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312" r:id="rId7"/>
    <p:sldId id="261" r:id="rId8"/>
    <p:sldId id="318" r:id="rId9"/>
    <p:sldId id="314" r:id="rId10"/>
    <p:sldId id="315" r:id="rId11"/>
    <p:sldId id="316" r:id="rId12"/>
    <p:sldId id="317" r:id="rId13"/>
    <p:sldId id="27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056F45-AE78-4046-9535-34466214C40A}">
  <a:tblStyle styleId="{9C056F45-AE78-4046-9535-34466214C4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92955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9320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683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05b624263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05b624263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8503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4" name="Google Shape;2954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0235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105b624263b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105b624263b_1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083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378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g105b624263b_1_7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4" name="Google Shape;5194;g105b624263b_1_7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0732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0FA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526">
            <a:off x="2610150" y="3712026"/>
            <a:ext cx="3923700" cy="60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ua"/>
              <a:buNone/>
              <a:defRPr sz="2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ua"/>
              <a:buNone/>
              <a:defRPr sz="18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63025" y="540000"/>
            <a:ext cx="13611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1068975" y="1393350"/>
            <a:ext cx="7006200" cy="2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17217" y="824347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48296" y="1260244"/>
            <a:ext cx="132600" cy="133110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25938" y="4714259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4789464" y="121074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9832" y="1730466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022917" y="147137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7620354" y="442435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1849956" y="279694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6454175" y="132978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1"/>
          <p:cNvSpPr/>
          <p:nvPr/>
        </p:nvSpPr>
        <p:spPr>
          <a:xfrm>
            <a:off x="7508827" y="3207204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693145" y="3836116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652330" y="2223710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2234731" y="229194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1"/>
          <p:cNvGrpSpPr/>
          <p:nvPr/>
        </p:nvGrpSpPr>
        <p:grpSpPr>
          <a:xfrm>
            <a:off x="6766206" y="1219404"/>
            <a:ext cx="1754883" cy="1835400"/>
            <a:chOff x="6213756" y="2902354"/>
            <a:chExt cx="1754883" cy="1835400"/>
          </a:xfrm>
        </p:grpSpPr>
        <p:sp>
          <p:nvSpPr>
            <p:cNvPr id="357" name="Google Shape;357;p31"/>
            <p:cNvSpPr/>
            <p:nvPr/>
          </p:nvSpPr>
          <p:spPr>
            <a:xfrm rot="594073">
              <a:off x="6340215" y="3019563"/>
              <a:ext cx="1501964" cy="1600982"/>
            </a:xfrm>
            <a:custGeom>
              <a:avLst/>
              <a:gdLst/>
              <a:ahLst/>
              <a:cxnLst/>
              <a:rect l="l" t="t" r="r" b="b"/>
              <a:pathLst>
                <a:path w="20690" h="22054" extrusionOk="0">
                  <a:moveTo>
                    <a:pt x="10468" y="1"/>
                  </a:moveTo>
                  <a:cubicBezTo>
                    <a:pt x="10200" y="1"/>
                    <a:pt x="9832" y="56"/>
                    <a:pt x="9447" y="282"/>
                  </a:cubicBezTo>
                  <a:cubicBezTo>
                    <a:pt x="9274" y="321"/>
                    <a:pt x="9101" y="386"/>
                    <a:pt x="8942" y="472"/>
                  </a:cubicBezTo>
                  <a:cubicBezTo>
                    <a:pt x="8666" y="335"/>
                    <a:pt x="8361" y="263"/>
                    <a:pt x="8041" y="263"/>
                  </a:cubicBezTo>
                  <a:cubicBezTo>
                    <a:pt x="7901" y="263"/>
                    <a:pt x="7767" y="277"/>
                    <a:pt x="7633" y="305"/>
                  </a:cubicBezTo>
                  <a:cubicBezTo>
                    <a:pt x="7497" y="277"/>
                    <a:pt x="7354" y="263"/>
                    <a:pt x="7212" y="263"/>
                  </a:cubicBezTo>
                  <a:cubicBezTo>
                    <a:pt x="7148" y="263"/>
                    <a:pt x="7087" y="266"/>
                    <a:pt x="7020" y="274"/>
                  </a:cubicBezTo>
                  <a:lnTo>
                    <a:pt x="7017" y="274"/>
                  </a:lnTo>
                  <a:cubicBezTo>
                    <a:pt x="6861" y="288"/>
                    <a:pt x="6707" y="319"/>
                    <a:pt x="6559" y="363"/>
                  </a:cubicBezTo>
                  <a:cubicBezTo>
                    <a:pt x="6492" y="358"/>
                    <a:pt x="6434" y="352"/>
                    <a:pt x="6381" y="352"/>
                  </a:cubicBezTo>
                  <a:cubicBezTo>
                    <a:pt x="5845" y="352"/>
                    <a:pt x="5340" y="561"/>
                    <a:pt x="4958" y="944"/>
                  </a:cubicBezTo>
                  <a:cubicBezTo>
                    <a:pt x="4726" y="1175"/>
                    <a:pt x="4553" y="1460"/>
                    <a:pt x="4447" y="1783"/>
                  </a:cubicBezTo>
                  <a:cubicBezTo>
                    <a:pt x="4394" y="1939"/>
                    <a:pt x="4330" y="2157"/>
                    <a:pt x="4286" y="2414"/>
                  </a:cubicBezTo>
                  <a:cubicBezTo>
                    <a:pt x="4230" y="2411"/>
                    <a:pt x="4177" y="2408"/>
                    <a:pt x="4124" y="2408"/>
                  </a:cubicBezTo>
                  <a:cubicBezTo>
                    <a:pt x="3482" y="2408"/>
                    <a:pt x="2877" y="2679"/>
                    <a:pt x="2461" y="3153"/>
                  </a:cubicBezTo>
                  <a:cubicBezTo>
                    <a:pt x="2430" y="3189"/>
                    <a:pt x="2400" y="3226"/>
                    <a:pt x="2372" y="3265"/>
                  </a:cubicBezTo>
                  <a:cubicBezTo>
                    <a:pt x="2324" y="3301"/>
                    <a:pt x="2283" y="3334"/>
                    <a:pt x="2241" y="3373"/>
                  </a:cubicBezTo>
                  <a:cubicBezTo>
                    <a:pt x="1914" y="3666"/>
                    <a:pt x="1663" y="4040"/>
                    <a:pt x="1526" y="4461"/>
                  </a:cubicBezTo>
                  <a:cubicBezTo>
                    <a:pt x="1507" y="4520"/>
                    <a:pt x="1493" y="4579"/>
                    <a:pt x="1473" y="4634"/>
                  </a:cubicBezTo>
                  <a:cubicBezTo>
                    <a:pt x="1465" y="4646"/>
                    <a:pt x="1451" y="4654"/>
                    <a:pt x="1440" y="4660"/>
                  </a:cubicBezTo>
                  <a:lnTo>
                    <a:pt x="1432" y="4662"/>
                  </a:lnTo>
                  <a:cubicBezTo>
                    <a:pt x="1376" y="4710"/>
                    <a:pt x="1320" y="4757"/>
                    <a:pt x="1273" y="4802"/>
                  </a:cubicBezTo>
                  <a:cubicBezTo>
                    <a:pt x="1027" y="4933"/>
                    <a:pt x="810" y="5103"/>
                    <a:pt x="623" y="5318"/>
                  </a:cubicBezTo>
                  <a:lnTo>
                    <a:pt x="614" y="5332"/>
                  </a:lnTo>
                  <a:lnTo>
                    <a:pt x="603" y="5346"/>
                  </a:lnTo>
                  <a:cubicBezTo>
                    <a:pt x="391" y="5605"/>
                    <a:pt x="246" y="5909"/>
                    <a:pt x="187" y="6230"/>
                  </a:cubicBezTo>
                  <a:cubicBezTo>
                    <a:pt x="129" y="6392"/>
                    <a:pt x="84" y="6579"/>
                    <a:pt x="62" y="6788"/>
                  </a:cubicBezTo>
                  <a:cubicBezTo>
                    <a:pt x="0" y="7377"/>
                    <a:pt x="187" y="7968"/>
                    <a:pt x="586" y="8409"/>
                  </a:cubicBezTo>
                  <a:cubicBezTo>
                    <a:pt x="717" y="8554"/>
                    <a:pt x="868" y="8685"/>
                    <a:pt x="1035" y="8788"/>
                  </a:cubicBezTo>
                  <a:cubicBezTo>
                    <a:pt x="1041" y="8797"/>
                    <a:pt x="1047" y="8802"/>
                    <a:pt x="1052" y="8811"/>
                  </a:cubicBezTo>
                  <a:cubicBezTo>
                    <a:pt x="1192" y="8970"/>
                    <a:pt x="1354" y="9106"/>
                    <a:pt x="1529" y="9215"/>
                  </a:cubicBezTo>
                  <a:cubicBezTo>
                    <a:pt x="1538" y="9229"/>
                    <a:pt x="1549" y="9243"/>
                    <a:pt x="1554" y="9257"/>
                  </a:cubicBezTo>
                  <a:cubicBezTo>
                    <a:pt x="1568" y="9285"/>
                    <a:pt x="1582" y="9316"/>
                    <a:pt x="1596" y="9344"/>
                  </a:cubicBezTo>
                  <a:cubicBezTo>
                    <a:pt x="1552" y="9514"/>
                    <a:pt x="1526" y="9695"/>
                    <a:pt x="1526" y="9879"/>
                  </a:cubicBezTo>
                  <a:lnTo>
                    <a:pt x="1526" y="9885"/>
                  </a:lnTo>
                  <a:cubicBezTo>
                    <a:pt x="1529" y="10158"/>
                    <a:pt x="1591" y="10420"/>
                    <a:pt x="1697" y="10666"/>
                  </a:cubicBezTo>
                  <a:cubicBezTo>
                    <a:pt x="1758" y="10839"/>
                    <a:pt x="1842" y="11006"/>
                    <a:pt x="1948" y="11168"/>
                  </a:cubicBezTo>
                  <a:cubicBezTo>
                    <a:pt x="2057" y="11316"/>
                    <a:pt x="2182" y="11453"/>
                    <a:pt x="2322" y="11567"/>
                  </a:cubicBezTo>
                  <a:cubicBezTo>
                    <a:pt x="2185" y="11963"/>
                    <a:pt x="2093" y="12248"/>
                    <a:pt x="2084" y="12270"/>
                  </a:cubicBezTo>
                  <a:lnTo>
                    <a:pt x="2065" y="12334"/>
                  </a:lnTo>
                  <a:lnTo>
                    <a:pt x="2045" y="12401"/>
                  </a:lnTo>
                  <a:cubicBezTo>
                    <a:pt x="1970" y="12705"/>
                    <a:pt x="1970" y="13012"/>
                    <a:pt x="2037" y="13308"/>
                  </a:cubicBezTo>
                  <a:cubicBezTo>
                    <a:pt x="1931" y="13481"/>
                    <a:pt x="1870" y="13645"/>
                    <a:pt x="1828" y="13790"/>
                  </a:cubicBezTo>
                  <a:lnTo>
                    <a:pt x="1828" y="13793"/>
                  </a:lnTo>
                  <a:cubicBezTo>
                    <a:pt x="1663" y="14376"/>
                    <a:pt x="1780" y="15010"/>
                    <a:pt x="2140" y="15495"/>
                  </a:cubicBezTo>
                  <a:lnTo>
                    <a:pt x="2149" y="15506"/>
                  </a:lnTo>
                  <a:cubicBezTo>
                    <a:pt x="2269" y="15665"/>
                    <a:pt x="2402" y="15793"/>
                    <a:pt x="2539" y="15897"/>
                  </a:cubicBezTo>
                  <a:cubicBezTo>
                    <a:pt x="2673" y="16067"/>
                    <a:pt x="2838" y="16218"/>
                    <a:pt x="3019" y="16332"/>
                  </a:cubicBezTo>
                  <a:lnTo>
                    <a:pt x="2988" y="16616"/>
                  </a:lnTo>
                  <a:cubicBezTo>
                    <a:pt x="2734" y="16890"/>
                    <a:pt x="2575" y="17194"/>
                    <a:pt x="2469" y="17439"/>
                  </a:cubicBezTo>
                  <a:cubicBezTo>
                    <a:pt x="2227" y="17995"/>
                    <a:pt x="2157" y="18444"/>
                    <a:pt x="2246" y="18896"/>
                  </a:cubicBezTo>
                  <a:cubicBezTo>
                    <a:pt x="2416" y="19783"/>
                    <a:pt x="3186" y="20436"/>
                    <a:pt x="4082" y="20464"/>
                  </a:cubicBezTo>
                  <a:cubicBezTo>
                    <a:pt x="4100" y="20461"/>
                    <a:pt x="4143" y="20460"/>
                    <a:pt x="4206" y="20460"/>
                  </a:cubicBezTo>
                  <a:cubicBezTo>
                    <a:pt x="4546" y="20460"/>
                    <a:pt x="5477" y="20489"/>
                    <a:pt x="6291" y="20503"/>
                  </a:cubicBezTo>
                  <a:lnTo>
                    <a:pt x="6755" y="20645"/>
                  </a:lnTo>
                  <a:cubicBezTo>
                    <a:pt x="7087" y="21206"/>
                    <a:pt x="7686" y="21579"/>
                    <a:pt x="8361" y="21602"/>
                  </a:cubicBezTo>
                  <a:cubicBezTo>
                    <a:pt x="8498" y="21605"/>
                    <a:pt x="10342" y="21663"/>
                    <a:pt x="11341" y="21663"/>
                  </a:cubicBezTo>
                  <a:cubicBezTo>
                    <a:pt x="11868" y="21663"/>
                    <a:pt x="12136" y="21649"/>
                    <a:pt x="12412" y="21577"/>
                  </a:cubicBezTo>
                  <a:cubicBezTo>
                    <a:pt x="12457" y="21563"/>
                    <a:pt x="12499" y="21549"/>
                    <a:pt x="12543" y="21535"/>
                  </a:cubicBezTo>
                  <a:cubicBezTo>
                    <a:pt x="12680" y="21635"/>
                    <a:pt x="12831" y="21725"/>
                    <a:pt x="12987" y="21794"/>
                  </a:cubicBezTo>
                  <a:lnTo>
                    <a:pt x="12993" y="21797"/>
                  </a:lnTo>
                  <a:cubicBezTo>
                    <a:pt x="13073" y="21831"/>
                    <a:pt x="13154" y="21864"/>
                    <a:pt x="13238" y="21886"/>
                  </a:cubicBezTo>
                  <a:cubicBezTo>
                    <a:pt x="13311" y="21914"/>
                    <a:pt x="13389" y="21939"/>
                    <a:pt x="13464" y="21956"/>
                  </a:cubicBezTo>
                  <a:lnTo>
                    <a:pt x="13472" y="21959"/>
                  </a:lnTo>
                  <a:cubicBezTo>
                    <a:pt x="13598" y="21992"/>
                    <a:pt x="13729" y="22015"/>
                    <a:pt x="13866" y="22029"/>
                  </a:cubicBezTo>
                  <a:lnTo>
                    <a:pt x="13882" y="22034"/>
                  </a:lnTo>
                  <a:cubicBezTo>
                    <a:pt x="13935" y="22040"/>
                    <a:pt x="13988" y="22043"/>
                    <a:pt x="14039" y="22043"/>
                  </a:cubicBezTo>
                  <a:cubicBezTo>
                    <a:pt x="14095" y="22051"/>
                    <a:pt x="14150" y="22054"/>
                    <a:pt x="14203" y="22054"/>
                  </a:cubicBezTo>
                  <a:lnTo>
                    <a:pt x="14248" y="22054"/>
                  </a:lnTo>
                  <a:cubicBezTo>
                    <a:pt x="14360" y="22054"/>
                    <a:pt x="14468" y="22048"/>
                    <a:pt x="14577" y="22037"/>
                  </a:cubicBezTo>
                  <a:cubicBezTo>
                    <a:pt x="14639" y="22029"/>
                    <a:pt x="14705" y="22020"/>
                    <a:pt x="14770" y="22009"/>
                  </a:cubicBezTo>
                  <a:cubicBezTo>
                    <a:pt x="14834" y="21998"/>
                    <a:pt x="14901" y="21987"/>
                    <a:pt x="14968" y="21973"/>
                  </a:cubicBezTo>
                  <a:cubicBezTo>
                    <a:pt x="15107" y="21942"/>
                    <a:pt x="15241" y="21900"/>
                    <a:pt x="15372" y="21847"/>
                  </a:cubicBezTo>
                  <a:lnTo>
                    <a:pt x="15378" y="21845"/>
                  </a:lnTo>
                  <a:cubicBezTo>
                    <a:pt x="15448" y="21817"/>
                    <a:pt x="15515" y="21786"/>
                    <a:pt x="15581" y="21750"/>
                  </a:cubicBezTo>
                  <a:cubicBezTo>
                    <a:pt x="15651" y="21719"/>
                    <a:pt x="15721" y="21686"/>
                    <a:pt x="15785" y="21646"/>
                  </a:cubicBezTo>
                  <a:cubicBezTo>
                    <a:pt x="15819" y="21630"/>
                    <a:pt x="15847" y="21610"/>
                    <a:pt x="15874" y="21591"/>
                  </a:cubicBezTo>
                  <a:cubicBezTo>
                    <a:pt x="15983" y="21579"/>
                    <a:pt x="16089" y="21566"/>
                    <a:pt x="16198" y="21546"/>
                  </a:cubicBezTo>
                  <a:lnTo>
                    <a:pt x="16201" y="21546"/>
                  </a:lnTo>
                  <a:cubicBezTo>
                    <a:pt x="16276" y="21532"/>
                    <a:pt x="16349" y="21510"/>
                    <a:pt x="16418" y="21490"/>
                  </a:cubicBezTo>
                  <a:cubicBezTo>
                    <a:pt x="16491" y="21473"/>
                    <a:pt x="16569" y="21451"/>
                    <a:pt x="16642" y="21423"/>
                  </a:cubicBezTo>
                  <a:cubicBezTo>
                    <a:pt x="16792" y="21367"/>
                    <a:pt x="16940" y="21301"/>
                    <a:pt x="17077" y="21222"/>
                  </a:cubicBezTo>
                  <a:lnTo>
                    <a:pt x="17080" y="21217"/>
                  </a:lnTo>
                  <a:cubicBezTo>
                    <a:pt x="17155" y="21175"/>
                    <a:pt x="17225" y="21130"/>
                    <a:pt x="17289" y="21077"/>
                  </a:cubicBezTo>
                  <a:cubicBezTo>
                    <a:pt x="17356" y="21033"/>
                    <a:pt x="17423" y="20985"/>
                    <a:pt x="17490" y="20932"/>
                  </a:cubicBezTo>
                  <a:cubicBezTo>
                    <a:pt x="17610" y="20829"/>
                    <a:pt x="17721" y="20720"/>
                    <a:pt x="17824" y="20597"/>
                  </a:cubicBezTo>
                  <a:cubicBezTo>
                    <a:pt x="17841" y="20575"/>
                    <a:pt x="17858" y="20558"/>
                    <a:pt x="17872" y="20539"/>
                  </a:cubicBezTo>
                  <a:cubicBezTo>
                    <a:pt x="18098" y="20475"/>
                    <a:pt x="18315" y="20372"/>
                    <a:pt x="18511" y="20232"/>
                  </a:cubicBezTo>
                  <a:cubicBezTo>
                    <a:pt x="18516" y="20224"/>
                    <a:pt x="18525" y="20221"/>
                    <a:pt x="18530" y="20218"/>
                  </a:cubicBezTo>
                  <a:cubicBezTo>
                    <a:pt x="18656" y="20176"/>
                    <a:pt x="18779" y="20120"/>
                    <a:pt x="18893" y="20056"/>
                  </a:cubicBezTo>
                  <a:cubicBezTo>
                    <a:pt x="19473" y="19733"/>
                    <a:pt x="19855" y="19166"/>
                    <a:pt x="19945" y="18505"/>
                  </a:cubicBezTo>
                  <a:cubicBezTo>
                    <a:pt x="19978" y="18251"/>
                    <a:pt x="19973" y="18003"/>
                    <a:pt x="19925" y="17763"/>
                  </a:cubicBezTo>
                  <a:cubicBezTo>
                    <a:pt x="19917" y="17311"/>
                    <a:pt x="19752" y="16862"/>
                    <a:pt x="19429" y="16502"/>
                  </a:cubicBezTo>
                  <a:cubicBezTo>
                    <a:pt x="19641" y="16276"/>
                    <a:pt x="19786" y="16014"/>
                    <a:pt x="19869" y="15735"/>
                  </a:cubicBezTo>
                  <a:cubicBezTo>
                    <a:pt x="19978" y="15484"/>
                    <a:pt x="20034" y="15213"/>
                    <a:pt x="20031" y="14934"/>
                  </a:cubicBezTo>
                  <a:cubicBezTo>
                    <a:pt x="20031" y="14881"/>
                    <a:pt x="20028" y="14834"/>
                    <a:pt x="20023" y="14781"/>
                  </a:cubicBezTo>
                  <a:cubicBezTo>
                    <a:pt x="20157" y="14599"/>
                    <a:pt x="20257" y="14393"/>
                    <a:pt x="20321" y="14173"/>
                  </a:cubicBezTo>
                  <a:cubicBezTo>
                    <a:pt x="20483" y="13595"/>
                    <a:pt x="20344" y="13124"/>
                    <a:pt x="20190" y="12624"/>
                  </a:cubicBezTo>
                  <a:cubicBezTo>
                    <a:pt x="20104" y="12331"/>
                    <a:pt x="19981" y="11966"/>
                    <a:pt x="19864" y="11620"/>
                  </a:cubicBezTo>
                  <a:cubicBezTo>
                    <a:pt x="19808" y="11458"/>
                    <a:pt x="19730" y="11249"/>
                    <a:pt x="19652" y="11031"/>
                  </a:cubicBezTo>
                  <a:cubicBezTo>
                    <a:pt x="19828" y="10822"/>
                    <a:pt x="19978" y="10593"/>
                    <a:pt x="20090" y="10337"/>
                  </a:cubicBezTo>
                  <a:cubicBezTo>
                    <a:pt x="20475" y="9458"/>
                    <a:pt x="20310" y="8484"/>
                    <a:pt x="19671" y="7801"/>
                  </a:cubicBezTo>
                  <a:cubicBezTo>
                    <a:pt x="19613" y="7739"/>
                    <a:pt x="19554" y="7681"/>
                    <a:pt x="19487" y="7628"/>
                  </a:cubicBezTo>
                  <a:cubicBezTo>
                    <a:pt x="19624" y="7377"/>
                    <a:pt x="19702" y="7101"/>
                    <a:pt x="19722" y="6816"/>
                  </a:cubicBezTo>
                  <a:cubicBezTo>
                    <a:pt x="19978" y="6621"/>
                    <a:pt x="20187" y="6361"/>
                    <a:pt x="20324" y="6057"/>
                  </a:cubicBezTo>
                  <a:cubicBezTo>
                    <a:pt x="20690" y="5243"/>
                    <a:pt x="20383" y="4503"/>
                    <a:pt x="20252" y="4185"/>
                  </a:cubicBezTo>
                  <a:cubicBezTo>
                    <a:pt x="20185" y="4026"/>
                    <a:pt x="20107" y="3859"/>
                    <a:pt x="20031" y="3708"/>
                  </a:cubicBezTo>
                  <a:cubicBezTo>
                    <a:pt x="19931" y="3318"/>
                    <a:pt x="19749" y="2997"/>
                    <a:pt x="19641" y="2804"/>
                  </a:cubicBezTo>
                  <a:cubicBezTo>
                    <a:pt x="19627" y="2785"/>
                    <a:pt x="19345" y="2283"/>
                    <a:pt x="19138" y="2037"/>
                  </a:cubicBezTo>
                  <a:cubicBezTo>
                    <a:pt x="18759" y="1580"/>
                    <a:pt x="18201" y="1323"/>
                    <a:pt x="17607" y="1323"/>
                  </a:cubicBezTo>
                  <a:cubicBezTo>
                    <a:pt x="17434" y="1323"/>
                    <a:pt x="17174" y="1348"/>
                    <a:pt x="16893" y="1454"/>
                  </a:cubicBezTo>
                  <a:cubicBezTo>
                    <a:pt x="16633" y="1245"/>
                    <a:pt x="16296" y="1058"/>
                    <a:pt x="15866" y="994"/>
                  </a:cubicBezTo>
                  <a:cubicBezTo>
                    <a:pt x="15495" y="656"/>
                    <a:pt x="15021" y="472"/>
                    <a:pt x="14513" y="472"/>
                  </a:cubicBezTo>
                  <a:cubicBezTo>
                    <a:pt x="14463" y="472"/>
                    <a:pt x="14401" y="475"/>
                    <a:pt x="14337" y="483"/>
                  </a:cubicBezTo>
                  <a:cubicBezTo>
                    <a:pt x="14189" y="436"/>
                    <a:pt x="14036" y="405"/>
                    <a:pt x="13880" y="391"/>
                  </a:cubicBezTo>
                  <a:lnTo>
                    <a:pt x="13871" y="391"/>
                  </a:lnTo>
                  <a:cubicBezTo>
                    <a:pt x="13810" y="386"/>
                    <a:pt x="13746" y="386"/>
                    <a:pt x="13684" y="386"/>
                  </a:cubicBezTo>
                  <a:cubicBezTo>
                    <a:pt x="13542" y="386"/>
                    <a:pt x="13397" y="400"/>
                    <a:pt x="13263" y="427"/>
                  </a:cubicBezTo>
                  <a:cubicBezTo>
                    <a:pt x="13129" y="400"/>
                    <a:pt x="12990" y="386"/>
                    <a:pt x="12853" y="386"/>
                  </a:cubicBezTo>
                  <a:cubicBezTo>
                    <a:pt x="12515" y="386"/>
                    <a:pt x="12192" y="464"/>
                    <a:pt x="11902" y="617"/>
                  </a:cubicBezTo>
                  <a:cubicBezTo>
                    <a:pt x="11815" y="528"/>
                    <a:pt x="11720" y="444"/>
                    <a:pt x="11617" y="372"/>
                  </a:cubicBezTo>
                  <a:cubicBezTo>
                    <a:pt x="11282" y="129"/>
                    <a:pt x="10881" y="1"/>
                    <a:pt x="10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 rot="594073">
              <a:off x="6642557" y="3994003"/>
              <a:ext cx="826189" cy="270049"/>
            </a:xfrm>
            <a:custGeom>
              <a:avLst/>
              <a:gdLst/>
              <a:ahLst/>
              <a:cxnLst/>
              <a:rect l="l" t="t" r="r" b="b"/>
              <a:pathLst>
                <a:path w="11381" h="3720" extrusionOk="0">
                  <a:moveTo>
                    <a:pt x="10167" y="1"/>
                  </a:moveTo>
                  <a:cubicBezTo>
                    <a:pt x="10167" y="1"/>
                    <a:pt x="9098" y="1033"/>
                    <a:pt x="8878" y="1033"/>
                  </a:cubicBezTo>
                  <a:cubicBezTo>
                    <a:pt x="8658" y="1033"/>
                    <a:pt x="299" y="737"/>
                    <a:pt x="299" y="737"/>
                  </a:cubicBezTo>
                  <a:lnTo>
                    <a:pt x="1" y="3315"/>
                  </a:lnTo>
                  <a:lnTo>
                    <a:pt x="11196" y="3719"/>
                  </a:lnTo>
                  <a:lnTo>
                    <a:pt x="11380" y="1546"/>
                  </a:lnTo>
                  <a:lnTo>
                    <a:pt x="10276" y="1546"/>
                  </a:lnTo>
                  <a:lnTo>
                    <a:pt x="11088" y="625"/>
                  </a:lnTo>
                  <a:lnTo>
                    <a:pt x="10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 rot="594073">
              <a:off x="7386432" y="4176409"/>
              <a:ext cx="131104" cy="157891"/>
            </a:xfrm>
            <a:custGeom>
              <a:avLst/>
              <a:gdLst/>
              <a:ahLst/>
              <a:cxnLst/>
              <a:rect l="l" t="t" r="r" b="b"/>
              <a:pathLst>
                <a:path w="1806" h="2175" extrusionOk="0">
                  <a:moveTo>
                    <a:pt x="921" y="1"/>
                  </a:moveTo>
                  <a:lnTo>
                    <a:pt x="146" y="589"/>
                  </a:lnTo>
                  <a:lnTo>
                    <a:pt x="0" y="1399"/>
                  </a:lnTo>
                  <a:lnTo>
                    <a:pt x="734" y="2174"/>
                  </a:lnTo>
                  <a:lnTo>
                    <a:pt x="1730" y="1619"/>
                  </a:lnTo>
                  <a:lnTo>
                    <a:pt x="1805" y="737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 rot="594073">
              <a:off x="7409443" y="4207996"/>
              <a:ext cx="86169" cy="93138"/>
            </a:xfrm>
            <a:custGeom>
              <a:avLst/>
              <a:gdLst/>
              <a:ahLst/>
              <a:cxnLst/>
              <a:rect l="l" t="t" r="r" b="b"/>
              <a:pathLst>
                <a:path w="1187" h="1283" extrusionOk="0">
                  <a:moveTo>
                    <a:pt x="375" y="0"/>
                  </a:moveTo>
                  <a:cubicBezTo>
                    <a:pt x="372" y="0"/>
                    <a:pt x="367" y="1"/>
                    <a:pt x="363" y="2"/>
                  </a:cubicBezTo>
                  <a:cubicBezTo>
                    <a:pt x="352" y="8"/>
                    <a:pt x="347" y="13"/>
                    <a:pt x="341" y="24"/>
                  </a:cubicBezTo>
                  <a:lnTo>
                    <a:pt x="9" y="677"/>
                  </a:lnTo>
                  <a:cubicBezTo>
                    <a:pt x="1" y="691"/>
                    <a:pt x="3" y="708"/>
                    <a:pt x="15" y="719"/>
                  </a:cubicBezTo>
                  <a:lnTo>
                    <a:pt x="542" y="1271"/>
                  </a:lnTo>
                  <a:cubicBezTo>
                    <a:pt x="550" y="1280"/>
                    <a:pt x="559" y="1283"/>
                    <a:pt x="570" y="1283"/>
                  </a:cubicBezTo>
                  <a:cubicBezTo>
                    <a:pt x="578" y="1283"/>
                    <a:pt x="587" y="1280"/>
                    <a:pt x="595" y="1260"/>
                  </a:cubicBezTo>
                  <a:cubicBezTo>
                    <a:pt x="612" y="1246"/>
                    <a:pt x="612" y="1224"/>
                    <a:pt x="598" y="1210"/>
                  </a:cubicBezTo>
                  <a:lnTo>
                    <a:pt x="90" y="674"/>
                  </a:lnTo>
                  <a:lnTo>
                    <a:pt x="391" y="83"/>
                  </a:lnTo>
                  <a:lnTo>
                    <a:pt x="1097" y="507"/>
                  </a:lnTo>
                  <a:lnTo>
                    <a:pt x="829" y="870"/>
                  </a:lnTo>
                  <a:lnTo>
                    <a:pt x="528" y="527"/>
                  </a:lnTo>
                  <a:cubicBezTo>
                    <a:pt x="520" y="516"/>
                    <a:pt x="510" y="511"/>
                    <a:pt x="500" y="511"/>
                  </a:cubicBezTo>
                  <a:cubicBezTo>
                    <a:pt x="491" y="511"/>
                    <a:pt x="483" y="515"/>
                    <a:pt x="475" y="521"/>
                  </a:cubicBezTo>
                  <a:cubicBezTo>
                    <a:pt x="458" y="538"/>
                    <a:pt x="458" y="557"/>
                    <a:pt x="472" y="574"/>
                  </a:cubicBezTo>
                  <a:lnTo>
                    <a:pt x="804" y="956"/>
                  </a:lnTo>
                  <a:cubicBezTo>
                    <a:pt x="810" y="965"/>
                    <a:pt x="821" y="970"/>
                    <a:pt x="832" y="970"/>
                  </a:cubicBezTo>
                  <a:cubicBezTo>
                    <a:pt x="840" y="970"/>
                    <a:pt x="852" y="965"/>
                    <a:pt x="860" y="956"/>
                  </a:cubicBezTo>
                  <a:lnTo>
                    <a:pt x="1178" y="527"/>
                  </a:lnTo>
                  <a:cubicBezTo>
                    <a:pt x="1184" y="518"/>
                    <a:pt x="1186" y="510"/>
                    <a:pt x="1184" y="499"/>
                  </a:cubicBezTo>
                  <a:cubicBezTo>
                    <a:pt x="1184" y="487"/>
                    <a:pt x="1178" y="482"/>
                    <a:pt x="1167" y="474"/>
                  </a:cubicBezTo>
                  <a:lnTo>
                    <a:pt x="391" y="8"/>
                  </a:lnTo>
                  <a:cubicBezTo>
                    <a:pt x="388" y="2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 rot="594073">
              <a:off x="6719351" y="4188499"/>
              <a:ext cx="670766" cy="50743"/>
            </a:xfrm>
            <a:custGeom>
              <a:avLst/>
              <a:gdLst/>
              <a:ahLst/>
              <a:cxnLst/>
              <a:rect l="l" t="t" r="r" b="b"/>
              <a:pathLst>
                <a:path w="9240" h="699" extrusionOk="0">
                  <a:moveTo>
                    <a:pt x="2014" y="1"/>
                  </a:moveTo>
                  <a:cubicBezTo>
                    <a:pt x="1424" y="1"/>
                    <a:pt x="780" y="99"/>
                    <a:pt x="31" y="352"/>
                  </a:cubicBezTo>
                  <a:cubicBezTo>
                    <a:pt x="9" y="355"/>
                    <a:pt x="0" y="377"/>
                    <a:pt x="6" y="397"/>
                  </a:cubicBezTo>
                  <a:cubicBezTo>
                    <a:pt x="8" y="414"/>
                    <a:pt x="22" y="425"/>
                    <a:pt x="37" y="425"/>
                  </a:cubicBezTo>
                  <a:cubicBezTo>
                    <a:pt x="41" y="425"/>
                    <a:pt x="46" y="424"/>
                    <a:pt x="50" y="422"/>
                  </a:cubicBezTo>
                  <a:cubicBezTo>
                    <a:pt x="790" y="172"/>
                    <a:pt x="1428" y="75"/>
                    <a:pt x="2012" y="75"/>
                  </a:cubicBezTo>
                  <a:cubicBezTo>
                    <a:pt x="2809" y="75"/>
                    <a:pt x="3506" y="255"/>
                    <a:pt x="4227" y="472"/>
                  </a:cubicBezTo>
                  <a:cubicBezTo>
                    <a:pt x="4532" y="564"/>
                    <a:pt x="4804" y="599"/>
                    <a:pt x="5053" y="599"/>
                  </a:cubicBezTo>
                  <a:cubicBezTo>
                    <a:pt x="5460" y="599"/>
                    <a:pt x="5809" y="506"/>
                    <a:pt x="6152" y="416"/>
                  </a:cubicBezTo>
                  <a:cubicBezTo>
                    <a:pt x="6500" y="324"/>
                    <a:pt x="6857" y="227"/>
                    <a:pt x="7281" y="227"/>
                  </a:cubicBezTo>
                  <a:cubicBezTo>
                    <a:pt x="8361" y="227"/>
                    <a:pt x="9167" y="684"/>
                    <a:pt x="9179" y="693"/>
                  </a:cubicBezTo>
                  <a:cubicBezTo>
                    <a:pt x="9181" y="695"/>
                    <a:pt x="9187" y="698"/>
                    <a:pt x="9195" y="698"/>
                  </a:cubicBezTo>
                  <a:cubicBezTo>
                    <a:pt x="9206" y="698"/>
                    <a:pt x="9220" y="695"/>
                    <a:pt x="9229" y="673"/>
                  </a:cubicBezTo>
                  <a:cubicBezTo>
                    <a:pt x="9240" y="656"/>
                    <a:pt x="9234" y="637"/>
                    <a:pt x="9215" y="626"/>
                  </a:cubicBezTo>
                  <a:cubicBezTo>
                    <a:pt x="9209" y="623"/>
                    <a:pt x="8386" y="154"/>
                    <a:pt x="7284" y="154"/>
                  </a:cubicBezTo>
                  <a:cubicBezTo>
                    <a:pt x="6852" y="154"/>
                    <a:pt x="6489" y="252"/>
                    <a:pt x="6138" y="347"/>
                  </a:cubicBezTo>
                  <a:cubicBezTo>
                    <a:pt x="5790" y="441"/>
                    <a:pt x="5456" y="530"/>
                    <a:pt x="5067" y="530"/>
                  </a:cubicBezTo>
                  <a:cubicBezTo>
                    <a:pt x="4821" y="530"/>
                    <a:pt x="4554" y="494"/>
                    <a:pt x="4249" y="402"/>
                  </a:cubicBezTo>
                  <a:cubicBezTo>
                    <a:pt x="3523" y="183"/>
                    <a:pt x="2820" y="1"/>
                    <a:pt x="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 rot="594073">
              <a:off x="7014505" y="4163044"/>
              <a:ext cx="373132" cy="50307"/>
            </a:xfrm>
            <a:custGeom>
              <a:avLst/>
              <a:gdLst/>
              <a:ahLst/>
              <a:cxnLst/>
              <a:rect l="l" t="t" r="r" b="b"/>
              <a:pathLst>
                <a:path w="5140" h="693" extrusionOk="0">
                  <a:moveTo>
                    <a:pt x="4683" y="0"/>
                  </a:moveTo>
                  <a:cubicBezTo>
                    <a:pt x="4456" y="0"/>
                    <a:pt x="4126" y="50"/>
                    <a:pt x="3661" y="218"/>
                  </a:cubicBezTo>
                  <a:cubicBezTo>
                    <a:pt x="2795" y="531"/>
                    <a:pt x="2006" y="620"/>
                    <a:pt x="1388" y="620"/>
                  </a:cubicBezTo>
                  <a:cubicBezTo>
                    <a:pt x="578" y="620"/>
                    <a:pt x="62" y="467"/>
                    <a:pt x="51" y="464"/>
                  </a:cubicBezTo>
                  <a:cubicBezTo>
                    <a:pt x="47" y="462"/>
                    <a:pt x="43" y="461"/>
                    <a:pt x="39" y="461"/>
                  </a:cubicBezTo>
                  <a:cubicBezTo>
                    <a:pt x="26" y="461"/>
                    <a:pt x="13" y="471"/>
                    <a:pt x="6" y="486"/>
                  </a:cubicBezTo>
                  <a:cubicBezTo>
                    <a:pt x="1" y="506"/>
                    <a:pt x="9" y="525"/>
                    <a:pt x="31" y="534"/>
                  </a:cubicBezTo>
                  <a:cubicBezTo>
                    <a:pt x="37" y="537"/>
                    <a:pt x="564" y="693"/>
                    <a:pt x="1390" y="693"/>
                  </a:cubicBezTo>
                  <a:cubicBezTo>
                    <a:pt x="2015" y="693"/>
                    <a:pt x="2810" y="603"/>
                    <a:pt x="3686" y="288"/>
                  </a:cubicBezTo>
                  <a:cubicBezTo>
                    <a:pt x="4143" y="124"/>
                    <a:pt x="4463" y="78"/>
                    <a:pt x="4679" y="78"/>
                  </a:cubicBezTo>
                  <a:cubicBezTo>
                    <a:pt x="4964" y="78"/>
                    <a:pt x="5069" y="158"/>
                    <a:pt x="5072" y="160"/>
                  </a:cubicBezTo>
                  <a:cubicBezTo>
                    <a:pt x="5082" y="167"/>
                    <a:pt x="5091" y="170"/>
                    <a:pt x="5100" y="170"/>
                  </a:cubicBezTo>
                  <a:cubicBezTo>
                    <a:pt x="5109" y="170"/>
                    <a:pt x="5118" y="166"/>
                    <a:pt x="5125" y="157"/>
                  </a:cubicBezTo>
                  <a:cubicBezTo>
                    <a:pt x="5139" y="143"/>
                    <a:pt x="5139" y="118"/>
                    <a:pt x="5123" y="104"/>
                  </a:cubicBezTo>
                  <a:cubicBezTo>
                    <a:pt x="5115" y="96"/>
                    <a:pt x="4997" y="0"/>
                    <a:pt x="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 rot="594073">
              <a:off x="7353078" y="4086039"/>
              <a:ext cx="61632" cy="69690"/>
            </a:xfrm>
            <a:custGeom>
              <a:avLst/>
              <a:gdLst/>
              <a:ahLst/>
              <a:cxnLst/>
              <a:rect l="l" t="t" r="r" b="b"/>
              <a:pathLst>
                <a:path w="849" h="960" extrusionOk="0">
                  <a:moveTo>
                    <a:pt x="802" y="0"/>
                  </a:moveTo>
                  <a:cubicBezTo>
                    <a:pt x="789" y="0"/>
                    <a:pt x="777" y="7"/>
                    <a:pt x="770" y="19"/>
                  </a:cubicBezTo>
                  <a:cubicBezTo>
                    <a:pt x="767" y="25"/>
                    <a:pt x="352" y="677"/>
                    <a:pt x="20" y="889"/>
                  </a:cubicBezTo>
                  <a:cubicBezTo>
                    <a:pt x="3" y="903"/>
                    <a:pt x="0" y="926"/>
                    <a:pt x="11" y="942"/>
                  </a:cubicBezTo>
                  <a:cubicBezTo>
                    <a:pt x="17" y="954"/>
                    <a:pt x="28" y="959"/>
                    <a:pt x="42" y="959"/>
                  </a:cubicBezTo>
                  <a:cubicBezTo>
                    <a:pt x="47" y="959"/>
                    <a:pt x="56" y="956"/>
                    <a:pt x="61" y="954"/>
                  </a:cubicBezTo>
                  <a:cubicBezTo>
                    <a:pt x="407" y="733"/>
                    <a:pt x="815" y="89"/>
                    <a:pt x="834" y="61"/>
                  </a:cubicBezTo>
                  <a:cubicBezTo>
                    <a:pt x="848" y="41"/>
                    <a:pt x="840" y="19"/>
                    <a:pt x="823" y="8"/>
                  </a:cubicBezTo>
                  <a:cubicBezTo>
                    <a:pt x="817" y="3"/>
                    <a:pt x="809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 rot="594073">
              <a:off x="6680210" y="4069130"/>
              <a:ext cx="649787" cy="47984"/>
            </a:xfrm>
            <a:custGeom>
              <a:avLst/>
              <a:gdLst/>
              <a:ahLst/>
              <a:cxnLst/>
              <a:rect l="l" t="t" r="r" b="b"/>
              <a:pathLst>
                <a:path w="8951" h="661" extrusionOk="0">
                  <a:moveTo>
                    <a:pt x="1212" y="0"/>
                  </a:moveTo>
                  <a:cubicBezTo>
                    <a:pt x="607" y="0"/>
                    <a:pt x="60" y="227"/>
                    <a:pt x="28" y="242"/>
                  </a:cubicBezTo>
                  <a:cubicBezTo>
                    <a:pt x="9" y="247"/>
                    <a:pt x="1" y="270"/>
                    <a:pt x="9" y="289"/>
                  </a:cubicBezTo>
                  <a:cubicBezTo>
                    <a:pt x="13" y="306"/>
                    <a:pt x="29" y="314"/>
                    <a:pt x="43" y="314"/>
                  </a:cubicBezTo>
                  <a:cubicBezTo>
                    <a:pt x="48" y="314"/>
                    <a:pt x="52" y="313"/>
                    <a:pt x="56" y="312"/>
                  </a:cubicBezTo>
                  <a:cubicBezTo>
                    <a:pt x="63" y="307"/>
                    <a:pt x="617" y="75"/>
                    <a:pt x="1217" y="75"/>
                  </a:cubicBezTo>
                  <a:cubicBezTo>
                    <a:pt x="1411" y="75"/>
                    <a:pt x="1610" y="100"/>
                    <a:pt x="1797" y="164"/>
                  </a:cubicBezTo>
                  <a:cubicBezTo>
                    <a:pt x="2467" y="395"/>
                    <a:pt x="3694" y="660"/>
                    <a:pt x="4846" y="660"/>
                  </a:cubicBezTo>
                  <a:cubicBezTo>
                    <a:pt x="5273" y="660"/>
                    <a:pt x="5689" y="621"/>
                    <a:pt x="6068" y="537"/>
                  </a:cubicBezTo>
                  <a:cubicBezTo>
                    <a:pt x="6455" y="445"/>
                    <a:pt x="6840" y="411"/>
                    <a:pt x="7195" y="411"/>
                  </a:cubicBezTo>
                  <a:cubicBezTo>
                    <a:pt x="8146" y="411"/>
                    <a:pt x="8887" y="653"/>
                    <a:pt x="8897" y="657"/>
                  </a:cubicBezTo>
                  <a:cubicBezTo>
                    <a:pt x="8901" y="659"/>
                    <a:pt x="8905" y="660"/>
                    <a:pt x="8909" y="660"/>
                  </a:cubicBezTo>
                  <a:cubicBezTo>
                    <a:pt x="8923" y="660"/>
                    <a:pt x="8937" y="650"/>
                    <a:pt x="8942" y="635"/>
                  </a:cubicBezTo>
                  <a:cubicBezTo>
                    <a:pt x="8950" y="616"/>
                    <a:pt x="8939" y="596"/>
                    <a:pt x="8919" y="588"/>
                  </a:cubicBezTo>
                  <a:cubicBezTo>
                    <a:pt x="8909" y="584"/>
                    <a:pt x="8155" y="337"/>
                    <a:pt x="7185" y="337"/>
                  </a:cubicBezTo>
                  <a:cubicBezTo>
                    <a:pt x="6828" y="337"/>
                    <a:pt x="6441" y="370"/>
                    <a:pt x="6052" y="462"/>
                  </a:cubicBezTo>
                  <a:cubicBezTo>
                    <a:pt x="5682" y="549"/>
                    <a:pt x="5270" y="585"/>
                    <a:pt x="4848" y="585"/>
                  </a:cubicBezTo>
                  <a:cubicBezTo>
                    <a:pt x="3709" y="585"/>
                    <a:pt x="2492" y="324"/>
                    <a:pt x="1825" y="94"/>
                  </a:cubicBezTo>
                  <a:cubicBezTo>
                    <a:pt x="1626" y="26"/>
                    <a:pt x="1415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 rot="594073">
              <a:off x="6665380" y="4092315"/>
              <a:ext cx="268234" cy="34627"/>
            </a:xfrm>
            <a:custGeom>
              <a:avLst/>
              <a:gdLst/>
              <a:ahLst/>
              <a:cxnLst/>
              <a:rect l="l" t="t" r="r" b="b"/>
              <a:pathLst>
                <a:path w="3695" h="477" extrusionOk="0">
                  <a:moveTo>
                    <a:pt x="1040" y="0"/>
                  </a:moveTo>
                  <a:cubicBezTo>
                    <a:pt x="532" y="0"/>
                    <a:pt x="60" y="142"/>
                    <a:pt x="34" y="150"/>
                  </a:cubicBezTo>
                  <a:cubicBezTo>
                    <a:pt x="15" y="153"/>
                    <a:pt x="1" y="172"/>
                    <a:pt x="9" y="195"/>
                  </a:cubicBezTo>
                  <a:cubicBezTo>
                    <a:pt x="11" y="209"/>
                    <a:pt x="28" y="221"/>
                    <a:pt x="45" y="221"/>
                  </a:cubicBezTo>
                  <a:cubicBezTo>
                    <a:pt x="48" y="221"/>
                    <a:pt x="51" y="221"/>
                    <a:pt x="54" y="220"/>
                  </a:cubicBezTo>
                  <a:cubicBezTo>
                    <a:pt x="62" y="220"/>
                    <a:pt x="537" y="76"/>
                    <a:pt x="1039" y="76"/>
                  </a:cubicBezTo>
                  <a:cubicBezTo>
                    <a:pt x="1189" y="76"/>
                    <a:pt x="1342" y="89"/>
                    <a:pt x="1485" y="122"/>
                  </a:cubicBezTo>
                  <a:cubicBezTo>
                    <a:pt x="1613" y="153"/>
                    <a:pt x="1756" y="186"/>
                    <a:pt x="1906" y="228"/>
                  </a:cubicBezTo>
                  <a:cubicBezTo>
                    <a:pt x="2350" y="348"/>
                    <a:pt x="2835" y="477"/>
                    <a:pt x="3243" y="477"/>
                  </a:cubicBezTo>
                  <a:cubicBezTo>
                    <a:pt x="3396" y="477"/>
                    <a:pt x="3538" y="460"/>
                    <a:pt x="3664" y="415"/>
                  </a:cubicBezTo>
                  <a:cubicBezTo>
                    <a:pt x="3683" y="410"/>
                    <a:pt x="3694" y="390"/>
                    <a:pt x="3689" y="368"/>
                  </a:cubicBezTo>
                  <a:cubicBezTo>
                    <a:pt x="3685" y="353"/>
                    <a:pt x="3672" y="343"/>
                    <a:pt x="3656" y="343"/>
                  </a:cubicBezTo>
                  <a:cubicBezTo>
                    <a:pt x="3652" y="343"/>
                    <a:pt x="3647" y="344"/>
                    <a:pt x="3641" y="345"/>
                  </a:cubicBezTo>
                  <a:cubicBezTo>
                    <a:pt x="3529" y="384"/>
                    <a:pt x="3398" y="399"/>
                    <a:pt x="3256" y="399"/>
                  </a:cubicBezTo>
                  <a:cubicBezTo>
                    <a:pt x="2848" y="399"/>
                    <a:pt x="2348" y="268"/>
                    <a:pt x="1926" y="156"/>
                  </a:cubicBezTo>
                  <a:cubicBezTo>
                    <a:pt x="1778" y="114"/>
                    <a:pt x="1630" y="80"/>
                    <a:pt x="1502" y="47"/>
                  </a:cubicBezTo>
                  <a:cubicBezTo>
                    <a:pt x="1352" y="13"/>
                    <a:pt x="119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 rot="594073">
              <a:off x="6539786" y="3412250"/>
              <a:ext cx="78111" cy="64754"/>
            </a:xfrm>
            <a:custGeom>
              <a:avLst/>
              <a:gdLst/>
              <a:ahLst/>
              <a:cxnLst/>
              <a:rect l="l" t="t" r="r" b="b"/>
              <a:pathLst>
                <a:path w="1076" h="892" extrusionOk="0">
                  <a:moveTo>
                    <a:pt x="287" y="0"/>
                  </a:moveTo>
                  <a:cubicBezTo>
                    <a:pt x="156" y="0"/>
                    <a:pt x="42" y="67"/>
                    <a:pt x="19" y="289"/>
                  </a:cubicBezTo>
                  <a:cubicBezTo>
                    <a:pt x="1" y="468"/>
                    <a:pt x="219" y="527"/>
                    <a:pt x="400" y="527"/>
                  </a:cubicBezTo>
                  <a:cubicBezTo>
                    <a:pt x="449" y="527"/>
                    <a:pt x="494" y="523"/>
                    <a:pt x="532" y="516"/>
                  </a:cubicBezTo>
                  <a:lnTo>
                    <a:pt x="532" y="516"/>
                  </a:lnTo>
                  <a:cubicBezTo>
                    <a:pt x="477" y="592"/>
                    <a:pt x="439" y="721"/>
                    <a:pt x="546" y="844"/>
                  </a:cubicBezTo>
                  <a:cubicBezTo>
                    <a:pt x="574" y="877"/>
                    <a:pt x="606" y="892"/>
                    <a:pt x="639" y="892"/>
                  </a:cubicBezTo>
                  <a:cubicBezTo>
                    <a:pt x="834" y="892"/>
                    <a:pt x="1076" y="397"/>
                    <a:pt x="733" y="163"/>
                  </a:cubicBezTo>
                  <a:cubicBezTo>
                    <a:pt x="733" y="163"/>
                    <a:pt x="490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 rot="594073">
              <a:off x="6590717" y="3379875"/>
              <a:ext cx="70198" cy="68746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15" y="1"/>
                  </a:moveTo>
                  <a:cubicBezTo>
                    <a:pt x="1" y="1"/>
                    <a:pt x="180" y="656"/>
                    <a:pt x="180" y="656"/>
                  </a:cubicBezTo>
                  <a:cubicBezTo>
                    <a:pt x="239" y="867"/>
                    <a:pt x="421" y="946"/>
                    <a:pt x="588" y="946"/>
                  </a:cubicBezTo>
                  <a:cubicBezTo>
                    <a:pt x="788" y="946"/>
                    <a:pt x="966" y="833"/>
                    <a:pt x="886" y="695"/>
                  </a:cubicBezTo>
                  <a:cubicBezTo>
                    <a:pt x="827" y="595"/>
                    <a:pt x="741" y="563"/>
                    <a:pt x="664" y="563"/>
                  </a:cubicBezTo>
                  <a:cubicBezTo>
                    <a:pt x="632" y="563"/>
                    <a:pt x="602" y="568"/>
                    <a:pt x="576" y="576"/>
                  </a:cubicBezTo>
                  <a:lnTo>
                    <a:pt x="576" y="576"/>
                  </a:lnTo>
                  <a:cubicBezTo>
                    <a:pt x="666" y="418"/>
                    <a:pt x="750" y="65"/>
                    <a:pt x="526" y="14"/>
                  </a:cubicBezTo>
                  <a:cubicBezTo>
                    <a:pt x="485" y="5"/>
                    <a:pt x="44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 rot="594073">
              <a:off x="6586997" y="3374622"/>
              <a:ext cx="15462" cy="42830"/>
            </a:xfrm>
            <a:custGeom>
              <a:avLst/>
              <a:gdLst/>
              <a:ahLst/>
              <a:cxnLst/>
              <a:rect l="l" t="t" r="r" b="b"/>
              <a:pathLst>
                <a:path w="213" h="590" extrusionOk="0">
                  <a:moveTo>
                    <a:pt x="169" y="0"/>
                  </a:moveTo>
                  <a:cubicBezTo>
                    <a:pt x="162" y="0"/>
                    <a:pt x="154" y="3"/>
                    <a:pt x="145" y="9"/>
                  </a:cubicBezTo>
                  <a:cubicBezTo>
                    <a:pt x="67" y="73"/>
                    <a:pt x="20" y="151"/>
                    <a:pt x="14" y="241"/>
                  </a:cubicBezTo>
                  <a:cubicBezTo>
                    <a:pt x="0" y="414"/>
                    <a:pt x="131" y="567"/>
                    <a:pt x="140" y="576"/>
                  </a:cubicBezTo>
                  <a:cubicBezTo>
                    <a:pt x="145" y="584"/>
                    <a:pt x="157" y="589"/>
                    <a:pt x="168" y="589"/>
                  </a:cubicBezTo>
                  <a:cubicBezTo>
                    <a:pt x="173" y="589"/>
                    <a:pt x="184" y="584"/>
                    <a:pt x="193" y="584"/>
                  </a:cubicBezTo>
                  <a:cubicBezTo>
                    <a:pt x="210" y="570"/>
                    <a:pt x="210" y="550"/>
                    <a:pt x="196" y="534"/>
                  </a:cubicBezTo>
                  <a:cubicBezTo>
                    <a:pt x="196" y="534"/>
                    <a:pt x="73" y="394"/>
                    <a:pt x="87" y="249"/>
                  </a:cubicBezTo>
                  <a:cubicBezTo>
                    <a:pt x="90" y="179"/>
                    <a:pt x="129" y="121"/>
                    <a:pt x="193" y="68"/>
                  </a:cubicBezTo>
                  <a:cubicBezTo>
                    <a:pt x="210" y="54"/>
                    <a:pt x="212" y="34"/>
                    <a:pt x="198" y="18"/>
                  </a:cubicBezTo>
                  <a:cubicBezTo>
                    <a:pt x="190" y="6"/>
                    <a:pt x="18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 rot="594073">
              <a:off x="6554562" y="3394656"/>
              <a:ext cx="40580" cy="22794"/>
            </a:xfrm>
            <a:custGeom>
              <a:avLst/>
              <a:gdLst/>
              <a:ahLst/>
              <a:cxnLst/>
              <a:rect l="l" t="t" r="r" b="b"/>
              <a:pathLst>
                <a:path w="559" h="314" extrusionOk="0">
                  <a:moveTo>
                    <a:pt x="211" y="0"/>
                  </a:moveTo>
                  <a:cubicBezTo>
                    <a:pt x="91" y="0"/>
                    <a:pt x="15" y="90"/>
                    <a:pt x="12" y="93"/>
                  </a:cubicBezTo>
                  <a:cubicBezTo>
                    <a:pt x="1" y="109"/>
                    <a:pt x="1" y="132"/>
                    <a:pt x="18" y="146"/>
                  </a:cubicBezTo>
                  <a:cubicBezTo>
                    <a:pt x="25" y="152"/>
                    <a:pt x="34" y="156"/>
                    <a:pt x="43" y="156"/>
                  </a:cubicBezTo>
                  <a:cubicBezTo>
                    <a:pt x="53" y="156"/>
                    <a:pt x="63" y="151"/>
                    <a:pt x="71" y="140"/>
                  </a:cubicBezTo>
                  <a:cubicBezTo>
                    <a:pt x="71" y="140"/>
                    <a:pt x="125" y="78"/>
                    <a:pt x="206" y="78"/>
                  </a:cubicBezTo>
                  <a:cubicBezTo>
                    <a:pt x="211" y="78"/>
                    <a:pt x="216" y="78"/>
                    <a:pt x="221" y="79"/>
                  </a:cubicBezTo>
                  <a:cubicBezTo>
                    <a:pt x="308" y="82"/>
                    <a:pt x="405" y="160"/>
                    <a:pt x="492" y="296"/>
                  </a:cubicBezTo>
                  <a:cubicBezTo>
                    <a:pt x="500" y="305"/>
                    <a:pt x="509" y="313"/>
                    <a:pt x="523" y="313"/>
                  </a:cubicBezTo>
                  <a:cubicBezTo>
                    <a:pt x="531" y="313"/>
                    <a:pt x="537" y="310"/>
                    <a:pt x="537" y="305"/>
                  </a:cubicBezTo>
                  <a:cubicBezTo>
                    <a:pt x="556" y="291"/>
                    <a:pt x="559" y="271"/>
                    <a:pt x="548" y="255"/>
                  </a:cubicBezTo>
                  <a:cubicBezTo>
                    <a:pt x="444" y="93"/>
                    <a:pt x="336" y="9"/>
                    <a:pt x="221" y="1"/>
                  </a:cubicBezTo>
                  <a:cubicBezTo>
                    <a:pt x="218" y="0"/>
                    <a:pt x="21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 rot="594073">
              <a:off x="6569253" y="3427609"/>
              <a:ext cx="33683" cy="37894"/>
            </a:xfrm>
            <a:custGeom>
              <a:avLst/>
              <a:gdLst/>
              <a:ahLst/>
              <a:cxnLst/>
              <a:rect l="l" t="t" r="r" b="b"/>
              <a:pathLst>
                <a:path w="464" h="522" extrusionOk="0">
                  <a:moveTo>
                    <a:pt x="237" y="0"/>
                  </a:moveTo>
                  <a:cubicBezTo>
                    <a:pt x="155" y="0"/>
                    <a:pt x="48" y="11"/>
                    <a:pt x="15" y="61"/>
                  </a:cubicBezTo>
                  <a:cubicBezTo>
                    <a:pt x="1" y="75"/>
                    <a:pt x="1" y="95"/>
                    <a:pt x="9" y="114"/>
                  </a:cubicBezTo>
                  <a:cubicBezTo>
                    <a:pt x="26" y="165"/>
                    <a:pt x="140" y="207"/>
                    <a:pt x="224" y="234"/>
                  </a:cubicBezTo>
                  <a:cubicBezTo>
                    <a:pt x="196" y="327"/>
                    <a:pt x="168" y="455"/>
                    <a:pt x="213" y="499"/>
                  </a:cubicBezTo>
                  <a:cubicBezTo>
                    <a:pt x="221" y="511"/>
                    <a:pt x="235" y="522"/>
                    <a:pt x="260" y="522"/>
                  </a:cubicBezTo>
                  <a:cubicBezTo>
                    <a:pt x="266" y="522"/>
                    <a:pt x="274" y="522"/>
                    <a:pt x="291" y="516"/>
                  </a:cubicBezTo>
                  <a:cubicBezTo>
                    <a:pt x="402" y="486"/>
                    <a:pt x="450" y="318"/>
                    <a:pt x="458" y="299"/>
                  </a:cubicBezTo>
                  <a:cubicBezTo>
                    <a:pt x="464" y="276"/>
                    <a:pt x="455" y="260"/>
                    <a:pt x="433" y="254"/>
                  </a:cubicBezTo>
                  <a:cubicBezTo>
                    <a:pt x="428" y="252"/>
                    <a:pt x="423" y="251"/>
                    <a:pt x="419" y="251"/>
                  </a:cubicBezTo>
                  <a:cubicBezTo>
                    <a:pt x="404" y="251"/>
                    <a:pt x="393" y="261"/>
                    <a:pt x="388" y="276"/>
                  </a:cubicBezTo>
                  <a:cubicBezTo>
                    <a:pt x="380" y="313"/>
                    <a:pt x="335" y="421"/>
                    <a:pt x="277" y="441"/>
                  </a:cubicBezTo>
                  <a:cubicBezTo>
                    <a:pt x="268" y="410"/>
                    <a:pt x="282" y="307"/>
                    <a:pt x="316" y="218"/>
                  </a:cubicBezTo>
                  <a:cubicBezTo>
                    <a:pt x="319" y="209"/>
                    <a:pt x="319" y="201"/>
                    <a:pt x="310" y="190"/>
                  </a:cubicBezTo>
                  <a:cubicBezTo>
                    <a:pt x="305" y="184"/>
                    <a:pt x="296" y="176"/>
                    <a:pt x="288" y="173"/>
                  </a:cubicBezTo>
                  <a:cubicBezTo>
                    <a:pt x="199" y="148"/>
                    <a:pt x="115" y="114"/>
                    <a:pt x="87" y="92"/>
                  </a:cubicBezTo>
                  <a:cubicBezTo>
                    <a:pt x="108" y="82"/>
                    <a:pt x="170" y="73"/>
                    <a:pt x="239" y="73"/>
                  </a:cubicBezTo>
                  <a:cubicBezTo>
                    <a:pt x="260" y="73"/>
                    <a:pt x="283" y="73"/>
                    <a:pt x="305" y="75"/>
                  </a:cubicBezTo>
                  <a:cubicBezTo>
                    <a:pt x="321" y="75"/>
                    <a:pt x="344" y="59"/>
                    <a:pt x="344" y="39"/>
                  </a:cubicBezTo>
                  <a:cubicBezTo>
                    <a:pt x="344" y="22"/>
                    <a:pt x="330" y="6"/>
                    <a:pt x="307" y="3"/>
                  </a:cubicBezTo>
                  <a:cubicBezTo>
                    <a:pt x="289" y="2"/>
                    <a:pt x="265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 rot="594073">
              <a:off x="6601824" y="3400379"/>
              <a:ext cx="35934" cy="44427"/>
            </a:xfrm>
            <a:custGeom>
              <a:avLst/>
              <a:gdLst/>
              <a:ahLst/>
              <a:cxnLst/>
              <a:rect l="l" t="t" r="r" b="b"/>
              <a:pathLst>
                <a:path w="495" h="612" extrusionOk="0">
                  <a:moveTo>
                    <a:pt x="178" y="1"/>
                  </a:moveTo>
                  <a:cubicBezTo>
                    <a:pt x="169" y="1"/>
                    <a:pt x="159" y="3"/>
                    <a:pt x="148" y="9"/>
                  </a:cubicBezTo>
                  <a:cubicBezTo>
                    <a:pt x="79" y="46"/>
                    <a:pt x="20" y="246"/>
                    <a:pt x="3" y="305"/>
                  </a:cubicBezTo>
                  <a:cubicBezTo>
                    <a:pt x="1" y="325"/>
                    <a:pt x="9" y="344"/>
                    <a:pt x="31" y="350"/>
                  </a:cubicBezTo>
                  <a:cubicBezTo>
                    <a:pt x="34" y="351"/>
                    <a:pt x="37" y="351"/>
                    <a:pt x="40" y="351"/>
                  </a:cubicBezTo>
                  <a:cubicBezTo>
                    <a:pt x="55" y="351"/>
                    <a:pt x="71" y="340"/>
                    <a:pt x="76" y="322"/>
                  </a:cubicBezTo>
                  <a:cubicBezTo>
                    <a:pt x="107" y="210"/>
                    <a:pt x="154" y="101"/>
                    <a:pt x="182" y="79"/>
                  </a:cubicBezTo>
                  <a:cubicBezTo>
                    <a:pt x="201" y="113"/>
                    <a:pt x="210" y="252"/>
                    <a:pt x="196" y="392"/>
                  </a:cubicBezTo>
                  <a:cubicBezTo>
                    <a:pt x="190" y="408"/>
                    <a:pt x="204" y="428"/>
                    <a:pt x="224" y="431"/>
                  </a:cubicBezTo>
                  <a:cubicBezTo>
                    <a:pt x="282" y="445"/>
                    <a:pt x="355" y="464"/>
                    <a:pt x="397" y="484"/>
                  </a:cubicBezTo>
                  <a:cubicBezTo>
                    <a:pt x="352" y="498"/>
                    <a:pt x="271" y="517"/>
                    <a:pt x="201" y="531"/>
                  </a:cubicBezTo>
                  <a:cubicBezTo>
                    <a:pt x="185" y="537"/>
                    <a:pt x="171" y="553"/>
                    <a:pt x="174" y="573"/>
                  </a:cubicBezTo>
                  <a:cubicBezTo>
                    <a:pt x="176" y="590"/>
                    <a:pt x="190" y="606"/>
                    <a:pt x="210" y="606"/>
                  </a:cubicBezTo>
                  <a:cubicBezTo>
                    <a:pt x="213" y="606"/>
                    <a:pt x="213" y="606"/>
                    <a:pt x="215" y="612"/>
                  </a:cubicBezTo>
                  <a:cubicBezTo>
                    <a:pt x="466" y="559"/>
                    <a:pt x="483" y="523"/>
                    <a:pt x="492" y="509"/>
                  </a:cubicBezTo>
                  <a:cubicBezTo>
                    <a:pt x="494" y="495"/>
                    <a:pt x="494" y="481"/>
                    <a:pt x="489" y="467"/>
                  </a:cubicBezTo>
                  <a:cubicBezTo>
                    <a:pt x="469" y="433"/>
                    <a:pt x="397" y="403"/>
                    <a:pt x="266" y="369"/>
                  </a:cubicBezTo>
                  <a:cubicBezTo>
                    <a:pt x="280" y="210"/>
                    <a:pt x="274" y="32"/>
                    <a:pt x="201" y="7"/>
                  </a:cubicBezTo>
                  <a:cubicBezTo>
                    <a:pt x="194" y="3"/>
                    <a:pt x="186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 rot="594073">
              <a:off x="7446138" y="4345021"/>
              <a:ext cx="88129" cy="65843"/>
            </a:xfrm>
            <a:custGeom>
              <a:avLst/>
              <a:gdLst/>
              <a:ahLst/>
              <a:cxnLst/>
              <a:rect l="l" t="t" r="r" b="b"/>
              <a:pathLst>
                <a:path w="1214" h="907" extrusionOk="0">
                  <a:moveTo>
                    <a:pt x="638" y="1"/>
                  </a:moveTo>
                  <a:cubicBezTo>
                    <a:pt x="412" y="1"/>
                    <a:pt x="410" y="358"/>
                    <a:pt x="460" y="532"/>
                  </a:cubicBezTo>
                  <a:lnTo>
                    <a:pt x="460" y="532"/>
                  </a:lnTo>
                  <a:cubicBezTo>
                    <a:pt x="421" y="509"/>
                    <a:pt x="371" y="491"/>
                    <a:pt x="316" y="491"/>
                  </a:cubicBezTo>
                  <a:cubicBezTo>
                    <a:pt x="256" y="491"/>
                    <a:pt x="191" y="512"/>
                    <a:pt x="131" y="572"/>
                  </a:cubicBezTo>
                  <a:cubicBezTo>
                    <a:pt x="0" y="713"/>
                    <a:pt x="237" y="907"/>
                    <a:pt x="483" y="907"/>
                  </a:cubicBezTo>
                  <a:cubicBezTo>
                    <a:pt x="614" y="907"/>
                    <a:pt x="747" y="852"/>
                    <a:pt x="829" y="706"/>
                  </a:cubicBezTo>
                  <a:cubicBezTo>
                    <a:pt x="829" y="706"/>
                    <a:pt x="1214" y="14"/>
                    <a:pt x="642" y="1"/>
                  </a:cubicBezTo>
                  <a:cubicBezTo>
                    <a:pt x="641" y="1"/>
                    <a:pt x="639" y="1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 rot="594073">
              <a:off x="7473256" y="4400401"/>
              <a:ext cx="80579" cy="58293"/>
            </a:xfrm>
            <a:custGeom>
              <a:avLst/>
              <a:gdLst/>
              <a:ahLst/>
              <a:cxnLst/>
              <a:rect l="l" t="t" r="r" b="b"/>
              <a:pathLst>
                <a:path w="1110" h="803" extrusionOk="0">
                  <a:moveTo>
                    <a:pt x="760" y="1"/>
                  </a:moveTo>
                  <a:cubicBezTo>
                    <a:pt x="586" y="1"/>
                    <a:pt x="405" y="68"/>
                    <a:pt x="405" y="68"/>
                  </a:cubicBezTo>
                  <a:cubicBezTo>
                    <a:pt x="1" y="220"/>
                    <a:pt x="147" y="803"/>
                    <a:pt x="353" y="803"/>
                  </a:cubicBezTo>
                  <a:cubicBezTo>
                    <a:pt x="377" y="803"/>
                    <a:pt x="402" y="795"/>
                    <a:pt x="427" y="777"/>
                  </a:cubicBezTo>
                  <a:cubicBezTo>
                    <a:pt x="559" y="680"/>
                    <a:pt x="552" y="545"/>
                    <a:pt x="516" y="458"/>
                  </a:cubicBezTo>
                  <a:lnTo>
                    <a:pt x="516" y="458"/>
                  </a:lnTo>
                  <a:cubicBezTo>
                    <a:pt x="592" y="492"/>
                    <a:pt x="709" y="522"/>
                    <a:pt x="816" y="522"/>
                  </a:cubicBezTo>
                  <a:cubicBezTo>
                    <a:pt x="943" y="522"/>
                    <a:pt x="1055" y="481"/>
                    <a:pt x="1071" y="358"/>
                  </a:cubicBezTo>
                  <a:cubicBezTo>
                    <a:pt x="1110" y="71"/>
                    <a:pt x="938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 rot="594073">
              <a:off x="7512072" y="4387160"/>
              <a:ext cx="43193" cy="15898"/>
            </a:xfrm>
            <a:custGeom>
              <a:avLst/>
              <a:gdLst/>
              <a:ahLst/>
              <a:cxnLst/>
              <a:rect l="l" t="t" r="r" b="b"/>
              <a:pathLst>
                <a:path w="595" h="219" extrusionOk="0">
                  <a:moveTo>
                    <a:pt x="341" y="1"/>
                  </a:moveTo>
                  <a:cubicBezTo>
                    <a:pt x="162" y="1"/>
                    <a:pt x="23" y="149"/>
                    <a:pt x="14" y="154"/>
                  </a:cubicBezTo>
                  <a:cubicBezTo>
                    <a:pt x="0" y="168"/>
                    <a:pt x="6" y="193"/>
                    <a:pt x="20" y="207"/>
                  </a:cubicBezTo>
                  <a:cubicBezTo>
                    <a:pt x="25" y="216"/>
                    <a:pt x="34" y="218"/>
                    <a:pt x="42" y="218"/>
                  </a:cubicBezTo>
                  <a:cubicBezTo>
                    <a:pt x="53" y="218"/>
                    <a:pt x="62" y="216"/>
                    <a:pt x="65" y="207"/>
                  </a:cubicBezTo>
                  <a:cubicBezTo>
                    <a:pt x="65" y="204"/>
                    <a:pt x="193" y="76"/>
                    <a:pt x="335" y="76"/>
                  </a:cubicBezTo>
                  <a:cubicBezTo>
                    <a:pt x="405" y="76"/>
                    <a:pt x="469" y="104"/>
                    <a:pt x="525" y="163"/>
                  </a:cubicBezTo>
                  <a:cubicBezTo>
                    <a:pt x="532" y="171"/>
                    <a:pt x="542" y="176"/>
                    <a:pt x="552" y="176"/>
                  </a:cubicBezTo>
                  <a:cubicBezTo>
                    <a:pt x="561" y="176"/>
                    <a:pt x="570" y="172"/>
                    <a:pt x="575" y="165"/>
                  </a:cubicBezTo>
                  <a:cubicBezTo>
                    <a:pt x="595" y="151"/>
                    <a:pt x="595" y="126"/>
                    <a:pt x="581" y="112"/>
                  </a:cubicBezTo>
                  <a:cubicBezTo>
                    <a:pt x="511" y="40"/>
                    <a:pt x="427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 rot="594073">
              <a:off x="7511679" y="4355531"/>
              <a:ext cx="21343" cy="41233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160" y="0"/>
                  </a:moveTo>
                  <a:cubicBezTo>
                    <a:pt x="149" y="0"/>
                    <a:pt x="138" y="5"/>
                    <a:pt x="129" y="15"/>
                  </a:cubicBezTo>
                  <a:cubicBezTo>
                    <a:pt x="118" y="35"/>
                    <a:pt x="124" y="54"/>
                    <a:pt x="140" y="68"/>
                  </a:cubicBezTo>
                  <a:cubicBezTo>
                    <a:pt x="140" y="68"/>
                    <a:pt x="213" y="121"/>
                    <a:pt x="216" y="211"/>
                  </a:cubicBezTo>
                  <a:cubicBezTo>
                    <a:pt x="216" y="300"/>
                    <a:pt x="152" y="400"/>
                    <a:pt x="20" y="501"/>
                  </a:cubicBezTo>
                  <a:cubicBezTo>
                    <a:pt x="4" y="515"/>
                    <a:pt x="1" y="537"/>
                    <a:pt x="15" y="554"/>
                  </a:cubicBezTo>
                  <a:cubicBezTo>
                    <a:pt x="20" y="559"/>
                    <a:pt x="32" y="568"/>
                    <a:pt x="43" y="568"/>
                  </a:cubicBezTo>
                  <a:cubicBezTo>
                    <a:pt x="54" y="568"/>
                    <a:pt x="60" y="565"/>
                    <a:pt x="71" y="556"/>
                  </a:cubicBezTo>
                  <a:cubicBezTo>
                    <a:pt x="221" y="439"/>
                    <a:pt x="294" y="322"/>
                    <a:pt x="291" y="208"/>
                  </a:cubicBezTo>
                  <a:cubicBezTo>
                    <a:pt x="285" y="79"/>
                    <a:pt x="185" y="10"/>
                    <a:pt x="182" y="7"/>
                  </a:cubicBezTo>
                  <a:cubicBezTo>
                    <a:pt x="176" y="2"/>
                    <a:pt x="168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 rot="594073">
              <a:off x="7463280" y="4372625"/>
              <a:ext cx="38547" cy="33683"/>
            </a:xfrm>
            <a:custGeom>
              <a:avLst/>
              <a:gdLst/>
              <a:ahLst/>
              <a:cxnLst/>
              <a:rect l="l" t="t" r="r" b="b"/>
              <a:pathLst>
                <a:path w="531" h="464" extrusionOk="0">
                  <a:moveTo>
                    <a:pt x="415" y="0"/>
                  </a:moveTo>
                  <a:cubicBezTo>
                    <a:pt x="407" y="0"/>
                    <a:pt x="400" y="2"/>
                    <a:pt x="394" y="6"/>
                  </a:cubicBezTo>
                  <a:cubicBezTo>
                    <a:pt x="341" y="31"/>
                    <a:pt x="307" y="146"/>
                    <a:pt x="290" y="232"/>
                  </a:cubicBezTo>
                  <a:cubicBezTo>
                    <a:pt x="242" y="224"/>
                    <a:pt x="185" y="215"/>
                    <a:pt x="135" y="215"/>
                  </a:cubicBezTo>
                  <a:cubicBezTo>
                    <a:pt x="87" y="215"/>
                    <a:pt x="46" y="223"/>
                    <a:pt x="25" y="246"/>
                  </a:cubicBezTo>
                  <a:cubicBezTo>
                    <a:pt x="17" y="257"/>
                    <a:pt x="0" y="280"/>
                    <a:pt x="14" y="313"/>
                  </a:cubicBezTo>
                  <a:cubicBezTo>
                    <a:pt x="53" y="425"/>
                    <a:pt x="226" y="461"/>
                    <a:pt x="249" y="464"/>
                  </a:cubicBezTo>
                  <a:lnTo>
                    <a:pt x="254" y="464"/>
                  </a:lnTo>
                  <a:cubicBezTo>
                    <a:pt x="271" y="464"/>
                    <a:pt x="285" y="450"/>
                    <a:pt x="293" y="439"/>
                  </a:cubicBezTo>
                  <a:cubicBezTo>
                    <a:pt x="296" y="422"/>
                    <a:pt x="282" y="400"/>
                    <a:pt x="262" y="397"/>
                  </a:cubicBezTo>
                  <a:cubicBezTo>
                    <a:pt x="223" y="391"/>
                    <a:pt x="115" y="358"/>
                    <a:pt x="87" y="299"/>
                  </a:cubicBezTo>
                  <a:cubicBezTo>
                    <a:pt x="94" y="296"/>
                    <a:pt x="107" y="295"/>
                    <a:pt x="123" y="295"/>
                  </a:cubicBezTo>
                  <a:cubicBezTo>
                    <a:pt x="168" y="295"/>
                    <a:pt x="240" y="305"/>
                    <a:pt x="310" y="322"/>
                  </a:cubicBezTo>
                  <a:cubicBezTo>
                    <a:pt x="315" y="322"/>
                    <a:pt x="327" y="322"/>
                    <a:pt x="338" y="313"/>
                  </a:cubicBezTo>
                  <a:cubicBezTo>
                    <a:pt x="349" y="305"/>
                    <a:pt x="352" y="299"/>
                    <a:pt x="355" y="288"/>
                  </a:cubicBezTo>
                  <a:cubicBezTo>
                    <a:pt x="368" y="199"/>
                    <a:pt x="396" y="109"/>
                    <a:pt x="419" y="82"/>
                  </a:cubicBezTo>
                  <a:cubicBezTo>
                    <a:pt x="435" y="115"/>
                    <a:pt x="452" y="210"/>
                    <a:pt x="458" y="299"/>
                  </a:cubicBezTo>
                  <a:cubicBezTo>
                    <a:pt x="458" y="314"/>
                    <a:pt x="469" y="334"/>
                    <a:pt x="487" y="334"/>
                  </a:cubicBezTo>
                  <a:cubicBezTo>
                    <a:pt x="489" y="334"/>
                    <a:pt x="492" y="333"/>
                    <a:pt x="494" y="333"/>
                  </a:cubicBezTo>
                  <a:cubicBezTo>
                    <a:pt x="514" y="333"/>
                    <a:pt x="530" y="316"/>
                    <a:pt x="530" y="296"/>
                  </a:cubicBezTo>
                  <a:cubicBezTo>
                    <a:pt x="528" y="221"/>
                    <a:pt x="516" y="48"/>
                    <a:pt x="447" y="9"/>
                  </a:cubicBezTo>
                  <a:cubicBezTo>
                    <a:pt x="437" y="4"/>
                    <a:pt x="426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 rot="594073">
              <a:off x="7486513" y="4404149"/>
              <a:ext cx="43992" cy="36732"/>
            </a:xfrm>
            <a:custGeom>
              <a:avLst/>
              <a:gdLst/>
              <a:ahLst/>
              <a:cxnLst/>
              <a:rect l="l" t="t" r="r" b="b"/>
              <a:pathLst>
                <a:path w="606" h="506" extrusionOk="0">
                  <a:moveTo>
                    <a:pt x="288" y="0"/>
                  </a:moveTo>
                  <a:cubicBezTo>
                    <a:pt x="268" y="0"/>
                    <a:pt x="249" y="11"/>
                    <a:pt x="246" y="31"/>
                  </a:cubicBezTo>
                  <a:cubicBezTo>
                    <a:pt x="241" y="48"/>
                    <a:pt x="254" y="70"/>
                    <a:pt x="277" y="73"/>
                  </a:cubicBezTo>
                  <a:cubicBezTo>
                    <a:pt x="388" y="95"/>
                    <a:pt x="500" y="128"/>
                    <a:pt x="528" y="154"/>
                  </a:cubicBezTo>
                  <a:cubicBezTo>
                    <a:pt x="497" y="173"/>
                    <a:pt x="358" y="187"/>
                    <a:pt x="218" y="193"/>
                  </a:cubicBezTo>
                  <a:cubicBezTo>
                    <a:pt x="199" y="193"/>
                    <a:pt x="185" y="207"/>
                    <a:pt x="182" y="223"/>
                  </a:cubicBezTo>
                  <a:cubicBezTo>
                    <a:pt x="171" y="290"/>
                    <a:pt x="157" y="363"/>
                    <a:pt x="143" y="405"/>
                  </a:cubicBezTo>
                  <a:cubicBezTo>
                    <a:pt x="123" y="363"/>
                    <a:pt x="98" y="282"/>
                    <a:pt x="79" y="215"/>
                  </a:cubicBezTo>
                  <a:cubicBezTo>
                    <a:pt x="72" y="202"/>
                    <a:pt x="60" y="190"/>
                    <a:pt x="44" y="190"/>
                  </a:cubicBezTo>
                  <a:cubicBezTo>
                    <a:pt x="40" y="190"/>
                    <a:pt x="36" y="191"/>
                    <a:pt x="31" y="193"/>
                  </a:cubicBezTo>
                  <a:cubicBezTo>
                    <a:pt x="15" y="198"/>
                    <a:pt x="1" y="215"/>
                    <a:pt x="9" y="237"/>
                  </a:cubicBezTo>
                  <a:cubicBezTo>
                    <a:pt x="81" y="480"/>
                    <a:pt x="121" y="494"/>
                    <a:pt x="135" y="502"/>
                  </a:cubicBezTo>
                  <a:cubicBezTo>
                    <a:pt x="140" y="505"/>
                    <a:pt x="143" y="505"/>
                    <a:pt x="151" y="505"/>
                  </a:cubicBezTo>
                  <a:cubicBezTo>
                    <a:pt x="157" y="505"/>
                    <a:pt x="168" y="502"/>
                    <a:pt x="168" y="500"/>
                  </a:cubicBezTo>
                  <a:cubicBezTo>
                    <a:pt x="196" y="480"/>
                    <a:pt x="224" y="402"/>
                    <a:pt x="246" y="268"/>
                  </a:cubicBezTo>
                  <a:cubicBezTo>
                    <a:pt x="402" y="268"/>
                    <a:pt x="578" y="248"/>
                    <a:pt x="600" y="173"/>
                  </a:cubicBezTo>
                  <a:cubicBezTo>
                    <a:pt x="606" y="156"/>
                    <a:pt x="603" y="140"/>
                    <a:pt x="595" y="123"/>
                  </a:cubicBezTo>
                  <a:cubicBezTo>
                    <a:pt x="553" y="53"/>
                    <a:pt x="349" y="11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 rot="594073">
              <a:off x="7157934" y="3167843"/>
              <a:ext cx="83701" cy="80071"/>
            </a:xfrm>
            <a:custGeom>
              <a:avLst/>
              <a:gdLst/>
              <a:ahLst/>
              <a:cxnLst/>
              <a:rect l="l" t="t" r="r" b="b"/>
              <a:pathLst>
                <a:path w="1153" h="1103" extrusionOk="0">
                  <a:moveTo>
                    <a:pt x="676" y="84"/>
                  </a:moveTo>
                  <a:cubicBezTo>
                    <a:pt x="690" y="134"/>
                    <a:pt x="712" y="235"/>
                    <a:pt x="737" y="358"/>
                  </a:cubicBezTo>
                  <a:cubicBezTo>
                    <a:pt x="653" y="335"/>
                    <a:pt x="564" y="316"/>
                    <a:pt x="480" y="299"/>
                  </a:cubicBezTo>
                  <a:cubicBezTo>
                    <a:pt x="600" y="148"/>
                    <a:pt x="656" y="101"/>
                    <a:pt x="676" y="84"/>
                  </a:cubicBezTo>
                  <a:close/>
                  <a:moveTo>
                    <a:pt x="109" y="316"/>
                  </a:moveTo>
                  <a:cubicBezTo>
                    <a:pt x="154" y="316"/>
                    <a:pt x="241" y="327"/>
                    <a:pt x="349" y="344"/>
                  </a:cubicBezTo>
                  <a:cubicBezTo>
                    <a:pt x="313" y="388"/>
                    <a:pt x="280" y="439"/>
                    <a:pt x="241" y="489"/>
                  </a:cubicBezTo>
                  <a:cubicBezTo>
                    <a:pt x="143" y="386"/>
                    <a:pt x="118" y="335"/>
                    <a:pt x="109" y="316"/>
                  </a:cubicBezTo>
                  <a:close/>
                  <a:moveTo>
                    <a:pt x="826" y="461"/>
                  </a:moveTo>
                  <a:cubicBezTo>
                    <a:pt x="980" y="508"/>
                    <a:pt x="1038" y="539"/>
                    <a:pt x="1061" y="553"/>
                  </a:cubicBezTo>
                  <a:cubicBezTo>
                    <a:pt x="1033" y="570"/>
                    <a:pt x="974" y="595"/>
                    <a:pt x="854" y="637"/>
                  </a:cubicBezTo>
                  <a:cubicBezTo>
                    <a:pt x="849" y="581"/>
                    <a:pt x="838" y="522"/>
                    <a:pt x="826" y="461"/>
                  </a:cubicBezTo>
                  <a:close/>
                  <a:moveTo>
                    <a:pt x="430" y="363"/>
                  </a:moveTo>
                  <a:cubicBezTo>
                    <a:pt x="536" y="386"/>
                    <a:pt x="648" y="413"/>
                    <a:pt x="751" y="441"/>
                  </a:cubicBezTo>
                  <a:cubicBezTo>
                    <a:pt x="762" y="517"/>
                    <a:pt x="773" y="595"/>
                    <a:pt x="785" y="665"/>
                  </a:cubicBezTo>
                  <a:cubicBezTo>
                    <a:pt x="695" y="692"/>
                    <a:pt x="592" y="720"/>
                    <a:pt x="492" y="748"/>
                  </a:cubicBezTo>
                  <a:cubicBezTo>
                    <a:pt x="416" y="678"/>
                    <a:pt x="349" y="612"/>
                    <a:pt x="291" y="550"/>
                  </a:cubicBezTo>
                  <a:cubicBezTo>
                    <a:pt x="338" y="480"/>
                    <a:pt x="388" y="416"/>
                    <a:pt x="430" y="363"/>
                  </a:cubicBezTo>
                  <a:close/>
                  <a:moveTo>
                    <a:pt x="243" y="609"/>
                  </a:moveTo>
                  <a:cubicBezTo>
                    <a:pt x="294" y="659"/>
                    <a:pt x="349" y="712"/>
                    <a:pt x="405" y="768"/>
                  </a:cubicBezTo>
                  <a:cubicBezTo>
                    <a:pt x="263" y="804"/>
                    <a:pt x="151" y="824"/>
                    <a:pt x="90" y="826"/>
                  </a:cubicBezTo>
                  <a:cubicBezTo>
                    <a:pt x="123" y="782"/>
                    <a:pt x="179" y="704"/>
                    <a:pt x="243" y="609"/>
                  </a:cubicBezTo>
                  <a:close/>
                  <a:moveTo>
                    <a:pt x="793" y="734"/>
                  </a:moveTo>
                  <a:cubicBezTo>
                    <a:pt x="812" y="907"/>
                    <a:pt x="812" y="985"/>
                    <a:pt x="810" y="1019"/>
                  </a:cubicBezTo>
                  <a:cubicBezTo>
                    <a:pt x="771" y="991"/>
                    <a:pt x="681" y="921"/>
                    <a:pt x="556" y="807"/>
                  </a:cubicBezTo>
                  <a:cubicBezTo>
                    <a:pt x="640" y="787"/>
                    <a:pt x="718" y="762"/>
                    <a:pt x="793" y="734"/>
                  </a:cubicBezTo>
                  <a:close/>
                  <a:moveTo>
                    <a:pt x="690" y="1"/>
                  </a:moveTo>
                  <a:cubicBezTo>
                    <a:pt x="648" y="1"/>
                    <a:pt x="589" y="37"/>
                    <a:pt x="400" y="274"/>
                  </a:cubicBezTo>
                  <a:cubicBezTo>
                    <a:pt x="267" y="248"/>
                    <a:pt x="162" y="235"/>
                    <a:pt x="104" y="235"/>
                  </a:cubicBezTo>
                  <a:cubicBezTo>
                    <a:pt x="99" y="235"/>
                    <a:pt x="94" y="235"/>
                    <a:pt x="90" y="235"/>
                  </a:cubicBezTo>
                  <a:cubicBezTo>
                    <a:pt x="51" y="238"/>
                    <a:pt x="37" y="263"/>
                    <a:pt x="34" y="274"/>
                  </a:cubicBezTo>
                  <a:cubicBezTo>
                    <a:pt x="20" y="310"/>
                    <a:pt x="31" y="366"/>
                    <a:pt x="196" y="547"/>
                  </a:cubicBezTo>
                  <a:cubicBezTo>
                    <a:pt x="90" y="698"/>
                    <a:pt x="12" y="818"/>
                    <a:pt x="6" y="824"/>
                  </a:cubicBezTo>
                  <a:cubicBezTo>
                    <a:pt x="1" y="840"/>
                    <a:pt x="1" y="860"/>
                    <a:pt x="12" y="874"/>
                  </a:cubicBezTo>
                  <a:cubicBezTo>
                    <a:pt x="26" y="896"/>
                    <a:pt x="56" y="902"/>
                    <a:pt x="84" y="902"/>
                  </a:cubicBezTo>
                  <a:cubicBezTo>
                    <a:pt x="174" y="902"/>
                    <a:pt x="361" y="860"/>
                    <a:pt x="475" y="826"/>
                  </a:cubicBezTo>
                  <a:cubicBezTo>
                    <a:pt x="545" y="893"/>
                    <a:pt x="765" y="1094"/>
                    <a:pt x="824" y="1103"/>
                  </a:cubicBezTo>
                  <a:lnTo>
                    <a:pt x="829" y="1103"/>
                  </a:lnTo>
                  <a:cubicBezTo>
                    <a:pt x="840" y="1103"/>
                    <a:pt x="854" y="1100"/>
                    <a:pt x="868" y="1077"/>
                  </a:cubicBezTo>
                  <a:cubicBezTo>
                    <a:pt x="882" y="1063"/>
                    <a:pt x="910" y="1030"/>
                    <a:pt x="868" y="701"/>
                  </a:cubicBezTo>
                  <a:cubicBezTo>
                    <a:pt x="1097" y="623"/>
                    <a:pt x="1125" y="589"/>
                    <a:pt x="1136" y="581"/>
                  </a:cubicBezTo>
                  <a:cubicBezTo>
                    <a:pt x="1150" y="567"/>
                    <a:pt x="1153" y="547"/>
                    <a:pt x="1147" y="531"/>
                  </a:cubicBezTo>
                  <a:cubicBezTo>
                    <a:pt x="1142" y="506"/>
                    <a:pt x="1125" y="461"/>
                    <a:pt x="815" y="372"/>
                  </a:cubicBezTo>
                  <a:cubicBezTo>
                    <a:pt x="796" y="246"/>
                    <a:pt x="762" y="95"/>
                    <a:pt x="743" y="40"/>
                  </a:cubicBezTo>
                  <a:cubicBezTo>
                    <a:pt x="734" y="15"/>
                    <a:pt x="715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 rot="594073">
              <a:off x="7619541" y="3567166"/>
              <a:ext cx="60471" cy="60398"/>
            </a:xfrm>
            <a:custGeom>
              <a:avLst/>
              <a:gdLst/>
              <a:ahLst/>
              <a:cxnLst/>
              <a:rect l="l" t="t" r="r" b="b"/>
              <a:pathLst>
                <a:path w="833" h="832" extrusionOk="0">
                  <a:moveTo>
                    <a:pt x="442" y="115"/>
                  </a:moveTo>
                  <a:cubicBezTo>
                    <a:pt x="453" y="151"/>
                    <a:pt x="467" y="198"/>
                    <a:pt x="472" y="229"/>
                  </a:cubicBezTo>
                  <a:cubicBezTo>
                    <a:pt x="495" y="313"/>
                    <a:pt x="498" y="330"/>
                    <a:pt x="509" y="344"/>
                  </a:cubicBezTo>
                  <a:cubicBezTo>
                    <a:pt x="517" y="358"/>
                    <a:pt x="537" y="366"/>
                    <a:pt x="615" y="394"/>
                  </a:cubicBezTo>
                  <a:cubicBezTo>
                    <a:pt x="643" y="399"/>
                    <a:pt x="690" y="416"/>
                    <a:pt x="721" y="430"/>
                  </a:cubicBezTo>
                  <a:cubicBezTo>
                    <a:pt x="670" y="450"/>
                    <a:pt x="598" y="477"/>
                    <a:pt x="531" y="500"/>
                  </a:cubicBezTo>
                  <a:cubicBezTo>
                    <a:pt x="525" y="505"/>
                    <a:pt x="514" y="511"/>
                    <a:pt x="511" y="522"/>
                  </a:cubicBezTo>
                  <a:cubicBezTo>
                    <a:pt x="475" y="597"/>
                    <a:pt x="439" y="681"/>
                    <a:pt x="411" y="731"/>
                  </a:cubicBezTo>
                  <a:cubicBezTo>
                    <a:pt x="392" y="678"/>
                    <a:pt x="369" y="589"/>
                    <a:pt x="347" y="508"/>
                  </a:cubicBezTo>
                  <a:cubicBezTo>
                    <a:pt x="344" y="494"/>
                    <a:pt x="333" y="483"/>
                    <a:pt x="319" y="480"/>
                  </a:cubicBezTo>
                  <a:cubicBezTo>
                    <a:pt x="244" y="466"/>
                    <a:pt x="154" y="444"/>
                    <a:pt x="107" y="430"/>
                  </a:cubicBezTo>
                  <a:cubicBezTo>
                    <a:pt x="160" y="402"/>
                    <a:pt x="258" y="358"/>
                    <a:pt x="336" y="330"/>
                  </a:cubicBezTo>
                  <a:cubicBezTo>
                    <a:pt x="347" y="327"/>
                    <a:pt x="355" y="318"/>
                    <a:pt x="358" y="310"/>
                  </a:cubicBezTo>
                  <a:cubicBezTo>
                    <a:pt x="383" y="240"/>
                    <a:pt x="417" y="159"/>
                    <a:pt x="442" y="115"/>
                  </a:cubicBezTo>
                  <a:close/>
                  <a:moveTo>
                    <a:pt x="450" y="0"/>
                  </a:moveTo>
                  <a:cubicBezTo>
                    <a:pt x="431" y="0"/>
                    <a:pt x="400" y="0"/>
                    <a:pt x="299" y="260"/>
                  </a:cubicBezTo>
                  <a:cubicBezTo>
                    <a:pt x="20" y="371"/>
                    <a:pt x="9" y="408"/>
                    <a:pt x="7" y="424"/>
                  </a:cubicBezTo>
                  <a:cubicBezTo>
                    <a:pt x="1" y="436"/>
                    <a:pt x="7" y="452"/>
                    <a:pt x="12" y="464"/>
                  </a:cubicBezTo>
                  <a:cubicBezTo>
                    <a:pt x="23" y="472"/>
                    <a:pt x="43" y="500"/>
                    <a:pt x="286" y="547"/>
                  </a:cubicBezTo>
                  <a:cubicBezTo>
                    <a:pt x="358" y="832"/>
                    <a:pt x="383" y="832"/>
                    <a:pt x="411" y="832"/>
                  </a:cubicBezTo>
                  <a:lnTo>
                    <a:pt x="414" y="829"/>
                  </a:lnTo>
                  <a:cubicBezTo>
                    <a:pt x="433" y="829"/>
                    <a:pt x="458" y="823"/>
                    <a:pt x="578" y="558"/>
                  </a:cubicBezTo>
                  <a:cubicBezTo>
                    <a:pt x="648" y="533"/>
                    <a:pt x="788" y="483"/>
                    <a:pt x="816" y="455"/>
                  </a:cubicBezTo>
                  <a:cubicBezTo>
                    <a:pt x="824" y="450"/>
                    <a:pt x="832" y="430"/>
                    <a:pt x="827" y="416"/>
                  </a:cubicBezTo>
                  <a:cubicBezTo>
                    <a:pt x="821" y="383"/>
                    <a:pt x="788" y="369"/>
                    <a:pt x="643" y="316"/>
                  </a:cubicBezTo>
                  <a:cubicBezTo>
                    <a:pt x="615" y="304"/>
                    <a:pt x="584" y="296"/>
                    <a:pt x="570" y="288"/>
                  </a:cubicBezTo>
                  <a:cubicBezTo>
                    <a:pt x="562" y="274"/>
                    <a:pt x="553" y="235"/>
                    <a:pt x="545" y="204"/>
                  </a:cubicBezTo>
                  <a:cubicBezTo>
                    <a:pt x="520" y="104"/>
                    <a:pt x="503" y="45"/>
                    <a:pt x="486" y="20"/>
                  </a:cubicBezTo>
                  <a:cubicBezTo>
                    <a:pt x="478" y="12"/>
                    <a:pt x="464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 rot="594073">
              <a:off x="6573358" y="3945302"/>
              <a:ext cx="59962" cy="60471"/>
            </a:xfrm>
            <a:custGeom>
              <a:avLst/>
              <a:gdLst/>
              <a:ahLst/>
              <a:cxnLst/>
              <a:rect l="l" t="t" r="r" b="b"/>
              <a:pathLst>
                <a:path w="826" h="833" extrusionOk="0">
                  <a:moveTo>
                    <a:pt x="438" y="113"/>
                  </a:moveTo>
                  <a:cubicBezTo>
                    <a:pt x="449" y="152"/>
                    <a:pt x="463" y="196"/>
                    <a:pt x="469" y="227"/>
                  </a:cubicBezTo>
                  <a:cubicBezTo>
                    <a:pt x="491" y="311"/>
                    <a:pt x="494" y="330"/>
                    <a:pt x="505" y="344"/>
                  </a:cubicBezTo>
                  <a:cubicBezTo>
                    <a:pt x="516" y="358"/>
                    <a:pt x="533" y="364"/>
                    <a:pt x="614" y="391"/>
                  </a:cubicBezTo>
                  <a:cubicBezTo>
                    <a:pt x="642" y="400"/>
                    <a:pt x="687" y="417"/>
                    <a:pt x="717" y="431"/>
                  </a:cubicBezTo>
                  <a:cubicBezTo>
                    <a:pt x="670" y="447"/>
                    <a:pt x="594" y="475"/>
                    <a:pt x="530" y="500"/>
                  </a:cubicBezTo>
                  <a:cubicBezTo>
                    <a:pt x="522" y="503"/>
                    <a:pt x="511" y="511"/>
                    <a:pt x="508" y="520"/>
                  </a:cubicBezTo>
                  <a:cubicBezTo>
                    <a:pt x="474" y="598"/>
                    <a:pt x="435" y="682"/>
                    <a:pt x="408" y="729"/>
                  </a:cubicBezTo>
                  <a:cubicBezTo>
                    <a:pt x="391" y="679"/>
                    <a:pt x="366" y="587"/>
                    <a:pt x="343" y="506"/>
                  </a:cubicBezTo>
                  <a:cubicBezTo>
                    <a:pt x="341" y="492"/>
                    <a:pt x="329" y="484"/>
                    <a:pt x="315" y="478"/>
                  </a:cubicBezTo>
                  <a:cubicBezTo>
                    <a:pt x="240" y="464"/>
                    <a:pt x="154" y="444"/>
                    <a:pt x="103" y="431"/>
                  </a:cubicBezTo>
                  <a:cubicBezTo>
                    <a:pt x="156" y="403"/>
                    <a:pt x="251" y="361"/>
                    <a:pt x="335" y="330"/>
                  </a:cubicBezTo>
                  <a:cubicBezTo>
                    <a:pt x="343" y="325"/>
                    <a:pt x="352" y="319"/>
                    <a:pt x="355" y="308"/>
                  </a:cubicBezTo>
                  <a:cubicBezTo>
                    <a:pt x="380" y="238"/>
                    <a:pt x="413" y="157"/>
                    <a:pt x="438" y="113"/>
                  </a:cubicBezTo>
                  <a:close/>
                  <a:moveTo>
                    <a:pt x="449" y="1"/>
                  </a:moveTo>
                  <a:cubicBezTo>
                    <a:pt x="427" y="1"/>
                    <a:pt x="396" y="1"/>
                    <a:pt x="296" y="258"/>
                  </a:cubicBezTo>
                  <a:cubicBezTo>
                    <a:pt x="17" y="372"/>
                    <a:pt x="6" y="405"/>
                    <a:pt x="3" y="422"/>
                  </a:cubicBezTo>
                  <a:cubicBezTo>
                    <a:pt x="0" y="433"/>
                    <a:pt x="3" y="450"/>
                    <a:pt x="9" y="461"/>
                  </a:cubicBezTo>
                  <a:cubicBezTo>
                    <a:pt x="20" y="472"/>
                    <a:pt x="42" y="500"/>
                    <a:pt x="282" y="545"/>
                  </a:cubicBezTo>
                  <a:cubicBezTo>
                    <a:pt x="355" y="832"/>
                    <a:pt x="380" y="832"/>
                    <a:pt x="408" y="832"/>
                  </a:cubicBezTo>
                  <a:lnTo>
                    <a:pt x="408" y="829"/>
                  </a:lnTo>
                  <a:cubicBezTo>
                    <a:pt x="427" y="829"/>
                    <a:pt x="452" y="827"/>
                    <a:pt x="572" y="562"/>
                  </a:cubicBezTo>
                  <a:cubicBezTo>
                    <a:pt x="642" y="534"/>
                    <a:pt x="781" y="486"/>
                    <a:pt x="809" y="458"/>
                  </a:cubicBezTo>
                  <a:cubicBezTo>
                    <a:pt x="818" y="450"/>
                    <a:pt x="826" y="433"/>
                    <a:pt x="823" y="419"/>
                  </a:cubicBezTo>
                  <a:cubicBezTo>
                    <a:pt x="815" y="380"/>
                    <a:pt x="781" y="366"/>
                    <a:pt x="636" y="313"/>
                  </a:cubicBezTo>
                  <a:cubicBezTo>
                    <a:pt x="608" y="305"/>
                    <a:pt x="578" y="294"/>
                    <a:pt x="564" y="285"/>
                  </a:cubicBezTo>
                  <a:cubicBezTo>
                    <a:pt x="561" y="272"/>
                    <a:pt x="550" y="235"/>
                    <a:pt x="541" y="202"/>
                  </a:cubicBezTo>
                  <a:cubicBezTo>
                    <a:pt x="519" y="101"/>
                    <a:pt x="500" y="43"/>
                    <a:pt x="483" y="18"/>
                  </a:cubicBezTo>
                  <a:cubicBezTo>
                    <a:pt x="477" y="12"/>
                    <a:pt x="463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 rot="594073">
              <a:off x="7064429" y="4316010"/>
              <a:ext cx="273606" cy="63810"/>
            </a:xfrm>
            <a:custGeom>
              <a:avLst/>
              <a:gdLst/>
              <a:ahLst/>
              <a:cxnLst/>
              <a:rect l="l" t="t" r="r" b="b"/>
              <a:pathLst>
                <a:path w="3769" h="879" extrusionOk="0">
                  <a:moveTo>
                    <a:pt x="2622" y="0"/>
                  </a:moveTo>
                  <a:cubicBezTo>
                    <a:pt x="2617" y="0"/>
                    <a:pt x="2613" y="1"/>
                    <a:pt x="2609" y="2"/>
                  </a:cubicBezTo>
                  <a:cubicBezTo>
                    <a:pt x="2483" y="44"/>
                    <a:pt x="2129" y="546"/>
                    <a:pt x="2129" y="546"/>
                  </a:cubicBezTo>
                  <a:cubicBezTo>
                    <a:pt x="2129" y="546"/>
                    <a:pt x="1974" y="42"/>
                    <a:pt x="1868" y="42"/>
                  </a:cubicBezTo>
                  <a:cubicBezTo>
                    <a:pt x="1863" y="42"/>
                    <a:pt x="1859" y="43"/>
                    <a:pt x="1855" y="44"/>
                  </a:cubicBezTo>
                  <a:cubicBezTo>
                    <a:pt x="1752" y="86"/>
                    <a:pt x="1395" y="569"/>
                    <a:pt x="1395" y="569"/>
                  </a:cubicBezTo>
                  <a:cubicBezTo>
                    <a:pt x="1395" y="569"/>
                    <a:pt x="1304" y="123"/>
                    <a:pt x="1134" y="123"/>
                  </a:cubicBezTo>
                  <a:cubicBezTo>
                    <a:pt x="1124" y="123"/>
                    <a:pt x="1113" y="124"/>
                    <a:pt x="1102" y="128"/>
                  </a:cubicBezTo>
                  <a:cubicBezTo>
                    <a:pt x="915" y="192"/>
                    <a:pt x="664" y="611"/>
                    <a:pt x="664" y="611"/>
                  </a:cubicBezTo>
                  <a:cubicBezTo>
                    <a:pt x="664" y="611"/>
                    <a:pt x="452" y="189"/>
                    <a:pt x="344" y="189"/>
                  </a:cubicBezTo>
                  <a:cubicBezTo>
                    <a:pt x="339" y="189"/>
                    <a:pt x="334" y="190"/>
                    <a:pt x="329" y="192"/>
                  </a:cubicBezTo>
                  <a:cubicBezTo>
                    <a:pt x="232" y="234"/>
                    <a:pt x="0" y="817"/>
                    <a:pt x="64" y="817"/>
                  </a:cubicBezTo>
                  <a:cubicBezTo>
                    <a:pt x="64" y="817"/>
                    <a:pt x="1999" y="878"/>
                    <a:pt x="2992" y="878"/>
                  </a:cubicBezTo>
                  <a:cubicBezTo>
                    <a:pt x="3287" y="878"/>
                    <a:pt x="3499" y="873"/>
                    <a:pt x="3552" y="859"/>
                  </a:cubicBezTo>
                  <a:cubicBezTo>
                    <a:pt x="3768" y="798"/>
                    <a:pt x="3368" y="144"/>
                    <a:pt x="3272" y="144"/>
                  </a:cubicBezTo>
                  <a:cubicBezTo>
                    <a:pt x="3267" y="144"/>
                    <a:pt x="3262" y="146"/>
                    <a:pt x="3259" y="150"/>
                  </a:cubicBezTo>
                  <a:cubicBezTo>
                    <a:pt x="3195" y="234"/>
                    <a:pt x="2902" y="546"/>
                    <a:pt x="2902" y="546"/>
                  </a:cubicBezTo>
                  <a:cubicBezTo>
                    <a:pt x="2902" y="546"/>
                    <a:pt x="2746" y="0"/>
                    <a:pt x="2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 rot="594073">
              <a:off x="6843747" y="4378815"/>
              <a:ext cx="273606" cy="63737"/>
            </a:xfrm>
            <a:custGeom>
              <a:avLst/>
              <a:gdLst/>
              <a:ahLst/>
              <a:cxnLst/>
              <a:rect l="l" t="t" r="r" b="b"/>
              <a:pathLst>
                <a:path w="3769" h="878" extrusionOk="0">
                  <a:moveTo>
                    <a:pt x="2622" y="1"/>
                  </a:moveTo>
                  <a:cubicBezTo>
                    <a:pt x="2618" y="1"/>
                    <a:pt x="2613" y="1"/>
                    <a:pt x="2609" y="3"/>
                  </a:cubicBezTo>
                  <a:cubicBezTo>
                    <a:pt x="2484" y="45"/>
                    <a:pt x="2129" y="547"/>
                    <a:pt x="2129" y="547"/>
                  </a:cubicBezTo>
                  <a:cubicBezTo>
                    <a:pt x="2129" y="547"/>
                    <a:pt x="1974" y="42"/>
                    <a:pt x="1868" y="42"/>
                  </a:cubicBezTo>
                  <a:cubicBezTo>
                    <a:pt x="1864" y="42"/>
                    <a:pt x="1860" y="43"/>
                    <a:pt x="1856" y="45"/>
                  </a:cubicBezTo>
                  <a:cubicBezTo>
                    <a:pt x="1753" y="87"/>
                    <a:pt x="1396" y="566"/>
                    <a:pt x="1396" y="566"/>
                  </a:cubicBezTo>
                  <a:cubicBezTo>
                    <a:pt x="1396" y="566"/>
                    <a:pt x="1304" y="123"/>
                    <a:pt x="1136" y="123"/>
                  </a:cubicBezTo>
                  <a:cubicBezTo>
                    <a:pt x="1125" y="123"/>
                    <a:pt x="1114" y="125"/>
                    <a:pt x="1103" y="128"/>
                  </a:cubicBezTo>
                  <a:cubicBezTo>
                    <a:pt x="916" y="190"/>
                    <a:pt x="665" y="608"/>
                    <a:pt x="665" y="608"/>
                  </a:cubicBezTo>
                  <a:cubicBezTo>
                    <a:pt x="665" y="608"/>
                    <a:pt x="453" y="187"/>
                    <a:pt x="344" y="187"/>
                  </a:cubicBezTo>
                  <a:cubicBezTo>
                    <a:pt x="339" y="187"/>
                    <a:pt x="334" y="188"/>
                    <a:pt x="330" y="190"/>
                  </a:cubicBezTo>
                  <a:cubicBezTo>
                    <a:pt x="232" y="232"/>
                    <a:pt x="1" y="815"/>
                    <a:pt x="65" y="815"/>
                  </a:cubicBezTo>
                  <a:cubicBezTo>
                    <a:pt x="65" y="815"/>
                    <a:pt x="1984" y="877"/>
                    <a:pt x="2980" y="877"/>
                  </a:cubicBezTo>
                  <a:cubicBezTo>
                    <a:pt x="3281" y="877"/>
                    <a:pt x="3498" y="871"/>
                    <a:pt x="3552" y="857"/>
                  </a:cubicBezTo>
                  <a:cubicBezTo>
                    <a:pt x="3769" y="798"/>
                    <a:pt x="3368" y="141"/>
                    <a:pt x="3272" y="141"/>
                  </a:cubicBezTo>
                  <a:cubicBezTo>
                    <a:pt x="3267" y="141"/>
                    <a:pt x="3262" y="143"/>
                    <a:pt x="3259" y="148"/>
                  </a:cubicBezTo>
                  <a:cubicBezTo>
                    <a:pt x="3195" y="232"/>
                    <a:pt x="2902" y="547"/>
                    <a:pt x="2902" y="547"/>
                  </a:cubicBezTo>
                  <a:cubicBezTo>
                    <a:pt x="2902" y="547"/>
                    <a:pt x="2746" y="1"/>
                    <a:pt x="2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 rot="594073">
              <a:off x="6552734" y="4242905"/>
              <a:ext cx="273606" cy="63737"/>
            </a:xfrm>
            <a:custGeom>
              <a:avLst/>
              <a:gdLst/>
              <a:ahLst/>
              <a:cxnLst/>
              <a:rect l="l" t="t" r="r" b="b"/>
              <a:pathLst>
                <a:path w="3769" h="878" extrusionOk="0">
                  <a:moveTo>
                    <a:pt x="2622" y="1"/>
                  </a:moveTo>
                  <a:cubicBezTo>
                    <a:pt x="2618" y="1"/>
                    <a:pt x="2613" y="1"/>
                    <a:pt x="2609" y="3"/>
                  </a:cubicBezTo>
                  <a:cubicBezTo>
                    <a:pt x="2483" y="45"/>
                    <a:pt x="2126" y="547"/>
                    <a:pt x="2126" y="547"/>
                  </a:cubicBezTo>
                  <a:cubicBezTo>
                    <a:pt x="2126" y="547"/>
                    <a:pt x="1971" y="42"/>
                    <a:pt x="1867" y="42"/>
                  </a:cubicBezTo>
                  <a:cubicBezTo>
                    <a:pt x="1863" y="42"/>
                    <a:pt x="1860" y="43"/>
                    <a:pt x="1856" y="45"/>
                  </a:cubicBezTo>
                  <a:cubicBezTo>
                    <a:pt x="1750" y="87"/>
                    <a:pt x="1395" y="569"/>
                    <a:pt x="1395" y="569"/>
                  </a:cubicBezTo>
                  <a:cubicBezTo>
                    <a:pt x="1395" y="569"/>
                    <a:pt x="1301" y="123"/>
                    <a:pt x="1134" y="123"/>
                  </a:cubicBezTo>
                  <a:cubicBezTo>
                    <a:pt x="1124" y="123"/>
                    <a:pt x="1113" y="125"/>
                    <a:pt x="1102" y="128"/>
                  </a:cubicBezTo>
                  <a:cubicBezTo>
                    <a:pt x="913" y="193"/>
                    <a:pt x="662" y="611"/>
                    <a:pt x="662" y="611"/>
                  </a:cubicBezTo>
                  <a:cubicBezTo>
                    <a:pt x="662" y="611"/>
                    <a:pt x="452" y="190"/>
                    <a:pt x="341" y="190"/>
                  </a:cubicBezTo>
                  <a:cubicBezTo>
                    <a:pt x="336" y="190"/>
                    <a:pt x="332" y="191"/>
                    <a:pt x="327" y="193"/>
                  </a:cubicBezTo>
                  <a:cubicBezTo>
                    <a:pt x="229" y="229"/>
                    <a:pt x="1" y="815"/>
                    <a:pt x="62" y="815"/>
                  </a:cubicBezTo>
                  <a:cubicBezTo>
                    <a:pt x="62" y="815"/>
                    <a:pt x="1982" y="877"/>
                    <a:pt x="2978" y="877"/>
                  </a:cubicBezTo>
                  <a:cubicBezTo>
                    <a:pt x="3279" y="877"/>
                    <a:pt x="3496" y="871"/>
                    <a:pt x="3549" y="857"/>
                  </a:cubicBezTo>
                  <a:cubicBezTo>
                    <a:pt x="3768" y="798"/>
                    <a:pt x="3368" y="144"/>
                    <a:pt x="3270" y="144"/>
                  </a:cubicBezTo>
                  <a:cubicBezTo>
                    <a:pt x="3264" y="144"/>
                    <a:pt x="3260" y="146"/>
                    <a:pt x="3256" y="151"/>
                  </a:cubicBezTo>
                  <a:cubicBezTo>
                    <a:pt x="3195" y="234"/>
                    <a:pt x="2902" y="547"/>
                    <a:pt x="2902" y="547"/>
                  </a:cubicBezTo>
                  <a:cubicBezTo>
                    <a:pt x="2902" y="547"/>
                    <a:pt x="2746" y="1"/>
                    <a:pt x="2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 rot="594073">
              <a:off x="6650112" y="3268907"/>
              <a:ext cx="200867" cy="114553"/>
            </a:xfrm>
            <a:custGeom>
              <a:avLst/>
              <a:gdLst/>
              <a:ahLst/>
              <a:cxnLst/>
              <a:rect l="l" t="t" r="r" b="b"/>
              <a:pathLst>
                <a:path w="2767" h="1578" extrusionOk="0">
                  <a:moveTo>
                    <a:pt x="1686" y="0"/>
                  </a:moveTo>
                  <a:cubicBezTo>
                    <a:pt x="1558" y="0"/>
                    <a:pt x="1444" y="72"/>
                    <a:pt x="1365" y="166"/>
                  </a:cubicBezTo>
                  <a:lnTo>
                    <a:pt x="1365" y="166"/>
                  </a:lnTo>
                  <a:cubicBezTo>
                    <a:pt x="1313" y="124"/>
                    <a:pt x="1245" y="86"/>
                    <a:pt x="1158" y="57"/>
                  </a:cubicBezTo>
                  <a:cubicBezTo>
                    <a:pt x="1084" y="32"/>
                    <a:pt x="1021" y="21"/>
                    <a:pt x="969" y="21"/>
                  </a:cubicBezTo>
                  <a:cubicBezTo>
                    <a:pt x="644" y="21"/>
                    <a:pt x="698" y="428"/>
                    <a:pt x="698" y="428"/>
                  </a:cubicBezTo>
                  <a:cubicBezTo>
                    <a:pt x="665" y="408"/>
                    <a:pt x="629" y="398"/>
                    <a:pt x="593" y="398"/>
                  </a:cubicBezTo>
                  <a:cubicBezTo>
                    <a:pt x="319" y="398"/>
                    <a:pt x="0" y="918"/>
                    <a:pt x="352" y="1181"/>
                  </a:cubicBezTo>
                  <a:cubicBezTo>
                    <a:pt x="465" y="1266"/>
                    <a:pt x="573" y="1304"/>
                    <a:pt x="665" y="1311"/>
                  </a:cubicBezTo>
                  <a:lnTo>
                    <a:pt x="665" y="1311"/>
                  </a:lnTo>
                  <a:cubicBezTo>
                    <a:pt x="695" y="1451"/>
                    <a:pt x="793" y="1573"/>
                    <a:pt x="1005" y="1577"/>
                  </a:cubicBezTo>
                  <a:cubicBezTo>
                    <a:pt x="1014" y="1578"/>
                    <a:pt x="1024" y="1578"/>
                    <a:pt x="1033" y="1578"/>
                  </a:cubicBezTo>
                  <a:cubicBezTo>
                    <a:pt x="1319" y="1578"/>
                    <a:pt x="1511" y="1512"/>
                    <a:pt x="1619" y="1414"/>
                  </a:cubicBezTo>
                  <a:lnTo>
                    <a:pt x="1619" y="1414"/>
                  </a:lnTo>
                  <a:cubicBezTo>
                    <a:pt x="1642" y="1444"/>
                    <a:pt x="1670" y="1474"/>
                    <a:pt x="1705" y="1502"/>
                  </a:cubicBezTo>
                  <a:cubicBezTo>
                    <a:pt x="1754" y="1542"/>
                    <a:pt x="1813" y="1559"/>
                    <a:pt x="1877" y="1559"/>
                  </a:cubicBezTo>
                  <a:cubicBezTo>
                    <a:pt x="2241" y="1559"/>
                    <a:pt x="2767" y="998"/>
                    <a:pt x="2458" y="668"/>
                  </a:cubicBezTo>
                  <a:cubicBezTo>
                    <a:pt x="2373" y="577"/>
                    <a:pt x="2281" y="543"/>
                    <a:pt x="2196" y="543"/>
                  </a:cubicBezTo>
                  <a:cubicBezTo>
                    <a:pt x="2186" y="543"/>
                    <a:pt x="2177" y="543"/>
                    <a:pt x="2168" y="544"/>
                  </a:cubicBezTo>
                  <a:lnTo>
                    <a:pt x="2168" y="544"/>
                  </a:lnTo>
                  <a:cubicBezTo>
                    <a:pt x="2173" y="382"/>
                    <a:pt x="2094" y="194"/>
                    <a:pt x="1895" y="65"/>
                  </a:cubicBezTo>
                  <a:cubicBezTo>
                    <a:pt x="1824" y="20"/>
                    <a:pt x="1753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 rot="594073">
              <a:off x="6658781" y="3266779"/>
              <a:ext cx="181557" cy="119126"/>
            </a:xfrm>
            <a:custGeom>
              <a:avLst/>
              <a:gdLst/>
              <a:ahLst/>
              <a:cxnLst/>
              <a:rect l="l" t="t" r="r" b="b"/>
              <a:pathLst>
                <a:path w="2501" h="1641" extrusionOk="0">
                  <a:moveTo>
                    <a:pt x="1250" y="246"/>
                  </a:moveTo>
                  <a:cubicBezTo>
                    <a:pt x="1348" y="344"/>
                    <a:pt x="1370" y="455"/>
                    <a:pt x="1343" y="530"/>
                  </a:cubicBezTo>
                  <a:cubicBezTo>
                    <a:pt x="1329" y="568"/>
                    <a:pt x="1304" y="589"/>
                    <a:pt x="1275" y="589"/>
                  </a:cubicBezTo>
                  <a:cubicBezTo>
                    <a:pt x="1257" y="589"/>
                    <a:pt x="1237" y="581"/>
                    <a:pt x="1217" y="564"/>
                  </a:cubicBezTo>
                  <a:cubicBezTo>
                    <a:pt x="1147" y="505"/>
                    <a:pt x="1164" y="369"/>
                    <a:pt x="1250" y="246"/>
                  </a:cubicBezTo>
                  <a:close/>
                  <a:moveTo>
                    <a:pt x="2012" y="617"/>
                  </a:moveTo>
                  <a:cubicBezTo>
                    <a:pt x="1990" y="748"/>
                    <a:pt x="1912" y="851"/>
                    <a:pt x="1803" y="865"/>
                  </a:cubicBezTo>
                  <a:cubicBezTo>
                    <a:pt x="1800" y="868"/>
                    <a:pt x="1792" y="868"/>
                    <a:pt x="1786" y="868"/>
                  </a:cubicBezTo>
                  <a:cubicBezTo>
                    <a:pt x="1753" y="868"/>
                    <a:pt x="1753" y="857"/>
                    <a:pt x="1753" y="851"/>
                  </a:cubicBezTo>
                  <a:cubicBezTo>
                    <a:pt x="1750" y="790"/>
                    <a:pt x="1859" y="650"/>
                    <a:pt x="2012" y="617"/>
                  </a:cubicBezTo>
                  <a:close/>
                  <a:moveTo>
                    <a:pt x="698" y="957"/>
                  </a:moveTo>
                  <a:cubicBezTo>
                    <a:pt x="718" y="957"/>
                    <a:pt x="734" y="974"/>
                    <a:pt x="746" y="988"/>
                  </a:cubicBezTo>
                  <a:cubicBezTo>
                    <a:pt x="799" y="1058"/>
                    <a:pt x="812" y="1133"/>
                    <a:pt x="782" y="1194"/>
                  </a:cubicBezTo>
                  <a:cubicBezTo>
                    <a:pt x="748" y="1264"/>
                    <a:pt x="673" y="1303"/>
                    <a:pt x="578" y="1306"/>
                  </a:cubicBezTo>
                  <a:cubicBezTo>
                    <a:pt x="561" y="1183"/>
                    <a:pt x="595" y="1052"/>
                    <a:pt x="645" y="994"/>
                  </a:cubicBezTo>
                  <a:cubicBezTo>
                    <a:pt x="662" y="971"/>
                    <a:pt x="679" y="957"/>
                    <a:pt x="698" y="957"/>
                  </a:cubicBezTo>
                  <a:close/>
                  <a:moveTo>
                    <a:pt x="1527" y="1066"/>
                  </a:moveTo>
                  <a:cubicBezTo>
                    <a:pt x="1535" y="1066"/>
                    <a:pt x="1549" y="1080"/>
                    <a:pt x="1563" y="1122"/>
                  </a:cubicBezTo>
                  <a:cubicBezTo>
                    <a:pt x="1591" y="1219"/>
                    <a:pt x="1571" y="1314"/>
                    <a:pt x="1510" y="1387"/>
                  </a:cubicBezTo>
                  <a:cubicBezTo>
                    <a:pt x="1449" y="1284"/>
                    <a:pt x="1454" y="1172"/>
                    <a:pt x="1488" y="1108"/>
                  </a:cubicBezTo>
                  <a:cubicBezTo>
                    <a:pt x="1502" y="1077"/>
                    <a:pt x="1521" y="1066"/>
                    <a:pt x="1527" y="1066"/>
                  </a:cubicBezTo>
                  <a:close/>
                  <a:moveTo>
                    <a:pt x="1561" y="70"/>
                  </a:moveTo>
                  <a:cubicBezTo>
                    <a:pt x="1626" y="70"/>
                    <a:pt x="1691" y="89"/>
                    <a:pt x="1753" y="129"/>
                  </a:cubicBezTo>
                  <a:cubicBezTo>
                    <a:pt x="1909" y="226"/>
                    <a:pt x="2004" y="380"/>
                    <a:pt x="2012" y="539"/>
                  </a:cubicBezTo>
                  <a:cubicBezTo>
                    <a:pt x="1820" y="572"/>
                    <a:pt x="1669" y="745"/>
                    <a:pt x="1672" y="851"/>
                  </a:cubicBezTo>
                  <a:cubicBezTo>
                    <a:pt x="1677" y="893"/>
                    <a:pt x="1705" y="938"/>
                    <a:pt x="1778" y="938"/>
                  </a:cubicBezTo>
                  <a:cubicBezTo>
                    <a:pt x="1783" y="938"/>
                    <a:pt x="1794" y="938"/>
                    <a:pt x="1806" y="935"/>
                  </a:cubicBezTo>
                  <a:cubicBezTo>
                    <a:pt x="1956" y="915"/>
                    <a:pt x="2068" y="781"/>
                    <a:pt x="2085" y="606"/>
                  </a:cubicBezTo>
                  <a:cubicBezTo>
                    <a:pt x="2168" y="609"/>
                    <a:pt x="2244" y="648"/>
                    <a:pt x="2313" y="720"/>
                  </a:cubicBezTo>
                  <a:cubicBezTo>
                    <a:pt x="2433" y="846"/>
                    <a:pt x="2405" y="994"/>
                    <a:pt x="2361" y="1097"/>
                  </a:cubicBezTo>
                  <a:cubicBezTo>
                    <a:pt x="2260" y="1334"/>
                    <a:pt x="1973" y="1551"/>
                    <a:pt x="1761" y="1551"/>
                  </a:cubicBezTo>
                  <a:cubicBezTo>
                    <a:pt x="1702" y="1551"/>
                    <a:pt x="1652" y="1532"/>
                    <a:pt x="1613" y="1501"/>
                  </a:cubicBezTo>
                  <a:cubicBezTo>
                    <a:pt x="1594" y="1485"/>
                    <a:pt x="1571" y="1468"/>
                    <a:pt x="1555" y="1445"/>
                  </a:cubicBezTo>
                  <a:cubicBezTo>
                    <a:pt x="1641" y="1348"/>
                    <a:pt x="1669" y="1228"/>
                    <a:pt x="1633" y="1097"/>
                  </a:cubicBezTo>
                  <a:cubicBezTo>
                    <a:pt x="1605" y="1007"/>
                    <a:pt x="1555" y="994"/>
                    <a:pt x="1527" y="994"/>
                  </a:cubicBezTo>
                  <a:cubicBezTo>
                    <a:pt x="1485" y="994"/>
                    <a:pt x="1451" y="1021"/>
                    <a:pt x="1423" y="1072"/>
                  </a:cubicBezTo>
                  <a:cubicBezTo>
                    <a:pt x="1379" y="1161"/>
                    <a:pt x="1373" y="1303"/>
                    <a:pt x="1454" y="1437"/>
                  </a:cubicBezTo>
                  <a:cubicBezTo>
                    <a:pt x="1370" y="1501"/>
                    <a:pt x="1214" y="1568"/>
                    <a:pt x="924" y="1568"/>
                  </a:cubicBezTo>
                  <a:lnTo>
                    <a:pt x="893" y="1568"/>
                  </a:lnTo>
                  <a:cubicBezTo>
                    <a:pt x="712" y="1565"/>
                    <a:pt x="631" y="1471"/>
                    <a:pt x="600" y="1376"/>
                  </a:cubicBezTo>
                  <a:cubicBezTo>
                    <a:pt x="712" y="1370"/>
                    <a:pt x="804" y="1317"/>
                    <a:pt x="846" y="1222"/>
                  </a:cubicBezTo>
                  <a:cubicBezTo>
                    <a:pt x="888" y="1136"/>
                    <a:pt x="871" y="1030"/>
                    <a:pt x="801" y="941"/>
                  </a:cubicBezTo>
                  <a:cubicBezTo>
                    <a:pt x="759" y="890"/>
                    <a:pt x="720" y="882"/>
                    <a:pt x="693" y="882"/>
                  </a:cubicBezTo>
                  <a:cubicBezTo>
                    <a:pt x="653" y="882"/>
                    <a:pt x="617" y="901"/>
                    <a:pt x="584" y="941"/>
                  </a:cubicBezTo>
                  <a:cubicBezTo>
                    <a:pt x="528" y="1010"/>
                    <a:pt x="483" y="1150"/>
                    <a:pt x="500" y="1292"/>
                  </a:cubicBezTo>
                  <a:cubicBezTo>
                    <a:pt x="422" y="1278"/>
                    <a:pt x="338" y="1236"/>
                    <a:pt x="257" y="1178"/>
                  </a:cubicBezTo>
                  <a:cubicBezTo>
                    <a:pt x="68" y="1038"/>
                    <a:pt x="109" y="843"/>
                    <a:pt x="135" y="765"/>
                  </a:cubicBezTo>
                  <a:cubicBezTo>
                    <a:pt x="190" y="595"/>
                    <a:pt x="341" y="461"/>
                    <a:pt x="469" y="461"/>
                  </a:cubicBezTo>
                  <a:cubicBezTo>
                    <a:pt x="500" y="461"/>
                    <a:pt x="528" y="466"/>
                    <a:pt x="556" y="483"/>
                  </a:cubicBezTo>
                  <a:cubicBezTo>
                    <a:pt x="561" y="487"/>
                    <a:pt x="568" y="489"/>
                    <a:pt x="574" y="489"/>
                  </a:cubicBezTo>
                  <a:cubicBezTo>
                    <a:pt x="581" y="489"/>
                    <a:pt x="588" y="487"/>
                    <a:pt x="595" y="483"/>
                  </a:cubicBezTo>
                  <a:cubicBezTo>
                    <a:pt x="606" y="477"/>
                    <a:pt x="617" y="463"/>
                    <a:pt x="612" y="450"/>
                  </a:cubicBezTo>
                  <a:cubicBezTo>
                    <a:pt x="612" y="450"/>
                    <a:pt x="584" y="254"/>
                    <a:pt x="679" y="148"/>
                  </a:cubicBezTo>
                  <a:cubicBezTo>
                    <a:pt x="718" y="106"/>
                    <a:pt x="773" y="84"/>
                    <a:pt x="844" y="84"/>
                  </a:cubicBezTo>
                  <a:cubicBezTo>
                    <a:pt x="895" y="84"/>
                    <a:pt x="954" y="95"/>
                    <a:pt x="1022" y="118"/>
                  </a:cubicBezTo>
                  <a:cubicBezTo>
                    <a:pt x="1083" y="143"/>
                    <a:pt x="1139" y="168"/>
                    <a:pt x="1189" y="201"/>
                  </a:cubicBezTo>
                  <a:cubicBezTo>
                    <a:pt x="1091" y="341"/>
                    <a:pt x="1052" y="525"/>
                    <a:pt x="1164" y="622"/>
                  </a:cubicBezTo>
                  <a:cubicBezTo>
                    <a:pt x="1198" y="651"/>
                    <a:pt x="1234" y="664"/>
                    <a:pt x="1269" y="664"/>
                  </a:cubicBezTo>
                  <a:cubicBezTo>
                    <a:pt x="1329" y="664"/>
                    <a:pt x="1384" y="625"/>
                    <a:pt x="1407" y="556"/>
                  </a:cubicBezTo>
                  <a:cubicBezTo>
                    <a:pt x="1443" y="455"/>
                    <a:pt x="1418" y="310"/>
                    <a:pt x="1292" y="190"/>
                  </a:cubicBezTo>
                  <a:cubicBezTo>
                    <a:pt x="1372" y="112"/>
                    <a:pt x="1466" y="70"/>
                    <a:pt x="1561" y="70"/>
                  </a:cubicBezTo>
                  <a:close/>
                  <a:moveTo>
                    <a:pt x="1563" y="0"/>
                  </a:moveTo>
                  <a:cubicBezTo>
                    <a:pt x="1446" y="0"/>
                    <a:pt x="1329" y="51"/>
                    <a:pt x="1237" y="148"/>
                  </a:cubicBezTo>
                  <a:cubicBezTo>
                    <a:pt x="1186" y="106"/>
                    <a:pt x="1119" y="76"/>
                    <a:pt x="1047" y="51"/>
                  </a:cubicBezTo>
                  <a:cubicBezTo>
                    <a:pt x="972" y="27"/>
                    <a:pt x="905" y="15"/>
                    <a:pt x="846" y="15"/>
                  </a:cubicBezTo>
                  <a:cubicBezTo>
                    <a:pt x="752" y="15"/>
                    <a:pt x="677" y="45"/>
                    <a:pt x="623" y="106"/>
                  </a:cubicBezTo>
                  <a:cubicBezTo>
                    <a:pt x="547" y="196"/>
                    <a:pt x="536" y="327"/>
                    <a:pt x="536" y="405"/>
                  </a:cubicBezTo>
                  <a:cubicBezTo>
                    <a:pt x="517" y="397"/>
                    <a:pt x="494" y="394"/>
                    <a:pt x="469" y="394"/>
                  </a:cubicBezTo>
                  <a:cubicBezTo>
                    <a:pt x="310" y="394"/>
                    <a:pt x="132" y="547"/>
                    <a:pt x="65" y="748"/>
                  </a:cubicBezTo>
                  <a:cubicBezTo>
                    <a:pt x="1" y="943"/>
                    <a:pt x="56" y="1125"/>
                    <a:pt x="213" y="1245"/>
                  </a:cubicBezTo>
                  <a:cubicBezTo>
                    <a:pt x="310" y="1317"/>
                    <a:pt x="414" y="1362"/>
                    <a:pt x="517" y="1376"/>
                  </a:cubicBezTo>
                  <a:cubicBezTo>
                    <a:pt x="564" y="1540"/>
                    <a:pt x="698" y="1638"/>
                    <a:pt x="885" y="1641"/>
                  </a:cubicBezTo>
                  <a:lnTo>
                    <a:pt x="921" y="1641"/>
                  </a:lnTo>
                  <a:cubicBezTo>
                    <a:pt x="1172" y="1641"/>
                    <a:pt x="1370" y="1593"/>
                    <a:pt x="1496" y="1501"/>
                  </a:cubicBezTo>
                  <a:cubicBezTo>
                    <a:pt x="1513" y="1526"/>
                    <a:pt x="1538" y="1549"/>
                    <a:pt x="1563" y="1568"/>
                  </a:cubicBezTo>
                  <a:cubicBezTo>
                    <a:pt x="1619" y="1610"/>
                    <a:pt x="1680" y="1632"/>
                    <a:pt x="1758" y="1632"/>
                  </a:cubicBezTo>
                  <a:cubicBezTo>
                    <a:pt x="2001" y="1632"/>
                    <a:pt x="2311" y="1398"/>
                    <a:pt x="2428" y="1136"/>
                  </a:cubicBezTo>
                  <a:cubicBezTo>
                    <a:pt x="2500" y="963"/>
                    <a:pt x="2484" y="801"/>
                    <a:pt x="2366" y="678"/>
                  </a:cubicBezTo>
                  <a:cubicBezTo>
                    <a:pt x="2283" y="589"/>
                    <a:pt x="2191" y="544"/>
                    <a:pt x="2085" y="539"/>
                  </a:cubicBezTo>
                  <a:cubicBezTo>
                    <a:pt x="2073" y="355"/>
                    <a:pt x="1967" y="182"/>
                    <a:pt x="1792" y="70"/>
                  </a:cubicBezTo>
                  <a:cubicBezTo>
                    <a:pt x="1719" y="23"/>
                    <a:pt x="1638" y="0"/>
                    <a:pt x="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 rot="594073">
              <a:off x="7500779" y="3721601"/>
              <a:ext cx="201012" cy="114626"/>
            </a:xfrm>
            <a:custGeom>
              <a:avLst/>
              <a:gdLst/>
              <a:ahLst/>
              <a:cxnLst/>
              <a:rect l="l" t="t" r="r" b="b"/>
              <a:pathLst>
                <a:path w="2769" h="1579" extrusionOk="0">
                  <a:moveTo>
                    <a:pt x="1685" y="0"/>
                  </a:moveTo>
                  <a:cubicBezTo>
                    <a:pt x="1558" y="0"/>
                    <a:pt x="1445" y="71"/>
                    <a:pt x="1367" y="164"/>
                  </a:cubicBezTo>
                  <a:lnTo>
                    <a:pt x="1367" y="164"/>
                  </a:lnTo>
                  <a:cubicBezTo>
                    <a:pt x="1315" y="122"/>
                    <a:pt x="1247" y="84"/>
                    <a:pt x="1161" y="55"/>
                  </a:cubicBezTo>
                  <a:cubicBezTo>
                    <a:pt x="1087" y="31"/>
                    <a:pt x="1025" y="20"/>
                    <a:pt x="972" y="20"/>
                  </a:cubicBezTo>
                  <a:cubicBezTo>
                    <a:pt x="644" y="20"/>
                    <a:pt x="700" y="429"/>
                    <a:pt x="700" y="429"/>
                  </a:cubicBezTo>
                  <a:cubicBezTo>
                    <a:pt x="667" y="409"/>
                    <a:pt x="631" y="399"/>
                    <a:pt x="594" y="399"/>
                  </a:cubicBezTo>
                  <a:cubicBezTo>
                    <a:pt x="319" y="399"/>
                    <a:pt x="0" y="919"/>
                    <a:pt x="354" y="1182"/>
                  </a:cubicBezTo>
                  <a:cubicBezTo>
                    <a:pt x="467" y="1266"/>
                    <a:pt x="574" y="1305"/>
                    <a:pt x="665" y="1311"/>
                  </a:cubicBezTo>
                  <a:lnTo>
                    <a:pt x="665" y="1311"/>
                  </a:lnTo>
                  <a:cubicBezTo>
                    <a:pt x="694" y="1452"/>
                    <a:pt x="792" y="1574"/>
                    <a:pt x="1004" y="1578"/>
                  </a:cubicBezTo>
                  <a:cubicBezTo>
                    <a:pt x="1014" y="1578"/>
                    <a:pt x="1023" y="1579"/>
                    <a:pt x="1032" y="1579"/>
                  </a:cubicBezTo>
                  <a:cubicBezTo>
                    <a:pt x="1320" y="1579"/>
                    <a:pt x="1512" y="1513"/>
                    <a:pt x="1621" y="1415"/>
                  </a:cubicBezTo>
                  <a:lnTo>
                    <a:pt x="1621" y="1415"/>
                  </a:lnTo>
                  <a:cubicBezTo>
                    <a:pt x="1643" y="1445"/>
                    <a:pt x="1672" y="1475"/>
                    <a:pt x="1707" y="1503"/>
                  </a:cubicBezTo>
                  <a:cubicBezTo>
                    <a:pt x="1756" y="1542"/>
                    <a:pt x="1815" y="1560"/>
                    <a:pt x="1879" y="1560"/>
                  </a:cubicBezTo>
                  <a:cubicBezTo>
                    <a:pt x="2243" y="1560"/>
                    <a:pt x="2769" y="998"/>
                    <a:pt x="2461" y="669"/>
                  </a:cubicBezTo>
                  <a:cubicBezTo>
                    <a:pt x="2375" y="578"/>
                    <a:pt x="2284" y="543"/>
                    <a:pt x="2198" y="543"/>
                  </a:cubicBezTo>
                  <a:cubicBezTo>
                    <a:pt x="2188" y="543"/>
                    <a:pt x="2178" y="544"/>
                    <a:pt x="2168" y="545"/>
                  </a:cubicBezTo>
                  <a:lnTo>
                    <a:pt x="2168" y="545"/>
                  </a:lnTo>
                  <a:cubicBezTo>
                    <a:pt x="2173" y="383"/>
                    <a:pt x="2093" y="195"/>
                    <a:pt x="1894" y="66"/>
                  </a:cubicBezTo>
                  <a:cubicBezTo>
                    <a:pt x="1823" y="20"/>
                    <a:pt x="1752" y="0"/>
                    <a:pt x="1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 rot="594073">
              <a:off x="7509425" y="3719744"/>
              <a:ext cx="181484" cy="118909"/>
            </a:xfrm>
            <a:custGeom>
              <a:avLst/>
              <a:gdLst/>
              <a:ahLst/>
              <a:cxnLst/>
              <a:rect l="l" t="t" r="r" b="b"/>
              <a:pathLst>
                <a:path w="2500" h="1638" extrusionOk="0">
                  <a:moveTo>
                    <a:pt x="1253" y="248"/>
                  </a:moveTo>
                  <a:cubicBezTo>
                    <a:pt x="1350" y="340"/>
                    <a:pt x="1370" y="452"/>
                    <a:pt x="1342" y="530"/>
                  </a:cubicBezTo>
                  <a:cubicBezTo>
                    <a:pt x="1330" y="568"/>
                    <a:pt x="1305" y="589"/>
                    <a:pt x="1276" y="589"/>
                  </a:cubicBezTo>
                  <a:cubicBezTo>
                    <a:pt x="1257" y="589"/>
                    <a:pt x="1237" y="581"/>
                    <a:pt x="1216" y="564"/>
                  </a:cubicBezTo>
                  <a:cubicBezTo>
                    <a:pt x="1147" y="505"/>
                    <a:pt x="1166" y="368"/>
                    <a:pt x="1253" y="248"/>
                  </a:cubicBezTo>
                  <a:close/>
                  <a:moveTo>
                    <a:pt x="2012" y="614"/>
                  </a:moveTo>
                  <a:lnTo>
                    <a:pt x="2012" y="614"/>
                  </a:lnTo>
                  <a:cubicBezTo>
                    <a:pt x="1995" y="745"/>
                    <a:pt x="1911" y="848"/>
                    <a:pt x="1802" y="862"/>
                  </a:cubicBezTo>
                  <a:cubicBezTo>
                    <a:pt x="1800" y="865"/>
                    <a:pt x="1794" y="865"/>
                    <a:pt x="1786" y="865"/>
                  </a:cubicBezTo>
                  <a:cubicBezTo>
                    <a:pt x="1755" y="865"/>
                    <a:pt x="1755" y="854"/>
                    <a:pt x="1755" y="848"/>
                  </a:cubicBezTo>
                  <a:cubicBezTo>
                    <a:pt x="1752" y="787"/>
                    <a:pt x="1858" y="647"/>
                    <a:pt x="2012" y="614"/>
                  </a:cubicBezTo>
                  <a:close/>
                  <a:moveTo>
                    <a:pt x="700" y="954"/>
                  </a:moveTo>
                  <a:cubicBezTo>
                    <a:pt x="720" y="954"/>
                    <a:pt x="737" y="974"/>
                    <a:pt x="751" y="985"/>
                  </a:cubicBezTo>
                  <a:cubicBezTo>
                    <a:pt x="804" y="1055"/>
                    <a:pt x="817" y="1130"/>
                    <a:pt x="784" y="1191"/>
                  </a:cubicBezTo>
                  <a:cubicBezTo>
                    <a:pt x="753" y="1261"/>
                    <a:pt x="678" y="1300"/>
                    <a:pt x="583" y="1303"/>
                  </a:cubicBezTo>
                  <a:cubicBezTo>
                    <a:pt x="566" y="1183"/>
                    <a:pt x="600" y="1049"/>
                    <a:pt x="650" y="990"/>
                  </a:cubicBezTo>
                  <a:cubicBezTo>
                    <a:pt x="667" y="968"/>
                    <a:pt x="684" y="954"/>
                    <a:pt x="700" y="954"/>
                  </a:cubicBezTo>
                  <a:close/>
                  <a:moveTo>
                    <a:pt x="1529" y="1063"/>
                  </a:moveTo>
                  <a:cubicBezTo>
                    <a:pt x="1534" y="1063"/>
                    <a:pt x="1548" y="1077"/>
                    <a:pt x="1562" y="1119"/>
                  </a:cubicBezTo>
                  <a:cubicBezTo>
                    <a:pt x="1590" y="1216"/>
                    <a:pt x="1574" y="1311"/>
                    <a:pt x="1509" y="1384"/>
                  </a:cubicBezTo>
                  <a:cubicBezTo>
                    <a:pt x="1451" y="1281"/>
                    <a:pt x="1454" y="1166"/>
                    <a:pt x="1490" y="1105"/>
                  </a:cubicBezTo>
                  <a:cubicBezTo>
                    <a:pt x="1504" y="1074"/>
                    <a:pt x="1521" y="1063"/>
                    <a:pt x="1529" y="1063"/>
                  </a:cubicBezTo>
                  <a:close/>
                  <a:moveTo>
                    <a:pt x="1555" y="67"/>
                  </a:moveTo>
                  <a:cubicBezTo>
                    <a:pt x="1620" y="67"/>
                    <a:pt x="1685" y="86"/>
                    <a:pt x="1746" y="126"/>
                  </a:cubicBezTo>
                  <a:cubicBezTo>
                    <a:pt x="1903" y="223"/>
                    <a:pt x="1998" y="377"/>
                    <a:pt x="2006" y="536"/>
                  </a:cubicBezTo>
                  <a:cubicBezTo>
                    <a:pt x="1813" y="569"/>
                    <a:pt x="1663" y="742"/>
                    <a:pt x="1666" y="848"/>
                  </a:cubicBezTo>
                  <a:cubicBezTo>
                    <a:pt x="1671" y="890"/>
                    <a:pt x="1699" y="935"/>
                    <a:pt x="1772" y="935"/>
                  </a:cubicBezTo>
                  <a:cubicBezTo>
                    <a:pt x="1777" y="935"/>
                    <a:pt x="1788" y="935"/>
                    <a:pt x="1800" y="932"/>
                  </a:cubicBezTo>
                  <a:cubicBezTo>
                    <a:pt x="1950" y="912"/>
                    <a:pt x="2062" y="778"/>
                    <a:pt x="2078" y="603"/>
                  </a:cubicBezTo>
                  <a:cubicBezTo>
                    <a:pt x="2162" y="605"/>
                    <a:pt x="2237" y="644"/>
                    <a:pt x="2307" y="717"/>
                  </a:cubicBezTo>
                  <a:cubicBezTo>
                    <a:pt x="2427" y="843"/>
                    <a:pt x="2399" y="990"/>
                    <a:pt x="2355" y="1094"/>
                  </a:cubicBezTo>
                  <a:cubicBezTo>
                    <a:pt x="2251" y="1331"/>
                    <a:pt x="1967" y="1548"/>
                    <a:pt x="1755" y="1548"/>
                  </a:cubicBezTo>
                  <a:cubicBezTo>
                    <a:pt x="1693" y="1548"/>
                    <a:pt x="1646" y="1532"/>
                    <a:pt x="1607" y="1498"/>
                  </a:cubicBezTo>
                  <a:cubicBezTo>
                    <a:pt x="1587" y="1481"/>
                    <a:pt x="1565" y="1465"/>
                    <a:pt x="1548" y="1442"/>
                  </a:cubicBezTo>
                  <a:cubicBezTo>
                    <a:pt x="1640" y="1345"/>
                    <a:pt x="1668" y="1225"/>
                    <a:pt x="1629" y="1094"/>
                  </a:cubicBezTo>
                  <a:cubicBezTo>
                    <a:pt x="1601" y="1004"/>
                    <a:pt x="1551" y="990"/>
                    <a:pt x="1523" y="990"/>
                  </a:cubicBezTo>
                  <a:cubicBezTo>
                    <a:pt x="1481" y="990"/>
                    <a:pt x="1448" y="1018"/>
                    <a:pt x="1420" y="1071"/>
                  </a:cubicBezTo>
                  <a:cubicBezTo>
                    <a:pt x="1378" y="1158"/>
                    <a:pt x="1370" y="1300"/>
                    <a:pt x="1451" y="1434"/>
                  </a:cubicBezTo>
                  <a:cubicBezTo>
                    <a:pt x="1367" y="1498"/>
                    <a:pt x="1211" y="1565"/>
                    <a:pt x="921" y="1565"/>
                  </a:cubicBezTo>
                  <a:lnTo>
                    <a:pt x="890" y="1565"/>
                  </a:lnTo>
                  <a:cubicBezTo>
                    <a:pt x="709" y="1562"/>
                    <a:pt x="628" y="1467"/>
                    <a:pt x="597" y="1373"/>
                  </a:cubicBezTo>
                  <a:cubicBezTo>
                    <a:pt x="714" y="1370"/>
                    <a:pt x="809" y="1314"/>
                    <a:pt x="840" y="1222"/>
                  </a:cubicBezTo>
                  <a:cubicBezTo>
                    <a:pt x="882" y="1135"/>
                    <a:pt x="865" y="1032"/>
                    <a:pt x="795" y="940"/>
                  </a:cubicBezTo>
                  <a:cubicBezTo>
                    <a:pt x="753" y="893"/>
                    <a:pt x="714" y="882"/>
                    <a:pt x="686" y="882"/>
                  </a:cubicBezTo>
                  <a:cubicBezTo>
                    <a:pt x="647" y="882"/>
                    <a:pt x="611" y="904"/>
                    <a:pt x="578" y="940"/>
                  </a:cubicBezTo>
                  <a:cubicBezTo>
                    <a:pt x="522" y="1010"/>
                    <a:pt x="477" y="1149"/>
                    <a:pt x="494" y="1292"/>
                  </a:cubicBezTo>
                  <a:cubicBezTo>
                    <a:pt x="416" y="1281"/>
                    <a:pt x="332" y="1236"/>
                    <a:pt x="251" y="1177"/>
                  </a:cubicBezTo>
                  <a:cubicBezTo>
                    <a:pt x="61" y="1038"/>
                    <a:pt x="103" y="843"/>
                    <a:pt x="128" y="767"/>
                  </a:cubicBezTo>
                  <a:cubicBezTo>
                    <a:pt x="184" y="597"/>
                    <a:pt x="335" y="460"/>
                    <a:pt x="463" y="460"/>
                  </a:cubicBezTo>
                  <a:cubicBezTo>
                    <a:pt x="494" y="460"/>
                    <a:pt x="522" y="466"/>
                    <a:pt x="550" y="485"/>
                  </a:cubicBezTo>
                  <a:cubicBezTo>
                    <a:pt x="555" y="488"/>
                    <a:pt x="562" y="490"/>
                    <a:pt x="568" y="490"/>
                  </a:cubicBezTo>
                  <a:cubicBezTo>
                    <a:pt x="575" y="490"/>
                    <a:pt x="582" y="488"/>
                    <a:pt x="589" y="485"/>
                  </a:cubicBezTo>
                  <a:cubicBezTo>
                    <a:pt x="600" y="477"/>
                    <a:pt x="611" y="463"/>
                    <a:pt x="605" y="449"/>
                  </a:cubicBezTo>
                  <a:cubicBezTo>
                    <a:pt x="605" y="449"/>
                    <a:pt x="578" y="254"/>
                    <a:pt x="672" y="151"/>
                  </a:cubicBezTo>
                  <a:cubicBezTo>
                    <a:pt x="712" y="105"/>
                    <a:pt x="768" y="82"/>
                    <a:pt x="841" y="82"/>
                  </a:cubicBezTo>
                  <a:cubicBezTo>
                    <a:pt x="891" y="82"/>
                    <a:pt x="949" y="93"/>
                    <a:pt x="1016" y="114"/>
                  </a:cubicBezTo>
                  <a:cubicBezTo>
                    <a:pt x="1077" y="140"/>
                    <a:pt x="1133" y="165"/>
                    <a:pt x="1183" y="198"/>
                  </a:cubicBezTo>
                  <a:cubicBezTo>
                    <a:pt x="1080" y="338"/>
                    <a:pt x="1046" y="522"/>
                    <a:pt x="1158" y="619"/>
                  </a:cubicBezTo>
                  <a:cubicBezTo>
                    <a:pt x="1191" y="648"/>
                    <a:pt x="1227" y="661"/>
                    <a:pt x="1262" y="661"/>
                  </a:cubicBezTo>
                  <a:cubicBezTo>
                    <a:pt x="1322" y="661"/>
                    <a:pt x="1378" y="622"/>
                    <a:pt x="1401" y="555"/>
                  </a:cubicBezTo>
                  <a:cubicBezTo>
                    <a:pt x="1437" y="452"/>
                    <a:pt x="1412" y="307"/>
                    <a:pt x="1286" y="187"/>
                  </a:cubicBezTo>
                  <a:cubicBezTo>
                    <a:pt x="1366" y="109"/>
                    <a:pt x="1460" y="67"/>
                    <a:pt x="1555" y="67"/>
                  </a:cubicBezTo>
                  <a:close/>
                  <a:moveTo>
                    <a:pt x="1562" y="0"/>
                  </a:moveTo>
                  <a:cubicBezTo>
                    <a:pt x="1448" y="0"/>
                    <a:pt x="1328" y="50"/>
                    <a:pt x="1239" y="148"/>
                  </a:cubicBezTo>
                  <a:cubicBezTo>
                    <a:pt x="1186" y="106"/>
                    <a:pt x="1119" y="75"/>
                    <a:pt x="1046" y="50"/>
                  </a:cubicBezTo>
                  <a:cubicBezTo>
                    <a:pt x="970" y="25"/>
                    <a:pt x="902" y="12"/>
                    <a:pt x="843" y="12"/>
                  </a:cubicBezTo>
                  <a:cubicBezTo>
                    <a:pt x="750" y="12"/>
                    <a:pt x="677" y="42"/>
                    <a:pt x="625" y="103"/>
                  </a:cubicBezTo>
                  <a:cubicBezTo>
                    <a:pt x="547" y="190"/>
                    <a:pt x="539" y="324"/>
                    <a:pt x="539" y="399"/>
                  </a:cubicBezTo>
                  <a:cubicBezTo>
                    <a:pt x="516" y="393"/>
                    <a:pt x="497" y="391"/>
                    <a:pt x="472" y="391"/>
                  </a:cubicBezTo>
                  <a:cubicBezTo>
                    <a:pt x="310" y="391"/>
                    <a:pt x="134" y="544"/>
                    <a:pt x="67" y="745"/>
                  </a:cubicBezTo>
                  <a:cubicBezTo>
                    <a:pt x="0" y="940"/>
                    <a:pt x="56" y="1122"/>
                    <a:pt x="212" y="1241"/>
                  </a:cubicBezTo>
                  <a:cubicBezTo>
                    <a:pt x="310" y="1314"/>
                    <a:pt x="416" y="1359"/>
                    <a:pt x="516" y="1373"/>
                  </a:cubicBezTo>
                  <a:cubicBezTo>
                    <a:pt x="566" y="1537"/>
                    <a:pt x="698" y="1635"/>
                    <a:pt x="887" y="1638"/>
                  </a:cubicBezTo>
                  <a:lnTo>
                    <a:pt x="921" y="1638"/>
                  </a:lnTo>
                  <a:cubicBezTo>
                    <a:pt x="1172" y="1638"/>
                    <a:pt x="1370" y="1590"/>
                    <a:pt x="1493" y="1501"/>
                  </a:cubicBezTo>
                  <a:cubicBezTo>
                    <a:pt x="1515" y="1526"/>
                    <a:pt x="1537" y="1548"/>
                    <a:pt x="1562" y="1568"/>
                  </a:cubicBezTo>
                  <a:cubicBezTo>
                    <a:pt x="1618" y="1610"/>
                    <a:pt x="1682" y="1632"/>
                    <a:pt x="1758" y="1632"/>
                  </a:cubicBezTo>
                  <a:cubicBezTo>
                    <a:pt x="2003" y="1632"/>
                    <a:pt x="2313" y="1398"/>
                    <a:pt x="2427" y="1135"/>
                  </a:cubicBezTo>
                  <a:cubicBezTo>
                    <a:pt x="2500" y="962"/>
                    <a:pt x="2483" y="801"/>
                    <a:pt x="2369" y="678"/>
                  </a:cubicBezTo>
                  <a:cubicBezTo>
                    <a:pt x="2285" y="589"/>
                    <a:pt x="2190" y="544"/>
                    <a:pt x="2087" y="538"/>
                  </a:cubicBezTo>
                  <a:cubicBezTo>
                    <a:pt x="2076" y="354"/>
                    <a:pt x="1967" y="181"/>
                    <a:pt x="1794" y="70"/>
                  </a:cubicBezTo>
                  <a:cubicBezTo>
                    <a:pt x="1719" y="25"/>
                    <a:pt x="1640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 rot="594073">
              <a:off x="6635441" y="3629835"/>
              <a:ext cx="5953" cy="50525"/>
            </a:xfrm>
            <a:custGeom>
              <a:avLst/>
              <a:gdLst/>
              <a:ahLst/>
              <a:cxnLst/>
              <a:rect l="l" t="t" r="r" b="b"/>
              <a:pathLst>
                <a:path w="82" h="696" extrusionOk="0">
                  <a:moveTo>
                    <a:pt x="42" y="1"/>
                  </a:moveTo>
                  <a:cubicBezTo>
                    <a:pt x="23" y="1"/>
                    <a:pt x="3" y="20"/>
                    <a:pt x="3" y="40"/>
                  </a:cubicBezTo>
                  <a:lnTo>
                    <a:pt x="0" y="656"/>
                  </a:lnTo>
                  <a:cubicBezTo>
                    <a:pt x="0" y="679"/>
                    <a:pt x="17" y="695"/>
                    <a:pt x="40" y="695"/>
                  </a:cubicBezTo>
                  <a:cubicBezTo>
                    <a:pt x="59" y="695"/>
                    <a:pt x="73" y="681"/>
                    <a:pt x="79" y="662"/>
                  </a:cubicBezTo>
                  <a:lnTo>
                    <a:pt x="81" y="40"/>
                  </a:lnTo>
                  <a:cubicBezTo>
                    <a:pt x="81" y="20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 rot="594073">
              <a:off x="6616837" y="3639182"/>
              <a:ext cx="43847" cy="31288"/>
            </a:xfrm>
            <a:custGeom>
              <a:avLst/>
              <a:gdLst/>
              <a:ahLst/>
              <a:cxnLst/>
              <a:rect l="l" t="t" r="r" b="b"/>
              <a:pathLst>
                <a:path w="604" h="431" extrusionOk="0">
                  <a:moveTo>
                    <a:pt x="557" y="0"/>
                  </a:moveTo>
                  <a:cubicBezTo>
                    <a:pt x="550" y="0"/>
                    <a:pt x="543" y="2"/>
                    <a:pt x="536" y="7"/>
                  </a:cubicBezTo>
                  <a:lnTo>
                    <a:pt x="23" y="361"/>
                  </a:lnTo>
                  <a:cubicBezTo>
                    <a:pt x="6" y="375"/>
                    <a:pt x="1" y="397"/>
                    <a:pt x="15" y="414"/>
                  </a:cubicBezTo>
                  <a:cubicBezTo>
                    <a:pt x="20" y="425"/>
                    <a:pt x="32" y="431"/>
                    <a:pt x="45" y="431"/>
                  </a:cubicBezTo>
                  <a:cubicBezTo>
                    <a:pt x="51" y="431"/>
                    <a:pt x="62" y="431"/>
                    <a:pt x="65" y="425"/>
                  </a:cubicBezTo>
                  <a:lnTo>
                    <a:pt x="578" y="68"/>
                  </a:lnTo>
                  <a:cubicBezTo>
                    <a:pt x="595" y="54"/>
                    <a:pt x="603" y="35"/>
                    <a:pt x="589" y="18"/>
                  </a:cubicBezTo>
                  <a:cubicBezTo>
                    <a:pt x="581" y="6"/>
                    <a:pt x="569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 rot="594073">
              <a:off x="6621453" y="3637491"/>
              <a:ext cx="34337" cy="34990"/>
            </a:xfrm>
            <a:custGeom>
              <a:avLst/>
              <a:gdLst/>
              <a:ahLst/>
              <a:cxnLst/>
              <a:rect l="l" t="t" r="r" b="b"/>
              <a:pathLst>
                <a:path w="473" h="482" extrusionOk="0">
                  <a:moveTo>
                    <a:pt x="45" y="1"/>
                  </a:moveTo>
                  <a:cubicBezTo>
                    <a:pt x="36" y="1"/>
                    <a:pt x="27" y="5"/>
                    <a:pt x="21" y="13"/>
                  </a:cubicBezTo>
                  <a:cubicBezTo>
                    <a:pt x="1" y="27"/>
                    <a:pt x="1" y="49"/>
                    <a:pt x="15" y="63"/>
                  </a:cubicBezTo>
                  <a:lnTo>
                    <a:pt x="403" y="473"/>
                  </a:lnTo>
                  <a:cubicBezTo>
                    <a:pt x="411" y="479"/>
                    <a:pt x="419" y="482"/>
                    <a:pt x="431" y="482"/>
                  </a:cubicBezTo>
                  <a:cubicBezTo>
                    <a:pt x="442" y="482"/>
                    <a:pt x="447" y="479"/>
                    <a:pt x="456" y="476"/>
                  </a:cubicBezTo>
                  <a:cubicBezTo>
                    <a:pt x="472" y="462"/>
                    <a:pt x="472" y="437"/>
                    <a:pt x="459" y="423"/>
                  </a:cubicBezTo>
                  <a:lnTo>
                    <a:pt x="71" y="16"/>
                  </a:lnTo>
                  <a:cubicBezTo>
                    <a:pt x="63" y="6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 rot="594073">
              <a:off x="6612324" y="3650788"/>
              <a:ext cx="48710" cy="6170"/>
            </a:xfrm>
            <a:custGeom>
              <a:avLst/>
              <a:gdLst/>
              <a:ahLst/>
              <a:cxnLst/>
              <a:rect l="l" t="t" r="r" b="b"/>
              <a:pathLst>
                <a:path w="671" h="85" extrusionOk="0">
                  <a:moveTo>
                    <a:pt x="631" y="1"/>
                  </a:moveTo>
                  <a:lnTo>
                    <a:pt x="37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37" y="76"/>
                  </a:lnTo>
                  <a:cubicBezTo>
                    <a:pt x="653" y="76"/>
                    <a:pt x="670" y="54"/>
                    <a:pt x="670" y="37"/>
                  </a:cubicBezTo>
                  <a:cubicBezTo>
                    <a:pt x="670" y="20"/>
                    <a:pt x="653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 rot="594073">
              <a:off x="7572243" y="4169621"/>
              <a:ext cx="5953" cy="50453"/>
            </a:xfrm>
            <a:custGeom>
              <a:avLst/>
              <a:gdLst/>
              <a:ahLst/>
              <a:cxnLst/>
              <a:rect l="l" t="t" r="r" b="b"/>
              <a:pathLst>
                <a:path w="82" h="695" extrusionOk="0">
                  <a:moveTo>
                    <a:pt x="42" y="0"/>
                  </a:moveTo>
                  <a:cubicBezTo>
                    <a:pt x="23" y="0"/>
                    <a:pt x="3" y="20"/>
                    <a:pt x="3" y="39"/>
                  </a:cubicBezTo>
                  <a:lnTo>
                    <a:pt x="0" y="656"/>
                  </a:lnTo>
                  <a:cubicBezTo>
                    <a:pt x="0" y="678"/>
                    <a:pt x="17" y="695"/>
                    <a:pt x="39" y="695"/>
                  </a:cubicBezTo>
                  <a:cubicBezTo>
                    <a:pt x="59" y="695"/>
                    <a:pt x="78" y="678"/>
                    <a:pt x="78" y="656"/>
                  </a:cubicBezTo>
                  <a:lnTo>
                    <a:pt x="81" y="39"/>
                  </a:lnTo>
                  <a:cubicBezTo>
                    <a:pt x="81" y="20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 rot="594073">
              <a:off x="7553860" y="4178933"/>
              <a:ext cx="43847" cy="31288"/>
            </a:xfrm>
            <a:custGeom>
              <a:avLst/>
              <a:gdLst/>
              <a:ahLst/>
              <a:cxnLst/>
              <a:rect l="l" t="t" r="r" b="b"/>
              <a:pathLst>
                <a:path w="604" h="431" extrusionOk="0">
                  <a:moveTo>
                    <a:pt x="559" y="0"/>
                  </a:moveTo>
                  <a:cubicBezTo>
                    <a:pt x="552" y="0"/>
                    <a:pt x="544" y="2"/>
                    <a:pt x="536" y="7"/>
                  </a:cubicBezTo>
                  <a:lnTo>
                    <a:pt x="26" y="361"/>
                  </a:lnTo>
                  <a:cubicBezTo>
                    <a:pt x="6" y="375"/>
                    <a:pt x="0" y="397"/>
                    <a:pt x="14" y="414"/>
                  </a:cubicBezTo>
                  <a:cubicBezTo>
                    <a:pt x="20" y="425"/>
                    <a:pt x="31" y="431"/>
                    <a:pt x="45" y="431"/>
                  </a:cubicBezTo>
                  <a:cubicBezTo>
                    <a:pt x="53" y="431"/>
                    <a:pt x="59" y="431"/>
                    <a:pt x="67" y="425"/>
                  </a:cubicBezTo>
                  <a:lnTo>
                    <a:pt x="578" y="68"/>
                  </a:lnTo>
                  <a:cubicBezTo>
                    <a:pt x="597" y="54"/>
                    <a:pt x="603" y="35"/>
                    <a:pt x="589" y="15"/>
                  </a:cubicBezTo>
                  <a:cubicBezTo>
                    <a:pt x="581" y="5"/>
                    <a:pt x="570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 rot="594073">
              <a:off x="7558673" y="4177477"/>
              <a:ext cx="34119" cy="34772"/>
            </a:xfrm>
            <a:custGeom>
              <a:avLst/>
              <a:gdLst/>
              <a:ahLst/>
              <a:cxnLst/>
              <a:rect l="l" t="t" r="r" b="b"/>
              <a:pathLst>
                <a:path w="470" h="479" extrusionOk="0">
                  <a:moveTo>
                    <a:pt x="42" y="0"/>
                  </a:moveTo>
                  <a:cubicBezTo>
                    <a:pt x="33" y="0"/>
                    <a:pt x="24" y="4"/>
                    <a:pt x="17" y="10"/>
                  </a:cubicBezTo>
                  <a:cubicBezTo>
                    <a:pt x="0" y="24"/>
                    <a:pt x="0" y="46"/>
                    <a:pt x="14" y="60"/>
                  </a:cubicBezTo>
                  <a:lnTo>
                    <a:pt x="399" y="470"/>
                  </a:lnTo>
                  <a:cubicBezTo>
                    <a:pt x="408" y="476"/>
                    <a:pt x="419" y="479"/>
                    <a:pt x="427" y="479"/>
                  </a:cubicBezTo>
                  <a:cubicBezTo>
                    <a:pt x="436" y="479"/>
                    <a:pt x="447" y="476"/>
                    <a:pt x="452" y="473"/>
                  </a:cubicBezTo>
                  <a:cubicBezTo>
                    <a:pt x="469" y="459"/>
                    <a:pt x="469" y="434"/>
                    <a:pt x="455" y="420"/>
                  </a:cubicBezTo>
                  <a:lnTo>
                    <a:pt x="70" y="13"/>
                  </a:lnTo>
                  <a:cubicBezTo>
                    <a:pt x="63" y="4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 rot="594073">
              <a:off x="7549132" y="4190502"/>
              <a:ext cx="48710" cy="6170"/>
            </a:xfrm>
            <a:custGeom>
              <a:avLst/>
              <a:gdLst/>
              <a:ahLst/>
              <a:cxnLst/>
              <a:rect l="l" t="t" r="r" b="b"/>
              <a:pathLst>
                <a:path w="671" h="85" extrusionOk="0">
                  <a:moveTo>
                    <a:pt x="631" y="1"/>
                  </a:moveTo>
                  <a:lnTo>
                    <a:pt x="37" y="9"/>
                  </a:lnTo>
                  <a:cubicBezTo>
                    <a:pt x="17" y="9"/>
                    <a:pt x="0" y="26"/>
                    <a:pt x="0" y="48"/>
                  </a:cubicBezTo>
                  <a:cubicBezTo>
                    <a:pt x="0" y="68"/>
                    <a:pt x="17" y="85"/>
                    <a:pt x="40" y="85"/>
                  </a:cubicBezTo>
                  <a:lnTo>
                    <a:pt x="637" y="79"/>
                  </a:lnTo>
                  <a:cubicBezTo>
                    <a:pt x="653" y="79"/>
                    <a:pt x="670" y="62"/>
                    <a:pt x="670" y="40"/>
                  </a:cubicBezTo>
                  <a:cubicBezTo>
                    <a:pt x="670" y="20"/>
                    <a:pt x="653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 rot="594073">
              <a:off x="6759001" y="3448420"/>
              <a:ext cx="37095" cy="37168"/>
            </a:xfrm>
            <a:custGeom>
              <a:avLst/>
              <a:gdLst/>
              <a:ahLst/>
              <a:cxnLst/>
              <a:rect l="l" t="t" r="r" b="b"/>
              <a:pathLst>
                <a:path w="511" h="512" extrusionOk="0">
                  <a:moveTo>
                    <a:pt x="254" y="76"/>
                  </a:moveTo>
                  <a:cubicBezTo>
                    <a:pt x="304" y="76"/>
                    <a:pt x="349" y="93"/>
                    <a:pt x="379" y="126"/>
                  </a:cubicBezTo>
                  <a:cubicBezTo>
                    <a:pt x="416" y="163"/>
                    <a:pt x="432" y="207"/>
                    <a:pt x="432" y="258"/>
                  </a:cubicBezTo>
                  <a:cubicBezTo>
                    <a:pt x="432" y="358"/>
                    <a:pt x="352" y="439"/>
                    <a:pt x="251" y="439"/>
                  </a:cubicBezTo>
                  <a:cubicBezTo>
                    <a:pt x="153" y="439"/>
                    <a:pt x="73" y="358"/>
                    <a:pt x="73" y="258"/>
                  </a:cubicBezTo>
                  <a:cubicBezTo>
                    <a:pt x="73" y="154"/>
                    <a:pt x="153" y="76"/>
                    <a:pt x="254" y="76"/>
                  </a:cubicBezTo>
                  <a:close/>
                  <a:moveTo>
                    <a:pt x="254" y="1"/>
                  </a:moveTo>
                  <a:cubicBezTo>
                    <a:pt x="114" y="1"/>
                    <a:pt x="0" y="118"/>
                    <a:pt x="0" y="258"/>
                  </a:cubicBezTo>
                  <a:cubicBezTo>
                    <a:pt x="0" y="397"/>
                    <a:pt x="112" y="511"/>
                    <a:pt x="254" y="511"/>
                  </a:cubicBezTo>
                  <a:cubicBezTo>
                    <a:pt x="393" y="511"/>
                    <a:pt x="511" y="397"/>
                    <a:pt x="511" y="258"/>
                  </a:cubicBezTo>
                  <a:cubicBezTo>
                    <a:pt x="511" y="188"/>
                    <a:pt x="485" y="121"/>
                    <a:pt x="435" y="76"/>
                  </a:cubicBezTo>
                  <a:cubicBezTo>
                    <a:pt x="388" y="29"/>
                    <a:pt x="324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 rot="594073">
              <a:off x="7429603" y="3938190"/>
              <a:ext cx="36950" cy="36950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8" y="73"/>
                  </a:moveTo>
                  <a:cubicBezTo>
                    <a:pt x="308" y="73"/>
                    <a:pt x="350" y="90"/>
                    <a:pt x="383" y="126"/>
                  </a:cubicBezTo>
                  <a:cubicBezTo>
                    <a:pt x="419" y="160"/>
                    <a:pt x="436" y="207"/>
                    <a:pt x="436" y="255"/>
                  </a:cubicBezTo>
                  <a:cubicBezTo>
                    <a:pt x="436" y="355"/>
                    <a:pt x="355" y="436"/>
                    <a:pt x="255" y="436"/>
                  </a:cubicBezTo>
                  <a:cubicBezTo>
                    <a:pt x="157" y="436"/>
                    <a:pt x="76" y="355"/>
                    <a:pt x="76" y="255"/>
                  </a:cubicBezTo>
                  <a:cubicBezTo>
                    <a:pt x="76" y="154"/>
                    <a:pt x="157" y="73"/>
                    <a:pt x="258" y="73"/>
                  </a:cubicBezTo>
                  <a:close/>
                  <a:moveTo>
                    <a:pt x="255" y="1"/>
                  </a:moveTo>
                  <a:cubicBezTo>
                    <a:pt x="115" y="1"/>
                    <a:pt x="1" y="115"/>
                    <a:pt x="1" y="255"/>
                  </a:cubicBezTo>
                  <a:cubicBezTo>
                    <a:pt x="1" y="394"/>
                    <a:pt x="110" y="509"/>
                    <a:pt x="255" y="509"/>
                  </a:cubicBezTo>
                  <a:cubicBezTo>
                    <a:pt x="397" y="509"/>
                    <a:pt x="509" y="394"/>
                    <a:pt x="509" y="255"/>
                  </a:cubicBezTo>
                  <a:cubicBezTo>
                    <a:pt x="509" y="185"/>
                    <a:pt x="483" y="124"/>
                    <a:pt x="436" y="73"/>
                  </a:cubicBezTo>
                  <a:cubicBezTo>
                    <a:pt x="386" y="29"/>
                    <a:pt x="324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594073">
              <a:off x="6624003" y="3678555"/>
              <a:ext cx="164352" cy="212700"/>
            </a:xfrm>
            <a:custGeom>
              <a:avLst/>
              <a:gdLst/>
              <a:ahLst/>
              <a:cxnLst/>
              <a:rect l="l" t="t" r="r" b="b"/>
              <a:pathLst>
                <a:path w="2264" h="2930" extrusionOk="0">
                  <a:moveTo>
                    <a:pt x="1190" y="0"/>
                  </a:moveTo>
                  <a:cubicBezTo>
                    <a:pt x="949" y="0"/>
                    <a:pt x="12" y="2862"/>
                    <a:pt x="12" y="2862"/>
                  </a:cubicBezTo>
                  <a:cubicBezTo>
                    <a:pt x="1" y="2909"/>
                    <a:pt x="382" y="2929"/>
                    <a:pt x="831" y="2929"/>
                  </a:cubicBezTo>
                  <a:cubicBezTo>
                    <a:pt x="1458" y="2929"/>
                    <a:pt x="2218" y="2891"/>
                    <a:pt x="2236" y="2834"/>
                  </a:cubicBezTo>
                  <a:cubicBezTo>
                    <a:pt x="2264" y="2736"/>
                    <a:pt x="1421" y="144"/>
                    <a:pt x="1206" y="5"/>
                  </a:cubicBezTo>
                  <a:cubicBezTo>
                    <a:pt x="1201" y="2"/>
                    <a:pt x="1196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 rot="594073">
              <a:off x="6698350" y="3732317"/>
              <a:ext cx="7550" cy="194696"/>
            </a:xfrm>
            <a:custGeom>
              <a:avLst/>
              <a:gdLst/>
              <a:ahLst/>
              <a:cxnLst/>
              <a:rect l="l" t="t" r="r" b="b"/>
              <a:pathLst>
                <a:path w="104" h="2682" extrusionOk="0">
                  <a:moveTo>
                    <a:pt x="67" y="0"/>
                  </a:moveTo>
                  <a:cubicBezTo>
                    <a:pt x="45" y="0"/>
                    <a:pt x="28" y="14"/>
                    <a:pt x="28" y="37"/>
                  </a:cubicBezTo>
                  <a:cubicBezTo>
                    <a:pt x="28" y="56"/>
                    <a:pt x="0" y="2185"/>
                    <a:pt x="14" y="2648"/>
                  </a:cubicBezTo>
                  <a:cubicBezTo>
                    <a:pt x="17" y="2665"/>
                    <a:pt x="31" y="2681"/>
                    <a:pt x="53" y="2681"/>
                  </a:cubicBezTo>
                  <a:cubicBezTo>
                    <a:pt x="73" y="2681"/>
                    <a:pt x="87" y="2662"/>
                    <a:pt x="84" y="2648"/>
                  </a:cubicBezTo>
                  <a:cubicBezTo>
                    <a:pt x="70" y="2188"/>
                    <a:pt x="100" y="59"/>
                    <a:pt x="100" y="39"/>
                  </a:cubicBezTo>
                  <a:cubicBezTo>
                    <a:pt x="103" y="17"/>
                    <a:pt x="8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 rot="594073">
              <a:off x="6666225" y="3922098"/>
              <a:ext cx="36878" cy="6751"/>
            </a:xfrm>
            <a:custGeom>
              <a:avLst/>
              <a:gdLst/>
              <a:ahLst/>
              <a:cxnLst/>
              <a:rect l="l" t="t" r="r" b="b"/>
              <a:pathLst>
                <a:path w="508" h="93" extrusionOk="0">
                  <a:moveTo>
                    <a:pt x="473" y="0"/>
                  </a:moveTo>
                  <a:cubicBezTo>
                    <a:pt x="472" y="0"/>
                    <a:pt x="470" y="1"/>
                    <a:pt x="469" y="1"/>
                  </a:cubicBezTo>
                  <a:lnTo>
                    <a:pt x="34" y="18"/>
                  </a:lnTo>
                  <a:cubicBezTo>
                    <a:pt x="17" y="18"/>
                    <a:pt x="0" y="37"/>
                    <a:pt x="0" y="57"/>
                  </a:cubicBezTo>
                  <a:cubicBezTo>
                    <a:pt x="3" y="73"/>
                    <a:pt x="17" y="93"/>
                    <a:pt x="36" y="93"/>
                  </a:cubicBezTo>
                  <a:lnTo>
                    <a:pt x="474" y="73"/>
                  </a:lnTo>
                  <a:cubicBezTo>
                    <a:pt x="491" y="73"/>
                    <a:pt x="508" y="57"/>
                    <a:pt x="508" y="37"/>
                  </a:cubicBezTo>
                  <a:cubicBezTo>
                    <a:pt x="508" y="19"/>
                    <a:pt x="493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594073">
              <a:off x="6680345" y="3770258"/>
              <a:ext cx="57567" cy="41524"/>
            </a:xfrm>
            <a:custGeom>
              <a:avLst/>
              <a:gdLst/>
              <a:ahLst/>
              <a:cxnLst/>
              <a:rect l="l" t="t" r="r" b="b"/>
              <a:pathLst>
                <a:path w="793" h="572" extrusionOk="0">
                  <a:moveTo>
                    <a:pt x="44" y="1"/>
                  </a:moveTo>
                  <a:cubicBezTo>
                    <a:pt x="38" y="1"/>
                    <a:pt x="32" y="2"/>
                    <a:pt x="26" y="5"/>
                  </a:cubicBezTo>
                  <a:cubicBezTo>
                    <a:pt x="6" y="16"/>
                    <a:pt x="1" y="39"/>
                    <a:pt x="12" y="56"/>
                  </a:cubicBezTo>
                  <a:cubicBezTo>
                    <a:pt x="327" y="569"/>
                    <a:pt x="380" y="572"/>
                    <a:pt x="400" y="572"/>
                  </a:cubicBezTo>
                  <a:cubicBezTo>
                    <a:pt x="414" y="572"/>
                    <a:pt x="430" y="560"/>
                    <a:pt x="433" y="560"/>
                  </a:cubicBezTo>
                  <a:cubicBezTo>
                    <a:pt x="461" y="516"/>
                    <a:pt x="776" y="97"/>
                    <a:pt x="779" y="95"/>
                  </a:cubicBezTo>
                  <a:cubicBezTo>
                    <a:pt x="793" y="75"/>
                    <a:pt x="790" y="56"/>
                    <a:pt x="773" y="42"/>
                  </a:cubicBezTo>
                  <a:cubicBezTo>
                    <a:pt x="765" y="36"/>
                    <a:pt x="757" y="33"/>
                    <a:pt x="749" y="33"/>
                  </a:cubicBezTo>
                  <a:cubicBezTo>
                    <a:pt x="738" y="33"/>
                    <a:pt x="728" y="38"/>
                    <a:pt x="720" y="47"/>
                  </a:cubicBezTo>
                  <a:cubicBezTo>
                    <a:pt x="709" y="67"/>
                    <a:pt x="467" y="388"/>
                    <a:pt x="391" y="491"/>
                  </a:cubicBezTo>
                  <a:cubicBezTo>
                    <a:pt x="335" y="432"/>
                    <a:pt x="196" y="220"/>
                    <a:pt x="76" y="19"/>
                  </a:cubicBezTo>
                  <a:cubicBezTo>
                    <a:pt x="69" y="6"/>
                    <a:pt x="5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 rot="594073">
              <a:off x="6654119" y="3817228"/>
              <a:ext cx="92847" cy="48493"/>
            </a:xfrm>
            <a:custGeom>
              <a:avLst/>
              <a:gdLst/>
              <a:ahLst/>
              <a:cxnLst/>
              <a:rect l="l" t="t" r="r" b="b"/>
              <a:pathLst>
                <a:path w="1279" h="668" extrusionOk="0">
                  <a:moveTo>
                    <a:pt x="47" y="1"/>
                  </a:moveTo>
                  <a:cubicBezTo>
                    <a:pt x="39" y="1"/>
                    <a:pt x="30" y="3"/>
                    <a:pt x="23" y="9"/>
                  </a:cubicBezTo>
                  <a:cubicBezTo>
                    <a:pt x="6" y="23"/>
                    <a:pt x="1" y="43"/>
                    <a:pt x="15" y="60"/>
                  </a:cubicBezTo>
                  <a:cubicBezTo>
                    <a:pt x="246" y="339"/>
                    <a:pt x="531" y="665"/>
                    <a:pt x="634" y="665"/>
                  </a:cubicBezTo>
                  <a:cubicBezTo>
                    <a:pt x="634" y="665"/>
                    <a:pt x="637" y="665"/>
                    <a:pt x="640" y="668"/>
                  </a:cubicBezTo>
                  <a:cubicBezTo>
                    <a:pt x="737" y="654"/>
                    <a:pt x="1142" y="238"/>
                    <a:pt x="1265" y="113"/>
                  </a:cubicBezTo>
                  <a:cubicBezTo>
                    <a:pt x="1279" y="99"/>
                    <a:pt x="1279" y="74"/>
                    <a:pt x="1265" y="60"/>
                  </a:cubicBezTo>
                  <a:cubicBezTo>
                    <a:pt x="1258" y="53"/>
                    <a:pt x="1248" y="49"/>
                    <a:pt x="1238" y="49"/>
                  </a:cubicBezTo>
                  <a:cubicBezTo>
                    <a:pt x="1228" y="49"/>
                    <a:pt x="1219" y="53"/>
                    <a:pt x="1212" y="60"/>
                  </a:cubicBezTo>
                  <a:cubicBezTo>
                    <a:pt x="969" y="308"/>
                    <a:pt x="681" y="576"/>
                    <a:pt x="634" y="590"/>
                  </a:cubicBezTo>
                  <a:cubicBezTo>
                    <a:pt x="573" y="584"/>
                    <a:pt x="299" y="288"/>
                    <a:pt x="76" y="15"/>
                  </a:cubicBezTo>
                  <a:cubicBezTo>
                    <a:pt x="68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 rot="594073">
              <a:off x="7495981" y="3890984"/>
              <a:ext cx="164570" cy="212700"/>
            </a:xfrm>
            <a:custGeom>
              <a:avLst/>
              <a:gdLst/>
              <a:ahLst/>
              <a:cxnLst/>
              <a:rect l="l" t="t" r="r" b="b"/>
              <a:pathLst>
                <a:path w="2267" h="2930" extrusionOk="0">
                  <a:moveTo>
                    <a:pt x="1194" y="0"/>
                  </a:moveTo>
                  <a:cubicBezTo>
                    <a:pt x="952" y="0"/>
                    <a:pt x="13" y="2862"/>
                    <a:pt x="13" y="2862"/>
                  </a:cubicBezTo>
                  <a:cubicBezTo>
                    <a:pt x="0" y="2910"/>
                    <a:pt x="377" y="2930"/>
                    <a:pt x="824" y="2930"/>
                  </a:cubicBezTo>
                  <a:cubicBezTo>
                    <a:pt x="1452" y="2930"/>
                    <a:pt x="2220" y="2890"/>
                    <a:pt x="2239" y="2831"/>
                  </a:cubicBezTo>
                  <a:cubicBezTo>
                    <a:pt x="2267" y="2737"/>
                    <a:pt x="1422" y="145"/>
                    <a:pt x="1210" y="5"/>
                  </a:cubicBezTo>
                  <a:cubicBezTo>
                    <a:pt x="1205" y="2"/>
                    <a:pt x="1199" y="0"/>
                    <a:pt x="1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 rot="594073">
              <a:off x="7570339" y="3944620"/>
              <a:ext cx="7985" cy="194842"/>
            </a:xfrm>
            <a:custGeom>
              <a:avLst/>
              <a:gdLst/>
              <a:ahLst/>
              <a:cxnLst/>
              <a:rect l="l" t="t" r="r" b="b"/>
              <a:pathLst>
                <a:path w="110" h="2684" extrusionOk="0">
                  <a:moveTo>
                    <a:pt x="70" y="0"/>
                  </a:moveTo>
                  <a:cubicBezTo>
                    <a:pt x="51" y="0"/>
                    <a:pt x="34" y="17"/>
                    <a:pt x="34" y="36"/>
                  </a:cubicBezTo>
                  <a:cubicBezTo>
                    <a:pt x="28" y="59"/>
                    <a:pt x="1" y="2184"/>
                    <a:pt x="14" y="2648"/>
                  </a:cubicBezTo>
                  <a:cubicBezTo>
                    <a:pt x="20" y="2667"/>
                    <a:pt x="34" y="2684"/>
                    <a:pt x="54" y="2684"/>
                  </a:cubicBezTo>
                  <a:cubicBezTo>
                    <a:pt x="76" y="2684"/>
                    <a:pt x="90" y="2667"/>
                    <a:pt x="93" y="2648"/>
                  </a:cubicBezTo>
                  <a:cubicBezTo>
                    <a:pt x="76" y="2187"/>
                    <a:pt x="107" y="61"/>
                    <a:pt x="107" y="39"/>
                  </a:cubicBezTo>
                  <a:cubicBezTo>
                    <a:pt x="109" y="20"/>
                    <a:pt x="9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 rot="594073">
              <a:off x="7538209" y="4134606"/>
              <a:ext cx="37168" cy="6533"/>
            </a:xfrm>
            <a:custGeom>
              <a:avLst/>
              <a:gdLst/>
              <a:ahLst/>
              <a:cxnLst/>
              <a:rect l="l" t="t" r="r" b="b"/>
              <a:pathLst>
                <a:path w="512" h="90" extrusionOk="0">
                  <a:moveTo>
                    <a:pt x="472" y="0"/>
                  </a:moveTo>
                  <a:lnTo>
                    <a:pt x="37" y="17"/>
                  </a:lnTo>
                  <a:cubicBezTo>
                    <a:pt x="17" y="17"/>
                    <a:pt x="0" y="34"/>
                    <a:pt x="0" y="56"/>
                  </a:cubicBezTo>
                  <a:cubicBezTo>
                    <a:pt x="3" y="73"/>
                    <a:pt x="17" y="89"/>
                    <a:pt x="40" y="89"/>
                  </a:cubicBezTo>
                  <a:lnTo>
                    <a:pt x="475" y="73"/>
                  </a:lnTo>
                  <a:cubicBezTo>
                    <a:pt x="491" y="73"/>
                    <a:pt x="511" y="56"/>
                    <a:pt x="511" y="34"/>
                  </a:cubicBezTo>
                  <a:cubicBezTo>
                    <a:pt x="511" y="17"/>
                    <a:pt x="491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 rot="594073">
              <a:off x="7552772" y="3982678"/>
              <a:ext cx="57639" cy="41451"/>
            </a:xfrm>
            <a:custGeom>
              <a:avLst/>
              <a:gdLst/>
              <a:ahLst/>
              <a:cxnLst/>
              <a:rect l="l" t="t" r="r" b="b"/>
              <a:pathLst>
                <a:path w="794" h="571" extrusionOk="0">
                  <a:moveTo>
                    <a:pt x="47" y="0"/>
                  </a:moveTo>
                  <a:cubicBezTo>
                    <a:pt x="40" y="0"/>
                    <a:pt x="33" y="3"/>
                    <a:pt x="26" y="7"/>
                  </a:cubicBezTo>
                  <a:cubicBezTo>
                    <a:pt x="6" y="18"/>
                    <a:pt x="1" y="37"/>
                    <a:pt x="12" y="54"/>
                  </a:cubicBezTo>
                  <a:cubicBezTo>
                    <a:pt x="327" y="567"/>
                    <a:pt x="377" y="570"/>
                    <a:pt x="400" y="570"/>
                  </a:cubicBezTo>
                  <a:cubicBezTo>
                    <a:pt x="411" y="570"/>
                    <a:pt x="428" y="565"/>
                    <a:pt x="433" y="562"/>
                  </a:cubicBezTo>
                  <a:cubicBezTo>
                    <a:pt x="461" y="514"/>
                    <a:pt x="776" y="96"/>
                    <a:pt x="779" y="93"/>
                  </a:cubicBezTo>
                  <a:cubicBezTo>
                    <a:pt x="793" y="76"/>
                    <a:pt x="790" y="54"/>
                    <a:pt x="771" y="40"/>
                  </a:cubicBezTo>
                  <a:cubicBezTo>
                    <a:pt x="764" y="35"/>
                    <a:pt x="757" y="32"/>
                    <a:pt x="750" y="32"/>
                  </a:cubicBezTo>
                  <a:cubicBezTo>
                    <a:pt x="740" y="32"/>
                    <a:pt x="729" y="38"/>
                    <a:pt x="721" y="49"/>
                  </a:cubicBezTo>
                  <a:cubicBezTo>
                    <a:pt x="709" y="65"/>
                    <a:pt x="467" y="386"/>
                    <a:pt x="391" y="492"/>
                  </a:cubicBezTo>
                  <a:cubicBezTo>
                    <a:pt x="336" y="431"/>
                    <a:pt x="196" y="219"/>
                    <a:pt x="73" y="21"/>
                  </a:cubicBezTo>
                  <a:cubicBezTo>
                    <a:pt x="68" y="7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94073">
              <a:off x="7526312" y="4030092"/>
              <a:ext cx="92557" cy="48493"/>
            </a:xfrm>
            <a:custGeom>
              <a:avLst/>
              <a:gdLst/>
              <a:ahLst/>
              <a:cxnLst/>
              <a:rect l="l" t="t" r="r" b="b"/>
              <a:pathLst>
                <a:path w="1275" h="668" extrusionOk="0">
                  <a:moveTo>
                    <a:pt x="44" y="1"/>
                  </a:moveTo>
                  <a:cubicBezTo>
                    <a:pt x="36" y="1"/>
                    <a:pt x="28" y="3"/>
                    <a:pt x="20" y="9"/>
                  </a:cubicBezTo>
                  <a:cubicBezTo>
                    <a:pt x="3" y="23"/>
                    <a:pt x="0" y="43"/>
                    <a:pt x="14" y="60"/>
                  </a:cubicBezTo>
                  <a:cubicBezTo>
                    <a:pt x="243" y="336"/>
                    <a:pt x="530" y="660"/>
                    <a:pt x="631" y="660"/>
                  </a:cubicBezTo>
                  <a:cubicBezTo>
                    <a:pt x="631" y="660"/>
                    <a:pt x="633" y="660"/>
                    <a:pt x="639" y="668"/>
                  </a:cubicBezTo>
                  <a:cubicBezTo>
                    <a:pt x="737" y="654"/>
                    <a:pt x="1141" y="238"/>
                    <a:pt x="1261" y="113"/>
                  </a:cubicBezTo>
                  <a:cubicBezTo>
                    <a:pt x="1275" y="99"/>
                    <a:pt x="1275" y="74"/>
                    <a:pt x="1261" y="60"/>
                  </a:cubicBezTo>
                  <a:cubicBezTo>
                    <a:pt x="1254" y="53"/>
                    <a:pt x="1245" y="49"/>
                    <a:pt x="1236" y="49"/>
                  </a:cubicBezTo>
                  <a:cubicBezTo>
                    <a:pt x="1227" y="49"/>
                    <a:pt x="1218" y="53"/>
                    <a:pt x="1211" y="60"/>
                  </a:cubicBezTo>
                  <a:cubicBezTo>
                    <a:pt x="965" y="308"/>
                    <a:pt x="681" y="576"/>
                    <a:pt x="631" y="590"/>
                  </a:cubicBezTo>
                  <a:cubicBezTo>
                    <a:pt x="572" y="584"/>
                    <a:pt x="296" y="288"/>
                    <a:pt x="73" y="15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 rot="594073">
              <a:off x="7484755" y="3336671"/>
              <a:ext cx="292698" cy="161594"/>
            </a:xfrm>
            <a:custGeom>
              <a:avLst/>
              <a:gdLst/>
              <a:ahLst/>
              <a:cxnLst/>
              <a:rect l="l" t="t" r="r" b="b"/>
              <a:pathLst>
                <a:path w="4032" h="2226" extrusionOk="0">
                  <a:moveTo>
                    <a:pt x="946" y="0"/>
                  </a:moveTo>
                  <a:cubicBezTo>
                    <a:pt x="765" y="0"/>
                    <a:pt x="1" y="1988"/>
                    <a:pt x="43" y="2157"/>
                  </a:cubicBezTo>
                  <a:cubicBezTo>
                    <a:pt x="55" y="2208"/>
                    <a:pt x="375" y="2226"/>
                    <a:pt x="826" y="2226"/>
                  </a:cubicBezTo>
                  <a:cubicBezTo>
                    <a:pt x="1942" y="2226"/>
                    <a:pt x="3856" y="2115"/>
                    <a:pt x="3856" y="2115"/>
                  </a:cubicBezTo>
                  <a:cubicBezTo>
                    <a:pt x="4032" y="2071"/>
                    <a:pt x="3039" y="215"/>
                    <a:pt x="2888" y="215"/>
                  </a:cubicBezTo>
                  <a:cubicBezTo>
                    <a:pt x="2737" y="215"/>
                    <a:pt x="2219" y="1292"/>
                    <a:pt x="2154" y="1421"/>
                  </a:cubicBezTo>
                  <a:cubicBezTo>
                    <a:pt x="2152" y="1426"/>
                    <a:pt x="2148" y="1429"/>
                    <a:pt x="2142" y="1429"/>
                  </a:cubicBezTo>
                  <a:cubicBezTo>
                    <a:pt x="2014" y="1429"/>
                    <a:pt x="1112" y="19"/>
                    <a:pt x="949" y="1"/>
                  </a:cubicBezTo>
                  <a:cubicBezTo>
                    <a:pt x="948" y="0"/>
                    <a:pt x="947" y="0"/>
                    <a:pt x="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 rot="594073">
              <a:off x="7517711" y="3307961"/>
              <a:ext cx="106640" cy="109834"/>
            </a:xfrm>
            <a:custGeom>
              <a:avLst/>
              <a:gdLst/>
              <a:ahLst/>
              <a:cxnLst/>
              <a:rect l="l" t="t" r="r" b="b"/>
              <a:pathLst>
                <a:path w="1469" h="1513" extrusionOk="0">
                  <a:moveTo>
                    <a:pt x="555" y="0"/>
                  </a:moveTo>
                  <a:cubicBezTo>
                    <a:pt x="551" y="0"/>
                    <a:pt x="548" y="1"/>
                    <a:pt x="545" y="3"/>
                  </a:cubicBezTo>
                  <a:cubicBezTo>
                    <a:pt x="436" y="70"/>
                    <a:pt x="4" y="1384"/>
                    <a:pt x="4" y="1384"/>
                  </a:cubicBezTo>
                  <a:cubicBezTo>
                    <a:pt x="4" y="1384"/>
                    <a:pt x="1" y="1416"/>
                    <a:pt x="32" y="1416"/>
                  </a:cubicBezTo>
                  <a:cubicBezTo>
                    <a:pt x="77" y="1416"/>
                    <a:pt x="190" y="1353"/>
                    <a:pt x="476" y="1054"/>
                  </a:cubicBezTo>
                  <a:cubicBezTo>
                    <a:pt x="484" y="1046"/>
                    <a:pt x="492" y="1042"/>
                    <a:pt x="499" y="1042"/>
                  </a:cubicBezTo>
                  <a:cubicBezTo>
                    <a:pt x="583" y="1042"/>
                    <a:pt x="651" y="1481"/>
                    <a:pt x="768" y="1509"/>
                  </a:cubicBezTo>
                  <a:cubicBezTo>
                    <a:pt x="778" y="1511"/>
                    <a:pt x="787" y="1513"/>
                    <a:pt x="796" y="1513"/>
                  </a:cubicBezTo>
                  <a:cubicBezTo>
                    <a:pt x="981" y="1513"/>
                    <a:pt x="960" y="994"/>
                    <a:pt x="994" y="994"/>
                  </a:cubicBezTo>
                  <a:cubicBezTo>
                    <a:pt x="996" y="994"/>
                    <a:pt x="998" y="995"/>
                    <a:pt x="1000" y="999"/>
                  </a:cubicBezTo>
                  <a:cubicBezTo>
                    <a:pt x="1031" y="1044"/>
                    <a:pt x="1235" y="1267"/>
                    <a:pt x="1360" y="1267"/>
                  </a:cubicBezTo>
                  <a:cubicBezTo>
                    <a:pt x="1404" y="1267"/>
                    <a:pt x="1438" y="1240"/>
                    <a:pt x="1452" y="1169"/>
                  </a:cubicBezTo>
                  <a:cubicBezTo>
                    <a:pt x="1468" y="1076"/>
                    <a:pt x="696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 rot="594073">
              <a:off x="7515466" y="3305761"/>
              <a:ext cx="111649" cy="115061"/>
            </a:xfrm>
            <a:custGeom>
              <a:avLst/>
              <a:gdLst/>
              <a:ahLst/>
              <a:cxnLst/>
              <a:rect l="l" t="t" r="r" b="b"/>
              <a:pathLst>
                <a:path w="1538" h="1585" extrusionOk="0">
                  <a:moveTo>
                    <a:pt x="589" y="70"/>
                  </a:moveTo>
                  <a:cubicBezTo>
                    <a:pt x="631" y="84"/>
                    <a:pt x="784" y="229"/>
                    <a:pt x="1058" y="594"/>
                  </a:cubicBezTo>
                  <a:cubicBezTo>
                    <a:pt x="1281" y="890"/>
                    <a:pt x="1440" y="1147"/>
                    <a:pt x="1443" y="1189"/>
                  </a:cubicBezTo>
                  <a:cubicBezTo>
                    <a:pt x="1429" y="1258"/>
                    <a:pt x="1401" y="1258"/>
                    <a:pt x="1387" y="1258"/>
                  </a:cubicBezTo>
                  <a:cubicBezTo>
                    <a:pt x="1287" y="1258"/>
                    <a:pt x="1091" y="1057"/>
                    <a:pt x="1058" y="1004"/>
                  </a:cubicBezTo>
                  <a:cubicBezTo>
                    <a:pt x="1047" y="988"/>
                    <a:pt x="1033" y="985"/>
                    <a:pt x="1022" y="985"/>
                  </a:cubicBezTo>
                  <a:cubicBezTo>
                    <a:pt x="980" y="985"/>
                    <a:pt x="977" y="1021"/>
                    <a:pt x="966" y="1127"/>
                  </a:cubicBezTo>
                  <a:cubicBezTo>
                    <a:pt x="952" y="1253"/>
                    <a:pt x="927" y="1507"/>
                    <a:pt x="826" y="1507"/>
                  </a:cubicBezTo>
                  <a:cubicBezTo>
                    <a:pt x="824" y="1507"/>
                    <a:pt x="815" y="1507"/>
                    <a:pt x="810" y="1504"/>
                  </a:cubicBezTo>
                  <a:cubicBezTo>
                    <a:pt x="768" y="1495"/>
                    <a:pt x="715" y="1356"/>
                    <a:pt x="681" y="1264"/>
                  </a:cubicBezTo>
                  <a:cubicBezTo>
                    <a:pt x="631" y="1130"/>
                    <a:pt x="592" y="1035"/>
                    <a:pt x="531" y="1035"/>
                  </a:cubicBezTo>
                  <a:cubicBezTo>
                    <a:pt x="517" y="1035"/>
                    <a:pt x="500" y="1044"/>
                    <a:pt x="478" y="1060"/>
                  </a:cubicBezTo>
                  <a:cubicBezTo>
                    <a:pt x="215" y="1334"/>
                    <a:pt x="112" y="1392"/>
                    <a:pt x="76" y="1406"/>
                  </a:cubicBezTo>
                  <a:cubicBezTo>
                    <a:pt x="280" y="792"/>
                    <a:pt x="519" y="140"/>
                    <a:pt x="589" y="70"/>
                  </a:cubicBezTo>
                  <a:close/>
                  <a:moveTo>
                    <a:pt x="589" y="0"/>
                  </a:moveTo>
                  <a:cubicBezTo>
                    <a:pt x="575" y="0"/>
                    <a:pt x="570" y="0"/>
                    <a:pt x="559" y="9"/>
                  </a:cubicBezTo>
                  <a:cubicBezTo>
                    <a:pt x="447" y="73"/>
                    <a:pt x="104" y="1097"/>
                    <a:pt x="3" y="1406"/>
                  </a:cubicBezTo>
                  <a:cubicBezTo>
                    <a:pt x="1" y="1406"/>
                    <a:pt x="1" y="1409"/>
                    <a:pt x="1" y="1412"/>
                  </a:cubicBezTo>
                  <a:cubicBezTo>
                    <a:pt x="1" y="1420"/>
                    <a:pt x="1" y="1445"/>
                    <a:pt x="17" y="1465"/>
                  </a:cubicBezTo>
                  <a:cubicBezTo>
                    <a:pt x="28" y="1476"/>
                    <a:pt x="42" y="1487"/>
                    <a:pt x="68" y="1487"/>
                  </a:cubicBezTo>
                  <a:cubicBezTo>
                    <a:pt x="115" y="1487"/>
                    <a:pt x="215" y="1448"/>
                    <a:pt x="533" y="1116"/>
                  </a:cubicBezTo>
                  <a:cubicBezTo>
                    <a:pt x="556" y="1138"/>
                    <a:pt x="586" y="1228"/>
                    <a:pt x="612" y="1292"/>
                  </a:cubicBezTo>
                  <a:cubicBezTo>
                    <a:pt x="662" y="1431"/>
                    <a:pt x="712" y="1560"/>
                    <a:pt x="793" y="1579"/>
                  </a:cubicBezTo>
                  <a:cubicBezTo>
                    <a:pt x="801" y="1579"/>
                    <a:pt x="815" y="1585"/>
                    <a:pt x="826" y="1585"/>
                  </a:cubicBezTo>
                  <a:cubicBezTo>
                    <a:pt x="991" y="1585"/>
                    <a:pt x="1022" y="1306"/>
                    <a:pt x="1036" y="1144"/>
                  </a:cubicBezTo>
                  <a:cubicBezTo>
                    <a:pt x="1036" y="1133"/>
                    <a:pt x="1036" y="1119"/>
                    <a:pt x="1038" y="1110"/>
                  </a:cubicBezTo>
                  <a:cubicBezTo>
                    <a:pt x="1116" y="1197"/>
                    <a:pt x="1273" y="1342"/>
                    <a:pt x="1387" y="1342"/>
                  </a:cubicBezTo>
                  <a:cubicBezTo>
                    <a:pt x="1429" y="1342"/>
                    <a:pt x="1496" y="1325"/>
                    <a:pt x="1518" y="1214"/>
                  </a:cubicBezTo>
                  <a:cubicBezTo>
                    <a:pt x="1538" y="1116"/>
                    <a:pt x="1103" y="525"/>
                    <a:pt x="918" y="301"/>
                  </a:cubicBezTo>
                  <a:cubicBezTo>
                    <a:pt x="673" y="0"/>
                    <a:pt x="6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 rot="594073">
              <a:off x="7657408" y="3355969"/>
              <a:ext cx="86532" cy="94227"/>
            </a:xfrm>
            <a:custGeom>
              <a:avLst/>
              <a:gdLst/>
              <a:ahLst/>
              <a:cxnLst/>
              <a:rect l="l" t="t" r="r" b="b"/>
              <a:pathLst>
                <a:path w="1192" h="1298" extrusionOk="0">
                  <a:moveTo>
                    <a:pt x="580" y="1"/>
                  </a:moveTo>
                  <a:cubicBezTo>
                    <a:pt x="444" y="1"/>
                    <a:pt x="75" y="764"/>
                    <a:pt x="75" y="764"/>
                  </a:cubicBezTo>
                  <a:cubicBezTo>
                    <a:pt x="0" y="953"/>
                    <a:pt x="20" y="1012"/>
                    <a:pt x="75" y="1012"/>
                  </a:cubicBezTo>
                  <a:cubicBezTo>
                    <a:pt x="162" y="1012"/>
                    <a:pt x="335" y="862"/>
                    <a:pt x="349" y="839"/>
                  </a:cubicBezTo>
                  <a:cubicBezTo>
                    <a:pt x="350" y="839"/>
                    <a:pt x="350" y="838"/>
                    <a:pt x="351" y="838"/>
                  </a:cubicBezTo>
                  <a:cubicBezTo>
                    <a:pt x="375" y="838"/>
                    <a:pt x="397" y="1297"/>
                    <a:pt x="518" y="1297"/>
                  </a:cubicBezTo>
                  <a:cubicBezTo>
                    <a:pt x="519" y="1297"/>
                    <a:pt x="520" y="1297"/>
                    <a:pt x="522" y="1297"/>
                  </a:cubicBezTo>
                  <a:cubicBezTo>
                    <a:pt x="653" y="1286"/>
                    <a:pt x="770" y="809"/>
                    <a:pt x="770" y="809"/>
                  </a:cubicBezTo>
                  <a:cubicBezTo>
                    <a:pt x="770" y="809"/>
                    <a:pt x="979" y="1028"/>
                    <a:pt x="1081" y="1028"/>
                  </a:cubicBezTo>
                  <a:cubicBezTo>
                    <a:pt x="1095" y="1028"/>
                    <a:pt x="1107" y="1024"/>
                    <a:pt x="1116" y="1015"/>
                  </a:cubicBezTo>
                  <a:cubicBezTo>
                    <a:pt x="1191" y="937"/>
                    <a:pt x="714" y="142"/>
                    <a:pt x="606" y="14"/>
                  </a:cubicBezTo>
                  <a:cubicBezTo>
                    <a:pt x="598" y="5"/>
                    <a:pt x="590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 rot="594073">
              <a:off x="7655700" y="3353793"/>
              <a:ext cx="93283" cy="99308"/>
            </a:xfrm>
            <a:custGeom>
              <a:avLst/>
              <a:gdLst/>
              <a:ahLst/>
              <a:cxnLst/>
              <a:rect l="l" t="t" r="r" b="b"/>
              <a:pathLst>
                <a:path w="1285" h="1368" extrusionOk="0">
                  <a:moveTo>
                    <a:pt x="612" y="73"/>
                  </a:moveTo>
                  <a:cubicBezTo>
                    <a:pt x="735" y="218"/>
                    <a:pt x="1150" y="938"/>
                    <a:pt x="1125" y="1021"/>
                  </a:cubicBezTo>
                  <a:cubicBezTo>
                    <a:pt x="1122" y="1021"/>
                    <a:pt x="1122" y="1024"/>
                    <a:pt x="1114" y="1024"/>
                  </a:cubicBezTo>
                  <a:cubicBezTo>
                    <a:pt x="1055" y="1024"/>
                    <a:pt x="913" y="901"/>
                    <a:pt x="829" y="815"/>
                  </a:cubicBezTo>
                  <a:cubicBezTo>
                    <a:pt x="823" y="806"/>
                    <a:pt x="813" y="803"/>
                    <a:pt x="803" y="803"/>
                  </a:cubicBezTo>
                  <a:cubicBezTo>
                    <a:pt x="800" y="803"/>
                    <a:pt x="796" y="803"/>
                    <a:pt x="793" y="804"/>
                  </a:cubicBezTo>
                  <a:cubicBezTo>
                    <a:pt x="779" y="807"/>
                    <a:pt x="768" y="818"/>
                    <a:pt x="765" y="832"/>
                  </a:cubicBezTo>
                  <a:cubicBezTo>
                    <a:pt x="709" y="1052"/>
                    <a:pt x="612" y="1286"/>
                    <a:pt x="550" y="1292"/>
                  </a:cubicBezTo>
                  <a:lnTo>
                    <a:pt x="545" y="1331"/>
                  </a:lnTo>
                  <a:lnTo>
                    <a:pt x="545" y="1292"/>
                  </a:lnTo>
                  <a:cubicBezTo>
                    <a:pt x="509" y="1292"/>
                    <a:pt x="470" y="1180"/>
                    <a:pt x="433" y="960"/>
                  </a:cubicBezTo>
                  <a:cubicBezTo>
                    <a:pt x="417" y="862"/>
                    <a:pt x="414" y="837"/>
                    <a:pt x="375" y="837"/>
                  </a:cubicBezTo>
                  <a:cubicBezTo>
                    <a:pt x="364" y="837"/>
                    <a:pt x="350" y="843"/>
                    <a:pt x="350" y="857"/>
                  </a:cubicBezTo>
                  <a:cubicBezTo>
                    <a:pt x="333" y="876"/>
                    <a:pt x="177" y="1010"/>
                    <a:pt x="104" y="1010"/>
                  </a:cubicBezTo>
                  <a:lnTo>
                    <a:pt x="98" y="1010"/>
                  </a:lnTo>
                  <a:cubicBezTo>
                    <a:pt x="96" y="1007"/>
                    <a:pt x="79" y="971"/>
                    <a:pt x="140" y="815"/>
                  </a:cubicBezTo>
                  <a:cubicBezTo>
                    <a:pt x="333" y="410"/>
                    <a:pt x="553" y="73"/>
                    <a:pt x="612" y="73"/>
                  </a:cubicBezTo>
                  <a:close/>
                  <a:moveTo>
                    <a:pt x="609" y="0"/>
                  </a:moveTo>
                  <a:cubicBezTo>
                    <a:pt x="458" y="0"/>
                    <a:pt x="154" y="595"/>
                    <a:pt x="68" y="784"/>
                  </a:cubicBezTo>
                  <a:cubicBezTo>
                    <a:pt x="12" y="921"/>
                    <a:pt x="1" y="999"/>
                    <a:pt x="34" y="1046"/>
                  </a:cubicBezTo>
                  <a:cubicBezTo>
                    <a:pt x="48" y="1066"/>
                    <a:pt x="71" y="1080"/>
                    <a:pt x="98" y="1080"/>
                  </a:cubicBezTo>
                  <a:cubicBezTo>
                    <a:pt x="177" y="1080"/>
                    <a:pt x="291" y="996"/>
                    <a:pt x="355" y="940"/>
                  </a:cubicBezTo>
                  <a:cubicBezTo>
                    <a:pt x="358" y="952"/>
                    <a:pt x="358" y="963"/>
                    <a:pt x="361" y="971"/>
                  </a:cubicBezTo>
                  <a:cubicBezTo>
                    <a:pt x="397" y="1178"/>
                    <a:pt x="433" y="1367"/>
                    <a:pt x="542" y="1367"/>
                  </a:cubicBezTo>
                  <a:lnTo>
                    <a:pt x="556" y="1367"/>
                  </a:lnTo>
                  <a:cubicBezTo>
                    <a:pt x="682" y="1356"/>
                    <a:pt x="779" y="1066"/>
                    <a:pt x="821" y="913"/>
                  </a:cubicBezTo>
                  <a:cubicBezTo>
                    <a:pt x="894" y="982"/>
                    <a:pt x="1027" y="1097"/>
                    <a:pt x="1114" y="1097"/>
                  </a:cubicBezTo>
                  <a:cubicBezTo>
                    <a:pt x="1139" y="1097"/>
                    <a:pt x="1156" y="1091"/>
                    <a:pt x="1173" y="1072"/>
                  </a:cubicBezTo>
                  <a:cubicBezTo>
                    <a:pt x="1284" y="960"/>
                    <a:pt x="721" y="92"/>
                    <a:pt x="665" y="25"/>
                  </a:cubicBezTo>
                  <a:cubicBezTo>
                    <a:pt x="651" y="9"/>
                    <a:pt x="629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 rot="594073">
              <a:off x="6993942" y="3686485"/>
              <a:ext cx="385836" cy="505543"/>
            </a:xfrm>
            <a:custGeom>
              <a:avLst/>
              <a:gdLst/>
              <a:ahLst/>
              <a:cxnLst/>
              <a:rect l="l" t="t" r="r" b="b"/>
              <a:pathLst>
                <a:path w="5315" h="6964" extrusionOk="0">
                  <a:moveTo>
                    <a:pt x="2715" y="0"/>
                  </a:moveTo>
                  <a:lnTo>
                    <a:pt x="0" y="1747"/>
                  </a:lnTo>
                  <a:cubicBezTo>
                    <a:pt x="0" y="1747"/>
                    <a:pt x="299" y="6361"/>
                    <a:pt x="541" y="6657"/>
                  </a:cubicBezTo>
                  <a:cubicBezTo>
                    <a:pt x="673" y="6815"/>
                    <a:pt x="1523" y="6963"/>
                    <a:pt x="2361" y="6963"/>
                  </a:cubicBezTo>
                  <a:cubicBezTo>
                    <a:pt x="3091" y="6963"/>
                    <a:pt x="3811" y="6851"/>
                    <a:pt x="4040" y="6534"/>
                  </a:cubicBezTo>
                  <a:cubicBezTo>
                    <a:pt x="5315" y="4771"/>
                    <a:pt x="2715" y="0"/>
                    <a:pt x="2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 rot="594073">
              <a:off x="7245431" y="3231585"/>
              <a:ext cx="267943" cy="182718"/>
            </a:xfrm>
            <a:custGeom>
              <a:avLst/>
              <a:gdLst/>
              <a:ahLst/>
              <a:cxnLst/>
              <a:rect l="l" t="t" r="r" b="b"/>
              <a:pathLst>
                <a:path w="3691" h="2517" extrusionOk="0">
                  <a:moveTo>
                    <a:pt x="2463" y="0"/>
                  </a:moveTo>
                  <a:cubicBezTo>
                    <a:pt x="2202" y="0"/>
                    <a:pt x="2053" y="433"/>
                    <a:pt x="1986" y="844"/>
                  </a:cubicBezTo>
                  <a:lnTo>
                    <a:pt x="1986" y="844"/>
                  </a:lnTo>
                  <a:cubicBezTo>
                    <a:pt x="1914" y="434"/>
                    <a:pt x="1775" y="1"/>
                    <a:pt x="1633" y="1"/>
                  </a:cubicBezTo>
                  <a:cubicBezTo>
                    <a:pt x="1556" y="1"/>
                    <a:pt x="1478" y="129"/>
                    <a:pt x="1408" y="456"/>
                  </a:cubicBezTo>
                  <a:cubicBezTo>
                    <a:pt x="1112" y="1841"/>
                    <a:pt x="330" y="1879"/>
                    <a:pt x="246" y="1879"/>
                  </a:cubicBezTo>
                  <a:cubicBezTo>
                    <a:pt x="242" y="1879"/>
                    <a:pt x="239" y="1879"/>
                    <a:pt x="239" y="1879"/>
                  </a:cubicBezTo>
                  <a:lnTo>
                    <a:pt x="239" y="1879"/>
                  </a:lnTo>
                  <a:cubicBezTo>
                    <a:pt x="239" y="1879"/>
                    <a:pt x="0" y="2517"/>
                    <a:pt x="311" y="2517"/>
                  </a:cubicBezTo>
                  <a:cubicBezTo>
                    <a:pt x="391" y="2517"/>
                    <a:pt x="507" y="2475"/>
                    <a:pt x="672" y="2370"/>
                  </a:cubicBezTo>
                  <a:cubicBezTo>
                    <a:pt x="881" y="2238"/>
                    <a:pt x="1041" y="2193"/>
                    <a:pt x="1182" y="2193"/>
                  </a:cubicBezTo>
                  <a:cubicBezTo>
                    <a:pt x="1478" y="2193"/>
                    <a:pt x="1688" y="2393"/>
                    <a:pt x="2088" y="2393"/>
                  </a:cubicBezTo>
                  <a:cubicBezTo>
                    <a:pt x="2235" y="2393"/>
                    <a:pt x="2408" y="2366"/>
                    <a:pt x="2622" y="2292"/>
                  </a:cubicBezTo>
                  <a:cubicBezTo>
                    <a:pt x="3690" y="1926"/>
                    <a:pt x="3553" y="738"/>
                    <a:pt x="3369" y="183"/>
                  </a:cubicBezTo>
                  <a:cubicBezTo>
                    <a:pt x="3348" y="119"/>
                    <a:pt x="3320" y="91"/>
                    <a:pt x="3287" y="91"/>
                  </a:cubicBezTo>
                  <a:cubicBezTo>
                    <a:pt x="3032" y="91"/>
                    <a:pt x="2485" y="1764"/>
                    <a:pt x="2485" y="1764"/>
                  </a:cubicBezTo>
                  <a:cubicBezTo>
                    <a:pt x="2485" y="1764"/>
                    <a:pt x="3012" y="46"/>
                    <a:pt x="2482" y="1"/>
                  </a:cubicBezTo>
                  <a:cubicBezTo>
                    <a:pt x="2476" y="1"/>
                    <a:pt x="2469" y="0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 rot="594073">
              <a:off x="7248408" y="3228898"/>
              <a:ext cx="265330" cy="188381"/>
            </a:xfrm>
            <a:custGeom>
              <a:avLst/>
              <a:gdLst/>
              <a:ahLst/>
              <a:cxnLst/>
              <a:rect l="l" t="t" r="r" b="b"/>
              <a:pathLst>
                <a:path w="3655" h="2595" extrusionOk="0">
                  <a:moveTo>
                    <a:pt x="1947" y="1169"/>
                  </a:moveTo>
                  <a:cubicBezTo>
                    <a:pt x="1964" y="1342"/>
                    <a:pt x="1961" y="1476"/>
                    <a:pt x="1947" y="1538"/>
                  </a:cubicBezTo>
                  <a:cubicBezTo>
                    <a:pt x="1936" y="1473"/>
                    <a:pt x="1933" y="1339"/>
                    <a:pt x="1947" y="1169"/>
                  </a:cubicBezTo>
                  <a:close/>
                  <a:moveTo>
                    <a:pt x="1590" y="73"/>
                  </a:moveTo>
                  <a:cubicBezTo>
                    <a:pt x="1674" y="73"/>
                    <a:pt x="1813" y="377"/>
                    <a:pt x="1903" y="882"/>
                  </a:cubicBezTo>
                  <a:cubicBezTo>
                    <a:pt x="1855" y="1189"/>
                    <a:pt x="1841" y="1554"/>
                    <a:pt x="1900" y="1624"/>
                  </a:cubicBezTo>
                  <a:cubicBezTo>
                    <a:pt x="1911" y="1638"/>
                    <a:pt x="1925" y="1646"/>
                    <a:pt x="1939" y="1646"/>
                  </a:cubicBezTo>
                  <a:cubicBezTo>
                    <a:pt x="1972" y="1646"/>
                    <a:pt x="1992" y="1616"/>
                    <a:pt x="1998" y="1604"/>
                  </a:cubicBezTo>
                  <a:cubicBezTo>
                    <a:pt x="2056" y="1498"/>
                    <a:pt x="2025" y="1150"/>
                    <a:pt x="1981" y="885"/>
                  </a:cubicBezTo>
                  <a:cubicBezTo>
                    <a:pt x="2062" y="382"/>
                    <a:pt x="2222" y="80"/>
                    <a:pt x="2420" y="80"/>
                  </a:cubicBezTo>
                  <a:cubicBezTo>
                    <a:pt x="2426" y="80"/>
                    <a:pt x="2432" y="81"/>
                    <a:pt x="2438" y="81"/>
                  </a:cubicBezTo>
                  <a:cubicBezTo>
                    <a:pt x="2494" y="84"/>
                    <a:pt x="2536" y="109"/>
                    <a:pt x="2567" y="157"/>
                  </a:cubicBezTo>
                  <a:cubicBezTo>
                    <a:pt x="2801" y="505"/>
                    <a:pt x="2413" y="1783"/>
                    <a:pt x="2410" y="1797"/>
                  </a:cubicBezTo>
                  <a:cubicBezTo>
                    <a:pt x="2402" y="1814"/>
                    <a:pt x="2413" y="1833"/>
                    <a:pt x="2433" y="1842"/>
                  </a:cubicBezTo>
                  <a:cubicBezTo>
                    <a:pt x="2437" y="1843"/>
                    <a:pt x="2441" y="1843"/>
                    <a:pt x="2444" y="1843"/>
                  </a:cubicBezTo>
                  <a:cubicBezTo>
                    <a:pt x="2460" y="1843"/>
                    <a:pt x="2473" y="1834"/>
                    <a:pt x="2480" y="1816"/>
                  </a:cubicBezTo>
                  <a:cubicBezTo>
                    <a:pt x="2745" y="1007"/>
                    <a:pt x="3102" y="168"/>
                    <a:pt x="3247" y="168"/>
                  </a:cubicBezTo>
                  <a:cubicBezTo>
                    <a:pt x="3261" y="168"/>
                    <a:pt x="3278" y="193"/>
                    <a:pt x="3292" y="235"/>
                  </a:cubicBezTo>
                  <a:cubicBezTo>
                    <a:pt x="3496" y="837"/>
                    <a:pt x="3568" y="1953"/>
                    <a:pt x="2567" y="2299"/>
                  </a:cubicBezTo>
                  <a:cubicBezTo>
                    <a:pt x="2374" y="2363"/>
                    <a:pt x="2204" y="2397"/>
                    <a:pt x="2048" y="2397"/>
                  </a:cubicBezTo>
                  <a:cubicBezTo>
                    <a:pt x="1839" y="2397"/>
                    <a:pt x="1685" y="2341"/>
                    <a:pt x="1534" y="2288"/>
                  </a:cubicBezTo>
                  <a:cubicBezTo>
                    <a:pt x="1406" y="2243"/>
                    <a:pt x="1283" y="2199"/>
                    <a:pt x="1141" y="2199"/>
                  </a:cubicBezTo>
                  <a:cubicBezTo>
                    <a:pt x="979" y="2199"/>
                    <a:pt x="812" y="2257"/>
                    <a:pt x="614" y="2383"/>
                  </a:cubicBezTo>
                  <a:cubicBezTo>
                    <a:pt x="469" y="2475"/>
                    <a:pt x="354" y="2522"/>
                    <a:pt x="275" y="2522"/>
                  </a:cubicBezTo>
                  <a:cubicBezTo>
                    <a:pt x="233" y="2522"/>
                    <a:pt x="201" y="2508"/>
                    <a:pt x="181" y="2480"/>
                  </a:cubicBezTo>
                  <a:cubicBezTo>
                    <a:pt x="106" y="2369"/>
                    <a:pt x="181" y="2082"/>
                    <a:pt x="226" y="1953"/>
                  </a:cubicBezTo>
                  <a:cubicBezTo>
                    <a:pt x="374" y="1945"/>
                    <a:pt x="1116" y="1842"/>
                    <a:pt x="1403" y="500"/>
                  </a:cubicBezTo>
                  <a:cubicBezTo>
                    <a:pt x="1484" y="104"/>
                    <a:pt x="1565" y="73"/>
                    <a:pt x="1590" y="73"/>
                  </a:cubicBezTo>
                  <a:close/>
                  <a:moveTo>
                    <a:pt x="1590" y="0"/>
                  </a:moveTo>
                  <a:cubicBezTo>
                    <a:pt x="1481" y="0"/>
                    <a:pt x="1398" y="157"/>
                    <a:pt x="1328" y="486"/>
                  </a:cubicBezTo>
                  <a:cubicBezTo>
                    <a:pt x="1041" y="1839"/>
                    <a:pt x="293" y="1881"/>
                    <a:pt x="198" y="1881"/>
                  </a:cubicBezTo>
                  <a:cubicBezTo>
                    <a:pt x="197" y="1880"/>
                    <a:pt x="196" y="1880"/>
                    <a:pt x="194" y="1880"/>
                  </a:cubicBezTo>
                  <a:cubicBezTo>
                    <a:pt x="182" y="1880"/>
                    <a:pt x="170" y="1893"/>
                    <a:pt x="165" y="1906"/>
                  </a:cubicBezTo>
                  <a:cubicBezTo>
                    <a:pt x="148" y="1950"/>
                    <a:pt x="0" y="2355"/>
                    <a:pt x="120" y="2522"/>
                  </a:cubicBezTo>
                  <a:cubicBezTo>
                    <a:pt x="153" y="2570"/>
                    <a:pt x="206" y="2595"/>
                    <a:pt x="273" y="2595"/>
                  </a:cubicBezTo>
                  <a:cubicBezTo>
                    <a:pt x="365" y="2595"/>
                    <a:pt x="491" y="2547"/>
                    <a:pt x="658" y="2439"/>
                  </a:cubicBezTo>
                  <a:cubicBezTo>
                    <a:pt x="845" y="2324"/>
                    <a:pt x="996" y="2268"/>
                    <a:pt x="1147" y="2268"/>
                  </a:cubicBezTo>
                  <a:cubicBezTo>
                    <a:pt x="1278" y="2268"/>
                    <a:pt x="1395" y="2310"/>
                    <a:pt x="1518" y="2355"/>
                  </a:cubicBezTo>
                  <a:cubicBezTo>
                    <a:pt x="1663" y="2411"/>
                    <a:pt x="1830" y="2469"/>
                    <a:pt x="2053" y="2469"/>
                  </a:cubicBezTo>
                  <a:cubicBezTo>
                    <a:pt x="2221" y="2469"/>
                    <a:pt x="2399" y="2439"/>
                    <a:pt x="2597" y="2369"/>
                  </a:cubicBezTo>
                  <a:cubicBezTo>
                    <a:pt x="3655" y="2006"/>
                    <a:pt x="3579" y="840"/>
                    <a:pt x="3370" y="210"/>
                  </a:cubicBezTo>
                  <a:cubicBezTo>
                    <a:pt x="3342" y="131"/>
                    <a:pt x="3303" y="95"/>
                    <a:pt x="3250" y="95"/>
                  </a:cubicBezTo>
                  <a:cubicBezTo>
                    <a:pt x="3083" y="95"/>
                    <a:pt x="2834" y="642"/>
                    <a:pt x="2650" y="1125"/>
                  </a:cubicBezTo>
                  <a:cubicBezTo>
                    <a:pt x="2723" y="742"/>
                    <a:pt x="2762" y="310"/>
                    <a:pt x="2631" y="115"/>
                  </a:cubicBezTo>
                  <a:cubicBezTo>
                    <a:pt x="2583" y="48"/>
                    <a:pt x="2522" y="12"/>
                    <a:pt x="2444" y="3"/>
                  </a:cubicBezTo>
                  <a:cubicBezTo>
                    <a:pt x="2435" y="2"/>
                    <a:pt x="2427" y="2"/>
                    <a:pt x="2418" y="2"/>
                  </a:cubicBezTo>
                  <a:cubicBezTo>
                    <a:pt x="2153" y="2"/>
                    <a:pt x="2015" y="376"/>
                    <a:pt x="1942" y="689"/>
                  </a:cubicBezTo>
                  <a:cubicBezTo>
                    <a:pt x="1883" y="427"/>
                    <a:pt x="1760" y="0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 rot="594073">
              <a:off x="6872594" y="3157424"/>
              <a:ext cx="267726" cy="182791"/>
            </a:xfrm>
            <a:custGeom>
              <a:avLst/>
              <a:gdLst/>
              <a:ahLst/>
              <a:cxnLst/>
              <a:rect l="l" t="t" r="r" b="b"/>
              <a:pathLst>
                <a:path w="3688" h="2518" extrusionOk="0">
                  <a:moveTo>
                    <a:pt x="1225" y="1"/>
                  </a:moveTo>
                  <a:cubicBezTo>
                    <a:pt x="1219" y="1"/>
                    <a:pt x="1212" y="1"/>
                    <a:pt x="1206" y="1"/>
                  </a:cubicBezTo>
                  <a:cubicBezTo>
                    <a:pt x="676" y="49"/>
                    <a:pt x="1203" y="1767"/>
                    <a:pt x="1203" y="1767"/>
                  </a:cubicBezTo>
                  <a:cubicBezTo>
                    <a:pt x="1203" y="1767"/>
                    <a:pt x="656" y="92"/>
                    <a:pt x="403" y="92"/>
                  </a:cubicBezTo>
                  <a:cubicBezTo>
                    <a:pt x="370" y="92"/>
                    <a:pt x="342" y="120"/>
                    <a:pt x="321" y="183"/>
                  </a:cubicBezTo>
                  <a:cubicBezTo>
                    <a:pt x="134" y="735"/>
                    <a:pt x="1" y="1926"/>
                    <a:pt x="1066" y="2292"/>
                  </a:cubicBezTo>
                  <a:cubicBezTo>
                    <a:pt x="1280" y="2366"/>
                    <a:pt x="1454" y="2393"/>
                    <a:pt x="1601" y="2393"/>
                  </a:cubicBezTo>
                  <a:cubicBezTo>
                    <a:pt x="2002" y="2393"/>
                    <a:pt x="2212" y="2193"/>
                    <a:pt x="2508" y="2193"/>
                  </a:cubicBezTo>
                  <a:cubicBezTo>
                    <a:pt x="2648" y="2193"/>
                    <a:pt x="2808" y="2238"/>
                    <a:pt x="3016" y="2370"/>
                  </a:cubicBezTo>
                  <a:cubicBezTo>
                    <a:pt x="3181" y="2475"/>
                    <a:pt x="3297" y="2517"/>
                    <a:pt x="3377" y="2517"/>
                  </a:cubicBezTo>
                  <a:cubicBezTo>
                    <a:pt x="3687" y="2517"/>
                    <a:pt x="3449" y="1879"/>
                    <a:pt x="3449" y="1879"/>
                  </a:cubicBezTo>
                  <a:lnTo>
                    <a:pt x="3449" y="1879"/>
                  </a:lnTo>
                  <a:cubicBezTo>
                    <a:pt x="3449" y="1879"/>
                    <a:pt x="3446" y="1879"/>
                    <a:pt x="3441" y="1879"/>
                  </a:cubicBezTo>
                  <a:cubicBezTo>
                    <a:pt x="3358" y="1879"/>
                    <a:pt x="2578" y="1842"/>
                    <a:pt x="2280" y="456"/>
                  </a:cubicBezTo>
                  <a:cubicBezTo>
                    <a:pt x="2210" y="129"/>
                    <a:pt x="2132" y="2"/>
                    <a:pt x="2055" y="2"/>
                  </a:cubicBezTo>
                  <a:cubicBezTo>
                    <a:pt x="1914" y="2"/>
                    <a:pt x="1776" y="433"/>
                    <a:pt x="1704" y="843"/>
                  </a:cubicBezTo>
                  <a:lnTo>
                    <a:pt x="1704" y="843"/>
                  </a:lnTo>
                  <a:cubicBezTo>
                    <a:pt x="1636" y="432"/>
                    <a:pt x="1487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 rot="594073">
              <a:off x="6872837" y="3154448"/>
              <a:ext cx="264749" cy="188236"/>
            </a:xfrm>
            <a:custGeom>
              <a:avLst/>
              <a:gdLst/>
              <a:ahLst/>
              <a:cxnLst/>
              <a:rect l="l" t="t" r="r" b="b"/>
              <a:pathLst>
                <a:path w="3647" h="2593" extrusionOk="0">
                  <a:moveTo>
                    <a:pt x="1699" y="1164"/>
                  </a:moveTo>
                  <a:cubicBezTo>
                    <a:pt x="1713" y="1334"/>
                    <a:pt x="1710" y="1471"/>
                    <a:pt x="1699" y="1532"/>
                  </a:cubicBezTo>
                  <a:cubicBezTo>
                    <a:pt x="1683" y="1471"/>
                    <a:pt x="1683" y="1342"/>
                    <a:pt x="1699" y="1164"/>
                  </a:cubicBezTo>
                  <a:close/>
                  <a:moveTo>
                    <a:pt x="2048" y="76"/>
                  </a:moveTo>
                  <a:cubicBezTo>
                    <a:pt x="2073" y="76"/>
                    <a:pt x="2151" y="106"/>
                    <a:pt x="2235" y="500"/>
                  </a:cubicBezTo>
                  <a:cubicBezTo>
                    <a:pt x="2525" y="1839"/>
                    <a:pt x="3264" y="1945"/>
                    <a:pt x="3415" y="1950"/>
                  </a:cubicBezTo>
                  <a:cubicBezTo>
                    <a:pt x="3460" y="2079"/>
                    <a:pt x="3538" y="2369"/>
                    <a:pt x="3460" y="2478"/>
                  </a:cubicBezTo>
                  <a:cubicBezTo>
                    <a:pt x="3440" y="2506"/>
                    <a:pt x="3407" y="2520"/>
                    <a:pt x="3365" y="2520"/>
                  </a:cubicBezTo>
                  <a:cubicBezTo>
                    <a:pt x="3289" y="2520"/>
                    <a:pt x="3175" y="2475"/>
                    <a:pt x="3027" y="2380"/>
                  </a:cubicBezTo>
                  <a:cubicBezTo>
                    <a:pt x="2832" y="2255"/>
                    <a:pt x="2665" y="2196"/>
                    <a:pt x="2500" y="2196"/>
                  </a:cubicBezTo>
                  <a:cubicBezTo>
                    <a:pt x="2360" y="2196"/>
                    <a:pt x="2235" y="2238"/>
                    <a:pt x="2104" y="2291"/>
                  </a:cubicBezTo>
                  <a:cubicBezTo>
                    <a:pt x="1956" y="2341"/>
                    <a:pt x="1800" y="2397"/>
                    <a:pt x="1591" y="2397"/>
                  </a:cubicBezTo>
                  <a:cubicBezTo>
                    <a:pt x="1434" y="2397"/>
                    <a:pt x="1264" y="2366"/>
                    <a:pt x="1072" y="2299"/>
                  </a:cubicBezTo>
                  <a:cubicBezTo>
                    <a:pt x="70" y="1956"/>
                    <a:pt x="143" y="840"/>
                    <a:pt x="346" y="235"/>
                  </a:cubicBezTo>
                  <a:cubicBezTo>
                    <a:pt x="360" y="193"/>
                    <a:pt x="374" y="171"/>
                    <a:pt x="391" y="171"/>
                  </a:cubicBezTo>
                  <a:cubicBezTo>
                    <a:pt x="533" y="171"/>
                    <a:pt x="893" y="1007"/>
                    <a:pt x="1158" y="1819"/>
                  </a:cubicBezTo>
                  <a:cubicBezTo>
                    <a:pt x="1165" y="1835"/>
                    <a:pt x="1178" y="1846"/>
                    <a:pt x="1193" y="1846"/>
                  </a:cubicBezTo>
                  <a:cubicBezTo>
                    <a:pt x="1196" y="1846"/>
                    <a:pt x="1199" y="1845"/>
                    <a:pt x="1203" y="1844"/>
                  </a:cubicBezTo>
                  <a:cubicBezTo>
                    <a:pt x="1222" y="1836"/>
                    <a:pt x="1236" y="1819"/>
                    <a:pt x="1228" y="1797"/>
                  </a:cubicBezTo>
                  <a:cubicBezTo>
                    <a:pt x="1225" y="1783"/>
                    <a:pt x="837" y="508"/>
                    <a:pt x="1072" y="159"/>
                  </a:cubicBezTo>
                  <a:cubicBezTo>
                    <a:pt x="1102" y="115"/>
                    <a:pt x="1144" y="90"/>
                    <a:pt x="1200" y="81"/>
                  </a:cubicBezTo>
                  <a:cubicBezTo>
                    <a:pt x="1206" y="81"/>
                    <a:pt x="1212" y="80"/>
                    <a:pt x="1218" y="80"/>
                  </a:cubicBezTo>
                  <a:cubicBezTo>
                    <a:pt x="1414" y="80"/>
                    <a:pt x="1576" y="384"/>
                    <a:pt x="1657" y="888"/>
                  </a:cubicBezTo>
                  <a:cubicBezTo>
                    <a:pt x="1613" y="1153"/>
                    <a:pt x="1579" y="1498"/>
                    <a:pt x="1641" y="1605"/>
                  </a:cubicBezTo>
                  <a:cubicBezTo>
                    <a:pt x="1646" y="1616"/>
                    <a:pt x="1663" y="1646"/>
                    <a:pt x="1699" y="1646"/>
                  </a:cubicBezTo>
                  <a:cubicBezTo>
                    <a:pt x="1713" y="1646"/>
                    <a:pt x="1727" y="1641"/>
                    <a:pt x="1738" y="1627"/>
                  </a:cubicBezTo>
                  <a:cubicBezTo>
                    <a:pt x="1797" y="1557"/>
                    <a:pt x="1783" y="1189"/>
                    <a:pt x="1733" y="885"/>
                  </a:cubicBezTo>
                  <a:cubicBezTo>
                    <a:pt x="1822" y="380"/>
                    <a:pt x="1964" y="76"/>
                    <a:pt x="2048" y="76"/>
                  </a:cubicBezTo>
                  <a:close/>
                  <a:moveTo>
                    <a:pt x="2062" y="0"/>
                  </a:moveTo>
                  <a:cubicBezTo>
                    <a:pt x="1889" y="0"/>
                    <a:pt x="1769" y="427"/>
                    <a:pt x="1708" y="692"/>
                  </a:cubicBezTo>
                  <a:cubicBezTo>
                    <a:pt x="1637" y="381"/>
                    <a:pt x="1499" y="5"/>
                    <a:pt x="1231" y="5"/>
                  </a:cubicBezTo>
                  <a:cubicBezTo>
                    <a:pt x="1223" y="5"/>
                    <a:pt x="1214" y="5"/>
                    <a:pt x="1206" y="6"/>
                  </a:cubicBezTo>
                  <a:cubicBezTo>
                    <a:pt x="1130" y="12"/>
                    <a:pt x="1066" y="51"/>
                    <a:pt x="1021" y="118"/>
                  </a:cubicBezTo>
                  <a:cubicBezTo>
                    <a:pt x="890" y="313"/>
                    <a:pt x="932" y="745"/>
                    <a:pt x="1002" y="1125"/>
                  </a:cubicBezTo>
                  <a:cubicBezTo>
                    <a:pt x="812" y="642"/>
                    <a:pt x="564" y="95"/>
                    <a:pt x="402" y="95"/>
                  </a:cubicBezTo>
                  <a:cubicBezTo>
                    <a:pt x="349" y="95"/>
                    <a:pt x="307" y="134"/>
                    <a:pt x="282" y="210"/>
                  </a:cubicBezTo>
                  <a:cubicBezTo>
                    <a:pt x="73" y="843"/>
                    <a:pt x="0" y="2006"/>
                    <a:pt x="1055" y="2369"/>
                  </a:cubicBezTo>
                  <a:cubicBezTo>
                    <a:pt x="1253" y="2436"/>
                    <a:pt x="1431" y="2469"/>
                    <a:pt x="1599" y="2469"/>
                  </a:cubicBezTo>
                  <a:cubicBezTo>
                    <a:pt x="1822" y="2469"/>
                    <a:pt x="1989" y="2408"/>
                    <a:pt x="2135" y="2355"/>
                  </a:cubicBezTo>
                  <a:cubicBezTo>
                    <a:pt x="2260" y="2310"/>
                    <a:pt x="2374" y="2268"/>
                    <a:pt x="2506" y="2268"/>
                  </a:cubicBezTo>
                  <a:cubicBezTo>
                    <a:pt x="2653" y="2268"/>
                    <a:pt x="2807" y="2321"/>
                    <a:pt x="2994" y="2439"/>
                  </a:cubicBezTo>
                  <a:cubicBezTo>
                    <a:pt x="3153" y="2545"/>
                    <a:pt x="3278" y="2592"/>
                    <a:pt x="3373" y="2592"/>
                  </a:cubicBezTo>
                  <a:cubicBezTo>
                    <a:pt x="3440" y="2592"/>
                    <a:pt x="3490" y="2570"/>
                    <a:pt x="3532" y="2522"/>
                  </a:cubicBezTo>
                  <a:cubicBezTo>
                    <a:pt x="3647" y="2352"/>
                    <a:pt x="3504" y="1950"/>
                    <a:pt x="3488" y="1906"/>
                  </a:cubicBezTo>
                  <a:cubicBezTo>
                    <a:pt x="3480" y="1893"/>
                    <a:pt x="3465" y="1880"/>
                    <a:pt x="3450" y="1880"/>
                  </a:cubicBezTo>
                  <a:cubicBezTo>
                    <a:pt x="3449" y="1880"/>
                    <a:pt x="3447" y="1880"/>
                    <a:pt x="3446" y="1881"/>
                  </a:cubicBezTo>
                  <a:cubicBezTo>
                    <a:pt x="3362" y="1881"/>
                    <a:pt x="2612" y="1842"/>
                    <a:pt x="2321" y="486"/>
                  </a:cubicBezTo>
                  <a:cubicBezTo>
                    <a:pt x="2252" y="154"/>
                    <a:pt x="2171" y="0"/>
                    <a:pt x="2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 rot="594073">
              <a:off x="6813669" y="3265319"/>
              <a:ext cx="504381" cy="460027"/>
            </a:xfrm>
            <a:custGeom>
              <a:avLst/>
              <a:gdLst/>
              <a:ahLst/>
              <a:cxnLst/>
              <a:rect l="l" t="t" r="r" b="b"/>
              <a:pathLst>
                <a:path w="6948" h="6337" extrusionOk="0">
                  <a:moveTo>
                    <a:pt x="4290" y="1"/>
                  </a:moveTo>
                  <a:cubicBezTo>
                    <a:pt x="3821" y="1"/>
                    <a:pt x="3308" y="123"/>
                    <a:pt x="2902" y="531"/>
                  </a:cubicBezTo>
                  <a:cubicBezTo>
                    <a:pt x="2330" y="1103"/>
                    <a:pt x="1" y="4043"/>
                    <a:pt x="1066" y="4336"/>
                  </a:cubicBezTo>
                  <a:cubicBezTo>
                    <a:pt x="1152" y="4360"/>
                    <a:pt x="1243" y="4371"/>
                    <a:pt x="1339" y="4371"/>
                  </a:cubicBezTo>
                  <a:cubicBezTo>
                    <a:pt x="2430" y="4371"/>
                    <a:pt x="4048" y="2939"/>
                    <a:pt x="4049" y="2939"/>
                  </a:cubicBezTo>
                  <a:lnTo>
                    <a:pt x="4049" y="2939"/>
                  </a:lnTo>
                  <a:cubicBezTo>
                    <a:pt x="4049" y="2939"/>
                    <a:pt x="3385" y="6289"/>
                    <a:pt x="3493" y="6289"/>
                  </a:cubicBezTo>
                  <a:cubicBezTo>
                    <a:pt x="3602" y="6289"/>
                    <a:pt x="6610" y="6336"/>
                    <a:pt x="6610" y="6336"/>
                  </a:cubicBezTo>
                  <a:cubicBezTo>
                    <a:pt x="6610" y="6336"/>
                    <a:pt x="6947" y="838"/>
                    <a:pt x="5597" y="274"/>
                  </a:cubicBezTo>
                  <a:cubicBezTo>
                    <a:pt x="5597" y="274"/>
                    <a:pt x="4993" y="1"/>
                    <a:pt x="4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 rot="594073">
              <a:off x="7230837" y="3393653"/>
              <a:ext cx="149833" cy="92412"/>
            </a:xfrm>
            <a:custGeom>
              <a:avLst/>
              <a:gdLst/>
              <a:ahLst/>
              <a:cxnLst/>
              <a:rect l="l" t="t" r="r" b="b"/>
              <a:pathLst>
                <a:path w="2064" h="1273" extrusionOk="0">
                  <a:moveTo>
                    <a:pt x="0" y="1"/>
                  </a:moveTo>
                  <a:lnTo>
                    <a:pt x="0" y="1"/>
                  </a:lnTo>
                  <a:cubicBezTo>
                    <a:pt x="240" y="983"/>
                    <a:pt x="815" y="1272"/>
                    <a:pt x="1287" y="1272"/>
                  </a:cubicBezTo>
                  <a:cubicBezTo>
                    <a:pt x="1719" y="1272"/>
                    <a:pt x="2064" y="1029"/>
                    <a:pt x="1984" y="854"/>
                  </a:cubicBezTo>
                  <a:cubicBezTo>
                    <a:pt x="1814" y="48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 rot="594073">
              <a:off x="6855551" y="3420802"/>
              <a:ext cx="311718" cy="293351"/>
            </a:xfrm>
            <a:custGeom>
              <a:avLst/>
              <a:gdLst/>
              <a:ahLst/>
              <a:cxnLst/>
              <a:rect l="l" t="t" r="r" b="b"/>
              <a:pathLst>
                <a:path w="4294" h="4041" extrusionOk="0">
                  <a:moveTo>
                    <a:pt x="3672" y="1"/>
                  </a:moveTo>
                  <a:cubicBezTo>
                    <a:pt x="2807" y="1"/>
                    <a:pt x="413" y="1257"/>
                    <a:pt x="413" y="1257"/>
                  </a:cubicBezTo>
                  <a:cubicBezTo>
                    <a:pt x="413" y="1257"/>
                    <a:pt x="0" y="1857"/>
                    <a:pt x="469" y="2050"/>
                  </a:cubicBezTo>
                  <a:cubicBezTo>
                    <a:pt x="678" y="2134"/>
                    <a:pt x="883" y="2168"/>
                    <a:pt x="1081" y="2168"/>
                  </a:cubicBezTo>
                  <a:cubicBezTo>
                    <a:pt x="2008" y="2168"/>
                    <a:pt x="2751" y="1402"/>
                    <a:pt x="2751" y="1402"/>
                  </a:cubicBezTo>
                  <a:lnTo>
                    <a:pt x="2751" y="1402"/>
                  </a:lnTo>
                  <a:lnTo>
                    <a:pt x="2204" y="4039"/>
                  </a:lnTo>
                  <a:cubicBezTo>
                    <a:pt x="2204" y="4039"/>
                    <a:pt x="2406" y="4041"/>
                    <a:pt x="2667" y="4041"/>
                  </a:cubicBezTo>
                  <a:cubicBezTo>
                    <a:pt x="3145" y="4041"/>
                    <a:pt x="3822" y="4034"/>
                    <a:pt x="3822" y="3994"/>
                  </a:cubicBezTo>
                  <a:cubicBezTo>
                    <a:pt x="3822" y="3933"/>
                    <a:pt x="4294" y="616"/>
                    <a:pt x="3948" y="99"/>
                  </a:cubicBezTo>
                  <a:cubicBezTo>
                    <a:pt x="3902" y="31"/>
                    <a:pt x="3805" y="1"/>
                    <a:pt x="3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 rot="594073">
              <a:off x="6852110" y="3461962"/>
              <a:ext cx="97130" cy="96767"/>
            </a:xfrm>
            <a:custGeom>
              <a:avLst/>
              <a:gdLst/>
              <a:ahLst/>
              <a:cxnLst/>
              <a:rect l="l" t="t" r="r" b="b"/>
              <a:pathLst>
                <a:path w="1338" h="1333" extrusionOk="0">
                  <a:moveTo>
                    <a:pt x="470" y="1"/>
                  </a:moveTo>
                  <a:cubicBezTo>
                    <a:pt x="470" y="1"/>
                    <a:pt x="85" y="469"/>
                    <a:pt x="35" y="810"/>
                  </a:cubicBezTo>
                  <a:cubicBezTo>
                    <a:pt x="1" y="1069"/>
                    <a:pt x="358" y="1333"/>
                    <a:pt x="595" y="1333"/>
                  </a:cubicBezTo>
                  <a:cubicBezTo>
                    <a:pt x="667" y="1333"/>
                    <a:pt x="727" y="1309"/>
                    <a:pt x="763" y="1253"/>
                  </a:cubicBezTo>
                  <a:cubicBezTo>
                    <a:pt x="1338" y="344"/>
                    <a:pt x="470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 rot="594073">
              <a:off x="6954987" y="3477385"/>
              <a:ext cx="51469" cy="64463"/>
            </a:xfrm>
            <a:custGeom>
              <a:avLst/>
              <a:gdLst/>
              <a:ahLst/>
              <a:cxnLst/>
              <a:rect l="l" t="t" r="r" b="b"/>
              <a:pathLst>
                <a:path w="709" h="888" extrusionOk="0">
                  <a:moveTo>
                    <a:pt x="531" y="0"/>
                  </a:moveTo>
                  <a:cubicBezTo>
                    <a:pt x="527" y="0"/>
                    <a:pt x="523" y="1"/>
                    <a:pt x="519" y="3"/>
                  </a:cubicBezTo>
                  <a:cubicBezTo>
                    <a:pt x="502" y="5"/>
                    <a:pt x="488" y="22"/>
                    <a:pt x="491" y="45"/>
                  </a:cubicBezTo>
                  <a:cubicBezTo>
                    <a:pt x="561" y="388"/>
                    <a:pt x="586" y="784"/>
                    <a:pt x="499" y="814"/>
                  </a:cubicBezTo>
                  <a:cubicBezTo>
                    <a:pt x="496" y="816"/>
                    <a:pt x="492" y="816"/>
                    <a:pt x="488" y="816"/>
                  </a:cubicBezTo>
                  <a:cubicBezTo>
                    <a:pt x="398" y="816"/>
                    <a:pt x="206" y="534"/>
                    <a:pt x="75" y="254"/>
                  </a:cubicBezTo>
                  <a:cubicBezTo>
                    <a:pt x="71" y="242"/>
                    <a:pt x="57" y="233"/>
                    <a:pt x="43" y="233"/>
                  </a:cubicBezTo>
                  <a:cubicBezTo>
                    <a:pt x="38" y="233"/>
                    <a:pt x="33" y="234"/>
                    <a:pt x="28" y="237"/>
                  </a:cubicBezTo>
                  <a:cubicBezTo>
                    <a:pt x="11" y="243"/>
                    <a:pt x="0" y="268"/>
                    <a:pt x="11" y="284"/>
                  </a:cubicBezTo>
                  <a:cubicBezTo>
                    <a:pt x="61" y="390"/>
                    <a:pt x="299" y="887"/>
                    <a:pt x="491" y="887"/>
                  </a:cubicBezTo>
                  <a:cubicBezTo>
                    <a:pt x="502" y="887"/>
                    <a:pt x="516" y="884"/>
                    <a:pt x="522" y="884"/>
                  </a:cubicBezTo>
                  <a:cubicBezTo>
                    <a:pt x="709" y="817"/>
                    <a:pt x="600" y="215"/>
                    <a:pt x="561" y="31"/>
                  </a:cubicBezTo>
                  <a:cubicBezTo>
                    <a:pt x="559" y="15"/>
                    <a:pt x="547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 rot="594073">
              <a:off x="7125198" y="3369101"/>
              <a:ext cx="44064" cy="46678"/>
            </a:xfrm>
            <a:custGeom>
              <a:avLst/>
              <a:gdLst/>
              <a:ahLst/>
              <a:cxnLst/>
              <a:rect l="l" t="t" r="r" b="b"/>
              <a:pathLst>
                <a:path w="607" h="643" extrusionOk="0">
                  <a:moveTo>
                    <a:pt x="102" y="1"/>
                  </a:moveTo>
                  <a:cubicBezTo>
                    <a:pt x="85" y="1"/>
                    <a:pt x="70" y="14"/>
                    <a:pt x="65" y="32"/>
                  </a:cubicBezTo>
                  <a:cubicBezTo>
                    <a:pt x="48" y="149"/>
                    <a:pt x="1" y="537"/>
                    <a:pt x="87" y="623"/>
                  </a:cubicBezTo>
                  <a:cubicBezTo>
                    <a:pt x="101" y="637"/>
                    <a:pt x="118" y="643"/>
                    <a:pt x="140" y="643"/>
                  </a:cubicBezTo>
                  <a:cubicBezTo>
                    <a:pt x="143" y="643"/>
                    <a:pt x="146" y="643"/>
                    <a:pt x="152" y="640"/>
                  </a:cubicBezTo>
                  <a:cubicBezTo>
                    <a:pt x="297" y="615"/>
                    <a:pt x="548" y="199"/>
                    <a:pt x="595" y="115"/>
                  </a:cubicBezTo>
                  <a:cubicBezTo>
                    <a:pt x="606" y="102"/>
                    <a:pt x="598" y="79"/>
                    <a:pt x="581" y="68"/>
                  </a:cubicBezTo>
                  <a:cubicBezTo>
                    <a:pt x="577" y="65"/>
                    <a:pt x="572" y="63"/>
                    <a:pt x="566" y="63"/>
                  </a:cubicBezTo>
                  <a:cubicBezTo>
                    <a:pt x="554" y="63"/>
                    <a:pt x="541" y="71"/>
                    <a:pt x="534" y="82"/>
                  </a:cubicBezTo>
                  <a:cubicBezTo>
                    <a:pt x="422" y="277"/>
                    <a:pt x="224" y="556"/>
                    <a:pt x="143" y="570"/>
                  </a:cubicBezTo>
                  <a:cubicBezTo>
                    <a:pt x="101" y="553"/>
                    <a:pt x="101" y="297"/>
                    <a:pt x="138" y="43"/>
                  </a:cubicBezTo>
                  <a:cubicBezTo>
                    <a:pt x="143" y="23"/>
                    <a:pt x="129" y="4"/>
                    <a:pt x="107" y="1"/>
                  </a:cubicBezTo>
                  <a:cubicBezTo>
                    <a:pt x="105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 rot="594073">
              <a:off x="7053522" y="3345309"/>
              <a:ext cx="43992" cy="46678"/>
            </a:xfrm>
            <a:custGeom>
              <a:avLst/>
              <a:gdLst/>
              <a:ahLst/>
              <a:cxnLst/>
              <a:rect l="l" t="t" r="r" b="b"/>
              <a:pathLst>
                <a:path w="606" h="643" extrusionOk="0">
                  <a:moveTo>
                    <a:pt x="104" y="0"/>
                  </a:moveTo>
                  <a:cubicBezTo>
                    <a:pt x="86" y="0"/>
                    <a:pt x="70" y="14"/>
                    <a:pt x="67" y="34"/>
                  </a:cubicBezTo>
                  <a:cubicBezTo>
                    <a:pt x="48" y="149"/>
                    <a:pt x="0" y="536"/>
                    <a:pt x="87" y="623"/>
                  </a:cubicBezTo>
                  <a:cubicBezTo>
                    <a:pt x="101" y="637"/>
                    <a:pt x="118" y="642"/>
                    <a:pt x="140" y="642"/>
                  </a:cubicBezTo>
                  <a:cubicBezTo>
                    <a:pt x="143" y="642"/>
                    <a:pt x="145" y="642"/>
                    <a:pt x="154" y="640"/>
                  </a:cubicBezTo>
                  <a:cubicBezTo>
                    <a:pt x="296" y="614"/>
                    <a:pt x="547" y="202"/>
                    <a:pt x="595" y="115"/>
                  </a:cubicBezTo>
                  <a:cubicBezTo>
                    <a:pt x="606" y="101"/>
                    <a:pt x="600" y="79"/>
                    <a:pt x="581" y="68"/>
                  </a:cubicBezTo>
                  <a:cubicBezTo>
                    <a:pt x="577" y="64"/>
                    <a:pt x="572" y="63"/>
                    <a:pt x="567" y="63"/>
                  </a:cubicBezTo>
                  <a:cubicBezTo>
                    <a:pt x="555" y="63"/>
                    <a:pt x="541" y="70"/>
                    <a:pt x="533" y="82"/>
                  </a:cubicBezTo>
                  <a:cubicBezTo>
                    <a:pt x="422" y="277"/>
                    <a:pt x="224" y="556"/>
                    <a:pt x="143" y="570"/>
                  </a:cubicBezTo>
                  <a:cubicBezTo>
                    <a:pt x="101" y="553"/>
                    <a:pt x="101" y="299"/>
                    <a:pt x="140" y="43"/>
                  </a:cubicBezTo>
                  <a:cubicBezTo>
                    <a:pt x="143" y="23"/>
                    <a:pt x="129" y="3"/>
                    <a:pt x="109" y="1"/>
                  </a:cubicBezTo>
                  <a:cubicBezTo>
                    <a:pt x="108" y="0"/>
                    <a:pt x="106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 rot="594073">
              <a:off x="6887204" y="3454651"/>
              <a:ext cx="246311" cy="125805"/>
            </a:xfrm>
            <a:custGeom>
              <a:avLst/>
              <a:gdLst/>
              <a:ahLst/>
              <a:cxnLst/>
              <a:rect l="l" t="t" r="r" b="b"/>
              <a:pathLst>
                <a:path w="3393" h="1733" extrusionOk="0">
                  <a:moveTo>
                    <a:pt x="3351" y="1"/>
                  </a:moveTo>
                  <a:cubicBezTo>
                    <a:pt x="3341" y="1"/>
                    <a:pt x="3330" y="5"/>
                    <a:pt x="3323" y="14"/>
                  </a:cubicBezTo>
                  <a:cubicBezTo>
                    <a:pt x="2125" y="1355"/>
                    <a:pt x="1238" y="1645"/>
                    <a:pt x="693" y="1645"/>
                  </a:cubicBezTo>
                  <a:cubicBezTo>
                    <a:pt x="282" y="1645"/>
                    <a:pt x="67" y="1479"/>
                    <a:pt x="62" y="1476"/>
                  </a:cubicBezTo>
                  <a:cubicBezTo>
                    <a:pt x="54" y="1471"/>
                    <a:pt x="46" y="1468"/>
                    <a:pt x="38" y="1468"/>
                  </a:cubicBezTo>
                  <a:cubicBezTo>
                    <a:pt x="29" y="1468"/>
                    <a:pt x="19" y="1472"/>
                    <a:pt x="12" y="1481"/>
                  </a:cubicBezTo>
                  <a:cubicBezTo>
                    <a:pt x="0" y="1501"/>
                    <a:pt x="0" y="1520"/>
                    <a:pt x="17" y="1534"/>
                  </a:cubicBezTo>
                  <a:cubicBezTo>
                    <a:pt x="40" y="1551"/>
                    <a:pt x="271" y="1732"/>
                    <a:pt x="704" y="1732"/>
                  </a:cubicBezTo>
                  <a:cubicBezTo>
                    <a:pt x="1267" y="1732"/>
                    <a:pt x="2165" y="1425"/>
                    <a:pt x="3379" y="64"/>
                  </a:cubicBezTo>
                  <a:cubicBezTo>
                    <a:pt x="3393" y="47"/>
                    <a:pt x="3393" y="25"/>
                    <a:pt x="3376" y="11"/>
                  </a:cubicBezTo>
                  <a:cubicBezTo>
                    <a:pt x="3369" y="4"/>
                    <a:pt x="3360" y="1"/>
                    <a:pt x="3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 rot="594073">
              <a:off x="7268867" y="3422547"/>
              <a:ext cx="85515" cy="55171"/>
            </a:xfrm>
            <a:custGeom>
              <a:avLst/>
              <a:gdLst/>
              <a:ahLst/>
              <a:cxnLst/>
              <a:rect l="l" t="t" r="r" b="b"/>
              <a:pathLst>
                <a:path w="1178" h="760" extrusionOk="0">
                  <a:moveTo>
                    <a:pt x="36" y="1"/>
                  </a:moveTo>
                  <a:cubicBezTo>
                    <a:pt x="35" y="1"/>
                    <a:pt x="33" y="1"/>
                    <a:pt x="31" y="1"/>
                  </a:cubicBezTo>
                  <a:cubicBezTo>
                    <a:pt x="14" y="6"/>
                    <a:pt x="0" y="23"/>
                    <a:pt x="3" y="43"/>
                  </a:cubicBezTo>
                  <a:cubicBezTo>
                    <a:pt x="6" y="65"/>
                    <a:pt x="114" y="553"/>
                    <a:pt x="466" y="709"/>
                  </a:cubicBezTo>
                  <a:cubicBezTo>
                    <a:pt x="541" y="740"/>
                    <a:pt x="617" y="760"/>
                    <a:pt x="697" y="760"/>
                  </a:cubicBezTo>
                  <a:cubicBezTo>
                    <a:pt x="837" y="760"/>
                    <a:pt x="990" y="709"/>
                    <a:pt x="1155" y="615"/>
                  </a:cubicBezTo>
                  <a:cubicBezTo>
                    <a:pt x="1172" y="609"/>
                    <a:pt x="1177" y="584"/>
                    <a:pt x="1169" y="567"/>
                  </a:cubicBezTo>
                  <a:cubicBezTo>
                    <a:pt x="1163" y="556"/>
                    <a:pt x="1150" y="548"/>
                    <a:pt x="1136" y="548"/>
                  </a:cubicBezTo>
                  <a:cubicBezTo>
                    <a:pt x="1130" y="548"/>
                    <a:pt x="1124" y="550"/>
                    <a:pt x="1119" y="553"/>
                  </a:cubicBezTo>
                  <a:cubicBezTo>
                    <a:pt x="968" y="642"/>
                    <a:pt x="828" y="685"/>
                    <a:pt x="702" y="685"/>
                  </a:cubicBezTo>
                  <a:cubicBezTo>
                    <a:pt x="629" y="685"/>
                    <a:pt x="562" y="671"/>
                    <a:pt x="499" y="643"/>
                  </a:cubicBezTo>
                  <a:cubicBezTo>
                    <a:pt x="179" y="500"/>
                    <a:pt x="81" y="37"/>
                    <a:pt x="75" y="29"/>
                  </a:cubicBezTo>
                  <a:cubicBezTo>
                    <a:pt x="70" y="13"/>
                    <a:pt x="56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 rot="594073">
              <a:off x="6854429" y="3638733"/>
              <a:ext cx="535306" cy="431788"/>
            </a:xfrm>
            <a:custGeom>
              <a:avLst/>
              <a:gdLst/>
              <a:ahLst/>
              <a:cxnLst/>
              <a:rect l="l" t="t" r="r" b="b"/>
              <a:pathLst>
                <a:path w="7374" h="5948" extrusionOk="0">
                  <a:moveTo>
                    <a:pt x="5239" y="0"/>
                  </a:moveTo>
                  <a:cubicBezTo>
                    <a:pt x="5128" y="0"/>
                    <a:pt x="5017" y="14"/>
                    <a:pt x="4905" y="44"/>
                  </a:cubicBezTo>
                  <a:cubicBezTo>
                    <a:pt x="3970" y="292"/>
                    <a:pt x="4196" y="794"/>
                    <a:pt x="3920" y="1126"/>
                  </a:cubicBezTo>
                  <a:cubicBezTo>
                    <a:pt x="3859" y="1198"/>
                    <a:pt x="3758" y="1223"/>
                    <a:pt x="3626" y="1223"/>
                  </a:cubicBezTo>
                  <a:cubicBezTo>
                    <a:pt x="3302" y="1223"/>
                    <a:pt x="2788" y="1071"/>
                    <a:pt x="2218" y="1071"/>
                  </a:cubicBezTo>
                  <a:cubicBezTo>
                    <a:pt x="1953" y="1071"/>
                    <a:pt x="1675" y="1104"/>
                    <a:pt x="1398" y="1201"/>
                  </a:cubicBezTo>
                  <a:cubicBezTo>
                    <a:pt x="0" y="1692"/>
                    <a:pt x="360" y="3723"/>
                    <a:pt x="360" y="3723"/>
                  </a:cubicBezTo>
                  <a:cubicBezTo>
                    <a:pt x="360" y="3723"/>
                    <a:pt x="868" y="5779"/>
                    <a:pt x="3122" y="5938"/>
                  </a:cubicBezTo>
                  <a:cubicBezTo>
                    <a:pt x="3208" y="5945"/>
                    <a:pt x="3291" y="5948"/>
                    <a:pt x="3370" y="5948"/>
                  </a:cubicBezTo>
                  <a:cubicBezTo>
                    <a:pt x="5352" y="5948"/>
                    <a:pt x="5103" y="4063"/>
                    <a:pt x="5451" y="3419"/>
                  </a:cubicBezTo>
                  <a:cubicBezTo>
                    <a:pt x="5814" y="2750"/>
                    <a:pt x="6640" y="3430"/>
                    <a:pt x="7025" y="2429"/>
                  </a:cubicBezTo>
                  <a:cubicBezTo>
                    <a:pt x="7374" y="1515"/>
                    <a:pt x="6393" y="0"/>
                    <a:pt x="5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 rot="594073">
              <a:off x="6694045" y="3932663"/>
              <a:ext cx="326744" cy="261918"/>
            </a:xfrm>
            <a:custGeom>
              <a:avLst/>
              <a:gdLst/>
              <a:ahLst/>
              <a:cxnLst/>
              <a:rect l="l" t="t" r="r" b="b"/>
              <a:pathLst>
                <a:path w="4501" h="3608" extrusionOk="0">
                  <a:moveTo>
                    <a:pt x="2021" y="1"/>
                  </a:moveTo>
                  <a:cubicBezTo>
                    <a:pt x="2005" y="1"/>
                    <a:pt x="1990" y="1"/>
                    <a:pt x="1975" y="3"/>
                  </a:cubicBezTo>
                  <a:cubicBezTo>
                    <a:pt x="1250" y="67"/>
                    <a:pt x="0" y="2960"/>
                    <a:pt x="0" y="2960"/>
                  </a:cubicBezTo>
                  <a:lnTo>
                    <a:pt x="1398" y="3607"/>
                  </a:lnTo>
                  <a:cubicBezTo>
                    <a:pt x="1398" y="3607"/>
                    <a:pt x="2292" y="1755"/>
                    <a:pt x="2806" y="1755"/>
                  </a:cubicBezTo>
                  <a:cubicBezTo>
                    <a:pt x="2828" y="1755"/>
                    <a:pt x="2850" y="1758"/>
                    <a:pt x="2871" y="1766"/>
                  </a:cubicBezTo>
                  <a:cubicBezTo>
                    <a:pt x="3370" y="1939"/>
                    <a:pt x="4029" y="2340"/>
                    <a:pt x="4029" y="2340"/>
                  </a:cubicBezTo>
                  <a:lnTo>
                    <a:pt x="4500" y="1353"/>
                  </a:lnTo>
                  <a:cubicBezTo>
                    <a:pt x="4500" y="1353"/>
                    <a:pt x="2773" y="1"/>
                    <a:pt x="2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 rot="594073">
              <a:off x="6822928" y="4052099"/>
              <a:ext cx="260902" cy="285874"/>
            </a:xfrm>
            <a:custGeom>
              <a:avLst/>
              <a:gdLst/>
              <a:ahLst/>
              <a:cxnLst/>
              <a:rect l="l" t="t" r="r" b="b"/>
              <a:pathLst>
                <a:path w="3594" h="3938" extrusionOk="0">
                  <a:moveTo>
                    <a:pt x="3288" y="1"/>
                  </a:moveTo>
                  <a:cubicBezTo>
                    <a:pt x="2879" y="1"/>
                    <a:pt x="1022" y="25"/>
                    <a:pt x="542" y="458"/>
                  </a:cubicBezTo>
                  <a:cubicBezTo>
                    <a:pt x="0" y="947"/>
                    <a:pt x="684" y="3921"/>
                    <a:pt x="684" y="3921"/>
                  </a:cubicBezTo>
                  <a:lnTo>
                    <a:pt x="2213" y="3937"/>
                  </a:lnTo>
                  <a:cubicBezTo>
                    <a:pt x="2213" y="3937"/>
                    <a:pt x="1532" y="1496"/>
                    <a:pt x="2037" y="1332"/>
                  </a:cubicBezTo>
                  <a:cubicBezTo>
                    <a:pt x="2539" y="1170"/>
                    <a:pt x="3594" y="1067"/>
                    <a:pt x="3594" y="1067"/>
                  </a:cubicBezTo>
                  <a:lnTo>
                    <a:pt x="3368" y="1"/>
                  </a:lnTo>
                  <a:cubicBezTo>
                    <a:pt x="3368" y="1"/>
                    <a:pt x="3339" y="1"/>
                    <a:pt x="3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 rot="594073">
              <a:off x="7074120" y="3564550"/>
              <a:ext cx="408703" cy="372261"/>
            </a:xfrm>
            <a:custGeom>
              <a:avLst/>
              <a:gdLst/>
              <a:ahLst/>
              <a:cxnLst/>
              <a:rect l="l" t="t" r="r" b="b"/>
              <a:pathLst>
                <a:path w="5630" h="5128" extrusionOk="0">
                  <a:moveTo>
                    <a:pt x="5147" y="0"/>
                  </a:moveTo>
                  <a:lnTo>
                    <a:pt x="0" y="4394"/>
                  </a:lnTo>
                  <a:lnTo>
                    <a:pt x="639" y="5128"/>
                  </a:lnTo>
                  <a:lnTo>
                    <a:pt x="5630" y="67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B3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 rot="594073">
              <a:off x="7425397" y="3537143"/>
              <a:ext cx="139235" cy="149688"/>
            </a:xfrm>
            <a:custGeom>
              <a:avLst/>
              <a:gdLst/>
              <a:ahLst/>
              <a:cxnLst/>
              <a:rect l="l" t="t" r="r" b="b"/>
              <a:pathLst>
                <a:path w="1918" h="2062" extrusionOk="0">
                  <a:moveTo>
                    <a:pt x="835" y="0"/>
                  </a:moveTo>
                  <a:lnTo>
                    <a:pt x="0" y="787"/>
                  </a:lnTo>
                  <a:lnTo>
                    <a:pt x="985" y="2062"/>
                  </a:lnTo>
                  <a:lnTo>
                    <a:pt x="1917" y="1228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 rot="594073">
              <a:off x="7286904" y="3706527"/>
              <a:ext cx="228452" cy="256328"/>
            </a:xfrm>
            <a:custGeom>
              <a:avLst/>
              <a:gdLst/>
              <a:ahLst/>
              <a:cxnLst/>
              <a:rect l="l" t="t" r="r" b="b"/>
              <a:pathLst>
                <a:path w="3147" h="3531" extrusionOk="0">
                  <a:moveTo>
                    <a:pt x="1557" y="1"/>
                  </a:moveTo>
                  <a:lnTo>
                    <a:pt x="675" y="439"/>
                  </a:lnTo>
                  <a:cubicBezTo>
                    <a:pt x="1850" y="2548"/>
                    <a:pt x="0" y="2824"/>
                    <a:pt x="0" y="2824"/>
                  </a:cubicBezTo>
                  <a:lnTo>
                    <a:pt x="89" y="3530"/>
                  </a:lnTo>
                  <a:cubicBezTo>
                    <a:pt x="3147" y="2570"/>
                    <a:pt x="1557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 rot="594073">
              <a:off x="7340416" y="3663205"/>
              <a:ext cx="95388" cy="99962"/>
            </a:xfrm>
            <a:custGeom>
              <a:avLst/>
              <a:gdLst/>
              <a:ahLst/>
              <a:cxnLst/>
              <a:rect l="l" t="t" r="r" b="b"/>
              <a:pathLst>
                <a:path w="1314" h="1377" extrusionOk="0">
                  <a:moveTo>
                    <a:pt x="1004" y="1"/>
                  </a:moveTo>
                  <a:lnTo>
                    <a:pt x="0" y="450"/>
                  </a:lnTo>
                  <a:lnTo>
                    <a:pt x="377" y="1376"/>
                  </a:lnTo>
                  <a:lnTo>
                    <a:pt x="1314" y="935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 rot="594073">
              <a:off x="7245058" y="3559894"/>
              <a:ext cx="9945" cy="23085"/>
            </a:xfrm>
            <a:custGeom>
              <a:avLst/>
              <a:gdLst/>
              <a:ahLst/>
              <a:cxnLst/>
              <a:rect l="l" t="t" r="r" b="b"/>
              <a:pathLst>
                <a:path w="137" h="318" extrusionOk="0">
                  <a:moveTo>
                    <a:pt x="76" y="1"/>
                  </a:moveTo>
                  <a:cubicBezTo>
                    <a:pt x="73" y="1"/>
                    <a:pt x="70" y="1"/>
                    <a:pt x="67" y="2"/>
                  </a:cubicBezTo>
                  <a:cubicBezTo>
                    <a:pt x="45" y="5"/>
                    <a:pt x="31" y="22"/>
                    <a:pt x="34" y="44"/>
                  </a:cubicBezTo>
                  <a:cubicBezTo>
                    <a:pt x="42" y="83"/>
                    <a:pt x="53" y="206"/>
                    <a:pt x="11" y="256"/>
                  </a:cubicBezTo>
                  <a:cubicBezTo>
                    <a:pt x="0" y="273"/>
                    <a:pt x="0" y="292"/>
                    <a:pt x="17" y="309"/>
                  </a:cubicBezTo>
                  <a:cubicBezTo>
                    <a:pt x="25" y="315"/>
                    <a:pt x="31" y="317"/>
                    <a:pt x="42" y="317"/>
                  </a:cubicBezTo>
                  <a:cubicBezTo>
                    <a:pt x="53" y="317"/>
                    <a:pt x="62" y="312"/>
                    <a:pt x="67" y="303"/>
                  </a:cubicBezTo>
                  <a:cubicBezTo>
                    <a:pt x="137" y="220"/>
                    <a:pt x="112" y="52"/>
                    <a:pt x="106" y="33"/>
                  </a:cubicBezTo>
                  <a:cubicBezTo>
                    <a:pt x="104" y="14"/>
                    <a:pt x="91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 rot="594073">
              <a:off x="7259954" y="3533172"/>
              <a:ext cx="10018" cy="23230"/>
            </a:xfrm>
            <a:custGeom>
              <a:avLst/>
              <a:gdLst/>
              <a:ahLst/>
              <a:cxnLst/>
              <a:rect l="l" t="t" r="r" b="b"/>
              <a:pathLst>
                <a:path w="138" h="320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45" y="4"/>
                    <a:pt x="31" y="23"/>
                    <a:pt x="34" y="43"/>
                  </a:cubicBezTo>
                  <a:cubicBezTo>
                    <a:pt x="42" y="82"/>
                    <a:pt x="54" y="208"/>
                    <a:pt x="12" y="255"/>
                  </a:cubicBezTo>
                  <a:cubicBezTo>
                    <a:pt x="1" y="275"/>
                    <a:pt x="1" y="294"/>
                    <a:pt x="17" y="308"/>
                  </a:cubicBezTo>
                  <a:cubicBezTo>
                    <a:pt x="26" y="316"/>
                    <a:pt x="31" y="319"/>
                    <a:pt x="42" y="319"/>
                  </a:cubicBezTo>
                  <a:cubicBezTo>
                    <a:pt x="56" y="319"/>
                    <a:pt x="68" y="314"/>
                    <a:pt x="68" y="305"/>
                  </a:cubicBezTo>
                  <a:cubicBezTo>
                    <a:pt x="137" y="222"/>
                    <a:pt x="112" y="54"/>
                    <a:pt x="107" y="32"/>
                  </a:cubicBezTo>
                  <a:cubicBezTo>
                    <a:pt x="104" y="14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 rot="594073">
              <a:off x="7259345" y="3567546"/>
              <a:ext cx="9945" cy="23085"/>
            </a:xfrm>
            <a:custGeom>
              <a:avLst/>
              <a:gdLst/>
              <a:ahLst/>
              <a:cxnLst/>
              <a:rect l="l" t="t" r="r" b="b"/>
              <a:pathLst>
                <a:path w="137" h="318" extrusionOk="0">
                  <a:moveTo>
                    <a:pt x="76" y="1"/>
                  </a:moveTo>
                  <a:cubicBezTo>
                    <a:pt x="73" y="1"/>
                    <a:pt x="70" y="1"/>
                    <a:pt x="67" y="2"/>
                  </a:cubicBezTo>
                  <a:cubicBezTo>
                    <a:pt x="45" y="5"/>
                    <a:pt x="31" y="21"/>
                    <a:pt x="36" y="44"/>
                  </a:cubicBezTo>
                  <a:cubicBezTo>
                    <a:pt x="42" y="83"/>
                    <a:pt x="53" y="205"/>
                    <a:pt x="11" y="256"/>
                  </a:cubicBezTo>
                  <a:cubicBezTo>
                    <a:pt x="0" y="272"/>
                    <a:pt x="0" y="292"/>
                    <a:pt x="17" y="309"/>
                  </a:cubicBezTo>
                  <a:cubicBezTo>
                    <a:pt x="25" y="314"/>
                    <a:pt x="31" y="317"/>
                    <a:pt x="42" y="317"/>
                  </a:cubicBezTo>
                  <a:cubicBezTo>
                    <a:pt x="53" y="317"/>
                    <a:pt x="64" y="314"/>
                    <a:pt x="67" y="303"/>
                  </a:cubicBezTo>
                  <a:cubicBezTo>
                    <a:pt x="137" y="219"/>
                    <a:pt x="112" y="52"/>
                    <a:pt x="109" y="33"/>
                  </a:cubicBezTo>
                  <a:cubicBezTo>
                    <a:pt x="107" y="14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 rot="594073">
              <a:off x="7251825" y="3602182"/>
              <a:ext cx="9800" cy="23085"/>
            </a:xfrm>
            <a:custGeom>
              <a:avLst/>
              <a:gdLst/>
              <a:ahLst/>
              <a:cxnLst/>
              <a:rect l="l" t="t" r="r" b="b"/>
              <a:pathLst>
                <a:path w="135" h="318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45" y="5"/>
                    <a:pt x="31" y="22"/>
                    <a:pt x="34" y="44"/>
                  </a:cubicBezTo>
                  <a:cubicBezTo>
                    <a:pt x="42" y="83"/>
                    <a:pt x="51" y="206"/>
                    <a:pt x="9" y="256"/>
                  </a:cubicBezTo>
                  <a:cubicBezTo>
                    <a:pt x="1" y="273"/>
                    <a:pt x="1" y="292"/>
                    <a:pt x="17" y="309"/>
                  </a:cubicBezTo>
                  <a:cubicBezTo>
                    <a:pt x="23" y="314"/>
                    <a:pt x="31" y="317"/>
                    <a:pt x="42" y="317"/>
                  </a:cubicBezTo>
                  <a:cubicBezTo>
                    <a:pt x="51" y="317"/>
                    <a:pt x="62" y="312"/>
                    <a:pt x="65" y="303"/>
                  </a:cubicBezTo>
                  <a:cubicBezTo>
                    <a:pt x="135" y="220"/>
                    <a:pt x="112" y="52"/>
                    <a:pt x="107" y="33"/>
                  </a:cubicBezTo>
                  <a:cubicBezTo>
                    <a:pt x="104" y="14"/>
                    <a:pt x="9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 rot="594073">
              <a:off x="7237173" y="3594552"/>
              <a:ext cx="9945" cy="23012"/>
            </a:xfrm>
            <a:custGeom>
              <a:avLst/>
              <a:gdLst/>
              <a:ahLst/>
              <a:cxnLst/>
              <a:rect l="l" t="t" r="r" b="b"/>
              <a:pathLst>
                <a:path w="137" h="317" extrusionOk="0">
                  <a:moveTo>
                    <a:pt x="76" y="0"/>
                  </a:moveTo>
                  <a:cubicBezTo>
                    <a:pt x="73" y="0"/>
                    <a:pt x="70" y="0"/>
                    <a:pt x="67" y="1"/>
                  </a:cubicBezTo>
                  <a:cubicBezTo>
                    <a:pt x="45" y="4"/>
                    <a:pt x="31" y="21"/>
                    <a:pt x="36" y="43"/>
                  </a:cubicBezTo>
                  <a:cubicBezTo>
                    <a:pt x="42" y="82"/>
                    <a:pt x="53" y="205"/>
                    <a:pt x="11" y="255"/>
                  </a:cubicBezTo>
                  <a:cubicBezTo>
                    <a:pt x="0" y="272"/>
                    <a:pt x="0" y="291"/>
                    <a:pt x="17" y="308"/>
                  </a:cubicBezTo>
                  <a:cubicBezTo>
                    <a:pt x="25" y="314"/>
                    <a:pt x="31" y="317"/>
                    <a:pt x="42" y="317"/>
                  </a:cubicBezTo>
                  <a:cubicBezTo>
                    <a:pt x="53" y="317"/>
                    <a:pt x="64" y="314"/>
                    <a:pt x="67" y="303"/>
                  </a:cubicBezTo>
                  <a:cubicBezTo>
                    <a:pt x="137" y="219"/>
                    <a:pt x="112" y="52"/>
                    <a:pt x="109" y="32"/>
                  </a:cubicBezTo>
                  <a:cubicBezTo>
                    <a:pt x="106" y="13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 rot="594073">
              <a:off x="7232523" y="3625869"/>
              <a:ext cx="9945" cy="22940"/>
            </a:xfrm>
            <a:custGeom>
              <a:avLst/>
              <a:gdLst/>
              <a:ahLst/>
              <a:cxnLst/>
              <a:rect l="l" t="t" r="r" b="b"/>
              <a:pathLst>
                <a:path w="137" h="316" extrusionOk="0">
                  <a:moveTo>
                    <a:pt x="72" y="0"/>
                  </a:moveTo>
                  <a:cubicBezTo>
                    <a:pt x="70" y="0"/>
                    <a:pt x="69" y="0"/>
                    <a:pt x="67" y="0"/>
                  </a:cubicBezTo>
                  <a:cubicBezTo>
                    <a:pt x="45" y="3"/>
                    <a:pt x="31" y="20"/>
                    <a:pt x="34" y="42"/>
                  </a:cubicBezTo>
                  <a:cubicBezTo>
                    <a:pt x="42" y="84"/>
                    <a:pt x="53" y="204"/>
                    <a:pt x="11" y="254"/>
                  </a:cubicBezTo>
                  <a:cubicBezTo>
                    <a:pt x="0" y="271"/>
                    <a:pt x="0" y="293"/>
                    <a:pt x="17" y="307"/>
                  </a:cubicBezTo>
                  <a:cubicBezTo>
                    <a:pt x="25" y="313"/>
                    <a:pt x="31" y="316"/>
                    <a:pt x="42" y="316"/>
                  </a:cubicBezTo>
                  <a:cubicBezTo>
                    <a:pt x="53" y="316"/>
                    <a:pt x="62" y="313"/>
                    <a:pt x="67" y="305"/>
                  </a:cubicBezTo>
                  <a:cubicBezTo>
                    <a:pt x="137" y="221"/>
                    <a:pt x="112" y="54"/>
                    <a:pt x="109" y="31"/>
                  </a:cubicBezTo>
                  <a:cubicBezTo>
                    <a:pt x="104" y="13"/>
                    <a:pt x="8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 rot="594073">
              <a:off x="7256325" y="4001510"/>
              <a:ext cx="10018" cy="23157"/>
            </a:xfrm>
            <a:custGeom>
              <a:avLst/>
              <a:gdLst/>
              <a:ahLst/>
              <a:cxnLst/>
              <a:rect l="l" t="t" r="r" b="b"/>
              <a:pathLst>
                <a:path w="138" h="319" extrusionOk="0">
                  <a:moveTo>
                    <a:pt x="65" y="0"/>
                  </a:moveTo>
                  <a:cubicBezTo>
                    <a:pt x="63" y="0"/>
                    <a:pt x="61" y="0"/>
                    <a:pt x="59" y="1"/>
                  </a:cubicBezTo>
                  <a:cubicBezTo>
                    <a:pt x="43" y="6"/>
                    <a:pt x="29" y="23"/>
                    <a:pt x="31" y="42"/>
                  </a:cubicBezTo>
                  <a:cubicBezTo>
                    <a:pt x="40" y="84"/>
                    <a:pt x="54" y="207"/>
                    <a:pt x="15" y="260"/>
                  </a:cubicBezTo>
                  <a:cubicBezTo>
                    <a:pt x="1" y="277"/>
                    <a:pt x="4" y="299"/>
                    <a:pt x="20" y="313"/>
                  </a:cubicBezTo>
                  <a:cubicBezTo>
                    <a:pt x="26" y="316"/>
                    <a:pt x="34" y="319"/>
                    <a:pt x="43" y="319"/>
                  </a:cubicBezTo>
                  <a:cubicBezTo>
                    <a:pt x="54" y="319"/>
                    <a:pt x="62" y="313"/>
                    <a:pt x="71" y="305"/>
                  </a:cubicBezTo>
                  <a:cubicBezTo>
                    <a:pt x="137" y="218"/>
                    <a:pt x="104" y="51"/>
                    <a:pt x="101" y="29"/>
                  </a:cubicBezTo>
                  <a:cubicBezTo>
                    <a:pt x="99" y="13"/>
                    <a:pt x="8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 rot="594073">
              <a:off x="7270341" y="3974472"/>
              <a:ext cx="9945" cy="23012"/>
            </a:xfrm>
            <a:custGeom>
              <a:avLst/>
              <a:gdLst/>
              <a:ahLst/>
              <a:cxnLst/>
              <a:rect l="l" t="t" r="r" b="b"/>
              <a:pathLst>
                <a:path w="137" h="317" extrusionOk="0">
                  <a:moveTo>
                    <a:pt x="69" y="0"/>
                  </a:moveTo>
                  <a:cubicBezTo>
                    <a:pt x="65" y="0"/>
                    <a:pt x="62" y="1"/>
                    <a:pt x="59" y="2"/>
                  </a:cubicBezTo>
                  <a:cubicBezTo>
                    <a:pt x="42" y="4"/>
                    <a:pt x="28" y="21"/>
                    <a:pt x="31" y="44"/>
                  </a:cubicBezTo>
                  <a:cubicBezTo>
                    <a:pt x="37" y="85"/>
                    <a:pt x="53" y="205"/>
                    <a:pt x="14" y="258"/>
                  </a:cubicBezTo>
                  <a:cubicBezTo>
                    <a:pt x="0" y="275"/>
                    <a:pt x="3" y="297"/>
                    <a:pt x="20" y="311"/>
                  </a:cubicBezTo>
                  <a:cubicBezTo>
                    <a:pt x="25" y="314"/>
                    <a:pt x="34" y="317"/>
                    <a:pt x="42" y="317"/>
                  </a:cubicBezTo>
                  <a:cubicBezTo>
                    <a:pt x="56" y="317"/>
                    <a:pt x="67" y="314"/>
                    <a:pt x="70" y="303"/>
                  </a:cubicBezTo>
                  <a:cubicBezTo>
                    <a:pt x="137" y="217"/>
                    <a:pt x="104" y="49"/>
                    <a:pt x="101" y="30"/>
                  </a:cubicBezTo>
                  <a:cubicBezTo>
                    <a:pt x="98" y="13"/>
                    <a:pt x="8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 rot="594073">
              <a:off x="7270901" y="4008770"/>
              <a:ext cx="10018" cy="23157"/>
            </a:xfrm>
            <a:custGeom>
              <a:avLst/>
              <a:gdLst/>
              <a:ahLst/>
              <a:cxnLst/>
              <a:rect l="l" t="t" r="r" b="b"/>
              <a:pathLst>
                <a:path w="138" h="319" extrusionOk="0">
                  <a:moveTo>
                    <a:pt x="68" y="0"/>
                  </a:moveTo>
                  <a:cubicBezTo>
                    <a:pt x="66" y="0"/>
                    <a:pt x="64" y="1"/>
                    <a:pt x="62" y="1"/>
                  </a:cubicBezTo>
                  <a:cubicBezTo>
                    <a:pt x="42" y="4"/>
                    <a:pt x="28" y="20"/>
                    <a:pt x="34" y="43"/>
                  </a:cubicBezTo>
                  <a:cubicBezTo>
                    <a:pt x="40" y="84"/>
                    <a:pt x="54" y="207"/>
                    <a:pt x="15" y="257"/>
                  </a:cubicBezTo>
                  <a:cubicBezTo>
                    <a:pt x="1" y="277"/>
                    <a:pt x="6" y="297"/>
                    <a:pt x="23" y="310"/>
                  </a:cubicBezTo>
                  <a:cubicBezTo>
                    <a:pt x="26" y="313"/>
                    <a:pt x="37" y="319"/>
                    <a:pt x="42" y="319"/>
                  </a:cubicBezTo>
                  <a:cubicBezTo>
                    <a:pt x="54" y="319"/>
                    <a:pt x="65" y="313"/>
                    <a:pt x="70" y="305"/>
                  </a:cubicBezTo>
                  <a:cubicBezTo>
                    <a:pt x="137" y="216"/>
                    <a:pt x="107" y="45"/>
                    <a:pt x="104" y="29"/>
                  </a:cubicBezTo>
                  <a:cubicBezTo>
                    <a:pt x="99" y="11"/>
                    <a:pt x="85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 rot="594073">
              <a:off x="7264380" y="4043521"/>
              <a:ext cx="10018" cy="23303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67" y="1"/>
                  </a:moveTo>
                  <a:cubicBezTo>
                    <a:pt x="65" y="1"/>
                    <a:pt x="62" y="1"/>
                    <a:pt x="60" y="2"/>
                  </a:cubicBezTo>
                  <a:cubicBezTo>
                    <a:pt x="43" y="5"/>
                    <a:pt x="29" y="22"/>
                    <a:pt x="32" y="44"/>
                  </a:cubicBezTo>
                  <a:cubicBezTo>
                    <a:pt x="40" y="86"/>
                    <a:pt x="54" y="208"/>
                    <a:pt x="15" y="259"/>
                  </a:cubicBezTo>
                  <a:cubicBezTo>
                    <a:pt x="1" y="278"/>
                    <a:pt x="4" y="298"/>
                    <a:pt x="21" y="312"/>
                  </a:cubicBezTo>
                  <a:cubicBezTo>
                    <a:pt x="26" y="314"/>
                    <a:pt x="34" y="320"/>
                    <a:pt x="43" y="320"/>
                  </a:cubicBezTo>
                  <a:cubicBezTo>
                    <a:pt x="54" y="320"/>
                    <a:pt x="62" y="312"/>
                    <a:pt x="71" y="306"/>
                  </a:cubicBezTo>
                  <a:cubicBezTo>
                    <a:pt x="138" y="217"/>
                    <a:pt x="104" y="47"/>
                    <a:pt x="101" y="30"/>
                  </a:cubicBezTo>
                  <a:cubicBezTo>
                    <a:pt x="99" y="13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 rot="594073">
              <a:off x="7249194" y="4036447"/>
              <a:ext cx="10018" cy="23157"/>
            </a:xfrm>
            <a:custGeom>
              <a:avLst/>
              <a:gdLst/>
              <a:ahLst/>
              <a:cxnLst/>
              <a:rect l="l" t="t" r="r" b="b"/>
              <a:pathLst>
                <a:path w="138" h="319" extrusionOk="0">
                  <a:moveTo>
                    <a:pt x="65" y="0"/>
                  </a:moveTo>
                  <a:cubicBezTo>
                    <a:pt x="63" y="0"/>
                    <a:pt x="61" y="0"/>
                    <a:pt x="59" y="1"/>
                  </a:cubicBezTo>
                  <a:cubicBezTo>
                    <a:pt x="43" y="6"/>
                    <a:pt x="29" y="23"/>
                    <a:pt x="31" y="45"/>
                  </a:cubicBezTo>
                  <a:cubicBezTo>
                    <a:pt x="37" y="87"/>
                    <a:pt x="54" y="207"/>
                    <a:pt x="15" y="260"/>
                  </a:cubicBezTo>
                  <a:cubicBezTo>
                    <a:pt x="1" y="277"/>
                    <a:pt x="4" y="299"/>
                    <a:pt x="20" y="313"/>
                  </a:cubicBezTo>
                  <a:cubicBezTo>
                    <a:pt x="26" y="316"/>
                    <a:pt x="34" y="319"/>
                    <a:pt x="43" y="319"/>
                  </a:cubicBezTo>
                  <a:cubicBezTo>
                    <a:pt x="57" y="319"/>
                    <a:pt x="68" y="316"/>
                    <a:pt x="71" y="305"/>
                  </a:cubicBezTo>
                  <a:cubicBezTo>
                    <a:pt x="138" y="218"/>
                    <a:pt x="104" y="51"/>
                    <a:pt x="101" y="29"/>
                  </a:cubicBezTo>
                  <a:cubicBezTo>
                    <a:pt x="99" y="13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 rot="594073">
              <a:off x="7245786" y="4067834"/>
              <a:ext cx="10018" cy="23085"/>
            </a:xfrm>
            <a:custGeom>
              <a:avLst/>
              <a:gdLst/>
              <a:ahLst/>
              <a:cxnLst/>
              <a:rect l="l" t="t" r="r" b="b"/>
              <a:pathLst>
                <a:path w="138" h="318" extrusionOk="0">
                  <a:moveTo>
                    <a:pt x="69" y="1"/>
                  </a:moveTo>
                  <a:cubicBezTo>
                    <a:pt x="66" y="1"/>
                    <a:pt x="63" y="1"/>
                    <a:pt x="59" y="2"/>
                  </a:cubicBezTo>
                  <a:cubicBezTo>
                    <a:pt x="43" y="5"/>
                    <a:pt x="29" y="21"/>
                    <a:pt x="31" y="44"/>
                  </a:cubicBezTo>
                  <a:cubicBezTo>
                    <a:pt x="40" y="86"/>
                    <a:pt x="54" y="205"/>
                    <a:pt x="15" y="258"/>
                  </a:cubicBezTo>
                  <a:cubicBezTo>
                    <a:pt x="1" y="275"/>
                    <a:pt x="3" y="298"/>
                    <a:pt x="20" y="311"/>
                  </a:cubicBezTo>
                  <a:cubicBezTo>
                    <a:pt x="26" y="314"/>
                    <a:pt x="34" y="317"/>
                    <a:pt x="43" y="317"/>
                  </a:cubicBezTo>
                  <a:cubicBezTo>
                    <a:pt x="57" y="317"/>
                    <a:pt x="68" y="314"/>
                    <a:pt x="70" y="303"/>
                  </a:cubicBezTo>
                  <a:cubicBezTo>
                    <a:pt x="137" y="217"/>
                    <a:pt x="104" y="49"/>
                    <a:pt x="101" y="30"/>
                  </a:cubicBezTo>
                  <a:cubicBezTo>
                    <a:pt x="99" y="13"/>
                    <a:pt x="8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 rot="594073">
              <a:off x="7043054" y="3651490"/>
              <a:ext cx="10381" cy="22504"/>
            </a:xfrm>
            <a:custGeom>
              <a:avLst/>
              <a:gdLst/>
              <a:ahLst/>
              <a:cxnLst/>
              <a:rect l="l" t="t" r="r" b="b"/>
              <a:pathLst>
                <a:path w="143" h="310" extrusionOk="0">
                  <a:moveTo>
                    <a:pt x="102" y="0"/>
                  </a:moveTo>
                  <a:cubicBezTo>
                    <a:pt x="92" y="0"/>
                    <a:pt x="83" y="4"/>
                    <a:pt x="76" y="11"/>
                  </a:cubicBezTo>
                  <a:cubicBezTo>
                    <a:pt x="0" y="83"/>
                    <a:pt x="3" y="256"/>
                    <a:pt x="6" y="276"/>
                  </a:cubicBezTo>
                  <a:cubicBezTo>
                    <a:pt x="12" y="293"/>
                    <a:pt x="25" y="309"/>
                    <a:pt x="45" y="309"/>
                  </a:cubicBezTo>
                  <a:cubicBezTo>
                    <a:pt x="70" y="306"/>
                    <a:pt x="84" y="287"/>
                    <a:pt x="81" y="270"/>
                  </a:cubicBezTo>
                  <a:cubicBezTo>
                    <a:pt x="76" y="228"/>
                    <a:pt x="84" y="108"/>
                    <a:pt x="129" y="61"/>
                  </a:cubicBezTo>
                  <a:cubicBezTo>
                    <a:pt x="143" y="47"/>
                    <a:pt x="143" y="25"/>
                    <a:pt x="129" y="11"/>
                  </a:cubicBezTo>
                  <a:cubicBezTo>
                    <a:pt x="122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 rot="594073">
              <a:off x="7025246" y="3675723"/>
              <a:ext cx="10381" cy="22722"/>
            </a:xfrm>
            <a:custGeom>
              <a:avLst/>
              <a:gdLst/>
              <a:ahLst/>
              <a:cxnLst/>
              <a:rect l="l" t="t" r="r" b="b"/>
              <a:pathLst>
                <a:path w="143" h="313" extrusionOk="0">
                  <a:moveTo>
                    <a:pt x="102" y="0"/>
                  </a:moveTo>
                  <a:cubicBezTo>
                    <a:pt x="92" y="0"/>
                    <a:pt x="83" y="4"/>
                    <a:pt x="76" y="11"/>
                  </a:cubicBezTo>
                  <a:cubicBezTo>
                    <a:pt x="0" y="86"/>
                    <a:pt x="3" y="259"/>
                    <a:pt x="6" y="276"/>
                  </a:cubicBezTo>
                  <a:cubicBezTo>
                    <a:pt x="9" y="295"/>
                    <a:pt x="23" y="312"/>
                    <a:pt x="45" y="312"/>
                  </a:cubicBezTo>
                  <a:cubicBezTo>
                    <a:pt x="64" y="312"/>
                    <a:pt x="84" y="295"/>
                    <a:pt x="78" y="273"/>
                  </a:cubicBezTo>
                  <a:cubicBezTo>
                    <a:pt x="76" y="231"/>
                    <a:pt x="84" y="108"/>
                    <a:pt x="129" y="64"/>
                  </a:cubicBezTo>
                  <a:cubicBezTo>
                    <a:pt x="143" y="50"/>
                    <a:pt x="143" y="25"/>
                    <a:pt x="129" y="11"/>
                  </a:cubicBezTo>
                  <a:cubicBezTo>
                    <a:pt x="122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 rot="594073">
              <a:off x="7029473" y="3641904"/>
              <a:ext cx="10453" cy="22504"/>
            </a:xfrm>
            <a:custGeom>
              <a:avLst/>
              <a:gdLst/>
              <a:ahLst/>
              <a:cxnLst/>
              <a:rect l="l" t="t" r="r" b="b"/>
              <a:pathLst>
                <a:path w="144" h="310" extrusionOk="0">
                  <a:moveTo>
                    <a:pt x="103" y="1"/>
                  </a:moveTo>
                  <a:cubicBezTo>
                    <a:pt x="94" y="1"/>
                    <a:pt x="85" y="4"/>
                    <a:pt x="79" y="11"/>
                  </a:cubicBezTo>
                  <a:cubicBezTo>
                    <a:pt x="1" y="84"/>
                    <a:pt x="4" y="254"/>
                    <a:pt x="9" y="276"/>
                  </a:cubicBezTo>
                  <a:cubicBezTo>
                    <a:pt x="12" y="293"/>
                    <a:pt x="26" y="310"/>
                    <a:pt x="46" y="310"/>
                  </a:cubicBezTo>
                  <a:cubicBezTo>
                    <a:pt x="71" y="310"/>
                    <a:pt x="87" y="293"/>
                    <a:pt x="82" y="271"/>
                  </a:cubicBezTo>
                  <a:cubicBezTo>
                    <a:pt x="79" y="229"/>
                    <a:pt x="85" y="109"/>
                    <a:pt x="129" y="61"/>
                  </a:cubicBezTo>
                  <a:cubicBezTo>
                    <a:pt x="143" y="47"/>
                    <a:pt x="143" y="25"/>
                    <a:pt x="129" y="11"/>
                  </a:cubicBezTo>
                  <a:cubicBezTo>
                    <a:pt x="122" y="4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 rot="594073">
              <a:off x="7041289" y="3608447"/>
              <a:ext cx="10453" cy="22431"/>
            </a:xfrm>
            <a:custGeom>
              <a:avLst/>
              <a:gdLst/>
              <a:ahLst/>
              <a:cxnLst/>
              <a:rect l="l" t="t" r="r" b="b"/>
              <a:pathLst>
                <a:path w="144" h="309" extrusionOk="0">
                  <a:moveTo>
                    <a:pt x="103" y="0"/>
                  </a:moveTo>
                  <a:cubicBezTo>
                    <a:pt x="93" y="0"/>
                    <a:pt x="83" y="3"/>
                    <a:pt x="76" y="10"/>
                  </a:cubicBezTo>
                  <a:cubicBezTo>
                    <a:pt x="1" y="83"/>
                    <a:pt x="4" y="259"/>
                    <a:pt x="6" y="276"/>
                  </a:cubicBezTo>
                  <a:cubicBezTo>
                    <a:pt x="12" y="292"/>
                    <a:pt x="26" y="309"/>
                    <a:pt x="45" y="309"/>
                  </a:cubicBezTo>
                  <a:cubicBezTo>
                    <a:pt x="71" y="309"/>
                    <a:pt x="87" y="292"/>
                    <a:pt x="82" y="273"/>
                  </a:cubicBezTo>
                  <a:cubicBezTo>
                    <a:pt x="76" y="231"/>
                    <a:pt x="85" y="108"/>
                    <a:pt x="129" y="63"/>
                  </a:cubicBezTo>
                  <a:cubicBezTo>
                    <a:pt x="143" y="50"/>
                    <a:pt x="143" y="24"/>
                    <a:pt x="129" y="10"/>
                  </a:cubicBezTo>
                  <a:cubicBezTo>
                    <a:pt x="122" y="3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 rot="594073">
              <a:off x="7055152" y="3617641"/>
              <a:ext cx="10381" cy="22504"/>
            </a:xfrm>
            <a:custGeom>
              <a:avLst/>
              <a:gdLst/>
              <a:ahLst/>
              <a:cxnLst/>
              <a:rect l="l" t="t" r="r" b="b"/>
              <a:pathLst>
                <a:path w="143" h="310" extrusionOk="0">
                  <a:moveTo>
                    <a:pt x="102" y="0"/>
                  </a:moveTo>
                  <a:cubicBezTo>
                    <a:pt x="92" y="0"/>
                    <a:pt x="82" y="4"/>
                    <a:pt x="75" y="11"/>
                  </a:cubicBezTo>
                  <a:cubicBezTo>
                    <a:pt x="0" y="83"/>
                    <a:pt x="3" y="253"/>
                    <a:pt x="6" y="276"/>
                  </a:cubicBezTo>
                  <a:cubicBezTo>
                    <a:pt x="11" y="292"/>
                    <a:pt x="25" y="309"/>
                    <a:pt x="45" y="309"/>
                  </a:cubicBezTo>
                  <a:cubicBezTo>
                    <a:pt x="70" y="309"/>
                    <a:pt x="84" y="292"/>
                    <a:pt x="81" y="270"/>
                  </a:cubicBezTo>
                  <a:cubicBezTo>
                    <a:pt x="75" y="228"/>
                    <a:pt x="84" y="108"/>
                    <a:pt x="128" y="61"/>
                  </a:cubicBezTo>
                  <a:cubicBezTo>
                    <a:pt x="142" y="47"/>
                    <a:pt x="142" y="24"/>
                    <a:pt x="128" y="11"/>
                  </a:cubicBezTo>
                  <a:cubicBezTo>
                    <a:pt x="121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 rot="594073">
              <a:off x="7063346" y="3587163"/>
              <a:ext cx="10381" cy="22504"/>
            </a:xfrm>
            <a:custGeom>
              <a:avLst/>
              <a:gdLst/>
              <a:ahLst/>
              <a:cxnLst/>
              <a:rect l="l" t="t" r="r" b="b"/>
              <a:pathLst>
                <a:path w="143" h="310" extrusionOk="0">
                  <a:moveTo>
                    <a:pt x="102" y="1"/>
                  </a:moveTo>
                  <a:cubicBezTo>
                    <a:pt x="92" y="1"/>
                    <a:pt x="82" y="4"/>
                    <a:pt x="75" y="11"/>
                  </a:cubicBezTo>
                  <a:cubicBezTo>
                    <a:pt x="0" y="84"/>
                    <a:pt x="3" y="254"/>
                    <a:pt x="6" y="276"/>
                  </a:cubicBezTo>
                  <a:cubicBezTo>
                    <a:pt x="9" y="293"/>
                    <a:pt x="22" y="310"/>
                    <a:pt x="45" y="310"/>
                  </a:cubicBezTo>
                  <a:cubicBezTo>
                    <a:pt x="64" y="310"/>
                    <a:pt x="84" y="293"/>
                    <a:pt x="78" y="271"/>
                  </a:cubicBezTo>
                  <a:cubicBezTo>
                    <a:pt x="75" y="229"/>
                    <a:pt x="84" y="109"/>
                    <a:pt x="128" y="61"/>
                  </a:cubicBezTo>
                  <a:cubicBezTo>
                    <a:pt x="142" y="47"/>
                    <a:pt x="142" y="25"/>
                    <a:pt x="128" y="11"/>
                  </a:cubicBezTo>
                  <a:cubicBezTo>
                    <a:pt x="121" y="4"/>
                    <a:pt x="112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 rot="594073">
              <a:off x="6873444" y="4141410"/>
              <a:ext cx="10381" cy="22649"/>
            </a:xfrm>
            <a:custGeom>
              <a:avLst/>
              <a:gdLst/>
              <a:ahLst/>
              <a:cxnLst/>
              <a:rect l="l" t="t" r="r" b="b"/>
              <a:pathLst>
                <a:path w="143" h="312" extrusionOk="0">
                  <a:moveTo>
                    <a:pt x="102" y="0"/>
                  </a:moveTo>
                  <a:cubicBezTo>
                    <a:pt x="92" y="0"/>
                    <a:pt x="83" y="4"/>
                    <a:pt x="76" y="11"/>
                  </a:cubicBezTo>
                  <a:cubicBezTo>
                    <a:pt x="0" y="83"/>
                    <a:pt x="3" y="256"/>
                    <a:pt x="6" y="276"/>
                  </a:cubicBezTo>
                  <a:cubicBezTo>
                    <a:pt x="12" y="292"/>
                    <a:pt x="25" y="312"/>
                    <a:pt x="45" y="312"/>
                  </a:cubicBezTo>
                  <a:cubicBezTo>
                    <a:pt x="67" y="306"/>
                    <a:pt x="84" y="289"/>
                    <a:pt x="81" y="273"/>
                  </a:cubicBezTo>
                  <a:cubicBezTo>
                    <a:pt x="76" y="231"/>
                    <a:pt x="84" y="108"/>
                    <a:pt x="129" y="64"/>
                  </a:cubicBezTo>
                  <a:cubicBezTo>
                    <a:pt x="143" y="50"/>
                    <a:pt x="143" y="24"/>
                    <a:pt x="129" y="11"/>
                  </a:cubicBezTo>
                  <a:cubicBezTo>
                    <a:pt x="122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 rot="594073">
              <a:off x="6855642" y="4165788"/>
              <a:ext cx="10381" cy="22504"/>
            </a:xfrm>
            <a:custGeom>
              <a:avLst/>
              <a:gdLst/>
              <a:ahLst/>
              <a:cxnLst/>
              <a:rect l="l" t="t" r="r" b="b"/>
              <a:pathLst>
                <a:path w="143" h="310" extrusionOk="0">
                  <a:moveTo>
                    <a:pt x="102" y="1"/>
                  </a:moveTo>
                  <a:cubicBezTo>
                    <a:pt x="92" y="1"/>
                    <a:pt x="83" y="4"/>
                    <a:pt x="76" y="11"/>
                  </a:cubicBezTo>
                  <a:cubicBezTo>
                    <a:pt x="0" y="84"/>
                    <a:pt x="3" y="254"/>
                    <a:pt x="6" y="276"/>
                  </a:cubicBezTo>
                  <a:cubicBezTo>
                    <a:pt x="11" y="293"/>
                    <a:pt x="25" y="310"/>
                    <a:pt x="45" y="310"/>
                  </a:cubicBezTo>
                  <a:cubicBezTo>
                    <a:pt x="67" y="310"/>
                    <a:pt x="84" y="293"/>
                    <a:pt x="81" y="274"/>
                  </a:cubicBezTo>
                  <a:cubicBezTo>
                    <a:pt x="76" y="232"/>
                    <a:pt x="84" y="109"/>
                    <a:pt x="129" y="64"/>
                  </a:cubicBezTo>
                  <a:cubicBezTo>
                    <a:pt x="143" y="50"/>
                    <a:pt x="143" y="25"/>
                    <a:pt x="129" y="11"/>
                  </a:cubicBezTo>
                  <a:cubicBezTo>
                    <a:pt x="122" y="4"/>
                    <a:pt x="112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 rot="594073">
              <a:off x="6860287" y="4131892"/>
              <a:ext cx="10381" cy="22722"/>
            </a:xfrm>
            <a:custGeom>
              <a:avLst/>
              <a:gdLst/>
              <a:ahLst/>
              <a:cxnLst/>
              <a:rect l="l" t="t" r="r" b="b"/>
              <a:pathLst>
                <a:path w="143" h="313" extrusionOk="0">
                  <a:moveTo>
                    <a:pt x="102" y="0"/>
                  </a:moveTo>
                  <a:cubicBezTo>
                    <a:pt x="93" y="0"/>
                    <a:pt x="83" y="4"/>
                    <a:pt x="76" y="11"/>
                  </a:cubicBezTo>
                  <a:cubicBezTo>
                    <a:pt x="0" y="83"/>
                    <a:pt x="3" y="259"/>
                    <a:pt x="6" y="276"/>
                  </a:cubicBezTo>
                  <a:cubicBezTo>
                    <a:pt x="9" y="293"/>
                    <a:pt x="23" y="312"/>
                    <a:pt x="45" y="312"/>
                  </a:cubicBezTo>
                  <a:cubicBezTo>
                    <a:pt x="65" y="312"/>
                    <a:pt x="79" y="293"/>
                    <a:pt x="79" y="273"/>
                  </a:cubicBezTo>
                  <a:cubicBezTo>
                    <a:pt x="76" y="231"/>
                    <a:pt x="84" y="109"/>
                    <a:pt x="129" y="64"/>
                  </a:cubicBezTo>
                  <a:cubicBezTo>
                    <a:pt x="143" y="50"/>
                    <a:pt x="143" y="25"/>
                    <a:pt x="129" y="11"/>
                  </a:cubicBezTo>
                  <a:cubicBezTo>
                    <a:pt x="122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 rot="594073">
              <a:off x="6871875" y="4098541"/>
              <a:ext cx="10381" cy="22504"/>
            </a:xfrm>
            <a:custGeom>
              <a:avLst/>
              <a:gdLst/>
              <a:ahLst/>
              <a:cxnLst/>
              <a:rect l="l" t="t" r="r" b="b"/>
              <a:pathLst>
                <a:path w="143" h="310" extrusionOk="0">
                  <a:moveTo>
                    <a:pt x="105" y="1"/>
                  </a:moveTo>
                  <a:cubicBezTo>
                    <a:pt x="95" y="1"/>
                    <a:pt x="86" y="4"/>
                    <a:pt x="79" y="11"/>
                  </a:cubicBezTo>
                  <a:cubicBezTo>
                    <a:pt x="1" y="84"/>
                    <a:pt x="3" y="254"/>
                    <a:pt x="9" y="276"/>
                  </a:cubicBezTo>
                  <a:cubicBezTo>
                    <a:pt x="12" y="293"/>
                    <a:pt x="26" y="310"/>
                    <a:pt x="48" y="310"/>
                  </a:cubicBezTo>
                  <a:cubicBezTo>
                    <a:pt x="68" y="310"/>
                    <a:pt x="82" y="293"/>
                    <a:pt x="82" y="270"/>
                  </a:cubicBezTo>
                  <a:cubicBezTo>
                    <a:pt x="79" y="229"/>
                    <a:pt x="84" y="109"/>
                    <a:pt x="129" y="61"/>
                  </a:cubicBezTo>
                  <a:cubicBezTo>
                    <a:pt x="143" y="47"/>
                    <a:pt x="143" y="25"/>
                    <a:pt x="129" y="11"/>
                  </a:cubicBezTo>
                  <a:cubicBezTo>
                    <a:pt x="123" y="4"/>
                    <a:pt x="114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 rot="594073">
              <a:off x="6885549" y="4107488"/>
              <a:ext cx="10381" cy="22722"/>
            </a:xfrm>
            <a:custGeom>
              <a:avLst/>
              <a:gdLst/>
              <a:ahLst/>
              <a:cxnLst/>
              <a:rect l="l" t="t" r="r" b="b"/>
              <a:pathLst>
                <a:path w="143" h="313" extrusionOk="0">
                  <a:moveTo>
                    <a:pt x="103" y="1"/>
                  </a:moveTo>
                  <a:cubicBezTo>
                    <a:pt x="94" y="1"/>
                    <a:pt x="85" y="4"/>
                    <a:pt x="78" y="11"/>
                  </a:cubicBezTo>
                  <a:cubicBezTo>
                    <a:pt x="0" y="84"/>
                    <a:pt x="3" y="260"/>
                    <a:pt x="8" y="276"/>
                  </a:cubicBezTo>
                  <a:cubicBezTo>
                    <a:pt x="11" y="293"/>
                    <a:pt x="25" y="313"/>
                    <a:pt x="45" y="313"/>
                  </a:cubicBezTo>
                  <a:cubicBezTo>
                    <a:pt x="67" y="313"/>
                    <a:pt x="84" y="293"/>
                    <a:pt x="81" y="274"/>
                  </a:cubicBezTo>
                  <a:cubicBezTo>
                    <a:pt x="78" y="232"/>
                    <a:pt x="84" y="109"/>
                    <a:pt x="128" y="64"/>
                  </a:cubicBezTo>
                  <a:cubicBezTo>
                    <a:pt x="142" y="50"/>
                    <a:pt x="142" y="25"/>
                    <a:pt x="128" y="11"/>
                  </a:cubicBezTo>
                  <a:cubicBezTo>
                    <a:pt x="121" y="4"/>
                    <a:pt x="112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 rot="594073">
              <a:off x="6893730" y="4077082"/>
              <a:ext cx="10381" cy="22722"/>
            </a:xfrm>
            <a:custGeom>
              <a:avLst/>
              <a:gdLst/>
              <a:ahLst/>
              <a:cxnLst/>
              <a:rect l="l" t="t" r="r" b="b"/>
              <a:pathLst>
                <a:path w="143" h="313" extrusionOk="0">
                  <a:moveTo>
                    <a:pt x="102" y="0"/>
                  </a:moveTo>
                  <a:cubicBezTo>
                    <a:pt x="92" y="0"/>
                    <a:pt x="82" y="4"/>
                    <a:pt x="75" y="11"/>
                  </a:cubicBezTo>
                  <a:cubicBezTo>
                    <a:pt x="0" y="83"/>
                    <a:pt x="3" y="259"/>
                    <a:pt x="6" y="276"/>
                  </a:cubicBezTo>
                  <a:cubicBezTo>
                    <a:pt x="11" y="293"/>
                    <a:pt x="22" y="312"/>
                    <a:pt x="45" y="312"/>
                  </a:cubicBezTo>
                  <a:cubicBezTo>
                    <a:pt x="67" y="312"/>
                    <a:pt x="84" y="293"/>
                    <a:pt x="81" y="273"/>
                  </a:cubicBezTo>
                  <a:cubicBezTo>
                    <a:pt x="75" y="231"/>
                    <a:pt x="84" y="109"/>
                    <a:pt x="128" y="64"/>
                  </a:cubicBezTo>
                  <a:cubicBezTo>
                    <a:pt x="142" y="50"/>
                    <a:pt x="142" y="25"/>
                    <a:pt x="128" y="11"/>
                  </a:cubicBezTo>
                  <a:cubicBezTo>
                    <a:pt x="121" y="4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 rot="594073">
              <a:off x="6798156" y="4009399"/>
              <a:ext cx="13793" cy="21560"/>
            </a:xfrm>
            <a:custGeom>
              <a:avLst/>
              <a:gdLst/>
              <a:ahLst/>
              <a:cxnLst/>
              <a:rect l="l" t="t" r="r" b="b"/>
              <a:pathLst>
                <a:path w="190" h="297" extrusionOk="0">
                  <a:moveTo>
                    <a:pt x="148" y="0"/>
                  </a:moveTo>
                  <a:cubicBezTo>
                    <a:pt x="141" y="0"/>
                    <a:pt x="133" y="2"/>
                    <a:pt x="126" y="7"/>
                  </a:cubicBezTo>
                  <a:cubicBezTo>
                    <a:pt x="36" y="65"/>
                    <a:pt x="8" y="233"/>
                    <a:pt x="6" y="255"/>
                  </a:cubicBezTo>
                  <a:cubicBezTo>
                    <a:pt x="0" y="274"/>
                    <a:pt x="14" y="291"/>
                    <a:pt x="36" y="297"/>
                  </a:cubicBezTo>
                  <a:lnTo>
                    <a:pt x="42" y="297"/>
                  </a:lnTo>
                  <a:cubicBezTo>
                    <a:pt x="61" y="297"/>
                    <a:pt x="78" y="283"/>
                    <a:pt x="81" y="263"/>
                  </a:cubicBezTo>
                  <a:cubicBezTo>
                    <a:pt x="89" y="221"/>
                    <a:pt x="117" y="104"/>
                    <a:pt x="167" y="68"/>
                  </a:cubicBezTo>
                  <a:cubicBezTo>
                    <a:pt x="187" y="54"/>
                    <a:pt x="190" y="35"/>
                    <a:pt x="179" y="18"/>
                  </a:cubicBezTo>
                  <a:cubicBezTo>
                    <a:pt x="170" y="6"/>
                    <a:pt x="159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 rot="594073">
              <a:off x="6775816" y="4030113"/>
              <a:ext cx="13793" cy="21633"/>
            </a:xfrm>
            <a:custGeom>
              <a:avLst/>
              <a:gdLst/>
              <a:ahLst/>
              <a:cxnLst/>
              <a:rect l="l" t="t" r="r" b="b"/>
              <a:pathLst>
                <a:path w="190" h="298" extrusionOk="0">
                  <a:moveTo>
                    <a:pt x="147" y="1"/>
                  </a:moveTo>
                  <a:cubicBezTo>
                    <a:pt x="139" y="1"/>
                    <a:pt x="132" y="3"/>
                    <a:pt x="126" y="7"/>
                  </a:cubicBezTo>
                  <a:cubicBezTo>
                    <a:pt x="36" y="66"/>
                    <a:pt x="9" y="233"/>
                    <a:pt x="3" y="256"/>
                  </a:cubicBezTo>
                  <a:cubicBezTo>
                    <a:pt x="0" y="275"/>
                    <a:pt x="14" y="292"/>
                    <a:pt x="36" y="298"/>
                  </a:cubicBezTo>
                  <a:lnTo>
                    <a:pt x="42" y="298"/>
                  </a:lnTo>
                  <a:cubicBezTo>
                    <a:pt x="59" y="298"/>
                    <a:pt x="78" y="284"/>
                    <a:pt x="81" y="264"/>
                  </a:cubicBezTo>
                  <a:cubicBezTo>
                    <a:pt x="84" y="222"/>
                    <a:pt x="115" y="105"/>
                    <a:pt x="168" y="69"/>
                  </a:cubicBezTo>
                  <a:cubicBezTo>
                    <a:pt x="184" y="55"/>
                    <a:pt x="190" y="35"/>
                    <a:pt x="179" y="19"/>
                  </a:cubicBezTo>
                  <a:cubicBezTo>
                    <a:pt x="170" y="7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 rot="594073">
              <a:off x="6786800" y="3997695"/>
              <a:ext cx="13865" cy="21415"/>
            </a:xfrm>
            <a:custGeom>
              <a:avLst/>
              <a:gdLst/>
              <a:ahLst/>
              <a:cxnLst/>
              <a:rect l="l" t="t" r="r" b="b"/>
              <a:pathLst>
                <a:path w="191" h="295" extrusionOk="0">
                  <a:moveTo>
                    <a:pt x="147" y="0"/>
                  </a:moveTo>
                  <a:cubicBezTo>
                    <a:pt x="140" y="0"/>
                    <a:pt x="133" y="2"/>
                    <a:pt x="126" y="5"/>
                  </a:cubicBezTo>
                  <a:cubicBezTo>
                    <a:pt x="37" y="63"/>
                    <a:pt x="9" y="234"/>
                    <a:pt x="6" y="253"/>
                  </a:cubicBezTo>
                  <a:cubicBezTo>
                    <a:pt x="1" y="275"/>
                    <a:pt x="15" y="292"/>
                    <a:pt x="37" y="295"/>
                  </a:cubicBezTo>
                  <a:lnTo>
                    <a:pt x="43" y="295"/>
                  </a:lnTo>
                  <a:cubicBezTo>
                    <a:pt x="62" y="295"/>
                    <a:pt x="79" y="284"/>
                    <a:pt x="82" y="264"/>
                  </a:cubicBezTo>
                  <a:cubicBezTo>
                    <a:pt x="84" y="222"/>
                    <a:pt x="118" y="102"/>
                    <a:pt x="168" y="69"/>
                  </a:cubicBezTo>
                  <a:cubicBezTo>
                    <a:pt x="188" y="55"/>
                    <a:pt x="190" y="33"/>
                    <a:pt x="179" y="16"/>
                  </a:cubicBezTo>
                  <a:cubicBezTo>
                    <a:pt x="170" y="5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 rot="594073">
              <a:off x="6805092" y="3967192"/>
              <a:ext cx="13648" cy="21415"/>
            </a:xfrm>
            <a:custGeom>
              <a:avLst/>
              <a:gdLst/>
              <a:ahLst/>
              <a:cxnLst/>
              <a:rect l="l" t="t" r="r" b="b"/>
              <a:pathLst>
                <a:path w="188" h="295" extrusionOk="0">
                  <a:moveTo>
                    <a:pt x="148" y="0"/>
                  </a:moveTo>
                  <a:cubicBezTo>
                    <a:pt x="140" y="0"/>
                    <a:pt x="133" y="3"/>
                    <a:pt x="126" y="7"/>
                  </a:cubicBezTo>
                  <a:cubicBezTo>
                    <a:pt x="34" y="66"/>
                    <a:pt x="6" y="233"/>
                    <a:pt x="3" y="253"/>
                  </a:cubicBezTo>
                  <a:cubicBezTo>
                    <a:pt x="0" y="275"/>
                    <a:pt x="14" y="292"/>
                    <a:pt x="34" y="294"/>
                  </a:cubicBezTo>
                  <a:lnTo>
                    <a:pt x="42" y="294"/>
                  </a:lnTo>
                  <a:cubicBezTo>
                    <a:pt x="59" y="294"/>
                    <a:pt x="73" y="280"/>
                    <a:pt x="81" y="264"/>
                  </a:cubicBezTo>
                  <a:cubicBezTo>
                    <a:pt x="84" y="225"/>
                    <a:pt x="115" y="105"/>
                    <a:pt x="168" y="68"/>
                  </a:cubicBezTo>
                  <a:cubicBezTo>
                    <a:pt x="185" y="54"/>
                    <a:pt x="187" y="35"/>
                    <a:pt x="179" y="15"/>
                  </a:cubicBezTo>
                  <a:cubicBezTo>
                    <a:pt x="171" y="5"/>
                    <a:pt x="159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 rot="594073">
              <a:off x="6816632" y="3978659"/>
              <a:ext cx="13865" cy="21633"/>
            </a:xfrm>
            <a:custGeom>
              <a:avLst/>
              <a:gdLst/>
              <a:ahLst/>
              <a:cxnLst/>
              <a:rect l="l" t="t" r="r" b="b"/>
              <a:pathLst>
                <a:path w="191" h="298" extrusionOk="0">
                  <a:moveTo>
                    <a:pt x="147" y="1"/>
                  </a:moveTo>
                  <a:cubicBezTo>
                    <a:pt x="140" y="1"/>
                    <a:pt x="133" y="3"/>
                    <a:pt x="126" y="7"/>
                  </a:cubicBezTo>
                  <a:cubicBezTo>
                    <a:pt x="37" y="66"/>
                    <a:pt x="9" y="233"/>
                    <a:pt x="3" y="256"/>
                  </a:cubicBezTo>
                  <a:cubicBezTo>
                    <a:pt x="1" y="275"/>
                    <a:pt x="15" y="292"/>
                    <a:pt x="37" y="297"/>
                  </a:cubicBezTo>
                  <a:lnTo>
                    <a:pt x="42" y="297"/>
                  </a:lnTo>
                  <a:cubicBezTo>
                    <a:pt x="59" y="297"/>
                    <a:pt x="73" y="286"/>
                    <a:pt x="82" y="264"/>
                  </a:cubicBezTo>
                  <a:cubicBezTo>
                    <a:pt x="84" y="222"/>
                    <a:pt x="115" y="105"/>
                    <a:pt x="168" y="69"/>
                  </a:cubicBezTo>
                  <a:cubicBezTo>
                    <a:pt x="185" y="55"/>
                    <a:pt x="190" y="35"/>
                    <a:pt x="179" y="18"/>
                  </a:cubicBezTo>
                  <a:cubicBezTo>
                    <a:pt x="171" y="6"/>
                    <a:pt x="159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 rot="594073">
              <a:off x="6830402" y="3950461"/>
              <a:ext cx="13648" cy="21560"/>
            </a:xfrm>
            <a:custGeom>
              <a:avLst/>
              <a:gdLst/>
              <a:ahLst/>
              <a:cxnLst/>
              <a:rect l="l" t="t" r="r" b="b"/>
              <a:pathLst>
                <a:path w="188" h="297" extrusionOk="0">
                  <a:moveTo>
                    <a:pt x="145" y="1"/>
                  </a:moveTo>
                  <a:cubicBezTo>
                    <a:pt x="138" y="1"/>
                    <a:pt x="132" y="3"/>
                    <a:pt x="126" y="7"/>
                  </a:cubicBezTo>
                  <a:cubicBezTo>
                    <a:pt x="34" y="65"/>
                    <a:pt x="6" y="233"/>
                    <a:pt x="3" y="255"/>
                  </a:cubicBezTo>
                  <a:cubicBezTo>
                    <a:pt x="1" y="274"/>
                    <a:pt x="15" y="294"/>
                    <a:pt x="34" y="297"/>
                  </a:cubicBezTo>
                  <a:lnTo>
                    <a:pt x="42" y="297"/>
                  </a:lnTo>
                  <a:cubicBezTo>
                    <a:pt x="62" y="297"/>
                    <a:pt x="76" y="283"/>
                    <a:pt x="79" y="266"/>
                  </a:cubicBezTo>
                  <a:cubicBezTo>
                    <a:pt x="84" y="224"/>
                    <a:pt x="115" y="104"/>
                    <a:pt x="168" y="71"/>
                  </a:cubicBezTo>
                  <a:cubicBezTo>
                    <a:pt x="185" y="57"/>
                    <a:pt x="187" y="35"/>
                    <a:pt x="176" y="18"/>
                  </a:cubicBezTo>
                  <a:cubicBezTo>
                    <a:pt x="167" y="7"/>
                    <a:pt x="156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 rot="594073">
              <a:off x="7005914" y="3525705"/>
              <a:ext cx="42250" cy="181412"/>
            </a:xfrm>
            <a:custGeom>
              <a:avLst/>
              <a:gdLst/>
              <a:ahLst/>
              <a:cxnLst/>
              <a:rect l="l" t="t" r="r" b="b"/>
              <a:pathLst>
                <a:path w="582" h="2499" extrusionOk="0">
                  <a:moveTo>
                    <a:pt x="543" y="1"/>
                  </a:moveTo>
                  <a:cubicBezTo>
                    <a:pt x="526" y="1"/>
                    <a:pt x="508" y="10"/>
                    <a:pt x="506" y="29"/>
                  </a:cubicBezTo>
                  <a:cubicBezTo>
                    <a:pt x="422" y="420"/>
                    <a:pt x="1" y="2370"/>
                    <a:pt x="18" y="2468"/>
                  </a:cubicBezTo>
                  <a:cubicBezTo>
                    <a:pt x="20" y="2484"/>
                    <a:pt x="34" y="2498"/>
                    <a:pt x="51" y="2498"/>
                  </a:cubicBezTo>
                  <a:lnTo>
                    <a:pt x="59" y="2498"/>
                  </a:lnTo>
                  <a:cubicBezTo>
                    <a:pt x="76" y="2496"/>
                    <a:pt x="93" y="2476"/>
                    <a:pt x="90" y="2457"/>
                  </a:cubicBezTo>
                  <a:cubicBezTo>
                    <a:pt x="87" y="2370"/>
                    <a:pt x="380" y="967"/>
                    <a:pt x="578" y="46"/>
                  </a:cubicBezTo>
                  <a:cubicBezTo>
                    <a:pt x="581" y="27"/>
                    <a:pt x="573" y="4"/>
                    <a:pt x="550" y="2"/>
                  </a:cubicBezTo>
                  <a:cubicBezTo>
                    <a:pt x="548" y="1"/>
                    <a:pt x="54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 rot="594073">
              <a:off x="7004377" y="3834580"/>
              <a:ext cx="113900" cy="105914"/>
            </a:xfrm>
            <a:custGeom>
              <a:avLst/>
              <a:gdLst/>
              <a:ahLst/>
              <a:cxnLst/>
              <a:rect l="l" t="t" r="r" b="b"/>
              <a:pathLst>
                <a:path w="1569" h="1459" extrusionOk="0">
                  <a:moveTo>
                    <a:pt x="784" y="0"/>
                  </a:moveTo>
                  <a:cubicBezTo>
                    <a:pt x="432" y="0"/>
                    <a:pt x="123" y="255"/>
                    <a:pt x="65" y="612"/>
                  </a:cubicBezTo>
                  <a:cubicBezTo>
                    <a:pt x="1" y="1008"/>
                    <a:pt x="271" y="1385"/>
                    <a:pt x="667" y="1449"/>
                  </a:cubicBezTo>
                  <a:cubicBezTo>
                    <a:pt x="707" y="1455"/>
                    <a:pt x="746" y="1459"/>
                    <a:pt x="784" y="1459"/>
                  </a:cubicBezTo>
                  <a:cubicBezTo>
                    <a:pt x="1135" y="1459"/>
                    <a:pt x="1446" y="1203"/>
                    <a:pt x="1504" y="847"/>
                  </a:cubicBezTo>
                  <a:cubicBezTo>
                    <a:pt x="1568" y="448"/>
                    <a:pt x="1298" y="74"/>
                    <a:pt x="902" y="10"/>
                  </a:cubicBezTo>
                  <a:cubicBezTo>
                    <a:pt x="862" y="3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 rot="594073">
              <a:off x="6928394" y="3888930"/>
              <a:ext cx="123046" cy="102793"/>
            </a:xfrm>
            <a:custGeom>
              <a:avLst/>
              <a:gdLst/>
              <a:ahLst/>
              <a:cxnLst/>
              <a:rect l="l" t="t" r="r" b="b"/>
              <a:pathLst>
                <a:path w="1695" h="1416" extrusionOk="0">
                  <a:moveTo>
                    <a:pt x="241" y="1"/>
                  </a:moveTo>
                  <a:lnTo>
                    <a:pt x="1" y="260"/>
                  </a:lnTo>
                  <a:lnTo>
                    <a:pt x="1256" y="1415"/>
                  </a:lnTo>
                  <a:lnTo>
                    <a:pt x="1694" y="103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B3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 rot="594073">
              <a:off x="6774751" y="3736747"/>
              <a:ext cx="266564" cy="159488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1758" y="0"/>
                  </a:moveTo>
                  <a:cubicBezTo>
                    <a:pt x="1758" y="1"/>
                    <a:pt x="0" y="1228"/>
                    <a:pt x="1364" y="2112"/>
                  </a:cubicBezTo>
                  <a:cubicBezTo>
                    <a:pt x="1457" y="2172"/>
                    <a:pt x="1596" y="2196"/>
                    <a:pt x="1761" y="2196"/>
                  </a:cubicBezTo>
                  <a:cubicBezTo>
                    <a:pt x="2475" y="2196"/>
                    <a:pt x="3672" y="1744"/>
                    <a:pt x="3672" y="1744"/>
                  </a:cubicBezTo>
                  <a:lnTo>
                    <a:pt x="3649" y="712"/>
                  </a:lnTo>
                  <a:cubicBezTo>
                    <a:pt x="3649" y="712"/>
                    <a:pt x="2333" y="1169"/>
                    <a:pt x="1814" y="1169"/>
                  </a:cubicBezTo>
                  <a:cubicBezTo>
                    <a:pt x="1731" y="1169"/>
                    <a:pt x="1669" y="1157"/>
                    <a:pt x="1635" y="1130"/>
                  </a:cubicBezTo>
                  <a:cubicBezTo>
                    <a:pt x="1392" y="935"/>
                    <a:pt x="1758" y="1"/>
                    <a:pt x="1758" y="0"/>
                  </a:cubicBezTo>
                  <a:close/>
                </a:path>
              </a:pathLst>
            </a:custGeom>
            <a:solidFill>
              <a:srgbClr val="DF4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 rot="594073">
              <a:off x="6982514" y="3807927"/>
              <a:ext cx="69545" cy="92630"/>
            </a:xfrm>
            <a:custGeom>
              <a:avLst/>
              <a:gdLst/>
              <a:ahLst/>
              <a:cxnLst/>
              <a:rect l="l" t="t" r="r" b="b"/>
              <a:pathLst>
                <a:path w="958" h="1276" extrusionOk="0">
                  <a:moveTo>
                    <a:pt x="720" y="1"/>
                  </a:moveTo>
                  <a:lnTo>
                    <a:pt x="1" y="193"/>
                  </a:lnTo>
                  <a:lnTo>
                    <a:pt x="260" y="1275"/>
                  </a:lnTo>
                  <a:lnTo>
                    <a:pt x="957" y="983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 rot="594073">
              <a:off x="6994128" y="3584691"/>
              <a:ext cx="432441" cy="369067"/>
            </a:xfrm>
            <a:custGeom>
              <a:avLst/>
              <a:gdLst/>
              <a:ahLst/>
              <a:cxnLst/>
              <a:rect l="l" t="t" r="r" b="b"/>
              <a:pathLst>
                <a:path w="5957" h="5084" extrusionOk="0">
                  <a:moveTo>
                    <a:pt x="5914" y="1"/>
                  </a:moveTo>
                  <a:cubicBezTo>
                    <a:pt x="5907" y="1"/>
                    <a:pt x="5899" y="3"/>
                    <a:pt x="5893" y="9"/>
                  </a:cubicBezTo>
                  <a:lnTo>
                    <a:pt x="20" y="5016"/>
                  </a:lnTo>
                  <a:cubicBezTo>
                    <a:pt x="6" y="5033"/>
                    <a:pt x="1" y="5053"/>
                    <a:pt x="15" y="5069"/>
                  </a:cubicBezTo>
                  <a:cubicBezTo>
                    <a:pt x="23" y="5081"/>
                    <a:pt x="34" y="5083"/>
                    <a:pt x="42" y="5083"/>
                  </a:cubicBezTo>
                  <a:cubicBezTo>
                    <a:pt x="54" y="5083"/>
                    <a:pt x="62" y="5081"/>
                    <a:pt x="68" y="5072"/>
                  </a:cubicBezTo>
                  <a:lnTo>
                    <a:pt x="5940" y="65"/>
                  </a:lnTo>
                  <a:cubicBezTo>
                    <a:pt x="5954" y="51"/>
                    <a:pt x="5957" y="31"/>
                    <a:pt x="5943" y="14"/>
                  </a:cubicBezTo>
                  <a:cubicBezTo>
                    <a:pt x="5935" y="6"/>
                    <a:pt x="5924" y="1"/>
                    <a:pt x="5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94073">
              <a:off x="7009731" y="3598362"/>
              <a:ext cx="421697" cy="381553"/>
            </a:xfrm>
            <a:custGeom>
              <a:avLst/>
              <a:gdLst/>
              <a:ahLst/>
              <a:cxnLst/>
              <a:rect l="l" t="t" r="r" b="b"/>
              <a:pathLst>
                <a:path w="5809" h="5256" extrusionOk="0">
                  <a:moveTo>
                    <a:pt x="5767" y="0"/>
                  </a:moveTo>
                  <a:cubicBezTo>
                    <a:pt x="5758" y="0"/>
                    <a:pt x="5750" y="4"/>
                    <a:pt x="5744" y="11"/>
                  </a:cubicBezTo>
                  <a:lnTo>
                    <a:pt x="17" y="5188"/>
                  </a:lnTo>
                  <a:cubicBezTo>
                    <a:pt x="0" y="5202"/>
                    <a:pt x="0" y="5228"/>
                    <a:pt x="14" y="5241"/>
                  </a:cubicBezTo>
                  <a:cubicBezTo>
                    <a:pt x="20" y="5253"/>
                    <a:pt x="31" y="5255"/>
                    <a:pt x="42" y="5255"/>
                  </a:cubicBezTo>
                  <a:cubicBezTo>
                    <a:pt x="53" y="5255"/>
                    <a:pt x="59" y="5255"/>
                    <a:pt x="67" y="5244"/>
                  </a:cubicBezTo>
                  <a:lnTo>
                    <a:pt x="5792" y="66"/>
                  </a:lnTo>
                  <a:cubicBezTo>
                    <a:pt x="5808" y="52"/>
                    <a:pt x="5808" y="27"/>
                    <a:pt x="5795" y="13"/>
                  </a:cubicBezTo>
                  <a:cubicBezTo>
                    <a:pt x="5787" y="5"/>
                    <a:pt x="5777" y="0"/>
                    <a:pt x="5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 rot="594073">
              <a:off x="7029309" y="3617631"/>
              <a:ext cx="410009" cy="381117"/>
            </a:xfrm>
            <a:custGeom>
              <a:avLst/>
              <a:gdLst/>
              <a:ahLst/>
              <a:cxnLst/>
              <a:rect l="l" t="t" r="r" b="b"/>
              <a:pathLst>
                <a:path w="5648" h="5250" extrusionOk="0">
                  <a:moveTo>
                    <a:pt x="5606" y="1"/>
                  </a:moveTo>
                  <a:cubicBezTo>
                    <a:pt x="5596" y="1"/>
                    <a:pt x="5587" y="5"/>
                    <a:pt x="5580" y="13"/>
                  </a:cubicBezTo>
                  <a:lnTo>
                    <a:pt x="20" y="5183"/>
                  </a:lnTo>
                  <a:cubicBezTo>
                    <a:pt x="1" y="5197"/>
                    <a:pt x="1" y="5222"/>
                    <a:pt x="15" y="5236"/>
                  </a:cubicBezTo>
                  <a:cubicBezTo>
                    <a:pt x="23" y="5247"/>
                    <a:pt x="34" y="5250"/>
                    <a:pt x="42" y="5250"/>
                  </a:cubicBezTo>
                  <a:cubicBezTo>
                    <a:pt x="51" y="5250"/>
                    <a:pt x="62" y="5247"/>
                    <a:pt x="68" y="5238"/>
                  </a:cubicBezTo>
                  <a:lnTo>
                    <a:pt x="5630" y="66"/>
                  </a:lnTo>
                  <a:cubicBezTo>
                    <a:pt x="5647" y="52"/>
                    <a:pt x="5647" y="33"/>
                    <a:pt x="5633" y="16"/>
                  </a:cubicBezTo>
                  <a:cubicBezTo>
                    <a:pt x="5626" y="6"/>
                    <a:pt x="5616" y="1"/>
                    <a:pt x="5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 rot="594073">
              <a:off x="7429235" y="3561100"/>
              <a:ext cx="103809" cy="129870"/>
            </a:xfrm>
            <a:custGeom>
              <a:avLst/>
              <a:gdLst/>
              <a:ahLst/>
              <a:cxnLst/>
              <a:rect l="l" t="t" r="r" b="b"/>
              <a:pathLst>
                <a:path w="1430" h="1789" extrusionOk="0">
                  <a:moveTo>
                    <a:pt x="42" y="1"/>
                  </a:moveTo>
                  <a:cubicBezTo>
                    <a:pt x="34" y="1"/>
                    <a:pt x="27" y="3"/>
                    <a:pt x="20" y="8"/>
                  </a:cubicBezTo>
                  <a:cubicBezTo>
                    <a:pt x="4" y="22"/>
                    <a:pt x="1" y="45"/>
                    <a:pt x="15" y="61"/>
                  </a:cubicBezTo>
                  <a:lnTo>
                    <a:pt x="1357" y="1774"/>
                  </a:lnTo>
                  <a:cubicBezTo>
                    <a:pt x="1362" y="1780"/>
                    <a:pt x="1373" y="1788"/>
                    <a:pt x="1385" y="1788"/>
                  </a:cubicBezTo>
                  <a:cubicBezTo>
                    <a:pt x="1396" y="1788"/>
                    <a:pt x="1401" y="1783"/>
                    <a:pt x="1410" y="1780"/>
                  </a:cubicBezTo>
                  <a:cubicBezTo>
                    <a:pt x="1426" y="1766"/>
                    <a:pt x="1429" y="1746"/>
                    <a:pt x="1415" y="1730"/>
                  </a:cubicBezTo>
                  <a:lnTo>
                    <a:pt x="73" y="17"/>
                  </a:lnTo>
                  <a:cubicBezTo>
                    <a:pt x="65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 rot="594073">
              <a:off x="6657239" y="4085578"/>
              <a:ext cx="148527" cy="128491"/>
            </a:xfrm>
            <a:custGeom>
              <a:avLst/>
              <a:gdLst/>
              <a:ahLst/>
              <a:cxnLst/>
              <a:rect l="l" t="t" r="r" b="b"/>
              <a:pathLst>
                <a:path w="2046" h="1770" extrusionOk="0">
                  <a:moveTo>
                    <a:pt x="539" y="1"/>
                  </a:moveTo>
                  <a:lnTo>
                    <a:pt x="1" y="810"/>
                  </a:lnTo>
                  <a:lnTo>
                    <a:pt x="1494" y="1770"/>
                  </a:lnTo>
                  <a:lnTo>
                    <a:pt x="2046" y="76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 rot="594073">
              <a:off x="6839830" y="4263315"/>
              <a:ext cx="130088" cy="82321"/>
            </a:xfrm>
            <a:custGeom>
              <a:avLst/>
              <a:gdLst/>
              <a:ahLst/>
              <a:cxnLst/>
              <a:rect l="l" t="t" r="r" b="b"/>
              <a:pathLst>
                <a:path w="1792" h="1134" extrusionOk="0">
                  <a:moveTo>
                    <a:pt x="1605" y="1"/>
                  </a:moveTo>
                  <a:lnTo>
                    <a:pt x="1" y="149"/>
                  </a:lnTo>
                  <a:lnTo>
                    <a:pt x="54" y="1133"/>
                  </a:lnTo>
                  <a:lnTo>
                    <a:pt x="1792" y="994"/>
                  </a:lnTo>
                  <a:lnTo>
                    <a:pt x="1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 rot="594073">
              <a:off x="6849923" y="4051572"/>
              <a:ext cx="164933" cy="86677"/>
            </a:xfrm>
            <a:custGeom>
              <a:avLst/>
              <a:gdLst/>
              <a:ahLst/>
              <a:cxnLst/>
              <a:rect l="l" t="t" r="r" b="b"/>
              <a:pathLst>
                <a:path w="2272" h="1194" extrusionOk="0">
                  <a:moveTo>
                    <a:pt x="1002" y="1"/>
                  </a:moveTo>
                  <a:cubicBezTo>
                    <a:pt x="930" y="1"/>
                    <a:pt x="858" y="12"/>
                    <a:pt x="788" y="36"/>
                  </a:cubicBezTo>
                  <a:cubicBezTo>
                    <a:pt x="383" y="172"/>
                    <a:pt x="26" y="730"/>
                    <a:pt x="12" y="753"/>
                  </a:cubicBezTo>
                  <a:cubicBezTo>
                    <a:pt x="1" y="772"/>
                    <a:pt x="9" y="794"/>
                    <a:pt x="26" y="806"/>
                  </a:cubicBezTo>
                  <a:cubicBezTo>
                    <a:pt x="31" y="809"/>
                    <a:pt x="37" y="811"/>
                    <a:pt x="44" y="811"/>
                  </a:cubicBezTo>
                  <a:cubicBezTo>
                    <a:pt x="57" y="811"/>
                    <a:pt x="71" y="803"/>
                    <a:pt x="79" y="792"/>
                  </a:cubicBezTo>
                  <a:cubicBezTo>
                    <a:pt x="82" y="786"/>
                    <a:pt x="433" y="231"/>
                    <a:pt x="816" y="105"/>
                  </a:cubicBezTo>
                  <a:cubicBezTo>
                    <a:pt x="881" y="83"/>
                    <a:pt x="946" y="73"/>
                    <a:pt x="1009" y="73"/>
                  </a:cubicBezTo>
                  <a:cubicBezTo>
                    <a:pt x="1667" y="73"/>
                    <a:pt x="2197" y="1158"/>
                    <a:pt x="2202" y="1171"/>
                  </a:cubicBezTo>
                  <a:cubicBezTo>
                    <a:pt x="2210" y="1185"/>
                    <a:pt x="2224" y="1193"/>
                    <a:pt x="2238" y="1193"/>
                  </a:cubicBezTo>
                  <a:cubicBezTo>
                    <a:pt x="2244" y="1193"/>
                    <a:pt x="2247" y="1193"/>
                    <a:pt x="2244" y="1191"/>
                  </a:cubicBezTo>
                  <a:cubicBezTo>
                    <a:pt x="2266" y="1182"/>
                    <a:pt x="2272" y="1157"/>
                    <a:pt x="2261" y="1140"/>
                  </a:cubicBezTo>
                  <a:cubicBezTo>
                    <a:pt x="2255" y="1129"/>
                    <a:pt x="2093" y="794"/>
                    <a:pt x="1837" y="493"/>
                  </a:cubicBezTo>
                  <a:cubicBezTo>
                    <a:pt x="1561" y="167"/>
                    <a:pt x="127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 rot="594073">
              <a:off x="7233369" y="4058581"/>
              <a:ext cx="147728" cy="118110"/>
            </a:xfrm>
            <a:custGeom>
              <a:avLst/>
              <a:gdLst/>
              <a:ahLst/>
              <a:cxnLst/>
              <a:rect l="l" t="t" r="r" b="b"/>
              <a:pathLst>
                <a:path w="2035" h="1627" extrusionOk="0">
                  <a:moveTo>
                    <a:pt x="1409" y="0"/>
                  </a:moveTo>
                  <a:lnTo>
                    <a:pt x="305" y="865"/>
                  </a:lnTo>
                  <a:cubicBezTo>
                    <a:pt x="305" y="865"/>
                    <a:pt x="0" y="1627"/>
                    <a:pt x="619" y="1627"/>
                  </a:cubicBezTo>
                  <a:cubicBezTo>
                    <a:pt x="713" y="1627"/>
                    <a:pt x="829" y="1609"/>
                    <a:pt x="971" y="1568"/>
                  </a:cubicBezTo>
                  <a:cubicBezTo>
                    <a:pt x="2034" y="1253"/>
                    <a:pt x="1410" y="0"/>
                    <a:pt x="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 rot="594073">
              <a:off x="7275835" y="4094446"/>
              <a:ext cx="58002" cy="53574"/>
            </a:xfrm>
            <a:custGeom>
              <a:avLst/>
              <a:gdLst/>
              <a:ahLst/>
              <a:cxnLst/>
              <a:rect l="l" t="t" r="r" b="b"/>
              <a:pathLst>
                <a:path w="799" h="738" extrusionOk="0">
                  <a:moveTo>
                    <a:pt x="760" y="1"/>
                  </a:moveTo>
                  <a:cubicBezTo>
                    <a:pt x="740" y="1"/>
                    <a:pt x="723" y="17"/>
                    <a:pt x="723" y="40"/>
                  </a:cubicBezTo>
                  <a:cubicBezTo>
                    <a:pt x="723" y="623"/>
                    <a:pt x="68" y="659"/>
                    <a:pt x="40" y="665"/>
                  </a:cubicBezTo>
                  <a:cubicBezTo>
                    <a:pt x="18" y="665"/>
                    <a:pt x="1" y="681"/>
                    <a:pt x="4" y="701"/>
                  </a:cubicBezTo>
                  <a:cubicBezTo>
                    <a:pt x="6" y="720"/>
                    <a:pt x="20" y="737"/>
                    <a:pt x="43" y="737"/>
                  </a:cubicBezTo>
                  <a:lnTo>
                    <a:pt x="46" y="737"/>
                  </a:lnTo>
                  <a:cubicBezTo>
                    <a:pt x="54" y="737"/>
                    <a:pt x="799" y="692"/>
                    <a:pt x="799" y="40"/>
                  </a:cubicBezTo>
                  <a:cubicBezTo>
                    <a:pt x="799" y="17"/>
                    <a:pt x="78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 rot="594073">
              <a:off x="6968814" y="3718628"/>
              <a:ext cx="121957" cy="29981"/>
            </a:xfrm>
            <a:custGeom>
              <a:avLst/>
              <a:gdLst/>
              <a:ahLst/>
              <a:cxnLst/>
              <a:rect l="l" t="t" r="r" b="b"/>
              <a:pathLst>
                <a:path w="1680" h="413" extrusionOk="0">
                  <a:moveTo>
                    <a:pt x="1124" y="1"/>
                  </a:moveTo>
                  <a:cubicBezTo>
                    <a:pt x="442" y="1"/>
                    <a:pt x="27" y="341"/>
                    <a:pt x="20" y="346"/>
                  </a:cubicBezTo>
                  <a:cubicBezTo>
                    <a:pt x="3" y="360"/>
                    <a:pt x="1" y="382"/>
                    <a:pt x="14" y="399"/>
                  </a:cubicBezTo>
                  <a:cubicBezTo>
                    <a:pt x="20" y="410"/>
                    <a:pt x="31" y="413"/>
                    <a:pt x="42" y="413"/>
                  </a:cubicBezTo>
                  <a:cubicBezTo>
                    <a:pt x="48" y="413"/>
                    <a:pt x="56" y="410"/>
                    <a:pt x="70" y="401"/>
                  </a:cubicBezTo>
                  <a:cubicBezTo>
                    <a:pt x="72" y="399"/>
                    <a:pt x="469" y="75"/>
                    <a:pt x="1123" y="75"/>
                  </a:cubicBezTo>
                  <a:cubicBezTo>
                    <a:pt x="1279" y="75"/>
                    <a:pt x="1449" y="93"/>
                    <a:pt x="1633" y="139"/>
                  </a:cubicBezTo>
                  <a:cubicBezTo>
                    <a:pt x="1636" y="140"/>
                    <a:pt x="1639" y="141"/>
                    <a:pt x="1643" y="141"/>
                  </a:cubicBezTo>
                  <a:cubicBezTo>
                    <a:pt x="1659" y="141"/>
                    <a:pt x="1675" y="130"/>
                    <a:pt x="1677" y="111"/>
                  </a:cubicBezTo>
                  <a:cubicBezTo>
                    <a:pt x="1680" y="92"/>
                    <a:pt x="1672" y="75"/>
                    <a:pt x="1649" y="67"/>
                  </a:cubicBezTo>
                  <a:cubicBezTo>
                    <a:pt x="1461" y="20"/>
                    <a:pt x="1285" y="1"/>
                    <a:pt x="1124" y="1"/>
                  </a:cubicBezTo>
                  <a:close/>
                </a:path>
              </a:pathLst>
            </a:custGeom>
            <a:solidFill>
              <a:srgbClr val="FB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 rot="594073">
              <a:off x="7302126" y="3788105"/>
              <a:ext cx="47621" cy="82104"/>
            </a:xfrm>
            <a:custGeom>
              <a:avLst/>
              <a:gdLst/>
              <a:ahLst/>
              <a:cxnLst/>
              <a:rect l="l" t="t" r="r" b="b"/>
              <a:pathLst>
                <a:path w="656" h="1131" extrusionOk="0">
                  <a:moveTo>
                    <a:pt x="414" y="0"/>
                  </a:moveTo>
                  <a:cubicBezTo>
                    <a:pt x="406" y="0"/>
                    <a:pt x="398" y="3"/>
                    <a:pt x="391" y="9"/>
                  </a:cubicBezTo>
                  <a:cubicBezTo>
                    <a:pt x="374" y="23"/>
                    <a:pt x="368" y="43"/>
                    <a:pt x="382" y="62"/>
                  </a:cubicBezTo>
                  <a:cubicBezTo>
                    <a:pt x="388" y="65"/>
                    <a:pt x="575" y="302"/>
                    <a:pt x="513" y="570"/>
                  </a:cubicBezTo>
                  <a:cubicBezTo>
                    <a:pt x="466" y="765"/>
                    <a:pt x="307" y="933"/>
                    <a:pt x="28" y="1061"/>
                  </a:cubicBezTo>
                  <a:cubicBezTo>
                    <a:pt x="11" y="1069"/>
                    <a:pt x="0" y="1094"/>
                    <a:pt x="11" y="1111"/>
                  </a:cubicBezTo>
                  <a:cubicBezTo>
                    <a:pt x="17" y="1125"/>
                    <a:pt x="31" y="1131"/>
                    <a:pt x="45" y="1131"/>
                  </a:cubicBezTo>
                  <a:cubicBezTo>
                    <a:pt x="53" y="1131"/>
                    <a:pt x="56" y="1131"/>
                    <a:pt x="61" y="1128"/>
                  </a:cubicBezTo>
                  <a:cubicBezTo>
                    <a:pt x="360" y="988"/>
                    <a:pt x="536" y="804"/>
                    <a:pt x="586" y="587"/>
                  </a:cubicBezTo>
                  <a:cubicBezTo>
                    <a:pt x="656" y="285"/>
                    <a:pt x="452" y="26"/>
                    <a:pt x="444" y="15"/>
                  </a:cubicBezTo>
                  <a:cubicBezTo>
                    <a:pt x="436" y="5"/>
                    <a:pt x="425" y="0"/>
                    <a:pt x="414" y="0"/>
                  </a:cubicBezTo>
                  <a:close/>
                </a:path>
              </a:pathLst>
            </a:custGeom>
            <a:solidFill>
              <a:srgbClr val="FB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 rot="594073">
              <a:off x="6866605" y="3480187"/>
              <a:ext cx="24174" cy="32304"/>
            </a:xfrm>
            <a:custGeom>
              <a:avLst/>
              <a:gdLst/>
              <a:ahLst/>
              <a:cxnLst/>
              <a:rect l="l" t="t" r="r" b="b"/>
              <a:pathLst>
                <a:path w="333" h="445" extrusionOk="0">
                  <a:moveTo>
                    <a:pt x="287" y="1"/>
                  </a:moveTo>
                  <a:cubicBezTo>
                    <a:pt x="282" y="1"/>
                    <a:pt x="276" y="2"/>
                    <a:pt x="271" y="4"/>
                  </a:cubicBezTo>
                  <a:cubicBezTo>
                    <a:pt x="268" y="10"/>
                    <a:pt x="1" y="130"/>
                    <a:pt x="42" y="414"/>
                  </a:cubicBezTo>
                  <a:cubicBezTo>
                    <a:pt x="42" y="431"/>
                    <a:pt x="59" y="445"/>
                    <a:pt x="76" y="445"/>
                  </a:cubicBezTo>
                  <a:cubicBezTo>
                    <a:pt x="82" y="445"/>
                    <a:pt x="82" y="445"/>
                    <a:pt x="84" y="442"/>
                  </a:cubicBezTo>
                  <a:cubicBezTo>
                    <a:pt x="104" y="437"/>
                    <a:pt x="118" y="420"/>
                    <a:pt x="115" y="400"/>
                  </a:cubicBezTo>
                  <a:cubicBezTo>
                    <a:pt x="84" y="177"/>
                    <a:pt x="294" y="74"/>
                    <a:pt x="305" y="71"/>
                  </a:cubicBezTo>
                  <a:cubicBezTo>
                    <a:pt x="321" y="66"/>
                    <a:pt x="333" y="40"/>
                    <a:pt x="321" y="24"/>
                  </a:cubicBezTo>
                  <a:cubicBezTo>
                    <a:pt x="315" y="9"/>
                    <a:pt x="301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 rot="594073">
              <a:off x="7426406" y="3538102"/>
              <a:ext cx="24754" cy="24972"/>
            </a:xfrm>
            <a:custGeom>
              <a:avLst/>
              <a:gdLst/>
              <a:ahLst/>
              <a:cxnLst/>
              <a:rect l="l" t="t" r="r" b="b"/>
              <a:pathLst>
                <a:path w="341" h="344" extrusionOk="0">
                  <a:moveTo>
                    <a:pt x="171" y="0"/>
                  </a:moveTo>
                  <a:cubicBezTo>
                    <a:pt x="76" y="0"/>
                    <a:pt x="1" y="78"/>
                    <a:pt x="1" y="170"/>
                  </a:cubicBezTo>
                  <a:cubicBezTo>
                    <a:pt x="1" y="265"/>
                    <a:pt x="76" y="343"/>
                    <a:pt x="171" y="343"/>
                  </a:cubicBezTo>
                  <a:cubicBezTo>
                    <a:pt x="266" y="343"/>
                    <a:pt x="341" y="265"/>
                    <a:pt x="341" y="170"/>
                  </a:cubicBezTo>
                  <a:cubicBezTo>
                    <a:pt x="341" y="78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 rot="594073">
              <a:off x="7464865" y="3514619"/>
              <a:ext cx="24972" cy="24754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171" y="0"/>
                  </a:moveTo>
                  <a:cubicBezTo>
                    <a:pt x="76" y="0"/>
                    <a:pt x="0" y="75"/>
                    <a:pt x="0" y="170"/>
                  </a:cubicBezTo>
                  <a:cubicBezTo>
                    <a:pt x="0" y="265"/>
                    <a:pt x="76" y="340"/>
                    <a:pt x="171" y="340"/>
                  </a:cubicBezTo>
                  <a:cubicBezTo>
                    <a:pt x="265" y="340"/>
                    <a:pt x="344" y="265"/>
                    <a:pt x="344" y="170"/>
                  </a:cubicBezTo>
                  <a:cubicBezTo>
                    <a:pt x="344" y="75"/>
                    <a:pt x="26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 rot="594073">
              <a:off x="7539074" y="3660568"/>
              <a:ext cx="24754" cy="24972"/>
            </a:xfrm>
            <a:custGeom>
              <a:avLst/>
              <a:gdLst/>
              <a:ahLst/>
              <a:cxnLst/>
              <a:rect l="l" t="t" r="r" b="b"/>
              <a:pathLst>
                <a:path w="341" h="344" extrusionOk="0">
                  <a:moveTo>
                    <a:pt x="171" y="0"/>
                  </a:moveTo>
                  <a:cubicBezTo>
                    <a:pt x="76" y="0"/>
                    <a:pt x="0" y="78"/>
                    <a:pt x="0" y="170"/>
                  </a:cubicBezTo>
                  <a:cubicBezTo>
                    <a:pt x="0" y="265"/>
                    <a:pt x="76" y="343"/>
                    <a:pt x="171" y="343"/>
                  </a:cubicBezTo>
                  <a:cubicBezTo>
                    <a:pt x="266" y="343"/>
                    <a:pt x="341" y="265"/>
                    <a:pt x="341" y="170"/>
                  </a:cubicBezTo>
                  <a:cubicBezTo>
                    <a:pt x="341" y="78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 rot="594073">
              <a:off x="7504068" y="3685500"/>
              <a:ext cx="24972" cy="24972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74" y="0"/>
                  </a:moveTo>
                  <a:cubicBezTo>
                    <a:pt x="79" y="0"/>
                    <a:pt x="1" y="78"/>
                    <a:pt x="1" y="173"/>
                  </a:cubicBezTo>
                  <a:cubicBezTo>
                    <a:pt x="1" y="268"/>
                    <a:pt x="79" y="344"/>
                    <a:pt x="174" y="344"/>
                  </a:cubicBezTo>
                  <a:cubicBezTo>
                    <a:pt x="266" y="344"/>
                    <a:pt x="344" y="268"/>
                    <a:pt x="344" y="173"/>
                  </a:cubicBezTo>
                  <a:cubicBezTo>
                    <a:pt x="344" y="78"/>
                    <a:pt x="266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 rot="594073">
              <a:off x="7462150" y="3540571"/>
              <a:ext cx="98655" cy="135315"/>
            </a:xfrm>
            <a:custGeom>
              <a:avLst/>
              <a:gdLst/>
              <a:ahLst/>
              <a:cxnLst/>
              <a:rect l="l" t="t" r="r" b="b"/>
              <a:pathLst>
                <a:path w="1359" h="1864" extrusionOk="0">
                  <a:moveTo>
                    <a:pt x="44" y="0"/>
                  </a:moveTo>
                  <a:cubicBezTo>
                    <a:pt x="37" y="0"/>
                    <a:pt x="30" y="3"/>
                    <a:pt x="23" y="8"/>
                  </a:cubicBezTo>
                  <a:cubicBezTo>
                    <a:pt x="6" y="22"/>
                    <a:pt x="0" y="41"/>
                    <a:pt x="14" y="61"/>
                  </a:cubicBezTo>
                  <a:lnTo>
                    <a:pt x="1284" y="1846"/>
                  </a:lnTo>
                  <a:cubicBezTo>
                    <a:pt x="1289" y="1855"/>
                    <a:pt x="1303" y="1863"/>
                    <a:pt x="1314" y="1863"/>
                  </a:cubicBezTo>
                  <a:cubicBezTo>
                    <a:pt x="1320" y="1863"/>
                    <a:pt x="1328" y="1860"/>
                    <a:pt x="1334" y="1855"/>
                  </a:cubicBezTo>
                  <a:cubicBezTo>
                    <a:pt x="1353" y="1841"/>
                    <a:pt x="1359" y="1821"/>
                    <a:pt x="1345" y="1805"/>
                  </a:cubicBezTo>
                  <a:lnTo>
                    <a:pt x="76" y="19"/>
                  </a:lnTo>
                  <a:cubicBezTo>
                    <a:pt x="67" y="7"/>
                    <a:pt x="5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 rot="594073">
              <a:off x="6602954" y="3499765"/>
              <a:ext cx="247980" cy="140687"/>
            </a:xfrm>
            <a:custGeom>
              <a:avLst/>
              <a:gdLst/>
              <a:ahLst/>
              <a:cxnLst/>
              <a:rect l="l" t="t" r="r" b="b"/>
              <a:pathLst>
                <a:path w="3416" h="1938" extrusionOk="0">
                  <a:moveTo>
                    <a:pt x="38" y="1"/>
                  </a:moveTo>
                  <a:cubicBezTo>
                    <a:pt x="21" y="1"/>
                    <a:pt x="9" y="17"/>
                    <a:pt x="6" y="37"/>
                  </a:cubicBezTo>
                  <a:cubicBezTo>
                    <a:pt x="6" y="37"/>
                    <a:pt x="1" y="57"/>
                    <a:pt x="1" y="93"/>
                  </a:cubicBezTo>
                  <a:cubicBezTo>
                    <a:pt x="1" y="121"/>
                    <a:pt x="1" y="152"/>
                    <a:pt x="6" y="191"/>
                  </a:cubicBezTo>
                  <a:cubicBezTo>
                    <a:pt x="9" y="208"/>
                    <a:pt x="23" y="224"/>
                    <a:pt x="43" y="224"/>
                  </a:cubicBezTo>
                  <a:cubicBezTo>
                    <a:pt x="68" y="224"/>
                    <a:pt x="82" y="208"/>
                    <a:pt x="79" y="185"/>
                  </a:cubicBezTo>
                  <a:cubicBezTo>
                    <a:pt x="76" y="149"/>
                    <a:pt x="76" y="116"/>
                    <a:pt x="76" y="93"/>
                  </a:cubicBezTo>
                  <a:cubicBezTo>
                    <a:pt x="76" y="60"/>
                    <a:pt x="79" y="40"/>
                    <a:pt x="79" y="40"/>
                  </a:cubicBezTo>
                  <a:cubicBezTo>
                    <a:pt x="79" y="18"/>
                    <a:pt x="65" y="4"/>
                    <a:pt x="43" y="1"/>
                  </a:cubicBezTo>
                  <a:cubicBezTo>
                    <a:pt x="41" y="1"/>
                    <a:pt x="40" y="1"/>
                    <a:pt x="38" y="1"/>
                  </a:cubicBezTo>
                  <a:close/>
                  <a:moveTo>
                    <a:pt x="1703" y="336"/>
                  </a:moveTo>
                  <a:cubicBezTo>
                    <a:pt x="1684" y="336"/>
                    <a:pt x="1672" y="352"/>
                    <a:pt x="1669" y="372"/>
                  </a:cubicBezTo>
                  <a:cubicBezTo>
                    <a:pt x="1669" y="392"/>
                    <a:pt x="1683" y="406"/>
                    <a:pt x="1703" y="408"/>
                  </a:cubicBezTo>
                  <a:cubicBezTo>
                    <a:pt x="1742" y="408"/>
                    <a:pt x="1767" y="431"/>
                    <a:pt x="1778" y="464"/>
                  </a:cubicBezTo>
                  <a:cubicBezTo>
                    <a:pt x="1781" y="484"/>
                    <a:pt x="1795" y="492"/>
                    <a:pt x="1811" y="492"/>
                  </a:cubicBezTo>
                  <a:lnTo>
                    <a:pt x="1820" y="492"/>
                  </a:lnTo>
                  <a:cubicBezTo>
                    <a:pt x="1839" y="487"/>
                    <a:pt x="1853" y="470"/>
                    <a:pt x="1848" y="448"/>
                  </a:cubicBezTo>
                  <a:cubicBezTo>
                    <a:pt x="1834" y="381"/>
                    <a:pt x="1781" y="339"/>
                    <a:pt x="1708" y="336"/>
                  </a:cubicBezTo>
                  <a:cubicBezTo>
                    <a:pt x="1706" y="336"/>
                    <a:pt x="1705" y="336"/>
                    <a:pt x="1703" y="336"/>
                  </a:cubicBezTo>
                  <a:close/>
                  <a:moveTo>
                    <a:pt x="55" y="294"/>
                  </a:moveTo>
                  <a:cubicBezTo>
                    <a:pt x="54" y="294"/>
                    <a:pt x="52" y="294"/>
                    <a:pt x="51" y="294"/>
                  </a:cubicBezTo>
                  <a:cubicBezTo>
                    <a:pt x="34" y="297"/>
                    <a:pt x="15" y="316"/>
                    <a:pt x="20" y="336"/>
                  </a:cubicBezTo>
                  <a:cubicBezTo>
                    <a:pt x="26" y="389"/>
                    <a:pt x="34" y="436"/>
                    <a:pt x="43" y="487"/>
                  </a:cubicBezTo>
                  <a:cubicBezTo>
                    <a:pt x="48" y="503"/>
                    <a:pt x="62" y="517"/>
                    <a:pt x="79" y="517"/>
                  </a:cubicBezTo>
                  <a:cubicBezTo>
                    <a:pt x="82" y="517"/>
                    <a:pt x="84" y="517"/>
                    <a:pt x="84" y="509"/>
                  </a:cubicBezTo>
                  <a:cubicBezTo>
                    <a:pt x="104" y="506"/>
                    <a:pt x="118" y="489"/>
                    <a:pt x="112" y="467"/>
                  </a:cubicBezTo>
                  <a:cubicBezTo>
                    <a:pt x="107" y="422"/>
                    <a:pt x="98" y="375"/>
                    <a:pt x="93" y="325"/>
                  </a:cubicBezTo>
                  <a:cubicBezTo>
                    <a:pt x="90" y="309"/>
                    <a:pt x="73" y="294"/>
                    <a:pt x="55" y="294"/>
                  </a:cubicBezTo>
                  <a:close/>
                  <a:moveTo>
                    <a:pt x="1562" y="368"/>
                  </a:moveTo>
                  <a:cubicBezTo>
                    <a:pt x="1556" y="368"/>
                    <a:pt x="1551" y="369"/>
                    <a:pt x="1546" y="372"/>
                  </a:cubicBezTo>
                  <a:cubicBezTo>
                    <a:pt x="1499" y="395"/>
                    <a:pt x="1451" y="428"/>
                    <a:pt x="1418" y="470"/>
                  </a:cubicBezTo>
                  <a:cubicBezTo>
                    <a:pt x="1404" y="484"/>
                    <a:pt x="1404" y="506"/>
                    <a:pt x="1421" y="520"/>
                  </a:cubicBezTo>
                  <a:cubicBezTo>
                    <a:pt x="1429" y="528"/>
                    <a:pt x="1435" y="531"/>
                    <a:pt x="1446" y="531"/>
                  </a:cubicBezTo>
                  <a:cubicBezTo>
                    <a:pt x="1457" y="531"/>
                    <a:pt x="1463" y="526"/>
                    <a:pt x="1474" y="514"/>
                  </a:cubicBezTo>
                  <a:cubicBezTo>
                    <a:pt x="1502" y="484"/>
                    <a:pt x="1535" y="459"/>
                    <a:pt x="1577" y="436"/>
                  </a:cubicBezTo>
                  <a:cubicBezTo>
                    <a:pt x="1594" y="431"/>
                    <a:pt x="1605" y="406"/>
                    <a:pt x="1594" y="389"/>
                  </a:cubicBezTo>
                  <a:cubicBezTo>
                    <a:pt x="1590" y="377"/>
                    <a:pt x="1576" y="368"/>
                    <a:pt x="1562" y="368"/>
                  </a:cubicBezTo>
                  <a:close/>
                  <a:moveTo>
                    <a:pt x="1799" y="560"/>
                  </a:moveTo>
                  <a:cubicBezTo>
                    <a:pt x="1785" y="560"/>
                    <a:pt x="1768" y="571"/>
                    <a:pt x="1764" y="587"/>
                  </a:cubicBezTo>
                  <a:cubicBezTo>
                    <a:pt x="1753" y="626"/>
                    <a:pt x="1730" y="668"/>
                    <a:pt x="1703" y="710"/>
                  </a:cubicBezTo>
                  <a:cubicBezTo>
                    <a:pt x="1694" y="727"/>
                    <a:pt x="1697" y="752"/>
                    <a:pt x="1714" y="760"/>
                  </a:cubicBezTo>
                  <a:cubicBezTo>
                    <a:pt x="1722" y="766"/>
                    <a:pt x="1728" y="768"/>
                    <a:pt x="1736" y="768"/>
                  </a:cubicBezTo>
                  <a:cubicBezTo>
                    <a:pt x="1744" y="768"/>
                    <a:pt x="1758" y="766"/>
                    <a:pt x="1764" y="746"/>
                  </a:cubicBezTo>
                  <a:cubicBezTo>
                    <a:pt x="1795" y="701"/>
                    <a:pt x="1814" y="654"/>
                    <a:pt x="1834" y="607"/>
                  </a:cubicBezTo>
                  <a:cubicBezTo>
                    <a:pt x="1839" y="590"/>
                    <a:pt x="1828" y="570"/>
                    <a:pt x="1809" y="562"/>
                  </a:cubicBezTo>
                  <a:cubicBezTo>
                    <a:pt x="1806" y="561"/>
                    <a:pt x="1803" y="560"/>
                    <a:pt x="1799" y="560"/>
                  </a:cubicBezTo>
                  <a:close/>
                  <a:moveTo>
                    <a:pt x="113" y="586"/>
                  </a:moveTo>
                  <a:cubicBezTo>
                    <a:pt x="110" y="586"/>
                    <a:pt x="107" y="586"/>
                    <a:pt x="104" y="587"/>
                  </a:cubicBezTo>
                  <a:cubicBezTo>
                    <a:pt x="84" y="595"/>
                    <a:pt x="70" y="612"/>
                    <a:pt x="79" y="632"/>
                  </a:cubicBezTo>
                  <a:cubicBezTo>
                    <a:pt x="93" y="682"/>
                    <a:pt x="107" y="729"/>
                    <a:pt x="126" y="777"/>
                  </a:cubicBezTo>
                  <a:cubicBezTo>
                    <a:pt x="135" y="791"/>
                    <a:pt x="149" y="799"/>
                    <a:pt x="163" y="799"/>
                  </a:cubicBezTo>
                  <a:cubicBezTo>
                    <a:pt x="165" y="799"/>
                    <a:pt x="174" y="799"/>
                    <a:pt x="176" y="796"/>
                  </a:cubicBezTo>
                  <a:cubicBezTo>
                    <a:pt x="196" y="791"/>
                    <a:pt x="204" y="768"/>
                    <a:pt x="196" y="749"/>
                  </a:cubicBezTo>
                  <a:cubicBezTo>
                    <a:pt x="179" y="707"/>
                    <a:pt x="163" y="660"/>
                    <a:pt x="149" y="612"/>
                  </a:cubicBezTo>
                  <a:cubicBezTo>
                    <a:pt x="142" y="598"/>
                    <a:pt x="128" y="586"/>
                    <a:pt x="113" y="586"/>
                  </a:cubicBezTo>
                  <a:close/>
                  <a:moveTo>
                    <a:pt x="1378" y="584"/>
                  </a:moveTo>
                  <a:cubicBezTo>
                    <a:pt x="1362" y="584"/>
                    <a:pt x="1347" y="590"/>
                    <a:pt x="1340" y="609"/>
                  </a:cubicBezTo>
                  <a:cubicBezTo>
                    <a:pt x="1323" y="654"/>
                    <a:pt x="1312" y="707"/>
                    <a:pt x="1309" y="763"/>
                  </a:cubicBezTo>
                  <a:cubicBezTo>
                    <a:pt x="1306" y="782"/>
                    <a:pt x="1323" y="796"/>
                    <a:pt x="1345" y="799"/>
                  </a:cubicBezTo>
                  <a:cubicBezTo>
                    <a:pt x="1362" y="799"/>
                    <a:pt x="1379" y="785"/>
                    <a:pt x="1382" y="760"/>
                  </a:cubicBezTo>
                  <a:cubicBezTo>
                    <a:pt x="1387" y="713"/>
                    <a:pt x="1396" y="671"/>
                    <a:pt x="1410" y="629"/>
                  </a:cubicBezTo>
                  <a:cubicBezTo>
                    <a:pt x="1415" y="612"/>
                    <a:pt x="1407" y="590"/>
                    <a:pt x="1387" y="584"/>
                  </a:cubicBezTo>
                  <a:cubicBezTo>
                    <a:pt x="1384" y="584"/>
                    <a:pt x="1381" y="584"/>
                    <a:pt x="1378" y="584"/>
                  </a:cubicBezTo>
                  <a:close/>
                  <a:moveTo>
                    <a:pt x="1648" y="809"/>
                  </a:moveTo>
                  <a:cubicBezTo>
                    <a:pt x="1638" y="809"/>
                    <a:pt x="1626" y="814"/>
                    <a:pt x="1619" y="821"/>
                  </a:cubicBezTo>
                  <a:cubicBezTo>
                    <a:pt x="1588" y="855"/>
                    <a:pt x="1555" y="886"/>
                    <a:pt x="1516" y="919"/>
                  </a:cubicBezTo>
                  <a:cubicBezTo>
                    <a:pt x="1499" y="933"/>
                    <a:pt x="1493" y="952"/>
                    <a:pt x="1507" y="969"/>
                  </a:cubicBezTo>
                  <a:cubicBezTo>
                    <a:pt x="1516" y="978"/>
                    <a:pt x="1527" y="986"/>
                    <a:pt x="1535" y="986"/>
                  </a:cubicBezTo>
                  <a:cubicBezTo>
                    <a:pt x="1543" y="986"/>
                    <a:pt x="1549" y="986"/>
                    <a:pt x="1563" y="975"/>
                  </a:cubicBezTo>
                  <a:cubicBezTo>
                    <a:pt x="1605" y="939"/>
                    <a:pt x="1641" y="905"/>
                    <a:pt x="1675" y="869"/>
                  </a:cubicBezTo>
                  <a:cubicBezTo>
                    <a:pt x="1689" y="855"/>
                    <a:pt x="1686" y="833"/>
                    <a:pt x="1672" y="819"/>
                  </a:cubicBezTo>
                  <a:cubicBezTo>
                    <a:pt x="1666" y="812"/>
                    <a:pt x="1657" y="809"/>
                    <a:pt x="1648" y="809"/>
                  </a:cubicBezTo>
                  <a:close/>
                  <a:moveTo>
                    <a:pt x="225" y="853"/>
                  </a:moveTo>
                  <a:cubicBezTo>
                    <a:pt x="219" y="853"/>
                    <a:pt x="213" y="855"/>
                    <a:pt x="207" y="858"/>
                  </a:cubicBezTo>
                  <a:cubicBezTo>
                    <a:pt x="188" y="874"/>
                    <a:pt x="182" y="894"/>
                    <a:pt x="193" y="911"/>
                  </a:cubicBezTo>
                  <a:cubicBezTo>
                    <a:pt x="221" y="955"/>
                    <a:pt x="252" y="997"/>
                    <a:pt x="288" y="1033"/>
                  </a:cubicBezTo>
                  <a:cubicBezTo>
                    <a:pt x="294" y="1045"/>
                    <a:pt x="305" y="1047"/>
                    <a:pt x="316" y="1047"/>
                  </a:cubicBezTo>
                  <a:cubicBezTo>
                    <a:pt x="327" y="1047"/>
                    <a:pt x="336" y="1045"/>
                    <a:pt x="338" y="1036"/>
                  </a:cubicBezTo>
                  <a:cubicBezTo>
                    <a:pt x="358" y="1022"/>
                    <a:pt x="358" y="1000"/>
                    <a:pt x="344" y="986"/>
                  </a:cubicBezTo>
                  <a:cubicBezTo>
                    <a:pt x="313" y="950"/>
                    <a:pt x="285" y="916"/>
                    <a:pt x="260" y="874"/>
                  </a:cubicBezTo>
                  <a:cubicBezTo>
                    <a:pt x="251" y="860"/>
                    <a:pt x="238" y="853"/>
                    <a:pt x="225" y="853"/>
                  </a:cubicBezTo>
                  <a:close/>
                  <a:moveTo>
                    <a:pt x="3349" y="878"/>
                  </a:moveTo>
                  <a:cubicBezTo>
                    <a:pt x="3344" y="878"/>
                    <a:pt x="3339" y="879"/>
                    <a:pt x="3335" y="880"/>
                  </a:cubicBezTo>
                  <a:cubicBezTo>
                    <a:pt x="3315" y="888"/>
                    <a:pt x="3307" y="908"/>
                    <a:pt x="3315" y="930"/>
                  </a:cubicBezTo>
                  <a:cubicBezTo>
                    <a:pt x="3332" y="966"/>
                    <a:pt x="3337" y="1006"/>
                    <a:pt x="3337" y="1050"/>
                  </a:cubicBezTo>
                  <a:lnTo>
                    <a:pt x="3337" y="1059"/>
                  </a:lnTo>
                  <a:cubicBezTo>
                    <a:pt x="3337" y="1078"/>
                    <a:pt x="3357" y="1098"/>
                    <a:pt x="3376" y="1098"/>
                  </a:cubicBezTo>
                  <a:cubicBezTo>
                    <a:pt x="3399" y="1098"/>
                    <a:pt x="3415" y="1084"/>
                    <a:pt x="3413" y="1061"/>
                  </a:cubicBezTo>
                  <a:lnTo>
                    <a:pt x="3413" y="1050"/>
                  </a:lnTo>
                  <a:cubicBezTo>
                    <a:pt x="3413" y="997"/>
                    <a:pt x="3404" y="947"/>
                    <a:pt x="3385" y="899"/>
                  </a:cubicBezTo>
                  <a:cubicBezTo>
                    <a:pt x="3378" y="885"/>
                    <a:pt x="3364" y="878"/>
                    <a:pt x="3349" y="878"/>
                  </a:cubicBezTo>
                  <a:close/>
                  <a:moveTo>
                    <a:pt x="1350" y="868"/>
                  </a:moveTo>
                  <a:cubicBezTo>
                    <a:pt x="1349" y="868"/>
                    <a:pt x="1347" y="869"/>
                    <a:pt x="1345" y="869"/>
                  </a:cubicBezTo>
                  <a:cubicBezTo>
                    <a:pt x="1323" y="874"/>
                    <a:pt x="1309" y="891"/>
                    <a:pt x="1312" y="911"/>
                  </a:cubicBezTo>
                  <a:cubicBezTo>
                    <a:pt x="1318" y="950"/>
                    <a:pt x="1326" y="989"/>
                    <a:pt x="1337" y="1025"/>
                  </a:cubicBezTo>
                  <a:cubicBezTo>
                    <a:pt x="1318" y="1039"/>
                    <a:pt x="1292" y="1050"/>
                    <a:pt x="1267" y="1061"/>
                  </a:cubicBezTo>
                  <a:cubicBezTo>
                    <a:pt x="1248" y="1067"/>
                    <a:pt x="1239" y="1089"/>
                    <a:pt x="1248" y="1109"/>
                  </a:cubicBezTo>
                  <a:cubicBezTo>
                    <a:pt x="1253" y="1125"/>
                    <a:pt x="1267" y="1134"/>
                    <a:pt x="1281" y="1134"/>
                  </a:cubicBezTo>
                  <a:cubicBezTo>
                    <a:pt x="1284" y="1134"/>
                    <a:pt x="1292" y="1134"/>
                    <a:pt x="1292" y="1131"/>
                  </a:cubicBezTo>
                  <a:cubicBezTo>
                    <a:pt x="1323" y="1117"/>
                    <a:pt x="1351" y="1103"/>
                    <a:pt x="1379" y="1089"/>
                  </a:cubicBezTo>
                  <a:cubicBezTo>
                    <a:pt x="1382" y="1089"/>
                    <a:pt x="1387" y="1089"/>
                    <a:pt x="1390" y="1086"/>
                  </a:cubicBezTo>
                  <a:cubicBezTo>
                    <a:pt x="1401" y="1084"/>
                    <a:pt x="1407" y="1075"/>
                    <a:pt x="1410" y="1067"/>
                  </a:cubicBezTo>
                  <a:cubicBezTo>
                    <a:pt x="1418" y="1064"/>
                    <a:pt x="1421" y="1061"/>
                    <a:pt x="1429" y="1059"/>
                  </a:cubicBezTo>
                  <a:cubicBezTo>
                    <a:pt x="1446" y="1050"/>
                    <a:pt x="1451" y="1025"/>
                    <a:pt x="1443" y="1008"/>
                  </a:cubicBezTo>
                  <a:cubicBezTo>
                    <a:pt x="1436" y="997"/>
                    <a:pt x="1425" y="991"/>
                    <a:pt x="1412" y="991"/>
                  </a:cubicBezTo>
                  <a:cubicBezTo>
                    <a:pt x="1409" y="991"/>
                    <a:pt x="1407" y="991"/>
                    <a:pt x="1404" y="992"/>
                  </a:cubicBezTo>
                  <a:cubicBezTo>
                    <a:pt x="1396" y="961"/>
                    <a:pt x="1390" y="933"/>
                    <a:pt x="1387" y="899"/>
                  </a:cubicBezTo>
                  <a:cubicBezTo>
                    <a:pt x="1382" y="882"/>
                    <a:pt x="1368" y="868"/>
                    <a:pt x="1350" y="868"/>
                  </a:cubicBezTo>
                  <a:close/>
                  <a:moveTo>
                    <a:pt x="434" y="1066"/>
                  </a:moveTo>
                  <a:cubicBezTo>
                    <a:pt x="421" y="1066"/>
                    <a:pt x="409" y="1072"/>
                    <a:pt x="402" y="1084"/>
                  </a:cubicBezTo>
                  <a:cubicBezTo>
                    <a:pt x="391" y="1100"/>
                    <a:pt x="397" y="1125"/>
                    <a:pt x="414" y="1134"/>
                  </a:cubicBezTo>
                  <a:cubicBezTo>
                    <a:pt x="455" y="1162"/>
                    <a:pt x="503" y="1184"/>
                    <a:pt x="553" y="1201"/>
                  </a:cubicBezTo>
                  <a:cubicBezTo>
                    <a:pt x="556" y="1204"/>
                    <a:pt x="559" y="1204"/>
                    <a:pt x="564" y="1204"/>
                  </a:cubicBezTo>
                  <a:cubicBezTo>
                    <a:pt x="578" y="1204"/>
                    <a:pt x="595" y="1195"/>
                    <a:pt x="606" y="1176"/>
                  </a:cubicBezTo>
                  <a:cubicBezTo>
                    <a:pt x="612" y="1159"/>
                    <a:pt x="601" y="1139"/>
                    <a:pt x="581" y="1131"/>
                  </a:cubicBezTo>
                  <a:cubicBezTo>
                    <a:pt x="536" y="1117"/>
                    <a:pt x="495" y="1098"/>
                    <a:pt x="455" y="1072"/>
                  </a:cubicBezTo>
                  <a:cubicBezTo>
                    <a:pt x="449" y="1068"/>
                    <a:pt x="441" y="1066"/>
                    <a:pt x="434" y="1066"/>
                  </a:cubicBezTo>
                  <a:close/>
                  <a:moveTo>
                    <a:pt x="1145" y="1107"/>
                  </a:moveTo>
                  <a:cubicBezTo>
                    <a:pt x="1142" y="1107"/>
                    <a:pt x="1139" y="1108"/>
                    <a:pt x="1136" y="1109"/>
                  </a:cubicBezTo>
                  <a:cubicBezTo>
                    <a:pt x="1089" y="1123"/>
                    <a:pt x="1044" y="1134"/>
                    <a:pt x="997" y="1142"/>
                  </a:cubicBezTo>
                  <a:cubicBezTo>
                    <a:pt x="974" y="1145"/>
                    <a:pt x="960" y="1162"/>
                    <a:pt x="963" y="1184"/>
                  </a:cubicBezTo>
                  <a:cubicBezTo>
                    <a:pt x="963" y="1201"/>
                    <a:pt x="983" y="1215"/>
                    <a:pt x="999" y="1215"/>
                  </a:cubicBezTo>
                  <a:lnTo>
                    <a:pt x="1011" y="1215"/>
                  </a:lnTo>
                  <a:cubicBezTo>
                    <a:pt x="1058" y="1204"/>
                    <a:pt x="1108" y="1192"/>
                    <a:pt x="1156" y="1178"/>
                  </a:cubicBezTo>
                  <a:cubicBezTo>
                    <a:pt x="1172" y="1173"/>
                    <a:pt x="1186" y="1156"/>
                    <a:pt x="1181" y="1134"/>
                  </a:cubicBezTo>
                  <a:cubicBezTo>
                    <a:pt x="1174" y="1120"/>
                    <a:pt x="1161" y="1107"/>
                    <a:pt x="1145" y="1107"/>
                  </a:cubicBezTo>
                  <a:close/>
                  <a:moveTo>
                    <a:pt x="854" y="1159"/>
                  </a:moveTo>
                  <a:cubicBezTo>
                    <a:pt x="852" y="1159"/>
                    <a:pt x="851" y="1159"/>
                    <a:pt x="849" y="1159"/>
                  </a:cubicBezTo>
                  <a:cubicBezTo>
                    <a:pt x="827" y="1160"/>
                    <a:pt x="802" y="1161"/>
                    <a:pt x="778" y="1161"/>
                  </a:cubicBezTo>
                  <a:cubicBezTo>
                    <a:pt x="753" y="1161"/>
                    <a:pt x="729" y="1160"/>
                    <a:pt x="707" y="1159"/>
                  </a:cubicBezTo>
                  <a:cubicBezTo>
                    <a:pt x="690" y="1159"/>
                    <a:pt x="667" y="1176"/>
                    <a:pt x="667" y="1195"/>
                  </a:cubicBezTo>
                  <a:cubicBezTo>
                    <a:pt x="667" y="1212"/>
                    <a:pt x="681" y="1229"/>
                    <a:pt x="704" y="1231"/>
                  </a:cubicBezTo>
                  <a:cubicBezTo>
                    <a:pt x="723" y="1231"/>
                    <a:pt x="746" y="1237"/>
                    <a:pt x="765" y="1237"/>
                  </a:cubicBezTo>
                  <a:cubicBezTo>
                    <a:pt x="796" y="1237"/>
                    <a:pt x="829" y="1237"/>
                    <a:pt x="852" y="1231"/>
                  </a:cubicBezTo>
                  <a:cubicBezTo>
                    <a:pt x="874" y="1231"/>
                    <a:pt x="891" y="1215"/>
                    <a:pt x="888" y="1195"/>
                  </a:cubicBezTo>
                  <a:cubicBezTo>
                    <a:pt x="888" y="1175"/>
                    <a:pt x="876" y="1159"/>
                    <a:pt x="854" y="1159"/>
                  </a:cubicBezTo>
                  <a:close/>
                  <a:moveTo>
                    <a:pt x="1438" y="1154"/>
                  </a:moveTo>
                  <a:cubicBezTo>
                    <a:pt x="1432" y="1154"/>
                    <a:pt x="1426" y="1156"/>
                    <a:pt x="1421" y="1159"/>
                  </a:cubicBezTo>
                  <a:cubicBezTo>
                    <a:pt x="1404" y="1167"/>
                    <a:pt x="1393" y="1190"/>
                    <a:pt x="1404" y="1209"/>
                  </a:cubicBezTo>
                  <a:cubicBezTo>
                    <a:pt x="1424" y="1254"/>
                    <a:pt x="1449" y="1298"/>
                    <a:pt x="1477" y="1340"/>
                  </a:cubicBezTo>
                  <a:cubicBezTo>
                    <a:pt x="1485" y="1351"/>
                    <a:pt x="1493" y="1357"/>
                    <a:pt x="1507" y="1357"/>
                  </a:cubicBezTo>
                  <a:cubicBezTo>
                    <a:pt x="1516" y="1357"/>
                    <a:pt x="1521" y="1354"/>
                    <a:pt x="1530" y="1354"/>
                  </a:cubicBezTo>
                  <a:cubicBezTo>
                    <a:pt x="1546" y="1340"/>
                    <a:pt x="1549" y="1318"/>
                    <a:pt x="1541" y="1301"/>
                  </a:cubicBezTo>
                  <a:cubicBezTo>
                    <a:pt x="1513" y="1259"/>
                    <a:pt x="1490" y="1218"/>
                    <a:pt x="1471" y="1176"/>
                  </a:cubicBezTo>
                  <a:cubicBezTo>
                    <a:pt x="1465" y="1162"/>
                    <a:pt x="1451" y="1154"/>
                    <a:pt x="1438" y="1154"/>
                  </a:cubicBezTo>
                  <a:close/>
                  <a:moveTo>
                    <a:pt x="3355" y="1170"/>
                  </a:moveTo>
                  <a:cubicBezTo>
                    <a:pt x="3340" y="1170"/>
                    <a:pt x="3327" y="1181"/>
                    <a:pt x="3321" y="1198"/>
                  </a:cubicBezTo>
                  <a:cubicBezTo>
                    <a:pt x="3307" y="1240"/>
                    <a:pt x="3290" y="1284"/>
                    <a:pt x="3265" y="1326"/>
                  </a:cubicBezTo>
                  <a:cubicBezTo>
                    <a:pt x="3256" y="1343"/>
                    <a:pt x="3262" y="1365"/>
                    <a:pt x="3279" y="1377"/>
                  </a:cubicBezTo>
                  <a:cubicBezTo>
                    <a:pt x="3284" y="1377"/>
                    <a:pt x="3290" y="1379"/>
                    <a:pt x="3298" y="1379"/>
                  </a:cubicBezTo>
                  <a:cubicBezTo>
                    <a:pt x="3312" y="1379"/>
                    <a:pt x="3321" y="1371"/>
                    <a:pt x="3332" y="1360"/>
                  </a:cubicBezTo>
                  <a:cubicBezTo>
                    <a:pt x="3357" y="1312"/>
                    <a:pt x="3376" y="1262"/>
                    <a:pt x="3390" y="1218"/>
                  </a:cubicBezTo>
                  <a:cubicBezTo>
                    <a:pt x="3399" y="1201"/>
                    <a:pt x="3388" y="1178"/>
                    <a:pt x="3368" y="1173"/>
                  </a:cubicBezTo>
                  <a:cubicBezTo>
                    <a:pt x="3364" y="1171"/>
                    <a:pt x="3359" y="1170"/>
                    <a:pt x="3355" y="1170"/>
                  </a:cubicBezTo>
                  <a:close/>
                  <a:moveTo>
                    <a:pt x="1593" y="1405"/>
                  </a:moveTo>
                  <a:cubicBezTo>
                    <a:pt x="1585" y="1405"/>
                    <a:pt x="1578" y="1407"/>
                    <a:pt x="1571" y="1413"/>
                  </a:cubicBezTo>
                  <a:cubicBezTo>
                    <a:pt x="1555" y="1427"/>
                    <a:pt x="1549" y="1449"/>
                    <a:pt x="1563" y="1466"/>
                  </a:cubicBezTo>
                  <a:cubicBezTo>
                    <a:pt x="1596" y="1505"/>
                    <a:pt x="1630" y="1544"/>
                    <a:pt x="1666" y="1577"/>
                  </a:cubicBezTo>
                  <a:cubicBezTo>
                    <a:pt x="1672" y="1586"/>
                    <a:pt x="1683" y="1589"/>
                    <a:pt x="1694" y="1589"/>
                  </a:cubicBezTo>
                  <a:cubicBezTo>
                    <a:pt x="1703" y="1589"/>
                    <a:pt x="1711" y="1580"/>
                    <a:pt x="1722" y="1580"/>
                  </a:cubicBezTo>
                  <a:cubicBezTo>
                    <a:pt x="1736" y="1566"/>
                    <a:pt x="1736" y="1544"/>
                    <a:pt x="1722" y="1527"/>
                  </a:cubicBezTo>
                  <a:cubicBezTo>
                    <a:pt x="1686" y="1494"/>
                    <a:pt x="1655" y="1457"/>
                    <a:pt x="1624" y="1421"/>
                  </a:cubicBezTo>
                  <a:cubicBezTo>
                    <a:pt x="1616" y="1411"/>
                    <a:pt x="1604" y="1405"/>
                    <a:pt x="1593" y="1405"/>
                  </a:cubicBezTo>
                  <a:close/>
                  <a:moveTo>
                    <a:pt x="3218" y="1426"/>
                  </a:moveTo>
                  <a:cubicBezTo>
                    <a:pt x="3207" y="1426"/>
                    <a:pt x="3197" y="1431"/>
                    <a:pt x="3189" y="1441"/>
                  </a:cubicBezTo>
                  <a:cubicBezTo>
                    <a:pt x="3162" y="1480"/>
                    <a:pt x="3131" y="1516"/>
                    <a:pt x="3095" y="1550"/>
                  </a:cubicBezTo>
                  <a:cubicBezTo>
                    <a:pt x="3081" y="1563"/>
                    <a:pt x="3081" y="1589"/>
                    <a:pt x="3095" y="1603"/>
                  </a:cubicBezTo>
                  <a:cubicBezTo>
                    <a:pt x="3103" y="1608"/>
                    <a:pt x="3109" y="1614"/>
                    <a:pt x="3120" y="1614"/>
                  </a:cubicBezTo>
                  <a:cubicBezTo>
                    <a:pt x="3131" y="1614"/>
                    <a:pt x="3139" y="1608"/>
                    <a:pt x="3148" y="1603"/>
                  </a:cubicBezTo>
                  <a:cubicBezTo>
                    <a:pt x="3187" y="1563"/>
                    <a:pt x="3217" y="1524"/>
                    <a:pt x="3248" y="1488"/>
                  </a:cubicBezTo>
                  <a:cubicBezTo>
                    <a:pt x="3262" y="1469"/>
                    <a:pt x="3259" y="1449"/>
                    <a:pt x="3242" y="1435"/>
                  </a:cubicBezTo>
                  <a:cubicBezTo>
                    <a:pt x="3234" y="1429"/>
                    <a:pt x="3226" y="1426"/>
                    <a:pt x="3218" y="1426"/>
                  </a:cubicBezTo>
                  <a:close/>
                  <a:moveTo>
                    <a:pt x="1798" y="1611"/>
                  </a:moveTo>
                  <a:cubicBezTo>
                    <a:pt x="1787" y="1611"/>
                    <a:pt x="1777" y="1616"/>
                    <a:pt x="1769" y="1625"/>
                  </a:cubicBezTo>
                  <a:cubicBezTo>
                    <a:pt x="1758" y="1644"/>
                    <a:pt x="1758" y="1664"/>
                    <a:pt x="1778" y="1678"/>
                  </a:cubicBezTo>
                  <a:cubicBezTo>
                    <a:pt x="1814" y="1706"/>
                    <a:pt x="1856" y="1736"/>
                    <a:pt x="1898" y="1764"/>
                  </a:cubicBezTo>
                  <a:cubicBezTo>
                    <a:pt x="1906" y="1770"/>
                    <a:pt x="1912" y="1773"/>
                    <a:pt x="1920" y="1773"/>
                  </a:cubicBezTo>
                  <a:cubicBezTo>
                    <a:pt x="1934" y="1773"/>
                    <a:pt x="1945" y="1767"/>
                    <a:pt x="1948" y="1756"/>
                  </a:cubicBezTo>
                  <a:cubicBezTo>
                    <a:pt x="1959" y="1736"/>
                    <a:pt x="1954" y="1714"/>
                    <a:pt x="1937" y="1703"/>
                  </a:cubicBezTo>
                  <a:cubicBezTo>
                    <a:pt x="1895" y="1678"/>
                    <a:pt x="1856" y="1650"/>
                    <a:pt x="1822" y="1619"/>
                  </a:cubicBezTo>
                  <a:cubicBezTo>
                    <a:pt x="1815" y="1614"/>
                    <a:pt x="1806" y="1611"/>
                    <a:pt x="1798" y="1611"/>
                  </a:cubicBezTo>
                  <a:close/>
                  <a:moveTo>
                    <a:pt x="3011" y="1642"/>
                  </a:moveTo>
                  <a:cubicBezTo>
                    <a:pt x="3004" y="1642"/>
                    <a:pt x="2996" y="1645"/>
                    <a:pt x="2989" y="1650"/>
                  </a:cubicBezTo>
                  <a:cubicBezTo>
                    <a:pt x="2952" y="1678"/>
                    <a:pt x="2913" y="1706"/>
                    <a:pt x="2871" y="1731"/>
                  </a:cubicBezTo>
                  <a:cubicBezTo>
                    <a:pt x="2852" y="1736"/>
                    <a:pt x="2846" y="1762"/>
                    <a:pt x="2857" y="1781"/>
                  </a:cubicBezTo>
                  <a:cubicBezTo>
                    <a:pt x="2866" y="1789"/>
                    <a:pt x="2874" y="1798"/>
                    <a:pt x="2888" y="1798"/>
                  </a:cubicBezTo>
                  <a:cubicBezTo>
                    <a:pt x="2894" y="1798"/>
                    <a:pt x="2898" y="1797"/>
                    <a:pt x="2903" y="1797"/>
                  </a:cubicBezTo>
                  <a:cubicBezTo>
                    <a:pt x="2905" y="1797"/>
                    <a:pt x="2908" y="1797"/>
                    <a:pt x="2910" y="1798"/>
                  </a:cubicBezTo>
                  <a:cubicBezTo>
                    <a:pt x="2955" y="1770"/>
                    <a:pt x="2997" y="1742"/>
                    <a:pt x="3036" y="1711"/>
                  </a:cubicBezTo>
                  <a:cubicBezTo>
                    <a:pt x="3053" y="1695"/>
                    <a:pt x="3056" y="1675"/>
                    <a:pt x="3042" y="1658"/>
                  </a:cubicBezTo>
                  <a:cubicBezTo>
                    <a:pt x="3033" y="1648"/>
                    <a:pt x="3023" y="1642"/>
                    <a:pt x="3011" y="1642"/>
                  </a:cubicBezTo>
                  <a:close/>
                  <a:moveTo>
                    <a:pt x="2048" y="1769"/>
                  </a:moveTo>
                  <a:cubicBezTo>
                    <a:pt x="2034" y="1769"/>
                    <a:pt x="2020" y="1777"/>
                    <a:pt x="2012" y="1789"/>
                  </a:cubicBezTo>
                  <a:cubicBezTo>
                    <a:pt x="2007" y="1806"/>
                    <a:pt x="2012" y="1828"/>
                    <a:pt x="2032" y="1840"/>
                  </a:cubicBezTo>
                  <a:cubicBezTo>
                    <a:pt x="2076" y="1865"/>
                    <a:pt x="2127" y="1881"/>
                    <a:pt x="2174" y="1898"/>
                  </a:cubicBezTo>
                  <a:cubicBezTo>
                    <a:pt x="2177" y="1901"/>
                    <a:pt x="2182" y="1901"/>
                    <a:pt x="2185" y="1901"/>
                  </a:cubicBezTo>
                  <a:cubicBezTo>
                    <a:pt x="2199" y="1901"/>
                    <a:pt x="2216" y="1895"/>
                    <a:pt x="2216" y="1870"/>
                  </a:cubicBezTo>
                  <a:cubicBezTo>
                    <a:pt x="2221" y="1854"/>
                    <a:pt x="2213" y="1831"/>
                    <a:pt x="2191" y="1826"/>
                  </a:cubicBezTo>
                  <a:cubicBezTo>
                    <a:pt x="2146" y="1815"/>
                    <a:pt x="2104" y="1792"/>
                    <a:pt x="2062" y="1773"/>
                  </a:cubicBezTo>
                  <a:cubicBezTo>
                    <a:pt x="2058" y="1770"/>
                    <a:pt x="2053" y="1769"/>
                    <a:pt x="2048" y="1769"/>
                  </a:cubicBezTo>
                  <a:close/>
                  <a:moveTo>
                    <a:pt x="2761" y="1787"/>
                  </a:moveTo>
                  <a:cubicBezTo>
                    <a:pt x="2756" y="1787"/>
                    <a:pt x="2751" y="1788"/>
                    <a:pt x="2746" y="1789"/>
                  </a:cubicBezTo>
                  <a:cubicBezTo>
                    <a:pt x="2704" y="1809"/>
                    <a:pt x="2659" y="1826"/>
                    <a:pt x="2615" y="1837"/>
                  </a:cubicBezTo>
                  <a:cubicBezTo>
                    <a:pt x="2592" y="1842"/>
                    <a:pt x="2578" y="1859"/>
                    <a:pt x="2587" y="1881"/>
                  </a:cubicBezTo>
                  <a:cubicBezTo>
                    <a:pt x="2590" y="1898"/>
                    <a:pt x="2604" y="1909"/>
                    <a:pt x="2620" y="1909"/>
                  </a:cubicBezTo>
                  <a:lnTo>
                    <a:pt x="2632" y="1909"/>
                  </a:lnTo>
                  <a:cubicBezTo>
                    <a:pt x="2676" y="1898"/>
                    <a:pt x="2726" y="1881"/>
                    <a:pt x="2774" y="1859"/>
                  </a:cubicBezTo>
                  <a:cubicBezTo>
                    <a:pt x="2796" y="1854"/>
                    <a:pt x="2802" y="1831"/>
                    <a:pt x="2796" y="1812"/>
                  </a:cubicBezTo>
                  <a:cubicBezTo>
                    <a:pt x="2790" y="1795"/>
                    <a:pt x="2777" y="1787"/>
                    <a:pt x="2761" y="1787"/>
                  </a:cubicBezTo>
                  <a:close/>
                  <a:moveTo>
                    <a:pt x="2330" y="1856"/>
                  </a:moveTo>
                  <a:cubicBezTo>
                    <a:pt x="2311" y="1856"/>
                    <a:pt x="2296" y="1869"/>
                    <a:pt x="2294" y="1887"/>
                  </a:cubicBezTo>
                  <a:cubicBezTo>
                    <a:pt x="2288" y="1909"/>
                    <a:pt x="2302" y="1926"/>
                    <a:pt x="2325" y="1929"/>
                  </a:cubicBezTo>
                  <a:cubicBezTo>
                    <a:pt x="2353" y="1934"/>
                    <a:pt x="2383" y="1937"/>
                    <a:pt x="2411" y="1937"/>
                  </a:cubicBezTo>
                  <a:cubicBezTo>
                    <a:pt x="2433" y="1937"/>
                    <a:pt x="2453" y="1937"/>
                    <a:pt x="2478" y="1932"/>
                  </a:cubicBezTo>
                  <a:cubicBezTo>
                    <a:pt x="2498" y="1932"/>
                    <a:pt x="2517" y="1915"/>
                    <a:pt x="2512" y="1895"/>
                  </a:cubicBezTo>
                  <a:cubicBezTo>
                    <a:pt x="2512" y="1875"/>
                    <a:pt x="2497" y="1859"/>
                    <a:pt x="2480" y="1859"/>
                  </a:cubicBezTo>
                  <a:cubicBezTo>
                    <a:pt x="2478" y="1859"/>
                    <a:pt x="2477" y="1859"/>
                    <a:pt x="2475" y="1859"/>
                  </a:cubicBezTo>
                  <a:cubicBezTo>
                    <a:pt x="2456" y="1860"/>
                    <a:pt x="2436" y="1861"/>
                    <a:pt x="2417" y="1861"/>
                  </a:cubicBezTo>
                  <a:cubicBezTo>
                    <a:pt x="2389" y="1861"/>
                    <a:pt x="2362" y="1860"/>
                    <a:pt x="2336" y="1856"/>
                  </a:cubicBezTo>
                  <a:cubicBezTo>
                    <a:pt x="2334" y="1856"/>
                    <a:pt x="2332" y="1856"/>
                    <a:pt x="2330" y="1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 rot="594073">
              <a:off x="7206986" y="4410522"/>
              <a:ext cx="233171" cy="119925"/>
            </a:xfrm>
            <a:custGeom>
              <a:avLst/>
              <a:gdLst/>
              <a:ahLst/>
              <a:cxnLst/>
              <a:rect l="l" t="t" r="r" b="b"/>
              <a:pathLst>
                <a:path w="3212" h="1652" extrusionOk="0">
                  <a:moveTo>
                    <a:pt x="3172" y="0"/>
                  </a:moveTo>
                  <a:cubicBezTo>
                    <a:pt x="3153" y="0"/>
                    <a:pt x="3136" y="17"/>
                    <a:pt x="3136" y="39"/>
                  </a:cubicBezTo>
                  <a:cubicBezTo>
                    <a:pt x="3136" y="39"/>
                    <a:pt x="3136" y="98"/>
                    <a:pt x="3125" y="182"/>
                  </a:cubicBezTo>
                  <a:cubicBezTo>
                    <a:pt x="3122" y="201"/>
                    <a:pt x="3136" y="221"/>
                    <a:pt x="3156" y="223"/>
                  </a:cubicBezTo>
                  <a:lnTo>
                    <a:pt x="3164" y="223"/>
                  </a:lnTo>
                  <a:cubicBezTo>
                    <a:pt x="3183" y="223"/>
                    <a:pt x="3197" y="209"/>
                    <a:pt x="3197" y="193"/>
                  </a:cubicBezTo>
                  <a:cubicBezTo>
                    <a:pt x="3211" y="98"/>
                    <a:pt x="3211" y="42"/>
                    <a:pt x="3211" y="39"/>
                  </a:cubicBezTo>
                  <a:cubicBezTo>
                    <a:pt x="3211" y="17"/>
                    <a:pt x="3195" y="0"/>
                    <a:pt x="3172" y="0"/>
                  </a:cubicBezTo>
                  <a:close/>
                  <a:moveTo>
                    <a:pt x="3142" y="293"/>
                  </a:moveTo>
                  <a:cubicBezTo>
                    <a:pt x="3123" y="293"/>
                    <a:pt x="3107" y="302"/>
                    <a:pt x="3103" y="321"/>
                  </a:cubicBezTo>
                  <a:cubicBezTo>
                    <a:pt x="3094" y="369"/>
                    <a:pt x="3080" y="416"/>
                    <a:pt x="3066" y="461"/>
                  </a:cubicBezTo>
                  <a:cubicBezTo>
                    <a:pt x="3058" y="477"/>
                    <a:pt x="3069" y="500"/>
                    <a:pt x="3089" y="505"/>
                  </a:cubicBezTo>
                  <a:cubicBezTo>
                    <a:pt x="3094" y="508"/>
                    <a:pt x="3097" y="508"/>
                    <a:pt x="3100" y="508"/>
                  </a:cubicBezTo>
                  <a:cubicBezTo>
                    <a:pt x="3114" y="508"/>
                    <a:pt x="3130" y="502"/>
                    <a:pt x="3139" y="486"/>
                  </a:cubicBezTo>
                  <a:cubicBezTo>
                    <a:pt x="3153" y="438"/>
                    <a:pt x="3167" y="388"/>
                    <a:pt x="3178" y="338"/>
                  </a:cubicBezTo>
                  <a:cubicBezTo>
                    <a:pt x="3181" y="318"/>
                    <a:pt x="3170" y="296"/>
                    <a:pt x="3150" y="293"/>
                  </a:cubicBezTo>
                  <a:cubicBezTo>
                    <a:pt x="3147" y="293"/>
                    <a:pt x="3145" y="293"/>
                    <a:pt x="3142" y="293"/>
                  </a:cubicBezTo>
                  <a:close/>
                  <a:moveTo>
                    <a:pt x="181" y="342"/>
                  </a:moveTo>
                  <a:cubicBezTo>
                    <a:pt x="167" y="342"/>
                    <a:pt x="153" y="351"/>
                    <a:pt x="145" y="363"/>
                  </a:cubicBezTo>
                  <a:cubicBezTo>
                    <a:pt x="145" y="363"/>
                    <a:pt x="126" y="408"/>
                    <a:pt x="98" y="480"/>
                  </a:cubicBezTo>
                  <a:cubicBezTo>
                    <a:pt x="90" y="502"/>
                    <a:pt x="98" y="522"/>
                    <a:pt x="118" y="530"/>
                  </a:cubicBezTo>
                  <a:cubicBezTo>
                    <a:pt x="123" y="533"/>
                    <a:pt x="129" y="533"/>
                    <a:pt x="131" y="533"/>
                  </a:cubicBezTo>
                  <a:cubicBezTo>
                    <a:pt x="151" y="533"/>
                    <a:pt x="165" y="528"/>
                    <a:pt x="168" y="508"/>
                  </a:cubicBezTo>
                  <a:cubicBezTo>
                    <a:pt x="190" y="438"/>
                    <a:pt x="212" y="394"/>
                    <a:pt x="212" y="394"/>
                  </a:cubicBezTo>
                  <a:cubicBezTo>
                    <a:pt x="224" y="377"/>
                    <a:pt x="212" y="355"/>
                    <a:pt x="196" y="346"/>
                  </a:cubicBezTo>
                  <a:cubicBezTo>
                    <a:pt x="191" y="343"/>
                    <a:pt x="186" y="342"/>
                    <a:pt x="181" y="342"/>
                  </a:cubicBezTo>
                  <a:close/>
                  <a:moveTo>
                    <a:pt x="1442" y="463"/>
                  </a:moveTo>
                  <a:cubicBezTo>
                    <a:pt x="1427" y="463"/>
                    <a:pt x="1414" y="464"/>
                    <a:pt x="1401" y="466"/>
                  </a:cubicBezTo>
                  <a:cubicBezTo>
                    <a:pt x="1381" y="475"/>
                    <a:pt x="1367" y="491"/>
                    <a:pt x="1373" y="514"/>
                  </a:cubicBezTo>
                  <a:cubicBezTo>
                    <a:pt x="1380" y="530"/>
                    <a:pt x="1393" y="543"/>
                    <a:pt x="1411" y="543"/>
                  </a:cubicBezTo>
                  <a:cubicBezTo>
                    <a:pt x="1414" y="543"/>
                    <a:pt x="1417" y="542"/>
                    <a:pt x="1420" y="541"/>
                  </a:cubicBezTo>
                  <a:cubicBezTo>
                    <a:pt x="1428" y="539"/>
                    <a:pt x="1437" y="538"/>
                    <a:pt x="1446" y="538"/>
                  </a:cubicBezTo>
                  <a:cubicBezTo>
                    <a:pt x="1472" y="538"/>
                    <a:pt x="1502" y="547"/>
                    <a:pt x="1538" y="561"/>
                  </a:cubicBezTo>
                  <a:cubicBezTo>
                    <a:pt x="1540" y="561"/>
                    <a:pt x="1546" y="564"/>
                    <a:pt x="1551" y="564"/>
                  </a:cubicBezTo>
                  <a:cubicBezTo>
                    <a:pt x="1565" y="564"/>
                    <a:pt x="1579" y="555"/>
                    <a:pt x="1588" y="544"/>
                  </a:cubicBezTo>
                  <a:cubicBezTo>
                    <a:pt x="1593" y="528"/>
                    <a:pt x="1582" y="505"/>
                    <a:pt x="1565" y="494"/>
                  </a:cubicBezTo>
                  <a:cubicBezTo>
                    <a:pt x="1523" y="472"/>
                    <a:pt x="1480" y="463"/>
                    <a:pt x="1442" y="463"/>
                  </a:cubicBezTo>
                  <a:close/>
                  <a:moveTo>
                    <a:pt x="3042" y="570"/>
                  </a:moveTo>
                  <a:cubicBezTo>
                    <a:pt x="3029" y="570"/>
                    <a:pt x="3016" y="578"/>
                    <a:pt x="3011" y="592"/>
                  </a:cubicBezTo>
                  <a:cubicBezTo>
                    <a:pt x="2988" y="639"/>
                    <a:pt x="2969" y="681"/>
                    <a:pt x="2944" y="717"/>
                  </a:cubicBezTo>
                  <a:cubicBezTo>
                    <a:pt x="2932" y="737"/>
                    <a:pt x="2941" y="759"/>
                    <a:pt x="2958" y="770"/>
                  </a:cubicBezTo>
                  <a:cubicBezTo>
                    <a:pt x="2963" y="773"/>
                    <a:pt x="2971" y="779"/>
                    <a:pt x="2977" y="779"/>
                  </a:cubicBezTo>
                  <a:cubicBezTo>
                    <a:pt x="2988" y="779"/>
                    <a:pt x="3002" y="773"/>
                    <a:pt x="3005" y="759"/>
                  </a:cubicBezTo>
                  <a:cubicBezTo>
                    <a:pt x="3030" y="717"/>
                    <a:pt x="3055" y="673"/>
                    <a:pt x="3075" y="625"/>
                  </a:cubicBezTo>
                  <a:cubicBezTo>
                    <a:pt x="3086" y="606"/>
                    <a:pt x="3075" y="586"/>
                    <a:pt x="3058" y="575"/>
                  </a:cubicBezTo>
                  <a:cubicBezTo>
                    <a:pt x="3053" y="572"/>
                    <a:pt x="3047" y="570"/>
                    <a:pt x="3042" y="570"/>
                  </a:cubicBezTo>
                  <a:close/>
                  <a:moveTo>
                    <a:pt x="1674" y="577"/>
                  </a:moveTo>
                  <a:cubicBezTo>
                    <a:pt x="1665" y="577"/>
                    <a:pt x="1657" y="580"/>
                    <a:pt x="1649" y="586"/>
                  </a:cubicBezTo>
                  <a:cubicBezTo>
                    <a:pt x="1635" y="600"/>
                    <a:pt x="1632" y="620"/>
                    <a:pt x="1646" y="639"/>
                  </a:cubicBezTo>
                  <a:cubicBezTo>
                    <a:pt x="1674" y="670"/>
                    <a:pt x="1691" y="709"/>
                    <a:pt x="1705" y="754"/>
                  </a:cubicBezTo>
                  <a:cubicBezTo>
                    <a:pt x="1708" y="770"/>
                    <a:pt x="1722" y="781"/>
                    <a:pt x="1741" y="781"/>
                  </a:cubicBezTo>
                  <a:cubicBezTo>
                    <a:pt x="1741" y="781"/>
                    <a:pt x="1744" y="781"/>
                    <a:pt x="1750" y="776"/>
                  </a:cubicBezTo>
                  <a:cubicBezTo>
                    <a:pt x="1769" y="770"/>
                    <a:pt x="1783" y="754"/>
                    <a:pt x="1775" y="731"/>
                  </a:cubicBezTo>
                  <a:cubicBezTo>
                    <a:pt x="1761" y="675"/>
                    <a:pt x="1736" y="631"/>
                    <a:pt x="1702" y="589"/>
                  </a:cubicBezTo>
                  <a:cubicBezTo>
                    <a:pt x="1694" y="581"/>
                    <a:pt x="1684" y="577"/>
                    <a:pt x="1674" y="577"/>
                  </a:cubicBezTo>
                  <a:close/>
                  <a:moveTo>
                    <a:pt x="1328" y="575"/>
                  </a:moveTo>
                  <a:cubicBezTo>
                    <a:pt x="1312" y="575"/>
                    <a:pt x="1289" y="589"/>
                    <a:pt x="1289" y="611"/>
                  </a:cubicBezTo>
                  <a:lnTo>
                    <a:pt x="1289" y="620"/>
                  </a:lnTo>
                  <a:cubicBezTo>
                    <a:pt x="1289" y="667"/>
                    <a:pt x="1303" y="717"/>
                    <a:pt x="1328" y="770"/>
                  </a:cubicBezTo>
                  <a:cubicBezTo>
                    <a:pt x="1337" y="784"/>
                    <a:pt x="1351" y="793"/>
                    <a:pt x="1365" y="793"/>
                  </a:cubicBezTo>
                  <a:cubicBezTo>
                    <a:pt x="1370" y="793"/>
                    <a:pt x="1373" y="793"/>
                    <a:pt x="1376" y="787"/>
                  </a:cubicBezTo>
                  <a:cubicBezTo>
                    <a:pt x="1395" y="781"/>
                    <a:pt x="1406" y="756"/>
                    <a:pt x="1395" y="740"/>
                  </a:cubicBezTo>
                  <a:cubicBezTo>
                    <a:pt x="1373" y="695"/>
                    <a:pt x="1365" y="656"/>
                    <a:pt x="1365" y="614"/>
                  </a:cubicBezTo>
                  <a:cubicBezTo>
                    <a:pt x="1365" y="592"/>
                    <a:pt x="1351" y="575"/>
                    <a:pt x="1328" y="575"/>
                  </a:cubicBezTo>
                  <a:close/>
                  <a:moveTo>
                    <a:pt x="91" y="602"/>
                  </a:moveTo>
                  <a:cubicBezTo>
                    <a:pt x="72" y="602"/>
                    <a:pt x="58" y="613"/>
                    <a:pt x="53" y="631"/>
                  </a:cubicBezTo>
                  <a:lnTo>
                    <a:pt x="20" y="779"/>
                  </a:lnTo>
                  <a:cubicBezTo>
                    <a:pt x="17" y="795"/>
                    <a:pt x="31" y="815"/>
                    <a:pt x="53" y="820"/>
                  </a:cubicBezTo>
                  <a:lnTo>
                    <a:pt x="59" y="820"/>
                  </a:lnTo>
                  <a:cubicBezTo>
                    <a:pt x="73" y="820"/>
                    <a:pt x="90" y="807"/>
                    <a:pt x="95" y="787"/>
                  </a:cubicBezTo>
                  <a:cubicBezTo>
                    <a:pt x="101" y="742"/>
                    <a:pt x="112" y="698"/>
                    <a:pt x="126" y="647"/>
                  </a:cubicBezTo>
                  <a:cubicBezTo>
                    <a:pt x="129" y="628"/>
                    <a:pt x="118" y="611"/>
                    <a:pt x="98" y="603"/>
                  </a:cubicBezTo>
                  <a:cubicBezTo>
                    <a:pt x="96" y="603"/>
                    <a:pt x="93" y="602"/>
                    <a:pt x="91" y="602"/>
                  </a:cubicBezTo>
                  <a:close/>
                  <a:moveTo>
                    <a:pt x="2893" y="819"/>
                  </a:moveTo>
                  <a:cubicBezTo>
                    <a:pt x="2883" y="819"/>
                    <a:pt x="2873" y="824"/>
                    <a:pt x="2865" y="834"/>
                  </a:cubicBezTo>
                  <a:cubicBezTo>
                    <a:pt x="2835" y="871"/>
                    <a:pt x="2801" y="904"/>
                    <a:pt x="2765" y="935"/>
                  </a:cubicBezTo>
                  <a:cubicBezTo>
                    <a:pt x="2751" y="949"/>
                    <a:pt x="2748" y="968"/>
                    <a:pt x="2762" y="988"/>
                  </a:cubicBezTo>
                  <a:cubicBezTo>
                    <a:pt x="2768" y="996"/>
                    <a:pt x="2779" y="1002"/>
                    <a:pt x="2790" y="1002"/>
                  </a:cubicBezTo>
                  <a:cubicBezTo>
                    <a:pt x="2796" y="1002"/>
                    <a:pt x="2804" y="996"/>
                    <a:pt x="2815" y="991"/>
                  </a:cubicBezTo>
                  <a:cubicBezTo>
                    <a:pt x="2851" y="960"/>
                    <a:pt x="2888" y="921"/>
                    <a:pt x="2921" y="882"/>
                  </a:cubicBezTo>
                  <a:cubicBezTo>
                    <a:pt x="2935" y="865"/>
                    <a:pt x="2935" y="843"/>
                    <a:pt x="2918" y="829"/>
                  </a:cubicBezTo>
                  <a:cubicBezTo>
                    <a:pt x="2911" y="822"/>
                    <a:pt x="2902" y="819"/>
                    <a:pt x="2893" y="819"/>
                  </a:cubicBezTo>
                  <a:close/>
                  <a:moveTo>
                    <a:pt x="1444" y="839"/>
                  </a:moveTo>
                  <a:cubicBezTo>
                    <a:pt x="1436" y="839"/>
                    <a:pt x="1428" y="842"/>
                    <a:pt x="1420" y="848"/>
                  </a:cubicBezTo>
                  <a:cubicBezTo>
                    <a:pt x="1406" y="862"/>
                    <a:pt x="1401" y="882"/>
                    <a:pt x="1415" y="899"/>
                  </a:cubicBezTo>
                  <a:cubicBezTo>
                    <a:pt x="1448" y="940"/>
                    <a:pt x="1485" y="977"/>
                    <a:pt x="1526" y="1007"/>
                  </a:cubicBezTo>
                  <a:cubicBezTo>
                    <a:pt x="1535" y="1010"/>
                    <a:pt x="1546" y="1016"/>
                    <a:pt x="1551" y="1016"/>
                  </a:cubicBezTo>
                  <a:cubicBezTo>
                    <a:pt x="1563" y="1016"/>
                    <a:pt x="1574" y="1010"/>
                    <a:pt x="1579" y="1002"/>
                  </a:cubicBezTo>
                  <a:cubicBezTo>
                    <a:pt x="1593" y="982"/>
                    <a:pt x="1591" y="963"/>
                    <a:pt x="1574" y="949"/>
                  </a:cubicBezTo>
                  <a:cubicBezTo>
                    <a:pt x="1535" y="918"/>
                    <a:pt x="1498" y="885"/>
                    <a:pt x="1471" y="851"/>
                  </a:cubicBezTo>
                  <a:cubicBezTo>
                    <a:pt x="1463" y="843"/>
                    <a:pt x="1454" y="839"/>
                    <a:pt x="1444" y="839"/>
                  </a:cubicBezTo>
                  <a:close/>
                  <a:moveTo>
                    <a:pt x="36" y="892"/>
                  </a:moveTo>
                  <a:cubicBezTo>
                    <a:pt x="21" y="892"/>
                    <a:pt x="6" y="909"/>
                    <a:pt x="3" y="926"/>
                  </a:cubicBezTo>
                  <a:cubicBezTo>
                    <a:pt x="0" y="943"/>
                    <a:pt x="0" y="963"/>
                    <a:pt x="0" y="979"/>
                  </a:cubicBezTo>
                  <a:cubicBezTo>
                    <a:pt x="0" y="1013"/>
                    <a:pt x="3" y="1049"/>
                    <a:pt x="6" y="1080"/>
                  </a:cubicBezTo>
                  <a:cubicBezTo>
                    <a:pt x="11" y="1097"/>
                    <a:pt x="28" y="1113"/>
                    <a:pt x="45" y="1113"/>
                  </a:cubicBezTo>
                  <a:cubicBezTo>
                    <a:pt x="45" y="1113"/>
                    <a:pt x="48" y="1113"/>
                    <a:pt x="48" y="1116"/>
                  </a:cubicBezTo>
                  <a:cubicBezTo>
                    <a:pt x="67" y="1111"/>
                    <a:pt x="84" y="1094"/>
                    <a:pt x="81" y="1074"/>
                  </a:cubicBezTo>
                  <a:cubicBezTo>
                    <a:pt x="76" y="1041"/>
                    <a:pt x="73" y="1010"/>
                    <a:pt x="73" y="979"/>
                  </a:cubicBezTo>
                  <a:cubicBezTo>
                    <a:pt x="73" y="963"/>
                    <a:pt x="76" y="949"/>
                    <a:pt x="76" y="929"/>
                  </a:cubicBezTo>
                  <a:cubicBezTo>
                    <a:pt x="76" y="910"/>
                    <a:pt x="62" y="896"/>
                    <a:pt x="42" y="893"/>
                  </a:cubicBezTo>
                  <a:cubicBezTo>
                    <a:pt x="40" y="892"/>
                    <a:pt x="38" y="892"/>
                    <a:pt x="36" y="892"/>
                  </a:cubicBezTo>
                  <a:close/>
                  <a:moveTo>
                    <a:pt x="2668" y="1009"/>
                  </a:moveTo>
                  <a:cubicBezTo>
                    <a:pt x="2662" y="1009"/>
                    <a:pt x="2656" y="1010"/>
                    <a:pt x="2651" y="1013"/>
                  </a:cubicBezTo>
                  <a:cubicBezTo>
                    <a:pt x="2609" y="1038"/>
                    <a:pt x="2567" y="1055"/>
                    <a:pt x="2522" y="1074"/>
                  </a:cubicBezTo>
                  <a:cubicBezTo>
                    <a:pt x="2503" y="1080"/>
                    <a:pt x="2494" y="1102"/>
                    <a:pt x="2500" y="1122"/>
                  </a:cubicBezTo>
                  <a:cubicBezTo>
                    <a:pt x="2508" y="1136"/>
                    <a:pt x="2522" y="1147"/>
                    <a:pt x="2536" y="1147"/>
                  </a:cubicBezTo>
                  <a:cubicBezTo>
                    <a:pt x="2539" y="1147"/>
                    <a:pt x="2545" y="1147"/>
                    <a:pt x="2545" y="1141"/>
                  </a:cubicBezTo>
                  <a:cubicBezTo>
                    <a:pt x="2595" y="1122"/>
                    <a:pt x="2639" y="1102"/>
                    <a:pt x="2684" y="1077"/>
                  </a:cubicBezTo>
                  <a:cubicBezTo>
                    <a:pt x="2704" y="1072"/>
                    <a:pt x="2709" y="1046"/>
                    <a:pt x="2698" y="1027"/>
                  </a:cubicBezTo>
                  <a:cubicBezTo>
                    <a:pt x="2694" y="1015"/>
                    <a:pt x="2681" y="1009"/>
                    <a:pt x="2668" y="1009"/>
                  </a:cubicBezTo>
                  <a:close/>
                  <a:moveTo>
                    <a:pt x="1755" y="848"/>
                  </a:moveTo>
                  <a:cubicBezTo>
                    <a:pt x="1733" y="848"/>
                    <a:pt x="1716" y="862"/>
                    <a:pt x="1716" y="882"/>
                  </a:cubicBezTo>
                  <a:cubicBezTo>
                    <a:pt x="1713" y="926"/>
                    <a:pt x="1705" y="974"/>
                    <a:pt x="1691" y="1019"/>
                  </a:cubicBezTo>
                  <a:lnTo>
                    <a:pt x="1691" y="1021"/>
                  </a:lnTo>
                  <a:cubicBezTo>
                    <a:pt x="1687" y="1020"/>
                    <a:pt x="1682" y="1019"/>
                    <a:pt x="1678" y="1019"/>
                  </a:cubicBezTo>
                  <a:cubicBezTo>
                    <a:pt x="1664" y="1019"/>
                    <a:pt x="1650" y="1026"/>
                    <a:pt x="1644" y="1038"/>
                  </a:cubicBezTo>
                  <a:cubicBezTo>
                    <a:pt x="1635" y="1058"/>
                    <a:pt x="1644" y="1077"/>
                    <a:pt x="1660" y="1088"/>
                  </a:cubicBezTo>
                  <a:cubicBezTo>
                    <a:pt x="1702" y="1113"/>
                    <a:pt x="1750" y="1130"/>
                    <a:pt x="1800" y="1147"/>
                  </a:cubicBezTo>
                  <a:cubicBezTo>
                    <a:pt x="1803" y="1150"/>
                    <a:pt x="1805" y="1150"/>
                    <a:pt x="1811" y="1150"/>
                  </a:cubicBezTo>
                  <a:cubicBezTo>
                    <a:pt x="1828" y="1150"/>
                    <a:pt x="1842" y="1144"/>
                    <a:pt x="1842" y="1119"/>
                  </a:cubicBezTo>
                  <a:cubicBezTo>
                    <a:pt x="1847" y="1102"/>
                    <a:pt x="1839" y="1080"/>
                    <a:pt x="1816" y="1074"/>
                  </a:cubicBezTo>
                  <a:cubicBezTo>
                    <a:pt x="1794" y="1066"/>
                    <a:pt x="1775" y="1060"/>
                    <a:pt x="1755" y="1049"/>
                  </a:cubicBezTo>
                  <a:cubicBezTo>
                    <a:pt x="1758" y="1046"/>
                    <a:pt x="1758" y="1044"/>
                    <a:pt x="1761" y="1038"/>
                  </a:cubicBezTo>
                  <a:cubicBezTo>
                    <a:pt x="1777" y="991"/>
                    <a:pt x="1786" y="935"/>
                    <a:pt x="1789" y="885"/>
                  </a:cubicBezTo>
                  <a:cubicBezTo>
                    <a:pt x="1789" y="865"/>
                    <a:pt x="1775" y="851"/>
                    <a:pt x="1755" y="848"/>
                  </a:cubicBezTo>
                  <a:close/>
                  <a:moveTo>
                    <a:pt x="1951" y="1112"/>
                  </a:moveTo>
                  <a:cubicBezTo>
                    <a:pt x="1937" y="1112"/>
                    <a:pt x="1922" y="1125"/>
                    <a:pt x="1917" y="1144"/>
                  </a:cubicBezTo>
                  <a:cubicBezTo>
                    <a:pt x="1914" y="1161"/>
                    <a:pt x="1928" y="1183"/>
                    <a:pt x="1950" y="1186"/>
                  </a:cubicBezTo>
                  <a:cubicBezTo>
                    <a:pt x="1998" y="1191"/>
                    <a:pt x="2051" y="1200"/>
                    <a:pt x="2104" y="1203"/>
                  </a:cubicBezTo>
                  <a:cubicBezTo>
                    <a:pt x="2121" y="1203"/>
                    <a:pt x="2137" y="1189"/>
                    <a:pt x="2137" y="1166"/>
                  </a:cubicBezTo>
                  <a:cubicBezTo>
                    <a:pt x="2137" y="1147"/>
                    <a:pt x="2123" y="1133"/>
                    <a:pt x="2104" y="1130"/>
                  </a:cubicBezTo>
                  <a:cubicBezTo>
                    <a:pt x="2054" y="1127"/>
                    <a:pt x="2006" y="1122"/>
                    <a:pt x="1959" y="1113"/>
                  </a:cubicBezTo>
                  <a:cubicBezTo>
                    <a:pt x="1956" y="1113"/>
                    <a:pt x="1954" y="1112"/>
                    <a:pt x="1951" y="1112"/>
                  </a:cubicBezTo>
                  <a:close/>
                  <a:moveTo>
                    <a:pt x="2391" y="1112"/>
                  </a:moveTo>
                  <a:cubicBezTo>
                    <a:pt x="2389" y="1112"/>
                    <a:pt x="2386" y="1113"/>
                    <a:pt x="2383" y="1113"/>
                  </a:cubicBezTo>
                  <a:cubicBezTo>
                    <a:pt x="2341" y="1119"/>
                    <a:pt x="2291" y="1127"/>
                    <a:pt x="2243" y="1130"/>
                  </a:cubicBezTo>
                  <a:cubicBezTo>
                    <a:pt x="2221" y="1130"/>
                    <a:pt x="2204" y="1147"/>
                    <a:pt x="2207" y="1169"/>
                  </a:cubicBezTo>
                  <a:cubicBezTo>
                    <a:pt x="2210" y="1186"/>
                    <a:pt x="2224" y="1203"/>
                    <a:pt x="2246" y="1203"/>
                  </a:cubicBezTo>
                  <a:cubicBezTo>
                    <a:pt x="2249" y="1203"/>
                    <a:pt x="2249" y="1203"/>
                    <a:pt x="2246" y="1200"/>
                  </a:cubicBezTo>
                  <a:cubicBezTo>
                    <a:pt x="2296" y="1200"/>
                    <a:pt x="2347" y="1191"/>
                    <a:pt x="2394" y="1183"/>
                  </a:cubicBezTo>
                  <a:cubicBezTo>
                    <a:pt x="2414" y="1178"/>
                    <a:pt x="2427" y="1161"/>
                    <a:pt x="2422" y="1141"/>
                  </a:cubicBezTo>
                  <a:cubicBezTo>
                    <a:pt x="2420" y="1125"/>
                    <a:pt x="2407" y="1112"/>
                    <a:pt x="2391" y="1112"/>
                  </a:cubicBezTo>
                  <a:close/>
                  <a:moveTo>
                    <a:pt x="1667" y="1132"/>
                  </a:moveTo>
                  <a:cubicBezTo>
                    <a:pt x="1655" y="1132"/>
                    <a:pt x="1643" y="1138"/>
                    <a:pt x="1635" y="1150"/>
                  </a:cubicBezTo>
                  <a:cubicBezTo>
                    <a:pt x="1610" y="1191"/>
                    <a:pt x="1588" y="1231"/>
                    <a:pt x="1554" y="1267"/>
                  </a:cubicBezTo>
                  <a:cubicBezTo>
                    <a:pt x="1546" y="1284"/>
                    <a:pt x="1546" y="1303"/>
                    <a:pt x="1563" y="1317"/>
                  </a:cubicBezTo>
                  <a:cubicBezTo>
                    <a:pt x="1568" y="1325"/>
                    <a:pt x="1577" y="1328"/>
                    <a:pt x="1588" y="1328"/>
                  </a:cubicBezTo>
                  <a:cubicBezTo>
                    <a:pt x="1596" y="1328"/>
                    <a:pt x="1607" y="1325"/>
                    <a:pt x="1610" y="1311"/>
                  </a:cubicBezTo>
                  <a:cubicBezTo>
                    <a:pt x="1646" y="1272"/>
                    <a:pt x="1674" y="1231"/>
                    <a:pt x="1699" y="1186"/>
                  </a:cubicBezTo>
                  <a:cubicBezTo>
                    <a:pt x="1708" y="1169"/>
                    <a:pt x="1702" y="1147"/>
                    <a:pt x="1685" y="1136"/>
                  </a:cubicBezTo>
                  <a:cubicBezTo>
                    <a:pt x="1679" y="1133"/>
                    <a:pt x="1673" y="1132"/>
                    <a:pt x="1667" y="1132"/>
                  </a:cubicBezTo>
                  <a:close/>
                  <a:moveTo>
                    <a:pt x="81" y="1183"/>
                  </a:moveTo>
                  <a:cubicBezTo>
                    <a:pt x="76" y="1183"/>
                    <a:pt x="72" y="1184"/>
                    <a:pt x="67" y="1186"/>
                  </a:cubicBezTo>
                  <a:cubicBezTo>
                    <a:pt x="45" y="1189"/>
                    <a:pt x="34" y="1211"/>
                    <a:pt x="42" y="1231"/>
                  </a:cubicBezTo>
                  <a:cubicBezTo>
                    <a:pt x="59" y="1284"/>
                    <a:pt x="84" y="1328"/>
                    <a:pt x="112" y="1370"/>
                  </a:cubicBezTo>
                  <a:cubicBezTo>
                    <a:pt x="118" y="1381"/>
                    <a:pt x="129" y="1387"/>
                    <a:pt x="143" y="1387"/>
                  </a:cubicBezTo>
                  <a:cubicBezTo>
                    <a:pt x="151" y="1387"/>
                    <a:pt x="157" y="1384"/>
                    <a:pt x="159" y="1384"/>
                  </a:cubicBezTo>
                  <a:cubicBezTo>
                    <a:pt x="179" y="1370"/>
                    <a:pt x="184" y="1351"/>
                    <a:pt x="171" y="1331"/>
                  </a:cubicBezTo>
                  <a:cubicBezTo>
                    <a:pt x="145" y="1295"/>
                    <a:pt x="129" y="1256"/>
                    <a:pt x="112" y="1211"/>
                  </a:cubicBezTo>
                  <a:cubicBezTo>
                    <a:pt x="110" y="1194"/>
                    <a:pt x="96" y="1183"/>
                    <a:pt x="81" y="1183"/>
                  </a:cubicBezTo>
                  <a:close/>
                  <a:moveTo>
                    <a:pt x="1484" y="1361"/>
                  </a:moveTo>
                  <a:cubicBezTo>
                    <a:pt x="1477" y="1361"/>
                    <a:pt x="1469" y="1364"/>
                    <a:pt x="1462" y="1370"/>
                  </a:cubicBezTo>
                  <a:cubicBezTo>
                    <a:pt x="1426" y="1398"/>
                    <a:pt x="1387" y="1426"/>
                    <a:pt x="1345" y="1451"/>
                  </a:cubicBezTo>
                  <a:cubicBezTo>
                    <a:pt x="1328" y="1457"/>
                    <a:pt x="1323" y="1482"/>
                    <a:pt x="1331" y="1498"/>
                  </a:cubicBezTo>
                  <a:cubicBezTo>
                    <a:pt x="1339" y="1510"/>
                    <a:pt x="1351" y="1518"/>
                    <a:pt x="1365" y="1518"/>
                  </a:cubicBezTo>
                  <a:cubicBezTo>
                    <a:pt x="1368" y="1518"/>
                    <a:pt x="1371" y="1515"/>
                    <a:pt x="1374" y="1515"/>
                  </a:cubicBezTo>
                  <a:cubicBezTo>
                    <a:pt x="1376" y="1515"/>
                    <a:pt x="1378" y="1516"/>
                    <a:pt x="1381" y="1518"/>
                  </a:cubicBezTo>
                  <a:cubicBezTo>
                    <a:pt x="1426" y="1493"/>
                    <a:pt x="1468" y="1462"/>
                    <a:pt x="1507" y="1429"/>
                  </a:cubicBezTo>
                  <a:cubicBezTo>
                    <a:pt x="1524" y="1415"/>
                    <a:pt x="1526" y="1395"/>
                    <a:pt x="1512" y="1378"/>
                  </a:cubicBezTo>
                  <a:cubicBezTo>
                    <a:pt x="1504" y="1367"/>
                    <a:pt x="1494" y="1361"/>
                    <a:pt x="1484" y="1361"/>
                  </a:cubicBezTo>
                  <a:close/>
                  <a:moveTo>
                    <a:pt x="237" y="1418"/>
                  </a:moveTo>
                  <a:cubicBezTo>
                    <a:pt x="226" y="1418"/>
                    <a:pt x="216" y="1423"/>
                    <a:pt x="210" y="1434"/>
                  </a:cubicBezTo>
                  <a:cubicBezTo>
                    <a:pt x="198" y="1451"/>
                    <a:pt x="198" y="1470"/>
                    <a:pt x="215" y="1484"/>
                  </a:cubicBezTo>
                  <a:cubicBezTo>
                    <a:pt x="254" y="1518"/>
                    <a:pt x="299" y="1540"/>
                    <a:pt x="349" y="1565"/>
                  </a:cubicBezTo>
                  <a:cubicBezTo>
                    <a:pt x="355" y="1565"/>
                    <a:pt x="360" y="1568"/>
                    <a:pt x="366" y="1568"/>
                  </a:cubicBezTo>
                  <a:cubicBezTo>
                    <a:pt x="380" y="1568"/>
                    <a:pt x="394" y="1563"/>
                    <a:pt x="396" y="1546"/>
                  </a:cubicBezTo>
                  <a:cubicBezTo>
                    <a:pt x="408" y="1526"/>
                    <a:pt x="396" y="1507"/>
                    <a:pt x="380" y="1496"/>
                  </a:cubicBezTo>
                  <a:cubicBezTo>
                    <a:pt x="335" y="1479"/>
                    <a:pt x="296" y="1454"/>
                    <a:pt x="263" y="1426"/>
                  </a:cubicBezTo>
                  <a:cubicBezTo>
                    <a:pt x="254" y="1421"/>
                    <a:pt x="245" y="1418"/>
                    <a:pt x="237" y="1418"/>
                  </a:cubicBezTo>
                  <a:close/>
                  <a:moveTo>
                    <a:pt x="1235" y="1504"/>
                  </a:moveTo>
                  <a:cubicBezTo>
                    <a:pt x="1230" y="1504"/>
                    <a:pt x="1225" y="1505"/>
                    <a:pt x="1219" y="1507"/>
                  </a:cubicBezTo>
                  <a:cubicBezTo>
                    <a:pt x="1178" y="1523"/>
                    <a:pt x="1130" y="1537"/>
                    <a:pt x="1086" y="1549"/>
                  </a:cubicBezTo>
                  <a:cubicBezTo>
                    <a:pt x="1063" y="1554"/>
                    <a:pt x="1049" y="1574"/>
                    <a:pt x="1058" y="1593"/>
                  </a:cubicBezTo>
                  <a:cubicBezTo>
                    <a:pt x="1060" y="1610"/>
                    <a:pt x="1074" y="1621"/>
                    <a:pt x="1091" y="1621"/>
                  </a:cubicBezTo>
                  <a:lnTo>
                    <a:pt x="1102" y="1621"/>
                  </a:lnTo>
                  <a:cubicBezTo>
                    <a:pt x="1150" y="1610"/>
                    <a:pt x="1203" y="1593"/>
                    <a:pt x="1247" y="1576"/>
                  </a:cubicBezTo>
                  <a:cubicBezTo>
                    <a:pt x="1267" y="1568"/>
                    <a:pt x="1275" y="1549"/>
                    <a:pt x="1270" y="1526"/>
                  </a:cubicBezTo>
                  <a:cubicBezTo>
                    <a:pt x="1263" y="1513"/>
                    <a:pt x="1250" y="1504"/>
                    <a:pt x="1235" y="1504"/>
                  </a:cubicBezTo>
                  <a:close/>
                  <a:moveTo>
                    <a:pt x="510" y="1540"/>
                  </a:moveTo>
                  <a:cubicBezTo>
                    <a:pt x="491" y="1540"/>
                    <a:pt x="477" y="1551"/>
                    <a:pt x="469" y="1568"/>
                  </a:cubicBezTo>
                  <a:cubicBezTo>
                    <a:pt x="466" y="1590"/>
                    <a:pt x="477" y="1607"/>
                    <a:pt x="500" y="1616"/>
                  </a:cubicBezTo>
                  <a:cubicBezTo>
                    <a:pt x="544" y="1629"/>
                    <a:pt x="597" y="1635"/>
                    <a:pt x="648" y="1643"/>
                  </a:cubicBezTo>
                  <a:lnTo>
                    <a:pt x="653" y="1643"/>
                  </a:lnTo>
                  <a:cubicBezTo>
                    <a:pt x="670" y="1643"/>
                    <a:pt x="687" y="1629"/>
                    <a:pt x="687" y="1607"/>
                  </a:cubicBezTo>
                  <a:cubicBezTo>
                    <a:pt x="689" y="1588"/>
                    <a:pt x="675" y="1568"/>
                    <a:pt x="656" y="1565"/>
                  </a:cubicBezTo>
                  <a:cubicBezTo>
                    <a:pt x="606" y="1563"/>
                    <a:pt x="558" y="1551"/>
                    <a:pt x="516" y="1540"/>
                  </a:cubicBezTo>
                  <a:cubicBezTo>
                    <a:pt x="514" y="1540"/>
                    <a:pt x="512" y="1540"/>
                    <a:pt x="510" y="1540"/>
                  </a:cubicBezTo>
                  <a:close/>
                  <a:moveTo>
                    <a:pt x="948" y="1573"/>
                  </a:moveTo>
                  <a:cubicBezTo>
                    <a:pt x="946" y="1573"/>
                    <a:pt x="943" y="1573"/>
                    <a:pt x="940" y="1574"/>
                  </a:cubicBezTo>
                  <a:cubicBezTo>
                    <a:pt x="899" y="1576"/>
                    <a:pt x="854" y="1579"/>
                    <a:pt x="812" y="1579"/>
                  </a:cubicBezTo>
                  <a:lnTo>
                    <a:pt x="798" y="1579"/>
                  </a:lnTo>
                  <a:cubicBezTo>
                    <a:pt x="797" y="1579"/>
                    <a:pt x="795" y="1579"/>
                    <a:pt x="794" y="1579"/>
                  </a:cubicBezTo>
                  <a:cubicBezTo>
                    <a:pt x="777" y="1579"/>
                    <a:pt x="764" y="1595"/>
                    <a:pt x="759" y="1616"/>
                  </a:cubicBezTo>
                  <a:cubicBezTo>
                    <a:pt x="756" y="1635"/>
                    <a:pt x="773" y="1652"/>
                    <a:pt x="795" y="1652"/>
                  </a:cubicBezTo>
                  <a:lnTo>
                    <a:pt x="812" y="1652"/>
                  </a:lnTo>
                  <a:cubicBezTo>
                    <a:pt x="862" y="1652"/>
                    <a:pt x="904" y="1649"/>
                    <a:pt x="949" y="1649"/>
                  </a:cubicBezTo>
                  <a:cubicBezTo>
                    <a:pt x="968" y="1646"/>
                    <a:pt x="988" y="1629"/>
                    <a:pt x="982" y="1607"/>
                  </a:cubicBezTo>
                  <a:cubicBezTo>
                    <a:pt x="980" y="1590"/>
                    <a:pt x="967" y="1573"/>
                    <a:pt x="948" y="15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1"/>
          <p:cNvGrpSpPr/>
          <p:nvPr/>
        </p:nvGrpSpPr>
        <p:grpSpPr>
          <a:xfrm>
            <a:off x="169072" y="1935400"/>
            <a:ext cx="1667186" cy="1744445"/>
            <a:chOff x="169072" y="1935400"/>
            <a:chExt cx="1667186" cy="1744445"/>
          </a:xfrm>
        </p:grpSpPr>
        <p:sp>
          <p:nvSpPr>
            <p:cNvPr id="489" name="Google Shape;489;p31"/>
            <p:cNvSpPr/>
            <p:nvPr/>
          </p:nvSpPr>
          <p:spPr>
            <a:xfrm rot="-339373">
              <a:off x="244364" y="2006235"/>
              <a:ext cx="1516602" cy="1602774"/>
            </a:xfrm>
            <a:custGeom>
              <a:avLst/>
              <a:gdLst/>
              <a:ahLst/>
              <a:cxnLst/>
              <a:rect l="l" t="t" r="r" b="b"/>
              <a:pathLst>
                <a:path w="20891" h="22078" extrusionOk="0">
                  <a:moveTo>
                    <a:pt x="12063" y="0"/>
                  </a:moveTo>
                  <a:cubicBezTo>
                    <a:pt x="11617" y="0"/>
                    <a:pt x="11187" y="134"/>
                    <a:pt x="10827" y="382"/>
                  </a:cubicBezTo>
                  <a:cubicBezTo>
                    <a:pt x="10548" y="240"/>
                    <a:pt x="10242" y="165"/>
                    <a:pt x="9929" y="165"/>
                  </a:cubicBezTo>
                  <a:cubicBezTo>
                    <a:pt x="9243" y="165"/>
                    <a:pt x="8805" y="500"/>
                    <a:pt x="8336" y="946"/>
                  </a:cubicBezTo>
                  <a:cubicBezTo>
                    <a:pt x="7735" y="395"/>
                    <a:pt x="6921" y="111"/>
                    <a:pt x="6109" y="111"/>
                  </a:cubicBezTo>
                  <a:cubicBezTo>
                    <a:pt x="5465" y="111"/>
                    <a:pt x="4824" y="289"/>
                    <a:pt x="4291" y="653"/>
                  </a:cubicBezTo>
                  <a:cubicBezTo>
                    <a:pt x="3992" y="854"/>
                    <a:pt x="3736" y="1102"/>
                    <a:pt x="3440" y="1300"/>
                  </a:cubicBezTo>
                  <a:cubicBezTo>
                    <a:pt x="3222" y="1443"/>
                    <a:pt x="2991" y="1560"/>
                    <a:pt x="2787" y="1716"/>
                  </a:cubicBezTo>
                  <a:cubicBezTo>
                    <a:pt x="2386" y="2020"/>
                    <a:pt x="2104" y="2472"/>
                    <a:pt x="2009" y="2963"/>
                  </a:cubicBezTo>
                  <a:cubicBezTo>
                    <a:pt x="1936" y="3334"/>
                    <a:pt x="1970" y="3747"/>
                    <a:pt x="1842" y="4104"/>
                  </a:cubicBezTo>
                  <a:cubicBezTo>
                    <a:pt x="1699" y="4497"/>
                    <a:pt x="1443" y="4712"/>
                    <a:pt x="1392" y="5153"/>
                  </a:cubicBezTo>
                  <a:cubicBezTo>
                    <a:pt x="1387" y="5167"/>
                    <a:pt x="1381" y="5178"/>
                    <a:pt x="1378" y="5192"/>
                  </a:cubicBezTo>
                  <a:lnTo>
                    <a:pt x="1378" y="5195"/>
                  </a:lnTo>
                  <a:cubicBezTo>
                    <a:pt x="1367" y="5228"/>
                    <a:pt x="1359" y="5256"/>
                    <a:pt x="1353" y="5284"/>
                  </a:cubicBezTo>
                  <a:cubicBezTo>
                    <a:pt x="1348" y="5290"/>
                    <a:pt x="1339" y="5298"/>
                    <a:pt x="1337" y="5304"/>
                  </a:cubicBezTo>
                  <a:cubicBezTo>
                    <a:pt x="795" y="6023"/>
                    <a:pt x="279" y="6531"/>
                    <a:pt x="631" y="7533"/>
                  </a:cubicBezTo>
                  <a:cubicBezTo>
                    <a:pt x="809" y="8035"/>
                    <a:pt x="1175" y="8456"/>
                    <a:pt x="1610" y="8760"/>
                  </a:cubicBezTo>
                  <a:cubicBezTo>
                    <a:pt x="1649" y="8785"/>
                    <a:pt x="1688" y="8813"/>
                    <a:pt x="1702" y="8858"/>
                  </a:cubicBezTo>
                  <a:cubicBezTo>
                    <a:pt x="1716" y="8902"/>
                    <a:pt x="1699" y="8953"/>
                    <a:pt x="1680" y="8994"/>
                  </a:cubicBezTo>
                  <a:cubicBezTo>
                    <a:pt x="1409" y="9658"/>
                    <a:pt x="999" y="10328"/>
                    <a:pt x="784" y="11017"/>
                  </a:cubicBezTo>
                  <a:cubicBezTo>
                    <a:pt x="600" y="11622"/>
                    <a:pt x="793" y="12233"/>
                    <a:pt x="865" y="12858"/>
                  </a:cubicBezTo>
                  <a:cubicBezTo>
                    <a:pt x="1060" y="14532"/>
                    <a:pt x="0" y="16783"/>
                    <a:pt x="1342" y="18203"/>
                  </a:cubicBezTo>
                  <a:cubicBezTo>
                    <a:pt x="1775" y="18661"/>
                    <a:pt x="2397" y="18876"/>
                    <a:pt x="2994" y="19079"/>
                  </a:cubicBezTo>
                  <a:cubicBezTo>
                    <a:pt x="3421" y="19225"/>
                    <a:pt x="6456" y="19875"/>
                    <a:pt x="6456" y="20530"/>
                  </a:cubicBezTo>
                  <a:cubicBezTo>
                    <a:pt x="6885" y="20940"/>
                    <a:pt x="7310" y="21261"/>
                    <a:pt x="7920" y="21345"/>
                  </a:cubicBezTo>
                  <a:cubicBezTo>
                    <a:pt x="8024" y="21359"/>
                    <a:pt x="8135" y="21370"/>
                    <a:pt x="8233" y="21412"/>
                  </a:cubicBezTo>
                  <a:cubicBezTo>
                    <a:pt x="8336" y="21454"/>
                    <a:pt x="8414" y="21529"/>
                    <a:pt x="8498" y="21596"/>
                  </a:cubicBezTo>
                  <a:cubicBezTo>
                    <a:pt x="8827" y="21858"/>
                    <a:pt x="9237" y="22014"/>
                    <a:pt x="9656" y="22039"/>
                  </a:cubicBezTo>
                  <a:cubicBezTo>
                    <a:pt x="9967" y="22057"/>
                    <a:pt x="10308" y="22078"/>
                    <a:pt x="10655" y="22078"/>
                  </a:cubicBezTo>
                  <a:cubicBezTo>
                    <a:pt x="11470" y="22078"/>
                    <a:pt x="12316" y="21962"/>
                    <a:pt x="12878" y="21415"/>
                  </a:cubicBezTo>
                  <a:cubicBezTo>
                    <a:pt x="12914" y="21381"/>
                    <a:pt x="12948" y="21345"/>
                    <a:pt x="12984" y="21306"/>
                  </a:cubicBezTo>
                  <a:cubicBezTo>
                    <a:pt x="13110" y="21331"/>
                    <a:pt x="13238" y="21345"/>
                    <a:pt x="13372" y="21345"/>
                  </a:cubicBezTo>
                  <a:lnTo>
                    <a:pt x="14546" y="20963"/>
                  </a:lnTo>
                  <a:cubicBezTo>
                    <a:pt x="14649" y="20884"/>
                    <a:pt x="14744" y="20801"/>
                    <a:pt x="14836" y="20703"/>
                  </a:cubicBezTo>
                  <a:cubicBezTo>
                    <a:pt x="15185" y="20525"/>
                    <a:pt x="15478" y="20240"/>
                    <a:pt x="15668" y="19891"/>
                  </a:cubicBezTo>
                  <a:cubicBezTo>
                    <a:pt x="15743" y="19880"/>
                    <a:pt x="15813" y="19866"/>
                    <a:pt x="15885" y="19849"/>
                  </a:cubicBezTo>
                  <a:cubicBezTo>
                    <a:pt x="16611" y="19682"/>
                    <a:pt x="17183" y="19177"/>
                    <a:pt x="17462" y="18477"/>
                  </a:cubicBezTo>
                  <a:cubicBezTo>
                    <a:pt x="17492" y="18399"/>
                    <a:pt x="18234" y="18123"/>
                    <a:pt x="18360" y="18011"/>
                  </a:cubicBezTo>
                  <a:cubicBezTo>
                    <a:pt x="18603" y="17802"/>
                    <a:pt x="18776" y="17545"/>
                    <a:pt x="18918" y="17261"/>
                  </a:cubicBezTo>
                  <a:cubicBezTo>
                    <a:pt x="19239" y="16611"/>
                    <a:pt x="19317" y="15866"/>
                    <a:pt x="19654" y="15218"/>
                  </a:cubicBezTo>
                  <a:cubicBezTo>
                    <a:pt x="19783" y="14973"/>
                    <a:pt x="19947" y="14747"/>
                    <a:pt x="20053" y="14490"/>
                  </a:cubicBezTo>
                  <a:cubicBezTo>
                    <a:pt x="20290" y="13907"/>
                    <a:pt x="19942" y="13391"/>
                    <a:pt x="19663" y="12889"/>
                  </a:cubicBezTo>
                  <a:cubicBezTo>
                    <a:pt x="19624" y="12814"/>
                    <a:pt x="19585" y="12738"/>
                    <a:pt x="19585" y="12657"/>
                  </a:cubicBezTo>
                  <a:cubicBezTo>
                    <a:pt x="19585" y="12607"/>
                    <a:pt x="19607" y="12554"/>
                    <a:pt x="19626" y="12501"/>
                  </a:cubicBezTo>
                  <a:cubicBezTo>
                    <a:pt x="19783" y="12122"/>
                    <a:pt x="19956" y="11756"/>
                    <a:pt x="19956" y="11332"/>
                  </a:cubicBezTo>
                  <a:cubicBezTo>
                    <a:pt x="19958" y="11288"/>
                    <a:pt x="19958" y="11243"/>
                    <a:pt x="19958" y="11198"/>
                  </a:cubicBezTo>
                  <a:cubicBezTo>
                    <a:pt x="19958" y="10774"/>
                    <a:pt x="19819" y="10406"/>
                    <a:pt x="19693" y="10007"/>
                  </a:cubicBezTo>
                  <a:cubicBezTo>
                    <a:pt x="20243" y="9709"/>
                    <a:pt x="20648" y="9159"/>
                    <a:pt x="20767" y="8542"/>
                  </a:cubicBezTo>
                  <a:cubicBezTo>
                    <a:pt x="20890" y="7929"/>
                    <a:pt x="20723" y="7265"/>
                    <a:pt x="20327" y="6779"/>
                  </a:cubicBezTo>
                  <a:cubicBezTo>
                    <a:pt x="20221" y="6645"/>
                    <a:pt x="20095" y="6525"/>
                    <a:pt x="20020" y="6372"/>
                  </a:cubicBezTo>
                  <a:cubicBezTo>
                    <a:pt x="19880" y="6082"/>
                    <a:pt x="19947" y="5730"/>
                    <a:pt x="19830" y="5429"/>
                  </a:cubicBezTo>
                  <a:cubicBezTo>
                    <a:pt x="19769" y="5284"/>
                    <a:pt x="19671" y="5158"/>
                    <a:pt x="19624" y="5008"/>
                  </a:cubicBezTo>
                  <a:cubicBezTo>
                    <a:pt x="19554" y="4793"/>
                    <a:pt x="19601" y="4559"/>
                    <a:pt x="19629" y="4336"/>
                  </a:cubicBezTo>
                  <a:cubicBezTo>
                    <a:pt x="19777" y="3010"/>
                    <a:pt x="19027" y="1448"/>
                    <a:pt x="17534" y="1448"/>
                  </a:cubicBezTo>
                  <a:cubicBezTo>
                    <a:pt x="17453" y="1448"/>
                    <a:pt x="17378" y="1454"/>
                    <a:pt x="17305" y="1462"/>
                  </a:cubicBezTo>
                  <a:cubicBezTo>
                    <a:pt x="17294" y="1456"/>
                    <a:pt x="17283" y="1454"/>
                    <a:pt x="17272" y="1454"/>
                  </a:cubicBezTo>
                  <a:lnTo>
                    <a:pt x="17264" y="1451"/>
                  </a:lnTo>
                  <a:cubicBezTo>
                    <a:pt x="17188" y="1434"/>
                    <a:pt x="17116" y="1420"/>
                    <a:pt x="17040" y="1412"/>
                  </a:cubicBezTo>
                  <a:cubicBezTo>
                    <a:pt x="16870" y="1150"/>
                    <a:pt x="16655" y="912"/>
                    <a:pt x="16396" y="723"/>
                  </a:cubicBezTo>
                  <a:cubicBezTo>
                    <a:pt x="15975" y="405"/>
                    <a:pt x="15475" y="237"/>
                    <a:pt x="14956" y="237"/>
                  </a:cubicBezTo>
                  <a:cubicBezTo>
                    <a:pt x="14861" y="237"/>
                    <a:pt x="14772" y="243"/>
                    <a:pt x="14680" y="254"/>
                  </a:cubicBezTo>
                  <a:cubicBezTo>
                    <a:pt x="14507" y="215"/>
                    <a:pt x="14331" y="195"/>
                    <a:pt x="14158" y="195"/>
                  </a:cubicBezTo>
                  <a:cubicBezTo>
                    <a:pt x="13849" y="195"/>
                    <a:pt x="13550" y="254"/>
                    <a:pt x="13280" y="368"/>
                  </a:cubicBezTo>
                  <a:cubicBezTo>
                    <a:pt x="12937" y="140"/>
                    <a:pt x="12532" y="14"/>
                    <a:pt x="1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 rot="-339373">
              <a:off x="1287543" y="2795000"/>
              <a:ext cx="27586" cy="43848"/>
            </a:xfrm>
            <a:custGeom>
              <a:avLst/>
              <a:gdLst/>
              <a:ahLst/>
              <a:cxnLst/>
              <a:rect l="l" t="t" r="r" b="b"/>
              <a:pathLst>
                <a:path w="380" h="604" extrusionOk="0">
                  <a:moveTo>
                    <a:pt x="74" y="1"/>
                  </a:moveTo>
                  <a:cubicBezTo>
                    <a:pt x="18" y="1"/>
                    <a:pt x="0" y="603"/>
                    <a:pt x="0" y="603"/>
                  </a:cubicBezTo>
                  <a:lnTo>
                    <a:pt x="379" y="489"/>
                  </a:lnTo>
                  <a:cubicBezTo>
                    <a:pt x="379" y="489"/>
                    <a:pt x="140" y="57"/>
                    <a:pt x="81" y="4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 rot="-339373">
              <a:off x="1364269" y="3033805"/>
              <a:ext cx="65482" cy="234267"/>
            </a:xfrm>
            <a:custGeom>
              <a:avLst/>
              <a:gdLst/>
              <a:ahLst/>
              <a:cxnLst/>
              <a:rect l="l" t="t" r="r" b="b"/>
              <a:pathLst>
                <a:path w="902" h="3227" extrusionOk="0">
                  <a:moveTo>
                    <a:pt x="122" y="0"/>
                  </a:moveTo>
                  <a:cubicBezTo>
                    <a:pt x="118" y="0"/>
                    <a:pt x="115" y="1"/>
                    <a:pt x="112" y="2"/>
                  </a:cubicBezTo>
                  <a:cubicBezTo>
                    <a:pt x="89" y="5"/>
                    <a:pt x="75" y="27"/>
                    <a:pt x="84" y="49"/>
                  </a:cubicBezTo>
                  <a:cubicBezTo>
                    <a:pt x="368" y="1137"/>
                    <a:pt x="745" y="2923"/>
                    <a:pt x="538" y="3082"/>
                  </a:cubicBezTo>
                  <a:cubicBezTo>
                    <a:pt x="486" y="3123"/>
                    <a:pt x="435" y="3143"/>
                    <a:pt x="385" y="3143"/>
                  </a:cubicBezTo>
                  <a:cubicBezTo>
                    <a:pt x="351" y="3143"/>
                    <a:pt x="317" y="3133"/>
                    <a:pt x="285" y="3112"/>
                  </a:cubicBezTo>
                  <a:cubicBezTo>
                    <a:pt x="159" y="3032"/>
                    <a:pt x="87" y="2811"/>
                    <a:pt x="128" y="2644"/>
                  </a:cubicBezTo>
                  <a:cubicBezTo>
                    <a:pt x="131" y="2624"/>
                    <a:pt x="117" y="2602"/>
                    <a:pt x="98" y="2596"/>
                  </a:cubicBezTo>
                  <a:cubicBezTo>
                    <a:pt x="94" y="2595"/>
                    <a:pt x="91" y="2595"/>
                    <a:pt x="88" y="2595"/>
                  </a:cubicBezTo>
                  <a:cubicBezTo>
                    <a:pt x="70" y="2595"/>
                    <a:pt x="55" y="2608"/>
                    <a:pt x="47" y="2627"/>
                  </a:cubicBezTo>
                  <a:cubicBezTo>
                    <a:pt x="0" y="2825"/>
                    <a:pt x="87" y="3079"/>
                    <a:pt x="240" y="3182"/>
                  </a:cubicBezTo>
                  <a:cubicBezTo>
                    <a:pt x="285" y="3210"/>
                    <a:pt x="335" y="3227"/>
                    <a:pt x="385" y="3227"/>
                  </a:cubicBezTo>
                  <a:cubicBezTo>
                    <a:pt x="455" y="3227"/>
                    <a:pt x="522" y="3202"/>
                    <a:pt x="589" y="3149"/>
                  </a:cubicBezTo>
                  <a:cubicBezTo>
                    <a:pt x="901" y="2906"/>
                    <a:pt x="237" y="323"/>
                    <a:pt x="159" y="30"/>
                  </a:cubicBezTo>
                  <a:cubicBezTo>
                    <a:pt x="157" y="11"/>
                    <a:pt x="13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-339373">
              <a:off x="1096799" y="2813556"/>
              <a:ext cx="500477" cy="324141"/>
            </a:xfrm>
            <a:custGeom>
              <a:avLst/>
              <a:gdLst/>
              <a:ahLst/>
              <a:cxnLst/>
              <a:rect l="l" t="t" r="r" b="b"/>
              <a:pathLst>
                <a:path w="6894" h="4465" extrusionOk="0">
                  <a:moveTo>
                    <a:pt x="3647" y="1"/>
                  </a:moveTo>
                  <a:cubicBezTo>
                    <a:pt x="3432" y="1"/>
                    <a:pt x="3206" y="30"/>
                    <a:pt x="2969" y="96"/>
                  </a:cubicBezTo>
                  <a:cubicBezTo>
                    <a:pt x="0" y="907"/>
                    <a:pt x="31" y="4381"/>
                    <a:pt x="31" y="4381"/>
                  </a:cubicBezTo>
                  <a:cubicBezTo>
                    <a:pt x="260" y="4154"/>
                    <a:pt x="494" y="4076"/>
                    <a:pt x="708" y="4076"/>
                  </a:cubicBezTo>
                  <a:cubicBezTo>
                    <a:pt x="1185" y="4076"/>
                    <a:pt x="1563" y="4464"/>
                    <a:pt x="1563" y="4464"/>
                  </a:cubicBezTo>
                  <a:cubicBezTo>
                    <a:pt x="1693" y="4190"/>
                    <a:pt x="1997" y="4117"/>
                    <a:pt x="2283" y="4117"/>
                  </a:cubicBezTo>
                  <a:cubicBezTo>
                    <a:pt x="2607" y="4117"/>
                    <a:pt x="2907" y="4211"/>
                    <a:pt x="2907" y="4211"/>
                  </a:cubicBezTo>
                  <a:cubicBezTo>
                    <a:pt x="3029" y="4002"/>
                    <a:pt x="3325" y="3946"/>
                    <a:pt x="3608" y="3946"/>
                  </a:cubicBezTo>
                  <a:cubicBezTo>
                    <a:pt x="3935" y="3946"/>
                    <a:pt x="4244" y="4021"/>
                    <a:pt x="4244" y="4021"/>
                  </a:cubicBezTo>
                  <a:cubicBezTo>
                    <a:pt x="4416" y="3569"/>
                    <a:pt x="4689" y="3442"/>
                    <a:pt x="4941" y="3442"/>
                  </a:cubicBezTo>
                  <a:cubicBezTo>
                    <a:pt x="5266" y="3442"/>
                    <a:pt x="5558" y="3653"/>
                    <a:pt x="5558" y="3653"/>
                  </a:cubicBezTo>
                  <a:cubicBezTo>
                    <a:pt x="5898" y="3189"/>
                    <a:pt x="6894" y="3125"/>
                    <a:pt x="6894" y="3125"/>
                  </a:cubicBezTo>
                  <a:cubicBezTo>
                    <a:pt x="6894" y="3125"/>
                    <a:pt x="5852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 rot="-339373">
              <a:off x="1306020" y="2811905"/>
              <a:ext cx="194920" cy="264394"/>
            </a:xfrm>
            <a:custGeom>
              <a:avLst/>
              <a:gdLst/>
              <a:ahLst/>
              <a:cxnLst/>
              <a:rect l="l" t="t" r="r" b="b"/>
              <a:pathLst>
                <a:path w="2685" h="3642" extrusionOk="0">
                  <a:moveTo>
                    <a:pt x="44" y="0"/>
                  </a:moveTo>
                  <a:cubicBezTo>
                    <a:pt x="23" y="0"/>
                    <a:pt x="8" y="14"/>
                    <a:pt x="6" y="37"/>
                  </a:cubicBezTo>
                  <a:cubicBezTo>
                    <a:pt x="0" y="56"/>
                    <a:pt x="14" y="79"/>
                    <a:pt x="39" y="81"/>
                  </a:cubicBezTo>
                  <a:cubicBezTo>
                    <a:pt x="2140" y="305"/>
                    <a:pt x="2592" y="3569"/>
                    <a:pt x="2595" y="3602"/>
                  </a:cubicBezTo>
                  <a:cubicBezTo>
                    <a:pt x="2600" y="3624"/>
                    <a:pt x="2617" y="3638"/>
                    <a:pt x="2637" y="3638"/>
                  </a:cubicBezTo>
                  <a:cubicBezTo>
                    <a:pt x="2642" y="3638"/>
                    <a:pt x="2642" y="3638"/>
                    <a:pt x="2645" y="3641"/>
                  </a:cubicBezTo>
                  <a:cubicBezTo>
                    <a:pt x="2665" y="3638"/>
                    <a:pt x="2684" y="3622"/>
                    <a:pt x="2679" y="3597"/>
                  </a:cubicBezTo>
                  <a:cubicBezTo>
                    <a:pt x="2676" y="3560"/>
                    <a:pt x="2215" y="227"/>
                    <a:pt x="51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 rot="-339373">
              <a:off x="1304411" y="2821247"/>
              <a:ext cx="100110" cy="279785"/>
            </a:xfrm>
            <a:custGeom>
              <a:avLst/>
              <a:gdLst/>
              <a:ahLst/>
              <a:cxnLst/>
              <a:rect l="l" t="t" r="r" b="b"/>
              <a:pathLst>
                <a:path w="1379" h="3854" extrusionOk="0">
                  <a:moveTo>
                    <a:pt x="46" y="0"/>
                  </a:moveTo>
                  <a:cubicBezTo>
                    <a:pt x="32" y="0"/>
                    <a:pt x="19" y="6"/>
                    <a:pt x="12" y="20"/>
                  </a:cubicBezTo>
                  <a:cubicBezTo>
                    <a:pt x="0" y="37"/>
                    <a:pt x="6" y="62"/>
                    <a:pt x="26" y="76"/>
                  </a:cubicBezTo>
                  <a:cubicBezTo>
                    <a:pt x="1167" y="754"/>
                    <a:pt x="1292" y="3784"/>
                    <a:pt x="1295" y="3815"/>
                  </a:cubicBezTo>
                  <a:cubicBezTo>
                    <a:pt x="1295" y="3834"/>
                    <a:pt x="1317" y="3854"/>
                    <a:pt x="1337" y="3854"/>
                  </a:cubicBezTo>
                  <a:cubicBezTo>
                    <a:pt x="1362" y="3848"/>
                    <a:pt x="1379" y="3831"/>
                    <a:pt x="1376" y="3815"/>
                  </a:cubicBezTo>
                  <a:cubicBezTo>
                    <a:pt x="1376" y="3806"/>
                    <a:pt x="1345" y="3033"/>
                    <a:pt x="1169" y="2183"/>
                  </a:cubicBezTo>
                  <a:cubicBezTo>
                    <a:pt x="932" y="1033"/>
                    <a:pt x="561" y="302"/>
                    <a:pt x="67" y="7"/>
                  </a:cubicBezTo>
                  <a:cubicBezTo>
                    <a:pt x="61" y="2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 rot="-339373">
              <a:off x="1270650" y="2827360"/>
              <a:ext cx="42251" cy="300184"/>
            </a:xfrm>
            <a:custGeom>
              <a:avLst/>
              <a:gdLst/>
              <a:ahLst/>
              <a:cxnLst/>
              <a:rect l="l" t="t" r="r" b="b"/>
              <a:pathLst>
                <a:path w="582" h="4135" extrusionOk="0">
                  <a:moveTo>
                    <a:pt x="533" y="0"/>
                  </a:moveTo>
                  <a:cubicBezTo>
                    <a:pt x="519" y="0"/>
                    <a:pt x="505" y="8"/>
                    <a:pt x="497" y="22"/>
                  </a:cubicBezTo>
                  <a:cubicBezTo>
                    <a:pt x="1" y="991"/>
                    <a:pt x="450" y="3973"/>
                    <a:pt x="470" y="4098"/>
                  </a:cubicBezTo>
                  <a:cubicBezTo>
                    <a:pt x="475" y="4121"/>
                    <a:pt x="492" y="4135"/>
                    <a:pt x="511" y="4135"/>
                  </a:cubicBezTo>
                  <a:lnTo>
                    <a:pt x="520" y="4135"/>
                  </a:lnTo>
                  <a:cubicBezTo>
                    <a:pt x="539" y="4129"/>
                    <a:pt x="559" y="4112"/>
                    <a:pt x="553" y="4087"/>
                  </a:cubicBezTo>
                  <a:cubicBezTo>
                    <a:pt x="548" y="4056"/>
                    <a:pt x="87" y="1010"/>
                    <a:pt x="573" y="62"/>
                  </a:cubicBezTo>
                  <a:cubicBezTo>
                    <a:pt x="581" y="39"/>
                    <a:pt x="576" y="14"/>
                    <a:pt x="553" y="6"/>
                  </a:cubicBezTo>
                  <a:cubicBezTo>
                    <a:pt x="547" y="2"/>
                    <a:pt x="540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 rot="-339373">
              <a:off x="1202428" y="2826715"/>
              <a:ext cx="109475" cy="305266"/>
            </a:xfrm>
            <a:custGeom>
              <a:avLst/>
              <a:gdLst/>
              <a:ahLst/>
              <a:cxnLst/>
              <a:rect l="l" t="t" r="r" b="b"/>
              <a:pathLst>
                <a:path w="1508" h="4205" extrusionOk="0">
                  <a:moveTo>
                    <a:pt x="1463" y="0"/>
                  </a:moveTo>
                  <a:cubicBezTo>
                    <a:pt x="1456" y="0"/>
                    <a:pt x="1449" y="2"/>
                    <a:pt x="1443" y="6"/>
                  </a:cubicBezTo>
                  <a:cubicBezTo>
                    <a:pt x="810" y="307"/>
                    <a:pt x="377" y="1100"/>
                    <a:pt x="163" y="2363"/>
                  </a:cubicBezTo>
                  <a:cubicBezTo>
                    <a:pt x="1" y="3301"/>
                    <a:pt x="26" y="4154"/>
                    <a:pt x="26" y="4165"/>
                  </a:cubicBezTo>
                  <a:cubicBezTo>
                    <a:pt x="26" y="4185"/>
                    <a:pt x="48" y="4205"/>
                    <a:pt x="68" y="4205"/>
                  </a:cubicBezTo>
                  <a:cubicBezTo>
                    <a:pt x="93" y="4205"/>
                    <a:pt x="109" y="4185"/>
                    <a:pt x="107" y="4163"/>
                  </a:cubicBezTo>
                  <a:cubicBezTo>
                    <a:pt x="107" y="4129"/>
                    <a:pt x="23" y="776"/>
                    <a:pt x="1476" y="81"/>
                  </a:cubicBezTo>
                  <a:cubicBezTo>
                    <a:pt x="1502" y="70"/>
                    <a:pt x="1507" y="48"/>
                    <a:pt x="1499" y="25"/>
                  </a:cubicBezTo>
                  <a:cubicBezTo>
                    <a:pt x="1491" y="8"/>
                    <a:pt x="1477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 rot="-339373">
              <a:off x="1366153" y="3197164"/>
              <a:ext cx="75645" cy="77678"/>
            </a:xfrm>
            <a:custGeom>
              <a:avLst/>
              <a:gdLst/>
              <a:ahLst/>
              <a:cxnLst/>
              <a:rect l="l" t="t" r="r" b="b"/>
              <a:pathLst>
                <a:path w="1042" h="1070" extrusionOk="0">
                  <a:moveTo>
                    <a:pt x="764" y="0"/>
                  </a:moveTo>
                  <a:cubicBezTo>
                    <a:pt x="691" y="0"/>
                    <a:pt x="556" y="22"/>
                    <a:pt x="556" y="22"/>
                  </a:cubicBezTo>
                  <a:cubicBezTo>
                    <a:pt x="556" y="21"/>
                    <a:pt x="555" y="21"/>
                    <a:pt x="555" y="21"/>
                  </a:cubicBezTo>
                  <a:cubicBezTo>
                    <a:pt x="515" y="21"/>
                    <a:pt x="724" y="714"/>
                    <a:pt x="522" y="789"/>
                  </a:cubicBezTo>
                  <a:cubicBezTo>
                    <a:pt x="506" y="794"/>
                    <a:pt x="491" y="797"/>
                    <a:pt x="477" y="797"/>
                  </a:cubicBezTo>
                  <a:cubicBezTo>
                    <a:pt x="313" y="797"/>
                    <a:pt x="279" y="437"/>
                    <a:pt x="274" y="370"/>
                  </a:cubicBezTo>
                  <a:cubicBezTo>
                    <a:pt x="268" y="318"/>
                    <a:pt x="244" y="287"/>
                    <a:pt x="194" y="287"/>
                  </a:cubicBezTo>
                  <a:cubicBezTo>
                    <a:pt x="172" y="287"/>
                    <a:pt x="145" y="293"/>
                    <a:pt x="112" y="306"/>
                  </a:cubicBezTo>
                  <a:cubicBezTo>
                    <a:pt x="17" y="345"/>
                    <a:pt x="0" y="1069"/>
                    <a:pt x="480" y="1069"/>
                  </a:cubicBezTo>
                  <a:cubicBezTo>
                    <a:pt x="520" y="1069"/>
                    <a:pt x="562" y="1064"/>
                    <a:pt x="609" y="1054"/>
                  </a:cubicBezTo>
                  <a:cubicBezTo>
                    <a:pt x="1041" y="950"/>
                    <a:pt x="832" y="30"/>
                    <a:pt x="807" y="8"/>
                  </a:cubicBezTo>
                  <a:cubicBezTo>
                    <a:pt x="802" y="2"/>
                    <a:pt x="786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 rot="-339373">
              <a:off x="755977" y="2864017"/>
              <a:ext cx="28385" cy="41888"/>
            </a:xfrm>
            <a:custGeom>
              <a:avLst/>
              <a:gdLst/>
              <a:ahLst/>
              <a:cxnLst/>
              <a:rect l="l" t="t" r="r" b="b"/>
              <a:pathLst>
                <a:path w="391" h="577" extrusionOk="0">
                  <a:moveTo>
                    <a:pt x="351" y="1"/>
                  </a:moveTo>
                  <a:cubicBezTo>
                    <a:pt x="292" y="1"/>
                    <a:pt x="0" y="496"/>
                    <a:pt x="0" y="496"/>
                  </a:cubicBezTo>
                  <a:lnTo>
                    <a:pt x="391" y="577"/>
                  </a:lnTo>
                  <a:cubicBezTo>
                    <a:pt x="391" y="577"/>
                    <a:pt x="388" y="80"/>
                    <a:pt x="360" y="7"/>
                  </a:cubicBezTo>
                  <a:cubicBezTo>
                    <a:pt x="358" y="3"/>
                    <a:pt x="355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 rot="-339373">
              <a:off x="627050" y="3112487"/>
              <a:ext cx="112306" cy="218006"/>
            </a:xfrm>
            <a:custGeom>
              <a:avLst/>
              <a:gdLst/>
              <a:ahLst/>
              <a:cxnLst/>
              <a:rect l="l" t="t" r="r" b="b"/>
              <a:pathLst>
                <a:path w="1547" h="3003" extrusionOk="0">
                  <a:moveTo>
                    <a:pt x="1507" y="0"/>
                  </a:moveTo>
                  <a:cubicBezTo>
                    <a:pt x="1487" y="0"/>
                    <a:pt x="1470" y="14"/>
                    <a:pt x="1463" y="34"/>
                  </a:cubicBezTo>
                  <a:cubicBezTo>
                    <a:pt x="1192" y="1125"/>
                    <a:pt x="656" y="2871"/>
                    <a:pt x="402" y="2913"/>
                  </a:cubicBezTo>
                  <a:cubicBezTo>
                    <a:pt x="384" y="2916"/>
                    <a:pt x="366" y="2917"/>
                    <a:pt x="349" y="2917"/>
                  </a:cubicBezTo>
                  <a:cubicBezTo>
                    <a:pt x="265" y="2917"/>
                    <a:pt x="203" y="2883"/>
                    <a:pt x="165" y="2816"/>
                  </a:cubicBezTo>
                  <a:cubicBezTo>
                    <a:pt x="96" y="2684"/>
                    <a:pt x="135" y="2456"/>
                    <a:pt x="252" y="2330"/>
                  </a:cubicBezTo>
                  <a:cubicBezTo>
                    <a:pt x="266" y="2313"/>
                    <a:pt x="266" y="2288"/>
                    <a:pt x="249" y="2272"/>
                  </a:cubicBezTo>
                  <a:cubicBezTo>
                    <a:pt x="241" y="2265"/>
                    <a:pt x="231" y="2261"/>
                    <a:pt x="221" y="2261"/>
                  </a:cubicBezTo>
                  <a:cubicBezTo>
                    <a:pt x="210" y="2261"/>
                    <a:pt x="199" y="2266"/>
                    <a:pt x="190" y="2274"/>
                  </a:cubicBezTo>
                  <a:cubicBezTo>
                    <a:pt x="48" y="2431"/>
                    <a:pt x="1" y="2693"/>
                    <a:pt x="90" y="2855"/>
                  </a:cubicBezTo>
                  <a:cubicBezTo>
                    <a:pt x="137" y="2952"/>
                    <a:pt x="224" y="3002"/>
                    <a:pt x="341" y="3002"/>
                  </a:cubicBezTo>
                  <a:cubicBezTo>
                    <a:pt x="361" y="3002"/>
                    <a:pt x="386" y="2997"/>
                    <a:pt x="416" y="2994"/>
                  </a:cubicBezTo>
                  <a:cubicBezTo>
                    <a:pt x="810" y="2930"/>
                    <a:pt x="1471" y="347"/>
                    <a:pt x="1544" y="51"/>
                  </a:cubicBezTo>
                  <a:cubicBezTo>
                    <a:pt x="1546" y="29"/>
                    <a:pt x="1532" y="9"/>
                    <a:pt x="1513" y="1"/>
                  </a:cubicBezTo>
                  <a:cubicBezTo>
                    <a:pt x="1511" y="0"/>
                    <a:pt x="1509" y="0"/>
                    <a:pt x="1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 rot="-339373">
              <a:off x="451150" y="2889453"/>
              <a:ext cx="532346" cy="338079"/>
            </a:xfrm>
            <a:custGeom>
              <a:avLst/>
              <a:gdLst/>
              <a:ahLst/>
              <a:cxnLst/>
              <a:rect l="l" t="t" r="r" b="b"/>
              <a:pathLst>
                <a:path w="7333" h="4657" extrusionOk="0">
                  <a:moveTo>
                    <a:pt x="3743" y="1"/>
                  </a:moveTo>
                  <a:cubicBezTo>
                    <a:pt x="1318" y="1"/>
                    <a:pt x="1" y="2452"/>
                    <a:pt x="1" y="2452"/>
                  </a:cubicBezTo>
                  <a:cubicBezTo>
                    <a:pt x="116" y="2419"/>
                    <a:pt x="222" y="2405"/>
                    <a:pt x="319" y="2405"/>
                  </a:cubicBezTo>
                  <a:cubicBezTo>
                    <a:pt x="1064" y="2405"/>
                    <a:pt x="1299" y="3261"/>
                    <a:pt x="1304" y="3261"/>
                  </a:cubicBezTo>
                  <a:cubicBezTo>
                    <a:pt x="1405" y="3189"/>
                    <a:pt x="1514" y="3160"/>
                    <a:pt x="1626" y="3160"/>
                  </a:cubicBezTo>
                  <a:cubicBezTo>
                    <a:pt x="2100" y="3160"/>
                    <a:pt x="2606" y="3685"/>
                    <a:pt x="2606" y="3685"/>
                  </a:cubicBezTo>
                  <a:cubicBezTo>
                    <a:pt x="2674" y="3645"/>
                    <a:pt x="2750" y="3627"/>
                    <a:pt x="2831" y="3627"/>
                  </a:cubicBezTo>
                  <a:cubicBezTo>
                    <a:pt x="3282" y="3627"/>
                    <a:pt x="3870" y="4168"/>
                    <a:pt x="3870" y="4168"/>
                  </a:cubicBezTo>
                  <a:cubicBezTo>
                    <a:pt x="4088" y="3983"/>
                    <a:pt x="4282" y="3914"/>
                    <a:pt x="4450" y="3914"/>
                  </a:cubicBezTo>
                  <a:cubicBezTo>
                    <a:pt x="4930" y="3914"/>
                    <a:pt x="5198" y="4475"/>
                    <a:pt x="5198" y="4475"/>
                  </a:cubicBezTo>
                  <a:cubicBezTo>
                    <a:pt x="5314" y="4421"/>
                    <a:pt x="5448" y="4400"/>
                    <a:pt x="5588" y="4400"/>
                  </a:cubicBezTo>
                  <a:cubicBezTo>
                    <a:pt x="6075" y="4400"/>
                    <a:pt x="6621" y="4656"/>
                    <a:pt x="6621" y="4656"/>
                  </a:cubicBezTo>
                  <a:cubicBezTo>
                    <a:pt x="6621" y="4656"/>
                    <a:pt x="7332" y="753"/>
                    <a:pt x="4637" y="109"/>
                  </a:cubicBezTo>
                  <a:cubicBezTo>
                    <a:pt x="4324" y="34"/>
                    <a:pt x="4026" y="1"/>
                    <a:pt x="3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 rot="-339373">
              <a:off x="783244" y="2881311"/>
              <a:ext cx="134956" cy="322834"/>
            </a:xfrm>
            <a:custGeom>
              <a:avLst/>
              <a:gdLst/>
              <a:ahLst/>
              <a:cxnLst/>
              <a:rect l="l" t="t" r="r" b="b"/>
              <a:pathLst>
                <a:path w="1859" h="4447" extrusionOk="0">
                  <a:moveTo>
                    <a:pt x="48" y="0"/>
                  </a:moveTo>
                  <a:cubicBezTo>
                    <a:pt x="35" y="0"/>
                    <a:pt x="23" y="6"/>
                    <a:pt x="14" y="16"/>
                  </a:cubicBezTo>
                  <a:cubicBezTo>
                    <a:pt x="0" y="36"/>
                    <a:pt x="9" y="58"/>
                    <a:pt x="25" y="72"/>
                  </a:cubicBezTo>
                  <a:cubicBezTo>
                    <a:pt x="1761" y="1277"/>
                    <a:pt x="586" y="4360"/>
                    <a:pt x="572" y="4391"/>
                  </a:cubicBezTo>
                  <a:cubicBezTo>
                    <a:pt x="564" y="4413"/>
                    <a:pt x="575" y="4433"/>
                    <a:pt x="597" y="4444"/>
                  </a:cubicBezTo>
                  <a:cubicBezTo>
                    <a:pt x="600" y="4447"/>
                    <a:pt x="603" y="4447"/>
                    <a:pt x="611" y="4447"/>
                  </a:cubicBezTo>
                  <a:cubicBezTo>
                    <a:pt x="625" y="4447"/>
                    <a:pt x="639" y="4435"/>
                    <a:pt x="645" y="4421"/>
                  </a:cubicBezTo>
                  <a:cubicBezTo>
                    <a:pt x="656" y="4391"/>
                    <a:pt x="1858" y="1249"/>
                    <a:pt x="70" y="8"/>
                  </a:cubicBezTo>
                  <a:cubicBezTo>
                    <a:pt x="63" y="3"/>
                    <a:pt x="56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 rot="-339373">
              <a:off x="728178" y="2890776"/>
              <a:ext cx="99529" cy="291182"/>
            </a:xfrm>
            <a:custGeom>
              <a:avLst/>
              <a:gdLst/>
              <a:ahLst/>
              <a:cxnLst/>
              <a:rect l="l" t="t" r="r" b="b"/>
              <a:pathLst>
                <a:path w="1371" h="4011" extrusionOk="0">
                  <a:moveTo>
                    <a:pt x="735" y="0"/>
                  </a:moveTo>
                  <a:cubicBezTo>
                    <a:pt x="727" y="0"/>
                    <a:pt x="719" y="3"/>
                    <a:pt x="712" y="7"/>
                  </a:cubicBezTo>
                  <a:cubicBezTo>
                    <a:pt x="689" y="18"/>
                    <a:pt x="687" y="40"/>
                    <a:pt x="698" y="62"/>
                  </a:cubicBezTo>
                  <a:cubicBezTo>
                    <a:pt x="1370" y="1206"/>
                    <a:pt x="23" y="3924"/>
                    <a:pt x="9" y="3951"/>
                  </a:cubicBezTo>
                  <a:cubicBezTo>
                    <a:pt x="0" y="3971"/>
                    <a:pt x="6" y="3996"/>
                    <a:pt x="28" y="4007"/>
                  </a:cubicBezTo>
                  <a:cubicBezTo>
                    <a:pt x="31" y="4007"/>
                    <a:pt x="37" y="4010"/>
                    <a:pt x="45" y="4010"/>
                  </a:cubicBezTo>
                  <a:cubicBezTo>
                    <a:pt x="59" y="4010"/>
                    <a:pt x="76" y="3999"/>
                    <a:pt x="81" y="3985"/>
                  </a:cubicBezTo>
                  <a:cubicBezTo>
                    <a:pt x="87" y="3979"/>
                    <a:pt x="430" y="3287"/>
                    <a:pt x="687" y="2459"/>
                  </a:cubicBezTo>
                  <a:cubicBezTo>
                    <a:pt x="1030" y="1337"/>
                    <a:pt x="1060" y="520"/>
                    <a:pt x="768" y="21"/>
                  </a:cubicBezTo>
                  <a:cubicBezTo>
                    <a:pt x="761" y="7"/>
                    <a:pt x="748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 rot="-339373">
              <a:off x="633974" y="2897418"/>
              <a:ext cx="149475" cy="263160"/>
            </a:xfrm>
            <a:custGeom>
              <a:avLst/>
              <a:gdLst/>
              <a:ahLst/>
              <a:cxnLst/>
              <a:rect l="l" t="t" r="r" b="b"/>
              <a:pathLst>
                <a:path w="2059" h="3625" extrusionOk="0">
                  <a:moveTo>
                    <a:pt x="2015" y="1"/>
                  </a:moveTo>
                  <a:cubicBezTo>
                    <a:pt x="2006" y="1"/>
                    <a:pt x="1998" y="3"/>
                    <a:pt x="1989" y="9"/>
                  </a:cubicBezTo>
                  <a:cubicBezTo>
                    <a:pt x="1088" y="622"/>
                    <a:pt x="50" y="3446"/>
                    <a:pt x="6" y="3568"/>
                  </a:cubicBezTo>
                  <a:cubicBezTo>
                    <a:pt x="0" y="3591"/>
                    <a:pt x="8" y="3616"/>
                    <a:pt x="31" y="3621"/>
                  </a:cubicBezTo>
                  <a:cubicBezTo>
                    <a:pt x="34" y="3624"/>
                    <a:pt x="36" y="3624"/>
                    <a:pt x="45" y="3624"/>
                  </a:cubicBezTo>
                  <a:cubicBezTo>
                    <a:pt x="61" y="3624"/>
                    <a:pt x="78" y="3616"/>
                    <a:pt x="84" y="3596"/>
                  </a:cubicBezTo>
                  <a:cubicBezTo>
                    <a:pt x="92" y="3568"/>
                    <a:pt x="1152" y="675"/>
                    <a:pt x="2037" y="76"/>
                  </a:cubicBezTo>
                  <a:cubicBezTo>
                    <a:pt x="2053" y="64"/>
                    <a:pt x="2059" y="39"/>
                    <a:pt x="2045" y="20"/>
                  </a:cubicBezTo>
                  <a:cubicBezTo>
                    <a:pt x="2040" y="8"/>
                    <a:pt x="2028" y="1"/>
                    <a:pt x="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 rot="-339373">
              <a:off x="542954" y="2897879"/>
              <a:ext cx="239058" cy="219966"/>
            </a:xfrm>
            <a:custGeom>
              <a:avLst/>
              <a:gdLst/>
              <a:ahLst/>
              <a:cxnLst/>
              <a:rect l="l" t="t" r="r" b="b"/>
              <a:pathLst>
                <a:path w="3293" h="3030" extrusionOk="0">
                  <a:moveTo>
                    <a:pt x="3175" y="0"/>
                  </a:moveTo>
                  <a:cubicBezTo>
                    <a:pt x="2496" y="0"/>
                    <a:pt x="1764" y="486"/>
                    <a:pt x="999" y="1453"/>
                  </a:cubicBezTo>
                  <a:cubicBezTo>
                    <a:pt x="407" y="2195"/>
                    <a:pt x="14" y="2959"/>
                    <a:pt x="11" y="2965"/>
                  </a:cubicBezTo>
                  <a:cubicBezTo>
                    <a:pt x="0" y="2987"/>
                    <a:pt x="9" y="3010"/>
                    <a:pt x="28" y="3021"/>
                  </a:cubicBezTo>
                  <a:cubicBezTo>
                    <a:pt x="31" y="3024"/>
                    <a:pt x="39" y="3029"/>
                    <a:pt x="45" y="3029"/>
                  </a:cubicBezTo>
                  <a:cubicBezTo>
                    <a:pt x="59" y="3029"/>
                    <a:pt x="73" y="3021"/>
                    <a:pt x="84" y="3001"/>
                  </a:cubicBezTo>
                  <a:cubicBezTo>
                    <a:pt x="100" y="2968"/>
                    <a:pt x="1602" y="79"/>
                    <a:pt x="3181" y="79"/>
                  </a:cubicBezTo>
                  <a:cubicBezTo>
                    <a:pt x="3204" y="79"/>
                    <a:pt x="3227" y="79"/>
                    <a:pt x="3250" y="80"/>
                  </a:cubicBezTo>
                  <a:cubicBezTo>
                    <a:pt x="3252" y="81"/>
                    <a:pt x="3254" y="81"/>
                    <a:pt x="3256" y="81"/>
                  </a:cubicBezTo>
                  <a:cubicBezTo>
                    <a:pt x="3277" y="81"/>
                    <a:pt x="3290" y="65"/>
                    <a:pt x="3292" y="44"/>
                  </a:cubicBezTo>
                  <a:cubicBezTo>
                    <a:pt x="3292" y="22"/>
                    <a:pt x="3278" y="5"/>
                    <a:pt x="3253" y="2"/>
                  </a:cubicBezTo>
                  <a:cubicBezTo>
                    <a:pt x="3227" y="1"/>
                    <a:pt x="3201" y="0"/>
                    <a:pt x="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 rot="-339373">
              <a:off x="611478" y="3272687"/>
              <a:ext cx="93358" cy="68748"/>
            </a:xfrm>
            <a:custGeom>
              <a:avLst/>
              <a:gdLst/>
              <a:ahLst/>
              <a:cxnLst/>
              <a:rect l="l" t="t" r="r" b="b"/>
              <a:pathLst>
                <a:path w="1286" h="947" extrusionOk="0">
                  <a:moveTo>
                    <a:pt x="1047" y="0"/>
                  </a:moveTo>
                  <a:cubicBezTo>
                    <a:pt x="1013" y="0"/>
                    <a:pt x="870" y="661"/>
                    <a:pt x="669" y="661"/>
                  </a:cubicBezTo>
                  <a:cubicBezTo>
                    <a:pt x="665" y="661"/>
                    <a:pt x="661" y="660"/>
                    <a:pt x="656" y="660"/>
                  </a:cubicBezTo>
                  <a:cubicBezTo>
                    <a:pt x="441" y="629"/>
                    <a:pt x="606" y="241"/>
                    <a:pt x="637" y="174"/>
                  </a:cubicBezTo>
                  <a:cubicBezTo>
                    <a:pt x="665" y="107"/>
                    <a:pt x="637" y="57"/>
                    <a:pt x="525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406" y="43"/>
                    <a:pt x="1" y="767"/>
                    <a:pt x="600" y="936"/>
                  </a:cubicBezTo>
                  <a:cubicBezTo>
                    <a:pt x="626" y="943"/>
                    <a:pt x="651" y="946"/>
                    <a:pt x="676" y="946"/>
                  </a:cubicBezTo>
                  <a:cubicBezTo>
                    <a:pt x="1058" y="946"/>
                    <a:pt x="1286" y="142"/>
                    <a:pt x="1275" y="113"/>
                  </a:cubicBezTo>
                  <a:cubicBezTo>
                    <a:pt x="1264" y="77"/>
                    <a:pt x="1050" y="1"/>
                    <a:pt x="1050" y="1"/>
                  </a:cubicBezTo>
                  <a:cubicBezTo>
                    <a:pt x="1049" y="1"/>
                    <a:pt x="1048" y="0"/>
                    <a:pt x="1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 rot="-339373">
              <a:off x="1132775" y="2135949"/>
              <a:ext cx="222289" cy="130310"/>
            </a:xfrm>
            <a:custGeom>
              <a:avLst/>
              <a:gdLst/>
              <a:ahLst/>
              <a:cxnLst/>
              <a:rect l="l" t="t" r="r" b="b"/>
              <a:pathLst>
                <a:path w="3062" h="1795" extrusionOk="0">
                  <a:moveTo>
                    <a:pt x="1119" y="0"/>
                  </a:moveTo>
                  <a:cubicBezTo>
                    <a:pt x="790" y="0"/>
                    <a:pt x="815" y="434"/>
                    <a:pt x="815" y="434"/>
                  </a:cubicBezTo>
                  <a:cubicBezTo>
                    <a:pt x="773" y="404"/>
                    <a:pt x="726" y="390"/>
                    <a:pt x="678" y="390"/>
                  </a:cubicBezTo>
                  <a:cubicBezTo>
                    <a:pt x="373" y="390"/>
                    <a:pt x="0" y="926"/>
                    <a:pt x="369" y="1246"/>
                  </a:cubicBezTo>
                  <a:cubicBezTo>
                    <a:pt x="485" y="1349"/>
                    <a:pt x="600" y="1401"/>
                    <a:pt x="701" y="1416"/>
                  </a:cubicBezTo>
                  <a:lnTo>
                    <a:pt x="701" y="1416"/>
                  </a:lnTo>
                  <a:cubicBezTo>
                    <a:pt x="723" y="1573"/>
                    <a:pt x="823" y="1715"/>
                    <a:pt x="1058" y="1737"/>
                  </a:cubicBezTo>
                  <a:cubicBezTo>
                    <a:pt x="1124" y="1744"/>
                    <a:pt x="1185" y="1747"/>
                    <a:pt x="1243" y="1747"/>
                  </a:cubicBezTo>
                  <a:cubicBezTo>
                    <a:pt x="1478" y="1747"/>
                    <a:pt x="1647" y="1695"/>
                    <a:pt x="1755" y="1612"/>
                  </a:cubicBezTo>
                  <a:lnTo>
                    <a:pt x="1755" y="1612"/>
                  </a:lnTo>
                  <a:cubicBezTo>
                    <a:pt x="1777" y="1648"/>
                    <a:pt x="1806" y="1683"/>
                    <a:pt x="1842" y="1717"/>
                  </a:cubicBezTo>
                  <a:cubicBezTo>
                    <a:pt x="1900" y="1771"/>
                    <a:pt x="1976" y="1795"/>
                    <a:pt x="2059" y="1795"/>
                  </a:cubicBezTo>
                  <a:cubicBezTo>
                    <a:pt x="2466" y="1795"/>
                    <a:pt x="3061" y="1237"/>
                    <a:pt x="2754" y="853"/>
                  </a:cubicBezTo>
                  <a:cubicBezTo>
                    <a:pt x="2657" y="732"/>
                    <a:pt x="2547" y="688"/>
                    <a:pt x="2443" y="688"/>
                  </a:cubicBezTo>
                  <a:cubicBezTo>
                    <a:pt x="2443" y="688"/>
                    <a:pt x="2442" y="688"/>
                    <a:pt x="2442" y="688"/>
                  </a:cubicBezTo>
                  <a:lnTo>
                    <a:pt x="2442" y="688"/>
                  </a:lnTo>
                  <a:cubicBezTo>
                    <a:pt x="2460" y="507"/>
                    <a:pt x="2387" y="292"/>
                    <a:pt x="2176" y="133"/>
                  </a:cubicBezTo>
                  <a:cubicBezTo>
                    <a:pt x="2090" y="68"/>
                    <a:pt x="2002" y="41"/>
                    <a:pt x="1919" y="41"/>
                  </a:cubicBezTo>
                  <a:cubicBezTo>
                    <a:pt x="1789" y="41"/>
                    <a:pt x="1668" y="106"/>
                    <a:pt x="1580" y="196"/>
                  </a:cubicBezTo>
                  <a:lnTo>
                    <a:pt x="1580" y="196"/>
                  </a:lnTo>
                  <a:cubicBezTo>
                    <a:pt x="1526" y="145"/>
                    <a:pt x="1453" y="97"/>
                    <a:pt x="1359" y="57"/>
                  </a:cubicBezTo>
                  <a:cubicBezTo>
                    <a:pt x="1263" y="17"/>
                    <a:pt x="1184" y="0"/>
                    <a:pt x="1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 rot="-339373">
              <a:off x="1142721" y="2133056"/>
              <a:ext cx="202180" cy="136117"/>
            </a:xfrm>
            <a:custGeom>
              <a:avLst/>
              <a:gdLst/>
              <a:ahLst/>
              <a:cxnLst/>
              <a:rect l="l" t="t" r="r" b="b"/>
              <a:pathLst>
                <a:path w="2785" h="1875" extrusionOk="0">
                  <a:moveTo>
                    <a:pt x="1445" y="298"/>
                  </a:moveTo>
                  <a:cubicBezTo>
                    <a:pt x="1543" y="410"/>
                    <a:pt x="1557" y="533"/>
                    <a:pt x="1523" y="616"/>
                  </a:cubicBezTo>
                  <a:cubicBezTo>
                    <a:pt x="1507" y="660"/>
                    <a:pt x="1478" y="683"/>
                    <a:pt x="1446" y="683"/>
                  </a:cubicBezTo>
                  <a:cubicBezTo>
                    <a:pt x="1424" y="683"/>
                    <a:pt x="1401" y="672"/>
                    <a:pt x="1378" y="650"/>
                  </a:cubicBezTo>
                  <a:cubicBezTo>
                    <a:pt x="1308" y="580"/>
                    <a:pt x="1336" y="427"/>
                    <a:pt x="1445" y="298"/>
                  </a:cubicBezTo>
                  <a:close/>
                  <a:moveTo>
                    <a:pt x="2260" y="770"/>
                  </a:moveTo>
                  <a:lnTo>
                    <a:pt x="2260" y="770"/>
                  </a:lnTo>
                  <a:cubicBezTo>
                    <a:pt x="2229" y="920"/>
                    <a:pt x="2129" y="1024"/>
                    <a:pt x="2003" y="1032"/>
                  </a:cubicBezTo>
                  <a:lnTo>
                    <a:pt x="1992" y="1032"/>
                  </a:lnTo>
                  <a:cubicBezTo>
                    <a:pt x="1950" y="1032"/>
                    <a:pt x="1950" y="1018"/>
                    <a:pt x="1950" y="1010"/>
                  </a:cubicBezTo>
                  <a:cubicBezTo>
                    <a:pt x="1950" y="948"/>
                    <a:pt x="2087" y="795"/>
                    <a:pt x="2260" y="770"/>
                  </a:cubicBezTo>
                  <a:close/>
                  <a:moveTo>
                    <a:pt x="764" y="1038"/>
                  </a:moveTo>
                  <a:cubicBezTo>
                    <a:pt x="790" y="1038"/>
                    <a:pt x="806" y="1063"/>
                    <a:pt x="820" y="1079"/>
                  </a:cubicBezTo>
                  <a:cubicBezTo>
                    <a:pt x="873" y="1160"/>
                    <a:pt x="882" y="1241"/>
                    <a:pt x="848" y="1305"/>
                  </a:cubicBezTo>
                  <a:cubicBezTo>
                    <a:pt x="810" y="1377"/>
                    <a:pt x="734" y="1418"/>
                    <a:pt x="636" y="1418"/>
                  </a:cubicBezTo>
                  <a:cubicBezTo>
                    <a:pt x="627" y="1418"/>
                    <a:pt x="618" y="1418"/>
                    <a:pt x="608" y="1417"/>
                  </a:cubicBezTo>
                  <a:cubicBezTo>
                    <a:pt x="597" y="1283"/>
                    <a:pt x="644" y="1146"/>
                    <a:pt x="700" y="1077"/>
                  </a:cubicBezTo>
                  <a:cubicBezTo>
                    <a:pt x="723" y="1052"/>
                    <a:pt x="748" y="1038"/>
                    <a:pt x="764" y="1038"/>
                  </a:cubicBezTo>
                  <a:close/>
                  <a:moveTo>
                    <a:pt x="1682" y="1233"/>
                  </a:moveTo>
                  <a:cubicBezTo>
                    <a:pt x="1688" y="1233"/>
                    <a:pt x="1705" y="1247"/>
                    <a:pt x="1716" y="1297"/>
                  </a:cubicBezTo>
                  <a:cubicBezTo>
                    <a:pt x="1741" y="1409"/>
                    <a:pt x="1713" y="1512"/>
                    <a:pt x="1635" y="1590"/>
                  </a:cubicBezTo>
                  <a:cubicBezTo>
                    <a:pt x="1579" y="1473"/>
                    <a:pt x="1593" y="1353"/>
                    <a:pt x="1632" y="1283"/>
                  </a:cubicBezTo>
                  <a:cubicBezTo>
                    <a:pt x="1649" y="1247"/>
                    <a:pt x="1671" y="1233"/>
                    <a:pt x="1682" y="1233"/>
                  </a:cubicBezTo>
                  <a:close/>
                  <a:moveTo>
                    <a:pt x="990" y="82"/>
                  </a:moveTo>
                  <a:cubicBezTo>
                    <a:pt x="1052" y="82"/>
                    <a:pt x="1126" y="99"/>
                    <a:pt x="1211" y="134"/>
                  </a:cubicBezTo>
                  <a:cubicBezTo>
                    <a:pt x="1281" y="167"/>
                    <a:pt x="1342" y="201"/>
                    <a:pt x="1392" y="243"/>
                  </a:cubicBezTo>
                  <a:cubicBezTo>
                    <a:pt x="1269" y="390"/>
                    <a:pt x="1214" y="594"/>
                    <a:pt x="1328" y="711"/>
                  </a:cubicBezTo>
                  <a:cubicBezTo>
                    <a:pt x="1378" y="759"/>
                    <a:pt x="1423" y="770"/>
                    <a:pt x="1454" y="770"/>
                  </a:cubicBezTo>
                  <a:cubicBezTo>
                    <a:pt x="1520" y="770"/>
                    <a:pt x="1576" y="725"/>
                    <a:pt x="1607" y="647"/>
                  </a:cubicBezTo>
                  <a:cubicBezTo>
                    <a:pt x="1646" y="549"/>
                    <a:pt x="1640" y="385"/>
                    <a:pt x="1507" y="240"/>
                  </a:cubicBezTo>
                  <a:cubicBezTo>
                    <a:pt x="1590" y="162"/>
                    <a:pt x="1691" y="120"/>
                    <a:pt x="1788" y="120"/>
                  </a:cubicBezTo>
                  <a:cubicBezTo>
                    <a:pt x="1869" y="120"/>
                    <a:pt x="1950" y="148"/>
                    <a:pt x="2023" y="203"/>
                  </a:cubicBezTo>
                  <a:cubicBezTo>
                    <a:pt x="2187" y="329"/>
                    <a:pt x="2282" y="505"/>
                    <a:pt x="2274" y="686"/>
                  </a:cubicBezTo>
                  <a:cubicBezTo>
                    <a:pt x="2059" y="706"/>
                    <a:pt x="1872" y="895"/>
                    <a:pt x="1872" y="1010"/>
                  </a:cubicBezTo>
                  <a:cubicBezTo>
                    <a:pt x="1872" y="1060"/>
                    <a:pt x="1905" y="1110"/>
                    <a:pt x="1998" y="1110"/>
                  </a:cubicBezTo>
                  <a:lnTo>
                    <a:pt x="2011" y="1110"/>
                  </a:lnTo>
                  <a:cubicBezTo>
                    <a:pt x="2179" y="1105"/>
                    <a:pt x="2313" y="965"/>
                    <a:pt x="2346" y="770"/>
                  </a:cubicBezTo>
                  <a:cubicBezTo>
                    <a:pt x="2438" y="775"/>
                    <a:pt x="2522" y="828"/>
                    <a:pt x="2592" y="915"/>
                  </a:cubicBezTo>
                  <a:cubicBezTo>
                    <a:pt x="2703" y="1063"/>
                    <a:pt x="2667" y="1216"/>
                    <a:pt x="2620" y="1319"/>
                  </a:cubicBezTo>
                  <a:cubicBezTo>
                    <a:pt x="2497" y="1570"/>
                    <a:pt x="2176" y="1794"/>
                    <a:pt x="1928" y="1794"/>
                  </a:cubicBezTo>
                  <a:cubicBezTo>
                    <a:pt x="1852" y="1794"/>
                    <a:pt x="1788" y="1774"/>
                    <a:pt x="1741" y="1730"/>
                  </a:cubicBezTo>
                  <a:cubicBezTo>
                    <a:pt x="1716" y="1707"/>
                    <a:pt x="1696" y="1682"/>
                    <a:pt x="1677" y="1660"/>
                  </a:cubicBezTo>
                  <a:cubicBezTo>
                    <a:pt x="1783" y="1562"/>
                    <a:pt x="1827" y="1423"/>
                    <a:pt x="1808" y="1278"/>
                  </a:cubicBezTo>
                  <a:cubicBezTo>
                    <a:pt x="1780" y="1172"/>
                    <a:pt x="1724" y="1152"/>
                    <a:pt x="1691" y="1152"/>
                  </a:cubicBezTo>
                  <a:cubicBezTo>
                    <a:pt x="1646" y="1152"/>
                    <a:pt x="1601" y="1188"/>
                    <a:pt x="1571" y="1244"/>
                  </a:cubicBezTo>
                  <a:cubicBezTo>
                    <a:pt x="1523" y="1331"/>
                    <a:pt x="1501" y="1484"/>
                    <a:pt x="1579" y="1640"/>
                  </a:cubicBezTo>
                  <a:cubicBezTo>
                    <a:pt x="1467" y="1713"/>
                    <a:pt x="1307" y="1752"/>
                    <a:pt x="1108" y="1752"/>
                  </a:cubicBezTo>
                  <a:cubicBezTo>
                    <a:pt x="1054" y="1752"/>
                    <a:pt x="997" y="1749"/>
                    <a:pt x="937" y="1743"/>
                  </a:cubicBezTo>
                  <a:cubicBezTo>
                    <a:pt x="737" y="1721"/>
                    <a:pt x="656" y="1612"/>
                    <a:pt x="628" y="1506"/>
                  </a:cubicBezTo>
                  <a:lnTo>
                    <a:pt x="639" y="1506"/>
                  </a:lnTo>
                  <a:cubicBezTo>
                    <a:pt x="767" y="1506"/>
                    <a:pt x="876" y="1451"/>
                    <a:pt x="929" y="1353"/>
                  </a:cubicBezTo>
                  <a:cubicBezTo>
                    <a:pt x="976" y="1258"/>
                    <a:pt x="965" y="1146"/>
                    <a:pt x="896" y="1040"/>
                  </a:cubicBezTo>
                  <a:cubicBezTo>
                    <a:pt x="854" y="979"/>
                    <a:pt x="806" y="965"/>
                    <a:pt x="776" y="965"/>
                  </a:cubicBezTo>
                  <a:cubicBezTo>
                    <a:pt x="728" y="965"/>
                    <a:pt x="686" y="985"/>
                    <a:pt x="650" y="1032"/>
                  </a:cubicBezTo>
                  <a:cubicBezTo>
                    <a:pt x="572" y="1119"/>
                    <a:pt x="525" y="1272"/>
                    <a:pt x="530" y="1411"/>
                  </a:cubicBezTo>
                  <a:cubicBezTo>
                    <a:pt x="444" y="1386"/>
                    <a:pt x="357" y="1333"/>
                    <a:pt x="268" y="1261"/>
                  </a:cubicBezTo>
                  <a:cubicBezTo>
                    <a:pt x="87" y="1102"/>
                    <a:pt x="123" y="909"/>
                    <a:pt x="162" y="809"/>
                  </a:cubicBezTo>
                  <a:cubicBezTo>
                    <a:pt x="232" y="622"/>
                    <a:pt x="405" y="474"/>
                    <a:pt x="552" y="474"/>
                  </a:cubicBezTo>
                  <a:cubicBezTo>
                    <a:pt x="594" y="474"/>
                    <a:pt x="631" y="482"/>
                    <a:pt x="664" y="508"/>
                  </a:cubicBezTo>
                  <a:cubicBezTo>
                    <a:pt x="668" y="514"/>
                    <a:pt x="676" y="516"/>
                    <a:pt x="685" y="516"/>
                  </a:cubicBezTo>
                  <a:cubicBezTo>
                    <a:pt x="692" y="516"/>
                    <a:pt x="699" y="514"/>
                    <a:pt x="706" y="510"/>
                  </a:cubicBezTo>
                  <a:cubicBezTo>
                    <a:pt x="720" y="505"/>
                    <a:pt x="725" y="491"/>
                    <a:pt x="725" y="474"/>
                  </a:cubicBezTo>
                  <a:cubicBezTo>
                    <a:pt x="725" y="469"/>
                    <a:pt x="714" y="259"/>
                    <a:pt x="820" y="148"/>
                  </a:cubicBezTo>
                  <a:cubicBezTo>
                    <a:pt x="863" y="104"/>
                    <a:pt x="919" y="82"/>
                    <a:pt x="990" y="82"/>
                  </a:cubicBezTo>
                  <a:close/>
                  <a:moveTo>
                    <a:pt x="984" y="0"/>
                  </a:moveTo>
                  <a:cubicBezTo>
                    <a:pt x="891" y="0"/>
                    <a:pt x="815" y="30"/>
                    <a:pt x="756" y="92"/>
                  </a:cubicBezTo>
                  <a:cubicBezTo>
                    <a:pt x="670" y="184"/>
                    <a:pt x="650" y="323"/>
                    <a:pt x="642" y="407"/>
                  </a:cubicBezTo>
                  <a:cubicBezTo>
                    <a:pt x="611" y="396"/>
                    <a:pt x="580" y="390"/>
                    <a:pt x="544" y="390"/>
                  </a:cubicBezTo>
                  <a:cubicBezTo>
                    <a:pt x="363" y="390"/>
                    <a:pt x="156" y="561"/>
                    <a:pt x="75" y="775"/>
                  </a:cubicBezTo>
                  <a:cubicBezTo>
                    <a:pt x="0" y="982"/>
                    <a:pt x="50" y="1180"/>
                    <a:pt x="209" y="1319"/>
                  </a:cubicBezTo>
                  <a:cubicBezTo>
                    <a:pt x="315" y="1414"/>
                    <a:pt x="427" y="1470"/>
                    <a:pt x="538" y="1495"/>
                  </a:cubicBezTo>
                  <a:cubicBezTo>
                    <a:pt x="575" y="1682"/>
                    <a:pt x="714" y="1802"/>
                    <a:pt x="923" y="1822"/>
                  </a:cubicBezTo>
                  <a:cubicBezTo>
                    <a:pt x="988" y="1828"/>
                    <a:pt x="1050" y="1831"/>
                    <a:pt x="1109" y="1831"/>
                  </a:cubicBezTo>
                  <a:cubicBezTo>
                    <a:pt x="1322" y="1831"/>
                    <a:pt x="1495" y="1791"/>
                    <a:pt x="1615" y="1710"/>
                  </a:cubicBezTo>
                  <a:cubicBezTo>
                    <a:pt x="1635" y="1735"/>
                    <a:pt x="1657" y="1763"/>
                    <a:pt x="1685" y="1788"/>
                  </a:cubicBezTo>
                  <a:cubicBezTo>
                    <a:pt x="1746" y="1844"/>
                    <a:pt x="1827" y="1875"/>
                    <a:pt x="1928" y="1875"/>
                  </a:cubicBezTo>
                  <a:cubicBezTo>
                    <a:pt x="2207" y="1875"/>
                    <a:pt x="2555" y="1637"/>
                    <a:pt x="2695" y="1353"/>
                  </a:cubicBezTo>
                  <a:cubicBezTo>
                    <a:pt x="2784" y="1174"/>
                    <a:pt x="2770" y="999"/>
                    <a:pt x="2659" y="865"/>
                  </a:cubicBezTo>
                  <a:cubicBezTo>
                    <a:pt x="2569" y="759"/>
                    <a:pt x="2469" y="700"/>
                    <a:pt x="2355" y="686"/>
                  </a:cubicBezTo>
                  <a:cubicBezTo>
                    <a:pt x="2357" y="480"/>
                    <a:pt x="2257" y="279"/>
                    <a:pt x="2067" y="139"/>
                  </a:cubicBezTo>
                  <a:cubicBezTo>
                    <a:pt x="1980" y="72"/>
                    <a:pt x="1883" y="40"/>
                    <a:pt x="1786" y="40"/>
                  </a:cubicBezTo>
                  <a:cubicBezTo>
                    <a:pt x="1666" y="40"/>
                    <a:pt x="1547" y="89"/>
                    <a:pt x="1445" y="181"/>
                  </a:cubicBezTo>
                  <a:cubicBezTo>
                    <a:pt x="1389" y="131"/>
                    <a:pt x="1320" y="92"/>
                    <a:pt x="1239" y="58"/>
                  </a:cubicBezTo>
                  <a:cubicBezTo>
                    <a:pt x="1144" y="20"/>
                    <a:pt x="1059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 rot="-339373">
              <a:off x="523126" y="2190421"/>
              <a:ext cx="222289" cy="130455"/>
            </a:xfrm>
            <a:custGeom>
              <a:avLst/>
              <a:gdLst/>
              <a:ahLst/>
              <a:cxnLst/>
              <a:rect l="l" t="t" r="r" b="b"/>
              <a:pathLst>
                <a:path w="3062" h="1797" extrusionOk="0">
                  <a:moveTo>
                    <a:pt x="1118" y="0"/>
                  </a:moveTo>
                  <a:cubicBezTo>
                    <a:pt x="789" y="0"/>
                    <a:pt x="812" y="434"/>
                    <a:pt x="812" y="434"/>
                  </a:cubicBezTo>
                  <a:cubicBezTo>
                    <a:pt x="771" y="404"/>
                    <a:pt x="725" y="390"/>
                    <a:pt x="677" y="390"/>
                  </a:cubicBezTo>
                  <a:cubicBezTo>
                    <a:pt x="376" y="390"/>
                    <a:pt x="0" y="928"/>
                    <a:pt x="366" y="1246"/>
                  </a:cubicBezTo>
                  <a:cubicBezTo>
                    <a:pt x="484" y="1349"/>
                    <a:pt x="600" y="1402"/>
                    <a:pt x="701" y="1417"/>
                  </a:cubicBezTo>
                  <a:lnTo>
                    <a:pt x="701" y="1417"/>
                  </a:lnTo>
                  <a:cubicBezTo>
                    <a:pt x="723" y="1573"/>
                    <a:pt x="823" y="1716"/>
                    <a:pt x="1058" y="1737"/>
                  </a:cubicBezTo>
                  <a:cubicBezTo>
                    <a:pt x="1124" y="1744"/>
                    <a:pt x="1185" y="1747"/>
                    <a:pt x="1243" y="1747"/>
                  </a:cubicBezTo>
                  <a:cubicBezTo>
                    <a:pt x="1478" y="1747"/>
                    <a:pt x="1647" y="1694"/>
                    <a:pt x="1755" y="1612"/>
                  </a:cubicBezTo>
                  <a:lnTo>
                    <a:pt x="1755" y="1612"/>
                  </a:lnTo>
                  <a:cubicBezTo>
                    <a:pt x="1777" y="1648"/>
                    <a:pt x="1806" y="1683"/>
                    <a:pt x="1842" y="1717"/>
                  </a:cubicBezTo>
                  <a:cubicBezTo>
                    <a:pt x="1900" y="1772"/>
                    <a:pt x="1976" y="1796"/>
                    <a:pt x="2060" y="1796"/>
                  </a:cubicBezTo>
                  <a:cubicBezTo>
                    <a:pt x="2465" y="1796"/>
                    <a:pt x="3061" y="1236"/>
                    <a:pt x="2751" y="853"/>
                  </a:cubicBezTo>
                  <a:cubicBezTo>
                    <a:pt x="2656" y="733"/>
                    <a:pt x="2546" y="689"/>
                    <a:pt x="2443" y="689"/>
                  </a:cubicBezTo>
                  <a:cubicBezTo>
                    <a:pt x="2442" y="689"/>
                    <a:pt x="2441" y="689"/>
                    <a:pt x="2441" y="689"/>
                  </a:cubicBezTo>
                  <a:lnTo>
                    <a:pt x="2441" y="689"/>
                  </a:lnTo>
                  <a:cubicBezTo>
                    <a:pt x="2460" y="509"/>
                    <a:pt x="2387" y="293"/>
                    <a:pt x="2177" y="133"/>
                  </a:cubicBezTo>
                  <a:cubicBezTo>
                    <a:pt x="2091" y="68"/>
                    <a:pt x="2003" y="41"/>
                    <a:pt x="1920" y="41"/>
                  </a:cubicBezTo>
                  <a:cubicBezTo>
                    <a:pt x="1789" y="41"/>
                    <a:pt x="1668" y="107"/>
                    <a:pt x="1580" y="197"/>
                  </a:cubicBezTo>
                  <a:lnTo>
                    <a:pt x="1580" y="197"/>
                  </a:lnTo>
                  <a:cubicBezTo>
                    <a:pt x="1525" y="146"/>
                    <a:pt x="1452" y="97"/>
                    <a:pt x="1356" y="58"/>
                  </a:cubicBezTo>
                  <a:cubicBezTo>
                    <a:pt x="1261" y="17"/>
                    <a:pt x="1183" y="0"/>
                    <a:pt x="1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 rot="-339373">
              <a:off x="532827" y="2187343"/>
              <a:ext cx="201962" cy="136117"/>
            </a:xfrm>
            <a:custGeom>
              <a:avLst/>
              <a:gdLst/>
              <a:ahLst/>
              <a:cxnLst/>
              <a:rect l="l" t="t" r="r" b="b"/>
              <a:pathLst>
                <a:path w="2782" h="1875" extrusionOk="0">
                  <a:moveTo>
                    <a:pt x="1446" y="299"/>
                  </a:moveTo>
                  <a:cubicBezTo>
                    <a:pt x="1543" y="410"/>
                    <a:pt x="1557" y="536"/>
                    <a:pt x="1527" y="617"/>
                  </a:cubicBezTo>
                  <a:cubicBezTo>
                    <a:pt x="1510" y="660"/>
                    <a:pt x="1480" y="683"/>
                    <a:pt x="1447" y="683"/>
                  </a:cubicBezTo>
                  <a:cubicBezTo>
                    <a:pt x="1425" y="683"/>
                    <a:pt x="1401" y="673"/>
                    <a:pt x="1379" y="650"/>
                  </a:cubicBezTo>
                  <a:cubicBezTo>
                    <a:pt x="1309" y="580"/>
                    <a:pt x="1337" y="427"/>
                    <a:pt x="1446" y="299"/>
                  </a:cubicBezTo>
                  <a:close/>
                  <a:moveTo>
                    <a:pt x="2263" y="773"/>
                  </a:moveTo>
                  <a:lnTo>
                    <a:pt x="2263" y="773"/>
                  </a:lnTo>
                  <a:cubicBezTo>
                    <a:pt x="2230" y="924"/>
                    <a:pt x="2129" y="1027"/>
                    <a:pt x="2004" y="1035"/>
                  </a:cubicBezTo>
                  <a:lnTo>
                    <a:pt x="1992" y="1035"/>
                  </a:lnTo>
                  <a:cubicBezTo>
                    <a:pt x="1951" y="1035"/>
                    <a:pt x="1951" y="1021"/>
                    <a:pt x="1951" y="1013"/>
                  </a:cubicBezTo>
                  <a:cubicBezTo>
                    <a:pt x="1951" y="951"/>
                    <a:pt x="2087" y="798"/>
                    <a:pt x="2263" y="773"/>
                  </a:cubicBezTo>
                  <a:close/>
                  <a:moveTo>
                    <a:pt x="765" y="1041"/>
                  </a:moveTo>
                  <a:cubicBezTo>
                    <a:pt x="790" y="1041"/>
                    <a:pt x="807" y="1066"/>
                    <a:pt x="821" y="1083"/>
                  </a:cubicBezTo>
                  <a:cubicBezTo>
                    <a:pt x="874" y="1163"/>
                    <a:pt x="885" y="1244"/>
                    <a:pt x="849" y="1311"/>
                  </a:cubicBezTo>
                  <a:cubicBezTo>
                    <a:pt x="809" y="1382"/>
                    <a:pt x="730" y="1423"/>
                    <a:pt x="628" y="1423"/>
                  </a:cubicBezTo>
                  <a:cubicBezTo>
                    <a:pt x="622" y="1423"/>
                    <a:pt x="615" y="1423"/>
                    <a:pt x="609" y="1423"/>
                  </a:cubicBezTo>
                  <a:cubicBezTo>
                    <a:pt x="598" y="1286"/>
                    <a:pt x="648" y="1147"/>
                    <a:pt x="704" y="1080"/>
                  </a:cubicBezTo>
                  <a:cubicBezTo>
                    <a:pt x="723" y="1055"/>
                    <a:pt x="748" y="1041"/>
                    <a:pt x="765" y="1041"/>
                  </a:cubicBezTo>
                  <a:close/>
                  <a:moveTo>
                    <a:pt x="1683" y="1233"/>
                  </a:moveTo>
                  <a:cubicBezTo>
                    <a:pt x="1691" y="1233"/>
                    <a:pt x="1705" y="1250"/>
                    <a:pt x="1719" y="1297"/>
                  </a:cubicBezTo>
                  <a:cubicBezTo>
                    <a:pt x="1741" y="1409"/>
                    <a:pt x="1713" y="1512"/>
                    <a:pt x="1638" y="1590"/>
                  </a:cubicBezTo>
                  <a:cubicBezTo>
                    <a:pt x="1582" y="1473"/>
                    <a:pt x="1596" y="1353"/>
                    <a:pt x="1635" y="1283"/>
                  </a:cubicBezTo>
                  <a:cubicBezTo>
                    <a:pt x="1655" y="1247"/>
                    <a:pt x="1672" y="1233"/>
                    <a:pt x="1683" y="1233"/>
                  </a:cubicBezTo>
                  <a:close/>
                  <a:moveTo>
                    <a:pt x="991" y="82"/>
                  </a:moveTo>
                  <a:cubicBezTo>
                    <a:pt x="1054" y="82"/>
                    <a:pt x="1128" y="100"/>
                    <a:pt x="1211" y="134"/>
                  </a:cubicBezTo>
                  <a:cubicBezTo>
                    <a:pt x="1281" y="168"/>
                    <a:pt x="1345" y="201"/>
                    <a:pt x="1393" y="243"/>
                  </a:cubicBezTo>
                  <a:cubicBezTo>
                    <a:pt x="1273" y="391"/>
                    <a:pt x="1217" y="594"/>
                    <a:pt x="1331" y="712"/>
                  </a:cubicBezTo>
                  <a:cubicBezTo>
                    <a:pt x="1379" y="759"/>
                    <a:pt x="1426" y="770"/>
                    <a:pt x="1457" y="770"/>
                  </a:cubicBezTo>
                  <a:cubicBezTo>
                    <a:pt x="1524" y="770"/>
                    <a:pt x="1580" y="723"/>
                    <a:pt x="1610" y="647"/>
                  </a:cubicBezTo>
                  <a:cubicBezTo>
                    <a:pt x="1649" y="550"/>
                    <a:pt x="1641" y="385"/>
                    <a:pt x="1510" y="240"/>
                  </a:cubicBezTo>
                  <a:cubicBezTo>
                    <a:pt x="1593" y="162"/>
                    <a:pt x="1694" y="120"/>
                    <a:pt x="1792" y="120"/>
                  </a:cubicBezTo>
                  <a:cubicBezTo>
                    <a:pt x="1872" y="120"/>
                    <a:pt x="1951" y="148"/>
                    <a:pt x="2026" y="204"/>
                  </a:cubicBezTo>
                  <a:cubicBezTo>
                    <a:pt x="2188" y="329"/>
                    <a:pt x="2283" y="505"/>
                    <a:pt x="2277" y="686"/>
                  </a:cubicBezTo>
                  <a:cubicBezTo>
                    <a:pt x="2059" y="706"/>
                    <a:pt x="1875" y="896"/>
                    <a:pt x="1875" y="1010"/>
                  </a:cubicBezTo>
                  <a:cubicBezTo>
                    <a:pt x="1875" y="1060"/>
                    <a:pt x="1906" y="1110"/>
                    <a:pt x="2001" y="1110"/>
                  </a:cubicBezTo>
                  <a:lnTo>
                    <a:pt x="2015" y="1110"/>
                  </a:lnTo>
                  <a:cubicBezTo>
                    <a:pt x="2182" y="1105"/>
                    <a:pt x="2313" y="965"/>
                    <a:pt x="2350" y="770"/>
                  </a:cubicBezTo>
                  <a:cubicBezTo>
                    <a:pt x="2439" y="776"/>
                    <a:pt x="2522" y="829"/>
                    <a:pt x="2592" y="915"/>
                  </a:cubicBezTo>
                  <a:cubicBezTo>
                    <a:pt x="2704" y="1063"/>
                    <a:pt x="2670" y="1216"/>
                    <a:pt x="2620" y="1320"/>
                  </a:cubicBezTo>
                  <a:cubicBezTo>
                    <a:pt x="2500" y="1571"/>
                    <a:pt x="2179" y="1794"/>
                    <a:pt x="1931" y="1794"/>
                  </a:cubicBezTo>
                  <a:cubicBezTo>
                    <a:pt x="1853" y="1794"/>
                    <a:pt x="1792" y="1774"/>
                    <a:pt x="1741" y="1730"/>
                  </a:cubicBezTo>
                  <a:cubicBezTo>
                    <a:pt x="1719" y="1707"/>
                    <a:pt x="1697" y="1682"/>
                    <a:pt x="1680" y="1660"/>
                  </a:cubicBezTo>
                  <a:cubicBezTo>
                    <a:pt x="1783" y="1562"/>
                    <a:pt x="1831" y="1426"/>
                    <a:pt x="1808" y="1278"/>
                  </a:cubicBezTo>
                  <a:cubicBezTo>
                    <a:pt x="1780" y="1172"/>
                    <a:pt x="1725" y="1152"/>
                    <a:pt x="1694" y="1152"/>
                  </a:cubicBezTo>
                  <a:cubicBezTo>
                    <a:pt x="1649" y="1152"/>
                    <a:pt x="1602" y="1189"/>
                    <a:pt x="1571" y="1244"/>
                  </a:cubicBezTo>
                  <a:cubicBezTo>
                    <a:pt x="1527" y="1331"/>
                    <a:pt x="1501" y="1484"/>
                    <a:pt x="1582" y="1641"/>
                  </a:cubicBezTo>
                  <a:cubicBezTo>
                    <a:pt x="1470" y="1713"/>
                    <a:pt x="1310" y="1753"/>
                    <a:pt x="1111" y="1753"/>
                  </a:cubicBezTo>
                  <a:cubicBezTo>
                    <a:pt x="1057" y="1753"/>
                    <a:pt x="1000" y="1750"/>
                    <a:pt x="941" y="1744"/>
                  </a:cubicBezTo>
                  <a:cubicBezTo>
                    <a:pt x="737" y="1721"/>
                    <a:pt x="659" y="1613"/>
                    <a:pt x="631" y="1507"/>
                  </a:cubicBezTo>
                  <a:lnTo>
                    <a:pt x="631" y="1507"/>
                  </a:lnTo>
                  <a:cubicBezTo>
                    <a:pt x="634" y="1507"/>
                    <a:pt x="638" y="1507"/>
                    <a:pt x="641" y="1507"/>
                  </a:cubicBezTo>
                  <a:cubicBezTo>
                    <a:pt x="776" y="1507"/>
                    <a:pt x="878" y="1451"/>
                    <a:pt x="929" y="1353"/>
                  </a:cubicBezTo>
                  <a:cubicBezTo>
                    <a:pt x="980" y="1258"/>
                    <a:pt x="969" y="1147"/>
                    <a:pt x="899" y="1041"/>
                  </a:cubicBezTo>
                  <a:cubicBezTo>
                    <a:pt x="857" y="979"/>
                    <a:pt x="807" y="965"/>
                    <a:pt x="776" y="965"/>
                  </a:cubicBezTo>
                  <a:cubicBezTo>
                    <a:pt x="731" y="965"/>
                    <a:pt x="690" y="985"/>
                    <a:pt x="651" y="1032"/>
                  </a:cubicBezTo>
                  <a:cubicBezTo>
                    <a:pt x="575" y="1119"/>
                    <a:pt x="525" y="1272"/>
                    <a:pt x="533" y="1412"/>
                  </a:cubicBezTo>
                  <a:cubicBezTo>
                    <a:pt x="444" y="1387"/>
                    <a:pt x="358" y="1334"/>
                    <a:pt x="271" y="1261"/>
                  </a:cubicBezTo>
                  <a:cubicBezTo>
                    <a:pt x="90" y="1102"/>
                    <a:pt x="123" y="910"/>
                    <a:pt x="162" y="809"/>
                  </a:cubicBezTo>
                  <a:cubicBezTo>
                    <a:pt x="232" y="622"/>
                    <a:pt x="408" y="474"/>
                    <a:pt x="553" y="474"/>
                  </a:cubicBezTo>
                  <a:cubicBezTo>
                    <a:pt x="595" y="474"/>
                    <a:pt x="634" y="483"/>
                    <a:pt x="664" y="508"/>
                  </a:cubicBezTo>
                  <a:cubicBezTo>
                    <a:pt x="670" y="514"/>
                    <a:pt x="678" y="517"/>
                    <a:pt x="686" y="517"/>
                  </a:cubicBezTo>
                  <a:cubicBezTo>
                    <a:pt x="693" y="517"/>
                    <a:pt x="700" y="515"/>
                    <a:pt x="706" y="511"/>
                  </a:cubicBezTo>
                  <a:cubicBezTo>
                    <a:pt x="720" y="505"/>
                    <a:pt x="731" y="491"/>
                    <a:pt x="729" y="474"/>
                  </a:cubicBezTo>
                  <a:cubicBezTo>
                    <a:pt x="729" y="469"/>
                    <a:pt x="717" y="260"/>
                    <a:pt x="821" y="148"/>
                  </a:cubicBezTo>
                  <a:cubicBezTo>
                    <a:pt x="863" y="104"/>
                    <a:pt x="921" y="82"/>
                    <a:pt x="991" y="82"/>
                  </a:cubicBezTo>
                  <a:close/>
                  <a:moveTo>
                    <a:pt x="984" y="0"/>
                  </a:moveTo>
                  <a:cubicBezTo>
                    <a:pt x="892" y="0"/>
                    <a:pt x="816" y="31"/>
                    <a:pt x="759" y="92"/>
                  </a:cubicBezTo>
                  <a:cubicBezTo>
                    <a:pt x="673" y="184"/>
                    <a:pt x="651" y="324"/>
                    <a:pt x="645" y="407"/>
                  </a:cubicBezTo>
                  <a:cubicBezTo>
                    <a:pt x="611" y="396"/>
                    <a:pt x="581" y="391"/>
                    <a:pt x="545" y="391"/>
                  </a:cubicBezTo>
                  <a:cubicBezTo>
                    <a:pt x="363" y="391"/>
                    <a:pt x="160" y="561"/>
                    <a:pt x="79" y="776"/>
                  </a:cubicBezTo>
                  <a:cubicBezTo>
                    <a:pt x="0" y="982"/>
                    <a:pt x="51" y="1180"/>
                    <a:pt x="210" y="1320"/>
                  </a:cubicBezTo>
                  <a:cubicBezTo>
                    <a:pt x="316" y="1415"/>
                    <a:pt x="427" y="1470"/>
                    <a:pt x="539" y="1495"/>
                  </a:cubicBezTo>
                  <a:cubicBezTo>
                    <a:pt x="578" y="1682"/>
                    <a:pt x="717" y="1802"/>
                    <a:pt x="927" y="1822"/>
                  </a:cubicBezTo>
                  <a:cubicBezTo>
                    <a:pt x="991" y="1828"/>
                    <a:pt x="1052" y="1831"/>
                    <a:pt x="1111" y="1831"/>
                  </a:cubicBezTo>
                  <a:cubicBezTo>
                    <a:pt x="1322" y="1831"/>
                    <a:pt x="1496" y="1791"/>
                    <a:pt x="1616" y="1710"/>
                  </a:cubicBezTo>
                  <a:cubicBezTo>
                    <a:pt x="1638" y="1735"/>
                    <a:pt x="1658" y="1763"/>
                    <a:pt x="1686" y="1788"/>
                  </a:cubicBezTo>
                  <a:cubicBezTo>
                    <a:pt x="1750" y="1844"/>
                    <a:pt x="1831" y="1875"/>
                    <a:pt x="1931" y="1875"/>
                  </a:cubicBezTo>
                  <a:cubicBezTo>
                    <a:pt x="2210" y="1875"/>
                    <a:pt x="2559" y="1638"/>
                    <a:pt x="2695" y="1353"/>
                  </a:cubicBezTo>
                  <a:cubicBezTo>
                    <a:pt x="2782" y="1175"/>
                    <a:pt x="2768" y="999"/>
                    <a:pt x="2656" y="865"/>
                  </a:cubicBezTo>
                  <a:cubicBezTo>
                    <a:pt x="2573" y="759"/>
                    <a:pt x="2472" y="700"/>
                    <a:pt x="2355" y="686"/>
                  </a:cubicBezTo>
                  <a:cubicBezTo>
                    <a:pt x="2361" y="480"/>
                    <a:pt x="2257" y="279"/>
                    <a:pt x="2071" y="140"/>
                  </a:cubicBezTo>
                  <a:cubicBezTo>
                    <a:pt x="1983" y="72"/>
                    <a:pt x="1886" y="40"/>
                    <a:pt x="1788" y="40"/>
                  </a:cubicBezTo>
                  <a:cubicBezTo>
                    <a:pt x="1668" y="40"/>
                    <a:pt x="1547" y="89"/>
                    <a:pt x="1446" y="181"/>
                  </a:cubicBezTo>
                  <a:cubicBezTo>
                    <a:pt x="1390" y="131"/>
                    <a:pt x="1320" y="92"/>
                    <a:pt x="1239" y="59"/>
                  </a:cubicBezTo>
                  <a:cubicBezTo>
                    <a:pt x="1144" y="20"/>
                    <a:pt x="1059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 rot="-339373">
              <a:off x="473124" y="3203756"/>
              <a:ext cx="97279" cy="96625"/>
            </a:xfrm>
            <a:custGeom>
              <a:avLst/>
              <a:gdLst/>
              <a:ahLst/>
              <a:cxnLst/>
              <a:rect l="l" t="t" r="r" b="b"/>
              <a:pathLst>
                <a:path w="1340" h="1331" extrusionOk="0">
                  <a:moveTo>
                    <a:pt x="1008" y="139"/>
                  </a:moveTo>
                  <a:lnTo>
                    <a:pt x="1008" y="139"/>
                  </a:lnTo>
                  <a:cubicBezTo>
                    <a:pt x="994" y="187"/>
                    <a:pt x="963" y="279"/>
                    <a:pt x="924" y="382"/>
                  </a:cubicBezTo>
                  <a:cubicBezTo>
                    <a:pt x="874" y="337"/>
                    <a:pt x="813" y="295"/>
                    <a:pt x="757" y="254"/>
                  </a:cubicBezTo>
                  <a:cubicBezTo>
                    <a:pt x="888" y="181"/>
                    <a:pt x="966" y="145"/>
                    <a:pt x="1008" y="139"/>
                  </a:cubicBezTo>
                  <a:close/>
                  <a:moveTo>
                    <a:pt x="375" y="92"/>
                  </a:moveTo>
                  <a:lnTo>
                    <a:pt x="375" y="92"/>
                  </a:lnTo>
                  <a:cubicBezTo>
                    <a:pt x="417" y="114"/>
                    <a:pt x="492" y="167"/>
                    <a:pt x="609" y="251"/>
                  </a:cubicBezTo>
                  <a:cubicBezTo>
                    <a:pt x="539" y="293"/>
                    <a:pt x="470" y="337"/>
                    <a:pt x="400" y="385"/>
                  </a:cubicBezTo>
                  <a:cubicBezTo>
                    <a:pt x="377" y="212"/>
                    <a:pt x="372" y="131"/>
                    <a:pt x="375" y="92"/>
                  </a:cubicBezTo>
                  <a:close/>
                  <a:moveTo>
                    <a:pt x="338" y="532"/>
                  </a:moveTo>
                  <a:cubicBezTo>
                    <a:pt x="350" y="608"/>
                    <a:pt x="364" y="697"/>
                    <a:pt x="380" y="789"/>
                  </a:cubicBezTo>
                  <a:cubicBezTo>
                    <a:pt x="168" y="781"/>
                    <a:pt x="110" y="753"/>
                    <a:pt x="96" y="742"/>
                  </a:cubicBezTo>
                  <a:cubicBezTo>
                    <a:pt x="126" y="700"/>
                    <a:pt x="218" y="619"/>
                    <a:pt x="338" y="532"/>
                  </a:cubicBezTo>
                  <a:close/>
                  <a:moveTo>
                    <a:pt x="963" y="516"/>
                  </a:moveTo>
                  <a:cubicBezTo>
                    <a:pt x="1128" y="647"/>
                    <a:pt x="1203" y="725"/>
                    <a:pt x="1228" y="761"/>
                  </a:cubicBezTo>
                  <a:cubicBezTo>
                    <a:pt x="1159" y="772"/>
                    <a:pt x="1016" y="784"/>
                    <a:pt x="852" y="789"/>
                  </a:cubicBezTo>
                  <a:cubicBezTo>
                    <a:pt x="891" y="703"/>
                    <a:pt x="930" y="608"/>
                    <a:pt x="963" y="516"/>
                  </a:cubicBezTo>
                  <a:close/>
                  <a:moveTo>
                    <a:pt x="679" y="307"/>
                  </a:moveTo>
                  <a:cubicBezTo>
                    <a:pt x="754" y="357"/>
                    <a:pt x="827" y="413"/>
                    <a:pt x="894" y="466"/>
                  </a:cubicBezTo>
                  <a:cubicBezTo>
                    <a:pt x="852" y="577"/>
                    <a:pt x="807" y="692"/>
                    <a:pt x="762" y="795"/>
                  </a:cubicBezTo>
                  <a:cubicBezTo>
                    <a:pt x="714" y="796"/>
                    <a:pt x="663" y="797"/>
                    <a:pt x="613" y="797"/>
                  </a:cubicBezTo>
                  <a:cubicBezTo>
                    <a:pt x="563" y="797"/>
                    <a:pt x="513" y="796"/>
                    <a:pt x="464" y="795"/>
                  </a:cubicBezTo>
                  <a:cubicBezTo>
                    <a:pt x="444" y="675"/>
                    <a:pt x="428" y="566"/>
                    <a:pt x="408" y="479"/>
                  </a:cubicBezTo>
                  <a:cubicBezTo>
                    <a:pt x="497" y="421"/>
                    <a:pt x="589" y="357"/>
                    <a:pt x="679" y="307"/>
                  </a:cubicBezTo>
                  <a:close/>
                  <a:moveTo>
                    <a:pt x="726" y="873"/>
                  </a:moveTo>
                  <a:lnTo>
                    <a:pt x="726" y="873"/>
                  </a:lnTo>
                  <a:cubicBezTo>
                    <a:pt x="629" y="1085"/>
                    <a:pt x="576" y="1180"/>
                    <a:pt x="545" y="1219"/>
                  </a:cubicBezTo>
                  <a:cubicBezTo>
                    <a:pt x="531" y="1152"/>
                    <a:pt x="506" y="1021"/>
                    <a:pt x="478" y="873"/>
                  </a:cubicBezTo>
                  <a:lnTo>
                    <a:pt x="478" y="873"/>
                  </a:lnTo>
                  <a:cubicBezTo>
                    <a:pt x="518" y="876"/>
                    <a:pt x="559" y="877"/>
                    <a:pt x="601" y="877"/>
                  </a:cubicBezTo>
                  <a:cubicBezTo>
                    <a:pt x="642" y="877"/>
                    <a:pt x="684" y="876"/>
                    <a:pt x="726" y="873"/>
                  </a:cubicBezTo>
                  <a:close/>
                  <a:moveTo>
                    <a:pt x="355" y="1"/>
                  </a:moveTo>
                  <a:cubicBezTo>
                    <a:pt x="340" y="1"/>
                    <a:pt x="324" y="8"/>
                    <a:pt x="313" y="19"/>
                  </a:cubicBezTo>
                  <a:cubicBezTo>
                    <a:pt x="297" y="36"/>
                    <a:pt x="271" y="67"/>
                    <a:pt x="324" y="440"/>
                  </a:cubicBezTo>
                  <a:cubicBezTo>
                    <a:pt x="224" y="513"/>
                    <a:pt x="71" y="633"/>
                    <a:pt x="26" y="703"/>
                  </a:cubicBezTo>
                  <a:cubicBezTo>
                    <a:pt x="1" y="733"/>
                    <a:pt x="12" y="761"/>
                    <a:pt x="18" y="775"/>
                  </a:cubicBezTo>
                  <a:cubicBezTo>
                    <a:pt x="43" y="817"/>
                    <a:pt x="101" y="859"/>
                    <a:pt x="394" y="873"/>
                  </a:cubicBezTo>
                  <a:cubicBezTo>
                    <a:pt x="436" y="1104"/>
                    <a:pt x="475" y="1297"/>
                    <a:pt x="475" y="1297"/>
                  </a:cubicBezTo>
                  <a:cubicBezTo>
                    <a:pt x="478" y="1302"/>
                    <a:pt x="481" y="1314"/>
                    <a:pt x="492" y="1319"/>
                  </a:cubicBezTo>
                  <a:cubicBezTo>
                    <a:pt x="500" y="1328"/>
                    <a:pt x="514" y="1330"/>
                    <a:pt x="525" y="1330"/>
                  </a:cubicBezTo>
                  <a:cubicBezTo>
                    <a:pt x="559" y="1330"/>
                    <a:pt x="615" y="1330"/>
                    <a:pt x="815" y="876"/>
                  </a:cubicBezTo>
                  <a:cubicBezTo>
                    <a:pt x="1033" y="870"/>
                    <a:pt x="1214" y="853"/>
                    <a:pt x="1273" y="842"/>
                  </a:cubicBezTo>
                  <a:cubicBezTo>
                    <a:pt x="1298" y="839"/>
                    <a:pt x="1315" y="825"/>
                    <a:pt x="1323" y="800"/>
                  </a:cubicBezTo>
                  <a:cubicBezTo>
                    <a:pt x="1329" y="764"/>
                    <a:pt x="1340" y="717"/>
                    <a:pt x="994" y="438"/>
                  </a:cubicBezTo>
                  <a:cubicBezTo>
                    <a:pt x="1044" y="304"/>
                    <a:pt x="1080" y="192"/>
                    <a:pt x="1094" y="142"/>
                  </a:cubicBezTo>
                  <a:cubicBezTo>
                    <a:pt x="1103" y="108"/>
                    <a:pt x="1094" y="89"/>
                    <a:pt x="1086" y="78"/>
                  </a:cubicBezTo>
                  <a:cubicBezTo>
                    <a:pt x="1078" y="67"/>
                    <a:pt x="1061" y="53"/>
                    <a:pt x="1030" y="53"/>
                  </a:cubicBezTo>
                  <a:cubicBezTo>
                    <a:pt x="974" y="53"/>
                    <a:pt x="855" y="103"/>
                    <a:pt x="687" y="203"/>
                  </a:cubicBezTo>
                  <a:cubicBezTo>
                    <a:pt x="603" y="145"/>
                    <a:pt x="419" y="16"/>
                    <a:pt x="366" y="2"/>
                  </a:cubicBezTo>
                  <a:cubicBezTo>
                    <a:pt x="363" y="1"/>
                    <a:pt x="359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 rot="-339373">
              <a:off x="1214012" y="3301039"/>
              <a:ext cx="102360" cy="91761"/>
            </a:xfrm>
            <a:custGeom>
              <a:avLst/>
              <a:gdLst/>
              <a:ahLst/>
              <a:cxnLst/>
              <a:rect l="l" t="t" r="r" b="b"/>
              <a:pathLst>
                <a:path w="1410" h="1264" extrusionOk="0">
                  <a:moveTo>
                    <a:pt x="430" y="89"/>
                  </a:moveTo>
                  <a:cubicBezTo>
                    <a:pt x="475" y="100"/>
                    <a:pt x="578" y="162"/>
                    <a:pt x="703" y="254"/>
                  </a:cubicBezTo>
                  <a:cubicBezTo>
                    <a:pt x="634" y="287"/>
                    <a:pt x="558" y="329"/>
                    <a:pt x="475" y="377"/>
                  </a:cubicBezTo>
                  <a:cubicBezTo>
                    <a:pt x="419" y="170"/>
                    <a:pt x="422" y="106"/>
                    <a:pt x="430" y="89"/>
                  </a:cubicBezTo>
                  <a:close/>
                  <a:moveTo>
                    <a:pt x="1130" y="142"/>
                  </a:moveTo>
                  <a:lnTo>
                    <a:pt x="1130" y="142"/>
                  </a:lnTo>
                  <a:cubicBezTo>
                    <a:pt x="1122" y="187"/>
                    <a:pt x="1102" y="279"/>
                    <a:pt x="1060" y="413"/>
                  </a:cubicBezTo>
                  <a:cubicBezTo>
                    <a:pt x="996" y="366"/>
                    <a:pt x="927" y="310"/>
                    <a:pt x="862" y="260"/>
                  </a:cubicBezTo>
                  <a:cubicBezTo>
                    <a:pt x="1019" y="184"/>
                    <a:pt x="1094" y="156"/>
                    <a:pt x="1130" y="142"/>
                  </a:cubicBezTo>
                  <a:close/>
                  <a:moveTo>
                    <a:pt x="422" y="491"/>
                  </a:moveTo>
                  <a:cubicBezTo>
                    <a:pt x="447" y="564"/>
                    <a:pt x="472" y="642"/>
                    <a:pt x="503" y="725"/>
                  </a:cubicBezTo>
                  <a:cubicBezTo>
                    <a:pt x="265" y="703"/>
                    <a:pt x="159" y="684"/>
                    <a:pt x="115" y="664"/>
                  </a:cubicBezTo>
                  <a:cubicBezTo>
                    <a:pt x="179" y="631"/>
                    <a:pt x="293" y="566"/>
                    <a:pt x="422" y="491"/>
                  </a:cubicBezTo>
                  <a:close/>
                  <a:moveTo>
                    <a:pt x="781" y="301"/>
                  </a:moveTo>
                  <a:cubicBezTo>
                    <a:pt x="865" y="366"/>
                    <a:pt x="954" y="435"/>
                    <a:pt x="1033" y="502"/>
                  </a:cubicBezTo>
                  <a:cubicBezTo>
                    <a:pt x="1005" y="589"/>
                    <a:pt x="977" y="675"/>
                    <a:pt x="949" y="756"/>
                  </a:cubicBezTo>
                  <a:cubicBezTo>
                    <a:pt x="826" y="753"/>
                    <a:pt x="703" y="745"/>
                    <a:pt x="592" y="734"/>
                  </a:cubicBezTo>
                  <a:cubicBezTo>
                    <a:pt x="556" y="633"/>
                    <a:pt x="522" y="536"/>
                    <a:pt x="500" y="452"/>
                  </a:cubicBezTo>
                  <a:cubicBezTo>
                    <a:pt x="603" y="396"/>
                    <a:pt x="698" y="343"/>
                    <a:pt x="781" y="301"/>
                  </a:cubicBezTo>
                  <a:close/>
                  <a:moveTo>
                    <a:pt x="1100" y="561"/>
                  </a:moveTo>
                  <a:cubicBezTo>
                    <a:pt x="1219" y="664"/>
                    <a:pt x="1275" y="731"/>
                    <a:pt x="1295" y="762"/>
                  </a:cubicBezTo>
                  <a:cubicBezTo>
                    <a:pt x="1245" y="762"/>
                    <a:pt x="1150" y="762"/>
                    <a:pt x="1035" y="759"/>
                  </a:cubicBezTo>
                  <a:lnTo>
                    <a:pt x="1100" y="561"/>
                  </a:lnTo>
                  <a:close/>
                  <a:moveTo>
                    <a:pt x="625" y="817"/>
                  </a:moveTo>
                  <a:cubicBezTo>
                    <a:pt x="717" y="826"/>
                    <a:pt x="821" y="831"/>
                    <a:pt x="921" y="837"/>
                  </a:cubicBezTo>
                  <a:cubicBezTo>
                    <a:pt x="846" y="1035"/>
                    <a:pt x="798" y="1127"/>
                    <a:pt x="770" y="1166"/>
                  </a:cubicBezTo>
                  <a:cubicBezTo>
                    <a:pt x="740" y="1105"/>
                    <a:pt x="684" y="971"/>
                    <a:pt x="625" y="817"/>
                  </a:cubicBezTo>
                  <a:close/>
                  <a:moveTo>
                    <a:pt x="421" y="0"/>
                  </a:moveTo>
                  <a:cubicBezTo>
                    <a:pt x="399" y="0"/>
                    <a:pt x="379" y="11"/>
                    <a:pt x="366" y="31"/>
                  </a:cubicBezTo>
                  <a:cubicBezTo>
                    <a:pt x="341" y="64"/>
                    <a:pt x="324" y="140"/>
                    <a:pt x="402" y="410"/>
                  </a:cubicBezTo>
                  <a:cubicBezTo>
                    <a:pt x="193" y="525"/>
                    <a:pt x="23" y="622"/>
                    <a:pt x="23" y="622"/>
                  </a:cubicBezTo>
                  <a:cubicBezTo>
                    <a:pt x="14" y="628"/>
                    <a:pt x="6" y="636"/>
                    <a:pt x="3" y="647"/>
                  </a:cubicBezTo>
                  <a:cubicBezTo>
                    <a:pt x="0" y="664"/>
                    <a:pt x="3" y="684"/>
                    <a:pt x="14" y="698"/>
                  </a:cubicBezTo>
                  <a:cubicBezTo>
                    <a:pt x="28" y="717"/>
                    <a:pt x="62" y="770"/>
                    <a:pt x="533" y="812"/>
                  </a:cubicBezTo>
                  <a:cubicBezTo>
                    <a:pt x="611" y="1013"/>
                    <a:pt x="684" y="1180"/>
                    <a:pt x="712" y="1233"/>
                  </a:cubicBezTo>
                  <a:cubicBezTo>
                    <a:pt x="726" y="1250"/>
                    <a:pt x="742" y="1264"/>
                    <a:pt x="765" y="1264"/>
                  </a:cubicBezTo>
                  <a:cubicBezTo>
                    <a:pt x="795" y="1264"/>
                    <a:pt x="851" y="1264"/>
                    <a:pt x="999" y="831"/>
                  </a:cubicBezTo>
                  <a:cubicBezTo>
                    <a:pt x="1093" y="837"/>
                    <a:pt x="1173" y="839"/>
                    <a:pt x="1233" y="839"/>
                  </a:cubicBezTo>
                  <a:cubicBezTo>
                    <a:pt x="1267" y="839"/>
                    <a:pt x="1295" y="838"/>
                    <a:pt x="1314" y="837"/>
                  </a:cubicBezTo>
                  <a:cubicBezTo>
                    <a:pt x="1359" y="837"/>
                    <a:pt x="1373" y="809"/>
                    <a:pt x="1376" y="795"/>
                  </a:cubicBezTo>
                  <a:cubicBezTo>
                    <a:pt x="1387" y="770"/>
                    <a:pt x="1409" y="709"/>
                    <a:pt x="1125" y="469"/>
                  </a:cubicBezTo>
                  <a:cubicBezTo>
                    <a:pt x="1158" y="371"/>
                    <a:pt x="1219" y="151"/>
                    <a:pt x="1217" y="100"/>
                  </a:cubicBezTo>
                  <a:cubicBezTo>
                    <a:pt x="1214" y="75"/>
                    <a:pt x="1194" y="50"/>
                    <a:pt x="1158" y="50"/>
                  </a:cubicBezTo>
                  <a:cubicBezTo>
                    <a:pt x="1122" y="50"/>
                    <a:pt x="1047" y="70"/>
                    <a:pt x="784" y="201"/>
                  </a:cubicBezTo>
                  <a:cubicBezTo>
                    <a:pt x="687" y="131"/>
                    <a:pt x="522" y="22"/>
                    <a:pt x="441" y="3"/>
                  </a:cubicBezTo>
                  <a:cubicBezTo>
                    <a:pt x="434" y="1"/>
                    <a:pt x="428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 rot="-339373">
              <a:off x="1380320" y="2201830"/>
              <a:ext cx="102288" cy="91834"/>
            </a:xfrm>
            <a:custGeom>
              <a:avLst/>
              <a:gdLst/>
              <a:ahLst/>
              <a:cxnLst/>
              <a:rect l="l" t="t" r="r" b="b"/>
              <a:pathLst>
                <a:path w="1409" h="1265" extrusionOk="0">
                  <a:moveTo>
                    <a:pt x="430" y="87"/>
                  </a:moveTo>
                  <a:lnTo>
                    <a:pt x="430" y="87"/>
                  </a:lnTo>
                  <a:cubicBezTo>
                    <a:pt x="474" y="101"/>
                    <a:pt x="580" y="159"/>
                    <a:pt x="706" y="252"/>
                  </a:cubicBezTo>
                  <a:cubicBezTo>
                    <a:pt x="636" y="285"/>
                    <a:pt x="558" y="327"/>
                    <a:pt x="474" y="371"/>
                  </a:cubicBezTo>
                  <a:cubicBezTo>
                    <a:pt x="419" y="168"/>
                    <a:pt x="424" y="104"/>
                    <a:pt x="430" y="87"/>
                  </a:cubicBezTo>
                  <a:close/>
                  <a:moveTo>
                    <a:pt x="1130" y="143"/>
                  </a:moveTo>
                  <a:lnTo>
                    <a:pt x="1130" y="143"/>
                  </a:lnTo>
                  <a:cubicBezTo>
                    <a:pt x="1124" y="187"/>
                    <a:pt x="1102" y="279"/>
                    <a:pt x="1060" y="413"/>
                  </a:cubicBezTo>
                  <a:cubicBezTo>
                    <a:pt x="999" y="366"/>
                    <a:pt x="929" y="310"/>
                    <a:pt x="862" y="260"/>
                  </a:cubicBezTo>
                  <a:cubicBezTo>
                    <a:pt x="1018" y="185"/>
                    <a:pt x="1094" y="154"/>
                    <a:pt x="1130" y="143"/>
                  </a:cubicBezTo>
                  <a:close/>
                  <a:moveTo>
                    <a:pt x="421" y="491"/>
                  </a:moveTo>
                  <a:cubicBezTo>
                    <a:pt x="447" y="564"/>
                    <a:pt x="472" y="642"/>
                    <a:pt x="502" y="726"/>
                  </a:cubicBezTo>
                  <a:cubicBezTo>
                    <a:pt x="265" y="703"/>
                    <a:pt x="162" y="684"/>
                    <a:pt x="117" y="664"/>
                  </a:cubicBezTo>
                  <a:cubicBezTo>
                    <a:pt x="179" y="631"/>
                    <a:pt x="290" y="564"/>
                    <a:pt x="421" y="491"/>
                  </a:cubicBezTo>
                  <a:close/>
                  <a:moveTo>
                    <a:pt x="781" y="302"/>
                  </a:moveTo>
                  <a:cubicBezTo>
                    <a:pt x="865" y="366"/>
                    <a:pt x="957" y="436"/>
                    <a:pt x="1032" y="503"/>
                  </a:cubicBezTo>
                  <a:cubicBezTo>
                    <a:pt x="1004" y="589"/>
                    <a:pt x="977" y="676"/>
                    <a:pt x="949" y="756"/>
                  </a:cubicBezTo>
                  <a:cubicBezTo>
                    <a:pt x="829" y="754"/>
                    <a:pt x="706" y="745"/>
                    <a:pt x="594" y="734"/>
                  </a:cubicBezTo>
                  <a:cubicBezTo>
                    <a:pt x="555" y="634"/>
                    <a:pt x="525" y="536"/>
                    <a:pt x="500" y="452"/>
                  </a:cubicBezTo>
                  <a:cubicBezTo>
                    <a:pt x="606" y="397"/>
                    <a:pt x="698" y="344"/>
                    <a:pt x="781" y="302"/>
                  </a:cubicBezTo>
                  <a:close/>
                  <a:moveTo>
                    <a:pt x="1097" y="556"/>
                  </a:moveTo>
                  <a:cubicBezTo>
                    <a:pt x="1219" y="662"/>
                    <a:pt x="1275" y="729"/>
                    <a:pt x="1292" y="759"/>
                  </a:cubicBezTo>
                  <a:cubicBezTo>
                    <a:pt x="1242" y="759"/>
                    <a:pt x="1150" y="759"/>
                    <a:pt x="1032" y="756"/>
                  </a:cubicBezTo>
                  <a:cubicBezTo>
                    <a:pt x="1057" y="692"/>
                    <a:pt x="1080" y="628"/>
                    <a:pt x="1097" y="556"/>
                  </a:cubicBezTo>
                  <a:close/>
                  <a:moveTo>
                    <a:pt x="625" y="818"/>
                  </a:moveTo>
                  <a:lnTo>
                    <a:pt x="625" y="818"/>
                  </a:lnTo>
                  <a:cubicBezTo>
                    <a:pt x="720" y="826"/>
                    <a:pt x="820" y="829"/>
                    <a:pt x="921" y="837"/>
                  </a:cubicBezTo>
                  <a:cubicBezTo>
                    <a:pt x="848" y="1035"/>
                    <a:pt x="801" y="1130"/>
                    <a:pt x="773" y="1167"/>
                  </a:cubicBezTo>
                  <a:cubicBezTo>
                    <a:pt x="739" y="1105"/>
                    <a:pt x="684" y="971"/>
                    <a:pt x="625" y="818"/>
                  </a:cubicBezTo>
                  <a:close/>
                  <a:moveTo>
                    <a:pt x="424" y="0"/>
                  </a:moveTo>
                  <a:cubicBezTo>
                    <a:pt x="401" y="0"/>
                    <a:pt x="381" y="12"/>
                    <a:pt x="368" y="31"/>
                  </a:cubicBezTo>
                  <a:cubicBezTo>
                    <a:pt x="343" y="65"/>
                    <a:pt x="327" y="137"/>
                    <a:pt x="402" y="411"/>
                  </a:cubicBezTo>
                  <a:cubicBezTo>
                    <a:pt x="193" y="525"/>
                    <a:pt x="25" y="623"/>
                    <a:pt x="25" y="623"/>
                  </a:cubicBezTo>
                  <a:cubicBezTo>
                    <a:pt x="14" y="625"/>
                    <a:pt x="9" y="637"/>
                    <a:pt x="6" y="648"/>
                  </a:cubicBezTo>
                  <a:cubicBezTo>
                    <a:pt x="0" y="664"/>
                    <a:pt x="6" y="681"/>
                    <a:pt x="14" y="695"/>
                  </a:cubicBezTo>
                  <a:cubicBezTo>
                    <a:pt x="28" y="717"/>
                    <a:pt x="64" y="770"/>
                    <a:pt x="536" y="812"/>
                  </a:cubicBezTo>
                  <a:cubicBezTo>
                    <a:pt x="611" y="1013"/>
                    <a:pt x="684" y="1181"/>
                    <a:pt x="712" y="1234"/>
                  </a:cubicBezTo>
                  <a:cubicBezTo>
                    <a:pt x="725" y="1250"/>
                    <a:pt x="745" y="1264"/>
                    <a:pt x="765" y="1264"/>
                  </a:cubicBezTo>
                  <a:cubicBezTo>
                    <a:pt x="795" y="1264"/>
                    <a:pt x="851" y="1264"/>
                    <a:pt x="1002" y="832"/>
                  </a:cubicBezTo>
                  <a:cubicBezTo>
                    <a:pt x="1082" y="836"/>
                    <a:pt x="1153" y="838"/>
                    <a:pt x="1209" y="838"/>
                  </a:cubicBezTo>
                  <a:cubicBezTo>
                    <a:pt x="1255" y="838"/>
                    <a:pt x="1292" y="837"/>
                    <a:pt x="1314" y="835"/>
                  </a:cubicBezTo>
                  <a:cubicBezTo>
                    <a:pt x="1362" y="835"/>
                    <a:pt x="1376" y="807"/>
                    <a:pt x="1378" y="793"/>
                  </a:cubicBezTo>
                  <a:cubicBezTo>
                    <a:pt x="1389" y="770"/>
                    <a:pt x="1409" y="709"/>
                    <a:pt x="1127" y="469"/>
                  </a:cubicBezTo>
                  <a:cubicBezTo>
                    <a:pt x="1158" y="371"/>
                    <a:pt x="1222" y="151"/>
                    <a:pt x="1219" y="101"/>
                  </a:cubicBezTo>
                  <a:cubicBezTo>
                    <a:pt x="1214" y="76"/>
                    <a:pt x="1197" y="51"/>
                    <a:pt x="1158" y="51"/>
                  </a:cubicBezTo>
                  <a:cubicBezTo>
                    <a:pt x="1124" y="51"/>
                    <a:pt x="1046" y="67"/>
                    <a:pt x="787" y="201"/>
                  </a:cubicBezTo>
                  <a:cubicBezTo>
                    <a:pt x="689" y="132"/>
                    <a:pt x="525" y="23"/>
                    <a:pt x="444" y="3"/>
                  </a:cubicBezTo>
                  <a:cubicBezTo>
                    <a:pt x="437" y="1"/>
                    <a:pt x="430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 rot="-339373">
              <a:off x="865175" y="3376960"/>
              <a:ext cx="53140" cy="5314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5" y="126"/>
                  </a:moveTo>
                  <a:cubicBezTo>
                    <a:pt x="394" y="151"/>
                    <a:pt x="396" y="179"/>
                    <a:pt x="402" y="199"/>
                  </a:cubicBezTo>
                  <a:cubicBezTo>
                    <a:pt x="422" y="277"/>
                    <a:pt x="424" y="291"/>
                    <a:pt x="436" y="305"/>
                  </a:cubicBezTo>
                  <a:cubicBezTo>
                    <a:pt x="449" y="322"/>
                    <a:pt x="466" y="324"/>
                    <a:pt x="533" y="352"/>
                  </a:cubicBezTo>
                  <a:cubicBezTo>
                    <a:pt x="553" y="361"/>
                    <a:pt x="578" y="369"/>
                    <a:pt x="603" y="380"/>
                  </a:cubicBezTo>
                  <a:cubicBezTo>
                    <a:pt x="564" y="394"/>
                    <a:pt x="511" y="411"/>
                    <a:pt x="463" y="430"/>
                  </a:cubicBezTo>
                  <a:cubicBezTo>
                    <a:pt x="452" y="433"/>
                    <a:pt x="447" y="439"/>
                    <a:pt x="438" y="450"/>
                  </a:cubicBezTo>
                  <a:cubicBezTo>
                    <a:pt x="413" y="506"/>
                    <a:pt x="385" y="570"/>
                    <a:pt x="363" y="612"/>
                  </a:cubicBezTo>
                  <a:cubicBezTo>
                    <a:pt x="349" y="567"/>
                    <a:pt x="330" y="500"/>
                    <a:pt x="316" y="441"/>
                  </a:cubicBezTo>
                  <a:cubicBezTo>
                    <a:pt x="313" y="428"/>
                    <a:pt x="302" y="414"/>
                    <a:pt x="285" y="408"/>
                  </a:cubicBezTo>
                  <a:cubicBezTo>
                    <a:pt x="229" y="400"/>
                    <a:pt x="168" y="380"/>
                    <a:pt x="126" y="372"/>
                  </a:cubicBezTo>
                  <a:cubicBezTo>
                    <a:pt x="170" y="349"/>
                    <a:pt x="243" y="319"/>
                    <a:pt x="299" y="294"/>
                  </a:cubicBezTo>
                  <a:cubicBezTo>
                    <a:pt x="310" y="291"/>
                    <a:pt x="318" y="280"/>
                    <a:pt x="324" y="269"/>
                  </a:cubicBezTo>
                  <a:cubicBezTo>
                    <a:pt x="341" y="221"/>
                    <a:pt x="366" y="165"/>
                    <a:pt x="385" y="126"/>
                  </a:cubicBezTo>
                  <a:close/>
                  <a:moveTo>
                    <a:pt x="399" y="1"/>
                  </a:moveTo>
                  <a:cubicBezTo>
                    <a:pt x="380" y="1"/>
                    <a:pt x="349" y="1"/>
                    <a:pt x="257" y="224"/>
                  </a:cubicBezTo>
                  <a:cubicBezTo>
                    <a:pt x="17" y="313"/>
                    <a:pt x="9" y="347"/>
                    <a:pt x="3" y="363"/>
                  </a:cubicBezTo>
                  <a:cubicBezTo>
                    <a:pt x="0" y="377"/>
                    <a:pt x="3" y="394"/>
                    <a:pt x="9" y="405"/>
                  </a:cubicBezTo>
                  <a:cubicBezTo>
                    <a:pt x="17" y="416"/>
                    <a:pt x="34" y="439"/>
                    <a:pt x="240" y="486"/>
                  </a:cubicBezTo>
                  <a:cubicBezTo>
                    <a:pt x="299" y="732"/>
                    <a:pt x="321" y="732"/>
                    <a:pt x="352" y="732"/>
                  </a:cubicBezTo>
                  <a:cubicBezTo>
                    <a:pt x="380" y="732"/>
                    <a:pt x="399" y="732"/>
                    <a:pt x="505" y="503"/>
                  </a:cubicBezTo>
                  <a:cubicBezTo>
                    <a:pt x="578" y="478"/>
                    <a:pt x="687" y="441"/>
                    <a:pt x="712" y="419"/>
                  </a:cubicBezTo>
                  <a:cubicBezTo>
                    <a:pt x="720" y="414"/>
                    <a:pt x="731" y="391"/>
                    <a:pt x="728" y="377"/>
                  </a:cubicBezTo>
                  <a:cubicBezTo>
                    <a:pt x="720" y="344"/>
                    <a:pt x="684" y="324"/>
                    <a:pt x="564" y="280"/>
                  </a:cubicBezTo>
                  <a:cubicBezTo>
                    <a:pt x="544" y="274"/>
                    <a:pt x="519" y="263"/>
                    <a:pt x="505" y="255"/>
                  </a:cubicBezTo>
                  <a:cubicBezTo>
                    <a:pt x="502" y="238"/>
                    <a:pt x="494" y="210"/>
                    <a:pt x="489" y="185"/>
                  </a:cubicBezTo>
                  <a:cubicBezTo>
                    <a:pt x="466" y="93"/>
                    <a:pt x="455" y="43"/>
                    <a:pt x="438" y="23"/>
                  </a:cubicBezTo>
                  <a:cubicBezTo>
                    <a:pt x="433" y="12"/>
                    <a:pt x="413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 rot="-339373">
              <a:off x="394580" y="2536033"/>
              <a:ext cx="53358" cy="52922"/>
            </a:xfrm>
            <a:custGeom>
              <a:avLst/>
              <a:gdLst/>
              <a:ahLst/>
              <a:cxnLst/>
              <a:rect l="l" t="t" r="r" b="b"/>
              <a:pathLst>
                <a:path w="735" h="729" extrusionOk="0">
                  <a:moveTo>
                    <a:pt x="391" y="120"/>
                  </a:moveTo>
                  <a:cubicBezTo>
                    <a:pt x="399" y="146"/>
                    <a:pt x="402" y="173"/>
                    <a:pt x="408" y="196"/>
                  </a:cubicBezTo>
                  <a:cubicBezTo>
                    <a:pt x="427" y="271"/>
                    <a:pt x="430" y="285"/>
                    <a:pt x="441" y="299"/>
                  </a:cubicBezTo>
                  <a:cubicBezTo>
                    <a:pt x="455" y="316"/>
                    <a:pt x="472" y="321"/>
                    <a:pt x="539" y="349"/>
                  </a:cubicBezTo>
                  <a:cubicBezTo>
                    <a:pt x="558" y="355"/>
                    <a:pt x="583" y="366"/>
                    <a:pt x="609" y="377"/>
                  </a:cubicBezTo>
                  <a:cubicBezTo>
                    <a:pt x="569" y="391"/>
                    <a:pt x="516" y="408"/>
                    <a:pt x="469" y="425"/>
                  </a:cubicBezTo>
                  <a:cubicBezTo>
                    <a:pt x="458" y="427"/>
                    <a:pt x="449" y="436"/>
                    <a:pt x="444" y="447"/>
                  </a:cubicBezTo>
                  <a:cubicBezTo>
                    <a:pt x="416" y="503"/>
                    <a:pt x="388" y="564"/>
                    <a:pt x="363" y="606"/>
                  </a:cubicBezTo>
                  <a:cubicBezTo>
                    <a:pt x="349" y="561"/>
                    <a:pt x="332" y="494"/>
                    <a:pt x="318" y="436"/>
                  </a:cubicBezTo>
                  <a:cubicBezTo>
                    <a:pt x="316" y="422"/>
                    <a:pt x="304" y="408"/>
                    <a:pt x="288" y="405"/>
                  </a:cubicBezTo>
                  <a:cubicBezTo>
                    <a:pt x="232" y="394"/>
                    <a:pt x="168" y="377"/>
                    <a:pt x="126" y="366"/>
                  </a:cubicBezTo>
                  <a:cubicBezTo>
                    <a:pt x="171" y="341"/>
                    <a:pt x="240" y="313"/>
                    <a:pt x="304" y="288"/>
                  </a:cubicBezTo>
                  <a:cubicBezTo>
                    <a:pt x="316" y="285"/>
                    <a:pt x="324" y="274"/>
                    <a:pt x="330" y="266"/>
                  </a:cubicBezTo>
                  <a:cubicBezTo>
                    <a:pt x="346" y="215"/>
                    <a:pt x="371" y="159"/>
                    <a:pt x="391" y="120"/>
                  </a:cubicBezTo>
                  <a:close/>
                  <a:moveTo>
                    <a:pt x="402" y="0"/>
                  </a:moveTo>
                  <a:cubicBezTo>
                    <a:pt x="380" y="0"/>
                    <a:pt x="349" y="0"/>
                    <a:pt x="260" y="224"/>
                  </a:cubicBezTo>
                  <a:cubicBezTo>
                    <a:pt x="17" y="313"/>
                    <a:pt x="11" y="344"/>
                    <a:pt x="3" y="363"/>
                  </a:cubicBezTo>
                  <a:cubicBezTo>
                    <a:pt x="0" y="372"/>
                    <a:pt x="3" y="391"/>
                    <a:pt x="11" y="399"/>
                  </a:cubicBezTo>
                  <a:cubicBezTo>
                    <a:pt x="17" y="411"/>
                    <a:pt x="37" y="436"/>
                    <a:pt x="240" y="480"/>
                  </a:cubicBezTo>
                  <a:cubicBezTo>
                    <a:pt x="302" y="729"/>
                    <a:pt x="321" y="729"/>
                    <a:pt x="352" y="729"/>
                  </a:cubicBezTo>
                  <a:cubicBezTo>
                    <a:pt x="380" y="729"/>
                    <a:pt x="402" y="726"/>
                    <a:pt x="505" y="503"/>
                  </a:cubicBezTo>
                  <a:cubicBezTo>
                    <a:pt x="581" y="478"/>
                    <a:pt x="687" y="438"/>
                    <a:pt x="712" y="419"/>
                  </a:cubicBezTo>
                  <a:cubicBezTo>
                    <a:pt x="723" y="411"/>
                    <a:pt x="734" y="391"/>
                    <a:pt x="728" y="377"/>
                  </a:cubicBezTo>
                  <a:cubicBezTo>
                    <a:pt x="723" y="341"/>
                    <a:pt x="684" y="324"/>
                    <a:pt x="567" y="279"/>
                  </a:cubicBezTo>
                  <a:cubicBezTo>
                    <a:pt x="544" y="271"/>
                    <a:pt x="519" y="260"/>
                    <a:pt x="505" y="254"/>
                  </a:cubicBezTo>
                  <a:cubicBezTo>
                    <a:pt x="503" y="238"/>
                    <a:pt x="497" y="210"/>
                    <a:pt x="489" y="185"/>
                  </a:cubicBezTo>
                  <a:cubicBezTo>
                    <a:pt x="469" y="87"/>
                    <a:pt x="455" y="42"/>
                    <a:pt x="441" y="20"/>
                  </a:cubicBezTo>
                  <a:cubicBezTo>
                    <a:pt x="433" y="9"/>
                    <a:pt x="416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 rot="-339373">
              <a:off x="879782" y="2163828"/>
              <a:ext cx="52487" cy="53503"/>
            </a:xfrm>
            <a:custGeom>
              <a:avLst/>
              <a:gdLst/>
              <a:ahLst/>
              <a:cxnLst/>
              <a:rect l="l" t="t" r="r" b="b"/>
              <a:pathLst>
                <a:path w="723" h="737" extrusionOk="0">
                  <a:moveTo>
                    <a:pt x="335" y="134"/>
                  </a:moveTo>
                  <a:cubicBezTo>
                    <a:pt x="346" y="157"/>
                    <a:pt x="354" y="182"/>
                    <a:pt x="366" y="204"/>
                  </a:cubicBezTo>
                  <a:cubicBezTo>
                    <a:pt x="399" y="274"/>
                    <a:pt x="405" y="291"/>
                    <a:pt x="416" y="302"/>
                  </a:cubicBezTo>
                  <a:cubicBezTo>
                    <a:pt x="433" y="316"/>
                    <a:pt x="449" y="318"/>
                    <a:pt x="519" y="332"/>
                  </a:cubicBezTo>
                  <a:cubicBezTo>
                    <a:pt x="541" y="335"/>
                    <a:pt x="569" y="341"/>
                    <a:pt x="592" y="346"/>
                  </a:cubicBezTo>
                  <a:cubicBezTo>
                    <a:pt x="558" y="369"/>
                    <a:pt x="511" y="397"/>
                    <a:pt x="463" y="419"/>
                  </a:cubicBezTo>
                  <a:cubicBezTo>
                    <a:pt x="455" y="424"/>
                    <a:pt x="447" y="433"/>
                    <a:pt x="444" y="444"/>
                  </a:cubicBezTo>
                  <a:cubicBezTo>
                    <a:pt x="430" y="503"/>
                    <a:pt x="413" y="569"/>
                    <a:pt x="394" y="614"/>
                  </a:cubicBezTo>
                  <a:cubicBezTo>
                    <a:pt x="374" y="572"/>
                    <a:pt x="346" y="511"/>
                    <a:pt x="321" y="455"/>
                  </a:cubicBezTo>
                  <a:cubicBezTo>
                    <a:pt x="315" y="441"/>
                    <a:pt x="301" y="430"/>
                    <a:pt x="282" y="430"/>
                  </a:cubicBezTo>
                  <a:cubicBezTo>
                    <a:pt x="226" y="427"/>
                    <a:pt x="162" y="424"/>
                    <a:pt x="120" y="419"/>
                  </a:cubicBezTo>
                  <a:cubicBezTo>
                    <a:pt x="162" y="388"/>
                    <a:pt x="226" y="346"/>
                    <a:pt x="276" y="316"/>
                  </a:cubicBezTo>
                  <a:cubicBezTo>
                    <a:pt x="285" y="307"/>
                    <a:pt x="293" y="299"/>
                    <a:pt x="296" y="288"/>
                  </a:cubicBezTo>
                  <a:cubicBezTo>
                    <a:pt x="307" y="235"/>
                    <a:pt x="321" y="176"/>
                    <a:pt x="335" y="134"/>
                  </a:cubicBezTo>
                  <a:close/>
                  <a:moveTo>
                    <a:pt x="338" y="0"/>
                  </a:moveTo>
                  <a:cubicBezTo>
                    <a:pt x="307" y="0"/>
                    <a:pt x="279" y="0"/>
                    <a:pt x="226" y="246"/>
                  </a:cubicBezTo>
                  <a:cubicBezTo>
                    <a:pt x="9" y="383"/>
                    <a:pt x="3" y="413"/>
                    <a:pt x="0" y="430"/>
                  </a:cubicBezTo>
                  <a:cubicBezTo>
                    <a:pt x="0" y="444"/>
                    <a:pt x="3" y="458"/>
                    <a:pt x="14" y="469"/>
                  </a:cubicBezTo>
                  <a:cubicBezTo>
                    <a:pt x="22" y="480"/>
                    <a:pt x="45" y="500"/>
                    <a:pt x="254" y="508"/>
                  </a:cubicBezTo>
                  <a:cubicBezTo>
                    <a:pt x="352" y="734"/>
                    <a:pt x="374" y="734"/>
                    <a:pt x="402" y="734"/>
                  </a:cubicBezTo>
                  <a:cubicBezTo>
                    <a:pt x="405" y="734"/>
                    <a:pt x="407" y="734"/>
                    <a:pt x="413" y="737"/>
                  </a:cubicBezTo>
                  <a:cubicBezTo>
                    <a:pt x="435" y="731"/>
                    <a:pt x="458" y="726"/>
                    <a:pt x="519" y="483"/>
                  </a:cubicBezTo>
                  <a:cubicBezTo>
                    <a:pt x="586" y="444"/>
                    <a:pt x="686" y="388"/>
                    <a:pt x="709" y="360"/>
                  </a:cubicBezTo>
                  <a:cubicBezTo>
                    <a:pt x="717" y="349"/>
                    <a:pt x="723" y="330"/>
                    <a:pt x="714" y="316"/>
                  </a:cubicBezTo>
                  <a:cubicBezTo>
                    <a:pt x="700" y="285"/>
                    <a:pt x="659" y="274"/>
                    <a:pt x="533" y="249"/>
                  </a:cubicBezTo>
                  <a:cubicBezTo>
                    <a:pt x="516" y="246"/>
                    <a:pt x="488" y="237"/>
                    <a:pt x="474" y="235"/>
                  </a:cubicBezTo>
                  <a:cubicBezTo>
                    <a:pt x="469" y="218"/>
                    <a:pt x="458" y="190"/>
                    <a:pt x="447" y="168"/>
                  </a:cubicBezTo>
                  <a:cubicBezTo>
                    <a:pt x="407" y="76"/>
                    <a:pt x="388" y="34"/>
                    <a:pt x="371" y="14"/>
                  </a:cubicBezTo>
                  <a:cubicBezTo>
                    <a:pt x="363" y="9"/>
                    <a:pt x="349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 rot="-339373">
              <a:off x="439737" y="2886284"/>
              <a:ext cx="40218" cy="39565"/>
            </a:xfrm>
            <a:custGeom>
              <a:avLst/>
              <a:gdLst/>
              <a:ahLst/>
              <a:cxnLst/>
              <a:rect l="l" t="t" r="r" b="b"/>
              <a:pathLst>
                <a:path w="554" h="545" extrusionOk="0">
                  <a:moveTo>
                    <a:pt x="280" y="84"/>
                  </a:moveTo>
                  <a:cubicBezTo>
                    <a:pt x="386" y="87"/>
                    <a:pt x="469" y="174"/>
                    <a:pt x="464" y="280"/>
                  </a:cubicBezTo>
                  <a:cubicBezTo>
                    <a:pt x="464" y="383"/>
                    <a:pt x="377" y="464"/>
                    <a:pt x="277" y="464"/>
                  </a:cubicBezTo>
                  <a:lnTo>
                    <a:pt x="277" y="506"/>
                  </a:lnTo>
                  <a:lnTo>
                    <a:pt x="269" y="464"/>
                  </a:lnTo>
                  <a:cubicBezTo>
                    <a:pt x="218" y="461"/>
                    <a:pt x="171" y="439"/>
                    <a:pt x="137" y="405"/>
                  </a:cubicBezTo>
                  <a:cubicBezTo>
                    <a:pt x="101" y="366"/>
                    <a:pt x="82" y="319"/>
                    <a:pt x="84" y="269"/>
                  </a:cubicBezTo>
                  <a:cubicBezTo>
                    <a:pt x="87" y="165"/>
                    <a:pt x="171" y="84"/>
                    <a:pt x="280" y="84"/>
                  </a:cubicBezTo>
                  <a:close/>
                  <a:moveTo>
                    <a:pt x="277" y="1"/>
                  </a:moveTo>
                  <a:cubicBezTo>
                    <a:pt x="129" y="1"/>
                    <a:pt x="9" y="118"/>
                    <a:pt x="4" y="266"/>
                  </a:cubicBezTo>
                  <a:cubicBezTo>
                    <a:pt x="1" y="338"/>
                    <a:pt x="29" y="408"/>
                    <a:pt x="79" y="461"/>
                  </a:cubicBezTo>
                  <a:cubicBezTo>
                    <a:pt x="126" y="514"/>
                    <a:pt x="193" y="542"/>
                    <a:pt x="266" y="545"/>
                  </a:cubicBezTo>
                  <a:lnTo>
                    <a:pt x="274" y="545"/>
                  </a:lnTo>
                  <a:cubicBezTo>
                    <a:pt x="419" y="545"/>
                    <a:pt x="542" y="425"/>
                    <a:pt x="548" y="280"/>
                  </a:cubicBezTo>
                  <a:cubicBezTo>
                    <a:pt x="553" y="129"/>
                    <a:pt x="433" y="3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 rot="-339373">
              <a:off x="472153" y="2282550"/>
              <a:ext cx="40000" cy="39565"/>
            </a:xfrm>
            <a:custGeom>
              <a:avLst/>
              <a:gdLst/>
              <a:ahLst/>
              <a:cxnLst/>
              <a:rect l="l" t="t" r="r" b="b"/>
              <a:pathLst>
                <a:path w="551" h="545" extrusionOk="0">
                  <a:moveTo>
                    <a:pt x="280" y="87"/>
                  </a:moveTo>
                  <a:cubicBezTo>
                    <a:pt x="380" y="87"/>
                    <a:pt x="464" y="173"/>
                    <a:pt x="464" y="282"/>
                  </a:cubicBezTo>
                  <a:cubicBezTo>
                    <a:pt x="464" y="385"/>
                    <a:pt x="377" y="466"/>
                    <a:pt x="274" y="466"/>
                  </a:cubicBezTo>
                  <a:lnTo>
                    <a:pt x="274" y="508"/>
                  </a:lnTo>
                  <a:lnTo>
                    <a:pt x="268" y="466"/>
                  </a:lnTo>
                  <a:cubicBezTo>
                    <a:pt x="215" y="463"/>
                    <a:pt x="171" y="441"/>
                    <a:pt x="134" y="407"/>
                  </a:cubicBezTo>
                  <a:cubicBezTo>
                    <a:pt x="101" y="368"/>
                    <a:pt x="79" y="321"/>
                    <a:pt x="84" y="271"/>
                  </a:cubicBezTo>
                  <a:cubicBezTo>
                    <a:pt x="87" y="167"/>
                    <a:pt x="171" y="87"/>
                    <a:pt x="280" y="87"/>
                  </a:cubicBezTo>
                  <a:close/>
                  <a:moveTo>
                    <a:pt x="274" y="0"/>
                  </a:moveTo>
                  <a:cubicBezTo>
                    <a:pt x="129" y="0"/>
                    <a:pt x="6" y="117"/>
                    <a:pt x="3" y="265"/>
                  </a:cubicBezTo>
                  <a:cubicBezTo>
                    <a:pt x="1" y="338"/>
                    <a:pt x="28" y="407"/>
                    <a:pt x="76" y="460"/>
                  </a:cubicBezTo>
                  <a:cubicBezTo>
                    <a:pt x="126" y="511"/>
                    <a:pt x="190" y="538"/>
                    <a:pt x="266" y="544"/>
                  </a:cubicBezTo>
                  <a:lnTo>
                    <a:pt x="271" y="544"/>
                  </a:lnTo>
                  <a:cubicBezTo>
                    <a:pt x="419" y="544"/>
                    <a:pt x="539" y="424"/>
                    <a:pt x="547" y="279"/>
                  </a:cubicBezTo>
                  <a:cubicBezTo>
                    <a:pt x="550" y="128"/>
                    <a:pt x="433" y="3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 rot="-339373">
              <a:off x="1036972" y="2137029"/>
              <a:ext cx="39928" cy="39565"/>
            </a:xfrm>
            <a:custGeom>
              <a:avLst/>
              <a:gdLst/>
              <a:ahLst/>
              <a:cxnLst/>
              <a:rect l="l" t="t" r="r" b="b"/>
              <a:pathLst>
                <a:path w="550" h="545" extrusionOk="0">
                  <a:moveTo>
                    <a:pt x="276" y="84"/>
                  </a:moveTo>
                  <a:cubicBezTo>
                    <a:pt x="380" y="87"/>
                    <a:pt x="463" y="174"/>
                    <a:pt x="461" y="280"/>
                  </a:cubicBezTo>
                  <a:cubicBezTo>
                    <a:pt x="461" y="383"/>
                    <a:pt x="374" y="464"/>
                    <a:pt x="271" y="464"/>
                  </a:cubicBezTo>
                  <a:lnTo>
                    <a:pt x="271" y="506"/>
                  </a:lnTo>
                  <a:lnTo>
                    <a:pt x="265" y="464"/>
                  </a:lnTo>
                  <a:cubicBezTo>
                    <a:pt x="212" y="461"/>
                    <a:pt x="168" y="439"/>
                    <a:pt x="131" y="405"/>
                  </a:cubicBezTo>
                  <a:cubicBezTo>
                    <a:pt x="98" y="366"/>
                    <a:pt x="76" y="316"/>
                    <a:pt x="81" y="268"/>
                  </a:cubicBezTo>
                  <a:cubicBezTo>
                    <a:pt x="84" y="162"/>
                    <a:pt x="168" y="84"/>
                    <a:pt x="276" y="84"/>
                  </a:cubicBezTo>
                  <a:close/>
                  <a:moveTo>
                    <a:pt x="276" y="1"/>
                  </a:moveTo>
                  <a:cubicBezTo>
                    <a:pt x="129" y="1"/>
                    <a:pt x="6" y="118"/>
                    <a:pt x="3" y="266"/>
                  </a:cubicBezTo>
                  <a:cubicBezTo>
                    <a:pt x="0" y="338"/>
                    <a:pt x="28" y="408"/>
                    <a:pt x="76" y="461"/>
                  </a:cubicBezTo>
                  <a:cubicBezTo>
                    <a:pt x="126" y="511"/>
                    <a:pt x="193" y="539"/>
                    <a:pt x="265" y="545"/>
                  </a:cubicBezTo>
                  <a:lnTo>
                    <a:pt x="271" y="545"/>
                  </a:lnTo>
                  <a:cubicBezTo>
                    <a:pt x="419" y="545"/>
                    <a:pt x="542" y="425"/>
                    <a:pt x="547" y="280"/>
                  </a:cubicBezTo>
                  <a:cubicBezTo>
                    <a:pt x="550" y="129"/>
                    <a:pt x="433" y="3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 rot="-339373">
              <a:off x="1489892" y="3124437"/>
              <a:ext cx="39783" cy="39565"/>
            </a:xfrm>
            <a:custGeom>
              <a:avLst/>
              <a:gdLst/>
              <a:ahLst/>
              <a:cxnLst/>
              <a:rect l="l" t="t" r="r" b="b"/>
              <a:pathLst>
                <a:path w="548" h="545" extrusionOk="0">
                  <a:moveTo>
                    <a:pt x="277" y="84"/>
                  </a:moveTo>
                  <a:cubicBezTo>
                    <a:pt x="380" y="87"/>
                    <a:pt x="464" y="170"/>
                    <a:pt x="461" y="279"/>
                  </a:cubicBezTo>
                  <a:cubicBezTo>
                    <a:pt x="461" y="385"/>
                    <a:pt x="374" y="463"/>
                    <a:pt x="271" y="463"/>
                  </a:cubicBezTo>
                  <a:lnTo>
                    <a:pt x="271" y="505"/>
                  </a:lnTo>
                  <a:lnTo>
                    <a:pt x="266" y="463"/>
                  </a:lnTo>
                  <a:cubicBezTo>
                    <a:pt x="160" y="461"/>
                    <a:pt x="76" y="374"/>
                    <a:pt x="81" y="268"/>
                  </a:cubicBezTo>
                  <a:cubicBezTo>
                    <a:pt x="84" y="165"/>
                    <a:pt x="168" y="84"/>
                    <a:pt x="277" y="84"/>
                  </a:cubicBezTo>
                  <a:close/>
                  <a:moveTo>
                    <a:pt x="271" y="0"/>
                  </a:moveTo>
                  <a:cubicBezTo>
                    <a:pt x="126" y="0"/>
                    <a:pt x="3" y="120"/>
                    <a:pt x="0" y="265"/>
                  </a:cubicBezTo>
                  <a:cubicBezTo>
                    <a:pt x="0" y="416"/>
                    <a:pt x="115" y="542"/>
                    <a:pt x="266" y="544"/>
                  </a:cubicBezTo>
                  <a:lnTo>
                    <a:pt x="271" y="544"/>
                  </a:lnTo>
                  <a:cubicBezTo>
                    <a:pt x="419" y="544"/>
                    <a:pt x="536" y="424"/>
                    <a:pt x="544" y="279"/>
                  </a:cubicBezTo>
                  <a:cubicBezTo>
                    <a:pt x="547" y="129"/>
                    <a:pt x="430" y="3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 rot="-339373">
              <a:off x="1111251" y="3417351"/>
              <a:ext cx="39565" cy="3956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4"/>
                  </a:moveTo>
                  <a:cubicBezTo>
                    <a:pt x="330" y="87"/>
                    <a:pt x="374" y="109"/>
                    <a:pt x="411" y="143"/>
                  </a:cubicBezTo>
                  <a:cubicBezTo>
                    <a:pt x="444" y="182"/>
                    <a:pt x="466" y="232"/>
                    <a:pt x="461" y="279"/>
                  </a:cubicBezTo>
                  <a:cubicBezTo>
                    <a:pt x="461" y="385"/>
                    <a:pt x="374" y="464"/>
                    <a:pt x="274" y="464"/>
                  </a:cubicBezTo>
                  <a:lnTo>
                    <a:pt x="274" y="505"/>
                  </a:lnTo>
                  <a:lnTo>
                    <a:pt x="266" y="464"/>
                  </a:lnTo>
                  <a:cubicBezTo>
                    <a:pt x="162" y="461"/>
                    <a:pt x="79" y="374"/>
                    <a:pt x="81" y="268"/>
                  </a:cubicBezTo>
                  <a:cubicBezTo>
                    <a:pt x="84" y="165"/>
                    <a:pt x="168" y="84"/>
                    <a:pt x="277" y="84"/>
                  </a:cubicBezTo>
                  <a:close/>
                  <a:moveTo>
                    <a:pt x="274" y="0"/>
                  </a:moveTo>
                  <a:cubicBezTo>
                    <a:pt x="126" y="0"/>
                    <a:pt x="6" y="120"/>
                    <a:pt x="1" y="266"/>
                  </a:cubicBezTo>
                  <a:cubicBezTo>
                    <a:pt x="1" y="416"/>
                    <a:pt x="118" y="542"/>
                    <a:pt x="266" y="544"/>
                  </a:cubicBezTo>
                  <a:lnTo>
                    <a:pt x="274" y="544"/>
                  </a:lnTo>
                  <a:cubicBezTo>
                    <a:pt x="419" y="544"/>
                    <a:pt x="539" y="427"/>
                    <a:pt x="542" y="279"/>
                  </a:cubicBezTo>
                  <a:cubicBezTo>
                    <a:pt x="545" y="207"/>
                    <a:pt x="517" y="137"/>
                    <a:pt x="469" y="84"/>
                  </a:cubicBezTo>
                  <a:cubicBezTo>
                    <a:pt x="419" y="31"/>
                    <a:pt x="349" y="3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 rot="-339373">
              <a:off x="738962" y="3318450"/>
              <a:ext cx="39783" cy="39565"/>
            </a:xfrm>
            <a:custGeom>
              <a:avLst/>
              <a:gdLst/>
              <a:ahLst/>
              <a:cxnLst/>
              <a:rect l="l" t="t" r="r" b="b"/>
              <a:pathLst>
                <a:path w="548" h="545" extrusionOk="0">
                  <a:moveTo>
                    <a:pt x="280" y="84"/>
                  </a:moveTo>
                  <a:cubicBezTo>
                    <a:pt x="330" y="87"/>
                    <a:pt x="378" y="104"/>
                    <a:pt x="414" y="143"/>
                  </a:cubicBezTo>
                  <a:cubicBezTo>
                    <a:pt x="447" y="182"/>
                    <a:pt x="470" y="229"/>
                    <a:pt x="464" y="280"/>
                  </a:cubicBezTo>
                  <a:cubicBezTo>
                    <a:pt x="464" y="383"/>
                    <a:pt x="378" y="464"/>
                    <a:pt x="277" y="464"/>
                  </a:cubicBezTo>
                  <a:lnTo>
                    <a:pt x="277" y="506"/>
                  </a:lnTo>
                  <a:lnTo>
                    <a:pt x="269" y="464"/>
                  </a:lnTo>
                  <a:cubicBezTo>
                    <a:pt x="166" y="461"/>
                    <a:pt x="82" y="372"/>
                    <a:pt x="85" y="269"/>
                  </a:cubicBezTo>
                  <a:cubicBezTo>
                    <a:pt x="87" y="162"/>
                    <a:pt x="171" y="84"/>
                    <a:pt x="280" y="84"/>
                  </a:cubicBezTo>
                  <a:close/>
                  <a:moveTo>
                    <a:pt x="277" y="1"/>
                  </a:moveTo>
                  <a:cubicBezTo>
                    <a:pt x="129" y="1"/>
                    <a:pt x="9" y="118"/>
                    <a:pt x="4" y="266"/>
                  </a:cubicBezTo>
                  <a:cubicBezTo>
                    <a:pt x="1" y="414"/>
                    <a:pt x="121" y="539"/>
                    <a:pt x="269" y="545"/>
                  </a:cubicBezTo>
                  <a:lnTo>
                    <a:pt x="277" y="545"/>
                  </a:lnTo>
                  <a:cubicBezTo>
                    <a:pt x="419" y="545"/>
                    <a:pt x="542" y="425"/>
                    <a:pt x="545" y="280"/>
                  </a:cubicBezTo>
                  <a:cubicBezTo>
                    <a:pt x="548" y="204"/>
                    <a:pt x="520" y="135"/>
                    <a:pt x="472" y="82"/>
                  </a:cubicBezTo>
                  <a:cubicBezTo>
                    <a:pt x="422" y="31"/>
                    <a:pt x="352" y="3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 rot="-339373">
              <a:off x="994519" y="2904373"/>
              <a:ext cx="33031" cy="47696"/>
            </a:xfrm>
            <a:custGeom>
              <a:avLst/>
              <a:gdLst/>
              <a:ahLst/>
              <a:cxnLst/>
              <a:rect l="l" t="t" r="r" b="b"/>
              <a:pathLst>
                <a:path w="455" h="657" extrusionOk="0">
                  <a:moveTo>
                    <a:pt x="228" y="1"/>
                  </a:moveTo>
                  <a:cubicBezTo>
                    <a:pt x="164" y="1"/>
                    <a:pt x="0" y="656"/>
                    <a:pt x="0" y="656"/>
                  </a:cubicBezTo>
                  <a:lnTo>
                    <a:pt x="455" y="623"/>
                  </a:lnTo>
                  <a:cubicBezTo>
                    <a:pt x="455" y="623"/>
                    <a:pt x="293" y="79"/>
                    <a:pt x="237" y="6"/>
                  </a:cubicBezTo>
                  <a:cubicBezTo>
                    <a:pt x="234" y="3"/>
                    <a:pt x="231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 rot="-339373">
              <a:off x="982918" y="3192973"/>
              <a:ext cx="71362" cy="267008"/>
            </a:xfrm>
            <a:custGeom>
              <a:avLst/>
              <a:gdLst/>
              <a:ahLst/>
              <a:cxnLst/>
              <a:rect l="l" t="t" r="r" b="b"/>
              <a:pathLst>
                <a:path w="983" h="3678" extrusionOk="0">
                  <a:moveTo>
                    <a:pt x="817" y="0"/>
                  </a:moveTo>
                  <a:cubicBezTo>
                    <a:pt x="816" y="0"/>
                    <a:pt x="814" y="0"/>
                    <a:pt x="813" y="0"/>
                  </a:cubicBezTo>
                  <a:cubicBezTo>
                    <a:pt x="793" y="0"/>
                    <a:pt x="774" y="17"/>
                    <a:pt x="774" y="42"/>
                  </a:cubicBezTo>
                  <a:cubicBezTo>
                    <a:pt x="829" y="1334"/>
                    <a:pt x="813" y="3429"/>
                    <a:pt x="542" y="3557"/>
                  </a:cubicBezTo>
                  <a:cubicBezTo>
                    <a:pt x="492" y="3581"/>
                    <a:pt x="444" y="3592"/>
                    <a:pt x="400" y="3592"/>
                  </a:cubicBezTo>
                  <a:cubicBezTo>
                    <a:pt x="340" y="3592"/>
                    <a:pt x="286" y="3570"/>
                    <a:pt x="241" y="3527"/>
                  </a:cubicBezTo>
                  <a:cubicBezTo>
                    <a:pt x="118" y="3401"/>
                    <a:pt x="90" y="3136"/>
                    <a:pt x="179" y="2957"/>
                  </a:cubicBezTo>
                  <a:cubicBezTo>
                    <a:pt x="188" y="2938"/>
                    <a:pt x="182" y="2913"/>
                    <a:pt x="160" y="2902"/>
                  </a:cubicBezTo>
                  <a:cubicBezTo>
                    <a:pt x="154" y="2898"/>
                    <a:pt x="147" y="2897"/>
                    <a:pt x="141" y="2897"/>
                  </a:cubicBezTo>
                  <a:cubicBezTo>
                    <a:pt x="126" y="2897"/>
                    <a:pt x="112" y="2905"/>
                    <a:pt x="104" y="2918"/>
                  </a:cubicBezTo>
                  <a:cubicBezTo>
                    <a:pt x="1" y="3128"/>
                    <a:pt x="34" y="3432"/>
                    <a:pt x="182" y="3582"/>
                  </a:cubicBezTo>
                  <a:cubicBezTo>
                    <a:pt x="244" y="3644"/>
                    <a:pt x="319" y="3677"/>
                    <a:pt x="397" y="3677"/>
                  </a:cubicBezTo>
                  <a:cubicBezTo>
                    <a:pt x="453" y="3677"/>
                    <a:pt x="514" y="3663"/>
                    <a:pt x="573" y="3630"/>
                  </a:cubicBezTo>
                  <a:cubicBezTo>
                    <a:pt x="983" y="3435"/>
                    <a:pt x="868" y="385"/>
                    <a:pt x="855" y="39"/>
                  </a:cubicBezTo>
                  <a:cubicBezTo>
                    <a:pt x="855" y="19"/>
                    <a:pt x="837" y="0"/>
                    <a:pt x="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 rot="-339373">
              <a:off x="711407" y="2938869"/>
              <a:ext cx="580114" cy="342290"/>
            </a:xfrm>
            <a:custGeom>
              <a:avLst/>
              <a:gdLst/>
              <a:ahLst/>
              <a:cxnLst/>
              <a:rect l="l" t="t" r="r" b="b"/>
              <a:pathLst>
                <a:path w="7991" h="4715" extrusionOk="0">
                  <a:moveTo>
                    <a:pt x="4503" y="1"/>
                  </a:moveTo>
                  <a:cubicBezTo>
                    <a:pt x="4448" y="1"/>
                    <a:pt x="4392" y="2"/>
                    <a:pt x="4336" y="5"/>
                  </a:cubicBezTo>
                  <a:cubicBezTo>
                    <a:pt x="815" y="189"/>
                    <a:pt x="0" y="4084"/>
                    <a:pt x="0" y="4084"/>
                  </a:cubicBezTo>
                  <a:cubicBezTo>
                    <a:pt x="225" y="3942"/>
                    <a:pt x="433" y="3887"/>
                    <a:pt x="621" y="3887"/>
                  </a:cubicBezTo>
                  <a:cubicBezTo>
                    <a:pt x="1276" y="3887"/>
                    <a:pt x="1690" y="4553"/>
                    <a:pt x="1691" y="4553"/>
                  </a:cubicBezTo>
                  <a:cubicBezTo>
                    <a:pt x="1691" y="4553"/>
                    <a:pt x="1691" y="4553"/>
                    <a:pt x="1691" y="4553"/>
                  </a:cubicBezTo>
                  <a:cubicBezTo>
                    <a:pt x="1836" y="4366"/>
                    <a:pt x="2047" y="4302"/>
                    <a:pt x="2268" y="4302"/>
                  </a:cubicBezTo>
                  <a:cubicBezTo>
                    <a:pt x="2743" y="4302"/>
                    <a:pt x="3262" y="4597"/>
                    <a:pt x="3262" y="4597"/>
                  </a:cubicBezTo>
                  <a:cubicBezTo>
                    <a:pt x="3375" y="4473"/>
                    <a:pt x="3547" y="4428"/>
                    <a:pt x="3736" y="4428"/>
                  </a:cubicBezTo>
                  <a:cubicBezTo>
                    <a:pt x="4215" y="4428"/>
                    <a:pt x="4802" y="4715"/>
                    <a:pt x="4802" y="4715"/>
                  </a:cubicBezTo>
                  <a:cubicBezTo>
                    <a:pt x="5047" y="4340"/>
                    <a:pt x="5315" y="4219"/>
                    <a:pt x="5558" y="4219"/>
                  </a:cubicBezTo>
                  <a:cubicBezTo>
                    <a:pt x="6002" y="4219"/>
                    <a:pt x="6364" y="4622"/>
                    <a:pt x="6364" y="4622"/>
                  </a:cubicBezTo>
                  <a:cubicBezTo>
                    <a:pt x="6641" y="4380"/>
                    <a:pt x="7114" y="4326"/>
                    <a:pt x="7479" y="4326"/>
                  </a:cubicBezTo>
                  <a:cubicBezTo>
                    <a:pt x="7769" y="4326"/>
                    <a:pt x="7990" y="4360"/>
                    <a:pt x="7990" y="4360"/>
                  </a:cubicBezTo>
                  <a:cubicBezTo>
                    <a:pt x="7990" y="4360"/>
                    <a:pt x="7522" y="1"/>
                    <a:pt x="4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 rot="-339373">
              <a:off x="1021653" y="2925523"/>
              <a:ext cx="176045" cy="341491"/>
            </a:xfrm>
            <a:custGeom>
              <a:avLst/>
              <a:gdLst/>
              <a:ahLst/>
              <a:cxnLst/>
              <a:rect l="l" t="t" r="r" b="b"/>
              <a:pathLst>
                <a:path w="2425" h="4704" extrusionOk="0">
                  <a:moveTo>
                    <a:pt x="49" y="1"/>
                  </a:moveTo>
                  <a:cubicBezTo>
                    <a:pt x="32" y="1"/>
                    <a:pt x="14" y="12"/>
                    <a:pt x="9" y="30"/>
                  </a:cubicBezTo>
                  <a:cubicBezTo>
                    <a:pt x="1" y="53"/>
                    <a:pt x="15" y="75"/>
                    <a:pt x="37" y="83"/>
                  </a:cubicBezTo>
                  <a:cubicBezTo>
                    <a:pt x="2338" y="845"/>
                    <a:pt x="2040" y="4619"/>
                    <a:pt x="2037" y="4658"/>
                  </a:cubicBezTo>
                  <a:cubicBezTo>
                    <a:pt x="2037" y="4681"/>
                    <a:pt x="2051" y="4700"/>
                    <a:pt x="2076" y="4703"/>
                  </a:cubicBezTo>
                  <a:lnTo>
                    <a:pt x="2079" y="4703"/>
                  </a:lnTo>
                  <a:cubicBezTo>
                    <a:pt x="2101" y="4703"/>
                    <a:pt x="2118" y="4686"/>
                    <a:pt x="2118" y="4661"/>
                  </a:cubicBezTo>
                  <a:cubicBezTo>
                    <a:pt x="2121" y="4622"/>
                    <a:pt x="2425" y="786"/>
                    <a:pt x="59" y="2"/>
                  </a:cubicBezTo>
                  <a:cubicBezTo>
                    <a:pt x="56" y="1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 rot="-339373">
              <a:off x="1017965" y="2934841"/>
              <a:ext cx="81888" cy="335539"/>
            </a:xfrm>
            <a:custGeom>
              <a:avLst/>
              <a:gdLst/>
              <a:ahLst/>
              <a:cxnLst/>
              <a:rect l="l" t="t" r="r" b="b"/>
              <a:pathLst>
                <a:path w="1128" h="4622" extrusionOk="0">
                  <a:moveTo>
                    <a:pt x="45" y="0"/>
                  </a:moveTo>
                  <a:cubicBezTo>
                    <a:pt x="34" y="0"/>
                    <a:pt x="23" y="4"/>
                    <a:pt x="15" y="13"/>
                  </a:cubicBezTo>
                  <a:cubicBezTo>
                    <a:pt x="1" y="30"/>
                    <a:pt x="1" y="55"/>
                    <a:pt x="17" y="72"/>
                  </a:cubicBezTo>
                  <a:cubicBezTo>
                    <a:pt x="1128" y="1115"/>
                    <a:pt x="531" y="4541"/>
                    <a:pt x="525" y="4574"/>
                  </a:cubicBezTo>
                  <a:cubicBezTo>
                    <a:pt x="520" y="4599"/>
                    <a:pt x="534" y="4619"/>
                    <a:pt x="559" y="4622"/>
                  </a:cubicBezTo>
                  <a:lnTo>
                    <a:pt x="567" y="4622"/>
                  </a:lnTo>
                  <a:cubicBezTo>
                    <a:pt x="584" y="4622"/>
                    <a:pt x="603" y="4605"/>
                    <a:pt x="603" y="4586"/>
                  </a:cubicBezTo>
                  <a:cubicBezTo>
                    <a:pt x="603" y="4577"/>
                    <a:pt x="757" y="3707"/>
                    <a:pt x="771" y="2711"/>
                  </a:cubicBezTo>
                  <a:cubicBezTo>
                    <a:pt x="790" y="1369"/>
                    <a:pt x="556" y="462"/>
                    <a:pt x="73" y="10"/>
                  </a:cubicBezTo>
                  <a:cubicBezTo>
                    <a:pt x="65" y="4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 rot="-339373">
              <a:off x="945001" y="2942448"/>
              <a:ext cx="80073" cy="334885"/>
            </a:xfrm>
            <a:custGeom>
              <a:avLst/>
              <a:gdLst/>
              <a:ahLst/>
              <a:cxnLst/>
              <a:rect l="l" t="t" r="r" b="b"/>
              <a:pathLst>
                <a:path w="1103" h="4613" extrusionOk="0">
                  <a:moveTo>
                    <a:pt x="1057" y="0"/>
                  </a:moveTo>
                  <a:cubicBezTo>
                    <a:pt x="1045" y="0"/>
                    <a:pt x="1033" y="5"/>
                    <a:pt x="1025" y="15"/>
                  </a:cubicBezTo>
                  <a:cubicBezTo>
                    <a:pt x="232" y="980"/>
                    <a:pt x="9" y="4425"/>
                    <a:pt x="1" y="4570"/>
                  </a:cubicBezTo>
                  <a:cubicBezTo>
                    <a:pt x="1" y="4590"/>
                    <a:pt x="18" y="4609"/>
                    <a:pt x="43" y="4612"/>
                  </a:cubicBezTo>
                  <a:cubicBezTo>
                    <a:pt x="62" y="4612"/>
                    <a:pt x="79" y="4595"/>
                    <a:pt x="79" y="4573"/>
                  </a:cubicBezTo>
                  <a:cubicBezTo>
                    <a:pt x="85" y="4537"/>
                    <a:pt x="313" y="1011"/>
                    <a:pt x="1089" y="65"/>
                  </a:cubicBezTo>
                  <a:cubicBezTo>
                    <a:pt x="1103" y="51"/>
                    <a:pt x="1097" y="23"/>
                    <a:pt x="1081" y="9"/>
                  </a:cubicBezTo>
                  <a:cubicBezTo>
                    <a:pt x="1074" y="3"/>
                    <a:pt x="1066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 rot="-339373">
              <a:off x="830957" y="2943787"/>
              <a:ext cx="193250" cy="315865"/>
            </a:xfrm>
            <a:custGeom>
              <a:avLst/>
              <a:gdLst/>
              <a:ahLst/>
              <a:cxnLst/>
              <a:rect l="l" t="t" r="r" b="b"/>
              <a:pathLst>
                <a:path w="2662" h="4351" extrusionOk="0">
                  <a:moveTo>
                    <a:pt x="2615" y="0"/>
                  </a:moveTo>
                  <a:cubicBezTo>
                    <a:pt x="2612" y="0"/>
                    <a:pt x="2609" y="0"/>
                    <a:pt x="2606" y="1"/>
                  </a:cubicBezTo>
                  <a:cubicBezTo>
                    <a:pt x="1825" y="182"/>
                    <a:pt x="1152" y="961"/>
                    <a:pt x="600" y="2322"/>
                  </a:cubicBezTo>
                  <a:cubicBezTo>
                    <a:pt x="195" y="3329"/>
                    <a:pt x="11" y="4292"/>
                    <a:pt x="9" y="4303"/>
                  </a:cubicBezTo>
                  <a:cubicBezTo>
                    <a:pt x="0" y="4325"/>
                    <a:pt x="17" y="4348"/>
                    <a:pt x="39" y="4350"/>
                  </a:cubicBezTo>
                  <a:lnTo>
                    <a:pt x="45" y="4350"/>
                  </a:lnTo>
                  <a:cubicBezTo>
                    <a:pt x="64" y="4350"/>
                    <a:pt x="81" y="4336"/>
                    <a:pt x="84" y="4320"/>
                  </a:cubicBezTo>
                  <a:cubicBezTo>
                    <a:pt x="92" y="4281"/>
                    <a:pt x="823" y="500"/>
                    <a:pt x="2623" y="82"/>
                  </a:cubicBezTo>
                  <a:cubicBezTo>
                    <a:pt x="2645" y="79"/>
                    <a:pt x="2662" y="54"/>
                    <a:pt x="2653" y="35"/>
                  </a:cubicBezTo>
                  <a:cubicBezTo>
                    <a:pt x="2651" y="15"/>
                    <a:pt x="2636" y="0"/>
                    <a:pt x="2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 rot="-339373">
              <a:off x="973912" y="3384033"/>
              <a:ext cx="89220" cy="85155"/>
            </a:xfrm>
            <a:custGeom>
              <a:avLst/>
              <a:gdLst/>
              <a:ahLst/>
              <a:cxnLst/>
              <a:rect l="l" t="t" r="r" b="b"/>
              <a:pathLst>
                <a:path w="1229" h="1173" extrusionOk="0">
                  <a:moveTo>
                    <a:pt x="912" y="0"/>
                  </a:moveTo>
                  <a:cubicBezTo>
                    <a:pt x="868" y="0"/>
                    <a:pt x="933" y="821"/>
                    <a:pt x="690" y="854"/>
                  </a:cubicBezTo>
                  <a:cubicBezTo>
                    <a:pt x="682" y="855"/>
                    <a:pt x="674" y="856"/>
                    <a:pt x="667" y="856"/>
                  </a:cubicBezTo>
                  <a:cubicBezTo>
                    <a:pt x="449" y="856"/>
                    <a:pt x="504" y="405"/>
                    <a:pt x="515" y="324"/>
                  </a:cubicBezTo>
                  <a:cubicBezTo>
                    <a:pt x="524" y="256"/>
                    <a:pt x="490" y="210"/>
                    <a:pt x="405" y="210"/>
                  </a:cubicBezTo>
                  <a:cubicBezTo>
                    <a:pt x="389" y="210"/>
                    <a:pt x="370" y="212"/>
                    <a:pt x="350" y="215"/>
                  </a:cubicBezTo>
                  <a:cubicBezTo>
                    <a:pt x="222" y="235"/>
                    <a:pt x="1" y="1172"/>
                    <a:pt x="712" y="1172"/>
                  </a:cubicBezTo>
                  <a:cubicBezTo>
                    <a:pt x="715" y="1172"/>
                    <a:pt x="718" y="1172"/>
                    <a:pt x="721" y="1172"/>
                  </a:cubicBezTo>
                  <a:cubicBezTo>
                    <a:pt x="1229" y="1167"/>
                    <a:pt x="1221" y="81"/>
                    <a:pt x="1198" y="51"/>
                  </a:cubicBezTo>
                  <a:cubicBezTo>
                    <a:pt x="1179" y="20"/>
                    <a:pt x="914" y="1"/>
                    <a:pt x="914" y="1"/>
                  </a:cubicBezTo>
                  <a:cubicBezTo>
                    <a:pt x="913" y="0"/>
                    <a:pt x="91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 rot="-339373">
              <a:off x="631624" y="2276034"/>
              <a:ext cx="693074" cy="412200"/>
            </a:xfrm>
            <a:custGeom>
              <a:avLst/>
              <a:gdLst/>
              <a:ahLst/>
              <a:cxnLst/>
              <a:rect l="l" t="t" r="r" b="b"/>
              <a:pathLst>
                <a:path w="9547" h="5678" extrusionOk="0">
                  <a:moveTo>
                    <a:pt x="3046" y="0"/>
                  </a:moveTo>
                  <a:cubicBezTo>
                    <a:pt x="2327" y="0"/>
                    <a:pt x="2108" y="757"/>
                    <a:pt x="2045" y="1125"/>
                  </a:cubicBezTo>
                  <a:lnTo>
                    <a:pt x="2045" y="1125"/>
                  </a:lnTo>
                  <a:cubicBezTo>
                    <a:pt x="1925" y="1004"/>
                    <a:pt x="1753" y="905"/>
                    <a:pt x="1539" y="905"/>
                  </a:cubicBezTo>
                  <a:cubicBezTo>
                    <a:pt x="1303" y="905"/>
                    <a:pt x="1016" y="1025"/>
                    <a:pt x="692" y="1373"/>
                  </a:cubicBezTo>
                  <a:cubicBezTo>
                    <a:pt x="1" y="2111"/>
                    <a:pt x="530" y="2769"/>
                    <a:pt x="876" y="2965"/>
                  </a:cubicBezTo>
                  <a:lnTo>
                    <a:pt x="876" y="2965"/>
                  </a:lnTo>
                  <a:cubicBezTo>
                    <a:pt x="483" y="3355"/>
                    <a:pt x="358" y="4299"/>
                    <a:pt x="1336" y="4665"/>
                  </a:cubicBezTo>
                  <a:cubicBezTo>
                    <a:pt x="1458" y="4710"/>
                    <a:pt x="1568" y="4730"/>
                    <a:pt x="1665" y="4730"/>
                  </a:cubicBezTo>
                  <a:cubicBezTo>
                    <a:pt x="1766" y="4730"/>
                    <a:pt x="1854" y="4709"/>
                    <a:pt x="1929" y="4674"/>
                  </a:cubicBezTo>
                  <a:lnTo>
                    <a:pt x="1929" y="4674"/>
                  </a:lnTo>
                  <a:cubicBezTo>
                    <a:pt x="2032" y="4995"/>
                    <a:pt x="2296" y="5313"/>
                    <a:pt x="2773" y="5381"/>
                  </a:cubicBezTo>
                  <a:cubicBezTo>
                    <a:pt x="2848" y="5392"/>
                    <a:pt x="2919" y="5397"/>
                    <a:pt x="2987" y="5397"/>
                  </a:cubicBezTo>
                  <a:cubicBezTo>
                    <a:pt x="3425" y="5397"/>
                    <a:pt x="3720" y="5190"/>
                    <a:pt x="3881" y="4971"/>
                  </a:cubicBezTo>
                  <a:lnTo>
                    <a:pt x="3881" y="4971"/>
                  </a:lnTo>
                  <a:cubicBezTo>
                    <a:pt x="4028" y="5303"/>
                    <a:pt x="4399" y="5677"/>
                    <a:pt x="5032" y="5677"/>
                  </a:cubicBezTo>
                  <a:cubicBezTo>
                    <a:pt x="5076" y="5677"/>
                    <a:pt x="5121" y="5675"/>
                    <a:pt x="5167" y="5672"/>
                  </a:cubicBezTo>
                  <a:cubicBezTo>
                    <a:pt x="5652" y="5633"/>
                    <a:pt x="5928" y="5406"/>
                    <a:pt x="6061" y="5166"/>
                  </a:cubicBezTo>
                  <a:lnTo>
                    <a:pt x="6061" y="5166"/>
                  </a:lnTo>
                  <a:cubicBezTo>
                    <a:pt x="6237" y="5318"/>
                    <a:pt x="6498" y="5436"/>
                    <a:pt x="6795" y="5436"/>
                  </a:cubicBezTo>
                  <a:cubicBezTo>
                    <a:pt x="6981" y="5436"/>
                    <a:pt x="7182" y="5390"/>
                    <a:pt x="7385" y="5275"/>
                  </a:cubicBezTo>
                  <a:cubicBezTo>
                    <a:pt x="7760" y="5062"/>
                    <a:pt x="7927" y="4814"/>
                    <a:pt x="7976" y="4607"/>
                  </a:cubicBezTo>
                  <a:lnTo>
                    <a:pt x="7976" y="4607"/>
                  </a:lnTo>
                  <a:cubicBezTo>
                    <a:pt x="8075" y="4643"/>
                    <a:pt x="8188" y="4666"/>
                    <a:pt x="8302" y="4666"/>
                  </a:cubicBezTo>
                  <a:cubicBezTo>
                    <a:pt x="8440" y="4666"/>
                    <a:pt x="8579" y="4632"/>
                    <a:pt x="8696" y="4550"/>
                  </a:cubicBezTo>
                  <a:cubicBezTo>
                    <a:pt x="9150" y="4224"/>
                    <a:pt x="9547" y="3716"/>
                    <a:pt x="8997" y="2966"/>
                  </a:cubicBezTo>
                  <a:cubicBezTo>
                    <a:pt x="8890" y="2819"/>
                    <a:pt x="8785" y="2721"/>
                    <a:pt x="8688" y="2660"/>
                  </a:cubicBezTo>
                  <a:lnTo>
                    <a:pt x="8688" y="2660"/>
                  </a:lnTo>
                  <a:cubicBezTo>
                    <a:pt x="8868" y="2357"/>
                    <a:pt x="8912" y="1824"/>
                    <a:pt x="8475" y="1428"/>
                  </a:cubicBezTo>
                  <a:cubicBezTo>
                    <a:pt x="8281" y="1252"/>
                    <a:pt x="8091" y="1188"/>
                    <a:pt x="7926" y="1188"/>
                  </a:cubicBezTo>
                  <a:cubicBezTo>
                    <a:pt x="7855" y="1188"/>
                    <a:pt x="7788" y="1200"/>
                    <a:pt x="7727" y="1221"/>
                  </a:cubicBezTo>
                  <a:lnTo>
                    <a:pt x="7727" y="1221"/>
                  </a:lnTo>
                  <a:cubicBezTo>
                    <a:pt x="7709" y="899"/>
                    <a:pt x="7545" y="484"/>
                    <a:pt x="7142" y="226"/>
                  </a:cubicBezTo>
                  <a:cubicBezTo>
                    <a:pt x="7008" y="140"/>
                    <a:pt x="6873" y="104"/>
                    <a:pt x="6743" y="104"/>
                  </a:cubicBezTo>
                  <a:cubicBezTo>
                    <a:pt x="6405" y="104"/>
                    <a:pt x="6099" y="346"/>
                    <a:pt x="5929" y="581"/>
                  </a:cubicBezTo>
                  <a:lnTo>
                    <a:pt x="5929" y="581"/>
                  </a:lnTo>
                  <a:cubicBezTo>
                    <a:pt x="5815" y="360"/>
                    <a:pt x="5550" y="122"/>
                    <a:pt x="5049" y="45"/>
                  </a:cubicBezTo>
                  <a:cubicBezTo>
                    <a:pt x="4980" y="33"/>
                    <a:pt x="4913" y="28"/>
                    <a:pt x="4850" y="28"/>
                  </a:cubicBezTo>
                  <a:cubicBezTo>
                    <a:pt x="4435" y="28"/>
                    <a:pt x="4151" y="252"/>
                    <a:pt x="3992" y="495"/>
                  </a:cubicBezTo>
                  <a:lnTo>
                    <a:pt x="3992" y="495"/>
                  </a:lnTo>
                  <a:cubicBezTo>
                    <a:pt x="3855" y="257"/>
                    <a:pt x="3578" y="33"/>
                    <a:pt x="3119" y="3"/>
                  </a:cubicBezTo>
                  <a:cubicBezTo>
                    <a:pt x="3094" y="1"/>
                    <a:pt x="3070" y="0"/>
                    <a:pt x="3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 rot="-339373">
              <a:off x="651657" y="2272766"/>
              <a:ext cx="657429" cy="418443"/>
            </a:xfrm>
            <a:custGeom>
              <a:avLst/>
              <a:gdLst/>
              <a:ahLst/>
              <a:cxnLst/>
              <a:rect l="l" t="t" r="r" b="b"/>
              <a:pathLst>
                <a:path w="9056" h="5764" extrusionOk="0">
                  <a:moveTo>
                    <a:pt x="5644" y="712"/>
                  </a:moveTo>
                  <a:cubicBezTo>
                    <a:pt x="5689" y="832"/>
                    <a:pt x="5689" y="940"/>
                    <a:pt x="5661" y="993"/>
                  </a:cubicBezTo>
                  <a:cubicBezTo>
                    <a:pt x="5644" y="1021"/>
                    <a:pt x="5622" y="1021"/>
                    <a:pt x="5616" y="1021"/>
                  </a:cubicBezTo>
                  <a:cubicBezTo>
                    <a:pt x="5605" y="1021"/>
                    <a:pt x="5594" y="1021"/>
                    <a:pt x="5582" y="1013"/>
                  </a:cubicBezTo>
                  <a:cubicBezTo>
                    <a:pt x="5569" y="1010"/>
                    <a:pt x="5563" y="999"/>
                    <a:pt x="5555" y="982"/>
                  </a:cubicBezTo>
                  <a:cubicBezTo>
                    <a:pt x="5541" y="935"/>
                    <a:pt x="5566" y="837"/>
                    <a:pt x="5644" y="712"/>
                  </a:cubicBezTo>
                  <a:close/>
                  <a:moveTo>
                    <a:pt x="3713" y="622"/>
                  </a:moveTo>
                  <a:cubicBezTo>
                    <a:pt x="3794" y="798"/>
                    <a:pt x="3797" y="965"/>
                    <a:pt x="3750" y="1052"/>
                  </a:cubicBezTo>
                  <a:cubicBezTo>
                    <a:pt x="3733" y="1091"/>
                    <a:pt x="3705" y="1108"/>
                    <a:pt x="3666" y="1110"/>
                  </a:cubicBezTo>
                  <a:cubicBezTo>
                    <a:pt x="3652" y="1110"/>
                    <a:pt x="3635" y="1108"/>
                    <a:pt x="3621" y="1080"/>
                  </a:cubicBezTo>
                  <a:cubicBezTo>
                    <a:pt x="3579" y="1004"/>
                    <a:pt x="3607" y="815"/>
                    <a:pt x="3713" y="622"/>
                  </a:cubicBezTo>
                  <a:close/>
                  <a:moveTo>
                    <a:pt x="1797" y="1261"/>
                  </a:moveTo>
                  <a:cubicBezTo>
                    <a:pt x="1906" y="1395"/>
                    <a:pt x="1933" y="1521"/>
                    <a:pt x="1919" y="1537"/>
                  </a:cubicBezTo>
                  <a:cubicBezTo>
                    <a:pt x="1906" y="1543"/>
                    <a:pt x="1894" y="1548"/>
                    <a:pt x="1883" y="1548"/>
                  </a:cubicBezTo>
                  <a:cubicBezTo>
                    <a:pt x="1816" y="1548"/>
                    <a:pt x="1788" y="1412"/>
                    <a:pt x="1786" y="1370"/>
                  </a:cubicBezTo>
                  <a:cubicBezTo>
                    <a:pt x="1786" y="1370"/>
                    <a:pt x="1786" y="1328"/>
                    <a:pt x="1797" y="1261"/>
                  </a:cubicBezTo>
                  <a:close/>
                  <a:moveTo>
                    <a:pt x="7415" y="1320"/>
                  </a:moveTo>
                  <a:cubicBezTo>
                    <a:pt x="7415" y="1468"/>
                    <a:pt x="7379" y="1593"/>
                    <a:pt x="7323" y="1649"/>
                  </a:cubicBezTo>
                  <a:cubicBezTo>
                    <a:pt x="7301" y="1673"/>
                    <a:pt x="7276" y="1684"/>
                    <a:pt x="7250" y="1684"/>
                  </a:cubicBezTo>
                  <a:cubicBezTo>
                    <a:pt x="7240" y="1684"/>
                    <a:pt x="7230" y="1683"/>
                    <a:pt x="7220" y="1680"/>
                  </a:cubicBezTo>
                  <a:cubicBezTo>
                    <a:pt x="7181" y="1668"/>
                    <a:pt x="7159" y="1646"/>
                    <a:pt x="7159" y="1610"/>
                  </a:cubicBezTo>
                  <a:cubicBezTo>
                    <a:pt x="7159" y="1523"/>
                    <a:pt x="7262" y="1389"/>
                    <a:pt x="7415" y="1320"/>
                  </a:cubicBezTo>
                  <a:close/>
                  <a:moveTo>
                    <a:pt x="8144" y="2653"/>
                  </a:moveTo>
                  <a:cubicBezTo>
                    <a:pt x="8210" y="2653"/>
                    <a:pt x="8280" y="2673"/>
                    <a:pt x="8353" y="2712"/>
                  </a:cubicBezTo>
                  <a:cubicBezTo>
                    <a:pt x="8278" y="2825"/>
                    <a:pt x="8184" y="2893"/>
                    <a:pt x="8099" y="2893"/>
                  </a:cubicBezTo>
                  <a:cubicBezTo>
                    <a:pt x="8080" y="2893"/>
                    <a:pt x="8061" y="2889"/>
                    <a:pt x="8043" y="2882"/>
                  </a:cubicBezTo>
                  <a:cubicBezTo>
                    <a:pt x="7976" y="2860"/>
                    <a:pt x="7940" y="2818"/>
                    <a:pt x="7951" y="2768"/>
                  </a:cubicBezTo>
                  <a:cubicBezTo>
                    <a:pt x="7962" y="2712"/>
                    <a:pt x="8032" y="2653"/>
                    <a:pt x="8144" y="2653"/>
                  </a:cubicBezTo>
                  <a:close/>
                  <a:moveTo>
                    <a:pt x="994" y="2868"/>
                  </a:moveTo>
                  <a:cubicBezTo>
                    <a:pt x="997" y="2868"/>
                    <a:pt x="1001" y="2868"/>
                    <a:pt x="1004" y="2868"/>
                  </a:cubicBezTo>
                  <a:cubicBezTo>
                    <a:pt x="1077" y="2879"/>
                    <a:pt x="1102" y="2896"/>
                    <a:pt x="1102" y="2907"/>
                  </a:cubicBezTo>
                  <a:cubicBezTo>
                    <a:pt x="1100" y="2942"/>
                    <a:pt x="986" y="3025"/>
                    <a:pt x="820" y="3025"/>
                  </a:cubicBezTo>
                  <a:cubicBezTo>
                    <a:pt x="801" y="3025"/>
                    <a:pt x="782" y="3024"/>
                    <a:pt x="762" y="3021"/>
                  </a:cubicBezTo>
                  <a:cubicBezTo>
                    <a:pt x="734" y="3021"/>
                    <a:pt x="700" y="3013"/>
                    <a:pt x="667" y="2994"/>
                  </a:cubicBezTo>
                  <a:cubicBezTo>
                    <a:pt x="772" y="2910"/>
                    <a:pt x="886" y="2868"/>
                    <a:pt x="994" y="2868"/>
                  </a:cubicBezTo>
                  <a:close/>
                  <a:moveTo>
                    <a:pt x="7519" y="4249"/>
                  </a:moveTo>
                  <a:cubicBezTo>
                    <a:pt x="7549" y="4249"/>
                    <a:pt x="7586" y="4269"/>
                    <a:pt x="7613" y="4302"/>
                  </a:cubicBezTo>
                  <a:cubicBezTo>
                    <a:pt x="7655" y="4358"/>
                    <a:pt x="7689" y="4458"/>
                    <a:pt x="7669" y="4592"/>
                  </a:cubicBezTo>
                  <a:cubicBezTo>
                    <a:pt x="7530" y="4531"/>
                    <a:pt x="7424" y="4441"/>
                    <a:pt x="7410" y="4369"/>
                  </a:cubicBezTo>
                  <a:cubicBezTo>
                    <a:pt x="7404" y="4338"/>
                    <a:pt x="7415" y="4310"/>
                    <a:pt x="7446" y="4282"/>
                  </a:cubicBezTo>
                  <a:cubicBezTo>
                    <a:pt x="7471" y="4260"/>
                    <a:pt x="7493" y="4249"/>
                    <a:pt x="7519" y="4249"/>
                  </a:cubicBezTo>
                  <a:close/>
                  <a:moveTo>
                    <a:pt x="1850" y="4017"/>
                  </a:moveTo>
                  <a:cubicBezTo>
                    <a:pt x="1911" y="4017"/>
                    <a:pt x="1939" y="4068"/>
                    <a:pt x="1950" y="4118"/>
                  </a:cubicBezTo>
                  <a:cubicBezTo>
                    <a:pt x="1981" y="4260"/>
                    <a:pt x="1900" y="4525"/>
                    <a:pt x="1677" y="4654"/>
                  </a:cubicBezTo>
                  <a:cubicBezTo>
                    <a:pt x="1621" y="4450"/>
                    <a:pt x="1632" y="4232"/>
                    <a:pt x="1705" y="4110"/>
                  </a:cubicBezTo>
                  <a:cubicBezTo>
                    <a:pt x="1741" y="4059"/>
                    <a:pt x="1780" y="4031"/>
                    <a:pt x="1825" y="4020"/>
                  </a:cubicBezTo>
                  <a:cubicBezTo>
                    <a:pt x="1830" y="4017"/>
                    <a:pt x="1841" y="4017"/>
                    <a:pt x="1850" y="4017"/>
                  </a:cubicBezTo>
                  <a:close/>
                  <a:moveTo>
                    <a:pt x="3658" y="4556"/>
                  </a:moveTo>
                  <a:cubicBezTo>
                    <a:pt x="3677" y="4556"/>
                    <a:pt x="3691" y="4564"/>
                    <a:pt x="3697" y="4581"/>
                  </a:cubicBezTo>
                  <a:cubicBezTo>
                    <a:pt x="3727" y="4640"/>
                    <a:pt x="3699" y="4776"/>
                    <a:pt x="3613" y="4924"/>
                  </a:cubicBezTo>
                  <a:cubicBezTo>
                    <a:pt x="3557" y="4771"/>
                    <a:pt x="3560" y="4651"/>
                    <a:pt x="3593" y="4595"/>
                  </a:cubicBezTo>
                  <a:cubicBezTo>
                    <a:pt x="3607" y="4575"/>
                    <a:pt x="3624" y="4561"/>
                    <a:pt x="3644" y="4556"/>
                  </a:cubicBezTo>
                  <a:close/>
                  <a:moveTo>
                    <a:pt x="5742" y="4623"/>
                  </a:moveTo>
                  <a:cubicBezTo>
                    <a:pt x="5764" y="4623"/>
                    <a:pt x="5789" y="4637"/>
                    <a:pt x="5814" y="4670"/>
                  </a:cubicBezTo>
                  <a:cubicBezTo>
                    <a:pt x="5867" y="4760"/>
                    <a:pt x="5870" y="4949"/>
                    <a:pt x="5778" y="5142"/>
                  </a:cubicBezTo>
                  <a:cubicBezTo>
                    <a:pt x="5661" y="5030"/>
                    <a:pt x="5591" y="4902"/>
                    <a:pt x="5594" y="4799"/>
                  </a:cubicBezTo>
                  <a:cubicBezTo>
                    <a:pt x="5594" y="4737"/>
                    <a:pt x="5619" y="4693"/>
                    <a:pt x="5663" y="4659"/>
                  </a:cubicBezTo>
                  <a:cubicBezTo>
                    <a:pt x="5691" y="4637"/>
                    <a:pt x="5716" y="4623"/>
                    <a:pt x="5742" y="4623"/>
                  </a:cubicBezTo>
                  <a:close/>
                  <a:moveTo>
                    <a:pt x="2760" y="82"/>
                  </a:moveTo>
                  <a:cubicBezTo>
                    <a:pt x="2783" y="82"/>
                    <a:pt x="2806" y="82"/>
                    <a:pt x="2829" y="84"/>
                  </a:cubicBezTo>
                  <a:cubicBezTo>
                    <a:pt x="3320" y="117"/>
                    <a:pt x="3554" y="371"/>
                    <a:pt x="3655" y="536"/>
                  </a:cubicBezTo>
                  <a:cubicBezTo>
                    <a:pt x="3521" y="748"/>
                    <a:pt x="3473" y="993"/>
                    <a:pt x="3535" y="1113"/>
                  </a:cubicBezTo>
                  <a:cubicBezTo>
                    <a:pt x="3560" y="1164"/>
                    <a:pt x="3602" y="1189"/>
                    <a:pt x="3655" y="1189"/>
                  </a:cubicBezTo>
                  <a:lnTo>
                    <a:pt x="3666" y="1189"/>
                  </a:lnTo>
                  <a:cubicBezTo>
                    <a:pt x="3727" y="1183"/>
                    <a:pt x="3780" y="1150"/>
                    <a:pt x="3817" y="1085"/>
                  </a:cubicBezTo>
                  <a:cubicBezTo>
                    <a:pt x="3886" y="954"/>
                    <a:pt x="3861" y="731"/>
                    <a:pt x="3755" y="536"/>
                  </a:cubicBezTo>
                  <a:cubicBezTo>
                    <a:pt x="3875" y="368"/>
                    <a:pt x="4126" y="109"/>
                    <a:pt x="4570" y="109"/>
                  </a:cubicBezTo>
                  <a:cubicBezTo>
                    <a:pt x="4631" y="109"/>
                    <a:pt x="4698" y="117"/>
                    <a:pt x="4760" y="128"/>
                  </a:cubicBezTo>
                  <a:cubicBezTo>
                    <a:pt x="5287" y="212"/>
                    <a:pt x="5510" y="466"/>
                    <a:pt x="5596" y="622"/>
                  </a:cubicBezTo>
                  <a:cubicBezTo>
                    <a:pt x="5496" y="773"/>
                    <a:pt x="5449" y="915"/>
                    <a:pt x="5471" y="1002"/>
                  </a:cubicBezTo>
                  <a:cubicBezTo>
                    <a:pt x="5482" y="1041"/>
                    <a:pt x="5507" y="1069"/>
                    <a:pt x="5546" y="1085"/>
                  </a:cubicBezTo>
                  <a:cubicBezTo>
                    <a:pt x="5567" y="1094"/>
                    <a:pt x="5588" y="1098"/>
                    <a:pt x="5607" y="1098"/>
                  </a:cubicBezTo>
                  <a:cubicBezTo>
                    <a:pt x="5654" y="1098"/>
                    <a:pt x="5696" y="1075"/>
                    <a:pt x="5722" y="1030"/>
                  </a:cubicBezTo>
                  <a:cubicBezTo>
                    <a:pt x="5778" y="938"/>
                    <a:pt x="5764" y="781"/>
                    <a:pt x="5694" y="625"/>
                  </a:cubicBezTo>
                  <a:cubicBezTo>
                    <a:pt x="5856" y="421"/>
                    <a:pt x="6146" y="187"/>
                    <a:pt x="6467" y="187"/>
                  </a:cubicBezTo>
                  <a:cubicBezTo>
                    <a:pt x="6598" y="187"/>
                    <a:pt x="6724" y="226"/>
                    <a:pt x="6843" y="301"/>
                  </a:cubicBezTo>
                  <a:cubicBezTo>
                    <a:pt x="7307" y="600"/>
                    <a:pt x="7393" y="1060"/>
                    <a:pt x="7407" y="1233"/>
                  </a:cubicBezTo>
                  <a:cubicBezTo>
                    <a:pt x="7198" y="1317"/>
                    <a:pt x="7072" y="1493"/>
                    <a:pt x="7075" y="1613"/>
                  </a:cubicBezTo>
                  <a:cubicBezTo>
                    <a:pt x="7075" y="1688"/>
                    <a:pt x="7122" y="1738"/>
                    <a:pt x="7195" y="1761"/>
                  </a:cubicBezTo>
                  <a:cubicBezTo>
                    <a:pt x="7212" y="1765"/>
                    <a:pt x="7229" y="1768"/>
                    <a:pt x="7245" y="1768"/>
                  </a:cubicBezTo>
                  <a:cubicBezTo>
                    <a:pt x="7294" y="1768"/>
                    <a:pt x="7340" y="1747"/>
                    <a:pt x="7379" y="1708"/>
                  </a:cubicBezTo>
                  <a:cubicBezTo>
                    <a:pt x="7452" y="1627"/>
                    <a:pt x="7499" y="1473"/>
                    <a:pt x="7491" y="1292"/>
                  </a:cubicBezTo>
                  <a:cubicBezTo>
                    <a:pt x="7544" y="1278"/>
                    <a:pt x="7597" y="1272"/>
                    <a:pt x="7647" y="1272"/>
                  </a:cubicBezTo>
                  <a:cubicBezTo>
                    <a:pt x="7825" y="1272"/>
                    <a:pt x="8001" y="1353"/>
                    <a:pt x="8169" y="1501"/>
                  </a:cubicBezTo>
                  <a:cubicBezTo>
                    <a:pt x="8559" y="1855"/>
                    <a:pt x="8559" y="2332"/>
                    <a:pt x="8395" y="2645"/>
                  </a:cubicBezTo>
                  <a:cubicBezTo>
                    <a:pt x="8311" y="2600"/>
                    <a:pt x="8224" y="2575"/>
                    <a:pt x="8144" y="2575"/>
                  </a:cubicBezTo>
                  <a:cubicBezTo>
                    <a:pt x="7987" y="2575"/>
                    <a:pt x="7890" y="2667"/>
                    <a:pt x="7870" y="2756"/>
                  </a:cubicBezTo>
                  <a:cubicBezTo>
                    <a:pt x="7856" y="2826"/>
                    <a:pt x="7890" y="2918"/>
                    <a:pt x="8010" y="2966"/>
                  </a:cubicBezTo>
                  <a:cubicBezTo>
                    <a:pt x="8036" y="2976"/>
                    <a:pt x="8063" y="2980"/>
                    <a:pt x="8091" y="2980"/>
                  </a:cubicBezTo>
                  <a:cubicBezTo>
                    <a:pt x="8205" y="2980"/>
                    <a:pt x="8326" y="2901"/>
                    <a:pt x="8423" y="2762"/>
                  </a:cubicBezTo>
                  <a:cubicBezTo>
                    <a:pt x="8512" y="2826"/>
                    <a:pt x="8604" y="2918"/>
                    <a:pt x="8688" y="3035"/>
                  </a:cubicBezTo>
                  <a:cubicBezTo>
                    <a:pt x="8894" y="3320"/>
                    <a:pt x="8978" y="3585"/>
                    <a:pt x="8936" y="3831"/>
                  </a:cubicBezTo>
                  <a:cubicBezTo>
                    <a:pt x="8894" y="4090"/>
                    <a:pt x="8713" y="4338"/>
                    <a:pt x="8395" y="4561"/>
                  </a:cubicBezTo>
                  <a:cubicBezTo>
                    <a:pt x="8297" y="4631"/>
                    <a:pt x="8169" y="4667"/>
                    <a:pt x="8024" y="4667"/>
                  </a:cubicBezTo>
                  <a:cubicBezTo>
                    <a:pt x="7934" y="4667"/>
                    <a:pt x="7837" y="4651"/>
                    <a:pt x="7745" y="4623"/>
                  </a:cubicBezTo>
                  <a:cubicBezTo>
                    <a:pt x="7772" y="4475"/>
                    <a:pt x="7745" y="4341"/>
                    <a:pt x="7675" y="4252"/>
                  </a:cubicBezTo>
                  <a:cubicBezTo>
                    <a:pt x="7632" y="4200"/>
                    <a:pt x="7574" y="4173"/>
                    <a:pt x="7516" y="4173"/>
                  </a:cubicBezTo>
                  <a:cubicBezTo>
                    <a:pt x="7472" y="4173"/>
                    <a:pt x="7428" y="4188"/>
                    <a:pt x="7390" y="4221"/>
                  </a:cubicBezTo>
                  <a:cubicBezTo>
                    <a:pt x="7323" y="4282"/>
                    <a:pt x="7318" y="4344"/>
                    <a:pt x="7326" y="4386"/>
                  </a:cubicBezTo>
                  <a:cubicBezTo>
                    <a:pt x="7346" y="4492"/>
                    <a:pt x="7474" y="4606"/>
                    <a:pt x="7647" y="4676"/>
                  </a:cubicBezTo>
                  <a:cubicBezTo>
                    <a:pt x="7602" y="4818"/>
                    <a:pt x="7474" y="5061"/>
                    <a:pt x="7083" y="5281"/>
                  </a:cubicBezTo>
                  <a:cubicBezTo>
                    <a:pt x="6902" y="5387"/>
                    <a:pt x="6710" y="5437"/>
                    <a:pt x="6514" y="5437"/>
                  </a:cubicBezTo>
                  <a:cubicBezTo>
                    <a:pt x="6266" y="5437"/>
                    <a:pt x="6023" y="5351"/>
                    <a:pt x="5834" y="5198"/>
                  </a:cubicBezTo>
                  <a:cubicBezTo>
                    <a:pt x="5948" y="4972"/>
                    <a:pt x="5942" y="4746"/>
                    <a:pt x="5875" y="4631"/>
                  </a:cubicBezTo>
                  <a:cubicBezTo>
                    <a:pt x="5842" y="4572"/>
                    <a:pt x="5792" y="4542"/>
                    <a:pt x="5736" y="4542"/>
                  </a:cubicBezTo>
                  <a:cubicBezTo>
                    <a:pt x="5695" y="4542"/>
                    <a:pt x="5650" y="4559"/>
                    <a:pt x="5608" y="4592"/>
                  </a:cubicBezTo>
                  <a:cubicBezTo>
                    <a:pt x="5546" y="4642"/>
                    <a:pt x="5510" y="4712"/>
                    <a:pt x="5507" y="4793"/>
                  </a:cubicBezTo>
                  <a:cubicBezTo>
                    <a:pt x="5504" y="4927"/>
                    <a:pt x="5588" y="5083"/>
                    <a:pt x="5733" y="5217"/>
                  </a:cubicBezTo>
                  <a:cubicBezTo>
                    <a:pt x="5633" y="5379"/>
                    <a:pt x="5398" y="5630"/>
                    <a:pt x="4885" y="5672"/>
                  </a:cubicBezTo>
                  <a:cubicBezTo>
                    <a:pt x="4840" y="5677"/>
                    <a:pt x="4796" y="5680"/>
                    <a:pt x="4757" y="5680"/>
                  </a:cubicBezTo>
                  <a:cubicBezTo>
                    <a:pt x="4171" y="5680"/>
                    <a:pt x="3805" y="5343"/>
                    <a:pt x="3652" y="5016"/>
                  </a:cubicBezTo>
                  <a:cubicBezTo>
                    <a:pt x="3775" y="4840"/>
                    <a:pt x="3825" y="4648"/>
                    <a:pt x="3758" y="4550"/>
                  </a:cubicBezTo>
                  <a:cubicBezTo>
                    <a:pt x="3739" y="4507"/>
                    <a:pt x="3700" y="4481"/>
                    <a:pt x="3650" y="4481"/>
                  </a:cubicBezTo>
                  <a:cubicBezTo>
                    <a:pt x="3642" y="4481"/>
                    <a:pt x="3633" y="4482"/>
                    <a:pt x="3624" y="4483"/>
                  </a:cubicBezTo>
                  <a:cubicBezTo>
                    <a:pt x="3574" y="4492"/>
                    <a:pt x="3535" y="4520"/>
                    <a:pt x="3512" y="4564"/>
                  </a:cubicBezTo>
                  <a:cubicBezTo>
                    <a:pt x="3459" y="4662"/>
                    <a:pt x="3471" y="4832"/>
                    <a:pt x="3546" y="5013"/>
                  </a:cubicBezTo>
                  <a:cubicBezTo>
                    <a:pt x="3446" y="5147"/>
                    <a:pt x="3180" y="5404"/>
                    <a:pt x="2698" y="5404"/>
                  </a:cubicBezTo>
                  <a:cubicBezTo>
                    <a:pt x="2634" y="5404"/>
                    <a:pt x="2558" y="5398"/>
                    <a:pt x="2489" y="5387"/>
                  </a:cubicBezTo>
                  <a:cubicBezTo>
                    <a:pt x="1964" y="5309"/>
                    <a:pt x="1760" y="4930"/>
                    <a:pt x="1691" y="4737"/>
                  </a:cubicBezTo>
                  <a:cubicBezTo>
                    <a:pt x="1964" y="4592"/>
                    <a:pt x="2053" y="4277"/>
                    <a:pt x="2014" y="4104"/>
                  </a:cubicBezTo>
                  <a:cubicBezTo>
                    <a:pt x="1990" y="4003"/>
                    <a:pt x="1926" y="3939"/>
                    <a:pt x="1834" y="3939"/>
                  </a:cubicBezTo>
                  <a:cubicBezTo>
                    <a:pt x="1822" y="3939"/>
                    <a:pt x="1810" y="3940"/>
                    <a:pt x="1797" y="3942"/>
                  </a:cubicBezTo>
                  <a:cubicBezTo>
                    <a:pt x="1727" y="3953"/>
                    <a:pt x="1666" y="3998"/>
                    <a:pt x="1621" y="4073"/>
                  </a:cubicBezTo>
                  <a:cubicBezTo>
                    <a:pt x="1532" y="4216"/>
                    <a:pt x="1521" y="4458"/>
                    <a:pt x="1588" y="4693"/>
                  </a:cubicBezTo>
                  <a:cubicBezTo>
                    <a:pt x="1522" y="4717"/>
                    <a:pt x="1451" y="4730"/>
                    <a:pt x="1374" y="4730"/>
                  </a:cubicBezTo>
                  <a:cubicBezTo>
                    <a:pt x="1276" y="4730"/>
                    <a:pt x="1171" y="4710"/>
                    <a:pt x="1060" y="4667"/>
                  </a:cubicBezTo>
                  <a:cubicBezTo>
                    <a:pt x="569" y="4483"/>
                    <a:pt x="405" y="4165"/>
                    <a:pt x="354" y="3937"/>
                  </a:cubicBezTo>
                  <a:cubicBezTo>
                    <a:pt x="279" y="3585"/>
                    <a:pt x="419" y="3247"/>
                    <a:pt x="594" y="3061"/>
                  </a:cubicBezTo>
                  <a:cubicBezTo>
                    <a:pt x="645" y="3088"/>
                    <a:pt x="698" y="3105"/>
                    <a:pt x="739" y="3108"/>
                  </a:cubicBezTo>
                  <a:cubicBezTo>
                    <a:pt x="761" y="3110"/>
                    <a:pt x="782" y="3111"/>
                    <a:pt x="802" y="3111"/>
                  </a:cubicBezTo>
                  <a:cubicBezTo>
                    <a:pt x="995" y="3111"/>
                    <a:pt x="1161" y="3022"/>
                    <a:pt x="1169" y="2918"/>
                  </a:cubicBezTo>
                  <a:cubicBezTo>
                    <a:pt x="1169" y="2888"/>
                    <a:pt x="1155" y="2812"/>
                    <a:pt x="996" y="2796"/>
                  </a:cubicBezTo>
                  <a:cubicBezTo>
                    <a:pt x="982" y="2794"/>
                    <a:pt x="967" y="2793"/>
                    <a:pt x="952" y="2793"/>
                  </a:cubicBezTo>
                  <a:cubicBezTo>
                    <a:pt x="822" y="2793"/>
                    <a:pt x="690" y="2849"/>
                    <a:pt x="575" y="2957"/>
                  </a:cubicBezTo>
                  <a:cubicBezTo>
                    <a:pt x="374" y="2826"/>
                    <a:pt x="156" y="2572"/>
                    <a:pt x="112" y="2268"/>
                  </a:cubicBezTo>
                  <a:cubicBezTo>
                    <a:pt x="70" y="1986"/>
                    <a:pt x="179" y="1708"/>
                    <a:pt x="430" y="1440"/>
                  </a:cubicBezTo>
                  <a:cubicBezTo>
                    <a:pt x="714" y="1136"/>
                    <a:pt x="990" y="982"/>
                    <a:pt x="1247" y="982"/>
                  </a:cubicBezTo>
                  <a:cubicBezTo>
                    <a:pt x="1462" y="982"/>
                    <a:pt x="1615" y="1083"/>
                    <a:pt x="1713" y="1177"/>
                  </a:cubicBezTo>
                  <a:cubicBezTo>
                    <a:pt x="1694" y="1286"/>
                    <a:pt x="1691" y="1353"/>
                    <a:pt x="1691" y="1362"/>
                  </a:cubicBezTo>
                  <a:cubicBezTo>
                    <a:pt x="1702" y="1456"/>
                    <a:pt x="1747" y="1621"/>
                    <a:pt x="1872" y="1621"/>
                  </a:cubicBezTo>
                  <a:cubicBezTo>
                    <a:pt x="1894" y="1621"/>
                    <a:pt x="1914" y="1618"/>
                    <a:pt x="1939" y="1607"/>
                  </a:cubicBezTo>
                  <a:cubicBezTo>
                    <a:pt x="1964" y="1596"/>
                    <a:pt x="1981" y="1576"/>
                    <a:pt x="1989" y="1543"/>
                  </a:cubicBezTo>
                  <a:cubicBezTo>
                    <a:pt x="2006" y="1454"/>
                    <a:pt x="1925" y="1283"/>
                    <a:pt x="1802" y="1150"/>
                  </a:cubicBezTo>
                  <a:cubicBezTo>
                    <a:pt x="1878" y="742"/>
                    <a:pt x="2102" y="82"/>
                    <a:pt x="2760" y="82"/>
                  </a:cubicBezTo>
                  <a:close/>
                  <a:moveTo>
                    <a:pt x="2773" y="1"/>
                  </a:moveTo>
                  <a:cubicBezTo>
                    <a:pt x="2062" y="1"/>
                    <a:pt x="1822" y="710"/>
                    <a:pt x="1744" y="1088"/>
                  </a:cubicBezTo>
                  <a:cubicBezTo>
                    <a:pt x="1635" y="993"/>
                    <a:pt x="1476" y="901"/>
                    <a:pt x="1264" y="901"/>
                  </a:cubicBezTo>
                  <a:cubicBezTo>
                    <a:pt x="979" y="901"/>
                    <a:pt x="684" y="1063"/>
                    <a:pt x="385" y="1384"/>
                  </a:cubicBezTo>
                  <a:cubicBezTo>
                    <a:pt x="112" y="1674"/>
                    <a:pt x="0" y="1973"/>
                    <a:pt x="45" y="2279"/>
                  </a:cubicBezTo>
                  <a:cubicBezTo>
                    <a:pt x="95" y="2600"/>
                    <a:pt x="318" y="2874"/>
                    <a:pt x="533" y="3013"/>
                  </a:cubicBezTo>
                  <a:cubicBezTo>
                    <a:pt x="318" y="3256"/>
                    <a:pt x="221" y="3627"/>
                    <a:pt x="290" y="3950"/>
                  </a:cubicBezTo>
                  <a:cubicBezTo>
                    <a:pt x="343" y="4202"/>
                    <a:pt x="519" y="4542"/>
                    <a:pt x="1046" y="4743"/>
                  </a:cubicBezTo>
                  <a:cubicBezTo>
                    <a:pt x="1167" y="4786"/>
                    <a:pt x="1281" y="4808"/>
                    <a:pt x="1388" y="4808"/>
                  </a:cubicBezTo>
                  <a:cubicBezTo>
                    <a:pt x="1474" y="4808"/>
                    <a:pt x="1555" y="4794"/>
                    <a:pt x="1629" y="4765"/>
                  </a:cubicBezTo>
                  <a:cubicBezTo>
                    <a:pt x="1705" y="4974"/>
                    <a:pt x="1925" y="5379"/>
                    <a:pt x="2491" y="5460"/>
                  </a:cubicBezTo>
                  <a:cubicBezTo>
                    <a:pt x="2564" y="5470"/>
                    <a:pt x="2636" y="5475"/>
                    <a:pt x="2706" y="5475"/>
                  </a:cubicBezTo>
                  <a:cubicBezTo>
                    <a:pt x="3068" y="5475"/>
                    <a:pt x="3386" y="5338"/>
                    <a:pt x="3596" y="5086"/>
                  </a:cubicBezTo>
                  <a:cubicBezTo>
                    <a:pt x="3769" y="5426"/>
                    <a:pt x="4157" y="5761"/>
                    <a:pt x="4757" y="5761"/>
                  </a:cubicBezTo>
                  <a:cubicBezTo>
                    <a:pt x="4801" y="5761"/>
                    <a:pt x="4849" y="5761"/>
                    <a:pt x="4891" y="5764"/>
                  </a:cubicBezTo>
                  <a:cubicBezTo>
                    <a:pt x="5426" y="5722"/>
                    <a:pt x="5680" y="5457"/>
                    <a:pt x="5792" y="5278"/>
                  </a:cubicBezTo>
                  <a:cubicBezTo>
                    <a:pt x="5995" y="5435"/>
                    <a:pt x="6258" y="5527"/>
                    <a:pt x="6514" y="5527"/>
                  </a:cubicBezTo>
                  <a:cubicBezTo>
                    <a:pt x="6724" y="5527"/>
                    <a:pt x="6930" y="5471"/>
                    <a:pt x="7125" y="5359"/>
                  </a:cubicBezTo>
                  <a:cubicBezTo>
                    <a:pt x="7438" y="5181"/>
                    <a:pt x="7653" y="4952"/>
                    <a:pt x="7725" y="4707"/>
                  </a:cubicBezTo>
                  <a:cubicBezTo>
                    <a:pt x="7823" y="4734"/>
                    <a:pt x="7923" y="4751"/>
                    <a:pt x="8021" y="4751"/>
                  </a:cubicBezTo>
                  <a:cubicBezTo>
                    <a:pt x="8177" y="4751"/>
                    <a:pt x="8322" y="4709"/>
                    <a:pt x="8436" y="4631"/>
                  </a:cubicBezTo>
                  <a:cubicBezTo>
                    <a:pt x="8771" y="4394"/>
                    <a:pt x="8967" y="4132"/>
                    <a:pt x="9011" y="3850"/>
                  </a:cubicBezTo>
                  <a:cubicBezTo>
                    <a:pt x="9056" y="3579"/>
                    <a:pt x="8969" y="3292"/>
                    <a:pt x="8749" y="2991"/>
                  </a:cubicBezTo>
                  <a:cubicBezTo>
                    <a:pt x="8657" y="2862"/>
                    <a:pt x="8562" y="2765"/>
                    <a:pt x="8462" y="2695"/>
                  </a:cubicBezTo>
                  <a:cubicBezTo>
                    <a:pt x="8643" y="2358"/>
                    <a:pt x="8646" y="1830"/>
                    <a:pt x="8219" y="1445"/>
                  </a:cubicBezTo>
                  <a:cubicBezTo>
                    <a:pt x="8037" y="1281"/>
                    <a:pt x="7837" y="1198"/>
                    <a:pt x="7643" y="1198"/>
                  </a:cubicBezTo>
                  <a:cubicBezTo>
                    <a:pt x="7589" y="1198"/>
                    <a:pt x="7537" y="1204"/>
                    <a:pt x="7485" y="1217"/>
                  </a:cubicBezTo>
                  <a:cubicBezTo>
                    <a:pt x="7463" y="1013"/>
                    <a:pt x="7365" y="547"/>
                    <a:pt x="6885" y="240"/>
                  </a:cubicBezTo>
                  <a:cubicBezTo>
                    <a:pt x="6754" y="154"/>
                    <a:pt x="6612" y="112"/>
                    <a:pt x="6467" y="112"/>
                  </a:cubicBezTo>
                  <a:cubicBezTo>
                    <a:pt x="6127" y="112"/>
                    <a:pt x="5834" y="329"/>
                    <a:pt x="5652" y="553"/>
                  </a:cubicBezTo>
                  <a:cubicBezTo>
                    <a:pt x="5549" y="380"/>
                    <a:pt x="5304" y="131"/>
                    <a:pt x="4779" y="48"/>
                  </a:cubicBezTo>
                  <a:cubicBezTo>
                    <a:pt x="4709" y="36"/>
                    <a:pt x="4642" y="31"/>
                    <a:pt x="4575" y="31"/>
                  </a:cubicBezTo>
                  <a:cubicBezTo>
                    <a:pt x="4118" y="31"/>
                    <a:pt x="3850" y="282"/>
                    <a:pt x="3719" y="463"/>
                  </a:cubicBezTo>
                  <a:cubicBezTo>
                    <a:pt x="3599" y="285"/>
                    <a:pt x="3345" y="36"/>
                    <a:pt x="2846" y="3"/>
                  </a:cubicBezTo>
                  <a:cubicBezTo>
                    <a:pt x="2821" y="1"/>
                    <a:pt x="2797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 rot="-339373">
              <a:off x="953173" y="2471497"/>
              <a:ext cx="63013" cy="60835"/>
            </a:xfrm>
            <a:custGeom>
              <a:avLst/>
              <a:gdLst/>
              <a:ahLst/>
              <a:cxnLst/>
              <a:rect l="l" t="t" r="r" b="b"/>
              <a:pathLst>
                <a:path w="868" h="838" extrusionOk="0">
                  <a:moveTo>
                    <a:pt x="0" y="1"/>
                  </a:moveTo>
                  <a:cubicBezTo>
                    <a:pt x="0" y="1"/>
                    <a:pt x="143" y="726"/>
                    <a:pt x="463" y="829"/>
                  </a:cubicBezTo>
                  <a:cubicBezTo>
                    <a:pt x="480" y="834"/>
                    <a:pt x="497" y="837"/>
                    <a:pt x="513" y="837"/>
                  </a:cubicBezTo>
                  <a:cubicBezTo>
                    <a:pt x="790" y="837"/>
                    <a:pt x="868" y="48"/>
                    <a:pt x="868" y="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 rot="-339373">
              <a:off x="949530" y="2468404"/>
              <a:ext cx="69692" cy="66788"/>
            </a:xfrm>
            <a:custGeom>
              <a:avLst/>
              <a:gdLst/>
              <a:ahLst/>
              <a:cxnLst/>
              <a:rect l="l" t="t" r="r" b="b"/>
              <a:pathLst>
                <a:path w="960" h="920" extrusionOk="0">
                  <a:moveTo>
                    <a:pt x="48" y="1"/>
                  </a:moveTo>
                  <a:cubicBezTo>
                    <a:pt x="45" y="1"/>
                    <a:pt x="42" y="1"/>
                    <a:pt x="39" y="2"/>
                  </a:cubicBezTo>
                  <a:cubicBezTo>
                    <a:pt x="20" y="4"/>
                    <a:pt x="0" y="30"/>
                    <a:pt x="8" y="52"/>
                  </a:cubicBezTo>
                  <a:cubicBezTo>
                    <a:pt x="14" y="83"/>
                    <a:pt x="162" y="800"/>
                    <a:pt x="499" y="908"/>
                  </a:cubicBezTo>
                  <a:cubicBezTo>
                    <a:pt x="522" y="917"/>
                    <a:pt x="541" y="920"/>
                    <a:pt x="564" y="920"/>
                  </a:cubicBezTo>
                  <a:cubicBezTo>
                    <a:pt x="597" y="920"/>
                    <a:pt x="636" y="906"/>
                    <a:pt x="670" y="880"/>
                  </a:cubicBezTo>
                  <a:cubicBezTo>
                    <a:pt x="893" y="738"/>
                    <a:pt x="957" y="119"/>
                    <a:pt x="960" y="88"/>
                  </a:cubicBezTo>
                  <a:cubicBezTo>
                    <a:pt x="960" y="66"/>
                    <a:pt x="946" y="49"/>
                    <a:pt x="921" y="44"/>
                  </a:cubicBezTo>
                  <a:cubicBezTo>
                    <a:pt x="901" y="44"/>
                    <a:pt x="879" y="57"/>
                    <a:pt x="876" y="83"/>
                  </a:cubicBezTo>
                  <a:cubicBezTo>
                    <a:pt x="862" y="250"/>
                    <a:pt x="781" y="710"/>
                    <a:pt x="625" y="816"/>
                  </a:cubicBezTo>
                  <a:cubicBezTo>
                    <a:pt x="604" y="828"/>
                    <a:pt x="583" y="835"/>
                    <a:pt x="562" y="835"/>
                  </a:cubicBezTo>
                  <a:cubicBezTo>
                    <a:pt x="550" y="835"/>
                    <a:pt x="537" y="833"/>
                    <a:pt x="524" y="827"/>
                  </a:cubicBezTo>
                  <a:cubicBezTo>
                    <a:pt x="232" y="735"/>
                    <a:pt x="92" y="41"/>
                    <a:pt x="89" y="32"/>
                  </a:cubicBezTo>
                  <a:cubicBezTo>
                    <a:pt x="84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 rot="-339373">
              <a:off x="834534" y="2438241"/>
              <a:ext cx="59819" cy="57859"/>
            </a:xfrm>
            <a:custGeom>
              <a:avLst/>
              <a:gdLst/>
              <a:ahLst/>
              <a:cxnLst/>
              <a:rect l="l" t="t" r="r" b="b"/>
              <a:pathLst>
                <a:path w="824" h="797" extrusionOk="0">
                  <a:moveTo>
                    <a:pt x="720" y="0"/>
                  </a:moveTo>
                  <a:lnTo>
                    <a:pt x="0" y="304"/>
                  </a:lnTo>
                  <a:cubicBezTo>
                    <a:pt x="0" y="304"/>
                    <a:pt x="397" y="796"/>
                    <a:pt x="603" y="796"/>
                  </a:cubicBezTo>
                  <a:cubicBezTo>
                    <a:pt x="609" y="796"/>
                    <a:pt x="614" y="796"/>
                    <a:pt x="620" y="795"/>
                  </a:cubicBezTo>
                  <a:cubicBezTo>
                    <a:pt x="823" y="767"/>
                    <a:pt x="720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 rot="-339373">
              <a:off x="830846" y="2435412"/>
              <a:ext cx="65699" cy="63884"/>
            </a:xfrm>
            <a:custGeom>
              <a:avLst/>
              <a:gdLst/>
              <a:ahLst/>
              <a:cxnLst/>
              <a:rect l="l" t="t" r="r" b="b"/>
              <a:pathLst>
                <a:path w="905" h="880" extrusionOk="0">
                  <a:moveTo>
                    <a:pt x="770" y="1"/>
                  </a:moveTo>
                  <a:cubicBezTo>
                    <a:pt x="768" y="1"/>
                    <a:pt x="767" y="1"/>
                    <a:pt x="765" y="1"/>
                  </a:cubicBezTo>
                  <a:cubicBezTo>
                    <a:pt x="743" y="4"/>
                    <a:pt x="726" y="21"/>
                    <a:pt x="729" y="46"/>
                  </a:cubicBezTo>
                  <a:cubicBezTo>
                    <a:pt x="774" y="394"/>
                    <a:pt x="765" y="782"/>
                    <a:pt x="662" y="796"/>
                  </a:cubicBezTo>
                  <a:cubicBezTo>
                    <a:pt x="659" y="797"/>
                    <a:pt x="655" y="797"/>
                    <a:pt x="651" y="797"/>
                  </a:cubicBezTo>
                  <a:cubicBezTo>
                    <a:pt x="515" y="797"/>
                    <a:pt x="231" y="509"/>
                    <a:pt x="76" y="319"/>
                  </a:cubicBezTo>
                  <a:cubicBezTo>
                    <a:pt x="68" y="308"/>
                    <a:pt x="57" y="302"/>
                    <a:pt x="46" y="302"/>
                  </a:cubicBezTo>
                  <a:cubicBezTo>
                    <a:pt x="37" y="302"/>
                    <a:pt x="29" y="305"/>
                    <a:pt x="21" y="311"/>
                  </a:cubicBezTo>
                  <a:cubicBezTo>
                    <a:pt x="4" y="325"/>
                    <a:pt x="1" y="350"/>
                    <a:pt x="15" y="367"/>
                  </a:cubicBezTo>
                  <a:cubicBezTo>
                    <a:pt x="60" y="420"/>
                    <a:pt x="433" y="877"/>
                    <a:pt x="657" y="877"/>
                  </a:cubicBezTo>
                  <a:cubicBezTo>
                    <a:pt x="665" y="877"/>
                    <a:pt x="671" y="877"/>
                    <a:pt x="673" y="880"/>
                  </a:cubicBezTo>
                  <a:cubicBezTo>
                    <a:pt x="905" y="844"/>
                    <a:pt x="827" y="171"/>
                    <a:pt x="810" y="35"/>
                  </a:cubicBezTo>
                  <a:cubicBezTo>
                    <a:pt x="807" y="17"/>
                    <a:pt x="788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 rot="-339373">
              <a:off x="1063355" y="2410111"/>
              <a:ext cx="55754" cy="66643"/>
            </a:xfrm>
            <a:custGeom>
              <a:avLst/>
              <a:gdLst/>
              <a:ahLst/>
              <a:cxnLst/>
              <a:rect l="l" t="t" r="r" b="b"/>
              <a:pathLst>
                <a:path w="768" h="918" extrusionOk="0">
                  <a:moveTo>
                    <a:pt x="59" y="0"/>
                  </a:moveTo>
                  <a:cubicBezTo>
                    <a:pt x="59" y="0"/>
                    <a:pt x="0" y="857"/>
                    <a:pt x="187" y="915"/>
                  </a:cubicBezTo>
                  <a:cubicBezTo>
                    <a:pt x="193" y="917"/>
                    <a:pt x="199" y="918"/>
                    <a:pt x="206" y="918"/>
                  </a:cubicBezTo>
                  <a:cubicBezTo>
                    <a:pt x="401" y="918"/>
                    <a:pt x="768" y="75"/>
                    <a:pt x="768" y="75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 rot="-339373">
              <a:off x="1061525" y="2406962"/>
              <a:ext cx="61416" cy="72523"/>
            </a:xfrm>
            <a:custGeom>
              <a:avLst/>
              <a:gdLst/>
              <a:ahLst/>
              <a:cxnLst/>
              <a:rect l="l" t="t" r="r" b="b"/>
              <a:pathLst>
                <a:path w="846" h="999" extrusionOk="0">
                  <a:moveTo>
                    <a:pt x="92" y="0"/>
                  </a:moveTo>
                  <a:cubicBezTo>
                    <a:pt x="67" y="0"/>
                    <a:pt x="51" y="14"/>
                    <a:pt x="45" y="39"/>
                  </a:cubicBezTo>
                  <a:cubicBezTo>
                    <a:pt x="31" y="249"/>
                    <a:pt x="0" y="932"/>
                    <a:pt x="204" y="993"/>
                  </a:cubicBezTo>
                  <a:cubicBezTo>
                    <a:pt x="207" y="993"/>
                    <a:pt x="212" y="999"/>
                    <a:pt x="223" y="999"/>
                  </a:cubicBezTo>
                  <a:cubicBezTo>
                    <a:pt x="302" y="999"/>
                    <a:pt x="497" y="904"/>
                    <a:pt x="834" y="129"/>
                  </a:cubicBezTo>
                  <a:cubicBezTo>
                    <a:pt x="846" y="112"/>
                    <a:pt x="834" y="87"/>
                    <a:pt x="812" y="78"/>
                  </a:cubicBezTo>
                  <a:cubicBezTo>
                    <a:pt x="808" y="75"/>
                    <a:pt x="802" y="74"/>
                    <a:pt x="797" y="74"/>
                  </a:cubicBezTo>
                  <a:cubicBezTo>
                    <a:pt x="783" y="74"/>
                    <a:pt x="768" y="84"/>
                    <a:pt x="762" y="98"/>
                  </a:cubicBezTo>
                  <a:cubicBezTo>
                    <a:pt x="586" y="503"/>
                    <a:pt x="340" y="919"/>
                    <a:pt x="241" y="919"/>
                  </a:cubicBezTo>
                  <a:cubicBezTo>
                    <a:pt x="238" y="919"/>
                    <a:pt x="235" y="919"/>
                    <a:pt x="232" y="918"/>
                  </a:cubicBezTo>
                  <a:cubicBezTo>
                    <a:pt x="134" y="887"/>
                    <a:pt x="101" y="441"/>
                    <a:pt x="129" y="48"/>
                  </a:cubicBezTo>
                  <a:cubicBezTo>
                    <a:pt x="129" y="23"/>
                    <a:pt x="115" y="6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 rot="-339373">
              <a:off x="809375" y="2501387"/>
              <a:ext cx="68531" cy="68313"/>
            </a:xfrm>
            <a:custGeom>
              <a:avLst/>
              <a:gdLst/>
              <a:ahLst/>
              <a:cxnLst/>
              <a:rect l="l" t="t" r="r" b="b"/>
              <a:pathLst>
                <a:path w="944" h="941" extrusionOk="0">
                  <a:moveTo>
                    <a:pt x="472" y="0"/>
                  </a:moveTo>
                  <a:cubicBezTo>
                    <a:pt x="212" y="0"/>
                    <a:pt x="0" y="209"/>
                    <a:pt x="0" y="469"/>
                  </a:cubicBezTo>
                  <a:cubicBezTo>
                    <a:pt x="0" y="731"/>
                    <a:pt x="212" y="940"/>
                    <a:pt x="472" y="940"/>
                  </a:cubicBezTo>
                  <a:cubicBezTo>
                    <a:pt x="731" y="940"/>
                    <a:pt x="943" y="731"/>
                    <a:pt x="943" y="469"/>
                  </a:cubicBezTo>
                  <a:cubicBezTo>
                    <a:pt x="943" y="209"/>
                    <a:pt x="731" y="0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 rot="-339373">
              <a:off x="1109803" y="2463243"/>
              <a:ext cx="68531" cy="68313"/>
            </a:xfrm>
            <a:custGeom>
              <a:avLst/>
              <a:gdLst/>
              <a:ahLst/>
              <a:cxnLst/>
              <a:rect l="l" t="t" r="r" b="b"/>
              <a:pathLst>
                <a:path w="944" h="941" extrusionOk="0">
                  <a:moveTo>
                    <a:pt x="472" y="1"/>
                  </a:moveTo>
                  <a:cubicBezTo>
                    <a:pt x="213" y="1"/>
                    <a:pt x="1" y="210"/>
                    <a:pt x="1" y="469"/>
                  </a:cubicBezTo>
                  <a:cubicBezTo>
                    <a:pt x="1" y="729"/>
                    <a:pt x="213" y="941"/>
                    <a:pt x="472" y="941"/>
                  </a:cubicBezTo>
                  <a:cubicBezTo>
                    <a:pt x="732" y="941"/>
                    <a:pt x="944" y="729"/>
                    <a:pt x="944" y="469"/>
                  </a:cubicBezTo>
                  <a:cubicBezTo>
                    <a:pt x="944" y="210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 rot="-339373">
              <a:off x="990032" y="2731548"/>
              <a:ext cx="46316" cy="44284"/>
            </a:xfrm>
            <a:custGeom>
              <a:avLst/>
              <a:gdLst/>
              <a:ahLst/>
              <a:cxnLst/>
              <a:rect l="l" t="t" r="r" b="b"/>
              <a:pathLst>
                <a:path w="638" h="610" extrusionOk="0">
                  <a:moveTo>
                    <a:pt x="401" y="0"/>
                  </a:moveTo>
                  <a:cubicBezTo>
                    <a:pt x="394" y="0"/>
                    <a:pt x="387" y="3"/>
                    <a:pt x="380" y="9"/>
                  </a:cubicBezTo>
                  <a:cubicBezTo>
                    <a:pt x="380" y="9"/>
                    <a:pt x="1" y="486"/>
                    <a:pt x="338" y="598"/>
                  </a:cubicBezTo>
                  <a:cubicBezTo>
                    <a:pt x="361" y="606"/>
                    <a:pt x="381" y="609"/>
                    <a:pt x="399" y="609"/>
                  </a:cubicBezTo>
                  <a:cubicBezTo>
                    <a:pt x="637" y="609"/>
                    <a:pt x="50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 rot="-339373">
              <a:off x="949734" y="2824102"/>
              <a:ext cx="46316" cy="44211"/>
            </a:xfrm>
            <a:custGeom>
              <a:avLst/>
              <a:gdLst/>
              <a:ahLst/>
              <a:cxnLst/>
              <a:rect l="l" t="t" r="r" b="b"/>
              <a:pathLst>
                <a:path w="638" h="609" extrusionOk="0">
                  <a:moveTo>
                    <a:pt x="400" y="0"/>
                  </a:moveTo>
                  <a:cubicBezTo>
                    <a:pt x="393" y="0"/>
                    <a:pt x="387" y="3"/>
                    <a:pt x="380" y="9"/>
                  </a:cubicBezTo>
                  <a:cubicBezTo>
                    <a:pt x="380" y="9"/>
                    <a:pt x="1" y="489"/>
                    <a:pt x="338" y="597"/>
                  </a:cubicBezTo>
                  <a:cubicBezTo>
                    <a:pt x="361" y="605"/>
                    <a:pt x="382" y="609"/>
                    <a:pt x="400" y="609"/>
                  </a:cubicBezTo>
                  <a:cubicBezTo>
                    <a:pt x="637" y="609"/>
                    <a:pt x="500" y="0"/>
                    <a:pt x="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 rot="-339373">
              <a:off x="855580" y="2853055"/>
              <a:ext cx="46244" cy="44284"/>
            </a:xfrm>
            <a:custGeom>
              <a:avLst/>
              <a:gdLst/>
              <a:ahLst/>
              <a:cxnLst/>
              <a:rect l="l" t="t" r="r" b="b"/>
              <a:pathLst>
                <a:path w="637" h="610" extrusionOk="0">
                  <a:moveTo>
                    <a:pt x="401" y="1"/>
                  </a:moveTo>
                  <a:cubicBezTo>
                    <a:pt x="393" y="1"/>
                    <a:pt x="386" y="4"/>
                    <a:pt x="380" y="10"/>
                  </a:cubicBezTo>
                  <a:cubicBezTo>
                    <a:pt x="380" y="10"/>
                    <a:pt x="0" y="487"/>
                    <a:pt x="338" y="599"/>
                  </a:cubicBezTo>
                  <a:cubicBezTo>
                    <a:pt x="360" y="606"/>
                    <a:pt x="380" y="610"/>
                    <a:pt x="398" y="610"/>
                  </a:cubicBezTo>
                  <a:cubicBezTo>
                    <a:pt x="637" y="610"/>
                    <a:pt x="502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 rot="-339373">
              <a:off x="1040969" y="2811937"/>
              <a:ext cx="46171" cy="44429"/>
            </a:xfrm>
            <a:custGeom>
              <a:avLst/>
              <a:gdLst/>
              <a:ahLst/>
              <a:cxnLst/>
              <a:rect l="l" t="t" r="r" b="b"/>
              <a:pathLst>
                <a:path w="636" h="612" extrusionOk="0">
                  <a:moveTo>
                    <a:pt x="400" y="1"/>
                  </a:moveTo>
                  <a:cubicBezTo>
                    <a:pt x="393" y="1"/>
                    <a:pt x="386" y="4"/>
                    <a:pt x="380" y="10"/>
                  </a:cubicBezTo>
                  <a:cubicBezTo>
                    <a:pt x="380" y="10"/>
                    <a:pt x="0" y="490"/>
                    <a:pt x="338" y="601"/>
                  </a:cubicBezTo>
                  <a:cubicBezTo>
                    <a:pt x="360" y="608"/>
                    <a:pt x="379" y="612"/>
                    <a:pt x="396" y="612"/>
                  </a:cubicBezTo>
                  <a:cubicBezTo>
                    <a:pt x="635" y="612"/>
                    <a:pt x="500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 rot="-339373">
              <a:off x="1113767" y="2839954"/>
              <a:ext cx="46316" cy="44211"/>
            </a:xfrm>
            <a:custGeom>
              <a:avLst/>
              <a:gdLst/>
              <a:ahLst/>
              <a:cxnLst/>
              <a:rect l="l" t="t" r="r" b="b"/>
              <a:pathLst>
                <a:path w="638" h="609" extrusionOk="0">
                  <a:moveTo>
                    <a:pt x="400" y="1"/>
                  </a:moveTo>
                  <a:cubicBezTo>
                    <a:pt x="393" y="1"/>
                    <a:pt x="386" y="4"/>
                    <a:pt x="380" y="10"/>
                  </a:cubicBezTo>
                  <a:cubicBezTo>
                    <a:pt x="380" y="10"/>
                    <a:pt x="0" y="487"/>
                    <a:pt x="338" y="598"/>
                  </a:cubicBezTo>
                  <a:cubicBezTo>
                    <a:pt x="360" y="606"/>
                    <a:pt x="380" y="609"/>
                    <a:pt x="398" y="609"/>
                  </a:cubicBezTo>
                  <a:cubicBezTo>
                    <a:pt x="638" y="609"/>
                    <a:pt x="504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 rot="-339373">
              <a:off x="879839" y="2732676"/>
              <a:ext cx="46534" cy="44211"/>
            </a:xfrm>
            <a:custGeom>
              <a:avLst/>
              <a:gdLst/>
              <a:ahLst/>
              <a:cxnLst/>
              <a:rect l="l" t="t" r="r" b="b"/>
              <a:pathLst>
                <a:path w="641" h="609" extrusionOk="0">
                  <a:moveTo>
                    <a:pt x="403" y="0"/>
                  </a:moveTo>
                  <a:cubicBezTo>
                    <a:pt x="396" y="0"/>
                    <a:pt x="389" y="3"/>
                    <a:pt x="383" y="9"/>
                  </a:cubicBezTo>
                  <a:cubicBezTo>
                    <a:pt x="383" y="9"/>
                    <a:pt x="1" y="486"/>
                    <a:pt x="341" y="598"/>
                  </a:cubicBezTo>
                  <a:cubicBezTo>
                    <a:pt x="363" y="605"/>
                    <a:pt x="383" y="609"/>
                    <a:pt x="401" y="609"/>
                  </a:cubicBezTo>
                  <a:cubicBezTo>
                    <a:pt x="640" y="609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 rot="-339373">
              <a:off x="1102132" y="2718761"/>
              <a:ext cx="46461" cy="44284"/>
            </a:xfrm>
            <a:custGeom>
              <a:avLst/>
              <a:gdLst/>
              <a:ahLst/>
              <a:cxnLst/>
              <a:rect l="l" t="t" r="r" b="b"/>
              <a:pathLst>
                <a:path w="640" h="610" extrusionOk="0">
                  <a:moveTo>
                    <a:pt x="401" y="1"/>
                  </a:moveTo>
                  <a:cubicBezTo>
                    <a:pt x="394" y="1"/>
                    <a:pt x="387" y="4"/>
                    <a:pt x="380" y="10"/>
                  </a:cubicBezTo>
                  <a:cubicBezTo>
                    <a:pt x="380" y="10"/>
                    <a:pt x="1" y="487"/>
                    <a:pt x="338" y="599"/>
                  </a:cubicBezTo>
                  <a:cubicBezTo>
                    <a:pt x="361" y="606"/>
                    <a:pt x="381" y="609"/>
                    <a:pt x="399" y="609"/>
                  </a:cubicBezTo>
                  <a:cubicBezTo>
                    <a:pt x="640" y="609"/>
                    <a:pt x="503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 rot="-339373">
              <a:off x="1212826" y="2673372"/>
              <a:ext cx="46316" cy="44284"/>
            </a:xfrm>
            <a:custGeom>
              <a:avLst/>
              <a:gdLst/>
              <a:ahLst/>
              <a:cxnLst/>
              <a:rect l="l" t="t" r="r" b="b"/>
              <a:pathLst>
                <a:path w="638" h="610" extrusionOk="0">
                  <a:moveTo>
                    <a:pt x="403" y="1"/>
                  </a:moveTo>
                  <a:cubicBezTo>
                    <a:pt x="396" y="1"/>
                    <a:pt x="389" y="4"/>
                    <a:pt x="383" y="10"/>
                  </a:cubicBezTo>
                  <a:cubicBezTo>
                    <a:pt x="383" y="10"/>
                    <a:pt x="1" y="488"/>
                    <a:pt x="341" y="599"/>
                  </a:cubicBezTo>
                  <a:cubicBezTo>
                    <a:pt x="363" y="606"/>
                    <a:pt x="383" y="610"/>
                    <a:pt x="400" y="610"/>
                  </a:cubicBezTo>
                  <a:cubicBezTo>
                    <a:pt x="637" y="610"/>
                    <a:pt x="501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 rot="-339373">
              <a:off x="1287327" y="2628004"/>
              <a:ext cx="47405" cy="43993"/>
            </a:xfrm>
            <a:custGeom>
              <a:avLst/>
              <a:gdLst/>
              <a:ahLst/>
              <a:cxnLst/>
              <a:rect l="l" t="t" r="r" b="b"/>
              <a:pathLst>
                <a:path w="653" h="606" extrusionOk="0">
                  <a:moveTo>
                    <a:pt x="349" y="0"/>
                  </a:moveTo>
                  <a:cubicBezTo>
                    <a:pt x="341" y="0"/>
                    <a:pt x="333" y="4"/>
                    <a:pt x="327" y="12"/>
                  </a:cubicBezTo>
                  <a:cubicBezTo>
                    <a:pt x="327" y="12"/>
                    <a:pt x="0" y="522"/>
                    <a:pt x="349" y="600"/>
                  </a:cubicBezTo>
                  <a:cubicBezTo>
                    <a:pt x="365" y="604"/>
                    <a:pt x="380" y="605"/>
                    <a:pt x="393" y="605"/>
                  </a:cubicBezTo>
                  <a:cubicBezTo>
                    <a:pt x="653" y="605"/>
                    <a:pt x="453" y="0"/>
                    <a:pt x="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 rot="-339373">
              <a:off x="762625" y="2691625"/>
              <a:ext cx="46316" cy="44211"/>
            </a:xfrm>
            <a:custGeom>
              <a:avLst/>
              <a:gdLst/>
              <a:ahLst/>
              <a:cxnLst/>
              <a:rect l="l" t="t" r="r" b="b"/>
              <a:pathLst>
                <a:path w="638" h="609" extrusionOk="0">
                  <a:moveTo>
                    <a:pt x="400" y="0"/>
                  </a:moveTo>
                  <a:cubicBezTo>
                    <a:pt x="393" y="0"/>
                    <a:pt x="386" y="3"/>
                    <a:pt x="380" y="9"/>
                  </a:cubicBezTo>
                  <a:cubicBezTo>
                    <a:pt x="380" y="9"/>
                    <a:pt x="1" y="486"/>
                    <a:pt x="338" y="597"/>
                  </a:cubicBezTo>
                  <a:cubicBezTo>
                    <a:pt x="360" y="605"/>
                    <a:pt x="380" y="608"/>
                    <a:pt x="398" y="608"/>
                  </a:cubicBezTo>
                  <a:cubicBezTo>
                    <a:pt x="638" y="608"/>
                    <a:pt x="500" y="0"/>
                    <a:pt x="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 rot="-339373">
              <a:off x="675599" y="2676170"/>
              <a:ext cx="46316" cy="44284"/>
            </a:xfrm>
            <a:custGeom>
              <a:avLst/>
              <a:gdLst/>
              <a:ahLst/>
              <a:cxnLst/>
              <a:rect l="l" t="t" r="r" b="b"/>
              <a:pathLst>
                <a:path w="638" h="610" extrusionOk="0">
                  <a:moveTo>
                    <a:pt x="400" y="1"/>
                  </a:moveTo>
                  <a:cubicBezTo>
                    <a:pt x="393" y="1"/>
                    <a:pt x="387" y="4"/>
                    <a:pt x="380" y="10"/>
                  </a:cubicBezTo>
                  <a:cubicBezTo>
                    <a:pt x="380" y="10"/>
                    <a:pt x="1" y="487"/>
                    <a:pt x="338" y="598"/>
                  </a:cubicBezTo>
                  <a:cubicBezTo>
                    <a:pt x="361" y="606"/>
                    <a:pt x="382" y="609"/>
                    <a:pt x="400" y="609"/>
                  </a:cubicBezTo>
                  <a:cubicBezTo>
                    <a:pt x="637" y="609"/>
                    <a:pt x="500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 rot="-339373">
              <a:off x="798376" y="2785109"/>
              <a:ext cx="46316" cy="44429"/>
            </a:xfrm>
            <a:custGeom>
              <a:avLst/>
              <a:gdLst/>
              <a:ahLst/>
              <a:cxnLst/>
              <a:rect l="l" t="t" r="r" b="b"/>
              <a:pathLst>
                <a:path w="638" h="612" extrusionOk="0">
                  <a:moveTo>
                    <a:pt x="400" y="0"/>
                  </a:moveTo>
                  <a:cubicBezTo>
                    <a:pt x="393" y="0"/>
                    <a:pt x="386" y="3"/>
                    <a:pt x="380" y="10"/>
                  </a:cubicBezTo>
                  <a:cubicBezTo>
                    <a:pt x="380" y="10"/>
                    <a:pt x="0" y="489"/>
                    <a:pt x="338" y="601"/>
                  </a:cubicBezTo>
                  <a:cubicBezTo>
                    <a:pt x="360" y="608"/>
                    <a:pt x="379" y="611"/>
                    <a:pt x="397" y="611"/>
                  </a:cubicBezTo>
                  <a:cubicBezTo>
                    <a:pt x="637" y="611"/>
                    <a:pt x="500" y="0"/>
                    <a:pt x="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 rot="-339373">
              <a:off x="686579" y="2787062"/>
              <a:ext cx="46316" cy="44211"/>
            </a:xfrm>
            <a:custGeom>
              <a:avLst/>
              <a:gdLst/>
              <a:ahLst/>
              <a:cxnLst/>
              <a:rect l="l" t="t" r="r" b="b"/>
              <a:pathLst>
                <a:path w="638" h="609" extrusionOk="0">
                  <a:moveTo>
                    <a:pt x="400" y="0"/>
                  </a:moveTo>
                  <a:cubicBezTo>
                    <a:pt x="393" y="0"/>
                    <a:pt x="387" y="3"/>
                    <a:pt x="380" y="9"/>
                  </a:cubicBezTo>
                  <a:cubicBezTo>
                    <a:pt x="380" y="9"/>
                    <a:pt x="1" y="486"/>
                    <a:pt x="338" y="598"/>
                  </a:cubicBezTo>
                  <a:cubicBezTo>
                    <a:pt x="361" y="605"/>
                    <a:pt x="382" y="609"/>
                    <a:pt x="400" y="609"/>
                  </a:cubicBezTo>
                  <a:cubicBezTo>
                    <a:pt x="637" y="609"/>
                    <a:pt x="500" y="0"/>
                    <a:pt x="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 rot="-339373">
              <a:off x="611104" y="2748294"/>
              <a:ext cx="46171" cy="44284"/>
            </a:xfrm>
            <a:custGeom>
              <a:avLst/>
              <a:gdLst/>
              <a:ahLst/>
              <a:cxnLst/>
              <a:rect l="l" t="t" r="r" b="b"/>
              <a:pathLst>
                <a:path w="636" h="610" extrusionOk="0">
                  <a:moveTo>
                    <a:pt x="400" y="1"/>
                  </a:moveTo>
                  <a:cubicBezTo>
                    <a:pt x="393" y="1"/>
                    <a:pt x="387" y="4"/>
                    <a:pt x="380" y="10"/>
                  </a:cubicBezTo>
                  <a:cubicBezTo>
                    <a:pt x="380" y="10"/>
                    <a:pt x="1" y="487"/>
                    <a:pt x="338" y="598"/>
                  </a:cubicBezTo>
                  <a:cubicBezTo>
                    <a:pt x="361" y="606"/>
                    <a:pt x="380" y="609"/>
                    <a:pt x="398" y="609"/>
                  </a:cubicBezTo>
                  <a:cubicBezTo>
                    <a:pt x="636" y="609"/>
                    <a:pt x="502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 rot="-339373">
              <a:off x="563399" y="2839670"/>
              <a:ext cx="46461" cy="44284"/>
            </a:xfrm>
            <a:custGeom>
              <a:avLst/>
              <a:gdLst/>
              <a:ahLst/>
              <a:cxnLst/>
              <a:rect l="l" t="t" r="r" b="b"/>
              <a:pathLst>
                <a:path w="640" h="610" extrusionOk="0">
                  <a:moveTo>
                    <a:pt x="400" y="1"/>
                  </a:moveTo>
                  <a:cubicBezTo>
                    <a:pt x="393" y="1"/>
                    <a:pt x="386" y="4"/>
                    <a:pt x="380" y="10"/>
                  </a:cubicBezTo>
                  <a:cubicBezTo>
                    <a:pt x="380" y="10"/>
                    <a:pt x="1" y="487"/>
                    <a:pt x="338" y="599"/>
                  </a:cubicBezTo>
                  <a:cubicBezTo>
                    <a:pt x="360" y="606"/>
                    <a:pt x="381" y="609"/>
                    <a:pt x="399" y="609"/>
                  </a:cubicBezTo>
                  <a:cubicBezTo>
                    <a:pt x="639" y="609"/>
                    <a:pt x="500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339373">
              <a:off x="1179730" y="2781393"/>
              <a:ext cx="48059" cy="43703"/>
            </a:xfrm>
            <a:custGeom>
              <a:avLst/>
              <a:gdLst/>
              <a:ahLst/>
              <a:cxnLst/>
              <a:rect l="l" t="t" r="r" b="b"/>
              <a:pathLst>
                <a:path w="662" h="602" extrusionOk="0">
                  <a:moveTo>
                    <a:pt x="317" y="0"/>
                  </a:moveTo>
                  <a:cubicBezTo>
                    <a:pt x="308" y="0"/>
                    <a:pt x="300" y="4"/>
                    <a:pt x="294" y="13"/>
                  </a:cubicBezTo>
                  <a:cubicBezTo>
                    <a:pt x="294" y="13"/>
                    <a:pt x="1" y="546"/>
                    <a:pt x="355" y="599"/>
                  </a:cubicBezTo>
                  <a:cubicBezTo>
                    <a:pt x="368" y="601"/>
                    <a:pt x="379" y="602"/>
                    <a:pt x="390" y="602"/>
                  </a:cubicBezTo>
                  <a:cubicBezTo>
                    <a:pt x="662" y="602"/>
                    <a:pt x="42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 rot="-339373">
              <a:off x="1325239" y="2729546"/>
              <a:ext cx="48276" cy="43703"/>
            </a:xfrm>
            <a:custGeom>
              <a:avLst/>
              <a:gdLst/>
              <a:ahLst/>
              <a:cxnLst/>
              <a:rect l="l" t="t" r="r" b="b"/>
              <a:pathLst>
                <a:path w="665" h="602" extrusionOk="0">
                  <a:moveTo>
                    <a:pt x="316" y="0"/>
                  </a:moveTo>
                  <a:cubicBezTo>
                    <a:pt x="308" y="0"/>
                    <a:pt x="300" y="4"/>
                    <a:pt x="293" y="13"/>
                  </a:cubicBezTo>
                  <a:cubicBezTo>
                    <a:pt x="293" y="13"/>
                    <a:pt x="0" y="548"/>
                    <a:pt x="355" y="599"/>
                  </a:cubicBezTo>
                  <a:cubicBezTo>
                    <a:pt x="367" y="601"/>
                    <a:pt x="379" y="601"/>
                    <a:pt x="390" y="601"/>
                  </a:cubicBezTo>
                  <a:cubicBezTo>
                    <a:pt x="664" y="601"/>
                    <a:pt x="424" y="0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 rot="-339373">
              <a:off x="443196" y="2460889"/>
              <a:ext cx="80291" cy="59601"/>
            </a:xfrm>
            <a:custGeom>
              <a:avLst/>
              <a:gdLst/>
              <a:ahLst/>
              <a:cxnLst/>
              <a:rect l="l" t="t" r="r" b="b"/>
              <a:pathLst>
                <a:path w="1106" h="821" extrusionOk="0">
                  <a:moveTo>
                    <a:pt x="368" y="0"/>
                  </a:moveTo>
                  <a:cubicBezTo>
                    <a:pt x="237" y="0"/>
                    <a:pt x="102" y="41"/>
                    <a:pt x="55" y="193"/>
                  </a:cubicBezTo>
                  <a:cubicBezTo>
                    <a:pt x="1" y="363"/>
                    <a:pt x="197" y="429"/>
                    <a:pt x="372" y="429"/>
                  </a:cubicBezTo>
                  <a:cubicBezTo>
                    <a:pt x="387" y="429"/>
                    <a:pt x="401" y="429"/>
                    <a:pt x="415" y="428"/>
                  </a:cubicBezTo>
                  <a:lnTo>
                    <a:pt x="415" y="428"/>
                  </a:lnTo>
                  <a:cubicBezTo>
                    <a:pt x="341" y="547"/>
                    <a:pt x="296" y="710"/>
                    <a:pt x="398" y="796"/>
                  </a:cubicBezTo>
                  <a:cubicBezTo>
                    <a:pt x="418" y="813"/>
                    <a:pt x="441" y="820"/>
                    <a:pt x="468" y="820"/>
                  </a:cubicBezTo>
                  <a:cubicBezTo>
                    <a:pt x="696" y="820"/>
                    <a:pt x="1106" y="234"/>
                    <a:pt x="663" y="54"/>
                  </a:cubicBezTo>
                  <a:cubicBezTo>
                    <a:pt x="663" y="54"/>
                    <a:pt x="51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-339373">
              <a:off x="442515" y="2458748"/>
              <a:ext cx="67732" cy="65482"/>
            </a:xfrm>
            <a:custGeom>
              <a:avLst/>
              <a:gdLst/>
              <a:ahLst/>
              <a:cxnLst/>
              <a:rect l="l" t="t" r="r" b="b"/>
              <a:pathLst>
                <a:path w="933" h="902" extrusionOk="0">
                  <a:moveTo>
                    <a:pt x="570" y="363"/>
                  </a:moveTo>
                  <a:cubicBezTo>
                    <a:pt x="581" y="372"/>
                    <a:pt x="581" y="377"/>
                    <a:pt x="584" y="383"/>
                  </a:cubicBezTo>
                  <a:cubicBezTo>
                    <a:pt x="581" y="388"/>
                    <a:pt x="559" y="402"/>
                    <a:pt x="514" y="416"/>
                  </a:cubicBezTo>
                  <a:cubicBezTo>
                    <a:pt x="542" y="383"/>
                    <a:pt x="567" y="369"/>
                    <a:pt x="570" y="363"/>
                  </a:cubicBezTo>
                  <a:close/>
                  <a:moveTo>
                    <a:pt x="377" y="82"/>
                  </a:moveTo>
                  <a:cubicBezTo>
                    <a:pt x="517" y="82"/>
                    <a:pt x="656" y="132"/>
                    <a:pt x="656" y="132"/>
                  </a:cubicBezTo>
                  <a:cubicBezTo>
                    <a:pt x="793" y="188"/>
                    <a:pt x="849" y="285"/>
                    <a:pt x="821" y="425"/>
                  </a:cubicBezTo>
                  <a:cubicBezTo>
                    <a:pt x="785" y="623"/>
                    <a:pt x="589" y="821"/>
                    <a:pt x="475" y="821"/>
                  </a:cubicBezTo>
                  <a:cubicBezTo>
                    <a:pt x="458" y="821"/>
                    <a:pt x="444" y="818"/>
                    <a:pt x="433" y="807"/>
                  </a:cubicBezTo>
                  <a:cubicBezTo>
                    <a:pt x="352" y="740"/>
                    <a:pt x="388" y="609"/>
                    <a:pt x="444" y="508"/>
                  </a:cubicBezTo>
                  <a:cubicBezTo>
                    <a:pt x="514" y="500"/>
                    <a:pt x="628" y="481"/>
                    <a:pt x="656" y="414"/>
                  </a:cubicBezTo>
                  <a:cubicBezTo>
                    <a:pt x="665" y="391"/>
                    <a:pt x="670" y="355"/>
                    <a:pt x="625" y="308"/>
                  </a:cubicBezTo>
                  <a:cubicBezTo>
                    <a:pt x="612" y="294"/>
                    <a:pt x="595" y="288"/>
                    <a:pt x="572" y="288"/>
                  </a:cubicBezTo>
                  <a:cubicBezTo>
                    <a:pt x="514" y="288"/>
                    <a:pt x="444" y="358"/>
                    <a:pt x="394" y="430"/>
                  </a:cubicBezTo>
                  <a:cubicBezTo>
                    <a:pt x="389" y="430"/>
                    <a:pt x="384" y="430"/>
                    <a:pt x="379" y="430"/>
                  </a:cubicBezTo>
                  <a:cubicBezTo>
                    <a:pt x="254" y="430"/>
                    <a:pt x="150" y="397"/>
                    <a:pt x="109" y="344"/>
                  </a:cubicBezTo>
                  <a:cubicBezTo>
                    <a:pt x="87" y="316"/>
                    <a:pt x="84" y="285"/>
                    <a:pt x="98" y="246"/>
                  </a:cubicBezTo>
                  <a:cubicBezTo>
                    <a:pt x="134" y="137"/>
                    <a:pt x="227" y="82"/>
                    <a:pt x="377" y="82"/>
                  </a:cubicBezTo>
                  <a:close/>
                  <a:moveTo>
                    <a:pt x="374" y="1"/>
                  </a:moveTo>
                  <a:cubicBezTo>
                    <a:pt x="185" y="1"/>
                    <a:pt x="65" y="79"/>
                    <a:pt x="17" y="224"/>
                  </a:cubicBezTo>
                  <a:cubicBezTo>
                    <a:pt x="1" y="285"/>
                    <a:pt x="9" y="344"/>
                    <a:pt x="42" y="391"/>
                  </a:cubicBezTo>
                  <a:cubicBezTo>
                    <a:pt x="115" y="489"/>
                    <a:pt x="274" y="508"/>
                    <a:pt x="349" y="511"/>
                  </a:cubicBezTo>
                  <a:cubicBezTo>
                    <a:pt x="294" y="634"/>
                    <a:pt x="277" y="782"/>
                    <a:pt x="380" y="871"/>
                  </a:cubicBezTo>
                  <a:cubicBezTo>
                    <a:pt x="408" y="891"/>
                    <a:pt x="441" y="902"/>
                    <a:pt x="475" y="902"/>
                  </a:cubicBezTo>
                  <a:cubicBezTo>
                    <a:pt x="639" y="902"/>
                    <a:pt x="860" y="665"/>
                    <a:pt x="896" y="444"/>
                  </a:cubicBezTo>
                  <a:cubicBezTo>
                    <a:pt x="932" y="266"/>
                    <a:pt x="854" y="126"/>
                    <a:pt x="681" y="56"/>
                  </a:cubicBezTo>
                  <a:cubicBezTo>
                    <a:pt x="679" y="54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 rot="-339373">
              <a:off x="495769" y="2401479"/>
              <a:ext cx="65554" cy="59311"/>
            </a:xfrm>
            <a:custGeom>
              <a:avLst/>
              <a:gdLst/>
              <a:ahLst/>
              <a:cxnLst/>
              <a:rect l="l" t="t" r="r" b="b"/>
              <a:pathLst>
                <a:path w="903" h="817" extrusionOk="0">
                  <a:moveTo>
                    <a:pt x="350" y="0"/>
                  </a:moveTo>
                  <a:cubicBezTo>
                    <a:pt x="349" y="0"/>
                    <a:pt x="348" y="0"/>
                    <a:pt x="346" y="1"/>
                  </a:cubicBezTo>
                  <a:cubicBezTo>
                    <a:pt x="0" y="9"/>
                    <a:pt x="39" y="542"/>
                    <a:pt x="39" y="542"/>
                  </a:cubicBezTo>
                  <a:cubicBezTo>
                    <a:pt x="62" y="744"/>
                    <a:pt x="203" y="817"/>
                    <a:pt x="362" y="817"/>
                  </a:cubicBezTo>
                  <a:cubicBezTo>
                    <a:pt x="611" y="817"/>
                    <a:pt x="902" y="636"/>
                    <a:pt x="837" y="500"/>
                  </a:cubicBezTo>
                  <a:cubicBezTo>
                    <a:pt x="800" y="418"/>
                    <a:pt x="712" y="389"/>
                    <a:pt x="617" y="389"/>
                  </a:cubicBezTo>
                  <a:cubicBezTo>
                    <a:pt x="570" y="389"/>
                    <a:pt x="521" y="396"/>
                    <a:pt x="475" y="408"/>
                  </a:cubicBezTo>
                  <a:lnTo>
                    <a:pt x="475" y="408"/>
                  </a:lnTo>
                  <a:cubicBezTo>
                    <a:pt x="537" y="23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 rot="-339373">
              <a:off x="494143" y="2398151"/>
              <a:ext cx="67079" cy="65482"/>
            </a:xfrm>
            <a:custGeom>
              <a:avLst/>
              <a:gdLst/>
              <a:ahLst/>
              <a:cxnLst/>
              <a:rect l="l" t="t" r="r" b="b"/>
              <a:pathLst>
                <a:path w="924" h="902" extrusionOk="0">
                  <a:moveTo>
                    <a:pt x="421" y="522"/>
                  </a:moveTo>
                  <a:cubicBezTo>
                    <a:pt x="399" y="561"/>
                    <a:pt x="380" y="578"/>
                    <a:pt x="368" y="578"/>
                  </a:cubicBezTo>
                  <a:cubicBezTo>
                    <a:pt x="368" y="578"/>
                    <a:pt x="366" y="578"/>
                    <a:pt x="357" y="566"/>
                  </a:cubicBezTo>
                  <a:cubicBezTo>
                    <a:pt x="366" y="558"/>
                    <a:pt x="385" y="539"/>
                    <a:pt x="421" y="522"/>
                  </a:cubicBezTo>
                  <a:close/>
                  <a:moveTo>
                    <a:pt x="371" y="87"/>
                  </a:moveTo>
                  <a:cubicBezTo>
                    <a:pt x="419" y="87"/>
                    <a:pt x="446" y="101"/>
                    <a:pt x="463" y="126"/>
                  </a:cubicBezTo>
                  <a:cubicBezTo>
                    <a:pt x="505" y="181"/>
                    <a:pt x="505" y="296"/>
                    <a:pt x="466" y="413"/>
                  </a:cubicBezTo>
                  <a:cubicBezTo>
                    <a:pt x="385" y="438"/>
                    <a:pt x="301" y="480"/>
                    <a:pt x="279" y="536"/>
                  </a:cubicBezTo>
                  <a:cubicBezTo>
                    <a:pt x="268" y="558"/>
                    <a:pt x="271" y="578"/>
                    <a:pt x="282" y="600"/>
                  </a:cubicBezTo>
                  <a:cubicBezTo>
                    <a:pt x="307" y="645"/>
                    <a:pt x="340" y="656"/>
                    <a:pt x="366" y="656"/>
                  </a:cubicBezTo>
                  <a:cubicBezTo>
                    <a:pt x="446" y="656"/>
                    <a:pt x="502" y="539"/>
                    <a:pt x="525" y="480"/>
                  </a:cubicBezTo>
                  <a:cubicBezTo>
                    <a:pt x="566" y="474"/>
                    <a:pt x="605" y="466"/>
                    <a:pt x="642" y="466"/>
                  </a:cubicBezTo>
                  <a:cubicBezTo>
                    <a:pt x="706" y="466"/>
                    <a:pt x="790" y="483"/>
                    <a:pt x="823" y="552"/>
                  </a:cubicBezTo>
                  <a:cubicBezTo>
                    <a:pt x="829" y="575"/>
                    <a:pt x="826" y="600"/>
                    <a:pt x="809" y="628"/>
                  </a:cubicBezTo>
                  <a:cubicBezTo>
                    <a:pt x="753" y="717"/>
                    <a:pt x="561" y="817"/>
                    <a:pt x="380" y="817"/>
                  </a:cubicBezTo>
                  <a:cubicBezTo>
                    <a:pt x="265" y="817"/>
                    <a:pt x="120" y="776"/>
                    <a:pt x="101" y="580"/>
                  </a:cubicBezTo>
                  <a:cubicBezTo>
                    <a:pt x="101" y="580"/>
                    <a:pt x="84" y="293"/>
                    <a:pt x="209" y="156"/>
                  </a:cubicBezTo>
                  <a:cubicBezTo>
                    <a:pt x="251" y="112"/>
                    <a:pt x="301" y="89"/>
                    <a:pt x="371" y="87"/>
                  </a:cubicBezTo>
                  <a:close/>
                  <a:moveTo>
                    <a:pt x="368" y="0"/>
                  </a:moveTo>
                  <a:cubicBezTo>
                    <a:pt x="282" y="3"/>
                    <a:pt x="204" y="34"/>
                    <a:pt x="148" y="98"/>
                  </a:cubicBezTo>
                  <a:cubicBezTo>
                    <a:pt x="0" y="260"/>
                    <a:pt x="17" y="575"/>
                    <a:pt x="20" y="589"/>
                  </a:cubicBezTo>
                  <a:cubicBezTo>
                    <a:pt x="45" y="787"/>
                    <a:pt x="173" y="901"/>
                    <a:pt x="382" y="901"/>
                  </a:cubicBezTo>
                  <a:cubicBezTo>
                    <a:pt x="575" y="901"/>
                    <a:pt x="801" y="801"/>
                    <a:pt x="882" y="672"/>
                  </a:cubicBezTo>
                  <a:cubicBezTo>
                    <a:pt x="924" y="605"/>
                    <a:pt x="912" y="552"/>
                    <a:pt x="898" y="522"/>
                  </a:cubicBezTo>
                  <a:cubicBezTo>
                    <a:pt x="860" y="433"/>
                    <a:pt x="765" y="387"/>
                    <a:pt x="641" y="387"/>
                  </a:cubicBezTo>
                  <a:cubicBezTo>
                    <a:pt x="614" y="387"/>
                    <a:pt x="585" y="389"/>
                    <a:pt x="555" y="393"/>
                  </a:cubicBezTo>
                  <a:cubicBezTo>
                    <a:pt x="586" y="285"/>
                    <a:pt x="589" y="156"/>
                    <a:pt x="533" y="75"/>
                  </a:cubicBezTo>
                  <a:cubicBezTo>
                    <a:pt x="497" y="28"/>
                    <a:pt x="44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339373">
              <a:off x="508144" y="2467643"/>
              <a:ext cx="62650" cy="53285"/>
            </a:xfrm>
            <a:custGeom>
              <a:avLst/>
              <a:gdLst/>
              <a:ahLst/>
              <a:cxnLst/>
              <a:rect l="l" t="t" r="r" b="b"/>
              <a:pathLst>
                <a:path w="863" h="734" extrusionOk="0">
                  <a:moveTo>
                    <a:pt x="374" y="0"/>
                  </a:moveTo>
                  <a:cubicBezTo>
                    <a:pt x="220" y="0"/>
                    <a:pt x="105" y="80"/>
                    <a:pt x="95" y="144"/>
                  </a:cubicBezTo>
                  <a:cubicBezTo>
                    <a:pt x="95" y="144"/>
                    <a:pt x="0" y="443"/>
                    <a:pt x="218" y="593"/>
                  </a:cubicBezTo>
                  <a:cubicBezTo>
                    <a:pt x="340" y="678"/>
                    <a:pt x="486" y="734"/>
                    <a:pt x="601" y="734"/>
                  </a:cubicBezTo>
                  <a:cubicBezTo>
                    <a:pt x="688" y="734"/>
                    <a:pt x="758" y="702"/>
                    <a:pt x="790" y="627"/>
                  </a:cubicBezTo>
                  <a:cubicBezTo>
                    <a:pt x="862" y="454"/>
                    <a:pt x="820" y="153"/>
                    <a:pt x="572" y="44"/>
                  </a:cubicBezTo>
                  <a:cubicBezTo>
                    <a:pt x="502" y="13"/>
                    <a:pt x="435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 rot="-339373">
              <a:off x="513799" y="2469855"/>
              <a:ext cx="27586" cy="29256"/>
            </a:xfrm>
            <a:custGeom>
              <a:avLst/>
              <a:gdLst/>
              <a:ahLst/>
              <a:cxnLst/>
              <a:rect l="l" t="t" r="r" b="b"/>
              <a:pathLst>
                <a:path w="380" h="403" extrusionOk="0">
                  <a:moveTo>
                    <a:pt x="380" y="1"/>
                  </a:moveTo>
                  <a:lnTo>
                    <a:pt x="0" y="403"/>
                  </a:lnTo>
                  <a:cubicBezTo>
                    <a:pt x="0" y="403"/>
                    <a:pt x="363" y="85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 rot="-339373">
              <a:off x="510521" y="2466807"/>
              <a:ext cx="34120" cy="35136"/>
            </a:xfrm>
            <a:custGeom>
              <a:avLst/>
              <a:gdLst/>
              <a:ahLst/>
              <a:cxnLst/>
              <a:rect l="l" t="t" r="r" b="b"/>
              <a:pathLst>
                <a:path w="470" h="484" extrusionOk="0">
                  <a:moveTo>
                    <a:pt x="430" y="1"/>
                  </a:moveTo>
                  <a:cubicBezTo>
                    <a:pt x="410" y="1"/>
                    <a:pt x="393" y="14"/>
                    <a:pt x="386" y="34"/>
                  </a:cubicBezTo>
                  <a:cubicBezTo>
                    <a:pt x="372" y="79"/>
                    <a:pt x="185" y="266"/>
                    <a:pt x="17" y="414"/>
                  </a:cubicBezTo>
                  <a:cubicBezTo>
                    <a:pt x="1" y="428"/>
                    <a:pt x="1" y="453"/>
                    <a:pt x="14" y="470"/>
                  </a:cubicBezTo>
                  <a:cubicBezTo>
                    <a:pt x="20" y="475"/>
                    <a:pt x="34" y="484"/>
                    <a:pt x="45" y="484"/>
                  </a:cubicBezTo>
                  <a:cubicBezTo>
                    <a:pt x="56" y="484"/>
                    <a:pt x="62" y="481"/>
                    <a:pt x="73" y="472"/>
                  </a:cubicBezTo>
                  <a:cubicBezTo>
                    <a:pt x="160" y="397"/>
                    <a:pt x="447" y="141"/>
                    <a:pt x="466" y="51"/>
                  </a:cubicBezTo>
                  <a:cubicBezTo>
                    <a:pt x="469" y="29"/>
                    <a:pt x="455" y="9"/>
                    <a:pt x="436" y="1"/>
                  </a:cubicBezTo>
                  <a:cubicBezTo>
                    <a:pt x="434" y="1"/>
                    <a:pt x="432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339373">
              <a:off x="525602" y="2475219"/>
              <a:ext cx="31507" cy="35717"/>
            </a:xfrm>
            <a:custGeom>
              <a:avLst/>
              <a:gdLst/>
              <a:ahLst/>
              <a:cxnLst/>
              <a:rect l="l" t="t" r="r" b="b"/>
              <a:pathLst>
                <a:path w="434" h="492" extrusionOk="0">
                  <a:moveTo>
                    <a:pt x="433" y="1"/>
                  </a:moveTo>
                  <a:lnTo>
                    <a:pt x="1" y="492"/>
                  </a:lnTo>
                  <a:cubicBezTo>
                    <a:pt x="1" y="492"/>
                    <a:pt x="411" y="107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 rot="-339373">
              <a:off x="521974" y="2472192"/>
              <a:ext cx="38331" cy="41815"/>
            </a:xfrm>
            <a:custGeom>
              <a:avLst/>
              <a:gdLst/>
              <a:ahLst/>
              <a:cxnLst/>
              <a:rect l="l" t="t" r="r" b="b"/>
              <a:pathLst>
                <a:path w="528" h="576" extrusionOk="0">
                  <a:moveTo>
                    <a:pt x="487" y="1"/>
                  </a:moveTo>
                  <a:cubicBezTo>
                    <a:pt x="468" y="1"/>
                    <a:pt x="449" y="14"/>
                    <a:pt x="444" y="32"/>
                  </a:cubicBezTo>
                  <a:cubicBezTo>
                    <a:pt x="430" y="99"/>
                    <a:pt x="190" y="350"/>
                    <a:pt x="23" y="503"/>
                  </a:cubicBezTo>
                  <a:cubicBezTo>
                    <a:pt x="3" y="520"/>
                    <a:pt x="1" y="545"/>
                    <a:pt x="17" y="562"/>
                  </a:cubicBezTo>
                  <a:cubicBezTo>
                    <a:pt x="28" y="573"/>
                    <a:pt x="40" y="576"/>
                    <a:pt x="51" y="576"/>
                  </a:cubicBezTo>
                  <a:cubicBezTo>
                    <a:pt x="59" y="576"/>
                    <a:pt x="68" y="573"/>
                    <a:pt x="79" y="562"/>
                  </a:cubicBezTo>
                  <a:cubicBezTo>
                    <a:pt x="148" y="495"/>
                    <a:pt x="500" y="166"/>
                    <a:pt x="525" y="49"/>
                  </a:cubicBezTo>
                  <a:cubicBezTo>
                    <a:pt x="528" y="29"/>
                    <a:pt x="514" y="7"/>
                    <a:pt x="492" y="1"/>
                  </a:cubicBezTo>
                  <a:cubicBezTo>
                    <a:pt x="490" y="1"/>
                    <a:pt x="48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 rot="-339373">
              <a:off x="445792" y="2442068"/>
              <a:ext cx="45009" cy="17350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226" y="0"/>
                  </a:moveTo>
                  <a:cubicBezTo>
                    <a:pt x="168" y="0"/>
                    <a:pt x="104" y="11"/>
                    <a:pt x="36" y="38"/>
                  </a:cubicBezTo>
                  <a:cubicBezTo>
                    <a:pt x="14" y="43"/>
                    <a:pt x="0" y="69"/>
                    <a:pt x="11" y="91"/>
                  </a:cubicBezTo>
                  <a:cubicBezTo>
                    <a:pt x="17" y="106"/>
                    <a:pt x="32" y="117"/>
                    <a:pt x="48" y="117"/>
                  </a:cubicBezTo>
                  <a:cubicBezTo>
                    <a:pt x="53" y="117"/>
                    <a:pt x="59" y="116"/>
                    <a:pt x="64" y="113"/>
                  </a:cubicBezTo>
                  <a:cubicBezTo>
                    <a:pt x="121" y="92"/>
                    <a:pt x="174" y="83"/>
                    <a:pt x="222" y="83"/>
                  </a:cubicBezTo>
                  <a:cubicBezTo>
                    <a:pt x="413" y="83"/>
                    <a:pt x="532" y="218"/>
                    <a:pt x="538" y="225"/>
                  </a:cubicBezTo>
                  <a:cubicBezTo>
                    <a:pt x="544" y="233"/>
                    <a:pt x="555" y="239"/>
                    <a:pt x="569" y="239"/>
                  </a:cubicBezTo>
                  <a:cubicBezTo>
                    <a:pt x="580" y="239"/>
                    <a:pt x="591" y="236"/>
                    <a:pt x="597" y="225"/>
                  </a:cubicBezTo>
                  <a:cubicBezTo>
                    <a:pt x="619" y="211"/>
                    <a:pt x="619" y="188"/>
                    <a:pt x="605" y="169"/>
                  </a:cubicBezTo>
                  <a:cubicBezTo>
                    <a:pt x="601" y="169"/>
                    <a:pt x="456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-339373">
              <a:off x="540990" y="2486475"/>
              <a:ext cx="24973" cy="28167"/>
            </a:xfrm>
            <a:custGeom>
              <a:avLst/>
              <a:gdLst/>
              <a:ahLst/>
              <a:cxnLst/>
              <a:rect l="l" t="t" r="r" b="b"/>
              <a:pathLst>
                <a:path w="344" h="388" extrusionOk="0">
                  <a:moveTo>
                    <a:pt x="344" y="0"/>
                  </a:moveTo>
                  <a:lnTo>
                    <a:pt x="1" y="388"/>
                  </a:lnTo>
                  <a:cubicBezTo>
                    <a:pt x="1" y="388"/>
                    <a:pt x="322" y="134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 rot="-339373">
              <a:off x="537792" y="2483350"/>
              <a:ext cx="31434" cy="34338"/>
            </a:xfrm>
            <a:custGeom>
              <a:avLst/>
              <a:gdLst/>
              <a:ahLst/>
              <a:cxnLst/>
              <a:rect l="l" t="t" r="r" b="b"/>
              <a:pathLst>
                <a:path w="433" h="473" extrusionOk="0">
                  <a:moveTo>
                    <a:pt x="388" y="1"/>
                  </a:moveTo>
                  <a:cubicBezTo>
                    <a:pt x="368" y="1"/>
                    <a:pt x="351" y="15"/>
                    <a:pt x="349" y="38"/>
                  </a:cubicBezTo>
                  <a:cubicBezTo>
                    <a:pt x="335" y="118"/>
                    <a:pt x="140" y="300"/>
                    <a:pt x="20" y="397"/>
                  </a:cubicBezTo>
                  <a:cubicBezTo>
                    <a:pt x="3" y="414"/>
                    <a:pt x="0" y="436"/>
                    <a:pt x="14" y="456"/>
                  </a:cubicBezTo>
                  <a:cubicBezTo>
                    <a:pt x="20" y="464"/>
                    <a:pt x="31" y="473"/>
                    <a:pt x="45" y="473"/>
                  </a:cubicBezTo>
                  <a:cubicBezTo>
                    <a:pt x="56" y="473"/>
                    <a:pt x="67" y="473"/>
                    <a:pt x="73" y="459"/>
                  </a:cubicBezTo>
                  <a:cubicBezTo>
                    <a:pt x="103" y="434"/>
                    <a:pt x="405" y="191"/>
                    <a:pt x="430" y="46"/>
                  </a:cubicBezTo>
                  <a:cubicBezTo>
                    <a:pt x="432" y="26"/>
                    <a:pt x="419" y="4"/>
                    <a:pt x="393" y="1"/>
                  </a:cubicBezTo>
                  <a:cubicBezTo>
                    <a:pt x="392" y="1"/>
                    <a:pt x="39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 rot="-339373">
              <a:off x="466275" y="2410432"/>
              <a:ext cx="28458" cy="44284"/>
            </a:xfrm>
            <a:custGeom>
              <a:avLst/>
              <a:gdLst/>
              <a:ahLst/>
              <a:cxnLst/>
              <a:rect l="l" t="t" r="r" b="b"/>
              <a:pathLst>
                <a:path w="392" h="610" extrusionOk="0">
                  <a:moveTo>
                    <a:pt x="203" y="0"/>
                  </a:moveTo>
                  <a:cubicBezTo>
                    <a:pt x="188" y="0"/>
                    <a:pt x="173" y="8"/>
                    <a:pt x="165" y="23"/>
                  </a:cubicBezTo>
                  <a:cubicBezTo>
                    <a:pt x="163" y="26"/>
                    <a:pt x="1" y="316"/>
                    <a:pt x="316" y="598"/>
                  </a:cubicBezTo>
                  <a:cubicBezTo>
                    <a:pt x="322" y="604"/>
                    <a:pt x="333" y="609"/>
                    <a:pt x="344" y="609"/>
                  </a:cubicBezTo>
                  <a:cubicBezTo>
                    <a:pt x="358" y="609"/>
                    <a:pt x="369" y="606"/>
                    <a:pt x="378" y="590"/>
                  </a:cubicBezTo>
                  <a:cubicBezTo>
                    <a:pt x="391" y="576"/>
                    <a:pt x="391" y="553"/>
                    <a:pt x="375" y="534"/>
                  </a:cubicBezTo>
                  <a:cubicBezTo>
                    <a:pt x="110" y="297"/>
                    <a:pt x="232" y="71"/>
                    <a:pt x="238" y="60"/>
                  </a:cubicBezTo>
                  <a:cubicBezTo>
                    <a:pt x="249" y="40"/>
                    <a:pt x="241" y="15"/>
                    <a:pt x="221" y="4"/>
                  </a:cubicBezTo>
                  <a:cubicBezTo>
                    <a:pt x="216" y="1"/>
                    <a:pt x="209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 rot="-339373">
              <a:off x="1382009" y="2354363"/>
              <a:ext cx="62142" cy="60037"/>
            </a:xfrm>
            <a:custGeom>
              <a:avLst/>
              <a:gdLst/>
              <a:ahLst/>
              <a:cxnLst/>
              <a:rect l="l" t="t" r="r" b="b"/>
              <a:pathLst>
                <a:path w="856" h="827" extrusionOk="0">
                  <a:moveTo>
                    <a:pt x="528" y="1"/>
                  </a:moveTo>
                  <a:cubicBezTo>
                    <a:pt x="525" y="1"/>
                    <a:pt x="522" y="1"/>
                    <a:pt x="518" y="1"/>
                  </a:cubicBezTo>
                  <a:cubicBezTo>
                    <a:pt x="325" y="7"/>
                    <a:pt x="340" y="247"/>
                    <a:pt x="409" y="416"/>
                  </a:cubicBezTo>
                  <a:lnTo>
                    <a:pt x="409" y="416"/>
                  </a:lnTo>
                  <a:cubicBezTo>
                    <a:pt x="369" y="407"/>
                    <a:pt x="327" y="402"/>
                    <a:pt x="285" y="402"/>
                  </a:cubicBezTo>
                  <a:cubicBezTo>
                    <a:pt x="185" y="402"/>
                    <a:pt x="90" y="433"/>
                    <a:pt x="55" y="522"/>
                  </a:cubicBezTo>
                  <a:cubicBezTo>
                    <a:pt x="0" y="660"/>
                    <a:pt x="279" y="827"/>
                    <a:pt x="521" y="827"/>
                  </a:cubicBezTo>
                  <a:cubicBezTo>
                    <a:pt x="685" y="827"/>
                    <a:pt x="832" y="749"/>
                    <a:pt x="845" y="534"/>
                  </a:cubicBezTo>
                  <a:cubicBezTo>
                    <a:pt x="845" y="534"/>
                    <a:pt x="85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 rot="-339373">
              <a:off x="1381901" y="2350817"/>
              <a:ext cx="65046" cy="66280"/>
            </a:xfrm>
            <a:custGeom>
              <a:avLst/>
              <a:gdLst/>
              <a:ahLst/>
              <a:cxnLst/>
              <a:rect l="l" t="t" r="r" b="b"/>
              <a:pathLst>
                <a:path w="896" h="913" extrusionOk="0">
                  <a:moveTo>
                    <a:pt x="491" y="533"/>
                  </a:moveTo>
                  <a:cubicBezTo>
                    <a:pt x="533" y="550"/>
                    <a:pt x="553" y="567"/>
                    <a:pt x="561" y="567"/>
                  </a:cubicBezTo>
                  <a:cubicBezTo>
                    <a:pt x="553" y="578"/>
                    <a:pt x="550" y="583"/>
                    <a:pt x="547" y="583"/>
                  </a:cubicBezTo>
                  <a:cubicBezTo>
                    <a:pt x="536" y="583"/>
                    <a:pt x="516" y="569"/>
                    <a:pt x="491" y="533"/>
                  </a:cubicBezTo>
                  <a:close/>
                  <a:moveTo>
                    <a:pt x="530" y="90"/>
                  </a:moveTo>
                  <a:cubicBezTo>
                    <a:pt x="589" y="90"/>
                    <a:pt x="642" y="109"/>
                    <a:pt x="684" y="151"/>
                  </a:cubicBezTo>
                  <a:cubicBezTo>
                    <a:pt x="812" y="285"/>
                    <a:pt x="809" y="572"/>
                    <a:pt x="809" y="578"/>
                  </a:cubicBezTo>
                  <a:cubicBezTo>
                    <a:pt x="798" y="787"/>
                    <a:pt x="648" y="832"/>
                    <a:pt x="525" y="832"/>
                  </a:cubicBezTo>
                  <a:cubicBezTo>
                    <a:pt x="349" y="832"/>
                    <a:pt x="171" y="740"/>
                    <a:pt x="112" y="659"/>
                  </a:cubicBezTo>
                  <a:cubicBezTo>
                    <a:pt x="90" y="628"/>
                    <a:pt x="84" y="606"/>
                    <a:pt x="92" y="583"/>
                  </a:cubicBezTo>
                  <a:cubicBezTo>
                    <a:pt x="126" y="508"/>
                    <a:pt x="215" y="488"/>
                    <a:pt x="285" y="488"/>
                  </a:cubicBezTo>
                  <a:cubicBezTo>
                    <a:pt x="316" y="488"/>
                    <a:pt x="349" y="488"/>
                    <a:pt x="385" y="505"/>
                  </a:cubicBezTo>
                  <a:cubicBezTo>
                    <a:pt x="413" y="564"/>
                    <a:pt x="475" y="673"/>
                    <a:pt x="550" y="673"/>
                  </a:cubicBezTo>
                  <a:cubicBezTo>
                    <a:pt x="572" y="673"/>
                    <a:pt x="606" y="661"/>
                    <a:pt x="634" y="608"/>
                  </a:cubicBezTo>
                  <a:cubicBezTo>
                    <a:pt x="645" y="592"/>
                    <a:pt x="645" y="567"/>
                    <a:pt x="634" y="547"/>
                  </a:cubicBezTo>
                  <a:cubicBezTo>
                    <a:pt x="606" y="488"/>
                    <a:pt x="519" y="452"/>
                    <a:pt x="441" y="430"/>
                  </a:cubicBezTo>
                  <a:cubicBezTo>
                    <a:pt x="399" y="313"/>
                    <a:pt x="394" y="190"/>
                    <a:pt x="433" y="134"/>
                  </a:cubicBezTo>
                  <a:cubicBezTo>
                    <a:pt x="452" y="106"/>
                    <a:pt x="480" y="92"/>
                    <a:pt x="530" y="90"/>
                  </a:cubicBezTo>
                  <a:close/>
                  <a:moveTo>
                    <a:pt x="519" y="0"/>
                  </a:moveTo>
                  <a:cubicBezTo>
                    <a:pt x="449" y="0"/>
                    <a:pt x="396" y="28"/>
                    <a:pt x="363" y="81"/>
                  </a:cubicBezTo>
                  <a:cubicBezTo>
                    <a:pt x="307" y="165"/>
                    <a:pt x="316" y="299"/>
                    <a:pt x="349" y="405"/>
                  </a:cubicBezTo>
                  <a:cubicBezTo>
                    <a:pt x="328" y="403"/>
                    <a:pt x="308" y="402"/>
                    <a:pt x="289" y="402"/>
                  </a:cubicBezTo>
                  <a:cubicBezTo>
                    <a:pt x="151" y="402"/>
                    <a:pt x="54" y="454"/>
                    <a:pt x="17" y="550"/>
                  </a:cubicBezTo>
                  <a:cubicBezTo>
                    <a:pt x="3" y="583"/>
                    <a:pt x="0" y="636"/>
                    <a:pt x="39" y="698"/>
                  </a:cubicBezTo>
                  <a:cubicBezTo>
                    <a:pt x="120" y="818"/>
                    <a:pt x="338" y="913"/>
                    <a:pt x="522" y="913"/>
                  </a:cubicBezTo>
                  <a:cubicBezTo>
                    <a:pt x="742" y="913"/>
                    <a:pt x="874" y="793"/>
                    <a:pt x="893" y="578"/>
                  </a:cubicBezTo>
                  <a:cubicBezTo>
                    <a:pt x="893" y="564"/>
                    <a:pt x="896" y="246"/>
                    <a:pt x="742" y="90"/>
                  </a:cubicBezTo>
                  <a:cubicBezTo>
                    <a:pt x="684" y="34"/>
                    <a:pt x="614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 rot="-339373">
              <a:off x="1438609" y="2388147"/>
              <a:ext cx="79928" cy="60618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740" y="0"/>
                  </a:moveTo>
                  <a:cubicBezTo>
                    <a:pt x="583" y="0"/>
                    <a:pt x="428" y="65"/>
                    <a:pt x="428" y="65"/>
                  </a:cubicBezTo>
                  <a:cubicBezTo>
                    <a:pt x="1" y="264"/>
                    <a:pt x="428" y="835"/>
                    <a:pt x="654" y="835"/>
                  </a:cubicBezTo>
                  <a:cubicBezTo>
                    <a:pt x="682" y="835"/>
                    <a:pt x="707" y="826"/>
                    <a:pt x="727" y="807"/>
                  </a:cubicBezTo>
                  <a:cubicBezTo>
                    <a:pt x="825" y="715"/>
                    <a:pt x="775" y="553"/>
                    <a:pt x="697" y="436"/>
                  </a:cubicBezTo>
                  <a:lnTo>
                    <a:pt x="697" y="436"/>
                  </a:lnTo>
                  <a:cubicBezTo>
                    <a:pt x="701" y="436"/>
                    <a:pt x="705" y="436"/>
                    <a:pt x="709" y="436"/>
                  </a:cubicBezTo>
                  <a:cubicBezTo>
                    <a:pt x="887" y="436"/>
                    <a:pt x="1101" y="362"/>
                    <a:pt x="1036" y="182"/>
                  </a:cubicBezTo>
                  <a:cubicBezTo>
                    <a:pt x="986" y="40"/>
                    <a:pt x="862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 rot="-339373">
              <a:off x="1451422" y="2384298"/>
              <a:ext cx="67514" cy="66933"/>
            </a:xfrm>
            <a:custGeom>
              <a:avLst/>
              <a:gdLst/>
              <a:ahLst/>
              <a:cxnLst/>
              <a:rect l="l" t="t" r="r" b="b"/>
              <a:pathLst>
                <a:path w="930" h="922" extrusionOk="0">
                  <a:moveTo>
                    <a:pt x="363" y="385"/>
                  </a:moveTo>
                  <a:cubicBezTo>
                    <a:pt x="377" y="388"/>
                    <a:pt x="396" y="402"/>
                    <a:pt x="424" y="430"/>
                  </a:cubicBezTo>
                  <a:cubicBezTo>
                    <a:pt x="379" y="419"/>
                    <a:pt x="357" y="405"/>
                    <a:pt x="354" y="399"/>
                  </a:cubicBezTo>
                  <a:cubicBezTo>
                    <a:pt x="354" y="399"/>
                    <a:pt x="354" y="391"/>
                    <a:pt x="363" y="385"/>
                  </a:cubicBezTo>
                  <a:close/>
                  <a:moveTo>
                    <a:pt x="564" y="84"/>
                  </a:moveTo>
                  <a:cubicBezTo>
                    <a:pt x="700" y="84"/>
                    <a:pt x="784" y="137"/>
                    <a:pt x="831" y="235"/>
                  </a:cubicBezTo>
                  <a:cubicBezTo>
                    <a:pt x="845" y="277"/>
                    <a:pt x="843" y="313"/>
                    <a:pt x="823" y="341"/>
                  </a:cubicBezTo>
                  <a:cubicBezTo>
                    <a:pt x="776" y="405"/>
                    <a:pt x="650" y="433"/>
                    <a:pt x="547" y="438"/>
                  </a:cubicBezTo>
                  <a:cubicBezTo>
                    <a:pt x="494" y="369"/>
                    <a:pt x="424" y="299"/>
                    <a:pt x="365" y="299"/>
                  </a:cubicBezTo>
                  <a:cubicBezTo>
                    <a:pt x="343" y="299"/>
                    <a:pt x="326" y="307"/>
                    <a:pt x="312" y="321"/>
                  </a:cubicBezTo>
                  <a:cubicBezTo>
                    <a:pt x="271" y="369"/>
                    <a:pt x="279" y="405"/>
                    <a:pt x="287" y="427"/>
                  </a:cubicBezTo>
                  <a:cubicBezTo>
                    <a:pt x="315" y="497"/>
                    <a:pt x="435" y="514"/>
                    <a:pt x="502" y="517"/>
                  </a:cubicBezTo>
                  <a:cubicBezTo>
                    <a:pt x="561" y="620"/>
                    <a:pt x="603" y="751"/>
                    <a:pt x="524" y="821"/>
                  </a:cubicBezTo>
                  <a:cubicBezTo>
                    <a:pt x="516" y="832"/>
                    <a:pt x="502" y="837"/>
                    <a:pt x="483" y="837"/>
                  </a:cubicBezTo>
                  <a:cubicBezTo>
                    <a:pt x="365" y="837"/>
                    <a:pt x="162" y="639"/>
                    <a:pt x="120" y="444"/>
                  </a:cubicBezTo>
                  <a:cubicBezTo>
                    <a:pt x="89" y="307"/>
                    <a:pt x="140" y="207"/>
                    <a:pt x="268" y="148"/>
                  </a:cubicBezTo>
                  <a:cubicBezTo>
                    <a:pt x="268" y="143"/>
                    <a:pt x="418" y="84"/>
                    <a:pt x="564" y="84"/>
                  </a:cubicBezTo>
                  <a:close/>
                  <a:moveTo>
                    <a:pt x="564" y="0"/>
                  </a:moveTo>
                  <a:cubicBezTo>
                    <a:pt x="399" y="0"/>
                    <a:pt x="243" y="67"/>
                    <a:pt x="232" y="70"/>
                  </a:cubicBezTo>
                  <a:cubicBezTo>
                    <a:pt x="70" y="148"/>
                    <a:pt x="0" y="288"/>
                    <a:pt x="36" y="461"/>
                  </a:cubicBezTo>
                  <a:cubicBezTo>
                    <a:pt x="86" y="689"/>
                    <a:pt x="312" y="921"/>
                    <a:pt x="477" y="921"/>
                  </a:cubicBezTo>
                  <a:cubicBezTo>
                    <a:pt x="516" y="921"/>
                    <a:pt x="550" y="907"/>
                    <a:pt x="575" y="885"/>
                  </a:cubicBezTo>
                  <a:cubicBezTo>
                    <a:pt x="675" y="790"/>
                    <a:pt x="650" y="642"/>
                    <a:pt x="589" y="517"/>
                  </a:cubicBezTo>
                  <a:cubicBezTo>
                    <a:pt x="700" y="508"/>
                    <a:pt x="826" y="469"/>
                    <a:pt x="882" y="388"/>
                  </a:cubicBezTo>
                  <a:cubicBezTo>
                    <a:pt x="907" y="355"/>
                    <a:pt x="929" y="293"/>
                    <a:pt x="898" y="210"/>
                  </a:cubicBezTo>
                  <a:cubicBezTo>
                    <a:pt x="854" y="76"/>
                    <a:pt x="73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 rot="-339373">
              <a:off x="1406033" y="2419349"/>
              <a:ext cx="52632" cy="59166"/>
            </a:xfrm>
            <a:custGeom>
              <a:avLst/>
              <a:gdLst/>
              <a:ahLst/>
              <a:cxnLst/>
              <a:rect l="l" t="t" r="r" b="b"/>
              <a:pathLst>
                <a:path w="725" h="815" extrusionOk="0">
                  <a:moveTo>
                    <a:pt x="467" y="1"/>
                  </a:moveTo>
                  <a:cubicBezTo>
                    <a:pt x="463" y="1"/>
                    <a:pt x="460" y="1"/>
                    <a:pt x="458" y="2"/>
                  </a:cubicBezTo>
                  <a:cubicBezTo>
                    <a:pt x="458" y="2"/>
                    <a:pt x="148" y="7"/>
                    <a:pt x="73" y="258"/>
                  </a:cubicBezTo>
                  <a:cubicBezTo>
                    <a:pt x="0" y="509"/>
                    <a:pt x="36" y="799"/>
                    <a:pt x="223" y="813"/>
                  </a:cubicBezTo>
                  <a:cubicBezTo>
                    <a:pt x="232" y="814"/>
                    <a:pt x="241" y="814"/>
                    <a:pt x="250" y="814"/>
                  </a:cubicBezTo>
                  <a:cubicBezTo>
                    <a:pt x="437" y="814"/>
                    <a:pt x="685" y="676"/>
                    <a:pt x="706" y="423"/>
                  </a:cubicBezTo>
                  <a:cubicBezTo>
                    <a:pt x="725" y="161"/>
                    <a:pt x="558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 rot="-339373">
              <a:off x="1418881" y="2424753"/>
              <a:ext cx="36516" cy="16915"/>
            </a:xfrm>
            <a:custGeom>
              <a:avLst/>
              <a:gdLst/>
              <a:ahLst/>
              <a:cxnLst/>
              <a:rect l="l" t="t" r="r" b="b"/>
              <a:pathLst>
                <a:path w="503" h="233" extrusionOk="0">
                  <a:moveTo>
                    <a:pt x="0" y="0"/>
                  </a:moveTo>
                  <a:cubicBezTo>
                    <a:pt x="0" y="1"/>
                    <a:pt x="397" y="232"/>
                    <a:pt x="496" y="232"/>
                  </a:cubicBezTo>
                  <a:cubicBezTo>
                    <a:pt x="498" y="232"/>
                    <a:pt x="500" y="232"/>
                    <a:pt x="502" y="2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 rot="-339373">
              <a:off x="1415624" y="2421758"/>
              <a:ext cx="43412" cy="23086"/>
            </a:xfrm>
            <a:custGeom>
              <a:avLst/>
              <a:gdLst/>
              <a:ahLst/>
              <a:cxnLst/>
              <a:rect l="l" t="t" r="r" b="b"/>
              <a:pathLst>
                <a:path w="598" h="318" extrusionOk="0">
                  <a:moveTo>
                    <a:pt x="47" y="0"/>
                  </a:moveTo>
                  <a:cubicBezTo>
                    <a:pt x="34" y="0"/>
                    <a:pt x="21" y="8"/>
                    <a:pt x="14" y="22"/>
                  </a:cubicBezTo>
                  <a:cubicBezTo>
                    <a:pt x="0" y="41"/>
                    <a:pt x="9" y="67"/>
                    <a:pt x="28" y="78"/>
                  </a:cubicBezTo>
                  <a:cubicBezTo>
                    <a:pt x="126" y="133"/>
                    <a:pt x="447" y="315"/>
                    <a:pt x="547" y="315"/>
                  </a:cubicBezTo>
                  <a:cubicBezTo>
                    <a:pt x="547" y="315"/>
                    <a:pt x="553" y="315"/>
                    <a:pt x="558" y="318"/>
                  </a:cubicBezTo>
                  <a:cubicBezTo>
                    <a:pt x="581" y="315"/>
                    <a:pt x="597" y="298"/>
                    <a:pt x="595" y="273"/>
                  </a:cubicBezTo>
                  <a:cubicBezTo>
                    <a:pt x="590" y="250"/>
                    <a:pt x="575" y="234"/>
                    <a:pt x="553" y="234"/>
                  </a:cubicBezTo>
                  <a:cubicBezTo>
                    <a:pt x="551" y="234"/>
                    <a:pt x="549" y="234"/>
                    <a:pt x="547" y="234"/>
                  </a:cubicBezTo>
                  <a:cubicBezTo>
                    <a:pt x="546" y="234"/>
                    <a:pt x="545" y="234"/>
                    <a:pt x="544" y="234"/>
                  </a:cubicBezTo>
                  <a:cubicBezTo>
                    <a:pt x="492" y="234"/>
                    <a:pt x="261" y="117"/>
                    <a:pt x="70" y="8"/>
                  </a:cubicBezTo>
                  <a:cubicBezTo>
                    <a:pt x="63" y="3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 rot="-339373">
              <a:off x="1411266" y="2439804"/>
              <a:ext cx="43993" cy="18294"/>
            </a:xfrm>
            <a:custGeom>
              <a:avLst/>
              <a:gdLst/>
              <a:ahLst/>
              <a:cxnLst/>
              <a:rect l="l" t="t" r="r" b="b"/>
              <a:pathLst>
                <a:path w="606" h="252" extrusionOk="0">
                  <a:moveTo>
                    <a:pt x="1" y="0"/>
                  </a:moveTo>
                  <a:cubicBezTo>
                    <a:pt x="1" y="0"/>
                    <a:pt x="472" y="252"/>
                    <a:pt x="597" y="252"/>
                  </a:cubicBezTo>
                  <a:cubicBezTo>
                    <a:pt x="600" y="252"/>
                    <a:pt x="603" y="252"/>
                    <a:pt x="606" y="2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 rot="-339373">
              <a:off x="1408014" y="2436899"/>
              <a:ext cx="50527" cy="24392"/>
            </a:xfrm>
            <a:custGeom>
              <a:avLst/>
              <a:gdLst/>
              <a:ahLst/>
              <a:cxnLst/>
              <a:rect l="l" t="t" r="r" b="b"/>
              <a:pathLst>
                <a:path w="696" h="336" extrusionOk="0">
                  <a:moveTo>
                    <a:pt x="49" y="0"/>
                  </a:moveTo>
                  <a:cubicBezTo>
                    <a:pt x="34" y="0"/>
                    <a:pt x="20" y="8"/>
                    <a:pt x="12" y="24"/>
                  </a:cubicBezTo>
                  <a:cubicBezTo>
                    <a:pt x="1" y="43"/>
                    <a:pt x="9" y="68"/>
                    <a:pt x="29" y="79"/>
                  </a:cubicBezTo>
                  <a:cubicBezTo>
                    <a:pt x="113" y="121"/>
                    <a:pt x="517" y="336"/>
                    <a:pt x="645" y="336"/>
                  </a:cubicBezTo>
                  <a:cubicBezTo>
                    <a:pt x="651" y="336"/>
                    <a:pt x="654" y="336"/>
                    <a:pt x="657" y="333"/>
                  </a:cubicBezTo>
                  <a:cubicBezTo>
                    <a:pt x="679" y="330"/>
                    <a:pt x="696" y="311"/>
                    <a:pt x="693" y="289"/>
                  </a:cubicBezTo>
                  <a:cubicBezTo>
                    <a:pt x="688" y="268"/>
                    <a:pt x="670" y="252"/>
                    <a:pt x="650" y="252"/>
                  </a:cubicBezTo>
                  <a:cubicBezTo>
                    <a:pt x="649" y="252"/>
                    <a:pt x="647" y="252"/>
                    <a:pt x="645" y="252"/>
                  </a:cubicBezTo>
                  <a:cubicBezTo>
                    <a:pt x="644" y="253"/>
                    <a:pt x="642" y="253"/>
                    <a:pt x="640" y="253"/>
                  </a:cubicBezTo>
                  <a:cubicBezTo>
                    <a:pt x="564" y="253"/>
                    <a:pt x="263" y="110"/>
                    <a:pt x="68" y="4"/>
                  </a:cubicBezTo>
                  <a:cubicBezTo>
                    <a:pt x="61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 rot="-339373">
              <a:off x="1443532" y="2344209"/>
              <a:ext cx="22577" cy="44501"/>
            </a:xfrm>
            <a:custGeom>
              <a:avLst/>
              <a:gdLst/>
              <a:ahLst/>
              <a:cxnLst/>
              <a:rect l="l" t="t" r="r" b="b"/>
              <a:pathLst>
                <a:path w="311" h="613" extrusionOk="0">
                  <a:moveTo>
                    <a:pt x="48" y="0"/>
                  </a:moveTo>
                  <a:cubicBezTo>
                    <a:pt x="40" y="0"/>
                    <a:pt x="31" y="4"/>
                    <a:pt x="23" y="10"/>
                  </a:cubicBezTo>
                  <a:cubicBezTo>
                    <a:pt x="1" y="24"/>
                    <a:pt x="1" y="46"/>
                    <a:pt x="15" y="66"/>
                  </a:cubicBezTo>
                  <a:cubicBezTo>
                    <a:pt x="210" y="297"/>
                    <a:pt x="70" y="537"/>
                    <a:pt x="65" y="549"/>
                  </a:cubicBezTo>
                  <a:cubicBezTo>
                    <a:pt x="54" y="565"/>
                    <a:pt x="57" y="590"/>
                    <a:pt x="79" y="604"/>
                  </a:cubicBezTo>
                  <a:cubicBezTo>
                    <a:pt x="84" y="607"/>
                    <a:pt x="93" y="613"/>
                    <a:pt x="98" y="613"/>
                  </a:cubicBezTo>
                  <a:cubicBezTo>
                    <a:pt x="112" y="613"/>
                    <a:pt x="126" y="604"/>
                    <a:pt x="132" y="593"/>
                  </a:cubicBezTo>
                  <a:cubicBezTo>
                    <a:pt x="132" y="590"/>
                    <a:pt x="310" y="295"/>
                    <a:pt x="76" y="16"/>
                  </a:cubicBezTo>
                  <a:cubicBezTo>
                    <a:pt x="69" y="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 rot="-339373">
              <a:off x="1413111" y="2455903"/>
              <a:ext cx="34701" cy="14955"/>
            </a:xfrm>
            <a:custGeom>
              <a:avLst/>
              <a:gdLst/>
              <a:ahLst/>
              <a:cxnLst/>
              <a:rect l="l" t="t" r="r" b="b"/>
              <a:pathLst>
                <a:path w="478" h="20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15" y="206"/>
                    <a:pt x="459" y="206"/>
                  </a:cubicBezTo>
                  <a:cubicBezTo>
                    <a:pt x="466" y="206"/>
                    <a:pt x="472" y="205"/>
                    <a:pt x="477" y="2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 rot="-339373">
              <a:off x="1409400" y="2452970"/>
              <a:ext cx="41235" cy="20690"/>
            </a:xfrm>
            <a:custGeom>
              <a:avLst/>
              <a:gdLst/>
              <a:ahLst/>
              <a:cxnLst/>
              <a:rect l="l" t="t" r="r" b="b"/>
              <a:pathLst>
                <a:path w="568" h="285" extrusionOk="0">
                  <a:moveTo>
                    <a:pt x="48" y="1"/>
                  </a:moveTo>
                  <a:cubicBezTo>
                    <a:pt x="33" y="1"/>
                    <a:pt x="18" y="8"/>
                    <a:pt x="12" y="20"/>
                  </a:cubicBezTo>
                  <a:cubicBezTo>
                    <a:pt x="1" y="36"/>
                    <a:pt x="4" y="61"/>
                    <a:pt x="26" y="75"/>
                  </a:cubicBezTo>
                  <a:cubicBezTo>
                    <a:pt x="60" y="100"/>
                    <a:pt x="352" y="285"/>
                    <a:pt x="506" y="285"/>
                  </a:cubicBezTo>
                  <a:lnTo>
                    <a:pt x="528" y="285"/>
                  </a:lnTo>
                  <a:cubicBezTo>
                    <a:pt x="553" y="276"/>
                    <a:pt x="567" y="259"/>
                    <a:pt x="562" y="234"/>
                  </a:cubicBezTo>
                  <a:cubicBezTo>
                    <a:pt x="557" y="214"/>
                    <a:pt x="537" y="201"/>
                    <a:pt x="519" y="201"/>
                  </a:cubicBezTo>
                  <a:cubicBezTo>
                    <a:pt x="518" y="201"/>
                    <a:pt x="516" y="201"/>
                    <a:pt x="514" y="201"/>
                  </a:cubicBezTo>
                  <a:cubicBezTo>
                    <a:pt x="510" y="202"/>
                    <a:pt x="505" y="202"/>
                    <a:pt x="500" y="202"/>
                  </a:cubicBezTo>
                  <a:cubicBezTo>
                    <a:pt x="407" y="202"/>
                    <a:pt x="190" y="82"/>
                    <a:pt x="68" y="6"/>
                  </a:cubicBezTo>
                  <a:cubicBezTo>
                    <a:pt x="62" y="2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 rot="-339373">
              <a:off x="1453628" y="2363338"/>
              <a:ext cx="39565" cy="28095"/>
            </a:xfrm>
            <a:custGeom>
              <a:avLst/>
              <a:gdLst/>
              <a:ahLst/>
              <a:cxnLst/>
              <a:rect l="l" t="t" r="r" b="b"/>
              <a:pathLst>
                <a:path w="545" h="387" extrusionOk="0">
                  <a:moveTo>
                    <a:pt x="454" y="0"/>
                  </a:moveTo>
                  <a:cubicBezTo>
                    <a:pt x="356" y="0"/>
                    <a:pt x="139" y="36"/>
                    <a:pt x="12" y="330"/>
                  </a:cubicBezTo>
                  <a:cubicBezTo>
                    <a:pt x="0" y="347"/>
                    <a:pt x="12" y="372"/>
                    <a:pt x="31" y="383"/>
                  </a:cubicBezTo>
                  <a:cubicBezTo>
                    <a:pt x="40" y="383"/>
                    <a:pt x="42" y="386"/>
                    <a:pt x="48" y="386"/>
                  </a:cubicBezTo>
                  <a:cubicBezTo>
                    <a:pt x="62" y="386"/>
                    <a:pt x="81" y="375"/>
                    <a:pt x="84" y="361"/>
                  </a:cubicBezTo>
                  <a:cubicBezTo>
                    <a:pt x="192" y="110"/>
                    <a:pt x="370" y="79"/>
                    <a:pt x="449" y="79"/>
                  </a:cubicBezTo>
                  <a:cubicBezTo>
                    <a:pt x="472" y="79"/>
                    <a:pt x="486" y="81"/>
                    <a:pt x="489" y="82"/>
                  </a:cubicBezTo>
                  <a:cubicBezTo>
                    <a:pt x="492" y="83"/>
                    <a:pt x="496" y="83"/>
                    <a:pt x="500" y="83"/>
                  </a:cubicBezTo>
                  <a:cubicBezTo>
                    <a:pt x="519" y="83"/>
                    <a:pt x="534" y="70"/>
                    <a:pt x="536" y="51"/>
                  </a:cubicBezTo>
                  <a:cubicBezTo>
                    <a:pt x="545" y="32"/>
                    <a:pt x="528" y="7"/>
                    <a:pt x="505" y="4"/>
                  </a:cubicBezTo>
                  <a:cubicBezTo>
                    <a:pt x="505" y="4"/>
                    <a:pt x="486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 rot="-339373">
              <a:off x="464878" y="2540776"/>
              <a:ext cx="158041" cy="336773"/>
            </a:xfrm>
            <a:custGeom>
              <a:avLst/>
              <a:gdLst/>
              <a:ahLst/>
              <a:cxnLst/>
              <a:rect l="l" t="t" r="r" b="b"/>
              <a:pathLst>
                <a:path w="2177" h="4639" extrusionOk="0">
                  <a:moveTo>
                    <a:pt x="1708" y="0"/>
                  </a:moveTo>
                  <a:cubicBezTo>
                    <a:pt x="1695" y="0"/>
                    <a:pt x="1681" y="8"/>
                    <a:pt x="1672" y="18"/>
                  </a:cubicBezTo>
                  <a:cubicBezTo>
                    <a:pt x="1661" y="35"/>
                    <a:pt x="1666" y="60"/>
                    <a:pt x="1683" y="74"/>
                  </a:cubicBezTo>
                  <a:cubicBezTo>
                    <a:pt x="1683" y="74"/>
                    <a:pt x="1736" y="113"/>
                    <a:pt x="1803" y="180"/>
                  </a:cubicBezTo>
                  <a:cubicBezTo>
                    <a:pt x="1809" y="189"/>
                    <a:pt x="1820" y="191"/>
                    <a:pt x="1831" y="191"/>
                  </a:cubicBezTo>
                  <a:cubicBezTo>
                    <a:pt x="1842" y="191"/>
                    <a:pt x="1851" y="186"/>
                    <a:pt x="1859" y="177"/>
                  </a:cubicBezTo>
                  <a:cubicBezTo>
                    <a:pt x="1876" y="161"/>
                    <a:pt x="1876" y="136"/>
                    <a:pt x="1859" y="119"/>
                  </a:cubicBezTo>
                  <a:cubicBezTo>
                    <a:pt x="1784" y="49"/>
                    <a:pt x="1733" y="13"/>
                    <a:pt x="1728" y="7"/>
                  </a:cubicBezTo>
                  <a:cubicBezTo>
                    <a:pt x="1722" y="2"/>
                    <a:pt x="1715" y="0"/>
                    <a:pt x="1708" y="0"/>
                  </a:cubicBezTo>
                  <a:close/>
                  <a:moveTo>
                    <a:pt x="1942" y="233"/>
                  </a:moveTo>
                  <a:cubicBezTo>
                    <a:pt x="1934" y="233"/>
                    <a:pt x="1925" y="236"/>
                    <a:pt x="1918" y="242"/>
                  </a:cubicBezTo>
                  <a:cubicBezTo>
                    <a:pt x="1901" y="256"/>
                    <a:pt x="1898" y="281"/>
                    <a:pt x="1912" y="297"/>
                  </a:cubicBezTo>
                  <a:cubicBezTo>
                    <a:pt x="1943" y="339"/>
                    <a:pt x="1973" y="381"/>
                    <a:pt x="1998" y="426"/>
                  </a:cubicBezTo>
                  <a:cubicBezTo>
                    <a:pt x="2004" y="440"/>
                    <a:pt x="2018" y="448"/>
                    <a:pt x="2032" y="448"/>
                  </a:cubicBezTo>
                  <a:cubicBezTo>
                    <a:pt x="2040" y="448"/>
                    <a:pt x="2043" y="448"/>
                    <a:pt x="2054" y="442"/>
                  </a:cubicBezTo>
                  <a:cubicBezTo>
                    <a:pt x="2074" y="434"/>
                    <a:pt x="2082" y="409"/>
                    <a:pt x="2071" y="387"/>
                  </a:cubicBezTo>
                  <a:cubicBezTo>
                    <a:pt x="2040" y="342"/>
                    <a:pt x="2010" y="295"/>
                    <a:pt x="1973" y="247"/>
                  </a:cubicBezTo>
                  <a:cubicBezTo>
                    <a:pt x="1965" y="238"/>
                    <a:pt x="1954" y="233"/>
                    <a:pt x="1942" y="233"/>
                  </a:cubicBezTo>
                  <a:close/>
                  <a:moveTo>
                    <a:pt x="2100" y="515"/>
                  </a:moveTo>
                  <a:cubicBezTo>
                    <a:pt x="2095" y="515"/>
                    <a:pt x="2090" y="516"/>
                    <a:pt x="2085" y="518"/>
                  </a:cubicBezTo>
                  <a:cubicBezTo>
                    <a:pt x="2065" y="523"/>
                    <a:pt x="2051" y="548"/>
                    <a:pt x="2057" y="571"/>
                  </a:cubicBezTo>
                  <a:cubicBezTo>
                    <a:pt x="2074" y="618"/>
                    <a:pt x="2085" y="671"/>
                    <a:pt x="2088" y="719"/>
                  </a:cubicBezTo>
                  <a:cubicBezTo>
                    <a:pt x="2093" y="741"/>
                    <a:pt x="2110" y="758"/>
                    <a:pt x="2130" y="758"/>
                  </a:cubicBezTo>
                  <a:cubicBezTo>
                    <a:pt x="2130" y="758"/>
                    <a:pt x="2135" y="758"/>
                    <a:pt x="2135" y="760"/>
                  </a:cubicBezTo>
                  <a:cubicBezTo>
                    <a:pt x="2155" y="758"/>
                    <a:pt x="2177" y="741"/>
                    <a:pt x="2171" y="716"/>
                  </a:cubicBezTo>
                  <a:cubicBezTo>
                    <a:pt x="2169" y="660"/>
                    <a:pt x="2157" y="601"/>
                    <a:pt x="2138" y="546"/>
                  </a:cubicBezTo>
                  <a:cubicBezTo>
                    <a:pt x="2131" y="526"/>
                    <a:pt x="2116" y="515"/>
                    <a:pt x="2100" y="515"/>
                  </a:cubicBezTo>
                  <a:close/>
                  <a:moveTo>
                    <a:pt x="2121" y="837"/>
                  </a:moveTo>
                  <a:cubicBezTo>
                    <a:pt x="2104" y="837"/>
                    <a:pt x="2087" y="850"/>
                    <a:pt x="2082" y="869"/>
                  </a:cubicBezTo>
                  <a:cubicBezTo>
                    <a:pt x="2071" y="919"/>
                    <a:pt x="2054" y="967"/>
                    <a:pt x="2029" y="1012"/>
                  </a:cubicBezTo>
                  <a:cubicBezTo>
                    <a:pt x="2018" y="1034"/>
                    <a:pt x="2026" y="1059"/>
                    <a:pt x="2046" y="1067"/>
                  </a:cubicBezTo>
                  <a:cubicBezTo>
                    <a:pt x="2051" y="1070"/>
                    <a:pt x="2057" y="1076"/>
                    <a:pt x="2065" y="1076"/>
                  </a:cubicBezTo>
                  <a:cubicBezTo>
                    <a:pt x="2079" y="1076"/>
                    <a:pt x="2093" y="1065"/>
                    <a:pt x="2102" y="1051"/>
                  </a:cubicBezTo>
                  <a:cubicBezTo>
                    <a:pt x="2130" y="998"/>
                    <a:pt x="2149" y="942"/>
                    <a:pt x="2163" y="886"/>
                  </a:cubicBezTo>
                  <a:cubicBezTo>
                    <a:pt x="2166" y="866"/>
                    <a:pt x="2152" y="844"/>
                    <a:pt x="2130" y="839"/>
                  </a:cubicBezTo>
                  <a:cubicBezTo>
                    <a:pt x="2127" y="838"/>
                    <a:pt x="2124" y="837"/>
                    <a:pt x="2121" y="837"/>
                  </a:cubicBezTo>
                  <a:close/>
                  <a:moveTo>
                    <a:pt x="782" y="1206"/>
                  </a:moveTo>
                  <a:cubicBezTo>
                    <a:pt x="746" y="1206"/>
                    <a:pt x="710" y="1210"/>
                    <a:pt x="676" y="1218"/>
                  </a:cubicBezTo>
                  <a:cubicBezTo>
                    <a:pt x="657" y="1221"/>
                    <a:pt x="637" y="1246"/>
                    <a:pt x="645" y="1268"/>
                  </a:cubicBezTo>
                  <a:cubicBezTo>
                    <a:pt x="648" y="1285"/>
                    <a:pt x="665" y="1299"/>
                    <a:pt x="684" y="1299"/>
                  </a:cubicBezTo>
                  <a:cubicBezTo>
                    <a:pt x="687" y="1299"/>
                    <a:pt x="690" y="1299"/>
                    <a:pt x="693" y="1296"/>
                  </a:cubicBezTo>
                  <a:cubicBezTo>
                    <a:pt x="723" y="1289"/>
                    <a:pt x="753" y="1286"/>
                    <a:pt x="782" y="1286"/>
                  </a:cubicBezTo>
                  <a:cubicBezTo>
                    <a:pt x="801" y="1286"/>
                    <a:pt x="821" y="1287"/>
                    <a:pt x="841" y="1291"/>
                  </a:cubicBezTo>
                  <a:cubicBezTo>
                    <a:pt x="844" y="1292"/>
                    <a:pt x="848" y="1293"/>
                    <a:pt x="852" y="1293"/>
                  </a:cubicBezTo>
                  <a:cubicBezTo>
                    <a:pt x="868" y="1293"/>
                    <a:pt x="886" y="1278"/>
                    <a:pt x="888" y="1260"/>
                  </a:cubicBezTo>
                  <a:cubicBezTo>
                    <a:pt x="896" y="1235"/>
                    <a:pt x="880" y="1215"/>
                    <a:pt x="857" y="1212"/>
                  </a:cubicBezTo>
                  <a:cubicBezTo>
                    <a:pt x="833" y="1208"/>
                    <a:pt x="808" y="1206"/>
                    <a:pt x="782" y="1206"/>
                  </a:cubicBezTo>
                  <a:close/>
                  <a:moveTo>
                    <a:pt x="1975" y="1126"/>
                  </a:moveTo>
                  <a:cubicBezTo>
                    <a:pt x="1963" y="1126"/>
                    <a:pt x="1951" y="1131"/>
                    <a:pt x="1943" y="1143"/>
                  </a:cubicBezTo>
                  <a:cubicBezTo>
                    <a:pt x="1912" y="1179"/>
                    <a:pt x="1876" y="1218"/>
                    <a:pt x="1834" y="1257"/>
                  </a:cubicBezTo>
                  <a:cubicBezTo>
                    <a:pt x="1817" y="1274"/>
                    <a:pt x="1814" y="1299"/>
                    <a:pt x="1831" y="1316"/>
                  </a:cubicBezTo>
                  <a:cubicBezTo>
                    <a:pt x="1842" y="1327"/>
                    <a:pt x="1851" y="1330"/>
                    <a:pt x="1862" y="1330"/>
                  </a:cubicBezTo>
                  <a:cubicBezTo>
                    <a:pt x="1873" y="1330"/>
                    <a:pt x="1884" y="1327"/>
                    <a:pt x="1890" y="1313"/>
                  </a:cubicBezTo>
                  <a:cubicBezTo>
                    <a:pt x="1931" y="1274"/>
                    <a:pt x="1971" y="1232"/>
                    <a:pt x="2004" y="1190"/>
                  </a:cubicBezTo>
                  <a:cubicBezTo>
                    <a:pt x="2018" y="1173"/>
                    <a:pt x="2015" y="1148"/>
                    <a:pt x="1998" y="1134"/>
                  </a:cubicBezTo>
                  <a:cubicBezTo>
                    <a:pt x="1991" y="1128"/>
                    <a:pt x="1983" y="1126"/>
                    <a:pt x="1975" y="1126"/>
                  </a:cubicBezTo>
                  <a:close/>
                  <a:moveTo>
                    <a:pt x="998" y="1270"/>
                  </a:moveTo>
                  <a:cubicBezTo>
                    <a:pt x="985" y="1270"/>
                    <a:pt x="972" y="1277"/>
                    <a:pt x="963" y="1288"/>
                  </a:cubicBezTo>
                  <a:cubicBezTo>
                    <a:pt x="949" y="1304"/>
                    <a:pt x="955" y="1330"/>
                    <a:pt x="972" y="1344"/>
                  </a:cubicBezTo>
                  <a:cubicBezTo>
                    <a:pt x="1011" y="1374"/>
                    <a:pt x="1047" y="1410"/>
                    <a:pt x="1075" y="1452"/>
                  </a:cubicBezTo>
                  <a:cubicBezTo>
                    <a:pt x="1081" y="1466"/>
                    <a:pt x="1095" y="1472"/>
                    <a:pt x="1108" y="1472"/>
                  </a:cubicBezTo>
                  <a:cubicBezTo>
                    <a:pt x="1117" y="1472"/>
                    <a:pt x="1125" y="1472"/>
                    <a:pt x="1125" y="1461"/>
                  </a:cubicBezTo>
                  <a:cubicBezTo>
                    <a:pt x="1148" y="1452"/>
                    <a:pt x="1153" y="1427"/>
                    <a:pt x="1139" y="1405"/>
                  </a:cubicBezTo>
                  <a:cubicBezTo>
                    <a:pt x="1108" y="1355"/>
                    <a:pt x="1067" y="1313"/>
                    <a:pt x="1019" y="1277"/>
                  </a:cubicBezTo>
                  <a:cubicBezTo>
                    <a:pt x="1012" y="1272"/>
                    <a:pt x="1005" y="1270"/>
                    <a:pt x="998" y="1270"/>
                  </a:cubicBezTo>
                  <a:close/>
                  <a:moveTo>
                    <a:pt x="539" y="1289"/>
                  </a:moveTo>
                  <a:cubicBezTo>
                    <a:pt x="528" y="1289"/>
                    <a:pt x="517" y="1293"/>
                    <a:pt x="509" y="1302"/>
                  </a:cubicBezTo>
                  <a:cubicBezTo>
                    <a:pt x="481" y="1332"/>
                    <a:pt x="467" y="1369"/>
                    <a:pt x="467" y="1408"/>
                  </a:cubicBezTo>
                  <a:cubicBezTo>
                    <a:pt x="467" y="1438"/>
                    <a:pt x="478" y="1472"/>
                    <a:pt x="498" y="1505"/>
                  </a:cubicBezTo>
                  <a:cubicBezTo>
                    <a:pt x="506" y="1514"/>
                    <a:pt x="520" y="1522"/>
                    <a:pt x="534" y="1522"/>
                  </a:cubicBezTo>
                  <a:cubicBezTo>
                    <a:pt x="545" y="1522"/>
                    <a:pt x="551" y="1522"/>
                    <a:pt x="556" y="1511"/>
                  </a:cubicBezTo>
                  <a:cubicBezTo>
                    <a:pt x="576" y="1500"/>
                    <a:pt x="581" y="1477"/>
                    <a:pt x="567" y="1455"/>
                  </a:cubicBezTo>
                  <a:cubicBezTo>
                    <a:pt x="556" y="1438"/>
                    <a:pt x="551" y="1419"/>
                    <a:pt x="551" y="1402"/>
                  </a:cubicBezTo>
                  <a:cubicBezTo>
                    <a:pt x="551" y="1385"/>
                    <a:pt x="556" y="1371"/>
                    <a:pt x="570" y="1355"/>
                  </a:cubicBezTo>
                  <a:cubicBezTo>
                    <a:pt x="587" y="1341"/>
                    <a:pt x="587" y="1316"/>
                    <a:pt x="567" y="1299"/>
                  </a:cubicBezTo>
                  <a:cubicBezTo>
                    <a:pt x="559" y="1292"/>
                    <a:pt x="549" y="1289"/>
                    <a:pt x="539" y="1289"/>
                  </a:cubicBezTo>
                  <a:close/>
                  <a:moveTo>
                    <a:pt x="1737" y="1352"/>
                  </a:moveTo>
                  <a:cubicBezTo>
                    <a:pt x="1728" y="1352"/>
                    <a:pt x="1719" y="1355"/>
                    <a:pt x="1711" y="1360"/>
                  </a:cubicBezTo>
                  <a:cubicBezTo>
                    <a:pt x="1666" y="1391"/>
                    <a:pt x="1625" y="1419"/>
                    <a:pt x="1580" y="1447"/>
                  </a:cubicBezTo>
                  <a:cubicBezTo>
                    <a:pt x="1558" y="1458"/>
                    <a:pt x="1555" y="1483"/>
                    <a:pt x="1566" y="1505"/>
                  </a:cubicBezTo>
                  <a:cubicBezTo>
                    <a:pt x="1572" y="1519"/>
                    <a:pt x="1586" y="1525"/>
                    <a:pt x="1600" y="1525"/>
                  </a:cubicBezTo>
                  <a:cubicBezTo>
                    <a:pt x="1608" y="1525"/>
                    <a:pt x="1613" y="1522"/>
                    <a:pt x="1619" y="1522"/>
                  </a:cubicBezTo>
                  <a:cubicBezTo>
                    <a:pt x="1664" y="1491"/>
                    <a:pt x="1711" y="1464"/>
                    <a:pt x="1759" y="1427"/>
                  </a:cubicBezTo>
                  <a:cubicBezTo>
                    <a:pt x="1778" y="1416"/>
                    <a:pt x="1781" y="1388"/>
                    <a:pt x="1767" y="1371"/>
                  </a:cubicBezTo>
                  <a:cubicBezTo>
                    <a:pt x="1762" y="1358"/>
                    <a:pt x="1750" y="1352"/>
                    <a:pt x="1737" y="1352"/>
                  </a:cubicBezTo>
                  <a:close/>
                  <a:moveTo>
                    <a:pt x="1456" y="1511"/>
                  </a:moveTo>
                  <a:cubicBezTo>
                    <a:pt x="1451" y="1511"/>
                    <a:pt x="1445" y="1512"/>
                    <a:pt x="1440" y="1514"/>
                  </a:cubicBezTo>
                  <a:cubicBezTo>
                    <a:pt x="1390" y="1539"/>
                    <a:pt x="1340" y="1556"/>
                    <a:pt x="1290" y="1570"/>
                  </a:cubicBezTo>
                  <a:cubicBezTo>
                    <a:pt x="1270" y="1578"/>
                    <a:pt x="1256" y="1603"/>
                    <a:pt x="1262" y="1623"/>
                  </a:cubicBezTo>
                  <a:cubicBezTo>
                    <a:pt x="1265" y="1639"/>
                    <a:pt x="1284" y="1653"/>
                    <a:pt x="1301" y="1653"/>
                  </a:cubicBezTo>
                  <a:cubicBezTo>
                    <a:pt x="1304" y="1653"/>
                    <a:pt x="1307" y="1653"/>
                    <a:pt x="1315" y="1648"/>
                  </a:cubicBezTo>
                  <a:cubicBezTo>
                    <a:pt x="1368" y="1631"/>
                    <a:pt x="1418" y="1611"/>
                    <a:pt x="1471" y="1589"/>
                  </a:cubicBezTo>
                  <a:cubicBezTo>
                    <a:pt x="1493" y="1581"/>
                    <a:pt x="1502" y="1556"/>
                    <a:pt x="1493" y="1536"/>
                  </a:cubicBezTo>
                  <a:cubicBezTo>
                    <a:pt x="1487" y="1519"/>
                    <a:pt x="1472" y="1511"/>
                    <a:pt x="1456" y="1511"/>
                  </a:cubicBezTo>
                  <a:close/>
                  <a:moveTo>
                    <a:pt x="655" y="1542"/>
                  </a:moveTo>
                  <a:cubicBezTo>
                    <a:pt x="641" y="1542"/>
                    <a:pt x="628" y="1549"/>
                    <a:pt x="620" y="1564"/>
                  </a:cubicBezTo>
                  <a:cubicBezTo>
                    <a:pt x="609" y="1583"/>
                    <a:pt x="617" y="1609"/>
                    <a:pt x="637" y="1620"/>
                  </a:cubicBezTo>
                  <a:cubicBezTo>
                    <a:pt x="687" y="1648"/>
                    <a:pt x="743" y="1664"/>
                    <a:pt x="802" y="1678"/>
                  </a:cubicBezTo>
                  <a:cubicBezTo>
                    <a:pt x="804" y="1681"/>
                    <a:pt x="810" y="1681"/>
                    <a:pt x="813" y="1681"/>
                  </a:cubicBezTo>
                  <a:cubicBezTo>
                    <a:pt x="832" y="1681"/>
                    <a:pt x="852" y="1667"/>
                    <a:pt x="852" y="1642"/>
                  </a:cubicBezTo>
                  <a:cubicBezTo>
                    <a:pt x="855" y="1623"/>
                    <a:pt x="841" y="1600"/>
                    <a:pt x="818" y="1595"/>
                  </a:cubicBezTo>
                  <a:cubicBezTo>
                    <a:pt x="768" y="1583"/>
                    <a:pt x="718" y="1567"/>
                    <a:pt x="676" y="1547"/>
                  </a:cubicBezTo>
                  <a:cubicBezTo>
                    <a:pt x="670" y="1543"/>
                    <a:pt x="662" y="1542"/>
                    <a:pt x="655" y="1542"/>
                  </a:cubicBezTo>
                  <a:close/>
                  <a:moveTo>
                    <a:pt x="1180" y="1545"/>
                  </a:moveTo>
                  <a:cubicBezTo>
                    <a:pt x="1176" y="1545"/>
                    <a:pt x="1172" y="1546"/>
                    <a:pt x="1167" y="1547"/>
                  </a:cubicBezTo>
                  <a:cubicBezTo>
                    <a:pt x="1148" y="1550"/>
                    <a:pt x="1131" y="1575"/>
                    <a:pt x="1136" y="1595"/>
                  </a:cubicBezTo>
                  <a:cubicBezTo>
                    <a:pt x="1136" y="1597"/>
                    <a:pt x="1136" y="1603"/>
                    <a:pt x="1139" y="1609"/>
                  </a:cubicBezTo>
                  <a:lnTo>
                    <a:pt x="1136" y="1609"/>
                  </a:lnTo>
                  <a:cubicBezTo>
                    <a:pt x="1100" y="1615"/>
                    <a:pt x="1063" y="1620"/>
                    <a:pt x="1028" y="1620"/>
                  </a:cubicBezTo>
                  <a:cubicBezTo>
                    <a:pt x="1020" y="1620"/>
                    <a:pt x="1013" y="1620"/>
                    <a:pt x="1005" y="1620"/>
                  </a:cubicBezTo>
                  <a:lnTo>
                    <a:pt x="980" y="1620"/>
                  </a:lnTo>
                  <a:cubicBezTo>
                    <a:pt x="979" y="1620"/>
                    <a:pt x="977" y="1619"/>
                    <a:pt x="975" y="1619"/>
                  </a:cubicBezTo>
                  <a:cubicBezTo>
                    <a:pt x="955" y="1619"/>
                    <a:pt x="938" y="1636"/>
                    <a:pt x="938" y="1659"/>
                  </a:cubicBezTo>
                  <a:cubicBezTo>
                    <a:pt x="936" y="1678"/>
                    <a:pt x="952" y="1701"/>
                    <a:pt x="977" y="1701"/>
                  </a:cubicBezTo>
                  <a:lnTo>
                    <a:pt x="1000" y="1701"/>
                  </a:lnTo>
                  <a:cubicBezTo>
                    <a:pt x="1047" y="1701"/>
                    <a:pt x="1095" y="1695"/>
                    <a:pt x="1145" y="1689"/>
                  </a:cubicBezTo>
                  <a:lnTo>
                    <a:pt x="1145" y="1717"/>
                  </a:lnTo>
                  <a:lnTo>
                    <a:pt x="1145" y="1745"/>
                  </a:lnTo>
                  <a:cubicBezTo>
                    <a:pt x="1145" y="1765"/>
                    <a:pt x="1162" y="1784"/>
                    <a:pt x="1187" y="1787"/>
                  </a:cubicBezTo>
                  <a:cubicBezTo>
                    <a:pt x="1209" y="1787"/>
                    <a:pt x="1228" y="1770"/>
                    <a:pt x="1234" y="1751"/>
                  </a:cubicBezTo>
                  <a:lnTo>
                    <a:pt x="1234" y="1720"/>
                  </a:lnTo>
                  <a:cubicBezTo>
                    <a:pt x="1234" y="1673"/>
                    <a:pt x="1228" y="1623"/>
                    <a:pt x="1217" y="1578"/>
                  </a:cubicBezTo>
                  <a:cubicBezTo>
                    <a:pt x="1215" y="1560"/>
                    <a:pt x="1200" y="1545"/>
                    <a:pt x="1180" y="1545"/>
                  </a:cubicBezTo>
                  <a:close/>
                  <a:moveTo>
                    <a:pt x="1163" y="1864"/>
                  </a:moveTo>
                  <a:cubicBezTo>
                    <a:pt x="1144" y="1864"/>
                    <a:pt x="1127" y="1877"/>
                    <a:pt x="1122" y="1896"/>
                  </a:cubicBezTo>
                  <a:cubicBezTo>
                    <a:pt x="1108" y="1943"/>
                    <a:pt x="1092" y="1994"/>
                    <a:pt x="1067" y="2041"/>
                  </a:cubicBezTo>
                  <a:cubicBezTo>
                    <a:pt x="1058" y="2063"/>
                    <a:pt x="1067" y="2086"/>
                    <a:pt x="1089" y="2097"/>
                  </a:cubicBezTo>
                  <a:cubicBezTo>
                    <a:pt x="1092" y="2097"/>
                    <a:pt x="1097" y="2100"/>
                    <a:pt x="1106" y="2100"/>
                  </a:cubicBezTo>
                  <a:cubicBezTo>
                    <a:pt x="1120" y="2100"/>
                    <a:pt x="1134" y="2094"/>
                    <a:pt x="1139" y="2074"/>
                  </a:cubicBezTo>
                  <a:cubicBezTo>
                    <a:pt x="1164" y="2024"/>
                    <a:pt x="1187" y="1968"/>
                    <a:pt x="1201" y="1915"/>
                  </a:cubicBezTo>
                  <a:cubicBezTo>
                    <a:pt x="1206" y="1896"/>
                    <a:pt x="1192" y="1874"/>
                    <a:pt x="1173" y="1865"/>
                  </a:cubicBezTo>
                  <a:cubicBezTo>
                    <a:pt x="1169" y="1864"/>
                    <a:pt x="1166" y="1864"/>
                    <a:pt x="1163" y="1864"/>
                  </a:cubicBezTo>
                  <a:close/>
                  <a:moveTo>
                    <a:pt x="1020" y="2160"/>
                  </a:moveTo>
                  <a:cubicBezTo>
                    <a:pt x="1008" y="2160"/>
                    <a:pt x="995" y="2166"/>
                    <a:pt x="986" y="2180"/>
                  </a:cubicBezTo>
                  <a:cubicBezTo>
                    <a:pt x="958" y="2225"/>
                    <a:pt x="927" y="2267"/>
                    <a:pt x="894" y="2309"/>
                  </a:cubicBezTo>
                  <a:cubicBezTo>
                    <a:pt x="880" y="2323"/>
                    <a:pt x="883" y="2351"/>
                    <a:pt x="899" y="2365"/>
                  </a:cubicBezTo>
                  <a:cubicBezTo>
                    <a:pt x="910" y="2373"/>
                    <a:pt x="916" y="2376"/>
                    <a:pt x="927" y="2376"/>
                  </a:cubicBezTo>
                  <a:cubicBezTo>
                    <a:pt x="938" y="2376"/>
                    <a:pt x="949" y="2370"/>
                    <a:pt x="955" y="2359"/>
                  </a:cubicBezTo>
                  <a:cubicBezTo>
                    <a:pt x="994" y="2314"/>
                    <a:pt x="1025" y="2267"/>
                    <a:pt x="1055" y="2222"/>
                  </a:cubicBezTo>
                  <a:cubicBezTo>
                    <a:pt x="1067" y="2206"/>
                    <a:pt x="1064" y="2180"/>
                    <a:pt x="1042" y="2167"/>
                  </a:cubicBezTo>
                  <a:cubicBezTo>
                    <a:pt x="1035" y="2162"/>
                    <a:pt x="1028" y="2160"/>
                    <a:pt x="1020" y="2160"/>
                  </a:cubicBezTo>
                  <a:close/>
                  <a:moveTo>
                    <a:pt x="817" y="2416"/>
                  </a:moveTo>
                  <a:cubicBezTo>
                    <a:pt x="807" y="2416"/>
                    <a:pt x="796" y="2420"/>
                    <a:pt x="788" y="2429"/>
                  </a:cubicBezTo>
                  <a:cubicBezTo>
                    <a:pt x="749" y="2465"/>
                    <a:pt x="710" y="2504"/>
                    <a:pt x="671" y="2540"/>
                  </a:cubicBezTo>
                  <a:cubicBezTo>
                    <a:pt x="651" y="2554"/>
                    <a:pt x="651" y="2579"/>
                    <a:pt x="665" y="2596"/>
                  </a:cubicBezTo>
                  <a:cubicBezTo>
                    <a:pt x="673" y="2602"/>
                    <a:pt x="687" y="2610"/>
                    <a:pt x="698" y="2610"/>
                  </a:cubicBezTo>
                  <a:cubicBezTo>
                    <a:pt x="707" y="2610"/>
                    <a:pt x="715" y="2607"/>
                    <a:pt x="726" y="2602"/>
                  </a:cubicBezTo>
                  <a:cubicBezTo>
                    <a:pt x="771" y="2563"/>
                    <a:pt x="810" y="2526"/>
                    <a:pt x="846" y="2487"/>
                  </a:cubicBezTo>
                  <a:cubicBezTo>
                    <a:pt x="866" y="2471"/>
                    <a:pt x="866" y="2446"/>
                    <a:pt x="846" y="2429"/>
                  </a:cubicBezTo>
                  <a:cubicBezTo>
                    <a:pt x="838" y="2420"/>
                    <a:pt x="827" y="2416"/>
                    <a:pt x="817" y="2416"/>
                  </a:cubicBezTo>
                  <a:close/>
                  <a:moveTo>
                    <a:pt x="577" y="2637"/>
                  </a:moveTo>
                  <a:cubicBezTo>
                    <a:pt x="567" y="2637"/>
                    <a:pt x="556" y="2642"/>
                    <a:pt x="548" y="2652"/>
                  </a:cubicBezTo>
                  <a:cubicBezTo>
                    <a:pt x="506" y="2694"/>
                    <a:pt x="467" y="2733"/>
                    <a:pt x="433" y="2772"/>
                  </a:cubicBezTo>
                  <a:cubicBezTo>
                    <a:pt x="419" y="2789"/>
                    <a:pt x="419" y="2817"/>
                    <a:pt x="436" y="2830"/>
                  </a:cubicBezTo>
                  <a:cubicBezTo>
                    <a:pt x="442" y="2836"/>
                    <a:pt x="453" y="2839"/>
                    <a:pt x="464" y="2839"/>
                  </a:cubicBezTo>
                  <a:cubicBezTo>
                    <a:pt x="475" y="2839"/>
                    <a:pt x="489" y="2833"/>
                    <a:pt x="495" y="2825"/>
                  </a:cubicBezTo>
                  <a:cubicBezTo>
                    <a:pt x="531" y="2786"/>
                    <a:pt x="567" y="2750"/>
                    <a:pt x="606" y="2711"/>
                  </a:cubicBezTo>
                  <a:cubicBezTo>
                    <a:pt x="623" y="2694"/>
                    <a:pt x="623" y="2669"/>
                    <a:pt x="606" y="2652"/>
                  </a:cubicBezTo>
                  <a:cubicBezTo>
                    <a:pt x="598" y="2642"/>
                    <a:pt x="588" y="2637"/>
                    <a:pt x="577" y="2637"/>
                  </a:cubicBezTo>
                  <a:close/>
                  <a:moveTo>
                    <a:pt x="361" y="2883"/>
                  </a:moveTo>
                  <a:cubicBezTo>
                    <a:pt x="349" y="2883"/>
                    <a:pt x="336" y="2888"/>
                    <a:pt x="327" y="2900"/>
                  </a:cubicBezTo>
                  <a:cubicBezTo>
                    <a:pt x="291" y="2945"/>
                    <a:pt x="260" y="2992"/>
                    <a:pt x="233" y="3040"/>
                  </a:cubicBezTo>
                  <a:cubicBezTo>
                    <a:pt x="224" y="3056"/>
                    <a:pt x="227" y="3082"/>
                    <a:pt x="246" y="3096"/>
                  </a:cubicBezTo>
                  <a:cubicBezTo>
                    <a:pt x="255" y="3098"/>
                    <a:pt x="260" y="3101"/>
                    <a:pt x="269" y="3101"/>
                  </a:cubicBezTo>
                  <a:cubicBezTo>
                    <a:pt x="283" y="3101"/>
                    <a:pt x="297" y="3096"/>
                    <a:pt x="308" y="3076"/>
                  </a:cubicBezTo>
                  <a:cubicBezTo>
                    <a:pt x="330" y="3031"/>
                    <a:pt x="361" y="2987"/>
                    <a:pt x="394" y="2945"/>
                  </a:cubicBezTo>
                  <a:cubicBezTo>
                    <a:pt x="403" y="2928"/>
                    <a:pt x="400" y="2903"/>
                    <a:pt x="383" y="2889"/>
                  </a:cubicBezTo>
                  <a:cubicBezTo>
                    <a:pt x="377" y="2885"/>
                    <a:pt x="369" y="2883"/>
                    <a:pt x="361" y="2883"/>
                  </a:cubicBezTo>
                  <a:close/>
                  <a:moveTo>
                    <a:pt x="197" y="3160"/>
                  </a:moveTo>
                  <a:cubicBezTo>
                    <a:pt x="181" y="3160"/>
                    <a:pt x="166" y="3168"/>
                    <a:pt x="157" y="3185"/>
                  </a:cubicBezTo>
                  <a:cubicBezTo>
                    <a:pt x="132" y="3232"/>
                    <a:pt x="107" y="3285"/>
                    <a:pt x="90" y="3338"/>
                  </a:cubicBezTo>
                  <a:cubicBezTo>
                    <a:pt x="82" y="3361"/>
                    <a:pt x="93" y="3383"/>
                    <a:pt x="115" y="3391"/>
                  </a:cubicBezTo>
                  <a:cubicBezTo>
                    <a:pt x="118" y="3394"/>
                    <a:pt x="121" y="3394"/>
                    <a:pt x="129" y="3394"/>
                  </a:cubicBezTo>
                  <a:cubicBezTo>
                    <a:pt x="143" y="3394"/>
                    <a:pt x="160" y="3383"/>
                    <a:pt x="171" y="3366"/>
                  </a:cubicBezTo>
                  <a:cubicBezTo>
                    <a:pt x="188" y="3319"/>
                    <a:pt x="210" y="3268"/>
                    <a:pt x="233" y="3221"/>
                  </a:cubicBezTo>
                  <a:cubicBezTo>
                    <a:pt x="241" y="3199"/>
                    <a:pt x="233" y="3174"/>
                    <a:pt x="213" y="3162"/>
                  </a:cubicBezTo>
                  <a:cubicBezTo>
                    <a:pt x="208" y="3161"/>
                    <a:pt x="202" y="3160"/>
                    <a:pt x="197" y="3160"/>
                  </a:cubicBezTo>
                  <a:close/>
                  <a:moveTo>
                    <a:pt x="78" y="3471"/>
                  </a:moveTo>
                  <a:cubicBezTo>
                    <a:pt x="60" y="3471"/>
                    <a:pt x="44" y="3484"/>
                    <a:pt x="37" y="3503"/>
                  </a:cubicBezTo>
                  <a:cubicBezTo>
                    <a:pt x="29" y="3556"/>
                    <a:pt x="18" y="3609"/>
                    <a:pt x="9" y="3667"/>
                  </a:cubicBezTo>
                  <a:cubicBezTo>
                    <a:pt x="7" y="3687"/>
                    <a:pt x="20" y="3709"/>
                    <a:pt x="46" y="3712"/>
                  </a:cubicBezTo>
                  <a:lnTo>
                    <a:pt x="51" y="3712"/>
                  </a:lnTo>
                  <a:cubicBezTo>
                    <a:pt x="73" y="3712"/>
                    <a:pt x="90" y="3698"/>
                    <a:pt x="90" y="3676"/>
                  </a:cubicBezTo>
                  <a:cubicBezTo>
                    <a:pt x="99" y="3626"/>
                    <a:pt x="104" y="3573"/>
                    <a:pt x="118" y="3520"/>
                  </a:cubicBezTo>
                  <a:cubicBezTo>
                    <a:pt x="121" y="3500"/>
                    <a:pt x="107" y="3478"/>
                    <a:pt x="87" y="3472"/>
                  </a:cubicBezTo>
                  <a:cubicBezTo>
                    <a:pt x="84" y="3471"/>
                    <a:pt x="81" y="3471"/>
                    <a:pt x="78" y="3471"/>
                  </a:cubicBezTo>
                  <a:close/>
                  <a:moveTo>
                    <a:pt x="43" y="3796"/>
                  </a:moveTo>
                  <a:cubicBezTo>
                    <a:pt x="18" y="3796"/>
                    <a:pt x="1" y="3812"/>
                    <a:pt x="1" y="3838"/>
                  </a:cubicBezTo>
                  <a:cubicBezTo>
                    <a:pt x="1" y="3893"/>
                    <a:pt x="4" y="3949"/>
                    <a:pt x="9" y="4005"/>
                  </a:cubicBezTo>
                  <a:cubicBezTo>
                    <a:pt x="15" y="4022"/>
                    <a:pt x="32" y="4038"/>
                    <a:pt x="51" y="4038"/>
                  </a:cubicBezTo>
                  <a:lnTo>
                    <a:pt x="60" y="4038"/>
                  </a:lnTo>
                  <a:cubicBezTo>
                    <a:pt x="79" y="4036"/>
                    <a:pt x="99" y="4019"/>
                    <a:pt x="93" y="3994"/>
                  </a:cubicBezTo>
                  <a:cubicBezTo>
                    <a:pt x="87" y="3946"/>
                    <a:pt x="82" y="3888"/>
                    <a:pt x="82" y="3838"/>
                  </a:cubicBezTo>
                  <a:cubicBezTo>
                    <a:pt x="82" y="3812"/>
                    <a:pt x="65" y="3796"/>
                    <a:pt x="43" y="3796"/>
                  </a:cubicBezTo>
                  <a:close/>
                  <a:moveTo>
                    <a:pt x="83" y="4118"/>
                  </a:moveTo>
                  <a:cubicBezTo>
                    <a:pt x="79" y="4118"/>
                    <a:pt x="76" y="4119"/>
                    <a:pt x="73" y="4119"/>
                  </a:cubicBezTo>
                  <a:cubicBezTo>
                    <a:pt x="48" y="4122"/>
                    <a:pt x="34" y="4147"/>
                    <a:pt x="43" y="4167"/>
                  </a:cubicBezTo>
                  <a:cubicBezTo>
                    <a:pt x="57" y="4225"/>
                    <a:pt x="73" y="4276"/>
                    <a:pt x="93" y="4329"/>
                  </a:cubicBezTo>
                  <a:cubicBezTo>
                    <a:pt x="101" y="4345"/>
                    <a:pt x="115" y="4357"/>
                    <a:pt x="132" y="4357"/>
                  </a:cubicBezTo>
                  <a:cubicBezTo>
                    <a:pt x="140" y="4357"/>
                    <a:pt x="143" y="4357"/>
                    <a:pt x="146" y="4354"/>
                  </a:cubicBezTo>
                  <a:cubicBezTo>
                    <a:pt x="168" y="4345"/>
                    <a:pt x="182" y="4323"/>
                    <a:pt x="171" y="4301"/>
                  </a:cubicBezTo>
                  <a:cubicBezTo>
                    <a:pt x="149" y="4256"/>
                    <a:pt x="135" y="4203"/>
                    <a:pt x="121" y="4150"/>
                  </a:cubicBezTo>
                  <a:cubicBezTo>
                    <a:pt x="119" y="4131"/>
                    <a:pt x="100" y="4118"/>
                    <a:pt x="83" y="4118"/>
                  </a:cubicBezTo>
                  <a:close/>
                  <a:moveTo>
                    <a:pt x="201" y="4421"/>
                  </a:moveTo>
                  <a:cubicBezTo>
                    <a:pt x="195" y="4421"/>
                    <a:pt x="188" y="4423"/>
                    <a:pt x="182" y="4426"/>
                  </a:cubicBezTo>
                  <a:cubicBezTo>
                    <a:pt x="160" y="4437"/>
                    <a:pt x="152" y="4460"/>
                    <a:pt x="163" y="4482"/>
                  </a:cubicBezTo>
                  <a:cubicBezTo>
                    <a:pt x="196" y="4529"/>
                    <a:pt x="227" y="4580"/>
                    <a:pt x="260" y="4622"/>
                  </a:cubicBezTo>
                  <a:cubicBezTo>
                    <a:pt x="269" y="4633"/>
                    <a:pt x="280" y="4638"/>
                    <a:pt x="294" y="4638"/>
                  </a:cubicBezTo>
                  <a:cubicBezTo>
                    <a:pt x="302" y="4638"/>
                    <a:pt x="313" y="4638"/>
                    <a:pt x="316" y="4627"/>
                  </a:cubicBezTo>
                  <a:cubicBezTo>
                    <a:pt x="336" y="4613"/>
                    <a:pt x="339" y="4591"/>
                    <a:pt x="325" y="4571"/>
                  </a:cubicBezTo>
                  <a:cubicBezTo>
                    <a:pt x="291" y="4535"/>
                    <a:pt x="266" y="4488"/>
                    <a:pt x="238" y="4443"/>
                  </a:cubicBezTo>
                  <a:cubicBezTo>
                    <a:pt x="230" y="4429"/>
                    <a:pt x="216" y="4421"/>
                    <a:pt x="201" y="4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 rot="-339373">
              <a:off x="1388728" y="2511077"/>
              <a:ext cx="154412" cy="327045"/>
            </a:xfrm>
            <a:custGeom>
              <a:avLst/>
              <a:gdLst/>
              <a:ahLst/>
              <a:cxnLst/>
              <a:rect l="l" t="t" r="r" b="b"/>
              <a:pathLst>
                <a:path w="2127" h="4505" extrusionOk="0">
                  <a:moveTo>
                    <a:pt x="417" y="1"/>
                  </a:moveTo>
                  <a:cubicBezTo>
                    <a:pt x="407" y="1"/>
                    <a:pt x="396" y="5"/>
                    <a:pt x="388" y="13"/>
                  </a:cubicBezTo>
                  <a:cubicBezTo>
                    <a:pt x="382" y="16"/>
                    <a:pt x="335" y="66"/>
                    <a:pt x="276" y="144"/>
                  </a:cubicBezTo>
                  <a:cubicBezTo>
                    <a:pt x="262" y="161"/>
                    <a:pt x="265" y="186"/>
                    <a:pt x="282" y="200"/>
                  </a:cubicBezTo>
                  <a:cubicBezTo>
                    <a:pt x="290" y="206"/>
                    <a:pt x="296" y="208"/>
                    <a:pt x="307" y="208"/>
                  </a:cubicBezTo>
                  <a:cubicBezTo>
                    <a:pt x="321" y="208"/>
                    <a:pt x="332" y="206"/>
                    <a:pt x="341" y="194"/>
                  </a:cubicBezTo>
                  <a:cubicBezTo>
                    <a:pt x="402" y="119"/>
                    <a:pt x="447" y="74"/>
                    <a:pt x="447" y="74"/>
                  </a:cubicBezTo>
                  <a:cubicBezTo>
                    <a:pt x="463" y="55"/>
                    <a:pt x="463" y="33"/>
                    <a:pt x="447" y="13"/>
                  </a:cubicBezTo>
                  <a:cubicBezTo>
                    <a:pt x="438" y="5"/>
                    <a:pt x="428" y="1"/>
                    <a:pt x="417" y="1"/>
                  </a:cubicBezTo>
                  <a:close/>
                  <a:moveTo>
                    <a:pt x="208" y="263"/>
                  </a:moveTo>
                  <a:cubicBezTo>
                    <a:pt x="195" y="263"/>
                    <a:pt x="182" y="270"/>
                    <a:pt x="173" y="284"/>
                  </a:cubicBezTo>
                  <a:cubicBezTo>
                    <a:pt x="145" y="331"/>
                    <a:pt x="117" y="381"/>
                    <a:pt x="95" y="429"/>
                  </a:cubicBezTo>
                  <a:cubicBezTo>
                    <a:pt x="87" y="451"/>
                    <a:pt x="95" y="473"/>
                    <a:pt x="115" y="485"/>
                  </a:cubicBezTo>
                  <a:cubicBezTo>
                    <a:pt x="117" y="485"/>
                    <a:pt x="126" y="487"/>
                    <a:pt x="131" y="487"/>
                  </a:cubicBezTo>
                  <a:cubicBezTo>
                    <a:pt x="151" y="487"/>
                    <a:pt x="165" y="479"/>
                    <a:pt x="168" y="465"/>
                  </a:cubicBezTo>
                  <a:cubicBezTo>
                    <a:pt x="187" y="418"/>
                    <a:pt x="212" y="370"/>
                    <a:pt x="243" y="326"/>
                  </a:cubicBezTo>
                  <a:cubicBezTo>
                    <a:pt x="254" y="306"/>
                    <a:pt x="251" y="284"/>
                    <a:pt x="229" y="270"/>
                  </a:cubicBezTo>
                  <a:cubicBezTo>
                    <a:pt x="223" y="266"/>
                    <a:pt x="215" y="263"/>
                    <a:pt x="208" y="263"/>
                  </a:cubicBezTo>
                  <a:close/>
                  <a:moveTo>
                    <a:pt x="76" y="556"/>
                  </a:moveTo>
                  <a:cubicBezTo>
                    <a:pt x="56" y="556"/>
                    <a:pt x="41" y="568"/>
                    <a:pt x="34" y="585"/>
                  </a:cubicBezTo>
                  <a:cubicBezTo>
                    <a:pt x="17" y="641"/>
                    <a:pt x="6" y="697"/>
                    <a:pt x="0" y="752"/>
                  </a:cubicBezTo>
                  <a:cubicBezTo>
                    <a:pt x="0" y="778"/>
                    <a:pt x="14" y="794"/>
                    <a:pt x="39" y="800"/>
                  </a:cubicBezTo>
                  <a:lnTo>
                    <a:pt x="42" y="800"/>
                  </a:lnTo>
                  <a:cubicBezTo>
                    <a:pt x="62" y="800"/>
                    <a:pt x="81" y="780"/>
                    <a:pt x="84" y="761"/>
                  </a:cubicBezTo>
                  <a:cubicBezTo>
                    <a:pt x="87" y="713"/>
                    <a:pt x="98" y="663"/>
                    <a:pt x="115" y="610"/>
                  </a:cubicBezTo>
                  <a:cubicBezTo>
                    <a:pt x="123" y="588"/>
                    <a:pt x="109" y="565"/>
                    <a:pt x="87" y="557"/>
                  </a:cubicBezTo>
                  <a:cubicBezTo>
                    <a:pt x="83" y="556"/>
                    <a:pt x="79" y="556"/>
                    <a:pt x="76" y="556"/>
                  </a:cubicBezTo>
                  <a:close/>
                  <a:moveTo>
                    <a:pt x="55" y="882"/>
                  </a:moveTo>
                  <a:cubicBezTo>
                    <a:pt x="51" y="882"/>
                    <a:pt x="48" y="883"/>
                    <a:pt x="45" y="884"/>
                  </a:cubicBezTo>
                  <a:cubicBezTo>
                    <a:pt x="20" y="886"/>
                    <a:pt x="6" y="906"/>
                    <a:pt x="11" y="931"/>
                  </a:cubicBezTo>
                  <a:cubicBezTo>
                    <a:pt x="20" y="987"/>
                    <a:pt x="39" y="1043"/>
                    <a:pt x="67" y="1096"/>
                  </a:cubicBezTo>
                  <a:cubicBezTo>
                    <a:pt x="73" y="1107"/>
                    <a:pt x="87" y="1115"/>
                    <a:pt x="101" y="1115"/>
                  </a:cubicBezTo>
                  <a:cubicBezTo>
                    <a:pt x="109" y="1115"/>
                    <a:pt x="112" y="1115"/>
                    <a:pt x="126" y="1112"/>
                  </a:cubicBezTo>
                  <a:cubicBezTo>
                    <a:pt x="145" y="1101"/>
                    <a:pt x="154" y="1079"/>
                    <a:pt x="143" y="1056"/>
                  </a:cubicBezTo>
                  <a:cubicBezTo>
                    <a:pt x="117" y="1012"/>
                    <a:pt x="103" y="962"/>
                    <a:pt x="95" y="914"/>
                  </a:cubicBezTo>
                  <a:cubicBezTo>
                    <a:pt x="88" y="895"/>
                    <a:pt x="73" y="882"/>
                    <a:pt x="55" y="882"/>
                  </a:cubicBezTo>
                  <a:close/>
                  <a:moveTo>
                    <a:pt x="1011" y="1119"/>
                  </a:moveTo>
                  <a:cubicBezTo>
                    <a:pt x="1008" y="1119"/>
                    <a:pt x="1005" y="1120"/>
                    <a:pt x="1002" y="1121"/>
                  </a:cubicBezTo>
                  <a:cubicBezTo>
                    <a:pt x="949" y="1129"/>
                    <a:pt x="893" y="1151"/>
                    <a:pt x="837" y="1185"/>
                  </a:cubicBezTo>
                  <a:cubicBezTo>
                    <a:pt x="815" y="1196"/>
                    <a:pt x="809" y="1221"/>
                    <a:pt x="823" y="1241"/>
                  </a:cubicBezTo>
                  <a:cubicBezTo>
                    <a:pt x="829" y="1255"/>
                    <a:pt x="843" y="1263"/>
                    <a:pt x="857" y="1263"/>
                  </a:cubicBezTo>
                  <a:cubicBezTo>
                    <a:pt x="865" y="1263"/>
                    <a:pt x="871" y="1260"/>
                    <a:pt x="879" y="1255"/>
                  </a:cubicBezTo>
                  <a:cubicBezTo>
                    <a:pt x="924" y="1227"/>
                    <a:pt x="968" y="1210"/>
                    <a:pt x="1016" y="1199"/>
                  </a:cubicBezTo>
                  <a:cubicBezTo>
                    <a:pt x="1038" y="1196"/>
                    <a:pt x="1052" y="1171"/>
                    <a:pt x="1049" y="1151"/>
                  </a:cubicBezTo>
                  <a:cubicBezTo>
                    <a:pt x="1047" y="1132"/>
                    <a:pt x="1028" y="1119"/>
                    <a:pt x="1011" y="1119"/>
                  </a:cubicBezTo>
                  <a:close/>
                  <a:moveTo>
                    <a:pt x="1162" y="1136"/>
                  </a:moveTo>
                  <a:cubicBezTo>
                    <a:pt x="1148" y="1136"/>
                    <a:pt x="1133" y="1146"/>
                    <a:pt x="1127" y="1160"/>
                  </a:cubicBezTo>
                  <a:cubicBezTo>
                    <a:pt x="1116" y="1179"/>
                    <a:pt x="1127" y="1202"/>
                    <a:pt x="1147" y="1213"/>
                  </a:cubicBezTo>
                  <a:lnTo>
                    <a:pt x="1169" y="1224"/>
                  </a:lnTo>
                  <a:cubicBezTo>
                    <a:pt x="1197" y="1241"/>
                    <a:pt x="1217" y="1269"/>
                    <a:pt x="1219" y="1305"/>
                  </a:cubicBezTo>
                  <a:cubicBezTo>
                    <a:pt x="1225" y="1322"/>
                    <a:pt x="1242" y="1338"/>
                    <a:pt x="1261" y="1338"/>
                  </a:cubicBezTo>
                  <a:cubicBezTo>
                    <a:pt x="1267" y="1338"/>
                    <a:pt x="1267" y="1338"/>
                    <a:pt x="1261" y="1341"/>
                  </a:cubicBezTo>
                  <a:cubicBezTo>
                    <a:pt x="1284" y="1338"/>
                    <a:pt x="1300" y="1322"/>
                    <a:pt x="1297" y="1296"/>
                  </a:cubicBezTo>
                  <a:cubicBezTo>
                    <a:pt x="1289" y="1238"/>
                    <a:pt x="1258" y="1188"/>
                    <a:pt x="1205" y="1157"/>
                  </a:cubicBezTo>
                  <a:cubicBezTo>
                    <a:pt x="1200" y="1151"/>
                    <a:pt x="1189" y="1143"/>
                    <a:pt x="1178" y="1140"/>
                  </a:cubicBezTo>
                  <a:cubicBezTo>
                    <a:pt x="1173" y="1137"/>
                    <a:pt x="1168" y="1136"/>
                    <a:pt x="1162" y="1136"/>
                  </a:cubicBezTo>
                  <a:close/>
                  <a:moveTo>
                    <a:pt x="193" y="1164"/>
                  </a:moveTo>
                  <a:cubicBezTo>
                    <a:pt x="184" y="1164"/>
                    <a:pt x="175" y="1168"/>
                    <a:pt x="168" y="1176"/>
                  </a:cubicBezTo>
                  <a:cubicBezTo>
                    <a:pt x="151" y="1193"/>
                    <a:pt x="145" y="1218"/>
                    <a:pt x="165" y="1235"/>
                  </a:cubicBezTo>
                  <a:cubicBezTo>
                    <a:pt x="198" y="1277"/>
                    <a:pt x="243" y="1316"/>
                    <a:pt x="293" y="1349"/>
                  </a:cubicBezTo>
                  <a:cubicBezTo>
                    <a:pt x="299" y="1352"/>
                    <a:pt x="307" y="1358"/>
                    <a:pt x="318" y="1358"/>
                  </a:cubicBezTo>
                  <a:cubicBezTo>
                    <a:pt x="332" y="1358"/>
                    <a:pt x="341" y="1352"/>
                    <a:pt x="355" y="1338"/>
                  </a:cubicBezTo>
                  <a:cubicBezTo>
                    <a:pt x="368" y="1322"/>
                    <a:pt x="363" y="1296"/>
                    <a:pt x="346" y="1282"/>
                  </a:cubicBezTo>
                  <a:cubicBezTo>
                    <a:pt x="299" y="1249"/>
                    <a:pt x="262" y="1213"/>
                    <a:pt x="226" y="1179"/>
                  </a:cubicBezTo>
                  <a:cubicBezTo>
                    <a:pt x="217" y="1170"/>
                    <a:pt x="205" y="1164"/>
                    <a:pt x="193" y="1164"/>
                  </a:cubicBezTo>
                  <a:close/>
                  <a:moveTo>
                    <a:pt x="728" y="1283"/>
                  </a:moveTo>
                  <a:cubicBezTo>
                    <a:pt x="717" y="1283"/>
                    <a:pt x="706" y="1288"/>
                    <a:pt x="698" y="1296"/>
                  </a:cubicBezTo>
                  <a:cubicBezTo>
                    <a:pt x="659" y="1335"/>
                    <a:pt x="625" y="1380"/>
                    <a:pt x="592" y="1430"/>
                  </a:cubicBezTo>
                  <a:cubicBezTo>
                    <a:pt x="555" y="1411"/>
                    <a:pt x="516" y="1391"/>
                    <a:pt x="475" y="1366"/>
                  </a:cubicBezTo>
                  <a:cubicBezTo>
                    <a:pt x="468" y="1363"/>
                    <a:pt x="461" y="1361"/>
                    <a:pt x="454" y="1361"/>
                  </a:cubicBezTo>
                  <a:cubicBezTo>
                    <a:pt x="440" y="1361"/>
                    <a:pt x="426" y="1369"/>
                    <a:pt x="419" y="1383"/>
                  </a:cubicBezTo>
                  <a:cubicBezTo>
                    <a:pt x="408" y="1405"/>
                    <a:pt x="416" y="1430"/>
                    <a:pt x="435" y="1439"/>
                  </a:cubicBezTo>
                  <a:cubicBezTo>
                    <a:pt x="486" y="1469"/>
                    <a:pt x="536" y="1492"/>
                    <a:pt x="586" y="1514"/>
                  </a:cubicBezTo>
                  <a:cubicBezTo>
                    <a:pt x="592" y="1514"/>
                    <a:pt x="597" y="1517"/>
                    <a:pt x="603" y="1517"/>
                  </a:cubicBezTo>
                  <a:cubicBezTo>
                    <a:pt x="617" y="1517"/>
                    <a:pt x="631" y="1508"/>
                    <a:pt x="639" y="1492"/>
                  </a:cubicBezTo>
                  <a:cubicBezTo>
                    <a:pt x="647" y="1492"/>
                    <a:pt x="656" y="1486"/>
                    <a:pt x="661" y="1475"/>
                  </a:cubicBezTo>
                  <a:cubicBezTo>
                    <a:pt x="692" y="1430"/>
                    <a:pt x="726" y="1391"/>
                    <a:pt x="759" y="1352"/>
                  </a:cubicBezTo>
                  <a:cubicBezTo>
                    <a:pt x="773" y="1335"/>
                    <a:pt x="773" y="1310"/>
                    <a:pt x="756" y="1294"/>
                  </a:cubicBezTo>
                  <a:cubicBezTo>
                    <a:pt x="748" y="1287"/>
                    <a:pt x="738" y="1283"/>
                    <a:pt x="728" y="1283"/>
                  </a:cubicBezTo>
                  <a:close/>
                  <a:moveTo>
                    <a:pt x="1215" y="1410"/>
                  </a:moveTo>
                  <a:cubicBezTo>
                    <a:pt x="1203" y="1410"/>
                    <a:pt x="1191" y="1415"/>
                    <a:pt x="1183" y="1425"/>
                  </a:cubicBezTo>
                  <a:cubicBezTo>
                    <a:pt x="1155" y="1458"/>
                    <a:pt x="1116" y="1481"/>
                    <a:pt x="1066" y="1500"/>
                  </a:cubicBezTo>
                  <a:cubicBezTo>
                    <a:pt x="1046" y="1506"/>
                    <a:pt x="1032" y="1531"/>
                    <a:pt x="1038" y="1550"/>
                  </a:cubicBezTo>
                  <a:cubicBezTo>
                    <a:pt x="1044" y="1570"/>
                    <a:pt x="1060" y="1578"/>
                    <a:pt x="1077" y="1578"/>
                  </a:cubicBezTo>
                  <a:cubicBezTo>
                    <a:pt x="1085" y="1578"/>
                    <a:pt x="1088" y="1578"/>
                    <a:pt x="1091" y="1575"/>
                  </a:cubicBezTo>
                  <a:cubicBezTo>
                    <a:pt x="1155" y="1556"/>
                    <a:pt x="1205" y="1520"/>
                    <a:pt x="1244" y="1475"/>
                  </a:cubicBezTo>
                  <a:cubicBezTo>
                    <a:pt x="1258" y="1461"/>
                    <a:pt x="1256" y="1433"/>
                    <a:pt x="1239" y="1419"/>
                  </a:cubicBezTo>
                  <a:cubicBezTo>
                    <a:pt x="1233" y="1413"/>
                    <a:pt x="1224" y="1410"/>
                    <a:pt x="1215" y="1410"/>
                  </a:cubicBezTo>
                  <a:close/>
                  <a:moveTo>
                    <a:pt x="754" y="1495"/>
                  </a:moveTo>
                  <a:cubicBezTo>
                    <a:pt x="738" y="1495"/>
                    <a:pt x="724" y="1507"/>
                    <a:pt x="717" y="1525"/>
                  </a:cubicBezTo>
                  <a:cubicBezTo>
                    <a:pt x="712" y="1545"/>
                    <a:pt x="726" y="1567"/>
                    <a:pt x="745" y="1573"/>
                  </a:cubicBezTo>
                  <a:cubicBezTo>
                    <a:pt x="806" y="1587"/>
                    <a:pt x="862" y="1598"/>
                    <a:pt x="918" y="1601"/>
                  </a:cubicBezTo>
                  <a:cubicBezTo>
                    <a:pt x="938" y="1601"/>
                    <a:pt x="960" y="1584"/>
                    <a:pt x="960" y="1561"/>
                  </a:cubicBezTo>
                  <a:cubicBezTo>
                    <a:pt x="963" y="1542"/>
                    <a:pt x="946" y="1525"/>
                    <a:pt x="921" y="1520"/>
                  </a:cubicBezTo>
                  <a:cubicBezTo>
                    <a:pt x="871" y="1520"/>
                    <a:pt x="820" y="1508"/>
                    <a:pt x="767" y="1497"/>
                  </a:cubicBezTo>
                  <a:cubicBezTo>
                    <a:pt x="763" y="1496"/>
                    <a:pt x="759" y="1495"/>
                    <a:pt x="754" y="1495"/>
                  </a:cubicBezTo>
                  <a:close/>
                  <a:moveTo>
                    <a:pt x="559" y="1560"/>
                  </a:moveTo>
                  <a:cubicBezTo>
                    <a:pt x="541" y="1560"/>
                    <a:pt x="526" y="1569"/>
                    <a:pt x="519" y="1587"/>
                  </a:cubicBezTo>
                  <a:cubicBezTo>
                    <a:pt x="500" y="1642"/>
                    <a:pt x="486" y="1698"/>
                    <a:pt x="477" y="1754"/>
                  </a:cubicBezTo>
                  <a:cubicBezTo>
                    <a:pt x="475" y="1776"/>
                    <a:pt x="488" y="1796"/>
                    <a:pt x="514" y="1799"/>
                  </a:cubicBezTo>
                  <a:lnTo>
                    <a:pt x="519" y="1799"/>
                  </a:lnTo>
                  <a:cubicBezTo>
                    <a:pt x="536" y="1799"/>
                    <a:pt x="555" y="1785"/>
                    <a:pt x="558" y="1765"/>
                  </a:cubicBezTo>
                  <a:cubicBezTo>
                    <a:pt x="564" y="1715"/>
                    <a:pt x="578" y="1662"/>
                    <a:pt x="597" y="1614"/>
                  </a:cubicBezTo>
                  <a:cubicBezTo>
                    <a:pt x="603" y="1592"/>
                    <a:pt x="592" y="1570"/>
                    <a:pt x="572" y="1561"/>
                  </a:cubicBezTo>
                  <a:cubicBezTo>
                    <a:pt x="568" y="1560"/>
                    <a:pt x="563" y="1560"/>
                    <a:pt x="559" y="1560"/>
                  </a:cubicBezTo>
                  <a:close/>
                  <a:moveTo>
                    <a:pt x="513" y="1882"/>
                  </a:moveTo>
                  <a:cubicBezTo>
                    <a:pt x="511" y="1882"/>
                    <a:pt x="510" y="1882"/>
                    <a:pt x="508" y="1882"/>
                  </a:cubicBezTo>
                  <a:cubicBezTo>
                    <a:pt x="488" y="1888"/>
                    <a:pt x="472" y="1905"/>
                    <a:pt x="475" y="1927"/>
                  </a:cubicBezTo>
                  <a:cubicBezTo>
                    <a:pt x="480" y="1985"/>
                    <a:pt x="491" y="2038"/>
                    <a:pt x="514" y="2097"/>
                  </a:cubicBezTo>
                  <a:cubicBezTo>
                    <a:pt x="519" y="2114"/>
                    <a:pt x="533" y="2125"/>
                    <a:pt x="550" y="2125"/>
                  </a:cubicBezTo>
                  <a:cubicBezTo>
                    <a:pt x="554" y="2125"/>
                    <a:pt x="557" y="2123"/>
                    <a:pt x="560" y="2123"/>
                  </a:cubicBezTo>
                  <a:cubicBezTo>
                    <a:pt x="562" y="2123"/>
                    <a:pt x="563" y="2123"/>
                    <a:pt x="564" y="2125"/>
                  </a:cubicBezTo>
                  <a:cubicBezTo>
                    <a:pt x="586" y="2117"/>
                    <a:pt x="597" y="2092"/>
                    <a:pt x="589" y="2072"/>
                  </a:cubicBezTo>
                  <a:cubicBezTo>
                    <a:pt x="572" y="2022"/>
                    <a:pt x="561" y="1969"/>
                    <a:pt x="555" y="1921"/>
                  </a:cubicBezTo>
                  <a:cubicBezTo>
                    <a:pt x="550" y="1898"/>
                    <a:pt x="533" y="1882"/>
                    <a:pt x="513" y="1882"/>
                  </a:cubicBezTo>
                  <a:close/>
                  <a:moveTo>
                    <a:pt x="623" y="2187"/>
                  </a:moveTo>
                  <a:cubicBezTo>
                    <a:pt x="616" y="2187"/>
                    <a:pt x="607" y="2189"/>
                    <a:pt x="600" y="2195"/>
                  </a:cubicBezTo>
                  <a:cubicBezTo>
                    <a:pt x="578" y="2203"/>
                    <a:pt x="572" y="2228"/>
                    <a:pt x="586" y="2251"/>
                  </a:cubicBezTo>
                  <a:cubicBezTo>
                    <a:pt x="617" y="2295"/>
                    <a:pt x="653" y="2340"/>
                    <a:pt x="695" y="2382"/>
                  </a:cubicBezTo>
                  <a:cubicBezTo>
                    <a:pt x="703" y="2393"/>
                    <a:pt x="714" y="2396"/>
                    <a:pt x="726" y="2396"/>
                  </a:cubicBezTo>
                  <a:cubicBezTo>
                    <a:pt x="737" y="2396"/>
                    <a:pt x="745" y="2393"/>
                    <a:pt x="751" y="2387"/>
                  </a:cubicBezTo>
                  <a:cubicBezTo>
                    <a:pt x="767" y="2370"/>
                    <a:pt x="770" y="2345"/>
                    <a:pt x="753" y="2329"/>
                  </a:cubicBezTo>
                  <a:cubicBezTo>
                    <a:pt x="714" y="2290"/>
                    <a:pt x="684" y="2248"/>
                    <a:pt x="656" y="2206"/>
                  </a:cubicBezTo>
                  <a:cubicBezTo>
                    <a:pt x="649" y="2194"/>
                    <a:pt x="637" y="2187"/>
                    <a:pt x="623" y="2187"/>
                  </a:cubicBezTo>
                  <a:close/>
                  <a:moveTo>
                    <a:pt x="847" y="2422"/>
                  </a:moveTo>
                  <a:cubicBezTo>
                    <a:pt x="835" y="2422"/>
                    <a:pt x="823" y="2428"/>
                    <a:pt x="815" y="2437"/>
                  </a:cubicBezTo>
                  <a:cubicBezTo>
                    <a:pt x="801" y="2454"/>
                    <a:pt x="806" y="2479"/>
                    <a:pt x="823" y="2493"/>
                  </a:cubicBezTo>
                  <a:cubicBezTo>
                    <a:pt x="865" y="2530"/>
                    <a:pt x="913" y="2557"/>
                    <a:pt x="963" y="2588"/>
                  </a:cubicBezTo>
                  <a:cubicBezTo>
                    <a:pt x="968" y="2591"/>
                    <a:pt x="977" y="2594"/>
                    <a:pt x="982" y="2594"/>
                  </a:cubicBezTo>
                  <a:cubicBezTo>
                    <a:pt x="996" y="2594"/>
                    <a:pt x="1010" y="2588"/>
                    <a:pt x="1019" y="2574"/>
                  </a:cubicBezTo>
                  <a:cubicBezTo>
                    <a:pt x="1032" y="2557"/>
                    <a:pt x="1024" y="2530"/>
                    <a:pt x="1005" y="2518"/>
                  </a:cubicBezTo>
                  <a:cubicBezTo>
                    <a:pt x="954" y="2490"/>
                    <a:pt x="913" y="2463"/>
                    <a:pt x="871" y="2432"/>
                  </a:cubicBezTo>
                  <a:cubicBezTo>
                    <a:pt x="864" y="2425"/>
                    <a:pt x="855" y="2422"/>
                    <a:pt x="847" y="2422"/>
                  </a:cubicBezTo>
                  <a:close/>
                  <a:moveTo>
                    <a:pt x="1124" y="2585"/>
                  </a:moveTo>
                  <a:cubicBezTo>
                    <a:pt x="1107" y="2585"/>
                    <a:pt x="1092" y="2593"/>
                    <a:pt x="1085" y="2608"/>
                  </a:cubicBezTo>
                  <a:cubicBezTo>
                    <a:pt x="1077" y="2630"/>
                    <a:pt x="1085" y="2655"/>
                    <a:pt x="1105" y="2663"/>
                  </a:cubicBezTo>
                  <a:cubicBezTo>
                    <a:pt x="1158" y="2689"/>
                    <a:pt x="1205" y="2714"/>
                    <a:pt x="1253" y="2739"/>
                  </a:cubicBezTo>
                  <a:cubicBezTo>
                    <a:pt x="1258" y="2742"/>
                    <a:pt x="1267" y="2744"/>
                    <a:pt x="1272" y="2744"/>
                  </a:cubicBezTo>
                  <a:cubicBezTo>
                    <a:pt x="1289" y="2744"/>
                    <a:pt x="1303" y="2739"/>
                    <a:pt x="1303" y="2716"/>
                  </a:cubicBezTo>
                  <a:cubicBezTo>
                    <a:pt x="1314" y="2694"/>
                    <a:pt x="1309" y="2672"/>
                    <a:pt x="1286" y="2661"/>
                  </a:cubicBezTo>
                  <a:cubicBezTo>
                    <a:pt x="1242" y="2636"/>
                    <a:pt x="1191" y="2610"/>
                    <a:pt x="1141" y="2588"/>
                  </a:cubicBezTo>
                  <a:cubicBezTo>
                    <a:pt x="1135" y="2586"/>
                    <a:pt x="1129" y="2585"/>
                    <a:pt x="1124" y="2585"/>
                  </a:cubicBezTo>
                  <a:close/>
                  <a:moveTo>
                    <a:pt x="1417" y="2745"/>
                  </a:moveTo>
                  <a:cubicBezTo>
                    <a:pt x="1404" y="2745"/>
                    <a:pt x="1391" y="2752"/>
                    <a:pt x="1384" y="2767"/>
                  </a:cubicBezTo>
                  <a:cubicBezTo>
                    <a:pt x="1370" y="2786"/>
                    <a:pt x="1378" y="2811"/>
                    <a:pt x="1398" y="2822"/>
                  </a:cubicBezTo>
                  <a:cubicBezTo>
                    <a:pt x="1448" y="2850"/>
                    <a:pt x="1493" y="2878"/>
                    <a:pt x="1535" y="2906"/>
                  </a:cubicBezTo>
                  <a:cubicBezTo>
                    <a:pt x="1540" y="2909"/>
                    <a:pt x="1551" y="2912"/>
                    <a:pt x="1560" y="2912"/>
                  </a:cubicBezTo>
                  <a:cubicBezTo>
                    <a:pt x="1568" y="2912"/>
                    <a:pt x="1582" y="2903"/>
                    <a:pt x="1596" y="2895"/>
                  </a:cubicBezTo>
                  <a:cubicBezTo>
                    <a:pt x="1607" y="2878"/>
                    <a:pt x="1604" y="2853"/>
                    <a:pt x="1582" y="2839"/>
                  </a:cubicBezTo>
                  <a:cubicBezTo>
                    <a:pt x="1537" y="2808"/>
                    <a:pt x="1490" y="2781"/>
                    <a:pt x="1440" y="2753"/>
                  </a:cubicBezTo>
                  <a:cubicBezTo>
                    <a:pt x="1433" y="2748"/>
                    <a:pt x="1425" y="2745"/>
                    <a:pt x="1417" y="2745"/>
                  </a:cubicBezTo>
                  <a:close/>
                  <a:moveTo>
                    <a:pt x="1692" y="2924"/>
                  </a:moveTo>
                  <a:cubicBezTo>
                    <a:pt x="1680" y="2924"/>
                    <a:pt x="1668" y="2930"/>
                    <a:pt x="1660" y="2940"/>
                  </a:cubicBezTo>
                  <a:cubicBezTo>
                    <a:pt x="1646" y="2956"/>
                    <a:pt x="1649" y="2981"/>
                    <a:pt x="1666" y="2995"/>
                  </a:cubicBezTo>
                  <a:cubicBezTo>
                    <a:pt x="1713" y="3034"/>
                    <a:pt x="1755" y="3065"/>
                    <a:pt x="1788" y="3101"/>
                  </a:cubicBezTo>
                  <a:cubicBezTo>
                    <a:pt x="1797" y="3107"/>
                    <a:pt x="1805" y="3110"/>
                    <a:pt x="1816" y="3110"/>
                  </a:cubicBezTo>
                  <a:cubicBezTo>
                    <a:pt x="1828" y="3110"/>
                    <a:pt x="1839" y="3104"/>
                    <a:pt x="1847" y="3101"/>
                  </a:cubicBezTo>
                  <a:cubicBezTo>
                    <a:pt x="1861" y="3082"/>
                    <a:pt x="1861" y="3060"/>
                    <a:pt x="1844" y="3040"/>
                  </a:cubicBezTo>
                  <a:cubicBezTo>
                    <a:pt x="1805" y="3007"/>
                    <a:pt x="1761" y="2967"/>
                    <a:pt x="1716" y="2934"/>
                  </a:cubicBezTo>
                  <a:cubicBezTo>
                    <a:pt x="1709" y="2927"/>
                    <a:pt x="1700" y="2924"/>
                    <a:pt x="1692" y="2924"/>
                  </a:cubicBezTo>
                  <a:close/>
                  <a:moveTo>
                    <a:pt x="1925" y="3148"/>
                  </a:moveTo>
                  <a:cubicBezTo>
                    <a:pt x="1916" y="3148"/>
                    <a:pt x="1907" y="3151"/>
                    <a:pt x="1900" y="3157"/>
                  </a:cubicBezTo>
                  <a:cubicBezTo>
                    <a:pt x="1883" y="3171"/>
                    <a:pt x="1881" y="3193"/>
                    <a:pt x="1895" y="3213"/>
                  </a:cubicBezTo>
                  <a:cubicBezTo>
                    <a:pt x="1928" y="3255"/>
                    <a:pt x="1956" y="3297"/>
                    <a:pt x="1978" y="3341"/>
                  </a:cubicBezTo>
                  <a:cubicBezTo>
                    <a:pt x="1984" y="3355"/>
                    <a:pt x="2001" y="3366"/>
                    <a:pt x="2014" y="3366"/>
                  </a:cubicBezTo>
                  <a:cubicBezTo>
                    <a:pt x="2026" y="3366"/>
                    <a:pt x="2028" y="3366"/>
                    <a:pt x="2034" y="3361"/>
                  </a:cubicBezTo>
                  <a:cubicBezTo>
                    <a:pt x="2054" y="3352"/>
                    <a:pt x="2062" y="3327"/>
                    <a:pt x="2051" y="3305"/>
                  </a:cubicBezTo>
                  <a:cubicBezTo>
                    <a:pt x="2026" y="3260"/>
                    <a:pt x="1995" y="3207"/>
                    <a:pt x="1956" y="3163"/>
                  </a:cubicBezTo>
                  <a:cubicBezTo>
                    <a:pt x="1948" y="3153"/>
                    <a:pt x="1936" y="3148"/>
                    <a:pt x="1925" y="3148"/>
                  </a:cubicBezTo>
                  <a:close/>
                  <a:moveTo>
                    <a:pt x="2072" y="3437"/>
                  </a:moveTo>
                  <a:cubicBezTo>
                    <a:pt x="2068" y="3437"/>
                    <a:pt x="2065" y="3438"/>
                    <a:pt x="2062" y="3439"/>
                  </a:cubicBezTo>
                  <a:cubicBezTo>
                    <a:pt x="2040" y="3442"/>
                    <a:pt x="2023" y="3467"/>
                    <a:pt x="2028" y="3486"/>
                  </a:cubicBezTo>
                  <a:cubicBezTo>
                    <a:pt x="2040" y="3528"/>
                    <a:pt x="2042" y="3567"/>
                    <a:pt x="2042" y="3609"/>
                  </a:cubicBezTo>
                  <a:lnTo>
                    <a:pt x="2042" y="3640"/>
                  </a:lnTo>
                  <a:cubicBezTo>
                    <a:pt x="2042" y="3662"/>
                    <a:pt x="2062" y="3679"/>
                    <a:pt x="2084" y="3682"/>
                  </a:cubicBezTo>
                  <a:cubicBezTo>
                    <a:pt x="2107" y="3682"/>
                    <a:pt x="2126" y="3665"/>
                    <a:pt x="2120" y="3645"/>
                  </a:cubicBezTo>
                  <a:cubicBezTo>
                    <a:pt x="2123" y="3634"/>
                    <a:pt x="2123" y="3623"/>
                    <a:pt x="2123" y="3609"/>
                  </a:cubicBezTo>
                  <a:cubicBezTo>
                    <a:pt x="2123" y="3562"/>
                    <a:pt x="2120" y="3514"/>
                    <a:pt x="2109" y="3470"/>
                  </a:cubicBezTo>
                  <a:cubicBezTo>
                    <a:pt x="2107" y="3453"/>
                    <a:pt x="2089" y="3437"/>
                    <a:pt x="2072" y="3437"/>
                  </a:cubicBezTo>
                  <a:close/>
                  <a:moveTo>
                    <a:pt x="2056" y="3760"/>
                  </a:moveTo>
                  <a:cubicBezTo>
                    <a:pt x="2040" y="3760"/>
                    <a:pt x="2025" y="3773"/>
                    <a:pt x="2020" y="3790"/>
                  </a:cubicBezTo>
                  <a:cubicBezTo>
                    <a:pt x="2006" y="3835"/>
                    <a:pt x="1987" y="3888"/>
                    <a:pt x="1964" y="3936"/>
                  </a:cubicBezTo>
                  <a:cubicBezTo>
                    <a:pt x="1953" y="3958"/>
                    <a:pt x="1964" y="3983"/>
                    <a:pt x="1984" y="3991"/>
                  </a:cubicBezTo>
                  <a:cubicBezTo>
                    <a:pt x="1987" y="3991"/>
                    <a:pt x="1995" y="3997"/>
                    <a:pt x="2001" y="3997"/>
                  </a:cubicBezTo>
                  <a:cubicBezTo>
                    <a:pt x="2014" y="3997"/>
                    <a:pt x="2034" y="3989"/>
                    <a:pt x="2037" y="3972"/>
                  </a:cubicBezTo>
                  <a:cubicBezTo>
                    <a:pt x="2062" y="3916"/>
                    <a:pt x="2081" y="3863"/>
                    <a:pt x="2095" y="3810"/>
                  </a:cubicBezTo>
                  <a:cubicBezTo>
                    <a:pt x="2104" y="3790"/>
                    <a:pt x="2090" y="3768"/>
                    <a:pt x="2067" y="3763"/>
                  </a:cubicBezTo>
                  <a:cubicBezTo>
                    <a:pt x="2064" y="3761"/>
                    <a:pt x="2060" y="3760"/>
                    <a:pt x="2056" y="3760"/>
                  </a:cubicBezTo>
                  <a:close/>
                  <a:moveTo>
                    <a:pt x="1918" y="4060"/>
                  </a:moveTo>
                  <a:cubicBezTo>
                    <a:pt x="1905" y="4060"/>
                    <a:pt x="1892" y="4067"/>
                    <a:pt x="1883" y="4081"/>
                  </a:cubicBezTo>
                  <a:cubicBezTo>
                    <a:pt x="1858" y="4122"/>
                    <a:pt x="1830" y="4167"/>
                    <a:pt x="1797" y="4212"/>
                  </a:cubicBezTo>
                  <a:cubicBezTo>
                    <a:pt x="1786" y="4228"/>
                    <a:pt x="1788" y="4254"/>
                    <a:pt x="1805" y="4268"/>
                  </a:cubicBezTo>
                  <a:cubicBezTo>
                    <a:pt x="1814" y="4270"/>
                    <a:pt x="1819" y="4276"/>
                    <a:pt x="1830" y="4276"/>
                  </a:cubicBezTo>
                  <a:cubicBezTo>
                    <a:pt x="1844" y="4276"/>
                    <a:pt x="1858" y="4268"/>
                    <a:pt x="1858" y="4262"/>
                  </a:cubicBezTo>
                  <a:cubicBezTo>
                    <a:pt x="1895" y="4212"/>
                    <a:pt x="1925" y="4167"/>
                    <a:pt x="1953" y="4122"/>
                  </a:cubicBezTo>
                  <a:cubicBezTo>
                    <a:pt x="1964" y="4106"/>
                    <a:pt x="1959" y="4081"/>
                    <a:pt x="1939" y="4067"/>
                  </a:cubicBezTo>
                  <a:cubicBezTo>
                    <a:pt x="1933" y="4063"/>
                    <a:pt x="1926" y="4060"/>
                    <a:pt x="1918" y="4060"/>
                  </a:cubicBezTo>
                  <a:close/>
                  <a:moveTo>
                    <a:pt x="1730" y="4323"/>
                  </a:moveTo>
                  <a:cubicBezTo>
                    <a:pt x="1719" y="4323"/>
                    <a:pt x="1707" y="4328"/>
                    <a:pt x="1699" y="4337"/>
                  </a:cubicBezTo>
                  <a:cubicBezTo>
                    <a:pt x="1669" y="4374"/>
                    <a:pt x="1643" y="4404"/>
                    <a:pt x="1610" y="4438"/>
                  </a:cubicBezTo>
                  <a:cubicBezTo>
                    <a:pt x="1596" y="4454"/>
                    <a:pt x="1596" y="4477"/>
                    <a:pt x="1616" y="4496"/>
                  </a:cubicBezTo>
                  <a:cubicBezTo>
                    <a:pt x="1621" y="4502"/>
                    <a:pt x="1632" y="4505"/>
                    <a:pt x="1643" y="4505"/>
                  </a:cubicBezTo>
                  <a:cubicBezTo>
                    <a:pt x="1652" y="4505"/>
                    <a:pt x="1666" y="4502"/>
                    <a:pt x="1674" y="4488"/>
                  </a:cubicBezTo>
                  <a:cubicBezTo>
                    <a:pt x="1705" y="4454"/>
                    <a:pt x="1733" y="4421"/>
                    <a:pt x="1761" y="4387"/>
                  </a:cubicBezTo>
                  <a:cubicBezTo>
                    <a:pt x="1775" y="4374"/>
                    <a:pt x="1772" y="4346"/>
                    <a:pt x="1755" y="4332"/>
                  </a:cubicBezTo>
                  <a:cubicBezTo>
                    <a:pt x="1748" y="4326"/>
                    <a:pt x="1739" y="4323"/>
                    <a:pt x="1730" y="4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 rot="-339373">
              <a:off x="1552157" y="2517886"/>
              <a:ext cx="39710" cy="39565"/>
            </a:xfrm>
            <a:custGeom>
              <a:avLst/>
              <a:gdLst/>
              <a:ahLst/>
              <a:cxnLst/>
              <a:rect l="l" t="t" r="r" b="b"/>
              <a:pathLst>
                <a:path w="547" h="545" extrusionOk="0">
                  <a:moveTo>
                    <a:pt x="276" y="87"/>
                  </a:moveTo>
                  <a:cubicBezTo>
                    <a:pt x="329" y="87"/>
                    <a:pt x="374" y="109"/>
                    <a:pt x="407" y="146"/>
                  </a:cubicBezTo>
                  <a:cubicBezTo>
                    <a:pt x="444" y="185"/>
                    <a:pt x="463" y="235"/>
                    <a:pt x="460" y="282"/>
                  </a:cubicBezTo>
                  <a:cubicBezTo>
                    <a:pt x="460" y="388"/>
                    <a:pt x="374" y="466"/>
                    <a:pt x="274" y="466"/>
                  </a:cubicBezTo>
                  <a:lnTo>
                    <a:pt x="274" y="508"/>
                  </a:lnTo>
                  <a:lnTo>
                    <a:pt x="265" y="466"/>
                  </a:lnTo>
                  <a:cubicBezTo>
                    <a:pt x="212" y="464"/>
                    <a:pt x="168" y="447"/>
                    <a:pt x="134" y="408"/>
                  </a:cubicBezTo>
                  <a:cubicBezTo>
                    <a:pt x="98" y="372"/>
                    <a:pt x="78" y="321"/>
                    <a:pt x="81" y="274"/>
                  </a:cubicBezTo>
                  <a:cubicBezTo>
                    <a:pt x="84" y="168"/>
                    <a:pt x="168" y="87"/>
                    <a:pt x="276" y="87"/>
                  </a:cubicBezTo>
                  <a:close/>
                  <a:moveTo>
                    <a:pt x="276" y="0"/>
                  </a:moveTo>
                  <a:cubicBezTo>
                    <a:pt x="128" y="0"/>
                    <a:pt x="9" y="120"/>
                    <a:pt x="3" y="265"/>
                  </a:cubicBezTo>
                  <a:cubicBezTo>
                    <a:pt x="0" y="338"/>
                    <a:pt x="28" y="408"/>
                    <a:pt x="78" y="461"/>
                  </a:cubicBezTo>
                  <a:cubicBezTo>
                    <a:pt x="126" y="514"/>
                    <a:pt x="193" y="542"/>
                    <a:pt x="265" y="544"/>
                  </a:cubicBezTo>
                  <a:lnTo>
                    <a:pt x="274" y="544"/>
                  </a:lnTo>
                  <a:cubicBezTo>
                    <a:pt x="419" y="544"/>
                    <a:pt x="541" y="425"/>
                    <a:pt x="544" y="279"/>
                  </a:cubicBezTo>
                  <a:cubicBezTo>
                    <a:pt x="547" y="207"/>
                    <a:pt x="519" y="137"/>
                    <a:pt x="472" y="84"/>
                  </a:cubicBezTo>
                  <a:cubicBezTo>
                    <a:pt x="421" y="31"/>
                    <a:pt x="352" y="3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1"/>
          <p:cNvGrpSpPr/>
          <p:nvPr/>
        </p:nvGrpSpPr>
        <p:grpSpPr>
          <a:xfrm>
            <a:off x="8079657" y="398989"/>
            <a:ext cx="753241" cy="772387"/>
            <a:chOff x="2279312" y="583221"/>
            <a:chExt cx="660564" cy="677355"/>
          </a:xfrm>
        </p:grpSpPr>
        <p:sp>
          <p:nvSpPr>
            <p:cNvPr id="587" name="Google Shape;587;p31"/>
            <p:cNvSpPr/>
            <p:nvPr/>
          </p:nvSpPr>
          <p:spPr>
            <a:xfrm>
              <a:off x="2279312" y="583221"/>
              <a:ext cx="660564" cy="677355"/>
            </a:xfrm>
            <a:custGeom>
              <a:avLst/>
              <a:gdLst/>
              <a:ahLst/>
              <a:cxnLst/>
              <a:rect l="l" t="t" r="r" b="b"/>
              <a:pathLst>
                <a:path w="21480" h="22026" extrusionOk="0">
                  <a:moveTo>
                    <a:pt x="15356" y="0"/>
                  </a:moveTo>
                  <a:cubicBezTo>
                    <a:pt x="14585" y="0"/>
                    <a:pt x="13791" y="355"/>
                    <a:pt x="13317" y="926"/>
                  </a:cubicBezTo>
                  <a:cubicBezTo>
                    <a:pt x="13266" y="984"/>
                    <a:pt x="13219" y="1048"/>
                    <a:pt x="13146" y="1065"/>
                  </a:cubicBezTo>
                  <a:cubicBezTo>
                    <a:pt x="13133" y="1068"/>
                    <a:pt x="13119" y="1069"/>
                    <a:pt x="13106" y="1069"/>
                  </a:cubicBezTo>
                  <a:cubicBezTo>
                    <a:pt x="13032" y="1069"/>
                    <a:pt x="12962" y="1027"/>
                    <a:pt x="12901" y="987"/>
                  </a:cubicBezTo>
                  <a:cubicBezTo>
                    <a:pt x="12539" y="774"/>
                    <a:pt x="12122" y="670"/>
                    <a:pt x="11704" y="670"/>
                  </a:cubicBezTo>
                  <a:cubicBezTo>
                    <a:pt x="11077" y="670"/>
                    <a:pt x="10448" y="902"/>
                    <a:pt x="10000" y="1344"/>
                  </a:cubicBezTo>
                  <a:cubicBezTo>
                    <a:pt x="9627" y="1165"/>
                    <a:pt x="9214" y="1077"/>
                    <a:pt x="8801" y="1077"/>
                  </a:cubicBezTo>
                  <a:cubicBezTo>
                    <a:pt x="8209" y="1077"/>
                    <a:pt x="7616" y="1258"/>
                    <a:pt x="7140" y="1609"/>
                  </a:cubicBezTo>
                  <a:cubicBezTo>
                    <a:pt x="7037" y="1684"/>
                    <a:pt x="6931" y="1771"/>
                    <a:pt x="6805" y="1807"/>
                  </a:cubicBezTo>
                  <a:cubicBezTo>
                    <a:pt x="6757" y="1820"/>
                    <a:pt x="6709" y="1826"/>
                    <a:pt x="6661" y="1826"/>
                  </a:cubicBezTo>
                  <a:cubicBezTo>
                    <a:pt x="6395" y="1826"/>
                    <a:pt x="6120" y="1659"/>
                    <a:pt x="5865" y="1629"/>
                  </a:cubicBezTo>
                  <a:cubicBezTo>
                    <a:pt x="5839" y="1625"/>
                    <a:pt x="5812" y="1624"/>
                    <a:pt x="5785" y="1624"/>
                  </a:cubicBezTo>
                  <a:cubicBezTo>
                    <a:pt x="5577" y="1624"/>
                    <a:pt x="5358" y="1706"/>
                    <a:pt x="5164" y="1706"/>
                  </a:cubicBezTo>
                  <a:cubicBezTo>
                    <a:pt x="5137" y="1706"/>
                    <a:pt x="5110" y="1705"/>
                    <a:pt x="5084" y="1701"/>
                  </a:cubicBezTo>
                  <a:cubicBezTo>
                    <a:pt x="5003" y="1693"/>
                    <a:pt x="4919" y="1684"/>
                    <a:pt x="4833" y="1684"/>
                  </a:cubicBezTo>
                  <a:cubicBezTo>
                    <a:pt x="4797" y="1684"/>
                    <a:pt x="4763" y="1687"/>
                    <a:pt x="4727" y="1687"/>
                  </a:cubicBezTo>
                  <a:cubicBezTo>
                    <a:pt x="4200" y="1715"/>
                    <a:pt x="3703" y="1958"/>
                    <a:pt x="3349" y="2354"/>
                  </a:cubicBezTo>
                  <a:cubicBezTo>
                    <a:pt x="3201" y="2424"/>
                    <a:pt x="3078" y="2507"/>
                    <a:pt x="2980" y="2580"/>
                  </a:cubicBezTo>
                  <a:lnTo>
                    <a:pt x="2978" y="2586"/>
                  </a:lnTo>
                  <a:cubicBezTo>
                    <a:pt x="2646" y="2842"/>
                    <a:pt x="2406" y="3202"/>
                    <a:pt x="2297" y="3607"/>
                  </a:cubicBezTo>
                  <a:cubicBezTo>
                    <a:pt x="2219" y="3704"/>
                    <a:pt x="2160" y="3793"/>
                    <a:pt x="2113" y="3883"/>
                  </a:cubicBezTo>
                  <a:lnTo>
                    <a:pt x="2107" y="3886"/>
                  </a:lnTo>
                  <a:cubicBezTo>
                    <a:pt x="1879" y="4301"/>
                    <a:pt x="1806" y="4778"/>
                    <a:pt x="1904" y="5241"/>
                  </a:cubicBezTo>
                  <a:cubicBezTo>
                    <a:pt x="1918" y="5306"/>
                    <a:pt x="1934" y="5370"/>
                    <a:pt x="1951" y="5434"/>
                  </a:cubicBezTo>
                  <a:cubicBezTo>
                    <a:pt x="1867" y="5506"/>
                    <a:pt x="1792" y="5587"/>
                    <a:pt x="1722" y="5677"/>
                  </a:cubicBezTo>
                  <a:cubicBezTo>
                    <a:pt x="1435" y="5894"/>
                    <a:pt x="1150" y="6221"/>
                    <a:pt x="1014" y="6714"/>
                  </a:cubicBezTo>
                  <a:cubicBezTo>
                    <a:pt x="774" y="7574"/>
                    <a:pt x="1842" y="8770"/>
                    <a:pt x="983" y="9476"/>
                  </a:cubicBezTo>
                  <a:cubicBezTo>
                    <a:pt x="486" y="9881"/>
                    <a:pt x="425" y="10090"/>
                    <a:pt x="191" y="10681"/>
                  </a:cubicBezTo>
                  <a:cubicBezTo>
                    <a:pt x="1" y="11153"/>
                    <a:pt x="1" y="11694"/>
                    <a:pt x="191" y="12163"/>
                  </a:cubicBezTo>
                  <a:cubicBezTo>
                    <a:pt x="378" y="12634"/>
                    <a:pt x="749" y="13028"/>
                    <a:pt x="1209" y="13242"/>
                  </a:cubicBezTo>
                  <a:cubicBezTo>
                    <a:pt x="1318" y="13293"/>
                    <a:pt x="1435" y="13335"/>
                    <a:pt x="1533" y="13404"/>
                  </a:cubicBezTo>
                  <a:cubicBezTo>
                    <a:pt x="2311" y="13971"/>
                    <a:pt x="1005" y="14891"/>
                    <a:pt x="846" y="15460"/>
                  </a:cubicBezTo>
                  <a:cubicBezTo>
                    <a:pt x="682" y="16046"/>
                    <a:pt x="802" y="16688"/>
                    <a:pt x="1164" y="17176"/>
                  </a:cubicBezTo>
                  <a:lnTo>
                    <a:pt x="1167" y="17179"/>
                  </a:lnTo>
                  <a:cubicBezTo>
                    <a:pt x="1282" y="17332"/>
                    <a:pt x="1407" y="17455"/>
                    <a:pt x="1535" y="17555"/>
                  </a:cubicBezTo>
                  <a:cubicBezTo>
                    <a:pt x="1909" y="18013"/>
                    <a:pt x="2456" y="18278"/>
                    <a:pt x="3061" y="18278"/>
                  </a:cubicBezTo>
                  <a:cubicBezTo>
                    <a:pt x="3092" y="18278"/>
                    <a:pt x="3120" y="18278"/>
                    <a:pt x="3151" y="18272"/>
                  </a:cubicBezTo>
                  <a:lnTo>
                    <a:pt x="3179" y="18272"/>
                  </a:lnTo>
                  <a:cubicBezTo>
                    <a:pt x="3187" y="18272"/>
                    <a:pt x="3190" y="18272"/>
                    <a:pt x="3195" y="18270"/>
                  </a:cubicBezTo>
                  <a:cubicBezTo>
                    <a:pt x="3201" y="18272"/>
                    <a:pt x="3201" y="18278"/>
                    <a:pt x="3204" y="18278"/>
                  </a:cubicBezTo>
                  <a:cubicBezTo>
                    <a:pt x="3215" y="18309"/>
                    <a:pt x="3229" y="18339"/>
                    <a:pt x="3237" y="18376"/>
                  </a:cubicBezTo>
                  <a:cubicBezTo>
                    <a:pt x="3488" y="19020"/>
                    <a:pt x="4052" y="19497"/>
                    <a:pt x="4730" y="19659"/>
                  </a:cubicBezTo>
                  <a:lnTo>
                    <a:pt x="4735" y="19659"/>
                  </a:lnTo>
                  <a:cubicBezTo>
                    <a:pt x="4780" y="19667"/>
                    <a:pt x="4822" y="19678"/>
                    <a:pt x="4866" y="19687"/>
                  </a:cubicBezTo>
                  <a:cubicBezTo>
                    <a:pt x="4869" y="20153"/>
                    <a:pt x="4972" y="20638"/>
                    <a:pt x="5288" y="21082"/>
                  </a:cubicBezTo>
                  <a:cubicBezTo>
                    <a:pt x="5836" y="21840"/>
                    <a:pt x="6808" y="21981"/>
                    <a:pt x="7785" y="21981"/>
                  </a:cubicBezTo>
                  <a:cubicBezTo>
                    <a:pt x="8366" y="21981"/>
                    <a:pt x="8950" y="21932"/>
                    <a:pt x="9447" y="21932"/>
                  </a:cubicBezTo>
                  <a:cubicBezTo>
                    <a:pt x="9489" y="21932"/>
                    <a:pt x="9530" y="21932"/>
                    <a:pt x="9570" y="21933"/>
                  </a:cubicBezTo>
                  <a:cubicBezTo>
                    <a:pt x="11364" y="21963"/>
                    <a:pt x="13155" y="21991"/>
                    <a:pt x="14949" y="22022"/>
                  </a:cubicBezTo>
                  <a:cubicBezTo>
                    <a:pt x="15066" y="22024"/>
                    <a:pt x="15183" y="22026"/>
                    <a:pt x="15301" y="22026"/>
                  </a:cubicBezTo>
                  <a:cubicBezTo>
                    <a:pt x="15692" y="22026"/>
                    <a:pt x="16085" y="22004"/>
                    <a:pt x="16458" y="21891"/>
                  </a:cubicBezTo>
                  <a:cubicBezTo>
                    <a:pt x="17172" y="21670"/>
                    <a:pt x="17725" y="21015"/>
                    <a:pt x="17847" y="20278"/>
                  </a:cubicBezTo>
                  <a:cubicBezTo>
                    <a:pt x="18380" y="20231"/>
                    <a:pt x="18871" y="19988"/>
                    <a:pt x="19245" y="19595"/>
                  </a:cubicBezTo>
                  <a:cubicBezTo>
                    <a:pt x="19647" y="19165"/>
                    <a:pt x="19859" y="18607"/>
                    <a:pt x="19842" y="18021"/>
                  </a:cubicBezTo>
                  <a:cubicBezTo>
                    <a:pt x="19831" y="17728"/>
                    <a:pt x="19767" y="17447"/>
                    <a:pt x="19649" y="17190"/>
                  </a:cubicBezTo>
                  <a:cubicBezTo>
                    <a:pt x="19981" y="16956"/>
                    <a:pt x="20241" y="16618"/>
                    <a:pt x="20378" y="16216"/>
                  </a:cubicBezTo>
                  <a:cubicBezTo>
                    <a:pt x="20475" y="15929"/>
                    <a:pt x="20506" y="15633"/>
                    <a:pt x="20475" y="15343"/>
                  </a:cubicBezTo>
                  <a:cubicBezTo>
                    <a:pt x="20562" y="15279"/>
                    <a:pt x="20643" y="15201"/>
                    <a:pt x="20721" y="15117"/>
                  </a:cubicBezTo>
                  <a:cubicBezTo>
                    <a:pt x="21120" y="14688"/>
                    <a:pt x="21335" y="14130"/>
                    <a:pt x="21315" y="13544"/>
                  </a:cubicBezTo>
                  <a:cubicBezTo>
                    <a:pt x="21295" y="13184"/>
                    <a:pt x="21198" y="12841"/>
                    <a:pt x="21028" y="12534"/>
                  </a:cubicBezTo>
                  <a:lnTo>
                    <a:pt x="20470" y="11881"/>
                  </a:lnTo>
                  <a:cubicBezTo>
                    <a:pt x="20406" y="11831"/>
                    <a:pt x="20336" y="11783"/>
                    <a:pt x="20266" y="11742"/>
                  </a:cubicBezTo>
                  <a:cubicBezTo>
                    <a:pt x="20325" y="11686"/>
                    <a:pt x="20383" y="11624"/>
                    <a:pt x="20436" y="11557"/>
                  </a:cubicBezTo>
                  <a:cubicBezTo>
                    <a:pt x="20478" y="11527"/>
                    <a:pt x="20520" y="11490"/>
                    <a:pt x="20562" y="11454"/>
                  </a:cubicBezTo>
                  <a:lnTo>
                    <a:pt x="20567" y="11449"/>
                  </a:lnTo>
                  <a:cubicBezTo>
                    <a:pt x="21480" y="10536"/>
                    <a:pt x="21371" y="9130"/>
                    <a:pt x="20366" y="8316"/>
                  </a:cubicBezTo>
                  <a:cubicBezTo>
                    <a:pt x="20308" y="8268"/>
                    <a:pt x="20247" y="8218"/>
                    <a:pt x="20227" y="8148"/>
                  </a:cubicBezTo>
                  <a:cubicBezTo>
                    <a:pt x="20213" y="8087"/>
                    <a:pt x="20233" y="8026"/>
                    <a:pt x="20249" y="7967"/>
                  </a:cubicBezTo>
                  <a:cubicBezTo>
                    <a:pt x="20322" y="7702"/>
                    <a:pt x="20350" y="7417"/>
                    <a:pt x="20322" y="7144"/>
                  </a:cubicBezTo>
                  <a:cubicBezTo>
                    <a:pt x="20274" y="6608"/>
                    <a:pt x="20623" y="6427"/>
                    <a:pt x="20849" y="5981"/>
                  </a:cubicBezTo>
                  <a:cubicBezTo>
                    <a:pt x="21044" y="5598"/>
                    <a:pt x="21134" y="5180"/>
                    <a:pt x="21114" y="4762"/>
                  </a:cubicBezTo>
                  <a:cubicBezTo>
                    <a:pt x="21092" y="4301"/>
                    <a:pt x="20936" y="3860"/>
                    <a:pt x="20665" y="3489"/>
                  </a:cubicBezTo>
                  <a:cubicBezTo>
                    <a:pt x="20604" y="3406"/>
                    <a:pt x="20539" y="3328"/>
                    <a:pt x="20470" y="3255"/>
                  </a:cubicBezTo>
                  <a:cubicBezTo>
                    <a:pt x="20305" y="2920"/>
                    <a:pt x="20071" y="2616"/>
                    <a:pt x="19772" y="2373"/>
                  </a:cubicBezTo>
                  <a:cubicBezTo>
                    <a:pt x="19331" y="2005"/>
                    <a:pt x="18801" y="1810"/>
                    <a:pt x="18238" y="1810"/>
                  </a:cubicBezTo>
                  <a:cubicBezTo>
                    <a:pt x="18176" y="1810"/>
                    <a:pt x="18118" y="1816"/>
                    <a:pt x="18059" y="1818"/>
                  </a:cubicBezTo>
                  <a:cubicBezTo>
                    <a:pt x="18051" y="1816"/>
                    <a:pt x="18045" y="1816"/>
                    <a:pt x="18034" y="1810"/>
                  </a:cubicBezTo>
                  <a:cubicBezTo>
                    <a:pt x="17978" y="1707"/>
                    <a:pt x="17917" y="1609"/>
                    <a:pt x="17850" y="1517"/>
                  </a:cubicBezTo>
                  <a:cubicBezTo>
                    <a:pt x="17630" y="995"/>
                    <a:pt x="17186" y="574"/>
                    <a:pt x="16620" y="396"/>
                  </a:cubicBezTo>
                  <a:cubicBezTo>
                    <a:pt x="16253" y="123"/>
                    <a:pt x="15808" y="0"/>
                    <a:pt x="1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367018" y="794060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6" y="129"/>
                  </a:moveTo>
                  <a:cubicBezTo>
                    <a:pt x="405" y="157"/>
                    <a:pt x="410" y="185"/>
                    <a:pt x="419" y="207"/>
                  </a:cubicBezTo>
                  <a:cubicBezTo>
                    <a:pt x="435" y="280"/>
                    <a:pt x="438" y="296"/>
                    <a:pt x="449" y="310"/>
                  </a:cubicBezTo>
                  <a:cubicBezTo>
                    <a:pt x="463" y="324"/>
                    <a:pt x="480" y="333"/>
                    <a:pt x="550" y="358"/>
                  </a:cubicBezTo>
                  <a:cubicBezTo>
                    <a:pt x="566" y="363"/>
                    <a:pt x="594" y="374"/>
                    <a:pt x="619" y="386"/>
                  </a:cubicBezTo>
                  <a:cubicBezTo>
                    <a:pt x="580" y="402"/>
                    <a:pt x="525" y="422"/>
                    <a:pt x="477" y="441"/>
                  </a:cubicBezTo>
                  <a:cubicBezTo>
                    <a:pt x="466" y="444"/>
                    <a:pt x="458" y="455"/>
                    <a:pt x="452" y="464"/>
                  </a:cubicBezTo>
                  <a:cubicBezTo>
                    <a:pt x="427" y="520"/>
                    <a:pt x="399" y="584"/>
                    <a:pt x="374" y="628"/>
                  </a:cubicBezTo>
                  <a:cubicBezTo>
                    <a:pt x="360" y="584"/>
                    <a:pt x="341" y="514"/>
                    <a:pt x="327" y="455"/>
                  </a:cubicBezTo>
                  <a:cubicBezTo>
                    <a:pt x="321" y="441"/>
                    <a:pt x="310" y="427"/>
                    <a:pt x="290" y="422"/>
                  </a:cubicBezTo>
                  <a:cubicBezTo>
                    <a:pt x="237" y="414"/>
                    <a:pt x="170" y="400"/>
                    <a:pt x="128" y="388"/>
                  </a:cubicBezTo>
                  <a:cubicBezTo>
                    <a:pt x="173" y="363"/>
                    <a:pt x="246" y="333"/>
                    <a:pt x="310" y="305"/>
                  </a:cubicBezTo>
                  <a:cubicBezTo>
                    <a:pt x="321" y="302"/>
                    <a:pt x="329" y="291"/>
                    <a:pt x="332" y="280"/>
                  </a:cubicBezTo>
                  <a:cubicBezTo>
                    <a:pt x="354" y="227"/>
                    <a:pt x="374" y="171"/>
                    <a:pt x="396" y="129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7" y="333"/>
                    <a:pt x="9" y="363"/>
                    <a:pt x="3" y="380"/>
                  </a:cubicBezTo>
                  <a:cubicBezTo>
                    <a:pt x="0" y="394"/>
                    <a:pt x="3" y="414"/>
                    <a:pt x="9" y="422"/>
                  </a:cubicBezTo>
                  <a:cubicBezTo>
                    <a:pt x="20" y="433"/>
                    <a:pt x="36" y="458"/>
                    <a:pt x="251" y="500"/>
                  </a:cubicBezTo>
                  <a:cubicBezTo>
                    <a:pt x="315" y="754"/>
                    <a:pt x="338" y="754"/>
                    <a:pt x="368" y="754"/>
                  </a:cubicBezTo>
                  <a:cubicBezTo>
                    <a:pt x="396" y="754"/>
                    <a:pt x="419" y="754"/>
                    <a:pt x="519" y="517"/>
                  </a:cubicBezTo>
                  <a:cubicBezTo>
                    <a:pt x="592" y="489"/>
                    <a:pt x="703" y="447"/>
                    <a:pt x="728" y="422"/>
                  </a:cubicBezTo>
                  <a:cubicBezTo>
                    <a:pt x="739" y="414"/>
                    <a:pt x="745" y="391"/>
                    <a:pt x="742" y="377"/>
                  </a:cubicBezTo>
                  <a:cubicBezTo>
                    <a:pt x="734" y="338"/>
                    <a:pt x="692" y="324"/>
                    <a:pt x="572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8" y="246"/>
                    <a:pt x="502" y="213"/>
                    <a:pt x="494" y="190"/>
                  </a:cubicBezTo>
                  <a:cubicBezTo>
                    <a:pt x="474" y="93"/>
                    <a:pt x="460" y="43"/>
                    <a:pt x="441" y="23"/>
                  </a:cubicBezTo>
                  <a:cubicBezTo>
                    <a:pt x="435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768677" y="1088853"/>
              <a:ext cx="23034" cy="23187"/>
            </a:xfrm>
            <a:custGeom>
              <a:avLst/>
              <a:gdLst/>
              <a:ahLst/>
              <a:cxnLst/>
              <a:rect l="l" t="t" r="r" b="b"/>
              <a:pathLst>
                <a:path w="749" h="754" extrusionOk="0">
                  <a:moveTo>
                    <a:pt x="394" y="131"/>
                  </a:moveTo>
                  <a:cubicBezTo>
                    <a:pt x="403" y="159"/>
                    <a:pt x="408" y="187"/>
                    <a:pt x="417" y="207"/>
                  </a:cubicBezTo>
                  <a:cubicBezTo>
                    <a:pt x="433" y="279"/>
                    <a:pt x="436" y="299"/>
                    <a:pt x="447" y="313"/>
                  </a:cubicBezTo>
                  <a:cubicBezTo>
                    <a:pt x="461" y="327"/>
                    <a:pt x="478" y="332"/>
                    <a:pt x="548" y="357"/>
                  </a:cubicBezTo>
                  <a:cubicBezTo>
                    <a:pt x="564" y="363"/>
                    <a:pt x="592" y="374"/>
                    <a:pt x="618" y="385"/>
                  </a:cubicBezTo>
                  <a:cubicBezTo>
                    <a:pt x="578" y="402"/>
                    <a:pt x="523" y="424"/>
                    <a:pt x="475" y="441"/>
                  </a:cubicBezTo>
                  <a:cubicBezTo>
                    <a:pt x="464" y="444"/>
                    <a:pt x="458" y="455"/>
                    <a:pt x="450" y="466"/>
                  </a:cubicBezTo>
                  <a:cubicBezTo>
                    <a:pt x="425" y="522"/>
                    <a:pt x="397" y="583"/>
                    <a:pt x="375" y="628"/>
                  </a:cubicBezTo>
                  <a:cubicBezTo>
                    <a:pt x="361" y="583"/>
                    <a:pt x="339" y="514"/>
                    <a:pt x="325" y="455"/>
                  </a:cubicBezTo>
                  <a:cubicBezTo>
                    <a:pt x="319" y="441"/>
                    <a:pt x="308" y="427"/>
                    <a:pt x="291" y="424"/>
                  </a:cubicBezTo>
                  <a:cubicBezTo>
                    <a:pt x="235" y="413"/>
                    <a:pt x="168" y="399"/>
                    <a:pt x="127" y="388"/>
                  </a:cubicBezTo>
                  <a:cubicBezTo>
                    <a:pt x="177" y="363"/>
                    <a:pt x="249" y="330"/>
                    <a:pt x="308" y="304"/>
                  </a:cubicBezTo>
                  <a:cubicBezTo>
                    <a:pt x="319" y="302"/>
                    <a:pt x="327" y="290"/>
                    <a:pt x="333" y="279"/>
                  </a:cubicBezTo>
                  <a:cubicBezTo>
                    <a:pt x="352" y="229"/>
                    <a:pt x="375" y="173"/>
                    <a:pt x="394" y="131"/>
                  </a:cubicBezTo>
                  <a:close/>
                  <a:moveTo>
                    <a:pt x="405" y="0"/>
                  </a:moveTo>
                  <a:cubicBezTo>
                    <a:pt x="380" y="0"/>
                    <a:pt x="350" y="0"/>
                    <a:pt x="263" y="232"/>
                  </a:cubicBezTo>
                  <a:cubicBezTo>
                    <a:pt x="18" y="332"/>
                    <a:pt x="12" y="363"/>
                    <a:pt x="4" y="383"/>
                  </a:cubicBezTo>
                  <a:cubicBezTo>
                    <a:pt x="1" y="396"/>
                    <a:pt x="4" y="413"/>
                    <a:pt x="12" y="424"/>
                  </a:cubicBezTo>
                  <a:cubicBezTo>
                    <a:pt x="23" y="433"/>
                    <a:pt x="40" y="458"/>
                    <a:pt x="252" y="500"/>
                  </a:cubicBezTo>
                  <a:cubicBezTo>
                    <a:pt x="319" y="754"/>
                    <a:pt x="339" y="754"/>
                    <a:pt x="372" y="754"/>
                  </a:cubicBezTo>
                  <a:cubicBezTo>
                    <a:pt x="394" y="754"/>
                    <a:pt x="419" y="754"/>
                    <a:pt x="520" y="516"/>
                  </a:cubicBezTo>
                  <a:cubicBezTo>
                    <a:pt x="595" y="489"/>
                    <a:pt x="707" y="447"/>
                    <a:pt x="729" y="424"/>
                  </a:cubicBezTo>
                  <a:cubicBezTo>
                    <a:pt x="740" y="413"/>
                    <a:pt x="749" y="391"/>
                    <a:pt x="743" y="377"/>
                  </a:cubicBezTo>
                  <a:cubicBezTo>
                    <a:pt x="737" y="341"/>
                    <a:pt x="696" y="327"/>
                    <a:pt x="573" y="279"/>
                  </a:cubicBezTo>
                  <a:cubicBezTo>
                    <a:pt x="553" y="274"/>
                    <a:pt x="528" y="265"/>
                    <a:pt x="514" y="260"/>
                  </a:cubicBezTo>
                  <a:cubicBezTo>
                    <a:pt x="511" y="246"/>
                    <a:pt x="503" y="215"/>
                    <a:pt x="498" y="190"/>
                  </a:cubicBezTo>
                  <a:cubicBezTo>
                    <a:pt x="475" y="92"/>
                    <a:pt x="461" y="42"/>
                    <a:pt x="445" y="23"/>
                  </a:cubicBezTo>
                  <a:cubicBezTo>
                    <a:pt x="436" y="11"/>
                    <a:pt x="419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2849679" y="878568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0" y="330"/>
                    <a:pt x="550" y="352"/>
                  </a:cubicBezTo>
                  <a:cubicBezTo>
                    <a:pt x="567" y="360"/>
                    <a:pt x="598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6" y="441"/>
                    <a:pt x="461" y="450"/>
                    <a:pt x="452" y="461"/>
                  </a:cubicBezTo>
                  <a:cubicBezTo>
                    <a:pt x="427" y="517"/>
                    <a:pt x="399" y="581"/>
                    <a:pt x="377" y="625"/>
                  </a:cubicBezTo>
                  <a:cubicBezTo>
                    <a:pt x="363" y="581"/>
                    <a:pt x="341" y="511"/>
                    <a:pt x="327" y="450"/>
                  </a:cubicBezTo>
                  <a:cubicBezTo>
                    <a:pt x="321" y="436"/>
                    <a:pt x="310" y="422"/>
                    <a:pt x="293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3" y="363"/>
                    <a:pt x="249" y="330"/>
                    <a:pt x="310" y="302"/>
                  </a:cubicBezTo>
                  <a:cubicBezTo>
                    <a:pt x="321" y="296"/>
                    <a:pt x="330" y="288"/>
                    <a:pt x="335" y="277"/>
                  </a:cubicBezTo>
                  <a:cubicBezTo>
                    <a:pt x="355" y="224"/>
                    <a:pt x="377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3" y="232"/>
                  </a:cubicBezTo>
                  <a:cubicBezTo>
                    <a:pt x="17" y="333"/>
                    <a:pt x="12" y="363"/>
                    <a:pt x="3" y="380"/>
                  </a:cubicBezTo>
                  <a:cubicBezTo>
                    <a:pt x="1" y="394"/>
                    <a:pt x="3" y="411"/>
                    <a:pt x="12" y="422"/>
                  </a:cubicBezTo>
                  <a:cubicBezTo>
                    <a:pt x="20" y="433"/>
                    <a:pt x="40" y="458"/>
                    <a:pt x="252" y="500"/>
                  </a:cubicBezTo>
                  <a:cubicBezTo>
                    <a:pt x="319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19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5" y="391"/>
                    <a:pt x="743" y="377"/>
                  </a:cubicBezTo>
                  <a:cubicBezTo>
                    <a:pt x="737" y="338"/>
                    <a:pt x="695" y="324"/>
                    <a:pt x="572" y="280"/>
                  </a:cubicBezTo>
                  <a:cubicBezTo>
                    <a:pt x="550" y="274"/>
                    <a:pt x="528" y="266"/>
                    <a:pt x="514" y="260"/>
                  </a:cubicBezTo>
                  <a:cubicBezTo>
                    <a:pt x="508" y="246"/>
                    <a:pt x="503" y="213"/>
                    <a:pt x="494" y="190"/>
                  </a:cubicBezTo>
                  <a:cubicBezTo>
                    <a:pt x="475" y="93"/>
                    <a:pt x="461" y="42"/>
                    <a:pt x="444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361852" y="1063021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1" y="330"/>
                    <a:pt x="550" y="352"/>
                  </a:cubicBezTo>
                  <a:cubicBezTo>
                    <a:pt x="567" y="360"/>
                    <a:pt x="595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7" y="441"/>
                    <a:pt x="458" y="450"/>
                    <a:pt x="453" y="461"/>
                  </a:cubicBezTo>
                  <a:cubicBezTo>
                    <a:pt x="428" y="517"/>
                    <a:pt x="400" y="581"/>
                    <a:pt x="375" y="626"/>
                  </a:cubicBezTo>
                  <a:cubicBezTo>
                    <a:pt x="361" y="581"/>
                    <a:pt x="341" y="511"/>
                    <a:pt x="327" y="450"/>
                  </a:cubicBezTo>
                  <a:cubicBezTo>
                    <a:pt x="319" y="436"/>
                    <a:pt x="310" y="422"/>
                    <a:pt x="291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4" y="363"/>
                    <a:pt x="246" y="333"/>
                    <a:pt x="310" y="302"/>
                  </a:cubicBezTo>
                  <a:cubicBezTo>
                    <a:pt x="319" y="296"/>
                    <a:pt x="330" y="288"/>
                    <a:pt x="333" y="277"/>
                  </a:cubicBezTo>
                  <a:cubicBezTo>
                    <a:pt x="355" y="224"/>
                    <a:pt x="375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8" y="333"/>
                    <a:pt x="9" y="363"/>
                    <a:pt x="4" y="380"/>
                  </a:cubicBezTo>
                  <a:cubicBezTo>
                    <a:pt x="1" y="394"/>
                    <a:pt x="4" y="411"/>
                    <a:pt x="9" y="422"/>
                  </a:cubicBezTo>
                  <a:cubicBezTo>
                    <a:pt x="20" y="433"/>
                    <a:pt x="37" y="458"/>
                    <a:pt x="252" y="500"/>
                  </a:cubicBezTo>
                  <a:cubicBezTo>
                    <a:pt x="316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20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6" y="391"/>
                    <a:pt x="743" y="377"/>
                  </a:cubicBezTo>
                  <a:cubicBezTo>
                    <a:pt x="734" y="338"/>
                    <a:pt x="693" y="324"/>
                    <a:pt x="573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9" y="246"/>
                    <a:pt x="503" y="213"/>
                    <a:pt x="495" y="190"/>
                  </a:cubicBezTo>
                  <a:cubicBezTo>
                    <a:pt x="475" y="93"/>
                    <a:pt x="461" y="42"/>
                    <a:pt x="442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630659" y="662193"/>
              <a:ext cx="17437" cy="17037"/>
            </a:xfrm>
            <a:custGeom>
              <a:avLst/>
              <a:gdLst/>
              <a:ahLst/>
              <a:cxnLst/>
              <a:rect l="l" t="t" r="r" b="b"/>
              <a:pathLst>
                <a:path w="567" h="554" extrusionOk="0">
                  <a:moveTo>
                    <a:pt x="285" y="84"/>
                  </a:moveTo>
                  <a:cubicBezTo>
                    <a:pt x="388" y="84"/>
                    <a:pt x="472" y="163"/>
                    <a:pt x="477" y="271"/>
                  </a:cubicBezTo>
                  <a:cubicBezTo>
                    <a:pt x="477" y="324"/>
                    <a:pt x="461" y="372"/>
                    <a:pt x="427" y="411"/>
                  </a:cubicBezTo>
                  <a:cubicBezTo>
                    <a:pt x="391" y="447"/>
                    <a:pt x="343" y="467"/>
                    <a:pt x="290" y="469"/>
                  </a:cubicBezTo>
                  <a:lnTo>
                    <a:pt x="285" y="511"/>
                  </a:lnTo>
                  <a:lnTo>
                    <a:pt x="285" y="469"/>
                  </a:lnTo>
                  <a:cubicBezTo>
                    <a:pt x="176" y="469"/>
                    <a:pt x="92" y="386"/>
                    <a:pt x="87" y="283"/>
                  </a:cubicBezTo>
                  <a:cubicBezTo>
                    <a:pt x="87" y="230"/>
                    <a:pt x="106" y="179"/>
                    <a:pt x="140" y="143"/>
                  </a:cubicBezTo>
                  <a:cubicBezTo>
                    <a:pt x="176" y="107"/>
                    <a:pt x="223" y="87"/>
                    <a:pt x="285" y="84"/>
                  </a:cubicBezTo>
                  <a:close/>
                  <a:moveTo>
                    <a:pt x="274" y="1"/>
                  </a:moveTo>
                  <a:cubicBezTo>
                    <a:pt x="195" y="4"/>
                    <a:pt x="131" y="34"/>
                    <a:pt x="78" y="87"/>
                  </a:cubicBezTo>
                  <a:cubicBezTo>
                    <a:pt x="28" y="143"/>
                    <a:pt x="0" y="213"/>
                    <a:pt x="6" y="285"/>
                  </a:cubicBezTo>
                  <a:cubicBezTo>
                    <a:pt x="11" y="436"/>
                    <a:pt x="134" y="553"/>
                    <a:pt x="285" y="553"/>
                  </a:cubicBezTo>
                  <a:lnTo>
                    <a:pt x="293" y="553"/>
                  </a:lnTo>
                  <a:cubicBezTo>
                    <a:pt x="371" y="550"/>
                    <a:pt x="438" y="520"/>
                    <a:pt x="488" y="467"/>
                  </a:cubicBezTo>
                  <a:cubicBezTo>
                    <a:pt x="539" y="411"/>
                    <a:pt x="567" y="341"/>
                    <a:pt x="564" y="269"/>
                  </a:cubicBezTo>
                  <a:cubicBezTo>
                    <a:pt x="555" y="118"/>
                    <a:pt x="433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858259" y="993182"/>
              <a:ext cx="17375" cy="17098"/>
            </a:xfrm>
            <a:custGeom>
              <a:avLst/>
              <a:gdLst/>
              <a:ahLst/>
              <a:cxnLst/>
              <a:rect l="l" t="t" r="r" b="b"/>
              <a:pathLst>
                <a:path w="565" h="556" extrusionOk="0">
                  <a:moveTo>
                    <a:pt x="282" y="82"/>
                  </a:moveTo>
                  <a:cubicBezTo>
                    <a:pt x="388" y="82"/>
                    <a:pt x="472" y="165"/>
                    <a:pt x="478" y="271"/>
                  </a:cubicBezTo>
                  <a:cubicBezTo>
                    <a:pt x="478" y="322"/>
                    <a:pt x="461" y="372"/>
                    <a:pt x="425" y="411"/>
                  </a:cubicBezTo>
                  <a:cubicBezTo>
                    <a:pt x="391" y="444"/>
                    <a:pt x="341" y="467"/>
                    <a:pt x="288" y="469"/>
                  </a:cubicBezTo>
                  <a:lnTo>
                    <a:pt x="282" y="511"/>
                  </a:lnTo>
                  <a:lnTo>
                    <a:pt x="282" y="469"/>
                  </a:lnTo>
                  <a:cubicBezTo>
                    <a:pt x="173" y="469"/>
                    <a:pt x="90" y="386"/>
                    <a:pt x="87" y="280"/>
                  </a:cubicBezTo>
                  <a:cubicBezTo>
                    <a:pt x="87" y="229"/>
                    <a:pt x="104" y="179"/>
                    <a:pt x="140" y="140"/>
                  </a:cubicBezTo>
                  <a:cubicBezTo>
                    <a:pt x="173" y="107"/>
                    <a:pt x="224" y="84"/>
                    <a:pt x="282" y="82"/>
                  </a:cubicBezTo>
                  <a:close/>
                  <a:moveTo>
                    <a:pt x="271" y="1"/>
                  </a:moveTo>
                  <a:cubicBezTo>
                    <a:pt x="196" y="6"/>
                    <a:pt x="129" y="37"/>
                    <a:pt x="76" y="90"/>
                  </a:cubicBezTo>
                  <a:cubicBezTo>
                    <a:pt x="28" y="146"/>
                    <a:pt x="1" y="216"/>
                    <a:pt x="3" y="288"/>
                  </a:cubicBezTo>
                  <a:cubicBezTo>
                    <a:pt x="9" y="439"/>
                    <a:pt x="132" y="556"/>
                    <a:pt x="282" y="556"/>
                  </a:cubicBezTo>
                  <a:lnTo>
                    <a:pt x="293" y="556"/>
                  </a:lnTo>
                  <a:cubicBezTo>
                    <a:pt x="369" y="553"/>
                    <a:pt x="436" y="522"/>
                    <a:pt x="489" y="469"/>
                  </a:cubicBezTo>
                  <a:cubicBezTo>
                    <a:pt x="536" y="414"/>
                    <a:pt x="564" y="344"/>
                    <a:pt x="561" y="271"/>
                  </a:cubicBezTo>
                  <a:cubicBezTo>
                    <a:pt x="556" y="121"/>
                    <a:pt x="43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812776" y="1131046"/>
              <a:ext cx="17375" cy="17037"/>
            </a:xfrm>
            <a:custGeom>
              <a:avLst/>
              <a:gdLst/>
              <a:ahLst/>
              <a:cxnLst/>
              <a:rect l="l" t="t" r="r" b="b"/>
              <a:pathLst>
                <a:path w="565" h="554" extrusionOk="0">
                  <a:moveTo>
                    <a:pt x="283" y="79"/>
                  </a:moveTo>
                  <a:cubicBezTo>
                    <a:pt x="389" y="79"/>
                    <a:pt x="475" y="163"/>
                    <a:pt x="478" y="269"/>
                  </a:cubicBezTo>
                  <a:cubicBezTo>
                    <a:pt x="478" y="322"/>
                    <a:pt x="461" y="369"/>
                    <a:pt x="425" y="408"/>
                  </a:cubicBezTo>
                  <a:cubicBezTo>
                    <a:pt x="391" y="442"/>
                    <a:pt x="341" y="464"/>
                    <a:pt x="291" y="467"/>
                  </a:cubicBezTo>
                  <a:lnTo>
                    <a:pt x="283" y="509"/>
                  </a:lnTo>
                  <a:lnTo>
                    <a:pt x="283" y="467"/>
                  </a:lnTo>
                  <a:cubicBezTo>
                    <a:pt x="174" y="467"/>
                    <a:pt x="90" y="383"/>
                    <a:pt x="87" y="280"/>
                  </a:cubicBezTo>
                  <a:cubicBezTo>
                    <a:pt x="87" y="227"/>
                    <a:pt x="104" y="177"/>
                    <a:pt x="140" y="140"/>
                  </a:cubicBezTo>
                  <a:cubicBezTo>
                    <a:pt x="174" y="104"/>
                    <a:pt x="224" y="85"/>
                    <a:pt x="283" y="79"/>
                  </a:cubicBezTo>
                  <a:close/>
                  <a:moveTo>
                    <a:pt x="272" y="1"/>
                  </a:moveTo>
                  <a:cubicBezTo>
                    <a:pt x="196" y="4"/>
                    <a:pt x="129" y="34"/>
                    <a:pt x="76" y="87"/>
                  </a:cubicBezTo>
                  <a:cubicBezTo>
                    <a:pt x="29" y="143"/>
                    <a:pt x="1" y="213"/>
                    <a:pt x="4" y="285"/>
                  </a:cubicBezTo>
                  <a:cubicBezTo>
                    <a:pt x="6" y="436"/>
                    <a:pt x="132" y="553"/>
                    <a:pt x="283" y="553"/>
                  </a:cubicBezTo>
                  <a:cubicBezTo>
                    <a:pt x="283" y="553"/>
                    <a:pt x="288" y="552"/>
                    <a:pt x="291" y="552"/>
                  </a:cubicBezTo>
                  <a:cubicBezTo>
                    <a:pt x="293" y="552"/>
                    <a:pt x="294" y="552"/>
                    <a:pt x="294" y="553"/>
                  </a:cubicBezTo>
                  <a:cubicBezTo>
                    <a:pt x="369" y="550"/>
                    <a:pt x="436" y="520"/>
                    <a:pt x="489" y="467"/>
                  </a:cubicBezTo>
                  <a:cubicBezTo>
                    <a:pt x="537" y="411"/>
                    <a:pt x="564" y="341"/>
                    <a:pt x="562" y="269"/>
                  </a:cubicBezTo>
                  <a:cubicBezTo>
                    <a:pt x="556" y="118"/>
                    <a:pt x="433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2338941" y="922759"/>
              <a:ext cx="17467" cy="17098"/>
            </a:xfrm>
            <a:custGeom>
              <a:avLst/>
              <a:gdLst/>
              <a:ahLst/>
              <a:cxnLst/>
              <a:rect l="l" t="t" r="r" b="b"/>
              <a:pathLst>
                <a:path w="568" h="556" extrusionOk="0">
                  <a:moveTo>
                    <a:pt x="285" y="81"/>
                  </a:moveTo>
                  <a:cubicBezTo>
                    <a:pt x="389" y="81"/>
                    <a:pt x="472" y="165"/>
                    <a:pt x="478" y="268"/>
                  </a:cubicBezTo>
                  <a:cubicBezTo>
                    <a:pt x="478" y="321"/>
                    <a:pt x="461" y="371"/>
                    <a:pt x="428" y="408"/>
                  </a:cubicBezTo>
                  <a:cubicBezTo>
                    <a:pt x="391" y="444"/>
                    <a:pt x="344" y="463"/>
                    <a:pt x="291" y="469"/>
                  </a:cubicBezTo>
                  <a:lnTo>
                    <a:pt x="285" y="508"/>
                  </a:lnTo>
                  <a:lnTo>
                    <a:pt x="285" y="469"/>
                  </a:lnTo>
                  <a:cubicBezTo>
                    <a:pt x="177" y="469"/>
                    <a:pt x="93" y="385"/>
                    <a:pt x="87" y="279"/>
                  </a:cubicBezTo>
                  <a:cubicBezTo>
                    <a:pt x="87" y="226"/>
                    <a:pt x="107" y="179"/>
                    <a:pt x="140" y="140"/>
                  </a:cubicBezTo>
                  <a:cubicBezTo>
                    <a:pt x="177" y="106"/>
                    <a:pt x="224" y="84"/>
                    <a:pt x="285" y="81"/>
                  </a:cubicBezTo>
                  <a:close/>
                  <a:moveTo>
                    <a:pt x="274" y="0"/>
                  </a:moveTo>
                  <a:cubicBezTo>
                    <a:pt x="196" y="3"/>
                    <a:pt x="132" y="37"/>
                    <a:pt x="79" y="87"/>
                  </a:cubicBezTo>
                  <a:cubicBezTo>
                    <a:pt x="29" y="143"/>
                    <a:pt x="1" y="212"/>
                    <a:pt x="6" y="288"/>
                  </a:cubicBezTo>
                  <a:cubicBezTo>
                    <a:pt x="12" y="436"/>
                    <a:pt x="135" y="555"/>
                    <a:pt x="285" y="555"/>
                  </a:cubicBezTo>
                  <a:lnTo>
                    <a:pt x="294" y="555"/>
                  </a:lnTo>
                  <a:cubicBezTo>
                    <a:pt x="372" y="553"/>
                    <a:pt x="439" y="519"/>
                    <a:pt x="489" y="469"/>
                  </a:cubicBezTo>
                  <a:cubicBezTo>
                    <a:pt x="539" y="413"/>
                    <a:pt x="567" y="343"/>
                    <a:pt x="564" y="268"/>
                  </a:cubicBezTo>
                  <a:cubicBezTo>
                    <a:pt x="556" y="120"/>
                    <a:pt x="43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725500" y="645218"/>
              <a:ext cx="27001" cy="26232"/>
            </a:xfrm>
            <a:custGeom>
              <a:avLst/>
              <a:gdLst/>
              <a:ahLst/>
              <a:cxnLst/>
              <a:rect l="l" t="t" r="r" b="b"/>
              <a:pathLst>
                <a:path w="878" h="853" extrusionOk="0">
                  <a:moveTo>
                    <a:pt x="534" y="0"/>
                  </a:moveTo>
                  <a:cubicBezTo>
                    <a:pt x="532" y="0"/>
                    <a:pt x="531" y="0"/>
                    <a:pt x="529" y="0"/>
                  </a:cubicBezTo>
                  <a:cubicBezTo>
                    <a:pt x="333" y="5"/>
                    <a:pt x="348" y="252"/>
                    <a:pt x="418" y="426"/>
                  </a:cubicBezTo>
                  <a:lnTo>
                    <a:pt x="418" y="426"/>
                  </a:lnTo>
                  <a:cubicBezTo>
                    <a:pt x="376" y="416"/>
                    <a:pt x="331" y="410"/>
                    <a:pt x="287" y="410"/>
                  </a:cubicBezTo>
                  <a:cubicBezTo>
                    <a:pt x="185" y="410"/>
                    <a:pt x="88" y="443"/>
                    <a:pt x="52" y="533"/>
                  </a:cubicBezTo>
                  <a:cubicBezTo>
                    <a:pt x="0" y="680"/>
                    <a:pt x="289" y="853"/>
                    <a:pt x="538" y="853"/>
                  </a:cubicBezTo>
                  <a:cubicBezTo>
                    <a:pt x="706" y="853"/>
                    <a:pt x="856" y="773"/>
                    <a:pt x="869" y="553"/>
                  </a:cubicBezTo>
                  <a:cubicBezTo>
                    <a:pt x="869" y="553"/>
                    <a:pt x="878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725377" y="644018"/>
              <a:ext cx="28323" cy="28692"/>
            </a:xfrm>
            <a:custGeom>
              <a:avLst/>
              <a:gdLst/>
              <a:ahLst/>
              <a:cxnLst/>
              <a:rect l="l" t="t" r="r" b="b"/>
              <a:pathLst>
                <a:path w="921" h="933" extrusionOk="0">
                  <a:moveTo>
                    <a:pt x="505" y="539"/>
                  </a:moveTo>
                  <a:lnTo>
                    <a:pt x="505" y="539"/>
                  </a:lnTo>
                  <a:cubicBezTo>
                    <a:pt x="547" y="558"/>
                    <a:pt x="572" y="572"/>
                    <a:pt x="575" y="578"/>
                  </a:cubicBezTo>
                  <a:cubicBezTo>
                    <a:pt x="569" y="586"/>
                    <a:pt x="566" y="595"/>
                    <a:pt x="561" y="595"/>
                  </a:cubicBezTo>
                  <a:cubicBezTo>
                    <a:pt x="552" y="595"/>
                    <a:pt x="530" y="578"/>
                    <a:pt x="505" y="539"/>
                  </a:cubicBezTo>
                  <a:close/>
                  <a:moveTo>
                    <a:pt x="550" y="81"/>
                  </a:moveTo>
                  <a:cubicBezTo>
                    <a:pt x="614" y="81"/>
                    <a:pt x="667" y="104"/>
                    <a:pt x="709" y="148"/>
                  </a:cubicBezTo>
                  <a:cubicBezTo>
                    <a:pt x="840" y="285"/>
                    <a:pt x="837" y="583"/>
                    <a:pt x="837" y="586"/>
                  </a:cubicBezTo>
                  <a:cubicBezTo>
                    <a:pt x="823" y="804"/>
                    <a:pt x="670" y="848"/>
                    <a:pt x="544" y="848"/>
                  </a:cubicBezTo>
                  <a:cubicBezTo>
                    <a:pt x="363" y="848"/>
                    <a:pt x="179" y="754"/>
                    <a:pt x="117" y="667"/>
                  </a:cubicBezTo>
                  <a:cubicBezTo>
                    <a:pt x="98" y="642"/>
                    <a:pt x="89" y="614"/>
                    <a:pt x="101" y="595"/>
                  </a:cubicBezTo>
                  <a:cubicBezTo>
                    <a:pt x="134" y="514"/>
                    <a:pt x="223" y="497"/>
                    <a:pt x="296" y="497"/>
                  </a:cubicBezTo>
                  <a:cubicBezTo>
                    <a:pt x="329" y="497"/>
                    <a:pt x="360" y="500"/>
                    <a:pt x="402" y="503"/>
                  </a:cubicBezTo>
                  <a:cubicBezTo>
                    <a:pt x="430" y="569"/>
                    <a:pt x="488" y="678"/>
                    <a:pt x="569" y="678"/>
                  </a:cubicBezTo>
                  <a:cubicBezTo>
                    <a:pt x="589" y="678"/>
                    <a:pt x="628" y="670"/>
                    <a:pt x="656" y="614"/>
                  </a:cubicBezTo>
                  <a:cubicBezTo>
                    <a:pt x="667" y="595"/>
                    <a:pt x="667" y="569"/>
                    <a:pt x="656" y="550"/>
                  </a:cubicBezTo>
                  <a:cubicBezTo>
                    <a:pt x="628" y="494"/>
                    <a:pt x="541" y="452"/>
                    <a:pt x="460" y="430"/>
                  </a:cubicBezTo>
                  <a:cubicBezTo>
                    <a:pt x="416" y="307"/>
                    <a:pt x="410" y="187"/>
                    <a:pt x="449" y="126"/>
                  </a:cubicBezTo>
                  <a:cubicBezTo>
                    <a:pt x="472" y="98"/>
                    <a:pt x="502" y="84"/>
                    <a:pt x="550" y="81"/>
                  </a:cubicBezTo>
                  <a:close/>
                  <a:moveTo>
                    <a:pt x="533" y="0"/>
                  </a:moveTo>
                  <a:cubicBezTo>
                    <a:pt x="463" y="6"/>
                    <a:pt x="407" y="34"/>
                    <a:pt x="374" y="84"/>
                  </a:cubicBezTo>
                  <a:cubicBezTo>
                    <a:pt x="315" y="173"/>
                    <a:pt x="329" y="304"/>
                    <a:pt x="360" y="416"/>
                  </a:cubicBezTo>
                  <a:cubicBezTo>
                    <a:pt x="340" y="414"/>
                    <a:pt x="320" y="413"/>
                    <a:pt x="301" y="413"/>
                  </a:cubicBezTo>
                  <a:cubicBezTo>
                    <a:pt x="163" y="413"/>
                    <a:pt x="59" y="466"/>
                    <a:pt x="22" y="564"/>
                  </a:cubicBezTo>
                  <a:cubicBezTo>
                    <a:pt x="6" y="597"/>
                    <a:pt x="0" y="650"/>
                    <a:pt x="45" y="717"/>
                  </a:cubicBezTo>
                  <a:cubicBezTo>
                    <a:pt x="128" y="834"/>
                    <a:pt x="349" y="932"/>
                    <a:pt x="541" y="932"/>
                  </a:cubicBezTo>
                  <a:cubicBezTo>
                    <a:pt x="767" y="932"/>
                    <a:pt x="904" y="809"/>
                    <a:pt x="918" y="595"/>
                  </a:cubicBezTo>
                  <a:cubicBezTo>
                    <a:pt x="918" y="581"/>
                    <a:pt x="921" y="251"/>
                    <a:pt x="765" y="92"/>
                  </a:cubicBezTo>
                  <a:cubicBezTo>
                    <a:pt x="706" y="34"/>
                    <a:pt x="628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748503" y="662839"/>
              <a:ext cx="34843" cy="26386"/>
            </a:xfrm>
            <a:custGeom>
              <a:avLst/>
              <a:gdLst/>
              <a:ahLst/>
              <a:cxnLst/>
              <a:rect l="l" t="t" r="r" b="b"/>
              <a:pathLst>
                <a:path w="1133" h="858" extrusionOk="0">
                  <a:moveTo>
                    <a:pt x="760" y="0"/>
                  </a:moveTo>
                  <a:cubicBezTo>
                    <a:pt x="599" y="0"/>
                    <a:pt x="439" y="66"/>
                    <a:pt x="439" y="66"/>
                  </a:cubicBezTo>
                  <a:cubicBezTo>
                    <a:pt x="1" y="271"/>
                    <a:pt x="441" y="858"/>
                    <a:pt x="672" y="858"/>
                  </a:cubicBezTo>
                  <a:cubicBezTo>
                    <a:pt x="699" y="858"/>
                    <a:pt x="724" y="849"/>
                    <a:pt x="743" y="831"/>
                  </a:cubicBezTo>
                  <a:cubicBezTo>
                    <a:pt x="846" y="736"/>
                    <a:pt x="795" y="568"/>
                    <a:pt x="716" y="448"/>
                  </a:cubicBezTo>
                  <a:lnTo>
                    <a:pt x="716" y="448"/>
                  </a:lnTo>
                  <a:cubicBezTo>
                    <a:pt x="721" y="448"/>
                    <a:pt x="726" y="448"/>
                    <a:pt x="731" y="448"/>
                  </a:cubicBezTo>
                  <a:cubicBezTo>
                    <a:pt x="914" y="448"/>
                    <a:pt x="1133" y="373"/>
                    <a:pt x="1067" y="189"/>
                  </a:cubicBezTo>
                  <a:cubicBezTo>
                    <a:pt x="1015" y="41"/>
                    <a:pt x="887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754008" y="661517"/>
              <a:ext cx="29369" cy="29030"/>
            </a:xfrm>
            <a:custGeom>
              <a:avLst/>
              <a:gdLst/>
              <a:ahLst/>
              <a:cxnLst/>
              <a:rect l="l" t="t" r="r" b="b"/>
              <a:pathLst>
                <a:path w="955" h="944" extrusionOk="0">
                  <a:moveTo>
                    <a:pt x="378" y="391"/>
                  </a:moveTo>
                  <a:cubicBezTo>
                    <a:pt x="389" y="394"/>
                    <a:pt x="411" y="408"/>
                    <a:pt x="439" y="441"/>
                  </a:cubicBezTo>
                  <a:cubicBezTo>
                    <a:pt x="394" y="430"/>
                    <a:pt x="375" y="413"/>
                    <a:pt x="369" y="405"/>
                  </a:cubicBezTo>
                  <a:cubicBezTo>
                    <a:pt x="369" y="405"/>
                    <a:pt x="369" y="402"/>
                    <a:pt x="378" y="391"/>
                  </a:cubicBezTo>
                  <a:close/>
                  <a:moveTo>
                    <a:pt x="578" y="84"/>
                  </a:moveTo>
                  <a:cubicBezTo>
                    <a:pt x="723" y="84"/>
                    <a:pt x="810" y="137"/>
                    <a:pt x="849" y="240"/>
                  </a:cubicBezTo>
                  <a:cubicBezTo>
                    <a:pt x="863" y="282"/>
                    <a:pt x="857" y="318"/>
                    <a:pt x="838" y="346"/>
                  </a:cubicBezTo>
                  <a:cubicBezTo>
                    <a:pt x="788" y="413"/>
                    <a:pt x="662" y="441"/>
                    <a:pt x="556" y="444"/>
                  </a:cubicBezTo>
                  <a:cubicBezTo>
                    <a:pt x="503" y="371"/>
                    <a:pt x="433" y="302"/>
                    <a:pt x="369" y="302"/>
                  </a:cubicBezTo>
                  <a:cubicBezTo>
                    <a:pt x="350" y="302"/>
                    <a:pt x="327" y="307"/>
                    <a:pt x="313" y="324"/>
                  </a:cubicBezTo>
                  <a:cubicBezTo>
                    <a:pt x="272" y="374"/>
                    <a:pt x="280" y="413"/>
                    <a:pt x="291" y="433"/>
                  </a:cubicBezTo>
                  <a:cubicBezTo>
                    <a:pt x="322" y="505"/>
                    <a:pt x="439" y="525"/>
                    <a:pt x="509" y="528"/>
                  </a:cubicBezTo>
                  <a:cubicBezTo>
                    <a:pt x="576" y="628"/>
                    <a:pt x="615" y="765"/>
                    <a:pt x="537" y="837"/>
                  </a:cubicBezTo>
                  <a:cubicBezTo>
                    <a:pt x="523" y="849"/>
                    <a:pt x="509" y="854"/>
                    <a:pt x="492" y="854"/>
                  </a:cubicBezTo>
                  <a:cubicBezTo>
                    <a:pt x="375" y="854"/>
                    <a:pt x="168" y="653"/>
                    <a:pt x="124" y="450"/>
                  </a:cubicBezTo>
                  <a:cubicBezTo>
                    <a:pt x="90" y="310"/>
                    <a:pt x="143" y="210"/>
                    <a:pt x="277" y="148"/>
                  </a:cubicBezTo>
                  <a:cubicBezTo>
                    <a:pt x="277" y="148"/>
                    <a:pt x="431" y="84"/>
                    <a:pt x="578" y="84"/>
                  </a:cubicBezTo>
                  <a:close/>
                  <a:moveTo>
                    <a:pt x="578" y="0"/>
                  </a:moveTo>
                  <a:cubicBezTo>
                    <a:pt x="411" y="0"/>
                    <a:pt x="252" y="67"/>
                    <a:pt x="241" y="70"/>
                  </a:cubicBezTo>
                  <a:cubicBezTo>
                    <a:pt x="71" y="151"/>
                    <a:pt x="1" y="291"/>
                    <a:pt x="40" y="472"/>
                  </a:cubicBezTo>
                  <a:cubicBezTo>
                    <a:pt x="90" y="701"/>
                    <a:pt x="325" y="943"/>
                    <a:pt x="492" y="943"/>
                  </a:cubicBezTo>
                  <a:cubicBezTo>
                    <a:pt x="534" y="943"/>
                    <a:pt x="570" y="929"/>
                    <a:pt x="590" y="904"/>
                  </a:cubicBezTo>
                  <a:cubicBezTo>
                    <a:pt x="693" y="809"/>
                    <a:pt x="670" y="659"/>
                    <a:pt x="604" y="531"/>
                  </a:cubicBezTo>
                  <a:cubicBezTo>
                    <a:pt x="718" y="519"/>
                    <a:pt x="843" y="480"/>
                    <a:pt x="902" y="397"/>
                  </a:cubicBezTo>
                  <a:cubicBezTo>
                    <a:pt x="930" y="363"/>
                    <a:pt x="955" y="302"/>
                    <a:pt x="924" y="215"/>
                  </a:cubicBezTo>
                  <a:cubicBezTo>
                    <a:pt x="877" y="73"/>
                    <a:pt x="754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733096" y="674279"/>
              <a:ext cx="23064" cy="25740"/>
            </a:xfrm>
            <a:custGeom>
              <a:avLst/>
              <a:gdLst/>
              <a:ahLst/>
              <a:cxnLst/>
              <a:rect l="l" t="t" r="r" b="b"/>
              <a:pathLst>
                <a:path w="750" h="837" extrusionOk="0">
                  <a:moveTo>
                    <a:pt x="481" y="1"/>
                  </a:moveTo>
                  <a:cubicBezTo>
                    <a:pt x="478" y="1"/>
                    <a:pt x="475" y="1"/>
                    <a:pt x="472" y="1"/>
                  </a:cubicBezTo>
                  <a:cubicBezTo>
                    <a:pt x="472" y="1"/>
                    <a:pt x="154" y="7"/>
                    <a:pt x="76" y="266"/>
                  </a:cubicBezTo>
                  <a:cubicBezTo>
                    <a:pt x="0" y="523"/>
                    <a:pt x="34" y="821"/>
                    <a:pt x="229" y="835"/>
                  </a:cubicBezTo>
                  <a:cubicBezTo>
                    <a:pt x="238" y="836"/>
                    <a:pt x="246" y="836"/>
                    <a:pt x="255" y="836"/>
                  </a:cubicBezTo>
                  <a:cubicBezTo>
                    <a:pt x="448" y="836"/>
                    <a:pt x="702" y="692"/>
                    <a:pt x="726" y="434"/>
                  </a:cubicBezTo>
                  <a:cubicBezTo>
                    <a:pt x="750" y="166"/>
                    <a:pt x="578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2739431" y="676954"/>
              <a:ext cx="15899" cy="7350"/>
            </a:xfrm>
            <a:custGeom>
              <a:avLst/>
              <a:gdLst/>
              <a:ahLst/>
              <a:cxnLst/>
              <a:rect l="l" t="t" r="r" b="b"/>
              <a:pathLst>
                <a:path w="517" h="239" extrusionOk="0">
                  <a:moveTo>
                    <a:pt x="1" y="1"/>
                  </a:moveTo>
                  <a:cubicBezTo>
                    <a:pt x="1" y="1"/>
                    <a:pt x="412" y="238"/>
                    <a:pt x="511" y="238"/>
                  </a:cubicBezTo>
                  <a:cubicBezTo>
                    <a:pt x="513" y="238"/>
                    <a:pt x="515" y="238"/>
                    <a:pt x="517" y="23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2738078" y="675632"/>
              <a:ext cx="18636" cy="9933"/>
            </a:xfrm>
            <a:custGeom>
              <a:avLst/>
              <a:gdLst/>
              <a:ahLst/>
              <a:cxnLst/>
              <a:rect l="l" t="t" r="r" b="b"/>
              <a:pathLst>
                <a:path w="606" h="323" extrusionOk="0">
                  <a:moveTo>
                    <a:pt x="48" y="1"/>
                  </a:moveTo>
                  <a:cubicBezTo>
                    <a:pt x="34" y="1"/>
                    <a:pt x="18" y="8"/>
                    <a:pt x="8" y="24"/>
                  </a:cubicBezTo>
                  <a:cubicBezTo>
                    <a:pt x="0" y="41"/>
                    <a:pt x="6" y="66"/>
                    <a:pt x="28" y="80"/>
                  </a:cubicBezTo>
                  <a:cubicBezTo>
                    <a:pt x="128" y="138"/>
                    <a:pt x="455" y="323"/>
                    <a:pt x="561" y="323"/>
                  </a:cubicBezTo>
                  <a:lnTo>
                    <a:pt x="564" y="323"/>
                  </a:lnTo>
                  <a:cubicBezTo>
                    <a:pt x="589" y="323"/>
                    <a:pt x="605" y="300"/>
                    <a:pt x="603" y="278"/>
                  </a:cubicBezTo>
                  <a:cubicBezTo>
                    <a:pt x="603" y="255"/>
                    <a:pt x="583" y="239"/>
                    <a:pt x="563" y="239"/>
                  </a:cubicBezTo>
                  <a:cubicBezTo>
                    <a:pt x="561" y="239"/>
                    <a:pt x="560" y="239"/>
                    <a:pt x="558" y="239"/>
                  </a:cubicBezTo>
                  <a:cubicBezTo>
                    <a:pt x="557" y="239"/>
                    <a:pt x="557" y="239"/>
                    <a:pt x="556" y="239"/>
                  </a:cubicBezTo>
                  <a:cubicBezTo>
                    <a:pt x="502" y="239"/>
                    <a:pt x="263" y="120"/>
                    <a:pt x="64" y="5"/>
                  </a:cubicBezTo>
                  <a:cubicBezTo>
                    <a:pt x="59" y="2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2735495" y="683320"/>
              <a:ext cx="19067" cy="7934"/>
            </a:xfrm>
            <a:custGeom>
              <a:avLst/>
              <a:gdLst/>
              <a:ahLst/>
              <a:cxnLst/>
              <a:rect l="l" t="t" r="r" b="b"/>
              <a:pathLst>
                <a:path w="620" h="25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74" y="258"/>
                    <a:pt x="607" y="258"/>
                  </a:cubicBezTo>
                  <a:cubicBezTo>
                    <a:pt x="612" y="258"/>
                    <a:pt x="616" y="257"/>
                    <a:pt x="620" y="2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2734019" y="682090"/>
              <a:ext cx="21927" cy="10610"/>
            </a:xfrm>
            <a:custGeom>
              <a:avLst/>
              <a:gdLst/>
              <a:ahLst/>
              <a:cxnLst/>
              <a:rect l="l" t="t" r="r" b="b"/>
              <a:pathLst>
                <a:path w="713" h="345" extrusionOk="0">
                  <a:moveTo>
                    <a:pt x="50" y="0"/>
                  </a:moveTo>
                  <a:cubicBezTo>
                    <a:pt x="35" y="0"/>
                    <a:pt x="20" y="8"/>
                    <a:pt x="12" y="23"/>
                  </a:cubicBezTo>
                  <a:cubicBezTo>
                    <a:pt x="1" y="40"/>
                    <a:pt x="9" y="68"/>
                    <a:pt x="29" y="79"/>
                  </a:cubicBezTo>
                  <a:cubicBezTo>
                    <a:pt x="112" y="124"/>
                    <a:pt x="531" y="344"/>
                    <a:pt x="665" y="344"/>
                  </a:cubicBezTo>
                  <a:lnTo>
                    <a:pt x="670" y="344"/>
                  </a:lnTo>
                  <a:cubicBezTo>
                    <a:pt x="696" y="344"/>
                    <a:pt x="712" y="322"/>
                    <a:pt x="709" y="297"/>
                  </a:cubicBezTo>
                  <a:cubicBezTo>
                    <a:pt x="709" y="277"/>
                    <a:pt x="694" y="259"/>
                    <a:pt x="673" y="259"/>
                  </a:cubicBezTo>
                  <a:cubicBezTo>
                    <a:pt x="671" y="259"/>
                    <a:pt x="668" y="260"/>
                    <a:pt x="665" y="260"/>
                  </a:cubicBezTo>
                  <a:cubicBezTo>
                    <a:pt x="663" y="261"/>
                    <a:pt x="661" y="261"/>
                    <a:pt x="659" y="261"/>
                  </a:cubicBezTo>
                  <a:cubicBezTo>
                    <a:pt x="578" y="261"/>
                    <a:pt x="269" y="112"/>
                    <a:pt x="68" y="4"/>
                  </a:cubicBezTo>
                  <a:cubicBezTo>
                    <a:pt x="62" y="1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2753085" y="642696"/>
              <a:ext cx="9902" cy="19374"/>
            </a:xfrm>
            <a:custGeom>
              <a:avLst/>
              <a:gdLst/>
              <a:ahLst/>
              <a:cxnLst/>
              <a:rect l="l" t="t" r="r" b="b"/>
              <a:pathLst>
                <a:path w="322" h="630" extrusionOk="0">
                  <a:moveTo>
                    <a:pt x="47" y="0"/>
                  </a:moveTo>
                  <a:cubicBezTo>
                    <a:pt x="37" y="0"/>
                    <a:pt x="27" y="3"/>
                    <a:pt x="20" y="10"/>
                  </a:cubicBezTo>
                  <a:cubicBezTo>
                    <a:pt x="0" y="24"/>
                    <a:pt x="0" y="52"/>
                    <a:pt x="14" y="68"/>
                  </a:cubicBezTo>
                  <a:cubicBezTo>
                    <a:pt x="212" y="308"/>
                    <a:pt x="70" y="557"/>
                    <a:pt x="62" y="568"/>
                  </a:cubicBezTo>
                  <a:cubicBezTo>
                    <a:pt x="48" y="585"/>
                    <a:pt x="53" y="610"/>
                    <a:pt x="76" y="624"/>
                  </a:cubicBezTo>
                  <a:cubicBezTo>
                    <a:pt x="84" y="626"/>
                    <a:pt x="89" y="629"/>
                    <a:pt x="98" y="629"/>
                  </a:cubicBezTo>
                  <a:cubicBezTo>
                    <a:pt x="115" y="629"/>
                    <a:pt x="129" y="624"/>
                    <a:pt x="134" y="612"/>
                  </a:cubicBezTo>
                  <a:cubicBezTo>
                    <a:pt x="140" y="610"/>
                    <a:pt x="321" y="303"/>
                    <a:pt x="78" y="15"/>
                  </a:cubicBezTo>
                  <a:cubicBezTo>
                    <a:pt x="71" y="5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735587" y="690178"/>
              <a:ext cx="15130" cy="6427"/>
            </a:xfrm>
            <a:custGeom>
              <a:avLst/>
              <a:gdLst/>
              <a:ahLst/>
              <a:cxnLst/>
              <a:rect l="l" t="t" r="r" b="b"/>
              <a:pathLst>
                <a:path w="492" h="209" extrusionOk="0">
                  <a:moveTo>
                    <a:pt x="0" y="0"/>
                  </a:moveTo>
                  <a:cubicBezTo>
                    <a:pt x="0" y="0"/>
                    <a:pt x="322" y="208"/>
                    <a:pt x="471" y="208"/>
                  </a:cubicBezTo>
                  <a:cubicBezTo>
                    <a:pt x="478" y="208"/>
                    <a:pt x="485" y="208"/>
                    <a:pt x="491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2734019" y="688794"/>
              <a:ext cx="17959" cy="9041"/>
            </a:xfrm>
            <a:custGeom>
              <a:avLst/>
              <a:gdLst/>
              <a:ahLst/>
              <a:cxnLst/>
              <a:rect l="l" t="t" r="r" b="b"/>
              <a:pathLst>
                <a:path w="584" h="294" extrusionOk="0">
                  <a:moveTo>
                    <a:pt x="49" y="0"/>
                  </a:moveTo>
                  <a:cubicBezTo>
                    <a:pt x="35" y="0"/>
                    <a:pt x="21" y="7"/>
                    <a:pt x="12" y="20"/>
                  </a:cubicBezTo>
                  <a:cubicBezTo>
                    <a:pt x="1" y="42"/>
                    <a:pt x="4" y="65"/>
                    <a:pt x="26" y="79"/>
                  </a:cubicBezTo>
                  <a:cubicBezTo>
                    <a:pt x="62" y="101"/>
                    <a:pt x="364" y="294"/>
                    <a:pt x="523" y="294"/>
                  </a:cubicBezTo>
                  <a:cubicBezTo>
                    <a:pt x="528" y="294"/>
                    <a:pt x="539" y="294"/>
                    <a:pt x="545" y="288"/>
                  </a:cubicBezTo>
                  <a:cubicBezTo>
                    <a:pt x="570" y="285"/>
                    <a:pt x="584" y="266"/>
                    <a:pt x="581" y="241"/>
                  </a:cubicBezTo>
                  <a:cubicBezTo>
                    <a:pt x="579" y="218"/>
                    <a:pt x="560" y="204"/>
                    <a:pt x="537" y="204"/>
                  </a:cubicBezTo>
                  <a:cubicBezTo>
                    <a:pt x="535" y="204"/>
                    <a:pt x="533" y="204"/>
                    <a:pt x="531" y="204"/>
                  </a:cubicBezTo>
                  <a:cubicBezTo>
                    <a:pt x="525" y="206"/>
                    <a:pt x="519" y="206"/>
                    <a:pt x="512" y="206"/>
                  </a:cubicBezTo>
                  <a:cubicBezTo>
                    <a:pt x="415" y="206"/>
                    <a:pt x="196" y="84"/>
                    <a:pt x="71" y="6"/>
                  </a:cubicBezTo>
                  <a:cubicBezTo>
                    <a:pt x="64" y="2"/>
                    <a:pt x="57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2756929" y="651645"/>
              <a:ext cx="17191" cy="12393"/>
            </a:xfrm>
            <a:custGeom>
              <a:avLst/>
              <a:gdLst/>
              <a:ahLst/>
              <a:cxnLst/>
              <a:rect l="l" t="t" r="r" b="b"/>
              <a:pathLst>
                <a:path w="559" h="403" extrusionOk="0">
                  <a:moveTo>
                    <a:pt x="471" y="0"/>
                  </a:moveTo>
                  <a:cubicBezTo>
                    <a:pt x="371" y="0"/>
                    <a:pt x="141" y="35"/>
                    <a:pt x="9" y="344"/>
                  </a:cubicBezTo>
                  <a:cubicBezTo>
                    <a:pt x="1" y="363"/>
                    <a:pt x="9" y="388"/>
                    <a:pt x="31" y="400"/>
                  </a:cubicBezTo>
                  <a:cubicBezTo>
                    <a:pt x="37" y="400"/>
                    <a:pt x="43" y="402"/>
                    <a:pt x="48" y="402"/>
                  </a:cubicBezTo>
                  <a:cubicBezTo>
                    <a:pt x="62" y="402"/>
                    <a:pt x="79" y="394"/>
                    <a:pt x="90" y="377"/>
                  </a:cubicBezTo>
                  <a:cubicBezTo>
                    <a:pt x="201" y="116"/>
                    <a:pt x="384" y="84"/>
                    <a:pt x="465" y="84"/>
                  </a:cubicBezTo>
                  <a:cubicBezTo>
                    <a:pt x="488" y="84"/>
                    <a:pt x="503" y="87"/>
                    <a:pt x="506" y="87"/>
                  </a:cubicBezTo>
                  <a:cubicBezTo>
                    <a:pt x="509" y="88"/>
                    <a:pt x="512" y="88"/>
                    <a:pt x="514" y="88"/>
                  </a:cubicBezTo>
                  <a:cubicBezTo>
                    <a:pt x="531" y="88"/>
                    <a:pt x="548" y="75"/>
                    <a:pt x="553" y="54"/>
                  </a:cubicBezTo>
                  <a:cubicBezTo>
                    <a:pt x="559" y="31"/>
                    <a:pt x="545" y="9"/>
                    <a:pt x="520" y="3"/>
                  </a:cubicBezTo>
                  <a:cubicBezTo>
                    <a:pt x="518" y="3"/>
                    <a:pt x="500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447682" y="1085809"/>
              <a:ext cx="34627" cy="26570"/>
            </a:xfrm>
            <a:custGeom>
              <a:avLst/>
              <a:gdLst/>
              <a:ahLst/>
              <a:cxnLst/>
              <a:rect l="l" t="t" r="r" b="b"/>
              <a:pathLst>
                <a:path w="1126" h="864" extrusionOk="0">
                  <a:moveTo>
                    <a:pt x="729" y="0"/>
                  </a:moveTo>
                  <a:cubicBezTo>
                    <a:pt x="484" y="0"/>
                    <a:pt x="1" y="448"/>
                    <a:pt x="379" y="721"/>
                  </a:cubicBezTo>
                  <a:cubicBezTo>
                    <a:pt x="379" y="721"/>
                    <a:pt x="591" y="863"/>
                    <a:pt x="784" y="863"/>
                  </a:cubicBezTo>
                  <a:cubicBezTo>
                    <a:pt x="877" y="863"/>
                    <a:pt x="965" y="831"/>
                    <a:pt x="1023" y="735"/>
                  </a:cubicBezTo>
                  <a:cubicBezTo>
                    <a:pt x="1126" y="569"/>
                    <a:pt x="910" y="448"/>
                    <a:pt x="725" y="413"/>
                  </a:cubicBezTo>
                  <a:lnTo>
                    <a:pt x="725" y="413"/>
                  </a:lnTo>
                  <a:cubicBezTo>
                    <a:pt x="828" y="312"/>
                    <a:pt x="912" y="158"/>
                    <a:pt x="828" y="44"/>
                  </a:cubicBezTo>
                  <a:cubicBezTo>
                    <a:pt x="806" y="13"/>
                    <a:pt x="77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452787" y="1084486"/>
              <a:ext cx="28877" cy="29184"/>
            </a:xfrm>
            <a:custGeom>
              <a:avLst/>
              <a:gdLst/>
              <a:ahLst/>
              <a:cxnLst/>
              <a:rect l="l" t="t" r="r" b="b"/>
              <a:pathLst>
                <a:path w="939" h="949" extrusionOk="0">
                  <a:moveTo>
                    <a:pt x="453" y="485"/>
                  </a:moveTo>
                  <a:cubicBezTo>
                    <a:pt x="422" y="505"/>
                    <a:pt x="394" y="516"/>
                    <a:pt x="383" y="525"/>
                  </a:cubicBezTo>
                  <a:cubicBezTo>
                    <a:pt x="378" y="511"/>
                    <a:pt x="378" y="505"/>
                    <a:pt x="378" y="502"/>
                  </a:cubicBezTo>
                  <a:cubicBezTo>
                    <a:pt x="380" y="499"/>
                    <a:pt x="397" y="485"/>
                    <a:pt x="453" y="485"/>
                  </a:cubicBezTo>
                  <a:close/>
                  <a:moveTo>
                    <a:pt x="562" y="84"/>
                  </a:moveTo>
                  <a:cubicBezTo>
                    <a:pt x="592" y="84"/>
                    <a:pt x="615" y="95"/>
                    <a:pt x="631" y="112"/>
                  </a:cubicBezTo>
                  <a:cubicBezTo>
                    <a:pt x="693" y="198"/>
                    <a:pt x="629" y="324"/>
                    <a:pt x="548" y="407"/>
                  </a:cubicBezTo>
                  <a:cubicBezTo>
                    <a:pt x="518" y="403"/>
                    <a:pt x="490" y="401"/>
                    <a:pt x="465" y="401"/>
                  </a:cubicBezTo>
                  <a:cubicBezTo>
                    <a:pt x="387" y="401"/>
                    <a:pt x="331" y="420"/>
                    <a:pt x="308" y="460"/>
                  </a:cubicBezTo>
                  <a:cubicBezTo>
                    <a:pt x="297" y="483"/>
                    <a:pt x="288" y="516"/>
                    <a:pt x="316" y="566"/>
                  </a:cubicBezTo>
                  <a:cubicBezTo>
                    <a:pt x="330" y="586"/>
                    <a:pt x="352" y="600"/>
                    <a:pt x="383" y="600"/>
                  </a:cubicBezTo>
                  <a:cubicBezTo>
                    <a:pt x="442" y="600"/>
                    <a:pt x="520" y="547"/>
                    <a:pt x="576" y="497"/>
                  </a:cubicBezTo>
                  <a:cubicBezTo>
                    <a:pt x="701" y="525"/>
                    <a:pt x="810" y="586"/>
                    <a:pt x="838" y="650"/>
                  </a:cubicBezTo>
                  <a:cubicBezTo>
                    <a:pt x="852" y="681"/>
                    <a:pt x="846" y="711"/>
                    <a:pt x="824" y="751"/>
                  </a:cubicBezTo>
                  <a:cubicBezTo>
                    <a:pt x="777" y="826"/>
                    <a:pt x="712" y="862"/>
                    <a:pt x="617" y="862"/>
                  </a:cubicBezTo>
                  <a:cubicBezTo>
                    <a:pt x="439" y="862"/>
                    <a:pt x="238" y="728"/>
                    <a:pt x="238" y="728"/>
                  </a:cubicBezTo>
                  <a:cubicBezTo>
                    <a:pt x="126" y="650"/>
                    <a:pt x="90" y="552"/>
                    <a:pt x="129" y="435"/>
                  </a:cubicBezTo>
                  <a:cubicBezTo>
                    <a:pt x="188" y="254"/>
                    <a:pt x="422" y="84"/>
                    <a:pt x="562" y="84"/>
                  </a:cubicBezTo>
                  <a:close/>
                  <a:moveTo>
                    <a:pt x="562" y="0"/>
                  </a:moveTo>
                  <a:cubicBezTo>
                    <a:pt x="392" y="0"/>
                    <a:pt x="121" y="193"/>
                    <a:pt x="48" y="413"/>
                  </a:cubicBezTo>
                  <a:cubicBezTo>
                    <a:pt x="1" y="561"/>
                    <a:pt x="48" y="697"/>
                    <a:pt x="188" y="798"/>
                  </a:cubicBezTo>
                  <a:cubicBezTo>
                    <a:pt x="196" y="806"/>
                    <a:pt x="411" y="949"/>
                    <a:pt x="615" y="949"/>
                  </a:cubicBezTo>
                  <a:cubicBezTo>
                    <a:pt x="735" y="949"/>
                    <a:pt x="832" y="896"/>
                    <a:pt x="896" y="804"/>
                  </a:cubicBezTo>
                  <a:cubicBezTo>
                    <a:pt x="936" y="739"/>
                    <a:pt x="938" y="678"/>
                    <a:pt x="913" y="622"/>
                  </a:cubicBezTo>
                  <a:cubicBezTo>
                    <a:pt x="869" y="527"/>
                    <a:pt x="749" y="460"/>
                    <a:pt x="637" y="430"/>
                  </a:cubicBezTo>
                  <a:cubicBezTo>
                    <a:pt x="726" y="321"/>
                    <a:pt x="779" y="179"/>
                    <a:pt x="698" y="64"/>
                  </a:cubicBezTo>
                  <a:cubicBezTo>
                    <a:pt x="665" y="22"/>
                    <a:pt x="62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426217" y="1103307"/>
              <a:ext cx="26632" cy="25986"/>
            </a:xfrm>
            <a:custGeom>
              <a:avLst/>
              <a:gdLst/>
              <a:ahLst/>
              <a:cxnLst/>
              <a:rect l="l" t="t" r="r" b="b"/>
              <a:pathLst>
                <a:path w="866" h="845" extrusionOk="0">
                  <a:moveTo>
                    <a:pt x="428" y="0"/>
                  </a:moveTo>
                  <a:cubicBezTo>
                    <a:pt x="214" y="0"/>
                    <a:pt x="0" y="95"/>
                    <a:pt x="22" y="219"/>
                  </a:cubicBezTo>
                  <a:cubicBezTo>
                    <a:pt x="48" y="354"/>
                    <a:pt x="212" y="402"/>
                    <a:pt x="355" y="402"/>
                  </a:cubicBezTo>
                  <a:cubicBezTo>
                    <a:pt x="356" y="402"/>
                    <a:pt x="358" y="402"/>
                    <a:pt x="360" y="402"/>
                  </a:cubicBezTo>
                  <a:lnTo>
                    <a:pt x="360" y="402"/>
                  </a:lnTo>
                  <a:cubicBezTo>
                    <a:pt x="257" y="556"/>
                    <a:pt x="195" y="790"/>
                    <a:pt x="388" y="836"/>
                  </a:cubicBezTo>
                  <a:cubicBezTo>
                    <a:pt x="412" y="842"/>
                    <a:pt x="434" y="844"/>
                    <a:pt x="456" y="844"/>
                  </a:cubicBezTo>
                  <a:cubicBezTo>
                    <a:pt x="744" y="844"/>
                    <a:pt x="829" y="373"/>
                    <a:pt x="829" y="373"/>
                  </a:cubicBezTo>
                  <a:cubicBezTo>
                    <a:pt x="865" y="100"/>
                    <a:pt x="647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2425448" y="1101985"/>
              <a:ext cx="28077" cy="28508"/>
            </a:xfrm>
            <a:custGeom>
              <a:avLst/>
              <a:gdLst/>
              <a:ahLst/>
              <a:cxnLst/>
              <a:rect l="l" t="t" r="r" b="b"/>
              <a:pathLst>
                <a:path w="913" h="927" extrusionOk="0">
                  <a:moveTo>
                    <a:pt x="550" y="349"/>
                  </a:moveTo>
                  <a:cubicBezTo>
                    <a:pt x="550" y="349"/>
                    <a:pt x="552" y="352"/>
                    <a:pt x="558" y="363"/>
                  </a:cubicBezTo>
                  <a:cubicBezTo>
                    <a:pt x="547" y="368"/>
                    <a:pt x="522" y="380"/>
                    <a:pt x="485" y="391"/>
                  </a:cubicBezTo>
                  <a:cubicBezTo>
                    <a:pt x="513" y="363"/>
                    <a:pt x="536" y="349"/>
                    <a:pt x="550" y="349"/>
                  </a:cubicBezTo>
                  <a:close/>
                  <a:moveTo>
                    <a:pt x="452" y="87"/>
                  </a:moveTo>
                  <a:cubicBezTo>
                    <a:pt x="591" y="87"/>
                    <a:pt x="703" y="126"/>
                    <a:pt x="762" y="195"/>
                  </a:cubicBezTo>
                  <a:cubicBezTo>
                    <a:pt x="809" y="248"/>
                    <a:pt x="829" y="321"/>
                    <a:pt x="815" y="407"/>
                  </a:cubicBezTo>
                  <a:cubicBezTo>
                    <a:pt x="815" y="410"/>
                    <a:pt x="734" y="843"/>
                    <a:pt x="483" y="843"/>
                  </a:cubicBezTo>
                  <a:cubicBezTo>
                    <a:pt x="463" y="843"/>
                    <a:pt x="446" y="843"/>
                    <a:pt x="424" y="837"/>
                  </a:cubicBezTo>
                  <a:cubicBezTo>
                    <a:pt x="382" y="826"/>
                    <a:pt x="354" y="806"/>
                    <a:pt x="340" y="770"/>
                  </a:cubicBezTo>
                  <a:cubicBezTo>
                    <a:pt x="312" y="703"/>
                    <a:pt x="346" y="589"/>
                    <a:pt x="410" y="480"/>
                  </a:cubicBezTo>
                  <a:cubicBezTo>
                    <a:pt x="494" y="477"/>
                    <a:pt x="589" y="458"/>
                    <a:pt x="630" y="407"/>
                  </a:cubicBezTo>
                  <a:cubicBezTo>
                    <a:pt x="647" y="391"/>
                    <a:pt x="653" y="366"/>
                    <a:pt x="644" y="346"/>
                  </a:cubicBezTo>
                  <a:cubicBezTo>
                    <a:pt x="619" y="271"/>
                    <a:pt x="572" y="265"/>
                    <a:pt x="550" y="265"/>
                  </a:cubicBezTo>
                  <a:cubicBezTo>
                    <a:pt x="477" y="265"/>
                    <a:pt x="405" y="349"/>
                    <a:pt x="365" y="399"/>
                  </a:cubicBezTo>
                  <a:cubicBezTo>
                    <a:pt x="248" y="396"/>
                    <a:pt x="112" y="360"/>
                    <a:pt x="89" y="254"/>
                  </a:cubicBezTo>
                  <a:cubicBezTo>
                    <a:pt x="86" y="237"/>
                    <a:pt x="89" y="221"/>
                    <a:pt x="109" y="198"/>
                  </a:cubicBezTo>
                  <a:cubicBezTo>
                    <a:pt x="165" y="131"/>
                    <a:pt x="307" y="87"/>
                    <a:pt x="452" y="87"/>
                  </a:cubicBezTo>
                  <a:close/>
                  <a:moveTo>
                    <a:pt x="452" y="0"/>
                  </a:moveTo>
                  <a:cubicBezTo>
                    <a:pt x="279" y="0"/>
                    <a:pt x="114" y="59"/>
                    <a:pt x="45" y="142"/>
                  </a:cubicBezTo>
                  <a:cubicBezTo>
                    <a:pt x="14" y="182"/>
                    <a:pt x="0" y="223"/>
                    <a:pt x="6" y="268"/>
                  </a:cubicBezTo>
                  <a:cubicBezTo>
                    <a:pt x="31" y="407"/>
                    <a:pt x="170" y="466"/>
                    <a:pt x="312" y="480"/>
                  </a:cubicBezTo>
                  <a:cubicBezTo>
                    <a:pt x="262" y="578"/>
                    <a:pt x="223" y="703"/>
                    <a:pt x="262" y="801"/>
                  </a:cubicBezTo>
                  <a:cubicBezTo>
                    <a:pt x="279" y="843"/>
                    <a:pt x="318" y="896"/>
                    <a:pt x="405" y="918"/>
                  </a:cubicBezTo>
                  <a:cubicBezTo>
                    <a:pt x="430" y="924"/>
                    <a:pt x="458" y="926"/>
                    <a:pt x="480" y="926"/>
                  </a:cubicBezTo>
                  <a:cubicBezTo>
                    <a:pt x="801" y="926"/>
                    <a:pt x="896" y="444"/>
                    <a:pt x="898" y="421"/>
                  </a:cubicBezTo>
                  <a:cubicBezTo>
                    <a:pt x="912" y="307"/>
                    <a:pt x="890" y="212"/>
                    <a:pt x="826" y="140"/>
                  </a:cubicBezTo>
                  <a:cubicBezTo>
                    <a:pt x="745" y="48"/>
                    <a:pt x="61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429477" y="1075230"/>
              <a:ext cx="27124" cy="24940"/>
            </a:xfrm>
            <a:custGeom>
              <a:avLst/>
              <a:gdLst/>
              <a:ahLst/>
              <a:cxnLst/>
              <a:rect l="l" t="t" r="r" b="b"/>
              <a:pathLst>
                <a:path w="882" h="811" extrusionOk="0">
                  <a:moveTo>
                    <a:pt x="289" y="0"/>
                  </a:moveTo>
                  <a:cubicBezTo>
                    <a:pt x="232" y="0"/>
                    <a:pt x="183" y="20"/>
                    <a:pt x="148" y="67"/>
                  </a:cubicBezTo>
                  <a:cubicBezTo>
                    <a:pt x="31" y="220"/>
                    <a:pt x="0" y="535"/>
                    <a:pt x="218" y="703"/>
                  </a:cubicBezTo>
                  <a:cubicBezTo>
                    <a:pt x="319" y="781"/>
                    <a:pt x="426" y="810"/>
                    <a:pt x="515" y="810"/>
                  </a:cubicBezTo>
                  <a:cubicBezTo>
                    <a:pt x="619" y="810"/>
                    <a:pt x="699" y="770"/>
                    <a:pt x="720" y="722"/>
                  </a:cubicBezTo>
                  <a:cubicBezTo>
                    <a:pt x="720" y="722"/>
                    <a:pt x="882" y="452"/>
                    <a:pt x="709" y="248"/>
                  </a:cubicBezTo>
                  <a:cubicBezTo>
                    <a:pt x="586" y="108"/>
                    <a:pt x="418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439071" y="1089192"/>
              <a:ext cx="14700" cy="9472"/>
            </a:xfrm>
            <a:custGeom>
              <a:avLst/>
              <a:gdLst/>
              <a:ahLst/>
              <a:cxnLst/>
              <a:rect l="l" t="t" r="r" b="b"/>
              <a:pathLst>
                <a:path w="478" h="308" extrusionOk="0">
                  <a:moveTo>
                    <a:pt x="478" y="0"/>
                  </a:moveTo>
                  <a:lnTo>
                    <a:pt x="478" y="0"/>
                  </a:lnTo>
                  <a:cubicBezTo>
                    <a:pt x="477" y="1"/>
                    <a:pt x="37" y="226"/>
                    <a:pt x="1" y="307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2437441" y="1087869"/>
              <a:ext cx="17713" cy="12086"/>
            </a:xfrm>
            <a:custGeom>
              <a:avLst/>
              <a:gdLst/>
              <a:ahLst/>
              <a:cxnLst/>
              <a:rect l="l" t="t" r="r" b="b"/>
              <a:pathLst>
                <a:path w="576" h="393" extrusionOk="0">
                  <a:moveTo>
                    <a:pt x="528" y="1"/>
                  </a:moveTo>
                  <a:cubicBezTo>
                    <a:pt x="522" y="1"/>
                    <a:pt x="515" y="2"/>
                    <a:pt x="508" y="4"/>
                  </a:cubicBezTo>
                  <a:cubicBezTo>
                    <a:pt x="402" y="57"/>
                    <a:pt x="54" y="247"/>
                    <a:pt x="12" y="331"/>
                  </a:cubicBezTo>
                  <a:cubicBezTo>
                    <a:pt x="1" y="350"/>
                    <a:pt x="6" y="375"/>
                    <a:pt x="28" y="387"/>
                  </a:cubicBezTo>
                  <a:cubicBezTo>
                    <a:pt x="34" y="389"/>
                    <a:pt x="42" y="392"/>
                    <a:pt x="48" y="392"/>
                  </a:cubicBezTo>
                  <a:cubicBezTo>
                    <a:pt x="68" y="392"/>
                    <a:pt x="81" y="387"/>
                    <a:pt x="87" y="367"/>
                  </a:cubicBezTo>
                  <a:cubicBezTo>
                    <a:pt x="109" y="322"/>
                    <a:pt x="341" y="183"/>
                    <a:pt x="547" y="80"/>
                  </a:cubicBezTo>
                  <a:cubicBezTo>
                    <a:pt x="570" y="69"/>
                    <a:pt x="575" y="43"/>
                    <a:pt x="564" y="24"/>
                  </a:cubicBezTo>
                  <a:cubicBezTo>
                    <a:pt x="558" y="8"/>
                    <a:pt x="544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433597" y="1082580"/>
              <a:ext cx="17098" cy="11717"/>
            </a:xfrm>
            <a:custGeom>
              <a:avLst/>
              <a:gdLst/>
              <a:ahLst/>
              <a:cxnLst/>
              <a:rect l="l" t="t" r="r" b="b"/>
              <a:pathLst>
                <a:path w="556" h="381" extrusionOk="0">
                  <a:moveTo>
                    <a:pt x="555" y="1"/>
                  </a:moveTo>
                  <a:cubicBezTo>
                    <a:pt x="555" y="1"/>
                    <a:pt x="47" y="280"/>
                    <a:pt x="0" y="380"/>
                  </a:cubicBezTo>
                  <a:lnTo>
                    <a:pt x="5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431967" y="1081227"/>
              <a:ext cx="20020" cy="14331"/>
            </a:xfrm>
            <a:custGeom>
              <a:avLst/>
              <a:gdLst/>
              <a:ahLst/>
              <a:cxnLst/>
              <a:rect l="l" t="t" r="r" b="b"/>
              <a:pathLst>
                <a:path w="651" h="466" extrusionOk="0">
                  <a:moveTo>
                    <a:pt x="602" y="1"/>
                  </a:moveTo>
                  <a:cubicBezTo>
                    <a:pt x="596" y="1"/>
                    <a:pt x="589" y="2"/>
                    <a:pt x="583" y="6"/>
                  </a:cubicBezTo>
                  <a:cubicBezTo>
                    <a:pt x="494" y="53"/>
                    <a:pt x="61" y="299"/>
                    <a:pt x="11" y="407"/>
                  </a:cubicBezTo>
                  <a:cubicBezTo>
                    <a:pt x="0" y="427"/>
                    <a:pt x="11" y="452"/>
                    <a:pt x="31" y="463"/>
                  </a:cubicBezTo>
                  <a:cubicBezTo>
                    <a:pt x="36" y="463"/>
                    <a:pt x="42" y="466"/>
                    <a:pt x="50" y="466"/>
                  </a:cubicBezTo>
                  <a:cubicBezTo>
                    <a:pt x="67" y="466"/>
                    <a:pt x="81" y="458"/>
                    <a:pt x="84" y="441"/>
                  </a:cubicBezTo>
                  <a:cubicBezTo>
                    <a:pt x="114" y="379"/>
                    <a:pt x="416" y="193"/>
                    <a:pt x="619" y="78"/>
                  </a:cubicBezTo>
                  <a:cubicBezTo>
                    <a:pt x="642" y="67"/>
                    <a:pt x="650" y="45"/>
                    <a:pt x="639" y="22"/>
                  </a:cubicBezTo>
                  <a:cubicBezTo>
                    <a:pt x="631" y="9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2456846" y="1110718"/>
              <a:ext cx="17959" cy="10517"/>
            </a:xfrm>
            <a:custGeom>
              <a:avLst/>
              <a:gdLst/>
              <a:ahLst/>
              <a:cxnLst/>
              <a:rect l="l" t="t" r="r" b="b"/>
              <a:pathLst>
                <a:path w="584" h="342" extrusionOk="0">
                  <a:moveTo>
                    <a:pt x="53" y="1"/>
                  </a:moveTo>
                  <a:cubicBezTo>
                    <a:pt x="46" y="1"/>
                    <a:pt x="38" y="3"/>
                    <a:pt x="31" y="6"/>
                  </a:cubicBezTo>
                  <a:cubicBezTo>
                    <a:pt x="8" y="15"/>
                    <a:pt x="0" y="40"/>
                    <a:pt x="11" y="62"/>
                  </a:cubicBezTo>
                  <a:cubicBezTo>
                    <a:pt x="14" y="65"/>
                    <a:pt x="154" y="341"/>
                    <a:pt x="472" y="341"/>
                  </a:cubicBezTo>
                  <a:cubicBezTo>
                    <a:pt x="491" y="341"/>
                    <a:pt x="519" y="335"/>
                    <a:pt x="544" y="333"/>
                  </a:cubicBezTo>
                  <a:cubicBezTo>
                    <a:pt x="566" y="333"/>
                    <a:pt x="583" y="313"/>
                    <a:pt x="580" y="288"/>
                  </a:cubicBezTo>
                  <a:cubicBezTo>
                    <a:pt x="580" y="267"/>
                    <a:pt x="561" y="252"/>
                    <a:pt x="538" y="252"/>
                  </a:cubicBezTo>
                  <a:cubicBezTo>
                    <a:pt x="537" y="252"/>
                    <a:pt x="535" y="252"/>
                    <a:pt x="533" y="252"/>
                  </a:cubicBezTo>
                  <a:cubicBezTo>
                    <a:pt x="511" y="255"/>
                    <a:pt x="490" y="256"/>
                    <a:pt x="469" y="256"/>
                  </a:cubicBezTo>
                  <a:cubicBezTo>
                    <a:pt x="206" y="256"/>
                    <a:pt x="94" y="36"/>
                    <a:pt x="87" y="26"/>
                  </a:cubicBezTo>
                  <a:cubicBezTo>
                    <a:pt x="81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431445" y="1078890"/>
              <a:ext cx="13408" cy="9287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435" y="1"/>
                  </a:moveTo>
                  <a:cubicBezTo>
                    <a:pt x="435" y="1"/>
                    <a:pt x="53" y="176"/>
                    <a:pt x="0" y="302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429815" y="1077475"/>
              <a:ext cx="16576" cy="11993"/>
            </a:xfrm>
            <a:custGeom>
              <a:avLst/>
              <a:gdLst/>
              <a:ahLst/>
              <a:cxnLst/>
              <a:rect l="l" t="t" r="r" b="b"/>
              <a:pathLst>
                <a:path w="539" h="390" extrusionOk="0">
                  <a:moveTo>
                    <a:pt x="488" y="0"/>
                  </a:moveTo>
                  <a:cubicBezTo>
                    <a:pt x="483" y="0"/>
                    <a:pt x="477" y="2"/>
                    <a:pt x="472" y="5"/>
                  </a:cubicBezTo>
                  <a:cubicBezTo>
                    <a:pt x="430" y="27"/>
                    <a:pt x="70" y="195"/>
                    <a:pt x="11" y="328"/>
                  </a:cubicBezTo>
                  <a:cubicBezTo>
                    <a:pt x="0" y="351"/>
                    <a:pt x="11" y="376"/>
                    <a:pt x="31" y="384"/>
                  </a:cubicBezTo>
                  <a:cubicBezTo>
                    <a:pt x="39" y="384"/>
                    <a:pt x="42" y="390"/>
                    <a:pt x="50" y="390"/>
                  </a:cubicBezTo>
                  <a:cubicBezTo>
                    <a:pt x="67" y="390"/>
                    <a:pt x="81" y="379"/>
                    <a:pt x="92" y="359"/>
                  </a:cubicBezTo>
                  <a:cubicBezTo>
                    <a:pt x="123" y="281"/>
                    <a:pt x="363" y="147"/>
                    <a:pt x="505" y="80"/>
                  </a:cubicBezTo>
                  <a:cubicBezTo>
                    <a:pt x="528" y="72"/>
                    <a:pt x="539" y="47"/>
                    <a:pt x="528" y="27"/>
                  </a:cubicBezTo>
                  <a:cubicBezTo>
                    <a:pt x="519" y="1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453925" y="1111518"/>
              <a:ext cx="9964" cy="19835"/>
            </a:xfrm>
            <a:custGeom>
              <a:avLst/>
              <a:gdLst/>
              <a:ahLst/>
              <a:cxnLst/>
              <a:rect l="l" t="t" r="r" b="b"/>
              <a:pathLst>
                <a:path w="324" h="645" extrusionOk="0">
                  <a:moveTo>
                    <a:pt x="50" y="0"/>
                  </a:moveTo>
                  <a:cubicBezTo>
                    <a:pt x="41" y="0"/>
                    <a:pt x="33" y="3"/>
                    <a:pt x="25" y="8"/>
                  </a:cubicBezTo>
                  <a:cubicBezTo>
                    <a:pt x="9" y="22"/>
                    <a:pt x="0" y="44"/>
                    <a:pt x="14" y="67"/>
                  </a:cubicBezTo>
                  <a:cubicBezTo>
                    <a:pt x="218" y="365"/>
                    <a:pt x="42" y="561"/>
                    <a:pt x="31" y="572"/>
                  </a:cubicBezTo>
                  <a:cubicBezTo>
                    <a:pt x="17" y="588"/>
                    <a:pt x="17" y="614"/>
                    <a:pt x="36" y="630"/>
                  </a:cubicBezTo>
                  <a:cubicBezTo>
                    <a:pt x="42" y="641"/>
                    <a:pt x="53" y="644"/>
                    <a:pt x="64" y="644"/>
                  </a:cubicBezTo>
                  <a:cubicBezTo>
                    <a:pt x="76" y="644"/>
                    <a:pt x="84" y="639"/>
                    <a:pt x="95" y="628"/>
                  </a:cubicBezTo>
                  <a:cubicBezTo>
                    <a:pt x="95" y="625"/>
                    <a:pt x="324" y="376"/>
                    <a:pt x="84" y="17"/>
                  </a:cubicBezTo>
                  <a:cubicBezTo>
                    <a:pt x="75" y="6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779102" y="696820"/>
              <a:ext cx="96009" cy="58153"/>
            </a:xfrm>
            <a:custGeom>
              <a:avLst/>
              <a:gdLst/>
              <a:ahLst/>
              <a:cxnLst/>
              <a:rect l="l" t="t" r="r" b="b"/>
              <a:pathLst>
                <a:path w="3122" h="1891" extrusionOk="0">
                  <a:moveTo>
                    <a:pt x="1170" y="1"/>
                  </a:moveTo>
                  <a:cubicBezTo>
                    <a:pt x="847" y="1"/>
                    <a:pt x="850" y="431"/>
                    <a:pt x="850" y="431"/>
                  </a:cubicBezTo>
                  <a:cubicBezTo>
                    <a:pt x="806" y="396"/>
                    <a:pt x="755" y="380"/>
                    <a:pt x="701" y="380"/>
                  </a:cubicBezTo>
                  <a:cubicBezTo>
                    <a:pt x="394" y="380"/>
                    <a:pt x="0" y="902"/>
                    <a:pt x="357" y="1246"/>
                  </a:cubicBezTo>
                  <a:cubicBezTo>
                    <a:pt x="473" y="1357"/>
                    <a:pt x="589" y="1416"/>
                    <a:pt x="693" y="1436"/>
                  </a:cubicBezTo>
                  <a:lnTo>
                    <a:pt x="693" y="1436"/>
                  </a:lnTo>
                  <a:cubicBezTo>
                    <a:pt x="707" y="1599"/>
                    <a:pt x="802" y="1751"/>
                    <a:pt x="1043" y="1785"/>
                  </a:cubicBezTo>
                  <a:cubicBezTo>
                    <a:pt x="1135" y="1797"/>
                    <a:pt x="1220" y="1804"/>
                    <a:pt x="1297" y="1804"/>
                  </a:cubicBezTo>
                  <a:cubicBezTo>
                    <a:pt x="1508" y="1804"/>
                    <a:pt x="1663" y="1758"/>
                    <a:pt x="1767" y="1685"/>
                  </a:cubicBezTo>
                  <a:lnTo>
                    <a:pt x="1767" y="1685"/>
                  </a:lnTo>
                  <a:cubicBezTo>
                    <a:pt x="1788" y="1723"/>
                    <a:pt x="1816" y="1761"/>
                    <a:pt x="1852" y="1798"/>
                  </a:cubicBezTo>
                  <a:cubicBezTo>
                    <a:pt x="1914" y="1862"/>
                    <a:pt x="2000" y="1890"/>
                    <a:pt x="2095" y="1890"/>
                  </a:cubicBezTo>
                  <a:cubicBezTo>
                    <a:pt x="2512" y="1890"/>
                    <a:pt x="3121" y="1356"/>
                    <a:pt x="2828" y="956"/>
                  </a:cubicBezTo>
                  <a:cubicBezTo>
                    <a:pt x="2734" y="825"/>
                    <a:pt x="2621" y="774"/>
                    <a:pt x="2512" y="770"/>
                  </a:cubicBezTo>
                  <a:lnTo>
                    <a:pt x="2512" y="770"/>
                  </a:lnTo>
                  <a:cubicBezTo>
                    <a:pt x="2540" y="586"/>
                    <a:pt x="2475" y="361"/>
                    <a:pt x="2268" y="189"/>
                  </a:cubicBezTo>
                  <a:cubicBezTo>
                    <a:pt x="2175" y="111"/>
                    <a:pt x="2077" y="80"/>
                    <a:pt x="1985" y="80"/>
                  </a:cubicBezTo>
                  <a:cubicBezTo>
                    <a:pt x="1857" y="80"/>
                    <a:pt x="1738" y="139"/>
                    <a:pt x="1648" y="224"/>
                  </a:cubicBezTo>
                  <a:lnTo>
                    <a:pt x="1648" y="224"/>
                  </a:lnTo>
                  <a:cubicBezTo>
                    <a:pt x="1595" y="168"/>
                    <a:pt x="1523" y="115"/>
                    <a:pt x="1428" y="69"/>
                  </a:cubicBezTo>
                  <a:cubicBezTo>
                    <a:pt x="1325" y="20"/>
                    <a:pt x="1240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783100" y="695375"/>
              <a:ext cx="87214" cy="60890"/>
            </a:xfrm>
            <a:custGeom>
              <a:avLst/>
              <a:gdLst/>
              <a:ahLst/>
              <a:cxnLst/>
              <a:rect l="l" t="t" r="r" b="b"/>
              <a:pathLst>
                <a:path w="2836" h="1980" extrusionOk="0">
                  <a:moveTo>
                    <a:pt x="1516" y="333"/>
                  </a:moveTo>
                  <a:cubicBezTo>
                    <a:pt x="1616" y="459"/>
                    <a:pt x="1622" y="584"/>
                    <a:pt x="1585" y="654"/>
                  </a:cubicBezTo>
                  <a:cubicBezTo>
                    <a:pt x="1567" y="699"/>
                    <a:pt x="1536" y="725"/>
                    <a:pt x="1501" y="725"/>
                  </a:cubicBezTo>
                  <a:cubicBezTo>
                    <a:pt x="1479" y="725"/>
                    <a:pt x="1454" y="714"/>
                    <a:pt x="1432" y="688"/>
                  </a:cubicBezTo>
                  <a:cubicBezTo>
                    <a:pt x="1362" y="615"/>
                    <a:pt x="1401" y="459"/>
                    <a:pt x="1516" y="333"/>
                  </a:cubicBezTo>
                  <a:close/>
                  <a:moveTo>
                    <a:pt x="2333" y="861"/>
                  </a:moveTo>
                  <a:cubicBezTo>
                    <a:pt x="2294" y="1009"/>
                    <a:pt x="2185" y="1115"/>
                    <a:pt x="2054" y="1115"/>
                  </a:cubicBezTo>
                  <a:cubicBezTo>
                    <a:pt x="2023" y="1115"/>
                    <a:pt x="2009" y="1106"/>
                    <a:pt x="2004" y="1101"/>
                  </a:cubicBezTo>
                  <a:cubicBezTo>
                    <a:pt x="2001" y="1092"/>
                    <a:pt x="2004" y="1075"/>
                    <a:pt x="2018" y="1048"/>
                  </a:cubicBezTo>
                  <a:cubicBezTo>
                    <a:pt x="2057" y="978"/>
                    <a:pt x="2182" y="875"/>
                    <a:pt x="2333" y="861"/>
                  </a:cubicBezTo>
                  <a:close/>
                  <a:moveTo>
                    <a:pt x="782" y="1067"/>
                  </a:moveTo>
                  <a:cubicBezTo>
                    <a:pt x="803" y="1067"/>
                    <a:pt x="822" y="1081"/>
                    <a:pt x="840" y="1112"/>
                  </a:cubicBezTo>
                  <a:cubicBezTo>
                    <a:pt x="888" y="1195"/>
                    <a:pt x="896" y="1274"/>
                    <a:pt x="857" y="1341"/>
                  </a:cubicBezTo>
                  <a:cubicBezTo>
                    <a:pt x="820" y="1407"/>
                    <a:pt x="741" y="1449"/>
                    <a:pt x="646" y="1449"/>
                  </a:cubicBezTo>
                  <a:cubicBezTo>
                    <a:pt x="633" y="1449"/>
                    <a:pt x="620" y="1448"/>
                    <a:pt x="606" y="1447"/>
                  </a:cubicBezTo>
                  <a:cubicBezTo>
                    <a:pt x="603" y="1307"/>
                    <a:pt x="659" y="1173"/>
                    <a:pt x="718" y="1106"/>
                  </a:cubicBezTo>
                  <a:cubicBezTo>
                    <a:pt x="740" y="1081"/>
                    <a:pt x="762" y="1067"/>
                    <a:pt x="782" y="1067"/>
                  </a:cubicBezTo>
                  <a:close/>
                  <a:moveTo>
                    <a:pt x="1716" y="1307"/>
                  </a:moveTo>
                  <a:cubicBezTo>
                    <a:pt x="1722" y="1307"/>
                    <a:pt x="1739" y="1324"/>
                    <a:pt x="1747" y="1371"/>
                  </a:cubicBezTo>
                  <a:cubicBezTo>
                    <a:pt x="1767" y="1488"/>
                    <a:pt x="1733" y="1592"/>
                    <a:pt x="1649" y="1670"/>
                  </a:cubicBezTo>
                  <a:cubicBezTo>
                    <a:pt x="1596" y="1544"/>
                    <a:pt x="1622" y="1424"/>
                    <a:pt x="1658" y="1357"/>
                  </a:cubicBezTo>
                  <a:cubicBezTo>
                    <a:pt x="1683" y="1321"/>
                    <a:pt x="1705" y="1307"/>
                    <a:pt x="1716" y="1307"/>
                  </a:cubicBezTo>
                  <a:close/>
                  <a:moveTo>
                    <a:pt x="1035" y="87"/>
                  </a:moveTo>
                  <a:cubicBezTo>
                    <a:pt x="1103" y="87"/>
                    <a:pt x="1183" y="108"/>
                    <a:pt x="1276" y="152"/>
                  </a:cubicBezTo>
                  <a:cubicBezTo>
                    <a:pt x="1345" y="186"/>
                    <a:pt x="1407" y="225"/>
                    <a:pt x="1457" y="269"/>
                  </a:cubicBezTo>
                  <a:cubicBezTo>
                    <a:pt x="1323" y="417"/>
                    <a:pt x="1253" y="624"/>
                    <a:pt x="1370" y="749"/>
                  </a:cubicBezTo>
                  <a:cubicBezTo>
                    <a:pt x="1421" y="805"/>
                    <a:pt x="1471" y="813"/>
                    <a:pt x="1502" y="813"/>
                  </a:cubicBezTo>
                  <a:cubicBezTo>
                    <a:pt x="1569" y="813"/>
                    <a:pt x="1627" y="769"/>
                    <a:pt x="1663" y="693"/>
                  </a:cubicBezTo>
                  <a:cubicBezTo>
                    <a:pt x="1708" y="596"/>
                    <a:pt x="1708" y="431"/>
                    <a:pt x="1580" y="278"/>
                  </a:cubicBezTo>
                  <a:cubicBezTo>
                    <a:pt x="1665" y="206"/>
                    <a:pt x="1762" y="169"/>
                    <a:pt x="1857" y="169"/>
                  </a:cubicBezTo>
                  <a:cubicBezTo>
                    <a:pt x="1945" y="169"/>
                    <a:pt x="2032" y="201"/>
                    <a:pt x="2110" y="266"/>
                  </a:cubicBezTo>
                  <a:cubicBezTo>
                    <a:pt x="2274" y="400"/>
                    <a:pt x="2355" y="587"/>
                    <a:pt x="2344" y="771"/>
                  </a:cubicBezTo>
                  <a:cubicBezTo>
                    <a:pt x="2168" y="780"/>
                    <a:pt x="2004" y="891"/>
                    <a:pt x="1942" y="1003"/>
                  </a:cubicBezTo>
                  <a:cubicBezTo>
                    <a:pt x="1912" y="1053"/>
                    <a:pt x="1906" y="1103"/>
                    <a:pt x="1928" y="1137"/>
                  </a:cubicBezTo>
                  <a:cubicBezTo>
                    <a:pt x="1942" y="1162"/>
                    <a:pt x="1976" y="1193"/>
                    <a:pt x="2054" y="1193"/>
                  </a:cubicBezTo>
                  <a:cubicBezTo>
                    <a:pt x="2227" y="1193"/>
                    <a:pt x="2372" y="1059"/>
                    <a:pt x="2417" y="858"/>
                  </a:cubicBezTo>
                  <a:cubicBezTo>
                    <a:pt x="2511" y="872"/>
                    <a:pt x="2590" y="928"/>
                    <a:pt x="2659" y="1022"/>
                  </a:cubicBezTo>
                  <a:cubicBezTo>
                    <a:pt x="2768" y="1170"/>
                    <a:pt x="2729" y="1324"/>
                    <a:pt x="2679" y="1424"/>
                  </a:cubicBezTo>
                  <a:cubicBezTo>
                    <a:pt x="2553" y="1672"/>
                    <a:pt x="2219" y="1890"/>
                    <a:pt x="1962" y="1890"/>
                  </a:cubicBezTo>
                  <a:cubicBezTo>
                    <a:pt x="1873" y="1890"/>
                    <a:pt x="1803" y="1868"/>
                    <a:pt x="1750" y="1815"/>
                  </a:cubicBezTo>
                  <a:cubicBezTo>
                    <a:pt x="1730" y="1790"/>
                    <a:pt x="1708" y="1765"/>
                    <a:pt x="1691" y="1742"/>
                  </a:cubicBezTo>
                  <a:cubicBezTo>
                    <a:pt x="1806" y="1647"/>
                    <a:pt x="1859" y="1508"/>
                    <a:pt x="1825" y="1352"/>
                  </a:cubicBezTo>
                  <a:cubicBezTo>
                    <a:pt x="1806" y="1229"/>
                    <a:pt x="1739" y="1215"/>
                    <a:pt x="1711" y="1215"/>
                  </a:cubicBezTo>
                  <a:cubicBezTo>
                    <a:pt x="1663" y="1215"/>
                    <a:pt x="1616" y="1251"/>
                    <a:pt x="1582" y="1310"/>
                  </a:cubicBezTo>
                  <a:cubicBezTo>
                    <a:pt x="1529" y="1396"/>
                    <a:pt x="1502" y="1550"/>
                    <a:pt x="1574" y="1712"/>
                  </a:cubicBezTo>
                  <a:cubicBezTo>
                    <a:pt x="1472" y="1770"/>
                    <a:pt x="1329" y="1798"/>
                    <a:pt x="1157" y="1798"/>
                  </a:cubicBezTo>
                  <a:cubicBezTo>
                    <a:pt x="1081" y="1798"/>
                    <a:pt x="999" y="1792"/>
                    <a:pt x="913" y="1781"/>
                  </a:cubicBezTo>
                  <a:cubicBezTo>
                    <a:pt x="706" y="1748"/>
                    <a:pt x="631" y="1633"/>
                    <a:pt x="606" y="1522"/>
                  </a:cubicBezTo>
                  <a:lnTo>
                    <a:pt x="606" y="1522"/>
                  </a:lnTo>
                  <a:cubicBezTo>
                    <a:pt x="617" y="1523"/>
                    <a:pt x="629" y="1523"/>
                    <a:pt x="640" y="1523"/>
                  </a:cubicBezTo>
                  <a:cubicBezTo>
                    <a:pt x="765" y="1523"/>
                    <a:pt x="873" y="1466"/>
                    <a:pt x="924" y="1371"/>
                  </a:cubicBezTo>
                  <a:cubicBezTo>
                    <a:pt x="971" y="1282"/>
                    <a:pt x="966" y="1168"/>
                    <a:pt x="902" y="1059"/>
                  </a:cubicBezTo>
                  <a:cubicBezTo>
                    <a:pt x="857" y="989"/>
                    <a:pt x="807" y="975"/>
                    <a:pt x="773" y="975"/>
                  </a:cubicBezTo>
                  <a:cubicBezTo>
                    <a:pt x="729" y="975"/>
                    <a:pt x="687" y="995"/>
                    <a:pt x="645" y="1042"/>
                  </a:cubicBezTo>
                  <a:cubicBezTo>
                    <a:pt x="564" y="1128"/>
                    <a:pt x="514" y="1279"/>
                    <a:pt x="511" y="1419"/>
                  </a:cubicBezTo>
                  <a:cubicBezTo>
                    <a:pt x="425" y="1394"/>
                    <a:pt x="333" y="1335"/>
                    <a:pt x="249" y="1254"/>
                  </a:cubicBezTo>
                  <a:cubicBezTo>
                    <a:pt x="76" y="1087"/>
                    <a:pt x="118" y="897"/>
                    <a:pt x="157" y="797"/>
                  </a:cubicBezTo>
                  <a:cubicBezTo>
                    <a:pt x="232" y="612"/>
                    <a:pt x="414" y="462"/>
                    <a:pt x="567" y="462"/>
                  </a:cubicBezTo>
                  <a:cubicBezTo>
                    <a:pt x="617" y="462"/>
                    <a:pt x="659" y="476"/>
                    <a:pt x="693" y="504"/>
                  </a:cubicBezTo>
                  <a:cubicBezTo>
                    <a:pt x="701" y="512"/>
                    <a:pt x="711" y="515"/>
                    <a:pt x="720" y="515"/>
                  </a:cubicBezTo>
                  <a:cubicBezTo>
                    <a:pt x="726" y="515"/>
                    <a:pt x="732" y="514"/>
                    <a:pt x="737" y="512"/>
                  </a:cubicBezTo>
                  <a:cubicBezTo>
                    <a:pt x="751" y="504"/>
                    <a:pt x="762" y="490"/>
                    <a:pt x="762" y="473"/>
                  </a:cubicBezTo>
                  <a:cubicBezTo>
                    <a:pt x="762" y="470"/>
                    <a:pt x="762" y="261"/>
                    <a:pt x="871" y="149"/>
                  </a:cubicBezTo>
                  <a:cubicBezTo>
                    <a:pt x="914" y="108"/>
                    <a:pt x="968" y="87"/>
                    <a:pt x="1035" y="87"/>
                  </a:cubicBezTo>
                  <a:close/>
                  <a:moveTo>
                    <a:pt x="1034" y="1"/>
                  </a:moveTo>
                  <a:cubicBezTo>
                    <a:pt x="943" y="1"/>
                    <a:pt x="867" y="32"/>
                    <a:pt x="810" y="93"/>
                  </a:cubicBezTo>
                  <a:cubicBezTo>
                    <a:pt x="718" y="183"/>
                    <a:pt x="690" y="319"/>
                    <a:pt x="679" y="403"/>
                  </a:cubicBezTo>
                  <a:cubicBezTo>
                    <a:pt x="645" y="389"/>
                    <a:pt x="609" y="381"/>
                    <a:pt x="567" y="381"/>
                  </a:cubicBezTo>
                  <a:cubicBezTo>
                    <a:pt x="383" y="381"/>
                    <a:pt x="168" y="554"/>
                    <a:pt x="79" y="769"/>
                  </a:cubicBezTo>
                  <a:cubicBezTo>
                    <a:pt x="1" y="975"/>
                    <a:pt x="42" y="1173"/>
                    <a:pt x="196" y="1321"/>
                  </a:cubicBezTo>
                  <a:cubicBezTo>
                    <a:pt x="299" y="1421"/>
                    <a:pt x="411" y="1488"/>
                    <a:pt x="522" y="1516"/>
                  </a:cubicBezTo>
                  <a:cubicBezTo>
                    <a:pt x="553" y="1714"/>
                    <a:pt x="693" y="1840"/>
                    <a:pt x="907" y="1871"/>
                  </a:cubicBezTo>
                  <a:cubicBezTo>
                    <a:pt x="1001" y="1884"/>
                    <a:pt x="1089" y="1891"/>
                    <a:pt x="1171" y="1891"/>
                  </a:cubicBezTo>
                  <a:cubicBezTo>
                    <a:pt x="1354" y="1891"/>
                    <a:pt x="1508" y="1857"/>
                    <a:pt x="1622" y="1790"/>
                  </a:cubicBezTo>
                  <a:cubicBezTo>
                    <a:pt x="1641" y="1818"/>
                    <a:pt x="1663" y="1845"/>
                    <a:pt x="1691" y="1873"/>
                  </a:cubicBezTo>
                  <a:cubicBezTo>
                    <a:pt x="1758" y="1943"/>
                    <a:pt x="1850" y="1979"/>
                    <a:pt x="1962" y="1979"/>
                  </a:cubicBezTo>
                  <a:cubicBezTo>
                    <a:pt x="2249" y="1979"/>
                    <a:pt x="2612" y="1742"/>
                    <a:pt x="2749" y="1463"/>
                  </a:cubicBezTo>
                  <a:cubicBezTo>
                    <a:pt x="2835" y="1293"/>
                    <a:pt x="2827" y="1117"/>
                    <a:pt x="2723" y="975"/>
                  </a:cubicBezTo>
                  <a:cubicBezTo>
                    <a:pt x="2643" y="861"/>
                    <a:pt x="2539" y="794"/>
                    <a:pt x="2422" y="777"/>
                  </a:cubicBezTo>
                  <a:cubicBezTo>
                    <a:pt x="2442" y="568"/>
                    <a:pt x="2344" y="353"/>
                    <a:pt x="2157" y="199"/>
                  </a:cubicBezTo>
                  <a:cubicBezTo>
                    <a:pt x="2065" y="121"/>
                    <a:pt x="1962" y="82"/>
                    <a:pt x="1850" y="82"/>
                  </a:cubicBezTo>
                  <a:cubicBezTo>
                    <a:pt x="1736" y="82"/>
                    <a:pt x="1616" y="127"/>
                    <a:pt x="1516" y="211"/>
                  </a:cubicBezTo>
                  <a:cubicBezTo>
                    <a:pt x="1460" y="158"/>
                    <a:pt x="1390" y="113"/>
                    <a:pt x="1309" y="74"/>
                  </a:cubicBezTo>
                  <a:cubicBezTo>
                    <a:pt x="1208" y="25"/>
                    <a:pt x="1115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457338" y="1013048"/>
              <a:ext cx="42346" cy="42192"/>
            </a:xfrm>
            <a:custGeom>
              <a:avLst/>
              <a:gdLst/>
              <a:ahLst/>
              <a:cxnLst/>
              <a:rect l="l" t="t" r="r" b="b"/>
              <a:pathLst>
                <a:path w="1377" h="1372" extrusionOk="0">
                  <a:moveTo>
                    <a:pt x="386" y="102"/>
                  </a:moveTo>
                  <a:cubicBezTo>
                    <a:pt x="428" y="127"/>
                    <a:pt x="509" y="175"/>
                    <a:pt x="629" y="261"/>
                  </a:cubicBezTo>
                  <a:cubicBezTo>
                    <a:pt x="556" y="303"/>
                    <a:pt x="483" y="353"/>
                    <a:pt x="414" y="401"/>
                  </a:cubicBezTo>
                  <a:cubicBezTo>
                    <a:pt x="389" y="225"/>
                    <a:pt x="383" y="141"/>
                    <a:pt x="386" y="102"/>
                  </a:cubicBezTo>
                  <a:close/>
                  <a:moveTo>
                    <a:pt x="1039" y="150"/>
                  </a:moveTo>
                  <a:lnTo>
                    <a:pt x="1039" y="150"/>
                  </a:lnTo>
                  <a:cubicBezTo>
                    <a:pt x="1019" y="203"/>
                    <a:pt x="991" y="295"/>
                    <a:pt x="949" y="401"/>
                  </a:cubicBezTo>
                  <a:cubicBezTo>
                    <a:pt x="899" y="356"/>
                    <a:pt x="838" y="314"/>
                    <a:pt x="779" y="270"/>
                  </a:cubicBezTo>
                  <a:cubicBezTo>
                    <a:pt x="910" y="192"/>
                    <a:pt x="997" y="155"/>
                    <a:pt x="1039" y="150"/>
                  </a:cubicBezTo>
                  <a:close/>
                  <a:moveTo>
                    <a:pt x="347" y="552"/>
                  </a:moveTo>
                  <a:cubicBezTo>
                    <a:pt x="361" y="632"/>
                    <a:pt x="375" y="719"/>
                    <a:pt x="391" y="817"/>
                  </a:cubicBezTo>
                  <a:cubicBezTo>
                    <a:pt x="174" y="805"/>
                    <a:pt x="118" y="778"/>
                    <a:pt x="98" y="769"/>
                  </a:cubicBezTo>
                  <a:cubicBezTo>
                    <a:pt x="132" y="727"/>
                    <a:pt x="221" y="646"/>
                    <a:pt x="347" y="552"/>
                  </a:cubicBezTo>
                  <a:close/>
                  <a:moveTo>
                    <a:pt x="988" y="538"/>
                  </a:moveTo>
                  <a:cubicBezTo>
                    <a:pt x="1159" y="674"/>
                    <a:pt x="1237" y="750"/>
                    <a:pt x="1262" y="791"/>
                  </a:cubicBezTo>
                  <a:cubicBezTo>
                    <a:pt x="1186" y="803"/>
                    <a:pt x="1041" y="814"/>
                    <a:pt x="874" y="819"/>
                  </a:cubicBezTo>
                  <a:cubicBezTo>
                    <a:pt x="913" y="730"/>
                    <a:pt x="949" y="635"/>
                    <a:pt x="988" y="538"/>
                  </a:cubicBezTo>
                  <a:close/>
                  <a:moveTo>
                    <a:pt x="698" y="314"/>
                  </a:moveTo>
                  <a:cubicBezTo>
                    <a:pt x="771" y="370"/>
                    <a:pt x="849" y="426"/>
                    <a:pt x="919" y="482"/>
                  </a:cubicBezTo>
                  <a:cubicBezTo>
                    <a:pt x="877" y="596"/>
                    <a:pt x="829" y="716"/>
                    <a:pt x="782" y="819"/>
                  </a:cubicBezTo>
                  <a:cubicBezTo>
                    <a:pt x="732" y="822"/>
                    <a:pt x="679" y="824"/>
                    <a:pt x="627" y="824"/>
                  </a:cubicBezTo>
                  <a:cubicBezTo>
                    <a:pt x="576" y="824"/>
                    <a:pt x="524" y="822"/>
                    <a:pt x="475" y="819"/>
                  </a:cubicBezTo>
                  <a:cubicBezTo>
                    <a:pt x="456" y="699"/>
                    <a:pt x="439" y="591"/>
                    <a:pt x="422" y="496"/>
                  </a:cubicBezTo>
                  <a:cubicBezTo>
                    <a:pt x="514" y="434"/>
                    <a:pt x="612" y="370"/>
                    <a:pt x="698" y="314"/>
                  </a:cubicBezTo>
                  <a:close/>
                  <a:moveTo>
                    <a:pt x="492" y="903"/>
                  </a:moveTo>
                  <a:cubicBezTo>
                    <a:pt x="535" y="906"/>
                    <a:pt x="578" y="907"/>
                    <a:pt x="620" y="907"/>
                  </a:cubicBezTo>
                  <a:cubicBezTo>
                    <a:pt x="663" y="907"/>
                    <a:pt x="705" y="906"/>
                    <a:pt x="748" y="903"/>
                  </a:cubicBezTo>
                  <a:lnTo>
                    <a:pt x="748" y="903"/>
                  </a:lnTo>
                  <a:cubicBezTo>
                    <a:pt x="645" y="1123"/>
                    <a:pt x="589" y="1221"/>
                    <a:pt x="559" y="1260"/>
                  </a:cubicBezTo>
                  <a:cubicBezTo>
                    <a:pt x="545" y="1190"/>
                    <a:pt x="522" y="1054"/>
                    <a:pt x="492" y="903"/>
                  </a:cubicBezTo>
                  <a:close/>
                  <a:moveTo>
                    <a:pt x="363" y="0"/>
                  </a:moveTo>
                  <a:cubicBezTo>
                    <a:pt x="349" y="0"/>
                    <a:pt x="333" y="8"/>
                    <a:pt x="322" y="19"/>
                  </a:cubicBezTo>
                  <a:cubicBezTo>
                    <a:pt x="305" y="38"/>
                    <a:pt x="277" y="72"/>
                    <a:pt x="333" y="454"/>
                  </a:cubicBezTo>
                  <a:cubicBezTo>
                    <a:pt x="232" y="526"/>
                    <a:pt x="71" y="649"/>
                    <a:pt x="26" y="722"/>
                  </a:cubicBezTo>
                  <a:cubicBezTo>
                    <a:pt x="1" y="758"/>
                    <a:pt x="12" y="786"/>
                    <a:pt x="18" y="800"/>
                  </a:cubicBezTo>
                  <a:cubicBezTo>
                    <a:pt x="43" y="842"/>
                    <a:pt x="107" y="884"/>
                    <a:pt x="405" y="897"/>
                  </a:cubicBezTo>
                  <a:cubicBezTo>
                    <a:pt x="447" y="1137"/>
                    <a:pt x="486" y="1333"/>
                    <a:pt x="486" y="1333"/>
                  </a:cubicBezTo>
                  <a:cubicBezTo>
                    <a:pt x="486" y="1344"/>
                    <a:pt x="492" y="1355"/>
                    <a:pt x="503" y="1361"/>
                  </a:cubicBezTo>
                  <a:cubicBezTo>
                    <a:pt x="514" y="1369"/>
                    <a:pt x="525" y="1372"/>
                    <a:pt x="539" y="1372"/>
                  </a:cubicBezTo>
                  <a:cubicBezTo>
                    <a:pt x="578" y="1372"/>
                    <a:pt x="631" y="1372"/>
                    <a:pt x="838" y="897"/>
                  </a:cubicBezTo>
                  <a:cubicBezTo>
                    <a:pt x="1058" y="889"/>
                    <a:pt x="1248" y="872"/>
                    <a:pt x="1306" y="861"/>
                  </a:cubicBezTo>
                  <a:cubicBezTo>
                    <a:pt x="1329" y="856"/>
                    <a:pt x="1348" y="842"/>
                    <a:pt x="1354" y="817"/>
                  </a:cubicBezTo>
                  <a:cubicBezTo>
                    <a:pt x="1362" y="786"/>
                    <a:pt x="1376" y="733"/>
                    <a:pt x="1019" y="448"/>
                  </a:cubicBezTo>
                  <a:cubicBezTo>
                    <a:pt x="1072" y="312"/>
                    <a:pt x="1111" y="197"/>
                    <a:pt x="1125" y="144"/>
                  </a:cubicBezTo>
                  <a:cubicBezTo>
                    <a:pt x="1131" y="114"/>
                    <a:pt x="1125" y="94"/>
                    <a:pt x="1114" y="80"/>
                  </a:cubicBezTo>
                  <a:cubicBezTo>
                    <a:pt x="1103" y="72"/>
                    <a:pt x="1086" y="58"/>
                    <a:pt x="1055" y="58"/>
                  </a:cubicBezTo>
                  <a:cubicBezTo>
                    <a:pt x="994" y="58"/>
                    <a:pt x="874" y="108"/>
                    <a:pt x="701" y="211"/>
                  </a:cubicBezTo>
                  <a:cubicBezTo>
                    <a:pt x="617" y="147"/>
                    <a:pt x="428" y="16"/>
                    <a:pt x="375" y="2"/>
                  </a:cubicBezTo>
                  <a:cubicBezTo>
                    <a:pt x="371" y="1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527023" y="675632"/>
              <a:ext cx="44376" cy="40040"/>
            </a:xfrm>
            <a:custGeom>
              <a:avLst/>
              <a:gdLst/>
              <a:ahLst/>
              <a:cxnLst/>
              <a:rect l="l" t="t" r="r" b="b"/>
              <a:pathLst>
                <a:path w="1443" h="1302" extrusionOk="0">
                  <a:moveTo>
                    <a:pt x="441" y="88"/>
                  </a:moveTo>
                  <a:lnTo>
                    <a:pt x="441" y="88"/>
                  </a:lnTo>
                  <a:cubicBezTo>
                    <a:pt x="491" y="108"/>
                    <a:pt x="594" y="169"/>
                    <a:pt x="723" y="261"/>
                  </a:cubicBezTo>
                  <a:cubicBezTo>
                    <a:pt x="650" y="295"/>
                    <a:pt x="569" y="337"/>
                    <a:pt x="483" y="381"/>
                  </a:cubicBezTo>
                  <a:cubicBezTo>
                    <a:pt x="427" y="172"/>
                    <a:pt x="435" y="108"/>
                    <a:pt x="441" y="88"/>
                  </a:cubicBezTo>
                  <a:close/>
                  <a:moveTo>
                    <a:pt x="1161" y="155"/>
                  </a:moveTo>
                  <a:lnTo>
                    <a:pt x="1161" y="155"/>
                  </a:lnTo>
                  <a:cubicBezTo>
                    <a:pt x="1150" y="205"/>
                    <a:pt x="1130" y="295"/>
                    <a:pt x="1083" y="434"/>
                  </a:cubicBezTo>
                  <a:cubicBezTo>
                    <a:pt x="1021" y="381"/>
                    <a:pt x="951" y="325"/>
                    <a:pt x="884" y="275"/>
                  </a:cubicBezTo>
                  <a:cubicBezTo>
                    <a:pt x="1046" y="197"/>
                    <a:pt x="1124" y="166"/>
                    <a:pt x="1161" y="155"/>
                  </a:cubicBezTo>
                  <a:close/>
                  <a:moveTo>
                    <a:pt x="435" y="504"/>
                  </a:moveTo>
                  <a:cubicBezTo>
                    <a:pt x="455" y="576"/>
                    <a:pt x="480" y="660"/>
                    <a:pt x="511" y="744"/>
                  </a:cubicBezTo>
                  <a:cubicBezTo>
                    <a:pt x="268" y="722"/>
                    <a:pt x="162" y="696"/>
                    <a:pt x="114" y="680"/>
                  </a:cubicBezTo>
                  <a:cubicBezTo>
                    <a:pt x="176" y="643"/>
                    <a:pt x="296" y="582"/>
                    <a:pt x="435" y="504"/>
                  </a:cubicBezTo>
                  <a:close/>
                  <a:moveTo>
                    <a:pt x="804" y="320"/>
                  </a:moveTo>
                  <a:cubicBezTo>
                    <a:pt x="893" y="387"/>
                    <a:pt x="979" y="457"/>
                    <a:pt x="1060" y="526"/>
                  </a:cubicBezTo>
                  <a:cubicBezTo>
                    <a:pt x="1032" y="616"/>
                    <a:pt x="999" y="702"/>
                    <a:pt x="968" y="786"/>
                  </a:cubicBezTo>
                  <a:cubicBezTo>
                    <a:pt x="843" y="780"/>
                    <a:pt x="717" y="769"/>
                    <a:pt x="603" y="758"/>
                  </a:cubicBezTo>
                  <a:cubicBezTo>
                    <a:pt x="566" y="655"/>
                    <a:pt x="533" y="554"/>
                    <a:pt x="511" y="470"/>
                  </a:cubicBezTo>
                  <a:cubicBezTo>
                    <a:pt x="619" y="415"/>
                    <a:pt x="720" y="362"/>
                    <a:pt x="804" y="320"/>
                  </a:cubicBezTo>
                  <a:close/>
                  <a:moveTo>
                    <a:pt x="1124" y="582"/>
                  </a:moveTo>
                  <a:cubicBezTo>
                    <a:pt x="1247" y="694"/>
                    <a:pt x="1303" y="763"/>
                    <a:pt x="1320" y="794"/>
                  </a:cubicBezTo>
                  <a:cubicBezTo>
                    <a:pt x="1269" y="794"/>
                    <a:pt x="1172" y="794"/>
                    <a:pt x="1055" y="786"/>
                  </a:cubicBezTo>
                  <a:cubicBezTo>
                    <a:pt x="1077" y="722"/>
                    <a:pt x="1105" y="655"/>
                    <a:pt x="1124" y="582"/>
                  </a:cubicBezTo>
                  <a:close/>
                  <a:moveTo>
                    <a:pt x="633" y="847"/>
                  </a:moveTo>
                  <a:lnTo>
                    <a:pt x="633" y="847"/>
                  </a:lnTo>
                  <a:cubicBezTo>
                    <a:pt x="731" y="853"/>
                    <a:pt x="837" y="861"/>
                    <a:pt x="935" y="867"/>
                  </a:cubicBezTo>
                  <a:cubicBezTo>
                    <a:pt x="857" y="1070"/>
                    <a:pt x="804" y="1168"/>
                    <a:pt x="776" y="1204"/>
                  </a:cubicBezTo>
                  <a:cubicBezTo>
                    <a:pt x="748" y="1143"/>
                    <a:pt x="692" y="1003"/>
                    <a:pt x="633" y="847"/>
                  </a:cubicBezTo>
                  <a:close/>
                  <a:moveTo>
                    <a:pt x="446" y="0"/>
                  </a:moveTo>
                  <a:cubicBezTo>
                    <a:pt x="422" y="0"/>
                    <a:pt x="400" y="9"/>
                    <a:pt x="382" y="30"/>
                  </a:cubicBezTo>
                  <a:cubicBezTo>
                    <a:pt x="357" y="66"/>
                    <a:pt x="338" y="141"/>
                    <a:pt x="413" y="420"/>
                  </a:cubicBezTo>
                  <a:cubicBezTo>
                    <a:pt x="198" y="535"/>
                    <a:pt x="22" y="632"/>
                    <a:pt x="22" y="632"/>
                  </a:cubicBezTo>
                  <a:cubicBezTo>
                    <a:pt x="14" y="638"/>
                    <a:pt x="6" y="646"/>
                    <a:pt x="3" y="657"/>
                  </a:cubicBezTo>
                  <a:cubicBezTo>
                    <a:pt x="0" y="674"/>
                    <a:pt x="3" y="694"/>
                    <a:pt x="14" y="710"/>
                  </a:cubicBezTo>
                  <a:cubicBezTo>
                    <a:pt x="28" y="733"/>
                    <a:pt x="61" y="786"/>
                    <a:pt x="544" y="836"/>
                  </a:cubicBezTo>
                  <a:cubicBezTo>
                    <a:pt x="617" y="1042"/>
                    <a:pt x="689" y="1215"/>
                    <a:pt x="717" y="1268"/>
                  </a:cubicBezTo>
                  <a:cubicBezTo>
                    <a:pt x="728" y="1288"/>
                    <a:pt x="748" y="1302"/>
                    <a:pt x="770" y="1302"/>
                  </a:cubicBezTo>
                  <a:cubicBezTo>
                    <a:pt x="804" y="1302"/>
                    <a:pt x="859" y="1302"/>
                    <a:pt x="1024" y="864"/>
                  </a:cubicBezTo>
                  <a:cubicBezTo>
                    <a:pt x="1125" y="868"/>
                    <a:pt x="1215" y="872"/>
                    <a:pt x="1280" y="872"/>
                  </a:cubicBezTo>
                  <a:cubicBezTo>
                    <a:pt x="1306" y="872"/>
                    <a:pt x="1328" y="871"/>
                    <a:pt x="1345" y="869"/>
                  </a:cubicBezTo>
                  <a:cubicBezTo>
                    <a:pt x="1389" y="867"/>
                    <a:pt x="1409" y="839"/>
                    <a:pt x="1412" y="825"/>
                  </a:cubicBezTo>
                  <a:cubicBezTo>
                    <a:pt x="1423" y="797"/>
                    <a:pt x="1442" y="738"/>
                    <a:pt x="1158" y="487"/>
                  </a:cubicBezTo>
                  <a:cubicBezTo>
                    <a:pt x="1189" y="390"/>
                    <a:pt x="1258" y="164"/>
                    <a:pt x="1256" y="111"/>
                  </a:cubicBezTo>
                  <a:cubicBezTo>
                    <a:pt x="1256" y="85"/>
                    <a:pt x="1233" y="60"/>
                    <a:pt x="1194" y="60"/>
                  </a:cubicBezTo>
                  <a:cubicBezTo>
                    <a:pt x="1161" y="60"/>
                    <a:pt x="1088" y="80"/>
                    <a:pt x="812" y="211"/>
                  </a:cubicBezTo>
                  <a:cubicBezTo>
                    <a:pt x="712" y="138"/>
                    <a:pt x="547" y="24"/>
                    <a:pt x="463" y="2"/>
                  </a:cubicBezTo>
                  <a:cubicBezTo>
                    <a:pt x="457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806348" y="1037035"/>
              <a:ext cx="44376" cy="40101"/>
            </a:xfrm>
            <a:custGeom>
              <a:avLst/>
              <a:gdLst/>
              <a:ahLst/>
              <a:cxnLst/>
              <a:rect l="l" t="t" r="r" b="b"/>
              <a:pathLst>
                <a:path w="1443" h="1304" extrusionOk="0">
                  <a:moveTo>
                    <a:pt x="447" y="90"/>
                  </a:moveTo>
                  <a:cubicBezTo>
                    <a:pt x="494" y="106"/>
                    <a:pt x="600" y="165"/>
                    <a:pt x="729" y="260"/>
                  </a:cubicBezTo>
                  <a:cubicBezTo>
                    <a:pt x="656" y="296"/>
                    <a:pt x="575" y="338"/>
                    <a:pt x="489" y="383"/>
                  </a:cubicBezTo>
                  <a:cubicBezTo>
                    <a:pt x="433" y="173"/>
                    <a:pt x="439" y="106"/>
                    <a:pt x="447" y="90"/>
                  </a:cubicBezTo>
                  <a:close/>
                  <a:moveTo>
                    <a:pt x="1164" y="157"/>
                  </a:moveTo>
                  <a:lnTo>
                    <a:pt x="1164" y="157"/>
                  </a:lnTo>
                  <a:cubicBezTo>
                    <a:pt x="1153" y="204"/>
                    <a:pt x="1133" y="296"/>
                    <a:pt x="1089" y="436"/>
                  </a:cubicBezTo>
                  <a:cubicBezTo>
                    <a:pt x="1025" y="383"/>
                    <a:pt x="955" y="327"/>
                    <a:pt x="891" y="274"/>
                  </a:cubicBezTo>
                  <a:cubicBezTo>
                    <a:pt x="1050" y="198"/>
                    <a:pt x="1128" y="165"/>
                    <a:pt x="1164" y="157"/>
                  </a:cubicBezTo>
                  <a:close/>
                  <a:moveTo>
                    <a:pt x="436" y="505"/>
                  </a:moveTo>
                  <a:cubicBezTo>
                    <a:pt x="455" y="578"/>
                    <a:pt x="481" y="661"/>
                    <a:pt x="511" y="745"/>
                  </a:cubicBezTo>
                  <a:cubicBezTo>
                    <a:pt x="268" y="720"/>
                    <a:pt x="162" y="695"/>
                    <a:pt x="115" y="678"/>
                  </a:cubicBezTo>
                  <a:cubicBezTo>
                    <a:pt x="182" y="645"/>
                    <a:pt x="299" y="578"/>
                    <a:pt x="436" y="505"/>
                  </a:cubicBezTo>
                  <a:close/>
                  <a:moveTo>
                    <a:pt x="807" y="316"/>
                  </a:moveTo>
                  <a:cubicBezTo>
                    <a:pt x="893" y="383"/>
                    <a:pt x="980" y="452"/>
                    <a:pt x="1061" y="522"/>
                  </a:cubicBezTo>
                  <a:cubicBezTo>
                    <a:pt x="1033" y="611"/>
                    <a:pt x="999" y="701"/>
                    <a:pt x="969" y="784"/>
                  </a:cubicBezTo>
                  <a:cubicBezTo>
                    <a:pt x="843" y="776"/>
                    <a:pt x="718" y="765"/>
                    <a:pt x="603" y="756"/>
                  </a:cubicBezTo>
                  <a:cubicBezTo>
                    <a:pt x="570" y="653"/>
                    <a:pt x="536" y="553"/>
                    <a:pt x="514" y="466"/>
                  </a:cubicBezTo>
                  <a:cubicBezTo>
                    <a:pt x="620" y="410"/>
                    <a:pt x="723" y="357"/>
                    <a:pt x="807" y="316"/>
                  </a:cubicBezTo>
                  <a:close/>
                  <a:moveTo>
                    <a:pt x="1128" y="581"/>
                  </a:moveTo>
                  <a:cubicBezTo>
                    <a:pt x="1248" y="692"/>
                    <a:pt x="1304" y="762"/>
                    <a:pt x="1323" y="793"/>
                  </a:cubicBezTo>
                  <a:cubicBezTo>
                    <a:pt x="1270" y="793"/>
                    <a:pt x="1172" y="793"/>
                    <a:pt x="1058" y="787"/>
                  </a:cubicBezTo>
                  <a:cubicBezTo>
                    <a:pt x="1080" y="720"/>
                    <a:pt x="1105" y="650"/>
                    <a:pt x="1128" y="581"/>
                  </a:cubicBezTo>
                  <a:close/>
                  <a:moveTo>
                    <a:pt x="640" y="843"/>
                  </a:moveTo>
                  <a:lnTo>
                    <a:pt x="640" y="843"/>
                  </a:lnTo>
                  <a:cubicBezTo>
                    <a:pt x="732" y="854"/>
                    <a:pt x="838" y="860"/>
                    <a:pt x="938" y="862"/>
                  </a:cubicBezTo>
                  <a:cubicBezTo>
                    <a:pt x="863" y="1066"/>
                    <a:pt x="810" y="1164"/>
                    <a:pt x="782" y="1203"/>
                  </a:cubicBezTo>
                  <a:cubicBezTo>
                    <a:pt x="754" y="1139"/>
                    <a:pt x="698" y="999"/>
                    <a:pt x="640" y="843"/>
                  </a:cubicBezTo>
                  <a:close/>
                  <a:moveTo>
                    <a:pt x="444" y="0"/>
                  </a:moveTo>
                  <a:cubicBezTo>
                    <a:pt x="420" y="0"/>
                    <a:pt x="398" y="11"/>
                    <a:pt x="383" y="31"/>
                  </a:cubicBezTo>
                  <a:cubicBezTo>
                    <a:pt x="358" y="64"/>
                    <a:pt x="338" y="143"/>
                    <a:pt x="414" y="422"/>
                  </a:cubicBezTo>
                  <a:cubicBezTo>
                    <a:pt x="199" y="536"/>
                    <a:pt x="23" y="634"/>
                    <a:pt x="23" y="634"/>
                  </a:cubicBezTo>
                  <a:cubicBezTo>
                    <a:pt x="15" y="636"/>
                    <a:pt x="6" y="648"/>
                    <a:pt x="3" y="659"/>
                  </a:cubicBezTo>
                  <a:cubicBezTo>
                    <a:pt x="1" y="675"/>
                    <a:pt x="3" y="692"/>
                    <a:pt x="15" y="709"/>
                  </a:cubicBezTo>
                  <a:cubicBezTo>
                    <a:pt x="31" y="734"/>
                    <a:pt x="65" y="787"/>
                    <a:pt x="547" y="834"/>
                  </a:cubicBezTo>
                  <a:cubicBezTo>
                    <a:pt x="620" y="1041"/>
                    <a:pt x="693" y="1217"/>
                    <a:pt x="720" y="1267"/>
                  </a:cubicBezTo>
                  <a:cubicBezTo>
                    <a:pt x="732" y="1289"/>
                    <a:pt x="754" y="1303"/>
                    <a:pt x="773" y="1303"/>
                  </a:cubicBezTo>
                  <a:cubicBezTo>
                    <a:pt x="807" y="1303"/>
                    <a:pt x="860" y="1303"/>
                    <a:pt x="1025" y="862"/>
                  </a:cubicBezTo>
                  <a:cubicBezTo>
                    <a:pt x="1133" y="869"/>
                    <a:pt x="1228" y="872"/>
                    <a:pt x="1292" y="872"/>
                  </a:cubicBezTo>
                  <a:cubicBezTo>
                    <a:pt x="1313" y="872"/>
                    <a:pt x="1331" y="871"/>
                    <a:pt x="1345" y="871"/>
                  </a:cubicBezTo>
                  <a:cubicBezTo>
                    <a:pt x="1390" y="868"/>
                    <a:pt x="1410" y="840"/>
                    <a:pt x="1412" y="826"/>
                  </a:cubicBezTo>
                  <a:cubicBezTo>
                    <a:pt x="1423" y="798"/>
                    <a:pt x="1443" y="737"/>
                    <a:pt x="1158" y="486"/>
                  </a:cubicBezTo>
                  <a:cubicBezTo>
                    <a:pt x="1189" y="385"/>
                    <a:pt x="1259" y="162"/>
                    <a:pt x="1256" y="109"/>
                  </a:cubicBezTo>
                  <a:cubicBezTo>
                    <a:pt x="1256" y="87"/>
                    <a:pt x="1234" y="62"/>
                    <a:pt x="1197" y="62"/>
                  </a:cubicBezTo>
                  <a:cubicBezTo>
                    <a:pt x="1161" y="62"/>
                    <a:pt x="1089" y="78"/>
                    <a:pt x="813" y="212"/>
                  </a:cubicBezTo>
                  <a:cubicBezTo>
                    <a:pt x="712" y="137"/>
                    <a:pt x="547" y="23"/>
                    <a:pt x="464" y="3"/>
                  </a:cubicBezTo>
                  <a:cubicBezTo>
                    <a:pt x="457" y="1"/>
                    <a:pt x="450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394726" y="692392"/>
              <a:ext cx="107265" cy="104097"/>
            </a:xfrm>
            <a:custGeom>
              <a:avLst/>
              <a:gdLst/>
              <a:ahLst/>
              <a:cxnLst/>
              <a:rect l="l" t="t" r="r" b="b"/>
              <a:pathLst>
                <a:path w="3488" h="3385" extrusionOk="0">
                  <a:moveTo>
                    <a:pt x="1883" y="79"/>
                  </a:moveTo>
                  <a:cubicBezTo>
                    <a:pt x="1917" y="126"/>
                    <a:pt x="1964" y="330"/>
                    <a:pt x="1995" y="500"/>
                  </a:cubicBezTo>
                  <a:cubicBezTo>
                    <a:pt x="2001" y="514"/>
                    <a:pt x="2009" y="525"/>
                    <a:pt x="2020" y="531"/>
                  </a:cubicBezTo>
                  <a:cubicBezTo>
                    <a:pt x="2024" y="534"/>
                    <a:pt x="2029" y="535"/>
                    <a:pt x="2033" y="535"/>
                  </a:cubicBezTo>
                  <a:cubicBezTo>
                    <a:pt x="2041" y="535"/>
                    <a:pt x="2050" y="532"/>
                    <a:pt x="2059" y="528"/>
                  </a:cubicBezTo>
                  <a:cubicBezTo>
                    <a:pt x="2252" y="403"/>
                    <a:pt x="2489" y="274"/>
                    <a:pt x="2564" y="249"/>
                  </a:cubicBezTo>
                  <a:lnTo>
                    <a:pt x="2564" y="249"/>
                  </a:lnTo>
                  <a:cubicBezTo>
                    <a:pt x="2572" y="322"/>
                    <a:pt x="2567" y="539"/>
                    <a:pt x="2553" y="734"/>
                  </a:cubicBezTo>
                  <a:cubicBezTo>
                    <a:pt x="2553" y="748"/>
                    <a:pt x="2558" y="762"/>
                    <a:pt x="2567" y="768"/>
                  </a:cubicBezTo>
                  <a:cubicBezTo>
                    <a:pt x="2576" y="775"/>
                    <a:pt x="2585" y="780"/>
                    <a:pt x="2596" y="780"/>
                  </a:cubicBezTo>
                  <a:cubicBezTo>
                    <a:pt x="2598" y="780"/>
                    <a:pt x="2601" y="780"/>
                    <a:pt x="2603" y="779"/>
                  </a:cubicBezTo>
                  <a:cubicBezTo>
                    <a:pt x="2606" y="779"/>
                    <a:pt x="2882" y="737"/>
                    <a:pt x="3036" y="737"/>
                  </a:cubicBezTo>
                  <a:cubicBezTo>
                    <a:pt x="3069" y="737"/>
                    <a:pt x="3091" y="737"/>
                    <a:pt x="3103" y="740"/>
                  </a:cubicBezTo>
                  <a:cubicBezTo>
                    <a:pt x="3094" y="810"/>
                    <a:pt x="2980" y="1044"/>
                    <a:pt x="2865" y="1239"/>
                  </a:cubicBezTo>
                  <a:cubicBezTo>
                    <a:pt x="2854" y="1251"/>
                    <a:pt x="2854" y="1265"/>
                    <a:pt x="2860" y="1278"/>
                  </a:cubicBezTo>
                  <a:cubicBezTo>
                    <a:pt x="2868" y="1292"/>
                    <a:pt x="2879" y="1298"/>
                    <a:pt x="2893" y="1301"/>
                  </a:cubicBezTo>
                  <a:cubicBezTo>
                    <a:pt x="3139" y="1348"/>
                    <a:pt x="3370" y="1421"/>
                    <a:pt x="3387" y="1463"/>
                  </a:cubicBezTo>
                  <a:cubicBezTo>
                    <a:pt x="3387" y="1510"/>
                    <a:pt x="3178" y="1686"/>
                    <a:pt x="2938" y="1845"/>
                  </a:cubicBezTo>
                  <a:cubicBezTo>
                    <a:pt x="2924" y="1853"/>
                    <a:pt x="2916" y="1867"/>
                    <a:pt x="2916" y="1881"/>
                  </a:cubicBezTo>
                  <a:cubicBezTo>
                    <a:pt x="2916" y="1895"/>
                    <a:pt x="2924" y="1906"/>
                    <a:pt x="2935" y="1915"/>
                  </a:cubicBezTo>
                  <a:cubicBezTo>
                    <a:pt x="3091" y="2032"/>
                    <a:pt x="3264" y="2185"/>
                    <a:pt x="3284" y="2235"/>
                  </a:cubicBezTo>
                  <a:cubicBezTo>
                    <a:pt x="3245" y="2277"/>
                    <a:pt x="2999" y="2353"/>
                    <a:pt x="2787" y="2397"/>
                  </a:cubicBezTo>
                  <a:cubicBezTo>
                    <a:pt x="2768" y="2400"/>
                    <a:pt x="2748" y="2422"/>
                    <a:pt x="2754" y="2442"/>
                  </a:cubicBezTo>
                  <a:cubicBezTo>
                    <a:pt x="2771" y="2626"/>
                    <a:pt x="2787" y="2844"/>
                    <a:pt x="2782" y="2916"/>
                  </a:cubicBezTo>
                  <a:cubicBezTo>
                    <a:pt x="2701" y="2899"/>
                    <a:pt x="2461" y="2774"/>
                    <a:pt x="2302" y="2682"/>
                  </a:cubicBezTo>
                  <a:cubicBezTo>
                    <a:pt x="2297" y="2678"/>
                    <a:pt x="2291" y="2677"/>
                    <a:pt x="2284" y="2677"/>
                  </a:cubicBezTo>
                  <a:cubicBezTo>
                    <a:pt x="2279" y="2677"/>
                    <a:pt x="2274" y="2678"/>
                    <a:pt x="2268" y="2679"/>
                  </a:cubicBezTo>
                  <a:cubicBezTo>
                    <a:pt x="2257" y="2682"/>
                    <a:pt x="2246" y="2693"/>
                    <a:pt x="2243" y="2704"/>
                  </a:cubicBezTo>
                  <a:cubicBezTo>
                    <a:pt x="2162" y="2911"/>
                    <a:pt x="2070" y="3136"/>
                    <a:pt x="2023" y="3209"/>
                  </a:cubicBezTo>
                  <a:cubicBezTo>
                    <a:pt x="1975" y="3153"/>
                    <a:pt x="1869" y="3003"/>
                    <a:pt x="1777" y="2869"/>
                  </a:cubicBezTo>
                  <a:cubicBezTo>
                    <a:pt x="1769" y="2858"/>
                    <a:pt x="1758" y="2855"/>
                    <a:pt x="1744" y="2849"/>
                  </a:cubicBezTo>
                  <a:cubicBezTo>
                    <a:pt x="1730" y="2849"/>
                    <a:pt x="1722" y="2855"/>
                    <a:pt x="1710" y="2863"/>
                  </a:cubicBezTo>
                  <a:cubicBezTo>
                    <a:pt x="1535" y="3042"/>
                    <a:pt x="1331" y="3234"/>
                    <a:pt x="1253" y="3287"/>
                  </a:cubicBezTo>
                  <a:cubicBezTo>
                    <a:pt x="1233" y="3203"/>
                    <a:pt x="1197" y="2969"/>
                    <a:pt x="1166" y="2751"/>
                  </a:cubicBezTo>
                  <a:cubicBezTo>
                    <a:pt x="1166" y="2743"/>
                    <a:pt x="1158" y="2732"/>
                    <a:pt x="1150" y="2724"/>
                  </a:cubicBezTo>
                  <a:cubicBezTo>
                    <a:pt x="1141" y="2718"/>
                    <a:pt x="1136" y="2715"/>
                    <a:pt x="1125" y="2715"/>
                  </a:cubicBezTo>
                  <a:cubicBezTo>
                    <a:pt x="1122" y="2715"/>
                    <a:pt x="1122" y="2715"/>
                    <a:pt x="1125" y="2704"/>
                  </a:cubicBezTo>
                  <a:lnTo>
                    <a:pt x="1125" y="2704"/>
                  </a:lnTo>
                  <a:cubicBezTo>
                    <a:pt x="1122" y="2707"/>
                    <a:pt x="740" y="2774"/>
                    <a:pt x="586" y="2774"/>
                  </a:cubicBezTo>
                  <a:lnTo>
                    <a:pt x="564" y="2774"/>
                  </a:lnTo>
                  <a:cubicBezTo>
                    <a:pt x="581" y="2701"/>
                    <a:pt x="689" y="2486"/>
                    <a:pt x="790" y="2311"/>
                  </a:cubicBezTo>
                  <a:cubicBezTo>
                    <a:pt x="795" y="2300"/>
                    <a:pt x="795" y="2286"/>
                    <a:pt x="790" y="2272"/>
                  </a:cubicBezTo>
                  <a:cubicBezTo>
                    <a:pt x="781" y="2258"/>
                    <a:pt x="767" y="2249"/>
                    <a:pt x="754" y="2247"/>
                  </a:cubicBezTo>
                  <a:cubicBezTo>
                    <a:pt x="480" y="2219"/>
                    <a:pt x="218" y="2157"/>
                    <a:pt x="201" y="2110"/>
                  </a:cubicBezTo>
                  <a:cubicBezTo>
                    <a:pt x="190" y="2065"/>
                    <a:pt x="363" y="1887"/>
                    <a:pt x="567" y="1739"/>
                  </a:cubicBezTo>
                  <a:cubicBezTo>
                    <a:pt x="578" y="1728"/>
                    <a:pt x="583" y="1716"/>
                    <a:pt x="583" y="1703"/>
                  </a:cubicBezTo>
                  <a:cubicBezTo>
                    <a:pt x="583" y="1689"/>
                    <a:pt x="578" y="1677"/>
                    <a:pt x="567" y="1669"/>
                  </a:cubicBezTo>
                  <a:cubicBezTo>
                    <a:pt x="388" y="1530"/>
                    <a:pt x="193" y="1365"/>
                    <a:pt x="134" y="1298"/>
                  </a:cubicBezTo>
                  <a:cubicBezTo>
                    <a:pt x="215" y="1270"/>
                    <a:pt x="438" y="1223"/>
                    <a:pt x="639" y="1186"/>
                  </a:cubicBezTo>
                  <a:cubicBezTo>
                    <a:pt x="653" y="1186"/>
                    <a:pt x="664" y="1175"/>
                    <a:pt x="670" y="1167"/>
                  </a:cubicBezTo>
                  <a:cubicBezTo>
                    <a:pt x="678" y="1156"/>
                    <a:pt x="681" y="1145"/>
                    <a:pt x="675" y="1131"/>
                  </a:cubicBezTo>
                  <a:cubicBezTo>
                    <a:pt x="592" y="930"/>
                    <a:pt x="508" y="698"/>
                    <a:pt x="486" y="615"/>
                  </a:cubicBezTo>
                  <a:lnTo>
                    <a:pt x="486" y="615"/>
                  </a:lnTo>
                  <a:cubicBezTo>
                    <a:pt x="628" y="623"/>
                    <a:pt x="1094" y="701"/>
                    <a:pt x="1099" y="701"/>
                  </a:cubicBezTo>
                  <a:cubicBezTo>
                    <a:pt x="1103" y="703"/>
                    <a:pt x="1106" y="703"/>
                    <a:pt x="1109" y="703"/>
                  </a:cubicBezTo>
                  <a:cubicBezTo>
                    <a:pt x="1118" y="703"/>
                    <a:pt x="1128" y="699"/>
                    <a:pt x="1136" y="693"/>
                  </a:cubicBezTo>
                  <a:cubicBezTo>
                    <a:pt x="1144" y="684"/>
                    <a:pt x="1152" y="670"/>
                    <a:pt x="1150" y="656"/>
                  </a:cubicBezTo>
                  <a:cubicBezTo>
                    <a:pt x="1125" y="469"/>
                    <a:pt x="1102" y="246"/>
                    <a:pt x="1108" y="157"/>
                  </a:cubicBezTo>
                  <a:lnTo>
                    <a:pt x="1108" y="157"/>
                  </a:lnTo>
                  <a:cubicBezTo>
                    <a:pt x="1178" y="210"/>
                    <a:pt x="1337" y="361"/>
                    <a:pt x="1473" y="492"/>
                  </a:cubicBezTo>
                  <a:cubicBezTo>
                    <a:pt x="1478" y="500"/>
                    <a:pt x="1485" y="508"/>
                    <a:pt x="1495" y="508"/>
                  </a:cubicBezTo>
                  <a:cubicBezTo>
                    <a:pt x="1498" y="508"/>
                    <a:pt x="1501" y="507"/>
                    <a:pt x="1504" y="506"/>
                  </a:cubicBezTo>
                  <a:cubicBezTo>
                    <a:pt x="1518" y="506"/>
                    <a:pt x="1529" y="500"/>
                    <a:pt x="1535" y="489"/>
                  </a:cubicBezTo>
                  <a:cubicBezTo>
                    <a:pt x="1669" y="310"/>
                    <a:pt x="1836" y="112"/>
                    <a:pt x="1883" y="79"/>
                  </a:cubicBezTo>
                  <a:close/>
                  <a:moveTo>
                    <a:pt x="1892" y="1"/>
                  </a:moveTo>
                  <a:cubicBezTo>
                    <a:pt x="1836" y="1"/>
                    <a:pt x="1702" y="140"/>
                    <a:pt x="1493" y="414"/>
                  </a:cubicBezTo>
                  <a:cubicBezTo>
                    <a:pt x="1171" y="94"/>
                    <a:pt x="1106" y="67"/>
                    <a:pt x="1080" y="67"/>
                  </a:cubicBezTo>
                  <a:cubicBezTo>
                    <a:pt x="1078" y="67"/>
                    <a:pt x="1076" y="68"/>
                    <a:pt x="1074" y="68"/>
                  </a:cubicBezTo>
                  <a:cubicBezTo>
                    <a:pt x="1066" y="68"/>
                    <a:pt x="1046" y="73"/>
                    <a:pt x="1041" y="84"/>
                  </a:cubicBezTo>
                  <a:cubicBezTo>
                    <a:pt x="1010" y="124"/>
                    <a:pt x="1013" y="302"/>
                    <a:pt x="1055" y="623"/>
                  </a:cubicBezTo>
                  <a:cubicBezTo>
                    <a:pt x="918" y="601"/>
                    <a:pt x="569" y="545"/>
                    <a:pt x="466" y="545"/>
                  </a:cubicBezTo>
                  <a:cubicBezTo>
                    <a:pt x="444" y="545"/>
                    <a:pt x="427" y="548"/>
                    <a:pt x="413" y="559"/>
                  </a:cubicBezTo>
                  <a:cubicBezTo>
                    <a:pt x="385" y="581"/>
                    <a:pt x="357" y="601"/>
                    <a:pt x="572" y="1131"/>
                  </a:cubicBezTo>
                  <a:cubicBezTo>
                    <a:pt x="70" y="1223"/>
                    <a:pt x="50" y="1259"/>
                    <a:pt x="39" y="1278"/>
                  </a:cubicBezTo>
                  <a:cubicBezTo>
                    <a:pt x="23" y="1309"/>
                    <a:pt x="0" y="1348"/>
                    <a:pt x="472" y="1716"/>
                  </a:cubicBezTo>
                  <a:cubicBezTo>
                    <a:pt x="329" y="1825"/>
                    <a:pt x="92" y="2032"/>
                    <a:pt x="120" y="2143"/>
                  </a:cubicBezTo>
                  <a:cubicBezTo>
                    <a:pt x="148" y="2258"/>
                    <a:pt x="483" y="2313"/>
                    <a:pt x="681" y="2339"/>
                  </a:cubicBezTo>
                  <a:cubicBezTo>
                    <a:pt x="438" y="2774"/>
                    <a:pt x="466" y="2818"/>
                    <a:pt x="480" y="2841"/>
                  </a:cubicBezTo>
                  <a:cubicBezTo>
                    <a:pt x="497" y="2863"/>
                    <a:pt x="530" y="2871"/>
                    <a:pt x="581" y="2871"/>
                  </a:cubicBezTo>
                  <a:cubicBezTo>
                    <a:pt x="709" y="2871"/>
                    <a:pt x="982" y="2827"/>
                    <a:pt x="1088" y="2807"/>
                  </a:cubicBezTo>
                  <a:cubicBezTo>
                    <a:pt x="1113" y="2986"/>
                    <a:pt x="1164" y="3318"/>
                    <a:pt x="1194" y="3362"/>
                  </a:cubicBezTo>
                  <a:cubicBezTo>
                    <a:pt x="1200" y="3374"/>
                    <a:pt x="1222" y="3385"/>
                    <a:pt x="1236" y="3385"/>
                  </a:cubicBezTo>
                  <a:cubicBezTo>
                    <a:pt x="1303" y="3385"/>
                    <a:pt x="1540" y="3162"/>
                    <a:pt x="1738" y="2966"/>
                  </a:cubicBezTo>
                  <a:cubicBezTo>
                    <a:pt x="1828" y="3100"/>
                    <a:pt x="1964" y="3293"/>
                    <a:pt x="2003" y="3315"/>
                  </a:cubicBezTo>
                  <a:cubicBezTo>
                    <a:pt x="2009" y="3318"/>
                    <a:pt x="2020" y="3321"/>
                    <a:pt x="2028" y="3321"/>
                  </a:cubicBezTo>
                  <a:cubicBezTo>
                    <a:pt x="2059" y="3321"/>
                    <a:pt x="2101" y="3321"/>
                    <a:pt x="2307" y="2791"/>
                  </a:cubicBezTo>
                  <a:cubicBezTo>
                    <a:pt x="2425" y="2860"/>
                    <a:pt x="2715" y="3014"/>
                    <a:pt x="2801" y="3014"/>
                  </a:cubicBezTo>
                  <a:cubicBezTo>
                    <a:pt x="2843" y="3014"/>
                    <a:pt x="2857" y="2989"/>
                    <a:pt x="2860" y="2980"/>
                  </a:cubicBezTo>
                  <a:cubicBezTo>
                    <a:pt x="2885" y="2919"/>
                    <a:pt x="2857" y="2620"/>
                    <a:pt x="2843" y="2484"/>
                  </a:cubicBezTo>
                  <a:cubicBezTo>
                    <a:pt x="3189" y="2408"/>
                    <a:pt x="3368" y="2330"/>
                    <a:pt x="3370" y="2258"/>
                  </a:cubicBezTo>
                  <a:cubicBezTo>
                    <a:pt x="3373" y="2174"/>
                    <a:pt x="3178" y="2007"/>
                    <a:pt x="3036" y="1895"/>
                  </a:cubicBezTo>
                  <a:cubicBezTo>
                    <a:pt x="3222" y="1769"/>
                    <a:pt x="3487" y="1566"/>
                    <a:pt x="3471" y="1463"/>
                  </a:cubicBezTo>
                  <a:cubicBezTo>
                    <a:pt x="3454" y="1354"/>
                    <a:pt x="3172" y="1281"/>
                    <a:pt x="2966" y="1242"/>
                  </a:cubicBezTo>
                  <a:cubicBezTo>
                    <a:pt x="3242" y="757"/>
                    <a:pt x="3192" y="712"/>
                    <a:pt x="3167" y="693"/>
                  </a:cubicBezTo>
                  <a:cubicBezTo>
                    <a:pt x="3147" y="673"/>
                    <a:pt x="3108" y="665"/>
                    <a:pt x="3036" y="665"/>
                  </a:cubicBezTo>
                  <a:cubicBezTo>
                    <a:pt x="2916" y="665"/>
                    <a:pt x="2729" y="684"/>
                    <a:pt x="2642" y="698"/>
                  </a:cubicBezTo>
                  <a:cubicBezTo>
                    <a:pt x="2651" y="534"/>
                    <a:pt x="2662" y="260"/>
                    <a:pt x="2637" y="204"/>
                  </a:cubicBezTo>
                  <a:cubicBezTo>
                    <a:pt x="2631" y="196"/>
                    <a:pt x="2617" y="171"/>
                    <a:pt x="2581" y="171"/>
                  </a:cubicBezTo>
                  <a:cubicBezTo>
                    <a:pt x="2494" y="171"/>
                    <a:pt x="2210" y="344"/>
                    <a:pt x="2065" y="433"/>
                  </a:cubicBezTo>
                  <a:cubicBezTo>
                    <a:pt x="1987" y="4"/>
                    <a:pt x="1922" y="4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412747" y="711889"/>
              <a:ext cx="72084" cy="65626"/>
            </a:xfrm>
            <a:custGeom>
              <a:avLst/>
              <a:gdLst/>
              <a:ahLst/>
              <a:cxnLst/>
              <a:rect l="l" t="t" r="r" b="b"/>
              <a:pathLst>
                <a:path w="2344" h="2134" extrusionOk="0">
                  <a:moveTo>
                    <a:pt x="1171" y="1"/>
                  </a:moveTo>
                  <a:cubicBezTo>
                    <a:pt x="898" y="1"/>
                    <a:pt x="625" y="105"/>
                    <a:pt x="416" y="313"/>
                  </a:cubicBezTo>
                  <a:cubicBezTo>
                    <a:pt x="0" y="728"/>
                    <a:pt x="0" y="1406"/>
                    <a:pt x="416" y="1822"/>
                  </a:cubicBezTo>
                  <a:cubicBezTo>
                    <a:pt x="625" y="2030"/>
                    <a:pt x="898" y="2134"/>
                    <a:pt x="1171" y="2134"/>
                  </a:cubicBezTo>
                  <a:cubicBezTo>
                    <a:pt x="1445" y="2134"/>
                    <a:pt x="1717" y="2030"/>
                    <a:pt x="1925" y="1822"/>
                  </a:cubicBezTo>
                  <a:cubicBezTo>
                    <a:pt x="2344" y="1406"/>
                    <a:pt x="2344" y="728"/>
                    <a:pt x="1925" y="313"/>
                  </a:cubicBezTo>
                  <a:cubicBezTo>
                    <a:pt x="1717" y="105"/>
                    <a:pt x="1445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441901" y="722776"/>
              <a:ext cx="6397" cy="1046"/>
            </a:xfrm>
            <a:custGeom>
              <a:avLst/>
              <a:gdLst/>
              <a:ahLst/>
              <a:cxnLst/>
              <a:rect l="l" t="t" r="r" b="b"/>
              <a:pathLst>
                <a:path w="208" h="34" extrusionOk="0">
                  <a:moveTo>
                    <a:pt x="99" y="0"/>
                  </a:moveTo>
                  <a:cubicBezTo>
                    <a:pt x="48" y="0"/>
                    <a:pt x="1" y="12"/>
                    <a:pt x="1" y="12"/>
                  </a:cubicBezTo>
                  <a:lnTo>
                    <a:pt x="207" y="34"/>
                  </a:lnTo>
                  <a:cubicBezTo>
                    <a:pt x="183" y="8"/>
                    <a:pt x="140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440609" y="721422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37" y="1"/>
                  </a:moveTo>
                  <a:cubicBezTo>
                    <a:pt x="92" y="1"/>
                    <a:pt x="51" y="8"/>
                    <a:pt x="37" y="11"/>
                  </a:cubicBezTo>
                  <a:cubicBezTo>
                    <a:pt x="15" y="16"/>
                    <a:pt x="1" y="42"/>
                    <a:pt x="6" y="61"/>
                  </a:cubicBezTo>
                  <a:cubicBezTo>
                    <a:pt x="9" y="77"/>
                    <a:pt x="23" y="94"/>
                    <a:pt x="42" y="94"/>
                  </a:cubicBezTo>
                  <a:cubicBezTo>
                    <a:pt x="46" y="94"/>
                    <a:pt x="50" y="93"/>
                    <a:pt x="54" y="92"/>
                  </a:cubicBezTo>
                  <a:cubicBezTo>
                    <a:pt x="77" y="88"/>
                    <a:pt x="107" y="85"/>
                    <a:pt x="135" y="85"/>
                  </a:cubicBezTo>
                  <a:cubicBezTo>
                    <a:pt x="171" y="85"/>
                    <a:pt x="204" y="90"/>
                    <a:pt x="218" y="106"/>
                  </a:cubicBezTo>
                  <a:cubicBezTo>
                    <a:pt x="224" y="114"/>
                    <a:pt x="235" y="120"/>
                    <a:pt x="249" y="120"/>
                  </a:cubicBezTo>
                  <a:cubicBezTo>
                    <a:pt x="260" y="120"/>
                    <a:pt x="266" y="117"/>
                    <a:pt x="277" y="109"/>
                  </a:cubicBezTo>
                  <a:cubicBezTo>
                    <a:pt x="299" y="97"/>
                    <a:pt x="299" y="67"/>
                    <a:pt x="285" y="50"/>
                  </a:cubicBezTo>
                  <a:cubicBezTo>
                    <a:pt x="251" y="11"/>
                    <a:pt x="19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2449527" y="730371"/>
              <a:ext cx="6397" cy="1107"/>
            </a:xfrm>
            <a:custGeom>
              <a:avLst/>
              <a:gdLst/>
              <a:ahLst/>
              <a:cxnLst/>
              <a:rect l="l" t="t" r="r" b="b"/>
              <a:pathLst>
                <a:path w="208" h="36" extrusionOk="0">
                  <a:moveTo>
                    <a:pt x="93" y="0"/>
                  </a:moveTo>
                  <a:cubicBezTo>
                    <a:pt x="45" y="0"/>
                    <a:pt x="1" y="10"/>
                    <a:pt x="1" y="10"/>
                  </a:cubicBezTo>
                  <a:lnTo>
                    <a:pt x="207" y="35"/>
                  </a:lnTo>
                  <a:cubicBezTo>
                    <a:pt x="183" y="8"/>
                    <a:pt x="13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448174" y="729080"/>
              <a:ext cx="9195" cy="3660"/>
            </a:xfrm>
            <a:custGeom>
              <a:avLst/>
              <a:gdLst/>
              <a:ahLst/>
              <a:cxnLst/>
              <a:rect l="l" t="t" r="r" b="b"/>
              <a:pathLst>
                <a:path w="299" h="119" extrusionOk="0">
                  <a:moveTo>
                    <a:pt x="139" y="0"/>
                  </a:moveTo>
                  <a:cubicBezTo>
                    <a:pt x="94" y="0"/>
                    <a:pt x="54" y="8"/>
                    <a:pt x="39" y="10"/>
                  </a:cubicBezTo>
                  <a:cubicBezTo>
                    <a:pt x="17" y="13"/>
                    <a:pt x="0" y="35"/>
                    <a:pt x="6" y="60"/>
                  </a:cubicBezTo>
                  <a:cubicBezTo>
                    <a:pt x="11" y="77"/>
                    <a:pt x="26" y="92"/>
                    <a:pt x="46" y="92"/>
                  </a:cubicBezTo>
                  <a:cubicBezTo>
                    <a:pt x="50" y="92"/>
                    <a:pt x="53" y="92"/>
                    <a:pt x="56" y="91"/>
                  </a:cubicBezTo>
                  <a:cubicBezTo>
                    <a:pt x="79" y="86"/>
                    <a:pt x="107" y="83"/>
                    <a:pt x="135" y="83"/>
                  </a:cubicBezTo>
                  <a:cubicBezTo>
                    <a:pt x="172" y="83"/>
                    <a:pt x="206" y="89"/>
                    <a:pt x="221" y="105"/>
                  </a:cubicBezTo>
                  <a:cubicBezTo>
                    <a:pt x="226" y="113"/>
                    <a:pt x="237" y="119"/>
                    <a:pt x="251" y="119"/>
                  </a:cubicBezTo>
                  <a:cubicBezTo>
                    <a:pt x="263" y="119"/>
                    <a:pt x="271" y="116"/>
                    <a:pt x="279" y="108"/>
                  </a:cubicBezTo>
                  <a:cubicBezTo>
                    <a:pt x="299" y="94"/>
                    <a:pt x="299" y="66"/>
                    <a:pt x="285" y="49"/>
                  </a:cubicBezTo>
                  <a:cubicBezTo>
                    <a:pt x="252" y="10"/>
                    <a:pt x="19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459399" y="726189"/>
              <a:ext cx="6120" cy="1845"/>
            </a:xfrm>
            <a:custGeom>
              <a:avLst/>
              <a:gdLst/>
              <a:ahLst/>
              <a:cxnLst/>
              <a:rect l="l" t="t" r="r" b="b"/>
              <a:pathLst>
                <a:path w="199" h="60" extrusionOk="0">
                  <a:moveTo>
                    <a:pt x="17" y="1"/>
                  </a:moveTo>
                  <a:cubicBezTo>
                    <a:pt x="7" y="1"/>
                    <a:pt x="1" y="1"/>
                    <a:pt x="1" y="1"/>
                  </a:cubicBezTo>
                  <a:lnTo>
                    <a:pt x="199" y="60"/>
                  </a:lnTo>
                  <a:cubicBezTo>
                    <a:pt x="165" y="6"/>
                    <a:pt x="59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458046" y="724621"/>
              <a:ext cx="9103" cy="4705"/>
            </a:xfrm>
            <a:custGeom>
              <a:avLst/>
              <a:gdLst/>
              <a:ahLst/>
              <a:cxnLst/>
              <a:rect l="l" t="t" r="r" b="b"/>
              <a:pathLst>
                <a:path w="296" h="153" extrusionOk="0">
                  <a:moveTo>
                    <a:pt x="67" y="1"/>
                  </a:moveTo>
                  <a:cubicBezTo>
                    <a:pt x="57" y="1"/>
                    <a:pt x="49" y="1"/>
                    <a:pt x="45" y="2"/>
                  </a:cubicBezTo>
                  <a:cubicBezTo>
                    <a:pt x="20" y="7"/>
                    <a:pt x="0" y="24"/>
                    <a:pt x="3" y="49"/>
                  </a:cubicBezTo>
                  <a:cubicBezTo>
                    <a:pt x="6" y="71"/>
                    <a:pt x="22" y="91"/>
                    <a:pt x="48" y="91"/>
                  </a:cubicBezTo>
                  <a:cubicBezTo>
                    <a:pt x="56" y="90"/>
                    <a:pt x="64" y="90"/>
                    <a:pt x="73" y="90"/>
                  </a:cubicBezTo>
                  <a:cubicBezTo>
                    <a:pt x="127" y="90"/>
                    <a:pt x="193" y="104"/>
                    <a:pt x="209" y="133"/>
                  </a:cubicBezTo>
                  <a:cubicBezTo>
                    <a:pt x="215" y="147"/>
                    <a:pt x="229" y="152"/>
                    <a:pt x="243" y="152"/>
                  </a:cubicBezTo>
                  <a:cubicBezTo>
                    <a:pt x="251" y="152"/>
                    <a:pt x="257" y="152"/>
                    <a:pt x="268" y="138"/>
                  </a:cubicBezTo>
                  <a:cubicBezTo>
                    <a:pt x="287" y="127"/>
                    <a:pt x="296" y="105"/>
                    <a:pt x="282" y="83"/>
                  </a:cubicBezTo>
                  <a:cubicBezTo>
                    <a:pt x="237" y="12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437195" y="732955"/>
              <a:ext cx="6366" cy="1076"/>
            </a:xfrm>
            <a:custGeom>
              <a:avLst/>
              <a:gdLst/>
              <a:ahLst/>
              <a:cxnLst/>
              <a:rect l="l" t="t" r="r" b="b"/>
              <a:pathLst>
                <a:path w="207" h="35" extrusionOk="0">
                  <a:moveTo>
                    <a:pt x="93" y="0"/>
                  </a:moveTo>
                  <a:cubicBezTo>
                    <a:pt x="44" y="0"/>
                    <a:pt x="0" y="10"/>
                    <a:pt x="0" y="10"/>
                  </a:cubicBezTo>
                  <a:lnTo>
                    <a:pt x="207" y="35"/>
                  </a:lnTo>
                  <a:cubicBezTo>
                    <a:pt x="182" y="7"/>
                    <a:pt x="13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435719" y="731725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40" y="1"/>
                  </a:moveTo>
                  <a:cubicBezTo>
                    <a:pt x="94" y="1"/>
                    <a:pt x="54" y="8"/>
                    <a:pt x="40" y="11"/>
                  </a:cubicBezTo>
                  <a:cubicBezTo>
                    <a:pt x="18" y="16"/>
                    <a:pt x="1" y="36"/>
                    <a:pt x="6" y="61"/>
                  </a:cubicBezTo>
                  <a:cubicBezTo>
                    <a:pt x="11" y="77"/>
                    <a:pt x="25" y="94"/>
                    <a:pt x="45" y="94"/>
                  </a:cubicBezTo>
                  <a:cubicBezTo>
                    <a:pt x="49" y="94"/>
                    <a:pt x="52" y="93"/>
                    <a:pt x="57" y="92"/>
                  </a:cubicBezTo>
                  <a:cubicBezTo>
                    <a:pt x="80" y="88"/>
                    <a:pt x="110" y="85"/>
                    <a:pt x="138" y="85"/>
                  </a:cubicBezTo>
                  <a:cubicBezTo>
                    <a:pt x="174" y="85"/>
                    <a:pt x="207" y="90"/>
                    <a:pt x="221" y="106"/>
                  </a:cubicBezTo>
                  <a:cubicBezTo>
                    <a:pt x="227" y="114"/>
                    <a:pt x="238" y="119"/>
                    <a:pt x="252" y="119"/>
                  </a:cubicBezTo>
                  <a:cubicBezTo>
                    <a:pt x="263" y="119"/>
                    <a:pt x="271" y="117"/>
                    <a:pt x="280" y="108"/>
                  </a:cubicBezTo>
                  <a:cubicBezTo>
                    <a:pt x="299" y="94"/>
                    <a:pt x="299" y="66"/>
                    <a:pt x="285" y="50"/>
                  </a:cubicBezTo>
                  <a:cubicBezTo>
                    <a:pt x="252" y="11"/>
                    <a:pt x="193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2428769" y="727112"/>
              <a:ext cx="6304" cy="1169"/>
            </a:xfrm>
            <a:custGeom>
              <a:avLst/>
              <a:gdLst/>
              <a:ahLst/>
              <a:cxnLst/>
              <a:rect l="l" t="t" r="r" b="b"/>
              <a:pathLst>
                <a:path w="205" h="38" extrusionOk="0">
                  <a:moveTo>
                    <a:pt x="147" y="0"/>
                  </a:moveTo>
                  <a:cubicBezTo>
                    <a:pt x="81" y="0"/>
                    <a:pt x="1" y="38"/>
                    <a:pt x="1" y="38"/>
                  </a:cubicBezTo>
                  <a:lnTo>
                    <a:pt x="204" y="16"/>
                  </a:lnTo>
                  <a:cubicBezTo>
                    <a:pt x="189" y="4"/>
                    <a:pt x="16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427232" y="725728"/>
              <a:ext cx="9380" cy="3844"/>
            </a:xfrm>
            <a:custGeom>
              <a:avLst/>
              <a:gdLst/>
              <a:ahLst/>
              <a:cxnLst/>
              <a:rect l="l" t="t" r="r" b="b"/>
              <a:pathLst>
                <a:path w="305" h="125" extrusionOk="0">
                  <a:moveTo>
                    <a:pt x="192" y="1"/>
                  </a:moveTo>
                  <a:cubicBezTo>
                    <a:pt x="122" y="1"/>
                    <a:pt x="50" y="34"/>
                    <a:pt x="31" y="44"/>
                  </a:cubicBezTo>
                  <a:cubicBezTo>
                    <a:pt x="6" y="55"/>
                    <a:pt x="1" y="77"/>
                    <a:pt x="12" y="100"/>
                  </a:cubicBezTo>
                  <a:cubicBezTo>
                    <a:pt x="17" y="114"/>
                    <a:pt x="31" y="125"/>
                    <a:pt x="51" y="125"/>
                  </a:cubicBezTo>
                  <a:cubicBezTo>
                    <a:pt x="56" y="125"/>
                    <a:pt x="65" y="125"/>
                    <a:pt x="68" y="119"/>
                  </a:cubicBezTo>
                  <a:cubicBezTo>
                    <a:pt x="102" y="105"/>
                    <a:pt x="158" y="88"/>
                    <a:pt x="197" y="88"/>
                  </a:cubicBezTo>
                  <a:cubicBezTo>
                    <a:pt x="212" y="88"/>
                    <a:pt x="224" y="91"/>
                    <a:pt x="232" y="97"/>
                  </a:cubicBezTo>
                  <a:cubicBezTo>
                    <a:pt x="238" y="102"/>
                    <a:pt x="246" y="105"/>
                    <a:pt x="255" y="105"/>
                  </a:cubicBezTo>
                  <a:cubicBezTo>
                    <a:pt x="268" y="105"/>
                    <a:pt x="282" y="98"/>
                    <a:pt x="291" y="86"/>
                  </a:cubicBezTo>
                  <a:cubicBezTo>
                    <a:pt x="305" y="69"/>
                    <a:pt x="302" y="41"/>
                    <a:pt x="280" y="27"/>
                  </a:cubicBezTo>
                  <a:cubicBezTo>
                    <a:pt x="254" y="8"/>
                    <a:pt x="223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592219" y="696359"/>
              <a:ext cx="114645" cy="78849"/>
            </a:xfrm>
            <a:custGeom>
              <a:avLst/>
              <a:gdLst/>
              <a:ahLst/>
              <a:cxnLst/>
              <a:rect l="l" t="t" r="r" b="b"/>
              <a:pathLst>
                <a:path w="3728" h="2564" extrusionOk="0">
                  <a:moveTo>
                    <a:pt x="488" y="0"/>
                  </a:moveTo>
                  <a:cubicBezTo>
                    <a:pt x="301" y="0"/>
                    <a:pt x="0" y="2048"/>
                    <a:pt x="0" y="2048"/>
                  </a:cubicBezTo>
                  <a:cubicBezTo>
                    <a:pt x="0" y="2048"/>
                    <a:pt x="2954" y="2564"/>
                    <a:pt x="3384" y="2564"/>
                  </a:cubicBezTo>
                  <a:cubicBezTo>
                    <a:pt x="3401" y="2564"/>
                    <a:pt x="3415" y="2563"/>
                    <a:pt x="3423" y="2561"/>
                  </a:cubicBezTo>
                  <a:cubicBezTo>
                    <a:pt x="3647" y="2522"/>
                    <a:pt x="3728" y="597"/>
                    <a:pt x="3560" y="444"/>
                  </a:cubicBezTo>
                  <a:cubicBezTo>
                    <a:pt x="3550" y="435"/>
                    <a:pt x="3538" y="430"/>
                    <a:pt x="3525" y="430"/>
                  </a:cubicBezTo>
                  <a:cubicBezTo>
                    <a:pt x="3306" y="430"/>
                    <a:pt x="2653" y="1540"/>
                    <a:pt x="2653" y="1540"/>
                  </a:cubicBezTo>
                  <a:cubicBezTo>
                    <a:pt x="2653" y="1540"/>
                    <a:pt x="2171" y="198"/>
                    <a:pt x="2070" y="89"/>
                  </a:cubicBezTo>
                  <a:cubicBezTo>
                    <a:pt x="2066" y="84"/>
                    <a:pt x="2059" y="82"/>
                    <a:pt x="2052" y="82"/>
                  </a:cubicBezTo>
                  <a:cubicBezTo>
                    <a:pt x="1895" y="82"/>
                    <a:pt x="1161" y="1080"/>
                    <a:pt x="1161" y="1080"/>
                  </a:cubicBezTo>
                  <a:cubicBezTo>
                    <a:pt x="1161" y="1080"/>
                    <a:pt x="698" y="201"/>
                    <a:pt x="511" y="11"/>
                  </a:cubicBezTo>
                  <a:cubicBezTo>
                    <a:pt x="504" y="4"/>
                    <a:pt x="496" y="0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598308" y="719085"/>
              <a:ext cx="20266" cy="35027"/>
            </a:xfrm>
            <a:custGeom>
              <a:avLst/>
              <a:gdLst/>
              <a:ahLst/>
              <a:cxnLst/>
              <a:rect l="l" t="t" r="r" b="b"/>
              <a:pathLst>
                <a:path w="659" h="1139" extrusionOk="0">
                  <a:moveTo>
                    <a:pt x="291" y="92"/>
                  </a:moveTo>
                  <a:cubicBezTo>
                    <a:pt x="371" y="165"/>
                    <a:pt x="544" y="583"/>
                    <a:pt x="564" y="723"/>
                  </a:cubicBezTo>
                  <a:cubicBezTo>
                    <a:pt x="564" y="726"/>
                    <a:pt x="564" y="740"/>
                    <a:pt x="528" y="782"/>
                  </a:cubicBezTo>
                  <a:cubicBezTo>
                    <a:pt x="419" y="899"/>
                    <a:pt x="173" y="1033"/>
                    <a:pt x="84" y="1052"/>
                  </a:cubicBezTo>
                  <a:cubicBezTo>
                    <a:pt x="143" y="636"/>
                    <a:pt x="232" y="176"/>
                    <a:pt x="291" y="92"/>
                  </a:cubicBezTo>
                  <a:close/>
                  <a:moveTo>
                    <a:pt x="291" y="0"/>
                  </a:moveTo>
                  <a:cubicBezTo>
                    <a:pt x="252" y="0"/>
                    <a:pt x="146" y="0"/>
                    <a:pt x="0" y="1074"/>
                  </a:cubicBezTo>
                  <a:cubicBezTo>
                    <a:pt x="0" y="1108"/>
                    <a:pt x="20" y="1139"/>
                    <a:pt x="70" y="1139"/>
                  </a:cubicBezTo>
                  <a:cubicBezTo>
                    <a:pt x="182" y="1139"/>
                    <a:pt x="494" y="954"/>
                    <a:pt x="606" y="823"/>
                  </a:cubicBezTo>
                  <a:cubicBezTo>
                    <a:pt x="642" y="779"/>
                    <a:pt x="659" y="742"/>
                    <a:pt x="653" y="709"/>
                  </a:cubicBezTo>
                  <a:cubicBezTo>
                    <a:pt x="634" y="611"/>
                    <a:pt x="447" y="59"/>
                    <a:pt x="310" y="3"/>
                  </a:cubicBezTo>
                  <a:cubicBezTo>
                    <a:pt x="307" y="3"/>
                    <a:pt x="29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633489" y="721115"/>
              <a:ext cx="26878" cy="40286"/>
            </a:xfrm>
            <a:custGeom>
              <a:avLst/>
              <a:gdLst/>
              <a:ahLst/>
              <a:cxnLst/>
              <a:rect l="l" t="t" r="r" b="b"/>
              <a:pathLst>
                <a:path w="874" h="1310" extrusionOk="0">
                  <a:moveTo>
                    <a:pt x="544" y="110"/>
                  </a:moveTo>
                  <a:cubicBezTo>
                    <a:pt x="661" y="378"/>
                    <a:pt x="781" y="674"/>
                    <a:pt x="767" y="727"/>
                  </a:cubicBezTo>
                  <a:cubicBezTo>
                    <a:pt x="756" y="782"/>
                    <a:pt x="558" y="981"/>
                    <a:pt x="449" y="1089"/>
                  </a:cubicBezTo>
                  <a:cubicBezTo>
                    <a:pt x="402" y="1140"/>
                    <a:pt x="366" y="1173"/>
                    <a:pt x="341" y="1201"/>
                  </a:cubicBezTo>
                  <a:cubicBezTo>
                    <a:pt x="304" y="1120"/>
                    <a:pt x="235" y="905"/>
                    <a:pt x="193" y="780"/>
                  </a:cubicBezTo>
                  <a:cubicBezTo>
                    <a:pt x="154" y="654"/>
                    <a:pt x="129" y="576"/>
                    <a:pt x="115" y="557"/>
                  </a:cubicBezTo>
                  <a:cubicBezTo>
                    <a:pt x="117" y="504"/>
                    <a:pt x="335" y="291"/>
                    <a:pt x="544" y="110"/>
                  </a:cubicBezTo>
                  <a:close/>
                  <a:moveTo>
                    <a:pt x="560" y="0"/>
                  </a:moveTo>
                  <a:cubicBezTo>
                    <a:pt x="552" y="0"/>
                    <a:pt x="542" y="4"/>
                    <a:pt x="533" y="13"/>
                  </a:cubicBezTo>
                  <a:cubicBezTo>
                    <a:pt x="168" y="317"/>
                    <a:pt x="0" y="515"/>
                    <a:pt x="37" y="587"/>
                  </a:cubicBezTo>
                  <a:cubicBezTo>
                    <a:pt x="48" y="612"/>
                    <a:pt x="81" y="707"/>
                    <a:pt x="112" y="808"/>
                  </a:cubicBezTo>
                  <a:cubicBezTo>
                    <a:pt x="262" y="1260"/>
                    <a:pt x="290" y="1310"/>
                    <a:pt x="341" y="1310"/>
                  </a:cubicBezTo>
                  <a:cubicBezTo>
                    <a:pt x="355" y="1310"/>
                    <a:pt x="374" y="1296"/>
                    <a:pt x="382" y="1287"/>
                  </a:cubicBezTo>
                  <a:cubicBezTo>
                    <a:pt x="394" y="1271"/>
                    <a:pt x="455" y="1207"/>
                    <a:pt x="514" y="1151"/>
                  </a:cubicBezTo>
                  <a:cubicBezTo>
                    <a:pt x="692" y="969"/>
                    <a:pt x="832" y="824"/>
                    <a:pt x="851" y="746"/>
                  </a:cubicBezTo>
                  <a:cubicBezTo>
                    <a:pt x="873" y="635"/>
                    <a:pt x="661" y="166"/>
                    <a:pt x="594" y="26"/>
                  </a:cubicBezTo>
                  <a:cubicBezTo>
                    <a:pt x="592" y="13"/>
                    <a:pt x="581" y="4"/>
                    <a:pt x="567" y="1"/>
                  </a:cubicBezTo>
                  <a:cubicBezTo>
                    <a:pt x="565" y="1"/>
                    <a:pt x="56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2679802" y="734769"/>
              <a:ext cx="20020" cy="31029"/>
            </a:xfrm>
            <a:custGeom>
              <a:avLst/>
              <a:gdLst/>
              <a:ahLst/>
              <a:cxnLst/>
              <a:rect l="l" t="t" r="r" b="b"/>
              <a:pathLst>
                <a:path w="651" h="1009" extrusionOk="0">
                  <a:moveTo>
                    <a:pt x="556" y="110"/>
                  </a:moveTo>
                  <a:cubicBezTo>
                    <a:pt x="503" y="472"/>
                    <a:pt x="422" y="855"/>
                    <a:pt x="375" y="922"/>
                  </a:cubicBezTo>
                  <a:cubicBezTo>
                    <a:pt x="355" y="910"/>
                    <a:pt x="322" y="871"/>
                    <a:pt x="269" y="779"/>
                  </a:cubicBezTo>
                  <a:cubicBezTo>
                    <a:pt x="171" y="598"/>
                    <a:pt x="104" y="389"/>
                    <a:pt x="118" y="352"/>
                  </a:cubicBezTo>
                  <a:cubicBezTo>
                    <a:pt x="140" y="313"/>
                    <a:pt x="349" y="202"/>
                    <a:pt x="556" y="110"/>
                  </a:cubicBezTo>
                  <a:close/>
                  <a:moveTo>
                    <a:pt x="607" y="1"/>
                  </a:moveTo>
                  <a:cubicBezTo>
                    <a:pt x="602" y="1"/>
                    <a:pt x="597" y="2"/>
                    <a:pt x="592" y="4"/>
                  </a:cubicBezTo>
                  <a:cubicBezTo>
                    <a:pt x="475" y="57"/>
                    <a:pt x="90" y="227"/>
                    <a:pt x="45" y="319"/>
                  </a:cubicBezTo>
                  <a:cubicBezTo>
                    <a:pt x="1" y="405"/>
                    <a:pt x="140" y="732"/>
                    <a:pt x="227" y="871"/>
                  </a:cubicBezTo>
                  <a:cubicBezTo>
                    <a:pt x="283" y="966"/>
                    <a:pt x="333" y="1008"/>
                    <a:pt x="377" y="1008"/>
                  </a:cubicBezTo>
                  <a:cubicBezTo>
                    <a:pt x="411" y="1008"/>
                    <a:pt x="520" y="1008"/>
                    <a:pt x="651" y="48"/>
                  </a:cubicBezTo>
                  <a:cubicBezTo>
                    <a:pt x="651" y="34"/>
                    <a:pt x="648" y="20"/>
                    <a:pt x="634" y="12"/>
                  </a:cubicBezTo>
                  <a:cubicBezTo>
                    <a:pt x="627" y="5"/>
                    <a:pt x="61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727345" y="711551"/>
              <a:ext cx="118336" cy="123195"/>
            </a:xfrm>
            <a:custGeom>
              <a:avLst/>
              <a:gdLst/>
              <a:ahLst/>
              <a:cxnLst/>
              <a:rect l="l" t="t" r="r" b="b"/>
              <a:pathLst>
                <a:path w="3848" h="4006" extrusionOk="0">
                  <a:moveTo>
                    <a:pt x="195" y="0"/>
                  </a:moveTo>
                  <a:cubicBezTo>
                    <a:pt x="180" y="0"/>
                    <a:pt x="164" y="9"/>
                    <a:pt x="157" y="22"/>
                  </a:cubicBezTo>
                  <a:cubicBezTo>
                    <a:pt x="154" y="28"/>
                    <a:pt x="120" y="86"/>
                    <a:pt x="87" y="184"/>
                  </a:cubicBezTo>
                  <a:cubicBezTo>
                    <a:pt x="76" y="204"/>
                    <a:pt x="90" y="229"/>
                    <a:pt x="112" y="237"/>
                  </a:cubicBezTo>
                  <a:cubicBezTo>
                    <a:pt x="115" y="240"/>
                    <a:pt x="117" y="240"/>
                    <a:pt x="126" y="240"/>
                  </a:cubicBezTo>
                  <a:cubicBezTo>
                    <a:pt x="143" y="240"/>
                    <a:pt x="159" y="229"/>
                    <a:pt x="168" y="209"/>
                  </a:cubicBezTo>
                  <a:cubicBezTo>
                    <a:pt x="198" y="117"/>
                    <a:pt x="229" y="61"/>
                    <a:pt x="229" y="61"/>
                  </a:cubicBezTo>
                  <a:cubicBezTo>
                    <a:pt x="240" y="45"/>
                    <a:pt x="232" y="17"/>
                    <a:pt x="212" y="5"/>
                  </a:cubicBezTo>
                  <a:cubicBezTo>
                    <a:pt x="207" y="2"/>
                    <a:pt x="201" y="0"/>
                    <a:pt x="195" y="0"/>
                  </a:cubicBezTo>
                  <a:close/>
                  <a:moveTo>
                    <a:pt x="77" y="317"/>
                  </a:moveTo>
                  <a:cubicBezTo>
                    <a:pt x="59" y="317"/>
                    <a:pt x="44" y="330"/>
                    <a:pt x="37" y="351"/>
                  </a:cubicBezTo>
                  <a:cubicBezTo>
                    <a:pt x="23" y="407"/>
                    <a:pt x="17" y="466"/>
                    <a:pt x="9" y="522"/>
                  </a:cubicBezTo>
                  <a:cubicBezTo>
                    <a:pt x="6" y="544"/>
                    <a:pt x="23" y="563"/>
                    <a:pt x="48" y="566"/>
                  </a:cubicBezTo>
                  <a:lnTo>
                    <a:pt x="50" y="566"/>
                  </a:lnTo>
                  <a:cubicBezTo>
                    <a:pt x="73" y="566"/>
                    <a:pt x="90" y="549"/>
                    <a:pt x="90" y="527"/>
                  </a:cubicBezTo>
                  <a:cubicBezTo>
                    <a:pt x="95" y="477"/>
                    <a:pt x="104" y="424"/>
                    <a:pt x="117" y="368"/>
                  </a:cubicBezTo>
                  <a:cubicBezTo>
                    <a:pt x="123" y="349"/>
                    <a:pt x="109" y="326"/>
                    <a:pt x="87" y="318"/>
                  </a:cubicBezTo>
                  <a:cubicBezTo>
                    <a:pt x="83" y="317"/>
                    <a:pt x="80" y="317"/>
                    <a:pt x="77" y="317"/>
                  </a:cubicBezTo>
                  <a:close/>
                  <a:moveTo>
                    <a:pt x="47" y="647"/>
                  </a:moveTo>
                  <a:cubicBezTo>
                    <a:pt x="46" y="647"/>
                    <a:pt x="44" y="647"/>
                    <a:pt x="42" y="647"/>
                  </a:cubicBezTo>
                  <a:cubicBezTo>
                    <a:pt x="20" y="650"/>
                    <a:pt x="0" y="669"/>
                    <a:pt x="3" y="692"/>
                  </a:cubicBezTo>
                  <a:cubicBezTo>
                    <a:pt x="6" y="750"/>
                    <a:pt x="14" y="812"/>
                    <a:pt x="28" y="868"/>
                  </a:cubicBezTo>
                  <a:cubicBezTo>
                    <a:pt x="31" y="887"/>
                    <a:pt x="48" y="901"/>
                    <a:pt x="70" y="901"/>
                  </a:cubicBezTo>
                  <a:cubicBezTo>
                    <a:pt x="70" y="901"/>
                    <a:pt x="73" y="901"/>
                    <a:pt x="76" y="895"/>
                  </a:cubicBezTo>
                  <a:cubicBezTo>
                    <a:pt x="98" y="890"/>
                    <a:pt x="115" y="870"/>
                    <a:pt x="106" y="845"/>
                  </a:cubicBezTo>
                  <a:cubicBezTo>
                    <a:pt x="98" y="792"/>
                    <a:pt x="90" y="742"/>
                    <a:pt x="87" y="686"/>
                  </a:cubicBezTo>
                  <a:cubicBezTo>
                    <a:pt x="84" y="665"/>
                    <a:pt x="72" y="647"/>
                    <a:pt x="47" y="647"/>
                  </a:cubicBezTo>
                  <a:close/>
                  <a:moveTo>
                    <a:pt x="1716" y="986"/>
                  </a:moveTo>
                  <a:cubicBezTo>
                    <a:pt x="1710" y="986"/>
                    <a:pt x="1702" y="989"/>
                    <a:pt x="1694" y="993"/>
                  </a:cubicBezTo>
                  <a:cubicBezTo>
                    <a:pt x="1680" y="993"/>
                    <a:pt x="1663" y="996"/>
                    <a:pt x="1649" y="1001"/>
                  </a:cubicBezTo>
                  <a:cubicBezTo>
                    <a:pt x="1624" y="1010"/>
                    <a:pt x="1613" y="1035"/>
                    <a:pt x="1621" y="1054"/>
                  </a:cubicBezTo>
                  <a:cubicBezTo>
                    <a:pt x="1625" y="1074"/>
                    <a:pt x="1642" y="1085"/>
                    <a:pt x="1659" y="1085"/>
                  </a:cubicBezTo>
                  <a:cubicBezTo>
                    <a:pt x="1664" y="1085"/>
                    <a:pt x="1669" y="1084"/>
                    <a:pt x="1674" y="1082"/>
                  </a:cubicBezTo>
                  <a:cubicBezTo>
                    <a:pt x="1683" y="1080"/>
                    <a:pt x="1694" y="1080"/>
                    <a:pt x="1705" y="1077"/>
                  </a:cubicBezTo>
                  <a:cubicBezTo>
                    <a:pt x="1710" y="1074"/>
                    <a:pt x="1716" y="1074"/>
                    <a:pt x="1722" y="1074"/>
                  </a:cubicBezTo>
                  <a:cubicBezTo>
                    <a:pt x="1747" y="1074"/>
                    <a:pt x="1761" y="1080"/>
                    <a:pt x="1769" y="1102"/>
                  </a:cubicBezTo>
                  <a:cubicBezTo>
                    <a:pt x="1777" y="1116"/>
                    <a:pt x="1791" y="1124"/>
                    <a:pt x="1808" y="1124"/>
                  </a:cubicBezTo>
                  <a:cubicBezTo>
                    <a:pt x="1816" y="1124"/>
                    <a:pt x="1822" y="1124"/>
                    <a:pt x="1828" y="1119"/>
                  </a:cubicBezTo>
                  <a:cubicBezTo>
                    <a:pt x="1847" y="1107"/>
                    <a:pt x="1855" y="1082"/>
                    <a:pt x="1844" y="1063"/>
                  </a:cubicBezTo>
                  <a:cubicBezTo>
                    <a:pt x="1822" y="1015"/>
                    <a:pt x="1777" y="987"/>
                    <a:pt x="1722" y="987"/>
                  </a:cubicBezTo>
                  <a:cubicBezTo>
                    <a:pt x="1720" y="987"/>
                    <a:pt x="1718" y="986"/>
                    <a:pt x="1716" y="986"/>
                  </a:cubicBezTo>
                  <a:close/>
                  <a:moveTo>
                    <a:pt x="120" y="978"/>
                  </a:moveTo>
                  <a:cubicBezTo>
                    <a:pt x="114" y="978"/>
                    <a:pt x="109" y="979"/>
                    <a:pt x="104" y="982"/>
                  </a:cubicBezTo>
                  <a:cubicBezTo>
                    <a:pt x="84" y="993"/>
                    <a:pt x="70" y="1018"/>
                    <a:pt x="78" y="1038"/>
                  </a:cubicBezTo>
                  <a:cubicBezTo>
                    <a:pt x="101" y="1091"/>
                    <a:pt x="129" y="1144"/>
                    <a:pt x="159" y="1191"/>
                  </a:cubicBezTo>
                  <a:cubicBezTo>
                    <a:pt x="168" y="1205"/>
                    <a:pt x="182" y="1213"/>
                    <a:pt x="196" y="1213"/>
                  </a:cubicBezTo>
                  <a:cubicBezTo>
                    <a:pt x="201" y="1213"/>
                    <a:pt x="212" y="1208"/>
                    <a:pt x="218" y="1208"/>
                  </a:cubicBezTo>
                  <a:cubicBezTo>
                    <a:pt x="240" y="1194"/>
                    <a:pt x="246" y="1169"/>
                    <a:pt x="232" y="1149"/>
                  </a:cubicBezTo>
                  <a:cubicBezTo>
                    <a:pt x="204" y="1105"/>
                    <a:pt x="182" y="1054"/>
                    <a:pt x="159" y="1007"/>
                  </a:cubicBezTo>
                  <a:cubicBezTo>
                    <a:pt x="151" y="990"/>
                    <a:pt x="136" y="978"/>
                    <a:pt x="120" y="978"/>
                  </a:cubicBezTo>
                  <a:close/>
                  <a:moveTo>
                    <a:pt x="1537" y="1109"/>
                  </a:moveTo>
                  <a:cubicBezTo>
                    <a:pt x="1523" y="1109"/>
                    <a:pt x="1510" y="1116"/>
                    <a:pt x="1501" y="1130"/>
                  </a:cubicBezTo>
                  <a:cubicBezTo>
                    <a:pt x="1473" y="1174"/>
                    <a:pt x="1451" y="1236"/>
                    <a:pt x="1440" y="1300"/>
                  </a:cubicBezTo>
                  <a:cubicBezTo>
                    <a:pt x="1437" y="1325"/>
                    <a:pt x="1451" y="1345"/>
                    <a:pt x="1473" y="1347"/>
                  </a:cubicBezTo>
                  <a:lnTo>
                    <a:pt x="1482" y="1347"/>
                  </a:lnTo>
                  <a:cubicBezTo>
                    <a:pt x="1498" y="1347"/>
                    <a:pt x="1515" y="1333"/>
                    <a:pt x="1524" y="1314"/>
                  </a:cubicBezTo>
                  <a:cubicBezTo>
                    <a:pt x="1535" y="1261"/>
                    <a:pt x="1551" y="1211"/>
                    <a:pt x="1577" y="1174"/>
                  </a:cubicBezTo>
                  <a:cubicBezTo>
                    <a:pt x="1585" y="1152"/>
                    <a:pt x="1582" y="1130"/>
                    <a:pt x="1563" y="1116"/>
                  </a:cubicBezTo>
                  <a:cubicBezTo>
                    <a:pt x="1554" y="1112"/>
                    <a:pt x="1546" y="1109"/>
                    <a:pt x="1537" y="1109"/>
                  </a:cubicBezTo>
                  <a:close/>
                  <a:moveTo>
                    <a:pt x="1810" y="1202"/>
                  </a:moveTo>
                  <a:cubicBezTo>
                    <a:pt x="1790" y="1202"/>
                    <a:pt x="1774" y="1211"/>
                    <a:pt x="1766" y="1233"/>
                  </a:cubicBezTo>
                  <a:cubicBezTo>
                    <a:pt x="1758" y="1278"/>
                    <a:pt x="1733" y="1331"/>
                    <a:pt x="1705" y="1375"/>
                  </a:cubicBezTo>
                  <a:cubicBezTo>
                    <a:pt x="1694" y="1398"/>
                    <a:pt x="1696" y="1423"/>
                    <a:pt x="1719" y="1437"/>
                  </a:cubicBezTo>
                  <a:cubicBezTo>
                    <a:pt x="1724" y="1439"/>
                    <a:pt x="1736" y="1442"/>
                    <a:pt x="1744" y="1442"/>
                  </a:cubicBezTo>
                  <a:cubicBezTo>
                    <a:pt x="1761" y="1442"/>
                    <a:pt x="1775" y="1437"/>
                    <a:pt x="1777" y="1417"/>
                  </a:cubicBezTo>
                  <a:cubicBezTo>
                    <a:pt x="1814" y="1367"/>
                    <a:pt x="1836" y="1306"/>
                    <a:pt x="1850" y="1255"/>
                  </a:cubicBezTo>
                  <a:cubicBezTo>
                    <a:pt x="1855" y="1230"/>
                    <a:pt x="1844" y="1208"/>
                    <a:pt x="1819" y="1202"/>
                  </a:cubicBezTo>
                  <a:cubicBezTo>
                    <a:pt x="1816" y="1202"/>
                    <a:pt x="1813" y="1202"/>
                    <a:pt x="1810" y="1202"/>
                  </a:cubicBezTo>
                  <a:close/>
                  <a:moveTo>
                    <a:pt x="298" y="1257"/>
                  </a:moveTo>
                  <a:cubicBezTo>
                    <a:pt x="288" y="1257"/>
                    <a:pt x="278" y="1261"/>
                    <a:pt x="271" y="1269"/>
                  </a:cubicBezTo>
                  <a:cubicBezTo>
                    <a:pt x="254" y="1280"/>
                    <a:pt x="251" y="1308"/>
                    <a:pt x="268" y="1328"/>
                  </a:cubicBezTo>
                  <a:cubicBezTo>
                    <a:pt x="307" y="1372"/>
                    <a:pt x="349" y="1412"/>
                    <a:pt x="394" y="1448"/>
                  </a:cubicBezTo>
                  <a:cubicBezTo>
                    <a:pt x="399" y="1456"/>
                    <a:pt x="410" y="1459"/>
                    <a:pt x="422" y="1459"/>
                  </a:cubicBezTo>
                  <a:cubicBezTo>
                    <a:pt x="430" y="1459"/>
                    <a:pt x="441" y="1456"/>
                    <a:pt x="455" y="1442"/>
                  </a:cubicBezTo>
                  <a:cubicBezTo>
                    <a:pt x="469" y="1425"/>
                    <a:pt x="466" y="1398"/>
                    <a:pt x="449" y="1384"/>
                  </a:cubicBezTo>
                  <a:cubicBezTo>
                    <a:pt x="405" y="1347"/>
                    <a:pt x="366" y="1308"/>
                    <a:pt x="329" y="1272"/>
                  </a:cubicBezTo>
                  <a:cubicBezTo>
                    <a:pt x="322" y="1263"/>
                    <a:pt x="310" y="1257"/>
                    <a:pt x="298" y="1257"/>
                  </a:cubicBezTo>
                  <a:close/>
                  <a:moveTo>
                    <a:pt x="551" y="1468"/>
                  </a:moveTo>
                  <a:cubicBezTo>
                    <a:pt x="536" y="1468"/>
                    <a:pt x="522" y="1474"/>
                    <a:pt x="516" y="1487"/>
                  </a:cubicBezTo>
                  <a:cubicBezTo>
                    <a:pt x="505" y="1509"/>
                    <a:pt x="508" y="1534"/>
                    <a:pt x="530" y="1548"/>
                  </a:cubicBezTo>
                  <a:cubicBezTo>
                    <a:pt x="558" y="1568"/>
                    <a:pt x="589" y="1584"/>
                    <a:pt x="620" y="1604"/>
                  </a:cubicBezTo>
                  <a:cubicBezTo>
                    <a:pt x="639" y="1612"/>
                    <a:pt x="659" y="1624"/>
                    <a:pt x="678" y="1635"/>
                  </a:cubicBezTo>
                  <a:cubicBezTo>
                    <a:pt x="687" y="1637"/>
                    <a:pt x="692" y="1640"/>
                    <a:pt x="701" y="1640"/>
                  </a:cubicBezTo>
                  <a:cubicBezTo>
                    <a:pt x="717" y="1640"/>
                    <a:pt x="731" y="1635"/>
                    <a:pt x="731" y="1612"/>
                  </a:cubicBezTo>
                  <a:cubicBezTo>
                    <a:pt x="742" y="1593"/>
                    <a:pt x="734" y="1568"/>
                    <a:pt x="714" y="1557"/>
                  </a:cubicBezTo>
                  <a:cubicBezTo>
                    <a:pt x="698" y="1548"/>
                    <a:pt x="678" y="1537"/>
                    <a:pt x="659" y="1526"/>
                  </a:cubicBezTo>
                  <a:lnTo>
                    <a:pt x="575" y="1473"/>
                  </a:lnTo>
                  <a:cubicBezTo>
                    <a:pt x="567" y="1470"/>
                    <a:pt x="559" y="1468"/>
                    <a:pt x="551" y="1468"/>
                  </a:cubicBezTo>
                  <a:close/>
                  <a:moveTo>
                    <a:pt x="1473" y="1428"/>
                  </a:moveTo>
                  <a:cubicBezTo>
                    <a:pt x="1471" y="1428"/>
                    <a:pt x="1469" y="1428"/>
                    <a:pt x="1468" y="1428"/>
                  </a:cubicBezTo>
                  <a:cubicBezTo>
                    <a:pt x="1445" y="1431"/>
                    <a:pt x="1429" y="1453"/>
                    <a:pt x="1431" y="1478"/>
                  </a:cubicBezTo>
                  <a:cubicBezTo>
                    <a:pt x="1440" y="1523"/>
                    <a:pt x="1448" y="1568"/>
                    <a:pt x="1468" y="1610"/>
                  </a:cubicBezTo>
                  <a:cubicBezTo>
                    <a:pt x="1459" y="1624"/>
                    <a:pt x="1459" y="1637"/>
                    <a:pt x="1468" y="1651"/>
                  </a:cubicBezTo>
                  <a:cubicBezTo>
                    <a:pt x="1475" y="1664"/>
                    <a:pt x="1485" y="1674"/>
                    <a:pt x="1501" y="1674"/>
                  </a:cubicBezTo>
                  <a:cubicBezTo>
                    <a:pt x="1503" y="1674"/>
                    <a:pt x="1505" y="1674"/>
                    <a:pt x="1507" y="1674"/>
                  </a:cubicBezTo>
                  <a:cubicBezTo>
                    <a:pt x="1512" y="1674"/>
                    <a:pt x="1515" y="1677"/>
                    <a:pt x="1524" y="1677"/>
                  </a:cubicBezTo>
                  <a:cubicBezTo>
                    <a:pt x="1526" y="1677"/>
                    <a:pt x="1535" y="1677"/>
                    <a:pt x="1532" y="1674"/>
                  </a:cubicBezTo>
                  <a:cubicBezTo>
                    <a:pt x="1546" y="1668"/>
                    <a:pt x="1554" y="1660"/>
                    <a:pt x="1557" y="1646"/>
                  </a:cubicBezTo>
                  <a:cubicBezTo>
                    <a:pt x="1596" y="1621"/>
                    <a:pt x="1630" y="1593"/>
                    <a:pt x="1663" y="1562"/>
                  </a:cubicBezTo>
                  <a:cubicBezTo>
                    <a:pt x="1683" y="1543"/>
                    <a:pt x="1683" y="1520"/>
                    <a:pt x="1666" y="1501"/>
                  </a:cubicBezTo>
                  <a:cubicBezTo>
                    <a:pt x="1657" y="1491"/>
                    <a:pt x="1646" y="1486"/>
                    <a:pt x="1635" y="1486"/>
                  </a:cubicBezTo>
                  <a:cubicBezTo>
                    <a:pt x="1625" y="1486"/>
                    <a:pt x="1615" y="1490"/>
                    <a:pt x="1607" y="1498"/>
                  </a:cubicBezTo>
                  <a:cubicBezTo>
                    <a:pt x="1585" y="1520"/>
                    <a:pt x="1560" y="1540"/>
                    <a:pt x="1537" y="1557"/>
                  </a:cubicBezTo>
                  <a:cubicBezTo>
                    <a:pt x="1526" y="1526"/>
                    <a:pt x="1518" y="1495"/>
                    <a:pt x="1515" y="1465"/>
                  </a:cubicBezTo>
                  <a:cubicBezTo>
                    <a:pt x="1513" y="1444"/>
                    <a:pt x="1493" y="1428"/>
                    <a:pt x="1473" y="1428"/>
                  </a:cubicBezTo>
                  <a:close/>
                  <a:moveTo>
                    <a:pt x="851" y="1628"/>
                  </a:moveTo>
                  <a:cubicBezTo>
                    <a:pt x="834" y="1628"/>
                    <a:pt x="819" y="1640"/>
                    <a:pt x="815" y="1654"/>
                  </a:cubicBezTo>
                  <a:cubicBezTo>
                    <a:pt x="809" y="1677"/>
                    <a:pt x="820" y="1702"/>
                    <a:pt x="843" y="1707"/>
                  </a:cubicBezTo>
                  <a:cubicBezTo>
                    <a:pt x="899" y="1730"/>
                    <a:pt x="954" y="1744"/>
                    <a:pt x="1010" y="1752"/>
                  </a:cubicBezTo>
                  <a:lnTo>
                    <a:pt x="1019" y="1752"/>
                  </a:lnTo>
                  <a:cubicBezTo>
                    <a:pt x="1038" y="1752"/>
                    <a:pt x="1055" y="1738"/>
                    <a:pt x="1058" y="1721"/>
                  </a:cubicBezTo>
                  <a:cubicBezTo>
                    <a:pt x="1063" y="1696"/>
                    <a:pt x="1049" y="1677"/>
                    <a:pt x="1024" y="1674"/>
                  </a:cubicBezTo>
                  <a:cubicBezTo>
                    <a:pt x="971" y="1663"/>
                    <a:pt x="918" y="1649"/>
                    <a:pt x="868" y="1632"/>
                  </a:cubicBezTo>
                  <a:cubicBezTo>
                    <a:pt x="862" y="1629"/>
                    <a:pt x="857" y="1628"/>
                    <a:pt x="851" y="1628"/>
                  </a:cubicBezTo>
                  <a:close/>
                  <a:moveTo>
                    <a:pt x="1353" y="1653"/>
                  </a:moveTo>
                  <a:cubicBezTo>
                    <a:pt x="1350" y="1653"/>
                    <a:pt x="1346" y="1653"/>
                    <a:pt x="1342" y="1654"/>
                  </a:cubicBezTo>
                  <a:cubicBezTo>
                    <a:pt x="1292" y="1668"/>
                    <a:pt x="1236" y="1677"/>
                    <a:pt x="1186" y="1679"/>
                  </a:cubicBezTo>
                  <a:cubicBezTo>
                    <a:pt x="1161" y="1679"/>
                    <a:pt x="1144" y="1696"/>
                    <a:pt x="1144" y="1721"/>
                  </a:cubicBezTo>
                  <a:cubicBezTo>
                    <a:pt x="1144" y="1746"/>
                    <a:pt x="1161" y="1763"/>
                    <a:pt x="1186" y="1763"/>
                  </a:cubicBezTo>
                  <a:cubicBezTo>
                    <a:pt x="1247" y="1760"/>
                    <a:pt x="1306" y="1752"/>
                    <a:pt x="1367" y="1735"/>
                  </a:cubicBezTo>
                  <a:cubicBezTo>
                    <a:pt x="1387" y="1730"/>
                    <a:pt x="1401" y="1707"/>
                    <a:pt x="1395" y="1682"/>
                  </a:cubicBezTo>
                  <a:cubicBezTo>
                    <a:pt x="1388" y="1666"/>
                    <a:pt x="1373" y="1653"/>
                    <a:pt x="1353" y="1653"/>
                  </a:cubicBezTo>
                  <a:close/>
                  <a:moveTo>
                    <a:pt x="1615" y="1734"/>
                  </a:moveTo>
                  <a:cubicBezTo>
                    <a:pt x="1605" y="1734"/>
                    <a:pt x="1594" y="1737"/>
                    <a:pt x="1585" y="1744"/>
                  </a:cubicBezTo>
                  <a:cubicBezTo>
                    <a:pt x="1565" y="1757"/>
                    <a:pt x="1565" y="1785"/>
                    <a:pt x="1579" y="1802"/>
                  </a:cubicBezTo>
                  <a:cubicBezTo>
                    <a:pt x="1613" y="1847"/>
                    <a:pt x="1660" y="1889"/>
                    <a:pt x="1708" y="1925"/>
                  </a:cubicBezTo>
                  <a:cubicBezTo>
                    <a:pt x="1716" y="1930"/>
                    <a:pt x="1722" y="1933"/>
                    <a:pt x="1733" y="1933"/>
                  </a:cubicBezTo>
                  <a:cubicBezTo>
                    <a:pt x="1744" y="1933"/>
                    <a:pt x="1755" y="1930"/>
                    <a:pt x="1772" y="1916"/>
                  </a:cubicBezTo>
                  <a:cubicBezTo>
                    <a:pt x="1786" y="1900"/>
                    <a:pt x="1780" y="1872"/>
                    <a:pt x="1761" y="1858"/>
                  </a:cubicBezTo>
                  <a:cubicBezTo>
                    <a:pt x="1716" y="1827"/>
                    <a:pt x="1677" y="1788"/>
                    <a:pt x="1646" y="1749"/>
                  </a:cubicBezTo>
                  <a:cubicBezTo>
                    <a:pt x="1639" y="1739"/>
                    <a:pt x="1627" y="1734"/>
                    <a:pt x="1615" y="1734"/>
                  </a:cubicBezTo>
                  <a:close/>
                  <a:moveTo>
                    <a:pt x="1878" y="1934"/>
                  </a:moveTo>
                  <a:cubicBezTo>
                    <a:pt x="1862" y="1934"/>
                    <a:pt x="1847" y="1944"/>
                    <a:pt x="1839" y="1958"/>
                  </a:cubicBezTo>
                  <a:cubicBezTo>
                    <a:pt x="1830" y="1981"/>
                    <a:pt x="1839" y="2003"/>
                    <a:pt x="1861" y="2014"/>
                  </a:cubicBezTo>
                  <a:cubicBezTo>
                    <a:pt x="1908" y="2036"/>
                    <a:pt x="1964" y="2056"/>
                    <a:pt x="2026" y="2070"/>
                  </a:cubicBezTo>
                  <a:cubicBezTo>
                    <a:pt x="2028" y="2073"/>
                    <a:pt x="2031" y="2073"/>
                    <a:pt x="2034" y="2073"/>
                  </a:cubicBezTo>
                  <a:cubicBezTo>
                    <a:pt x="2054" y="2073"/>
                    <a:pt x="2070" y="2059"/>
                    <a:pt x="2076" y="2042"/>
                  </a:cubicBezTo>
                  <a:cubicBezTo>
                    <a:pt x="2081" y="2017"/>
                    <a:pt x="2070" y="1997"/>
                    <a:pt x="2045" y="1989"/>
                  </a:cubicBezTo>
                  <a:cubicBezTo>
                    <a:pt x="1995" y="1975"/>
                    <a:pt x="1942" y="1958"/>
                    <a:pt x="1895" y="1939"/>
                  </a:cubicBezTo>
                  <a:cubicBezTo>
                    <a:pt x="1889" y="1936"/>
                    <a:pt x="1883" y="1934"/>
                    <a:pt x="1878" y="1934"/>
                  </a:cubicBezTo>
                  <a:close/>
                  <a:moveTo>
                    <a:pt x="2913" y="1996"/>
                  </a:moveTo>
                  <a:cubicBezTo>
                    <a:pt x="2898" y="1996"/>
                    <a:pt x="2883" y="1997"/>
                    <a:pt x="2868" y="1997"/>
                  </a:cubicBezTo>
                  <a:cubicBezTo>
                    <a:pt x="2843" y="1997"/>
                    <a:pt x="2826" y="2014"/>
                    <a:pt x="2826" y="2039"/>
                  </a:cubicBezTo>
                  <a:cubicBezTo>
                    <a:pt x="2826" y="2064"/>
                    <a:pt x="2843" y="2081"/>
                    <a:pt x="2868" y="2081"/>
                  </a:cubicBezTo>
                  <a:lnTo>
                    <a:pt x="2871" y="2081"/>
                  </a:lnTo>
                  <a:cubicBezTo>
                    <a:pt x="2932" y="2081"/>
                    <a:pt x="2985" y="2084"/>
                    <a:pt x="3033" y="2092"/>
                  </a:cubicBezTo>
                  <a:lnTo>
                    <a:pt x="3041" y="2092"/>
                  </a:lnTo>
                  <a:cubicBezTo>
                    <a:pt x="3061" y="2092"/>
                    <a:pt x="3077" y="2078"/>
                    <a:pt x="3077" y="2056"/>
                  </a:cubicBezTo>
                  <a:cubicBezTo>
                    <a:pt x="3080" y="2031"/>
                    <a:pt x="3066" y="2011"/>
                    <a:pt x="3044" y="2009"/>
                  </a:cubicBezTo>
                  <a:cubicBezTo>
                    <a:pt x="3003" y="2000"/>
                    <a:pt x="2960" y="1996"/>
                    <a:pt x="2913" y="1996"/>
                  </a:cubicBezTo>
                  <a:close/>
                  <a:moveTo>
                    <a:pt x="2709" y="2008"/>
                  </a:moveTo>
                  <a:cubicBezTo>
                    <a:pt x="2707" y="2008"/>
                    <a:pt x="2704" y="2008"/>
                    <a:pt x="2701" y="2009"/>
                  </a:cubicBezTo>
                  <a:lnTo>
                    <a:pt x="2681" y="2011"/>
                  </a:lnTo>
                  <a:cubicBezTo>
                    <a:pt x="2637" y="2017"/>
                    <a:pt x="2586" y="2022"/>
                    <a:pt x="2533" y="2025"/>
                  </a:cubicBezTo>
                  <a:cubicBezTo>
                    <a:pt x="2514" y="2028"/>
                    <a:pt x="2492" y="2045"/>
                    <a:pt x="2497" y="2070"/>
                  </a:cubicBezTo>
                  <a:cubicBezTo>
                    <a:pt x="2497" y="2092"/>
                    <a:pt x="2517" y="2109"/>
                    <a:pt x="2539" y="2109"/>
                  </a:cubicBezTo>
                  <a:cubicBezTo>
                    <a:pt x="2589" y="2106"/>
                    <a:pt x="2639" y="2098"/>
                    <a:pt x="2687" y="2095"/>
                  </a:cubicBezTo>
                  <a:lnTo>
                    <a:pt x="2709" y="2092"/>
                  </a:lnTo>
                  <a:cubicBezTo>
                    <a:pt x="2734" y="2092"/>
                    <a:pt x="2751" y="2070"/>
                    <a:pt x="2748" y="2045"/>
                  </a:cubicBezTo>
                  <a:cubicBezTo>
                    <a:pt x="2748" y="2025"/>
                    <a:pt x="2731" y="2008"/>
                    <a:pt x="2709" y="2008"/>
                  </a:cubicBezTo>
                  <a:close/>
                  <a:moveTo>
                    <a:pt x="2204" y="2017"/>
                  </a:moveTo>
                  <a:cubicBezTo>
                    <a:pt x="2182" y="2017"/>
                    <a:pt x="2162" y="2031"/>
                    <a:pt x="2157" y="2056"/>
                  </a:cubicBezTo>
                  <a:cubicBezTo>
                    <a:pt x="2157" y="2078"/>
                    <a:pt x="2171" y="2098"/>
                    <a:pt x="2196" y="2101"/>
                  </a:cubicBezTo>
                  <a:cubicBezTo>
                    <a:pt x="2221" y="2106"/>
                    <a:pt x="2249" y="2106"/>
                    <a:pt x="2280" y="2109"/>
                  </a:cubicBezTo>
                  <a:cubicBezTo>
                    <a:pt x="2310" y="2109"/>
                    <a:pt x="2338" y="2112"/>
                    <a:pt x="2366" y="2112"/>
                  </a:cubicBezTo>
                  <a:cubicBezTo>
                    <a:pt x="2391" y="2112"/>
                    <a:pt x="2413" y="2095"/>
                    <a:pt x="2408" y="2070"/>
                  </a:cubicBezTo>
                  <a:cubicBezTo>
                    <a:pt x="2408" y="2050"/>
                    <a:pt x="2391" y="2028"/>
                    <a:pt x="2366" y="2028"/>
                  </a:cubicBezTo>
                  <a:cubicBezTo>
                    <a:pt x="2338" y="2028"/>
                    <a:pt x="2310" y="2028"/>
                    <a:pt x="2282" y="2025"/>
                  </a:cubicBezTo>
                  <a:cubicBezTo>
                    <a:pt x="2254" y="2025"/>
                    <a:pt x="2232" y="2022"/>
                    <a:pt x="2204" y="2017"/>
                  </a:cubicBezTo>
                  <a:close/>
                  <a:moveTo>
                    <a:pt x="3197" y="2056"/>
                  </a:moveTo>
                  <a:cubicBezTo>
                    <a:pt x="3181" y="2056"/>
                    <a:pt x="3167" y="2064"/>
                    <a:pt x="3158" y="2081"/>
                  </a:cubicBezTo>
                  <a:cubicBezTo>
                    <a:pt x="3147" y="2101"/>
                    <a:pt x="3158" y="2126"/>
                    <a:pt x="3181" y="2137"/>
                  </a:cubicBezTo>
                  <a:cubicBezTo>
                    <a:pt x="3225" y="2156"/>
                    <a:pt x="3267" y="2184"/>
                    <a:pt x="3312" y="2221"/>
                  </a:cubicBezTo>
                  <a:cubicBezTo>
                    <a:pt x="3323" y="2226"/>
                    <a:pt x="3329" y="2232"/>
                    <a:pt x="3340" y="2232"/>
                  </a:cubicBezTo>
                  <a:cubicBezTo>
                    <a:pt x="3354" y="2232"/>
                    <a:pt x="3368" y="2223"/>
                    <a:pt x="3370" y="2218"/>
                  </a:cubicBezTo>
                  <a:cubicBezTo>
                    <a:pt x="3384" y="2198"/>
                    <a:pt x="3382" y="2170"/>
                    <a:pt x="3365" y="2156"/>
                  </a:cubicBezTo>
                  <a:cubicBezTo>
                    <a:pt x="3315" y="2115"/>
                    <a:pt x="3267" y="2084"/>
                    <a:pt x="3214" y="2059"/>
                  </a:cubicBezTo>
                  <a:cubicBezTo>
                    <a:pt x="3208" y="2057"/>
                    <a:pt x="3203" y="2056"/>
                    <a:pt x="3197" y="2056"/>
                  </a:cubicBezTo>
                  <a:close/>
                  <a:moveTo>
                    <a:pt x="3460" y="2261"/>
                  </a:moveTo>
                  <a:cubicBezTo>
                    <a:pt x="3451" y="2261"/>
                    <a:pt x="3442" y="2265"/>
                    <a:pt x="3435" y="2274"/>
                  </a:cubicBezTo>
                  <a:cubicBezTo>
                    <a:pt x="3418" y="2288"/>
                    <a:pt x="3412" y="2315"/>
                    <a:pt x="3429" y="2332"/>
                  </a:cubicBezTo>
                  <a:lnTo>
                    <a:pt x="3448" y="2349"/>
                  </a:lnTo>
                  <a:cubicBezTo>
                    <a:pt x="3479" y="2385"/>
                    <a:pt x="3507" y="2421"/>
                    <a:pt x="3535" y="2458"/>
                  </a:cubicBezTo>
                  <a:cubicBezTo>
                    <a:pt x="3546" y="2469"/>
                    <a:pt x="3557" y="2474"/>
                    <a:pt x="3568" y="2474"/>
                  </a:cubicBezTo>
                  <a:cubicBezTo>
                    <a:pt x="3580" y="2474"/>
                    <a:pt x="3588" y="2472"/>
                    <a:pt x="3594" y="2469"/>
                  </a:cubicBezTo>
                  <a:cubicBezTo>
                    <a:pt x="3616" y="2455"/>
                    <a:pt x="3619" y="2427"/>
                    <a:pt x="3605" y="2407"/>
                  </a:cubicBezTo>
                  <a:cubicBezTo>
                    <a:pt x="3577" y="2371"/>
                    <a:pt x="3546" y="2332"/>
                    <a:pt x="3510" y="2293"/>
                  </a:cubicBezTo>
                  <a:lnTo>
                    <a:pt x="3493" y="2276"/>
                  </a:lnTo>
                  <a:cubicBezTo>
                    <a:pt x="3484" y="2267"/>
                    <a:pt x="3472" y="2261"/>
                    <a:pt x="3460" y="2261"/>
                  </a:cubicBezTo>
                  <a:close/>
                  <a:moveTo>
                    <a:pt x="3670" y="2531"/>
                  </a:moveTo>
                  <a:cubicBezTo>
                    <a:pt x="3662" y="2531"/>
                    <a:pt x="3655" y="2534"/>
                    <a:pt x="3647" y="2539"/>
                  </a:cubicBezTo>
                  <a:cubicBezTo>
                    <a:pt x="3624" y="2547"/>
                    <a:pt x="3619" y="2572"/>
                    <a:pt x="3630" y="2594"/>
                  </a:cubicBezTo>
                  <a:cubicBezTo>
                    <a:pt x="3658" y="2642"/>
                    <a:pt x="3677" y="2689"/>
                    <a:pt x="3700" y="2739"/>
                  </a:cubicBezTo>
                  <a:cubicBezTo>
                    <a:pt x="3705" y="2756"/>
                    <a:pt x="3719" y="2767"/>
                    <a:pt x="3739" y="2767"/>
                  </a:cubicBezTo>
                  <a:lnTo>
                    <a:pt x="3753" y="2767"/>
                  </a:lnTo>
                  <a:cubicBezTo>
                    <a:pt x="3772" y="2756"/>
                    <a:pt x="3786" y="2734"/>
                    <a:pt x="3775" y="2712"/>
                  </a:cubicBezTo>
                  <a:cubicBezTo>
                    <a:pt x="3758" y="2659"/>
                    <a:pt x="3730" y="2608"/>
                    <a:pt x="3702" y="2555"/>
                  </a:cubicBezTo>
                  <a:cubicBezTo>
                    <a:pt x="3695" y="2539"/>
                    <a:pt x="3683" y="2531"/>
                    <a:pt x="3670" y="2531"/>
                  </a:cubicBezTo>
                  <a:close/>
                  <a:moveTo>
                    <a:pt x="3783" y="2844"/>
                  </a:moveTo>
                  <a:cubicBezTo>
                    <a:pt x="3779" y="2844"/>
                    <a:pt x="3776" y="2845"/>
                    <a:pt x="3772" y="2845"/>
                  </a:cubicBezTo>
                  <a:cubicBezTo>
                    <a:pt x="3753" y="2848"/>
                    <a:pt x="3733" y="2868"/>
                    <a:pt x="3741" y="2893"/>
                  </a:cubicBezTo>
                  <a:cubicBezTo>
                    <a:pt x="3753" y="2946"/>
                    <a:pt x="3758" y="3002"/>
                    <a:pt x="3761" y="3055"/>
                  </a:cubicBezTo>
                  <a:cubicBezTo>
                    <a:pt x="3761" y="3077"/>
                    <a:pt x="3780" y="3097"/>
                    <a:pt x="3803" y="3097"/>
                  </a:cubicBezTo>
                  <a:cubicBezTo>
                    <a:pt x="3831" y="3097"/>
                    <a:pt x="3847" y="3074"/>
                    <a:pt x="3842" y="3049"/>
                  </a:cubicBezTo>
                  <a:cubicBezTo>
                    <a:pt x="3842" y="2991"/>
                    <a:pt x="3833" y="2932"/>
                    <a:pt x="3820" y="2876"/>
                  </a:cubicBezTo>
                  <a:cubicBezTo>
                    <a:pt x="3817" y="2857"/>
                    <a:pt x="3803" y="2844"/>
                    <a:pt x="3783" y="2844"/>
                  </a:cubicBezTo>
                  <a:close/>
                  <a:moveTo>
                    <a:pt x="3790" y="3179"/>
                  </a:moveTo>
                  <a:cubicBezTo>
                    <a:pt x="3772" y="3179"/>
                    <a:pt x="3758" y="3192"/>
                    <a:pt x="3755" y="3214"/>
                  </a:cubicBezTo>
                  <a:cubicBezTo>
                    <a:pt x="3750" y="3264"/>
                    <a:pt x="3736" y="3320"/>
                    <a:pt x="3722" y="3370"/>
                  </a:cubicBezTo>
                  <a:cubicBezTo>
                    <a:pt x="3716" y="3392"/>
                    <a:pt x="3727" y="3417"/>
                    <a:pt x="3750" y="3423"/>
                  </a:cubicBezTo>
                  <a:cubicBezTo>
                    <a:pt x="3755" y="3426"/>
                    <a:pt x="3758" y="3426"/>
                    <a:pt x="3761" y="3426"/>
                  </a:cubicBezTo>
                  <a:cubicBezTo>
                    <a:pt x="3783" y="3426"/>
                    <a:pt x="3797" y="3412"/>
                    <a:pt x="3803" y="3395"/>
                  </a:cubicBezTo>
                  <a:cubicBezTo>
                    <a:pt x="3817" y="3339"/>
                    <a:pt x="3831" y="3281"/>
                    <a:pt x="3839" y="3225"/>
                  </a:cubicBezTo>
                  <a:cubicBezTo>
                    <a:pt x="3839" y="3203"/>
                    <a:pt x="3825" y="3183"/>
                    <a:pt x="3800" y="3180"/>
                  </a:cubicBezTo>
                  <a:cubicBezTo>
                    <a:pt x="3797" y="3179"/>
                    <a:pt x="3793" y="3179"/>
                    <a:pt x="3790" y="3179"/>
                  </a:cubicBezTo>
                  <a:close/>
                  <a:moveTo>
                    <a:pt x="3706" y="3499"/>
                  </a:moveTo>
                  <a:cubicBezTo>
                    <a:pt x="3690" y="3499"/>
                    <a:pt x="3675" y="3509"/>
                    <a:pt x="3669" y="3523"/>
                  </a:cubicBezTo>
                  <a:cubicBezTo>
                    <a:pt x="3647" y="3574"/>
                    <a:pt x="3621" y="3621"/>
                    <a:pt x="3594" y="3671"/>
                  </a:cubicBezTo>
                  <a:cubicBezTo>
                    <a:pt x="3580" y="3688"/>
                    <a:pt x="3588" y="3713"/>
                    <a:pt x="3607" y="3727"/>
                  </a:cubicBezTo>
                  <a:cubicBezTo>
                    <a:pt x="3616" y="3730"/>
                    <a:pt x="3621" y="3733"/>
                    <a:pt x="3630" y="3733"/>
                  </a:cubicBezTo>
                  <a:cubicBezTo>
                    <a:pt x="3644" y="3733"/>
                    <a:pt x="3658" y="3727"/>
                    <a:pt x="3669" y="3713"/>
                  </a:cubicBezTo>
                  <a:cubicBezTo>
                    <a:pt x="3697" y="3663"/>
                    <a:pt x="3719" y="3613"/>
                    <a:pt x="3744" y="3560"/>
                  </a:cubicBezTo>
                  <a:cubicBezTo>
                    <a:pt x="3755" y="3537"/>
                    <a:pt x="3744" y="3515"/>
                    <a:pt x="3725" y="3504"/>
                  </a:cubicBezTo>
                  <a:cubicBezTo>
                    <a:pt x="3719" y="3501"/>
                    <a:pt x="3712" y="3499"/>
                    <a:pt x="3706" y="3499"/>
                  </a:cubicBezTo>
                  <a:close/>
                  <a:moveTo>
                    <a:pt x="3539" y="3791"/>
                  </a:moveTo>
                  <a:cubicBezTo>
                    <a:pt x="3526" y="3791"/>
                    <a:pt x="3513" y="3797"/>
                    <a:pt x="3504" y="3811"/>
                  </a:cubicBezTo>
                  <a:cubicBezTo>
                    <a:pt x="3468" y="3855"/>
                    <a:pt x="3435" y="3897"/>
                    <a:pt x="3398" y="3936"/>
                  </a:cubicBezTo>
                  <a:cubicBezTo>
                    <a:pt x="3384" y="3953"/>
                    <a:pt x="3384" y="3978"/>
                    <a:pt x="3401" y="3995"/>
                  </a:cubicBezTo>
                  <a:cubicBezTo>
                    <a:pt x="3409" y="4003"/>
                    <a:pt x="3421" y="4006"/>
                    <a:pt x="3429" y="4006"/>
                  </a:cubicBezTo>
                  <a:cubicBezTo>
                    <a:pt x="3440" y="4006"/>
                    <a:pt x="3454" y="4003"/>
                    <a:pt x="3462" y="3992"/>
                  </a:cubicBezTo>
                  <a:cubicBezTo>
                    <a:pt x="3504" y="3953"/>
                    <a:pt x="3538" y="3908"/>
                    <a:pt x="3574" y="3858"/>
                  </a:cubicBezTo>
                  <a:cubicBezTo>
                    <a:pt x="3588" y="3841"/>
                    <a:pt x="3582" y="3814"/>
                    <a:pt x="3563" y="3800"/>
                  </a:cubicBezTo>
                  <a:cubicBezTo>
                    <a:pt x="3556" y="3794"/>
                    <a:pt x="3548" y="3791"/>
                    <a:pt x="3539" y="37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372923" y="845970"/>
              <a:ext cx="63258" cy="223940"/>
            </a:xfrm>
            <a:custGeom>
              <a:avLst/>
              <a:gdLst/>
              <a:ahLst/>
              <a:cxnLst/>
              <a:rect l="l" t="t" r="r" b="b"/>
              <a:pathLst>
                <a:path w="2057" h="7282" extrusionOk="0">
                  <a:moveTo>
                    <a:pt x="901" y="0"/>
                  </a:moveTo>
                  <a:cubicBezTo>
                    <a:pt x="895" y="0"/>
                    <a:pt x="890" y="1"/>
                    <a:pt x="885" y="3"/>
                  </a:cubicBezTo>
                  <a:cubicBezTo>
                    <a:pt x="832" y="26"/>
                    <a:pt x="779" y="53"/>
                    <a:pt x="732" y="81"/>
                  </a:cubicBezTo>
                  <a:cubicBezTo>
                    <a:pt x="709" y="93"/>
                    <a:pt x="704" y="115"/>
                    <a:pt x="715" y="137"/>
                  </a:cubicBezTo>
                  <a:cubicBezTo>
                    <a:pt x="723" y="151"/>
                    <a:pt x="737" y="157"/>
                    <a:pt x="751" y="157"/>
                  </a:cubicBezTo>
                  <a:cubicBezTo>
                    <a:pt x="759" y="157"/>
                    <a:pt x="765" y="157"/>
                    <a:pt x="773" y="154"/>
                  </a:cubicBezTo>
                  <a:cubicBezTo>
                    <a:pt x="818" y="129"/>
                    <a:pt x="871" y="106"/>
                    <a:pt x="918" y="81"/>
                  </a:cubicBezTo>
                  <a:cubicBezTo>
                    <a:pt x="941" y="70"/>
                    <a:pt x="952" y="45"/>
                    <a:pt x="941" y="26"/>
                  </a:cubicBezTo>
                  <a:cubicBezTo>
                    <a:pt x="933" y="9"/>
                    <a:pt x="916" y="0"/>
                    <a:pt x="901" y="0"/>
                  </a:cubicBezTo>
                  <a:close/>
                  <a:moveTo>
                    <a:pt x="617" y="159"/>
                  </a:moveTo>
                  <a:cubicBezTo>
                    <a:pt x="609" y="159"/>
                    <a:pt x="600" y="162"/>
                    <a:pt x="592" y="168"/>
                  </a:cubicBezTo>
                  <a:cubicBezTo>
                    <a:pt x="539" y="204"/>
                    <a:pt x="494" y="238"/>
                    <a:pt x="453" y="274"/>
                  </a:cubicBezTo>
                  <a:cubicBezTo>
                    <a:pt x="430" y="285"/>
                    <a:pt x="430" y="316"/>
                    <a:pt x="444" y="332"/>
                  </a:cubicBezTo>
                  <a:cubicBezTo>
                    <a:pt x="453" y="344"/>
                    <a:pt x="464" y="349"/>
                    <a:pt x="478" y="349"/>
                  </a:cubicBezTo>
                  <a:cubicBezTo>
                    <a:pt x="483" y="349"/>
                    <a:pt x="494" y="346"/>
                    <a:pt x="508" y="335"/>
                  </a:cubicBezTo>
                  <a:cubicBezTo>
                    <a:pt x="550" y="302"/>
                    <a:pt x="595" y="268"/>
                    <a:pt x="640" y="238"/>
                  </a:cubicBezTo>
                  <a:cubicBezTo>
                    <a:pt x="662" y="224"/>
                    <a:pt x="665" y="199"/>
                    <a:pt x="651" y="179"/>
                  </a:cubicBezTo>
                  <a:cubicBezTo>
                    <a:pt x="642" y="166"/>
                    <a:pt x="630" y="159"/>
                    <a:pt x="617" y="159"/>
                  </a:cubicBezTo>
                  <a:close/>
                  <a:moveTo>
                    <a:pt x="350" y="378"/>
                  </a:moveTo>
                  <a:cubicBezTo>
                    <a:pt x="340" y="378"/>
                    <a:pt x="329" y="382"/>
                    <a:pt x="319" y="391"/>
                  </a:cubicBezTo>
                  <a:cubicBezTo>
                    <a:pt x="277" y="433"/>
                    <a:pt x="238" y="478"/>
                    <a:pt x="207" y="525"/>
                  </a:cubicBezTo>
                  <a:cubicBezTo>
                    <a:pt x="193" y="544"/>
                    <a:pt x="199" y="570"/>
                    <a:pt x="218" y="584"/>
                  </a:cubicBezTo>
                  <a:cubicBezTo>
                    <a:pt x="227" y="586"/>
                    <a:pt x="232" y="589"/>
                    <a:pt x="243" y="589"/>
                  </a:cubicBezTo>
                  <a:cubicBezTo>
                    <a:pt x="257" y="589"/>
                    <a:pt x="268" y="586"/>
                    <a:pt x="277" y="572"/>
                  </a:cubicBezTo>
                  <a:cubicBezTo>
                    <a:pt x="308" y="528"/>
                    <a:pt x="344" y="489"/>
                    <a:pt x="383" y="447"/>
                  </a:cubicBezTo>
                  <a:cubicBezTo>
                    <a:pt x="397" y="430"/>
                    <a:pt x="397" y="405"/>
                    <a:pt x="377" y="388"/>
                  </a:cubicBezTo>
                  <a:cubicBezTo>
                    <a:pt x="369" y="382"/>
                    <a:pt x="360" y="378"/>
                    <a:pt x="350" y="378"/>
                  </a:cubicBezTo>
                  <a:close/>
                  <a:moveTo>
                    <a:pt x="160" y="647"/>
                  </a:moveTo>
                  <a:cubicBezTo>
                    <a:pt x="145" y="647"/>
                    <a:pt x="129" y="656"/>
                    <a:pt x="121" y="670"/>
                  </a:cubicBezTo>
                  <a:cubicBezTo>
                    <a:pt x="96" y="723"/>
                    <a:pt x="76" y="779"/>
                    <a:pt x="59" y="835"/>
                  </a:cubicBezTo>
                  <a:cubicBezTo>
                    <a:pt x="51" y="860"/>
                    <a:pt x="62" y="879"/>
                    <a:pt x="87" y="888"/>
                  </a:cubicBezTo>
                  <a:cubicBezTo>
                    <a:pt x="90" y="890"/>
                    <a:pt x="93" y="890"/>
                    <a:pt x="96" y="890"/>
                  </a:cubicBezTo>
                  <a:cubicBezTo>
                    <a:pt x="115" y="890"/>
                    <a:pt x="132" y="879"/>
                    <a:pt x="143" y="854"/>
                  </a:cubicBezTo>
                  <a:cubicBezTo>
                    <a:pt x="157" y="807"/>
                    <a:pt x="174" y="754"/>
                    <a:pt x="199" y="706"/>
                  </a:cubicBezTo>
                  <a:cubicBezTo>
                    <a:pt x="204" y="684"/>
                    <a:pt x="199" y="659"/>
                    <a:pt x="176" y="650"/>
                  </a:cubicBezTo>
                  <a:cubicBezTo>
                    <a:pt x="171" y="648"/>
                    <a:pt x="166" y="647"/>
                    <a:pt x="160" y="647"/>
                  </a:cubicBezTo>
                  <a:close/>
                  <a:moveTo>
                    <a:pt x="70" y="974"/>
                  </a:moveTo>
                  <a:cubicBezTo>
                    <a:pt x="51" y="974"/>
                    <a:pt x="29" y="988"/>
                    <a:pt x="26" y="1013"/>
                  </a:cubicBezTo>
                  <a:cubicBezTo>
                    <a:pt x="20" y="1069"/>
                    <a:pt x="12" y="1125"/>
                    <a:pt x="9" y="1181"/>
                  </a:cubicBezTo>
                  <a:cubicBezTo>
                    <a:pt x="6" y="1203"/>
                    <a:pt x="23" y="1222"/>
                    <a:pt x="48" y="1225"/>
                  </a:cubicBezTo>
                  <a:lnTo>
                    <a:pt x="51" y="1225"/>
                  </a:lnTo>
                  <a:cubicBezTo>
                    <a:pt x="73" y="1225"/>
                    <a:pt x="93" y="1208"/>
                    <a:pt x="96" y="1183"/>
                  </a:cubicBezTo>
                  <a:cubicBezTo>
                    <a:pt x="96" y="1130"/>
                    <a:pt x="104" y="1075"/>
                    <a:pt x="109" y="1019"/>
                  </a:cubicBezTo>
                  <a:cubicBezTo>
                    <a:pt x="109" y="999"/>
                    <a:pt x="96" y="977"/>
                    <a:pt x="70" y="974"/>
                  </a:cubicBezTo>
                  <a:close/>
                  <a:moveTo>
                    <a:pt x="42" y="1309"/>
                  </a:moveTo>
                  <a:cubicBezTo>
                    <a:pt x="23" y="1309"/>
                    <a:pt x="1" y="1326"/>
                    <a:pt x="1" y="1351"/>
                  </a:cubicBezTo>
                  <a:lnTo>
                    <a:pt x="1" y="1370"/>
                  </a:lnTo>
                  <a:cubicBezTo>
                    <a:pt x="1" y="1420"/>
                    <a:pt x="1" y="1473"/>
                    <a:pt x="6" y="1521"/>
                  </a:cubicBezTo>
                  <a:cubicBezTo>
                    <a:pt x="6" y="1543"/>
                    <a:pt x="26" y="1560"/>
                    <a:pt x="48" y="1560"/>
                  </a:cubicBezTo>
                  <a:cubicBezTo>
                    <a:pt x="73" y="1560"/>
                    <a:pt x="93" y="1538"/>
                    <a:pt x="90" y="1515"/>
                  </a:cubicBezTo>
                  <a:cubicBezTo>
                    <a:pt x="90" y="1468"/>
                    <a:pt x="84" y="1418"/>
                    <a:pt x="84" y="1367"/>
                  </a:cubicBezTo>
                  <a:lnTo>
                    <a:pt x="84" y="1351"/>
                  </a:lnTo>
                  <a:cubicBezTo>
                    <a:pt x="84" y="1328"/>
                    <a:pt x="68" y="1309"/>
                    <a:pt x="42" y="1309"/>
                  </a:cubicBezTo>
                  <a:close/>
                  <a:moveTo>
                    <a:pt x="64" y="1643"/>
                  </a:moveTo>
                  <a:cubicBezTo>
                    <a:pt x="62" y="1643"/>
                    <a:pt x="61" y="1643"/>
                    <a:pt x="59" y="1644"/>
                  </a:cubicBezTo>
                  <a:cubicBezTo>
                    <a:pt x="37" y="1646"/>
                    <a:pt x="20" y="1669"/>
                    <a:pt x="23" y="1691"/>
                  </a:cubicBezTo>
                  <a:cubicBezTo>
                    <a:pt x="31" y="1747"/>
                    <a:pt x="40" y="1808"/>
                    <a:pt x="54" y="1858"/>
                  </a:cubicBezTo>
                  <a:cubicBezTo>
                    <a:pt x="62" y="1878"/>
                    <a:pt x="76" y="1892"/>
                    <a:pt x="96" y="1892"/>
                  </a:cubicBezTo>
                  <a:cubicBezTo>
                    <a:pt x="98" y="1892"/>
                    <a:pt x="104" y="1892"/>
                    <a:pt x="107" y="1886"/>
                  </a:cubicBezTo>
                  <a:cubicBezTo>
                    <a:pt x="129" y="1884"/>
                    <a:pt x="146" y="1861"/>
                    <a:pt x="137" y="1839"/>
                  </a:cubicBezTo>
                  <a:cubicBezTo>
                    <a:pt x="123" y="1789"/>
                    <a:pt x="115" y="1733"/>
                    <a:pt x="107" y="1677"/>
                  </a:cubicBezTo>
                  <a:cubicBezTo>
                    <a:pt x="104" y="1659"/>
                    <a:pt x="82" y="1643"/>
                    <a:pt x="64" y="1643"/>
                  </a:cubicBezTo>
                  <a:close/>
                  <a:moveTo>
                    <a:pt x="140" y="1969"/>
                  </a:moveTo>
                  <a:cubicBezTo>
                    <a:pt x="136" y="1969"/>
                    <a:pt x="132" y="1969"/>
                    <a:pt x="129" y="1970"/>
                  </a:cubicBezTo>
                  <a:cubicBezTo>
                    <a:pt x="107" y="1978"/>
                    <a:pt x="96" y="2004"/>
                    <a:pt x="104" y="2023"/>
                  </a:cubicBezTo>
                  <a:cubicBezTo>
                    <a:pt x="123" y="2079"/>
                    <a:pt x="149" y="2135"/>
                    <a:pt x="174" y="2185"/>
                  </a:cubicBezTo>
                  <a:cubicBezTo>
                    <a:pt x="179" y="2199"/>
                    <a:pt x="193" y="2207"/>
                    <a:pt x="213" y="2207"/>
                  </a:cubicBezTo>
                  <a:cubicBezTo>
                    <a:pt x="218" y="2207"/>
                    <a:pt x="227" y="2207"/>
                    <a:pt x="227" y="2202"/>
                  </a:cubicBezTo>
                  <a:cubicBezTo>
                    <a:pt x="246" y="2190"/>
                    <a:pt x="255" y="2165"/>
                    <a:pt x="243" y="2146"/>
                  </a:cubicBezTo>
                  <a:cubicBezTo>
                    <a:pt x="221" y="2101"/>
                    <a:pt x="202" y="2048"/>
                    <a:pt x="179" y="1995"/>
                  </a:cubicBezTo>
                  <a:cubicBezTo>
                    <a:pt x="175" y="1979"/>
                    <a:pt x="157" y="1969"/>
                    <a:pt x="140" y="1969"/>
                  </a:cubicBezTo>
                  <a:close/>
                  <a:moveTo>
                    <a:pt x="1019" y="2198"/>
                  </a:moveTo>
                  <a:cubicBezTo>
                    <a:pt x="999" y="2198"/>
                    <a:pt x="978" y="2199"/>
                    <a:pt x="958" y="2202"/>
                  </a:cubicBezTo>
                  <a:cubicBezTo>
                    <a:pt x="932" y="2202"/>
                    <a:pt x="916" y="2221"/>
                    <a:pt x="918" y="2246"/>
                  </a:cubicBezTo>
                  <a:cubicBezTo>
                    <a:pt x="918" y="2270"/>
                    <a:pt x="938" y="2286"/>
                    <a:pt x="960" y="2286"/>
                  </a:cubicBezTo>
                  <a:cubicBezTo>
                    <a:pt x="962" y="2286"/>
                    <a:pt x="964" y="2286"/>
                    <a:pt x="966" y="2285"/>
                  </a:cubicBezTo>
                  <a:cubicBezTo>
                    <a:pt x="979" y="2285"/>
                    <a:pt x="992" y="2284"/>
                    <a:pt x="1004" y="2284"/>
                  </a:cubicBezTo>
                  <a:cubicBezTo>
                    <a:pt x="1045" y="2284"/>
                    <a:pt x="1081" y="2288"/>
                    <a:pt x="1111" y="2299"/>
                  </a:cubicBezTo>
                  <a:cubicBezTo>
                    <a:pt x="1114" y="2302"/>
                    <a:pt x="1119" y="2302"/>
                    <a:pt x="1125" y="2302"/>
                  </a:cubicBezTo>
                  <a:cubicBezTo>
                    <a:pt x="1142" y="2302"/>
                    <a:pt x="1161" y="2291"/>
                    <a:pt x="1167" y="2271"/>
                  </a:cubicBezTo>
                  <a:cubicBezTo>
                    <a:pt x="1178" y="2249"/>
                    <a:pt x="1164" y="2224"/>
                    <a:pt x="1142" y="2218"/>
                  </a:cubicBezTo>
                  <a:cubicBezTo>
                    <a:pt x="1107" y="2205"/>
                    <a:pt x="1065" y="2198"/>
                    <a:pt x="1019" y="2198"/>
                  </a:cubicBezTo>
                  <a:close/>
                  <a:moveTo>
                    <a:pt x="797" y="2245"/>
                  </a:moveTo>
                  <a:cubicBezTo>
                    <a:pt x="793" y="2245"/>
                    <a:pt x="788" y="2245"/>
                    <a:pt x="785" y="2246"/>
                  </a:cubicBezTo>
                  <a:cubicBezTo>
                    <a:pt x="732" y="2269"/>
                    <a:pt x="676" y="2288"/>
                    <a:pt x="623" y="2319"/>
                  </a:cubicBezTo>
                  <a:cubicBezTo>
                    <a:pt x="600" y="2330"/>
                    <a:pt x="595" y="2355"/>
                    <a:pt x="606" y="2375"/>
                  </a:cubicBezTo>
                  <a:cubicBezTo>
                    <a:pt x="617" y="2389"/>
                    <a:pt x="631" y="2397"/>
                    <a:pt x="645" y="2397"/>
                  </a:cubicBezTo>
                  <a:cubicBezTo>
                    <a:pt x="651" y="2397"/>
                    <a:pt x="656" y="2394"/>
                    <a:pt x="665" y="2389"/>
                  </a:cubicBezTo>
                  <a:cubicBezTo>
                    <a:pt x="715" y="2361"/>
                    <a:pt x="762" y="2341"/>
                    <a:pt x="812" y="2324"/>
                  </a:cubicBezTo>
                  <a:cubicBezTo>
                    <a:pt x="832" y="2316"/>
                    <a:pt x="843" y="2291"/>
                    <a:pt x="835" y="2271"/>
                  </a:cubicBezTo>
                  <a:cubicBezTo>
                    <a:pt x="830" y="2253"/>
                    <a:pt x="813" y="2245"/>
                    <a:pt x="797" y="2245"/>
                  </a:cubicBezTo>
                  <a:close/>
                  <a:moveTo>
                    <a:pt x="1225" y="2341"/>
                  </a:moveTo>
                  <a:cubicBezTo>
                    <a:pt x="1200" y="2341"/>
                    <a:pt x="1184" y="2361"/>
                    <a:pt x="1184" y="2386"/>
                  </a:cubicBezTo>
                  <a:cubicBezTo>
                    <a:pt x="1184" y="2402"/>
                    <a:pt x="1181" y="2425"/>
                    <a:pt x="1170" y="2444"/>
                  </a:cubicBezTo>
                  <a:cubicBezTo>
                    <a:pt x="1164" y="2467"/>
                    <a:pt x="1153" y="2486"/>
                    <a:pt x="1136" y="2506"/>
                  </a:cubicBezTo>
                  <a:cubicBezTo>
                    <a:pt x="1117" y="2522"/>
                    <a:pt x="1122" y="2548"/>
                    <a:pt x="1139" y="2564"/>
                  </a:cubicBezTo>
                  <a:cubicBezTo>
                    <a:pt x="1144" y="2570"/>
                    <a:pt x="1156" y="2575"/>
                    <a:pt x="1167" y="2575"/>
                  </a:cubicBezTo>
                  <a:cubicBezTo>
                    <a:pt x="1181" y="2575"/>
                    <a:pt x="1192" y="2570"/>
                    <a:pt x="1197" y="2561"/>
                  </a:cubicBezTo>
                  <a:cubicBezTo>
                    <a:pt x="1223" y="2536"/>
                    <a:pt x="1237" y="2508"/>
                    <a:pt x="1250" y="2478"/>
                  </a:cubicBezTo>
                  <a:cubicBezTo>
                    <a:pt x="1262" y="2444"/>
                    <a:pt x="1267" y="2416"/>
                    <a:pt x="1267" y="2389"/>
                  </a:cubicBezTo>
                  <a:lnTo>
                    <a:pt x="1267" y="2380"/>
                  </a:lnTo>
                  <a:cubicBezTo>
                    <a:pt x="1267" y="2355"/>
                    <a:pt x="1250" y="2341"/>
                    <a:pt x="1225" y="2341"/>
                  </a:cubicBezTo>
                  <a:close/>
                  <a:moveTo>
                    <a:pt x="298" y="2266"/>
                  </a:moveTo>
                  <a:cubicBezTo>
                    <a:pt x="289" y="2266"/>
                    <a:pt x="281" y="2269"/>
                    <a:pt x="274" y="2274"/>
                  </a:cubicBezTo>
                  <a:cubicBezTo>
                    <a:pt x="252" y="2288"/>
                    <a:pt x="249" y="2313"/>
                    <a:pt x="263" y="2333"/>
                  </a:cubicBezTo>
                  <a:cubicBezTo>
                    <a:pt x="299" y="2383"/>
                    <a:pt x="338" y="2428"/>
                    <a:pt x="377" y="2467"/>
                  </a:cubicBezTo>
                  <a:cubicBezTo>
                    <a:pt x="386" y="2472"/>
                    <a:pt x="397" y="2478"/>
                    <a:pt x="408" y="2478"/>
                  </a:cubicBezTo>
                  <a:cubicBezTo>
                    <a:pt x="388" y="2497"/>
                    <a:pt x="369" y="2514"/>
                    <a:pt x="349" y="2536"/>
                  </a:cubicBezTo>
                  <a:cubicBezTo>
                    <a:pt x="333" y="2553"/>
                    <a:pt x="338" y="2578"/>
                    <a:pt x="355" y="2595"/>
                  </a:cubicBezTo>
                  <a:cubicBezTo>
                    <a:pt x="361" y="2603"/>
                    <a:pt x="372" y="2606"/>
                    <a:pt x="383" y="2606"/>
                  </a:cubicBezTo>
                  <a:cubicBezTo>
                    <a:pt x="394" y="2606"/>
                    <a:pt x="408" y="2603"/>
                    <a:pt x="414" y="2598"/>
                  </a:cubicBezTo>
                  <a:cubicBezTo>
                    <a:pt x="453" y="2556"/>
                    <a:pt x="489" y="2522"/>
                    <a:pt x="531" y="2486"/>
                  </a:cubicBezTo>
                  <a:cubicBezTo>
                    <a:pt x="553" y="2472"/>
                    <a:pt x="553" y="2444"/>
                    <a:pt x="539" y="2428"/>
                  </a:cubicBezTo>
                  <a:cubicBezTo>
                    <a:pt x="532" y="2417"/>
                    <a:pt x="520" y="2412"/>
                    <a:pt x="508" y="2412"/>
                  </a:cubicBezTo>
                  <a:cubicBezTo>
                    <a:pt x="498" y="2412"/>
                    <a:pt x="488" y="2416"/>
                    <a:pt x="480" y="2422"/>
                  </a:cubicBezTo>
                  <a:cubicBezTo>
                    <a:pt x="469" y="2428"/>
                    <a:pt x="461" y="2436"/>
                    <a:pt x="453" y="2442"/>
                  </a:cubicBezTo>
                  <a:cubicBezTo>
                    <a:pt x="453" y="2428"/>
                    <a:pt x="447" y="2416"/>
                    <a:pt x="439" y="2408"/>
                  </a:cubicBezTo>
                  <a:cubicBezTo>
                    <a:pt x="400" y="2369"/>
                    <a:pt x="363" y="2330"/>
                    <a:pt x="333" y="2285"/>
                  </a:cubicBezTo>
                  <a:cubicBezTo>
                    <a:pt x="324" y="2272"/>
                    <a:pt x="311" y="2266"/>
                    <a:pt x="298" y="2266"/>
                  </a:cubicBezTo>
                  <a:close/>
                  <a:moveTo>
                    <a:pt x="541" y="2499"/>
                  </a:moveTo>
                  <a:cubicBezTo>
                    <a:pt x="528" y="2499"/>
                    <a:pt x="515" y="2507"/>
                    <a:pt x="506" y="2520"/>
                  </a:cubicBezTo>
                  <a:cubicBezTo>
                    <a:pt x="489" y="2536"/>
                    <a:pt x="497" y="2561"/>
                    <a:pt x="517" y="2575"/>
                  </a:cubicBezTo>
                  <a:cubicBezTo>
                    <a:pt x="570" y="2606"/>
                    <a:pt x="623" y="2631"/>
                    <a:pt x="679" y="2648"/>
                  </a:cubicBezTo>
                  <a:cubicBezTo>
                    <a:pt x="681" y="2651"/>
                    <a:pt x="690" y="2651"/>
                    <a:pt x="693" y="2651"/>
                  </a:cubicBezTo>
                  <a:cubicBezTo>
                    <a:pt x="709" y="2651"/>
                    <a:pt x="726" y="2640"/>
                    <a:pt x="732" y="2623"/>
                  </a:cubicBezTo>
                  <a:cubicBezTo>
                    <a:pt x="737" y="2603"/>
                    <a:pt x="723" y="2578"/>
                    <a:pt x="704" y="2570"/>
                  </a:cubicBezTo>
                  <a:cubicBezTo>
                    <a:pt x="653" y="2556"/>
                    <a:pt x="606" y="2534"/>
                    <a:pt x="561" y="2506"/>
                  </a:cubicBezTo>
                  <a:cubicBezTo>
                    <a:pt x="555" y="2501"/>
                    <a:pt x="548" y="2499"/>
                    <a:pt x="541" y="2499"/>
                  </a:cubicBezTo>
                  <a:close/>
                  <a:moveTo>
                    <a:pt x="1023" y="2576"/>
                  </a:moveTo>
                  <a:cubicBezTo>
                    <a:pt x="1019" y="2576"/>
                    <a:pt x="1014" y="2577"/>
                    <a:pt x="1011" y="2578"/>
                  </a:cubicBezTo>
                  <a:cubicBezTo>
                    <a:pt x="976" y="2590"/>
                    <a:pt x="933" y="2596"/>
                    <a:pt x="888" y="2596"/>
                  </a:cubicBezTo>
                  <a:cubicBezTo>
                    <a:pt x="878" y="2596"/>
                    <a:pt x="869" y="2595"/>
                    <a:pt x="860" y="2595"/>
                  </a:cubicBezTo>
                  <a:cubicBezTo>
                    <a:pt x="858" y="2595"/>
                    <a:pt x="856" y="2595"/>
                    <a:pt x="855" y="2595"/>
                  </a:cubicBezTo>
                  <a:cubicBezTo>
                    <a:pt x="830" y="2595"/>
                    <a:pt x="818" y="2613"/>
                    <a:pt x="815" y="2637"/>
                  </a:cubicBezTo>
                  <a:cubicBezTo>
                    <a:pt x="815" y="2662"/>
                    <a:pt x="832" y="2679"/>
                    <a:pt x="857" y="2681"/>
                  </a:cubicBezTo>
                  <a:lnTo>
                    <a:pt x="885" y="2681"/>
                  </a:lnTo>
                  <a:cubicBezTo>
                    <a:pt x="941" y="2681"/>
                    <a:pt x="994" y="2676"/>
                    <a:pt x="1036" y="2659"/>
                  </a:cubicBezTo>
                  <a:cubicBezTo>
                    <a:pt x="1055" y="2651"/>
                    <a:pt x="1069" y="2626"/>
                    <a:pt x="1064" y="2606"/>
                  </a:cubicBezTo>
                  <a:cubicBezTo>
                    <a:pt x="1057" y="2588"/>
                    <a:pt x="1039" y="2576"/>
                    <a:pt x="1023" y="2576"/>
                  </a:cubicBezTo>
                  <a:close/>
                  <a:moveTo>
                    <a:pt x="281" y="2653"/>
                  </a:moveTo>
                  <a:cubicBezTo>
                    <a:pt x="268" y="2653"/>
                    <a:pt x="255" y="2659"/>
                    <a:pt x="246" y="2673"/>
                  </a:cubicBezTo>
                  <a:cubicBezTo>
                    <a:pt x="215" y="2721"/>
                    <a:pt x="188" y="2774"/>
                    <a:pt x="162" y="2827"/>
                  </a:cubicBezTo>
                  <a:cubicBezTo>
                    <a:pt x="151" y="2846"/>
                    <a:pt x="162" y="2871"/>
                    <a:pt x="185" y="2882"/>
                  </a:cubicBezTo>
                  <a:cubicBezTo>
                    <a:pt x="188" y="2882"/>
                    <a:pt x="193" y="2885"/>
                    <a:pt x="202" y="2885"/>
                  </a:cubicBezTo>
                  <a:cubicBezTo>
                    <a:pt x="215" y="2885"/>
                    <a:pt x="232" y="2877"/>
                    <a:pt x="243" y="2860"/>
                  </a:cubicBezTo>
                  <a:cubicBezTo>
                    <a:pt x="263" y="2813"/>
                    <a:pt x="291" y="2762"/>
                    <a:pt x="319" y="2718"/>
                  </a:cubicBezTo>
                  <a:cubicBezTo>
                    <a:pt x="330" y="2695"/>
                    <a:pt x="327" y="2673"/>
                    <a:pt x="305" y="2659"/>
                  </a:cubicBezTo>
                  <a:cubicBezTo>
                    <a:pt x="297" y="2655"/>
                    <a:pt x="289" y="2653"/>
                    <a:pt x="281" y="2653"/>
                  </a:cubicBezTo>
                  <a:close/>
                  <a:moveTo>
                    <a:pt x="145" y="2962"/>
                  </a:moveTo>
                  <a:cubicBezTo>
                    <a:pt x="127" y="2962"/>
                    <a:pt x="108" y="2973"/>
                    <a:pt x="104" y="2991"/>
                  </a:cubicBezTo>
                  <a:cubicBezTo>
                    <a:pt x="87" y="3050"/>
                    <a:pt x="76" y="3105"/>
                    <a:pt x="65" y="3161"/>
                  </a:cubicBezTo>
                  <a:cubicBezTo>
                    <a:pt x="62" y="3184"/>
                    <a:pt x="76" y="3206"/>
                    <a:pt x="101" y="3209"/>
                  </a:cubicBezTo>
                  <a:lnTo>
                    <a:pt x="107" y="3209"/>
                  </a:lnTo>
                  <a:cubicBezTo>
                    <a:pt x="123" y="3209"/>
                    <a:pt x="143" y="3195"/>
                    <a:pt x="149" y="3172"/>
                  </a:cubicBezTo>
                  <a:cubicBezTo>
                    <a:pt x="157" y="3125"/>
                    <a:pt x="165" y="3069"/>
                    <a:pt x="185" y="3016"/>
                  </a:cubicBezTo>
                  <a:cubicBezTo>
                    <a:pt x="190" y="2997"/>
                    <a:pt x="179" y="2972"/>
                    <a:pt x="157" y="2963"/>
                  </a:cubicBezTo>
                  <a:cubicBezTo>
                    <a:pt x="153" y="2962"/>
                    <a:pt x="149" y="2962"/>
                    <a:pt x="145" y="2962"/>
                  </a:cubicBezTo>
                  <a:close/>
                  <a:moveTo>
                    <a:pt x="90" y="3292"/>
                  </a:moveTo>
                  <a:cubicBezTo>
                    <a:pt x="68" y="3292"/>
                    <a:pt x="48" y="3309"/>
                    <a:pt x="48" y="3334"/>
                  </a:cubicBezTo>
                  <a:lnTo>
                    <a:pt x="48" y="3357"/>
                  </a:lnTo>
                  <a:cubicBezTo>
                    <a:pt x="48" y="3407"/>
                    <a:pt x="51" y="3460"/>
                    <a:pt x="59" y="3510"/>
                  </a:cubicBezTo>
                  <a:cubicBezTo>
                    <a:pt x="62" y="3527"/>
                    <a:pt x="79" y="3543"/>
                    <a:pt x="98" y="3543"/>
                  </a:cubicBezTo>
                  <a:lnTo>
                    <a:pt x="107" y="3543"/>
                  </a:lnTo>
                  <a:cubicBezTo>
                    <a:pt x="129" y="3541"/>
                    <a:pt x="146" y="3518"/>
                    <a:pt x="140" y="3496"/>
                  </a:cubicBezTo>
                  <a:cubicBezTo>
                    <a:pt x="135" y="3449"/>
                    <a:pt x="132" y="3404"/>
                    <a:pt x="132" y="3357"/>
                  </a:cubicBezTo>
                  <a:lnTo>
                    <a:pt x="132" y="3334"/>
                  </a:lnTo>
                  <a:cubicBezTo>
                    <a:pt x="132" y="3315"/>
                    <a:pt x="112" y="3292"/>
                    <a:pt x="90" y="3292"/>
                  </a:cubicBezTo>
                  <a:close/>
                  <a:moveTo>
                    <a:pt x="138" y="3622"/>
                  </a:moveTo>
                  <a:cubicBezTo>
                    <a:pt x="133" y="3622"/>
                    <a:pt x="128" y="3623"/>
                    <a:pt x="123" y="3624"/>
                  </a:cubicBezTo>
                  <a:cubicBezTo>
                    <a:pt x="104" y="3630"/>
                    <a:pt x="90" y="3652"/>
                    <a:pt x="96" y="3677"/>
                  </a:cubicBezTo>
                  <a:cubicBezTo>
                    <a:pt x="109" y="3728"/>
                    <a:pt x="132" y="3783"/>
                    <a:pt x="160" y="3836"/>
                  </a:cubicBezTo>
                  <a:cubicBezTo>
                    <a:pt x="165" y="3850"/>
                    <a:pt x="179" y="3862"/>
                    <a:pt x="199" y="3862"/>
                  </a:cubicBezTo>
                  <a:cubicBezTo>
                    <a:pt x="204" y="3862"/>
                    <a:pt x="213" y="3862"/>
                    <a:pt x="215" y="3859"/>
                  </a:cubicBezTo>
                  <a:cubicBezTo>
                    <a:pt x="238" y="3848"/>
                    <a:pt x="246" y="3822"/>
                    <a:pt x="235" y="3803"/>
                  </a:cubicBezTo>
                  <a:cubicBezTo>
                    <a:pt x="210" y="3753"/>
                    <a:pt x="193" y="3700"/>
                    <a:pt x="176" y="3652"/>
                  </a:cubicBezTo>
                  <a:cubicBezTo>
                    <a:pt x="170" y="3634"/>
                    <a:pt x="156" y="3622"/>
                    <a:pt x="138" y="3622"/>
                  </a:cubicBezTo>
                  <a:close/>
                  <a:moveTo>
                    <a:pt x="283" y="3923"/>
                  </a:moveTo>
                  <a:cubicBezTo>
                    <a:pt x="274" y="3923"/>
                    <a:pt x="265" y="3926"/>
                    <a:pt x="257" y="3931"/>
                  </a:cubicBezTo>
                  <a:cubicBezTo>
                    <a:pt x="235" y="3945"/>
                    <a:pt x="232" y="3970"/>
                    <a:pt x="246" y="3990"/>
                  </a:cubicBezTo>
                  <a:cubicBezTo>
                    <a:pt x="277" y="4040"/>
                    <a:pt x="316" y="4082"/>
                    <a:pt x="355" y="4127"/>
                  </a:cubicBezTo>
                  <a:cubicBezTo>
                    <a:pt x="361" y="4132"/>
                    <a:pt x="374" y="4141"/>
                    <a:pt x="386" y="4141"/>
                  </a:cubicBezTo>
                  <a:cubicBezTo>
                    <a:pt x="397" y="4141"/>
                    <a:pt x="408" y="4138"/>
                    <a:pt x="414" y="4129"/>
                  </a:cubicBezTo>
                  <a:cubicBezTo>
                    <a:pt x="430" y="4115"/>
                    <a:pt x="436" y="4087"/>
                    <a:pt x="416" y="4071"/>
                  </a:cubicBezTo>
                  <a:cubicBezTo>
                    <a:pt x="380" y="4029"/>
                    <a:pt x="347" y="3984"/>
                    <a:pt x="316" y="3942"/>
                  </a:cubicBezTo>
                  <a:cubicBezTo>
                    <a:pt x="308" y="3929"/>
                    <a:pt x="295" y="3923"/>
                    <a:pt x="283" y="3923"/>
                  </a:cubicBezTo>
                  <a:close/>
                  <a:moveTo>
                    <a:pt x="1683" y="4249"/>
                  </a:moveTo>
                  <a:cubicBezTo>
                    <a:pt x="1649" y="4249"/>
                    <a:pt x="1622" y="4252"/>
                    <a:pt x="1588" y="4255"/>
                  </a:cubicBezTo>
                  <a:cubicBezTo>
                    <a:pt x="1569" y="4258"/>
                    <a:pt x="1552" y="4280"/>
                    <a:pt x="1555" y="4305"/>
                  </a:cubicBezTo>
                  <a:cubicBezTo>
                    <a:pt x="1557" y="4322"/>
                    <a:pt x="1574" y="4339"/>
                    <a:pt x="1596" y="4339"/>
                  </a:cubicBezTo>
                  <a:lnTo>
                    <a:pt x="1599" y="4339"/>
                  </a:lnTo>
                  <a:cubicBezTo>
                    <a:pt x="1627" y="4336"/>
                    <a:pt x="1658" y="4336"/>
                    <a:pt x="1680" y="4333"/>
                  </a:cubicBezTo>
                  <a:cubicBezTo>
                    <a:pt x="1708" y="4333"/>
                    <a:pt x="1733" y="4336"/>
                    <a:pt x="1755" y="4339"/>
                  </a:cubicBezTo>
                  <a:cubicBezTo>
                    <a:pt x="1758" y="4339"/>
                    <a:pt x="1760" y="4339"/>
                    <a:pt x="1762" y="4339"/>
                  </a:cubicBezTo>
                  <a:cubicBezTo>
                    <a:pt x="1784" y="4339"/>
                    <a:pt x="1803" y="4326"/>
                    <a:pt x="1806" y="4305"/>
                  </a:cubicBezTo>
                  <a:cubicBezTo>
                    <a:pt x="1808" y="4280"/>
                    <a:pt x="1794" y="4258"/>
                    <a:pt x="1769" y="4255"/>
                  </a:cubicBezTo>
                  <a:cubicBezTo>
                    <a:pt x="1741" y="4252"/>
                    <a:pt x="1714" y="4249"/>
                    <a:pt x="1683" y="4249"/>
                  </a:cubicBezTo>
                  <a:close/>
                  <a:moveTo>
                    <a:pt x="508" y="4174"/>
                  </a:moveTo>
                  <a:cubicBezTo>
                    <a:pt x="497" y="4174"/>
                    <a:pt x="487" y="4179"/>
                    <a:pt x="478" y="4188"/>
                  </a:cubicBezTo>
                  <a:cubicBezTo>
                    <a:pt x="458" y="4207"/>
                    <a:pt x="464" y="4230"/>
                    <a:pt x="480" y="4249"/>
                  </a:cubicBezTo>
                  <a:cubicBezTo>
                    <a:pt x="522" y="4286"/>
                    <a:pt x="567" y="4322"/>
                    <a:pt x="617" y="4355"/>
                  </a:cubicBezTo>
                  <a:cubicBezTo>
                    <a:pt x="623" y="4361"/>
                    <a:pt x="628" y="4364"/>
                    <a:pt x="640" y="4364"/>
                  </a:cubicBezTo>
                  <a:cubicBezTo>
                    <a:pt x="651" y="4364"/>
                    <a:pt x="665" y="4355"/>
                    <a:pt x="676" y="4347"/>
                  </a:cubicBezTo>
                  <a:cubicBezTo>
                    <a:pt x="690" y="4325"/>
                    <a:pt x="687" y="4300"/>
                    <a:pt x="665" y="4286"/>
                  </a:cubicBezTo>
                  <a:cubicBezTo>
                    <a:pt x="620" y="4255"/>
                    <a:pt x="575" y="4221"/>
                    <a:pt x="536" y="4185"/>
                  </a:cubicBezTo>
                  <a:cubicBezTo>
                    <a:pt x="527" y="4177"/>
                    <a:pt x="518" y="4174"/>
                    <a:pt x="508" y="4174"/>
                  </a:cubicBezTo>
                  <a:close/>
                  <a:moveTo>
                    <a:pt x="1431" y="4297"/>
                  </a:moveTo>
                  <a:cubicBezTo>
                    <a:pt x="1427" y="4297"/>
                    <a:pt x="1422" y="4298"/>
                    <a:pt x="1418" y="4300"/>
                  </a:cubicBezTo>
                  <a:cubicBezTo>
                    <a:pt x="1365" y="4322"/>
                    <a:pt x="1309" y="4350"/>
                    <a:pt x="1262" y="4383"/>
                  </a:cubicBezTo>
                  <a:cubicBezTo>
                    <a:pt x="1245" y="4397"/>
                    <a:pt x="1237" y="4422"/>
                    <a:pt x="1250" y="4445"/>
                  </a:cubicBezTo>
                  <a:cubicBezTo>
                    <a:pt x="1256" y="4453"/>
                    <a:pt x="1273" y="4461"/>
                    <a:pt x="1284" y="4461"/>
                  </a:cubicBezTo>
                  <a:cubicBezTo>
                    <a:pt x="1295" y="4461"/>
                    <a:pt x="1303" y="4459"/>
                    <a:pt x="1309" y="4453"/>
                  </a:cubicBezTo>
                  <a:cubicBezTo>
                    <a:pt x="1356" y="4425"/>
                    <a:pt x="1401" y="4400"/>
                    <a:pt x="1449" y="4380"/>
                  </a:cubicBezTo>
                  <a:cubicBezTo>
                    <a:pt x="1471" y="4369"/>
                    <a:pt x="1485" y="4347"/>
                    <a:pt x="1474" y="4325"/>
                  </a:cubicBezTo>
                  <a:cubicBezTo>
                    <a:pt x="1465" y="4309"/>
                    <a:pt x="1449" y="4297"/>
                    <a:pt x="1431" y="4297"/>
                  </a:cubicBezTo>
                  <a:close/>
                  <a:moveTo>
                    <a:pt x="1922" y="4305"/>
                  </a:moveTo>
                  <a:cubicBezTo>
                    <a:pt x="1908" y="4305"/>
                    <a:pt x="1896" y="4312"/>
                    <a:pt x="1887" y="4325"/>
                  </a:cubicBezTo>
                  <a:cubicBezTo>
                    <a:pt x="1873" y="4347"/>
                    <a:pt x="1878" y="4369"/>
                    <a:pt x="1900" y="4383"/>
                  </a:cubicBezTo>
                  <a:cubicBezTo>
                    <a:pt x="1942" y="4411"/>
                    <a:pt x="1970" y="4445"/>
                    <a:pt x="1970" y="4478"/>
                  </a:cubicBezTo>
                  <a:lnTo>
                    <a:pt x="2012" y="4481"/>
                  </a:lnTo>
                  <a:lnTo>
                    <a:pt x="2057" y="4475"/>
                  </a:lnTo>
                  <a:cubicBezTo>
                    <a:pt x="2057" y="4417"/>
                    <a:pt x="2015" y="4353"/>
                    <a:pt x="1945" y="4311"/>
                  </a:cubicBezTo>
                  <a:cubicBezTo>
                    <a:pt x="1937" y="4307"/>
                    <a:pt x="1930" y="4305"/>
                    <a:pt x="1922" y="4305"/>
                  </a:cubicBezTo>
                  <a:close/>
                  <a:moveTo>
                    <a:pt x="780" y="4373"/>
                  </a:moveTo>
                  <a:cubicBezTo>
                    <a:pt x="766" y="4373"/>
                    <a:pt x="752" y="4381"/>
                    <a:pt x="743" y="4394"/>
                  </a:cubicBezTo>
                  <a:cubicBezTo>
                    <a:pt x="732" y="4411"/>
                    <a:pt x="737" y="4436"/>
                    <a:pt x="759" y="4450"/>
                  </a:cubicBezTo>
                  <a:cubicBezTo>
                    <a:pt x="807" y="4475"/>
                    <a:pt x="860" y="4503"/>
                    <a:pt x="913" y="4528"/>
                  </a:cubicBezTo>
                  <a:cubicBezTo>
                    <a:pt x="916" y="4528"/>
                    <a:pt x="924" y="4531"/>
                    <a:pt x="930" y="4531"/>
                  </a:cubicBezTo>
                  <a:cubicBezTo>
                    <a:pt x="946" y="4531"/>
                    <a:pt x="960" y="4520"/>
                    <a:pt x="966" y="4506"/>
                  </a:cubicBezTo>
                  <a:cubicBezTo>
                    <a:pt x="974" y="4486"/>
                    <a:pt x="966" y="4461"/>
                    <a:pt x="944" y="4450"/>
                  </a:cubicBezTo>
                  <a:cubicBezTo>
                    <a:pt x="896" y="4431"/>
                    <a:pt x="843" y="4406"/>
                    <a:pt x="799" y="4378"/>
                  </a:cubicBezTo>
                  <a:cubicBezTo>
                    <a:pt x="793" y="4374"/>
                    <a:pt x="786" y="4373"/>
                    <a:pt x="780" y="4373"/>
                  </a:cubicBezTo>
                  <a:close/>
                  <a:moveTo>
                    <a:pt x="1908" y="4554"/>
                  </a:moveTo>
                  <a:cubicBezTo>
                    <a:pt x="1901" y="4554"/>
                    <a:pt x="1895" y="4556"/>
                    <a:pt x="1889" y="4559"/>
                  </a:cubicBezTo>
                  <a:lnTo>
                    <a:pt x="1867" y="4570"/>
                  </a:lnTo>
                  <a:cubicBezTo>
                    <a:pt x="1831" y="4584"/>
                    <a:pt x="1789" y="4592"/>
                    <a:pt x="1739" y="4601"/>
                  </a:cubicBezTo>
                  <a:cubicBezTo>
                    <a:pt x="1719" y="4604"/>
                    <a:pt x="1700" y="4626"/>
                    <a:pt x="1705" y="4648"/>
                  </a:cubicBezTo>
                  <a:cubicBezTo>
                    <a:pt x="1708" y="4671"/>
                    <a:pt x="1725" y="4687"/>
                    <a:pt x="1747" y="4687"/>
                  </a:cubicBezTo>
                  <a:cubicBezTo>
                    <a:pt x="1750" y="4687"/>
                    <a:pt x="1750" y="4687"/>
                    <a:pt x="1750" y="4685"/>
                  </a:cubicBezTo>
                  <a:cubicBezTo>
                    <a:pt x="1803" y="4676"/>
                    <a:pt x="1853" y="4662"/>
                    <a:pt x="1895" y="4645"/>
                  </a:cubicBezTo>
                  <a:cubicBezTo>
                    <a:pt x="1906" y="4643"/>
                    <a:pt x="1914" y="4637"/>
                    <a:pt x="1923" y="4634"/>
                  </a:cubicBezTo>
                  <a:cubicBezTo>
                    <a:pt x="1948" y="4626"/>
                    <a:pt x="1956" y="4601"/>
                    <a:pt x="1945" y="4578"/>
                  </a:cubicBezTo>
                  <a:cubicBezTo>
                    <a:pt x="1937" y="4563"/>
                    <a:pt x="1923" y="4554"/>
                    <a:pt x="1908" y="4554"/>
                  </a:cubicBezTo>
                  <a:close/>
                  <a:moveTo>
                    <a:pt x="1150" y="4480"/>
                  </a:moveTo>
                  <a:cubicBezTo>
                    <a:pt x="1140" y="4480"/>
                    <a:pt x="1130" y="4484"/>
                    <a:pt x="1122" y="4492"/>
                  </a:cubicBezTo>
                  <a:lnTo>
                    <a:pt x="1100" y="4514"/>
                  </a:lnTo>
                  <a:cubicBezTo>
                    <a:pt x="1097" y="4514"/>
                    <a:pt x="1097" y="4509"/>
                    <a:pt x="1094" y="4509"/>
                  </a:cubicBezTo>
                  <a:cubicBezTo>
                    <a:pt x="1090" y="4507"/>
                    <a:pt x="1085" y="4506"/>
                    <a:pt x="1081" y="4506"/>
                  </a:cubicBezTo>
                  <a:cubicBezTo>
                    <a:pt x="1063" y="4506"/>
                    <a:pt x="1048" y="4518"/>
                    <a:pt x="1041" y="4534"/>
                  </a:cubicBezTo>
                  <a:cubicBezTo>
                    <a:pt x="1038" y="4548"/>
                    <a:pt x="1041" y="4562"/>
                    <a:pt x="1050" y="4573"/>
                  </a:cubicBezTo>
                  <a:cubicBezTo>
                    <a:pt x="1038" y="4590"/>
                    <a:pt x="1025" y="4604"/>
                    <a:pt x="1011" y="4620"/>
                  </a:cubicBezTo>
                  <a:cubicBezTo>
                    <a:pt x="997" y="4640"/>
                    <a:pt x="999" y="4665"/>
                    <a:pt x="1016" y="4679"/>
                  </a:cubicBezTo>
                  <a:cubicBezTo>
                    <a:pt x="1027" y="4687"/>
                    <a:pt x="1036" y="4690"/>
                    <a:pt x="1044" y="4690"/>
                  </a:cubicBezTo>
                  <a:cubicBezTo>
                    <a:pt x="1055" y="4690"/>
                    <a:pt x="1069" y="4685"/>
                    <a:pt x="1072" y="4676"/>
                  </a:cubicBezTo>
                  <a:lnTo>
                    <a:pt x="1125" y="4615"/>
                  </a:lnTo>
                  <a:lnTo>
                    <a:pt x="1231" y="4645"/>
                  </a:lnTo>
                  <a:cubicBezTo>
                    <a:pt x="1234" y="4646"/>
                    <a:pt x="1236" y="4646"/>
                    <a:pt x="1239" y="4646"/>
                  </a:cubicBezTo>
                  <a:cubicBezTo>
                    <a:pt x="1258" y="4646"/>
                    <a:pt x="1276" y="4637"/>
                    <a:pt x="1281" y="4615"/>
                  </a:cubicBezTo>
                  <a:cubicBezTo>
                    <a:pt x="1287" y="4590"/>
                    <a:pt x="1276" y="4570"/>
                    <a:pt x="1250" y="4562"/>
                  </a:cubicBezTo>
                  <a:cubicBezTo>
                    <a:pt x="1231" y="4559"/>
                    <a:pt x="1209" y="4551"/>
                    <a:pt x="1189" y="4545"/>
                  </a:cubicBezTo>
                  <a:cubicBezTo>
                    <a:pt x="1195" y="4531"/>
                    <a:pt x="1195" y="4509"/>
                    <a:pt x="1181" y="4495"/>
                  </a:cubicBezTo>
                  <a:cubicBezTo>
                    <a:pt x="1172" y="4485"/>
                    <a:pt x="1161" y="4480"/>
                    <a:pt x="1150" y="4480"/>
                  </a:cubicBezTo>
                  <a:close/>
                  <a:moveTo>
                    <a:pt x="1407" y="4597"/>
                  </a:moveTo>
                  <a:cubicBezTo>
                    <a:pt x="1387" y="4597"/>
                    <a:pt x="1373" y="4610"/>
                    <a:pt x="1370" y="4632"/>
                  </a:cubicBezTo>
                  <a:cubicBezTo>
                    <a:pt x="1365" y="4657"/>
                    <a:pt x="1379" y="4676"/>
                    <a:pt x="1404" y="4682"/>
                  </a:cubicBezTo>
                  <a:cubicBezTo>
                    <a:pt x="1463" y="4687"/>
                    <a:pt x="1524" y="4696"/>
                    <a:pt x="1580" y="4698"/>
                  </a:cubicBezTo>
                  <a:cubicBezTo>
                    <a:pt x="1599" y="4698"/>
                    <a:pt x="1622" y="4676"/>
                    <a:pt x="1622" y="4659"/>
                  </a:cubicBezTo>
                  <a:cubicBezTo>
                    <a:pt x="1622" y="4634"/>
                    <a:pt x="1602" y="4618"/>
                    <a:pt x="1580" y="4615"/>
                  </a:cubicBezTo>
                  <a:cubicBezTo>
                    <a:pt x="1529" y="4612"/>
                    <a:pt x="1474" y="4606"/>
                    <a:pt x="1418" y="4598"/>
                  </a:cubicBezTo>
                  <a:cubicBezTo>
                    <a:pt x="1414" y="4597"/>
                    <a:pt x="1411" y="4597"/>
                    <a:pt x="1407" y="4597"/>
                  </a:cubicBezTo>
                  <a:close/>
                  <a:moveTo>
                    <a:pt x="943" y="4747"/>
                  </a:moveTo>
                  <a:cubicBezTo>
                    <a:pt x="929" y="4747"/>
                    <a:pt x="916" y="4754"/>
                    <a:pt x="907" y="4768"/>
                  </a:cubicBezTo>
                  <a:cubicBezTo>
                    <a:pt x="879" y="4813"/>
                    <a:pt x="857" y="4866"/>
                    <a:pt x="829" y="4919"/>
                  </a:cubicBezTo>
                  <a:cubicBezTo>
                    <a:pt x="818" y="4938"/>
                    <a:pt x="829" y="4963"/>
                    <a:pt x="849" y="4975"/>
                  </a:cubicBezTo>
                  <a:cubicBezTo>
                    <a:pt x="854" y="4975"/>
                    <a:pt x="860" y="4977"/>
                    <a:pt x="865" y="4977"/>
                  </a:cubicBezTo>
                  <a:cubicBezTo>
                    <a:pt x="885" y="4977"/>
                    <a:pt x="899" y="4966"/>
                    <a:pt x="902" y="4952"/>
                  </a:cubicBezTo>
                  <a:cubicBezTo>
                    <a:pt x="927" y="4905"/>
                    <a:pt x="949" y="4855"/>
                    <a:pt x="977" y="4810"/>
                  </a:cubicBezTo>
                  <a:cubicBezTo>
                    <a:pt x="994" y="4793"/>
                    <a:pt x="985" y="4768"/>
                    <a:pt x="966" y="4754"/>
                  </a:cubicBezTo>
                  <a:cubicBezTo>
                    <a:pt x="959" y="4749"/>
                    <a:pt x="951" y="4747"/>
                    <a:pt x="943" y="4747"/>
                  </a:cubicBezTo>
                  <a:close/>
                  <a:moveTo>
                    <a:pt x="800" y="5044"/>
                  </a:moveTo>
                  <a:cubicBezTo>
                    <a:pt x="783" y="5044"/>
                    <a:pt x="768" y="5055"/>
                    <a:pt x="759" y="5072"/>
                  </a:cubicBezTo>
                  <a:cubicBezTo>
                    <a:pt x="737" y="5123"/>
                    <a:pt x="720" y="5178"/>
                    <a:pt x="704" y="5231"/>
                  </a:cubicBezTo>
                  <a:cubicBezTo>
                    <a:pt x="695" y="5254"/>
                    <a:pt x="709" y="5276"/>
                    <a:pt x="732" y="5284"/>
                  </a:cubicBezTo>
                  <a:cubicBezTo>
                    <a:pt x="734" y="5287"/>
                    <a:pt x="740" y="5287"/>
                    <a:pt x="746" y="5287"/>
                  </a:cubicBezTo>
                  <a:cubicBezTo>
                    <a:pt x="762" y="5287"/>
                    <a:pt x="779" y="5276"/>
                    <a:pt x="785" y="5256"/>
                  </a:cubicBezTo>
                  <a:cubicBezTo>
                    <a:pt x="801" y="5206"/>
                    <a:pt x="818" y="5156"/>
                    <a:pt x="840" y="5103"/>
                  </a:cubicBezTo>
                  <a:cubicBezTo>
                    <a:pt x="846" y="5081"/>
                    <a:pt x="835" y="5058"/>
                    <a:pt x="815" y="5047"/>
                  </a:cubicBezTo>
                  <a:cubicBezTo>
                    <a:pt x="810" y="5045"/>
                    <a:pt x="805" y="5044"/>
                    <a:pt x="800" y="5044"/>
                  </a:cubicBezTo>
                  <a:close/>
                  <a:moveTo>
                    <a:pt x="698" y="5370"/>
                  </a:moveTo>
                  <a:cubicBezTo>
                    <a:pt x="681" y="5370"/>
                    <a:pt x="663" y="5382"/>
                    <a:pt x="656" y="5401"/>
                  </a:cubicBezTo>
                  <a:cubicBezTo>
                    <a:pt x="642" y="5457"/>
                    <a:pt x="637" y="5519"/>
                    <a:pt x="628" y="5574"/>
                  </a:cubicBezTo>
                  <a:cubicBezTo>
                    <a:pt x="628" y="5594"/>
                    <a:pt x="645" y="5616"/>
                    <a:pt x="667" y="5619"/>
                  </a:cubicBezTo>
                  <a:lnTo>
                    <a:pt x="676" y="5619"/>
                  </a:lnTo>
                  <a:cubicBezTo>
                    <a:pt x="695" y="5619"/>
                    <a:pt x="715" y="5602"/>
                    <a:pt x="712" y="5580"/>
                  </a:cubicBezTo>
                  <a:cubicBezTo>
                    <a:pt x="718" y="5527"/>
                    <a:pt x="726" y="5471"/>
                    <a:pt x="737" y="5421"/>
                  </a:cubicBezTo>
                  <a:cubicBezTo>
                    <a:pt x="746" y="5399"/>
                    <a:pt x="732" y="5376"/>
                    <a:pt x="706" y="5371"/>
                  </a:cubicBezTo>
                  <a:cubicBezTo>
                    <a:pt x="704" y="5370"/>
                    <a:pt x="701" y="5370"/>
                    <a:pt x="698" y="5370"/>
                  </a:cubicBezTo>
                  <a:close/>
                  <a:moveTo>
                    <a:pt x="667" y="5703"/>
                  </a:moveTo>
                  <a:cubicBezTo>
                    <a:pt x="648" y="5703"/>
                    <a:pt x="626" y="5720"/>
                    <a:pt x="626" y="5745"/>
                  </a:cubicBezTo>
                  <a:cubicBezTo>
                    <a:pt x="626" y="5800"/>
                    <a:pt x="631" y="5859"/>
                    <a:pt x="637" y="5915"/>
                  </a:cubicBezTo>
                  <a:cubicBezTo>
                    <a:pt x="640" y="5937"/>
                    <a:pt x="656" y="5954"/>
                    <a:pt x="679" y="5954"/>
                  </a:cubicBezTo>
                  <a:lnTo>
                    <a:pt x="681" y="5954"/>
                  </a:lnTo>
                  <a:cubicBezTo>
                    <a:pt x="706" y="5954"/>
                    <a:pt x="723" y="5932"/>
                    <a:pt x="720" y="5909"/>
                  </a:cubicBezTo>
                  <a:cubicBezTo>
                    <a:pt x="715" y="5853"/>
                    <a:pt x="709" y="5798"/>
                    <a:pt x="709" y="5745"/>
                  </a:cubicBezTo>
                  <a:cubicBezTo>
                    <a:pt x="709" y="5722"/>
                    <a:pt x="693" y="5703"/>
                    <a:pt x="667" y="5703"/>
                  </a:cubicBezTo>
                  <a:close/>
                  <a:moveTo>
                    <a:pt x="707" y="6036"/>
                  </a:moveTo>
                  <a:cubicBezTo>
                    <a:pt x="703" y="6036"/>
                    <a:pt x="699" y="6036"/>
                    <a:pt x="695" y="6038"/>
                  </a:cubicBezTo>
                  <a:cubicBezTo>
                    <a:pt x="676" y="6040"/>
                    <a:pt x="659" y="6063"/>
                    <a:pt x="665" y="6085"/>
                  </a:cubicBezTo>
                  <a:cubicBezTo>
                    <a:pt x="679" y="6138"/>
                    <a:pt x="693" y="6197"/>
                    <a:pt x="715" y="6250"/>
                  </a:cubicBezTo>
                  <a:cubicBezTo>
                    <a:pt x="718" y="6266"/>
                    <a:pt x="734" y="6277"/>
                    <a:pt x="751" y="6277"/>
                  </a:cubicBezTo>
                  <a:lnTo>
                    <a:pt x="765" y="6277"/>
                  </a:lnTo>
                  <a:cubicBezTo>
                    <a:pt x="787" y="6272"/>
                    <a:pt x="796" y="6247"/>
                    <a:pt x="790" y="6224"/>
                  </a:cubicBezTo>
                  <a:cubicBezTo>
                    <a:pt x="773" y="6174"/>
                    <a:pt x="759" y="6121"/>
                    <a:pt x="746" y="6068"/>
                  </a:cubicBezTo>
                  <a:cubicBezTo>
                    <a:pt x="743" y="6052"/>
                    <a:pt x="727" y="6036"/>
                    <a:pt x="707" y="6036"/>
                  </a:cubicBezTo>
                  <a:close/>
                  <a:moveTo>
                    <a:pt x="824" y="6353"/>
                  </a:moveTo>
                  <a:cubicBezTo>
                    <a:pt x="817" y="6353"/>
                    <a:pt x="811" y="6355"/>
                    <a:pt x="804" y="6358"/>
                  </a:cubicBezTo>
                  <a:cubicBezTo>
                    <a:pt x="779" y="6370"/>
                    <a:pt x="773" y="6392"/>
                    <a:pt x="785" y="6414"/>
                  </a:cubicBezTo>
                  <a:cubicBezTo>
                    <a:pt x="807" y="6462"/>
                    <a:pt x="832" y="6515"/>
                    <a:pt x="863" y="6565"/>
                  </a:cubicBezTo>
                  <a:cubicBezTo>
                    <a:pt x="871" y="6579"/>
                    <a:pt x="885" y="6584"/>
                    <a:pt x="899" y="6584"/>
                  </a:cubicBezTo>
                  <a:cubicBezTo>
                    <a:pt x="905" y="6584"/>
                    <a:pt x="913" y="6582"/>
                    <a:pt x="924" y="6579"/>
                  </a:cubicBezTo>
                  <a:cubicBezTo>
                    <a:pt x="944" y="6568"/>
                    <a:pt x="952" y="6543"/>
                    <a:pt x="938" y="6523"/>
                  </a:cubicBezTo>
                  <a:cubicBezTo>
                    <a:pt x="910" y="6476"/>
                    <a:pt x="885" y="6428"/>
                    <a:pt x="860" y="6378"/>
                  </a:cubicBezTo>
                  <a:cubicBezTo>
                    <a:pt x="852" y="6362"/>
                    <a:pt x="839" y="6353"/>
                    <a:pt x="824" y="6353"/>
                  </a:cubicBezTo>
                  <a:close/>
                  <a:moveTo>
                    <a:pt x="993" y="6639"/>
                  </a:moveTo>
                  <a:cubicBezTo>
                    <a:pt x="984" y="6639"/>
                    <a:pt x="976" y="6642"/>
                    <a:pt x="969" y="6649"/>
                  </a:cubicBezTo>
                  <a:cubicBezTo>
                    <a:pt x="946" y="6660"/>
                    <a:pt x="944" y="6688"/>
                    <a:pt x="958" y="6707"/>
                  </a:cubicBezTo>
                  <a:cubicBezTo>
                    <a:pt x="994" y="6752"/>
                    <a:pt x="1027" y="6796"/>
                    <a:pt x="1066" y="6838"/>
                  </a:cubicBezTo>
                  <a:cubicBezTo>
                    <a:pt x="1072" y="6847"/>
                    <a:pt x="1083" y="6852"/>
                    <a:pt x="1097" y="6852"/>
                  </a:cubicBezTo>
                  <a:cubicBezTo>
                    <a:pt x="1108" y="6852"/>
                    <a:pt x="1119" y="6849"/>
                    <a:pt x="1128" y="6847"/>
                  </a:cubicBezTo>
                  <a:cubicBezTo>
                    <a:pt x="1144" y="6833"/>
                    <a:pt x="1150" y="6805"/>
                    <a:pt x="1133" y="6788"/>
                  </a:cubicBezTo>
                  <a:cubicBezTo>
                    <a:pt x="1094" y="6741"/>
                    <a:pt x="1058" y="6699"/>
                    <a:pt x="1027" y="6657"/>
                  </a:cubicBezTo>
                  <a:cubicBezTo>
                    <a:pt x="1019" y="6645"/>
                    <a:pt x="1006" y="6639"/>
                    <a:pt x="993" y="6639"/>
                  </a:cubicBezTo>
                  <a:close/>
                  <a:moveTo>
                    <a:pt x="1209" y="6889"/>
                  </a:moveTo>
                  <a:cubicBezTo>
                    <a:pt x="1198" y="6889"/>
                    <a:pt x="1187" y="6894"/>
                    <a:pt x="1178" y="6902"/>
                  </a:cubicBezTo>
                  <a:cubicBezTo>
                    <a:pt x="1164" y="6919"/>
                    <a:pt x="1164" y="6944"/>
                    <a:pt x="1181" y="6961"/>
                  </a:cubicBezTo>
                  <a:cubicBezTo>
                    <a:pt x="1223" y="7003"/>
                    <a:pt x="1264" y="7039"/>
                    <a:pt x="1309" y="7075"/>
                  </a:cubicBezTo>
                  <a:cubicBezTo>
                    <a:pt x="1317" y="7084"/>
                    <a:pt x="1326" y="7087"/>
                    <a:pt x="1337" y="7087"/>
                  </a:cubicBezTo>
                  <a:cubicBezTo>
                    <a:pt x="1351" y="7087"/>
                    <a:pt x="1362" y="7081"/>
                    <a:pt x="1365" y="7070"/>
                  </a:cubicBezTo>
                  <a:cubicBezTo>
                    <a:pt x="1379" y="7050"/>
                    <a:pt x="1376" y="7025"/>
                    <a:pt x="1359" y="7011"/>
                  </a:cubicBezTo>
                  <a:cubicBezTo>
                    <a:pt x="1317" y="6972"/>
                    <a:pt x="1276" y="6936"/>
                    <a:pt x="1237" y="6900"/>
                  </a:cubicBezTo>
                  <a:cubicBezTo>
                    <a:pt x="1229" y="6893"/>
                    <a:pt x="1219" y="6889"/>
                    <a:pt x="1209" y="6889"/>
                  </a:cubicBezTo>
                  <a:close/>
                  <a:moveTo>
                    <a:pt x="1471" y="7103"/>
                  </a:moveTo>
                  <a:cubicBezTo>
                    <a:pt x="1458" y="7103"/>
                    <a:pt x="1446" y="7109"/>
                    <a:pt x="1437" y="7123"/>
                  </a:cubicBezTo>
                  <a:cubicBezTo>
                    <a:pt x="1423" y="7142"/>
                    <a:pt x="1429" y="7167"/>
                    <a:pt x="1449" y="7181"/>
                  </a:cubicBezTo>
                  <a:cubicBezTo>
                    <a:pt x="1535" y="7243"/>
                    <a:pt x="1591" y="7271"/>
                    <a:pt x="1596" y="7276"/>
                  </a:cubicBezTo>
                  <a:cubicBezTo>
                    <a:pt x="1602" y="7279"/>
                    <a:pt x="1610" y="7282"/>
                    <a:pt x="1616" y="7282"/>
                  </a:cubicBezTo>
                  <a:cubicBezTo>
                    <a:pt x="1630" y="7282"/>
                    <a:pt x="1644" y="7271"/>
                    <a:pt x="1652" y="7254"/>
                  </a:cubicBezTo>
                  <a:cubicBezTo>
                    <a:pt x="1661" y="7237"/>
                    <a:pt x="1655" y="7209"/>
                    <a:pt x="1633" y="7198"/>
                  </a:cubicBezTo>
                  <a:cubicBezTo>
                    <a:pt x="1633" y="7198"/>
                    <a:pt x="1577" y="7170"/>
                    <a:pt x="1499" y="7112"/>
                  </a:cubicBezTo>
                  <a:cubicBezTo>
                    <a:pt x="1490" y="7106"/>
                    <a:pt x="1480" y="7103"/>
                    <a:pt x="1471" y="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404782" y="771641"/>
              <a:ext cx="448371" cy="264718"/>
            </a:xfrm>
            <a:custGeom>
              <a:avLst/>
              <a:gdLst/>
              <a:ahLst/>
              <a:cxnLst/>
              <a:rect l="l" t="t" r="r" b="b"/>
              <a:pathLst>
                <a:path w="14580" h="8608" extrusionOk="0">
                  <a:moveTo>
                    <a:pt x="4689" y="1"/>
                  </a:moveTo>
                  <a:cubicBezTo>
                    <a:pt x="3593" y="1"/>
                    <a:pt x="3260" y="1150"/>
                    <a:pt x="3162" y="1712"/>
                  </a:cubicBezTo>
                  <a:lnTo>
                    <a:pt x="3162" y="1712"/>
                  </a:lnTo>
                  <a:cubicBezTo>
                    <a:pt x="2981" y="1526"/>
                    <a:pt x="2718" y="1372"/>
                    <a:pt x="2390" y="1372"/>
                  </a:cubicBezTo>
                  <a:cubicBezTo>
                    <a:pt x="2031" y="1372"/>
                    <a:pt x="1593" y="1556"/>
                    <a:pt x="1096" y="2085"/>
                  </a:cubicBezTo>
                  <a:cubicBezTo>
                    <a:pt x="1" y="3257"/>
                    <a:pt x="930" y="4302"/>
                    <a:pt x="1449" y="4550"/>
                  </a:cubicBezTo>
                  <a:lnTo>
                    <a:pt x="1449" y="4550"/>
                  </a:lnTo>
                  <a:cubicBezTo>
                    <a:pt x="1049" y="5169"/>
                    <a:pt x="1203" y="6536"/>
                    <a:pt x="2318" y="6719"/>
                  </a:cubicBezTo>
                  <a:cubicBezTo>
                    <a:pt x="2470" y="6745"/>
                    <a:pt x="2607" y="6756"/>
                    <a:pt x="2730" y="6756"/>
                  </a:cubicBezTo>
                  <a:cubicBezTo>
                    <a:pt x="2820" y="6756"/>
                    <a:pt x="2902" y="6750"/>
                    <a:pt x="2976" y="6739"/>
                  </a:cubicBezTo>
                  <a:lnTo>
                    <a:pt x="2976" y="6739"/>
                  </a:lnTo>
                  <a:cubicBezTo>
                    <a:pt x="3078" y="7298"/>
                    <a:pt x="3539" y="7977"/>
                    <a:pt x="4447" y="8050"/>
                  </a:cubicBezTo>
                  <a:cubicBezTo>
                    <a:pt x="4504" y="8055"/>
                    <a:pt x="4560" y="8057"/>
                    <a:pt x="4614" y="8057"/>
                  </a:cubicBezTo>
                  <a:cubicBezTo>
                    <a:pt x="5160" y="8057"/>
                    <a:pt x="5526" y="7825"/>
                    <a:pt x="5742" y="7549"/>
                  </a:cubicBezTo>
                  <a:lnTo>
                    <a:pt x="5742" y="7549"/>
                  </a:lnTo>
                  <a:cubicBezTo>
                    <a:pt x="5982" y="8065"/>
                    <a:pt x="6525" y="8607"/>
                    <a:pt x="7432" y="8607"/>
                  </a:cubicBezTo>
                  <a:cubicBezTo>
                    <a:pt x="7493" y="8607"/>
                    <a:pt x="7557" y="8605"/>
                    <a:pt x="7621" y="8600"/>
                  </a:cubicBezTo>
                  <a:cubicBezTo>
                    <a:pt x="8378" y="8539"/>
                    <a:pt x="8759" y="8180"/>
                    <a:pt x="8908" y="7804"/>
                  </a:cubicBezTo>
                  <a:lnTo>
                    <a:pt x="8908" y="7804"/>
                  </a:lnTo>
                  <a:cubicBezTo>
                    <a:pt x="9274" y="8062"/>
                    <a:pt x="9800" y="8269"/>
                    <a:pt x="10346" y="8269"/>
                  </a:cubicBezTo>
                  <a:cubicBezTo>
                    <a:pt x="10664" y="8269"/>
                    <a:pt x="10989" y="8199"/>
                    <a:pt x="11293" y="8028"/>
                  </a:cubicBezTo>
                  <a:cubicBezTo>
                    <a:pt x="11853" y="7711"/>
                    <a:pt x="12064" y="7363"/>
                    <a:pt x="12089" y="7077"/>
                  </a:cubicBezTo>
                  <a:lnTo>
                    <a:pt x="12089" y="7077"/>
                  </a:lnTo>
                  <a:cubicBezTo>
                    <a:pt x="12230" y="7106"/>
                    <a:pt x="12382" y="7124"/>
                    <a:pt x="12534" y="7124"/>
                  </a:cubicBezTo>
                  <a:cubicBezTo>
                    <a:pt x="12809" y="7124"/>
                    <a:pt x="13083" y="7067"/>
                    <a:pt x="13287" y="6923"/>
                  </a:cubicBezTo>
                  <a:cubicBezTo>
                    <a:pt x="13985" y="6432"/>
                    <a:pt x="14579" y="5656"/>
                    <a:pt x="13748" y="4513"/>
                  </a:cubicBezTo>
                  <a:cubicBezTo>
                    <a:pt x="13585" y="4289"/>
                    <a:pt x="13425" y="4141"/>
                    <a:pt x="13277" y="4047"/>
                  </a:cubicBezTo>
                  <a:lnTo>
                    <a:pt x="13277" y="4047"/>
                  </a:lnTo>
                  <a:cubicBezTo>
                    <a:pt x="13549" y="3585"/>
                    <a:pt x="13613" y="2773"/>
                    <a:pt x="12950" y="2175"/>
                  </a:cubicBezTo>
                  <a:cubicBezTo>
                    <a:pt x="12656" y="1908"/>
                    <a:pt x="12368" y="1810"/>
                    <a:pt x="12118" y="1810"/>
                  </a:cubicBezTo>
                  <a:cubicBezTo>
                    <a:pt x="12010" y="1810"/>
                    <a:pt x="11909" y="1828"/>
                    <a:pt x="11817" y="1859"/>
                  </a:cubicBezTo>
                  <a:lnTo>
                    <a:pt x="11817" y="1859"/>
                  </a:lnTo>
                  <a:cubicBezTo>
                    <a:pt x="11790" y="1370"/>
                    <a:pt x="11539" y="740"/>
                    <a:pt x="10924" y="347"/>
                  </a:cubicBezTo>
                  <a:cubicBezTo>
                    <a:pt x="10721" y="217"/>
                    <a:pt x="10515" y="163"/>
                    <a:pt x="10317" y="163"/>
                  </a:cubicBezTo>
                  <a:cubicBezTo>
                    <a:pt x="9800" y="163"/>
                    <a:pt x="9332" y="533"/>
                    <a:pt x="9073" y="891"/>
                  </a:cubicBezTo>
                  <a:lnTo>
                    <a:pt x="9073" y="891"/>
                  </a:lnTo>
                  <a:cubicBezTo>
                    <a:pt x="8899" y="554"/>
                    <a:pt x="8494" y="190"/>
                    <a:pt x="7733" y="71"/>
                  </a:cubicBezTo>
                  <a:cubicBezTo>
                    <a:pt x="7628" y="55"/>
                    <a:pt x="7528" y="47"/>
                    <a:pt x="7432" y="47"/>
                  </a:cubicBezTo>
                  <a:cubicBezTo>
                    <a:pt x="6801" y="47"/>
                    <a:pt x="6369" y="385"/>
                    <a:pt x="6126" y="755"/>
                  </a:cubicBezTo>
                  <a:lnTo>
                    <a:pt x="6126" y="755"/>
                  </a:lnTo>
                  <a:cubicBezTo>
                    <a:pt x="5918" y="393"/>
                    <a:pt x="5496" y="52"/>
                    <a:pt x="4798" y="4"/>
                  </a:cubicBezTo>
                  <a:cubicBezTo>
                    <a:pt x="4761" y="2"/>
                    <a:pt x="4725" y="1"/>
                    <a:pt x="4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2419082" y="770350"/>
              <a:ext cx="423493" cy="267485"/>
            </a:xfrm>
            <a:custGeom>
              <a:avLst/>
              <a:gdLst/>
              <a:ahLst/>
              <a:cxnLst/>
              <a:rect l="l" t="t" r="r" b="b"/>
              <a:pathLst>
                <a:path w="13771" h="8698" extrusionOk="0">
                  <a:moveTo>
                    <a:pt x="8596" y="1017"/>
                  </a:moveTo>
                  <a:cubicBezTo>
                    <a:pt x="8691" y="1229"/>
                    <a:pt x="8685" y="1413"/>
                    <a:pt x="8632" y="1500"/>
                  </a:cubicBezTo>
                  <a:cubicBezTo>
                    <a:pt x="8612" y="1537"/>
                    <a:pt x="8583" y="1554"/>
                    <a:pt x="8548" y="1554"/>
                  </a:cubicBezTo>
                  <a:cubicBezTo>
                    <a:pt x="8531" y="1554"/>
                    <a:pt x="8512" y="1550"/>
                    <a:pt x="8493" y="1542"/>
                  </a:cubicBezTo>
                  <a:cubicBezTo>
                    <a:pt x="8465" y="1533"/>
                    <a:pt x="8451" y="1511"/>
                    <a:pt x="8440" y="1480"/>
                  </a:cubicBezTo>
                  <a:cubicBezTo>
                    <a:pt x="8412" y="1383"/>
                    <a:pt x="8470" y="1204"/>
                    <a:pt x="8596" y="1017"/>
                  </a:cubicBezTo>
                  <a:close/>
                  <a:moveTo>
                    <a:pt x="5658" y="883"/>
                  </a:moveTo>
                  <a:cubicBezTo>
                    <a:pt x="5801" y="1171"/>
                    <a:pt x="5806" y="1450"/>
                    <a:pt x="5731" y="1589"/>
                  </a:cubicBezTo>
                  <a:cubicBezTo>
                    <a:pt x="5700" y="1650"/>
                    <a:pt x="5650" y="1687"/>
                    <a:pt x="5583" y="1689"/>
                  </a:cubicBezTo>
                  <a:cubicBezTo>
                    <a:pt x="5544" y="1689"/>
                    <a:pt x="5519" y="1673"/>
                    <a:pt x="5496" y="1634"/>
                  </a:cubicBezTo>
                  <a:cubicBezTo>
                    <a:pt x="5427" y="1508"/>
                    <a:pt x="5471" y="1193"/>
                    <a:pt x="5658" y="883"/>
                  </a:cubicBezTo>
                  <a:close/>
                  <a:moveTo>
                    <a:pt x="2721" y="1849"/>
                  </a:moveTo>
                  <a:cubicBezTo>
                    <a:pt x="2885" y="2041"/>
                    <a:pt x="2955" y="2239"/>
                    <a:pt x="2935" y="2317"/>
                  </a:cubicBezTo>
                  <a:cubicBezTo>
                    <a:pt x="2933" y="2323"/>
                    <a:pt x="2930" y="2334"/>
                    <a:pt x="2921" y="2337"/>
                  </a:cubicBezTo>
                  <a:cubicBezTo>
                    <a:pt x="2902" y="2345"/>
                    <a:pt x="2882" y="2351"/>
                    <a:pt x="2863" y="2351"/>
                  </a:cubicBezTo>
                  <a:cubicBezTo>
                    <a:pt x="2723" y="2351"/>
                    <a:pt x="2695" y="2058"/>
                    <a:pt x="2695" y="2058"/>
                  </a:cubicBezTo>
                  <a:cubicBezTo>
                    <a:pt x="2695" y="2058"/>
                    <a:pt x="2704" y="1974"/>
                    <a:pt x="2721" y="1849"/>
                  </a:cubicBezTo>
                  <a:close/>
                  <a:moveTo>
                    <a:pt x="11310" y="1960"/>
                  </a:moveTo>
                  <a:lnTo>
                    <a:pt x="11310" y="1960"/>
                  </a:lnTo>
                  <a:cubicBezTo>
                    <a:pt x="11313" y="2203"/>
                    <a:pt x="11260" y="2412"/>
                    <a:pt x="11168" y="2510"/>
                  </a:cubicBezTo>
                  <a:cubicBezTo>
                    <a:pt x="11129" y="2546"/>
                    <a:pt x="11087" y="2568"/>
                    <a:pt x="11043" y="2568"/>
                  </a:cubicBezTo>
                  <a:cubicBezTo>
                    <a:pt x="11029" y="2568"/>
                    <a:pt x="11009" y="2568"/>
                    <a:pt x="10992" y="2560"/>
                  </a:cubicBezTo>
                  <a:cubicBezTo>
                    <a:pt x="10923" y="2540"/>
                    <a:pt x="10889" y="2496"/>
                    <a:pt x="10884" y="2432"/>
                  </a:cubicBezTo>
                  <a:cubicBezTo>
                    <a:pt x="10881" y="2287"/>
                    <a:pt x="11048" y="2069"/>
                    <a:pt x="11310" y="1960"/>
                  </a:cubicBezTo>
                  <a:close/>
                  <a:moveTo>
                    <a:pt x="12404" y="4002"/>
                  </a:moveTo>
                  <a:cubicBezTo>
                    <a:pt x="12513" y="4002"/>
                    <a:pt x="12633" y="4038"/>
                    <a:pt x="12753" y="4105"/>
                  </a:cubicBezTo>
                  <a:cubicBezTo>
                    <a:pt x="12631" y="4298"/>
                    <a:pt x="12473" y="4409"/>
                    <a:pt x="12332" y="4409"/>
                  </a:cubicBezTo>
                  <a:cubicBezTo>
                    <a:pt x="12301" y="4409"/>
                    <a:pt x="12271" y="4404"/>
                    <a:pt x="12242" y="4393"/>
                  </a:cubicBezTo>
                  <a:cubicBezTo>
                    <a:pt x="12131" y="4351"/>
                    <a:pt x="12075" y="4276"/>
                    <a:pt x="12092" y="4192"/>
                  </a:cubicBezTo>
                  <a:cubicBezTo>
                    <a:pt x="12108" y="4100"/>
                    <a:pt x="12223" y="4002"/>
                    <a:pt x="12404" y="4002"/>
                  </a:cubicBezTo>
                  <a:close/>
                  <a:moveTo>
                    <a:pt x="1477" y="4335"/>
                  </a:moveTo>
                  <a:cubicBezTo>
                    <a:pt x="1493" y="4335"/>
                    <a:pt x="1510" y="4335"/>
                    <a:pt x="1527" y="4337"/>
                  </a:cubicBezTo>
                  <a:cubicBezTo>
                    <a:pt x="1633" y="4345"/>
                    <a:pt x="1700" y="4379"/>
                    <a:pt x="1697" y="4412"/>
                  </a:cubicBezTo>
                  <a:cubicBezTo>
                    <a:pt x="1691" y="4482"/>
                    <a:pt x="1510" y="4610"/>
                    <a:pt x="1236" y="4610"/>
                  </a:cubicBezTo>
                  <a:cubicBezTo>
                    <a:pt x="1211" y="4610"/>
                    <a:pt x="1183" y="4610"/>
                    <a:pt x="1156" y="4608"/>
                  </a:cubicBezTo>
                  <a:cubicBezTo>
                    <a:pt x="1125" y="4605"/>
                    <a:pt x="1086" y="4594"/>
                    <a:pt x="1044" y="4577"/>
                  </a:cubicBezTo>
                  <a:cubicBezTo>
                    <a:pt x="1132" y="4458"/>
                    <a:pt x="1275" y="4335"/>
                    <a:pt x="1477" y="4335"/>
                  </a:cubicBezTo>
                  <a:close/>
                  <a:moveTo>
                    <a:pt x="2841" y="6072"/>
                  </a:moveTo>
                  <a:cubicBezTo>
                    <a:pt x="2974" y="6072"/>
                    <a:pt x="3067" y="6153"/>
                    <a:pt x="3078" y="6276"/>
                  </a:cubicBezTo>
                  <a:cubicBezTo>
                    <a:pt x="3092" y="6452"/>
                    <a:pt x="2927" y="6669"/>
                    <a:pt x="2536" y="6739"/>
                  </a:cubicBezTo>
                  <a:cubicBezTo>
                    <a:pt x="2500" y="6513"/>
                    <a:pt x="2528" y="6307"/>
                    <a:pt x="2612" y="6187"/>
                  </a:cubicBezTo>
                  <a:cubicBezTo>
                    <a:pt x="2654" y="6125"/>
                    <a:pt x="2709" y="6089"/>
                    <a:pt x="2774" y="6081"/>
                  </a:cubicBezTo>
                  <a:cubicBezTo>
                    <a:pt x="2793" y="6075"/>
                    <a:pt x="2818" y="6072"/>
                    <a:pt x="2841" y="6072"/>
                  </a:cubicBezTo>
                  <a:close/>
                  <a:moveTo>
                    <a:pt x="11188" y="6563"/>
                  </a:moveTo>
                  <a:cubicBezTo>
                    <a:pt x="11280" y="6563"/>
                    <a:pt x="11369" y="6611"/>
                    <a:pt x="11439" y="6689"/>
                  </a:cubicBezTo>
                  <a:cubicBezTo>
                    <a:pt x="11531" y="6792"/>
                    <a:pt x="11581" y="6926"/>
                    <a:pt x="11578" y="7074"/>
                  </a:cubicBezTo>
                  <a:cubicBezTo>
                    <a:pt x="11266" y="6996"/>
                    <a:pt x="11012" y="6862"/>
                    <a:pt x="10981" y="6739"/>
                  </a:cubicBezTo>
                  <a:cubicBezTo>
                    <a:pt x="10973" y="6697"/>
                    <a:pt x="10990" y="6661"/>
                    <a:pt x="11031" y="6625"/>
                  </a:cubicBezTo>
                  <a:cubicBezTo>
                    <a:pt x="11076" y="6586"/>
                    <a:pt x="11129" y="6563"/>
                    <a:pt x="11188" y="6563"/>
                  </a:cubicBezTo>
                  <a:close/>
                  <a:moveTo>
                    <a:pt x="5326" y="6725"/>
                  </a:moveTo>
                  <a:cubicBezTo>
                    <a:pt x="5374" y="6725"/>
                    <a:pt x="5413" y="6750"/>
                    <a:pt x="5438" y="6806"/>
                  </a:cubicBezTo>
                  <a:cubicBezTo>
                    <a:pt x="5508" y="6945"/>
                    <a:pt x="5466" y="7241"/>
                    <a:pt x="5276" y="7512"/>
                  </a:cubicBezTo>
                  <a:cubicBezTo>
                    <a:pt x="5142" y="7188"/>
                    <a:pt x="5145" y="6920"/>
                    <a:pt x="5206" y="6800"/>
                  </a:cubicBezTo>
                  <a:cubicBezTo>
                    <a:pt x="5231" y="6759"/>
                    <a:pt x="5262" y="6736"/>
                    <a:pt x="5301" y="6728"/>
                  </a:cubicBezTo>
                  <a:cubicBezTo>
                    <a:pt x="5312" y="6725"/>
                    <a:pt x="5318" y="6725"/>
                    <a:pt x="5326" y="6725"/>
                  </a:cubicBezTo>
                  <a:close/>
                  <a:moveTo>
                    <a:pt x="8205" y="6965"/>
                  </a:moveTo>
                  <a:cubicBezTo>
                    <a:pt x="8286" y="6965"/>
                    <a:pt x="8339" y="7024"/>
                    <a:pt x="8373" y="7074"/>
                  </a:cubicBezTo>
                  <a:cubicBezTo>
                    <a:pt x="8468" y="7210"/>
                    <a:pt x="8521" y="7489"/>
                    <a:pt x="8420" y="7785"/>
                  </a:cubicBezTo>
                  <a:cubicBezTo>
                    <a:pt x="8152" y="7587"/>
                    <a:pt x="7988" y="7364"/>
                    <a:pt x="7982" y="7197"/>
                  </a:cubicBezTo>
                  <a:cubicBezTo>
                    <a:pt x="7979" y="7127"/>
                    <a:pt x="8007" y="7065"/>
                    <a:pt x="8066" y="7021"/>
                  </a:cubicBezTo>
                  <a:cubicBezTo>
                    <a:pt x="8116" y="6987"/>
                    <a:pt x="8161" y="6965"/>
                    <a:pt x="8205" y="6965"/>
                  </a:cubicBezTo>
                  <a:close/>
                  <a:moveTo>
                    <a:pt x="4227" y="91"/>
                  </a:moveTo>
                  <a:cubicBezTo>
                    <a:pt x="4263" y="91"/>
                    <a:pt x="4297" y="91"/>
                    <a:pt x="4333" y="94"/>
                  </a:cubicBezTo>
                  <a:cubicBezTo>
                    <a:pt x="5103" y="147"/>
                    <a:pt x="5466" y="551"/>
                    <a:pt x="5616" y="802"/>
                  </a:cubicBezTo>
                  <a:cubicBezTo>
                    <a:pt x="5410" y="1123"/>
                    <a:pt x="5329" y="1494"/>
                    <a:pt x="5427" y="1676"/>
                  </a:cubicBezTo>
                  <a:cubicBezTo>
                    <a:pt x="5463" y="1740"/>
                    <a:pt x="5519" y="1776"/>
                    <a:pt x="5589" y="1776"/>
                  </a:cubicBezTo>
                  <a:lnTo>
                    <a:pt x="5597" y="1776"/>
                  </a:lnTo>
                  <a:cubicBezTo>
                    <a:pt x="5686" y="1768"/>
                    <a:pt x="5759" y="1720"/>
                    <a:pt x="5806" y="1634"/>
                  </a:cubicBezTo>
                  <a:cubicBezTo>
                    <a:pt x="5912" y="1441"/>
                    <a:pt x="5870" y="1104"/>
                    <a:pt x="5708" y="808"/>
                  </a:cubicBezTo>
                  <a:cubicBezTo>
                    <a:pt x="5884" y="548"/>
                    <a:pt x="6275" y="138"/>
                    <a:pt x="6969" y="138"/>
                  </a:cubicBezTo>
                  <a:cubicBezTo>
                    <a:pt x="7062" y="138"/>
                    <a:pt x="7159" y="144"/>
                    <a:pt x="7262" y="161"/>
                  </a:cubicBezTo>
                  <a:cubicBezTo>
                    <a:pt x="8088" y="289"/>
                    <a:pt x="8426" y="691"/>
                    <a:pt x="8560" y="936"/>
                  </a:cubicBezTo>
                  <a:cubicBezTo>
                    <a:pt x="8398" y="1162"/>
                    <a:pt x="8325" y="1374"/>
                    <a:pt x="8359" y="1508"/>
                  </a:cubicBezTo>
                  <a:cubicBezTo>
                    <a:pt x="8378" y="1564"/>
                    <a:pt x="8412" y="1606"/>
                    <a:pt x="8462" y="1625"/>
                  </a:cubicBezTo>
                  <a:cubicBezTo>
                    <a:pt x="8492" y="1640"/>
                    <a:pt x="8522" y="1647"/>
                    <a:pt x="8550" y="1647"/>
                  </a:cubicBezTo>
                  <a:cubicBezTo>
                    <a:pt x="8613" y="1647"/>
                    <a:pt x="8668" y="1613"/>
                    <a:pt x="8705" y="1553"/>
                  </a:cubicBezTo>
                  <a:cubicBezTo>
                    <a:pt x="8774" y="1438"/>
                    <a:pt x="8786" y="1207"/>
                    <a:pt x="8657" y="947"/>
                  </a:cubicBezTo>
                  <a:cubicBezTo>
                    <a:pt x="8900" y="624"/>
                    <a:pt x="9349" y="256"/>
                    <a:pt x="9851" y="256"/>
                  </a:cubicBezTo>
                  <a:cubicBezTo>
                    <a:pt x="10055" y="256"/>
                    <a:pt x="10250" y="314"/>
                    <a:pt x="10434" y="434"/>
                  </a:cubicBezTo>
                  <a:cubicBezTo>
                    <a:pt x="11168" y="900"/>
                    <a:pt x="11285" y="1625"/>
                    <a:pt x="11308" y="1885"/>
                  </a:cubicBezTo>
                  <a:cubicBezTo>
                    <a:pt x="10990" y="2002"/>
                    <a:pt x="10797" y="2264"/>
                    <a:pt x="10800" y="2446"/>
                  </a:cubicBezTo>
                  <a:cubicBezTo>
                    <a:pt x="10805" y="2546"/>
                    <a:pt x="10864" y="2618"/>
                    <a:pt x="10967" y="2652"/>
                  </a:cubicBezTo>
                  <a:cubicBezTo>
                    <a:pt x="10992" y="2658"/>
                    <a:pt x="11017" y="2660"/>
                    <a:pt x="11043" y="2660"/>
                  </a:cubicBezTo>
                  <a:cubicBezTo>
                    <a:pt x="11112" y="2660"/>
                    <a:pt x="11176" y="2630"/>
                    <a:pt x="11229" y="2574"/>
                  </a:cubicBezTo>
                  <a:cubicBezTo>
                    <a:pt x="11341" y="2451"/>
                    <a:pt x="11405" y="2220"/>
                    <a:pt x="11394" y="1941"/>
                  </a:cubicBezTo>
                  <a:cubicBezTo>
                    <a:pt x="11478" y="1915"/>
                    <a:pt x="11564" y="1902"/>
                    <a:pt x="11651" y="1902"/>
                  </a:cubicBezTo>
                  <a:cubicBezTo>
                    <a:pt x="11924" y="1902"/>
                    <a:pt x="12195" y="2021"/>
                    <a:pt x="12454" y="2253"/>
                  </a:cubicBezTo>
                  <a:cubicBezTo>
                    <a:pt x="13065" y="2805"/>
                    <a:pt x="13057" y="3553"/>
                    <a:pt x="12792" y="4038"/>
                  </a:cubicBezTo>
                  <a:cubicBezTo>
                    <a:pt x="12661" y="3963"/>
                    <a:pt x="12527" y="3921"/>
                    <a:pt x="12401" y="3921"/>
                  </a:cubicBezTo>
                  <a:cubicBezTo>
                    <a:pt x="12172" y="3921"/>
                    <a:pt x="12027" y="4050"/>
                    <a:pt x="12005" y="4178"/>
                  </a:cubicBezTo>
                  <a:cubicBezTo>
                    <a:pt x="11986" y="4273"/>
                    <a:pt x="12033" y="4401"/>
                    <a:pt x="12206" y="4471"/>
                  </a:cubicBezTo>
                  <a:cubicBezTo>
                    <a:pt x="12245" y="4486"/>
                    <a:pt x="12286" y="4494"/>
                    <a:pt x="12327" y="4494"/>
                  </a:cubicBezTo>
                  <a:cubicBezTo>
                    <a:pt x="12497" y="4494"/>
                    <a:pt x="12681" y="4370"/>
                    <a:pt x="12820" y="4150"/>
                  </a:cubicBezTo>
                  <a:cubicBezTo>
                    <a:pt x="12968" y="4253"/>
                    <a:pt x="13110" y="4396"/>
                    <a:pt x="13246" y="4582"/>
                  </a:cubicBezTo>
                  <a:cubicBezTo>
                    <a:pt x="13562" y="5015"/>
                    <a:pt x="13693" y="5431"/>
                    <a:pt x="13629" y="5810"/>
                  </a:cubicBezTo>
                  <a:cubicBezTo>
                    <a:pt x="13562" y="6212"/>
                    <a:pt x="13280" y="6588"/>
                    <a:pt x="12795" y="6934"/>
                  </a:cubicBezTo>
                  <a:cubicBezTo>
                    <a:pt x="12569" y="7093"/>
                    <a:pt x="12276" y="7130"/>
                    <a:pt x="12066" y="7130"/>
                  </a:cubicBezTo>
                  <a:cubicBezTo>
                    <a:pt x="11938" y="7130"/>
                    <a:pt x="11799" y="7116"/>
                    <a:pt x="11665" y="7091"/>
                  </a:cubicBezTo>
                  <a:cubicBezTo>
                    <a:pt x="11673" y="6920"/>
                    <a:pt x="11614" y="6753"/>
                    <a:pt x="11506" y="6633"/>
                  </a:cubicBezTo>
                  <a:cubicBezTo>
                    <a:pt x="11415" y="6534"/>
                    <a:pt x="11298" y="6482"/>
                    <a:pt x="11187" y="6482"/>
                  </a:cubicBezTo>
                  <a:cubicBezTo>
                    <a:pt x="11109" y="6482"/>
                    <a:pt x="11035" y="6508"/>
                    <a:pt x="10976" y="6560"/>
                  </a:cubicBezTo>
                  <a:cubicBezTo>
                    <a:pt x="10892" y="6639"/>
                    <a:pt x="10889" y="6714"/>
                    <a:pt x="10903" y="6764"/>
                  </a:cubicBezTo>
                  <a:cubicBezTo>
                    <a:pt x="10950" y="6945"/>
                    <a:pt x="11269" y="7091"/>
                    <a:pt x="11575" y="7160"/>
                  </a:cubicBezTo>
                  <a:cubicBezTo>
                    <a:pt x="11534" y="7475"/>
                    <a:pt x="11257" y="7788"/>
                    <a:pt x="10805" y="8042"/>
                  </a:cubicBezTo>
                  <a:cubicBezTo>
                    <a:pt x="10526" y="8201"/>
                    <a:pt x="10211" y="8279"/>
                    <a:pt x="9876" y="8279"/>
                  </a:cubicBezTo>
                  <a:cubicBezTo>
                    <a:pt x="9411" y="8279"/>
                    <a:pt x="8894" y="8117"/>
                    <a:pt x="8490" y="7841"/>
                  </a:cubicBezTo>
                  <a:cubicBezTo>
                    <a:pt x="8593" y="7551"/>
                    <a:pt x="8576" y="7224"/>
                    <a:pt x="8442" y="7029"/>
                  </a:cubicBezTo>
                  <a:cubicBezTo>
                    <a:pt x="8380" y="6935"/>
                    <a:pt x="8294" y="6886"/>
                    <a:pt x="8204" y="6886"/>
                  </a:cubicBezTo>
                  <a:cubicBezTo>
                    <a:pt x="8141" y="6886"/>
                    <a:pt x="8076" y="6910"/>
                    <a:pt x="8016" y="6959"/>
                  </a:cubicBezTo>
                  <a:cubicBezTo>
                    <a:pt x="7935" y="7018"/>
                    <a:pt x="7893" y="7104"/>
                    <a:pt x="7896" y="7202"/>
                  </a:cubicBezTo>
                  <a:cubicBezTo>
                    <a:pt x="7898" y="7400"/>
                    <a:pt x="8080" y="7648"/>
                    <a:pt x="8384" y="7869"/>
                  </a:cubicBezTo>
                  <a:cubicBezTo>
                    <a:pt x="8272" y="8131"/>
                    <a:pt x="7965" y="8544"/>
                    <a:pt x="7145" y="8608"/>
                  </a:cubicBezTo>
                  <a:cubicBezTo>
                    <a:pt x="7084" y="8611"/>
                    <a:pt x="7020" y="8614"/>
                    <a:pt x="6961" y="8614"/>
                  </a:cubicBezTo>
                  <a:cubicBezTo>
                    <a:pt x="5904" y="8614"/>
                    <a:pt x="5449" y="7866"/>
                    <a:pt x="5318" y="7601"/>
                  </a:cubicBezTo>
                  <a:cubicBezTo>
                    <a:pt x="5555" y="7283"/>
                    <a:pt x="5597" y="6934"/>
                    <a:pt x="5513" y="6761"/>
                  </a:cubicBezTo>
                  <a:cubicBezTo>
                    <a:pt x="5474" y="6683"/>
                    <a:pt x="5407" y="6639"/>
                    <a:pt x="5325" y="6639"/>
                  </a:cubicBezTo>
                  <a:cubicBezTo>
                    <a:pt x="5313" y="6639"/>
                    <a:pt x="5302" y="6640"/>
                    <a:pt x="5290" y="6641"/>
                  </a:cubicBezTo>
                  <a:cubicBezTo>
                    <a:pt x="5226" y="6650"/>
                    <a:pt x="5170" y="6692"/>
                    <a:pt x="5134" y="6759"/>
                  </a:cubicBezTo>
                  <a:cubicBezTo>
                    <a:pt x="5039" y="6934"/>
                    <a:pt x="5072" y="7263"/>
                    <a:pt x="5217" y="7590"/>
                  </a:cubicBezTo>
                  <a:cubicBezTo>
                    <a:pt x="4969" y="7896"/>
                    <a:pt x="4588" y="8062"/>
                    <a:pt x="4132" y="8062"/>
                  </a:cubicBezTo>
                  <a:cubicBezTo>
                    <a:pt x="4081" y="8062"/>
                    <a:pt x="4029" y="8060"/>
                    <a:pt x="3976" y="8056"/>
                  </a:cubicBezTo>
                  <a:cubicBezTo>
                    <a:pt x="3153" y="7994"/>
                    <a:pt x="2673" y="7397"/>
                    <a:pt x="2550" y="6823"/>
                  </a:cubicBezTo>
                  <a:cubicBezTo>
                    <a:pt x="2994" y="6742"/>
                    <a:pt x="3178" y="6482"/>
                    <a:pt x="3161" y="6270"/>
                  </a:cubicBezTo>
                  <a:cubicBezTo>
                    <a:pt x="3152" y="6103"/>
                    <a:pt x="3021" y="5992"/>
                    <a:pt x="2842" y="5992"/>
                  </a:cubicBezTo>
                  <a:cubicBezTo>
                    <a:pt x="2816" y="5992"/>
                    <a:pt x="2788" y="5995"/>
                    <a:pt x="2760" y="6000"/>
                  </a:cubicBezTo>
                  <a:cubicBezTo>
                    <a:pt x="2676" y="6016"/>
                    <a:pt x="2603" y="6064"/>
                    <a:pt x="2548" y="6142"/>
                  </a:cubicBezTo>
                  <a:cubicBezTo>
                    <a:pt x="2450" y="6279"/>
                    <a:pt x="2417" y="6502"/>
                    <a:pt x="2456" y="6753"/>
                  </a:cubicBezTo>
                  <a:cubicBezTo>
                    <a:pt x="2392" y="6760"/>
                    <a:pt x="2325" y="6764"/>
                    <a:pt x="2254" y="6764"/>
                  </a:cubicBezTo>
                  <a:cubicBezTo>
                    <a:pt x="2131" y="6764"/>
                    <a:pt x="1997" y="6753"/>
                    <a:pt x="1856" y="6728"/>
                  </a:cubicBezTo>
                  <a:cubicBezTo>
                    <a:pt x="1328" y="6641"/>
                    <a:pt x="1077" y="6298"/>
                    <a:pt x="957" y="6022"/>
                  </a:cubicBezTo>
                  <a:cubicBezTo>
                    <a:pt x="759" y="5584"/>
                    <a:pt x="782" y="5015"/>
                    <a:pt x="999" y="4649"/>
                  </a:cubicBezTo>
                  <a:cubicBezTo>
                    <a:pt x="1055" y="4675"/>
                    <a:pt x="1103" y="4689"/>
                    <a:pt x="1147" y="4691"/>
                  </a:cubicBezTo>
                  <a:cubicBezTo>
                    <a:pt x="1175" y="4691"/>
                    <a:pt x="1209" y="4694"/>
                    <a:pt x="1236" y="4694"/>
                  </a:cubicBezTo>
                  <a:cubicBezTo>
                    <a:pt x="1515" y="4694"/>
                    <a:pt x="1772" y="4563"/>
                    <a:pt x="1780" y="4418"/>
                  </a:cubicBezTo>
                  <a:cubicBezTo>
                    <a:pt x="1783" y="4370"/>
                    <a:pt x="1755" y="4278"/>
                    <a:pt x="1538" y="4256"/>
                  </a:cubicBezTo>
                  <a:cubicBezTo>
                    <a:pt x="1515" y="4254"/>
                    <a:pt x="1493" y="4252"/>
                    <a:pt x="1470" y="4252"/>
                  </a:cubicBezTo>
                  <a:cubicBezTo>
                    <a:pt x="1272" y="4252"/>
                    <a:pt x="1099" y="4352"/>
                    <a:pt x="966" y="4541"/>
                  </a:cubicBezTo>
                  <a:cubicBezTo>
                    <a:pt x="695" y="4398"/>
                    <a:pt x="282" y="4013"/>
                    <a:pt x="182" y="3489"/>
                  </a:cubicBezTo>
                  <a:cubicBezTo>
                    <a:pt x="98" y="3037"/>
                    <a:pt x="260" y="2591"/>
                    <a:pt x="665" y="2164"/>
                  </a:cubicBezTo>
                  <a:cubicBezTo>
                    <a:pt x="1100" y="1695"/>
                    <a:pt x="1524" y="1461"/>
                    <a:pt x="1926" y="1461"/>
                  </a:cubicBezTo>
                  <a:cubicBezTo>
                    <a:pt x="2263" y="1461"/>
                    <a:pt x="2506" y="1628"/>
                    <a:pt x="2654" y="1776"/>
                  </a:cubicBezTo>
                  <a:cubicBezTo>
                    <a:pt x="2626" y="1946"/>
                    <a:pt x="2620" y="2055"/>
                    <a:pt x="2620" y="2066"/>
                  </a:cubicBezTo>
                  <a:cubicBezTo>
                    <a:pt x="2620" y="2080"/>
                    <a:pt x="2651" y="2443"/>
                    <a:pt x="2871" y="2443"/>
                  </a:cubicBezTo>
                  <a:cubicBezTo>
                    <a:pt x="2902" y="2443"/>
                    <a:pt x="2933" y="2434"/>
                    <a:pt x="2966" y="2420"/>
                  </a:cubicBezTo>
                  <a:cubicBezTo>
                    <a:pt x="2988" y="2409"/>
                    <a:pt x="3016" y="2390"/>
                    <a:pt x="3027" y="2337"/>
                  </a:cubicBezTo>
                  <a:cubicBezTo>
                    <a:pt x="3053" y="2220"/>
                    <a:pt x="2955" y="1968"/>
                    <a:pt x="2746" y="1748"/>
                  </a:cubicBezTo>
                  <a:cubicBezTo>
                    <a:pt x="3014" y="253"/>
                    <a:pt x="3873" y="91"/>
                    <a:pt x="4227" y="91"/>
                  </a:cubicBezTo>
                  <a:close/>
                  <a:moveTo>
                    <a:pt x="4210" y="0"/>
                  </a:moveTo>
                  <a:cubicBezTo>
                    <a:pt x="3126" y="0"/>
                    <a:pt x="2773" y="1112"/>
                    <a:pt x="2662" y="1673"/>
                  </a:cubicBezTo>
                  <a:cubicBezTo>
                    <a:pt x="2500" y="1525"/>
                    <a:pt x="2249" y="1374"/>
                    <a:pt x="1914" y="1374"/>
                  </a:cubicBezTo>
                  <a:cubicBezTo>
                    <a:pt x="1493" y="1374"/>
                    <a:pt x="1047" y="1623"/>
                    <a:pt x="592" y="2105"/>
                  </a:cubicBezTo>
                  <a:cubicBezTo>
                    <a:pt x="168" y="2554"/>
                    <a:pt x="1" y="3026"/>
                    <a:pt x="90" y="3503"/>
                  </a:cubicBezTo>
                  <a:cubicBezTo>
                    <a:pt x="193" y="4052"/>
                    <a:pt x="625" y="4454"/>
                    <a:pt x="913" y="4610"/>
                  </a:cubicBezTo>
                  <a:cubicBezTo>
                    <a:pt x="687" y="4998"/>
                    <a:pt x="670" y="5595"/>
                    <a:pt x="871" y="6055"/>
                  </a:cubicBezTo>
                  <a:cubicBezTo>
                    <a:pt x="1002" y="6348"/>
                    <a:pt x="1273" y="6714"/>
                    <a:pt x="1833" y="6809"/>
                  </a:cubicBezTo>
                  <a:cubicBezTo>
                    <a:pt x="1982" y="6833"/>
                    <a:pt x="2121" y="6845"/>
                    <a:pt x="2251" y="6845"/>
                  </a:cubicBezTo>
                  <a:cubicBezTo>
                    <a:pt x="2326" y="6845"/>
                    <a:pt x="2398" y="6841"/>
                    <a:pt x="2467" y="6834"/>
                  </a:cubicBezTo>
                  <a:cubicBezTo>
                    <a:pt x="2592" y="7439"/>
                    <a:pt x="3100" y="8070"/>
                    <a:pt x="3968" y="8139"/>
                  </a:cubicBezTo>
                  <a:cubicBezTo>
                    <a:pt x="4022" y="8144"/>
                    <a:pt x="4075" y="8146"/>
                    <a:pt x="4128" y="8146"/>
                  </a:cubicBezTo>
                  <a:cubicBezTo>
                    <a:pt x="4597" y="8146"/>
                    <a:pt x="4993" y="7980"/>
                    <a:pt x="5259" y="7674"/>
                  </a:cubicBezTo>
                  <a:cubicBezTo>
                    <a:pt x="5416" y="7978"/>
                    <a:pt x="5901" y="8697"/>
                    <a:pt x="6961" y="8697"/>
                  </a:cubicBezTo>
                  <a:cubicBezTo>
                    <a:pt x="7004" y="8697"/>
                    <a:pt x="7045" y="8696"/>
                    <a:pt x="7087" y="8696"/>
                  </a:cubicBezTo>
                  <a:cubicBezTo>
                    <a:pt x="7107" y="8696"/>
                    <a:pt x="7128" y="8696"/>
                    <a:pt x="7148" y="8697"/>
                  </a:cubicBezTo>
                  <a:cubicBezTo>
                    <a:pt x="7996" y="8628"/>
                    <a:pt x="8328" y="8204"/>
                    <a:pt x="8454" y="7925"/>
                  </a:cubicBezTo>
                  <a:cubicBezTo>
                    <a:pt x="8869" y="8204"/>
                    <a:pt x="9394" y="8365"/>
                    <a:pt x="9876" y="8365"/>
                  </a:cubicBezTo>
                  <a:cubicBezTo>
                    <a:pt x="10228" y="8365"/>
                    <a:pt x="10552" y="8282"/>
                    <a:pt x="10842" y="8120"/>
                  </a:cubicBezTo>
                  <a:cubicBezTo>
                    <a:pt x="11439" y="7780"/>
                    <a:pt x="11617" y="7428"/>
                    <a:pt x="11654" y="7180"/>
                  </a:cubicBezTo>
                  <a:cubicBezTo>
                    <a:pt x="11790" y="7205"/>
                    <a:pt x="11930" y="7219"/>
                    <a:pt x="12064" y="7219"/>
                  </a:cubicBezTo>
                  <a:cubicBezTo>
                    <a:pt x="12281" y="7219"/>
                    <a:pt x="12596" y="7180"/>
                    <a:pt x="12839" y="7010"/>
                  </a:cubicBezTo>
                  <a:cubicBezTo>
                    <a:pt x="13341" y="6650"/>
                    <a:pt x="13634" y="6254"/>
                    <a:pt x="13704" y="5832"/>
                  </a:cubicBezTo>
                  <a:cubicBezTo>
                    <a:pt x="13771" y="5422"/>
                    <a:pt x="13634" y="4990"/>
                    <a:pt x="13308" y="4538"/>
                  </a:cubicBezTo>
                  <a:cubicBezTo>
                    <a:pt x="13166" y="4340"/>
                    <a:pt x="13012" y="4186"/>
                    <a:pt x="12859" y="4080"/>
                  </a:cubicBezTo>
                  <a:cubicBezTo>
                    <a:pt x="13143" y="3567"/>
                    <a:pt x="13154" y="2769"/>
                    <a:pt x="12504" y="2186"/>
                  </a:cubicBezTo>
                  <a:cubicBezTo>
                    <a:pt x="12232" y="1940"/>
                    <a:pt x="11931" y="1814"/>
                    <a:pt x="11640" y="1814"/>
                  </a:cubicBezTo>
                  <a:cubicBezTo>
                    <a:pt x="11552" y="1814"/>
                    <a:pt x="11465" y="1825"/>
                    <a:pt x="11380" y="1849"/>
                  </a:cubicBezTo>
                  <a:cubicBezTo>
                    <a:pt x="11355" y="1564"/>
                    <a:pt x="11216" y="827"/>
                    <a:pt x="10473" y="353"/>
                  </a:cubicBezTo>
                  <a:cubicBezTo>
                    <a:pt x="10270" y="225"/>
                    <a:pt x="10061" y="161"/>
                    <a:pt x="9840" y="161"/>
                  </a:cubicBezTo>
                  <a:cubicBezTo>
                    <a:pt x="9324" y="161"/>
                    <a:pt x="8872" y="509"/>
                    <a:pt x="8604" y="855"/>
                  </a:cubicBezTo>
                  <a:cubicBezTo>
                    <a:pt x="8454" y="593"/>
                    <a:pt x="8091" y="200"/>
                    <a:pt x="7268" y="71"/>
                  </a:cubicBezTo>
                  <a:cubicBezTo>
                    <a:pt x="7162" y="57"/>
                    <a:pt x="7062" y="46"/>
                    <a:pt x="6961" y="46"/>
                  </a:cubicBezTo>
                  <a:cubicBezTo>
                    <a:pt x="6252" y="46"/>
                    <a:pt x="5848" y="442"/>
                    <a:pt x="5653" y="719"/>
                  </a:cubicBezTo>
                  <a:cubicBezTo>
                    <a:pt x="5482" y="454"/>
                    <a:pt x="5098" y="57"/>
                    <a:pt x="4325" y="4"/>
                  </a:cubicBezTo>
                  <a:cubicBezTo>
                    <a:pt x="4286" y="2"/>
                    <a:pt x="4248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510017" y="868788"/>
              <a:ext cx="51756" cy="51756"/>
            </a:xfrm>
            <a:custGeom>
              <a:avLst/>
              <a:gdLst/>
              <a:ahLst/>
              <a:cxnLst/>
              <a:rect l="l" t="t" r="r" b="b"/>
              <a:pathLst>
                <a:path w="1683" h="1683" extrusionOk="0">
                  <a:moveTo>
                    <a:pt x="840" y="1"/>
                  </a:moveTo>
                  <a:cubicBezTo>
                    <a:pt x="377" y="1"/>
                    <a:pt x="1" y="377"/>
                    <a:pt x="1" y="843"/>
                  </a:cubicBezTo>
                  <a:cubicBezTo>
                    <a:pt x="1" y="1306"/>
                    <a:pt x="377" y="1683"/>
                    <a:pt x="840" y="1683"/>
                  </a:cubicBezTo>
                  <a:cubicBezTo>
                    <a:pt x="1306" y="1683"/>
                    <a:pt x="1683" y="1306"/>
                    <a:pt x="1683" y="843"/>
                  </a:cubicBezTo>
                  <a:cubicBezTo>
                    <a:pt x="1683" y="377"/>
                    <a:pt x="1306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2522042" y="878475"/>
              <a:ext cx="30999" cy="29768"/>
            </a:xfrm>
            <a:custGeom>
              <a:avLst/>
              <a:gdLst/>
              <a:ahLst/>
              <a:cxnLst/>
              <a:rect l="l" t="t" r="r" b="b"/>
              <a:pathLst>
                <a:path w="1008" h="968" extrusionOk="0">
                  <a:moveTo>
                    <a:pt x="415" y="1"/>
                  </a:moveTo>
                  <a:cubicBezTo>
                    <a:pt x="339" y="1"/>
                    <a:pt x="360" y="308"/>
                    <a:pt x="349" y="338"/>
                  </a:cubicBezTo>
                  <a:cubicBezTo>
                    <a:pt x="341" y="375"/>
                    <a:pt x="39" y="548"/>
                    <a:pt x="39" y="548"/>
                  </a:cubicBezTo>
                  <a:cubicBezTo>
                    <a:pt x="1" y="611"/>
                    <a:pt x="76" y="626"/>
                    <a:pt x="163" y="626"/>
                  </a:cubicBezTo>
                  <a:cubicBezTo>
                    <a:pt x="231" y="626"/>
                    <a:pt x="306" y="617"/>
                    <a:pt x="339" y="617"/>
                  </a:cubicBezTo>
                  <a:cubicBezTo>
                    <a:pt x="343" y="617"/>
                    <a:pt x="346" y="617"/>
                    <a:pt x="349" y="617"/>
                  </a:cubicBezTo>
                  <a:cubicBezTo>
                    <a:pt x="400" y="628"/>
                    <a:pt x="595" y="968"/>
                    <a:pt x="679" y="968"/>
                  </a:cubicBezTo>
                  <a:cubicBezTo>
                    <a:pt x="683" y="968"/>
                    <a:pt x="686" y="967"/>
                    <a:pt x="689" y="966"/>
                  </a:cubicBezTo>
                  <a:cubicBezTo>
                    <a:pt x="770" y="938"/>
                    <a:pt x="698" y="587"/>
                    <a:pt x="740" y="556"/>
                  </a:cubicBezTo>
                  <a:cubicBezTo>
                    <a:pt x="779" y="522"/>
                    <a:pt x="1007" y="397"/>
                    <a:pt x="982" y="327"/>
                  </a:cubicBezTo>
                  <a:cubicBezTo>
                    <a:pt x="972" y="289"/>
                    <a:pt x="906" y="286"/>
                    <a:pt x="830" y="286"/>
                  </a:cubicBezTo>
                  <a:cubicBezTo>
                    <a:pt x="812" y="286"/>
                    <a:pt x="793" y="286"/>
                    <a:pt x="774" y="286"/>
                  </a:cubicBezTo>
                  <a:cubicBezTo>
                    <a:pt x="722" y="286"/>
                    <a:pt x="670" y="284"/>
                    <a:pt x="634" y="271"/>
                  </a:cubicBezTo>
                  <a:cubicBezTo>
                    <a:pt x="533" y="238"/>
                    <a:pt x="500" y="12"/>
                    <a:pt x="419" y="1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2698499" y="873494"/>
              <a:ext cx="51787" cy="51787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3" y="1"/>
                  </a:moveTo>
                  <a:cubicBezTo>
                    <a:pt x="378" y="1"/>
                    <a:pt x="1" y="378"/>
                    <a:pt x="1" y="844"/>
                  </a:cubicBezTo>
                  <a:cubicBezTo>
                    <a:pt x="1" y="1307"/>
                    <a:pt x="378" y="1683"/>
                    <a:pt x="843" y="1683"/>
                  </a:cubicBezTo>
                  <a:cubicBezTo>
                    <a:pt x="1307" y="1683"/>
                    <a:pt x="1683" y="1307"/>
                    <a:pt x="1683" y="844"/>
                  </a:cubicBezTo>
                  <a:cubicBezTo>
                    <a:pt x="1683" y="378"/>
                    <a:pt x="1307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708894" y="884011"/>
              <a:ext cx="33243" cy="30722"/>
            </a:xfrm>
            <a:custGeom>
              <a:avLst/>
              <a:gdLst/>
              <a:ahLst/>
              <a:cxnLst/>
              <a:rect l="l" t="t" r="r" b="b"/>
              <a:pathLst>
                <a:path w="1081" h="999" extrusionOk="0">
                  <a:moveTo>
                    <a:pt x="684" y="1"/>
                  </a:moveTo>
                  <a:cubicBezTo>
                    <a:pt x="613" y="1"/>
                    <a:pt x="507" y="260"/>
                    <a:pt x="489" y="284"/>
                  </a:cubicBezTo>
                  <a:cubicBezTo>
                    <a:pt x="466" y="309"/>
                    <a:pt x="118" y="342"/>
                    <a:pt x="118" y="342"/>
                  </a:cubicBezTo>
                  <a:cubicBezTo>
                    <a:pt x="0" y="418"/>
                    <a:pt x="324" y="507"/>
                    <a:pt x="377" y="538"/>
                  </a:cubicBezTo>
                  <a:cubicBezTo>
                    <a:pt x="422" y="568"/>
                    <a:pt x="455" y="993"/>
                    <a:pt x="539" y="998"/>
                  </a:cubicBezTo>
                  <a:cubicBezTo>
                    <a:pt x="540" y="998"/>
                    <a:pt x="541" y="998"/>
                    <a:pt x="542" y="998"/>
                  </a:cubicBezTo>
                  <a:cubicBezTo>
                    <a:pt x="625" y="998"/>
                    <a:pt x="707" y="660"/>
                    <a:pt x="757" y="647"/>
                  </a:cubicBezTo>
                  <a:cubicBezTo>
                    <a:pt x="804" y="633"/>
                    <a:pt x="1063" y="616"/>
                    <a:pt x="1075" y="543"/>
                  </a:cubicBezTo>
                  <a:cubicBezTo>
                    <a:pt x="1080" y="465"/>
                    <a:pt x="854" y="418"/>
                    <a:pt x="776" y="342"/>
                  </a:cubicBezTo>
                  <a:cubicBezTo>
                    <a:pt x="701" y="270"/>
                    <a:pt x="762" y="47"/>
                    <a:pt x="698" y="5"/>
                  </a:cubicBezTo>
                  <a:cubicBezTo>
                    <a:pt x="693" y="2"/>
                    <a:pt x="689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537818" y="914271"/>
              <a:ext cx="85584" cy="283999"/>
            </a:xfrm>
            <a:custGeom>
              <a:avLst/>
              <a:gdLst/>
              <a:ahLst/>
              <a:cxnLst/>
              <a:rect l="l" t="t" r="r" b="b"/>
              <a:pathLst>
                <a:path w="2783" h="9235" extrusionOk="0">
                  <a:moveTo>
                    <a:pt x="2782" y="0"/>
                  </a:moveTo>
                  <a:lnTo>
                    <a:pt x="2782" y="0"/>
                  </a:lnTo>
                  <a:cubicBezTo>
                    <a:pt x="2391" y="6"/>
                    <a:pt x="2051" y="34"/>
                    <a:pt x="1775" y="67"/>
                  </a:cubicBezTo>
                  <a:cubicBezTo>
                    <a:pt x="1429" y="1989"/>
                    <a:pt x="308" y="7652"/>
                    <a:pt x="1" y="9192"/>
                  </a:cubicBezTo>
                  <a:cubicBezTo>
                    <a:pt x="556" y="9201"/>
                    <a:pt x="1214" y="9215"/>
                    <a:pt x="1912" y="9234"/>
                  </a:cubicBezTo>
                  <a:cubicBezTo>
                    <a:pt x="2043" y="7630"/>
                    <a:pt x="2528" y="1805"/>
                    <a:pt x="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464965" y="916332"/>
              <a:ext cx="127438" cy="282216"/>
            </a:xfrm>
            <a:custGeom>
              <a:avLst/>
              <a:gdLst/>
              <a:ahLst/>
              <a:cxnLst/>
              <a:rect l="l" t="t" r="r" b="b"/>
              <a:pathLst>
                <a:path w="4144" h="9177" extrusionOk="0">
                  <a:moveTo>
                    <a:pt x="4144" y="0"/>
                  </a:moveTo>
                  <a:cubicBezTo>
                    <a:pt x="3622" y="64"/>
                    <a:pt x="3313" y="151"/>
                    <a:pt x="3313" y="151"/>
                  </a:cubicBezTo>
                  <a:cubicBezTo>
                    <a:pt x="3313" y="151"/>
                    <a:pt x="0" y="9176"/>
                    <a:pt x="892" y="9176"/>
                  </a:cubicBezTo>
                  <a:cubicBezTo>
                    <a:pt x="901" y="9176"/>
                    <a:pt x="911" y="9175"/>
                    <a:pt x="922" y="9173"/>
                  </a:cubicBezTo>
                  <a:cubicBezTo>
                    <a:pt x="1103" y="9138"/>
                    <a:pt x="1508" y="9124"/>
                    <a:pt x="2053" y="9124"/>
                  </a:cubicBezTo>
                  <a:cubicBezTo>
                    <a:pt x="2154" y="9124"/>
                    <a:pt x="2260" y="9125"/>
                    <a:pt x="2370" y="9125"/>
                  </a:cubicBezTo>
                  <a:cubicBezTo>
                    <a:pt x="2677" y="7580"/>
                    <a:pt x="3798" y="1919"/>
                    <a:pt x="4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648834" y="915040"/>
              <a:ext cx="69347" cy="286398"/>
            </a:xfrm>
            <a:custGeom>
              <a:avLst/>
              <a:gdLst/>
              <a:ahLst/>
              <a:cxnLst/>
              <a:rect l="l" t="t" r="r" b="b"/>
              <a:pathLst>
                <a:path w="2255" h="9313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1906"/>
                    <a:pt x="107" y="7494"/>
                    <a:pt x="126" y="9262"/>
                  </a:cubicBezTo>
                  <a:cubicBezTo>
                    <a:pt x="896" y="9287"/>
                    <a:pt x="1638" y="9304"/>
                    <a:pt x="2255" y="9313"/>
                  </a:cubicBezTo>
                  <a:cubicBezTo>
                    <a:pt x="2054" y="7948"/>
                    <a:pt x="1164" y="1975"/>
                    <a:pt x="810" y="101"/>
                  </a:cubicBezTo>
                  <a:cubicBezTo>
                    <a:pt x="525" y="53"/>
                    <a:pt x="257" y="2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673713" y="918023"/>
              <a:ext cx="101514" cy="283323"/>
            </a:xfrm>
            <a:custGeom>
              <a:avLst/>
              <a:gdLst/>
              <a:ahLst/>
              <a:cxnLst/>
              <a:rect l="l" t="t" r="r" b="b"/>
              <a:pathLst>
                <a:path w="3301" h="9213" extrusionOk="0">
                  <a:moveTo>
                    <a:pt x="1" y="1"/>
                  </a:moveTo>
                  <a:lnTo>
                    <a:pt x="1" y="1"/>
                  </a:lnTo>
                  <a:cubicBezTo>
                    <a:pt x="355" y="1873"/>
                    <a:pt x="1245" y="7849"/>
                    <a:pt x="1446" y="9210"/>
                  </a:cubicBezTo>
                  <a:cubicBezTo>
                    <a:pt x="1585" y="9212"/>
                    <a:pt x="1717" y="9212"/>
                    <a:pt x="1843" y="9212"/>
                  </a:cubicBezTo>
                  <a:cubicBezTo>
                    <a:pt x="2569" y="9212"/>
                    <a:pt x="3055" y="9184"/>
                    <a:pt x="3103" y="9112"/>
                  </a:cubicBezTo>
                  <a:cubicBezTo>
                    <a:pt x="3301" y="8819"/>
                    <a:pt x="1189" y="263"/>
                    <a:pt x="665" y="138"/>
                  </a:cubicBezTo>
                  <a:cubicBezTo>
                    <a:pt x="439" y="82"/>
                    <a:pt x="215" y="3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596493" y="914241"/>
              <a:ext cx="56062" cy="285660"/>
            </a:xfrm>
            <a:custGeom>
              <a:avLst/>
              <a:gdLst/>
              <a:ahLst/>
              <a:cxnLst/>
              <a:rect l="l" t="t" r="r" b="b"/>
              <a:pathLst>
                <a:path w="1823" h="9289" extrusionOk="0">
                  <a:moveTo>
                    <a:pt x="968" y="1"/>
                  </a:moveTo>
                  <a:cubicBezTo>
                    <a:pt x="936" y="1"/>
                    <a:pt x="903" y="1"/>
                    <a:pt x="871" y="1"/>
                  </a:cubicBezTo>
                  <a:cubicBezTo>
                    <a:pt x="620" y="1806"/>
                    <a:pt x="132" y="7631"/>
                    <a:pt x="1" y="9235"/>
                  </a:cubicBezTo>
                  <a:cubicBezTo>
                    <a:pt x="595" y="9255"/>
                    <a:pt x="1220" y="9274"/>
                    <a:pt x="1823" y="9288"/>
                  </a:cubicBezTo>
                  <a:cubicBezTo>
                    <a:pt x="1806" y="7525"/>
                    <a:pt x="1750" y="1932"/>
                    <a:pt x="1697" y="26"/>
                  </a:cubicBezTo>
                  <a:cubicBezTo>
                    <a:pt x="1441" y="9"/>
                    <a:pt x="1197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547505" y="912918"/>
              <a:ext cx="175904" cy="36534"/>
            </a:xfrm>
            <a:custGeom>
              <a:avLst/>
              <a:gdLst/>
              <a:ahLst/>
              <a:cxnLst/>
              <a:rect l="l" t="t" r="r" b="b"/>
              <a:pathLst>
                <a:path w="5720" h="1188" extrusionOk="0">
                  <a:moveTo>
                    <a:pt x="2410" y="0"/>
                  </a:moveTo>
                  <a:cubicBezTo>
                    <a:pt x="1483" y="0"/>
                    <a:pt x="633" y="104"/>
                    <a:pt x="263" y="331"/>
                  </a:cubicBezTo>
                  <a:cubicBezTo>
                    <a:pt x="154" y="398"/>
                    <a:pt x="93" y="474"/>
                    <a:pt x="71" y="557"/>
                  </a:cubicBezTo>
                  <a:cubicBezTo>
                    <a:pt x="1" y="864"/>
                    <a:pt x="297" y="1090"/>
                    <a:pt x="311" y="1101"/>
                  </a:cubicBezTo>
                  <a:cubicBezTo>
                    <a:pt x="316" y="1106"/>
                    <a:pt x="324" y="1109"/>
                    <a:pt x="331" y="1109"/>
                  </a:cubicBezTo>
                  <a:cubicBezTo>
                    <a:pt x="345" y="1109"/>
                    <a:pt x="360" y="1101"/>
                    <a:pt x="369" y="1090"/>
                  </a:cubicBezTo>
                  <a:cubicBezTo>
                    <a:pt x="380" y="1074"/>
                    <a:pt x="375" y="1046"/>
                    <a:pt x="358" y="1032"/>
                  </a:cubicBezTo>
                  <a:cubicBezTo>
                    <a:pt x="355" y="1032"/>
                    <a:pt x="93" y="825"/>
                    <a:pt x="152" y="574"/>
                  </a:cubicBezTo>
                  <a:cubicBezTo>
                    <a:pt x="165" y="516"/>
                    <a:pt x="218" y="457"/>
                    <a:pt x="305" y="404"/>
                  </a:cubicBezTo>
                  <a:cubicBezTo>
                    <a:pt x="650" y="191"/>
                    <a:pt x="1494" y="81"/>
                    <a:pt x="2435" y="81"/>
                  </a:cubicBezTo>
                  <a:cubicBezTo>
                    <a:pt x="3244" y="81"/>
                    <a:pt x="4125" y="162"/>
                    <a:pt x="4824" y="329"/>
                  </a:cubicBezTo>
                  <a:cubicBezTo>
                    <a:pt x="5511" y="491"/>
                    <a:pt x="5620" y="652"/>
                    <a:pt x="5622" y="733"/>
                  </a:cubicBezTo>
                  <a:cubicBezTo>
                    <a:pt x="5631" y="895"/>
                    <a:pt x="5251" y="1060"/>
                    <a:pt x="5117" y="1104"/>
                  </a:cubicBezTo>
                  <a:cubicBezTo>
                    <a:pt x="5098" y="1113"/>
                    <a:pt x="5084" y="1138"/>
                    <a:pt x="5089" y="1157"/>
                  </a:cubicBezTo>
                  <a:cubicBezTo>
                    <a:pt x="5092" y="1174"/>
                    <a:pt x="5112" y="1185"/>
                    <a:pt x="5129" y="1185"/>
                  </a:cubicBezTo>
                  <a:cubicBezTo>
                    <a:pt x="5133" y="1185"/>
                    <a:pt x="5135" y="1184"/>
                    <a:pt x="5138" y="1184"/>
                  </a:cubicBezTo>
                  <a:cubicBezTo>
                    <a:pt x="5141" y="1184"/>
                    <a:pt x="5144" y="1185"/>
                    <a:pt x="5148" y="1188"/>
                  </a:cubicBezTo>
                  <a:cubicBezTo>
                    <a:pt x="5209" y="1168"/>
                    <a:pt x="5720" y="990"/>
                    <a:pt x="5712" y="733"/>
                  </a:cubicBezTo>
                  <a:cubicBezTo>
                    <a:pt x="5703" y="544"/>
                    <a:pt x="5421" y="384"/>
                    <a:pt x="4847" y="248"/>
                  </a:cubicBezTo>
                  <a:cubicBezTo>
                    <a:pt x="4176" y="88"/>
                    <a:pt x="3260" y="0"/>
                    <a:pt x="2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554885" y="839020"/>
              <a:ext cx="159329" cy="48866"/>
            </a:xfrm>
            <a:custGeom>
              <a:avLst/>
              <a:gdLst/>
              <a:ahLst/>
              <a:cxnLst/>
              <a:rect l="l" t="t" r="r" b="b"/>
              <a:pathLst>
                <a:path w="5181" h="1589" extrusionOk="0">
                  <a:moveTo>
                    <a:pt x="894" y="1"/>
                  </a:moveTo>
                  <a:cubicBezTo>
                    <a:pt x="894" y="1"/>
                    <a:pt x="1" y="1155"/>
                    <a:pt x="1259" y="1317"/>
                  </a:cubicBezTo>
                  <a:cubicBezTo>
                    <a:pt x="1325" y="1326"/>
                    <a:pt x="1385" y="1330"/>
                    <a:pt x="1441" y="1330"/>
                  </a:cubicBezTo>
                  <a:cubicBezTo>
                    <a:pt x="1573" y="1330"/>
                    <a:pt x="1677" y="1307"/>
                    <a:pt x="1757" y="1270"/>
                  </a:cubicBezTo>
                  <a:lnTo>
                    <a:pt x="1757" y="1270"/>
                  </a:lnTo>
                  <a:cubicBezTo>
                    <a:pt x="1848" y="1445"/>
                    <a:pt x="2046" y="1588"/>
                    <a:pt x="2413" y="1588"/>
                  </a:cubicBezTo>
                  <a:cubicBezTo>
                    <a:pt x="2464" y="1588"/>
                    <a:pt x="2518" y="1585"/>
                    <a:pt x="2576" y="1580"/>
                  </a:cubicBezTo>
                  <a:cubicBezTo>
                    <a:pt x="3000" y="1537"/>
                    <a:pt x="3255" y="1309"/>
                    <a:pt x="3385" y="1077"/>
                  </a:cubicBezTo>
                  <a:lnTo>
                    <a:pt x="3385" y="1077"/>
                  </a:lnTo>
                  <a:cubicBezTo>
                    <a:pt x="3496" y="1143"/>
                    <a:pt x="3662" y="1187"/>
                    <a:pt x="3894" y="1187"/>
                  </a:cubicBezTo>
                  <a:cubicBezTo>
                    <a:pt x="3963" y="1187"/>
                    <a:pt x="4038" y="1183"/>
                    <a:pt x="4119" y="1175"/>
                  </a:cubicBezTo>
                  <a:cubicBezTo>
                    <a:pt x="5043" y="1080"/>
                    <a:pt x="5180" y="30"/>
                    <a:pt x="4377" y="30"/>
                  </a:cubicBezTo>
                  <a:cubicBezTo>
                    <a:pt x="4334" y="30"/>
                    <a:pt x="4289" y="33"/>
                    <a:pt x="4241" y="40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567494" y="837544"/>
              <a:ext cx="140231" cy="51695"/>
            </a:xfrm>
            <a:custGeom>
              <a:avLst/>
              <a:gdLst/>
              <a:ahLst/>
              <a:cxnLst/>
              <a:rect l="l" t="t" r="r" b="b"/>
              <a:pathLst>
                <a:path w="4560" h="1681" extrusionOk="0">
                  <a:moveTo>
                    <a:pt x="3011" y="618"/>
                  </a:moveTo>
                  <a:cubicBezTo>
                    <a:pt x="3042" y="640"/>
                    <a:pt x="3061" y="746"/>
                    <a:pt x="3019" y="905"/>
                  </a:cubicBezTo>
                  <a:cubicBezTo>
                    <a:pt x="3008" y="958"/>
                    <a:pt x="2986" y="1011"/>
                    <a:pt x="2961" y="1064"/>
                  </a:cubicBezTo>
                  <a:cubicBezTo>
                    <a:pt x="2902" y="1022"/>
                    <a:pt x="2869" y="972"/>
                    <a:pt x="2849" y="924"/>
                  </a:cubicBezTo>
                  <a:cubicBezTo>
                    <a:pt x="2810" y="816"/>
                    <a:pt x="2858" y="696"/>
                    <a:pt x="2961" y="632"/>
                  </a:cubicBezTo>
                  <a:cubicBezTo>
                    <a:pt x="2975" y="620"/>
                    <a:pt x="2986" y="618"/>
                    <a:pt x="2997" y="618"/>
                  </a:cubicBezTo>
                  <a:close/>
                  <a:moveTo>
                    <a:pt x="1452" y="757"/>
                  </a:moveTo>
                  <a:cubicBezTo>
                    <a:pt x="1460" y="757"/>
                    <a:pt x="1466" y="760"/>
                    <a:pt x="1468" y="765"/>
                  </a:cubicBezTo>
                  <a:cubicBezTo>
                    <a:pt x="1521" y="802"/>
                    <a:pt x="1566" y="947"/>
                    <a:pt x="1516" y="1086"/>
                  </a:cubicBezTo>
                  <a:cubicBezTo>
                    <a:pt x="1493" y="1139"/>
                    <a:pt x="1452" y="1209"/>
                    <a:pt x="1365" y="1262"/>
                  </a:cubicBezTo>
                  <a:cubicBezTo>
                    <a:pt x="1284" y="1064"/>
                    <a:pt x="1343" y="844"/>
                    <a:pt x="1424" y="771"/>
                  </a:cubicBezTo>
                  <a:cubicBezTo>
                    <a:pt x="1435" y="760"/>
                    <a:pt x="1446" y="757"/>
                    <a:pt x="1452" y="757"/>
                  </a:cubicBezTo>
                  <a:close/>
                  <a:moveTo>
                    <a:pt x="481" y="1"/>
                  </a:moveTo>
                  <a:cubicBezTo>
                    <a:pt x="468" y="1"/>
                    <a:pt x="455" y="6"/>
                    <a:pt x="447" y="18"/>
                  </a:cubicBezTo>
                  <a:cubicBezTo>
                    <a:pt x="431" y="40"/>
                    <a:pt x="1" y="606"/>
                    <a:pt x="171" y="1017"/>
                  </a:cubicBezTo>
                  <a:cubicBezTo>
                    <a:pt x="260" y="1231"/>
                    <a:pt x="486" y="1360"/>
                    <a:pt x="841" y="1404"/>
                  </a:cubicBezTo>
                  <a:cubicBezTo>
                    <a:pt x="911" y="1413"/>
                    <a:pt x="974" y="1417"/>
                    <a:pt x="1032" y="1417"/>
                  </a:cubicBezTo>
                  <a:cubicBezTo>
                    <a:pt x="1154" y="1417"/>
                    <a:pt x="1250" y="1399"/>
                    <a:pt x="1326" y="1371"/>
                  </a:cubicBezTo>
                  <a:cubicBezTo>
                    <a:pt x="1413" y="1513"/>
                    <a:pt x="1597" y="1681"/>
                    <a:pt x="2001" y="1681"/>
                  </a:cubicBezTo>
                  <a:cubicBezTo>
                    <a:pt x="2054" y="1681"/>
                    <a:pt x="2116" y="1678"/>
                    <a:pt x="2166" y="1661"/>
                  </a:cubicBezTo>
                  <a:cubicBezTo>
                    <a:pt x="2576" y="1625"/>
                    <a:pt x="2841" y="1413"/>
                    <a:pt x="2986" y="1173"/>
                  </a:cubicBezTo>
                  <a:cubicBezTo>
                    <a:pt x="3093" y="1226"/>
                    <a:pt x="3250" y="1270"/>
                    <a:pt x="3478" y="1270"/>
                  </a:cubicBezTo>
                  <a:cubicBezTo>
                    <a:pt x="3548" y="1270"/>
                    <a:pt x="3625" y="1266"/>
                    <a:pt x="3709" y="1256"/>
                  </a:cubicBezTo>
                  <a:cubicBezTo>
                    <a:pt x="4071" y="1220"/>
                    <a:pt x="4356" y="1031"/>
                    <a:pt x="4479" y="754"/>
                  </a:cubicBezTo>
                  <a:cubicBezTo>
                    <a:pt x="4559" y="570"/>
                    <a:pt x="4545" y="372"/>
                    <a:pt x="4439" y="233"/>
                  </a:cubicBezTo>
                  <a:cubicBezTo>
                    <a:pt x="4343" y="99"/>
                    <a:pt x="4173" y="28"/>
                    <a:pt x="3960" y="28"/>
                  </a:cubicBezTo>
                  <a:cubicBezTo>
                    <a:pt x="3915" y="28"/>
                    <a:pt x="3868" y="31"/>
                    <a:pt x="3820" y="37"/>
                  </a:cubicBezTo>
                  <a:cubicBezTo>
                    <a:pt x="3798" y="37"/>
                    <a:pt x="3781" y="60"/>
                    <a:pt x="3784" y="82"/>
                  </a:cubicBezTo>
                  <a:cubicBezTo>
                    <a:pt x="3784" y="103"/>
                    <a:pt x="3803" y="119"/>
                    <a:pt x="3826" y="119"/>
                  </a:cubicBezTo>
                  <a:cubicBezTo>
                    <a:pt x="3828" y="119"/>
                    <a:pt x="3829" y="118"/>
                    <a:pt x="3831" y="118"/>
                  </a:cubicBezTo>
                  <a:cubicBezTo>
                    <a:pt x="3880" y="111"/>
                    <a:pt x="3927" y="108"/>
                    <a:pt x="3971" y="108"/>
                  </a:cubicBezTo>
                  <a:cubicBezTo>
                    <a:pt x="4153" y="108"/>
                    <a:pt x="4292" y="167"/>
                    <a:pt x="4375" y="277"/>
                  </a:cubicBezTo>
                  <a:cubicBezTo>
                    <a:pt x="4462" y="392"/>
                    <a:pt x="4473" y="556"/>
                    <a:pt x="4403" y="718"/>
                  </a:cubicBezTo>
                  <a:cubicBezTo>
                    <a:pt x="4294" y="969"/>
                    <a:pt x="4032" y="1137"/>
                    <a:pt x="3700" y="1170"/>
                  </a:cubicBezTo>
                  <a:cubicBezTo>
                    <a:pt x="3618" y="1179"/>
                    <a:pt x="3542" y="1184"/>
                    <a:pt x="3473" y="1184"/>
                  </a:cubicBezTo>
                  <a:cubicBezTo>
                    <a:pt x="3277" y="1184"/>
                    <a:pt x="3131" y="1149"/>
                    <a:pt x="3028" y="1097"/>
                  </a:cubicBezTo>
                  <a:cubicBezTo>
                    <a:pt x="3056" y="1039"/>
                    <a:pt x="3078" y="977"/>
                    <a:pt x="3095" y="919"/>
                  </a:cubicBezTo>
                  <a:cubicBezTo>
                    <a:pt x="3139" y="746"/>
                    <a:pt x="3125" y="595"/>
                    <a:pt x="3053" y="542"/>
                  </a:cubicBezTo>
                  <a:cubicBezTo>
                    <a:pt x="3041" y="533"/>
                    <a:pt x="3019" y="522"/>
                    <a:pt x="2990" y="522"/>
                  </a:cubicBezTo>
                  <a:cubicBezTo>
                    <a:pt x="2967" y="522"/>
                    <a:pt x="2939" y="529"/>
                    <a:pt x="2908" y="551"/>
                  </a:cubicBezTo>
                  <a:cubicBezTo>
                    <a:pt x="2777" y="637"/>
                    <a:pt x="2718" y="802"/>
                    <a:pt x="2766" y="944"/>
                  </a:cubicBezTo>
                  <a:cubicBezTo>
                    <a:pt x="2780" y="986"/>
                    <a:pt x="2819" y="1064"/>
                    <a:pt x="2916" y="1134"/>
                  </a:cubicBezTo>
                  <a:cubicBezTo>
                    <a:pt x="2782" y="1349"/>
                    <a:pt x="2540" y="1544"/>
                    <a:pt x="2160" y="1583"/>
                  </a:cubicBezTo>
                  <a:cubicBezTo>
                    <a:pt x="2103" y="1589"/>
                    <a:pt x="2049" y="1592"/>
                    <a:pt x="1997" y="1592"/>
                  </a:cubicBezTo>
                  <a:cubicBezTo>
                    <a:pt x="1711" y="1592"/>
                    <a:pt x="1505" y="1502"/>
                    <a:pt x="1399" y="1332"/>
                  </a:cubicBezTo>
                  <a:cubicBezTo>
                    <a:pt x="1510" y="1268"/>
                    <a:pt x="1563" y="1178"/>
                    <a:pt x="1591" y="1111"/>
                  </a:cubicBezTo>
                  <a:cubicBezTo>
                    <a:pt x="1658" y="938"/>
                    <a:pt x="1602" y="752"/>
                    <a:pt x="1513" y="690"/>
                  </a:cubicBezTo>
                  <a:cubicBezTo>
                    <a:pt x="1492" y="677"/>
                    <a:pt x="1469" y="670"/>
                    <a:pt x="1447" y="670"/>
                  </a:cubicBezTo>
                  <a:cubicBezTo>
                    <a:pt x="1418" y="670"/>
                    <a:pt x="1390" y="681"/>
                    <a:pt x="1365" y="704"/>
                  </a:cubicBezTo>
                  <a:cubicBezTo>
                    <a:pt x="1248" y="805"/>
                    <a:pt x="1195" y="1067"/>
                    <a:pt x="1287" y="1293"/>
                  </a:cubicBezTo>
                  <a:cubicBezTo>
                    <a:pt x="1221" y="1318"/>
                    <a:pt x="1139" y="1333"/>
                    <a:pt x="1035" y="1333"/>
                  </a:cubicBezTo>
                  <a:cubicBezTo>
                    <a:pt x="980" y="1333"/>
                    <a:pt x="920" y="1329"/>
                    <a:pt x="852" y="1321"/>
                  </a:cubicBezTo>
                  <a:cubicBezTo>
                    <a:pt x="528" y="1279"/>
                    <a:pt x="322" y="1167"/>
                    <a:pt x="249" y="986"/>
                  </a:cubicBezTo>
                  <a:cubicBezTo>
                    <a:pt x="96" y="618"/>
                    <a:pt x="509" y="76"/>
                    <a:pt x="514" y="68"/>
                  </a:cubicBezTo>
                  <a:cubicBezTo>
                    <a:pt x="528" y="51"/>
                    <a:pt x="525" y="23"/>
                    <a:pt x="506" y="9"/>
                  </a:cubicBezTo>
                  <a:cubicBezTo>
                    <a:pt x="499" y="4"/>
                    <a:pt x="490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672083" y="916762"/>
              <a:ext cx="47574" cy="285967"/>
            </a:xfrm>
            <a:custGeom>
              <a:avLst/>
              <a:gdLst/>
              <a:ahLst/>
              <a:cxnLst/>
              <a:rect l="l" t="t" r="r" b="b"/>
              <a:pathLst>
                <a:path w="1547" h="9299" extrusionOk="0">
                  <a:moveTo>
                    <a:pt x="48" y="0"/>
                  </a:moveTo>
                  <a:cubicBezTo>
                    <a:pt x="43" y="0"/>
                    <a:pt x="39" y="1"/>
                    <a:pt x="34" y="3"/>
                  </a:cubicBezTo>
                  <a:cubicBezTo>
                    <a:pt x="15" y="14"/>
                    <a:pt x="1" y="39"/>
                    <a:pt x="12" y="59"/>
                  </a:cubicBezTo>
                  <a:cubicBezTo>
                    <a:pt x="294" y="739"/>
                    <a:pt x="1443" y="9178"/>
                    <a:pt x="1457" y="9262"/>
                  </a:cubicBezTo>
                  <a:cubicBezTo>
                    <a:pt x="1460" y="9279"/>
                    <a:pt x="1479" y="9298"/>
                    <a:pt x="1499" y="9298"/>
                  </a:cubicBezTo>
                  <a:lnTo>
                    <a:pt x="1507" y="9298"/>
                  </a:lnTo>
                  <a:cubicBezTo>
                    <a:pt x="1527" y="9293"/>
                    <a:pt x="1546" y="9273"/>
                    <a:pt x="1541" y="9248"/>
                  </a:cubicBezTo>
                  <a:cubicBezTo>
                    <a:pt x="1493" y="8902"/>
                    <a:pt x="377" y="720"/>
                    <a:pt x="90" y="28"/>
                  </a:cubicBezTo>
                  <a:cubicBezTo>
                    <a:pt x="83" y="12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647112" y="913656"/>
              <a:ext cx="6981" cy="287536"/>
            </a:xfrm>
            <a:custGeom>
              <a:avLst/>
              <a:gdLst/>
              <a:ahLst/>
              <a:cxnLst/>
              <a:rect l="l" t="t" r="r" b="b"/>
              <a:pathLst>
                <a:path w="227" h="9350" extrusionOk="0">
                  <a:moveTo>
                    <a:pt x="59" y="1"/>
                  </a:moveTo>
                  <a:cubicBezTo>
                    <a:pt x="34" y="1"/>
                    <a:pt x="12" y="17"/>
                    <a:pt x="12" y="42"/>
                  </a:cubicBezTo>
                  <a:cubicBezTo>
                    <a:pt x="1" y="467"/>
                    <a:pt x="132" y="8945"/>
                    <a:pt x="140" y="9307"/>
                  </a:cubicBezTo>
                  <a:cubicBezTo>
                    <a:pt x="140" y="9332"/>
                    <a:pt x="157" y="9349"/>
                    <a:pt x="179" y="9349"/>
                  </a:cubicBezTo>
                  <a:cubicBezTo>
                    <a:pt x="202" y="9349"/>
                    <a:pt x="218" y="9332"/>
                    <a:pt x="227" y="9305"/>
                  </a:cubicBezTo>
                  <a:cubicBezTo>
                    <a:pt x="221" y="9218"/>
                    <a:pt x="82" y="467"/>
                    <a:pt x="101" y="45"/>
                  </a:cubicBezTo>
                  <a:cubicBezTo>
                    <a:pt x="101" y="20"/>
                    <a:pt x="82" y="3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595048" y="912949"/>
              <a:ext cx="29615" cy="286613"/>
            </a:xfrm>
            <a:custGeom>
              <a:avLst/>
              <a:gdLst/>
              <a:ahLst/>
              <a:cxnLst/>
              <a:rect l="l" t="t" r="r" b="b"/>
              <a:pathLst>
                <a:path w="963" h="9320" extrusionOk="0">
                  <a:moveTo>
                    <a:pt x="915" y="0"/>
                  </a:moveTo>
                  <a:cubicBezTo>
                    <a:pt x="898" y="0"/>
                    <a:pt x="881" y="13"/>
                    <a:pt x="876" y="35"/>
                  </a:cubicBezTo>
                  <a:cubicBezTo>
                    <a:pt x="812" y="322"/>
                    <a:pt x="39" y="8909"/>
                    <a:pt x="3" y="9275"/>
                  </a:cubicBezTo>
                  <a:cubicBezTo>
                    <a:pt x="0" y="9297"/>
                    <a:pt x="20" y="9316"/>
                    <a:pt x="42" y="9319"/>
                  </a:cubicBezTo>
                  <a:lnTo>
                    <a:pt x="48" y="9319"/>
                  </a:lnTo>
                  <a:cubicBezTo>
                    <a:pt x="70" y="9319"/>
                    <a:pt x="90" y="9302"/>
                    <a:pt x="87" y="9277"/>
                  </a:cubicBezTo>
                  <a:cubicBezTo>
                    <a:pt x="95" y="9191"/>
                    <a:pt x="896" y="333"/>
                    <a:pt x="957" y="52"/>
                  </a:cubicBezTo>
                  <a:cubicBezTo>
                    <a:pt x="963" y="29"/>
                    <a:pt x="949" y="10"/>
                    <a:pt x="924" y="1"/>
                  </a:cubicBezTo>
                  <a:cubicBezTo>
                    <a:pt x="921" y="0"/>
                    <a:pt x="918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536188" y="915009"/>
              <a:ext cx="57415" cy="283261"/>
            </a:xfrm>
            <a:custGeom>
              <a:avLst/>
              <a:gdLst/>
              <a:ahLst/>
              <a:cxnLst/>
              <a:rect l="l" t="t" r="r" b="b"/>
              <a:pathLst>
                <a:path w="1867" h="9211" extrusionOk="0">
                  <a:moveTo>
                    <a:pt x="1822" y="1"/>
                  </a:moveTo>
                  <a:cubicBezTo>
                    <a:pt x="1802" y="1"/>
                    <a:pt x="1783" y="15"/>
                    <a:pt x="1778" y="38"/>
                  </a:cubicBezTo>
                  <a:lnTo>
                    <a:pt x="3" y="9163"/>
                  </a:lnTo>
                  <a:cubicBezTo>
                    <a:pt x="1" y="9182"/>
                    <a:pt x="15" y="9208"/>
                    <a:pt x="40" y="9210"/>
                  </a:cubicBezTo>
                  <a:lnTo>
                    <a:pt x="51" y="9210"/>
                  </a:lnTo>
                  <a:cubicBezTo>
                    <a:pt x="70" y="9210"/>
                    <a:pt x="87" y="9196"/>
                    <a:pt x="87" y="9177"/>
                  </a:cubicBezTo>
                  <a:lnTo>
                    <a:pt x="1861" y="51"/>
                  </a:lnTo>
                  <a:cubicBezTo>
                    <a:pt x="1867" y="29"/>
                    <a:pt x="1853" y="4"/>
                    <a:pt x="1828" y="1"/>
                  </a:cubicBezTo>
                  <a:cubicBezTo>
                    <a:pt x="1826" y="1"/>
                    <a:pt x="1824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1"/>
        </a:solidFill>
        <a:effectLst/>
      </p:bgPr>
    </p:bg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2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2052629" y="2357360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>
            <a:off x="836156" y="239069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2"/>
          <p:cNvSpPr/>
          <p:nvPr/>
        </p:nvSpPr>
        <p:spPr>
          <a:xfrm>
            <a:off x="8532675" y="346698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2"/>
          <p:cNvSpPr/>
          <p:nvPr/>
        </p:nvSpPr>
        <p:spPr>
          <a:xfrm>
            <a:off x="1534327" y="4141217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2426570" y="1519166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2"/>
          <p:cNvSpPr/>
          <p:nvPr/>
        </p:nvSpPr>
        <p:spPr>
          <a:xfrm>
            <a:off x="7690955" y="205672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2"/>
          <p:cNvSpPr/>
          <p:nvPr/>
        </p:nvSpPr>
        <p:spPr>
          <a:xfrm>
            <a:off x="494331" y="296559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2"/>
          <p:cNvSpPr/>
          <p:nvPr/>
        </p:nvSpPr>
        <p:spPr>
          <a:xfrm>
            <a:off x="8061256" y="194079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32"/>
          <p:cNvGrpSpPr/>
          <p:nvPr/>
        </p:nvGrpSpPr>
        <p:grpSpPr>
          <a:xfrm>
            <a:off x="316054" y="3187337"/>
            <a:ext cx="1665698" cy="1744709"/>
            <a:chOff x="497029" y="2934112"/>
            <a:chExt cx="1665698" cy="1744709"/>
          </a:xfrm>
        </p:grpSpPr>
        <p:sp>
          <p:nvSpPr>
            <p:cNvPr id="674" name="Google Shape;674;p32"/>
            <p:cNvSpPr/>
            <p:nvPr/>
          </p:nvSpPr>
          <p:spPr>
            <a:xfrm rot="-391395">
              <a:off x="582227" y="3013918"/>
              <a:ext cx="1495301" cy="1585096"/>
            </a:xfrm>
            <a:custGeom>
              <a:avLst/>
              <a:gdLst/>
              <a:ahLst/>
              <a:cxnLst/>
              <a:rect l="l" t="t" r="r" b="b"/>
              <a:pathLst>
                <a:path w="20799" h="22048" extrusionOk="0">
                  <a:moveTo>
                    <a:pt x="10188" y="0"/>
                  </a:moveTo>
                  <a:cubicBezTo>
                    <a:pt x="9918" y="0"/>
                    <a:pt x="9541" y="56"/>
                    <a:pt x="9153" y="287"/>
                  </a:cubicBezTo>
                  <a:cubicBezTo>
                    <a:pt x="8816" y="363"/>
                    <a:pt x="8495" y="522"/>
                    <a:pt x="8236" y="756"/>
                  </a:cubicBezTo>
                  <a:cubicBezTo>
                    <a:pt x="8152" y="829"/>
                    <a:pt x="8079" y="912"/>
                    <a:pt x="8010" y="999"/>
                  </a:cubicBezTo>
                  <a:cubicBezTo>
                    <a:pt x="7943" y="1024"/>
                    <a:pt x="7876" y="1049"/>
                    <a:pt x="7814" y="1077"/>
                  </a:cubicBezTo>
                  <a:cubicBezTo>
                    <a:pt x="7507" y="938"/>
                    <a:pt x="7173" y="859"/>
                    <a:pt x="6838" y="859"/>
                  </a:cubicBezTo>
                  <a:cubicBezTo>
                    <a:pt x="6696" y="859"/>
                    <a:pt x="6548" y="873"/>
                    <a:pt x="6408" y="901"/>
                  </a:cubicBezTo>
                  <a:cubicBezTo>
                    <a:pt x="6300" y="887"/>
                    <a:pt x="6193" y="882"/>
                    <a:pt x="6085" y="882"/>
                  </a:cubicBezTo>
                  <a:cubicBezTo>
                    <a:pt x="5435" y="882"/>
                    <a:pt x="4826" y="1158"/>
                    <a:pt x="4411" y="1632"/>
                  </a:cubicBezTo>
                  <a:cubicBezTo>
                    <a:pt x="4375" y="1668"/>
                    <a:pt x="4344" y="1710"/>
                    <a:pt x="4310" y="1752"/>
                  </a:cubicBezTo>
                  <a:cubicBezTo>
                    <a:pt x="4260" y="1791"/>
                    <a:pt x="4213" y="1830"/>
                    <a:pt x="4165" y="1872"/>
                  </a:cubicBezTo>
                  <a:cubicBezTo>
                    <a:pt x="4132" y="1903"/>
                    <a:pt x="4096" y="1933"/>
                    <a:pt x="4062" y="1970"/>
                  </a:cubicBezTo>
                  <a:cubicBezTo>
                    <a:pt x="3858" y="1906"/>
                    <a:pt x="3655" y="1875"/>
                    <a:pt x="3440" y="1875"/>
                  </a:cubicBezTo>
                  <a:cubicBezTo>
                    <a:pt x="3384" y="1875"/>
                    <a:pt x="3326" y="1878"/>
                    <a:pt x="3270" y="1883"/>
                  </a:cubicBezTo>
                  <a:cubicBezTo>
                    <a:pt x="3055" y="1808"/>
                    <a:pt x="2826" y="1772"/>
                    <a:pt x="2595" y="1772"/>
                  </a:cubicBezTo>
                  <a:lnTo>
                    <a:pt x="2539" y="1772"/>
                  </a:lnTo>
                  <a:cubicBezTo>
                    <a:pt x="2380" y="1730"/>
                    <a:pt x="2207" y="1702"/>
                    <a:pt x="2017" y="1702"/>
                  </a:cubicBezTo>
                  <a:cubicBezTo>
                    <a:pt x="1339" y="1702"/>
                    <a:pt x="714" y="2045"/>
                    <a:pt x="354" y="2628"/>
                  </a:cubicBezTo>
                  <a:cubicBezTo>
                    <a:pt x="84" y="3055"/>
                    <a:pt x="0" y="3574"/>
                    <a:pt x="103" y="4076"/>
                  </a:cubicBezTo>
                  <a:cubicBezTo>
                    <a:pt x="45" y="4441"/>
                    <a:pt x="56" y="4815"/>
                    <a:pt x="142" y="5175"/>
                  </a:cubicBezTo>
                  <a:cubicBezTo>
                    <a:pt x="226" y="5529"/>
                    <a:pt x="385" y="5861"/>
                    <a:pt x="606" y="6149"/>
                  </a:cubicBezTo>
                  <a:cubicBezTo>
                    <a:pt x="606" y="6163"/>
                    <a:pt x="606" y="6180"/>
                    <a:pt x="608" y="6193"/>
                  </a:cubicBezTo>
                  <a:cubicBezTo>
                    <a:pt x="606" y="6280"/>
                    <a:pt x="608" y="6366"/>
                    <a:pt x="619" y="6458"/>
                  </a:cubicBezTo>
                  <a:cubicBezTo>
                    <a:pt x="642" y="6665"/>
                    <a:pt x="686" y="6863"/>
                    <a:pt x="756" y="7055"/>
                  </a:cubicBezTo>
                  <a:lnTo>
                    <a:pt x="756" y="7058"/>
                  </a:lnTo>
                  <a:cubicBezTo>
                    <a:pt x="795" y="7162"/>
                    <a:pt x="837" y="7259"/>
                    <a:pt x="887" y="7354"/>
                  </a:cubicBezTo>
                  <a:cubicBezTo>
                    <a:pt x="938" y="7457"/>
                    <a:pt x="996" y="7560"/>
                    <a:pt x="1060" y="7658"/>
                  </a:cubicBezTo>
                  <a:lnTo>
                    <a:pt x="1063" y="7661"/>
                  </a:lnTo>
                  <a:cubicBezTo>
                    <a:pt x="1172" y="7814"/>
                    <a:pt x="1292" y="7954"/>
                    <a:pt x="1431" y="8079"/>
                  </a:cubicBezTo>
                  <a:cubicBezTo>
                    <a:pt x="1389" y="8124"/>
                    <a:pt x="1348" y="8174"/>
                    <a:pt x="1306" y="8224"/>
                  </a:cubicBezTo>
                  <a:cubicBezTo>
                    <a:pt x="843" y="8565"/>
                    <a:pt x="642" y="8986"/>
                    <a:pt x="553" y="9293"/>
                  </a:cubicBezTo>
                  <a:cubicBezTo>
                    <a:pt x="385" y="9879"/>
                    <a:pt x="505" y="10518"/>
                    <a:pt x="868" y="11009"/>
                  </a:cubicBezTo>
                  <a:cubicBezTo>
                    <a:pt x="993" y="11176"/>
                    <a:pt x="1133" y="11313"/>
                    <a:pt x="1275" y="11416"/>
                  </a:cubicBezTo>
                  <a:cubicBezTo>
                    <a:pt x="1401" y="11578"/>
                    <a:pt x="1551" y="11717"/>
                    <a:pt x="1716" y="11829"/>
                  </a:cubicBezTo>
                  <a:cubicBezTo>
                    <a:pt x="1721" y="11857"/>
                    <a:pt x="1730" y="11885"/>
                    <a:pt x="1735" y="11907"/>
                  </a:cubicBezTo>
                  <a:cubicBezTo>
                    <a:pt x="1836" y="12256"/>
                    <a:pt x="2031" y="12568"/>
                    <a:pt x="2293" y="12808"/>
                  </a:cubicBezTo>
                  <a:cubicBezTo>
                    <a:pt x="2238" y="12850"/>
                    <a:pt x="2185" y="12894"/>
                    <a:pt x="2134" y="12945"/>
                  </a:cubicBezTo>
                  <a:lnTo>
                    <a:pt x="2129" y="12947"/>
                  </a:lnTo>
                  <a:cubicBezTo>
                    <a:pt x="1986" y="13084"/>
                    <a:pt x="1869" y="13238"/>
                    <a:pt x="1774" y="13402"/>
                  </a:cubicBezTo>
                  <a:cubicBezTo>
                    <a:pt x="1512" y="13743"/>
                    <a:pt x="1373" y="14161"/>
                    <a:pt x="1381" y="14602"/>
                  </a:cubicBezTo>
                  <a:lnTo>
                    <a:pt x="1381" y="14605"/>
                  </a:lnTo>
                  <a:cubicBezTo>
                    <a:pt x="1384" y="14881"/>
                    <a:pt x="1442" y="15146"/>
                    <a:pt x="1551" y="15386"/>
                  </a:cubicBezTo>
                  <a:cubicBezTo>
                    <a:pt x="1599" y="15531"/>
                    <a:pt x="1666" y="15670"/>
                    <a:pt x="1749" y="15807"/>
                  </a:cubicBezTo>
                  <a:cubicBezTo>
                    <a:pt x="1621" y="16086"/>
                    <a:pt x="1548" y="16393"/>
                    <a:pt x="1548" y="16716"/>
                  </a:cubicBezTo>
                  <a:cubicBezTo>
                    <a:pt x="1543" y="16995"/>
                    <a:pt x="1596" y="17260"/>
                    <a:pt x="1691" y="17506"/>
                  </a:cubicBezTo>
                  <a:cubicBezTo>
                    <a:pt x="1680" y="17523"/>
                    <a:pt x="1674" y="17542"/>
                    <a:pt x="1666" y="17562"/>
                  </a:cubicBezTo>
                  <a:cubicBezTo>
                    <a:pt x="1403" y="18164"/>
                    <a:pt x="1331" y="18616"/>
                    <a:pt x="1423" y="19085"/>
                  </a:cubicBezTo>
                  <a:cubicBezTo>
                    <a:pt x="1593" y="19975"/>
                    <a:pt x="2363" y="20631"/>
                    <a:pt x="3264" y="20653"/>
                  </a:cubicBezTo>
                  <a:cubicBezTo>
                    <a:pt x="3365" y="20658"/>
                    <a:pt x="4319" y="20689"/>
                    <a:pt x="5317" y="20709"/>
                  </a:cubicBezTo>
                  <a:cubicBezTo>
                    <a:pt x="5351" y="20770"/>
                    <a:pt x="5390" y="20831"/>
                    <a:pt x="5435" y="20887"/>
                  </a:cubicBezTo>
                  <a:cubicBezTo>
                    <a:pt x="5560" y="21055"/>
                    <a:pt x="5700" y="21191"/>
                    <a:pt x="5845" y="21295"/>
                  </a:cubicBezTo>
                  <a:cubicBezTo>
                    <a:pt x="6216" y="21766"/>
                    <a:pt x="6782" y="22048"/>
                    <a:pt x="7393" y="22048"/>
                  </a:cubicBezTo>
                  <a:cubicBezTo>
                    <a:pt x="7424" y="22048"/>
                    <a:pt x="7454" y="22048"/>
                    <a:pt x="7491" y="22045"/>
                  </a:cubicBezTo>
                  <a:cubicBezTo>
                    <a:pt x="7792" y="22031"/>
                    <a:pt x="8082" y="21945"/>
                    <a:pt x="8344" y="21805"/>
                  </a:cubicBezTo>
                  <a:cubicBezTo>
                    <a:pt x="8431" y="21822"/>
                    <a:pt x="8526" y="21830"/>
                    <a:pt x="8615" y="21833"/>
                  </a:cubicBezTo>
                  <a:cubicBezTo>
                    <a:pt x="8774" y="21839"/>
                    <a:pt x="11025" y="21908"/>
                    <a:pt x="12239" y="21908"/>
                  </a:cubicBezTo>
                  <a:cubicBezTo>
                    <a:pt x="12920" y="21908"/>
                    <a:pt x="13168" y="21889"/>
                    <a:pt x="13436" y="21816"/>
                  </a:cubicBezTo>
                  <a:cubicBezTo>
                    <a:pt x="13466" y="21805"/>
                    <a:pt x="13497" y="21797"/>
                    <a:pt x="13531" y="21788"/>
                  </a:cubicBezTo>
                  <a:cubicBezTo>
                    <a:pt x="13740" y="21852"/>
                    <a:pt x="13957" y="21889"/>
                    <a:pt x="14186" y="21889"/>
                  </a:cubicBezTo>
                  <a:lnTo>
                    <a:pt x="14195" y="21889"/>
                  </a:lnTo>
                  <a:cubicBezTo>
                    <a:pt x="14939" y="21889"/>
                    <a:pt x="15595" y="21515"/>
                    <a:pt x="15991" y="20951"/>
                  </a:cubicBezTo>
                  <a:cubicBezTo>
                    <a:pt x="16226" y="20954"/>
                    <a:pt x="16446" y="20957"/>
                    <a:pt x="16641" y="20957"/>
                  </a:cubicBezTo>
                  <a:cubicBezTo>
                    <a:pt x="17319" y="20957"/>
                    <a:pt x="17567" y="20937"/>
                    <a:pt x="17835" y="20862"/>
                  </a:cubicBezTo>
                  <a:cubicBezTo>
                    <a:pt x="18831" y="20591"/>
                    <a:pt x="19448" y="19632"/>
                    <a:pt x="19308" y="18583"/>
                  </a:cubicBezTo>
                  <a:cubicBezTo>
                    <a:pt x="19292" y="18463"/>
                    <a:pt x="19266" y="18349"/>
                    <a:pt x="19236" y="18237"/>
                  </a:cubicBezTo>
                  <a:lnTo>
                    <a:pt x="19244" y="18206"/>
                  </a:lnTo>
                  <a:cubicBezTo>
                    <a:pt x="19286" y="18111"/>
                    <a:pt x="19319" y="18014"/>
                    <a:pt x="19342" y="17913"/>
                  </a:cubicBezTo>
                  <a:cubicBezTo>
                    <a:pt x="19660" y="17813"/>
                    <a:pt x="20011" y="17620"/>
                    <a:pt x="20301" y="17249"/>
                  </a:cubicBezTo>
                  <a:cubicBezTo>
                    <a:pt x="20673" y="16781"/>
                    <a:pt x="20798" y="16175"/>
                    <a:pt x="20653" y="15595"/>
                  </a:cubicBezTo>
                  <a:lnTo>
                    <a:pt x="20636" y="15528"/>
                  </a:lnTo>
                  <a:lnTo>
                    <a:pt x="20617" y="15461"/>
                  </a:lnTo>
                  <a:cubicBezTo>
                    <a:pt x="20606" y="15430"/>
                    <a:pt x="20354" y="14666"/>
                    <a:pt x="20064" y="13888"/>
                  </a:cubicBezTo>
                  <a:cubicBezTo>
                    <a:pt x="20031" y="13790"/>
                    <a:pt x="19995" y="13701"/>
                    <a:pt x="19961" y="13614"/>
                  </a:cubicBezTo>
                  <a:cubicBezTo>
                    <a:pt x="20165" y="13282"/>
                    <a:pt x="20285" y="12892"/>
                    <a:pt x="20285" y="12476"/>
                  </a:cubicBezTo>
                  <a:cubicBezTo>
                    <a:pt x="20288" y="12094"/>
                    <a:pt x="20187" y="11723"/>
                    <a:pt x="20006" y="11399"/>
                  </a:cubicBezTo>
                  <a:cubicBezTo>
                    <a:pt x="20011" y="11329"/>
                    <a:pt x="20020" y="11260"/>
                    <a:pt x="20017" y="11187"/>
                  </a:cubicBezTo>
                  <a:cubicBezTo>
                    <a:pt x="20017" y="11154"/>
                    <a:pt x="20017" y="11126"/>
                    <a:pt x="20011" y="11095"/>
                  </a:cubicBezTo>
                  <a:cubicBezTo>
                    <a:pt x="20274" y="10785"/>
                    <a:pt x="20463" y="10420"/>
                    <a:pt x="20561" y="10015"/>
                  </a:cubicBezTo>
                  <a:cubicBezTo>
                    <a:pt x="20647" y="9658"/>
                    <a:pt x="20659" y="9282"/>
                    <a:pt x="20597" y="8916"/>
                  </a:cubicBezTo>
                  <a:cubicBezTo>
                    <a:pt x="20706" y="8414"/>
                    <a:pt x="20620" y="7895"/>
                    <a:pt x="20352" y="7463"/>
                  </a:cubicBezTo>
                  <a:lnTo>
                    <a:pt x="20346" y="7457"/>
                  </a:lnTo>
                  <a:cubicBezTo>
                    <a:pt x="20315" y="7410"/>
                    <a:pt x="20285" y="7360"/>
                    <a:pt x="20246" y="7315"/>
                  </a:cubicBezTo>
                  <a:cubicBezTo>
                    <a:pt x="20486" y="6570"/>
                    <a:pt x="20354" y="5781"/>
                    <a:pt x="19883" y="5175"/>
                  </a:cubicBezTo>
                  <a:cubicBezTo>
                    <a:pt x="19964" y="4882"/>
                    <a:pt x="19981" y="4575"/>
                    <a:pt x="19922" y="4269"/>
                  </a:cubicBezTo>
                  <a:cubicBezTo>
                    <a:pt x="19838" y="3839"/>
                    <a:pt x="19615" y="3454"/>
                    <a:pt x="19292" y="3167"/>
                  </a:cubicBezTo>
                  <a:cubicBezTo>
                    <a:pt x="19269" y="3133"/>
                    <a:pt x="19244" y="3100"/>
                    <a:pt x="19222" y="3069"/>
                  </a:cubicBezTo>
                  <a:lnTo>
                    <a:pt x="19216" y="3061"/>
                  </a:lnTo>
                  <a:cubicBezTo>
                    <a:pt x="18929" y="2673"/>
                    <a:pt x="18505" y="2408"/>
                    <a:pt x="18039" y="2316"/>
                  </a:cubicBezTo>
                  <a:cubicBezTo>
                    <a:pt x="17930" y="2098"/>
                    <a:pt x="17799" y="1889"/>
                    <a:pt x="17632" y="1682"/>
                  </a:cubicBezTo>
                  <a:cubicBezTo>
                    <a:pt x="17180" y="1138"/>
                    <a:pt x="16337" y="494"/>
                    <a:pt x="14878" y="494"/>
                  </a:cubicBezTo>
                  <a:cubicBezTo>
                    <a:pt x="14817" y="494"/>
                    <a:pt x="14753" y="497"/>
                    <a:pt x="14691" y="497"/>
                  </a:cubicBezTo>
                  <a:lnTo>
                    <a:pt x="14635" y="502"/>
                  </a:lnTo>
                  <a:lnTo>
                    <a:pt x="14580" y="508"/>
                  </a:lnTo>
                  <a:cubicBezTo>
                    <a:pt x="14513" y="516"/>
                    <a:pt x="13921" y="572"/>
                    <a:pt x="13280" y="700"/>
                  </a:cubicBezTo>
                  <a:cubicBezTo>
                    <a:pt x="12839" y="787"/>
                    <a:pt x="12473" y="887"/>
                    <a:pt x="12166" y="1007"/>
                  </a:cubicBezTo>
                  <a:cubicBezTo>
                    <a:pt x="12111" y="1032"/>
                    <a:pt x="12055" y="1052"/>
                    <a:pt x="11999" y="1077"/>
                  </a:cubicBezTo>
                  <a:cubicBezTo>
                    <a:pt x="11968" y="1046"/>
                    <a:pt x="11935" y="1018"/>
                    <a:pt x="11901" y="991"/>
                  </a:cubicBezTo>
                  <a:cubicBezTo>
                    <a:pt x="11762" y="745"/>
                    <a:pt x="11569" y="533"/>
                    <a:pt x="11335" y="368"/>
                  </a:cubicBezTo>
                  <a:cubicBezTo>
                    <a:pt x="10998" y="128"/>
                    <a:pt x="10601" y="0"/>
                    <a:pt x="10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 rot="-391395">
              <a:off x="667506" y="3343937"/>
              <a:ext cx="40763" cy="35299"/>
            </a:xfrm>
            <a:custGeom>
              <a:avLst/>
              <a:gdLst/>
              <a:ahLst/>
              <a:cxnLst/>
              <a:rect l="l" t="t" r="r" b="b"/>
              <a:pathLst>
                <a:path w="567" h="491" extrusionOk="0">
                  <a:moveTo>
                    <a:pt x="69" y="1"/>
                  </a:moveTo>
                  <a:cubicBezTo>
                    <a:pt x="48" y="1"/>
                    <a:pt x="43" y="10"/>
                    <a:pt x="37" y="22"/>
                  </a:cubicBezTo>
                  <a:cubicBezTo>
                    <a:pt x="0" y="75"/>
                    <a:pt x="252" y="474"/>
                    <a:pt x="257" y="477"/>
                  </a:cubicBezTo>
                  <a:cubicBezTo>
                    <a:pt x="263" y="485"/>
                    <a:pt x="274" y="491"/>
                    <a:pt x="285" y="491"/>
                  </a:cubicBezTo>
                  <a:cubicBezTo>
                    <a:pt x="293" y="491"/>
                    <a:pt x="302" y="488"/>
                    <a:pt x="307" y="480"/>
                  </a:cubicBezTo>
                  <a:cubicBezTo>
                    <a:pt x="327" y="471"/>
                    <a:pt x="330" y="446"/>
                    <a:pt x="316" y="429"/>
                  </a:cubicBezTo>
                  <a:cubicBezTo>
                    <a:pt x="293" y="401"/>
                    <a:pt x="182" y="201"/>
                    <a:pt x="132" y="97"/>
                  </a:cubicBezTo>
                  <a:lnTo>
                    <a:pt x="132" y="97"/>
                  </a:lnTo>
                  <a:cubicBezTo>
                    <a:pt x="212" y="131"/>
                    <a:pt x="366" y="201"/>
                    <a:pt x="503" y="268"/>
                  </a:cubicBezTo>
                  <a:cubicBezTo>
                    <a:pt x="509" y="271"/>
                    <a:pt x="516" y="273"/>
                    <a:pt x="522" y="273"/>
                  </a:cubicBezTo>
                  <a:cubicBezTo>
                    <a:pt x="536" y="273"/>
                    <a:pt x="548" y="264"/>
                    <a:pt x="556" y="251"/>
                  </a:cubicBezTo>
                  <a:cubicBezTo>
                    <a:pt x="567" y="231"/>
                    <a:pt x="558" y="209"/>
                    <a:pt x="539" y="198"/>
                  </a:cubicBezTo>
                  <a:cubicBezTo>
                    <a:pt x="220" y="43"/>
                    <a:pt x="112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 rot="-391395">
              <a:off x="650011" y="3344907"/>
              <a:ext cx="149681" cy="119846"/>
            </a:xfrm>
            <a:custGeom>
              <a:avLst/>
              <a:gdLst/>
              <a:ahLst/>
              <a:cxnLst/>
              <a:rect l="l" t="t" r="r" b="b"/>
              <a:pathLst>
                <a:path w="2082" h="1667" extrusionOk="0">
                  <a:moveTo>
                    <a:pt x="960" y="0"/>
                  </a:moveTo>
                  <a:cubicBezTo>
                    <a:pt x="953" y="0"/>
                    <a:pt x="945" y="1"/>
                    <a:pt x="938" y="1"/>
                  </a:cubicBezTo>
                  <a:cubicBezTo>
                    <a:pt x="477" y="40"/>
                    <a:pt x="0" y="1070"/>
                    <a:pt x="731" y="1505"/>
                  </a:cubicBezTo>
                  <a:cubicBezTo>
                    <a:pt x="932" y="1623"/>
                    <a:pt x="1111" y="1666"/>
                    <a:pt x="1267" y="1666"/>
                  </a:cubicBezTo>
                  <a:cubicBezTo>
                    <a:pt x="1679" y="1666"/>
                    <a:pt x="1920" y="1363"/>
                    <a:pt x="1920" y="1363"/>
                  </a:cubicBezTo>
                  <a:lnTo>
                    <a:pt x="1521" y="1156"/>
                  </a:lnTo>
                  <a:cubicBezTo>
                    <a:pt x="1521" y="1156"/>
                    <a:pt x="1897" y="958"/>
                    <a:pt x="1928" y="727"/>
                  </a:cubicBezTo>
                  <a:cubicBezTo>
                    <a:pt x="1942" y="621"/>
                    <a:pt x="1888" y="593"/>
                    <a:pt x="1825" y="593"/>
                  </a:cubicBezTo>
                  <a:cubicBezTo>
                    <a:pt x="1751" y="593"/>
                    <a:pt x="1666" y="632"/>
                    <a:pt x="1666" y="632"/>
                  </a:cubicBezTo>
                  <a:cubicBezTo>
                    <a:pt x="1666" y="632"/>
                    <a:pt x="2081" y="186"/>
                    <a:pt x="1855" y="113"/>
                  </a:cubicBezTo>
                  <a:cubicBezTo>
                    <a:pt x="1841" y="108"/>
                    <a:pt x="1825" y="106"/>
                    <a:pt x="1809" y="106"/>
                  </a:cubicBezTo>
                  <a:cubicBezTo>
                    <a:pt x="1572" y="106"/>
                    <a:pt x="1152" y="559"/>
                    <a:pt x="1152" y="559"/>
                  </a:cubicBezTo>
                  <a:cubicBezTo>
                    <a:pt x="1152" y="559"/>
                    <a:pt x="1264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 rot="-391395">
              <a:off x="700027" y="3354702"/>
              <a:ext cx="22071" cy="21712"/>
            </a:xfrm>
            <a:custGeom>
              <a:avLst/>
              <a:gdLst/>
              <a:ahLst/>
              <a:cxnLst/>
              <a:rect l="l" t="t" r="r" b="b"/>
              <a:pathLst>
                <a:path w="307" h="302" extrusionOk="0">
                  <a:moveTo>
                    <a:pt x="163" y="0"/>
                  </a:moveTo>
                  <a:cubicBezTo>
                    <a:pt x="151" y="0"/>
                    <a:pt x="139" y="6"/>
                    <a:pt x="131" y="17"/>
                  </a:cubicBezTo>
                  <a:cubicBezTo>
                    <a:pt x="81" y="79"/>
                    <a:pt x="0" y="193"/>
                    <a:pt x="22" y="257"/>
                  </a:cubicBezTo>
                  <a:cubicBezTo>
                    <a:pt x="25" y="277"/>
                    <a:pt x="39" y="291"/>
                    <a:pt x="59" y="299"/>
                  </a:cubicBezTo>
                  <a:cubicBezTo>
                    <a:pt x="67" y="299"/>
                    <a:pt x="75" y="302"/>
                    <a:pt x="86" y="302"/>
                  </a:cubicBezTo>
                  <a:cubicBezTo>
                    <a:pt x="165" y="302"/>
                    <a:pt x="259" y="218"/>
                    <a:pt x="290" y="193"/>
                  </a:cubicBezTo>
                  <a:cubicBezTo>
                    <a:pt x="307" y="176"/>
                    <a:pt x="307" y="154"/>
                    <a:pt x="293" y="137"/>
                  </a:cubicBezTo>
                  <a:cubicBezTo>
                    <a:pt x="284" y="129"/>
                    <a:pt x="274" y="124"/>
                    <a:pt x="264" y="124"/>
                  </a:cubicBezTo>
                  <a:cubicBezTo>
                    <a:pt x="254" y="124"/>
                    <a:pt x="245" y="128"/>
                    <a:pt x="237" y="135"/>
                  </a:cubicBezTo>
                  <a:cubicBezTo>
                    <a:pt x="192" y="176"/>
                    <a:pt x="128" y="218"/>
                    <a:pt x="98" y="224"/>
                  </a:cubicBezTo>
                  <a:cubicBezTo>
                    <a:pt x="109" y="193"/>
                    <a:pt x="151" y="123"/>
                    <a:pt x="195" y="65"/>
                  </a:cubicBezTo>
                  <a:cubicBezTo>
                    <a:pt x="209" y="48"/>
                    <a:pt x="206" y="23"/>
                    <a:pt x="187" y="9"/>
                  </a:cubicBezTo>
                  <a:cubicBezTo>
                    <a:pt x="180" y="3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 rot="-391395">
              <a:off x="727586" y="3379405"/>
              <a:ext cx="46227" cy="44142"/>
            </a:xfrm>
            <a:custGeom>
              <a:avLst/>
              <a:gdLst/>
              <a:ahLst/>
              <a:cxnLst/>
              <a:rect l="l" t="t" r="r" b="b"/>
              <a:pathLst>
                <a:path w="643" h="614" extrusionOk="0">
                  <a:moveTo>
                    <a:pt x="419" y="0"/>
                  </a:moveTo>
                  <a:cubicBezTo>
                    <a:pt x="376" y="0"/>
                    <a:pt x="275" y="40"/>
                    <a:pt x="20" y="278"/>
                  </a:cubicBezTo>
                  <a:cubicBezTo>
                    <a:pt x="1" y="292"/>
                    <a:pt x="1" y="317"/>
                    <a:pt x="15" y="334"/>
                  </a:cubicBezTo>
                  <a:cubicBezTo>
                    <a:pt x="22" y="345"/>
                    <a:pt x="33" y="350"/>
                    <a:pt x="44" y="350"/>
                  </a:cubicBezTo>
                  <a:cubicBezTo>
                    <a:pt x="53" y="350"/>
                    <a:pt x="63" y="346"/>
                    <a:pt x="70" y="340"/>
                  </a:cubicBezTo>
                  <a:cubicBezTo>
                    <a:pt x="193" y="228"/>
                    <a:pt x="347" y="105"/>
                    <a:pt x="402" y="83"/>
                  </a:cubicBezTo>
                  <a:lnTo>
                    <a:pt x="402" y="83"/>
                  </a:lnTo>
                  <a:cubicBezTo>
                    <a:pt x="400" y="125"/>
                    <a:pt x="360" y="228"/>
                    <a:pt x="307" y="320"/>
                  </a:cubicBezTo>
                  <a:cubicBezTo>
                    <a:pt x="302" y="334"/>
                    <a:pt x="302" y="354"/>
                    <a:pt x="316" y="368"/>
                  </a:cubicBezTo>
                  <a:cubicBezTo>
                    <a:pt x="323" y="373"/>
                    <a:pt x="333" y="377"/>
                    <a:pt x="343" y="377"/>
                  </a:cubicBezTo>
                  <a:cubicBezTo>
                    <a:pt x="349" y="377"/>
                    <a:pt x="355" y="376"/>
                    <a:pt x="360" y="373"/>
                  </a:cubicBezTo>
                  <a:cubicBezTo>
                    <a:pt x="432" y="338"/>
                    <a:pt x="513" y="312"/>
                    <a:pt x="546" y="312"/>
                  </a:cubicBezTo>
                  <a:cubicBezTo>
                    <a:pt x="552" y="312"/>
                    <a:pt x="556" y="313"/>
                    <a:pt x="559" y="315"/>
                  </a:cubicBezTo>
                  <a:cubicBezTo>
                    <a:pt x="559" y="315"/>
                    <a:pt x="564" y="317"/>
                    <a:pt x="559" y="326"/>
                  </a:cubicBezTo>
                  <a:cubicBezTo>
                    <a:pt x="550" y="401"/>
                    <a:pt x="402" y="499"/>
                    <a:pt x="313" y="541"/>
                  </a:cubicBezTo>
                  <a:cubicBezTo>
                    <a:pt x="291" y="552"/>
                    <a:pt x="285" y="571"/>
                    <a:pt x="294" y="594"/>
                  </a:cubicBezTo>
                  <a:cubicBezTo>
                    <a:pt x="302" y="605"/>
                    <a:pt x="316" y="613"/>
                    <a:pt x="330" y="613"/>
                  </a:cubicBezTo>
                  <a:cubicBezTo>
                    <a:pt x="335" y="613"/>
                    <a:pt x="341" y="613"/>
                    <a:pt x="344" y="599"/>
                  </a:cubicBezTo>
                  <a:cubicBezTo>
                    <a:pt x="372" y="585"/>
                    <a:pt x="614" y="468"/>
                    <a:pt x="637" y="326"/>
                  </a:cubicBezTo>
                  <a:cubicBezTo>
                    <a:pt x="642" y="278"/>
                    <a:pt x="623" y="256"/>
                    <a:pt x="609" y="245"/>
                  </a:cubicBezTo>
                  <a:cubicBezTo>
                    <a:pt x="593" y="234"/>
                    <a:pt x="572" y="229"/>
                    <a:pt x="548" y="229"/>
                  </a:cubicBezTo>
                  <a:cubicBezTo>
                    <a:pt x="511" y="229"/>
                    <a:pt x="468" y="241"/>
                    <a:pt x="427" y="256"/>
                  </a:cubicBezTo>
                  <a:cubicBezTo>
                    <a:pt x="489" y="122"/>
                    <a:pt x="497" y="38"/>
                    <a:pt x="447" y="8"/>
                  </a:cubicBezTo>
                  <a:cubicBezTo>
                    <a:pt x="442" y="5"/>
                    <a:pt x="43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 rot="-391395">
              <a:off x="682313" y="3392064"/>
              <a:ext cx="55429" cy="59240"/>
            </a:xfrm>
            <a:custGeom>
              <a:avLst/>
              <a:gdLst/>
              <a:ahLst/>
              <a:cxnLst/>
              <a:rect l="l" t="t" r="r" b="b"/>
              <a:pathLst>
                <a:path w="771" h="824" extrusionOk="0">
                  <a:moveTo>
                    <a:pt x="62" y="1"/>
                  </a:moveTo>
                  <a:cubicBezTo>
                    <a:pt x="42" y="1"/>
                    <a:pt x="28" y="17"/>
                    <a:pt x="25" y="37"/>
                  </a:cubicBezTo>
                  <a:cubicBezTo>
                    <a:pt x="0" y="274"/>
                    <a:pt x="53" y="467"/>
                    <a:pt x="179" y="601"/>
                  </a:cubicBezTo>
                  <a:cubicBezTo>
                    <a:pt x="377" y="816"/>
                    <a:pt x="684" y="824"/>
                    <a:pt x="734" y="824"/>
                  </a:cubicBezTo>
                  <a:cubicBezTo>
                    <a:pt x="753" y="824"/>
                    <a:pt x="770" y="807"/>
                    <a:pt x="770" y="788"/>
                  </a:cubicBezTo>
                  <a:cubicBezTo>
                    <a:pt x="770" y="765"/>
                    <a:pt x="756" y="749"/>
                    <a:pt x="734" y="749"/>
                  </a:cubicBezTo>
                  <a:cubicBezTo>
                    <a:pt x="734" y="749"/>
                    <a:pt x="733" y="749"/>
                    <a:pt x="733" y="749"/>
                  </a:cubicBezTo>
                  <a:cubicBezTo>
                    <a:pt x="712" y="749"/>
                    <a:pt x="414" y="746"/>
                    <a:pt x="235" y="551"/>
                  </a:cubicBezTo>
                  <a:cubicBezTo>
                    <a:pt x="126" y="431"/>
                    <a:pt x="81" y="260"/>
                    <a:pt x="101" y="43"/>
                  </a:cubicBezTo>
                  <a:cubicBezTo>
                    <a:pt x="103" y="23"/>
                    <a:pt x="87" y="4"/>
                    <a:pt x="67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 rot="-391395">
              <a:off x="1866554" y="3556554"/>
              <a:ext cx="40763" cy="35659"/>
            </a:xfrm>
            <a:custGeom>
              <a:avLst/>
              <a:gdLst/>
              <a:ahLst/>
              <a:cxnLst/>
              <a:rect l="l" t="t" r="r" b="b"/>
              <a:pathLst>
                <a:path w="567" h="496" extrusionOk="0">
                  <a:moveTo>
                    <a:pt x="498" y="1"/>
                  </a:moveTo>
                  <a:cubicBezTo>
                    <a:pt x="456" y="1"/>
                    <a:pt x="348" y="42"/>
                    <a:pt x="28" y="199"/>
                  </a:cubicBezTo>
                  <a:cubicBezTo>
                    <a:pt x="9" y="211"/>
                    <a:pt x="0" y="230"/>
                    <a:pt x="11" y="252"/>
                  </a:cubicBezTo>
                  <a:cubicBezTo>
                    <a:pt x="19" y="266"/>
                    <a:pt x="31" y="274"/>
                    <a:pt x="45" y="274"/>
                  </a:cubicBezTo>
                  <a:cubicBezTo>
                    <a:pt x="51" y="274"/>
                    <a:pt x="58" y="273"/>
                    <a:pt x="64" y="269"/>
                  </a:cubicBezTo>
                  <a:cubicBezTo>
                    <a:pt x="198" y="202"/>
                    <a:pt x="352" y="132"/>
                    <a:pt x="435" y="99"/>
                  </a:cubicBezTo>
                  <a:lnTo>
                    <a:pt x="435" y="99"/>
                  </a:lnTo>
                  <a:cubicBezTo>
                    <a:pt x="385" y="202"/>
                    <a:pt x="274" y="406"/>
                    <a:pt x="251" y="428"/>
                  </a:cubicBezTo>
                  <a:cubicBezTo>
                    <a:pt x="237" y="448"/>
                    <a:pt x="240" y="470"/>
                    <a:pt x="260" y="484"/>
                  </a:cubicBezTo>
                  <a:cubicBezTo>
                    <a:pt x="265" y="492"/>
                    <a:pt x="274" y="495"/>
                    <a:pt x="282" y="495"/>
                  </a:cubicBezTo>
                  <a:cubicBezTo>
                    <a:pt x="293" y="495"/>
                    <a:pt x="304" y="490"/>
                    <a:pt x="310" y="478"/>
                  </a:cubicBezTo>
                  <a:cubicBezTo>
                    <a:pt x="315" y="476"/>
                    <a:pt x="567" y="77"/>
                    <a:pt x="530" y="21"/>
                  </a:cubicBezTo>
                  <a:cubicBezTo>
                    <a:pt x="524" y="10"/>
                    <a:pt x="519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391395">
              <a:off x="1785858" y="3565038"/>
              <a:ext cx="149681" cy="119846"/>
            </a:xfrm>
            <a:custGeom>
              <a:avLst/>
              <a:gdLst/>
              <a:ahLst/>
              <a:cxnLst/>
              <a:rect l="l" t="t" r="r" b="b"/>
              <a:pathLst>
                <a:path w="2082" h="1667" extrusionOk="0">
                  <a:moveTo>
                    <a:pt x="1122" y="1"/>
                  </a:moveTo>
                  <a:cubicBezTo>
                    <a:pt x="818" y="1"/>
                    <a:pt x="930" y="560"/>
                    <a:pt x="930" y="560"/>
                  </a:cubicBezTo>
                  <a:cubicBezTo>
                    <a:pt x="930" y="560"/>
                    <a:pt x="514" y="106"/>
                    <a:pt x="276" y="106"/>
                  </a:cubicBezTo>
                  <a:cubicBezTo>
                    <a:pt x="259" y="106"/>
                    <a:pt x="242" y="108"/>
                    <a:pt x="227" y="114"/>
                  </a:cubicBezTo>
                  <a:cubicBezTo>
                    <a:pt x="1" y="186"/>
                    <a:pt x="416" y="632"/>
                    <a:pt x="416" y="632"/>
                  </a:cubicBezTo>
                  <a:cubicBezTo>
                    <a:pt x="416" y="632"/>
                    <a:pt x="330" y="592"/>
                    <a:pt x="257" y="592"/>
                  </a:cubicBezTo>
                  <a:cubicBezTo>
                    <a:pt x="194" y="592"/>
                    <a:pt x="140" y="621"/>
                    <a:pt x="154" y="727"/>
                  </a:cubicBezTo>
                  <a:cubicBezTo>
                    <a:pt x="185" y="956"/>
                    <a:pt x="561" y="1157"/>
                    <a:pt x="561" y="1157"/>
                  </a:cubicBezTo>
                  <a:lnTo>
                    <a:pt x="162" y="1361"/>
                  </a:lnTo>
                  <a:cubicBezTo>
                    <a:pt x="162" y="1361"/>
                    <a:pt x="403" y="1666"/>
                    <a:pt x="817" y="1666"/>
                  </a:cubicBezTo>
                  <a:cubicBezTo>
                    <a:pt x="972" y="1666"/>
                    <a:pt x="1151" y="1623"/>
                    <a:pt x="1351" y="1506"/>
                  </a:cubicBezTo>
                  <a:cubicBezTo>
                    <a:pt x="2082" y="1068"/>
                    <a:pt x="1605" y="41"/>
                    <a:pt x="1144" y="2"/>
                  </a:cubicBezTo>
                  <a:cubicBezTo>
                    <a:pt x="1137" y="1"/>
                    <a:pt x="1129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391395">
              <a:off x="1854236" y="3572755"/>
              <a:ext cx="21712" cy="21784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142" y="1"/>
                  </a:moveTo>
                  <a:cubicBezTo>
                    <a:pt x="133" y="1"/>
                    <a:pt x="125" y="3"/>
                    <a:pt x="117" y="9"/>
                  </a:cubicBezTo>
                  <a:cubicBezTo>
                    <a:pt x="101" y="23"/>
                    <a:pt x="98" y="49"/>
                    <a:pt x="112" y="65"/>
                  </a:cubicBezTo>
                  <a:cubicBezTo>
                    <a:pt x="159" y="124"/>
                    <a:pt x="198" y="194"/>
                    <a:pt x="209" y="224"/>
                  </a:cubicBezTo>
                  <a:cubicBezTo>
                    <a:pt x="179" y="219"/>
                    <a:pt x="114" y="177"/>
                    <a:pt x="70" y="135"/>
                  </a:cubicBezTo>
                  <a:cubicBezTo>
                    <a:pt x="61" y="127"/>
                    <a:pt x="51" y="122"/>
                    <a:pt x="41" y="122"/>
                  </a:cubicBezTo>
                  <a:cubicBezTo>
                    <a:pt x="31" y="122"/>
                    <a:pt x="21" y="127"/>
                    <a:pt x="14" y="135"/>
                  </a:cubicBezTo>
                  <a:cubicBezTo>
                    <a:pt x="0" y="152"/>
                    <a:pt x="0" y="177"/>
                    <a:pt x="17" y="191"/>
                  </a:cubicBezTo>
                  <a:cubicBezTo>
                    <a:pt x="48" y="219"/>
                    <a:pt x="142" y="302"/>
                    <a:pt x="220" y="302"/>
                  </a:cubicBezTo>
                  <a:cubicBezTo>
                    <a:pt x="229" y="302"/>
                    <a:pt x="237" y="302"/>
                    <a:pt x="246" y="300"/>
                  </a:cubicBezTo>
                  <a:cubicBezTo>
                    <a:pt x="265" y="291"/>
                    <a:pt x="279" y="277"/>
                    <a:pt x="285" y="258"/>
                  </a:cubicBezTo>
                  <a:cubicBezTo>
                    <a:pt x="301" y="196"/>
                    <a:pt x="223" y="79"/>
                    <a:pt x="173" y="15"/>
                  </a:cubicBezTo>
                  <a:cubicBezTo>
                    <a:pt x="165" y="6"/>
                    <a:pt x="154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391395">
              <a:off x="1811319" y="3606004"/>
              <a:ext cx="46155" cy="43639"/>
            </a:xfrm>
            <a:custGeom>
              <a:avLst/>
              <a:gdLst/>
              <a:ahLst/>
              <a:cxnLst/>
              <a:rect l="l" t="t" r="r" b="b"/>
              <a:pathLst>
                <a:path w="642" h="607" extrusionOk="0">
                  <a:moveTo>
                    <a:pt x="224" y="1"/>
                  </a:moveTo>
                  <a:cubicBezTo>
                    <a:pt x="209" y="1"/>
                    <a:pt x="201" y="6"/>
                    <a:pt x="195" y="10"/>
                  </a:cubicBezTo>
                  <a:cubicBezTo>
                    <a:pt x="148" y="37"/>
                    <a:pt x="154" y="121"/>
                    <a:pt x="218" y="258"/>
                  </a:cubicBezTo>
                  <a:cubicBezTo>
                    <a:pt x="177" y="242"/>
                    <a:pt x="133" y="230"/>
                    <a:pt x="96" y="230"/>
                  </a:cubicBezTo>
                  <a:cubicBezTo>
                    <a:pt x="73" y="230"/>
                    <a:pt x="52" y="235"/>
                    <a:pt x="36" y="247"/>
                  </a:cubicBezTo>
                  <a:cubicBezTo>
                    <a:pt x="22" y="258"/>
                    <a:pt x="0" y="283"/>
                    <a:pt x="8" y="328"/>
                  </a:cubicBezTo>
                  <a:cubicBezTo>
                    <a:pt x="28" y="470"/>
                    <a:pt x="274" y="590"/>
                    <a:pt x="301" y="604"/>
                  </a:cubicBezTo>
                  <a:cubicBezTo>
                    <a:pt x="307" y="604"/>
                    <a:pt x="313" y="607"/>
                    <a:pt x="318" y="607"/>
                  </a:cubicBezTo>
                  <a:cubicBezTo>
                    <a:pt x="332" y="607"/>
                    <a:pt x="346" y="601"/>
                    <a:pt x="354" y="593"/>
                  </a:cubicBezTo>
                  <a:cubicBezTo>
                    <a:pt x="363" y="573"/>
                    <a:pt x="357" y="551"/>
                    <a:pt x="335" y="540"/>
                  </a:cubicBezTo>
                  <a:cubicBezTo>
                    <a:pt x="248" y="498"/>
                    <a:pt x="103" y="400"/>
                    <a:pt x="89" y="325"/>
                  </a:cubicBezTo>
                  <a:cubicBezTo>
                    <a:pt x="84" y="319"/>
                    <a:pt x="84" y="316"/>
                    <a:pt x="84" y="316"/>
                  </a:cubicBezTo>
                  <a:cubicBezTo>
                    <a:pt x="86" y="316"/>
                    <a:pt x="89" y="316"/>
                    <a:pt x="93" y="316"/>
                  </a:cubicBezTo>
                  <a:cubicBezTo>
                    <a:pt x="126" y="316"/>
                    <a:pt x="211" y="340"/>
                    <a:pt x="285" y="378"/>
                  </a:cubicBezTo>
                  <a:cubicBezTo>
                    <a:pt x="290" y="381"/>
                    <a:pt x="296" y="383"/>
                    <a:pt x="301" y="383"/>
                  </a:cubicBezTo>
                  <a:cubicBezTo>
                    <a:pt x="311" y="383"/>
                    <a:pt x="321" y="378"/>
                    <a:pt x="329" y="369"/>
                  </a:cubicBezTo>
                  <a:cubicBezTo>
                    <a:pt x="343" y="358"/>
                    <a:pt x="346" y="339"/>
                    <a:pt x="335" y="325"/>
                  </a:cubicBezTo>
                  <a:cubicBezTo>
                    <a:pt x="285" y="230"/>
                    <a:pt x="246" y="127"/>
                    <a:pt x="243" y="88"/>
                  </a:cubicBezTo>
                  <a:lnTo>
                    <a:pt x="243" y="88"/>
                  </a:lnTo>
                  <a:cubicBezTo>
                    <a:pt x="299" y="107"/>
                    <a:pt x="452" y="227"/>
                    <a:pt x="572" y="342"/>
                  </a:cubicBezTo>
                  <a:cubicBezTo>
                    <a:pt x="581" y="348"/>
                    <a:pt x="591" y="352"/>
                    <a:pt x="601" y="352"/>
                  </a:cubicBezTo>
                  <a:cubicBezTo>
                    <a:pt x="611" y="352"/>
                    <a:pt x="621" y="347"/>
                    <a:pt x="628" y="339"/>
                  </a:cubicBezTo>
                  <a:cubicBezTo>
                    <a:pt x="642" y="322"/>
                    <a:pt x="642" y="297"/>
                    <a:pt x="625" y="283"/>
                  </a:cubicBezTo>
                  <a:cubicBezTo>
                    <a:pt x="366" y="43"/>
                    <a:pt x="267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391395">
              <a:off x="1850428" y="3608362"/>
              <a:ext cx="55429" cy="59240"/>
            </a:xfrm>
            <a:custGeom>
              <a:avLst/>
              <a:gdLst/>
              <a:ahLst/>
              <a:cxnLst/>
              <a:rect l="l" t="t" r="r" b="b"/>
              <a:pathLst>
                <a:path w="771" h="824" extrusionOk="0">
                  <a:moveTo>
                    <a:pt x="709" y="0"/>
                  </a:moveTo>
                  <a:cubicBezTo>
                    <a:pt x="707" y="0"/>
                    <a:pt x="705" y="0"/>
                    <a:pt x="704" y="1"/>
                  </a:cubicBezTo>
                  <a:cubicBezTo>
                    <a:pt x="684" y="1"/>
                    <a:pt x="667" y="20"/>
                    <a:pt x="670" y="42"/>
                  </a:cubicBezTo>
                  <a:cubicBezTo>
                    <a:pt x="690" y="257"/>
                    <a:pt x="648" y="430"/>
                    <a:pt x="536" y="547"/>
                  </a:cubicBezTo>
                  <a:cubicBezTo>
                    <a:pt x="362" y="740"/>
                    <a:pt x="74" y="745"/>
                    <a:pt x="43" y="745"/>
                  </a:cubicBezTo>
                  <a:cubicBezTo>
                    <a:pt x="41" y="745"/>
                    <a:pt x="40" y="745"/>
                    <a:pt x="40" y="745"/>
                  </a:cubicBezTo>
                  <a:cubicBezTo>
                    <a:pt x="17" y="745"/>
                    <a:pt x="1" y="765"/>
                    <a:pt x="1" y="785"/>
                  </a:cubicBezTo>
                  <a:cubicBezTo>
                    <a:pt x="1" y="807"/>
                    <a:pt x="17" y="824"/>
                    <a:pt x="40" y="824"/>
                  </a:cubicBezTo>
                  <a:lnTo>
                    <a:pt x="45" y="824"/>
                  </a:lnTo>
                  <a:cubicBezTo>
                    <a:pt x="95" y="824"/>
                    <a:pt x="402" y="815"/>
                    <a:pt x="592" y="600"/>
                  </a:cubicBezTo>
                  <a:cubicBezTo>
                    <a:pt x="718" y="464"/>
                    <a:pt x="771" y="271"/>
                    <a:pt x="745" y="34"/>
                  </a:cubicBezTo>
                  <a:cubicBezTo>
                    <a:pt x="745" y="16"/>
                    <a:pt x="729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391395">
              <a:off x="831076" y="3664408"/>
              <a:ext cx="171321" cy="221574"/>
            </a:xfrm>
            <a:custGeom>
              <a:avLst/>
              <a:gdLst/>
              <a:ahLst/>
              <a:cxnLst/>
              <a:rect l="l" t="t" r="r" b="b"/>
              <a:pathLst>
                <a:path w="2383" h="3082" extrusionOk="0">
                  <a:moveTo>
                    <a:pt x="1127" y="0"/>
                  </a:moveTo>
                  <a:cubicBezTo>
                    <a:pt x="1122" y="0"/>
                    <a:pt x="1116" y="2"/>
                    <a:pt x="1111" y="5"/>
                  </a:cubicBezTo>
                  <a:cubicBezTo>
                    <a:pt x="888" y="153"/>
                    <a:pt x="1" y="2873"/>
                    <a:pt x="29" y="2982"/>
                  </a:cubicBezTo>
                  <a:cubicBezTo>
                    <a:pt x="50" y="3041"/>
                    <a:pt x="839" y="3081"/>
                    <a:pt x="1496" y="3081"/>
                  </a:cubicBezTo>
                  <a:cubicBezTo>
                    <a:pt x="1975" y="3081"/>
                    <a:pt x="2382" y="3060"/>
                    <a:pt x="2369" y="3010"/>
                  </a:cubicBezTo>
                  <a:cubicBezTo>
                    <a:pt x="2369" y="3010"/>
                    <a:pt x="1380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391395">
              <a:off x="914259" y="3720632"/>
              <a:ext cx="7693" cy="202666"/>
            </a:xfrm>
            <a:custGeom>
              <a:avLst/>
              <a:gdLst/>
              <a:ahLst/>
              <a:cxnLst/>
              <a:rect l="l" t="t" r="r" b="b"/>
              <a:pathLst>
                <a:path w="107" h="2819" extrusionOk="0">
                  <a:moveTo>
                    <a:pt x="36" y="1"/>
                  </a:moveTo>
                  <a:cubicBezTo>
                    <a:pt x="17" y="1"/>
                    <a:pt x="0" y="17"/>
                    <a:pt x="0" y="40"/>
                  </a:cubicBezTo>
                  <a:cubicBezTo>
                    <a:pt x="0" y="59"/>
                    <a:pt x="34" y="2294"/>
                    <a:pt x="17" y="2779"/>
                  </a:cubicBezTo>
                  <a:cubicBezTo>
                    <a:pt x="17" y="2801"/>
                    <a:pt x="31" y="2818"/>
                    <a:pt x="56" y="2818"/>
                  </a:cubicBezTo>
                  <a:cubicBezTo>
                    <a:pt x="76" y="2818"/>
                    <a:pt x="92" y="2804"/>
                    <a:pt x="92" y="2782"/>
                  </a:cubicBezTo>
                  <a:cubicBezTo>
                    <a:pt x="106" y="2299"/>
                    <a:pt x="76" y="62"/>
                    <a:pt x="76" y="40"/>
                  </a:cubicBezTo>
                  <a:cubicBezTo>
                    <a:pt x="76" y="17"/>
                    <a:pt x="59" y="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391395">
              <a:off x="910864" y="3918819"/>
              <a:ext cx="38966" cy="7117"/>
            </a:xfrm>
            <a:custGeom>
              <a:avLst/>
              <a:gdLst/>
              <a:ahLst/>
              <a:cxnLst/>
              <a:rect l="l" t="t" r="r" b="b"/>
              <a:pathLst>
                <a:path w="542" h="99" extrusionOk="0">
                  <a:moveTo>
                    <a:pt x="43" y="1"/>
                  </a:moveTo>
                  <a:cubicBezTo>
                    <a:pt x="20" y="1"/>
                    <a:pt x="1" y="20"/>
                    <a:pt x="1" y="40"/>
                  </a:cubicBezTo>
                  <a:cubicBezTo>
                    <a:pt x="1" y="62"/>
                    <a:pt x="17" y="82"/>
                    <a:pt x="40" y="82"/>
                  </a:cubicBezTo>
                  <a:lnTo>
                    <a:pt x="500" y="99"/>
                  </a:lnTo>
                  <a:cubicBezTo>
                    <a:pt x="520" y="99"/>
                    <a:pt x="536" y="82"/>
                    <a:pt x="542" y="62"/>
                  </a:cubicBezTo>
                  <a:cubicBezTo>
                    <a:pt x="542" y="40"/>
                    <a:pt x="522" y="20"/>
                    <a:pt x="503" y="2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391395">
              <a:off x="882944" y="3759729"/>
              <a:ext cx="59599" cy="43351"/>
            </a:xfrm>
            <a:custGeom>
              <a:avLst/>
              <a:gdLst/>
              <a:ahLst/>
              <a:cxnLst/>
              <a:rect l="l" t="t" r="r" b="b"/>
              <a:pathLst>
                <a:path w="829" h="603" extrusionOk="0">
                  <a:moveTo>
                    <a:pt x="788" y="0"/>
                  </a:moveTo>
                  <a:cubicBezTo>
                    <a:pt x="774" y="0"/>
                    <a:pt x="761" y="8"/>
                    <a:pt x="753" y="19"/>
                  </a:cubicBezTo>
                  <a:cubicBezTo>
                    <a:pt x="628" y="229"/>
                    <a:pt x="477" y="452"/>
                    <a:pt x="419" y="513"/>
                  </a:cubicBezTo>
                  <a:cubicBezTo>
                    <a:pt x="341" y="402"/>
                    <a:pt x="87" y="64"/>
                    <a:pt x="73" y="47"/>
                  </a:cubicBezTo>
                  <a:cubicBezTo>
                    <a:pt x="66" y="37"/>
                    <a:pt x="55" y="31"/>
                    <a:pt x="43" y="31"/>
                  </a:cubicBezTo>
                  <a:cubicBezTo>
                    <a:pt x="35" y="31"/>
                    <a:pt x="27" y="34"/>
                    <a:pt x="20" y="39"/>
                  </a:cubicBezTo>
                  <a:cubicBezTo>
                    <a:pt x="3" y="50"/>
                    <a:pt x="0" y="75"/>
                    <a:pt x="14" y="92"/>
                  </a:cubicBezTo>
                  <a:cubicBezTo>
                    <a:pt x="14" y="95"/>
                    <a:pt x="346" y="536"/>
                    <a:pt x="377" y="580"/>
                  </a:cubicBezTo>
                  <a:cubicBezTo>
                    <a:pt x="385" y="591"/>
                    <a:pt x="402" y="603"/>
                    <a:pt x="416" y="603"/>
                  </a:cubicBezTo>
                  <a:cubicBezTo>
                    <a:pt x="441" y="603"/>
                    <a:pt x="491" y="603"/>
                    <a:pt x="820" y="59"/>
                  </a:cubicBezTo>
                  <a:cubicBezTo>
                    <a:pt x="829" y="39"/>
                    <a:pt x="823" y="17"/>
                    <a:pt x="806" y="6"/>
                  </a:cubicBezTo>
                  <a:cubicBezTo>
                    <a:pt x="800" y="2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391395">
              <a:off x="870969" y="3809447"/>
              <a:ext cx="96480" cy="50037"/>
            </a:xfrm>
            <a:custGeom>
              <a:avLst/>
              <a:gdLst/>
              <a:ahLst/>
              <a:cxnLst/>
              <a:rect l="l" t="t" r="r" b="b"/>
              <a:pathLst>
                <a:path w="1342" h="696" extrusionOk="0">
                  <a:moveTo>
                    <a:pt x="1297" y="0"/>
                  </a:moveTo>
                  <a:cubicBezTo>
                    <a:pt x="1286" y="0"/>
                    <a:pt x="1275" y="6"/>
                    <a:pt x="1267" y="17"/>
                  </a:cubicBezTo>
                  <a:cubicBezTo>
                    <a:pt x="1032" y="299"/>
                    <a:pt x="739" y="609"/>
                    <a:pt x="684" y="620"/>
                  </a:cubicBezTo>
                  <a:cubicBezTo>
                    <a:pt x="628" y="606"/>
                    <a:pt x="329" y="324"/>
                    <a:pt x="70" y="59"/>
                  </a:cubicBezTo>
                  <a:cubicBezTo>
                    <a:pt x="61" y="52"/>
                    <a:pt x="52" y="49"/>
                    <a:pt x="42" y="49"/>
                  </a:cubicBezTo>
                  <a:cubicBezTo>
                    <a:pt x="32" y="49"/>
                    <a:pt x="22" y="52"/>
                    <a:pt x="14" y="59"/>
                  </a:cubicBezTo>
                  <a:cubicBezTo>
                    <a:pt x="0" y="76"/>
                    <a:pt x="0" y="95"/>
                    <a:pt x="14" y="115"/>
                  </a:cubicBezTo>
                  <a:cubicBezTo>
                    <a:pt x="142" y="246"/>
                    <a:pt x="569" y="678"/>
                    <a:pt x="670" y="695"/>
                  </a:cubicBezTo>
                  <a:lnTo>
                    <a:pt x="678" y="695"/>
                  </a:lnTo>
                  <a:cubicBezTo>
                    <a:pt x="781" y="695"/>
                    <a:pt x="1085" y="355"/>
                    <a:pt x="1328" y="65"/>
                  </a:cubicBezTo>
                  <a:cubicBezTo>
                    <a:pt x="1342" y="48"/>
                    <a:pt x="1339" y="23"/>
                    <a:pt x="1322" y="9"/>
                  </a:cubicBezTo>
                  <a:cubicBezTo>
                    <a:pt x="1314" y="3"/>
                    <a:pt x="1306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391395">
              <a:off x="1787632" y="3891156"/>
              <a:ext cx="171177" cy="221358"/>
            </a:xfrm>
            <a:custGeom>
              <a:avLst/>
              <a:gdLst/>
              <a:ahLst/>
              <a:cxnLst/>
              <a:rect l="l" t="t" r="r" b="b"/>
              <a:pathLst>
                <a:path w="2381" h="3079" extrusionOk="0">
                  <a:moveTo>
                    <a:pt x="1127" y="0"/>
                  </a:moveTo>
                  <a:cubicBezTo>
                    <a:pt x="1122" y="0"/>
                    <a:pt x="1116" y="2"/>
                    <a:pt x="1111" y="5"/>
                  </a:cubicBezTo>
                  <a:cubicBezTo>
                    <a:pt x="888" y="153"/>
                    <a:pt x="1" y="2873"/>
                    <a:pt x="29" y="2982"/>
                  </a:cubicBezTo>
                  <a:cubicBezTo>
                    <a:pt x="46" y="3040"/>
                    <a:pt x="836" y="3078"/>
                    <a:pt x="1493" y="3078"/>
                  </a:cubicBezTo>
                  <a:cubicBezTo>
                    <a:pt x="1972" y="3078"/>
                    <a:pt x="2381" y="3058"/>
                    <a:pt x="2369" y="3010"/>
                  </a:cubicBezTo>
                  <a:cubicBezTo>
                    <a:pt x="2369" y="3010"/>
                    <a:pt x="1380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391395">
              <a:off x="1870826" y="3947371"/>
              <a:ext cx="7693" cy="202666"/>
            </a:xfrm>
            <a:custGeom>
              <a:avLst/>
              <a:gdLst/>
              <a:ahLst/>
              <a:cxnLst/>
              <a:rect l="l" t="t" r="r" b="b"/>
              <a:pathLst>
                <a:path w="107" h="2819" extrusionOk="0">
                  <a:moveTo>
                    <a:pt x="36" y="0"/>
                  </a:moveTo>
                  <a:cubicBezTo>
                    <a:pt x="17" y="0"/>
                    <a:pt x="0" y="17"/>
                    <a:pt x="0" y="40"/>
                  </a:cubicBezTo>
                  <a:cubicBezTo>
                    <a:pt x="0" y="59"/>
                    <a:pt x="34" y="2294"/>
                    <a:pt x="17" y="2779"/>
                  </a:cubicBezTo>
                  <a:cubicBezTo>
                    <a:pt x="17" y="2801"/>
                    <a:pt x="31" y="2818"/>
                    <a:pt x="56" y="2818"/>
                  </a:cubicBezTo>
                  <a:cubicBezTo>
                    <a:pt x="75" y="2818"/>
                    <a:pt x="92" y="2801"/>
                    <a:pt x="92" y="2782"/>
                  </a:cubicBezTo>
                  <a:cubicBezTo>
                    <a:pt x="106" y="2299"/>
                    <a:pt x="75" y="62"/>
                    <a:pt x="75" y="40"/>
                  </a:cubicBezTo>
                  <a:cubicBezTo>
                    <a:pt x="75" y="17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391395">
              <a:off x="1867410" y="4145415"/>
              <a:ext cx="38966" cy="7046"/>
            </a:xfrm>
            <a:custGeom>
              <a:avLst/>
              <a:gdLst/>
              <a:ahLst/>
              <a:cxnLst/>
              <a:rect l="l" t="t" r="r" b="b"/>
              <a:pathLst>
                <a:path w="542" h="98" extrusionOk="0">
                  <a:moveTo>
                    <a:pt x="43" y="0"/>
                  </a:moveTo>
                  <a:cubicBezTo>
                    <a:pt x="20" y="3"/>
                    <a:pt x="1" y="17"/>
                    <a:pt x="1" y="39"/>
                  </a:cubicBezTo>
                  <a:cubicBezTo>
                    <a:pt x="1" y="64"/>
                    <a:pt x="17" y="81"/>
                    <a:pt x="40" y="81"/>
                  </a:cubicBezTo>
                  <a:lnTo>
                    <a:pt x="500" y="98"/>
                  </a:lnTo>
                  <a:cubicBezTo>
                    <a:pt x="520" y="98"/>
                    <a:pt x="536" y="81"/>
                    <a:pt x="542" y="59"/>
                  </a:cubicBezTo>
                  <a:cubicBezTo>
                    <a:pt x="542" y="39"/>
                    <a:pt x="522" y="17"/>
                    <a:pt x="503" y="1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391395">
              <a:off x="1839474" y="3986254"/>
              <a:ext cx="59599" cy="43136"/>
            </a:xfrm>
            <a:custGeom>
              <a:avLst/>
              <a:gdLst/>
              <a:ahLst/>
              <a:cxnLst/>
              <a:rect l="l" t="t" r="r" b="b"/>
              <a:pathLst>
                <a:path w="829" h="600" extrusionOk="0">
                  <a:moveTo>
                    <a:pt x="787" y="0"/>
                  </a:moveTo>
                  <a:cubicBezTo>
                    <a:pt x="774" y="0"/>
                    <a:pt x="761" y="7"/>
                    <a:pt x="753" y="20"/>
                  </a:cubicBezTo>
                  <a:cubicBezTo>
                    <a:pt x="628" y="229"/>
                    <a:pt x="477" y="452"/>
                    <a:pt x="419" y="513"/>
                  </a:cubicBezTo>
                  <a:cubicBezTo>
                    <a:pt x="340" y="402"/>
                    <a:pt x="87" y="64"/>
                    <a:pt x="73" y="48"/>
                  </a:cubicBezTo>
                  <a:cubicBezTo>
                    <a:pt x="66" y="36"/>
                    <a:pt x="56" y="30"/>
                    <a:pt x="45" y="30"/>
                  </a:cubicBezTo>
                  <a:cubicBezTo>
                    <a:pt x="37" y="30"/>
                    <a:pt x="29" y="33"/>
                    <a:pt x="22" y="39"/>
                  </a:cubicBezTo>
                  <a:cubicBezTo>
                    <a:pt x="3" y="50"/>
                    <a:pt x="0" y="75"/>
                    <a:pt x="14" y="92"/>
                  </a:cubicBezTo>
                  <a:cubicBezTo>
                    <a:pt x="14" y="95"/>
                    <a:pt x="346" y="536"/>
                    <a:pt x="377" y="580"/>
                  </a:cubicBezTo>
                  <a:cubicBezTo>
                    <a:pt x="385" y="592"/>
                    <a:pt x="402" y="600"/>
                    <a:pt x="416" y="600"/>
                  </a:cubicBezTo>
                  <a:cubicBezTo>
                    <a:pt x="435" y="600"/>
                    <a:pt x="491" y="600"/>
                    <a:pt x="820" y="56"/>
                  </a:cubicBezTo>
                  <a:cubicBezTo>
                    <a:pt x="829" y="39"/>
                    <a:pt x="823" y="14"/>
                    <a:pt x="806" y="6"/>
                  </a:cubicBezTo>
                  <a:cubicBezTo>
                    <a:pt x="801" y="2"/>
                    <a:pt x="794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391395">
              <a:off x="1827511" y="4035972"/>
              <a:ext cx="96480" cy="50037"/>
            </a:xfrm>
            <a:custGeom>
              <a:avLst/>
              <a:gdLst/>
              <a:ahLst/>
              <a:cxnLst/>
              <a:rect l="l" t="t" r="r" b="b"/>
              <a:pathLst>
                <a:path w="1342" h="696" extrusionOk="0">
                  <a:moveTo>
                    <a:pt x="1298" y="0"/>
                  </a:moveTo>
                  <a:cubicBezTo>
                    <a:pt x="1286" y="0"/>
                    <a:pt x="1275" y="5"/>
                    <a:pt x="1267" y="15"/>
                  </a:cubicBezTo>
                  <a:cubicBezTo>
                    <a:pt x="1032" y="299"/>
                    <a:pt x="739" y="609"/>
                    <a:pt x="684" y="620"/>
                  </a:cubicBezTo>
                  <a:cubicBezTo>
                    <a:pt x="628" y="606"/>
                    <a:pt x="329" y="321"/>
                    <a:pt x="70" y="56"/>
                  </a:cubicBezTo>
                  <a:cubicBezTo>
                    <a:pt x="61" y="49"/>
                    <a:pt x="52" y="46"/>
                    <a:pt x="42" y="46"/>
                  </a:cubicBezTo>
                  <a:cubicBezTo>
                    <a:pt x="32" y="46"/>
                    <a:pt x="22" y="49"/>
                    <a:pt x="14" y="56"/>
                  </a:cubicBezTo>
                  <a:cubicBezTo>
                    <a:pt x="0" y="76"/>
                    <a:pt x="0" y="95"/>
                    <a:pt x="14" y="112"/>
                  </a:cubicBezTo>
                  <a:cubicBezTo>
                    <a:pt x="142" y="246"/>
                    <a:pt x="569" y="678"/>
                    <a:pt x="670" y="695"/>
                  </a:cubicBezTo>
                  <a:lnTo>
                    <a:pt x="678" y="695"/>
                  </a:lnTo>
                  <a:cubicBezTo>
                    <a:pt x="781" y="695"/>
                    <a:pt x="1085" y="352"/>
                    <a:pt x="1328" y="65"/>
                  </a:cubicBezTo>
                  <a:cubicBezTo>
                    <a:pt x="1342" y="48"/>
                    <a:pt x="1339" y="23"/>
                    <a:pt x="1322" y="9"/>
                  </a:cubicBezTo>
                  <a:cubicBezTo>
                    <a:pt x="1315" y="3"/>
                    <a:pt x="1306" y="0"/>
                    <a:pt x="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391395">
              <a:off x="1268164" y="4365862"/>
              <a:ext cx="330851" cy="76925"/>
            </a:xfrm>
            <a:custGeom>
              <a:avLst/>
              <a:gdLst/>
              <a:ahLst/>
              <a:cxnLst/>
              <a:rect l="l" t="t" r="r" b="b"/>
              <a:pathLst>
                <a:path w="4602" h="1070" extrusionOk="0">
                  <a:moveTo>
                    <a:pt x="3207" y="0"/>
                  </a:moveTo>
                  <a:cubicBezTo>
                    <a:pt x="3202" y="0"/>
                    <a:pt x="3197" y="1"/>
                    <a:pt x="3192" y="3"/>
                  </a:cubicBezTo>
                  <a:cubicBezTo>
                    <a:pt x="3038" y="56"/>
                    <a:pt x="2606" y="664"/>
                    <a:pt x="2606" y="664"/>
                  </a:cubicBezTo>
                  <a:cubicBezTo>
                    <a:pt x="2606" y="664"/>
                    <a:pt x="2415" y="53"/>
                    <a:pt x="2289" y="53"/>
                  </a:cubicBezTo>
                  <a:cubicBezTo>
                    <a:pt x="2284" y="53"/>
                    <a:pt x="2279" y="54"/>
                    <a:pt x="2274" y="56"/>
                  </a:cubicBezTo>
                  <a:cubicBezTo>
                    <a:pt x="2145" y="106"/>
                    <a:pt x="1713" y="694"/>
                    <a:pt x="1713" y="694"/>
                  </a:cubicBezTo>
                  <a:cubicBezTo>
                    <a:pt x="1713" y="694"/>
                    <a:pt x="1599" y="152"/>
                    <a:pt x="1397" y="152"/>
                  </a:cubicBezTo>
                  <a:cubicBezTo>
                    <a:pt x="1385" y="152"/>
                    <a:pt x="1372" y="154"/>
                    <a:pt x="1359" y="159"/>
                  </a:cubicBezTo>
                  <a:cubicBezTo>
                    <a:pt x="1127" y="237"/>
                    <a:pt x="823" y="745"/>
                    <a:pt x="823" y="745"/>
                  </a:cubicBezTo>
                  <a:cubicBezTo>
                    <a:pt x="823" y="745"/>
                    <a:pt x="566" y="233"/>
                    <a:pt x="434" y="233"/>
                  </a:cubicBezTo>
                  <a:cubicBezTo>
                    <a:pt x="427" y="233"/>
                    <a:pt x="421" y="235"/>
                    <a:pt x="416" y="237"/>
                  </a:cubicBezTo>
                  <a:cubicBezTo>
                    <a:pt x="285" y="279"/>
                    <a:pt x="0" y="993"/>
                    <a:pt x="78" y="993"/>
                  </a:cubicBezTo>
                  <a:cubicBezTo>
                    <a:pt x="78" y="993"/>
                    <a:pt x="2454" y="1070"/>
                    <a:pt x="3663" y="1070"/>
                  </a:cubicBezTo>
                  <a:cubicBezTo>
                    <a:pt x="4017" y="1070"/>
                    <a:pt x="4272" y="1063"/>
                    <a:pt x="4335" y="1046"/>
                  </a:cubicBezTo>
                  <a:cubicBezTo>
                    <a:pt x="4601" y="972"/>
                    <a:pt x="4114" y="172"/>
                    <a:pt x="3998" y="172"/>
                  </a:cubicBezTo>
                  <a:cubicBezTo>
                    <a:pt x="3991" y="172"/>
                    <a:pt x="3985" y="175"/>
                    <a:pt x="3981" y="181"/>
                  </a:cubicBezTo>
                  <a:cubicBezTo>
                    <a:pt x="3903" y="282"/>
                    <a:pt x="3549" y="664"/>
                    <a:pt x="3549" y="664"/>
                  </a:cubicBezTo>
                  <a:cubicBezTo>
                    <a:pt x="3549" y="664"/>
                    <a:pt x="3356" y="0"/>
                    <a:pt x="3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391395">
              <a:off x="1125917" y="3232249"/>
              <a:ext cx="38535" cy="38607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8" y="79"/>
                  </a:moveTo>
                  <a:cubicBezTo>
                    <a:pt x="318" y="79"/>
                    <a:pt x="365" y="95"/>
                    <a:pt x="402" y="134"/>
                  </a:cubicBezTo>
                  <a:cubicBezTo>
                    <a:pt x="435" y="173"/>
                    <a:pt x="458" y="218"/>
                    <a:pt x="458" y="271"/>
                  </a:cubicBezTo>
                  <a:cubicBezTo>
                    <a:pt x="458" y="374"/>
                    <a:pt x="368" y="458"/>
                    <a:pt x="265" y="458"/>
                  </a:cubicBezTo>
                  <a:cubicBezTo>
                    <a:pt x="159" y="458"/>
                    <a:pt x="75" y="372"/>
                    <a:pt x="75" y="266"/>
                  </a:cubicBezTo>
                  <a:cubicBezTo>
                    <a:pt x="75" y="162"/>
                    <a:pt x="165" y="79"/>
                    <a:pt x="268" y="79"/>
                  </a:cubicBezTo>
                  <a:close/>
                  <a:moveTo>
                    <a:pt x="268" y="1"/>
                  </a:moveTo>
                  <a:cubicBezTo>
                    <a:pt x="126" y="1"/>
                    <a:pt x="3" y="120"/>
                    <a:pt x="3" y="266"/>
                  </a:cubicBezTo>
                  <a:cubicBezTo>
                    <a:pt x="0" y="413"/>
                    <a:pt x="117" y="536"/>
                    <a:pt x="268" y="536"/>
                  </a:cubicBezTo>
                  <a:cubicBezTo>
                    <a:pt x="416" y="536"/>
                    <a:pt x="533" y="416"/>
                    <a:pt x="536" y="274"/>
                  </a:cubicBezTo>
                  <a:cubicBezTo>
                    <a:pt x="536" y="201"/>
                    <a:pt x="508" y="134"/>
                    <a:pt x="460" y="81"/>
                  </a:cubicBezTo>
                  <a:cubicBezTo>
                    <a:pt x="407" y="2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391395">
              <a:off x="1871374" y="3827120"/>
              <a:ext cx="38750" cy="38391"/>
            </a:xfrm>
            <a:custGeom>
              <a:avLst/>
              <a:gdLst/>
              <a:ahLst/>
              <a:cxnLst/>
              <a:rect l="l" t="t" r="r" b="b"/>
              <a:pathLst>
                <a:path w="539" h="534" extrusionOk="0">
                  <a:moveTo>
                    <a:pt x="268" y="73"/>
                  </a:moveTo>
                  <a:cubicBezTo>
                    <a:pt x="321" y="76"/>
                    <a:pt x="366" y="95"/>
                    <a:pt x="402" y="129"/>
                  </a:cubicBezTo>
                  <a:cubicBezTo>
                    <a:pt x="436" y="168"/>
                    <a:pt x="458" y="212"/>
                    <a:pt x="458" y="265"/>
                  </a:cubicBezTo>
                  <a:cubicBezTo>
                    <a:pt x="458" y="371"/>
                    <a:pt x="372" y="455"/>
                    <a:pt x="266" y="455"/>
                  </a:cubicBezTo>
                  <a:cubicBezTo>
                    <a:pt x="162" y="455"/>
                    <a:pt x="79" y="366"/>
                    <a:pt x="79" y="262"/>
                  </a:cubicBezTo>
                  <a:cubicBezTo>
                    <a:pt x="79" y="156"/>
                    <a:pt x="165" y="73"/>
                    <a:pt x="268" y="73"/>
                  </a:cubicBezTo>
                  <a:close/>
                  <a:moveTo>
                    <a:pt x="268" y="0"/>
                  </a:moveTo>
                  <a:cubicBezTo>
                    <a:pt x="126" y="0"/>
                    <a:pt x="3" y="120"/>
                    <a:pt x="3" y="265"/>
                  </a:cubicBezTo>
                  <a:cubicBezTo>
                    <a:pt x="1" y="413"/>
                    <a:pt x="121" y="533"/>
                    <a:pt x="268" y="533"/>
                  </a:cubicBezTo>
                  <a:cubicBezTo>
                    <a:pt x="416" y="533"/>
                    <a:pt x="533" y="416"/>
                    <a:pt x="539" y="274"/>
                  </a:cubicBezTo>
                  <a:cubicBezTo>
                    <a:pt x="539" y="198"/>
                    <a:pt x="511" y="134"/>
                    <a:pt x="461" y="81"/>
                  </a:cubicBezTo>
                  <a:cubicBezTo>
                    <a:pt x="408" y="28"/>
                    <a:pt x="344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91395">
              <a:off x="1651693" y="4375843"/>
              <a:ext cx="38822" cy="38391"/>
            </a:xfrm>
            <a:custGeom>
              <a:avLst/>
              <a:gdLst/>
              <a:ahLst/>
              <a:cxnLst/>
              <a:rect l="l" t="t" r="r" b="b"/>
              <a:pathLst>
                <a:path w="540" h="534" extrusionOk="0">
                  <a:moveTo>
                    <a:pt x="271" y="76"/>
                  </a:moveTo>
                  <a:cubicBezTo>
                    <a:pt x="319" y="76"/>
                    <a:pt x="369" y="99"/>
                    <a:pt x="402" y="132"/>
                  </a:cubicBezTo>
                  <a:cubicBezTo>
                    <a:pt x="439" y="171"/>
                    <a:pt x="458" y="216"/>
                    <a:pt x="458" y="269"/>
                  </a:cubicBezTo>
                  <a:cubicBezTo>
                    <a:pt x="458" y="372"/>
                    <a:pt x="372" y="458"/>
                    <a:pt x="266" y="458"/>
                  </a:cubicBezTo>
                  <a:cubicBezTo>
                    <a:pt x="162" y="458"/>
                    <a:pt x="79" y="369"/>
                    <a:pt x="79" y="266"/>
                  </a:cubicBezTo>
                  <a:cubicBezTo>
                    <a:pt x="79" y="160"/>
                    <a:pt x="165" y="76"/>
                    <a:pt x="271" y="76"/>
                  </a:cubicBezTo>
                  <a:close/>
                  <a:moveTo>
                    <a:pt x="271" y="1"/>
                  </a:moveTo>
                  <a:cubicBezTo>
                    <a:pt x="126" y="1"/>
                    <a:pt x="6" y="118"/>
                    <a:pt x="6" y="266"/>
                  </a:cubicBezTo>
                  <a:cubicBezTo>
                    <a:pt x="1" y="411"/>
                    <a:pt x="121" y="534"/>
                    <a:pt x="271" y="534"/>
                  </a:cubicBezTo>
                  <a:cubicBezTo>
                    <a:pt x="416" y="534"/>
                    <a:pt x="536" y="417"/>
                    <a:pt x="539" y="272"/>
                  </a:cubicBezTo>
                  <a:cubicBezTo>
                    <a:pt x="539" y="199"/>
                    <a:pt x="511" y="132"/>
                    <a:pt x="461" y="82"/>
                  </a:cubicBezTo>
                  <a:cubicBezTo>
                    <a:pt x="411" y="29"/>
                    <a:pt x="344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391395">
              <a:off x="880989" y="4248844"/>
              <a:ext cx="38750" cy="38319"/>
            </a:xfrm>
            <a:custGeom>
              <a:avLst/>
              <a:gdLst/>
              <a:ahLst/>
              <a:cxnLst/>
              <a:rect l="l" t="t" r="r" b="b"/>
              <a:pathLst>
                <a:path w="539" h="533" extrusionOk="0">
                  <a:moveTo>
                    <a:pt x="268" y="73"/>
                  </a:moveTo>
                  <a:cubicBezTo>
                    <a:pt x="321" y="75"/>
                    <a:pt x="371" y="98"/>
                    <a:pt x="402" y="128"/>
                  </a:cubicBezTo>
                  <a:cubicBezTo>
                    <a:pt x="435" y="167"/>
                    <a:pt x="458" y="212"/>
                    <a:pt x="458" y="265"/>
                  </a:cubicBezTo>
                  <a:cubicBezTo>
                    <a:pt x="458" y="368"/>
                    <a:pt x="371" y="452"/>
                    <a:pt x="265" y="452"/>
                  </a:cubicBezTo>
                  <a:cubicBezTo>
                    <a:pt x="162" y="452"/>
                    <a:pt x="78" y="365"/>
                    <a:pt x="78" y="259"/>
                  </a:cubicBezTo>
                  <a:cubicBezTo>
                    <a:pt x="78" y="156"/>
                    <a:pt x="165" y="73"/>
                    <a:pt x="268" y="73"/>
                  </a:cubicBezTo>
                  <a:close/>
                  <a:moveTo>
                    <a:pt x="268" y="0"/>
                  </a:moveTo>
                  <a:cubicBezTo>
                    <a:pt x="126" y="0"/>
                    <a:pt x="3" y="117"/>
                    <a:pt x="3" y="265"/>
                  </a:cubicBezTo>
                  <a:cubicBezTo>
                    <a:pt x="0" y="410"/>
                    <a:pt x="117" y="533"/>
                    <a:pt x="268" y="533"/>
                  </a:cubicBezTo>
                  <a:cubicBezTo>
                    <a:pt x="419" y="533"/>
                    <a:pt x="538" y="413"/>
                    <a:pt x="536" y="271"/>
                  </a:cubicBezTo>
                  <a:cubicBezTo>
                    <a:pt x="536" y="198"/>
                    <a:pt x="513" y="131"/>
                    <a:pt x="460" y="78"/>
                  </a:cubicBezTo>
                  <a:cubicBezTo>
                    <a:pt x="407" y="28"/>
                    <a:pt x="343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391395">
              <a:off x="1193146" y="3158117"/>
              <a:ext cx="86919" cy="82964"/>
            </a:xfrm>
            <a:custGeom>
              <a:avLst/>
              <a:gdLst/>
              <a:ahLst/>
              <a:cxnLst/>
              <a:rect l="l" t="t" r="r" b="b"/>
              <a:pathLst>
                <a:path w="1209" h="1154" extrusionOk="0">
                  <a:moveTo>
                    <a:pt x="715" y="85"/>
                  </a:moveTo>
                  <a:cubicBezTo>
                    <a:pt x="735" y="135"/>
                    <a:pt x="754" y="241"/>
                    <a:pt x="779" y="366"/>
                  </a:cubicBezTo>
                  <a:cubicBezTo>
                    <a:pt x="693" y="347"/>
                    <a:pt x="601" y="325"/>
                    <a:pt x="511" y="305"/>
                  </a:cubicBezTo>
                  <a:cubicBezTo>
                    <a:pt x="637" y="143"/>
                    <a:pt x="693" y="99"/>
                    <a:pt x="715" y="85"/>
                  </a:cubicBezTo>
                  <a:close/>
                  <a:moveTo>
                    <a:pt x="121" y="322"/>
                  </a:moveTo>
                  <a:cubicBezTo>
                    <a:pt x="168" y="322"/>
                    <a:pt x="260" y="333"/>
                    <a:pt x="372" y="352"/>
                  </a:cubicBezTo>
                  <a:cubicBezTo>
                    <a:pt x="333" y="400"/>
                    <a:pt x="299" y="450"/>
                    <a:pt x="258" y="506"/>
                  </a:cubicBezTo>
                  <a:cubicBezTo>
                    <a:pt x="160" y="394"/>
                    <a:pt x="132" y="344"/>
                    <a:pt x="121" y="322"/>
                  </a:cubicBezTo>
                  <a:close/>
                  <a:moveTo>
                    <a:pt x="877" y="475"/>
                  </a:moveTo>
                  <a:lnTo>
                    <a:pt x="877" y="475"/>
                  </a:lnTo>
                  <a:cubicBezTo>
                    <a:pt x="1033" y="525"/>
                    <a:pt x="1097" y="559"/>
                    <a:pt x="1122" y="573"/>
                  </a:cubicBezTo>
                  <a:cubicBezTo>
                    <a:pt x="1095" y="590"/>
                    <a:pt x="1030" y="617"/>
                    <a:pt x="905" y="659"/>
                  </a:cubicBezTo>
                  <a:cubicBezTo>
                    <a:pt x="899" y="601"/>
                    <a:pt x="888" y="539"/>
                    <a:pt x="877" y="475"/>
                  </a:cubicBezTo>
                  <a:close/>
                  <a:moveTo>
                    <a:pt x="458" y="372"/>
                  </a:moveTo>
                  <a:cubicBezTo>
                    <a:pt x="570" y="392"/>
                    <a:pt x="684" y="419"/>
                    <a:pt x="793" y="450"/>
                  </a:cubicBezTo>
                  <a:cubicBezTo>
                    <a:pt x="807" y="531"/>
                    <a:pt x="821" y="612"/>
                    <a:pt x="832" y="684"/>
                  </a:cubicBezTo>
                  <a:cubicBezTo>
                    <a:pt x="737" y="715"/>
                    <a:pt x="629" y="749"/>
                    <a:pt x="525" y="776"/>
                  </a:cubicBezTo>
                  <a:cubicBezTo>
                    <a:pt x="444" y="701"/>
                    <a:pt x="372" y="629"/>
                    <a:pt x="313" y="567"/>
                  </a:cubicBezTo>
                  <a:cubicBezTo>
                    <a:pt x="364" y="498"/>
                    <a:pt x="414" y="431"/>
                    <a:pt x="458" y="372"/>
                  </a:cubicBezTo>
                  <a:close/>
                  <a:moveTo>
                    <a:pt x="263" y="631"/>
                  </a:moveTo>
                  <a:lnTo>
                    <a:pt x="431" y="799"/>
                  </a:lnTo>
                  <a:cubicBezTo>
                    <a:pt x="285" y="838"/>
                    <a:pt x="166" y="860"/>
                    <a:pt x="104" y="863"/>
                  </a:cubicBezTo>
                  <a:cubicBezTo>
                    <a:pt x="135" y="818"/>
                    <a:pt x="193" y="729"/>
                    <a:pt x="263" y="631"/>
                  </a:cubicBezTo>
                  <a:close/>
                  <a:moveTo>
                    <a:pt x="843" y="763"/>
                  </a:moveTo>
                  <a:cubicBezTo>
                    <a:pt x="866" y="947"/>
                    <a:pt x="866" y="1028"/>
                    <a:pt x="863" y="1061"/>
                  </a:cubicBezTo>
                  <a:cubicBezTo>
                    <a:pt x="818" y="1033"/>
                    <a:pt x="723" y="958"/>
                    <a:pt x="592" y="838"/>
                  </a:cubicBezTo>
                  <a:cubicBezTo>
                    <a:pt x="676" y="818"/>
                    <a:pt x="763" y="790"/>
                    <a:pt x="843" y="763"/>
                  </a:cubicBezTo>
                  <a:close/>
                  <a:moveTo>
                    <a:pt x="723" y="1"/>
                  </a:moveTo>
                  <a:cubicBezTo>
                    <a:pt x="682" y="1"/>
                    <a:pt x="615" y="40"/>
                    <a:pt x="419" y="288"/>
                  </a:cubicBezTo>
                  <a:cubicBezTo>
                    <a:pt x="290" y="265"/>
                    <a:pt x="189" y="247"/>
                    <a:pt x="127" y="247"/>
                  </a:cubicBezTo>
                  <a:cubicBezTo>
                    <a:pt x="115" y="247"/>
                    <a:pt x="105" y="248"/>
                    <a:pt x="96" y="249"/>
                  </a:cubicBezTo>
                  <a:cubicBezTo>
                    <a:pt x="57" y="252"/>
                    <a:pt x="43" y="277"/>
                    <a:pt x="40" y="288"/>
                  </a:cubicBezTo>
                  <a:cubicBezTo>
                    <a:pt x="23" y="325"/>
                    <a:pt x="37" y="389"/>
                    <a:pt x="207" y="576"/>
                  </a:cubicBezTo>
                  <a:cubicBezTo>
                    <a:pt x="96" y="729"/>
                    <a:pt x="12" y="855"/>
                    <a:pt x="9" y="863"/>
                  </a:cubicBezTo>
                  <a:cubicBezTo>
                    <a:pt x="1" y="877"/>
                    <a:pt x="1" y="896"/>
                    <a:pt x="12" y="910"/>
                  </a:cubicBezTo>
                  <a:cubicBezTo>
                    <a:pt x="29" y="936"/>
                    <a:pt x="62" y="938"/>
                    <a:pt x="90" y="938"/>
                  </a:cubicBezTo>
                  <a:cubicBezTo>
                    <a:pt x="182" y="938"/>
                    <a:pt x="378" y="894"/>
                    <a:pt x="497" y="863"/>
                  </a:cubicBezTo>
                  <a:cubicBezTo>
                    <a:pt x="573" y="933"/>
                    <a:pt x="807" y="1142"/>
                    <a:pt x="866" y="1153"/>
                  </a:cubicBezTo>
                  <a:lnTo>
                    <a:pt x="877" y="1153"/>
                  </a:lnTo>
                  <a:cubicBezTo>
                    <a:pt x="891" y="1153"/>
                    <a:pt x="905" y="1145"/>
                    <a:pt x="908" y="1134"/>
                  </a:cubicBezTo>
                  <a:cubicBezTo>
                    <a:pt x="922" y="1117"/>
                    <a:pt x="952" y="1083"/>
                    <a:pt x="908" y="737"/>
                  </a:cubicBezTo>
                  <a:cubicBezTo>
                    <a:pt x="1153" y="654"/>
                    <a:pt x="1181" y="617"/>
                    <a:pt x="1189" y="609"/>
                  </a:cubicBezTo>
                  <a:cubicBezTo>
                    <a:pt x="1203" y="592"/>
                    <a:pt x="1209" y="573"/>
                    <a:pt x="1201" y="556"/>
                  </a:cubicBezTo>
                  <a:cubicBezTo>
                    <a:pt x="1195" y="531"/>
                    <a:pt x="1181" y="484"/>
                    <a:pt x="855" y="389"/>
                  </a:cubicBezTo>
                  <a:cubicBezTo>
                    <a:pt x="832" y="255"/>
                    <a:pt x="799" y="99"/>
                    <a:pt x="779" y="40"/>
                  </a:cubicBezTo>
                  <a:cubicBezTo>
                    <a:pt x="768" y="15"/>
                    <a:pt x="749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391395">
              <a:off x="1154785" y="4418727"/>
              <a:ext cx="62475" cy="62619"/>
            </a:xfrm>
            <a:custGeom>
              <a:avLst/>
              <a:gdLst/>
              <a:ahLst/>
              <a:cxnLst/>
              <a:rect l="l" t="t" r="r" b="b"/>
              <a:pathLst>
                <a:path w="869" h="871" extrusionOk="0">
                  <a:moveTo>
                    <a:pt x="464" y="112"/>
                  </a:moveTo>
                  <a:cubicBezTo>
                    <a:pt x="475" y="151"/>
                    <a:pt x="483" y="201"/>
                    <a:pt x="494" y="232"/>
                  </a:cubicBezTo>
                  <a:cubicBezTo>
                    <a:pt x="517" y="318"/>
                    <a:pt x="522" y="341"/>
                    <a:pt x="534" y="354"/>
                  </a:cubicBezTo>
                  <a:cubicBezTo>
                    <a:pt x="545" y="368"/>
                    <a:pt x="561" y="374"/>
                    <a:pt x="645" y="405"/>
                  </a:cubicBezTo>
                  <a:cubicBezTo>
                    <a:pt x="676" y="416"/>
                    <a:pt x="720" y="433"/>
                    <a:pt x="757" y="447"/>
                  </a:cubicBezTo>
                  <a:cubicBezTo>
                    <a:pt x="707" y="469"/>
                    <a:pt x="631" y="497"/>
                    <a:pt x="561" y="522"/>
                  </a:cubicBezTo>
                  <a:cubicBezTo>
                    <a:pt x="550" y="525"/>
                    <a:pt x="539" y="530"/>
                    <a:pt x="536" y="541"/>
                  </a:cubicBezTo>
                  <a:cubicBezTo>
                    <a:pt x="503" y="622"/>
                    <a:pt x="461" y="709"/>
                    <a:pt x="433" y="762"/>
                  </a:cubicBezTo>
                  <a:cubicBezTo>
                    <a:pt x="414" y="709"/>
                    <a:pt x="386" y="611"/>
                    <a:pt x="366" y="527"/>
                  </a:cubicBezTo>
                  <a:cubicBezTo>
                    <a:pt x="363" y="514"/>
                    <a:pt x="349" y="502"/>
                    <a:pt x="335" y="500"/>
                  </a:cubicBezTo>
                  <a:cubicBezTo>
                    <a:pt x="255" y="483"/>
                    <a:pt x="162" y="460"/>
                    <a:pt x="112" y="447"/>
                  </a:cubicBezTo>
                  <a:cubicBezTo>
                    <a:pt x="168" y="416"/>
                    <a:pt x="269" y="371"/>
                    <a:pt x="355" y="341"/>
                  </a:cubicBezTo>
                  <a:cubicBezTo>
                    <a:pt x="363" y="332"/>
                    <a:pt x="372" y="327"/>
                    <a:pt x="377" y="315"/>
                  </a:cubicBezTo>
                  <a:cubicBezTo>
                    <a:pt x="405" y="243"/>
                    <a:pt x="439" y="162"/>
                    <a:pt x="464" y="112"/>
                  </a:cubicBezTo>
                  <a:close/>
                  <a:moveTo>
                    <a:pt x="475" y="0"/>
                  </a:moveTo>
                  <a:cubicBezTo>
                    <a:pt x="450" y="0"/>
                    <a:pt x="414" y="0"/>
                    <a:pt x="310" y="274"/>
                  </a:cubicBezTo>
                  <a:cubicBezTo>
                    <a:pt x="20" y="391"/>
                    <a:pt x="9" y="427"/>
                    <a:pt x="3" y="444"/>
                  </a:cubicBezTo>
                  <a:cubicBezTo>
                    <a:pt x="1" y="455"/>
                    <a:pt x="3" y="472"/>
                    <a:pt x="9" y="483"/>
                  </a:cubicBezTo>
                  <a:cubicBezTo>
                    <a:pt x="17" y="494"/>
                    <a:pt x="40" y="522"/>
                    <a:pt x="296" y="569"/>
                  </a:cubicBezTo>
                  <a:cubicBezTo>
                    <a:pt x="372" y="871"/>
                    <a:pt x="400" y="871"/>
                    <a:pt x="428" y="871"/>
                  </a:cubicBezTo>
                  <a:cubicBezTo>
                    <a:pt x="453" y="862"/>
                    <a:pt x="481" y="862"/>
                    <a:pt x="598" y="586"/>
                  </a:cubicBezTo>
                  <a:cubicBezTo>
                    <a:pt x="676" y="558"/>
                    <a:pt x="818" y="508"/>
                    <a:pt x="849" y="477"/>
                  </a:cubicBezTo>
                  <a:cubicBezTo>
                    <a:pt x="860" y="469"/>
                    <a:pt x="868" y="452"/>
                    <a:pt x="863" y="438"/>
                  </a:cubicBezTo>
                  <a:cubicBezTo>
                    <a:pt x="857" y="399"/>
                    <a:pt x="818" y="382"/>
                    <a:pt x="667" y="329"/>
                  </a:cubicBezTo>
                  <a:cubicBezTo>
                    <a:pt x="642" y="321"/>
                    <a:pt x="609" y="307"/>
                    <a:pt x="592" y="301"/>
                  </a:cubicBezTo>
                  <a:cubicBezTo>
                    <a:pt x="587" y="288"/>
                    <a:pt x="578" y="246"/>
                    <a:pt x="567" y="215"/>
                  </a:cubicBezTo>
                  <a:cubicBezTo>
                    <a:pt x="545" y="109"/>
                    <a:pt x="531" y="42"/>
                    <a:pt x="508" y="20"/>
                  </a:cubicBezTo>
                  <a:cubicBezTo>
                    <a:pt x="503" y="11"/>
                    <a:pt x="48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391395">
              <a:off x="747738" y="3750416"/>
              <a:ext cx="62403" cy="6247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63" y="112"/>
                  </a:moveTo>
                  <a:cubicBezTo>
                    <a:pt x="474" y="151"/>
                    <a:pt x="488" y="199"/>
                    <a:pt x="497" y="232"/>
                  </a:cubicBezTo>
                  <a:cubicBezTo>
                    <a:pt x="516" y="319"/>
                    <a:pt x="524" y="338"/>
                    <a:pt x="533" y="352"/>
                  </a:cubicBezTo>
                  <a:cubicBezTo>
                    <a:pt x="544" y="366"/>
                    <a:pt x="561" y="374"/>
                    <a:pt x="644" y="405"/>
                  </a:cubicBezTo>
                  <a:cubicBezTo>
                    <a:pt x="678" y="416"/>
                    <a:pt x="723" y="433"/>
                    <a:pt x="756" y="447"/>
                  </a:cubicBezTo>
                  <a:cubicBezTo>
                    <a:pt x="709" y="469"/>
                    <a:pt x="630" y="497"/>
                    <a:pt x="561" y="519"/>
                  </a:cubicBezTo>
                  <a:cubicBezTo>
                    <a:pt x="552" y="525"/>
                    <a:pt x="541" y="531"/>
                    <a:pt x="538" y="542"/>
                  </a:cubicBezTo>
                  <a:cubicBezTo>
                    <a:pt x="502" y="623"/>
                    <a:pt x="460" y="709"/>
                    <a:pt x="432" y="762"/>
                  </a:cubicBezTo>
                  <a:cubicBezTo>
                    <a:pt x="416" y="709"/>
                    <a:pt x="388" y="612"/>
                    <a:pt x="365" y="528"/>
                  </a:cubicBezTo>
                  <a:cubicBezTo>
                    <a:pt x="363" y="514"/>
                    <a:pt x="349" y="503"/>
                    <a:pt x="335" y="500"/>
                  </a:cubicBezTo>
                  <a:cubicBezTo>
                    <a:pt x="254" y="483"/>
                    <a:pt x="165" y="461"/>
                    <a:pt x="112" y="447"/>
                  </a:cubicBezTo>
                  <a:cubicBezTo>
                    <a:pt x="165" y="416"/>
                    <a:pt x="265" y="374"/>
                    <a:pt x="357" y="338"/>
                  </a:cubicBezTo>
                  <a:cubicBezTo>
                    <a:pt x="363" y="333"/>
                    <a:pt x="374" y="324"/>
                    <a:pt x="377" y="316"/>
                  </a:cubicBezTo>
                  <a:cubicBezTo>
                    <a:pt x="405" y="241"/>
                    <a:pt x="441" y="162"/>
                    <a:pt x="463" y="112"/>
                  </a:cubicBezTo>
                  <a:close/>
                  <a:moveTo>
                    <a:pt x="474" y="1"/>
                  </a:moveTo>
                  <a:cubicBezTo>
                    <a:pt x="449" y="1"/>
                    <a:pt x="416" y="1"/>
                    <a:pt x="310" y="274"/>
                  </a:cubicBezTo>
                  <a:cubicBezTo>
                    <a:pt x="22" y="391"/>
                    <a:pt x="11" y="427"/>
                    <a:pt x="3" y="444"/>
                  </a:cubicBezTo>
                  <a:cubicBezTo>
                    <a:pt x="0" y="455"/>
                    <a:pt x="3" y="472"/>
                    <a:pt x="11" y="483"/>
                  </a:cubicBezTo>
                  <a:cubicBezTo>
                    <a:pt x="17" y="492"/>
                    <a:pt x="42" y="519"/>
                    <a:pt x="296" y="570"/>
                  </a:cubicBezTo>
                  <a:cubicBezTo>
                    <a:pt x="374" y="868"/>
                    <a:pt x="402" y="868"/>
                    <a:pt x="430" y="868"/>
                  </a:cubicBezTo>
                  <a:cubicBezTo>
                    <a:pt x="449" y="865"/>
                    <a:pt x="477" y="865"/>
                    <a:pt x="600" y="586"/>
                  </a:cubicBezTo>
                  <a:cubicBezTo>
                    <a:pt x="675" y="559"/>
                    <a:pt x="820" y="506"/>
                    <a:pt x="851" y="478"/>
                  </a:cubicBezTo>
                  <a:cubicBezTo>
                    <a:pt x="862" y="469"/>
                    <a:pt x="868" y="450"/>
                    <a:pt x="865" y="436"/>
                  </a:cubicBezTo>
                  <a:cubicBezTo>
                    <a:pt x="859" y="400"/>
                    <a:pt x="820" y="380"/>
                    <a:pt x="670" y="330"/>
                  </a:cubicBezTo>
                  <a:cubicBezTo>
                    <a:pt x="642" y="321"/>
                    <a:pt x="611" y="307"/>
                    <a:pt x="594" y="302"/>
                  </a:cubicBezTo>
                  <a:cubicBezTo>
                    <a:pt x="586" y="288"/>
                    <a:pt x="575" y="246"/>
                    <a:pt x="569" y="213"/>
                  </a:cubicBezTo>
                  <a:cubicBezTo>
                    <a:pt x="544" y="109"/>
                    <a:pt x="530" y="42"/>
                    <a:pt x="511" y="17"/>
                  </a:cubicBezTo>
                  <a:cubicBezTo>
                    <a:pt x="502" y="12"/>
                    <a:pt x="488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391395">
              <a:off x="1760692" y="3259680"/>
              <a:ext cx="62475" cy="6247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67" y="113"/>
                  </a:moveTo>
                  <a:cubicBezTo>
                    <a:pt x="475" y="149"/>
                    <a:pt x="486" y="199"/>
                    <a:pt x="497" y="230"/>
                  </a:cubicBezTo>
                  <a:cubicBezTo>
                    <a:pt x="517" y="316"/>
                    <a:pt x="525" y="339"/>
                    <a:pt x="536" y="352"/>
                  </a:cubicBezTo>
                  <a:cubicBezTo>
                    <a:pt x="545" y="366"/>
                    <a:pt x="564" y="372"/>
                    <a:pt x="648" y="405"/>
                  </a:cubicBezTo>
                  <a:cubicBezTo>
                    <a:pt x="679" y="414"/>
                    <a:pt x="723" y="433"/>
                    <a:pt x="760" y="447"/>
                  </a:cubicBezTo>
                  <a:cubicBezTo>
                    <a:pt x="709" y="467"/>
                    <a:pt x="634" y="495"/>
                    <a:pt x="564" y="520"/>
                  </a:cubicBezTo>
                  <a:cubicBezTo>
                    <a:pt x="553" y="523"/>
                    <a:pt x="542" y="531"/>
                    <a:pt x="539" y="539"/>
                  </a:cubicBezTo>
                  <a:cubicBezTo>
                    <a:pt x="503" y="620"/>
                    <a:pt x="461" y="707"/>
                    <a:pt x="433" y="760"/>
                  </a:cubicBezTo>
                  <a:cubicBezTo>
                    <a:pt x="416" y="707"/>
                    <a:pt x="389" y="609"/>
                    <a:pt x="369" y="525"/>
                  </a:cubicBezTo>
                  <a:cubicBezTo>
                    <a:pt x="363" y="511"/>
                    <a:pt x="349" y="503"/>
                    <a:pt x="336" y="498"/>
                  </a:cubicBezTo>
                  <a:cubicBezTo>
                    <a:pt x="257" y="481"/>
                    <a:pt x="165" y="461"/>
                    <a:pt x="112" y="447"/>
                  </a:cubicBezTo>
                  <a:cubicBezTo>
                    <a:pt x="165" y="414"/>
                    <a:pt x="266" y="369"/>
                    <a:pt x="358" y="339"/>
                  </a:cubicBezTo>
                  <a:cubicBezTo>
                    <a:pt x="363" y="330"/>
                    <a:pt x="375" y="325"/>
                    <a:pt x="377" y="313"/>
                  </a:cubicBezTo>
                  <a:cubicBezTo>
                    <a:pt x="405" y="241"/>
                    <a:pt x="442" y="160"/>
                    <a:pt x="467" y="113"/>
                  </a:cubicBezTo>
                  <a:close/>
                  <a:moveTo>
                    <a:pt x="475" y="1"/>
                  </a:moveTo>
                  <a:cubicBezTo>
                    <a:pt x="453" y="1"/>
                    <a:pt x="416" y="1"/>
                    <a:pt x="313" y="272"/>
                  </a:cubicBezTo>
                  <a:cubicBezTo>
                    <a:pt x="23" y="392"/>
                    <a:pt x="12" y="425"/>
                    <a:pt x="6" y="442"/>
                  </a:cubicBezTo>
                  <a:cubicBezTo>
                    <a:pt x="1" y="453"/>
                    <a:pt x="6" y="470"/>
                    <a:pt x="12" y="481"/>
                  </a:cubicBezTo>
                  <a:cubicBezTo>
                    <a:pt x="17" y="492"/>
                    <a:pt x="43" y="520"/>
                    <a:pt x="296" y="567"/>
                  </a:cubicBezTo>
                  <a:cubicBezTo>
                    <a:pt x="375" y="869"/>
                    <a:pt x="402" y="869"/>
                    <a:pt x="430" y="869"/>
                  </a:cubicBezTo>
                  <a:cubicBezTo>
                    <a:pt x="453" y="866"/>
                    <a:pt x="481" y="866"/>
                    <a:pt x="601" y="587"/>
                  </a:cubicBezTo>
                  <a:cubicBezTo>
                    <a:pt x="679" y="559"/>
                    <a:pt x="821" y="506"/>
                    <a:pt x="852" y="478"/>
                  </a:cubicBezTo>
                  <a:cubicBezTo>
                    <a:pt x="863" y="467"/>
                    <a:pt x="868" y="450"/>
                    <a:pt x="866" y="436"/>
                  </a:cubicBezTo>
                  <a:cubicBezTo>
                    <a:pt x="860" y="397"/>
                    <a:pt x="821" y="380"/>
                    <a:pt x="670" y="327"/>
                  </a:cubicBezTo>
                  <a:cubicBezTo>
                    <a:pt x="642" y="322"/>
                    <a:pt x="612" y="308"/>
                    <a:pt x="595" y="299"/>
                  </a:cubicBezTo>
                  <a:cubicBezTo>
                    <a:pt x="587" y="286"/>
                    <a:pt x="581" y="244"/>
                    <a:pt x="570" y="213"/>
                  </a:cubicBezTo>
                  <a:cubicBezTo>
                    <a:pt x="545" y="107"/>
                    <a:pt x="528" y="43"/>
                    <a:pt x="511" y="18"/>
                  </a:cubicBezTo>
                  <a:cubicBezTo>
                    <a:pt x="503" y="9"/>
                    <a:pt x="489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391395">
              <a:off x="888019" y="3251902"/>
              <a:ext cx="209352" cy="119127"/>
            </a:xfrm>
            <a:custGeom>
              <a:avLst/>
              <a:gdLst/>
              <a:ahLst/>
              <a:cxnLst/>
              <a:rect l="l" t="t" r="r" b="b"/>
              <a:pathLst>
                <a:path w="2912" h="1657" extrusionOk="0">
                  <a:moveTo>
                    <a:pt x="1772" y="0"/>
                  </a:moveTo>
                  <a:cubicBezTo>
                    <a:pt x="1638" y="0"/>
                    <a:pt x="1517" y="75"/>
                    <a:pt x="1435" y="173"/>
                  </a:cubicBezTo>
                  <a:lnTo>
                    <a:pt x="1435" y="173"/>
                  </a:lnTo>
                  <a:cubicBezTo>
                    <a:pt x="1379" y="127"/>
                    <a:pt x="1307" y="86"/>
                    <a:pt x="1214" y="54"/>
                  </a:cubicBezTo>
                  <a:cubicBezTo>
                    <a:pt x="1136" y="28"/>
                    <a:pt x="1071" y="17"/>
                    <a:pt x="1016" y="17"/>
                  </a:cubicBezTo>
                  <a:cubicBezTo>
                    <a:pt x="676" y="17"/>
                    <a:pt x="731" y="445"/>
                    <a:pt x="731" y="445"/>
                  </a:cubicBezTo>
                  <a:cubicBezTo>
                    <a:pt x="696" y="423"/>
                    <a:pt x="658" y="413"/>
                    <a:pt x="619" y="413"/>
                  </a:cubicBezTo>
                  <a:cubicBezTo>
                    <a:pt x="333" y="413"/>
                    <a:pt x="1" y="958"/>
                    <a:pt x="374" y="1243"/>
                  </a:cubicBezTo>
                  <a:cubicBezTo>
                    <a:pt x="492" y="1331"/>
                    <a:pt x="605" y="1372"/>
                    <a:pt x="701" y="1378"/>
                  </a:cubicBezTo>
                  <a:lnTo>
                    <a:pt x="701" y="1378"/>
                  </a:lnTo>
                  <a:cubicBezTo>
                    <a:pt x="733" y="1524"/>
                    <a:pt x="836" y="1652"/>
                    <a:pt x="1058" y="1656"/>
                  </a:cubicBezTo>
                  <a:cubicBezTo>
                    <a:pt x="1070" y="1656"/>
                    <a:pt x="1082" y="1656"/>
                    <a:pt x="1095" y="1656"/>
                  </a:cubicBezTo>
                  <a:cubicBezTo>
                    <a:pt x="1390" y="1656"/>
                    <a:pt x="1589" y="1588"/>
                    <a:pt x="1702" y="1486"/>
                  </a:cubicBezTo>
                  <a:lnTo>
                    <a:pt x="1702" y="1486"/>
                  </a:lnTo>
                  <a:cubicBezTo>
                    <a:pt x="1726" y="1518"/>
                    <a:pt x="1755" y="1549"/>
                    <a:pt x="1791" y="1578"/>
                  </a:cubicBezTo>
                  <a:cubicBezTo>
                    <a:pt x="1842" y="1619"/>
                    <a:pt x="1905" y="1637"/>
                    <a:pt x="1972" y="1637"/>
                  </a:cubicBezTo>
                  <a:cubicBezTo>
                    <a:pt x="2355" y="1637"/>
                    <a:pt x="2911" y="1051"/>
                    <a:pt x="2584" y="704"/>
                  </a:cubicBezTo>
                  <a:cubicBezTo>
                    <a:pt x="2494" y="608"/>
                    <a:pt x="2397" y="572"/>
                    <a:pt x="2307" y="572"/>
                  </a:cubicBezTo>
                  <a:cubicBezTo>
                    <a:pt x="2298" y="572"/>
                    <a:pt x="2288" y="572"/>
                    <a:pt x="2279" y="573"/>
                  </a:cubicBezTo>
                  <a:lnTo>
                    <a:pt x="2279" y="573"/>
                  </a:lnTo>
                  <a:cubicBezTo>
                    <a:pt x="2284" y="403"/>
                    <a:pt x="2201" y="205"/>
                    <a:pt x="1992" y="68"/>
                  </a:cubicBezTo>
                  <a:cubicBezTo>
                    <a:pt x="1917" y="21"/>
                    <a:pt x="1843" y="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391395">
              <a:off x="896968" y="3249091"/>
              <a:ext cx="189007" cy="124231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315" y="266"/>
                  </a:moveTo>
                  <a:cubicBezTo>
                    <a:pt x="1421" y="363"/>
                    <a:pt x="1440" y="486"/>
                    <a:pt x="1413" y="564"/>
                  </a:cubicBezTo>
                  <a:cubicBezTo>
                    <a:pt x="1397" y="606"/>
                    <a:pt x="1373" y="628"/>
                    <a:pt x="1344" y="628"/>
                  </a:cubicBezTo>
                  <a:cubicBezTo>
                    <a:pt x="1325" y="628"/>
                    <a:pt x="1303" y="619"/>
                    <a:pt x="1281" y="600"/>
                  </a:cubicBezTo>
                  <a:cubicBezTo>
                    <a:pt x="1206" y="539"/>
                    <a:pt x="1226" y="397"/>
                    <a:pt x="1315" y="266"/>
                  </a:cubicBezTo>
                  <a:close/>
                  <a:moveTo>
                    <a:pt x="2113" y="651"/>
                  </a:moveTo>
                  <a:cubicBezTo>
                    <a:pt x="2096" y="793"/>
                    <a:pt x="2010" y="899"/>
                    <a:pt x="1890" y="907"/>
                  </a:cubicBezTo>
                  <a:cubicBezTo>
                    <a:pt x="1884" y="913"/>
                    <a:pt x="1876" y="913"/>
                    <a:pt x="1870" y="913"/>
                  </a:cubicBezTo>
                  <a:cubicBezTo>
                    <a:pt x="1839" y="913"/>
                    <a:pt x="1839" y="902"/>
                    <a:pt x="1839" y="893"/>
                  </a:cubicBezTo>
                  <a:cubicBezTo>
                    <a:pt x="1839" y="835"/>
                    <a:pt x="1954" y="684"/>
                    <a:pt x="2113" y="651"/>
                  </a:cubicBezTo>
                  <a:close/>
                  <a:moveTo>
                    <a:pt x="737" y="1010"/>
                  </a:moveTo>
                  <a:cubicBezTo>
                    <a:pt x="754" y="1010"/>
                    <a:pt x="774" y="1030"/>
                    <a:pt x="788" y="1044"/>
                  </a:cubicBezTo>
                  <a:cubicBezTo>
                    <a:pt x="843" y="1116"/>
                    <a:pt x="857" y="1195"/>
                    <a:pt x="827" y="1262"/>
                  </a:cubicBezTo>
                  <a:cubicBezTo>
                    <a:pt x="796" y="1331"/>
                    <a:pt x="712" y="1373"/>
                    <a:pt x="615" y="1376"/>
                  </a:cubicBezTo>
                  <a:cubicBezTo>
                    <a:pt x="598" y="1248"/>
                    <a:pt x="631" y="1108"/>
                    <a:pt x="684" y="1044"/>
                  </a:cubicBezTo>
                  <a:cubicBezTo>
                    <a:pt x="701" y="1024"/>
                    <a:pt x="718" y="1010"/>
                    <a:pt x="737" y="1010"/>
                  </a:cubicBezTo>
                  <a:close/>
                  <a:moveTo>
                    <a:pt x="1605" y="1125"/>
                  </a:moveTo>
                  <a:cubicBezTo>
                    <a:pt x="1611" y="1125"/>
                    <a:pt x="1630" y="1142"/>
                    <a:pt x="1644" y="1181"/>
                  </a:cubicBezTo>
                  <a:cubicBezTo>
                    <a:pt x="1672" y="1284"/>
                    <a:pt x="1653" y="1381"/>
                    <a:pt x="1588" y="1460"/>
                  </a:cubicBezTo>
                  <a:cubicBezTo>
                    <a:pt x="1524" y="1351"/>
                    <a:pt x="1533" y="1234"/>
                    <a:pt x="1566" y="1167"/>
                  </a:cubicBezTo>
                  <a:cubicBezTo>
                    <a:pt x="1580" y="1136"/>
                    <a:pt x="1597" y="1125"/>
                    <a:pt x="1605" y="1125"/>
                  </a:cubicBezTo>
                  <a:close/>
                  <a:moveTo>
                    <a:pt x="1635" y="76"/>
                  </a:moveTo>
                  <a:cubicBezTo>
                    <a:pt x="1702" y="76"/>
                    <a:pt x="1770" y="96"/>
                    <a:pt x="1834" y="137"/>
                  </a:cubicBezTo>
                  <a:cubicBezTo>
                    <a:pt x="1998" y="243"/>
                    <a:pt x="2099" y="402"/>
                    <a:pt x="2107" y="570"/>
                  </a:cubicBezTo>
                  <a:cubicBezTo>
                    <a:pt x="1909" y="606"/>
                    <a:pt x="1750" y="790"/>
                    <a:pt x="1756" y="899"/>
                  </a:cubicBezTo>
                  <a:cubicBezTo>
                    <a:pt x="1756" y="943"/>
                    <a:pt x="1786" y="991"/>
                    <a:pt x="1862" y="991"/>
                  </a:cubicBezTo>
                  <a:cubicBezTo>
                    <a:pt x="1873" y="991"/>
                    <a:pt x="1884" y="991"/>
                    <a:pt x="1895" y="988"/>
                  </a:cubicBezTo>
                  <a:cubicBezTo>
                    <a:pt x="2054" y="969"/>
                    <a:pt x="2169" y="829"/>
                    <a:pt x="2188" y="642"/>
                  </a:cubicBezTo>
                  <a:cubicBezTo>
                    <a:pt x="2275" y="648"/>
                    <a:pt x="2356" y="690"/>
                    <a:pt x="2428" y="765"/>
                  </a:cubicBezTo>
                  <a:cubicBezTo>
                    <a:pt x="2554" y="899"/>
                    <a:pt x="2523" y="1052"/>
                    <a:pt x="2476" y="1158"/>
                  </a:cubicBezTo>
                  <a:cubicBezTo>
                    <a:pt x="2369" y="1407"/>
                    <a:pt x="2068" y="1633"/>
                    <a:pt x="1845" y="1633"/>
                  </a:cubicBezTo>
                  <a:cubicBezTo>
                    <a:pt x="1786" y="1633"/>
                    <a:pt x="1733" y="1619"/>
                    <a:pt x="1692" y="1585"/>
                  </a:cubicBezTo>
                  <a:cubicBezTo>
                    <a:pt x="1666" y="1568"/>
                    <a:pt x="1647" y="1546"/>
                    <a:pt x="1630" y="1527"/>
                  </a:cubicBezTo>
                  <a:cubicBezTo>
                    <a:pt x="1722" y="1423"/>
                    <a:pt x="1756" y="1295"/>
                    <a:pt x="1714" y="1158"/>
                  </a:cubicBezTo>
                  <a:cubicBezTo>
                    <a:pt x="1686" y="1061"/>
                    <a:pt x="1633" y="1047"/>
                    <a:pt x="1605" y="1047"/>
                  </a:cubicBezTo>
                  <a:cubicBezTo>
                    <a:pt x="1563" y="1047"/>
                    <a:pt x="1524" y="1080"/>
                    <a:pt x="1496" y="1130"/>
                  </a:cubicBezTo>
                  <a:cubicBezTo>
                    <a:pt x="1452" y="1222"/>
                    <a:pt x="1443" y="1376"/>
                    <a:pt x="1527" y="1513"/>
                  </a:cubicBezTo>
                  <a:cubicBezTo>
                    <a:pt x="1440" y="1582"/>
                    <a:pt x="1273" y="1652"/>
                    <a:pt x="969" y="1652"/>
                  </a:cubicBezTo>
                  <a:lnTo>
                    <a:pt x="936" y="1652"/>
                  </a:lnTo>
                  <a:cubicBezTo>
                    <a:pt x="743" y="1647"/>
                    <a:pt x="662" y="1549"/>
                    <a:pt x="629" y="1451"/>
                  </a:cubicBezTo>
                  <a:cubicBezTo>
                    <a:pt x="751" y="1446"/>
                    <a:pt x="849" y="1387"/>
                    <a:pt x="880" y="1292"/>
                  </a:cubicBezTo>
                  <a:cubicBezTo>
                    <a:pt x="927" y="1200"/>
                    <a:pt x="908" y="1094"/>
                    <a:pt x="835" y="997"/>
                  </a:cubicBezTo>
                  <a:cubicBezTo>
                    <a:pt x="793" y="943"/>
                    <a:pt x="751" y="932"/>
                    <a:pt x="724" y="932"/>
                  </a:cubicBezTo>
                  <a:cubicBezTo>
                    <a:pt x="682" y="932"/>
                    <a:pt x="643" y="955"/>
                    <a:pt x="606" y="997"/>
                  </a:cubicBezTo>
                  <a:cubicBezTo>
                    <a:pt x="548" y="1072"/>
                    <a:pt x="503" y="1220"/>
                    <a:pt x="520" y="1368"/>
                  </a:cubicBezTo>
                  <a:cubicBezTo>
                    <a:pt x="436" y="1351"/>
                    <a:pt x="347" y="1309"/>
                    <a:pt x="263" y="1248"/>
                  </a:cubicBezTo>
                  <a:cubicBezTo>
                    <a:pt x="62" y="1100"/>
                    <a:pt x="104" y="893"/>
                    <a:pt x="132" y="815"/>
                  </a:cubicBezTo>
                  <a:cubicBezTo>
                    <a:pt x="193" y="637"/>
                    <a:pt x="350" y="494"/>
                    <a:pt x="486" y="494"/>
                  </a:cubicBezTo>
                  <a:cubicBezTo>
                    <a:pt x="520" y="494"/>
                    <a:pt x="551" y="503"/>
                    <a:pt x="578" y="522"/>
                  </a:cubicBezTo>
                  <a:cubicBezTo>
                    <a:pt x="585" y="526"/>
                    <a:pt x="592" y="529"/>
                    <a:pt x="599" y="529"/>
                  </a:cubicBezTo>
                  <a:cubicBezTo>
                    <a:pt x="606" y="529"/>
                    <a:pt x="613" y="526"/>
                    <a:pt x="620" y="522"/>
                  </a:cubicBezTo>
                  <a:cubicBezTo>
                    <a:pt x="631" y="511"/>
                    <a:pt x="643" y="497"/>
                    <a:pt x="640" y="483"/>
                  </a:cubicBezTo>
                  <a:cubicBezTo>
                    <a:pt x="640" y="480"/>
                    <a:pt x="609" y="277"/>
                    <a:pt x="710" y="165"/>
                  </a:cubicBezTo>
                  <a:cubicBezTo>
                    <a:pt x="750" y="118"/>
                    <a:pt x="807" y="96"/>
                    <a:pt x="880" y="96"/>
                  </a:cubicBezTo>
                  <a:cubicBezTo>
                    <a:pt x="934" y="96"/>
                    <a:pt x="996" y="108"/>
                    <a:pt x="1067" y="132"/>
                  </a:cubicBezTo>
                  <a:cubicBezTo>
                    <a:pt x="1136" y="154"/>
                    <a:pt x="1198" y="182"/>
                    <a:pt x="1245" y="218"/>
                  </a:cubicBezTo>
                  <a:cubicBezTo>
                    <a:pt x="1136" y="363"/>
                    <a:pt x="1097" y="559"/>
                    <a:pt x="1217" y="662"/>
                  </a:cubicBezTo>
                  <a:cubicBezTo>
                    <a:pt x="1251" y="690"/>
                    <a:pt x="1290" y="706"/>
                    <a:pt x="1329" y="706"/>
                  </a:cubicBezTo>
                  <a:cubicBezTo>
                    <a:pt x="1390" y="704"/>
                    <a:pt x="1446" y="656"/>
                    <a:pt x="1471" y="586"/>
                  </a:cubicBezTo>
                  <a:cubicBezTo>
                    <a:pt x="1510" y="483"/>
                    <a:pt x="1485" y="330"/>
                    <a:pt x="1354" y="204"/>
                  </a:cubicBezTo>
                  <a:cubicBezTo>
                    <a:pt x="1434" y="121"/>
                    <a:pt x="1534" y="76"/>
                    <a:pt x="1635" y="76"/>
                  </a:cubicBezTo>
                  <a:close/>
                  <a:moveTo>
                    <a:pt x="1647" y="1"/>
                  </a:moveTo>
                  <a:cubicBezTo>
                    <a:pt x="1524" y="1"/>
                    <a:pt x="1401" y="56"/>
                    <a:pt x="1304" y="160"/>
                  </a:cubicBezTo>
                  <a:cubicBezTo>
                    <a:pt x="1248" y="118"/>
                    <a:pt x="1178" y="84"/>
                    <a:pt x="1103" y="56"/>
                  </a:cubicBezTo>
                  <a:cubicBezTo>
                    <a:pt x="1024" y="29"/>
                    <a:pt x="953" y="16"/>
                    <a:pt x="890" y="16"/>
                  </a:cubicBezTo>
                  <a:cubicBezTo>
                    <a:pt x="792" y="16"/>
                    <a:pt x="714" y="49"/>
                    <a:pt x="659" y="112"/>
                  </a:cubicBezTo>
                  <a:cubicBezTo>
                    <a:pt x="578" y="204"/>
                    <a:pt x="564" y="344"/>
                    <a:pt x="564" y="422"/>
                  </a:cubicBezTo>
                  <a:cubicBezTo>
                    <a:pt x="545" y="416"/>
                    <a:pt x="520" y="413"/>
                    <a:pt x="495" y="413"/>
                  </a:cubicBezTo>
                  <a:cubicBezTo>
                    <a:pt x="325" y="413"/>
                    <a:pt x="140" y="581"/>
                    <a:pt x="71" y="790"/>
                  </a:cubicBezTo>
                  <a:cubicBezTo>
                    <a:pt x="1" y="997"/>
                    <a:pt x="57" y="1183"/>
                    <a:pt x="224" y="1309"/>
                  </a:cubicBezTo>
                  <a:cubicBezTo>
                    <a:pt x="333" y="1390"/>
                    <a:pt x="439" y="1434"/>
                    <a:pt x="545" y="1448"/>
                  </a:cubicBezTo>
                  <a:cubicBezTo>
                    <a:pt x="592" y="1624"/>
                    <a:pt x="732" y="1725"/>
                    <a:pt x="933" y="1727"/>
                  </a:cubicBezTo>
                  <a:lnTo>
                    <a:pt x="966" y="1727"/>
                  </a:lnTo>
                  <a:cubicBezTo>
                    <a:pt x="1231" y="1727"/>
                    <a:pt x="1440" y="1674"/>
                    <a:pt x="1577" y="1577"/>
                  </a:cubicBezTo>
                  <a:cubicBezTo>
                    <a:pt x="1594" y="1602"/>
                    <a:pt x="1619" y="1627"/>
                    <a:pt x="1647" y="1647"/>
                  </a:cubicBezTo>
                  <a:cubicBezTo>
                    <a:pt x="1706" y="1688"/>
                    <a:pt x="1772" y="1713"/>
                    <a:pt x="1853" y="1713"/>
                  </a:cubicBezTo>
                  <a:cubicBezTo>
                    <a:pt x="2107" y="1713"/>
                    <a:pt x="2431" y="1474"/>
                    <a:pt x="2554" y="1195"/>
                  </a:cubicBezTo>
                  <a:cubicBezTo>
                    <a:pt x="2629" y="1013"/>
                    <a:pt x="2609" y="840"/>
                    <a:pt x="2489" y="718"/>
                  </a:cubicBezTo>
                  <a:cubicBezTo>
                    <a:pt x="2403" y="623"/>
                    <a:pt x="2303" y="572"/>
                    <a:pt x="2194" y="570"/>
                  </a:cubicBezTo>
                  <a:cubicBezTo>
                    <a:pt x="2183" y="374"/>
                    <a:pt x="2071" y="193"/>
                    <a:pt x="1887" y="73"/>
                  </a:cubicBezTo>
                  <a:cubicBezTo>
                    <a:pt x="1809" y="26"/>
                    <a:pt x="1731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391395">
              <a:off x="1671672" y="3365693"/>
              <a:ext cx="209496" cy="118983"/>
            </a:xfrm>
            <a:custGeom>
              <a:avLst/>
              <a:gdLst/>
              <a:ahLst/>
              <a:cxnLst/>
              <a:rect l="l" t="t" r="r" b="b"/>
              <a:pathLst>
                <a:path w="2914" h="1655" extrusionOk="0">
                  <a:moveTo>
                    <a:pt x="1773" y="0"/>
                  </a:moveTo>
                  <a:cubicBezTo>
                    <a:pt x="1640" y="0"/>
                    <a:pt x="1520" y="74"/>
                    <a:pt x="1438" y="172"/>
                  </a:cubicBezTo>
                  <a:lnTo>
                    <a:pt x="1438" y="172"/>
                  </a:lnTo>
                  <a:cubicBezTo>
                    <a:pt x="1383" y="127"/>
                    <a:pt x="1311" y="86"/>
                    <a:pt x="1218" y="55"/>
                  </a:cubicBezTo>
                  <a:cubicBezTo>
                    <a:pt x="1140" y="29"/>
                    <a:pt x="1074" y="17"/>
                    <a:pt x="1019" y="17"/>
                  </a:cubicBezTo>
                  <a:cubicBezTo>
                    <a:pt x="680" y="17"/>
                    <a:pt x="736" y="446"/>
                    <a:pt x="736" y="446"/>
                  </a:cubicBezTo>
                  <a:cubicBezTo>
                    <a:pt x="700" y="424"/>
                    <a:pt x="661" y="413"/>
                    <a:pt x="621" y="413"/>
                  </a:cubicBezTo>
                  <a:cubicBezTo>
                    <a:pt x="333" y="413"/>
                    <a:pt x="0" y="959"/>
                    <a:pt x="376" y="1244"/>
                  </a:cubicBezTo>
                  <a:cubicBezTo>
                    <a:pt x="495" y="1333"/>
                    <a:pt x="608" y="1373"/>
                    <a:pt x="705" y="1379"/>
                  </a:cubicBezTo>
                  <a:lnTo>
                    <a:pt x="705" y="1379"/>
                  </a:lnTo>
                  <a:cubicBezTo>
                    <a:pt x="736" y="1525"/>
                    <a:pt x="839" y="1651"/>
                    <a:pt x="1059" y="1654"/>
                  </a:cubicBezTo>
                  <a:cubicBezTo>
                    <a:pt x="1072" y="1654"/>
                    <a:pt x="1084" y="1654"/>
                    <a:pt x="1096" y="1654"/>
                  </a:cubicBezTo>
                  <a:cubicBezTo>
                    <a:pt x="1393" y="1654"/>
                    <a:pt x="1592" y="1586"/>
                    <a:pt x="1705" y="1485"/>
                  </a:cubicBezTo>
                  <a:lnTo>
                    <a:pt x="1705" y="1485"/>
                  </a:lnTo>
                  <a:cubicBezTo>
                    <a:pt x="1729" y="1517"/>
                    <a:pt x="1759" y="1549"/>
                    <a:pt x="1796" y="1579"/>
                  </a:cubicBezTo>
                  <a:cubicBezTo>
                    <a:pt x="1846" y="1619"/>
                    <a:pt x="1907" y="1637"/>
                    <a:pt x="1974" y="1637"/>
                  </a:cubicBezTo>
                  <a:cubicBezTo>
                    <a:pt x="2355" y="1637"/>
                    <a:pt x="2913" y="1049"/>
                    <a:pt x="2588" y="703"/>
                  </a:cubicBezTo>
                  <a:cubicBezTo>
                    <a:pt x="2498" y="607"/>
                    <a:pt x="2402" y="570"/>
                    <a:pt x="2311" y="570"/>
                  </a:cubicBezTo>
                  <a:cubicBezTo>
                    <a:pt x="2302" y="570"/>
                    <a:pt x="2292" y="571"/>
                    <a:pt x="2282" y="572"/>
                  </a:cubicBezTo>
                  <a:lnTo>
                    <a:pt x="2282" y="572"/>
                  </a:lnTo>
                  <a:cubicBezTo>
                    <a:pt x="2288" y="401"/>
                    <a:pt x="2204" y="204"/>
                    <a:pt x="1994" y="69"/>
                  </a:cubicBezTo>
                  <a:cubicBezTo>
                    <a:pt x="1918" y="21"/>
                    <a:pt x="1844" y="0"/>
                    <a:pt x="1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391395">
              <a:off x="1680591" y="3363172"/>
              <a:ext cx="189222" cy="124231"/>
            </a:xfrm>
            <a:custGeom>
              <a:avLst/>
              <a:gdLst/>
              <a:ahLst/>
              <a:cxnLst/>
              <a:rect l="l" t="t" r="r" b="b"/>
              <a:pathLst>
                <a:path w="2632" h="1728" extrusionOk="0">
                  <a:moveTo>
                    <a:pt x="1317" y="263"/>
                  </a:moveTo>
                  <a:cubicBezTo>
                    <a:pt x="1421" y="363"/>
                    <a:pt x="1443" y="483"/>
                    <a:pt x="1415" y="558"/>
                  </a:cubicBezTo>
                  <a:cubicBezTo>
                    <a:pt x="1400" y="601"/>
                    <a:pt x="1374" y="623"/>
                    <a:pt x="1343" y="623"/>
                  </a:cubicBezTo>
                  <a:cubicBezTo>
                    <a:pt x="1324" y="623"/>
                    <a:pt x="1303" y="615"/>
                    <a:pt x="1281" y="597"/>
                  </a:cubicBezTo>
                  <a:cubicBezTo>
                    <a:pt x="1209" y="533"/>
                    <a:pt x="1225" y="391"/>
                    <a:pt x="1317" y="263"/>
                  </a:cubicBezTo>
                  <a:close/>
                  <a:moveTo>
                    <a:pt x="2115" y="650"/>
                  </a:moveTo>
                  <a:cubicBezTo>
                    <a:pt x="2099" y="790"/>
                    <a:pt x="2009" y="893"/>
                    <a:pt x="1892" y="907"/>
                  </a:cubicBezTo>
                  <a:cubicBezTo>
                    <a:pt x="1884" y="910"/>
                    <a:pt x="1878" y="910"/>
                    <a:pt x="1870" y="910"/>
                  </a:cubicBezTo>
                  <a:cubicBezTo>
                    <a:pt x="1839" y="910"/>
                    <a:pt x="1839" y="902"/>
                    <a:pt x="1839" y="893"/>
                  </a:cubicBezTo>
                  <a:cubicBezTo>
                    <a:pt x="1839" y="835"/>
                    <a:pt x="1953" y="684"/>
                    <a:pt x="2115" y="650"/>
                  </a:cubicBezTo>
                  <a:close/>
                  <a:moveTo>
                    <a:pt x="734" y="1008"/>
                  </a:moveTo>
                  <a:cubicBezTo>
                    <a:pt x="754" y="1008"/>
                    <a:pt x="776" y="1027"/>
                    <a:pt x="787" y="1044"/>
                  </a:cubicBezTo>
                  <a:cubicBezTo>
                    <a:pt x="843" y="1116"/>
                    <a:pt x="857" y="1194"/>
                    <a:pt x="824" y="1259"/>
                  </a:cubicBezTo>
                  <a:cubicBezTo>
                    <a:pt x="793" y="1328"/>
                    <a:pt x="709" y="1370"/>
                    <a:pt x="612" y="1376"/>
                  </a:cubicBezTo>
                  <a:cubicBezTo>
                    <a:pt x="595" y="1245"/>
                    <a:pt x="628" y="1105"/>
                    <a:pt x="681" y="1044"/>
                  </a:cubicBezTo>
                  <a:cubicBezTo>
                    <a:pt x="698" y="1021"/>
                    <a:pt x="718" y="1008"/>
                    <a:pt x="734" y="1008"/>
                  </a:cubicBezTo>
                  <a:close/>
                  <a:moveTo>
                    <a:pt x="1605" y="1119"/>
                  </a:moveTo>
                  <a:cubicBezTo>
                    <a:pt x="1613" y="1119"/>
                    <a:pt x="1627" y="1139"/>
                    <a:pt x="1644" y="1175"/>
                  </a:cubicBezTo>
                  <a:cubicBezTo>
                    <a:pt x="1672" y="1281"/>
                    <a:pt x="1655" y="1379"/>
                    <a:pt x="1588" y="1454"/>
                  </a:cubicBezTo>
                  <a:cubicBezTo>
                    <a:pt x="1527" y="1348"/>
                    <a:pt x="1532" y="1228"/>
                    <a:pt x="1568" y="1161"/>
                  </a:cubicBezTo>
                  <a:cubicBezTo>
                    <a:pt x="1582" y="1130"/>
                    <a:pt x="1599" y="1119"/>
                    <a:pt x="1605" y="1119"/>
                  </a:cubicBezTo>
                  <a:close/>
                  <a:moveTo>
                    <a:pt x="1636" y="75"/>
                  </a:moveTo>
                  <a:cubicBezTo>
                    <a:pt x="1704" y="75"/>
                    <a:pt x="1772" y="95"/>
                    <a:pt x="1836" y="137"/>
                  </a:cubicBezTo>
                  <a:cubicBezTo>
                    <a:pt x="2001" y="240"/>
                    <a:pt x="2101" y="402"/>
                    <a:pt x="2107" y="570"/>
                  </a:cubicBezTo>
                  <a:cubicBezTo>
                    <a:pt x="1909" y="603"/>
                    <a:pt x="1753" y="790"/>
                    <a:pt x="1755" y="896"/>
                  </a:cubicBezTo>
                  <a:cubicBezTo>
                    <a:pt x="1755" y="943"/>
                    <a:pt x="1786" y="991"/>
                    <a:pt x="1864" y="991"/>
                  </a:cubicBezTo>
                  <a:cubicBezTo>
                    <a:pt x="1875" y="991"/>
                    <a:pt x="1884" y="991"/>
                    <a:pt x="1895" y="988"/>
                  </a:cubicBezTo>
                  <a:cubicBezTo>
                    <a:pt x="2057" y="966"/>
                    <a:pt x="2171" y="826"/>
                    <a:pt x="2188" y="642"/>
                  </a:cubicBezTo>
                  <a:cubicBezTo>
                    <a:pt x="2274" y="645"/>
                    <a:pt x="2355" y="687"/>
                    <a:pt x="2428" y="765"/>
                  </a:cubicBezTo>
                  <a:cubicBezTo>
                    <a:pt x="2553" y="896"/>
                    <a:pt x="2523" y="1049"/>
                    <a:pt x="2478" y="1158"/>
                  </a:cubicBezTo>
                  <a:cubicBezTo>
                    <a:pt x="2369" y="1406"/>
                    <a:pt x="2071" y="1632"/>
                    <a:pt x="1847" y="1632"/>
                  </a:cubicBezTo>
                  <a:cubicBezTo>
                    <a:pt x="1786" y="1632"/>
                    <a:pt x="1736" y="1619"/>
                    <a:pt x="1694" y="1585"/>
                  </a:cubicBezTo>
                  <a:cubicBezTo>
                    <a:pt x="1669" y="1566"/>
                    <a:pt x="1647" y="1546"/>
                    <a:pt x="1630" y="1524"/>
                  </a:cubicBezTo>
                  <a:cubicBezTo>
                    <a:pt x="1725" y="1423"/>
                    <a:pt x="1755" y="1295"/>
                    <a:pt x="1714" y="1158"/>
                  </a:cubicBezTo>
                  <a:cubicBezTo>
                    <a:pt x="1686" y="1061"/>
                    <a:pt x="1633" y="1047"/>
                    <a:pt x="1605" y="1047"/>
                  </a:cubicBezTo>
                  <a:cubicBezTo>
                    <a:pt x="1563" y="1047"/>
                    <a:pt x="1527" y="1077"/>
                    <a:pt x="1499" y="1130"/>
                  </a:cubicBezTo>
                  <a:cubicBezTo>
                    <a:pt x="1451" y="1222"/>
                    <a:pt x="1446" y="1376"/>
                    <a:pt x="1529" y="1510"/>
                  </a:cubicBezTo>
                  <a:cubicBezTo>
                    <a:pt x="1443" y="1579"/>
                    <a:pt x="1276" y="1649"/>
                    <a:pt x="971" y="1649"/>
                  </a:cubicBezTo>
                  <a:lnTo>
                    <a:pt x="935" y="1649"/>
                  </a:lnTo>
                  <a:cubicBezTo>
                    <a:pt x="745" y="1646"/>
                    <a:pt x="665" y="1549"/>
                    <a:pt x="628" y="1451"/>
                  </a:cubicBezTo>
                  <a:cubicBezTo>
                    <a:pt x="751" y="1446"/>
                    <a:pt x="849" y="1381"/>
                    <a:pt x="879" y="1292"/>
                  </a:cubicBezTo>
                  <a:cubicBezTo>
                    <a:pt x="930" y="1200"/>
                    <a:pt x="907" y="1091"/>
                    <a:pt x="835" y="994"/>
                  </a:cubicBezTo>
                  <a:cubicBezTo>
                    <a:pt x="793" y="943"/>
                    <a:pt x="751" y="932"/>
                    <a:pt x="723" y="932"/>
                  </a:cubicBezTo>
                  <a:cubicBezTo>
                    <a:pt x="681" y="932"/>
                    <a:pt x="642" y="952"/>
                    <a:pt x="609" y="994"/>
                  </a:cubicBezTo>
                  <a:cubicBezTo>
                    <a:pt x="550" y="1072"/>
                    <a:pt x="503" y="1217"/>
                    <a:pt x="522" y="1367"/>
                  </a:cubicBezTo>
                  <a:cubicBezTo>
                    <a:pt x="439" y="1351"/>
                    <a:pt x="347" y="1309"/>
                    <a:pt x="263" y="1245"/>
                  </a:cubicBezTo>
                  <a:cubicBezTo>
                    <a:pt x="65" y="1100"/>
                    <a:pt x="107" y="893"/>
                    <a:pt x="135" y="812"/>
                  </a:cubicBezTo>
                  <a:cubicBezTo>
                    <a:pt x="193" y="637"/>
                    <a:pt x="349" y="491"/>
                    <a:pt x="486" y="491"/>
                  </a:cubicBezTo>
                  <a:cubicBezTo>
                    <a:pt x="522" y="491"/>
                    <a:pt x="553" y="503"/>
                    <a:pt x="581" y="519"/>
                  </a:cubicBezTo>
                  <a:cubicBezTo>
                    <a:pt x="588" y="525"/>
                    <a:pt x="595" y="528"/>
                    <a:pt x="602" y="528"/>
                  </a:cubicBezTo>
                  <a:cubicBezTo>
                    <a:pt x="609" y="528"/>
                    <a:pt x="616" y="525"/>
                    <a:pt x="623" y="519"/>
                  </a:cubicBezTo>
                  <a:cubicBezTo>
                    <a:pt x="634" y="511"/>
                    <a:pt x="642" y="497"/>
                    <a:pt x="639" y="483"/>
                  </a:cubicBezTo>
                  <a:cubicBezTo>
                    <a:pt x="639" y="477"/>
                    <a:pt x="612" y="277"/>
                    <a:pt x="709" y="165"/>
                  </a:cubicBezTo>
                  <a:cubicBezTo>
                    <a:pt x="750" y="118"/>
                    <a:pt x="809" y="94"/>
                    <a:pt x="885" y="94"/>
                  </a:cubicBezTo>
                  <a:cubicBezTo>
                    <a:pt x="938" y="94"/>
                    <a:pt x="1000" y="106"/>
                    <a:pt x="1069" y="129"/>
                  </a:cubicBezTo>
                  <a:cubicBezTo>
                    <a:pt x="1139" y="154"/>
                    <a:pt x="1197" y="182"/>
                    <a:pt x="1248" y="218"/>
                  </a:cubicBezTo>
                  <a:cubicBezTo>
                    <a:pt x="1139" y="363"/>
                    <a:pt x="1100" y="558"/>
                    <a:pt x="1220" y="659"/>
                  </a:cubicBezTo>
                  <a:cubicBezTo>
                    <a:pt x="1253" y="687"/>
                    <a:pt x="1292" y="706"/>
                    <a:pt x="1329" y="706"/>
                  </a:cubicBezTo>
                  <a:cubicBezTo>
                    <a:pt x="1393" y="701"/>
                    <a:pt x="1448" y="656"/>
                    <a:pt x="1474" y="586"/>
                  </a:cubicBezTo>
                  <a:cubicBezTo>
                    <a:pt x="1510" y="483"/>
                    <a:pt x="1488" y="330"/>
                    <a:pt x="1354" y="204"/>
                  </a:cubicBezTo>
                  <a:cubicBezTo>
                    <a:pt x="1436" y="120"/>
                    <a:pt x="1535" y="75"/>
                    <a:pt x="1636" y="75"/>
                  </a:cubicBezTo>
                  <a:close/>
                  <a:moveTo>
                    <a:pt x="1647" y="0"/>
                  </a:moveTo>
                  <a:cubicBezTo>
                    <a:pt x="1527" y="0"/>
                    <a:pt x="1404" y="56"/>
                    <a:pt x="1306" y="157"/>
                  </a:cubicBezTo>
                  <a:cubicBezTo>
                    <a:pt x="1250" y="115"/>
                    <a:pt x="1181" y="84"/>
                    <a:pt x="1103" y="56"/>
                  </a:cubicBezTo>
                  <a:cubicBezTo>
                    <a:pt x="1024" y="29"/>
                    <a:pt x="952" y="15"/>
                    <a:pt x="890" y="15"/>
                  </a:cubicBezTo>
                  <a:cubicBezTo>
                    <a:pt x="793" y="15"/>
                    <a:pt x="716" y="48"/>
                    <a:pt x="662" y="112"/>
                  </a:cubicBezTo>
                  <a:cubicBezTo>
                    <a:pt x="581" y="204"/>
                    <a:pt x="567" y="344"/>
                    <a:pt x="567" y="422"/>
                  </a:cubicBezTo>
                  <a:cubicBezTo>
                    <a:pt x="545" y="416"/>
                    <a:pt x="522" y="413"/>
                    <a:pt x="497" y="413"/>
                  </a:cubicBezTo>
                  <a:cubicBezTo>
                    <a:pt x="327" y="413"/>
                    <a:pt x="140" y="581"/>
                    <a:pt x="70" y="790"/>
                  </a:cubicBezTo>
                  <a:cubicBezTo>
                    <a:pt x="1" y="994"/>
                    <a:pt x="56" y="1183"/>
                    <a:pt x="224" y="1309"/>
                  </a:cubicBezTo>
                  <a:cubicBezTo>
                    <a:pt x="333" y="1390"/>
                    <a:pt x="441" y="1434"/>
                    <a:pt x="545" y="1448"/>
                  </a:cubicBezTo>
                  <a:cubicBezTo>
                    <a:pt x="595" y="1621"/>
                    <a:pt x="734" y="1725"/>
                    <a:pt x="932" y="1727"/>
                  </a:cubicBezTo>
                  <a:lnTo>
                    <a:pt x="969" y="1727"/>
                  </a:lnTo>
                  <a:cubicBezTo>
                    <a:pt x="1234" y="1727"/>
                    <a:pt x="1437" y="1672"/>
                    <a:pt x="1577" y="1577"/>
                  </a:cubicBezTo>
                  <a:cubicBezTo>
                    <a:pt x="1596" y="1602"/>
                    <a:pt x="1619" y="1627"/>
                    <a:pt x="1647" y="1646"/>
                  </a:cubicBezTo>
                  <a:cubicBezTo>
                    <a:pt x="1708" y="1688"/>
                    <a:pt x="1772" y="1713"/>
                    <a:pt x="1853" y="1713"/>
                  </a:cubicBezTo>
                  <a:cubicBezTo>
                    <a:pt x="2104" y="1713"/>
                    <a:pt x="2433" y="1473"/>
                    <a:pt x="2553" y="1194"/>
                  </a:cubicBezTo>
                  <a:cubicBezTo>
                    <a:pt x="2631" y="1013"/>
                    <a:pt x="2609" y="840"/>
                    <a:pt x="2492" y="715"/>
                  </a:cubicBezTo>
                  <a:cubicBezTo>
                    <a:pt x="2405" y="623"/>
                    <a:pt x="2302" y="572"/>
                    <a:pt x="2196" y="570"/>
                  </a:cubicBezTo>
                  <a:cubicBezTo>
                    <a:pt x="2185" y="374"/>
                    <a:pt x="2073" y="193"/>
                    <a:pt x="1889" y="73"/>
                  </a:cubicBezTo>
                  <a:cubicBezTo>
                    <a:pt x="1811" y="26"/>
                    <a:pt x="1730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391395">
              <a:off x="1728827" y="3518493"/>
              <a:ext cx="5823" cy="52626"/>
            </a:xfrm>
            <a:custGeom>
              <a:avLst/>
              <a:gdLst/>
              <a:ahLst/>
              <a:cxnLst/>
              <a:rect l="l" t="t" r="r" b="b"/>
              <a:pathLst>
                <a:path w="81" h="732" extrusionOk="0">
                  <a:moveTo>
                    <a:pt x="42" y="1"/>
                  </a:moveTo>
                  <a:cubicBezTo>
                    <a:pt x="22" y="1"/>
                    <a:pt x="3" y="20"/>
                    <a:pt x="3" y="40"/>
                  </a:cubicBezTo>
                  <a:lnTo>
                    <a:pt x="0" y="692"/>
                  </a:lnTo>
                  <a:cubicBezTo>
                    <a:pt x="0" y="712"/>
                    <a:pt x="17" y="732"/>
                    <a:pt x="39" y="732"/>
                  </a:cubicBezTo>
                  <a:cubicBezTo>
                    <a:pt x="59" y="732"/>
                    <a:pt x="78" y="712"/>
                    <a:pt x="78" y="692"/>
                  </a:cubicBezTo>
                  <a:lnTo>
                    <a:pt x="81" y="40"/>
                  </a:lnTo>
                  <a:cubicBezTo>
                    <a:pt x="81" y="20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391395">
              <a:off x="1709508" y="3528012"/>
              <a:ext cx="45149" cy="32639"/>
            </a:xfrm>
            <a:custGeom>
              <a:avLst/>
              <a:gdLst/>
              <a:ahLst/>
              <a:cxnLst/>
              <a:rect l="l" t="t" r="r" b="b"/>
              <a:pathLst>
                <a:path w="628" h="454" extrusionOk="0">
                  <a:moveTo>
                    <a:pt x="581" y="0"/>
                  </a:moveTo>
                  <a:cubicBezTo>
                    <a:pt x="574" y="0"/>
                    <a:pt x="567" y="2"/>
                    <a:pt x="561" y="7"/>
                  </a:cubicBezTo>
                  <a:lnTo>
                    <a:pt x="25" y="384"/>
                  </a:lnTo>
                  <a:cubicBezTo>
                    <a:pt x="6" y="395"/>
                    <a:pt x="0" y="420"/>
                    <a:pt x="14" y="437"/>
                  </a:cubicBezTo>
                  <a:cubicBezTo>
                    <a:pt x="20" y="448"/>
                    <a:pt x="31" y="453"/>
                    <a:pt x="45" y="453"/>
                  </a:cubicBezTo>
                  <a:cubicBezTo>
                    <a:pt x="53" y="453"/>
                    <a:pt x="59" y="453"/>
                    <a:pt x="67" y="448"/>
                  </a:cubicBezTo>
                  <a:lnTo>
                    <a:pt x="603" y="71"/>
                  </a:lnTo>
                  <a:cubicBezTo>
                    <a:pt x="620" y="60"/>
                    <a:pt x="628" y="35"/>
                    <a:pt x="614" y="18"/>
                  </a:cubicBezTo>
                  <a:cubicBezTo>
                    <a:pt x="607" y="7"/>
                    <a:pt x="594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391395">
              <a:off x="1714333" y="3526142"/>
              <a:ext cx="35515" cy="36522"/>
            </a:xfrm>
            <a:custGeom>
              <a:avLst/>
              <a:gdLst/>
              <a:ahLst/>
              <a:cxnLst/>
              <a:rect l="l" t="t" r="r" b="b"/>
              <a:pathLst>
                <a:path w="494" h="508" extrusionOk="0">
                  <a:moveTo>
                    <a:pt x="43" y="1"/>
                  </a:moveTo>
                  <a:cubicBezTo>
                    <a:pt x="34" y="1"/>
                    <a:pt x="25" y="4"/>
                    <a:pt x="17" y="11"/>
                  </a:cubicBezTo>
                  <a:cubicBezTo>
                    <a:pt x="0" y="22"/>
                    <a:pt x="0" y="47"/>
                    <a:pt x="14" y="67"/>
                  </a:cubicBezTo>
                  <a:lnTo>
                    <a:pt x="421" y="493"/>
                  </a:lnTo>
                  <a:cubicBezTo>
                    <a:pt x="427" y="505"/>
                    <a:pt x="438" y="507"/>
                    <a:pt x="449" y="507"/>
                  </a:cubicBezTo>
                  <a:cubicBezTo>
                    <a:pt x="460" y="507"/>
                    <a:pt x="469" y="505"/>
                    <a:pt x="477" y="496"/>
                  </a:cubicBezTo>
                  <a:cubicBezTo>
                    <a:pt x="494" y="485"/>
                    <a:pt x="494" y="460"/>
                    <a:pt x="480" y="440"/>
                  </a:cubicBezTo>
                  <a:lnTo>
                    <a:pt x="73" y="14"/>
                  </a:lnTo>
                  <a:cubicBezTo>
                    <a:pt x="64" y="5"/>
                    <a:pt x="54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391395">
              <a:off x="1704685" y="3541347"/>
              <a:ext cx="50397" cy="6111"/>
            </a:xfrm>
            <a:custGeom>
              <a:avLst/>
              <a:gdLst/>
              <a:ahLst/>
              <a:cxnLst/>
              <a:rect l="l" t="t" r="r" b="b"/>
              <a:pathLst>
                <a:path w="701" h="85" extrusionOk="0">
                  <a:moveTo>
                    <a:pt x="664" y="1"/>
                  </a:moveTo>
                  <a:lnTo>
                    <a:pt x="39" y="6"/>
                  </a:lnTo>
                  <a:cubicBezTo>
                    <a:pt x="17" y="6"/>
                    <a:pt x="0" y="26"/>
                    <a:pt x="0" y="45"/>
                  </a:cubicBezTo>
                  <a:cubicBezTo>
                    <a:pt x="0" y="68"/>
                    <a:pt x="17" y="85"/>
                    <a:pt x="39" y="85"/>
                  </a:cubicBezTo>
                  <a:lnTo>
                    <a:pt x="664" y="76"/>
                  </a:lnTo>
                  <a:cubicBezTo>
                    <a:pt x="684" y="76"/>
                    <a:pt x="700" y="59"/>
                    <a:pt x="700" y="40"/>
                  </a:cubicBezTo>
                  <a:cubicBezTo>
                    <a:pt x="700" y="18"/>
                    <a:pt x="68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391395">
              <a:off x="875735" y="4089207"/>
              <a:ext cx="5895" cy="52410"/>
            </a:xfrm>
            <a:custGeom>
              <a:avLst/>
              <a:gdLst/>
              <a:ahLst/>
              <a:cxnLst/>
              <a:rect l="l" t="t" r="r" b="b"/>
              <a:pathLst>
                <a:path w="82" h="729" extrusionOk="0">
                  <a:moveTo>
                    <a:pt x="42" y="1"/>
                  </a:moveTo>
                  <a:cubicBezTo>
                    <a:pt x="23" y="1"/>
                    <a:pt x="6" y="18"/>
                    <a:pt x="6" y="40"/>
                  </a:cubicBezTo>
                  <a:lnTo>
                    <a:pt x="0" y="693"/>
                  </a:lnTo>
                  <a:cubicBezTo>
                    <a:pt x="0" y="712"/>
                    <a:pt x="20" y="729"/>
                    <a:pt x="39" y="729"/>
                  </a:cubicBezTo>
                  <a:cubicBezTo>
                    <a:pt x="62" y="729"/>
                    <a:pt x="78" y="712"/>
                    <a:pt x="78" y="693"/>
                  </a:cubicBezTo>
                  <a:lnTo>
                    <a:pt x="81" y="40"/>
                  </a:lnTo>
                  <a:cubicBezTo>
                    <a:pt x="81" y="18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391395">
              <a:off x="856429" y="4098726"/>
              <a:ext cx="45221" cy="32639"/>
            </a:xfrm>
            <a:custGeom>
              <a:avLst/>
              <a:gdLst/>
              <a:ahLst/>
              <a:cxnLst/>
              <a:rect l="l" t="t" r="r" b="b"/>
              <a:pathLst>
                <a:path w="629" h="454" extrusionOk="0">
                  <a:moveTo>
                    <a:pt x="582" y="0"/>
                  </a:moveTo>
                  <a:cubicBezTo>
                    <a:pt x="575" y="0"/>
                    <a:pt x="568" y="2"/>
                    <a:pt x="561" y="7"/>
                  </a:cubicBezTo>
                  <a:lnTo>
                    <a:pt x="26" y="384"/>
                  </a:lnTo>
                  <a:cubicBezTo>
                    <a:pt x="9" y="395"/>
                    <a:pt x="0" y="420"/>
                    <a:pt x="14" y="437"/>
                  </a:cubicBezTo>
                  <a:cubicBezTo>
                    <a:pt x="23" y="448"/>
                    <a:pt x="31" y="454"/>
                    <a:pt x="45" y="454"/>
                  </a:cubicBezTo>
                  <a:cubicBezTo>
                    <a:pt x="53" y="454"/>
                    <a:pt x="59" y="451"/>
                    <a:pt x="67" y="448"/>
                  </a:cubicBezTo>
                  <a:lnTo>
                    <a:pt x="603" y="72"/>
                  </a:lnTo>
                  <a:cubicBezTo>
                    <a:pt x="623" y="60"/>
                    <a:pt x="628" y="35"/>
                    <a:pt x="614" y="18"/>
                  </a:cubicBezTo>
                  <a:cubicBezTo>
                    <a:pt x="607" y="8"/>
                    <a:pt x="595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391395">
              <a:off x="861246" y="4096713"/>
              <a:ext cx="35587" cy="36665"/>
            </a:xfrm>
            <a:custGeom>
              <a:avLst/>
              <a:gdLst/>
              <a:ahLst/>
              <a:cxnLst/>
              <a:rect l="l" t="t" r="r" b="b"/>
              <a:pathLst>
                <a:path w="495" h="510" extrusionOk="0">
                  <a:moveTo>
                    <a:pt x="44" y="0"/>
                  </a:moveTo>
                  <a:cubicBezTo>
                    <a:pt x="34" y="0"/>
                    <a:pt x="25" y="4"/>
                    <a:pt x="17" y="10"/>
                  </a:cubicBezTo>
                  <a:cubicBezTo>
                    <a:pt x="0" y="24"/>
                    <a:pt x="0" y="49"/>
                    <a:pt x="14" y="66"/>
                  </a:cubicBezTo>
                  <a:lnTo>
                    <a:pt x="422" y="496"/>
                  </a:lnTo>
                  <a:cubicBezTo>
                    <a:pt x="430" y="507"/>
                    <a:pt x="438" y="510"/>
                    <a:pt x="450" y="510"/>
                  </a:cubicBezTo>
                  <a:cubicBezTo>
                    <a:pt x="461" y="510"/>
                    <a:pt x="472" y="507"/>
                    <a:pt x="477" y="498"/>
                  </a:cubicBezTo>
                  <a:cubicBezTo>
                    <a:pt x="494" y="484"/>
                    <a:pt x="494" y="459"/>
                    <a:pt x="480" y="443"/>
                  </a:cubicBezTo>
                  <a:lnTo>
                    <a:pt x="73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391395">
              <a:off x="851609" y="4112125"/>
              <a:ext cx="50613" cy="6039"/>
            </a:xfrm>
            <a:custGeom>
              <a:avLst/>
              <a:gdLst/>
              <a:ahLst/>
              <a:cxnLst/>
              <a:rect l="l" t="t" r="r" b="b"/>
              <a:pathLst>
                <a:path w="704" h="84" extrusionOk="0">
                  <a:moveTo>
                    <a:pt x="664" y="0"/>
                  </a:moveTo>
                  <a:lnTo>
                    <a:pt x="40" y="6"/>
                  </a:lnTo>
                  <a:cubicBezTo>
                    <a:pt x="20" y="6"/>
                    <a:pt x="0" y="22"/>
                    <a:pt x="0" y="45"/>
                  </a:cubicBezTo>
                  <a:cubicBezTo>
                    <a:pt x="0" y="64"/>
                    <a:pt x="20" y="84"/>
                    <a:pt x="40" y="84"/>
                  </a:cubicBezTo>
                  <a:lnTo>
                    <a:pt x="664" y="75"/>
                  </a:lnTo>
                  <a:cubicBezTo>
                    <a:pt x="684" y="75"/>
                    <a:pt x="703" y="59"/>
                    <a:pt x="703" y="36"/>
                  </a:cubicBezTo>
                  <a:cubicBezTo>
                    <a:pt x="703" y="17"/>
                    <a:pt x="684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391395">
              <a:off x="1860975" y="4183732"/>
              <a:ext cx="5680" cy="52626"/>
            </a:xfrm>
            <a:custGeom>
              <a:avLst/>
              <a:gdLst/>
              <a:ahLst/>
              <a:cxnLst/>
              <a:rect l="l" t="t" r="r" b="b"/>
              <a:pathLst>
                <a:path w="79" h="732" extrusionOk="0">
                  <a:moveTo>
                    <a:pt x="42" y="0"/>
                  </a:moveTo>
                  <a:cubicBezTo>
                    <a:pt x="20" y="0"/>
                    <a:pt x="3" y="20"/>
                    <a:pt x="3" y="39"/>
                  </a:cubicBezTo>
                  <a:lnTo>
                    <a:pt x="1" y="692"/>
                  </a:lnTo>
                  <a:cubicBezTo>
                    <a:pt x="1" y="712"/>
                    <a:pt x="17" y="731"/>
                    <a:pt x="37" y="731"/>
                  </a:cubicBezTo>
                  <a:cubicBezTo>
                    <a:pt x="59" y="731"/>
                    <a:pt x="76" y="712"/>
                    <a:pt x="76" y="692"/>
                  </a:cubicBezTo>
                  <a:lnTo>
                    <a:pt x="79" y="39"/>
                  </a:lnTo>
                  <a:cubicBezTo>
                    <a:pt x="79" y="20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391395">
              <a:off x="1841437" y="4193192"/>
              <a:ext cx="45221" cy="32711"/>
            </a:xfrm>
            <a:custGeom>
              <a:avLst/>
              <a:gdLst/>
              <a:ahLst/>
              <a:cxnLst/>
              <a:rect l="l" t="t" r="r" b="b"/>
              <a:pathLst>
                <a:path w="629" h="455" extrusionOk="0">
                  <a:moveTo>
                    <a:pt x="584" y="1"/>
                  </a:moveTo>
                  <a:cubicBezTo>
                    <a:pt x="577" y="1"/>
                    <a:pt x="570" y="3"/>
                    <a:pt x="565" y="8"/>
                  </a:cubicBezTo>
                  <a:lnTo>
                    <a:pt x="26" y="384"/>
                  </a:lnTo>
                  <a:cubicBezTo>
                    <a:pt x="9" y="395"/>
                    <a:pt x="1" y="421"/>
                    <a:pt x="15" y="437"/>
                  </a:cubicBezTo>
                  <a:cubicBezTo>
                    <a:pt x="23" y="448"/>
                    <a:pt x="34" y="454"/>
                    <a:pt x="48" y="454"/>
                  </a:cubicBezTo>
                  <a:cubicBezTo>
                    <a:pt x="54" y="454"/>
                    <a:pt x="62" y="451"/>
                    <a:pt x="68" y="448"/>
                  </a:cubicBezTo>
                  <a:lnTo>
                    <a:pt x="606" y="72"/>
                  </a:lnTo>
                  <a:cubicBezTo>
                    <a:pt x="623" y="61"/>
                    <a:pt x="629" y="36"/>
                    <a:pt x="615" y="19"/>
                  </a:cubicBezTo>
                  <a:cubicBezTo>
                    <a:pt x="609" y="8"/>
                    <a:pt x="597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391395">
              <a:off x="1846250" y="4191180"/>
              <a:ext cx="35587" cy="36665"/>
            </a:xfrm>
            <a:custGeom>
              <a:avLst/>
              <a:gdLst/>
              <a:ahLst/>
              <a:cxnLst/>
              <a:rect l="l" t="t" r="r" b="b"/>
              <a:pathLst>
                <a:path w="495" h="510" extrusionOk="0">
                  <a:moveTo>
                    <a:pt x="44" y="1"/>
                  </a:moveTo>
                  <a:cubicBezTo>
                    <a:pt x="36" y="1"/>
                    <a:pt x="27" y="4"/>
                    <a:pt x="18" y="11"/>
                  </a:cubicBezTo>
                  <a:cubicBezTo>
                    <a:pt x="1" y="24"/>
                    <a:pt x="1" y="50"/>
                    <a:pt x="15" y="66"/>
                  </a:cubicBezTo>
                  <a:lnTo>
                    <a:pt x="422" y="496"/>
                  </a:lnTo>
                  <a:cubicBezTo>
                    <a:pt x="431" y="507"/>
                    <a:pt x="442" y="510"/>
                    <a:pt x="450" y="510"/>
                  </a:cubicBezTo>
                  <a:cubicBezTo>
                    <a:pt x="461" y="510"/>
                    <a:pt x="470" y="507"/>
                    <a:pt x="478" y="499"/>
                  </a:cubicBezTo>
                  <a:cubicBezTo>
                    <a:pt x="495" y="485"/>
                    <a:pt x="495" y="462"/>
                    <a:pt x="481" y="443"/>
                  </a:cubicBezTo>
                  <a:lnTo>
                    <a:pt x="73" y="16"/>
                  </a:lnTo>
                  <a:cubicBezTo>
                    <a:pt x="64" y="6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391395">
              <a:off x="1836832" y="4206574"/>
              <a:ext cx="50469" cy="6111"/>
            </a:xfrm>
            <a:custGeom>
              <a:avLst/>
              <a:gdLst/>
              <a:ahLst/>
              <a:cxnLst/>
              <a:rect l="l" t="t" r="r" b="b"/>
              <a:pathLst>
                <a:path w="702" h="85" extrusionOk="0">
                  <a:moveTo>
                    <a:pt x="662" y="0"/>
                  </a:moveTo>
                  <a:lnTo>
                    <a:pt x="37" y="6"/>
                  </a:lnTo>
                  <a:cubicBezTo>
                    <a:pt x="18" y="6"/>
                    <a:pt x="1" y="26"/>
                    <a:pt x="1" y="45"/>
                  </a:cubicBezTo>
                  <a:cubicBezTo>
                    <a:pt x="1" y="67"/>
                    <a:pt x="18" y="84"/>
                    <a:pt x="37" y="84"/>
                  </a:cubicBezTo>
                  <a:lnTo>
                    <a:pt x="662" y="76"/>
                  </a:lnTo>
                  <a:cubicBezTo>
                    <a:pt x="684" y="76"/>
                    <a:pt x="701" y="59"/>
                    <a:pt x="701" y="39"/>
                  </a:cubicBezTo>
                  <a:cubicBezTo>
                    <a:pt x="701" y="17"/>
                    <a:pt x="684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391395">
              <a:off x="1684995" y="3922873"/>
              <a:ext cx="80880" cy="394189"/>
            </a:xfrm>
            <a:custGeom>
              <a:avLst/>
              <a:gdLst/>
              <a:ahLst/>
              <a:cxnLst/>
              <a:rect l="l" t="t" r="r" b="b"/>
              <a:pathLst>
                <a:path w="1125" h="5483" extrusionOk="0">
                  <a:moveTo>
                    <a:pt x="0" y="0"/>
                  </a:moveTo>
                  <a:lnTo>
                    <a:pt x="0" y="5482"/>
                  </a:lnTo>
                  <a:lnTo>
                    <a:pt x="1125" y="5438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391395">
              <a:off x="1528841" y="3530586"/>
              <a:ext cx="117545" cy="83180"/>
            </a:xfrm>
            <a:custGeom>
              <a:avLst/>
              <a:gdLst/>
              <a:ahLst/>
              <a:cxnLst/>
              <a:rect l="l" t="t" r="r" b="b"/>
              <a:pathLst>
                <a:path w="1635" h="1157" extrusionOk="0">
                  <a:moveTo>
                    <a:pt x="697" y="0"/>
                  </a:moveTo>
                  <a:cubicBezTo>
                    <a:pt x="483" y="0"/>
                    <a:pt x="831" y="863"/>
                    <a:pt x="831" y="863"/>
                  </a:cubicBezTo>
                  <a:cubicBezTo>
                    <a:pt x="831" y="863"/>
                    <a:pt x="435" y="294"/>
                    <a:pt x="206" y="269"/>
                  </a:cubicBezTo>
                  <a:cubicBezTo>
                    <a:pt x="203" y="269"/>
                    <a:pt x="199" y="268"/>
                    <a:pt x="196" y="268"/>
                  </a:cubicBezTo>
                  <a:cubicBezTo>
                    <a:pt x="0" y="268"/>
                    <a:pt x="494" y="966"/>
                    <a:pt x="494" y="966"/>
                  </a:cubicBezTo>
                  <a:cubicBezTo>
                    <a:pt x="666" y="1113"/>
                    <a:pt x="873" y="1156"/>
                    <a:pt x="1057" y="1156"/>
                  </a:cubicBezTo>
                  <a:cubicBezTo>
                    <a:pt x="1325" y="1156"/>
                    <a:pt x="1545" y="1064"/>
                    <a:pt x="1545" y="1064"/>
                  </a:cubicBezTo>
                  <a:cubicBezTo>
                    <a:pt x="1545" y="1064"/>
                    <a:pt x="1635" y="501"/>
                    <a:pt x="1347" y="138"/>
                  </a:cubicBezTo>
                  <a:cubicBezTo>
                    <a:pt x="1308" y="88"/>
                    <a:pt x="1276" y="66"/>
                    <a:pt x="1252" y="66"/>
                  </a:cubicBezTo>
                  <a:cubicBezTo>
                    <a:pt x="1100" y="66"/>
                    <a:pt x="1205" y="886"/>
                    <a:pt x="1205" y="886"/>
                  </a:cubicBezTo>
                  <a:cubicBezTo>
                    <a:pt x="1205" y="886"/>
                    <a:pt x="1063" y="141"/>
                    <a:pt x="748" y="12"/>
                  </a:cubicBezTo>
                  <a:cubicBezTo>
                    <a:pt x="728" y="4"/>
                    <a:pt x="711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391395">
              <a:off x="1063897" y="3762158"/>
              <a:ext cx="584777" cy="586575"/>
            </a:xfrm>
            <a:custGeom>
              <a:avLst/>
              <a:gdLst/>
              <a:ahLst/>
              <a:cxnLst/>
              <a:rect l="l" t="t" r="r" b="b"/>
              <a:pathLst>
                <a:path w="8134" h="8159" extrusionOk="0">
                  <a:moveTo>
                    <a:pt x="3270" y="0"/>
                  </a:moveTo>
                  <a:cubicBezTo>
                    <a:pt x="1544" y="0"/>
                    <a:pt x="0" y="800"/>
                    <a:pt x="604" y="3466"/>
                  </a:cubicBezTo>
                  <a:cubicBezTo>
                    <a:pt x="604" y="3466"/>
                    <a:pt x="1343" y="7631"/>
                    <a:pt x="1792" y="7947"/>
                  </a:cubicBezTo>
                  <a:cubicBezTo>
                    <a:pt x="1991" y="8085"/>
                    <a:pt x="2323" y="8145"/>
                    <a:pt x="2643" y="8145"/>
                  </a:cubicBezTo>
                  <a:cubicBezTo>
                    <a:pt x="3044" y="8145"/>
                    <a:pt x="3426" y="8051"/>
                    <a:pt x="3502" y="7902"/>
                  </a:cubicBezTo>
                  <a:cubicBezTo>
                    <a:pt x="3633" y="7631"/>
                    <a:pt x="3547" y="6262"/>
                    <a:pt x="3547" y="6262"/>
                  </a:cubicBezTo>
                  <a:lnTo>
                    <a:pt x="3547" y="6262"/>
                  </a:lnTo>
                  <a:cubicBezTo>
                    <a:pt x="3547" y="6262"/>
                    <a:pt x="3619" y="6264"/>
                    <a:pt x="3732" y="6264"/>
                  </a:cubicBezTo>
                  <a:cubicBezTo>
                    <a:pt x="3967" y="6264"/>
                    <a:pt x="4381" y="6254"/>
                    <a:pt x="4716" y="6192"/>
                  </a:cubicBezTo>
                  <a:cubicBezTo>
                    <a:pt x="4719" y="6191"/>
                    <a:pt x="4722" y="6191"/>
                    <a:pt x="4725" y="6191"/>
                  </a:cubicBezTo>
                  <a:cubicBezTo>
                    <a:pt x="4964" y="6191"/>
                    <a:pt x="4637" y="7920"/>
                    <a:pt x="4805" y="7991"/>
                  </a:cubicBezTo>
                  <a:cubicBezTo>
                    <a:pt x="5075" y="8108"/>
                    <a:pt x="5384" y="8158"/>
                    <a:pt x="5669" y="8158"/>
                  </a:cubicBezTo>
                  <a:cubicBezTo>
                    <a:pt x="6073" y="8158"/>
                    <a:pt x="6429" y="8057"/>
                    <a:pt x="6560" y="7902"/>
                  </a:cubicBezTo>
                  <a:cubicBezTo>
                    <a:pt x="6783" y="7637"/>
                    <a:pt x="8133" y="2057"/>
                    <a:pt x="6741" y="978"/>
                  </a:cubicBezTo>
                  <a:cubicBezTo>
                    <a:pt x="6124" y="504"/>
                    <a:pt x="4640" y="0"/>
                    <a:pt x="3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391395">
              <a:off x="1126427" y="3603136"/>
              <a:ext cx="628201" cy="331498"/>
            </a:xfrm>
            <a:custGeom>
              <a:avLst/>
              <a:gdLst/>
              <a:ahLst/>
              <a:cxnLst/>
              <a:rect l="l" t="t" r="r" b="b"/>
              <a:pathLst>
                <a:path w="8738" h="4611" extrusionOk="0">
                  <a:moveTo>
                    <a:pt x="6839" y="1"/>
                  </a:moveTo>
                  <a:cubicBezTo>
                    <a:pt x="6759" y="1"/>
                    <a:pt x="6676" y="9"/>
                    <a:pt x="6590" y="26"/>
                  </a:cubicBezTo>
                  <a:cubicBezTo>
                    <a:pt x="5468" y="252"/>
                    <a:pt x="6414" y="2364"/>
                    <a:pt x="5376" y="2453"/>
                  </a:cubicBezTo>
                  <a:cubicBezTo>
                    <a:pt x="5328" y="2458"/>
                    <a:pt x="5283" y="2460"/>
                    <a:pt x="5240" y="2460"/>
                  </a:cubicBezTo>
                  <a:cubicBezTo>
                    <a:pt x="4357" y="2460"/>
                    <a:pt x="4522" y="1600"/>
                    <a:pt x="4522" y="1600"/>
                  </a:cubicBezTo>
                  <a:cubicBezTo>
                    <a:pt x="4355" y="1585"/>
                    <a:pt x="4193" y="1578"/>
                    <a:pt x="4037" y="1578"/>
                  </a:cubicBezTo>
                  <a:cubicBezTo>
                    <a:pt x="928" y="1578"/>
                    <a:pt x="1" y="4310"/>
                    <a:pt x="497" y="4310"/>
                  </a:cubicBezTo>
                  <a:cubicBezTo>
                    <a:pt x="519" y="4310"/>
                    <a:pt x="543" y="4305"/>
                    <a:pt x="569" y="4295"/>
                  </a:cubicBezTo>
                  <a:cubicBezTo>
                    <a:pt x="642" y="4265"/>
                    <a:pt x="746" y="4253"/>
                    <a:pt x="876" y="4253"/>
                  </a:cubicBezTo>
                  <a:cubicBezTo>
                    <a:pt x="1574" y="4253"/>
                    <a:pt x="3020" y="4610"/>
                    <a:pt x="4475" y="4610"/>
                  </a:cubicBezTo>
                  <a:cubicBezTo>
                    <a:pt x="5244" y="4610"/>
                    <a:pt x="6016" y="4510"/>
                    <a:pt x="6682" y="4205"/>
                  </a:cubicBezTo>
                  <a:cubicBezTo>
                    <a:pt x="8737" y="3265"/>
                    <a:pt x="8426" y="1"/>
                    <a:pt x="6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391395">
              <a:off x="976964" y="3998394"/>
              <a:ext cx="81095" cy="394189"/>
            </a:xfrm>
            <a:custGeom>
              <a:avLst/>
              <a:gdLst/>
              <a:ahLst/>
              <a:cxnLst/>
              <a:rect l="l" t="t" r="r" b="b"/>
              <a:pathLst>
                <a:path w="1128" h="5483" extrusionOk="0">
                  <a:moveTo>
                    <a:pt x="1" y="0"/>
                  </a:moveTo>
                  <a:lnTo>
                    <a:pt x="1" y="5482"/>
                  </a:lnTo>
                  <a:lnTo>
                    <a:pt x="1128" y="5435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391395">
              <a:off x="876691" y="4325380"/>
              <a:ext cx="330923" cy="76925"/>
            </a:xfrm>
            <a:custGeom>
              <a:avLst/>
              <a:gdLst/>
              <a:ahLst/>
              <a:cxnLst/>
              <a:rect l="l" t="t" r="r" b="b"/>
              <a:pathLst>
                <a:path w="4603" h="1070" extrusionOk="0">
                  <a:moveTo>
                    <a:pt x="3208" y="1"/>
                  </a:moveTo>
                  <a:cubicBezTo>
                    <a:pt x="3203" y="1"/>
                    <a:pt x="3198" y="2"/>
                    <a:pt x="3192" y="3"/>
                  </a:cubicBezTo>
                  <a:cubicBezTo>
                    <a:pt x="3039" y="54"/>
                    <a:pt x="2607" y="665"/>
                    <a:pt x="2607" y="665"/>
                  </a:cubicBezTo>
                  <a:cubicBezTo>
                    <a:pt x="2607" y="665"/>
                    <a:pt x="2415" y="51"/>
                    <a:pt x="2289" y="51"/>
                  </a:cubicBezTo>
                  <a:cubicBezTo>
                    <a:pt x="2284" y="51"/>
                    <a:pt x="2279" y="52"/>
                    <a:pt x="2275" y="54"/>
                  </a:cubicBezTo>
                  <a:cubicBezTo>
                    <a:pt x="2146" y="107"/>
                    <a:pt x="1714" y="692"/>
                    <a:pt x="1714" y="692"/>
                  </a:cubicBezTo>
                  <a:cubicBezTo>
                    <a:pt x="1714" y="692"/>
                    <a:pt x="1600" y="153"/>
                    <a:pt x="1397" y="153"/>
                  </a:cubicBezTo>
                  <a:cubicBezTo>
                    <a:pt x="1384" y="153"/>
                    <a:pt x="1370" y="155"/>
                    <a:pt x="1357" y="160"/>
                  </a:cubicBezTo>
                  <a:cubicBezTo>
                    <a:pt x="1128" y="235"/>
                    <a:pt x="824" y="745"/>
                    <a:pt x="824" y="745"/>
                  </a:cubicBezTo>
                  <a:cubicBezTo>
                    <a:pt x="824" y="745"/>
                    <a:pt x="566" y="232"/>
                    <a:pt x="434" y="232"/>
                  </a:cubicBezTo>
                  <a:cubicBezTo>
                    <a:pt x="428" y="232"/>
                    <a:pt x="422" y="233"/>
                    <a:pt x="417" y="235"/>
                  </a:cubicBezTo>
                  <a:cubicBezTo>
                    <a:pt x="283" y="282"/>
                    <a:pt x="1" y="994"/>
                    <a:pt x="79" y="994"/>
                  </a:cubicBezTo>
                  <a:cubicBezTo>
                    <a:pt x="79" y="994"/>
                    <a:pt x="2416" y="1069"/>
                    <a:pt x="3633" y="1069"/>
                  </a:cubicBezTo>
                  <a:cubicBezTo>
                    <a:pt x="4004" y="1069"/>
                    <a:pt x="4270" y="1062"/>
                    <a:pt x="4336" y="1044"/>
                  </a:cubicBezTo>
                  <a:cubicBezTo>
                    <a:pt x="4603" y="973"/>
                    <a:pt x="4113" y="171"/>
                    <a:pt x="3996" y="171"/>
                  </a:cubicBezTo>
                  <a:cubicBezTo>
                    <a:pt x="3989" y="171"/>
                    <a:pt x="3983" y="173"/>
                    <a:pt x="3979" y="179"/>
                  </a:cubicBezTo>
                  <a:cubicBezTo>
                    <a:pt x="3904" y="282"/>
                    <a:pt x="3547" y="665"/>
                    <a:pt x="3547" y="665"/>
                  </a:cubicBezTo>
                  <a:cubicBezTo>
                    <a:pt x="3547" y="665"/>
                    <a:pt x="3357" y="1"/>
                    <a:pt x="3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391395">
              <a:off x="1574245" y="4261975"/>
              <a:ext cx="330851" cy="76997"/>
            </a:xfrm>
            <a:custGeom>
              <a:avLst/>
              <a:gdLst/>
              <a:ahLst/>
              <a:cxnLst/>
              <a:rect l="l" t="t" r="r" b="b"/>
              <a:pathLst>
                <a:path w="4602" h="1071" extrusionOk="0">
                  <a:moveTo>
                    <a:pt x="3207" y="1"/>
                  </a:moveTo>
                  <a:cubicBezTo>
                    <a:pt x="3202" y="1"/>
                    <a:pt x="3197" y="2"/>
                    <a:pt x="3192" y="3"/>
                  </a:cubicBezTo>
                  <a:cubicBezTo>
                    <a:pt x="3038" y="56"/>
                    <a:pt x="2606" y="664"/>
                    <a:pt x="2606" y="664"/>
                  </a:cubicBezTo>
                  <a:cubicBezTo>
                    <a:pt x="2606" y="664"/>
                    <a:pt x="2415" y="53"/>
                    <a:pt x="2289" y="53"/>
                  </a:cubicBezTo>
                  <a:cubicBezTo>
                    <a:pt x="2284" y="53"/>
                    <a:pt x="2279" y="54"/>
                    <a:pt x="2274" y="56"/>
                  </a:cubicBezTo>
                  <a:cubicBezTo>
                    <a:pt x="2145" y="107"/>
                    <a:pt x="1713" y="692"/>
                    <a:pt x="1713" y="692"/>
                  </a:cubicBezTo>
                  <a:cubicBezTo>
                    <a:pt x="1713" y="692"/>
                    <a:pt x="1599" y="153"/>
                    <a:pt x="1397" y="153"/>
                  </a:cubicBezTo>
                  <a:cubicBezTo>
                    <a:pt x="1385" y="153"/>
                    <a:pt x="1372" y="155"/>
                    <a:pt x="1359" y="160"/>
                  </a:cubicBezTo>
                  <a:cubicBezTo>
                    <a:pt x="1127" y="235"/>
                    <a:pt x="823" y="745"/>
                    <a:pt x="823" y="745"/>
                  </a:cubicBezTo>
                  <a:cubicBezTo>
                    <a:pt x="823" y="745"/>
                    <a:pt x="566" y="234"/>
                    <a:pt x="434" y="234"/>
                  </a:cubicBezTo>
                  <a:cubicBezTo>
                    <a:pt x="427" y="234"/>
                    <a:pt x="421" y="235"/>
                    <a:pt x="416" y="238"/>
                  </a:cubicBezTo>
                  <a:cubicBezTo>
                    <a:pt x="285" y="279"/>
                    <a:pt x="0" y="994"/>
                    <a:pt x="78" y="994"/>
                  </a:cubicBezTo>
                  <a:cubicBezTo>
                    <a:pt x="78" y="994"/>
                    <a:pt x="2454" y="1070"/>
                    <a:pt x="3663" y="1070"/>
                  </a:cubicBezTo>
                  <a:cubicBezTo>
                    <a:pt x="4017" y="1070"/>
                    <a:pt x="4271" y="1064"/>
                    <a:pt x="4335" y="1047"/>
                  </a:cubicBezTo>
                  <a:cubicBezTo>
                    <a:pt x="4601" y="973"/>
                    <a:pt x="4114" y="173"/>
                    <a:pt x="3998" y="173"/>
                  </a:cubicBezTo>
                  <a:cubicBezTo>
                    <a:pt x="3991" y="173"/>
                    <a:pt x="3985" y="176"/>
                    <a:pt x="3981" y="182"/>
                  </a:cubicBezTo>
                  <a:cubicBezTo>
                    <a:pt x="3903" y="282"/>
                    <a:pt x="3549" y="664"/>
                    <a:pt x="3549" y="664"/>
                  </a:cubicBezTo>
                  <a:cubicBezTo>
                    <a:pt x="3549" y="664"/>
                    <a:pt x="3356" y="1"/>
                    <a:pt x="3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391395">
              <a:off x="1113226" y="3591248"/>
              <a:ext cx="333655" cy="223443"/>
            </a:xfrm>
            <a:custGeom>
              <a:avLst/>
              <a:gdLst/>
              <a:ahLst/>
              <a:cxnLst/>
              <a:rect l="l" t="t" r="r" b="b"/>
              <a:pathLst>
                <a:path w="4641" h="3108" extrusionOk="0">
                  <a:moveTo>
                    <a:pt x="2376" y="0"/>
                  </a:moveTo>
                  <a:cubicBezTo>
                    <a:pt x="2180" y="0"/>
                    <a:pt x="1973" y="38"/>
                    <a:pt x="1758" y="121"/>
                  </a:cubicBezTo>
                  <a:cubicBezTo>
                    <a:pt x="1" y="805"/>
                    <a:pt x="1616" y="2699"/>
                    <a:pt x="1616" y="2699"/>
                  </a:cubicBezTo>
                  <a:cubicBezTo>
                    <a:pt x="1774" y="2991"/>
                    <a:pt x="2023" y="3108"/>
                    <a:pt x="2316" y="3108"/>
                  </a:cubicBezTo>
                  <a:cubicBezTo>
                    <a:pt x="2792" y="3108"/>
                    <a:pt x="3385" y="2802"/>
                    <a:pt x="3904" y="2437"/>
                  </a:cubicBezTo>
                  <a:cubicBezTo>
                    <a:pt x="4641" y="1922"/>
                    <a:pt x="3785" y="0"/>
                    <a:pt x="2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391395">
              <a:off x="902362" y="3286559"/>
              <a:ext cx="637834" cy="544589"/>
            </a:xfrm>
            <a:custGeom>
              <a:avLst/>
              <a:gdLst/>
              <a:ahLst/>
              <a:cxnLst/>
              <a:rect l="l" t="t" r="r" b="b"/>
              <a:pathLst>
                <a:path w="8872" h="7575" extrusionOk="0">
                  <a:moveTo>
                    <a:pt x="5342" y="1"/>
                  </a:moveTo>
                  <a:cubicBezTo>
                    <a:pt x="5276" y="1"/>
                    <a:pt x="5207" y="5"/>
                    <a:pt x="5134" y="15"/>
                  </a:cubicBezTo>
                  <a:cubicBezTo>
                    <a:pt x="4065" y="149"/>
                    <a:pt x="4859" y="1297"/>
                    <a:pt x="4672" y="1297"/>
                  </a:cubicBezTo>
                  <a:cubicBezTo>
                    <a:pt x="4666" y="1297"/>
                    <a:pt x="4658" y="1295"/>
                    <a:pt x="4648" y="1292"/>
                  </a:cubicBezTo>
                  <a:cubicBezTo>
                    <a:pt x="4638" y="1289"/>
                    <a:pt x="4625" y="1287"/>
                    <a:pt x="4609" y="1287"/>
                  </a:cubicBezTo>
                  <a:cubicBezTo>
                    <a:pt x="4255" y="1287"/>
                    <a:pt x="2569" y="2111"/>
                    <a:pt x="2122" y="2111"/>
                  </a:cubicBezTo>
                  <a:cubicBezTo>
                    <a:pt x="2062" y="2111"/>
                    <a:pt x="2024" y="2096"/>
                    <a:pt x="2015" y="2062"/>
                  </a:cubicBezTo>
                  <a:cubicBezTo>
                    <a:pt x="1887" y="1598"/>
                    <a:pt x="1552" y="1214"/>
                    <a:pt x="1185" y="1214"/>
                  </a:cubicBezTo>
                  <a:cubicBezTo>
                    <a:pt x="972" y="1214"/>
                    <a:pt x="748" y="1343"/>
                    <a:pt x="547" y="1661"/>
                  </a:cubicBezTo>
                  <a:cubicBezTo>
                    <a:pt x="0" y="2525"/>
                    <a:pt x="1136" y="3041"/>
                    <a:pt x="1136" y="3041"/>
                  </a:cubicBezTo>
                  <a:cubicBezTo>
                    <a:pt x="51" y="6013"/>
                    <a:pt x="2371" y="7575"/>
                    <a:pt x="4621" y="7575"/>
                  </a:cubicBezTo>
                  <a:cubicBezTo>
                    <a:pt x="5292" y="7575"/>
                    <a:pt x="5957" y="7436"/>
                    <a:pt x="6523" y="7154"/>
                  </a:cubicBezTo>
                  <a:cubicBezTo>
                    <a:pt x="8872" y="5982"/>
                    <a:pt x="8512" y="3050"/>
                    <a:pt x="7605" y="2246"/>
                  </a:cubicBezTo>
                  <a:cubicBezTo>
                    <a:pt x="6967" y="1677"/>
                    <a:pt x="6001" y="1591"/>
                    <a:pt x="6236" y="1225"/>
                  </a:cubicBezTo>
                  <a:cubicBezTo>
                    <a:pt x="6457" y="884"/>
                    <a:pt x="6267" y="1"/>
                    <a:pt x="5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391395">
              <a:off x="1176282" y="3521622"/>
              <a:ext cx="337681" cy="214888"/>
            </a:xfrm>
            <a:custGeom>
              <a:avLst/>
              <a:gdLst/>
              <a:ahLst/>
              <a:cxnLst/>
              <a:rect l="l" t="t" r="r" b="b"/>
              <a:pathLst>
                <a:path w="4697" h="2989" extrusionOk="0">
                  <a:moveTo>
                    <a:pt x="2915" y="1"/>
                  </a:moveTo>
                  <a:cubicBezTo>
                    <a:pt x="2613" y="1"/>
                    <a:pt x="2271" y="70"/>
                    <a:pt x="1898" y="227"/>
                  </a:cubicBezTo>
                  <a:cubicBezTo>
                    <a:pt x="0" y="1019"/>
                    <a:pt x="957" y="2375"/>
                    <a:pt x="957" y="2375"/>
                  </a:cubicBezTo>
                  <a:cubicBezTo>
                    <a:pt x="1066" y="2702"/>
                    <a:pt x="1693" y="2988"/>
                    <a:pt x="2381" y="2988"/>
                  </a:cubicBezTo>
                  <a:cubicBezTo>
                    <a:pt x="2980" y="2988"/>
                    <a:pt x="3626" y="2771"/>
                    <a:pt x="4018" y="2174"/>
                  </a:cubicBezTo>
                  <a:cubicBezTo>
                    <a:pt x="4696" y="1144"/>
                    <a:pt x="4140" y="1"/>
                    <a:pt x="29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391395">
              <a:off x="1290554" y="3524277"/>
              <a:ext cx="137172" cy="78220"/>
            </a:xfrm>
            <a:custGeom>
              <a:avLst/>
              <a:gdLst/>
              <a:ahLst/>
              <a:cxnLst/>
              <a:rect l="l" t="t" r="r" b="b"/>
              <a:pathLst>
                <a:path w="1908" h="1088" extrusionOk="0">
                  <a:moveTo>
                    <a:pt x="1265" y="1"/>
                  </a:moveTo>
                  <a:cubicBezTo>
                    <a:pt x="858" y="1"/>
                    <a:pt x="331" y="432"/>
                    <a:pt x="331" y="432"/>
                  </a:cubicBezTo>
                  <a:cubicBezTo>
                    <a:pt x="0" y="568"/>
                    <a:pt x="470" y="1087"/>
                    <a:pt x="929" y="1087"/>
                  </a:cubicBezTo>
                  <a:cubicBezTo>
                    <a:pt x="1001" y="1087"/>
                    <a:pt x="1072" y="1075"/>
                    <a:pt x="1140" y="1046"/>
                  </a:cubicBezTo>
                  <a:cubicBezTo>
                    <a:pt x="1651" y="831"/>
                    <a:pt x="1907" y="366"/>
                    <a:pt x="1514" y="75"/>
                  </a:cubicBezTo>
                  <a:cubicBezTo>
                    <a:pt x="1442" y="22"/>
                    <a:pt x="1357" y="1"/>
                    <a:pt x="1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391395">
              <a:off x="1365331" y="3578126"/>
              <a:ext cx="15745" cy="86775"/>
            </a:xfrm>
            <a:custGeom>
              <a:avLst/>
              <a:gdLst/>
              <a:ahLst/>
              <a:cxnLst/>
              <a:rect l="l" t="t" r="r" b="b"/>
              <a:pathLst>
                <a:path w="219" h="1207" extrusionOk="0">
                  <a:moveTo>
                    <a:pt x="47" y="0"/>
                  </a:moveTo>
                  <a:cubicBezTo>
                    <a:pt x="45" y="0"/>
                    <a:pt x="42" y="1"/>
                    <a:pt x="40" y="1"/>
                  </a:cubicBezTo>
                  <a:cubicBezTo>
                    <a:pt x="20" y="1"/>
                    <a:pt x="1" y="21"/>
                    <a:pt x="6" y="43"/>
                  </a:cubicBezTo>
                  <a:lnTo>
                    <a:pt x="137" y="1173"/>
                  </a:lnTo>
                  <a:cubicBezTo>
                    <a:pt x="140" y="1193"/>
                    <a:pt x="154" y="1206"/>
                    <a:pt x="176" y="1206"/>
                  </a:cubicBezTo>
                  <a:lnTo>
                    <a:pt x="179" y="1206"/>
                  </a:lnTo>
                  <a:cubicBezTo>
                    <a:pt x="202" y="1206"/>
                    <a:pt x="218" y="1187"/>
                    <a:pt x="215" y="1165"/>
                  </a:cubicBezTo>
                  <a:lnTo>
                    <a:pt x="82" y="35"/>
                  </a:lnTo>
                  <a:cubicBezTo>
                    <a:pt x="82" y="18"/>
                    <a:pt x="66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391395">
              <a:off x="1320557" y="3590431"/>
              <a:ext cx="108343" cy="74912"/>
            </a:xfrm>
            <a:custGeom>
              <a:avLst/>
              <a:gdLst/>
              <a:ahLst/>
              <a:cxnLst/>
              <a:rect l="l" t="t" r="r" b="b"/>
              <a:pathLst>
                <a:path w="1507" h="1042" extrusionOk="0">
                  <a:moveTo>
                    <a:pt x="1403" y="1"/>
                  </a:moveTo>
                  <a:cubicBezTo>
                    <a:pt x="1401" y="1"/>
                    <a:pt x="1400" y="1"/>
                    <a:pt x="1398" y="1"/>
                  </a:cubicBezTo>
                  <a:cubicBezTo>
                    <a:pt x="1379" y="1"/>
                    <a:pt x="1359" y="24"/>
                    <a:pt x="1365" y="43"/>
                  </a:cubicBezTo>
                  <a:cubicBezTo>
                    <a:pt x="1365" y="46"/>
                    <a:pt x="1426" y="526"/>
                    <a:pt x="1206" y="785"/>
                  </a:cubicBezTo>
                  <a:cubicBezTo>
                    <a:pt x="1116" y="894"/>
                    <a:pt x="991" y="950"/>
                    <a:pt x="835" y="961"/>
                  </a:cubicBezTo>
                  <a:cubicBezTo>
                    <a:pt x="817" y="962"/>
                    <a:pt x="800" y="962"/>
                    <a:pt x="784" y="962"/>
                  </a:cubicBezTo>
                  <a:cubicBezTo>
                    <a:pt x="182" y="962"/>
                    <a:pt x="84" y="430"/>
                    <a:pt x="81" y="406"/>
                  </a:cubicBezTo>
                  <a:cubicBezTo>
                    <a:pt x="76" y="388"/>
                    <a:pt x="59" y="375"/>
                    <a:pt x="40" y="375"/>
                  </a:cubicBezTo>
                  <a:cubicBezTo>
                    <a:pt x="38" y="375"/>
                    <a:pt x="36" y="375"/>
                    <a:pt x="34" y="375"/>
                  </a:cubicBezTo>
                  <a:cubicBezTo>
                    <a:pt x="14" y="378"/>
                    <a:pt x="0" y="400"/>
                    <a:pt x="3" y="420"/>
                  </a:cubicBezTo>
                  <a:cubicBezTo>
                    <a:pt x="3" y="428"/>
                    <a:pt x="115" y="1036"/>
                    <a:pt x="779" y="1036"/>
                  </a:cubicBezTo>
                  <a:cubicBezTo>
                    <a:pt x="785" y="1036"/>
                    <a:pt x="793" y="1036"/>
                    <a:pt x="800" y="1036"/>
                  </a:cubicBezTo>
                  <a:cubicBezTo>
                    <a:pt x="812" y="1036"/>
                    <a:pt x="825" y="1037"/>
                    <a:pt x="840" y="1042"/>
                  </a:cubicBezTo>
                  <a:cubicBezTo>
                    <a:pt x="1019" y="1031"/>
                    <a:pt x="1161" y="964"/>
                    <a:pt x="1267" y="838"/>
                  </a:cubicBezTo>
                  <a:cubicBezTo>
                    <a:pt x="1507" y="548"/>
                    <a:pt x="1443" y="57"/>
                    <a:pt x="1440" y="38"/>
                  </a:cubicBezTo>
                  <a:cubicBezTo>
                    <a:pt x="1440" y="17"/>
                    <a:pt x="1423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391395">
              <a:off x="1128586" y="3554531"/>
              <a:ext cx="64272" cy="68298"/>
            </a:xfrm>
            <a:custGeom>
              <a:avLst/>
              <a:gdLst/>
              <a:ahLst/>
              <a:cxnLst/>
              <a:rect l="l" t="t" r="r" b="b"/>
              <a:pathLst>
                <a:path w="894" h="950" extrusionOk="0">
                  <a:moveTo>
                    <a:pt x="617" y="1"/>
                  </a:moveTo>
                  <a:cubicBezTo>
                    <a:pt x="611" y="1"/>
                    <a:pt x="606" y="2"/>
                    <a:pt x="600" y="4"/>
                  </a:cubicBezTo>
                  <a:cubicBezTo>
                    <a:pt x="581" y="15"/>
                    <a:pt x="570" y="37"/>
                    <a:pt x="581" y="57"/>
                  </a:cubicBezTo>
                  <a:cubicBezTo>
                    <a:pt x="642" y="208"/>
                    <a:pt x="790" y="629"/>
                    <a:pt x="709" y="799"/>
                  </a:cubicBezTo>
                  <a:cubicBezTo>
                    <a:pt x="695" y="835"/>
                    <a:pt x="670" y="858"/>
                    <a:pt x="637" y="866"/>
                  </a:cubicBezTo>
                  <a:cubicBezTo>
                    <a:pt x="622" y="870"/>
                    <a:pt x="608" y="872"/>
                    <a:pt x="594" y="872"/>
                  </a:cubicBezTo>
                  <a:cubicBezTo>
                    <a:pt x="384" y="872"/>
                    <a:pt x="157" y="438"/>
                    <a:pt x="81" y="261"/>
                  </a:cubicBezTo>
                  <a:cubicBezTo>
                    <a:pt x="77" y="245"/>
                    <a:pt x="63" y="235"/>
                    <a:pt x="48" y="235"/>
                  </a:cubicBezTo>
                  <a:cubicBezTo>
                    <a:pt x="43" y="235"/>
                    <a:pt x="38" y="236"/>
                    <a:pt x="34" y="238"/>
                  </a:cubicBezTo>
                  <a:cubicBezTo>
                    <a:pt x="14" y="247"/>
                    <a:pt x="0" y="266"/>
                    <a:pt x="12" y="288"/>
                  </a:cubicBezTo>
                  <a:cubicBezTo>
                    <a:pt x="42" y="361"/>
                    <a:pt x="299" y="950"/>
                    <a:pt x="595" y="950"/>
                  </a:cubicBezTo>
                  <a:cubicBezTo>
                    <a:pt x="614" y="950"/>
                    <a:pt x="637" y="947"/>
                    <a:pt x="662" y="938"/>
                  </a:cubicBezTo>
                  <a:cubicBezTo>
                    <a:pt x="717" y="922"/>
                    <a:pt x="759" y="888"/>
                    <a:pt x="782" y="832"/>
                  </a:cubicBezTo>
                  <a:cubicBezTo>
                    <a:pt x="893" y="595"/>
                    <a:pt x="664" y="51"/>
                    <a:pt x="653" y="26"/>
                  </a:cubicBezTo>
                  <a:cubicBezTo>
                    <a:pt x="645" y="10"/>
                    <a:pt x="632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391395">
              <a:off x="1312707" y="3443184"/>
              <a:ext cx="59240" cy="72899"/>
            </a:xfrm>
            <a:custGeom>
              <a:avLst/>
              <a:gdLst/>
              <a:ahLst/>
              <a:cxnLst/>
              <a:rect l="l" t="t" r="r" b="b"/>
              <a:pathLst>
                <a:path w="824" h="1014" extrusionOk="0">
                  <a:moveTo>
                    <a:pt x="579" y="1"/>
                  </a:moveTo>
                  <a:cubicBezTo>
                    <a:pt x="575" y="1"/>
                    <a:pt x="571" y="2"/>
                    <a:pt x="567" y="3"/>
                  </a:cubicBezTo>
                  <a:cubicBezTo>
                    <a:pt x="545" y="9"/>
                    <a:pt x="531" y="31"/>
                    <a:pt x="539" y="51"/>
                  </a:cubicBezTo>
                  <a:cubicBezTo>
                    <a:pt x="614" y="341"/>
                    <a:pt x="698" y="829"/>
                    <a:pt x="595" y="924"/>
                  </a:cubicBezTo>
                  <a:cubicBezTo>
                    <a:pt x="590" y="929"/>
                    <a:pt x="580" y="939"/>
                    <a:pt x="559" y="939"/>
                  </a:cubicBezTo>
                  <a:cubicBezTo>
                    <a:pt x="547" y="939"/>
                    <a:pt x="532" y="936"/>
                    <a:pt x="511" y="927"/>
                  </a:cubicBezTo>
                  <a:cubicBezTo>
                    <a:pt x="165" y="784"/>
                    <a:pt x="82" y="358"/>
                    <a:pt x="82" y="355"/>
                  </a:cubicBezTo>
                  <a:cubicBezTo>
                    <a:pt x="79" y="336"/>
                    <a:pt x="63" y="323"/>
                    <a:pt x="46" y="323"/>
                  </a:cubicBezTo>
                  <a:cubicBezTo>
                    <a:pt x="43" y="323"/>
                    <a:pt x="40" y="323"/>
                    <a:pt x="37" y="324"/>
                  </a:cubicBezTo>
                  <a:cubicBezTo>
                    <a:pt x="15" y="327"/>
                    <a:pt x="1" y="346"/>
                    <a:pt x="3" y="369"/>
                  </a:cubicBezTo>
                  <a:cubicBezTo>
                    <a:pt x="9" y="388"/>
                    <a:pt x="98" y="843"/>
                    <a:pt x="483" y="996"/>
                  </a:cubicBezTo>
                  <a:cubicBezTo>
                    <a:pt x="511" y="1008"/>
                    <a:pt x="534" y="1013"/>
                    <a:pt x="559" y="1013"/>
                  </a:cubicBezTo>
                  <a:cubicBezTo>
                    <a:pt x="598" y="1013"/>
                    <a:pt x="628" y="996"/>
                    <a:pt x="651" y="980"/>
                  </a:cubicBezTo>
                  <a:cubicBezTo>
                    <a:pt x="824" y="826"/>
                    <a:pt x="637" y="109"/>
                    <a:pt x="614" y="31"/>
                  </a:cubicBezTo>
                  <a:cubicBezTo>
                    <a:pt x="610" y="13"/>
                    <a:pt x="595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391395">
              <a:off x="950694" y="3440577"/>
              <a:ext cx="69233" cy="68873"/>
            </a:xfrm>
            <a:custGeom>
              <a:avLst/>
              <a:gdLst/>
              <a:ahLst/>
              <a:cxnLst/>
              <a:rect l="l" t="t" r="r" b="b"/>
              <a:pathLst>
                <a:path w="963" h="958" extrusionOk="0">
                  <a:moveTo>
                    <a:pt x="366" y="0"/>
                  </a:moveTo>
                  <a:cubicBezTo>
                    <a:pt x="302" y="0"/>
                    <a:pt x="237" y="16"/>
                    <a:pt x="170" y="48"/>
                  </a:cubicBezTo>
                  <a:cubicBezTo>
                    <a:pt x="67" y="96"/>
                    <a:pt x="14" y="165"/>
                    <a:pt x="11" y="255"/>
                  </a:cubicBezTo>
                  <a:cubicBezTo>
                    <a:pt x="0" y="547"/>
                    <a:pt x="628" y="910"/>
                    <a:pt x="698" y="952"/>
                  </a:cubicBezTo>
                  <a:cubicBezTo>
                    <a:pt x="703" y="955"/>
                    <a:pt x="712" y="958"/>
                    <a:pt x="717" y="958"/>
                  </a:cubicBezTo>
                  <a:cubicBezTo>
                    <a:pt x="731" y="958"/>
                    <a:pt x="745" y="952"/>
                    <a:pt x="751" y="938"/>
                  </a:cubicBezTo>
                  <a:cubicBezTo>
                    <a:pt x="759" y="919"/>
                    <a:pt x="753" y="896"/>
                    <a:pt x="737" y="885"/>
                  </a:cubicBezTo>
                  <a:cubicBezTo>
                    <a:pt x="555" y="779"/>
                    <a:pt x="81" y="467"/>
                    <a:pt x="87" y="257"/>
                  </a:cubicBezTo>
                  <a:cubicBezTo>
                    <a:pt x="87" y="202"/>
                    <a:pt x="128" y="154"/>
                    <a:pt x="207" y="118"/>
                  </a:cubicBezTo>
                  <a:cubicBezTo>
                    <a:pt x="261" y="89"/>
                    <a:pt x="315" y="75"/>
                    <a:pt x="367" y="75"/>
                  </a:cubicBezTo>
                  <a:cubicBezTo>
                    <a:pt x="410" y="75"/>
                    <a:pt x="452" y="85"/>
                    <a:pt x="491" y="104"/>
                  </a:cubicBezTo>
                  <a:cubicBezTo>
                    <a:pt x="756" y="224"/>
                    <a:pt x="879" y="698"/>
                    <a:pt x="882" y="706"/>
                  </a:cubicBezTo>
                  <a:cubicBezTo>
                    <a:pt x="884" y="723"/>
                    <a:pt x="901" y="736"/>
                    <a:pt x="917" y="736"/>
                  </a:cubicBezTo>
                  <a:cubicBezTo>
                    <a:pt x="920" y="736"/>
                    <a:pt x="923" y="735"/>
                    <a:pt x="926" y="734"/>
                  </a:cubicBezTo>
                  <a:cubicBezTo>
                    <a:pt x="949" y="732"/>
                    <a:pt x="963" y="709"/>
                    <a:pt x="954" y="690"/>
                  </a:cubicBezTo>
                  <a:cubicBezTo>
                    <a:pt x="951" y="667"/>
                    <a:pt x="820" y="174"/>
                    <a:pt x="522" y="34"/>
                  </a:cubicBezTo>
                  <a:cubicBezTo>
                    <a:pt x="471" y="11"/>
                    <a:pt x="419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391395">
              <a:off x="1223149" y="3306172"/>
              <a:ext cx="95546" cy="66860"/>
            </a:xfrm>
            <a:custGeom>
              <a:avLst/>
              <a:gdLst/>
              <a:ahLst/>
              <a:cxnLst/>
              <a:rect l="l" t="t" r="r" b="b"/>
              <a:pathLst>
                <a:path w="1329" h="930" extrusionOk="0">
                  <a:moveTo>
                    <a:pt x="740" y="1"/>
                  </a:moveTo>
                  <a:cubicBezTo>
                    <a:pt x="697" y="1"/>
                    <a:pt x="651" y="3"/>
                    <a:pt x="603" y="9"/>
                  </a:cubicBezTo>
                  <a:cubicBezTo>
                    <a:pt x="318" y="45"/>
                    <a:pt x="148" y="135"/>
                    <a:pt x="92" y="285"/>
                  </a:cubicBezTo>
                  <a:cubicBezTo>
                    <a:pt x="0" y="536"/>
                    <a:pt x="279" y="840"/>
                    <a:pt x="293" y="854"/>
                  </a:cubicBezTo>
                  <a:cubicBezTo>
                    <a:pt x="301" y="863"/>
                    <a:pt x="311" y="867"/>
                    <a:pt x="322" y="867"/>
                  </a:cubicBezTo>
                  <a:cubicBezTo>
                    <a:pt x="331" y="867"/>
                    <a:pt x="341" y="864"/>
                    <a:pt x="349" y="857"/>
                  </a:cubicBezTo>
                  <a:cubicBezTo>
                    <a:pt x="366" y="843"/>
                    <a:pt x="366" y="818"/>
                    <a:pt x="352" y="801"/>
                  </a:cubicBezTo>
                  <a:cubicBezTo>
                    <a:pt x="349" y="799"/>
                    <a:pt x="92" y="520"/>
                    <a:pt x="168" y="313"/>
                  </a:cubicBezTo>
                  <a:cubicBezTo>
                    <a:pt x="212" y="196"/>
                    <a:pt x="363" y="121"/>
                    <a:pt x="617" y="90"/>
                  </a:cubicBezTo>
                  <a:cubicBezTo>
                    <a:pt x="664" y="84"/>
                    <a:pt x="708" y="82"/>
                    <a:pt x="749" y="82"/>
                  </a:cubicBezTo>
                  <a:cubicBezTo>
                    <a:pt x="911" y="82"/>
                    <a:pt x="1023" y="126"/>
                    <a:pt x="1086" y="213"/>
                  </a:cubicBezTo>
                  <a:cubicBezTo>
                    <a:pt x="1242" y="436"/>
                    <a:pt x="1033" y="871"/>
                    <a:pt x="1030" y="874"/>
                  </a:cubicBezTo>
                  <a:cubicBezTo>
                    <a:pt x="1019" y="896"/>
                    <a:pt x="1027" y="916"/>
                    <a:pt x="1047" y="927"/>
                  </a:cubicBezTo>
                  <a:cubicBezTo>
                    <a:pt x="1055" y="927"/>
                    <a:pt x="1058" y="930"/>
                    <a:pt x="1063" y="930"/>
                  </a:cubicBezTo>
                  <a:cubicBezTo>
                    <a:pt x="1077" y="930"/>
                    <a:pt x="1091" y="924"/>
                    <a:pt x="1091" y="907"/>
                  </a:cubicBezTo>
                  <a:cubicBezTo>
                    <a:pt x="1102" y="885"/>
                    <a:pt x="1328" y="422"/>
                    <a:pt x="1144" y="162"/>
                  </a:cubicBezTo>
                  <a:cubicBezTo>
                    <a:pt x="1065" y="56"/>
                    <a:pt x="929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391395">
              <a:off x="937991" y="3930387"/>
              <a:ext cx="824396" cy="258024"/>
            </a:xfrm>
            <a:custGeom>
              <a:avLst/>
              <a:gdLst/>
              <a:ahLst/>
              <a:cxnLst/>
              <a:rect l="l" t="t" r="r" b="b"/>
              <a:pathLst>
                <a:path w="11467" h="3589" extrusionOk="0">
                  <a:moveTo>
                    <a:pt x="11467" y="1"/>
                  </a:moveTo>
                  <a:lnTo>
                    <a:pt x="1" y="121"/>
                  </a:lnTo>
                  <a:lnTo>
                    <a:pt x="1" y="3463"/>
                  </a:lnTo>
                  <a:lnTo>
                    <a:pt x="11467" y="3588"/>
                  </a:lnTo>
                  <a:lnTo>
                    <a:pt x="1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391395">
              <a:off x="1030475" y="4029014"/>
              <a:ext cx="33358" cy="127466"/>
            </a:xfrm>
            <a:custGeom>
              <a:avLst/>
              <a:gdLst/>
              <a:ahLst/>
              <a:cxnLst/>
              <a:rect l="l" t="t" r="r" b="b"/>
              <a:pathLst>
                <a:path w="464" h="1773" extrusionOk="0">
                  <a:moveTo>
                    <a:pt x="193" y="118"/>
                  </a:moveTo>
                  <a:cubicBezTo>
                    <a:pt x="266" y="123"/>
                    <a:pt x="302" y="235"/>
                    <a:pt x="302" y="453"/>
                  </a:cubicBezTo>
                  <a:cubicBezTo>
                    <a:pt x="302" y="667"/>
                    <a:pt x="254" y="776"/>
                    <a:pt x="165" y="779"/>
                  </a:cubicBezTo>
                  <a:lnTo>
                    <a:pt x="165" y="397"/>
                  </a:lnTo>
                  <a:cubicBezTo>
                    <a:pt x="165" y="257"/>
                    <a:pt x="171" y="163"/>
                    <a:pt x="193" y="118"/>
                  </a:cubicBezTo>
                  <a:close/>
                  <a:moveTo>
                    <a:pt x="162" y="930"/>
                  </a:moveTo>
                  <a:cubicBezTo>
                    <a:pt x="215" y="944"/>
                    <a:pt x="254" y="986"/>
                    <a:pt x="279" y="1058"/>
                  </a:cubicBezTo>
                  <a:cubicBezTo>
                    <a:pt x="285" y="1089"/>
                    <a:pt x="296" y="1125"/>
                    <a:pt x="305" y="1167"/>
                  </a:cubicBezTo>
                  <a:cubicBezTo>
                    <a:pt x="310" y="1206"/>
                    <a:pt x="316" y="1239"/>
                    <a:pt x="319" y="1267"/>
                  </a:cubicBezTo>
                  <a:cubicBezTo>
                    <a:pt x="321" y="1295"/>
                    <a:pt x="321" y="1331"/>
                    <a:pt x="321" y="1379"/>
                  </a:cubicBezTo>
                  <a:cubicBezTo>
                    <a:pt x="321" y="1424"/>
                    <a:pt x="307" y="1477"/>
                    <a:pt x="279" y="1532"/>
                  </a:cubicBezTo>
                  <a:cubicBezTo>
                    <a:pt x="252" y="1588"/>
                    <a:pt x="210" y="1624"/>
                    <a:pt x="151" y="1638"/>
                  </a:cubicBezTo>
                  <a:lnTo>
                    <a:pt x="151" y="1521"/>
                  </a:lnTo>
                  <a:lnTo>
                    <a:pt x="148" y="1507"/>
                  </a:lnTo>
                  <a:lnTo>
                    <a:pt x="151" y="1320"/>
                  </a:lnTo>
                  <a:cubicBezTo>
                    <a:pt x="151" y="1170"/>
                    <a:pt x="154" y="1041"/>
                    <a:pt x="162" y="930"/>
                  </a:cubicBezTo>
                  <a:close/>
                  <a:moveTo>
                    <a:pt x="129" y="1"/>
                  </a:moveTo>
                  <a:cubicBezTo>
                    <a:pt x="84" y="1"/>
                    <a:pt x="54" y="12"/>
                    <a:pt x="42" y="31"/>
                  </a:cubicBezTo>
                  <a:cubicBezTo>
                    <a:pt x="31" y="54"/>
                    <a:pt x="26" y="82"/>
                    <a:pt x="26" y="115"/>
                  </a:cubicBezTo>
                  <a:lnTo>
                    <a:pt x="26" y="129"/>
                  </a:lnTo>
                  <a:lnTo>
                    <a:pt x="40" y="263"/>
                  </a:lnTo>
                  <a:lnTo>
                    <a:pt x="26" y="1086"/>
                  </a:lnTo>
                  <a:lnTo>
                    <a:pt x="0" y="1636"/>
                  </a:lnTo>
                  <a:cubicBezTo>
                    <a:pt x="0" y="1672"/>
                    <a:pt x="3" y="1700"/>
                    <a:pt x="12" y="1725"/>
                  </a:cubicBezTo>
                  <a:cubicBezTo>
                    <a:pt x="23" y="1756"/>
                    <a:pt x="45" y="1772"/>
                    <a:pt x="81" y="1772"/>
                  </a:cubicBezTo>
                  <a:cubicBezTo>
                    <a:pt x="190" y="1772"/>
                    <a:pt x="274" y="1742"/>
                    <a:pt x="335" y="1675"/>
                  </a:cubicBezTo>
                  <a:cubicBezTo>
                    <a:pt x="363" y="1644"/>
                    <a:pt x="388" y="1608"/>
                    <a:pt x="408" y="1566"/>
                  </a:cubicBezTo>
                  <a:cubicBezTo>
                    <a:pt x="427" y="1524"/>
                    <a:pt x="441" y="1482"/>
                    <a:pt x="450" y="1437"/>
                  </a:cubicBezTo>
                  <a:cubicBezTo>
                    <a:pt x="461" y="1393"/>
                    <a:pt x="464" y="1348"/>
                    <a:pt x="464" y="1298"/>
                  </a:cubicBezTo>
                  <a:cubicBezTo>
                    <a:pt x="464" y="1251"/>
                    <a:pt x="464" y="1211"/>
                    <a:pt x="461" y="1175"/>
                  </a:cubicBezTo>
                  <a:cubicBezTo>
                    <a:pt x="455" y="1030"/>
                    <a:pt x="413" y="921"/>
                    <a:pt x="346" y="860"/>
                  </a:cubicBezTo>
                  <a:cubicBezTo>
                    <a:pt x="385" y="807"/>
                    <a:pt x="408" y="748"/>
                    <a:pt x="427" y="684"/>
                  </a:cubicBezTo>
                  <a:cubicBezTo>
                    <a:pt x="444" y="623"/>
                    <a:pt x="450" y="539"/>
                    <a:pt x="450" y="430"/>
                  </a:cubicBezTo>
                  <a:cubicBezTo>
                    <a:pt x="450" y="322"/>
                    <a:pt x="427" y="224"/>
                    <a:pt x="374" y="140"/>
                  </a:cubicBezTo>
                  <a:cubicBezTo>
                    <a:pt x="346" y="98"/>
                    <a:pt x="310" y="65"/>
                    <a:pt x="266" y="40"/>
                  </a:cubicBezTo>
                  <a:cubicBezTo>
                    <a:pt x="224" y="15"/>
                    <a:pt x="176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391395">
              <a:off x="1075439" y="4026210"/>
              <a:ext cx="31561" cy="124806"/>
            </a:xfrm>
            <a:custGeom>
              <a:avLst/>
              <a:gdLst/>
              <a:ahLst/>
              <a:cxnLst/>
              <a:rect l="l" t="t" r="r" b="b"/>
              <a:pathLst>
                <a:path w="439" h="1736" extrusionOk="0">
                  <a:moveTo>
                    <a:pt x="112" y="0"/>
                  </a:moveTo>
                  <a:cubicBezTo>
                    <a:pt x="39" y="0"/>
                    <a:pt x="3" y="65"/>
                    <a:pt x="3" y="187"/>
                  </a:cubicBezTo>
                  <a:lnTo>
                    <a:pt x="17" y="405"/>
                  </a:lnTo>
                  <a:lnTo>
                    <a:pt x="0" y="1153"/>
                  </a:lnTo>
                  <a:lnTo>
                    <a:pt x="17" y="1588"/>
                  </a:lnTo>
                  <a:lnTo>
                    <a:pt x="17" y="1655"/>
                  </a:lnTo>
                  <a:cubicBezTo>
                    <a:pt x="17" y="1677"/>
                    <a:pt x="28" y="1694"/>
                    <a:pt x="45" y="1711"/>
                  </a:cubicBezTo>
                  <a:cubicBezTo>
                    <a:pt x="67" y="1727"/>
                    <a:pt x="84" y="1736"/>
                    <a:pt x="109" y="1736"/>
                  </a:cubicBezTo>
                  <a:lnTo>
                    <a:pt x="327" y="1736"/>
                  </a:lnTo>
                  <a:cubicBezTo>
                    <a:pt x="355" y="1736"/>
                    <a:pt x="380" y="1730"/>
                    <a:pt x="405" y="1716"/>
                  </a:cubicBezTo>
                  <a:cubicBezTo>
                    <a:pt x="430" y="1708"/>
                    <a:pt x="438" y="1691"/>
                    <a:pt x="438" y="1660"/>
                  </a:cubicBezTo>
                  <a:cubicBezTo>
                    <a:pt x="438" y="1618"/>
                    <a:pt x="408" y="1599"/>
                    <a:pt x="341" y="1599"/>
                  </a:cubicBezTo>
                  <a:lnTo>
                    <a:pt x="151" y="1605"/>
                  </a:lnTo>
                  <a:cubicBezTo>
                    <a:pt x="145" y="1605"/>
                    <a:pt x="142" y="1557"/>
                    <a:pt x="142" y="1459"/>
                  </a:cubicBezTo>
                  <a:lnTo>
                    <a:pt x="154" y="991"/>
                  </a:lnTo>
                  <a:cubicBezTo>
                    <a:pt x="154" y="929"/>
                    <a:pt x="154" y="862"/>
                    <a:pt x="145" y="796"/>
                  </a:cubicBezTo>
                  <a:lnTo>
                    <a:pt x="212" y="796"/>
                  </a:lnTo>
                  <a:cubicBezTo>
                    <a:pt x="237" y="801"/>
                    <a:pt x="262" y="804"/>
                    <a:pt x="285" y="804"/>
                  </a:cubicBezTo>
                  <a:cubicBezTo>
                    <a:pt x="307" y="804"/>
                    <a:pt x="324" y="796"/>
                    <a:pt x="341" y="782"/>
                  </a:cubicBezTo>
                  <a:cubicBezTo>
                    <a:pt x="360" y="768"/>
                    <a:pt x="366" y="751"/>
                    <a:pt x="366" y="734"/>
                  </a:cubicBezTo>
                  <a:cubicBezTo>
                    <a:pt x="366" y="689"/>
                    <a:pt x="324" y="664"/>
                    <a:pt x="240" y="664"/>
                  </a:cubicBezTo>
                  <a:lnTo>
                    <a:pt x="145" y="667"/>
                  </a:lnTo>
                  <a:cubicBezTo>
                    <a:pt x="142" y="642"/>
                    <a:pt x="140" y="628"/>
                    <a:pt x="140" y="625"/>
                  </a:cubicBezTo>
                  <a:lnTo>
                    <a:pt x="151" y="257"/>
                  </a:lnTo>
                  <a:cubicBezTo>
                    <a:pt x="151" y="218"/>
                    <a:pt x="151" y="182"/>
                    <a:pt x="148" y="145"/>
                  </a:cubicBezTo>
                  <a:lnTo>
                    <a:pt x="148" y="145"/>
                  </a:lnTo>
                  <a:cubicBezTo>
                    <a:pt x="195" y="151"/>
                    <a:pt x="262" y="165"/>
                    <a:pt x="343" y="193"/>
                  </a:cubicBezTo>
                  <a:cubicBezTo>
                    <a:pt x="394" y="176"/>
                    <a:pt x="419" y="148"/>
                    <a:pt x="419" y="112"/>
                  </a:cubicBezTo>
                  <a:cubicBezTo>
                    <a:pt x="419" y="81"/>
                    <a:pt x="380" y="53"/>
                    <a:pt x="301" y="34"/>
                  </a:cubicBezTo>
                  <a:cubicBezTo>
                    <a:pt x="221" y="12"/>
                    <a:pt x="156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391395">
              <a:off x="1112526" y="4018015"/>
              <a:ext cx="65638" cy="131061"/>
            </a:xfrm>
            <a:custGeom>
              <a:avLst/>
              <a:gdLst/>
              <a:ahLst/>
              <a:cxnLst/>
              <a:rect l="l" t="t" r="r" b="b"/>
              <a:pathLst>
                <a:path w="913" h="1823" extrusionOk="0">
                  <a:moveTo>
                    <a:pt x="837" y="1"/>
                  </a:moveTo>
                  <a:cubicBezTo>
                    <a:pt x="790" y="1"/>
                    <a:pt x="765" y="23"/>
                    <a:pt x="765" y="65"/>
                  </a:cubicBezTo>
                  <a:cubicBezTo>
                    <a:pt x="765" y="79"/>
                    <a:pt x="767" y="95"/>
                    <a:pt x="776" y="104"/>
                  </a:cubicBezTo>
                  <a:cubicBezTo>
                    <a:pt x="776" y="148"/>
                    <a:pt x="767" y="215"/>
                    <a:pt x="753" y="299"/>
                  </a:cubicBezTo>
                  <a:cubicBezTo>
                    <a:pt x="739" y="386"/>
                    <a:pt x="734" y="447"/>
                    <a:pt x="734" y="494"/>
                  </a:cubicBezTo>
                  <a:cubicBezTo>
                    <a:pt x="734" y="824"/>
                    <a:pt x="717" y="1111"/>
                    <a:pt x="684" y="1348"/>
                  </a:cubicBezTo>
                  <a:cubicBezTo>
                    <a:pt x="675" y="1267"/>
                    <a:pt x="661" y="1155"/>
                    <a:pt x="647" y="1013"/>
                  </a:cubicBezTo>
                  <a:cubicBezTo>
                    <a:pt x="619" y="695"/>
                    <a:pt x="580" y="455"/>
                    <a:pt x="530" y="291"/>
                  </a:cubicBezTo>
                  <a:lnTo>
                    <a:pt x="530" y="271"/>
                  </a:lnTo>
                  <a:cubicBezTo>
                    <a:pt x="530" y="254"/>
                    <a:pt x="525" y="235"/>
                    <a:pt x="508" y="224"/>
                  </a:cubicBezTo>
                  <a:cubicBezTo>
                    <a:pt x="488" y="215"/>
                    <a:pt x="472" y="207"/>
                    <a:pt x="452" y="207"/>
                  </a:cubicBezTo>
                  <a:lnTo>
                    <a:pt x="382" y="240"/>
                  </a:lnTo>
                  <a:cubicBezTo>
                    <a:pt x="382" y="497"/>
                    <a:pt x="343" y="877"/>
                    <a:pt x="271" y="1376"/>
                  </a:cubicBezTo>
                  <a:cubicBezTo>
                    <a:pt x="265" y="1256"/>
                    <a:pt x="246" y="1069"/>
                    <a:pt x="209" y="815"/>
                  </a:cubicBezTo>
                  <a:cubicBezTo>
                    <a:pt x="176" y="556"/>
                    <a:pt x="159" y="369"/>
                    <a:pt x="159" y="243"/>
                  </a:cubicBezTo>
                  <a:cubicBezTo>
                    <a:pt x="159" y="118"/>
                    <a:pt x="131" y="54"/>
                    <a:pt x="75" y="54"/>
                  </a:cubicBezTo>
                  <a:cubicBezTo>
                    <a:pt x="39" y="54"/>
                    <a:pt x="14" y="67"/>
                    <a:pt x="0" y="101"/>
                  </a:cubicBezTo>
                  <a:cubicBezTo>
                    <a:pt x="25" y="151"/>
                    <a:pt x="50" y="374"/>
                    <a:pt x="81" y="776"/>
                  </a:cubicBezTo>
                  <a:cubicBezTo>
                    <a:pt x="95" y="932"/>
                    <a:pt x="106" y="1091"/>
                    <a:pt x="123" y="1245"/>
                  </a:cubicBezTo>
                  <a:cubicBezTo>
                    <a:pt x="159" y="1602"/>
                    <a:pt x="207" y="1783"/>
                    <a:pt x="274" y="1783"/>
                  </a:cubicBezTo>
                  <a:cubicBezTo>
                    <a:pt x="315" y="1783"/>
                    <a:pt x="354" y="1705"/>
                    <a:pt x="385" y="1538"/>
                  </a:cubicBezTo>
                  <a:cubicBezTo>
                    <a:pt x="416" y="1370"/>
                    <a:pt x="438" y="1206"/>
                    <a:pt x="452" y="1044"/>
                  </a:cubicBezTo>
                  <a:cubicBezTo>
                    <a:pt x="466" y="885"/>
                    <a:pt x="472" y="776"/>
                    <a:pt x="472" y="717"/>
                  </a:cubicBezTo>
                  <a:cubicBezTo>
                    <a:pt x="472" y="662"/>
                    <a:pt x="474" y="603"/>
                    <a:pt x="483" y="547"/>
                  </a:cubicBezTo>
                  <a:cubicBezTo>
                    <a:pt x="488" y="581"/>
                    <a:pt x="499" y="659"/>
                    <a:pt x="516" y="765"/>
                  </a:cubicBezTo>
                  <a:cubicBezTo>
                    <a:pt x="536" y="874"/>
                    <a:pt x="544" y="957"/>
                    <a:pt x="555" y="1016"/>
                  </a:cubicBezTo>
                  <a:cubicBezTo>
                    <a:pt x="566" y="1077"/>
                    <a:pt x="578" y="1150"/>
                    <a:pt x="586" y="1239"/>
                  </a:cubicBezTo>
                  <a:cubicBezTo>
                    <a:pt x="597" y="1331"/>
                    <a:pt x="605" y="1415"/>
                    <a:pt x="611" y="1487"/>
                  </a:cubicBezTo>
                  <a:cubicBezTo>
                    <a:pt x="614" y="1566"/>
                    <a:pt x="619" y="1638"/>
                    <a:pt x="619" y="1711"/>
                  </a:cubicBezTo>
                  <a:cubicBezTo>
                    <a:pt x="619" y="1783"/>
                    <a:pt x="642" y="1822"/>
                    <a:pt x="692" y="1822"/>
                  </a:cubicBezTo>
                  <a:cubicBezTo>
                    <a:pt x="759" y="1822"/>
                    <a:pt x="792" y="1736"/>
                    <a:pt x="792" y="1560"/>
                  </a:cubicBezTo>
                  <a:cubicBezTo>
                    <a:pt x="792" y="1465"/>
                    <a:pt x="804" y="1309"/>
                    <a:pt x="831" y="1094"/>
                  </a:cubicBezTo>
                  <a:cubicBezTo>
                    <a:pt x="857" y="882"/>
                    <a:pt x="871" y="717"/>
                    <a:pt x="871" y="609"/>
                  </a:cubicBezTo>
                  <a:lnTo>
                    <a:pt x="871" y="419"/>
                  </a:lnTo>
                  <a:cubicBezTo>
                    <a:pt x="871" y="333"/>
                    <a:pt x="879" y="252"/>
                    <a:pt x="904" y="182"/>
                  </a:cubicBezTo>
                  <a:lnTo>
                    <a:pt x="904" y="168"/>
                  </a:lnTo>
                  <a:cubicBezTo>
                    <a:pt x="907" y="151"/>
                    <a:pt x="912" y="118"/>
                    <a:pt x="912" y="62"/>
                  </a:cubicBezTo>
                  <a:cubicBezTo>
                    <a:pt x="912" y="23"/>
                    <a:pt x="88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391395">
              <a:off x="1181883" y="4011813"/>
              <a:ext cx="49031" cy="126028"/>
            </a:xfrm>
            <a:custGeom>
              <a:avLst/>
              <a:gdLst/>
              <a:ahLst/>
              <a:cxnLst/>
              <a:rect l="l" t="t" r="r" b="b"/>
              <a:pathLst>
                <a:path w="682" h="1753" extrusionOk="0">
                  <a:moveTo>
                    <a:pt x="391" y="299"/>
                  </a:moveTo>
                  <a:cubicBezTo>
                    <a:pt x="394" y="352"/>
                    <a:pt x="405" y="444"/>
                    <a:pt x="419" y="567"/>
                  </a:cubicBezTo>
                  <a:cubicBezTo>
                    <a:pt x="433" y="687"/>
                    <a:pt x="444" y="796"/>
                    <a:pt x="450" y="891"/>
                  </a:cubicBezTo>
                  <a:cubicBezTo>
                    <a:pt x="458" y="985"/>
                    <a:pt x="461" y="1061"/>
                    <a:pt x="461" y="1125"/>
                  </a:cubicBezTo>
                  <a:cubicBezTo>
                    <a:pt x="461" y="1186"/>
                    <a:pt x="461" y="1234"/>
                    <a:pt x="469" y="1256"/>
                  </a:cubicBezTo>
                  <a:cubicBezTo>
                    <a:pt x="347" y="1248"/>
                    <a:pt x="269" y="1234"/>
                    <a:pt x="241" y="1214"/>
                  </a:cubicBezTo>
                  <a:cubicBezTo>
                    <a:pt x="263" y="1036"/>
                    <a:pt x="316" y="732"/>
                    <a:pt x="391" y="299"/>
                  </a:cubicBezTo>
                  <a:close/>
                  <a:moveTo>
                    <a:pt x="322" y="1"/>
                  </a:moveTo>
                  <a:cubicBezTo>
                    <a:pt x="296" y="37"/>
                    <a:pt x="283" y="118"/>
                    <a:pt x="274" y="243"/>
                  </a:cubicBezTo>
                  <a:cubicBezTo>
                    <a:pt x="269" y="302"/>
                    <a:pt x="269" y="333"/>
                    <a:pt x="266" y="347"/>
                  </a:cubicBezTo>
                  <a:cubicBezTo>
                    <a:pt x="210" y="773"/>
                    <a:pt x="123" y="1206"/>
                    <a:pt x="9" y="1655"/>
                  </a:cubicBezTo>
                  <a:lnTo>
                    <a:pt x="1" y="1680"/>
                  </a:lnTo>
                  <a:cubicBezTo>
                    <a:pt x="1" y="1697"/>
                    <a:pt x="12" y="1714"/>
                    <a:pt x="29" y="1728"/>
                  </a:cubicBezTo>
                  <a:cubicBezTo>
                    <a:pt x="45" y="1742"/>
                    <a:pt x="65" y="1750"/>
                    <a:pt x="84" y="1750"/>
                  </a:cubicBezTo>
                  <a:cubicBezTo>
                    <a:pt x="126" y="1750"/>
                    <a:pt x="151" y="1714"/>
                    <a:pt x="168" y="1652"/>
                  </a:cubicBezTo>
                  <a:cubicBezTo>
                    <a:pt x="176" y="1619"/>
                    <a:pt x="182" y="1569"/>
                    <a:pt x="193" y="1502"/>
                  </a:cubicBezTo>
                  <a:cubicBezTo>
                    <a:pt x="204" y="1432"/>
                    <a:pt x="213" y="1368"/>
                    <a:pt x="232" y="1312"/>
                  </a:cubicBezTo>
                  <a:lnTo>
                    <a:pt x="486" y="1351"/>
                  </a:lnTo>
                  <a:cubicBezTo>
                    <a:pt x="511" y="1488"/>
                    <a:pt x="525" y="1594"/>
                    <a:pt x="525" y="1669"/>
                  </a:cubicBezTo>
                  <a:cubicBezTo>
                    <a:pt x="525" y="1700"/>
                    <a:pt x="534" y="1719"/>
                    <a:pt x="556" y="1733"/>
                  </a:cubicBezTo>
                  <a:cubicBezTo>
                    <a:pt x="575" y="1744"/>
                    <a:pt x="603" y="1753"/>
                    <a:pt x="640" y="1753"/>
                  </a:cubicBezTo>
                  <a:cubicBezTo>
                    <a:pt x="668" y="1742"/>
                    <a:pt x="681" y="1716"/>
                    <a:pt x="681" y="1677"/>
                  </a:cubicBezTo>
                  <a:lnTo>
                    <a:pt x="681" y="1675"/>
                  </a:lnTo>
                  <a:cubicBezTo>
                    <a:pt x="681" y="1652"/>
                    <a:pt x="673" y="1596"/>
                    <a:pt x="656" y="1516"/>
                  </a:cubicBezTo>
                  <a:cubicBezTo>
                    <a:pt x="642" y="1435"/>
                    <a:pt x="631" y="1382"/>
                    <a:pt x="631" y="1362"/>
                  </a:cubicBezTo>
                  <a:lnTo>
                    <a:pt x="603" y="1206"/>
                  </a:lnTo>
                  <a:cubicBezTo>
                    <a:pt x="603" y="1094"/>
                    <a:pt x="587" y="905"/>
                    <a:pt x="553" y="651"/>
                  </a:cubicBezTo>
                  <a:cubicBezTo>
                    <a:pt x="517" y="391"/>
                    <a:pt x="500" y="202"/>
                    <a:pt x="500" y="68"/>
                  </a:cubicBezTo>
                  <a:cubicBezTo>
                    <a:pt x="500" y="48"/>
                    <a:pt x="489" y="29"/>
                    <a:pt x="472" y="20"/>
                  </a:cubicBezTo>
                  <a:cubicBezTo>
                    <a:pt x="455" y="9"/>
                    <a:pt x="433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391395">
              <a:off x="1240496" y="4006589"/>
              <a:ext cx="37169" cy="127035"/>
            </a:xfrm>
            <a:custGeom>
              <a:avLst/>
              <a:gdLst/>
              <a:ahLst/>
              <a:cxnLst/>
              <a:rect l="l" t="t" r="r" b="b"/>
              <a:pathLst>
                <a:path w="517" h="1767" extrusionOk="0">
                  <a:moveTo>
                    <a:pt x="134" y="93"/>
                  </a:moveTo>
                  <a:cubicBezTo>
                    <a:pt x="195" y="96"/>
                    <a:pt x="237" y="124"/>
                    <a:pt x="254" y="179"/>
                  </a:cubicBezTo>
                  <a:cubicBezTo>
                    <a:pt x="260" y="207"/>
                    <a:pt x="268" y="232"/>
                    <a:pt x="271" y="252"/>
                  </a:cubicBezTo>
                  <a:cubicBezTo>
                    <a:pt x="271" y="277"/>
                    <a:pt x="274" y="308"/>
                    <a:pt x="274" y="358"/>
                  </a:cubicBezTo>
                  <a:cubicBezTo>
                    <a:pt x="274" y="405"/>
                    <a:pt x="260" y="475"/>
                    <a:pt x="237" y="562"/>
                  </a:cubicBezTo>
                  <a:cubicBezTo>
                    <a:pt x="212" y="651"/>
                    <a:pt x="179" y="707"/>
                    <a:pt x="137" y="726"/>
                  </a:cubicBezTo>
                  <a:cubicBezTo>
                    <a:pt x="137" y="668"/>
                    <a:pt x="134" y="570"/>
                    <a:pt x="131" y="436"/>
                  </a:cubicBezTo>
                  <a:cubicBezTo>
                    <a:pt x="128" y="302"/>
                    <a:pt x="126" y="199"/>
                    <a:pt x="126" y="129"/>
                  </a:cubicBezTo>
                  <a:lnTo>
                    <a:pt x="134" y="93"/>
                  </a:lnTo>
                  <a:close/>
                  <a:moveTo>
                    <a:pt x="84" y="1"/>
                  </a:moveTo>
                  <a:cubicBezTo>
                    <a:pt x="28" y="1"/>
                    <a:pt x="0" y="43"/>
                    <a:pt x="0" y="124"/>
                  </a:cubicBezTo>
                  <a:cubicBezTo>
                    <a:pt x="0" y="277"/>
                    <a:pt x="6" y="514"/>
                    <a:pt x="20" y="827"/>
                  </a:cubicBezTo>
                  <a:cubicBezTo>
                    <a:pt x="34" y="1142"/>
                    <a:pt x="42" y="1348"/>
                    <a:pt x="42" y="1446"/>
                  </a:cubicBezTo>
                  <a:cubicBezTo>
                    <a:pt x="42" y="1538"/>
                    <a:pt x="42" y="1627"/>
                    <a:pt x="36" y="1703"/>
                  </a:cubicBezTo>
                  <a:lnTo>
                    <a:pt x="73" y="1742"/>
                  </a:lnTo>
                  <a:lnTo>
                    <a:pt x="142" y="1742"/>
                  </a:lnTo>
                  <a:lnTo>
                    <a:pt x="170" y="1672"/>
                  </a:lnTo>
                  <a:cubicBezTo>
                    <a:pt x="140" y="1538"/>
                    <a:pt x="120" y="1357"/>
                    <a:pt x="120" y="1131"/>
                  </a:cubicBezTo>
                  <a:lnTo>
                    <a:pt x="126" y="852"/>
                  </a:lnTo>
                  <a:lnTo>
                    <a:pt x="126" y="855"/>
                  </a:lnTo>
                  <a:lnTo>
                    <a:pt x="159" y="855"/>
                  </a:lnTo>
                  <a:cubicBezTo>
                    <a:pt x="170" y="888"/>
                    <a:pt x="212" y="1055"/>
                    <a:pt x="271" y="1365"/>
                  </a:cubicBezTo>
                  <a:cubicBezTo>
                    <a:pt x="293" y="1465"/>
                    <a:pt x="315" y="1558"/>
                    <a:pt x="352" y="1641"/>
                  </a:cubicBezTo>
                  <a:cubicBezTo>
                    <a:pt x="385" y="1725"/>
                    <a:pt x="421" y="1767"/>
                    <a:pt x="455" y="1767"/>
                  </a:cubicBezTo>
                  <a:cubicBezTo>
                    <a:pt x="474" y="1767"/>
                    <a:pt x="488" y="1758"/>
                    <a:pt x="497" y="1744"/>
                  </a:cubicBezTo>
                  <a:cubicBezTo>
                    <a:pt x="508" y="1731"/>
                    <a:pt x="516" y="1717"/>
                    <a:pt x="516" y="1697"/>
                  </a:cubicBezTo>
                  <a:cubicBezTo>
                    <a:pt x="516" y="1677"/>
                    <a:pt x="505" y="1655"/>
                    <a:pt x="488" y="1619"/>
                  </a:cubicBezTo>
                  <a:cubicBezTo>
                    <a:pt x="427" y="1502"/>
                    <a:pt x="368" y="1309"/>
                    <a:pt x="321" y="1041"/>
                  </a:cubicBezTo>
                  <a:cubicBezTo>
                    <a:pt x="296" y="919"/>
                    <a:pt x="282" y="835"/>
                    <a:pt x="271" y="793"/>
                  </a:cubicBezTo>
                  <a:cubicBezTo>
                    <a:pt x="274" y="790"/>
                    <a:pt x="287" y="765"/>
                    <a:pt x="313" y="721"/>
                  </a:cubicBezTo>
                  <a:cubicBezTo>
                    <a:pt x="338" y="673"/>
                    <a:pt x="357" y="631"/>
                    <a:pt x="377" y="589"/>
                  </a:cubicBezTo>
                  <a:cubicBezTo>
                    <a:pt x="394" y="548"/>
                    <a:pt x="405" y="503"/>
                    <a:pt x="405" y="456"/>
                  </a:cubicBezTo>
                  <a:lnTo>
                    <a:pt x="405" y="274"/>
                  </a:lnTo>
                  <a:cubicBezTo>
                    <a:pt x="405" y="185"/>
                    <a:pt x="371" y="115"/>
                    <a:pt x="310" y="71"/>
                  </a:cubicBezTo>
                  <a:cubicBezTo>
                    <a:pt x="246" y="26"/>
                    <a:pt x="173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391395">
              <a:off x="1286436" y="4002083"/>
              <a:ext cx="31561" cy="124806"/>
            </a:xfrm>
            <a:custGeom>
              <a:avLst/>
              <a:gdLst/>
              <a:ahLst/>
              <a:cxnLst/>
              <a:rect l="l" t="t" r="r" b="b"/>
              <a:pathLst>
                <a:path w="439" h="1736" extrusionOk="0">
                  <a:moveTo>
                    <a:pt x="112" y="0"/>
                  </a:moveTo>
                  <a:cubicBezTo>
                    <a:pt x="40" y="0"/>
                    <a:pt x="3" y="65"/>
                    <a:pt x="3" y="187"/>
                  </a:cubicBezTo>
                  <a:lnTo>
                    <a:pt x="17" y="405"/>
                  </a:lnTo>
                  <a:lnTo>
                    <a:pt x="1" y="1153"/>
                  </a:lnTo>
                  <a:lnTo>
                    <a:pt x="17" y="1588"/>
                  </a:lnTo>
                  <a:lnTo>
                    <a:pt x="17" y="1655"/>
                  </a:lnTo>
                  <a:cubicBezTo>
                    <a:pt x="17" y="1677"/>
                    <a:pt x="28" y="1694"/>
                    <a:pt x="45" y="1711"/>
                  </a:cubicBezTo>
                  <a:cubicBezTo>
                    <a:pt x="68" y="1727"/>
                    <a:pt x="84" y="1736"/>
                    <a:pt x="107" y="1736"/>
                  </a:cubicBezTo>
                  <a:lnTo>
                    <a:pt x="327" y="1736"/>
                  </a:lnTo>
                  <a:cubicBezTo>
                    <a:pt x="355" y="1736"/>
                    <a:pt x="380" y="1730"/>
                    <a:pt x="405" y="1716"/>
                  </a:cubicBezTo>
                  <a:cubicBezTo>
                    <a:pt x="427" y="1708"/>
                    <a:pt x="439" y="1691"/>
                    <a:pt x="439" y="1660"/>
                  </a:cubicBezTo>
                  <a:cubicBezTo>
                    <a:pt x="439" y="1618"/>
                    <a:pt x="408" y="1599"/>
                    <a:pt x="341" y="1599"/>
                  </a:cubicBezTo>
                  <a:lnTo>
                    <a:pt x="148" y="1605"/>
                  </a:lnTo>
                  <a:cubicBezTo>
                    <a:pt x="146" y="1605"/>
                    <a:pt x="143" y="1557"/>
                    <a:pt x="143" y="1459"/>
                  </a:cubicBezTo>
                  <a:lnTo>
                    <a:pt x="154" y="991"/>
                  </a:lnTo>
                  <a:cubicBezTo>
                    <a:pt x="154" y="929"/>
                    <a:pt x="154" y="862"/>
                    <a:pt x="146" y="796"/>
                  </a:cubicBezTo>
                  <a:lnTo>
                    <a:pt x="213" y="796"/>
                  </a:lnTo>
                  <a:cubicBezTo>
                    <a:pt x="238" y="801"/>
                    <a:pt x="266" y="804"/>
                    <a:pt x="285" y="804"/>
                  </a:cubicBezTo>
                  <a:cubicBezTo>
                    <a:pt x="307" y="804"/>
                    <a:pt x="324" y="796"/>
                    <a:pt x="341" y="782"/>
                  </a:cubicBezTo>
                  <a:cubicBezTo>
                    <a:pt x="360" y="768"/>
                    <a:pt x="366" y="751"/>
                    <a:pt x="366" y="734"/>
                  </a:cubicBezTo>
                  <a:cubicBezTo>
                    <a:pt x="366" y="689"/>
                    <a:pt x="324" y="664"/>
                    <a:pt x="241" y="664"/>
                  </a:cubicBezTo>
                  <a:lnTo>
                    <a:pt x="146" y="667"/>
                  </a:lnTo>
                  <a:cubicBezTo>
                    <a:pt x="143" y="642"/>
                    <a:pt x="140" y="628"/>
                    <a:pt x="140" y="625"/>
                  </a:cubicBezTo>
                  <a:lnTo>
                    <a:pt x="151" y="257"/>
                  </a:lnTo>
                  <a:cubicBezTo>
                    <a:pt x="151" y="218"/>
                    <a:pt x="151" y="182"/>
                    <a:pt x="146" y="145"/>
                  </a:cubicBezTo>
                  <a:lnTo>
                    <a:pt x="146" y="145"/>
                  </a:lnTo>
                  <a:cubicBezTo>
                    <a:pt x="196" y="151"/>
                    <a:pt x="263" y="165"/>
                    <a:pt x="341" y="193"/>
                  </a:cubicBezTo>
                  <a:cubicBezTo>
                    <a:pt x="394" y="176"/>
                    <a:pt x="419" y="148"/>
                    <a:pt x="419" y="112"/>
                  </a:cubicBezTo>
                  <a:cubicBezTo>
                    <a:pt x="419" y="81"/>
                    <a:pt x="380" y="53"/>
                    <a:pt x="299" y="34"/>
                  </a:cubicBezTo>
                  <a:cubicBezTo>
                    <a:pt x="221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391395">
              <a:off x="1346354" y="3992003"/>
              <a:ext cx="49031" cy="128832"/>
            </a:xfrm>
            <a:custGeom>
              <a:avLst/>
              <a:gdLst/>
              <a:ahLst/>
              <a:cxnLst/>
              <a:rect l="l" t="t" r="r" b="b"/>
              <a:pathLst>
                <a:path w="682" h="1792" extrusionOk="0">
                  <a:moveTo>
                    <a:pt x="285" y="140"/>
                  </a:moveTo>
                  <a:cubicBezTo>
                    <a:pt x="346" y="140"/>
                    <a:pt x="396" y="165"/>
                    <a:pt x="436" y="213"/>
                  </a:cubicBezTo>
                  <a:cubicBezTo>
                    <a:pt x="475" y="263"/>
                    <a:pt x="497" y="319"/>
                    <a:pt x="500" y="383"/>
                  </a:cubicBezTo>
                  <a:lnTo>
                    <a:pt x="500" y="428"/>
                  </a:lnTo>
                  <a:cubicBezTo>
                    <a:pt x="500" y="495"/>
                    <a:pt x="505" y="595"/>
                    <a:pt x="516" y="726"/>
                  </a:cubicBezTo>
                  <a:cubicBezTo>
                    <a:pt x="528" y="860"/>
                    <a:pt x="533" y="960"/>
                    <a:pt x="533" y="1025"/>
                  </a:cubicBezTo>
                  <a:cubicBezTo>
                    <a:pt x="533" y="1086"/>
                    <a:pt x="530" y="1164"/>
                    <a:pt x="519" y="1256"/>
                  </a:cubicBezTo>
                  <a:cubicBezTo>
                    <a:pt x="516" y="1309"/>
                    <a:pt x="511" y="1362"/>
                    <a:pt x="500" y="1407"/>
                  </a:cubicBezTo>
                  <a:cubicBezTo>
                    <a:pt x="489" y="1457"/>
                    <a:pt x="475" y="1502"/>
                    <a:pt x="461" y="1543"/>
                  </a:cubicBezTo>
                  <a:cubicBezTo>
                    <a:pt x="447" y="1585"/>
                    <a:pt x="427" y="1619"/>
                    <a:pt x="402" y="1644"/>
                  </a:cubicBezTo>
                  <a:cubicBezTo>
                    <a:pt x="377" y="1669"/>
                    <a:pt x="349" y="1683"/>
                    <a:pt x="318" y="1683"/>
                  </a:cubicBezTo>
                  <a:cubicBezTo>
                    <a:pt x="279" y="1661"/>
                    <a:pt x="237" y="1599"/>
                    <a:pt x="196" y="1490"/>
                  </a:cubicBezTo>
                  <a:cubicBezTo>
                    <a:pt x="157" y="1306"/>
                    <a:pt x="137" y="1086"/>
                    <a:pt x="137" y="838"/>
                  </a:cubicBezTo>
                  <a:lnTo>
                    <a:pt x="151" y="601"/>
                  </a:lnTo>
                  <a:lnTo>
                    <a:pt x="143" y="447"/>
                  </a:lnTo>
                  <a:cubicBezTo>
                    <a:pt x="143" y="366"/>
                    <a:pt x="151" y="296"/>
                    <a:pt x="168" y="243"/>
                  </a:cubicBezTo>
                  <a:cubicBezTo>
                    <a:pt x="187" y="176"/>
                    <a:pt x="226" y="140"/>
                    <a:pt x="285" y="140"/>
                  </a:cubicBezTo>
                  <a:close/>
                  <a:moveTo>
                    <a:pt x="193" y="1"/>
                  </a:moveTo>
                  <a:cubicBezTo>
                    <a:pt x="170" y="1"/>
                    <a:pt x="148" y="12"/>
                    <a:pt x="123" y="37"/>
                  </a:cubicBezTo>
                  <a:cubicBezTo>
                    <a:pt x="98" y="59"/>
                    <a:pt x="73" y="121"/>
                    <a:pt x="45" y="218"/>
                  </a:cubicBezTo>
                  <a:cubicBezTo>
                    <a:pt x="17" y="333"/>
                    <a:pt x="0" y="525"/>
                    <a:pt x="0" y="796"/>
                  </a:cubicBezTo>
                  <a:lnTo>
                    <a:pt x="0" y="840"/>
                  </a:lnTo>
                  <a:cubicBezTo>
                    <a:pt x="0" y="840"/>
                    <a:pt x="3" y="846"/>
                    <a:pt x="3" y="854"/>
                  </a:cubicBezTo>
                  <a:lnTo>
                    <a:pt x="0" y="955"/>
                  </a:lnTo>
                  <a:cubicBezTo>
                    <a:pt x="0" y="1061"/>
                    <a:pt x="9" y="1192"/>
                    <a:pt x="28" y="1337"/>
                  </a:cubicBezTo>
                  <a:cubicBezTo>
                    <a:pt x="39" y="1432"/>
                    <a:pt x="67" y="1532"/>
                    <a:pt x="115" y="1633"/>
                  </a:cubicBezTo>
                  <a:cubicBezTo>
                    <a:pt x="168" y="1739"/>
                    <a:pt x="240" y="1792"/>
                    <a:pt x="335" y="1792"/>
                  </a:cubicBezTo>
                  <a:cubicBezTo>
                    <a:pt x="567" y="1792"/>
                    <a:pt x="681" y="1543"/>
                    <a:pt x="681" y="1047"/>
                  </a:cubicBezTo>
                  <a:lnTo>
                    <a:pt x="673" y="754"/>
                  </a:lnTo>
                  <a:lnTo>
                    <a:pt x="673" y="734"/>
                  </a:lnTo>
                  <a:cubicBezTo>
                    <a:pt x="673" y="561"/>
                    <a:pt x="653" y="419"/>
                    <a:pt x="608" y="305"/>
                  </a:cubicBezTo>
                  <a:cubicBezTo>
                    <a:pt x="530" y="104"/>
                    <a:pt x="39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391395">
              <a:off x="1405375" y="3987654"/>
              <a:ext cx="35946" cy="125166"/>
            </a:xfrm>
            <a:custGeom>
              <a:avLst/>
              <a:gdLst/>
              <a:ahLst/>
              <a:cxnLst/>
              <a:rect l="l" t="t" r="r" b="b"/>
              <a:pathLst>
                <a:path w="500" h="1741" extrusionOk="0">
                  <a:moveTo>
                    <a:pt x="162" y="0"/>
                  </a:moveTo>
                  <a:cubicBezTo>
                    <a:pt x="137" y="0"/>
                    <a:pt x="112" y="6"/>
                    <a:pt x="92" y="20"/>
                  </a:cubicBezTo>
                  <a:cubicBezTo>
                    <a:pt x="70" y="34"/>
                    <a:pt x="61" y="53"/>
                    <a:pt x="61" y="75"/>
                  </a:cubicBezTo>
                  <a:cubicBezTo>
                    <a:pt x="61" y="184"/>
                    <a:pt x="56" y="299"/>
                    <a:pt x="50" y="424"/>
                  </a:cubicBezTo>
                  <a:lnTo>
                    <a:pt x="50" y="488"/>
                  </a:lnTo>
                  <a:cubicBezTo>
                    <a:pt x="48" y="575"/>
                    <a:pt x="39" y="759"/>
                    <a:pt x="34" y="1046"/>
                  </a:cubicBezTo>
                  <a:cubicBezTo>
                    <a:pt x="25" y="1328"/>
                    <a:pt x="14" y="1548"/>
                    <a:pt x="0" y="1702"/>
                  </a:cubicBezTo>
                  <a:cubicBezTo>
                    <a:pt x="39" y="1727"/>
                    <a:pt x="67" y="1741"/>
                    <a:pt x="95" y="1741"/>
                  </a:cubicBezTo>
                  <a:cubicBezTo>
                    <a:pt x="137" y="1741"/>
                    <a:pt x="162" y="1702"/>
                    <a:pt x="162" y="1624"/>
                  </a:cubicBezTo>
                  <a:lnTo>
                    <a:pt x="162" y="893"/>
                  </a:lnTo>
                  <a:cubicBezTo>
                    <a:pt x="195" y="904"/>
                    <a:pt x="223" y="910"/>
                    <a:pt x="257" y="910"/>
                  </a:cubicBezTo>
                  <a:cubicBezTo>
                    <a:pt x="287" y="910"/>
                    <a:pt x="313" y="904"/>
                    <a:pt x="329" y="890"/>
                  </a:cubicBezTo>
                  <a:cubicBezTo>
                    <a:pt x="346" y="876"/>
                    <a:pt x="357" y="857"/>
                    <a:pt x="357" y="834"/>
                  </a:cubicBezTo>
                  <a:cubicBezTo>
                    <a:pt x="357" y="792"/>
                    <a:pt x="315" y="767"/>
                    <a:pt x="232" y="767"/>
                  </a:cubicBezTo>
                  <a:lnTo>
                    <a:pt x="181" y="770"/>
                  </a:lnTo>
                  <a:lnTo>
                    <a:pt x="181" y="700"/>
                  </a:lnTo>
                  <a:lnTo>
                    <a:pt x="207" y="184"/>
                  </a:lnTo>
                  <a:lnTo>
                    <a:pt x="201" y="153"/>
                  </a:lnTo>
                  <a:lnTo>
                    <a:pt x="232" y="153"/>
                  </a:lnTo>
                  <a:cubicBezTo>
                    <a:pt x="287" y="153"/>
                    <a:pt x="332" y="159"/>
                    <a:pt x="368" y="179"/>
                  </a:cubicBezTo>
                  <a:cubicBezTo>
                    <a:pt x="455" y="179"/>
                    <a:pt x="499" y="153"/>
                    <a:pt x="499" y="103"/>
                  </a:cubicBezTo>
                  <a:cubicBezTo>
                    <a:pt x="499" y="61"/>
                    <a:pt x="452" y="31"/>
                    <a:pt x="354" y="17"/>
                  </a:cubicBezTo>
                  <a:cubicBezTo>
                    <a:pt x="307" y="11"/>
                    <a:pt x="273" y="6"/>
                    <a:pt x="243" y="3"/>
                  </a:cubicBezTo>
                  <a:cubicBezTo>
                    <a:pt x="215" y="0"/>
                    <a:pt x="187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391395">
              <a:off x="1470682" y="3978678"/>
              <a:ext cx="33358" cy="127466"/>
            </a:xfrm>
            <a:custGeom>
              <a:avLst/>
              <a:gdLst/>
              <a:ahLst/>
              <a:cxnLst/>
              <a:rect l="l" t="t" r="r" b="b"/>
              <a:pathLst>
                <a:path w="464" h="1773" extrusionOk="0">
                  <a:moveTo>
                    <a:pt x="193" y="118"/>
                  </a:moveTo>
                  <a:cubicBezTo>
                    <a:pt x="265" y="123"/>
                    <a:pt x="299" y="235"/>
                    <a:pt x="299" y="453"/>
                  </a:cubicBezTo>
                  <a:cubicBezTo>
                    <a:pt x="299" y="667"/>
                    <a:pt x="254" y="776"/>
                    <a:pt x="165" y="779"/>
                  </a:cubicBezTo>
                  <a:lnTo>
                    <a:pt x="165" y="397"/>
                  </a:lnTo>
                  <a:cubicBezTo>
                    <a:pt x="165" y="257"/>
                    <a:pt x="170" y="163"/>
                    <a:pt x="193" y="118"/>
                  </a:cubicBezTo>
                  <a:close/>
                  <a:moveTo>
                    <a:pt x="159" y="930"/>
                  </a:moveTo>
                  <a:cubicBezTo>
                    <a:pt x="215" y="944"/>
                    <a:pt x="254" y="986"/>
                    <a:pt x="279" y="1058"/>
                  </a:cubicBezTo>
                  <a:cubicBezTo>
                    <a:pt x="285" y="1089"/>
                    <a:pt x="296" y="1125"/>
                    <a:pt x="301" y="1167"/>
                  </a:cubicBezTo>
                  <a:cubicBezTo>
                    <a:pt x="310" y="1206"/>
                    <a:pt x="313" y="1239"/>
                    <a:pt x="315" y="1267"/>
                  </a:cubicBezTo>
                  <a:cubicBezTo>
                    <a:pt x="321" y="1295"/>
                    <a:pt x="321" y="1331"/>
                    <a:pt x="321" y="1379"/>
                  </a:cubicBezTo>
                  <a:cubicBezTo>
                    <a:pt x="321" y="1424"/>
                    <a:pt x="307" y="1477"/>
                    <a:pt x="279" y="1532"/>
                  </a:cubicBezTo>
                  <a:cubicBezTo>
                    <a:pt x="251" y="1588"/>
                    <a:pt x="209" y="1624"/>
                    <a:pt x="151" y="1638"/>
                  </a:cubicBezTo>
                  <a:lnTo>
                    <a:pt x="151" y="1521"/>
                  </a:lnTo>
                  <a:lnTo>
                    <a:pt x="145" y="1507"/>
                  </a:lnTo>
                  <a:lnTo>
                    <a:pt x="148" y="1320"/>
                  </a:lnTo>
                  <a:cubicBezTo>
                    <a:pt x="148" y="1170"/>
                    <a:pt x="154" y="1041"/>
                    <a:pt x="159" y="930"/>
                  </a:cubicBezTo>
                  <a:close/>
                  <a:moveTo>
                    <a:pt x="128" y="1"/>
                  </a:moveTo>
                  <a:cubicBezTo>
                    <a:pt x="84" y="1"/>
                    <a:pt x="53" y="12"/>
                    <a:pt x="42" y="31"/>
                  </a:cubicBezTo>
                  <a:cubicBezTo>
                    <a:pt x="31" y="54"/>
                    <a:pt x="25" y="82"/>
                    <a:pt x="25" y="115"/>
                  </a:cubicBezTo>
                  <a:lnTo>
                    <a:pt x="25" y="129"/>
                  </a:lnTo>
                  <a:lnTo>
                    <a:pt x="39" y="263"/>
                  </a:lnTo>
                  <a:lnTo>
                    <a:pt x="22" y="1086"/>
                  </a:lnTo>
                  <a:lnTo>
                    <a:pt x="0" y="1636"/>
                  </a:lnTo>
                  <a:cubicBezTo>
                    <a:pt x="0" y="1672"/>
                    <a:pt x="3" y="1700"/>
                    <a:pt x="11" y="1725"/>
                  </a:cubicBezTo>
                  <a:cubicBezTo>
                    <a:pt x="20" y="1756"/>
                    <a:pt x="45" y="1772"/>
                    <a:pt x="81" y="1772"/>
                  </a:cubicBezTo>
                  <a:cubicBezTo>
                    <a:pt x="187" y="1772"/>
                    <a:pt x="271" y="1742"/>
                    <a:pt x="335" y="1675"/>
                  </a:cubicBezTo>
                  <a:cubicBezTo>
                    <a:pt x="363" y="1644"/>
                    <a:pt x="388" y="1608"/>
                    <a:pt x="407" y="1566"/>
                  </a:cubicBezTo>
                  <a:cubicBezTo>
                    <a:pt x="424" y="1524"/>
                    <a:pt x="438" y="1482"/>
                    <a:pt x="449" y="1437"/>
                  </a:cubicBezTo>
                  <a:cubicBezTo>
                    <a:pt x="460" y="1393"/>
                    <a:pt x="463" y="1348"/>
                    <a:pt x="463" y="1298"/>
                  </a:cubicBezTo>
                  <a:cubicBezTo>
                    <a:pt x="463" y="1251"/>
                    <a:pt x="463" y="1211"/>
                    <a:pt x="460" y="1175"/>
                  </a:cubicBezTo>
                  <a:cubicBezTo>
                    <a:pt x="452" y="1030"/>
                    <a:pt x="410" y="921"/>
                    <a:pt x="346" y="860"/>
                  </a:cubicBezTo>
                  <a:cubicBezTo>
                    <a:pt x="382" y="807"/>
                    <a:pt x="407" y="748"/>
                    <a:pt x="424" y="684"/>
                  </a:cubicBezTo>
                  <a:cubicBezTo>
                    <a:pt x="438" y="623"/>
                    <a:pt x="449" y="539"/>
                    <a:pt x="449" y="430"/>
                  </a:cubicBezTo>
                  <a:cubicBezTo>
                    <a:pt x="449" y="322"/>
                    <a:pt x="424" y="224"/>
                    <a:pt x="374" y="140"/>
                  </a:cubicBezTo>
                  <a:cubicBezTo>
                    <a:pt x="346" y="98"/>
                    <a:pt x="310" y="65"/>
                    <a:pt x="265" y="40"/>
                  </a:cubicBezTo>
                  <a:cubicBezTo>
                    <a:pt x="223" y="15"/>
                    <a:pt x="17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 rot="-391395">
              <a:off x="1515575" y="3975882"/>
              <a:ext cx="31561" cy="124806"/>
            </a:xfrm>
            <a:custGeom>
              <a:avLst/>
              <a:gdLst/>
              <a:ahLst/>
              <a:cxnLst/>
              <a:rect l="l" t="t" r="r" b="b"/>
              <a:pathLst>
                <a:path w="439" h="1736" extrusionOk="0">
                  <a:moveTo>
                    <a:pt x="112" y="0"/>
                  </a:moveTo>
                  <a:cubicBezTo>
                    <a:pt x="40" y="0"/>
                    <a:pt x="4" y="65"/>
                    <a:pt x="4" y="187"/>
                  </a:cubicBezTo>
                  <a:lnTo>
                    <a:pt x="18" y="405"/>
                  </a:lnTo>
                  <a:lnTo>
                    <a:pt x="1" y="1153"/>
                  </a:lnTo>
                  <a:lnTo>
                    <a:pt x="18" y="1588"/>
                  </a:lnTo>
                  <a:lnTo>
                    <a:pt x="18" y="1655"/>
                  </a:lnTo>
                  <a:cubicBezTo>
                    <a:pt x="18" y="1677"/>
                    <a:pt x="29" y="1694"/>
                    <a:pt x="45" y="1711"/>
                  </a:cubicBezTo>
                  <a:cubicBezTo>
                    <a:pt x="68" y="1727"/>
                    <a:pt x="85" y="1736"/>
                    <a:pt x="107" y="1736"/>
                  </a:cubicBezTo>
                  <a:lnTo>
                    <a:pt x="327" y="1736"/>
                  </a:lnTo>
                  <a:cubicBezTo>
                    <a:pt x="355" y="1736"/>
                    <a:pt x="380" y="1730"/>
                    <a:pt x="405" y="1716"/>
                  </a:cubicBezTo>
                  <a:cubicBezTo>
                    <a:pt x="428" y="1708"/>
                    <a:pt x="439" y="1691"/>
                    <a:pt x="439" y="1660"/>
                  </a:cubicBezTo>
                  <a:cubicBezTo>
                    <a:pt x="439" y="1618"/>
                    <a:pt x="408" y="1599"/>
                    <a:pt x="341" y="1599"/>
                  </a:cubicBezTo>
                  <a:lnTo>
                    <a:pt x="149" y="1605"/>
                  </a:lnTo>
                  <a:cubicBezTo>
                    <a:pt x="146" y="1605"/>
                    <a:pt x="143" y="1557"/>
                    <a:pt x="143" y="1459"/>
                  </a:cubicBezTo>
                  <a:lnTo>
                    <a:pt x="154" y="991"/>
                  </a:lnTo>
                  <a:cubicBezTo>
                    <a:pt x="154" y="929"/>
                    <a:pt x="154" y="862"/>
                    <a:pt x="146" y="796"/>
                  </a:cubicBezTo>
                  <a:lnTo>
                    <a:pt x="213" y="796"/>
                  </a:lnTo>
                  <a:cubicBezTo>
                    <a:pt x="238" y="801"/>
                    <a:pt x="266" y="804"/>
                    <a:pt x="285" y="804"/>
                  </a:cubicBezTo>
                  <a:cubicBezTo>
                    <a:pt x="308" y="804"/>
                    <a:pt x="324" y="796"/>
                    <a:pt x="341" y="782"/>
                  </a:cubicBezTo>
                  <a:cubicBezTo>
                    <a:pt x="361" y="768"/>
                    <a:pt x="366" y="751"/>
                    <a:pt x="366" y="734"/>
                  </a:cubicBezTo>
                  <a:cubicBezTo>
                    <a:pt x="366" y="689"/>
                    <a:pt x="324" y="664"/>
                    <a:pt x="241" y="664"/>
                  </a:cubicBezTo>
                  <a:lnTo>
                    <a:pt x="146" y="667"/>
                  </a:lnTo>
                  <a:cubicBezTo>
                    <a:pt x="143" y="642"/>
                    <a:pt x="140" y="628"/>
                    <a:pt x="140" y="625"/>
                  </a:cubicBezTo>
                  <a:lnTo>
                    <a:pt x="152" y="257"/>
                  </a:lnTo>
                  <a:cubicBezTo>
                    <a:pt x="152" y="218"/>
                    <a:pt x="152" y="182"/>
                    <a:pt x="146" y="145"/>
                  </a:cubicBezTo>
                  <a:lnTo>
                    <a:pt x="146" y="145"/>
                  </a:lnTo>
                  <a:cubicBezTo>
                    <a:pt x="196" y="151"/>
                    <a:pt x="263" y="165"/>
                    <a:pt x="341" y="193"/>
                  </a:cubicBezTo>
                  <a:cubicBezTo>
                    <a:pt x="394" y="176"/>
                    <a:pt x="419" y="148"/>
                    <a:pt x="419" y="112"/>
                  </a:cubicBezTo>
                  <a:cubicBezTo>
                    <a:pt x="419" y="81"/>
                    <a:pt x="380" y="53"/>
                    <a:pt x="299" y="34"/>
                  </a:cubicBezTo>
                  <a:cubicBezTo>
                    <a:pt x="221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 rot="-391395">
              <a:off x="1553520" y="3969318"/>
              <a:ext cx="49031" cy="126028"/>
            </a:xfrm>
            <a:custGeom>
              <a:avLst/>
              <a:gdLst/>
              <a:ahLst/>
              <a:cxnLst/>
              <a:rect l="l" t="t" r="r" b="b"/>
              <a:pathLst>
                <a:path w="682" h="1753" extrusionOk="0">
                  <a:moveTo>
                    <a:pt x="391" y="299"/>
                  </a:moveTo>
                  <a:cubicBezTo>
                    <a:pt x="394" y="352"/>
                    <a:pt x="405" y="444"/>
                    <a:pt x="419" y="567"/>
                  </a:cubicBezTo>
                  <a:cubicBezTo>
                    <a:pt x="433" y="687"/>
                    <a:pt x="444" y="796"/>
                    <a:pt x="450" y="891"/>
                  </a:cubicBezTo>
                  <a:cubicBezTo>
                    <a:pt x="458" y="985"/>
                    <a:pt x="461" y="1061"/>
                    <a:pt x="461" y="1125"/>
                  </a:cubicBezTo>
                  <a:cubicBezTo>
                    <a:pt x="461" y="1186"/>
                    <a:pt x="461" y="1234"/>
                    <a:pt x="469" y="1256"/>
                  </a:cubicBezTo>
                  <a:cubicBezTo>
                    <a:pt x="347" y="1248"/>
                    <a:pt x="269" y="1234"/>
                    <a:pt x="241" y="1214"/>
                  </a:cubicBezTo>
                  <a:cubicBezTo>
                    <a:pt x="263" y="1036"/>
                    <a:pt x="316" y="732"/>
                    <a:pt x="391" y="299"/>
                  </a:cubicBezTo>
                  <a:close/>
                  <a:moveTo>
                    <a:pt x="322" y="1"/>
                  </a:moveTo>
                  <a:cubicBezTo>
                    <a:pt x="296" y="37"/>
                    <a:pt x="282" y="118"/>
                    <a:pt x="271" y="243"/>
                  </a:cubicBezTo>
                  <a:cubicBezTo>
                    <a:pt x="269" y="302"/>
                    <a:pt x="269" y="333"/>
                    <a:pt x="266" y="347"/>
                  </a:cubicBezTo>
                  <a:cubicBezTo>
                    <a:pt x="210" y="773"/>
                    <a:pt x="123" y="1206"/>
                    <a:pt x="6" y="1655"/>
                  </a:cubicBezTo>
                  <a:lnTo>
                    <a:pt x="1" y="1680"/>
                  </a:lnTo>
                  <a:cubicBezTo>
                    <a:pt x="1" y="1697"/>
                    <a:pt x="12" y="1714"/>
                    <a:pt x="29" y="1728"/>
                  </a:cubicBezTo>
                  <a:cubicBezTo>
                    <a:pt x="45" y="1742"/>
                    <a:pt x="65" y="1750"/>
                    <a:pt x="84" y="1750"/>
                  </a:cubicBezTo>
                  <a:cubicBezTo>
                    <a:pt x="126" y="1750"/>
                    <a:pt x="151" y="1714"/>
                    <a:pt x="168" y="1652"/>
                  </a:cubicBezTo>
                  <a:cubicBezTo>
                    <a:pt x="176" y="1619"/>
                    <a:pt x="182" y="1569"/>
                    <a:pt x="193" y="1502"/>
                  </a:cubicBezTo>
                  <a:cubicBezTo>
                    <a:pt x="202" y="1432"/>
                    <a:pt x="213" y="1368"/>
                    <a:pt x="232" y="1312"/>
                  </a:cubicBezTo>
                  <a:lnTo>
                    <a:pt x="486" y="1351"/>
                  </a:lnTo>
                  <a:cubicBezTo>
                    <a:pt x="511" y="1488"/>
                    <a:pt x="525" y="1594"/>
                    <a:pt x="525" y="1669"/>
                  </a:cubicBezTo>
                  <a:cubicBezTo>
                    <a:pt x="525" y="1700"/>
                    <a:pt x="534" y="1719"/>
                    <a:pt x="556" y="1733"/>
                  </a:cubicBezTo>
                  <a:cubicBezTo>
                    <a:pt x="575" y="1744"/>
                    <a:pt x="603" y="1753"/>
                    <a:pt x="640" y="1753"/>
                  </a:cubicBezTo>
                  <a:cubicBezTo>
                    <a:pt x="667" y="1742"/>
                    <a:pt x="681" y="1716"/>
                    <a:pt x="681" y="1677"/>
                  </a:cubicBezTo>
                  <a:lnTo>
                    <a:pt x="681" y="1675"/>
                  </a:lnTo>
                  <a:cubicBezTo>
                    <a:pt x="681" y="1652"/>
                    <a:pt x="673" y="1596"/>
                    <a:pt x="656" y="1516"/>
                  </a:cubicBezTo>
                  <a:cubicBezTo>
                    <a:pt x="642" y="1435"/>
                    <a:pt x="631" y="1382"/>
                    <a:pt x="631" y="1362"/>
                  </a:cubicBezTo>
                  <a:lnTo>
                    <a:pt x="603" y="1206"/>
                  </a:lnTo>
                  <a:cubicBezTo>
                    <a:pt x="603" y="1094"/>
                    <a:pt x="587" y="905"/>
                    <a:pt x="553" y="651"/>
                  </a:cubicBezTo>
                  <a:cubicBezTo>
                    <a:pt x="517" y="391"/>
                    <a:pt x="500" y="202"/>
                    <a:pt x="500" y="68"/>
                  </a:cubicBezTo>
                  <a:cubicBezTo>
                    <a:pt x="500" y="48"/>
                    <a:pt x="489" y="29"/>
                    <a:pt x="472" y="20"/>
                  </a:cubicBezTo>
                  <a:cubicBezTo>
                    <a:pt x="455" y="9"/>
                    <a:pt x="433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 rot="-391395">
              <a:off x="1612133" y="3964093"/>
              <a:ext cx="37169" cy="127035"/>
            </a:xfrm>
            <a:custGeom>
              <a:avLst/>
              <a:gdLst/>
              <a:ahLst/>
              <a:cxnLst/>
              <a:rect l="l" t="t" r="r" b="b"/>
              <a:pathLst>
                <a:path w="517" h="1767" extrusionOk="0">
                  <a:moveTo>
                    <a:pt x="134" y="93"/>
                  </a:moveTo>
                  <a:cubicBezTo>
                    <a:pt x="195" y="96"/>
                    <a:pt x="237" y="124"/>
                    <a:pt x="254" y="179"/>
                  </a:cubicBezTo>
                  <a:cubicBezTo>
                    <a:pt x="265" y="207"/>
                    <a:pt x="268" y="232"/>
                    <a:pt x="271" y="252"/>
                  </a:cubicBezTo>
                  <a:cubicBezTo>
                    <a:pt x="271" y="277"/>
                    <a:pt x="274" y="308"/>
                    <a:pt x="274" y="358"/>
                  </a:cubicBezTo>
                  <a:cubicBezTo>
                    <a:pt x="274" y="405"/>
                    <a:pt x="260" y="475"/>
                    <a:pt x="234" y="562"/>
                  </a:cubicBezTo>
                  <a:cubicBezTo>
                    <a:pt x="212" y="651"/>
                    <a:pt x="179" y="707"/>
                    <a:pt x="137" y="726"/>
                  </a:cubicBezTo>
                  <a:cubicBezTo>
                    <a:pt x="137" y="668"/>
                    <a:pt x="134" y="570"/>
                    <a:pt x="131" y="436"/>
                  </a:cubicBezTo>
                  <a:cubicBezTo>
                    <a:pt x="128" y="302"/>
                    <a:pt x="126" y="199"/>
                    <a:pt x="126" y="129"/>
                  </a:cubicBezTo>
                  <a:lnTo>
                    <a:pt x="134" y="93"/>
                  </a:lnTo>
                  <a:close/>
                  <a:moveTo>
                    <a:pt x="84" y="1"/>
                  </a:moveTo>
                  <a:cubicBezTo>
                    <a:pt x="28" y="1"/>
                    <a:pt x="0" y="43"/>
                    <a:pt x="0" y="124"/>
                  </a:cubicBezTo>
                  <a:cubicBezTo>
                    <a:pt x="0" y="277"/>
                    <a:pt x="6" y="514"/>
                    <a:pt x="20" y="827"/>
                  </a:cubicBezTo>
                  <a:cubicBezTo>
                    <a:pt x="34" y="1142"/>
                    <a:pt x="42" y="1348"/>
                    <a:pt x="42" y="1446"/>
                  </a:cubicBezTo>
                  <a:cubicBezTo>
                    <a:pt x="42" y="1538"/>
                    <a:pt x="42" y="1627"/>
                    <a:pt x="36" y="1703"/>
                  </a:cubicBezTo>
                  <a:lnTo>
                    <a:pt x="73" y="1742"/>
                  </a:lnTo>
                  <a:lnTo>
                    <a:pt x="142" y="1742"/>
                  </a:lnTo>
                  <a:lnTo>
                    <a:pt x="170" y="1672"/>
                  </a:lnTo>
                  <a:cubicBezTo>
                    <a:pt x="140" y="1538"/>
                    <a:pt x="120" y="1357"/>
                    <a:pt x="120" y="1131"/>
                  </a:cubicBezTo>
                  <a:lnTo>
                    <a:pt x="126" y="852"/>
                  </a:lnTo>
                  <a:lnTo>
                    <a:pt x="126" y="855"/>
                  </a:lnTo>
                  <a:lnTo>
                    <a:pt x="159" y="855"/>
                  </a:lnTo>
                  <a:cubicBezTo>
                    <a:pt x="170" y="888"/>
                    <a:pt x="212" y="1055"/>
                    <a:pt x="271" y="1365"/>
                  </a:cubicBezTo>
                  <a:cubicBezTo>
                    <a:pt x="293" y="1465"/>
                    <a:pt x="315" y="1558"/>
                    <a:pt x="352" y="1641"/>
                  </a:cubicBezTo>
                  <a:cubicBezTo>
                    <a:pt x="385" y="1725"/>
                    <a:pt x="421" y="1767"/>
                    <a:pt x="455" y="1767"/>
                  </a:cubicBezTo>
                  <a:cubicBezTo>
                    <a:pt x="474" y="1767"/>
                    <a:pt x="488" y="1758"/>
                    <a:pt x="497" y="1744"/>
                  </a:cubicBezTo>
                  <a:cubicBezTo>
                    <a:pt x="508" y="1731"/>
                    <a:pt x="516" y="1717"/>
                    <a:pt x="516" y="1697"/>
                  </a:cubicBezTo>
                  <a:cubicBezTo>
                    <a:pt x="516" y="1677"/>
                    <a:pt x="505" y="1655"/>
                    <a:pt x="488" y="1619"/>
                  </a:cubicBezTo>
                  <a:cubicBezTo>
                    <a:pt x="427" y="1502"/>
                    <a:pt x="368" y="1309"/>
                    <a:pt x="321" y="1041"/>
                  </a:cubicBezTo>
                  <a:cubicBezTo>
                    <a:pt x="296" y="919"/>
                    <a:pt x="282" y="835"/>
                    <a:pt x="271" y="793"/>
                  </a:cubicBezTo>
                  <a:cubicBezTo>
                    <a:pt x="274" y="790"/>
                    <a:pt x="287" y="765"/>
                    <a:pt x="313" y="721"/>
                  </a:cubicBezTo>
                  <a:cubicBezTo>
                    <a:pt x="338" y="673"/>
                    <a:pt x="357" y="631"/>
                    <a:pt x="374" y="589"/>
                  </a:cubicBezTo>
                  <a:cubicBezTo>
                    <a:pt x="393" y="548"/>
                    <a:pt x="405" y="503"/>
                    <a:pt x="405" y="456"/>
                  </a:cubicBezTo>
                  <a:lnTo>
                    <a:pt x="405" y="274"/>
                  </a:lnTo>
                  <a:cubicBezTo>
                    <a:pt x="405" y="185"/>
                    <a:pt x="371" y="115"/>
                    <a:pt x="310" y="71"/>
                  </a:cubicBezTo>
                  <a:cubicBezTo>
                    <a:pt x="246" y="26"/>
                    <a:pt x="173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 rot="-391395">
              <a:off x="1654802" y="3957954"/>
              <a:ext cx="31417" cy="127826"/>
            </a:xfrm>
            <a:custGeom>
              <a:avLst/>
              <a:gdLst/>
              <a:ahLst/>
              <a:cxnLst/>
              <a:rect l="l" t="t" r="r" b="b"/>
              <a:pathLst>
                <a:path w="437" h="1778" extrusionOk="0">
                  <a:moveTo>
                    <a:pt x="232" y="1"/>
                  </a:moveTo>
                  <a:cubicBezTo>
                    <a:pt x="154" y="1"/>
                    <a:pt x="87" y="59"/>
                    <a:pt x="37" y="171"/>
                  </a:cubicBezTo>
                  <a:cubicBezTo>
                    <a:pt x="15" y="229"/>
                    <a:pt x="1" y="299"/>
                    <a:pt x="1" y="374"/>
                  </a:cubicBezTo>
                  <a:cubicBezTo>
                    <a:pt x="1" y="503"/>
                    <a:pt x="34" y="628"/>
                    <a:pt x="107" y="762"/>
                  </a:cubicBezTo>
                  <a:cubicBezTo>
                    <a:pt x="140" y="818"/>
                    <a:pt x="168" y="874"/>
                    <a:pt x="199" y="927"/>
                  </a:cubicBezTo>
                  <a:cubicBezTo>
                    <a:pt x="230" y="977"/>
                    <a:pt x="255" y="1033"/>
                    <a:pt x="274" y="1097"/>
                  </a:cubicBezTo>
                  <a:cubicBezTo>
                    <a:pt x="297" y="1161"/>
                    <a:pt x="308" y="1220"/>
                    <a:pt x="308" y="1287"/>
                  </a:cubicBezTo>
                  <a:cubicBezTo>
                    <a:pt x="308" y="1351"/>
                    <a:pt x="297" y="1426"/>
                    <a:pt x="272" y="1504"/>
                  </a:cubicBezTo>
                  <a:cubicBezTo>
                    <a:pt x="258" y="1549"/>
                    <a:pt x="238" y="1585"/>
                    <a:pt x="216" y="1613"/>
                  </a:cubicBezTo>
                  <a:cubicBezTo>
                    <a:pt x="196" y="1641"/>
                    <a:pt x="163" y="1655"/>
                    <a:pt x="132" y="1655"/>
                  </a:cubicBezTo>
                  <a:lnTo>
                    <a:pt x="23" y="1635"/>
                  </a:lnTo>
                  <a:lnTo>
                    <a:pt x="4" y="1677"/>
                  </a:lnTo>
                  <a:cubicBezTo>
                    <a:pt x="9" y="1736"/>
                    <a:pt x="48" y="1766"/>
                    <a:pt x="118" y="1778"/>
                  </a:cubicBezTo>
                  <a:lnTo>
                    <a:pt x="118" y="1769"/>
                  </a:lnTo>
                  <a:cubicBezTo>
                    <a:pt x="171" y="1769"/>
                    <a:pt x="224" y="1755"/>
                    <a:pt x="263" y="1725"/>
                  </a:cubicBezTo>
                  <a:cubicBezTo>
                    <a:pt x="311" y="1694"/>
                    <a:pt x="341" y="1655"/>
                    <a:pt x="366" y="1610"/>
                  </a:cubicBezTo>
                  <a:cubicBezTo>
                    <a:pt x="411" y="1515"/>
                    <a:pt x="436" y="1415"/>
                    <a:pt x="436" y="1309"/>
                  </a:cubicBezTo>
                  <a:cubicBezTo>
                    <a:pt x="436" y="1175"/>
                    <a:pt x="408" y="1052"/>
                    <a:pt x="355" y="946"/>
                  </a:cubicBezTo>
                  <a:cubicBezTo>
                    <a:pt x="333" y="904"/>
                    <a:pt x="311" y="857"/>
                    <a:pt x="283" y="807"/>
                  </a:cubicBezTo>
                  <a:cubicBezTo>
                    <a:pt x="258" y="759"/>
                    <a:pt x="232" y="712"/>
                    <a:pt x="210" y="676"/>
                  </a:cubicBezTo>
                  <a:cubicBezTo>
                    <a:pt x="188" y="637"/>
                    <a:pt x="171" y="592"/>
                    <a:pt x="154" y="539"/>
                  </a:cubicBezTo>
                  <a:cubicBezTo>
                    <a:pt x="135" y="486"/>
                    <a:pt x="129" y="444"/>
                    <a:pt x="129" y="411"/>
                  </a:cubicBezTo>
                  <a:cubicBezTo>
                    <a:pt x="129" y="374"/>
                    <a:pt x="132" y="346"/>
                    <a:pt x="135" y="319"/>
                  </a:cubicBezTo>
                  <a:cubicBezTo>
                    <a:pt x="154" y="199"/>
                    <a:pt x="191" y="137"/>
                    <a:pt x="246" y="134"/>
                  </a:cubicBezTo>
                  <a:cubicBezTo>
                    <a:pt x="260" y="146"/>
                    <a:pt x="283" y="151"/>
                    <a:pt x="299" y="151"/>
                  </a:cubicBezTo>
                  <a:cubicBezTo>
                    <a:pt x="341" y="151"/>
                    <a:pt x="364" y="132"/>
                    <a:pt x="364" y="93"/>
                  </a:cubicBezTo>
                  <a:cubicBezTo>
                    <a:pt x="364" y="70"/>
                    <a:pt x="350" y="51"/>
                    <a:pt x="322" y="31"/>
                  </a:cubicBezTo>
                  <a:cubicBezTo>
                    <a:pt x="294" y="12"/>
                    <a:pt x="266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 rot="-391395">
              <a:off x="1288769" y="3698302"/>
              <a:ext cx="199647" cy="89003"/>
            </a:xfrm>
            <a:custGeom>
              <a:avLst/>
              <a:gdLst/>
              <a:ahLst/>
              <a:cxnLst/>
              <a:rect l="l" t="t" r="r" b="b"/>
              <a:pathLst>
                <a:path w="2777" h="1238" extrusionOk="0">
                  <a:moveTo>
                    <a:pt x="2732" y="1"/>
                  </a:moveTo>
                  <a:cubicBezTo>
                    <a:pt x="2718" y="1"/>
                    <a:pt x="2704" y="9"/>
                    <a:pt x="2695" y="24"/>
                  </a:cubicBezTo>
                  <a:cubicBezTo>
                    <a:pt x="2291" y="1028"/>
                    <a:pt x="1033" y="1159"/>
                    <a:pt x="406" y="1159"/>
                  </a:cubicBezTo>
                  <a:cubicBezTo>
                    <a:pt x="189" y="1159"/>
                    <a:pt x="48" y="1143"/>
                    <a:pt x="42" y="1142"/>
                  </a:cubicBezTo>
                  <a:cubicBezTo>
                    <a:pt x="41" y="1142"/>
                    <a:pt x="40" y="1142"/>
                    <a:pt x="39" y="1142"/>
                  </a:cubicBezTo>
                  <a:cubicBezTo>
                    <a:pt x="22" y="1142"/>
                    <a:pt x="3" y="1158"/>
                    <a:pt x="0" y="1179"/>
                  </a:cubicBezTo>
                  <a:cubicBezTo>
                    <a:pt x="0" y="1198"/>
                    <a:pt x="14" y="1218"/>
                    <a:pt x="37" y="1220"/>
                  </a:cubicBezTo>
                  <a:cubicBezTo>
                    <a:pt x="42" y="1220"/>
                    <a:pt x="185" y="1237"/>
                    <a:pt x="405" y="1237"/>
                  </a:cubicBezTo>
                  <a:cubicBezTo>
                    <a:pt x="1049" y="1237"/>
                    <a:pt x="2347" y="1100"/>
                    <a:pt x="2765" y="52"/>
                  </a:cubicBezTo>
                  <a:cubicBezTo>
                    <a:pt x="2776" y="35"/>
                    <a:pt x="2765" y="12"/>
                    <a:pt x="2746" y="4"/>
                  </a:cubicBezTo>
                  <a:cubicBezTo>
                    <a:pt x="2741" y="2"/>
                    <a:pt x="2736" y="1"/>
                    <a:pt x="2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 rot="-391395">
              <a:off x="1495187" y="3807132"/>
              <a:ext cx="73834" cy="105826"/>
            </a:xfrm>
            <a:custGeom>
              <a:avLst/>
              <a:gdLst/>
              <a:ahLst/>
              <a:cxnLst/>
              <a:rect l="l" t="t" r="r" b="b"/>
              <a:pathLst>
                <a:path w="1027" h="1472" extrusionOk="0">
                  <a:moveTo>
                    <a:pt x="42" y="0"/>
                  </a:moveTo>
                  <a:cubicBezTo>
                    <a:pt x="30" y="0"/>
                    <a:pt x="17" y="6"/>
                    <a:pt x="8" y="18"/>
                  </a:cubicBezTo>
                  <a:cubicBezTo>
                    <a:pt x="0" y="32"/>
                    <a:pt x="3" y="54"/>
                    <a:pt x="20" y="68"/>
                  </a:cubicBezTo>
                  <a:cubicBezTo>
                    <a:pt x="28" y="76"/>
                    <a:pt x="773" y="631"/>
                    <a:pt x="949" y="1440"/>
                  </a:cubicBezTo>
                  <a:cubicBezTo>
                    <a:pt x="951" y="1457"/>
                    <a:pt x="968" y="1471"/>
                    <a:pt x="985" y="1471"/>
                  </a:cubicBezTo>
                  <a:cubicBezTo>
                    <a:pt x="985" y="1471"/>
                    <a:pt x="990" y="1471"/>
                    <a:pt x="990" y="1468"/>
                  </a:cubicBezTo>
                  <a:cubicBezTo>
                    <a:pt x="1010" y="1463"/>
                    <a:pt x="1027" y="1443"/>
                    <a:pt x="1021" y="1421"/>
                  </a:cubicBezTo>
                  <a:cubicBezTo>
                    <a:pt x="840" y="584"/>
                    <a:pt x="92" y="32"/>
                    <a:pt x="61" y="7"/>
                  </a:cubicBezTo>
                  <a:cubicBezTo>
                    <a:pt x="56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 rot="-391395">
              <a:off x="1072845" y="3395181"/>
              <a:ext cx="191451" cy="118623"/>
            </a:xfrm>
            <a:custGeom>
              <a:avLst/>
              <a:gdLst/>
              <a:ahLst/>
              <a:cxnLst/>
              <a:rect l="l" t="t" r="r" b="b"/>
              <a:pathLst>
                <a:path w="2663" h="1650" extrusionOk="0">
                  <a:moveTo>
                    <a:pt x="1957" y="650"/>
                  </a:moveTo>
                  <a:cubicBezTo>
                    <a:pt x="1998" y="650"/>
                    <a:pt x="2149" y="740"/>
                    <a:pt x="2224" y="904"/>
                  </a:cubicBezTo>
                  <a:cubicBezTo>
                    <a:pt x="2221" y="904"/>
                    <a:pt x="2217" y="904"/>
                    <a:pt x="2213" y="904"/>
                  </a:cubicBezTo>
                  <a:cubicBezTo>
                    <a:pt x="2092" y="904"/>
                    <a:pt x="1983" y="860"/>
                    <a:pt x="1940" y="798"/>
                  </a:cubicBezTo>
                  <a:cubicBezTo>
                    <a:pt x="1909" y="754"/>
                    <a:pt x="1912" y="703"/>
                    <a:pt x="1951" y="653"/>
                  </a:cubicBezTo>
                  <a:cubicBezTo>
                    <a:pt x="1951" y="650"/>
                    <a:pt x="1954" y="650"/>
                    <a:pt x="1957" y="650"/>
                  </a:cubicBezTo>
                  <a:close/>
                  <a:moveTo>
                    <a:pt x="952" y="1100"/>
                  </a:moveTo>
                  <a:cubicBezTo>
                    <a:pt x="1039" y="1100"/>
                    <a:pt x="1100" y="1119"/>
                    <a:pt x="1120" y="1158"/>
                  </a:cubicBezTo>
                  <a:cubicBezTo>
                    <a:pt x="1139" y="1197"/>
                    <a:pt x="1117" y="1239"/>
                    <a:pt x="1103" y="1259"/>
                  </a:cubicBezTo>
                  <a:cubicBezTo>
                    <a:pt x="1081" y="1292"/>
                    <a:pt x="1050" y="1320"/>
                    <a:pt x="1008" y="1348"/>
                  </a:cubicBezTo>
                  <a:cubicBezTo>
                    <a:pt x="905" y="1256"/>
                    <a:pt x="857" y="1169"/>
                    <a:pt x="871" y="1130"/>
                  </a:cubicBezTo>
                  <a:cubicBezTo>
                    <a:pt x="882" y="1102"/>
                    <a:pt x="924" y="1100"/>
                    <a:pt x="952" y="1100"/>
                  </a:cubicBezTo>
                  <a:close/>
                  <a:moveTo>
                    <a:pt x="2205" y="1"/>
                  </a:moveTo>
                  <a:cubicBezTo>
                    <a:pt x="2050" y="1"/>
                    <a:pt x="1913" y="66"/>
                    <a:pt x="1904" y="70"/>
                  </a:cubicBezTo>
                  <a:cubicBezTo>
                    <a:pt x="1884" y="81"/>
                    <a:pt x="1876" y="101"/>
                    <a:pt x="1887" y="123"/>
                  </a:cubicBezTo>
                  <a:cubicBezTo>
                    <a:pt x="1895" y="137"/>
                    <a:pt x="1906" y="145"/>
                    <a:pt x="1920" y="145"/>
                  </a:cubicBezTo>
                  <a:cubicBezTo>
                    <a:pt x="1926" y="145"/>
                    <a:pt x="1933" y="143"/>
                    <a:pt x="1940" y="140"/>
                  </a:cubicBezTo>
                  <a:cubicBezTo>
                    <a:pt x="1942" y="140"/>
                    <a:pt x="2067" y="79"/>
                    <a:pt x="2204" y="79"/>
                  </a:cubicBezTo>
                  <a:cubicBezTo>
                    <a:pt x="2262" y="79"/>
                    <a:pt x="2321" y="90"/>
                    <a:pt x="2375" y="120"/>
                  </a:cubicBezTo>
                  <a:cubicBezTo>
                    <a:pt x="2481" y="179"/>
                    <a:pt x="2542" y="302"/>
                    <a:pt x="2559" y="489"/>
                  </a:cubicBezTo>
                  <a:cubicBezTo>
                    <a:pt x="2581" y="728"/>
                    <a:pt x="2467" y="826"/>
                    <a:pt x="2364" y="865"/>
                  </a:cubicBezTo>
                  <a:cubicBezTo>
                    <a:pt x="2347" y="874"/>
                    <a:pt x="2330" y="879"/>
                    <a:pt x="2314" y="882"/>
                  </a:cubicBezTo>
                  <a:cubicBezTo>
                    <a:pt x="2244" y="723"/>
                    <a:pt x="2099" y="597"/>
                    <a:pt x="1998" y="569"/>
                  </a:cubicBezTo>
                  <a:cubicBezTo>
                    <a:pt x="1985" y="566"/>
                    <a:pt x="1972" y="565"/>
                    <a:pt x="1962" y="565"/>
                  </a:cubicBezTo>
                  <a:cubicBezTo>
                    <a:pt x="1927" y="565"/>
                    <a:pt x="1909" y="580"/>
                    <a:pt x="1898" y="595"/>
                  </a:cubicBezTo>
                  <a:cubicBezTo>
                    <a:pt x="1834" y="678"/>
                    <a:pt x="1828" y="765"/>
                    <a:pt x="1884" y="837"/>
                  </a:cubicBezTo>
                  <a:cubicBezTo>
                    <a:pt x="1946" y="922"/>
                    <a:pt x="2078" y="973"/>
                    <a:pt x="2213" y="973"/>
                  </a:cubicBezTo>
                  <a:cubicBezTo>
                    <a:pt x="2229" y="973"/>
                    <a:pt x="2245" y="973"/>
                    <a:pt x="2261" y="971"/>
                  </a:cubicBezTo>
                  <a:lnTo>
                    <a:pt x="2261" y="971"/>
                  </a:lnTo>
                  <a:cubicBezTo>
                    <a:pt x="2300" y="1113"/>
                    <a:pt x="2272" y="1298"/>
                    <a:pt x="1984" y="1462"/>
                  </a:cubicBezTo>
                  <a:cubicBezTo>
                    <a:pt x="1855" y="1537"/>
                    <a:pt x="1724" y="1568"/>
                    <a:pt x="1598" y="1568"/>
                  </a:cubicBezTo>
                  <a:cubicBezTo>
                    <a:pt x="1398" y="1568"/>
                    <a:pt x="1212" y="1490"/>
                    <a:pt x="1075" y="1392"/>
                  </a:cubicBezTo>
                  <a:cubicBezTo>
                    <a:pt x="1117" y="1365"/>
                    <a:pt x="1147" y="1334"/>
                    <a:pt x="1170" y="1298"/>
                  </a:cubicBezTo>
                  <a:cubicBezTo>
                    <a:pt x="1212" y="1236"/>
                    <a:pt x="1217" y="1169"/>
                    <a:pt x="1189" y="1116"/>
                  </a:cubicBezTo>
                  <a:cubicBezTo>
                    <a:pt x="1156" y="1049"/>
                    <a:pt x="1072" y="1016"/>
                    <a:pt x="955" y="1016"/>
                  </a:cubicBezTo>
                  <a:cubicBezTo>
                    <a:pt x="855" y="1016"/>
                    <a:pt x="816" y="1058"/>
                    <a:pt x="802" y="1097"/>
                  </a:cubicBezTo>
                  <a:cubicBezTo>
                    <a:pt x="774" y="1169"/>
                    <a:pt x="827" y="1272"/>
                    <a:pt x="938" y="1378"/>
                  </a:cubicBezTo>
                  <a:cubicBezTo>
                    <a:pt x="847" y="1420"/>
                    <a:pt x="730" y="1447"/>
                    <a:pt x="591" y="1447"/>
                  </a:cubicBezTo>
                  <a:cubicBezTo>
                    <a:pt x="550" y="1447"/>
                    <a:pt x="508" y="1445"/>
                    <a:pt x="464" y="1440"/>
                  </a:cubicBezTo>
                  <a:cubicBezTo>
                    <a:pt x="99" y="1406"/>
                    <a:pt x="76" y="1183"/>
                    <a:pt x="87" y="1088"/>
                  </a:cubicBezTo>
                  <a:cubicBezTo>
                    <a:pt x="104" y="913"/>
                    <a:pt x="236" y="756"/>
                    <a:pt x="360" y="756"/>
                  </a:cubicBezTo>
                  <a:cubicBezTo>
                    <a:pt x="362" y="756"/>
                    <a:pt x="364" y="756"/>
                    <a:pt x="366" y="756"/>
                  </a:cubicBezTo>
                  <a:cubicBezTo>
                    <a:pt x="369" y="757"/>
                    <a:pt x="372" y="757"/>
                    <a:pt x="374" y="757"/>
                  </a:cubicBezTo>
                  <a:cubicBezTo>
                    <a:pt x="392" y="757"/>
                    <a:pt x="406" y="740"/>
                    <a:pt x="408" y="723"/>
                  </a:cubicBezTo>
                  <a:cubicBezTo>
                    <a:pt x="411" y="701"/>
                    <a:pt x="394" y="684"/>
                    <a:pt x="375" y="681"/>
                  </a:cubicBezTo>
                  <a:cubicBezTo>
                    <a:pt x="370" y="681"/>
                    <a:pt x="365" y="681"/>
                    <a:pt x="361" y="681"/>
                  </a:cubicBezTo>
                  <a:cubicBezTo>
                    <a:pt x="180" y="681"/>
                    <a:pt x="28" y="887"/>
                    <a:pt x="12" y="1086"/>
                  </a:cubicBezTo>
                  <a:cubicBezTo>
                    <a:pt x="1" y="1175"/>
                    <a:pt x="12" y="1476"/>
                    <a:pt x="453" y="1521"/>
                  </a:cubicBezTo>
                  <a:cubicBezTo>
                    <a:pt x="499" y="1526"/>
                    <a:pt x="544" y="1528"/>
                    <a:pt x="586" y="1528"/>
                  </a:cubicBezTo>
                  <a:cubicBezTo>
                    <a:pt x="757" y="1528"/>
                    <a:pt x="898" y="1491"/>
                    <a:pt x="1002" y="1437"/>
                  </a:cubicBezTo>
                  <a:cubicBezTo>
                    <a:pt x="1156" y="1557"/>
                    <a:pt x="1368" y="1649"/>
                    <a:pt x="1597" y="1649"/>
                  </a:cubicBezTo>
                  <a:cubicBezTo>
                    <a:pt x="1733" y="1649"/>
                    <a:pt x="1881" y="1618"/>
                    <a:pt x="2021" y="1521"/>
                  </a:cubicBezTo>
                  <a:cubicBezTo>
                    <a:pt x="2319" y="1348"/>
                    <a:pt x="2361" y="1147"/>
                    <a:pt x="2344" y="1007"/>
                  </a:cubicBezTo>
                  <a:cubicBezTo>
                    <a:pt x="2344" y="991"/>
                    <a:pt x="2342" y="971"/>
                    <a:pt x="2333" y="952"/>
                  </a:cubicBezTo>
                  <a:cubicBezTo>
                    <a:pt x="2350" y="949"/>
                    <a:pt x="2372" y="943"/>
                    <a:pt x="2389" y="935"/>
                  </a:cubicBezTo>
                  <a:cubicBezTo>
                    <a:pt x="2495" y="893"/>
                    <a:pt x="2662" y="781"/>
                    <a:pt x="2634" y="477"/>
                  </a:cubicBezTo>
                  <a:cubicBezTo>
                    <a:pt x="2612" y="265"/>
                    <a:pt x="2540" y="120"/>
                    <a:pt x="2411" y="51"/>
                  </a:cubicBezTo>
                  <a:cubicBezTo>
                    <a:pt x="2345" y="14"/>
                    <a:pt x="2273" y="1"/>
                    <a:pt x="2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 rot="-391395">
              <a:off x="1037630" y="3701876"/>
              <a:ext cx="14379" cy="25810"/>
            </a:xfrm>
            <a:custGeom>
              <a:avLst/>
              <a:gdLst/>
              <a:ahLst/>
              <a:cxnLst/>
              <a:rect l="l" t="t" r="r" b="b"/>
              <a:pathLst>
                <a:path w="200" h="359" extrusionOk="0">
                  <a:moveTo>
                    <a:pt x="75" y="1"/>
                  </a:moveTo>
                  <a:cubicBezTo>
                    <a:pt x="56" y="1"/>
                    <a:pt x="39" y="12"/>
                    <a:pt x="32" y="29"/>
                  </a:cubicBezTo>
                  <a:cubicBezTo>
                    <a:pt x="1" y="152"/>
                    <a:pt x="107" y="319"/>
                    <a:pt x="121" y="342"/>
                  </a:cubicBezTo>
                  <a:cubicBezTo>
                    <a:pt x="126" y="350"/>
                    <a:pt x="138" y="358"/>
                    <a:pt x="152" y="358"/>
                  </a:cubicBezTo>
                  <a:cubicBezTo>
                    <a:pt x="157" y="358"/>
                    <a:pt x="166" y="356"/>
                    <a:pt x="177" y="350"/>
                  </a:cubicBezTo>
                  <a:cubicBezTo>
                    <a:pt x="193" y="342"/>
                    <a:pt x="199" y="317"/>
                    <a:pt x="185" y="300"/>
                  </a:cubicBezTo>
                  <a:cubicBezTo>
                    <a:pt x="157" y="258"/>
                    <a:pt x="87" y="127"/>
                    <a:pt x="110" y="52"/>
                  </a:cubicBezTo>
                  <a:cubicBezTo>
                    <a:pt x="113" y="29"/>
                    <a:pt x="101" y="10"/>
                    <a:pt x="82" y="1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 rot="-391395">
              <a:off x="1044530" y="3736982"/>
              <a:ext cx="14307" cy="25666"/>
            </a:xfrm>
            <a:custGeom>
              <a:avLst/>
              <a:gdLst/>
              <a:ahLst/>
              <a:cxnLst/>
              <a:rect l="l" t="t" r="r" b="b"/>
              <a:pathLst>
                <a:path w="199" h="357" extrusionOk="0">
                  <a:moveTo>
                    <a:pt x="70" y="0"/>
                  </a:moveTo>
                  <a:cubicBezTo>
                    <a:pt x="51" y="0"/>
                    <a:pt x="35" y="11"/>
                    <a:pt x="31" y="30"/>
                  </a:cubicBezTo>
                  <a:cubicBezTo>
                    <a:pt x="0" y="153"/>
                    <a:pt x="103" y="320"/>
                    <a:pt x="117" y="339"/>
                  </a:cubicBezTo>
                  <a:cubicBezTo>
                    <a:pt x="126" y="351"/>
                    <a:pt x="137" y="356"/>
                    <a:pt x="151" y="356"/>
                  </a:cubicBezTo>
                  <a:cubicBezTo>
                    <a:pt x="156" y="356"/>
                    <a:pt x="165" y="353"/>
                    <a:pt x="173" y="351"/>
                  </a:cubicBezTo>
                  <a:cubicBezTo>
                    <a:pt x="192" y="339"/>
                    <a:pt x="198" y="314"/>
                    <a:pt x="184" y="298"/>
                  </a:cubicBezTo>
                  <a:cubicBezTo>
                    <a:pt x="156" y="256"/>
                    <a:pt x="86" y="127"/>
                    <a:pt x="109" y="49"/>
                  </a:cubicBezTo>
                  <a:cubicBezTo>
                    <a:pt x="112" y="30"/>
                    <a:pt x="100" y="7"/>
                    <a:pt x="81" y="2"/>
                  </a:cubicBezTo>
                  <a:cubicBezTo>
                    <a:pt x="77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 rot="-391395">
              <a:off x="1018906" y="3705830"/>
              <a:ext cx="14307" cy="25810"/>
            </a:xfrm>
            <a:custGeom>
              <a:avLst/>
              <a:gdLst/>
              <a:ahLst/>
              <a:cxnLst/>
              <a:rect l="l" t="t" r="r" b="b"/>
              <a:pathLst>
                <a:path w="199" h="359" extrusionOk="0">
                  <a:moveTo>
                    <a:pt x="75" y="1"/>
                  </a:moveTo>
                  <a:cubicBezTo>
                    <a:pt x="56" y="1"/>
                    <a:pt x="39" y="12"/>
                    <a:pt x="32" y="29"/>
                  </a:cubicBezTo>
                  <a:cubicBezTo>
                    <a:pt x="1" y="152"/>
                    <a:pt x="107" y="319"/>
                    <a:pt x="121" y="339"/>
                  </a:cubicBezTo>
                  <a:cubicBezTo>
                    <a:pt x="126" y="350"/>
                    <a:pt x="138" y="358"/>
                    <a:pt x="152" y="358"/>
                  </a:cubicBezTo>
                  <a:cubicBezTo>
                    <a:pt x="157" y="358"/>
                    <a:pt x="166" y="358"/>
                    <a:pt x="177" y="350"/>
                  </a:cubicBezTo>
                  <a:cubicBezTo>
                    <a:pt x="193" y="339"/>
                    <a:pt x="199" y="317"/>
                    <a:pt x="185" y="297"/>
                  </a:cubicBezTo>
                  <a:cubicBezTo>
                    <a:pt x="157" y="255"/>
                    <a:pt x="87" y="127"/>
                    <a:pt x="110" y="52"/>
                  </a:cubicBezTo>
                  <a:cubicBezTo>
                    <a:pt x="113" y="29"/>
                    <a:pt x="101" y="10"/>
                    <a:pt x="82" y="1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 rot="-391395">
              <a:off x="999559" y="3668895"/>
              <a:ext cx="14307" cy="25810"/>
            </a:xfrm>
            <a:custGeom>
              <a:avLst/>
              <a:gdLst/>
              <a:ahLst/>
              <a:cxnLst/>
              <a:rect l="l" t="t" r="r" b="b"/>
              <a:pathLst>
                <a:path w="199" h="359" extrusionOk="0">
                  <a:moveTo>
                    <a:pt x="75" y="1"/>
                  </a:moveTo>
                  <a:cubicBezTo>
                    <a:pt x="55" y="1"/>
                    <a:pt x="39" y="12"/>
                    <a:pt x="31" y="29"/>
                  </a:cubicBezTo>
                  <a:cubicBezTo>
                    <a:pt x="1" y="152"/>
                    <a:pt x="107" y="319"/>
                    <a:pt x="121" y="342"/>
                  </a:cubicBezTo>
                  <a:cubicBezTo>
                    <a:pt x="126" y="350"/>
                    <a:pt x="137" y="358"/>
                    <a:pt x="151" y="358"/>
                  </a:cubicBezTo>
                  <a:cubicBezTo>
                    <a:pt x="157" y="358"/>
                    <a:pt x="165" y="358"/>
                    <a:pt x="176" y="350"/>
                  </a:cubicBezTo>
                  <a:cubicBezTo>
                    <a:pt x="193" y="342"/>
                    <a:pt x="199" y="316"/>
                    <a:pt x="185" y="300"/>
                  </a:cubicBezTo>
                  <a:cubicBezTo>
                    <a:pt x="157" y="258"/>
                    <a:pt x="87" y="127"/>
                    <a:pt x="109" y="51"/>
                  </a:cubicBezTo>
                  <a:cubicBezTo>
                    <a:pt x="112" y="29"/>
                    <a:pt x="101" y="7"/>
                    <a:pt x="82" y="1"/>
                  </a:cubicBezTo>
                  <a:cubicBezTo>
                    <a:pt x="79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 rot="-391395">
              <a:off x="1018451" y="3664551"/>
              <a:ext cx="14522" cy="25738"/>
            </a:xfrm>
            <a:custGeom>
              <a:avLst/>
              <a:gdLst/>
              <a:ahLst/>
              <a:cxnLst/>
              <a:rect l="l" t="t" r="r" b="b"/>
              <a:pathLst>
                <a:path w="202" h="358" extrusionOk="0">
                  <a:moveTo>
                    <a:pt x="75" y="0"/>
                  </a:moveTo>
                  <a:cubicBezTo>
                    <a:pt x="57" y="0"/>
                    <a:pt x="39" y="11"/>
                    <a:pt x="34" y="28"/>
                  </a:cubicBezTo>
                  <a:cubicBezTo>
                    <a:pt x="1" y="151"/>
                    <a:pt x="107" y="319"/>
                    <a:pt x="120" y="338"/>
                  </a:cubicBezTo>
                  <a:cubicBezTo>
                    <a:pt x="126" y="349"/>
                    <a:pt x="137" y="358"/>
                    <a:pt x="151" y="358"/>
                  </a:cubicBezTo>
                  <a:cubicBezTo>
                    <a:pt x="160" y="358"/>
                    <a:pt x="165" y="358"/>
                    <a:pt x="176" y="349"/>
                  </a:cubicBezTo>
                  <a:cubicBezTo>
                    <a:pt x="193" y="338"/>
                    <a:pt x="201" y="316"/>
                    <a:pt x="187" y="296"/>
                  </a:cubicBezTo>
                  <a:cubicBezTo>
                    <a:pt x="160" y="254"/>
                    <a:pt x="90" y="126"/>
                    <a:pt x="109" y="51"/>
                  </a:cubicBezTo>
                  <a:cubicBezTo>
                    <a:pt x="112" y="28"/>
                    <a:pt x="104" y="9"/>
                    <a:pt x="81" y="0"/>
                  </a:cubicBezTo>
                  <a:cubicBezTo>
                    <a:pt x="79" y="0"/>
                    <a:pt x="77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-391395">
              <a:off x="998721" y="3633159"/>
              <a:ext cx="14522" cy="25666"/>
            </a:xfrm>
            <a:custGeom>
              <a:avLst/>
              <a:gdLst/>
              <a:ahLst/>
              <a:cxnLst/>
              <a:rect l="l" t="t" r="r" b="b"/>
              <a:pathLst>
                <a:path w="202" h="357" extrusionOk="0">
                  <a:moveTo>
                    <a:pt x="71" y="1"/>
                  </a:moveTo>
                  <a:cubicBezTo>
                    <a:pt x="55" y="1"/>
                    <a:pt x="38" y="12"/>
                    <a:pt x="34" y="30"/>
                  </a:cubicBezTo>
                  <a:cubicBezTo>
                    <a:pt x="0" y="153"/>
                    <a:pt x="106" y="320"/>
                    <a:pt x="120" y="340"/>
                  </a:cubicBezTo>
                  <a:cubicBezTo>
                    <a:pt x="126" y="351"/>
                    <a:pt x="137" y="357"/>
                    <a:pt x="151" y="357"/>
                  </a:cubicBezTo>
                  <a:cubicBezTo>
                    <a:pt x="159" y="357"/>
                    <a:pt x="165" y="354"/>
                    <a:pt x="176" y="351"/>
                  </a:cubicBezTo>
                  <a:cubicBezTo>
                    <a:pt x="193" y="340"/>
                    <a:pt x="201" y="315"/>
                    <a:pt x="187" y="298"/>
                  </a:cubicBezTo>
                  <a:cubicBezTo>
                    <a:pt x="159" y="256"/>
                    <a:pt x="90" y="128"/>
                    <a:pt x="109" y="50"/>
                  </a:cubicBezTo>
                  <a:cubicBezTo>
                    <a:pt x="112" y="30"/>
                    <a:pt x="104" y="8"/>
                    <a:pt x="81" y="2"/>
                  </a:cubicBezTo>
                  <a:cubicBezTo>
                    <a:pt x="78" y="1"/>
                    <a:pt x="7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-391395">
              <a:off x="1660988" y="3706538"/>
              <a:ext cx="11287" cy="26169"/>
            </a:xfrm>
            <a:custGeom>
              <a:avLst/>
              <a:gdLst/>
              <a:ahLst/>
              <a:cxnLst/>
              <a:rect l="l" t="t" r="r" b="b"/>
              <a:pathLst>
                <a:path w="157" h="364" extrusionOk="0">
                  <a:moveTo>
                    <a:pt x="106" y="0"/>
                  </a:moveTo>
                  <a:cubicBezTo>
                    <a:pt x="104" y="0"/>
                    <a:pt x="103" y="0"/>
                    <a:pt x="101" y="0"/>
                  </a:cubicBezTo>
                  <a:cubicBezTo>
                    <a:pt x="81" y="6"/>
                    <a:pt x="65" y="23"/>
                    <a:pt x="67" y="42"/>
                  </a:cubicBezTo>
                  <a:cubicBezTo>
                    <a:pt x="70" y="95"/>
                    <a:pt x="70" y="243"/>
                    <a:pt x="14" y="299"/>
                  </a:cubicBezTo>
                  <a:cubicBezTo>
                    <a:pt x="0" y="316"/>
                    <a:pt x="0" y="341"/>
                    <a:pt x="17" y="355"/>
                  </a:cubicBezTo>
                  <a:cubicBezTo>
                    <a:pt x="26" y="360"/>
                    <a:pt x="37" y="363"/>
                    <a:pt x="45" y="363"/>
                  </a:cubicBezTo>
                  <a:cubicBezTo>
                    <a:pt x="56" y="363"/>
                    <a:pt x="67" y="360"/>
                    <a:pt x="70" y="349"/>
                  </a:cubicBezTo>
                  <a:cubicBezTo>
                    <a:pt x="157" y="260"/>
                    <a:pt x="148" y="62"/>
                    <a:pt x="143" y="37"/>
                  </a:cubicBezTo>
                  <a:cubicBezTo>
                    <a:pt x="140" y="16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 rot="-391395">
              <a:off x="1672010" y="3672566"/>
              <a:ext cx="11359" cy="26169"/>
            </a:xfrm>
            <a:custGeom>
              <a:avLst/>
              <a:gdLst/>
              <a:ahLst/>
              <a:cxnLst/>
              <a:rect l="l" t="t" r="r" b="b"/>
              <a:pathLst>
                <a:path w="158" h="364" extrusionOk="0">
                  <a:moveTo>
                    <a:pt x="106" y="0"/>
                  </a:moveTo>
                  <a:cubicBezTo>
                    <a:pt x="104" y="0"/>
                    <a:pt x="103" y="0"/>
                    <a:pt x="101" y="1"/>
                  </a:cubicBezTo>
                  <a:cubicBezTo>
                    <a:pt x="82" y="3"/>
                    <a:pt x="62" y="20"/>
                    <a:pt x="68" y="42"/>
                  </a:cubicBezTo>
                  <a:cubicBezTo>
                    <a:pt x="71" y="95"/>
                    <a:pt x="71" y="240"/>
                    <a:pt x="15" y="296"/>
                  </a:cubicBezTo>
                  <a:cubicBezTo>
                    <a:pt x="1" y="313"/>
                    <a:pt x="1" y="338"/>
                    <a:pt x="18" y="352"/>
                  </a:cubicBezTo>
                  <a:cubicBezTo>
                    <a:pt x="26" y="360"/>
                    <a:pt x="34" y="363"/>
                    <a:pt x="46" y="363"/>
                  </a:cubicBezTo>
                  <a:cubicBezTo>
                    <a:pt x="57" y="363"/>
                    <a:pt x="68" y="360"/>
                    <a:pt x="71" y="349"/>
                  </a:cubicBezTo>
                  <a:cubicBezTo>
                    <a:pt x="157" y="257"/>
                    <a:pt x="146" y="59"/>
                    <a:pt x="143" y="34"/>
                  </a:cubicBezTo>
                  <a:cubicBezTo>
                    <a:pt x="141" y="16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 rot="-391395">
              <a:off x="1679353" y="3712104"/>
              <a:ext cx="11359" cy="26169"/>
            </a:xfrm>
            <a:custGeom>
              <a:avLst/>
              <a:gdLst/>
              <a:ahLst/>
              <a:cxnLst/>
              <a:rect l="l" t="t" r="r" b="b"/>
              <a:pathLst>
                <a:path w="158" h="364" extrusionOk="0">
                  <a:moveTo>
                    <a:pt x="106" y="0"/>
                  </a:moveTo>
                  <a:cubicBezTo>
                    <a:pt x="104" y="0"/>
                    <a:pt x="103" y="0"/>
                    <a:pt x="101" y="0"/>
                  </a:cubicBezTo>
                  <a:cubicBezTo>
                    <a:pt x="79" y="3"/>
                    <a:pt x="62" y="20"/>
                    <a:pt x="65" y="42"/>
                  </a:cubicBezTo>
                  <a:cubicBezTo>
                    <a:pt x="71" y="95"/>
                    <a:pt x="71" y="240"/>
                    <a:pt x="15" y="296"/>
                  </a:cubicBezTo>
                  <a:cubicBezTo>
                    <a:pt x="1" y="313"/>
                    <a:pt x="1" y="338"/>
                    <a:pt x="18" y="352"/>
                  </a:cubicBezTo>
                  <a:cubicBezTo>
                    <a:pt x="23" y="360"/>
                    <a:pt x="34" y="363"/>
                    <a:pt x="46" y="363"/>
                  </a:cubicBezTo>
                  <a:cubicBezTo>
                    <a:pt x="60" y="363"/>
                    <a:pt x="71" y="360"/>
                    <a:pt x="71" y="349"/>
                  </a:cubicBezTo>
                  <a:cubicBezTo>
                    <a:pt x="157" y="257"/>
                    <a:pt x="146" y="59"/>
                    <a:pt x="143" y="34"/>
                  </a:cubicBezTo>
                  <a:cubicBezTo>
                    <a:pt x="141" y="16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-391395">
              <a:off x="1678684" y="3753720"/>
              <a:ext cx="11287" cy="26169"/>
            </a:xfrm>
            <a:custGeom>
              <a:avLst/>
              <a:gdLst/>
              <a:ahLst/>
              <a:cxnLst/>
              <a:rect l="l" t="t" r="r" b="b"/>
              <a:pathLst>
                <a:path w="157" h="364" extrusionOk="0">
                  <a:moveTo>
                    <a:pt x="108" y="1"/>
                  </a:moveTo>
                  <a:cubicBezTo>
                    <a:pt x="107" y="1"/>
                    <a:pt x="105" y="1"/>
                    <a:pt x="104" y="1"/>
                  </a:cubicBezTo>
                  <a:cubicBezTo>
                    <a:pt x="82" y="4"/>
                    <a:pt x="65" y="23"/>
                    <a:pt x="68" y="43"/>
                  </a:cubicBezTo>
                  <a:cubicBezTo>
                    <a:pt x="70" y="96"/>
                    <a:pt x="70" y="241"/>
                    <a:pt x="15" y="297"/>
                  </a:cubicBezTo>
                  <a:cubicBezTo>
                    <a:pt x="1" y="316"/>
                    <a:pt x="1" y="339"/>
                    <a:pt x="17" y="353"/>
                  </a:cubicBezTo>
                  <a:cubicBezTo>
                    <a:pt x="26" y="361"/>
                    <a:pt x="37" y="364"/>
                    <a:pt x="48" y="364"/>
                  </a:cubicBezTo>
                  <a:cubicBezTo>
                    <a:pt x="56" y="364"/>
                    <a:pt x="68" y="361"/>
                    <a:pt x="70" y="350"/>
                  </a:cubicBezTo>
                  <a:cubicBezTo>
                    <a:pt x="157" y="261"/>
                    <a:pt x="148" y="60"/>
                    <a:pt x="143" y="37"/>
                  </a:cubicBezTo>
                  <a:cubicBezTo>
                    <a:pt x="140" y="17"/>
                    <a:pt x="12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 rot="-391395">
              <a:off x="1659939" y="3748615"/>
              <a:ext cx="11503" cy="26169"/>
            </a:xfrm>
            <a:custGeom>
              <a:avLst/>
              <a:gdLst/>
              <a:ahLst/>
              <a:cxnLst/>
              <a:rect l="l" t="t" r="r" b="b"/>
              <a:pathLst>
                <a:path w="160" h="364" extrusionOk="0">
                  <a:moveTo>
                    <a:pt x="108" y="0"/>
                  </a:moveTo>
                  <a:cubicBezTo>
                    <a:pt x="107" y="0"/>
                    <a:pt x="105" y="1"/>
                    <a:pt x="104" y="1"/>
                  </a:cubicBezTo>
                  <a:cubicBezTo>
                    <a:pt x="81" y="4"/>
                    <a:pt x="65" y="20"/>
                    <a:pt x="68" y="43"/>
                  </a:cubicBezTo>
                  <a:cubicBezTo>
                    <a:pt x="70" y="96"/>
                    <a:pt x="70" y="241"/>
                    <a:pt x="14" y="296"/>
                  </a:cubicBezTo>
                  <a:cubicBezTo>
                    <a:pt x="1" y="313"/>
                    <a:pt x="1" y="338"/>
                    <a:pt x="20" y="352"/>
                  </a:cubicBezTo>
                  <a:cubicBezTo>
                    <a:pt x="26" y="361"/>
                    <a:pt x="37" y="363"/>
                    <a:pt x="48" y="363"/>
                  </a:cubicBezTo>
                  <a:cubicBezTo>
                    <a:pt x="56" y="363"/>
                    <a:pt x="68" y="361"/>
                    <a:pt x="70" y="349"/>
                  </a:cubicBezTo>
                  <a:cubicBezTo>
                    <a:pt x="160" y="257"/>
                    <a:pt x="148" y="59"/>
                    <a:pt x="146" y="34"/>
                  </a:cubicBezTo>
                  <a:cubicBezTo>
                    <a:pt x="140" y="16"/>
                    <a:pt x="126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 rot="-391395">
              <a:off x="1662154" y="3785712"/>
              <a:ext cx="11287" cy="26169"/>
            </a:xfrm>
            <a:custGeom>
              <a:avLst/>
              <a:gdLst/>
              <a:ahLst/>
              <a:cxnLst/>
              <a:rect l="l" t="t" r="r" b="b"/>
              <a:pathLst>
                <a:path w="157" h="364" extrusionOk="0">
                  <a:moveTo>
                    <a:pt x="108" y="1"/>
                  </a:moveTo>
                  <a:cubicBezTo>
                    <a:pt x="107" y="1"/>
                    <a:pt x="105" y="1"/>
                    <a:pt x="104" y="1"/>
                  </a:cubicBezTo>
                  <a:cubicBezTo>
                    <a:pt x="82" y="4"/>
                    <a:pt x="65" y="20"/>
                    <a:pt x="68" y="43"/>
                  </a:cubicBezTo>
                  <a:cubicBezTo>
                    <a:pt x="70" y="96"/>
                    <a:pt x="70" y="241"/>
                    <a:pt x="15" y="297"/>
                  </a:cubicBezTo>
                  <a:cubicBezTo>
                    <a:pt x="1" y="313"/>
                    <a:pt x="1" y="338"/>
                    <a:pt x="17" y="352"/>
                  </a:cubicBezTo>
                  <a:cubicBezTo>
                    <a:pt x="26" y="361"/>
                    <a:pt x="37" y="364"/>
                    <a:pt x="48" y="364"/>
                  </a:cubicBezTo>
                  <a:cubicBezTo>
                    <a:pt x="56" y="364"/>
                    <a:pt x="68" y="361"/>
                    <a:pt x="70" y="350"/>
                  </a:cubicBezTo>
                  <a:cubicBezTo>
                    <a:pt x="157" y="258"/>
                    <a:pt x="149" y="59"/>
                    <a:pt x="143" y="34"/>
                  </a:cubicBezTo>
                  <a:cubicBezTo>
                    <a:pt x="140" y="16"/>
                    <a:pt x="12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 rot="-391395">
              <a:off x="1286014" y="4196619"/>
              <a:ext cx="172759" cy="20274"/>
            </a:xfrm>
            <a:custGeom>
              <a:avLst/>
              <a:gdLst/>
              <a:ahLst/>
              <a:cxnLst/>
              <a:rect l="l" t="t" r="r" b="b"/>
              <a:pathLst>
                <a:path w="2403" h="282" extrusionOk="0">
                  <a:moveTo>
                    <a:pt x="2362" y="0"/>
                  </a:moveTo>
                  <a:cubicBezTo>
                    <a:pt x="2357" y="0"/>
                    <a:pt x="2352" y="1"/>
                    <a:pt x="2347" y="3"/>
                  </a:cubicBezTo>
                  <a:cubicBezTo>
                    <a:pt x="1957" y="155"/>
                    <a:pt x="1555" y="204"/>
                    <a:pt x="1198" y="204"/>
                  </a:cubicBezTo>
                  <a:cubicBezTo>
                    <a:pt x="558" y="204"/>
                    <a:pt x="65" y="47"/>
                    <a:pt x="56" y="45"/>
                  </a:cubicBezTo>
                  <a:cubicBezTo>
                    <a:pt x="51" y="43"/>
                    <a:pt x="46" y="42"/>
                    <a:pt x="41" y="42"/>
                  </a:cubicBezTo>
                  <a:cubicBezTo>
                    <a:pt x="26" y="42"/>
                    <a:pt x="12" y="52"/>
                    <a:pt x="6" y="67"/>
                  </a:cubicBezTo>
                  <a:cubicBezTo>
                    <a:pt x="0" y="89"/>
                    <a:pt x="12" y="109"/>
                    <a:pt x="31" y="117"/>
                  </a:cubicBezTo>
                  <a:cubicBezTo>
                    <a:pt x="40" y="120"/>
                    <a:pt x="542" y="282"/>
                    <a:pt x="1192" y="282"/>
                  </a:cubicBezTo>
                  <a:cubicBezTo>
                    <a:pt x="1560" y="282"/>
                    <a:pt x="1973" y="229"/>
                    <a:pt x="2375" y="73"/>
                  </a:cubicBezTo>
                  <a:cubicBezTo>
                    <a:pt x="2391" y="64"/>
                    <a:pt x="2402" y="45"/>
                    <a:pt x="2397" y="22"/>
                  </a:cubicBezTo>
                  <a:cubicBezTo>
                    <a:pt x="2390" y="10"/>
                    <a:pt x="2378" y="0"/>
                    <a:pt x="2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 rot="-391395">
              <a:off x="1244986" y="4314513"/>
              <a:ext cx="19339" cy="46371"/>
            </a:xfrm>
            <a:custGeom>
              <a:avLst/>
              <a:gdLst/>
              <a:ahLst/>
              <a:cxnLst/>
              <a:rect l="l" t="t" r="r" b="b"/>
              <a:pathLst>
                <a:path w="269" h="645" extrusionOk="0">
                  <a:moveTo>
                    <a:pt x="39" y="0"/>
                  </a:moveTo>
                  <a:cubicBezTo>
                    <a:pt x="17" y="0"/>
                    <a:pt x="0" y="17"/>
                    <a:pt x="0" y="40"/>
                  </a:cubicBezTo>
                  <a:cubicBezTo>
                    <a:pt x="0" y="56"/>
                    <a:pt x="11" y="489"/>
                    <a:pt x="198" y="634"/>
                  </a:cubicBezTo>
                  <a:cubicBezTo>
                    <a:pt x="207" y="642"/>
                    <a:pt x="212" y="645"/>
                    <a:pt x="223" y="645"/>
                  </a:cubicBezTo>
                  <a:cubicBezTo>
                    <a:pt x="235" y="645"/>
                    <a:pt x="243" y="639"/>
                    <a:pt x="254" y="634"/>
                  </a:cubicBezTo>
                  <a:cubicBezTo>
                    <a:pt x="268" y="617"/>
                    <a:pt x="265" y="592"/>
                    <a:pt x="249" y="578"/>
                  </a:cubicBezTo>
                  <a:cubicBezTo>
                    <a:pt x="95" y="452"/>
                    <a:pt x="81" y="42"/>
                    <a:pt x="81" y="40"/>
                  </a:cubicBezTo>
                  <a:cubicBezTo>
                    <a:pt x="81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 rot="-391395">
              <a:off x="1287622" y="4308662"/>
              <a:ext cx="8699" cy="48815"/>
            </a:xfrm>
            <a:custGeom>
              <a:avLst/>
              <a:gdLst/>
              <a:ahLst/>
              <a:cxnLst/>
              <a:rect l="l" t="t" r="r" b="b"/>
              <a:pathLst>
                <a:path w="121" h="679" extrusionOk="0">
                  <a:moveTo>
                    <a:pt x="37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87"/>
                    <a:pt x="3" y="530"/>
                    <a:pt x="42" y="650"/>
                  </a:cubicBezTo>
                  <a:cubicBezTo>
                    <a:pt x="48" y="667"/>
                    <a:pt x="62" y="678"/>
                    <a:pt x="78" y="678"/>
                  </a:cubicBezTo>
                  <a:cubicBezTo>
                    <a:pt x="84" y="678"/>
                    <a:pt x="87" y="678"/>
                    <a:pt x="90" y="675"/>
                  </a:cubicBezTo>
                  <a:cubicBezTo>
                    <a:pt x="112" y="667"/>
                    <a:pt x="120" y="645"/>
                    <a:pt x="115" y="625"/>
                  </a:cubicBezTo>
                  <a:cubicBezTo>
                    <a:pt x="84" y="539"/>
                    <a:pt x="76" y="173"/>
                    <a:pt x="76" y="39"/>
                  </a:cubicBezTo>
                  <a:cubicBezTo>
                    <a:pt x="76" y="17"/>
                    <a:pt x="59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 rot="-391395">
              <a:off x="1519406" y="4283023"/>
              <a:ext cx="21496" cy="50181"/>
            </a:xfrm>
            <a:custGeom>
              <a:avLst/>
              <a:gdLst/>
              <a:ahLst/>
              <a:cxnLst/>
              <a:rect l="l" t="t" r="r" b="b"/>
              <a:pathLst>
                <a:path w="299" h="698" extrusionOk="0">
                  <a:moveTo>
                    <a:pt x="257" y="0"/>
                  </a:moveTo>
                  <a:cubicBezTo>
                    <a:pt x="238" y="0"/>
                    <a:pt x="223" y="16"/>
                    <a:pt x="220" y="34"/>
                  </a:cubicBezTo>
                  <a:cubicBezTo>
                    <a:pt x="209" y="165"/>
                    <a:pt x="153" y="522"/>
                    <a:pt x="22" y="628"/>
                  </a:cubicBezTo>
                  <a:cubicBezTo>
                    <a:pt x="3" y="642"/>
                    <a:pt x="0" y="667"/>
                    <a:pt x="14" y="684"/>
                  </a:cubicBezTo>
                  <a:cubicBezTo>
                    <a:pt x="22" y="690"/>
                    <a:pt x="36" y="698"/>
                    <a:pt x="45" y="698"/>
                  </a:cubicBezTo>
                  <a:cubicBezTo>
                    <a:pt x="56" y="698"/>
                    <a:pt x="64" y="692"/>
                    <a:pt x="70" y="690"/>
                  </a:cubicBezTo>
                  <a:cubicBezTo>
                    <a:pt x="254" y="544"/>
                    <a:pt x="293" y="62"/>
                    <a:pt x="296" y="42"/>
                  </a:cubicBezTo>
                  <a:cubicBezTo>
                    <a:pt x="299" y="20"/>
                    <a:pt x="282" y="3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 rot="-391395">
              <a:off x="1489047" y="4285617"/>
              <a:ext cx="8915" cy="48815"/>
            </a:xfrm>
            <a:custGeom>
              <a:avLst/>
              <a:gdLst/>
              <a:ahLst/>
              <a:cxnLst/>
              <a:rect l="l" t="t" r="r" b="b"/>
              <a:pathLst>
                <a:path w="124" h="679" extrusionOk="0">
                  <a:moveTo>
                    <a:pt x="84" y="0"/>
                  </a:moveTo>
                  <a:cubicBezTo>
                    <a:pt x="62" y="0"/>
                    <a:pt x="45" y="17"/>
                    <a:pt x="45" y="39"/>
                  </a:cubicBezTo>
                  <a:cubicBezTo>
                    <a:pt x="45" y="168"/>
                    <a:pt x="40" y="536"/>
                    <a:pt x="6" y="625"/>
                  </a:cubicBezTo>
                  <a:cubicBezTo>
                    <a:pt x="1" y="645"/>
                    <a:pt x="12" y="667"/>
                    <a:pt x="31" y="675"/>
                  </a:cubicBezTo>
                  <a:cubicBezTo>
                    <a:pt x="34" y="678"/>
                    <a:pt x="43" y="678"/>
                    <a:pt x="45" y="678"/>
                  </a:cubicBezTo>
                  <a:cubicBezTo>
                    <a:pt x="59" y="678"/>
                    <a:pt x="73" y="670"/>
                    <a:pt x="82" y="650"/>
                  </a:cubicBezTo>
                  <a:cubicBezTo>
                    <a:pt x="118" y="530"/>
                    <a:pt x="124" y="87"/>
                    <a:pt x="124" y="39"/>
                  </a:cubicBezTo>
                  <a:cubicBezTo>
                    <a:pt x="124" y="17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 rot="-391395">
              <a:off x="1404699" y="3875200"/>
              <a:ext cx="120205" cy="90441"/>
            </a:xfrm>
            <a:custGeom>
              <a:avLst/>
              <a:gdLst/>
              <a:ahLst/>
              <a:cxnLst/>
              <a:rect l="l" t="t" r="r" b="b"/>
              <a:pathLst>
                <a:path w="1672" h="1258" extrusionOk="0">
                  <a:moveTo>
                    <a:pt x="503" y="0"/>
                  </a:moveTo>
                  <a:cubicBezTo>
                    <a:pt x="450" y="402"/>
                    <a:pt x="1" y="815"/>
                    <a:pt x="1" y="815"/>
                  </a:cubicBezTo>
                  <a:cubicBezTo>
                    <a:pt x="1" y="815"/>
                    <a:pt x="570" y="1258"/>
                    <a:pt x="822" y="1258"/>
                  </a:cubicBezTo>
                  <a:cubicBezTo>
                    <a:pt x="833" y="1258"/>
                    <a:pt x="842" y="1257"/>
                    <a:pt x="851" y="1255"/>
                  </a:cubicBezTo>
                  <a:cubicBezTo>
                    <a:pt x="1086" y="1219"/>
                    <a:pt x="389" y="695"/>
                    <a:pt x="388" y="695"/>
                  </a:cubicBezTo>
                  <a:lnTo>
                    <a:pt x="388" y="695"/>
                  </a:lnTo>
                  <a:cubicBezTo>
                    <a:pt x="389" y="695"/>
                    <a:pt x="863" y="1038"/>
                    <a:pt x="1212" y="1038"/>
                  </a:cubicBezTo>
                  <a:cubicBezTo>
                    <a:pt x="1252" y="1038"/>
                    <a:pt x="1290" y="1034"/>
                    <a:pt x="1326" y="1024"/>
                  </a:cubicBezTo>
                  <a:cubicBezTo>
                    <a:pt x="1672" y="929"/>
                    <a:pt x="598" y="366"/>
                    <a:pt x="598" y="366"/>
                  </a:cubicBezTo>
                  <a:lnTo>
                    <a:pt x="598" y="366"/>
                  </a:lnTo>
                  <a:cubicBezTo>
                    <a:pt x="598" y="366"/>
                    <a:pt x="1252" y="621"/>
                    <a:pt x="1484" y="621"/>
                  </a:cubicBezTo>
                  <a:cubicBezTo>
                    <a:pt x="1536" y="621"/>
                    <a:pt x="1567" y="607"/>
                    <a:pt x="1563" y="575"/>
                  </a:cubicBezTo>
                  <a:cubicBezTo>
                    <a:pt x="1546" y="402"/>
                    <a:pt x="503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-391395">
              <a:off x="1086383" y="3805376"/>
              <a:ext cx="438475" cy="168948"/>
            </a:xfrm>
            <a:custGeom>
              <a:avLst/>
              <a:gdLst/>
              <a:ahLst/>
              <a:cxnLst/>
              <a:rect l="l" t="t" r="r" b="b"/>
              <a:pathLst>
                <a:path w="6099" h="2350" extrusionOk="0">
                  <a:moveTo>
                    <a:pt x="1175" y="0"/>
                  </a:moveTo>
                  <a:cubicBezTo>
                    <a:pt x="222" y="0"/>
                    <a:pt x="78" y="1644"/>
                    <a:pt x="78" y="1644"/>
                  </a:cubicBezTo>
                  <a:cubicBezTo>
                    <a:pt x="1" y="2123"/>
                    <a:pt x="1370" y="2350"/>
                    <a:pt x="2690" y="2350"/>
                  </a:cubicBezTo>
                  <a:cubicBezTo>
                    <a:pt x="3711" y="2350"/>
                    <a:pt x="4703" y="2214"/>
                    <a:pt x="4977" y="1954"/>
                  </a:cubicBezTo>
                  <a:cubicBezTo>
                    <a:pt x="6098" y="883"/>
                    <a:pt x="2204" y="46"/>
                    <a:pt x="1213" y="1"/>
                  </a:cubicBezTo>
                  <a:cubicBezTo>
                    <a:pt x="1200" y="0"/>
                    <a:pt x="1187" y="0"/>
                    <a:pt x="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-391395">
              <a:off x="1213082" y="3801725"/>
              <a:ext cx="247384" cy="141485"/>
            </a:xfrm>
            <a:custGeom>
              <a:avLst/>
              <a:gdLst/>
              <a:ahLst/>
              <a:cxnLst/>
              <a:rect l="l" t="t" r="r" b="b"/>
              <a:pathLst>
                <a:path w="3441" h="1968" extrusionOk="0">
                  <a:moveTo>
                    <a:pt x="40" y="1"/>
                  </a:moveTo>
                  <a:cubicBezTo>
                    <a:pt x="23" y="1"/>
                    <a:pt x="1" y="18"/>
                    <a:pt x="1" y="37"/>
                  </a:cubicBezTo>
                  <a:cubicBezTo>
                    <a:pt x="1" y="60"/>
                    <a:pt x="20" y="76"/>
                    <a:pt x="40" y="76"/>
                  </a:cubicBezTo>
                  <a:cubicBezTo>
                    <a:pt x="57" y="76"/>
                    <a:pt x="1747" y="132"/>
                    <a:pt x="2620" y="701"/>
                  </a:cubicBezTo>
                  <a:cubicBezTo>
                    <a:pt x="3058" y="991"/>
                    <a:pt x="3312" y="1287"/>
                    <a:pt x="3335" y="1555"/>
                  </a:cubicBezTo>
                  <a:cubicBezTo>
                    <a:pt x="3357" y="1770"/>
                    <a:pt x="3231" y="1890"/>
                    <a:pt x="3223" y="1898"/>
                  </a:cubicBezTo>
                  <a:cubicBezTo>
                    <a:pt x="3206" y="1915"/>
                    <a:pt x="3206" y="1934"/>
                    <a:pt x="3220" y="1954"/>
                  </a:cubicBezTo>
                  <a:cubicBezTo>
                    <a:pt x="3229" y="1965"/>
                    <a:pt x="3237" y="1968"/>
                    <a:pt x="3248" y="1968"/>
                  </a:cubicBezTo>
                  <a:cubicBezTo>
                    <a:pt x="3259" y="1968"/>
                    <a:pt x="3265" y="1965"/>
                    <a:pt x="3279" y="1957"/>
                  </a:cubicBezTo>
                  <a:cubicBezTo>
                    <a:pt x="3287" y="1951"/>
                    <a:pt x="3441" y="1803"/>
                    <a:pt x="3416" y="1552"/>
                  </a:cubicBezTo>
                  <a:cubicBezTo>
                    <a:pt x="3388" y="1254"/>
                    <a:pt x="3134" y="944"/>
                    <a:pt x="2662" y="637"/>
                  </a:cubicBezTo>
                  <a:cubicBezTo>
                    <a:pt x="1770" y="57"/>
                    <a:pt x="110" y="4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 rot="-391395">
              <a:off x="1230092" y="3934378"/>
              <a:ext cx="27104" cy="9059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150" y="0"/>
                  </a:moveTo>
                  <a:cubicBezTo>
                    <a:pt x="92" y="0"/>
                    <a:pt x="46" y="8"/>
                    <a:pt x="37" y="11"/>
                  </a:cubicBezTo>
                  <a:cubicBezTo>
                    <a:pt x="14" y="14"/>
                    <a:pt x="0" y="33"/>
                    <a:pt x="6" y="55"/>
                  </a:cubicBezTo>
                  <a:cubicBezTo>
                    <a:pt x="8" y="73"/>
                    <a:pt x="25" y="86"/>
                    <a:pt x="45" y="86"/>
                  </a:cubicBezTo>
                  <a:cubicBezTo>
                    <a:pt x="47" y="86"/>
                    <a:pt x="49" y="86"/>
                    <a:pt x="51" y="86"/>
                  </a:cubicBezTo>
                  <a:cubicBezTo>
                    <a:pt x="73" y="83"/>
                    <a:pt x="110" y="79"/>
                    <a:pt x="151" y="79"/>
                  </a:cubicBezTo>
                  <a:cubicBezTo>
                    <a:pt x="208" y="79"/>
                    <a:pt x="271" y="86"/>
                    <a:pt x="307" y="114"/>
                  </a:cubicBezTo>
                  <a:cubicBezTo>
                    <a:pt x="316" y="122"/>
                    <a:pt x="321" y="125"/>
                    <a:pt x="332" y="125"/>
                  </a:cubicBezTo>
                  <a:cubicBezTo>
                    <a:pt x="346" y="125"/>
                    <a:pt x="357" y="120"/>
                    <a:pt x="363" y="111"/>
                  </a:cubicBezTo>
                  <a:cubicBezTo>
                    <a:pt x="377" y="94"/>
                    <a:pt x="374" y="69"/>
                    <a:pt x="357" y="55"/>
                  </a:cubicBezTo>
                  <a:cubicBezTo>
                    <a:pt x="303" y="11"/>
                    <a:pt x="219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 rot="-391395">
              <a:off x="1195422" y="3925965"/>
              <a:ext cx="27176" cy="9274"/>
            </a:xfrm>
            <a:custGeom>
              <a:avLst/>
              <a:gdLst/>
              <a:ahLst/>
              <a:cxnLst/>
              <a:rect l="l" t="t" r="r" b="b"/>
              <a:pathLst>
                <a:path w="378" h="129" extrusionOk="0">
                  <a:moveTo>
                    <a:pt x="144" y="1"/>
                  </a:moveTo>
                  <a:cubicBezTo>
                    <a:pt x="89" y="1"/>
                    <a:pt x="44" y="8"/>
                    <a:pt x="34" y="9"/>
                  </a:cubicBezTo>
                  <a:cubicBezTo>
                    <a:pt x="14" y="14"/>
                    <a:pt x="0" y="34"/>
                    <a:pt x="3" y="56"/>
                  </a:cubicBezTo>
                  <a:cubicBezTo>
                    <a:pt x="6" y="74"/>
                    <a:pt x="25" y="87"/>
                    <a:pt x="43" y="87"/>
                  </a:cubicBezTo>
                  <a:cubicBezTo>
                    <a:pt x="44" y="87"/>
                    <a:pt x="46" y="87"/>
                    <a:pt x="48" y="87"/>
                  </a:cubicBezTo>
                  <a:cubicBezTo>
                    <a:pt x="69" y="85"/>
                    <a:pt x="104" y="82"/>
                    <a:pt x="142" y="82"/>
                  </a:cubicBezTo>
                  <a:cubicBezTo>
                    <a:pt x="201" y="82"/>
                    <a:pt x="268" y="89"/>
                    <a:pt x="307" y="118"/>
                  </a:cubicBezTo>
                  <a:cubicBezTo>
                    <a:pt x="313" y="126"/>
                    <a:pt x="321" y="129"/>
                    <a:pt x="332" y="129"/>
                  </a:cubicBezTo>
                  <a:cubicBezTo>
                    <a:pt x="341" y="129"/>
                    <a:pt x="352" y="126"/>
                    <a:pt x="363" y="112"/>
                  </a:cubicBezTo>
                  <a:cubicBezTo>
                    <a:pt x="377" y="92"/>
                    <a:pt x="374" y="70"/>
                    <a:pt x="355" y="56"/>
                  </a:cubicBezTo>
                  <a:cubicBezTo>
                    <a:pt x="299" y="11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 rot="-391395">
              <a:off x="1234005" y="3915334"/>
              <a:ext cx="27104" cy="9274"/>
            </a:xfrm>
            <a:custGeom>
              <a:avLst/>
              <a:gdLst/>
              <a:ahLst/>
              <a:cxnLst/>
              <a:rect l="l" t="t" r="r" b="b"/>
              <a:pathLst>
                <a:path w="377" h="129" extrusionOk="0">
                  <a:moveTo>
                    <a:pt x="148" y="0"/>
                  </a:moveTo>
                  <a:cubicBezTo>
                    <a:pt x="91" y="0"/>
                    <a:pt x="45" y="7"/>
                    <a:pt x="36" y="8"/>
                  </a:cubicBezTo>
                  <a:cubicBezTo>
                    <a:pt x="14" y="11"/>
                    <a:pt x="0" y="33"/>
                    <a:pt x="6" y="53"/>
                  </a:cubicBezTo>
                  <a:cubicBezTo>
                    <a:pt x="8" y="73"/>
                    <a:pt x="25" y="87"/>
                    <a:pt x="45" y="87"/>
                  </a:cubicBezTo>
                  <a:cubicBezTo>
                    <a:pt x="46" y="87"/>
                    <a:pt x="48" y="87"/>
                    <a:pt x="50" y="86"/>
                  </a:cubicBezTo>
                  <a:cubicBezTo>
                    <a:pt x="70" y="83"/>
                    <a:pt x="106" y="79"/>
                    <a:pt x="146" y="79"/>
                  </a:cubicBezTo>
                  <a:cubicBezTo>
                    <a:pt x="204" y="79"/>
                    <a:pt x="271" y="87"/>
                    <a:pt x="307" y="117"/>
                  </a:cubicBezTo>
                  <a:cubicBezTo>
                    <a:pt x="315" y="125"/>
                    <a:pt x="321" y="128"/>
                    <a:pt x="332" y="128"/>
                  </a:cubicBezTo>
                  <a:cubicBezTo>
                    <a:pt x="343" y="128"/>
                    <a:pt x="357" y="120"/>
                    <a:pt x="363" y="109"/>
                  </a:cubicBezTo>
                  <a:cubicBezTo>
                    <a:pt x="377" y="92"/>
                    <a:pt x="374" y="67"/>
                    <a:pt x="357" y="53"/>
                  </a:cubicBezTo>
                  <a:cubicBezTo>
                    <a:pt x="302" y="10"/>
                    <a:pt x="217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 rot="-391395">
              <a:off x="1275633" y="3912527"/>
              <a:ext cx="27104" cy="8915"/>
            </a:xfrm>
            <a:custGeom>
              <a:avLst/>
              <a:gdLst/>
              <a:ahLst/>
              <a:cxnLst/>
              <a:rect l="l" t="t" r="r" b="b"/>
              <a:pathLst>
                <a:path w="377" h="124" extrusionOk="0">
                  <a:moveTo>
                    <a:pt x="147" y="1"/>
                  </a:moveTo>
                  <a:cubicBezTo>
                    <a:pt x="90" y="1"/>
                    <a:pt x="44" y="8"/>
                    <a:pt x="34" y="9"/>
                  </a:cubicBezTo>
                  <a:cubicBezTo>
                    <a:pt x="14" y="12"/>
                    <a:pt x="0" y="34"/>
                    <a:pt x="3" y="54"/>
                  </a:cubicBezTo>
                  <a:cubicBezTo>
                    <a:pt x="6" y="74"/>
                    <a:pt x="25" y="88"/>
                    <a:pt x="43" y="88"/>
                  </a:cubicBezTo>
                  <a:cubicBezTo>
                    <a:pt x="44" y="88"/>
                    <a:pt x="46" y="88"/>
                    <a:pt x="48" y="87"/>
                  </a:cubicBezTo>
                  <a:cubicBezTo>
                    <a:pt x="70" y="83"/>
                    <a:pt x="109" y="78"/>
                    <a:pt x="151" y="78"/>
                  </a:cubicBezTo>
                  <a:cubicBezTo>
                    <a:pt x="208" y="78"/>
                    <a:pt x="270" y="86"/>
                    <a:pt x="307" y="115"/>
                  </a:cubicBezTo>
                  <a:cubicBezTo>
                    <a:pt x="313" y="121"/>
                    <a:pt x="321" y="124"/>
                    <a:pt x="332" y="124"/>
                  </a:cubicBezTo>
                  <a:cubicBezTo>
                    <a:pt x="346" y="124"/>
                    <a:pt x="355" y="118"/>
                    <a:pt x="363" y="110"/>
                  </a:cubicBezTo>
                  <a:cubicBezTo>
                    <a:pt x="377" y="93"/>
                    <a:pt x="374" y="68"/>
                    <a:pt x="355" y="54"/>
                  </a:cubicBezTo>
                  <a:cubicBezTo>
                    <a:pt x="300" y="11"/>
                    <a:pt x="216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 rot="-391395">
              <a:off x="1272177" y="3931592"/>
              <a:ext cx="27104" cy="9059"/>
            </a:xfrm>
            <a:custGeom>
              <a:avLst/>
              <a:gdLst/>
              <a:ahLst/>
              <a:cxnLst/>
              <a:rect l="l" t="t" r="r" b="b"/>
              <a:pathLst>
                <a:path w="377" h="126" extrusionOk="0">
                  <a:moveTo>
                    <a:pt x="150" y="0"/>
                  </a:moveTo>
                  <a:cubicBezTo>
                    <a:pt x="92" y="0"/>
                    <a:pt x="45" y="8"/>
                    <a:pt x="36" y="11"/>
                  </a:cubicBezTo>
                  <a:cubicBezTo>
                    <a:pt x="14" y="13"/>
                    <a:pt x="0" y="33"/>
                    <a:pt x="6" y="55"/>
                  </a:cubicBezTo>
                  <a:cubicBezTo>
                    <a:pt x="8" y="73"/>
                    <a:pt x="25" y="86"/>
                    <a:pt x="45" y="86"/>
                  </a:cubicBezTo>
                  <a:cubicBezTo>
                    <a:pt x="47" y="86"/>
                    <a:pt x="48" y="86"/>
                    <a:pt x="50" y="86"/>
                  </a:cubicBezTo>
                  <a:cubicBezTo>
                    <a:pt x="72" y="81"/>
                    <a:pt x="109" y="77"/>
                    <a:pt x="149" y="77"/>
                  </a:cubicBezTo>
                  <a:cubicBezTo>
                    <a:pt x="206" y="77"/>
                    <a:pt x="271" y="86"/>
                    <a:pt x="307" y="114"/>
                  </a:cubicBezTo>
                  <a:cubicBezTo>
                    <a:pt x="315" y="122"/>
                    <a:pt x="321" y="125"/>
                    <a:pt x="332" y="125"/>
                  </a:cubicBezTo>
                  <a:cubicBezTo>
                    <a:pt x="343" y="125"/>
                    <a:pt x="354" y="122"/>
                    <a:pt x="363" y="111"/>
                  </a:cubicBezTo>
                  <a:cubicBezTo>
                    <a:pt x="377" y="94"/>
                    <a:pt x="374" y="69"/>
                    <a:pt x="357" y="55"/>
                  </a:cubicBezTo>
                  <a:cubicBezTo>
                    <a:pt x="303" y="11"/>
                    <a:pt x="21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 rot="-391395">
              <a:off x="1308883" y="3925948"/>
              <a:ext cx="27104" cy="9274"/>
            </a:xfrm>
            <a:custGeom>
              <a:avLst/>
              <a:gdLst/>
              <a:ahLst/>
              <a:cxnLst/>
              <a:rect l="l" t="t" r="r" b="b"/>
              <a:pathLst>
                <a:path w="377" h="129" extrusionOk="0">
                  <a:moveTo>
                    <a:pt x="149" y="0"/>
                  </a:moveTo>
                  <a:cubicBezTo>
                    <a:pt x="91" y="0"/>
                    <a:pt x="45" y="7"/>
                    <a:pt x="37" y="8"/>
                  </a:cubicBezTo>
                  <a:cubicBezTo>
                    <a:pt x="14" y="11"/>
                    <a:pt x="0" y="33"/>
                    <a:pt x="6" y="53"/>
                  </a:cubicBezTo>
                  <a:cubicBezTo>
                    <a:pt x="8" y="73"/>
                    <a:pt x="25" y="87"/>
                    <a:pt x="45" y="87"/>
                  </a:cubicBezTo>
                  <a:cubicBezTo>
                    <a:pt x="47" y="87"/>
                    <a:pt x="49" y="87"/>
                    <a:pt x="50" y="86"/>
                  </a:cubicBezTo>
                  <a:cubicBezTo>
                    <a:pt x="70" y="83"/>
                    <a:pt x="106" y="79"/>
                    <a:pt x="146" y="79"/>
                  </a:cubicBezTo>
                  <a:cubicBezTo>
                    <a:pt x="204" y="79"/>
                    <a:pt x="271" y="87"/>
                    <a:pt x="307" y="117"/>
                  </a:cubicBezTo>
                  <a:cubicBezTo>
                    <a:pt x="316" y="125"/>
                    <a:pt x="321" y="128"/>
                    <a:pt x="332" y="128"/>
                  </a:cubicBezTo>
                  <a:cubicBezTo>
                    <a:pt x="343" y="128"/>
                    <a:pt x="355" y="125"/>
                    <a:pt x="363" y="109"/>
                  </a:cubicBezTo>
                  <a:cubicBezTo>
                    <a:pt x="377" y="92"/>
                    <a:pt x="374" y="67"/>
                    <a:pt x="357" y="53"/>
                  </a:cubicBezTo>
                  <a:cubicBezTo>
                    <a:pt x="302" y="10"/>
                    <a:pt x="218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 rot="-391395">
              <a:off x="937550" y="3994294"/>
              <a:ext cx="157733" cy="30123"/>
            </a:xfrm>
            <a:custGeom>
              <a:avLst/>
              <a:gdLst/>
              <a:ahLst/>
              <a:cxnLst/>
              <a:rect l="l" t="t" r="r" b="b"/>
              <a:pathLst>
                <a:path w="2194" h="419" extrusionOk="0">
                  <a:moveTo>
                    <a:pt x="1666" y="1"/>
                  </a:moveTo>
                  <a:cubicBezTo>
                    <a:pt x="1509" y="1"/>
                    <a:pt x="1410" y="47"/>
                    <a:pt x="1278" y="109"/>
                  </a:cubicBezTo>
                  <a:cubicBezTo>
                    <a:pt x="1161" y="165"/>
                    <a:pt x="1019" y="232"/>
                    <a:pt x="790" y="290"/>
                  </a:cubicBezTo>
                  <a:cubicBezTo>
                    <a:pt x="671" y="320"/>
                    <a:pt x="565" y="335"/>
                    <a:pt x="472" y="335"/>
                  </a:cubicBezTo>
                  <a:cubicBezTo>
                    <a:pt x="358" y="335"/>
                    <a:pt x="265" y="313"/>
                    <a:pt x="196" y="268"/>
                  </a:cubicBezTo>
                  <a:cubicBezTo>
                    <a:pt x="98" y="204"/>
                    <a:pt x="82" y="115"/>
                    <a:pt x="82" y="109"/>
                  </a:cubicBezTo>
                  <a:cubicBezTo>
                    <a:pt x="79" y="91"/>
                    <a:pt x="60" y="78"/>
                    <a:pt x="42" y="78"/>
                  </a:cubicBezTo>
                  <a:cubicBezTo>
                    <a:pt x="40" y="78"/>
                    <a:pt x="39" y="78"/>
                    <a:pt x="37" y="78"/>
                  </a:cubicBezTo>
                  <a:cubicBezTo>
                    <a:pt x="15" y="84"/>
                    <a:pt x="1" y="103"/>
                    <a:pt x="4" y="123"/>
                  </a:cubicBezTo>
                  <a:cubicBezTo>
                    <a:pt x="4" y="131"/>
                    <a:pt x="26" y="249"/>
                    <a:pt x="151" y="332"/>
                  </a:cubicBezTo>
                  <a:cubicBezTo>
                    <a:pt x="232" y="388"/>
                    <a:pt x="338" y="419"/>
                    <a:pt x="472" y="419"/>
                  </a:cubicBezTo>
                  <a:cubicBezTo>
                    <a:pt x="570" y="419"/>
                    <a:pt x="681" y="399"/>
                    <a:pt x="807" y="369"/>
                  </a:cubicBezTo>
                  <a:cubicBezTo>
                    <a:pt x="1047" y="310"/>
                    <a:pt x="1189" y="240"/>
                    <a:pt x="1309" y="184"/>
                  </a:cubicBezTo>
                  <a:cubicBezTo>
                    <a:pt x="1434" y="123"/>
                    <a:pt x="1524" y="80"/>
                    <a:pt x="1667" y="80"/>
                  </a:cubicBezTo>
                  <a:cubicBezTo>
                    <a:pt x="1779" y="80"/>
                    <a:pt x="1923" y="107"/>
                    <a:pt x="2143" y="173"/>
                  </a:cubicBezTo>
                  <a:cubicBezTo>
                    <a:pt x="2145" y="174"/>
                    <a:pt x="2147" y="174"/>
                    <a:pt x="2149" y="174"/>
                  </a:cubicBezTo>
                  <a:cubicBezTo>
                    <a:pt x="2167" y="174"/>
                    <a:pt x="2186" y="163"/>
                    <a:pt x="2191" y="145"/>
                  </a:cubicBezTo>
                  <a:cubicBezTo>
                    <a:pt x="2194" y="123"/>
                    <a:pt x="2185" y="103"/>
                    <a:pt x="2163" y="95"/>
                  </a:cubicBezTo>
                  <a:cubicBezTo>
                    <a:pt x="1937" y="28"/>
                    <a:pt x="1785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 rot="-391395">
              <a:off x="960887" y="4151178"/>
              <a:ext cx="498721" cy="38031"/>
            </a:xfrm>
            <a:custGeom>
              <a:avLst/>
              <a:gdLst/>
              <a:ahLst/>
              <a:cxnLst/>
              <a:rect l="l" t="t" r="r" b="b"/>
              <a:pathLst>
                <a:path w="6937" h="529" extrusionOk="0">
                  <a:moveTo>
                    <a:pt x="6327" y="0"/>
                  </a:moveTo>
                  <a:cubicBezTo>
                    <a:pt x="5905" y="0"/>
                    <a:pt x="5420" y="107"/>
                    <a:pt x="4972" y="207"/>
                  </a:cubicBezTo>
                  <a:cubicBezTo>
                    <a:pt x="4763" y="255"/>
                    <a:pt x="4562" y="299"/>
                    <a:pt x="4372" y="333"/>
                  </a:cubicBezTo>
                  <a:cubicBezTo>
                    <a:pt x="4190" y="364"/>
                    <a:pt x="4002" y="378"/>
                    <a:pt x="3809" y="378"/>
                  </a:cubicBezTo>
                  <a:cubicBezTo>
                    <a:pt x="3204" y="378"/>
                    <a:pt x="2549" y="242"/>
                    <a:pt x="1834" y="82"/>
                  </a:cubicBezTo>
                  <a:cubicBezTo>
                    <a:pt x="1704" y="52"/>
                    <a:pt x="1573" y="39"/>
                    <a:pt x="1443" y="39"/>
                  </a:cubicBezTo>
                  <a:cubicBezTo>
                    <a:pt x="720" y="39"/>
                    <a:pt x="57" y="434"/>
                    <a:pt x="26" y="456"/>
                  </a:cubicBezTo>
                  <a:cubicBezTo>
                    <a:pt x="4" y="464"/>
                    <a:pt x="1" y="489"/>
                    <a:pt x="12" y="506"/>
                  </a:cubicBezTo>
                  <a:cubicBezTo>
                    <a:pt x="17" y="520"/>
                    <a:pt x="31" y="528"/>
                    <a:pt x="45" y="528"/>
                  </a:cubicBezTo>
                  <a:cubicBezTo>
                    <a:pt x="54" y="528"/>
                    <a:pt x="59" y="528"/>
                    <a:pt x="68" y="520"/>
                  </a:cubicBezTo>
                  <a:cubicBezTo>
                    <a:pt x="72" y="515"/>
                    <a:pt x="742" y="118"/>
                    <a:pt x="1451" y="118"/>
                  </a:cubicBezTo>
                  <a:cubicBezTo>
                    <a:pt x="1573" y="118"/>
                    <a:pt x="1696" y="130"/>
                    <a:pt x="1817" y="157"/>
                  </a:cubicBezTo>
                  <a:cubicBezTo>
                    <a:pt x="2528" y="321"/>
                    <a:pt x="3186" y="456"/>
                    <a:pt x="3796" y="456"/>
                  </a:cubicBezTo>
                  <a:cubicBezTo>
                    <a:pt x="3997" y="456"/>
                    <a:pt x="4193" y="441"/>
                    <a:pt x="4384" y="408"/>
                  </a:cubicBezTo>
                  <a:cubicBezTo>
                    <a:pt x="4576" y="377"/>
                    <a:pt x="4777" y="333"/>
                    <a:pt x="4992" y="283"/>
                  </a:cubicBezTo>
                  <a:cubicBezTo>
                    <a:pt x="5434" y="185"/>
                    <a:pt x="5915" y="78"/>
                    <a:pt x="6328" y="78"/>
                  </a:cubicBezTo>
                  <a:cubicBezTo>
                    <a:pt x="6532" y="78"/>
                    <a:pt x="6720" y="105"/>
                    <a:pt x="6878" y="171"/>
                  </a:cubicBezTo>
                  <a:cubicBezTo>
                    <a:pt x="6883" y="173"/>
                    <a:pt x="6888" y="174"/>
                    <a:pt x="6893" y="174"/>
                  </a:cubicBezTo>
                  <a:cubicBezTo>
                    <a:pt x="6908" y="174"/>
                    <a:pt x="6922" y="166"/>
                    <a:pt x="6931" y="151"/>
                  </a:cubicBezTo>
                  <a:cubicBezTo>
                    <a:pt x="6936" y="129"/>
                    <a:pt x="6931" y="110"/>
                    <a:pt x="6908" y="98"/>
                  </a:cubicBezTo>
                  <a:cubicBezTo>
                    <a:pt x="6740" y="28"/>
                    <a:pt x="6542" y="0"/>
                    <a:pt x="6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 rot="-391395">
              <a:off x="941921" y="4153897"/>
              <a:ext cx="69233" cy="21496"/>
            </a:xfrm>
            <a:custGeom>
              <a:avLst/>
              <a:gdLst/>
              <a:ahLst/>
              <a:cxnLst/>
              <a:rect l="l" t="t" r="r" b="b"/>
              <a:pathLst>
                <a:path w="963" h="299" extrusionOk="0">
                  <a:moveTo>
                    <a:pt x="711" y="1"/>
                  </a:moveTo>
                  <a:cubicBezTo>
                    <a:pt x="343" y="1"/>
                    <a:pt x="40" y="215"/>
                    <a:pt x="26" y="229"/>
                  </a:cubicBezTo>
                  <a:cubicBezTo>
                    <a:pt x="3" y="237"/>
                    <a:pt x="0" y="262"/>
                    <a:pt x="14" y="279"/>
                  </a:cubicBezTo>
                  <a:cubicBezTo>
                    <a:pt x="23" y="290"/>
                    <a:pt x="31" y="298"/>
                    <a:pt x="45" y="298"/>
                  </a:cubicBezTo>
                  <a:cubicBezTo>
                    <a:pt x="53" y="298"/>
                    <a:pt x="65" y="298"/>
                    <a:pt x="70" y="293"/>
                  </a:cubicBezTo>
                  <a:cubicBezTo>
                    <a:pt x="72" y="290"/>
                    <a:pt x="365" y="81"/>
                    <a:pt x="709" y="81"/>
                  </a:cubicBezTo>
                  <a:cubicBezTo>
                    <a:pt x="774" y="81"/>
                    <a:pt x="840" y="88"/>
                    <a:pt x="907" y="106"/>
                  </a:cubicBezTo>
                  <a:cubicBezTo>
                    <a:pt x="910" y="107"/>
                    <a:pt x="914" y="107"/>
                    <a:pt x="917" y="107"/>
                  </a:cubicBezTo>
                  <a:cubicBezTo>
                    <a:pt x="935" y="107"/>
                    <a:pt x="950" y="94"/>
                    <a:pt x="957" y="78"/>
                  </a:cubicBezTo>
                  <a:cubicBezTo>
                    <a:pt x="963" y="56"/>
                    <a:pt x="949" y="36"/>
                    <a:pt x="929" y="28"/>
                  </a:cubicBezTo>
                  <a:cubicBezTo>
                    <a:pt x="855" y="9"/>
                    <a:pt x="78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 rot="-391395">
              <a:off x="1422176" y="4120236"/>
              <a:ext cx="315322" cy="25306"/>
            </a:xfrm>
            <a:custGeom>
              <a:avLst/>
              <a:gdLst/>
              <a:ahLst/>
              <a:cxnLst/>
              <a:rect l="l" t="t" r="r" b="b"/>
              <a:pathLst>
                <a:path w="4386" h="352" extrusionOk="0">
                  <a:moveTo>
                    <a:pt x="3568" y="0"/>
                  </a:moveTo>
                  <a:cubicBezTo>
                    <a:pt x="3060" y="0"/>
                    <a:pt x="2352" y="79"/>
                    <a:pt x="1451" y="237"/>
                  </a:cubicBezTo>
                  <a:cubicBezTo>
                    <a:pt x="1298" y="264"/>
                    <a:pt x="1150" y="275"/>
                    <a:pt x="1011" y="275"/>
                  </a:cubicBezTo>
                  <a:cubicBezTo>
                    <a:pt x="466" y="275"/>
                    <a:pt x="63" y="108"/>
                    <a:pt x="59" y="106"/>
                  </a:cubicBezTo>
                  <a:cubicBezTo>
                    <a:pt x="53" y="104"/>
                    <a:pt x="47" y="103"/>
                    <a:pt x="42" y="103"/>
                  </a:cubicBezTo>
                  <a:cubicBezTo>
                    <a:pt x="27" y="103"/>
                    <a:pt x="14" y="111"/>
                    <a:pt x="6" y="126"/>
                  </a:cubicBezTo>
                  <a:cubicBezTo>
                    <a:pt x="0" y="148"/>
                    <a:pt x="6" y="167"/>
                    <a:pt x="28" y="179"/>
                  </a:cubicBezTo>
                  <a:cubicBezTo>
                    <a:pt x="48" y="184"/>
                    <a:pt x="452" y="352"/>
                    <a:pt x="1007" y="352"/>
                  </a:cubicBezTo>
                  <a:cubicBezTo>
                    <a:pt x="1150" y="352"/>
                    <a:pt x="1303" y="343"/>
                    <a:pt x="1468" y="318"/>
                  </a:cubicBezTo>
                  <a:cubicBezTo>
                    <a:pt x="2470" y="142"/>
                    <a:pt x="3136" y="81"/>
                    <a:pt x="3580" y="81"/>
                  </a:cubicBezTo>
                  <a:cubicBezTo>
                    <a:pt x="3988" y="81"/>
                    <a:pt x="4207" y="133"/>
                    <a:pt x="4325" y="195"/>
                  </a:cubicBezTo>
                  <a:cubicBezTo>
                    <a:pt x="4330" y="198"/>
                    <a:pt x="4337" y="200"/>
                    <a:pt x="4343" y="200"/>
                  </a:cubicBezTo>
                  <a:cubicBezTo>
                    <a:pt x="4356" y="200"/>
                    <a:pt x="4369" y="193"/>
                    <a:pt x="4375" y="179"/>
                  </a:cubicBezTo>
                  <a:cubicBezTo>
                    <a:pt x="4386" y="162"/>
                    <a:pt x="4380" y="137"/>
                    <a:pt x="4358" y="126"/>
                  </a:cubicBezTo>
                  <a:cubicBezTo>
                    <a:pt x="4203" y="42"/>
                    <a:pt x="3938" y="0"/>
                    <a:pt x="3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 rot="-391395">
              <a:off x="1526535" y="3921500"/>
              <a:ext cx="168948" cy="21280"/>
            </a:xfrm>
            <a:custGeom>
              <a:avLst/>
              <a:gdLst/>
              <a:ahLst/>
              <a:cxnLst/>
              <a:rect l="l" t="t" r="r" b="b"/>
              <a:pathLst>
                <a:path w="2350" h="296" extrusionOk="0">
                  <a:moveTo>
                    <a:pt x="306" y="0"/>
                  </a:moveTo>
                  <a:cubicBezTo>
                    <a:pt x="196" y="0"/>
                    <a:pt x="101" y="16"/>
                    <a:pt x="25" y="58"/>
                  </a:cubicBezTo>
                  <a:cubicBezTo>
                    <a:pt x="9" y="69"/>
                    <a:pt x="0" y="89"/>
                    <a:pt x="11" y="111"/>
                  </a:cubicBezTo>
                  <a:cubicBezTo>
                    <a:pt x="19" y="122"/>
                    <a:pt x="33" y="130"/>
                    <a:pt x="47" y="130"/>
                  </a:cubicBezTo>
                  <a:cubicBezTo>
                    <a:pt x="53" y="130"/>
                    <a:pt x="59" y="128"/>
                    <a:pt x="64" y="125"/>
                  </a:cubicBezTo>
                  <a:cubicBezTo>
                    <a:pt x="127" y="91"/>
                    <a:pt x="211" y="77"/>
                    <a:pt x="309" y="77"/>
                  </a:cubicBezTo>
                  <a:cubicBezTo>
                    <a:pt x="503" y="77"/>
                    <a:pt x="752" y="130"/>
                    <a:pt x="996" y="183"/>
                  </a:cubicBezTo>
                  <a:cubicBezTo>
                    <a:pt x="1250" y="239"/>
                    <a:pt x="1512" y="295"/>
                    <a:pt x="1727" y="295"/>
                  </a:cubicBezTo>
                  <a:lnTo>
                    <a:pt x="1780" y="295"/>
                  </a:lnTo>
                  <a:cubicBezTo>
                    <a:pt x="2316" y="267"/>
                    <a:pt x="2344" y="75"/>
                    <a:pt x="2349" y="55"/>
                  </a:cubicBezTo>
                  <a:cubicBezTo>
                    <a:pt x="2349" y="33"/>
                    <a:pt x="2335" y="16"/>
                    <a:pt x="2313" y="13"/>
                  </a:cubicBezTo>
                  <a:cubicBezTo>
                    <a:pt x="2312" y="13"/>
                    <a:pt x="2310" y="13"/>
                    <a:pt x="2309" y="13"/>
                  </a:cubicBezTo>
                  <a:cubicBezTo>
                    <a:pt x="2293" y="13"/>
                    <a:pt x="2274" y="26"/>
                    <a:pt x="2271" y="44"/>
                  </a:cubicBezTo>
                  <a:cubicBezTo>
                    <a:pt x="2271" y="47"/>
                    <a:pt x="2243" y="192"/>
                    <a:pt x="1777" y="214"/>
                  </a:cubicBezTo>
                  <a:cubicBezTo>
                    <a:pt x="1756" y="215"/>
                    <a:pt x="1735" y="216"/>
                    <a:pt x="1713" y="216"/>
                  </a:cubicBezTo>
                  <a:cubicBezTo>
                    <a:pt x="1508" y="216"/>
                    <a:pt x="1254" y="161"/>
                    <a:pt x="1010" y="108"/>
                  </a:cubicBezTo>
                  <a:cubicBezTo>
                    <a:pt x="753" y="54"/>
                    <a:pt x="5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 rot="-391395">
              <a:off x="1693925" y="4154126"/>
              <a:ext cx="24947" cy="77141"/>
            </a:xfrm>
            <a:custGeom>
              <a:avLst/>
              <a:gdLst/>
              <a:ahLst/>
              <a:cxnLst/>
              <a:rect l="l" t="t" r="r" b="b"/>
              <a:pathLst>
                <a:path w="347" h="1073" extrusionOk="0">
                  <a:moveTo>
                    <a:pt x="303" y="0"/>
                  </a:moveTo>
                  <a:cubicBezTo>
                    <a:pt x="285" y="0"/>
                    <a:pt x="268" y="16"/>
                    <a:pt x="266" y="37"/>
                  </a:cubicBezTo>
                  <a:cubicBezTo>
                    <a:pt x="238" y="377"/>
                    <a:pt x="148" y="916"/>
                    <a:pt x="26" y="1002"/>
                  </a:cubicBezTo>
                  <a:cubicBezTo>
                    <a:pt x="3" y="1013"/>
                    <a:pt x="1" y="1036"/>
                    <a:pt x="14" y="1055"/>
                  </a:cubicBezTo>
                  <a:cubicBezTo>
                    <a:pt x="23" y="1064"/>
                    <a:pt x="31" y="1072"/>
                    <a:pt x="45" y="1072"/>
                  </a:cubicBezTo>
                  <a:cubicBezTo>
                    <a:pt x="54" y="1072"/>
                    <a:pt x="59" y="1069"/>
                    <a:pt x="67" y="1064"/>
                  </a:cubicBezTo>
                  <a:cubicBezTo>
                    <a:pt x="260" y="930"/>
                    <a:pt x="333" y="135"/>
                    <a:pt x="344" y="43"/>
                  </a:cubicBezTo>
                  <a:cubicBezTo>
                    <a:pt x="346" y="23"/>
                    <a:pt x="330" y="4"/>
                    <a:pt x="307" y="1"/>
                  </a:cubicBezTo>
                  <a:cubicBezTo>
                    <a:pt x="306" y="1"/>
                    <a:pt x="305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 rot="-391395">
              <a:off x="1697204" y="4153128"/>
              <a:ext cx="51835" cy="113447"/>
            </a:xfrm>
            <a:custGeom>
              <a:avLst/>
              <a:gdLst/>
              <a:ahLst/>
              <a:cxnLst/>
              <a:rect l="l" t="t" r="r" b="b"/>
              <a:pathLst>
                <a:path w="721" h="1578" extrusionOk="0">
                  <a:moveTo>
                    <a:pt x="644" y="1"/>
                  </a:moveTo>
                  <a:cubicBezTo>
                    <a:pt x="642" y="1"/>
                    <a:pt x="641" y="1"/>
                    <a:pt x="639" y="1"/>
                  </a:cubicBezTo>
                  <a:cubicBezTo>
                    <a:pt x="620" y="4"/>
                    <a:pt x="597" y="20"/>
                    <a:pt x="600" y="43"/>
                  </a:cubicBezTo>
                  <a:cubicBezTo>
                    <a:pt x="636" y="913"/>
                    <a:pt x="25" y="1499"/>
                    <a:pt x="20" y="1507"/>
                  </a:cubicBezTo>
                  <a:cubicBezTo>
                    <a:pt x="0" y="1521"/>
                    <a:pt x="0" y="1544"/>
                    <a:pt x="14" y="1563"/>
                  </a:cubicBezTo>
                  <a:cubicBezTo>
                    <a:pt x="23" y="1574"/>
                    <a:pt x="34" y="1577"/>
                    <a:pt x="42" y="1577"/>
                  </a:cubicBezTo>
                  <a:cubicBezTo>
                    <a:pt x="50" y="1577"/>
                    <a:pt x="62" y="1574"/>
                    <a:pt x="73" y="1566"/>
                  </a:cubicBezTo>
                  <a:cubicBezTo>
                    <a:pt x="81" y="1558"/>
                    <a:pt x="720" y="949"/>
                    <a:pt x="681" y="40"/>
                  </a:cubicBezTo>
                  <a:cubicBezTo>
                    <a:pt x="678" y="19"/>
                    <a:pt x="666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 rot="-391395">
              <a:off x="1731569" y="4192743"/>
              <a:ext cx="40620" cy="89147"/>
            </a:xfrm>
            <a:custGeom>
              <a:avLst/>
              <a:gdLst/>
              <a:ahLst/>
              <a:cxnLst/>
              <a:rect l="l" t="t" r="r" b="b"/>
              <a:pathLst>
                <a:path w="565" h="1240" extrusionOk="0">
                  <a:moveTo>
                    <a:pt x="522" y="0"/>
                  </a:moveTo>
                  <a:cubicBezTo>
                    <a:pt x="510" y="0"/>
                    <a:pt x="497" y="6"/>
                    <a:pt x="489" y="18"/>
                  </a:cubicBezTo>
                  <a:cubicBezTo>
                    <a:pt x="486" y="23"/>
                    <a:pt x="1" y="693"/>
                    <a:pt x="441" y="1226"/>
                  </a:cubicBezTo>
                  <a:cubicBezTo>
                    <a:pt x="453" y="1234"/>
                    <a:pt x="461" y="1240"/>
                    <a:pt x="472" y="1240"/>
                  </a:cubicBezTo>
                  <a:cubicBezTo>
                    <a:pt x="483" y="1240"/>
                    <a:pt x="489" y="1237"/>
                    <a:pt x="494" y="1226"/>
                  </a:cubicBezTo>
                  <a:cubicBezTo>
                    <a:pt x="511" y="1212"/>
                    <a:pt x="514" y="1190"/>
                    <a:pt x="500" y="1170"/>
                  </a:cubicBezTo>
                  <a:cubicBezTo>
                    <a:pt x="98" y="685"/>
                    <a:pt x="545" y="65"/>
                    <a:pt x="553" y="57"/>
                  </a:cubicBezTo>
                  <a:cubicBezTo>
                    <a:pt x="564" y="43"/>
                    <a:pt x="559" y="21"/>
                    <a:pt x="542" y="7"/>
                  </a:cubicBezTo>
                  <a:cubicBezTo>
                    <a:pt x="537" y="2"/>
                    <a:pt x="530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 rot="-391395">
              <a:off x="987728" y="4271572"/>
              <a:ext cx="30195" cy="60534"/>
            </a:xfrm>
            <a:custGeom>
              <a:avLst/>
              <a:gdLst/>
              <a:ahLst/>
              <a:cxnLst/>
              <a:rect l="l" t="t" r="r" b="b"/>
              <a:pathLst>
                <a:path w="420" h="842" extrusionOk="0">
                  <a:moveTo>
                    <a:pt x="47" y="0"/>
                  </a:moveTo>
                  <a:cubicBezTo>
                    <a:pt x="32" y="0"/>
                    <a:pt x="20" y="10"/>
                    <a:pt x="12" y="22"/>
                  </a:cubicBezTo>
                  <a:cubicBezTo>
                    <a:pt x="1" y="41"/>
                    <a:pt x="9" y="63"/>
                    <a:pt x="29" y="75"/>
                  </a:cubicBezTo>
                  <a:cubicBezTo>
                    <a:pt x="29" y="75"/>
                    <a:pt x="238" y="183"/>
                    <a:pt x="302" y="390"/>
                  </a:cubicBezTo>
                  <a:cubicBezTo>
                    <a:pt x="338" y="510"/>
                    <a:pt x="319" y="644"/>
                    <a:pt x="246" y="783"/>
                  </a:cubicBezTo>
                  <a:cubicBezTo>
                    <a:pt x="235" y="800"/>
                    <a:pt x="241" y="825"/>
                    <a:pt x="263" y="836"/>
                  </a:cubicBezTo>
                  <a:cubicBezTo>
                    <a:pt x="266" y="839"/>
                    <a:pt x="274" y="842"/>
                    <a:pt x="280" y="842"/>
                  </a:cubicBezTo>
                  <a:cubicBezTo>
                    <a:pt x="294" y="842"/>
                    <a:pt x="308" y="836"/>
                    <a:pt x="311" y="822"/>
                  </a:cubicBezTo>
                  <a:cubicBezTo>
                    <a:pt x="400" y="660"/>
                    <a:pt x="419" y="510"/>
                    <a:pt x="375" y="368"/>
                  </a:cubicBezTo>
                  <a:cubicBezTo>
                    <a:pt x="302" y="130"/>
                    <a:pt x="73" y="10"/>
                    <a:pt x="65" y="5"/>
                  </a:cubicBezTo>
                  <a:cubicBezTo>
                    <a:pt x="59" y="2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 rot="-391395">
              <a:off x="985069" y="4226295"/>
              <a:ext cx="55070" cy="99356"/>
            </a:xfrm>
            <a:custGeom>
              <a:avLst/>
              <a:gdLst/>
              <a:ahLst/>
              <a:cxnLst/>
              <a:rect l="l" t="t" r="r" b="b"/>
              <a:pathLst>
                <a:path w="766" h="1382" extrusionOk="0">
                  <a:moveTo>
                    <a:pt x="45" y="1"/>
                  </a:moveTo>
                  <a:cubicBezTo>
                    <a:pt x="30" y="1"/>
                    <a:pt x="17" y="6"/>
                    <a:pt x="9" y="20"/>
                  </a:cubicBezTo>
                  <a:cubicBezTo>
                    <a:pt x="1" y="39"/>
                    <a:pt x="6" y="62"/>
                    <a:pt x="26" y="73"/>
                  </a:cubicBezTo>
                  <a:cubicBezTo>
                    <a:pt x="34" y="76"/>
                    <a:pt x="693" y="449"/>
                    <a:pt x="679" y="1342"/>
                  </a:cubicBezTo>
                  <a:cubicBezTo>
                    <a:pt x="679" y="1365"/>
                    <a:pt x="695" y="1381"/>
                    <a:pt x="718" y="1381"/>
                  </a:cubicBezTo>
                  <a:cubicBezTo>
                    <a:pt x="734" y="1381"/>
                    <a:pt x="754" y="1359"/>
                    <a:pt x="751" y="1339"/>
                  </a:cubicBezTo>
                  <a:cubicBezTo>
                    <a:pt x="765" y="402"/>
                    <a:pt x="68" y="6"/>
                    <a:pt x="62" y="3"/>
                  </a:cubicBezTo>
                  <a:cubicBezTo>
                    <a:pt x="56" y="2"/>
                    <a:pt x="50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 rot="-391395">
              <a:off x="1030701" y="4214444"/>
              <a:ext cx="35946" cy="81886"/>
            </a:xfrm>
            <a:custGeom>
              <a:avLst/>
              <a:gdLst/>
              <a:ahLst/>
              <a:cxnLst/>
              <a:rect l="l" t="t" r="r" b="b"/>
              <a:pathLst>
                <a:path w="500" h="1139" extrusionOk="0">
                  <a:moveTo>
                    <a:pt x="146" y="0"/>
                  </a:moveTo>
                  <a:cubicBezTo>
                    <a:pt x="126" y="0"/>
                    <a:pt x="104" y="14"/>
                    <a:pt x="101" y="37"/>
                  </a:cubicBezTo>
                  <a:cubicBezTo>
                    <a:pt x="98" y="70"/>
                    <a:pt x="1" y="809"/>
                    <a:pt x="425" y="1130"/>
                  </a:cubicBezTo>
                  <a:cubicBezTo>
                    <a:pt x="433" y="1136"/>
                    <a:pt x="439" y="1139"/>
                    <a:pt x="450" y="1139"/>
                  </a:cubicBezTo>
                  <a:cubicBezTo>
                    <a:pt x="464" y="1139"/>
                    <a:pt x="475" y="1130"/>
                    <a:pt x="486" y="1122"/>
                  </a:cubicBezTo>
                  <a:cubicBezTo>
                    <a:pt x="500" y="1108"/>
                    <a:pt x="494" y="1083"/>
                    <a:pt x="478" y="1069"/>
                  </a:cubicBezTo>
                  <a:cubicBezTo>
                    <a:pt x="87" y="776"/>
                    <a:pt x="179" y="53"/>
                    <a:pt x="182" y="48"/>
                  </a:cubicBezTo>
                  <a:cubicBezTo>
                    <a:pt x="182" y="25"/>
                    <a:pt x="168" y="6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 rot="-391395">
              <a:off x="1403208" y="3157744"/>
              <a:ext cx="316976" cy="273049"/>
            </a:xfrm>
            <a:custGeom>
              <a:avLst/>
              <a:gdLst/>
              <a:ahLst/>
              <a:cxnLst/>
              <a:rect l="l" t="t" r="r" b="b"/>
              <a:pathLst>
                <a:path w="4409" h="3798" extrusionOk="0">
                  <a:moveTo>
                    <a:pt x="2670" y="1"/>
                  </a:moveTo>
                  <a:cubicBezTo>
                    <a:pt x="2632" y="1"/>
                    <a:pt x="2593" y="2"/>
                    <a:pt x="2553" y="3"/>
                  </a:cubicBezTo>
                  <a:cubicBezTo>
                    <a:pt x="2553" y="3"/>
                    <a:pt x="380" y="210"/>
                    <a:pt x="235" y="695"/>
                  </a:cubicBezTo>
                  <a:cubicBezTo>
                    <a:pt x="0" y="1451"/>
                    <a:pt x="235" y="2902"/>
                    <a:pt x="620" y="3038"/>
                  </a:cubicBezTo>
                  <a:cubicBezTo>
                    <a:pt x="749" y="3083"/>
                    <a:pt x="938" y="3098"/>
                    <a:pt x="1133" y="3098"/>
                  </a:cubicBezTo>
                  <a:cubicBezTo>
                    <a:pt x="1523" y="3098"/>
                    <a:pt x="1936" y="3038"/>
                    <a:pt x="1936" y="3038"/>
                  </a:cubicBezTo>
                  <a:lnTo>
                    <a:pt x="1936" y="3038"/>
                  </a:lnTo>
                  <a:cubicBezTo>
                    <a:pt x="1936" y="3038"/>
                    <a:pt x="1620" y="3798"/>
                    <a:pt x="1832" y="3798"/>
                  </a:cubicBezTo>
                  <a:cubicBezTo>
                    <a:pt x="1840" y="3798"/>
                    <a:pt x="1849" y="3797"/>
                    <a:pt x="1858" y="3794"/>
                  </a:cubicBezTo>
                  <a:cubicBezTo>
                    <a:pt x="3038" y="3527"/>
                    <a:pt x="4037" y="3186"/>
                    <a:pt x="4238" y="2123"/>
                  </a:cubicBezTo>
                  <a:cubicBezTo>
                    <a:pt x="4347" y="1526"/>
                    <a:pt x="4408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 rot="-391395">
              <a:off x="1472648" y="3209821"/>
              <a:ext cx="169164" cy="131277"/>
            </a:xfrm>
            <a:custGeom>
              <a:avLst/>
              <a:gdLst/>
              <a:ahLst/>
              <a:cxnLst/>
              <a:rect l="l" t="t" r="r" b="b"/>
              <a:pathLst>
                <a:path w="2353" h="1826" extrusionOk="0">
                  <a:moveTo>
                    <a:pt x="1744" y="1"/>
                  </a:moveTo>
                  <a:cubicBezTo>
                    <a:pt x="1463" y="1"/>
                    <a:pt x="1264" y="830"/>
                    <a:pt x="1264" y="830"/>
                  </a:cubicBezTo>
                  <a:cubicBezTo>
                    <a:pt x="1264" y="830"/>
                    <a:pt x="987" y="361"/>
                    <a:pt x="691" y="361"/>
                  </a:cubicBezTo>
                  <a:cubicBezTo>
                    <a:pt x="585" y="361"/>
                    <a:pt x="476" y="421"/>
                    <a:pt x="377" y="584"/>
                  </a:cubicBezTo>
                  <a:cubicBezTo>
                    <a:pt x="0" y="1206"/>
                    <a:pt x="1554" y="1826"/>
                    <a:pt x="1554" y="1826"/>
                  </a:cubicBezTo>
                  <a:cubicBezTo>
                    <a:pt x="1554" y="1826"/>
                    <a:pt x="2352" y="473"/>
                    <a:pt x="1864" y="51"/>
                  </a:cubicBezTo>
                  <a:cubicBezTo>
                    <a:pt x="1823" y="16"/>
                    <a:pt x="1783" y="1"/>
                    <a:pt x="1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 rot="-391395">
              <a:off x="731650" y="3473506"/>
              <a:ext cx="176138" cy="166432"/>
            </a:xfrm>
            <a:custGeom>
              <a:avLst/>
              <a:gdLst/>
              <a:ahLst/>
              <a:cxnLst/>
              <a:rect l="l" t="t" r="r" b="b"/>
              <a:pathLst>
                <a:path w="2450" h="2315" extrusionOk="0">
                  <a:moveTo>
                    <a:pt x="170" y="0"/>
                  </a:moveTo>
                  <a:cubicBezTo>
                    <a:pt x="156" y="0"/>
                    <a:pt x="142" y="8"/>
                    <a:pt x="134" y="24"/>
                  </a:cubicBezTo>
                  <a:cubicBezTo>
                    <a:pt x="134" y="24"/>
                    <a:pt x="104" y="82"/>
                    <a:pt x="70" y="169"/>
                  </a:cubicBezTo>
                  <a:cubicBezTo>
                    <a:pt x="64" y="191"/>
                    <a:pt x="76" y="211"/>
                    <a:pt x="95" y="219"/>
                  </a:cubicBezTo>
                  <a:cubicBezTo>
                    <a:pt x="98" y="222"/>
                    <a:pt x="106" y="222"/>
                    <a:pt x="109" y="222"/>
                  </a:cubicBezTo>
                  <a:cubicBezTo>
                    <a:pt x="126" y="222"/>
                    <a:pt x="140" y="213"/>
                    <a:pt x="145" y="194"/>
                  </a:cubicBezTo>
                  <a:cubicBezTo>
                    <a:pt x="176" y="110"/>
                    <a:pt x="204" y="57"/>
                    <a:pt x="204" y="57"/>
                  </a:cubicBezTo>
                  <a:cubicBezTo>
                    <a:pt x="215" y="40"/>
                    <a:pt x="207" y="15"/>
                    <a:pt x="187" y="4"/>
                  </a:cubicBezTo>
                  <a:cubicBezTo>
                    <a:pt x="182" y="2"/>
                    <a:pt x="176" y="0"/>
                    <a:pt x="170" y="0"/>
                  </a:cubicBezTo>
                  <a:close/>
                  <a:moveTo>
                    <a:pt x="66" y="296"/>
                  </a:moveTo>
                  <a:cubicBezTo>
                    <a:pt x="48" y="296"/>
                    <a:pt x="35" y="308"/>
                    <a:pt x="28" y="325"/>
                  </a:cubicBezTo>
                  <a:cubicBezTo>
                    <a:pt x="20" y="378"/>
                    <a:pt x="9" y="431"/>
                    <a:pt x="6" y="484"/>
                  </a:cubicBezTo>
                  <a:cubicBezTo>
                    <a:pt x="0" y="504"/>
                    <a:pt x="20" y="520"/>
                    <a:pt x="39" y="526"/>
                  </a:cubicBezTo>
                  <a:lnTo>
                    <a:pt x="42" y="526"/>
                  </a:lnTo>
                  <a:cubicBezTo>
                    <a:pt x="62" y="526"/>
                    <a:pt x="81" y="506"/>
                    <a:pt x="78" y="490"/>
                  </a:cubicBezTo>
                  <a:cubicBezTo>
                    <a:pt x="81" y="445"/>
                    <a:pt x="92" y="392"/>
                    <a:pt x="104" y="345"/>
                  </a:cubicBezTo>
                  <a:cubicBezTo>
                    <a:pt x="109" y="322"/>
                    <a:pt x="95" y="305"/>
                    <a:pt x="76" y="297"/>
                  </a:cubicBezTo>
                  <a:cubicBezTo>
                    <a:pt x="72" y="296"/>
                    <a:pt x="69" y="296"/>
                    <a:pt x="66" y="296"/>
                  </a:cubicBezTo>
                  <a:close/>
                  <a:moveTo>
                    <a:pt x="44" y="604"/>
                  </a:moveTo>
                  <a:cubicBezTo>
                    <a:pt x="43" y="604"/>
                    <a:pt x="41" y="604"/>
                    <a:pt x="39" y="604"/>
                  </a:cubicBezTo>
                  <a:cubicBezTo>
                    <a:pt x="20" y="604"/>
                    <a:pt x="0" y="626"/>
                    <a:pt x="6" y="646"/>
                  </a:cubicBezTo>
                  <a:cubicBezTo>
                    <a:pt x="9" y="702"/>
                    <a:pt x="23" y="757"/>
                    <a:pt x="39" y="808"/>
                  </a:cubicBezTo>
                  <a:cubicBezTo>
                    <a:pt x="48" y="822"/>
                    <a:pt x="62" y="833"/>
                    <a:pt x="78" y="833"/>
                  </a:cubicBezTo>
                  <a:cubicBezTo>
                    <a:pt x="80" y="833"/>
                    <a:pt x="82" y="830"/>
                    <a:pt x="85" y="830"/>
                  </a:cubicBezTo>
                  <a:cubicBezTo>
                    <a:pt x="86" y="830"/>
                    <a:pt x="88" y="831"/>
                    <a:pt x="90" y="833"/>
                  </a:cubicBezTo>
                  <a:cubicBezTo>
                    <a:pt x="109" y="824"/>
                    <a:pt x="120" y="802"/>
                    <a:pt x="112" y="783"/>
                  </a:cubicBezTo>
                  <a:cubicBezTo>
                    <a:pt x="98" y="738"/>
                    <a:pt x="87" y="688"/>
                    <a:pt x="81" y="640"/>
                  </a:cubicBezTo>
                  <a:cubicBezTo>
                    <a:pt x="81" y="620"/>
                    <a:pt x="64" y="604"/>
                    <a:pt x="44" y="604"/>
                  </a:cubicBezTo>
                  <a:close/>
                  <a:moveTo>
                    <a:pt x="1220" y="813"/>
                  </a:moveTo>
                  <a:cubicBezTo>
                    <a:pt x="1174" y="813"/>
                    <a:pt x="1125" y="835"/>
                    <a:pt x="1080" y="866"/>
                  </a:cubicBezTo>
                  <a:cubicBezTo>
                    <a:pt x="1058" y="877"/>
                    <a:pt x="1055" y="902"/>
                    <a:pt x="1069" y="919"/>
                  </a:cubicBezTo>
                  <a:cubicBezTo>
                    <a:pt x="1074" y="930"/>
                    <a:pt x="1086" y="936"/>
                    <a:pt x="1100" y="936"/>
                  </a:cubicBezTo>
                  <a:cubicBezTo>
                    <a:pt x="1111" y="936"/>
                    <a:pt x="1116" y="933"/>
                    <a:pt x="1122" y="930"/>
                  </a:cubicBezTo>
                  <a:cubicBezTo>
                    <a:pt x="1158" y="905"/>
                    <a:pt x="1192" y="891"/>
                    <a:pt x="1225" y="891"/>
                  </a:cubicBezTo>
                  <a:lnTo>
                    <a:pt x="1239" y="891"/>
                  </a:lnTo>
                  <a:cubicBezTo>
                    <a:pt x="1241" y="892"/>
                    <a:pt x="1243" y="892"/>
                    <a:pt x="1244" y="892"/>
                  </a:cubicBezTo>
                  <a:cubicBezTo>
                    <a:pt x="1266" y="892"/>
                    <a:pt x="1278" y="876"/>
                    <a:pt x="1281" y="855"/>
                  </a:cubicBezTo>
                  <a:cubicBezTo>
                    <a:pt x="1284" y="836"/>
                    <a:pt x="1267" y="819"/>
                    <a:pt x="1247" y="813"/>
                  </a:cubicBezTo>
                  <a:lnTo>
                    <a:pt x="1228" y="813"/>
                  </a:lnTo>
                  <a:cubicBezTo>
                    <a:pt x="1225" y="813"/>
                    <a:pt x="1222" y="813"/>
                    <a:pt x="1220" y="813"/>
                  </a:cubicBezTo>
                  <a:close/>
                  <a:moveTo>
                    <a:pt x="147" y="890"/>
                  </a:moveTo>
                  <a:cubicBezTo>
                    <a:pt x="140" y="890"/>
                    <a:pt x="133" y="892"/>
                    <a:pt x="126" y="897"/>
                  </a:cubicBezTo>
                  <a:cubicBezTo>
                    <a:pt x="109" y="908"/>
                    <a:pt x="104" y="933"/>
                    <a:pt x="118" y="950"/>
                  </a:cubicBezTo>
                  <a:cubicBezTo>
                    <a:pt x="148" y="995"/>
                    <a:pt x="187" y="1034"/>
                    <a:pt x="229" y="1073"/>
                  </a:cubicBezTo>
                  <a:cubicBezTo>
                    <a:pt x="235" y="1078"/>
                    <a:pt x="243" y="1084"/>
                    <a:pt x="251" y="1084"/>
                  </a:cubicBezTo>
                  <a:cubicBezTo>
                    <a:pt x="263" y="1084"/>
                    <a:pt x="274" y="1075"/>
                    <a:pt x="279" y="1073"/>
                  </a:cubicBezTo>
                  <a:cubicBezTo>
                    <a:pt x="293" y="1056"/>
                    <a:pt x="293" y="1031"/>
                    <a:pt x="277" y="1017"/>
                  </a:cubicBezTo>
                  <a:cubicBezTo>
                    <a:pt x="237" y="981"/>
                    <a:pt x="207" y="947"/>
                    <a:pt x="179" y="908"/>
                  </a:cubicBezTo>
                  <a:cubicBezTo>
                    <a:pt x="172" y="897"/>
                    <a:pt x="160" y="890"/>
                    <a:pt x="147" y="890"/>
                  </a:cubicBezTo>
                  <a:close/>
                  <a:moveTo>
                    <a:pt x="1334" y="907"/>
                  </a:moveTo>
                  <a:cubicBezTo>
                    <a:pt x="1320" y="907"/>
                    <a:pt x="1305" y="919"/>
                    <a:pt x="1298" y="936"/>
                  </a:cubicBezTo>
                  <a:cubicBezTo>
                    <a:pt x="1292" y="967"/>
                    <a:pt x="1267" y="1003"/>
                    <a:pt x="1225" y="1042"/>
                  </a:cubicBezTo>
                  <a:cubicBezTo>
                    <a:pt x="1208" y="1056"/>
                    <a:pt x="1208" y="1078"/>
                    <a:pt x="1222" y="1098"/>
                  </a:cubicBezTo>
                  <a:cubicBezTo>
                    <a:pt x="1228" y="1106"/>
                    <a:pt x="1239" y="1112"/>
                    <a:pt x="1250" y="1112"/>
                  </a:cubicBezTo>
                  <a:cubicBezTo>
                    <a:pt x="1261" y="1112"/>
                    <a:pt x="1267" y="1106"/>
                    <a:pt x="1270" y="1101"/>
                  </a:cubicBezTo>
                  <a:cubicBezTo>
                    <a:pt x="1325" y="1050"/>
                    <a:pt x="1362" y="1000"/>
                    <a:pt x="1373" y="953"/>
                  </a:cubicBezTo>
                  <a:cubicBezTo>
                    <a:pt x="1378" y="933"/>
                    <a:pt x="1365" y="916"/>
                    <a:pt x="1342" y="908"/>
                  </a:cubicBezTo>
                  <a:cubicBezTo>
                    <a:pt x="1340" y="907"/>
                    <a:pt x="1337" y="907"/>
                    <a:pt x="1334" y="907"/>
                  </a:cubicBezTo>
                  <a:close/>
                  <a:moveTo>
                    <a:pt x="997" y="972"/>
                  </a:moveTo>
                  <a:cubicBezTo>
                    <a:pt x="984" y="972"/>
                    <a:pt x="972" y="978"/>
                    <a:pt x="963" y="989"/>
                  </a:cubicBezTo>
                  <a:cubicBezTo>
                    <a:pt x="935" y="1031"/>
                    <a:pt x="907" y="1078"/>
                    <a:pt x="887" y="1131"/>
                  </a:cubicBezTo>
                  <a:cubicBezTo>
                    <a:pt x="879" y="1148"/>
                    <a:pt x="887" y="1170"/>
                    <a:pt x="907" y="1181"/>
                  </a:cubicBezTo>
                  <a:cubicBezTo>
                    <a:pt x="913" y="1181"/>
                    <a:pt x="915" y="1184"/>
                    <a:pt x="921" y="1184"/>
                  </a:cubicBezTo>
                  <a:cubicBezTo>
                    <a:pt x="935" y="1184"/>
                    <a:pt x="949" y="1173"/>
                    <a:pt x="957" y="1159"/>
                  </a:cubicBezTo>
                  <a:cubicBezTo>
                    <a:pt x="977" y="1112"/>
                    <a:pt x="999" y="1070"/>
                    <a:pt x="1027" y="1031"/>
                  </a:cubicBezTo>
                  <a:cubicBezTo>
                    <a:pt x="1038" y="1014"/>
                    <a:pt x="1033" y="992"/>
                    <a:pt x="1016" y="978"/>
                  </a:cubicBezTo>
                  <a:cubicBezTo>
                    <a:pt x="1010" y="974"/>
                    <a:pt x="1003" y="972"/>
                    <a:pt x="997" y="972"/>
                  </a:cubicBezTo>
                  <a:close/>
                  <a:moveTo>
                    <a:pt x="375" y="1087"/>
                  </a:moveTo>
                  <a:cubicBezTo>
                    <a:pt x="361" y="1087"/>
                    <a:pt x="347" y="1092"/>
                    <a:pt x="341" y="1106"/>
                  </a:cubicBezTo>
                  <a:cubicBezTo>
                    <a:pt x="332" y="1126"/>
                    <a:pt x="335" y="1148"/>
                    <a:pt x="357" y="1159"/>
                  </a:cubicBezTo>
                  <a:lnTo>
                    <a:pt x="377" y="1170"/>
                  </a:lnTo>
                  <a:cubicBezTo>
                    <a:pt x="419" y="1190"/>
                    <a:pt x="461" y="1212"/>
                    <a:pt x="502" y="1226"/>
                  </a:cubicBezTo>
                  <a:cubicBezTo>
                    <a:pt x="505" y="1229"/>
                    <a:pt x="514" y="1229"/>
                    <a:pt x="516" y="1229"/>
                  </a:cubicBezTo>
                  <a:cubicBezTo>
                    <a:pt x="536" y="1229"/>
                    <a:pt x="553" y="1223"/>
                    <a:pt x="553" y="1198"/>
                  </a:cubicBezTo>
                  <a:cubicBezTo>
                    <a:pt x="558" y="1176"/>
                    <a:pt x="550" y="1156"/>
                    <a:pt x="528" y="1148"/>
                  </a:cubicBezTo>
                  <a:cubicBezTo>
                    <a:pt x="486" y="1140"/>
                    <a:pt x="447" y="1120"/>
                    <a:pt x="410" y="1101"/>
                  </a:cubicBezTo>
                  <a:cubicBezTo>
                    <a:pt x="405" y="1098"/>
                    <a:pt x="399" y="1092"/>
                    <a:pt x="391" y="1089"/>
                  </a:cubicBezTo>
                  <a:cubicBezTo>
                    <a:pt x="386" y="1088"/>
                    <a:pt x="380" y="1087"/>
                    <a:pt x="375" y="1087"/>
                  </a:cubicBezTo>
                  <a:close/>
                  <a:moveTo>
                    <a:pt x="1123" y="1120"/>
                  </a:moveTo>
                  <a:cubicBezTo>
                    <a:pt x="1117" y="1120"/>
                    <a:pt x="1110" y="1122"/>
                    <a:pt x="1102" y="1126"/>
                  </a:cubicBezTo>
                  <a:cubicBezTo>
                    <a:pt x="1060" y="1145"/>
                    <a:pt x="1016" y="1162"/>
                    <a:pt x="968" y="1176"/>
                  </a:cubicBezTo>
                  <a:cubicBezTo>
                    <a:pt x="946" y="1184"/>
                    <a:pt x="932" y="1204"/>
                    <a:pt x="940" y="1226"/>
                  </a:cubicBezTo>
                  <a:cubicBezTo>
                    <a:pt x="946" y="1243"/>
                    <a:pt x="960" y="1254"/>
                    <a:pt x="977" y="1254"/>
                  </a:cubicBezTo>
                  <a:cubicBezTo>
                    <a:pt x="980" y="1254"/>
                    <a:pt x="983" y="1253"/>
                    <a:pt x="984" y="1253"/>
                  </a:cubicBezTo>
                  <a:cubicBezTo>
                    <a:pt x="985" y="1253"/>
                    <a:pt x="985" y="1253"/>
                    <a:pt x="985" y="1254"/>
                  </a:cubicBezTo>
                  <a:cubicBezTo>
                    <a:pt x="1038" y="1240"/>
                    <a:pt x="1088" y="1218"/>
                    <a:pt x="1139" y="1195"/>
                  </a:cubicBezTo>
                  <a:cubicBezTo>
                    <a:pt x="1158" y="1184"/>
                    <a:pt x="1166" y="1162"/>
                    <a:pt x="1155" y="1142"/>
                  </a:cubicBezTo>
                  <a:cubicBezTo>
                    <a:pt x="1148" y="1128"/>
                    <a:pt x="1137" y="1120"/>
                    <a:pt x="1123" y="1120"/>
                  </a:cubicBezTo>
                  <a:close/>
                  <a:moveTo>
                    <a:pt x="2392" y="1207"/>
                  </a:moveTo>
                  <a:cubicBezTo>
                    <a:pt x="2388" y="1207"/>
                    <a:pt x="2384" y="1208"/>
                    <a:pt x="2380" y="1209"/>
                  </a:cubicBezTo>
                  <a:cubicBezTo>
                    <a:pt x="2358" y="1212"/>
                    <a:pt x="2344" y="1232"/>
                    <a:pt x="2352" y="1254"/>
                  </a:cubicBezTo>
                  <a:cubicBezTo>
                    <a:pt x="2363" y="1296"/>
                    <a:pt x="2369" y="1349"/>
                    <a:pt x="2372" y="1399"/>
                  </a:cubicBezTo>
                  <a:cubicBezTo>
                    <a:pt x="2372" y="1421"/>
                    <a:pt x="2391" y="1438"/>
                    <a:pt x="2411" y="1438"/>
                  </a:cubicBezTo>
                  <a:cubicBezTo>
                    <a:pt x="2433" y="1435"/>
                    <a:pt x="2450" y="1419"/>
                    <a:pt x="2450" y="1396"/>
                  </a:cubicBezTo>
                  <a:cubicBezTo>
                    <a:pt x="2447" y="1340"/>
                    <a:pt x="2439" y="1282"/>
                    <a:pt x="2425" y="1237"/>
                  </a:cubicBezTo>
                  <a:cubicBezTo>
                    <a:pt x="2422" y="1219"/>
                    <a:pt x="2408" y="1207"/>
                    <a:pt x="2392" y="1207"/>
                  </a:cubicBezTo>
                  <a:close/>
                  <a:moveTo>
                    <a:pt x="673" y="1189"/>
                  </a:moveTo>
                  <a:cubicBezTo>
                    <a:pt x="653" y="1189"/>
                    <a:pt x="636" y="1203"/>
                    <a:pt x="631" y="1221"/>
                  </a:cubicBezTo>
                  <a:cubicBezTo>
                    <a:pt x="628" y="1243"/>
                    <a:pt x="642" y="1265"/>
                    <a:pt x="664" y="1268"/>
                  </a:cubicBezTo>
                  <a:cubicBezTo>
                    <a:pt x="706" y="1274"/>
                    <a:pt x="745" y="1276"/>
                    <a:pt x="781" y="1276"/>
                  </a:cubicBezTo>
                  <a:cubicBezTo>
                    <a:pt x="801" y="1276"/>
                    <a:pt x="815" y="1276"/>
                    <a:pt x="829" y="1274"/>
                  </a:cubicBezTo>
                  <a:cubicBezTo>
                    <a:pt x="834" y="1274"/>
                    <a:pt x="837" y="1274"/>
                    <a:pt x="846" y="1271"/>
                  </a:cubicBezTo>
                  <a:lnTo>
                    <a:pt x="846" y="1271"/>
                  </a:lnTo>
                  <a:cubicBezTo>
                    <a:pt x="843" y="1274"/>
                    <a:pt x="843" y="1279"/>
                    <a:pt x="837" y="1285"/>
                  </a:cubicBezTo>
                  <a:cubicBezTo>
                    <a:pt x="823" y="1335"/>
                    <a:pt x="818" y="1391"/>
                    <a:pt x="815" y="1441"/>
                  </a:cubicBezTo>
                  <a:cubicBezTo>
                    <a:pt x="815" y="1463"/>
                    <a:pt x="829" y="1480"/>
                    <a:pt x="851" y="1483"/>
                  </a:cubicBezTo>
                  <a:cubicBezTo>
                    <a:pt x="874" y="1483"/>
                    <a:pt x="890" y="1466"/>
                    <a:pt x="893" y="1446"/>
                  </a:cubicBezTo>
                  <a:cubicBezTo>
                    <a:pt x="899" y="1396"/>
                    <a:pt x="904" y="1349"/>
                    <a:pt x="915" y="1299"/>
                  </a:cubicBezTo>
                  <a:cubicBezTo>
                    <a:pt x="921" y="1279"/>
                    <a:pt x="907" y="1260"/>
                    <a:pt x="887" y="1254"/>
                  </a:cubicBezTo>
                  <a:cubicBezTo>
                    <a:pt x="884" y="1252"/>
                    <a:pt x="881" y="1252"/>
                    <a:pt x="877" y="1252"/>
                  </a:cubicBezTo>
                  <a:cubicBezTo>
                    <a:pt x="870" y="1252"/>
                    <a:pt x="863" y="1255"/>
                    <a:pt x="860" y="1257"/>
                  </a:cubicBezTo>
                  <a:cubicBezTo>
                    <a:pt x="862" y="1248"/>
                    <a:pt x="865" y="1243"/>
                    <a:pt x="865" y="1232"/>
                  </a:cubicBezTo>
                  <a:cubicBezTo>
                    <a:pt x="863" y="1214"/>
                    <a:pt x="849" y="1195"/>
                    <a:pt x="830" y="1195"/>
                  </a:cubicBezTo>
                  <a:cubicBezTo>
                    <a:pt x="828" y="1195"/>
                    <a:pt x="826" y="1195"/>
                    <a:pt x="823" y="1195"/>
                  </a:cubicBezTo>
                  <a:cubicBezTo>
                    <a:pt x="815" y="1198"/>
                    <a:pt x="801" y="1198"/>
                    <a:pt x="784" y="1198"/>
                  </a:cubicBezTo>
                  <a:cubicBezTo>
                    <a:pt x="751" y="1198"/>
                    <a:pt x="712" y="1198"/>
                    <a:pt x="678" y="1190"/>
                  </a:cubicBezTo>
                  <a:cubicBezTo>
                    <a:pt x="676" y="1190"/>
                    <a:pt x="674" y="1189"/>
                    <a:pt x="673" y="1189"/>
                  </a:cubicBezTo>
                  <a:close/>
                  <a:moveTo>
                    <a:pt x="2396" y="1515"/>
                  </a:moveTo>
                  <a:cubicBezTo>
                    <a:pt x="2379" y="1515"/>
                    <a:pt x="2365" y="1532"/>
                    <a:pt x="2360" y="1550"/>
                  </a:cubicBezTo>
                  <a:cubicBezTo>
                    <a:pt x="2358" y="1600"/>
                    <a:pt x="2352" y="1647"/>
                    <a:pt x="2341" y="1698"/>
                  </a:cubicBezTo>
                  <a:cubicBezTo>
                    <a:pt x="2338" y="1717"/>
                    <a:pt x="2352" y="1734"/>
                    <a:pt x="2372" y="1742"/>
                  </a:cubicBezTo>
                  <a:cubicBezTo>
                    <a:pt x="2377" y="1745"/>
                    <a:pt x="2380" y="1745"/>
                    <a:pt x="2383" y="1745"/>
                  </a:cubicBezTo>
                  <a:cubicBezTo>
                    <a:pt x="2400" y="1745"/>
                    <a:pt x="2419" y="1731"/>
                    <a:pt x="2414" y="1714"/>
                  </a:cubicBezTo>
                  <a:cubicBezTo>
                    <a:pt x="2425" y="1664"/>
                    <a:pt x="2436" y="1608"/>
                    <a:pt x="2439" y="1558"/>
                  </a:cubicBezTo>
                  <a:cubicBezTo>
                    <a:pt x="2441" y="1536"/>
                    <a:pt x="2425" y="1519"/>
                    <a:pt x="2402" y="1516"/>
                  </a:cubicBezTo>
                  <a:cubicBezTo>
                    <a:pt x="2400" y="1516"/>
                    <a:pt x="2398" y="1515"/>
                    <a:pt x="2396" y="1515"/>
                  </a:cubicBezTo>
                  <a:close/>
                  <a:moveTo>
                    <a:pt x="856" y="1563"/>
                  </a:moveTo>
                  <a:cubicBezTo>
                    <a:pt x="854" y="1563"/>
                    <a:pt x="853" y="1563"/>
                    <a:pt x="851" y="1564"/>
                  </a:cubicBezTo>
                  <a:cubicBezTo>
                    <a:pt x="832" y="1564"/>
                    <a:pt x="815" y="1586"/>
                    <a:pt x="818" y="1606"/>
                  </a:cubicBezTo>
                  <a:cubicBezTo>
                    <a:pt x="823" y="1659"/>
                    <a:pt x="834" y="1714"/>
                    <a:pt x="851" y="1762"/>
                  </a:cubicBezTo>
                  <a:cubicBezTo>
                    <a:pt x="860" y="1781"/>
                    <a:pt x="874" y="1790"/>
                    <a:pt x="890" y="1790"/>
                  </a:cubicBezTo>
                  <a:lnTo>
                    <a:pt x="901" y="1790"/>
                  </a:lnTo>
                  <a:cubicBezTo>
                    <a:pt x="918" y="1784"/>
                    <a:pt x="932" y="1762"/>
                    <a:pt x="927" y="1742"/>
                  </a:cubicBezTo>
                  <a:cubicBezTo>
                    <a:pt x="913" y="1698"/>
                    <a:pt x="901" y="1647"/>
                    <a:pt x="893" y="1600"/>
                  </a:cubicBezTo>
                  <a:cubicBezTo>
                    <a:pt x="893" y="1579"/>
                    <a:pt x="876" y="1563"/>
                    <a:pt x="856" y="1563"/>
                  </a:cubicBezTo>
                  <a:close/>
                  <a:moveTo>
                    <a:pt x="2338" y="1814"/>
                  </a:moveTo>
                  <a:cubicBezTo>
                    <a:pt x="2324" y="1814"/>
                    <a:pt x="2308" y="1823"/>
                    <a:pt x="2302" y="1840"/>
                  </a:cubicBezTo>
                  <a:cubicBezTo>
                    <a:pt x="2285" y="1887"/>
                    <a:pt x="2260" y="1935"/>
                    <a:pt x="2238" y="1971"/>
                  </a:cubicBezTo>
                  <a:cubicBezTo>
                    <a:pt x="2227" y="1990"/>
                    <a:pt x="2232" y="2013"/>
                    <a:pt x="2252" y="2024"/>
                  </a:cubicBezTo>
                  <a:cubicBezTo>
                    <a:pt x="2257" y="2027"/>
                    <a:pt x="2266" y="2032"/>
                    <a:pt x="2271" y="2032"/>
                  </a:cubicBezTo>
                  <a:cubicBezTo>
                    <a:pt x="2282" y="2032"/>
                    <a:pt x="2296" y="2024"/>
                    <a:pt x="2299" y="2010"/>
                  </a:cubicBezTo>
                  <a:cubicBezTo>
                    <a:pt x="2327" y="1968"/>
                    <a:pt x="2352" y="1921"/>
                    <a:pt x="2372" y="1868"/>
                  </a:cubicBezTo>
                  <a:cubicBezTo>
                    <a:pt x="2383" y="1851"/>
                    <a:pt x="2372" y="1826"/>
                    <a:pt x="2352" y="1818"/>
                  </a:cubicBezTo>
                  <a:cubicBezTo>
                    <a:pt x="2348" y="1815"/>
                    <a:pt x="2343" y="1814"/>
                    <a:pt x="2338" y="1814"/>
                  </a:cubicBezTo>
                  <a:close/>
                  <a:moveTo>
                    <a:pt x="950" y="1850"/>
                  </a:moveTo>
                  <a:cubicBezTo>
                    <a:pt x="943" y="1850"/>
                    <a:pt x="936" y="1852"/>
                    <a:pt x="929" y="1857"/>
                  </a:cubicBezTo>
                  <a:cubicBezTo>
                    <a:pt x="907" y="1868"/>
                    <a:pt x="904" y="1893"/>
                    <a:pt x="915" y="1910"/>
                  </a:cubicBezTo>
                  <a:cubicBezTo>
                    <a:pt x="946" y="1954"/>
                    <a:pt x="977" y="1999"/>
                    <a:pt x="1016" y="2038"/>
                  </a:cubicBezTo>
                  <a:cubicBezTo>
                    <a:pt x="1024" y="2049"/>
                    <a:pt x="1033" y="2052"/>
                    <a:pt x="1044" y="2052"/>
                  </a:cubicBezTo>
                  <a:cubicBezTo>
                    <a:pt x="1055" y="2052"/>
                    <a:pt x="1066" y="2049"/>
                    <a:pt x="1066" y="2041"/>
                  </a:cubicBezTo>
                  <a:cubicBezTo>
                    <a:pt x="1083" y="2024"/>
                    <a:pt x="1083" y="2004"/>
                    <a:pt x="1069" y="1985"/>
                  </a:cubicBezTo>
                  <a:cubicBezTo>
                    <a:pt x="1038" y="1951"/>
                    <a:pt x="1005" y="1912"/>
                    <a:pt x="982" y="1871"/>
                  </a:cubicBezTo>
                  <a:cubicBezTo>
                    <a:pt x="975" y="1857"/>
                    <a:pt x="963" y="1850"/>
                    <a:pt x="950" y="1850"/>
                  </a:cubicBezTo>
                  <a:close/>
                  <a:moveTo>
                    <a:pt x="1161" y="2073"/>
                  </a:moveTo>
                  <a:cubicBezTo>
                    <a:pt x="1149" y="2073"/>
                    <a:pt x="1136" y="2080"/>
                    <a:pt x="1127" y="2091"/>
                  </a:cubicBezTo>
                  <a:cubicBezTo>
                    <a:pt x="1113" y="2108"/>
                    <a:pt x="1122" y="2130"/>
                    <a:pt x="1139" y="2144"/>
                  </a:cubicBezTo>
                  <a:cubicBezTo>
                    <a:pt x="1183" y="2172"/>
                    <a:pt x="1228" y="2200"/>
                    <a:pt x="1281" y="2219"/>
                  </a:cubicBezTo>
                  <a:cubicBezTo>
                    <a:pt x="1289" y="2219"/>
                    <a:pt x="1292" y="2222"/>
                    <a:pt x="1298" y="2222"/>
                  </a:cubicBezTo>
                  <a:cubicBezTo>
                    <a:pt x="1317" y="2222"/>
                    <a:pt x="1331" y="2216"/>
                    <a:pt x="1328" y="2203"/>
                  </a:cubicBezTo>
                  <a:cubicBezTo>
                    <a:pt x="1337" y="2180"/>
                    <a:pt x="1328" y="2161"/>
                    <a:pt x="1309" y="2150"/>
                  </a:cubicBezTo>
                  <a:cubicBezTo>
                    <a:pt x="1264" y="2130"/>
                    <a:pt x="1219" y="2108"/>
                    <a:pt x="1180" y="2080"/>
                  </a:cubicBezTo>
                  <a:cubicBezTo>
                    <a:pt x="1175" y="2075"/>
                    <a:pt x="1168" y="2073"/>
                    <a:pt x="1161" y="2073"/>
                  </a:cubicBezTo>
                  <a:close/>
                  <a:moveTo>
                    <a:pt x="2173" y="2078"/>
                  </a:moveTo>
                  <a:cubicBezTo>
                    <a:pt x="2164" y="2078"/>
                    <a:pt x="2154" y="2081"/>
                    <a:pt x="2146" y="2088"/>
                  </a:cubicBezTo>
                  <a:cubicBezTo>
                    <a:pt x="2112" y="2119"/>
                    <a:pt x="2073" y="2147"/>
                    <a:pt x="2031" y="2172"/>
                  </a:cubicBezTo>
                  <a:cubicBezTo>
                    <a:pt x="2009" y="2180"/>
                    <a:pt x="2003" y="2203"/>
                    <a:pt x="2015" y="2222"/>
                  </a:cubicBezTo>
                  <a:cubicBezTo>
                    <a:pt x="2020" y="2236"/>
                    <a:pt x="2034" y="2244"/>
                    <a:pt x="2048" y="2244"/>
                  </a:cubicBezTo>
                  <a:cubicBezTo>
                    <a:pt x="2054" y="2244"/>
                    <a:pt x="2058" y="2243"/>
                    <a:pt x="2061" y="2243"/>
                  </a:cubicBezTo>
                  <a:cubicBezTo>
                    <a:pt x="2063" y="2243"/>
                    <a:pt x="2064" y="2243"/>
                    <a:pt x="2065" y="2244"/>
                  </a:cubicBezTo>
                  <a:cubicBezTo>
                    <a:pt x="2115" y="2216"/>
                    <a:pt x="2160" y="2183"/>
                    <a:pt x="2199" y="2147"/>
                  </a:cubicBezTo>
                  <a:cubicBezTo>
                    <a:pt x="2215" y="2127"/>
                    <a:pt x="2215" y="2108"/>
                    <a:pt x="2201" y="2091"/>
                  </a:cubicBezTo>
                  <a:cubicBezTo>
                    <a:pt x="2194" y="2082"/>
                    <a:pt x="2184" y="2078"/>
                    <a:pt x="2173" y="2078"/>
                  </a:cubicBezTo>
                  <a:close/>
                  <a:moveTo>
                    <a:pt x="1450" y="2194"/>
                  </a:moveTo>
                  <a:cubicBezTo>
                    <a:pt x="1430" y="2194"/>
                    <a:pt x="1411" y="2205"/>
                    <a:pt x="1406" y="2222"/>
                  </a:cubicBezTo>
                  <a:cubicBezTo>
                    <a:pt x="1404" y="2244"/>
                    <a:pt x="1415" y="2264"/>
                    <a:pt x="1434" y="2272"/>
                  </a:cubicBezTo>
                  <a:lnTo>
                    <a:pt x="1445" y="2275"/>
                  </a:lnTo>
                  <a:cubicBezTo>
                    <a:pt x="1493" y="2289"/>
                    <a:pt x="1546" y="2300"/>
                    <a:pt x="1591" y="2306"/>
                  </a:cubicBezTo>
                  <a:lnTo>
                    <a:pt x="1599" y="2306"/>
                  </a:lnTo>
                  <a:cubicBezTo>
                    <a:pt x="1616" y="2306"/>
                    <a:pt x="1632" y="2292"/>
                    <a:pt x="1632" y="2272"/>
                  </a:cubicBezTo>
                  <a:cubicBezTo>
                    <a:pt x="1638" y="2250"/>
                    <a:pt x="1621" y="2230"/>
                    <a:pt x="1602" y="2225"/>
                  </a:cubicBezTo>
                  <a:cubicBezTo>
                    <a:pt x="1560" y="2219"/>
                    <a:pt x="1512" y="2214"/>
                    <a:pt x="1462" y="2197"/>
                  </a:cubicBezTo>
                  <a:lnTo>
                    <a:pt x="1457" y="2194"/>
                  </a:lnTo>
                  <a:cubicBezTo>
                    <a:pt x="1454" y="2194"/>
                    <a:pt x="1452" y="2194"/>
                    <a:pt x="1450" y="2194"/>
                  </a:cubicBezTo>
                  <a:close/>
                  <a:moveTo>
                    <a:pt x="1904" y="2218"/>
                  </a:moveTo>
                  <a:cubicBezTo>
                    <a:pt x="1901" y="2218"/>
                    <a:pt x="1898" y="2218"/>
                    <a:pt x="1895" y="2219"/>
                  </a:cubicBezTo>
                  <a:cubicBezTo>
                    <a:pt x="1853" y="2230"/>
                    <a:pt x="1805" y="2233"/>
                    <a:pt x="1752" y="2236"/>
                  </a:cubicBezTo>
                  <a:cubicBezTo>
                    <a:pt x="1730" y="2236"/>
                    <a:pt x="1713" y="2256"/>
                    <a:pt x="1713" y="2275"/>
                  </a:cubicBezTo>
                  <a:cubicBezTo>
                    <a:pt x="1713" y="2297"/>
                    <a:pt x="1730" y="2314"/>
                    <a:pt x="1752" y="2314"/>
                  </a:cubicBezTo>
                  <a:cubicBezTo>
                    <a:pt x="1808" y="2314"/>
                    <a:pt x="1864" y="2306"/>
                    <a:pt x="1911" y="2292"/>
                  </a:cubicBezTo>
                  <a:cubicBezTo>
                    <a:pt x="1934" y="2289"/>
                    <a:pt x="1948" y="2269"/>
                    <a:pt x="1939" y="2247"/>
                  </a:cubicBezTo>
                  <a:cubicBezTo>
                    <a:pt x="1937" y="2231"/>
                    <a:pt x="1922" y="2218"/>
                    <a:pt x="1904" y="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 rot="-391395">
              <a:off x="1720724" y="3711287"/>
              <a:ext cx="162119" cy="141629"/>
            </a:xfrm>
            <a:custGeom>
              <a:avLst/>
              <a:gdLst/>
              <a:ahLst/>
              <a:cxnLst/>
              <a:rect l="l" t="t" r="r" b="b"/>
              <a:pathLst>
                <a:path w="2255" h="1970" extrusionOk="0">
                  <a:moveTo>
                    <a:pt x="1914" y="1"/>
                  </a:moveTo>
                  <a:cubicBezTo>
                    <a:pt x="1904" y="1"/>
                    <a:pt x="1894" y="4"/>
                    <a:pt x="1886" y="11"/>
                  </a:cubicBezTo>
                  <a:cubicBezTo>
                    <a:pt x="1869" y="25"/>
                    <a:pt x="1869" y="47"/>
                    <a:pt x="1883" y="67"/>
                  </a:cubicBezTo>
                  <a:cubicBezTo>
                    <a:pt x="1883" y="70"/>
                    <a:pt x="1925" y="114"/>
                    <a:pt x="1973" y="187"/>
                  </a:cubicBezTo>
                  <a:cubicBezTo>
                    <a:pt x="1981" y="198"/>
                    <a:pt x="1989" y="206"/>
                    <a:pt x="2003" y="206"/>
                  </a:cubicBezTo>
                  <a:cubicBezTo>
                    <a:pt x="2012" y="206"/>
                    <a:pt x="2017" y="201"/>
                    <a:pt x="2028" y="195"/>
                  </a:cubicBezTo>
                  <a:cubicBezTo>
                    <a:pt x="2045" y="184"/>
                    <a:pt x="2054" y="159"/>
                    <a:pt x="2040" y="142"/>
                  </a:cubicBezTo>
                  <a:cubicBezTo>
                    <a:pt x="1984" y="61"/>
                    <a:pt x="1945" y="17"/>
                    <a:pt x="1942" y="14"/>
                  </a:cubicBezTo>
                  <a:cubicBezTo>
                    <a:pt x="1935" y="5"/>
                    <a:pt x="1924" y="1"/>
                    <a:pt x="1914" y="1"/>
                  </a:cubicBezTo>
                  <a:close/>
                  <a:moveTo>
                    <a:pt x="2084" y="256"/>
                  </a:moveTo>
                  <a:cubicBezTo>
                    <a:pt x="2077" y="256"/>
                    <a:pt x="2070" y="258"/>
                    <a:pt x="2065" y="262"/>
                  </a:cubicBezTo>
                  <a:cubicBezTo>
                    <a:pt x="2045" y="270"/>
                    <a:pt x="2040" y="293"/>
                    <a:pt x="2051" y="312"/>
                  </a:cubicBezTo>
                  <a:cubicBezTo>
                    <a:pt x="2073" y="363"/>
                    <a:pt x="2098" y="404"/>
                    <a:pt x="2115" y="449"/>
                  </a:cubicBezTo>
                  <a:cubicBezTo>
                    <a:pt x="2120" y="463"/>
                    <a:pt x="2134" y="474"/>
                    <a:pt x="2151" y="474"/>
                  </a:cubicBezTo>
                  <a:cubicBezTo>
                    <a:pt x="2154" y="474"/>
                    <a:pt x="2162" y="474"/>
                    <a:pt x="2165" y="466"/>
                  </a:cubicBezTo>
                  <a:cubicBezTo>
                    <a:pt x="2182" y="460"/>
                    <a:pt x="2196" y="438"/>
                    <a:pt x="2185" y="418"/>
                  </a:cubicBezTo>
                  <a:cubicBezTo>
                    <a:pt x="2165" y="374"/>
                    <a:pt x="2143" y="323"/>
                    <a:pt x="2115" y="276"/>
                  </a:cubicBezTo>
                  <a:cubicBezTo>
                    <a:pt x="2109" y="263"/>
                    <a:pt x="2097" y="256"/>
                    <a:pt x="2084" y="256"/>
                  </a:cubicBezTo>
                  <a:close/>
                  <a:moveTo>
                    <a:pt x="2198" y="546"/>
                  </a:moveTo>
                  <a:cubicBezTo>
                    <a:pt x="2195" y="546"/>
                    <a:pt x="2193" y="546"/>
                    <a:pt x="2190" y="547"/>
                  </a:cubicBezTo>
                  <a:cubicBezTo>
                    <a:pt x="2168" y="549"/>
                    <a:pt x="2154" y="572"/>
                    <a:pt x="2162" y="591"/>
                  </a:cubicBezTo>
                  <a:cubicBezTo>
                    <a:pt x="2171" y="639"/>
                    <a:pt x="2179" y="686"/>
                    <a:pt x="2179" y="736"/>
                  </a:cubicBezTo>
                  <a:cubicBezTo>
                    <a:pt x="2179" y="756"/>
                    <a:pt x="2196" y="773"/>
                    <a:pt x="2218" y="773"/>
                  </a:cubicBezTo>
                  <a:cubicBezTo>
                    <a:pt x="2238" y="773"/>
                    <a:pt x="2254" y="756"/>
                    <a:pt x="2254" y="731"/>
                  </a:cubicBezTo>
                  <a:cubicBezTo>
                    <a:pt x="2254" y="683"/>
                    <a:pt x="2249" y="630"/>
                    <a:pt x="2235" y="575"/>
                  </a:cubicBezTo>
                  <a:cubicBezTo>
                    <a:pt x="2232" y="560"/>
                    <a:pt x="2215" y="546"/>
                    <a:pt x="2198" y="546"/>
                  </a:cubicBezTo>
                  <a:close/>
                  <a:moveTo>
                    <a:pt x="1249" y="779"/>
                  </a:moveTo>
                  <a:cubicBezTo>
                    <a:pt x="1235" y="779"/>
                    <a:pt x="1221" y="789"/>
                    <a:pt x="1217" y="803"/>
                  </a:cubicBezTo>
                  <a:cubicBezTo>
                    <a:pt x="1205" y="823"/>
                    <a:pt x="1217" y="845"/>
                    <a:pt x="1236" y="854"/>
                  </a:cubicBezTo>
                  <a:cubicBezTo>
                    <a:pt x="1281" y="870"/>
                    <a:pt x="1320" y="895"/>
                    <a:pt x="1350" y="932"/>
                  </a:cubicBezTo>
                  <a:cubicBezTo>
                    <a:pt x="1359" y="940"/>
                    <a:pt x="1370" y="946"/>
                    <a:pt x="1381" y="946"/>
                  </a:cubicBezTo>
                  <a:cubicBezTo>
                    <a:pt x="1390" y="946"/>
                    <a:pt x="1401" y="940"/>
                    <a:pt x="1403" y="934"/>
                  </a:cubicBezTo>
                  <a:cubicBezTo>
                    <a:pt x="1420" y="915"/>
                    <a:pt x="1420" y="895"/>
                    <a:pt x="1406" y="879"/>
                  </a:cubicBezTo>
                  <a:cubicBezTo>
                    <a:pt x="1370" y="837"/>
                    <a:pt x="1317" y="803"/>
                    <a:pt x="1264" y="784"/>
                  </a:cubicBezTo>
                  <a:cubicBezTo>
                    <a:pt x="1259" y="781"/>
                    <a:pt x="1254" y="779"/>
                    <a:pt x="1249" y="779"/>
                  </a:cubicBezTo>
                  <a:close/>
                  <a:moveTo>
                    <a:pt x="2189" y="845"/>
                  </a:moveTo>
                  <a:cubicBezTo>
                    <a:pt x="2173" y="845"/>
                    <a:pt x="2160" y="855"/>
                    <a:pt x="2154" y="870"/>
                  </a:cubicBezTo>
                  <a:cubicBezTo>
                    <a:pt x="2137" y="918"/>
                    <a:pt x="2115" y="954"/>
                    <a:pt x="2084" y="993"/>
                  </a:cubicBezTo>
                  <a:cubicBezTo>
                    <a:pt x="2073" y="1010"/>
                    <a:pt x="2073" y="1035"/>
                    <a:pt x="2093" y="1049"/>
                  </a:cubicBezTo>
                  <a:cubicBezTo>
                    <a:pt x="2098" y="1057"/>
                    <a:pt x="2107" y="1060"/>
                    <a:pt x="2115" y="1060"/>
                  </a:cubicBezTo>
                  <a:cubicBezTo>
                    <a:pt x="2126" y="1060"/>
                    <a:pt x="2137" y="1057"/>
                    <a:pt x="2143" y="1043"/>
                  </a:cubicBezTo>
                  <a:cubicBezTo>
                    <a:pt x="2182" y="996"/>
                    <a:pt x="2210" y="948"/>
                    <a:pt x="2226" y="895"/>
                  </a:cubicBezTo>
                  <a:cubicBezTo>
                    <a:pt x="2235" y="876"/>
                    <a:pt x="2224" y="854"/>
                    <a:pt x="2204" y="848"/>
                  </a:cubicBezTo>
                  <a:cubicBezTo>
                    <a:pt x="2199" y="846"/>
                    <a:pt x="2194" y="845"/>
                    <a:pt x="2189" y="845"/>
                  </a:cubicBezTo>
                  <a:close/>
                  <a:moveTo>
                    <a:pt x="1144" y="842"/>
                  </a:moveTo>
                  <a:cubicBezTo>
                    <a:pt x="1123" y="842"/>
                    <a:pt x="1110" y="858"/>
                    <a:pt x="1108" y="879"/>
                  </a:cubicBezTo>
                  <a:lnTo>
                    <a:pt x="1108" y="893"/>
                  </a:lnTo>
                  <a:cubicBezTo>
                    <a:pt x="1108" y="940"/>
                    <a:pt x="1122" y="996"/>
                    <a:pt x="1150" y="1049"/>
                  </a:cubicBezTo>
                  <a:cubicBezTo>
                    <a:pt x="1158" y="1063"/>
                    <a:pt x="1172" y="1071"/>
                    <a:pt x="1186" y="1071"/>
                  </a:cubicBezTo>
                  <a:cubicBezTo>
                    <a:pt x="1191" y="1071"/>
                    <a:pt x="1200" y="1071"/>
                    <a:pt x="1203" y="1066"/>
                  </a:cubicBezTo>
                  <a:cubicBezTo>
                    <a:pt x="1222" y="1057"/>
                    <a:pt x="1231" y="1035"/>
                    <a:pt x="1219" y="1015"/>
                  </a:cubicBezTo>
                  <a:cubicBezTo>
                    <a:pt x="1200" y="968"/>
                    <a:pt x="1186" y="926"/>
                    <a:pt x="1186" y="884"/>
                  </a:cubicBezTo>
                  <a:cubicBezTo>
                    <a:pt x="1189" y="865"/>
                    <a:pt x="1172" y="845"/>
                    <a:pt x="1150" y="842"/>
                  </a:cubicBezTo>
                  <a:cubicBezTo>
                    <a:pt x="1148" y="842"/>
                    <a:pt x="1146" y="842"/>
                    <a:pt x="1144" y="842"/>
                  </a:cubicBezTo>
                  <a:close/>
                  <a:moveTo>
                    <a:pt x="99" y="954"/>
                  </a:moveTo>
                  <a:cubicBezTo>
                    <a:pt x="85" y="954"/>
                    <a:pt x="72" y="961"/>
                    <a:pt x="64" y="976"/>
                  </a:cubicBezTo>
                  <a:cubicBezTo>
                    <a:pt x="48" y="1015"/>
                    <a:pt x="31" y="1052"/>
                    <a:pt x="20" y="1099"/>
                  </a:cubicBezTo>
                  <a:cubicBezTo>
                    <a:pt x="14" y="1116"/>
                    <a:pt x="28" y="1135"/>
                    <a:pt x="48" y="1144"/>
                  </a:cubicBezTo>
                  <a:cubicBezTo>
                    <a:pt x="50" y="1146"/>
                    <a:pt x="56" y="1146"/>
                    <a:pt x="59" y="1146"/>
                  </a:cubicBezTo>
                  <a:cubicBezTo>
                    <a:pt x="76" y="1146"/>
                    <a:pt x="92" y="1135"/>
                    <a:pt x="92" y="1116"/>
                  </a:cubicBezTo>
                  <a:cubicBezTo>
                    <a:pt x="103" y="1077"/>
                    <a:pt x="117" y="1043"/>
                    <a:pt x="134" y="1010"/>
                  </a:cubicBezTo>
                  <a:cubicBezTo>
                    <a:pt x="145" y="993"/>
                    <a:pt x="140" y="968"/>
                    <a:pt x="117" y="960"/>
                  </a:cubicBezTo>
                  <a:cubicBezTo>
                    <a:pt x="112" y="956"/>
                    <a:pt x="105" y="954"/>
                    <a:pt x="99" y="954"/>
                  </a:cubicBezTo>
                  <a:close/>
                  <a:moveTo>
                    <a:pt x="2001" y="1080"/>
                  </a:moveTo>
                  <a:cubicBezTo>
                    <a:pt x="1993" y="1080"/>
                    <a:pt x="1986" y="1083"/>
                    <a:pt x="1978" y="1088"/>
                  </a:cubicBezTo>
                  <a:cubicBezTo>
                    <a:pt x="1950" y="1105"/>
                    <a:pt x="1925" y="1119"/>
                    <a:pt x="1892" y="1135"/>
                  </a:cubicBezTo>
                  <a:lnTo>
                    <a:pt x="1850" y="1158"/>
                  </a:lnTo>
                  <a:cubicBezTo>
                    <a:pt x="1830" y="1169"/>
                    <a:pt x="1819" y="1188"/>
                    <a:pt x="1830" y="1211"/>
                  </a:cubicBezTo>
                  <a:cubicBezTo>
                    <a:pt x="1836" y="1225"/>
                    <a:pt x="1850" y="1233"/>
                    <a:pt x="1864" y="1233"/>
                  </a:cubicBezTo>
                  <a:cubicBezTo>
                    <a:pt x="1869" y="1233"/>
                    <a:pt x="1875" y="1233"/>
                    <a:pt x="1878" y="1227"/>
                  </a:cubicBezTo>
                  <a:cubicBezTo>
                    <a:pt x="1892" y="1219"/>
                    <a:pt x="1906" y="1213"/>
                    <a:pt x="1922" y="1205"/>
                  </a:cubicBezTo>
                  <a:cubicBezTo>
                    <a:pt x="1959" y="1188"/>
                    <a:pt x="1989" y="1172"/>
                    <a:pt x="2020" y="1149"/>
                  </a:cubicBezTo>
                  <a:cubicBezTo>
                    <a:pt x="2040" y="1141"/>
                    <a:pt x="2045" y="1116"/>
                    <a:pt x="2031" y="1099"/>
                  </a:cubicBezTo>
                  <a:cubicBezTo>
                    <a:pt x="2024" y="1087"/>
                    <a:pt x="2013" y="1080"/>
                    <a:pt x="2001" y="1080"/>
                  </a:cubicBezTo>
                  <a:close/>
                  <a:moveTo>
                    <a:pt x="1463" y="999"/>
                  </a:moveTo>
                  <a:cubicBezTo>
                    <a:pt x="1459" y="999"/>
                    <a:pt x="1455" y="1000"/>
                    <a:pt x="1451" y="1001"/>
                  </a:cubicBezTo>
                  <a:cubicBezTo>
                    <a:pt x="1429" y="1007"/>
                    <a:pt x="1415" y="1029"/>
                    <a:pt x="1420" y="1049"/>
                  </a:cubicBezTo>
                  <a:cubicBezTo>
                    <a:pt x="1429" y="1074"/>
                    <a:pt x="1431" y="1099"/>
                    <a:pt x="1431" y="1127"/>
                  </a:cubicBezTo>
                  <a:cubicBezTo>
                    <a:pt x="1431" y="1144"/>
                    <a:pt x="1429" y="1160"/>
                    <a:pt x="1426" y="1183"/>
                  </a:cubicBezTo>
                  <a:lnTo>
                    <a:pt x="1426" y="1191"/>
                  </a:lnTo>
                  <a:cubicBezTo>
                    <a:pt x="1381" y="1177"/>
                    <a:pt x="1342" y="1155"/>
                    <a:pt x="1306" y="1121"/>
                  </a:cubicBezTo>
                  <a:cubicBezTo>
                    <a:pt x="1298" y="1115"/>
                    <a:pt x="1289" y="1111"/>
                    <a:pt x="1279" y="1111"/>
                  </a:cubicBezTo>
                  <a:cubicBezTo>
                    <a:pt x="1268" y="1111"/>
                    <a:pt x="1258" y="1116"/>
                    <a:pt x="1250" y="1127"/>
                  </a:cubicBezTo>
                  <a:cubicBezTo>
                    <a:pt x="1236" y="1144"/>
                    <a:pt x="1236" y="1169"/>
                    <a:pt x="1256" y="1183"/>
                  </a:cubicBezTo>
                  <a:cubicBezTo>
                    <a:pt x="1297" y="1219"/>
                    <a:pt x="1345" y="1247"/>
                    <a:pt x="1398" y="1269"/>
                  </a:cubicBezTo>
                  <a:cubicBezTo>
                    <a:pt x="1401" y="1272"/>
                    <a:pt x="1403" y="1272"/>
                    <a:pt x="1412" y="1272"/>
                  </a:cubicBezTo>
                  <a:cubicBezTo>
                    <a:pt x="1429" y="1272"/>
                    <a:pt x="1443" y="1261"/>
                    <a:pt x="1451" y="1244"/>
                  </a:cubicBezTo>
                  <a:cubicBezTo>
                    <a:pt x="1454" y="1239"/>
                    <a:pt x="1454" y="1233"/>
                    <a:pt x="1454" y="1227"/>
                  </a:cubicBezTo>
                  <a:cubicBezTo>
                    <a:pt x="1456" y="1227"/>
                    <a:pt x="1456" y="1230"/>
                    <a:pt x="1459" y="1230"/>
                  </a:cubicBezTo>
                  <a:cubicBezTo>
                    <a:pt x="1461" y="1230"/>
                    <a:pt x="1463" y="1231"/>
                    <a:pt x="1465" y="1231"/>
                  </a:cubicBezTo>
                  <a:cubicBezTo>
                    <a:pt x="1485" y="1231"/>
                    <a:pt x="1502" y="1217"/>
                    <a:pt x="1507" y="1199"/>
                  </a:cubicBezTo>
                  <a:cubicBezTo>
                    <a:pt x="1509" y="1174"/>
                    <a:pt x="1512" y="1155"/>
                    <a:pt x="1512" y="1130"/>
                  </a:cubicBezTo>
                  <a:cubicBezTo>
                    <a:pt x="1512" y="1093"/>
                    <a:pt x="1509" y="1060"/>
                    <a:pt x="1498" y="1029"/>
                  </a:cubicBezTo>
                  <a:cubicBezTo>
                    <a:pt x="1492" y="1011"/>
                    <a:pt x="1478" y="999"/>
                    <a:pt x="1463" y="999"/>
                  </a:cubicBezTo>
                  <a:close/>
                  <a:moveTo>
                    <a:pt x="1713" y="1204"/>
                  </a:moveTo>
                  <a:cubicBezTo>
                    <a:pt x="1710" y="1204"/>
                    <a:pt x="1707" y="1204"/>
                    <a:pt x="1705" y="1205"/>
                  </a:cubicBezTo>
                  <a:cubicBezTo>
                    <a:pt x="1660" y="1216"/>
                    <a:pt x="1618" y="1225"/>
                    <a:pt x="1576" y="1225"/>
                  </a:cubicBezTo>
                  <a:lnTo>
                    <a:pt x="1563" y="1225"/>
                  </a:lnTo>
                  <a:cubicBezTo>
                    <a:pt x="1543" y="1225"/>
                    <a:pt x="1523" y="1241"/>
                    <a:pt x="1523" y="1261"/>
                  </a:cubicBezTo>
                  <a:cubicBezTo>
                    <a:pt x="1523" y="1283"/>
                    <a:pt x="1540" y="1300"/>
                    <a:pt x="1563" y="1300"/>
                  </a:cubicBezTo>
                  <a:lnTo>
                    <a:pt x="1579" y="1300"/>
                  </a:lnTo>
                  <a:cubicBezTo>
                    <a:pt x="1627" y="1300"/>
                    <a:pt x="1677" y="1294"/>
                    <a:pt x="1722" y="1280"/>
                  </a:cubicBezTo>
                  <a:cubicBezTo>
                    <a:pt x="1738" y="1275"/>
                    <a:pt x="1758" y="1255"/>
                    <a:pt x="1749" y="1233"/>
                  </a:cubicBezTo>
                  <a:cubicBezTo>
                    <a:pt x="1747" y="1218"/>
                    <a:pt x="1730" y="1204"/>
                    <a:pt x="1713" y="1204"/>
                  </a:cubicBezTo>
                  <a:close/>
                  <a:moveTo>
                    <a:pt x="36" y="1227"/>
                  </a:moveTo>
                  <a:cubicBezTo>
                    <a:pt x="17" y="1227"/>
                    <a:pt x="0" y="1247"/>
                    <a:pt x="0" y="1269"/>
                  </a:cubicBezTo>
                  <a:cubicBezTo>
                    <a:pt x="0" y="1322"/>
                    <a:pt x="6" y="1372"/>
                    <a:pt x="17" y="1425"/>
                  </a:cubicBezTo>
                  <a:cubicBezTo>
                    <a:pt x="20" y="1442"/>
                    <a:pt x="36" y="1456"/>
                    <a:pt x="56" y="1456"/>
                  </a:cubicBezTo>
                  <a:cubicBezTo>
                    <a:pt x="59" y="1456"/>
                    <a:pt x="62" y="1453"/>
                    <a:pt x="59" y="1453"/>
                  </a:cubicBezTo>
                  <a:cubicBezTo>
                    <a:pt x="78" y="1451"/>
                    <a:pt x="92" y="1428"/>
                    <a:pt x="89" y="1409"/>
                  </a:cubicBezTo>
                  <a:cubicBezTo>
                    <a:pt x="81" y="1364"/>
                    <a:pt x="76" y="1314"/>
                    <a:pt x="76" y="1261"/>
                  </a:cubicBezTo>
                  <a:cubicBezTo>
                    <a:pt x="76" y="1241"/>
                    <a:pt x="59" y="1227"/>
                    <a:pt x="36" y="1227"/>
                  </a:cubicBezTo>
                  <a:close/>
                  <a:moveTo>
                    <a:pt x="1412" y="1295"/>
                  </a:moveTo>
                  <a:cubicBezTo>
                    <a:pt x="1398" y="1295"/>
                    <a:pt x="1383" y="1303"/>
                    <a:pt x="1376" y="1317"/>
                  </a:cubicBezTo>
                  <a:cubicBezTo>
                    <a:pt x="1356" y="1356"/>
                    <a:pt x="1328" y="1398"/>
                    <a:pt x="1297" y="1439"/>
                  </a:cubicBezTo>
                  <a:cubicBezTo>
                    <a:pt x="1284" y="1456"/>
                    <a:pt x="1286" y="1481"/>
                    <a:pt x="1303" y="1495"/>
                  </a:cubicBezTo>
                  <a:cubicBezTo>
                    <a:pt x="1311" y="1504"/>
                    <a:pt x="1317" y="1506"/>
                    <a:pt x="1328" y="1506"/>
                  </a:cubicBezTo>
                  <a:cubicBezTo>
                    <a:pt x="1342" y="1506"/>
                    <a:pt x="1353" y="1498"/>
                    <a:pt x="1359" y="1490"/>
                  </a:cubicBezTo>
                  <a:cubicBezTo>
                    <a:pt x="1395" y="1442"/>
                    <a:pt x="1423" y="1398"/>
                    <a:pt x="1445" y="1353"/>
                  </a:cubicBezTo>
                  <a:cubicBezTo>
                    <a:pt x="1456" y="1333"/>
                    <a:pt x="1451" y="1311"/>
                    <a:pt x="1429" y="1300"/>
                  </a:cubicBezTo>
                  <a:cubicBezTo>
                    <a:pt x="1423" y="1296"/>
                    <a:pt x="1418" y="1295"/>
                    <a:pt x="1412" y="1295"/>
                  </a:cubicBezTo>
                  <a:close/>
                  <a:moveTo>
                    <a:pt x="1226" y="1543"/>
                  </a:moveTo>
                  <a:cubicBezTo>
                    <a:pt x="1217" y="1543"/>
                    <a:pt x="1207" y="1547"/>
                    <a:pt x="1197" y="1554"/>
                  </a:cubicBezTo>
                  <a:cubicBezTo>
                    <a:pt x="1164" y="1590"/>
                    <a:pt x="1127" y="1621"/>
                    <a:pt x="1088" y="1657"/>
                  </a:cubicBezTo>
                  <a:cubicBezTo>
                    <a:pt x="1069" y="1671"/>
                    <a:pt x="1066" y="1693"/>
                    <a:pt x="1080" y="1713"/>
                  </a:cubicBezTo>
                  <a:cubicBezTo>
                    <a:pt x="1091" y="1718"/>
                    <a:pt x="1102" y="1727"/>
                    <a:pt x="1111" y="1727"/>
                  </a:cubicBezTo>
                  <a:cubicBezTo>
                    <a:pt x="1122" y="1727"/>
                    <a:pt x="1130" y="1721"/>
                    <a:pt x="1136" y="1718"/>
                  </a:cubicBezTo>
                  <a:cubicBezTo>
                    <a:pt x="1180" y="1679"/>
                    <a:pt x="1219" y="1646"/>
                    <a:pt x="1253" y="1610"/>
                  </a:cubicBezTo>
                  <a:cubicBezTo>
                    <a:pt x="1267" y="1593"/>
                    <a:pt x="1267" y="1573"/>
                    <a:pt x="1253" y="1554"/>
                  </a:cubicBezTo>
                  <a:cubicBezTo>
                    <a:pt x="1244" y="1547"/>
                    <a:pt x="1235" y="1543"/>
                    <a:pt x="1226" y="1543"/>
                  </a:cubicBezTo>
                  <a:close/>
                  <a:moveTo>
                    <a:pt x="102" y="1527"/>
                  </a:moveTo>
                  <a:cubicBezTo>
                    <a:pt x="97" y="1527"/>
                    <a:pt x="92" y="1529"/>
                    <a:pt x="87" y="1531"/>
                  </a:cubicBezTo>
                  <a:cubicBezTo>
                    <a:pt x="70" y="1537"/>
                    <a:pt x="56" y="1559"/>
                    <a:pt x="64" y="1579"/>
                  </a:cubicBezTo>
                  <a:cubicBezTo>
                    <a:pt x="87" y="1632"/>
                    <a:pt x="112" y="1679"/>
                    <a:pt x="143" y="1721"/>
                  </a:cubicBezTo>
                  <a:cubicBezTo>
                    <a:pt x="148" y="1732"/>
                    <a:pt x="159" y="1741"/>
                    <a:pt x="173" y="1741"/>
                  </a:cubicBezTo>
                  <a:cubicBezTo>
                    <a:pt x="182" y="1741"/>
                    <a:pt x="190" y="1735"/>
                    <a:pt x="196" y="1732"/>
                  </a:cubicBezTo>
                  <a:cubicBezTo>
                    <a:pt x="215" y="1721"/>
                    <a:pt x="218" y="1699"/>
                    <a:pt x="204" y="1679"/>
                  </a:cubicBezTo>
                  <a:cubicBezTo>
                    <a:pt x="176" y="1637"/>
                    <a:pt x="156" y="1596"/>
                    <a:pt x="134" y="1551"/>
                  </a:cubicBezTo>
                  <a:cubicBezTo>
                    <a:pt x="130" y="1538"/>
                    <a:pt x="116" y="1527"/>
                    <a:pt x="102" y="1527"/>
                  </a:cubicBezTo>
                  <a:close/>
                  <a:moveTo>
                    <a:pt x="987" y="1741"/>
                  </a:moveTo>
                  <a:cubicBezTo>
                    <a:pt x="979" y="1741"/>
                    <a:pt x="972" y="1744"/>
                    <a:pt x="965" y="1749"/>
                  </a:cubicBezTo>
                  <a:cubicBezTo>
                    <a:pt x="924" y="1783"/>
                    <a:pt x="882" y="1805"/>
                    <a:pt x="840" y="1827"/>
                  </a:cubicBezTo>
                  <a:cubicBezTo>
                    <a:pt x="818" y="1838"/>
                    <a:pt x="812" y="1858"/>
                    <a:pt x="823" y="1880"/>
                  </a:cubicBezTo>
                  <a:cubicBezTo>
                    <a:pt x="829" y="1894"/>
                    <a:pt x="843" y="1900"/>
                    <a:pt x="857" y="1900"/>
                  </a:cubicBezTo>
                  <a:cubicBezTo>
                    <a:pt x="865" y="1900"/>
                    <a:pt x="868" y="1900"/>
                    <a:pt x="871" y="1897"/>
                  </a:cubicBezTo>
                  <a:cubicBezTo>
                    <a:pt x="912" y="1872"/>
                    <a:pt x="960" y="1844"/>
                    <a:pt x="1007" y="1813"/>
                  </a:cubicBezTo>
                  <a:cubicBezTo>
                    <a:pt x="1027" y="1802"/>
                    <a:pt x="1032" y="1777"/>
                    <a:pt x="1018" y="1760"/>
                  </a:cubicBezTo>
                  <a:cubicBezTo>
                    <a:pt x="1012" y="1748"/>
                    <a:pt x="999" y="1741"/>
                    <a:pt x="987" y="1741"/>
                  </a:cubicBezTo>
                  <a:close/>
                  <a:moveTo>
                    <a:pt x="282" y="1775"/>
                  </a:moveTo>
                  <a:cubicBezTo>
                    <a:pt x="272" y="1775"/>
                    <a:pt x="261" y="1779"/>
                    <a:pt x="254" y="1788"/>
                  </a:cubicBezTo>
                  <a:cubicBezTo>
                    <a:pt x="240" y="1805"/>
                    <a:pt x="240" y="1830"/>
                    <a:pt x="257" y="1844"/>
                  </a:cubicBezTo>
                  <a:cubicBezTo>
                    <a:pt x="299" y="1883"/>
                    <a:pt x="349" y="1911"/>
                    <a:pt x="396" y="1930"/>
                  </a:cubicBezTo>
                  <a:cubicBezTo>
                    <a:pt x="399" y="1930"/>
                    <a:pt x="405" y="1936"/>
                    <a:pt x="410" y="1936"/>
                  </a:cubicBezTo>
                  <a:cubicBezTo>
                    <a:pt x="424" y="1936"/>
                    <a:pt x="438" y="1925"/>
                    <a:pt x="452" y="1908"/>
                  </a:cubicBezTo>
                  <a:cubicBezTo>
                    <a:pt x="461" y="1889"/>
                    <a:pt x="452" y="1869"/>
                    <a:pt x="433" y="1858"/>
                  </a:cubicBezTo>
                  <a:cubicBezTo>
                    <a:pt x="385" y="1841"/>
                    <a:pt x="349" y="1816"/>
                    <a:pt x="310" y="1785"/>
                  </a:cubicBezTo>
                  <a:cubicBezTo>
                    <a:pt x="302" y="1779"/>
                    <a:pt x="292" y="1775"/>
                    <a:pt x="282" y="1775"/>
                  </a:cubicBezTo>
                  <a:close/>
                  <a:moveTo>
                    <a:pt x="719" y="1878"/>
                  </a:moveTo>
                  <a:cubicBezTo>
                    <a:pt x="715" y="1878"/>
                    <a:pt x="711" y="1878"/>
                    <a:pt x="706" y="1880"/>
                  </a:cubicBezTo>
                  <a:cubicBezTo>
                    <a:pt x="665" y="1887"/>
                    <a:pt x="622" y="1895"/>
                    <a:pt x="582" y="1895"/>
                  </a:cubicBezTo>
                  <a:cubicBezTo>
                    <a:pt x="576" y="1895"/>
                    <a:pt x="570" y="1894"/>
                    <a:pt x="564" y="1894"/>
                  </a:cubicBezTo>
                  <a:cubicBezTo>
                    <a:pt x="561" y="1893"/>
                    <a:pt x="558" y="1893"/>
                    <a:pt x="555" y="1893"/>
                  </a:cubicBezTo>
                  <a:cubicBezTo>
                    <a:pt x="536" y="1893"/>
                    <a:pt x="524" y="1910"/>
                    <a:pt x="522" y="1928"/>
                  </a:cubicBezTo>
                  <a:cubicBezTo>
                    <a:pt x="519" y="1950"/>
                    <a:pt x="536" y="1967"/>
                    <a:pt x="558" y="1969"/>
                  </a:cubicBezTo>
                  <a:lnTo>
                    <a:pt x="589" y="1969"/>
                  </a:lnTo>
                  <a:cubicBezTo>
                    <a:pt x="631" y="1969"/>
                    <a:pt x="675" y="1967"/>
                    <a:pt x="723" y="1953"/>
                  </a:cubicBezTo>
                  <a:cubicBezTo>
                    <a:pt x="745" y="1950"/>
                    <a:pt x="759" y="1928"/>
                    <a:pt x="753" y="1908"/>
                  </a:cubicBezTo>
                  <a:cubicBezTo>
                    <a:pt x="749" y="1890"/>
                    <a:pt x="736" y="1878"/>
                    <a:pt x="719" y="1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2"/>
          <p:cNvGrpSpPr/>
          <p:nvPr/>
        </p:nvGrpSpPr>
        <p:grpSpPr>
          <a:xfrm rot="431044">
            <a:off x="311497" y="220238"/>
            <a:ext cx="1777156" cy="1744746"/>
            <a:chOff x="3462550" y="1731125"/>
            <a:chExt cx="555200" cy="545075"/>
          </a:xfrm>
        </p:grpSpPr>
        <p:sp>
          <p:nvSpPr>
            <p:cNvPr id="796" name="Google Shape;796;p32"/>
            <p:cNvSpPr/>
            <p:nvPr/>
          </p:nvSpPr>
          <p:spPr>
            <a:xfrm>
              <a:off x="3462550" y="1731125"/>
              <a:ext cx="555200" cy="545075"/>
            </a:xfrm>
            <a:custGeom>
              <a:avLst/>
              <a:gdLst/>
              <a:ahLst/>
              <a:cxnLst/>
              <a:rect l="l" t="t" r="r" b="b"/>
              <a:pathLst>
                <a:path w="22208" h="21803" extrusionOk="0">
                  <a:moveTo>
                    <a:pt x="10412" y="0"/>
                  </a:moveTo>
                  <a:cubicBezTo>
                    <a:pt x="9910" y="0"/>
                    <a:pt x="9439" y="187"/>
                    <a:pt x="9062" y="525"/>
                  </a:cubicBezTo>
                  <a:cubicBezTo>
                    <a:pt x="8733" y="656"/>
                    <a:pt x="8445" y="876"/>
                    <a:pt x="8228" y="1163"/>
                  </a:cubicBezTo>
                  <a:cubicBezTo>
                    <a:pt x="8130" y="1289"/>
                    <a:pt x="8055" y="1423"/>
                    <a:pt x="7988" y="1571"/>
                  </a:cubicBezTo>
                  <a:cubicBezTo>
                    <a:pt x="7667" y="1590"/>
                    <a:pt x="7363" y="1688"/>
                    <a:pt x="7095" y="1855"/>
                  </a:cubicBezTo>
                  <a:cubicBezTo>
                    <a:pt x="6900" y="1945"/>
                    <a:pt x="6718" y="2065"/>
                    <a:pt x="6562" y="2215"/>
                  </a:cubicBezTo>
                  <a:cubicBezTo>
                    <a:pt x="6501" y="2210"/>
                    <a:pt x="6445" y="2210"/>
                    <a:pt x="6386" y="2210"/>
                  </a:cubicBezTo>
                  <a:cubicBezTo>
                    <a:pt x="6188" y="2210"/>
                    <a:pt x="5884" y="2240"/>
                    <a:pt x="5552" y="2394"/>
                  </a:cubicBezTo>
                  <a:cubicBezTo>
                    <a:pt x="5229" y="2104"/>
                    <a:pt x="4768" y="1827"/>
                    <a:pt x="4138" y="1827"/>
                  </a:cubicBezTo>
                  <a:cubicBezTo>
                    <a:pt x="3781" y="1827"/>
                    <a:pt x="3429" y="1925"/>
                    <a:pt x="3122" y="2106"/>
                  </a:cubicBezTo>
                  <a:lnTo>
                    <a:pt x="3117" y="2112"/>
                  </a:lnTo>
                  <a:cubicBezTo>
                    <a:pt x="2553" y="2444"/>
                    <a:pt x="2322" y="2971"/>
                    <a:pt x="2219" y="3200"/>
                  </a:cubicBezTo>
                  <a:cubicBezTo>
                    <a:pt x="2154" y="3348"/>
                    <a:pt x="2076" y="3538"/>
                    <a:pt x="1993" y="3766"/>
                  </a:cubicBezTo>
                  <a:cubicBezTo>
                    <a:pt x="1861" y="4129"/>
                    <a:pt x="1730" y="4517"/>
                    <a:pt x="1666" y="4715"/>
                  </a:cubicBezTo>
                  <a:lnTo>
                    <a:pt x="1658" y="4729"/>
                  </a:lnTo>
                  <a:cubicBezTo>
                    <a:pt x="1619" y="4849"/>
                    <a:pt x="1596" y="4974"/>
                    <a:pt x="1577" y="5100"/>
                  </a:cubicBezTo>
                  <a:cubicBezTo>
                    <a:pt x="1532" y="5231"/>
                    <a:pt x="1485" y="5370"/>
                    <a:pt x="1437" y="5507"/>
                  </a:cubicBezTo>
                  <a:cubicBezTo>
                    <a:pt x="1407" y="5613"/>
                    <a:pt x="1376" y="5716"/>
                    <a:pt x="1348" y="5825"/>
                  </a:cubicBezTo>
                  <a:cubicBezTo>
                    <a:pt x="1178" y="5962"/>
                    <a:pt x="1027" y="6129"/>
                    <a:pt x="907" y="6325"/>
                  </a:cubicBezTo>
                  <a:cubicBezTo>
                    <a:pt x="634" y="6765"/>
                    <a:pt x="550" y="7284"/>
                    <a:pt x="667" y="7798"/>
                  </a:cubicBezTo>
                  <a:cubicBezTo>
                    <a:pt x="600" y="8180"/>
                    <a:pt x="612" y="8565"/>
                    <a:pt x="704" y="8936"/>
                  </a:cubicBezTo>
                  <a:cubicBezTo>
                    <a:pt x="746" y="9117"/>
                    <a:pt x="807" y="9287"/>
                    <a:pt x="885" y="9452"/>
                  </a:cubicBezTo>
                  <a:cubicBezTo>
                    <a:pt x="871" y="9488"/>
                    <a:pt x="860" y="9524"/>
                    <a:pt x="852" y="9563"/>
                  </a:cubicBezTo>
                  <a:cubicBezTo>
                    <a:pt x="815" y="9709"/>
                    <a:pt x="790" y="9862"/>
                    <a:pt x="776" y="10013"/>
                  </a:cubicBezTo>
                  <a:cubicBezTo>
                    <a:pt x="768" y="10091"/>
                    <a:pt x="765" y="10169"/>
                    <a:pt x="765" y="10247"/>
                  </a:cubicBezTo>
                  <a:cubicBezTo>
                    <a:pt x="759" y="10328"/>
                    <a:pt x="759" y="10406"/>
                    <a:pt x="765" y="10487"/>
                  </a:cubicBezTo>
                  <a:cubicBezTo>
                    <a:pt x="776" y="10657"/>
                    <a:pt x="801" y="10830"/>
                    <a:pt x="843" y="10992"/>
                  </a:cubicBezTo>
                  <a:lnTo>
                    <a:pt x="846" y="10997"/>
                  </a:lnTo>
                  <a:cubicBezTo>
                    <a:pt x="865" y="11087"/>
                    <a:pt x="899" y="11173"/>
                    <a:pt x="930" y="11257"/>
                  </a:cubicBezTo>
                  <a:cubicBezTo>
                    <a:pt x="958" y="11352"/>
                    <a:pt x="991" y="11444"/>
                    <a:pt x="1038" y="11533"/>
                  </a:cubicBezTo>
                  <a:cubicBezTo>
                    <a:pt x="1097" y="11659"/>
                    <a:pt x="1167" y="11773"/>
                    <a:pt x="1242" y="11885"/>
                  </a:cubicBezTo>
                  <a:cubicBezTo>
                    <a:pt x="1172" y="12010"/>
                    <a:pt x="1114" y="12150"/>
                    <a:pt x="1072" y="12303"/>
                  </a:cubicBezTo>
                  <a:lnTo>
                    <a:pt x="1069" y="12309"/>
                  </a:lnTo>
                  <a:cubicBezTo>
                    <a:pt x="944" y="12758"/>
                    <a:pt x="985" y="13240"/>
                    <a:pt x="1178" y="13659"/>
                  </a:cubicBezTo>
                  <a:cubicBezTo>
                    <a:pt x="1153" y="13720"/>
                    <a:pt x="1125" y="13779"/>
                    <a:pt x="1100" y="13843"/>
                  </a:cubicBezTo>
                  <a:cubicBezTo>
                    <a:pt x="944" y="14225"/>
                    <a:pt x="779" y="14680"/>
                    <a:pt x="670" y="14992"/>
                  </a:cubicBezTo>
                  <a:cubicBezTo>
                    <a:pt x="539" y="15377"/>
                    <a:pt x="411" y="15779"/>
                    <a:pt x="308" y="16100"/>
                  </a:cubicBezTo>
                  <a:cubicBezTo>
                    <a:pt x="146" y="16650"/>
                    <a:pt x="1" y="17121"/>
                    <a:pt x="168" y="17701"/>
                  </a:cubicBezTo>
                  <a:cubicBezTo>
                    <a:pt x="341" y="18298"/>
                    <a:pt x="790" y="18775"/>
                    <a:pt x="1379" y="18996"/>
                  </a:cubicBezTo>
                  <a:cubicBezTo>
                    <a:pt x="1658" y="19370"/>
                    <a:pt x="2062" y="19637"/>
                    <a:pt x="2534" y="19738"/>
                  </a:cubicBezTo>
                  <a:cubicBezTo>
                    <a:pt x="2534" y="19741"/>
                    <a:pt x="2534" y="19741"/>
                    <a:pt x="2537" y="19741"/>
                  </a:cubicBezTo>
                  <a:cubicBezTo>
                    <a:pt x="2595" y="19927"/>
                    <a:pt x="2684" y="20098"/>
                    <a:pt x="2796" y="20262"/>
                  </a:cubicBezTo>
                  <a:cubicBezTo>
                    <a:pt x="3005" y="20561"/>
                    <a:pt x="3287" y="20787"/>
                    <a:pt x="3613" y="20935"/>
                  </a:cubicBezTo>
                  <a:cubicBezTo>
                    <a:pt x="3918" y="21133"/>
                    <a:pt x="4280" y="21247"/>
                    <a:pt x="4671" y="21253"/>
                  </a:cubicBezTo>
                  <a:lnTo>
                    <a:pt x="4685" y="21253"/>
                  </a:lnTo>
                  <a:cubicBezTo>
                    <a:pt x="5064" y="21253"/>
                    <a:pt x="5424" y="21144"/>
                    <a:pt x="5734" y="20946"/>
                  </a:cubicBezTo>
                  <a:cubicBezTo>
                    <a:pt x="5923" y="20856"/>
                    <a:pt x="6096" y="20739"/>
                    <a:pt x="6250" y="20591"/>
                  </a:cubicBezTo>
                  <a:cubicBezTo>
                    <a:pt x="6292" y="20555"/>
                    <a:pt x="6328" y="20516"/>
                    <a:pt x="6367" y="20474"/>
                  </a:cubicBezTo>
                  <a:cubicBezTo>
                    <a:pt x="6548" y="20976"/>
                    <a:pt x="6931" y="21392"/>
                    <a:pt x="7427" y="21604"/>
                  </a:cubicBezTo>
                  <a:cubicBezTo>
                    <a:pt x="7561" y="21663"/>
                    <a:pt x="7706" y="21707"/>
                    <a:pt x="7860" y="21735"/>
                  </a:cubicBezTo>
                  <a:cubicBezTo>
                    <a:pt x="7974" y="21760"/>
                    <a:pt x="8097" y="21774"/>
                    <a:pt x="8242" y="21785"/>
                  </a:cubicBezTo>
                  <a:cubicBezTo>
                    <a:pt x="8395" y="21797"/>
                    <a:pt x="8585" y="21802"/>
                    <a:pt x="8825" y="21802"/>
                  </a:cubicBezTo>
                  <a:cubicBezTo>
                    <a:pt x="9302" y="21802"/>
                    <a:pt x="9849" y="21783"/>
                    <a:pt x="9974" y="21777"/>
                  </a:cubicBezTo>
                  <a:cubicBezTo>
                    <a:pt x="13712" y="21724"/>
                    <a:pt x="13916" y="21699"/>
                    <a:pt x="14039" y="21679"/>
                  </a:cubicBezTo>
                  <a:cubicBezTo>
                    <a:pt x="14376" y="21638"/>
                    <a:pt x="14697" y="21509"/>
                    <a:pt x="14965" y="21308"/>
                  </a:cubicBezTo>
                  <a:cubicBezTo>
                    <a:pt x="15066" y="21322"/>
                    <a:pt x="15163" y="21328"/>
                    <a:pt x="15269" y="21328"/>
                  </a:cubicBezTo>
                  <a:lnTo>
                    <a:pt x="15280" y="21328"/>
                  </a:lnTo>
                  <a:cubicBezTo>
                    <a:pt x="16207" y="21328"/>
                    <a:pt x="17002" y="20753"/>
                    <a:pt x="17325" y="19941"/>
                  </a:cubicBezTo>
                  <a:cubicBezTo>
                    <a:pt x="17632" y="19930"/>
                    <a:pt x="17696" y="19922"/>
                    <a:pt x="17741" y="19916"/>
                  </a:cubicBezTo>
                  <a:cubicBezTo>
                    <a:pt x="18190" y="19861"/>
                    <a:pt x="18609" y="19651"/>
                    <a:pt x="18921" y="19322"/>
                  </a:cubicBezTo>
                  <a:cubicBezTo>
                    <a:pt x="18982" y="19261"/>
                    <a:pt x="19038" y="19191"/>
                    <a:pt x="19091" y="19118"/>
                  </a:cubicBezTo>
                  <a:cubicBezTo>
                    <a:pt x="19437" y="19099"/>
                    <a:pt x="19764" y="18996"/>
                    <a:pt x="20051" y="18814"/>
                  </a:cubicBezTo>
                  <a:cubicBezTo>
                    <a:pt x="20238" y="18728"/>
                    <a:pt x="20416" y="18608"/>
                    <a:pt x="20570" y="18463"/>
                  </a:cubicBezTo>
                  <a:cubicBezTo>
                    <a:pt x="20826" y="18217"/>
                    <a:pt x="21008" y="17919"/>
                    <a:pt x="21103" y="17587"/>
                  </a:cubicBezTo>
                  <a:cubicBezTo>
                    <a:pt x="21214" y="17336"/>
                    <a:pt x="21267" y="17062"/>
                    <a:pt x="21264" y="16781"/>
                  </a:cubicBezTo>
                  <a:cubicBezTo>
                    <a:pt x="21264" y="16697"/>
                    <a:pt x="21256" y="16616"/>
                    <a:pt x="21245" y="16535"/>
                  </a:cubicBezTo>
                  <a:cubicBezTo>
                    <a:pt x="21242" y="16460"/>
                    <a:pt x="21237" y="16387"/>
                    <a:pt x="21225" y="16309"/>
                  </a:cubicBezTo>
                  <a:cubicBezTo>
                    <a:pt x="21635" y="15944"/>
                    <a:pt x="21926" y="15469"/>
                    <a:pt x="22060" y="14931"/>
                  </a:cubicBezTo>
                  <a:cubicBezTo>
                    <a:pt x="22146" y="14560"/>
                    <a:pt x="22160" y="14169"/>
                    <a:pt x="22093" y="13793"/>
                  </a:cubicBezTo>
                  <a:cubicBezTo>
                    <a:pt x="22207" y="13277"/>
                    <a:pt x="22121" y="12761"/>
                    <a:pt x="21848" y="12317"/>
                  </a:cubicBezTo>
                  <a:cubicBezTo>
                    <a:pt x="21806" y="12253"/>
                    <a:pt x="21764" y="12191"/>
                    <a:pt x="21716" y="12133"/>
                  </a:cubicBezTo>
                  <a:cubicBezTo>
                    <a:pt x="21792" y="11806"/>
                    <a:pt x="21781" y="11461"/>
                    <a:pt x="21680" y="11129"/>
                  </a:cubicBezTo>
                  <a:lnTo>
                    <a:pt x="21675" y="11126"/>
                  </a:lnTo>
                  <a:cubicBezTo>
                    <a:pt x="21560" y="10752"/>
                    <a:pt x="21351" y="10431"/>
                    <a:pt x="21058" y="10180"/>
                  </a:cubicBezTo>
                  <a:cubicBezTo>
                    <a:pt x="20916" y="9929"/>
                    <a:pt x="20720" y="9709"/>
                    <a:pt x="20483" y="9538"/>
                  </a:cubicBezTo>
                  <a:cubicBezTo>
                    <a:pt x="20386" y="9471"/>
                    <a:pt x="20288" y="9413"/>
                    <a:pt x="20182" y="9365"/>
                  </a:cubicBezTo>
                  <a:cubicBezTo>
                    <a:pt x="20464" y="9254"/>
                    <a:pt x="20757" y="9067"/>
                    <a:pt x="21005" y="8752"/>
                  </a:cubicBezTo>
                  <a:cubicBezTo>
                    <a:pt x="21376" y="8280"/>
                    <a:pt x="21502" y="7678"/>
                    <a:pt x="21359" y="7095"/>
                  </a:cubicBezTo>
                  <a:lnTo>
                    <a:pt x="21340" y="7028"/>
                  </a:lnTo>
                  <a:lnTo>
                    <a:pt x="21320" y="6961"/>
                  </a:lnTo>
                  <a:cubicBezTo>
                    <a:pt x="21309" y="6927"/>
                    <a:pt x="21044" y="6121"/>
                    <a:pt x="20740" y="5301"/>
                  </a:cubicBezTo>
                  <a:cubicBezTo>
                    <a:pt x="20547" y="4790"/>
                    <a:pt x="20391" y="4388"/>
                    <a:pt x="20249" y="4082"/>
                  </a:cubicBezTo>
                  <a:cubicBezTo>
                    <a:pt x="20140" y="3844"/>
                    <a:pt x="20043" y="3660"/>
                    <a:pt x="19945" y="3498"/>
                  </a:cubicBezTo>
                  <a:cubicBezTo>
                    <a:pt x="19512" y="2801"/>
                    <a:pt x="18949" y="2561"/>
                    <a:pt x="18522" y="2483"/>
                  </a:cubicBezTo>
                  <a:lnTo>
                    <a:pt x="18469" y="2399"/>
                  </a:lnTo>
                  <a:cubicBezTo>
                    <a:pt x="18385" y="2028"/>
                    <a:pt x="18196" y="1682"/>
                    <a:pt x="17917" y="1415"/>
                  </a:cubicBezTo>
                  <a:cubicBezTo>
                    <a:pt x="17780" y="1283"/>
                    <a:pt x="17627" y="1172"/>
                    <a:pt x="17459" y="1085"/>
                  </a:cubicBezTo>
                  <a:cubicBezTo>
                    <a:pt x="17295" y="901"/>
                    <a:pt x="17097" y="751"/>
                    <a:pt x="16873" y="639"/>
                  </a:cubicBezTo>
                  <a:cubicBezTo>
                    <a:pt x="16678" y="541"/>
                    <a:pt x="16469" y="480"/>
                    <a:pt x="16257" y="446"/>
                  </a:cubicBezTo>
                  <a:cubicBezTo>
                    <a:pt x="16162" y="391"/>
                    <a:pt x="16064" y="343"/>
                    <a:pt x="15958" y="301"/>
                  </a:cubicBezTo>
                  <a:cubicBezTo>
                    <a:pt x="15730" y="209"/>
                    <a:pt x="15478" y="162"/>
                    <a:pt x="15230" y="162"/>
                  </a:cubicBezTo>
                  <a:cubicBezTo>
                    <a:pt x="14940" y="162"/>
                    <a:pt x="14661" y="223"/>
                    <a:pt x="14410" y="335"/>
                  </a:cubicBezTo>
                  <a:cubicBezTo>
                    <a:pt x="14268" y="340"/>
                    <a:pt x="14125" y="360"/>
                    <a:pt x="13989" y="396"/>
                  </a:cubicBezTo>
                  <a:cubicBezTo>
                    <a:pt x="13796" y="444"/>
                    <a:pt x="13615" y="522"/>
                    <a:pt x="13447" y="622"/>
                  </a:cubicBezTo>
                  <a:cubicBezTo>
                    <a:pt x="13221" y="544"/>
                    <a:pt x="12982" y="499"/>
                    <a:pt x="12733" y="499"/>
                  </a:cubicBezTo>
                  <a:lnTo>
                    <a:pt x="12728" y="499"/>
                  </a:lnTo>
                  <a:cubicBezTo>
                    <a:pt x="12429" y="499"/>
                    <a:pt x="12147" y="558"/>
                    <a:pt x="11891" y="664"/>
                  </a:cubicBezTo>
                  <a:cubicBezTo>
                    <a:pt x="11754" y="511"/>
                    <a:pt x="11592" y="377"/>
                    <a:pt x="11416" y="274"/>
                  </a:cubicBezTo>
                  <a:cubicBezTo>
                    <a:pt x="11112" y="95"/>
                    <a:pt x="10764" y="0"/>
                    <a:pt x="10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3800950" y="1782875"/>
              <a:ext cx="84550" cy="83925"/>
            </a:xfrm>
            <a:custGeom>
              <a:avLst/>
              <a:gdLst/>
              <a:ahLst/>
              <a:cxnLst/>
              <a:rect l="l" t="t" r="r" b="b"/>
              <a:pathLst>
                <a:path w="3382" h="3357" extrusionOk="0">
                  <a:moveTo>
                    <a:pt x="1697" y="106"/>
                  </a:moveTo>
                  <a:cubicBezTo>
                    <a:pt x="1739" y="184"/>
                    <a:pt x="1828" y="382"/>
                    <a:pt x="1892" y="558"/>
                  </a:cubicBezTo>
                  <a:cubicBezTo>
                    <a:pt x="1898" y="566"/>
                    <a:pt x="1906" y="578"/>
                    <a:pt x="1917" y="580"/>
                  </a:cubicBezTo>
                  <a:cubicBezTo>
                    <a:pt x="1922" y="583"/>
                    <a:pt x="1928" y="584"/>
                    <a:pt x="1934" y="584"/>
                  </a:cubicBezTo>
                  <a:cubicBezTo>
                    <a:pt x="1940" y="584"/>
                    <a:pt x="1947" y="582"/>
                    <a:pt x="1954" y="578"/>
                  </a:cubicBezTo>
                  <a:cubicBezTo>
                    <a:pt x="2115" y="488"/>
                    <a:pt x="2372" y="363"/>
                    <a:pt x="2433" y="349"/>
                  </a:cubicBezTo>
                  <a:lnTo>
                    <a:pt x="2433" y="349"/>
                  </a:lnTo>
                  <a:cubicBezTo>
                    <a:pt x="2442" y="407"/>
                    <a:pt x="2406" y="606"/>
                    <a:pt x="2364" y="773"/>
                  </a:cubicBezTo>
                  <a:cubicBezTo>
                    <a:pt x="2361" y="787"/>
                    <a:pt x="2364" y="801"/>
                    <a:pt x="2375" y="812"/>
                  </a:cubicBezTo>
                  <a:cubicBezTo>
                    <a:pt x="2379" y="821"/>
                    <a:pt x="2390" y="827"/>
                    <a:pt x="2401" y="827"/>
                  </a:cubicBezTo>
                  <a:cubicBezTo>
                    <a:pt x="2404" y="827"/>
                    <a:pt x="2406" y="826"/>
                    <a:pt x="2408" y="826"/>
                  </a:cubicBezTo>
                  <a:cubicBezTo>
                    <a:pt x="2414" y="826"/>
                    <a:pt x="2749" y="776"/>
                    <a:pt x="2919" y="776"/>
                  </a:cubicBezTo>
                  <a:cubicBezTo>
                    <a:pt x="2944" y="776"/>
                    <a:pt x="2963" y="776"/>
                    <a:pt x="2975" y="781"/>
                  </a:cubicBezTo>
                  <a:cubicBezTo>
                    <a:pt x="2952" y="851"/>
                    <a:pt x="2860" y="1046"/>
                    <a:pt x="2771" y="1214"/>
                  </a:cubicBezTo>
                  <a:cubicBezTo>
                    <a:pt x="2763" y="1222"/>
                    <a:pt x="2763" y="1236"/>
                    <a:pt x="2768" y="1247"/>
                  </a:cubicBezTo>
                  <a:cubicBezTo>
                    <a:pt x="2777" y="1258"/>
                    <a:pt x="2782" y="1269"/>
                    <a:pt x="2796" y="1272"/>
                  </a:cubicBezTo>
                  <a:cubicBezTo>
                    <a:pt x="2991" y="1325"/>
                    <a:pt x="3217" y="1401"/>
                    <a:pt x="3265" y="1437"/>
                  </a:cubicBezTo>
                  <a:cubicBezTo>
                    <a:pt x="3231" y="1493"/>
                    <a:pt x="3030" y="1654"/>
                    <a:pt x="2849" y="1788"/>
                  </a:cubicBezTo>
                  <a:cubicBezTo>
                    <a:pt x="2838" y="1794"/>
                    <a:pt x="2832" y="1808"/>
                    <a:pt x="2832" y="1822"/>
                  </a:cubicBezTo>
                  <a:cubicBezTo>
                    <a:pt x="2832" y="1836"/>
                    <a:pt x="2838" y="1850"/>
                    <a:pt x="2849" y="1858"/>
                  </a:cubicBezTo>
                  <a:cubicBezTo>
                    <a:pt x="3058" y="1995"/>
                    <a:pt x="3237" y="2157"/>
                    <a:pt x="3231" y="2198"/>
                  </a:cubicBezTo>
                  <a:cubicBezTo>
                    <a:pt x="3212" y="2240"/>
                    <a:pt x="2952" y="2318"/>
                    <a:pt x="2671" y="2363"/>
                  </a:cubicBezTo>
                  <a:cubicBezTo>
                    <a:pt x="2657" y="2366"/>
                    <a:pt x="2645" y="2374"/>
                    <a:pt x="2640" y="2388"/>
                  </a:cubicBezTo>
                  <a:cubicBezTo>
                    <a:pt x="2637" y="2399"/>
                    <a:pt x="2637" y="2413"/>
                    <a:pt x="2643" y="2427"/>
                  </a:cubicBezTo>
                  <a:cubicBezTo>
                    <a:pt x="2738" y="2595"/>
                    <a:pt x="2832" y="2804"/>
                    <a:pt x="2827" y="2854"/>
                  </a:cubicBezTo>
                  <a:cubicBezTo>
                    <a:pt x="2821" y="2860"/>
                    <a:pt x="2804" y="2862"/>
                    <a:pt x="2763" y="2862"/>
                  </a:cubicBezTo>
                  <a:cubicBezTo>
                    <a:pt x="2609" y="2862"/>
                    <a:pt x="2322" y="2798"/>
                    <a:pt x="2319" y="2798"/>
                  </a:cubicBezTo>
                  <a:cubicBezTo>
                    <a:pt x="2317" y="2798"/>
                    <a:pt x="2315" y="2798"/>
                    <a:pt x="2312" y="2798"/>
                  </a:cubicBezTo>
                  <a:cubicBezTo>
                    <a:pt x="2293" y="2798"/>
                    <a:pt x="2276" y="2809"/>
                    <a:pt x="2269" y="2826"/>
                  </a:cubicBezTo>
                  <a:cubicBezTo>
                    <a:pt x="2216" y="3005"/>
                    <a:pt x="2141" y="3203"/>
                    <a:pt x="2107" y="3267"/>
                  </a:cubicBezTo>
                  <a:cubicBezTo>
                    <a:pt x="2046" y="3222"/>
                    <a:pt x="1889" y="3030"/>
                    <a:pt x="1767" y="2862"/>
                  </a:cubicBezTo>
                  <a:cubicBezTo>
                    <a:pt x="1761" y="2851"/>
                    <a:pt x="1750" y="2848"/>
                    <a:pt x="1736" y="2846"/>
                  </a:cubicBezTo>
                  <a:lnTo>
                    <a:pt x="1733" y="2846"/>
                  </a:lnTo>
                  <a:cubicBezTo>
                    <a:pt x="1722" y="2846"/>
                    <a:pt x="1714" y="2848"/>
                    <a:pt x="1708" y="2860"/>
                  </a:cubicBezTo>
                  <a:cubicBezTo>
                    <a:pt x="1555" y="3013"/>
                    <a:pt x="1371" y="3183"/>
                    <a:pt x="1306" y="3228"/>
                  </a:cubicBezTo>
                  <a:cubicBezTo>
                    <a:pt x="1290" y="3158"/>
                    <a:pt x="1251" y="2977"/>
                    <a:pt x="1223" y="2818"/>
                  </a:cubicBezTo>
                  <a:cubicBezTo>
                    <a:pt x="1220" y="2807"/>
                    <a:pt x="1214" y="2795"/>
                    <a:pt x="1203" y="2790"/>
                  </a:cubicBezTo>
                  <a:cubicBezTo>
                    <a:pt x="1196" y="2785"/>
                    <a:pt x="1188" y="2781"/>
                    <a:pt x="1180" y="2781"/>
                  </a:cubicBezTo>
                  <a:cubicBezTo>
                    <a:pt x="1175" y="2781"/>
                    <a:pt x="1171" y="2782"/>
                    <a:pt x="1167" y="2784"/>
                  </a:cubicBezTo>
                  <a:cubicBezTo>
                    <a:pt x="991" y="2854"/>
                    <a:pt x="698" y="2963"/>
                    <a:pt x="589" y="2980"/>
                  </a:cubicBezTo>
                  <a:cubicBezTo>
                    <a:pt x="603" y="2896"/>
                    <a:pt x="662" y="2670"/>
                    <a:pt x="720" y="2464"/>
                  </a:cubicBezTo>
                  <a:cubicBezTo>
                    <a:pt x="726" y="2455"/>
                    <a:pt x="726" y="2444"/>
                    <a:pt x="718" y="2433"/>
                  </a:cubicBezTo>
                  <a:cubicBezTo>
                    <a:pt x="715" y="2422"/>
                    <a:pt x="704" y="2416"/>
                    <a:pt x="693" y="2413"/>
                  </a:cubicBezTo>
                  <a:cubicBezTo>
                    <a:pt x="478" y="2360"/>
                    <a:pt x="227" y="2288"/>
                    <a:pt x="160" y="2249"/>
                  </a:cubicBezTo>
                  <a:cubicBezTo>
                    <a:pt x="204" y="2193"/>
                    <a:pt x="386" y="2042"/>
                    <a:pt x="550" y="1919"/>
                  </a:cubicBezTo>
                  <a:cubicBezTo>
                    <a:pt x="561" y="1914"/>
                    <a:pt x="567" y="1900"/>
                    <a:pt x="567" y="1886"/>
                  </a:cubicBezTo>
                  <a:cubicBezTo>
                    <a:pt x="567" y="1872"/>
                    <a:pt x="561" y="1858"/>
                    <a:pt x="548" y="1850"/>
                  </a:cubicBezTo>
                  <a:cubicBezTo>
                    <a:pt x="310" y="1716"/>
                    <a:pt x="101" y="1554"/>
                    <a:pt x="104" y="1507"/>
                  </a:cubicBezTo>
                  <a:cubicBezTo>
                    <a:pt x="112" y="1465"/>
                    <a:pt x="341" y="1373"/>
                    <a:pt x="581" y="1317"/>
                  </a:cubicBezTo>
                  <a:cubicBezTo>
                    <a:pt x="592" y="1314"/>
                    <a:pt x="603" y="1306"/>
                    <a:pt x="609" y="1292"/>
                  </a:cubicBezTo>
                  <a:cubicBezTo>
                    <a:pt x="614" y="1283"/>
                    <a:pt x="614" y="1269"/>
                    <a:pt x="606" y="1258"/>
                  </a:cubicBezTo>
                  <a:cubicBezTo>
                    <a:pt x="503" y="1063"/>
                    <a:pt x="394" y="837"/>
                    <a:pt x="366" y="753"/>
                  </a:cubicBezTo>
                  <a:lnTo>
                    <a:pt x="366" y="753"/>
                  </a:lnTo>
                  <a:cubicBezTo>
                    <a:pt x="475" y="762"/>
                    <a:pt x="760" y="829"/>
                    <a:pt x="868" y="857"/>
                  </a:cubicBezTo>
                  <a:cubicBezTo>
                    <a:pt x="871" y="857"/>
                    <a:pt x="875" y="858"/>
                    <a:pt x="878" y="858"/>
                  </a:cubicBezTo>
                  <a:cubicBezTo>
                    <a:pt x="887" y="858"/>
                    <a:pt x="896" y="855"/>
                    <a:pt x="902" y="851"/>
                  </a:cubicBezTo>
                  <a:cubicBezTo>
                    <a:pt x="913" y="843"/>
                    <a:pt x="921" y="831"/>
                    <a:pt x="921" y="818"/>
                  </a:cubicBezTo>
                  <a:cubicBezTo>
                    <a:pt x="927" y="600"/>
                    <a:pt x="941" y="357"/>
                    <a:pt x="958" y="274"/>
                  </a:cubicBezTo>
                  <a:cubicBezTo>
                    <a:pt x="1039" y="315"/>
                    <a:pt x="1270" y="463"/>
                    <a:pt x="1474" y="600"/>
                  </a:cubicBezTo>
                  <a:cubicBezTo>
                    <a:pt x="1481" y="603"/>
                    <a:pt x="1489" y="606"/>
                    <a:pt x="1497" y="606"/>
                  </a:cubicBezTo>
                  <a:cubicBezTo>
                    <a:pt x="1502" y="606"/>
                    <a:pt x="1507" y="605"/>
                    <a:pt x="1513" y="603"/>
                  </a:cubicBezTo>
                  <a:cubicBezTo>
                    <a:pt x="1524" y="600"/>
                    <a:pt x="1535" y="589"/>
                    <a:pt x="1538" y="575"/>
                  </a:cubicBezTo>
                  <a:cubicBezTo>
                    <a:pt x="1591" y="393"/>
                    <a:pt x="1661" y="184"/>
                    <a:pt x="1697" y="106"/>
                  </a:cubicBezTo>
                  <a:close/>
                  <a:moveTo>
                    <a:pt x="1694" y="0"/>
                  </a:moveTo>
                  <a:cubicBezTo>
                    <a:pt x="1666" y="0"/>
                    <a:pt x="1619" y="0"/>
                    <a:pt x="1471" y="494"/>
                  </a:cubicBezTo>
                  <a:cubicBezTo>
                    <a:pt x="1150" y="285"/>
                    <a:pt x="969" y="176"/>
                    <a:pt x="933" y="176"/>
                  </a:cubicBezTo>
                  <a:cubicBezTo>
                    <a:pt x="933" y="176"/>
                    <a:pt x="924" y="181"/>
                    <a:pt x="921" y="181"/>
                  </a:cubicBezTo>
                  <a:cubicBezTo>
                    <a:pt x="891" y="187"/>
                    <a:pt x="857" y="193"/>
                    <a:pt x="838" y="759"/>
                  </a:cubicBezTo>
                  <a:cubicBezTo>
                    <a:pt x="723" y="731"/>
                    <a:pt x="436" y="664"/>
                    <a:pt x="347" y="664"/>
                  </a:cubicBezTo>
                  <a:cubicBezTo>
                    <a:pt x="327" y="664"/>
                    <a:pt x="310" y="670"/>
                    <a:pt x="296" y="678"/>
                  </a:cubicBezTo>
                  <a:cubicBezTo>
                    <a:pt x="269" y="700"/>
                    <a:pt x="235" y="723"/>
                    <a:pt x="508" y="1247"/>
                  </a:cubicBezTo>
                  <a:cubicBezTo>
                    <a:pt x="338" y="1289"/>
                    <a:pt x="43" y="1378"/>
                    <a:pt x="20" y="1490"/>
                  </a:cubicBezTo>
                  <a:cubicBezTo>
                    <a:pt x="1" y="1607"/>
                    <a:pt x="282" y="1791"/>
                    <a:pt x="450" y="1892"/>
                  </a:cubicBezTo>
                  <a:cubicBezTo>
                    <a:pt x="54" y="2187"/>
                    <a:pt x="62" y="2240"/>
                    <a:pt x="68" y="2265"/>
                  </a:cubicBezTo>
                  <a:cubicBezTo>
                    <a:pt x="70" y="2291"/>
                    <a:pt x="76" y="2346"/>
                    <a:pt x="628" y="2483"/>
                  </a:cubicBezTo>
                  <a:cubicBezTo>
                    <a:pt x="575" y="2656"/>
                    <a:pt x="489" y="2974"/>
                    <a:pt x="500" y="3024"/>
                  </a:cubicBezTo>
                  <a:cubicBezTo>
                    <a:pt x="500" y="3035"/>
                    <a:pt x="508" y="3069"/>
                    <a:pt x="559" y="3069"/>
                  </a:cubicBezTo>
                  <a:cubicBezTo>
                    <a:pt x="656" y="3069"/>
                    <a:pt x="1011" y="2932"/>
                    <a:pt x="1145" y="2879"/>
                  </a:cubicBezTo>
                  <a:cubicBezTo>
                    <a:pt x="1175" y="3038"/>
                    <a:pt x="1217" y="3267"/>
                    <a:pt x="1245" y="3300"/>
                  </a:cubicBezTo>
                  <a:cubicBezTo>
                    <a:pt x="1253" y="3309"/>
                    <a:pt x="1270" y="3317"/>
                    <a:pt x="1284" y="3317"/>
                  </a:cubicBezTo>
                  <a:cubicBezTo>
                    <a:pt x="1329" y="3317"/>
                    <a:pt x="1479" y="3192"/>
                    <a:pt x="1728" y="2949"/>
                  </a:cubicBezTo>
                  <a:cubicBezTo>
                    <a:pt x="1926" y="3220"/>
                    <a:pt x="2057" y="3356"/>
                    <a:pt x="2113" y="3356"/>
                  </a:cubicBezTo>
                  <a:cubicBezTo>
                    <a:pt x="2127" y="3356"/>
                    <a:pt x="2141" y="3351"/>
                    <a:pt x="2149" y="3339"/>
                  </a:cubicBezTo>
                  <a:cubicBezTo>
                    <a:pt x="2194" y="3295"/>
                    <a:pt x="2291" y="3016"/>
                    <a:pt x="2333" y="2885"/>
                  </a:cubicBezTo>
                  <a:cubicBezTo>
                    <a:pt x="2417" y="2904"/>
                    <a:pt x="2626" y="2941"/>
                    <a:pt x="2757" y="2941"/>
                  </a:cubicBezTo>
                  <a:cubicBezTo>
                    <a:pt x="2818" y="2941"/>
                    <a:pt x="2877" y="2935"/>
                    <a:pt x="2897" y="2893"/>
                  </a:cubicBezTo>
                  <a:cubicBezTo>
                    <a:pt x="2936" y="2821"/>
                    <a:pt x="2824" y="2589"/>
                    <a:pt x="2740" y="2433"/>
                  </a:cubicBezTo>
                  <a:cubicBezTo>
                    <a:pt x="2963" y="2394"/>
                    <a:pt x="3282" y="2321"/>
                    <a:pt x="3309" y="2221"/>
                  </a:cubicBezTo>
                  <a:cubicBezTo>
                    <a:pt x="3337" y="2115"/>
                    <a:pt x="3111" y="1936"/>
                    <a:pt x="2944" y="1819"/>
                  </a:cubicBezTo>
                  <a:cubicBezTo>
                    <a:pt x="3382" y="1498"/>
                    <a:pt x="3357" y="1434"/>
                    <a:pt x="3343" y="1406"/>
                  </a:cubicBezTo>
                  <a:cubicBezTo>
                    <a:pt x="3315" y="1342"/>
                    <a:pt x="3081" y="1261"/>
                    <a:pt x="2866" y="1203"/>
                  </a:cubicBezTo>
                  <a:cubicBezTo>
                    <a:pt x="2941" y="1063"/>
                    <a:pt x="3061" y="815"/>
                    <a:pt x="3061" y="756"/>
                  </a:cubicBezTo>
                  <a:cubicBezTo>
                    <a:pt x="3061" y="692"/>
                    <a:pt x="2972" y="692"/>
                    <a:pt x="2919" y="692"/>
                  </a:cubicBezTo>
                  <a:cubicBezTo>
                    <a:pt x="2782" y="692"/>
                    <a:pt x="2565" y="720"/>
                    <a:pt x="2456" y="734"/>
                  </a:cubicBezTo>
                  <a:cubicBezTo>
                    <a:pt x="2556" y="313"/>
                    <a:pt x="2500" y="287"/>
                    <a:pt x="2475" y="274"/>
                  </a:cubicBezTo>
                  <a:cubicBezTo>
                    <a:pt x="2467" y="271"/>
                    <a:pt x="2456" y="268"/>
                    <a:pt x="2445" y="268"/>
                  </a:cubicBezTo>
                  <a:cubicBezTo>
                    <a:pt x="2361" y="268"/>
                    <a:pt x="2071" y="416"/>
                    <a:pt x="1951" y="483"/>
                  </a:cubicBezTo>
                  <a:cubicBezTo>
                    <a:pt x="1772" y="25"/>
                    <a:pt x="1730" y="8"/>
                    <a:pt x="1714" y="3"/>
                  </a:cubicBezTo>
                  <a:cubicBezTo>
                    <a:pt x="1708" y="3"/>
                    <a:pt x="1703" y="0"/>
                    <a:pt x="169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3816450" y="1800450"/>
              <a:ext cx="52675" cy="52675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5" y="0"/>
                  </a:moveTo>
                  <a:cubicBezTo>
                    <a:pt x="472" y="0"/>
                    <a:pt x="0" y="472"/>
                    <a:pt x="0" y="1052"/>
                  </a:cubicBezTo>
                  <a:cubicBezTo>
                    <a:pt x="0" y="1635"/>
                    <a:pt x="472" y="2106"/>
                    <a:pt x="1055" y="2106"/>
                  </a:cubicBezTo>
                  <a:cubicBezTo>
                    <a:pt x="1635" y="2106"/>
                    <a:pt x="2106" y="1635"/>
                    <a:pt x="2106" y="1052"/>
                  </a:cubicBezTo>
                  <a:cubicBezTo>
                    <a:pt x="2106" y="472"/>
                    <a:pt x="1635" y="0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3844825" y="1808675"/>
              <a:ext cx="4350" cy="2600"/>
            </a:xfrm>
            <a:custGeom>
              <a:avLst/>
              <a:gdLst/>
              <a:ahLst/>
              <a:cxnLst/>
              <a:rect l="l" t="t" r="r" b="b"/>
              <a:pathLst>
                <a:path w="174" h="104" extrusionOk="0">
                  <a:moveTo>
                    <a:pt x="1" y="0"/>
                  </a:moveTo>
                  <a:lnTo>
                    <a:pt x="173" y="104"/>
                  </a:lnTo>
                  <a:cubicBezTo>
                    <a:pt x="15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3843650" y="1807750"/>
              <a:ext cx="6700" cy="4650"/>
            </a:xfrm>
            <a:custGeom>
              <a:avLst/>
              <a:gdLst/>
              <a:ahLst/>
              <a:cxnLst/>
              <a:rect l="l" t="t" r="r" b="b"/>
              <a:pathLst>
                <a:path w="268" h="186" extrusionOk="0">
                  <a:moveTo>
                    <a:pt x="51" y="1"/>
                  </a:moveTo>
                  <a:cubicBezTo>
                    <a:pt x="33" y="1"/>
                    <a:pt x="14" y="14"/>
                    <a:pt x="8" y="32"/>
                  </a:cubicBezTo>
                  <a:cubicBezTo>
                    <a:pt x="0" y="54"/>
                    <a:pt x="17" y="74"/>
                    <a:pt x="39" y="82"/>
                  </a:cubicBezTo>
                  <a:cubicBezTo>
                    <a:pt x="89" y="93"/>
                    <a:pt x="170" y="124"/>
                    <a:pt x="181" y="157"/>
                  </a:cubicBezTo>
                  <a:cubicBezTo>
                    <a:pt x="187" y="177"/>
                    <a:pt x="204" y="185"/>
                    <a:pt x="220" y="185"/>
                  </a:cubicBezTo>
                  <a:lnTo>
                    <a:pt x="234" y="185"/>
                  </a:lnTo>
                  <a:cubicBezTo>
                    <a:pt x="254" y="180"/>
                    <a:pt x="268" y="155"/>
                    <a:pt x="262" y="132"/>
                  </a:cubicBezTo>
                  <a:cubicBezTo>
                    <a:pt x="234" y="43"/>
                    <a:pt x="87" y="7"/>
                    <a:pt x="56" y="1"/>
                  </a:cubicBezTo>
                  <a:cubicBezTo>
                    <a:pt x="54" y="1"/>
                    <a:pt x="53" y="1"/>
                    <a:pt x="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3847825" y="1816750"/>
              <a:ext cx="4425" cy="2625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0" y="1"/>
                  </a:moveTo>
                  <a:lnTo>
                    <a:pt x="176" y="104"/>
                  </a:lnTo>
                  <a:cubicBezTo>
                    <a:pt x="154" y="3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3846775" y="1815775"/>
              <a:ext cx="6725" cy="465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0" y="0"/>
                  </a:moveTo>
                  <a:cubicBezTo>
                    <a:pt x="33" y="0"/>
                    <a:pt x="14" y="12"/>
                    <a:pt x="9" y="32"/>
                  </a:cubicBezTo>
                  <a:cubicBezTo>
                    <a:pt x="1" y="54"/>
                    <a:pt x="17" y="73"/>
                    <a:pt x="40" y="82"/>
                  </a:cubicBezTo>
                  <a:cubicBezTo>
                    <a:pt x="93" y="93"/>
                    <a:pt x="174" y="124"/>
                    <a:pt x="182" y="157"/>
                  </a:cubicBezTo>
                  <a:cubicBezTo>
                    <a:pt x="188" y="177"/>
                    <a:pt x="204" y="185"/>
                    <a:pt x="221" y="185"/>
                  </a:cubicBezTo>
                  <a:lnTo>
                    <a:pt x="235" y="185"/>
                  </a:lnTo>
                  <a:cubicBezTo>
                    <a:pt x="254" y="179"/>
                    <a:pt x="268" y="154"/>
                    <a:pt x="263" y="132"/>
                  </a:cubicBezTo>
                  <a:cubicBezTo>
                    <a:pt x="235" y="43"/>
                    <a:pt x="87" y="9"/>
                    <a:pt x="56" y="1"/>
                  </a:cubicBezTo>
                  <a:cubicBezTo>
                    <a:pt x="54" y="1"/>
                    <a:pt x="52" y="0"/>
                    <a:pt x="5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3856550" y="1816625"/>
              <a:ext cx="3850" cy="3450"/>
            </a:xfrm>
            <a:custGeom>
              <a:avLst/>
              <a:gdLst/>
              <a:ahLst/>
              <a:cxnLst/>
              <a:rect l="l" t="t" r="r" b="b"/>
              <a:pathLst>
                <a:path w="154" h="138" extrusionOk="0">
                  <a:moveTo>
                    <a:pt x="0" y="0"/>
                  </a:moveTo>
                  <a:lnTo>
                    <a:pt x="154" y="137"/>
                  </a:lnTo>
                  <a:cubicBezTo>
                    <a:pt x="145" y="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3855350" y="1815650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46" y="0"/>
                  </a:moveTo>
                  <a:cubicBezTo>
                    <a:pt x="30" y="0"/>
                    <a:pt x="15" y="10"/>
                    <a:pt x="6" y="25"/>
                  </a:cubicBezTo>
                  <a:cubicBezTo>
                    <a:pt x="1" y="48"/>
                    <a:pt x="9" y="67"/>
                    <a:pt x="31" y="78"/>
                  </a:cubicBezTo>
                  <a:cubicBezTo>
                    <a:pt x="84" y="101"/>
                    <a:pt x="157" y="145"/>
                    <a:pt x="160" y="179"/>
                  </a:cubicBezTo>
                  <a:cubicBezTo>
                    <a:pt x="163" y="198"/>
                    <a:pt x="182" y="215"/>
                    <a:pt x="202" y="215"/>
                  </a:cubicBezTo>
                  <a:lnTo>
                    <a:pt x="207" y="215"/>
                  </a:lnTo>
                  <a:cubicBezTo>
                    <a:pt x="227" y="212"/>
                    <a:pt x="243" y="193"/>
                    <a:pt x="241" y="170"/>
                  </a:cubicBezTo>
                  <a:cubicBezTo>
                    <a:pt x="227" y="73"/>
                    <a:pt x="87" y="11"/>
                    <a:pt x="59" y="3"/>
                  </a:cubicBezTo>
                  <a:cubicBezTo>
                    <a:pt x="55" y="1"/>
                    <a:pt x="50" y="0"/>
                    <a:pt x="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3837925" y="1814675"/>
              <a:ext cx="4350" cy="2600"/>
            </a:xfrm>
            <a:custGeom>
              <a:avLst/>
              <a:gdLst/>
              <a:ahLst/>
              <a:cxnLst/>
              <a:rect l="l" t="t" r="r" b="b"/>
              <a:pathLst>
                <a:path w="174" h="104" extrusionOk="0">
                  <a:moveTo>
                    <a:pt x="0" y="0"/>
                  </a:moveTo>
                  <a:lnTo>
                    <a:pt x="173" y="103"/>
                  </a:lnTo>
                  <a:cubicBezTo>
                    <a:pt x="154" y="3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3836875" y="1813675"/>
              <a:ext cx="6725" cy="465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1" y="1"/>
                  </a:moveTo>
                  <a:cubicBezTo>
                    <a:pt x="31" y="1"/>
                    <a:pt x="14" y="14"/>
                    <a:pt x="6" y="32"/>
                  </a:cubicBezTo>
                  <a:cubicBezTo>
                    <a:pt x="0" y="54"/>
                    <a:pt x="17" y="74"/>
                    <a:pt x="37" y="82"/>
                  </a:cubicBezTo>
                  <a:cubicBezTo>
                    <a:pt x="90" y="93"/>
                    <a:pt x="171" y="124"/>
                    <a:pt x="182" y="157"/>
                  </a:cubicBezTo>
                  <a:cubicBezTo>
                    <a:pt x="185" y="177"/>
                    <a:pt x="201" y="185"/>
                    <a:pt x="221" y="185"/>
                  </a:cubicBezTo>
                  <a:lnTo>
                    <a:pt x="232" y="185"/>
                  </a:lnTo>
                  <a:cubicBezTo>
                    <a:pt x="254" y="180"/>
                    <a:pt x="268" y="155"/>
                    <a:pt x="260" y="132"/>
                  </a:cubicBezTo>
                  <a:cubicBezTo>
                    <a:pt x="232" y="43"/>
                    <a:pt x="87" y="7"/>
                    <a:pt x="56" y="1"/>
                  </a:cubicBezTo>
                  <a:cubicBezTo>
                    <a:pt x="54" y="1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3833450" y="1808175"/>
              <a:ext cx="4925" cy="1625"/>
            </a:xfrm>
            <a:custGeom>
              <a:avLst/>
              <a:gdLst/>
              <a:ahLst/>
              <a:cxnLst/>
              <a:rect l="l" t="t" r="r" b="b"/>
              <a:pathLst>
                <a:path w="197" h="65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lnTo>
                    <a:pt x="196" y="65"/>
                  </a:lnTo>
                  <a:cubicBezTo>
                    <a:pt x="160" y="3"/>
                    <a:pt x="2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3832475" y="1807250"/>
              <a:ext cx="7000" cy="3600"/>
            </a:xfrm>
            <a:custGeom>
              <a:avLst/>
              <a:gdLst/>
              <a:ahLst/>
              <a:cxnLst/>
              <a:rect l="l" t="t" r="r" b="b"/>
              <a:pathLst>
                <a:path w="280" h="144" extrusionOk="0">
                  <a:moveTo>
                    <a:pt x="64" y="0"/>
                  </a:moveTo>
                  <a:cubicBezTo>
                    <a:pt x="53" y="0"/>
                    <a:pt x="45" y="1"/>
                    <a:pt x="40" y="2"/>
                  </a:cubicBezTo>
                  <a:cubicBezTo>
                    <a:pt x="20" y="2"/>
                    <a:pt x="1" y="18"/>
                    <a:pt x="1" y="43"/>
                  </a:cubicBezTo>
                  <a:cubicBezTo>
                    <a:pt x="1" y="63"/>
                    <a:pt x="23" y="80"/>
                    <a:pt x="43" y="80"/>
                  </a:cubicBezTo>
                  <a:cubicBezTo>
                    <a:pt x="47" y="79"/>
                    <a:pt x="52" y="79"/>
                    <a:pt x="56" y="79"/>
                  </a:cubicBezTo>
                  <a:cubicBezTo>
                    <a:pt x="110" y="79"/>
                    <a:pt x="184" y="93"/>
                    <a:pt x="202" y="122"/>
                  </a:cubicBezTo>
                  <a:cubicBezTo>
                    <a:pt x="207" y="135"/>
                    <a:pt x="221" y="144"/>
                    <a:pt x="235" y="144"/>
                  </a:cubicBezTo>
                  <a:cubicBezTo>
                    <a:pt x="243" y="144"/>
                    <a:pt x="249" y="141"/>
                    <a:pt x="252" y="141"/>
                  </a:cubicBezTo>
                  <a:cubicBezTo>
                    <a:pt x="274" y="130"/>
                    <a:pt x="280" y="105"/>
                    <a:pt x="271" y="85"/>
                  </a:cubicBezTo>
                  <a:cubicBezTo>
                    <a:pt x="232" y="15"/>
                    <a:pt x="119" y="0"/>
                    <a:pt x="6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3706025" y="1778900"/>
              <a:ext cx="32125" cy="29450"/>
            </a:xfrm>
            <a:custGeom>
              <a:avLst/>
              <a:gdLst/>
              <a:ahLst/>
              <a:cxnLst/>
              <a:rect l="l" t="t" r="r" b="b"/>
              <a:pathLst>
                <a:path w="1285" h="1178" extrusionOk="0">
                  <a:moveTo>
                    <a:pt x="665" y="92"/>
                  </a:moveTo>
                  <a:cubicBezTo>
                    <a:pt x="693" y="145"/>
                    <a:pt x="740" y="248"/>
                    <a:pt x="788" y="377"/>
                  </a:cubicBezTo>
                  <a:cubicBezTo>
                    <a:pt x="693" y="371"/>
                    <a:pt x="592" y="368"/>
                    <a:pt x="495" y="363"/>
                  </a:cubicBezTo>
                  <a:cubicBezTo>
                    <a:pt x="595" y="167"/>
                    <a:pt x="645" y="112"/>
                    <a:pt x="665" y="92"/>
                  </a:cubicBezTo>
                  <a:close/>
                  <a:moveTo>
                    <a:pt x="363" y="444"/>
                  </a:moveTo>
                  <a:cubicBezTo>
                    <a:pt x="333" y="502"/>
                    <a:pt x="308" y="561"/>
                    <a:pt x="274" y="628"/>
                  </a:cubicBezTo>
                  <a:cubicBezTo>
                    <a:pt x="146" y="530"/>
                    <a:pt x="107" y="483"/>
                    <a:pt x="93" y="460"/>
                  </a:cubicBezTo>
                  <a:cubicBezTo>
                    <a:pt x="143" y="452"/>
                    <a:pt x="238" y="444"/>
                    <a:pt x="363" y="444"/>
                  </a:cubicBezTo>
                  <a:close/>
                  <a:moveTo>
                    <a:pt x="910" y="472"/>
                  </a:moveTo>
                  <a:cubicBezTo>
                    <a:pt x="1083" y="494"/>
                    <a:pt x="1153" y="513"/>
                    <a:pt x="1186" y="525"/>
                  </a:cubicBezTo>
                  <a:cubicBezTo>
                    <a:pt x="1161" y="550"/>
                    <a:pt x="1097" y="594"/>
                    <a:pt x="977" y="661"/>
                  </a:cubicBezTo>
                  <a:cubicBezTo>
                    <a:pt x="955" y="597"/>
                    <a:pt x="935" y="533"/>
                    <a:pt x="910" y="472"/>
                  </a:cubicBezTo>
                  <a:close/>
                  <a:moveTo>
                    <a:pt x="453" y="444"/>
                  </a:moveTo>
                  <a:cubicBezTo>
                    <a:pt x="576" y="444"/>
                    <a:pt x="704" y="452"/>
                    <a:pt x="818" y="460"/>
                  </a:cubicBezTo>
                  <a:cubicBezTo>
                    <a:pt x="852" y="541"/>
                    <a:pt x="880" y="625"/>
                    <a:pt x="902" y="698"/>
                  </a:cubicBezTo>
                  <a:cubicBezTo>
                    <a:pt x="810" y="748"/>
                    <a:pt x="704" y="804"/>
                    <a:pt x="601" y="851"/>
                  </a:cubicBezTo>
                  <a:cubicBezTo>
                    <a:pt x="503" y="792"/>
                    <a:pt x="414" y="734"/>
                    <a:pt x="338" y="678"/>
                  </a:cubicBezTo>
                  <a:cubicBezTo>
                    <a:pt x="380" y="592"/>
                    <a:pt x="414" y="513"/>
                    <a:pt x="453" y="444"/>
                  </a:cubicBezTo>
                  <a:close/>
                  <a:moveTo>
                    <a:pt x="302" y="753"/>
                  </a:moveTo>
                  <a:cubicBezTo>
                    <a:pt x="366" y="795"/>
                    <a:pt x="436" y="845"/>
                    <a:pt x="511" y="898"/>
                  </a:cubicBezTo>
                  <a:cubicBezTo>
                    <a:pt x="341" y="974"/>
                    <a:pt x="238" y="1013"/>
                    <a:pt x="182" y="1027"/>
                  </a:cubicBezTo>
                  <a:cubicBezTo>
                    <a:pt x="204" y="971"/>
                    <a:pt x="252" y="871"/>
                    <a:pt x="302" y="753"/>
                  </a:cubicBezTo>
                  <a:close/>
                  <a:moveTo>
                    <a:pt x="927" y="781"/>
                  </a:moveTo>
                  <a:cubicBezTo>
                    <a:pt x="983" y="968"/>
                    <a:pt x="1000" y="1052"/>
                    <a:pt x="1005" y="1088"/>
                  </a:cubicBezTo>
                  <a:cubicBezTo>
                    <a:pt x="952" y="1066"/>
                    <a:pt x="841" y="1010"/>
                    <a:pt x="679" y="907"/>
                  </a:cubicBezTo>
                  <a:cubicBezTo>
                    <a:pt x="762" y="862"/>
                    <a:pt x="852" y="820"/>
                    <a:pt x="927" y="781"/>
                  </a:cubicBezTo>
                  <a:close/>
                  <a:moveTo>
                    <a:pt x="676" y="0"/>
                  </a:moveTo>
                  <a:cubicBezTo>
                    <a:pt x="634" y="0"/>
                    <a:pt x="576" y="28"/>
                    <a:pt x="405" y="357"/>
                  </a:cubicBezTo>
                  <a:lnTo>
                    <a:pt x="377" y="357"/>
                  </a:lnTo>
                  <a:cubicBezTo>
                    <a:pt x="269" y="357"/>
                    <a:pt x="126" y="363"/>
                    <a:pt x="59" y="382"/>
                  </a:cubicBezTo>
                  <a:cubicBezTo>
                    <a:pt x="20" y="391"/>
                    <a:pt x="9" y="419"/>
                    <a:pt x="6" y="433"/>
                  </a:cubicBezTo>
                  <a:cubicBezTo>
                    <a:pt x="1" y="474"/>
                    <a:pt x="20" y="533"/>
                    <a:pt x="238" y="698"/>
                  </a:cubicBezTo>
                  <a:cubicBezTo>
                    <a:pt x="154" y="879"/>
                    <a:pt x="90" y="1030"/>
                    <a:pt x="87" y="1038"/>
                  </a:cubicBezTo>
                  <a:cubicBezTo>
                    <a:pt x="85" y="1055"/>
                    <a:pt x="87" y="1071"/>
                    <a:pt x="98" y="1085"/>
                  </a:cubicBezTo>
                  <a:cubicBezTo>
                    <a:pt x="107" y="1102"/>
                    <a:pt x="126" y="1110"/>
                    <a:pt x="149" y="1110"/>
                  </a:cubicBezTo>
                  <a:cubicBezTo>
                    <a:pt x="232" y="1110"/>
                    <a:pt x="456" y="1013"/>
                    <a:pt x="595" y="946"/>
                  </a:cubicBezTo>
                  <a:cubicBezTo>
                    <a:pt x="687" y="1004"/>
                    <a:pt x="966" y="1177"/>
                    <a:pt x="1033" y="1177"/>
                  </a:cubicBezTo>
                  <a:cubicBezTo>
                    <a:pt x="1050" y="1177"/>
                    <a:pt x="1064" y="1169"/>
                    <a:pt x="1075" y="1149"/>
                  </a:cubicBezTo>
                  <a:cubicBezTo>
                    <a:pt x="1089" y="1127"/>
                    <a:pt x="1117" y="1088"/>
                    <a:pt x="1000" y="734"/>
                  </a:cubicBezTo>
                  <a:cubicBezTo>
                    <a:pt x="1237" y="600"/>
                    <a:pt x="1262" y="558"/>
                    <a:pt x="1270" y="544"/>
                  </a:cubicBezTo>
                  <a:cubicBezTo>
                    <a:pt x="1284" y="527"/>
                    <a:pt x="1284" y="508"/>
                    <a:pt x="1273" y="488"/>
                  </a:cubicBezTo>
                  <a:cubicBezTo>
                    <a:pt x="1262" y="466"/>
                    <a:pt x="1234" y="416"/>
                    <a:pt x="880" y="382"/>
                  </a:cubicBezTo>
                  <a:cubicBezTo>
                    <a:pt x="827" y="246"/>
                    <a:pt x="762" y="89"/>
                    <a:pt x="729" y="34"/>
                  </a:cubicBezTo>
                  <a:cubicBezTo>
                    <a:pt x="718" y="11"/>
                    <a:pt x="698" y="0"/>
                    <a:pt x="67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3926625" y="2008500"/>
              <a:ext cx="32050" cy="30425"/>
            </a:xfrm>
            <a:custGeom>
              <a:avLst/>
              <a:gdLst/>
              <a:ahLst/>
              <a:cxnLst/>
              <a:rect l="l" t="t" r="r" b="b"/>
              <a:pathLst>
                <a:path w="1282" h="1217" extrusionOk="0">
                  <a:moveTo>
                    <a:pt x="760" y="84"/>
                  </a:moveTo>
                  <a:cubicBezTo>
                    <a:pt x="776" y="134"/>
                    <a:pt x="802" y="246"/>
                    <a:pt x="824" y="382"/>
                  </a:cubicBezTo>
                  <a:cubicBezTo>
                    <a:pt x="732" y="363"/>
                    <a:pt x="637" y="338"/>
                    <a:pt x="539" y="315"/>
                  </a:cubicBezTo>
                  <a:cubicBezTo>
                    <a:pt x="670" y="148"/>
                    <a:pt x="735" y="100"/>
                    <a:pt x="760" y="84"/>
                  </a:cubicBezTo>
                  <a:close/>
                  <a:moveTo>
                    <a:pt x="140" y="337"/>
                  </a:moveTo>
                  <a:cubicBezTo>
                    <a:pt x="194" y="337"/>
                    <a:pt x="285" y="351"/>
                    <a:pt x="397" y="371"/>
                  </a:cubicBezTo>
                  <a:cubicBezTo>
                    <a:pt x="358" y="421"/>
                    <a:pt x="316" y="477"/>
                    <a:pt x="274" y="536"/>
                  </a:cubicBezTo>
                  <a:cubicBezTo>
                    <a:pt x="168" y="413"/>
                    <a:pt x="138" y="363"/>
                    <a:pt x="126" y="338"/>
                  </a:cubicBezTo>
                  <a:cubicBezTo>
                    <a:pt x="131" y="337"/>
                    <a:pt x="135" y="337"/>
                    <a:pt x="140" y="337"/>
                  </a:cubicBezTo>
                  <a:close/>
                  <a:moveTo>
                    <a:pt x="924" y="502"/>
                  </a:moveTo>
                  <a:lnTo>
                    <a:pt x="924" y="502"/>
                  </a:lnTo>
                  <a:cubicBezTo>
                    <a:pt x="1097" y="550"/>
                    <a:pt x="1164" y="586"/>
                    <a:pt x="1187" y="603"/>
                  </a:cubicBezTo>
                  <a:cubicBezTo>
                    <a:pt x="1156" y="619"/>
                    <a:pt x="1089" y="650"/>
                    <a:pt x="958" y="697"/>
                  </a:cubicBezTo>
                  <a:cubicBezTo>
                    <a:pt x="947" y="633"/>
                    <a:pt x="936" y="566"/>
                    <a:pt x="924" y="502"/>
                  </a:cubicBezTo>
                  <a:close/>
                  <a:moveTo>
                    <a:pt x="484" y="391"/>
                  </a:moveTo>
                  <a:cubicBezTo>
                    <a:pt x="601" y="413"/>
                    <a:pt x="726" y="441"/>
                    <a:pt x="838" y="474"/>
                  </a:cubicBezTo>
                  <a:cubicBezTo>
                    <a:pt x="852" y="558"/>
                    <a:pt x="866" y="644"/>
                    <a:pt x="877" y="720"/>
                  </a:cubicBezTo>
                  <a:cubicBezTo>
                    <a:pt x="776" y="756"/>
                    <a:pt x="665" y="790"/>
                    <a:pt x="553" y="817"/>
                  </a:cubicBezTo>
                  <a:cubicBezTo>
                    <a:pt x="470" y="739"/>
                    <a:pt x="392" y="664"/>
                    <a:pt x="330" y="594"/>
                  </a:cubicBezTo>
                  <a:cubicBezTo>
                    <a:pt x="383" y="519"/>
                    <a:pt x="436" y="449"/>
                    <a:pt x="484" y="391"/>
                  </a:cubicBezTo>
                  <a:close/>
                  <a:moveTo>
                    <a:pt x="280" y="661"/>
                  </a:moveTo>
                  <a:cubicBezTo>
                    <a:pt x="333" y="720"/>
                    <a:pt x="392" y="781"/>
                    <a:pt x="461" y="840"/>
                  </a:cubicBezTo>
                  <a:cubicBezTo>
                    <a:pt x="305" y="879"/>
                    <a:pt x="179" y="901"/>
                    <a:pt x="113" y="907"/>
                  </a:cubicBezTo>
                  <a:cubicBezTo>
                    <a:pt x="146" y="857"/>
                    <a:pt x="207" y="767"/>
                    <a:pt x="280" y="661"/>
                  </a:cubicBezTo>
                  <a:close/>
                  <a:moveTo>
                    <a:pt x="888" y="804"/>
                  </a:moveTo>
                  <a:cubicBezTo>
                    <a:pt x="913" y="999"/>
                    <a:pt x="913" y="1082"/>
                    <a:pt x="908" y="1122"/>
                  </a:cubicBezTo>
                  <a:cubicBezTo>
                    <a:pt x="860" y="1091"/>
                    <a:pt x="763" y="1010"/>
                    <a:pt x="623" y="884"/>
                  </a:cubicBezTo>
                  <a:cubicBezTo>
                    <a:pt x="712" y="859"/>
                    <a:pt x="804" y="831"/>
                    <a:pt x="888" y="804"/>
                  </a:cubicBezTo>
                  <a:close/>
                  <a:moveTo>
                    <a:pt x="763" y="0"/>
                  </a:moveTo>
                  <a:cubicBezTo>
                    <a:pt x="721" y="0"/>
                    <a:pt x="651" y="34"/>
                    <a:pt x="442" y="299"/>
                  </a:cubicBezTo>
                  <a:cubicBezTo>
                    <a:pt x="305" y="273"/>
                    <a:pt x="197" y="255"/>
                    <a:pt x="131" y="255"/>
                  </a:cubicBezTo>
                  <a:cubicBezTo>
                    <a:pt x="119" y="255"/>
                    <a:pt x="108" y="255"/>
                    <a:pt x="99" y="257"/>
                  </a:cubicBezTo>
                  <a:cubicBezTo>
                    <a:pt x="60" y="260"/>
                    <a:pt x="43" y="287"/>
                    <a:pt x="40" y="299"/>
                  </a:cubicBezTo>
                  <a:cubicBezTo>
                    <a:pt x="23" y="338"/>
                    <a:pt x="37" y="399"/>
                    <a:pt x="219" y="603"/>
                  </a:cubicBezTo>
                  <a:cubicBezTo>
                    <a:pt x="101" y="767"/>
                    <a:pt x="12" y="898"/>
                    <a:pt x="9" y="907"/>
                  </a:cubicBezTo>
                  <a:cubicBezTo>
                    <a:pt x="1" y="923"/>
                    <a:pt x="1" y="940"/>
                    <a:pt x="12" y="957"/>
                  </a:cubicBezTo>
                  <a:cubicBezTo>
                    <a:pt x="29" y="985"/>
                    <a:pt x="65" y="990"/>
                    <a:pt x="93" y="990"/>
                  </a:cubicBezTo>
                  <a:cubicBezTo>
                    <a:pt x="193" y="990"/>
                    <a:pt x="400" y="943"/>
                    <a:pt x="525" y="910"/>
                  </a:cubicBezTo>
                  <a:cubicBezTo>
                    <a:pt x="606" y="982"/>
                    <a:pt x="852" y="1205"/>
                    <a:pt x="916" y="1216"/>
                  </a:cubicBezTo>
                  <a:lnTo>
                    <a:pt x="924" y="1216"/>
                  </a:lnTo>
                  <a:cubicBezTo>
                    <a:pt x="944" y="1216"/>
                    <a:pt x="958" y="1208"/>
                    <a:pt x="961" y="1202"/>
                  </a:cubicBezTo>
                  <a:cubicBezTo>
                    <a:pt x="975" y="1186"/>
                    <a:pt x="1005" y="1149"/>
                    <a:pt x="961" y="784"/>
                  </a:cubicBezTo>
                  <a:cubicBezTo>
                    <a:pt x="1217" y="697"/>
                    <a:pt x="1251" y="661"/>
                    <a:pt x="1259" y="647"/>
                  </a:cubicBezTo>
                  <a:cubicBezTo>
                    <a:pt x="1279" y="631"/>
                    <a:pt x="1281" y="611"/>
                    <a:pt x="1273" y="591"/>
                  </a:cubicBezTo>
                  <a:cubicBezTo>
                    <a:pt x="1265" y="566"/>
                    <a:pt x="1251" y="516"/>
                    <a:pt x="905" y="413"/>
                  </a:cubicBezTo>
                  <a:cubicBezTo>
                    <a:pt x="877" y="268"/>
                    <a:pt x="846" y="103"/>
                    <a:pt x="821" y="42"/>
                  </a:cubicBezTo>
                  <a:cubicBezTo>
                    <a:pt x="810" y="17"/>
                    <a:pt x="790" y="0"/>
                    <a:pt x="76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3535300" y="2040025"/>
              <a:ext cx="22900" cy="23100"/>
            </a:xfrm>
            <a:custGeom>
              <a:avLst/>
              <a:gdLst/>
              <a:ahLst/>
              <a:cxnLst/>
              <a:rect l="l" t="t" r="r" b="b"/>
              <a:pathLst>
                <a:path w="916" h="924" extrusionOk="0">
                  <a:moveTo>
                    <a:pt x="489" y="114"/>
                  </a:moveTo>
                  <a:cubicBezTo>
                    <a:pt x="503" y="153"/>
                    <a:pt x="514" y="206"/>
                    <a:pt x="525" y="240"/>
                  </a:cubicBezTo>
                  <a:cubicBezTo>
                    <a:pt x="544" y="335"/>
                    <a:pt x="553" y="357"/>
                    <a:pt x="561" y="371"/>
                  </a:cubicBezTo>
                  <a:cubicBezTo>
                    <a:pt x="572" y="388"/>
                    <a:pt x="589" y="393"/>
                    <a:pt x="681" y="427"/>
                  </a:cubicBezTo>
                  <a:cubicBezTo>
                    <a:pt x="715" y="441"/>
                    <a:pt x="765" y="455"/>
                    <a:pt x="798" y="472"/>
                  </a:cubicBezTo>
                  <a:cubicBezTo>
                    <a:pt x="748" y="497"/>
                    <a:pt x="664" y="527"/>
                    <a:pt x="589" y="552"/>
                  </a:cubicBezTo>
                  <a:cubicBezTo>
                    <a:pt x="581" y="558"/>
                    <a:pt x="572" y="566"/>
                    <a:pt x="567" y="575"/>
                  </a:cubicBezTo>
                  <a:cubicBezTo>
                    <a:pt x="528" y="658"/>
                    <a:pt x="486" y="756"/>
                    <a:pt x="455" y="809"/>
                  </a:cubicBezTo>
                  <a:cubicBezTo>
                    <a:pt x="433" y="753"/>
                    <a:pt x="405" y="650"/>
                    <a:pt x="385" y="561"/>
                  </a:cubicBezTo>
                  <a:cubicBezTo>
                    <a:pt x="380" y="544"/>
                    <a:pt x="371" y="533"/>
                    <a:pt x="352" y="530"/>
                  </a:cubicBezTo>
                  <a:cubicBezTo>
                    <a:pt x="265" y="516"/>
                    <a:pt x="168" y="497"/>
                    <a:pt x="115" y="477"/>
                  </a:cubicBezTo>
                  <a:cubicBezTo>
                    <a:pt x="171" y="446"/>
                    <a:pt x="282" y="402"/>
                    <a:pt x="371" y="357"/>
                  </a:cubicBezTo>
                  <a:cubicBezTo>
                    <a:pt x="380" y="352"/>
                    <a:pt x="391" y="343"/>
                    <a:pt x="394" y="332"/>
                  </a:cubicBezTo>
                  <a:cubicBezTo>
                    <a:pt x="427" y="254"/>
                    <a:pt x="461" y="167"/>
                    <a:pt x="489" y="114"/>
                  </a:cubicBezTo>
                  <a:close/>
                  <a:moveTo>
                    <a:pt x="500" y="0"/>
                  </a:moveTo>
                  <a:cubicBezTo>
                    <a:pt x="475" y="0"/>
                    <a:pt x="441" y="0"/>
                    <a:pt x="330" y="290"/>
                  </a:cubicBezTo>
                  <a:cubicBezTo>
                    <a:pt x="23" y="416"/>
                    <a:pt x="12" y="455"/>
                    <a:pt x="3" y="472"/>
                  </a:cubicBezTo>
                  <a:cubicBezTo>
                    <a:pt x="0" y="485"/>
                    <a:pt x="3" y="502"/>
                    <a:pt x="12" y="513"/>
                  </a:cubicBezTo>
                  <a:cubicBezTo>
                    <a:pt x="17" y="527"/>
                    <a:pt x="39" y="555"/>
                    <a:pt x="310" y="608"/>
                  </a:cubicBezTo>
                  <a:cubicBezTo>
                    <a:pt x="391" y="923"/>
                    <a:pt x="419" y="923"/>
                    <a:pt x="450" y="923"/>
                  </a:cubicBezTo>
                  <a:cubicBezTo>
                    <a:pt x="477" y="923"/>
                    <a:pt x="505" y="921"/>
                    <a:pt x="628" y="628"/>
                  </a:cubicBezTo>
                  <a:cubicBezTo>
                    <a:pt x="709" y="597"/>
                    <a:pt x="862" y="541"/>
                    <a:pt x="893" y="513"/>
                  </a:cubicBezTo>
                  <a:cubicBezTo>
                    <a:pt x="907" y="502"/>
                    <a:pt x="915" y="483"/>
                    <a:pt x="910" y="469"/>
                  </a:cubicBezTo>
                  <a:cubicBezTo>
                    <a:pt x="904" y="430"/>
                    <a:pt x="862" y="407"/>
                    <a:pt x="706" y="352"/>
                  </a:cubicBezTo>
                  <a:cubicBezTo>
                    <a:pt x="678" y="343"/>
                    <a:pt x="642" y="329"/>
                    <a:pt x="625" y="321"/>
                  </a:cubicBezTo>
                  <a:cubicBezTo>
                    <a:pt x="623" y="304"/>
                    <a:pt x="611" y="262"/>
                    <a:pt x="600" y="226"/>
                  </a:cubicBezTo>
                  <a:cubicBezTo>
                    <a:pt x="575" y="117"/>
                    <a:pt x="558" y="47"/>
                    <a:pt x="539" y="22"/>
                  </a:cubicBezTo>
                  <a:cubicBezTo>
                    <a:pt x="530" y="11"/>
                    <a:pt x="514" y="0"/>
                    <a:pt x="50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3525125" y="1913775"/>
              <a:ext cx="14950" cy="13000"/>
            </a:xfrm>
            <a:custGeom>
              <a:avLst/>
              <a:gdLst/>
              <a:ahLst/>
              <a:cxnLst/>
              <a:rect l="l" t="t" r="r" b="b"/>
              <a:pathLst>
                <a:path w="598" h="520" extrusionOk="0">
                  <a:moveTo>
                    <a:pt x="70" y="1"/>
                  </a:moveTo>
                  <a:cubicBezTo>
                    <a:pt x="51" y="1"/>
                    <a:pt x="45" y="10"/>
                    <a:pt x="39" y="20"/>
                  </a:cubicBezTo>
                  <a:cubicBezTo>
                    <a:pt x="0" y="81"/>
                    <a:pt x="268" y="503"/>
                    <a:pt x="271" y="505"/>
                  </a:cubicBezTo>
                  <a:cubicBezTo>
                    <a:pt x="279" y="514"/>
                    <a:pt x="293" y="519"/>
                    <a:pt x="304" y="519"/>
                  </a:cubicBezTo>
                  <a:cubicBezTo>
                    <a:pt x="313" y="519"/>
                    <a:pt x="321" y="519"/>
                    <a:pt x="332" y="508"/>
                  </a:cubicBezTo>
                  <a:cubicBezTo>
                    <a:pt x="349" y="494"/>
                    <a:pt x="352" y="472"/>
                    <a:pt x="338" y="452"/>
                  </a:cubicBezTo>
                  <a:cubicBezTo>
                    <a:pt x="313" y="425"/>
                    <a:pt x="195" y="215"/>
                    <a:pt x="140" y="104"/>
                  </a:cubicBezTo>
                  <a:lnTo>
                    <a:pt x="140" y="104"/>
                  </a:lnTo>
                  <a:cubicBezTo>
                    <a:pt x="226" y="140"/>
                    <a:pt x="388" y="215"/>
                    <a:pt x="533" y="285"/>
                  </a:cubicBezTo>
                  <a:cubicBezTo>
                    <a:pt x="539" y="287"/>
                    <a:pt x="545" y="288"/>
                    <a:pt x="550" y="288"/>
                  </a:cubicBezTo>
                  <a:cubicBezTo>
                    <a:pt x="566" y="288"/>
                    <a:pt x="581" y="280"/>
                    <a:pt x="589" y="266"/>
                  </a:cubicBezTo>
                  <a:cubicBezTo>
                    <a:pt x="597" y="246"/>
                    <a:pt x="589" y="221"/>
                    <a:pt x="569" y="210"/>
                  </a:cubicBezTo>
                  <a:cubicBezTo>
                    <a:pt x="227" y="44"/>
                    <a:pt x="114" y="1"/>
                    <a:pt x="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3516825" y="1915575"/>
              <a:ext cx="55325" cy="44075"/>
            </a:xfrm>
            <a:custGeom>
              <a:avLst/>
              <a:gdLst/>
              <a:ahLst/>
              <a:cxnLst/>
              <a:rect l="l" t="t" r="r" b="b"/>
              <a:pathLst>
                <a:path w="2213" h="1763" extrusionOk="0">
                  <a:moveTo>
                    <a:pt x="1016" y="0"/>
                  </a:moveTo>
                  <a:cubicBezTo>
                    <a:pt x="1008" y="0"/>
                    <a:pt x="1001" y="0"/>
                    <a:pt x="993" y="1"/>
                  </a:cubicBezTo>
                  <a:cubicBezTo>
                    <a:pt x="505" y="43"/>
                    <a:pt x="0" y="1134"/>
                    <a:pt x="778" y="1591"/>
                  </a:cubicBezTo>
                  <a:cubicBezTo>
                    <a:pt x="991" y="1717"/>
                    <a:pt x="1181" y="1762"/>
                    <a:pt x="1346" y="1762"/>
                  </a:cubicBezTo>
                  <a:cubicBezTo>
                    <a:pt x="1784" y="1762"/>
                    <a:pt x="2039" y="1438"/>
                    <a:pt x="2039" y="1438"/>
                  </a:cubicBezTo>
                  <a:lnTo>
                    <a:pt x="1615" y="1223"/>
                  </a:lnTo>
                  <a:cubicBezTo>
                    <a:pt x="1615" y="1223"/>
                    <a:pt x="2017" y="1014"/>
                    <a:pt x="2048" y="765"/>
                  </a:cubicBezTo>
                  <a:cubicBezTo>
                    <a:pt x="2062" y="652"/>
                    <a:pt x="2006" y="621"/>
                    <a:pt x="1940" y="621"/>
                  </a:cubicBezTo>
                  <a:cubicBezTo>
                    <a:pt x="1862" y="621"/>
                    <a:pt x="1772" y="665"/>
                    <a:pt x="1772" y="665"/>
                  </a:cubicBezTo>
                  <a:cubicBezTo>
                    <a:pt x="1772" y="665"/>
                    <a:pt x="2212" y="191"/>
                    <a:pt x="1970" y="113"/>
                  </a:cubicBezTo>
                  <a:cubicBezTo>
                    <a:pt x="1955" y="108"/>
                    <a:pt x="1939" y="106"/>
                    <a:pt x="1922" y="106"/>
                  </a:cubicBezTo>
                  <a:cubicBezTo>
                    <a:pt x="1667" y="106"/>
                    <a:pt x="1222" y="595"/>
                    <a:pt x="1222" y="595"/>
                  </a:cubicBezTo>
                  <a:cubicBezTo>
                    <a:pt x="1222" y="595"/>
                    <a:pt x="1337" y="0"/>
                    <a:pt x="1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3536900" y="1918800"/>
              <a:ext cx="7975" cy="7975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166" y="0"/>
                  </a:moveTo>
                  <a:cubicBezTo>
                    <a:pt x="155" y="0"/>
                    <a:pt x="143" y="6"/>
                    <a:pt x="134" y="17"/>
                  </a:cubicBezTo>
                  <a:cubicBezTo>
                    <a:pt x="84" y="81"/>
                    <a:pt x="1" y="204"/>
                    <a:pt x="20" y="271"/>
                  </a:cubicBezTo>
                  <a:cubicBezTo>
                    <a:pt x="28" y="291"/>
                    <a:pt x="42" y="304"/>
                    <a:pt x="62" y="313"/>
                  </a:cubicBezTo>
                  <a:cubicBezTo>
                    <a:pt x="73" y="316"/>
                    <a:pt x="84" y="318"/>
                    <a:pt x="93" y="318"/>
                  </a:cubicBezTo>
                  <a:cubicBezTo>
                    <a:pt x="176" y="318"/>
                    <a:pt x="274" y="229"/>
                    <a:pt x="299" y="201"/>
                  </a:cubicBezTo>
                  <a:cubicBezTo>
                    <a:pt x="319" y="185"/>
                    <a:pt x="319" y="159"/>
                    <a:pt x="302" y="143"/>
                  </a:cubicBezTo>
                  <a:cubicBezTo>
                    <a:pt x="293" y="131"/>
                    <a:pt x="282" y="125"/>
                    <a:pt x="270" y="125"/>
                  </a:cubicBezTo>
                  <a:cubicBezTo>
                    <a:pt x="261" y="125"/>
                    <a:pt x="251" y="129"/>
                    <a:pt x="243" y="137"/>
                  </a:cubicBezTo>
                  <a:cubicBezTo>
                    <a:pt x="199" y="187"/>
                    <a:pt x="132" y="229"/>
                    <a:pt x="98" y="235"/>
                  </a:cubicBezTo>
                  <a:cubicBezTo>
                    <a:pt x="104" y="204"/>
                    <a:pt x="148" y="126"/>
                    <a:pt x="199" y="65"/>
                  </a:cubicBezTo>
                  <a:cubicBezTo>
                    <a:pt x="213" y="48"/>
                    <a:pt x="210" y="23"/>
                    <a:pt x="190" y="9"/>
                  </a:cubicBezTo>
                  <a:cubicBezTo>
                    <a:pt x="183" y="3"/>
                    <a:pt x="175" y="0"/>
                    <a:pt x="16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3545625" y="1929325"/>
              <a:ext cx="17100" cy="16350"/>
            </a:xfrm>
            <a:custGeom>
              <a:avLst/>
              <a:gdLst/>
              <a:ahLst/>
              <a:cxnLst/>
              <a:rect l="l" t="t" r="r" b="b"/>
              <a:pathLst>
                <a:path w="684" h="654" extrusionOk="0">
                  <a:moveTo>
                    <a:pt x="446" y="0"/>
                  </a:moveTo>
                  <a:cubicBezTo>
                    <a:pt x="400" y="0"/>
                    <a:pt x="295" y="44"/>
                    <a:pt x="20" y="296"/>
                  </a:cubicBezTo>
                  <a:cubicBezTo>
                    <a:pt x="3" y="313"/>
                    <a:pt x="0" y="338"/>
                    <a:pt x="17" y="355"/>
                  </a:cubicBezTo>
                  <a:cubicBezTo>
                    <a:pt x="26" y="364"/>
                    <a:pt x="38" y="369"/>
                    <a:pt x="49" y="369"/>
                  </a:cubicBezTo>
                  <a:cubicBezTo>
                    <a:pt x="59" y="369"/>
                    <a:pt x="68" y="365"/>
                    <a:pt x="76" y="358"/>
                  </a:cubicBezTo>
                  <a:cubicBezTo>
                    <a:pt x="204" y="235"/>
                    <a:pt x="366" y="107"/>
                    <a:pt x="424" y="87"/>
                  </a:cubicBezTo>
                  <a:lnTo>
                    <a:pt x="424" y="87"/>
                  </a:lnTo>
                  <a:cubicBezTo>
                    <a:pt x="424" y="129"/>
                    <a:pt x="383" y="235"/>
                    <a:pt x="327" y="338"/>
                  </a:cubicBezTo>
                  <a:cubicBezTo>
                    <a:pt x="318" y="355"/>
                    <a:pt x="318" y="372"/>
                    <a:pt x="332" y="386"/>
                  </a:cubicBezTo>
                  <a:cubicBezTo>
                    <a:pt x="342" y="397"/>
                    <a:pt x="353" y="402"/>
                    <a:pt x="363" y="402"/>
                  </a:cubicBezTo>
                  <a:cubicBezTo>
                    <a:pt x="369" y="402"/>
                    <a:pt x="376" y="400"/>
                    <a:pt x="383" y="397"/>
                  </a:cubicBezTo>
                  <a:cubicBezTo>
                    <a:pt x="457" y="361"/>
                    <a:pt x="544" y="333"/>
                    <a:pt x="579" y="333"/>
                  </a:cubicBezTo>
                  <a:cubicBezTo>
                    <a:pt x="585" y="333"/>
                    <a:pt x="589" y="334"/>
                    <a:pt x="592" y="335"/>
                  </a:cubicBezTo>
                  <a:cubicBezTo>
                    <a:pt x="592" y="335"/>
                    <a:pt x="595" y="338"/>
                    <a:pt x="592" y="344"/>
                  </a:cubicBezTo>
                  <a:cubicBezTo>
                    <a:pt x="578" y="427"/>
                    <a:pt x="424" y="531"/>
                    <a:pt x="327" y="575"/>
                  </a:cubicBezTo>
                  <a:cubicBezTo>
                    <a:pt x="302" y="584"/>
                    <a:pt x="296" y="609"/>
                    <a:pt x="307" y="631"/>
                  </a:cubicBezTo>
                  <a:cubicBezTo>
                    <a:pt x="313" y="645"/>
                    <a:pt x="327" y="653"/>
                    <a:pt x="343" y="653"/>
                  </a:cubicBezTo>
                  <a:cubicBezTo>
                    <a:pt x="352" y="653"/>
                    <a:pt x="355" y="651"/>
                    <a:pt x="366" y="637"/>
                  </a:cubicBezTo>
                  <a:cubicBezTo>
                    <a:pt x="394" y="623"/>
                    <a:pt x="650" y="494"/>
                    <a:pt x="675" y="344"/>
                  </a:cubicBezTo>
                  <a:cubicBezTo>
                    <a:pt x="684" y="296"/>
                    <a:pt x="659" y="271"/>
                    <a:pt x="645" y="260"/>
                  </a:cubicBezTo>
                  <a:cubicBezTo>
                    <a:pt x="627" y="249"/>
                    <a:pt x="605" y="245"/>
                    <a:pt x="580" y="245"/>
                  </a:cubicBezTo>
                  <a:cubicBezTo>
                    <a:pt x="541" y="245"/>
                    <a:pt x="495" y="256"/>
                    <a:pt x="452" y="271"/>
                  </a:cubicBezTo>
                  <a:cubicBezTo>
                    <a:pt x="519" y="132"/>
                    <a:pt x="530" y="43"/>
                    <a:pt x="477" y="9"/>
                  </a:cubicBezTo>
                  <a:cubicBezTo>
                    <a:pt x="471" y="5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3528175" y="19323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73" y="1"/>
                  </a:moveTo>
                  <a:cubicBezTo>
                    <a:pt x="48" y="1"/>
                    <a:pt x="32" y="15"/>
                    <a:pt x="29" y="40"/>
                  </a:cubicBezTo>
                  <a:cubicBezTo>
                    <a:pt x="1" y="294"/>
                    <a:pt x="54" y="497"/>
                    <a:pt x="188" y="639"/>
                  </a:cubicBezTo>
                  <a:cubicBezTo>
                    <a:pt x="397" y="863"/>
                    <a:pt x="721" y="874"/>
                    <a:pt x="774" y="874"/>
                  </a:cubicBezTo>
                  <a:lnTo>
                    <a:pt x="785" y="874"/>
                  </a:lnTo>
                  <a:cubicBezTo>
                    <a:pt x="807" y="874"/>
                    <a:pt x="827" y="857"/>
                    <a:pt x="827" y="832"/>
                  </a:cubicBezTo>
                  <a:cubicBezTo>
                    <a:pt x="827" y="807"/>
                    <a:pt x="807" y="790"/>
                    <a:pt x="785" y="790"/>
                  </a:cubicBezTo>
                  <a:lnTo>
                    <a:pt x="782" y="790"/>
                  </a:lnTo>
                  <a:cubicBezTo>
                    <a:pt x="782" y="790"/>
                    <a:pt x="781" y="790"/>
                    <a:pt x="781" y="790"/>
                  </a:cubicBezTo>
                  <a:cubicBezTo>
                    <a:pt x="760" y="790"/>
                    <a:pt x="442" y="787"/>
                    <a:pt x="252" y="581"/>
                  </a:cubicBezTo>
                  <a:cubicBezTo>
                    <a:pt x="135" y="455"/>
                    <a:pt x="87" y="274"/>
                    <a:pt x="112" y="45"/>
                  </a:cubicBezTo>
                  <a:cubicBezTo>
                    <a:pt x="112" y="26"/>
                    <a:pt x="98" y="3"/>
                    <a:pt x="7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3953775" y="2063925"/>
              <a:ext cx="15000" cy="13000"/>
            </a:xfrm>
            <a:custGeom>
              <a:avLst/>
              <a:gdLst/>
              <a:ahLst/>
              <a:cxnLst/>
              <a:rect l="l" t="t" r="r" b="b"/>
              <a:pathLst>
                <a:path w="600" h="520" extrusionOk="0">
                  <a:moveTo>
                    <a:pt x="528" y="0"/>
                  </a:moveTo>
                  <a:cubicBezTo>
                    <a:pt x="484" y="0"/>
                    <a:pt x="370" y="43"/>
                    <a:pt x="31" y="210"/>
                  </a:cubicBezTo>
                  <a:cubicBezTo>
                    <a:pt x="9" y="219"/>
                    <a:pt x="0" y="244"/>
                    <a:pt x="11" y="266"/>
                  </a:cubicBezTo>
                  <a:cubicBezTo>
                    <a:pt x="19" y="282"/>
                    <a:pt x="32" y="290"/>
                    <a:pt x="47" y="290"/>
                  </a:cubicBezTo>
                  <a:cubicBezTo>
                    <a:pt x="54" y="290"/>
                    <a:pt x="60" y="289"/>
                    <a:pt x="67" y="285"/>
                  </a:cubicBezTo>
                  <a:cubicBezTo>
                    <a:pt x="212" y="216"/>
                    <a:pt x="374" y="140"/>
                    <a:pt x="460" y="104"/>
                  </a:cubicBezTo>
                  <a:lnTo>
                    <a:pt x="460" y="104"/>
                  </a:lnTo>
                  <a:cubicBezTo>
                    <a:pt x="407" y="213"/>
                    <a:pt x="288" y="425"/>
                    <a:pt x="265" y="453"/>
                  </a:cubicBezTo>
                  <a:cubicBezTo>
                    <a:pt x="251" y="467"/>
                    <a:pt x="254" y="495"/>
                    <a:pt x="274" y="509"/>
                  </a:cubicBezTo>
                  <a:cubicBezTo>
                    <a:pt x="282" y="517"/>
                    <a:pt x="290" y="520"/>
                    <a:pt x="301" y="520"/>
                  </a:cubicBezTo>
                  <a:cubicBezTo>
                    <a:pt x="315" y="520"/>
                    <a:pt x="324" y="511"/>
                    <a:pt x="329" y="506"/>
                  </a:cubicBezTo>
                  <a:cubicBezTo>
                    <a:pt x="332" y="503"/>
                    <a:pt x="600" y="79"/>
                    <a:pt x="561" y="20"/>
                  </a:cubicBezTo>
                  <a:cubicBezTo>
                    <a:pt x="555" y="10"/>
                    <a:pt x="549" y="0"/>
                    <a:pt x="52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3921975" y="2065650"/>
              <a:ext cx="55250" cy="44100"/>
            </a:xfrm>
            <a:custGeom>
              <a:avLst/>
              <a:gdLst/>
              <a:ahLst/>
              <a:cxnLst/>
              <a:rect l="l" t="t" r="r" b="b"/>
              <a:pathLst>
                <a:path w="2210" h="1764" extrusionOk="0">
                  <a:moveTo>
                    <a:pt x="1194" y="1"/>
                  </a:moveTo>
                  <a:cubicBezTo>
                    <a:pt x="873" y="1"/>
                    <a:pt x="990" y="593"/>
                    <a:pt x="990" y="593"/>
                  </a:cubicBezTo>
                  <a:cubicBezTo>
                    <a:pt x="990" y="593"/>
                    <a:pt x="545" y="106"/>
                    <a:pt x="289" y="106"/>
                  </a:cubicBezTo>
                  <a:cubicBezTo>
                    <a:pt x="272" y="106"/>
                    <a:pt x="255" y="108"/>
                    <a:pt x="240" y="113"/>
                  </a:cubicBezTo>
                  <a:cubicBezTo>
                    <a:pt x="0" y="189"/>
                    <a:pt x="438" y="663"/>
                    <a:pt x="438" y="663"/>
                  </a:cubicBezTo>
                  <a:cubicBezTo>
                    <a:pt x="438" y="663"/>
                    <a:pt x="348" y="620"/>
                    <a:pt x="271" y="620"/>
                  </a:cubicBezTo>
                  <a:cubicBezTo>
                    <a:pt x="205" y="620"/>
                    <a:pt x="149" y="651"/>
                    <a:pt x="165" y="763"/>
                  </a:cubicBezTo>
                  <a:cubicBezTo>
                    <a:pt x="195" y="1012"/>
                    <a:pt x="594" y="1221"/>
                    <a:pt x="594" y="1221"/>
                  </a:cubicBezTo>
                  <a:lnTo>
                    <a:pt x="170" y="1438"/>
                  </a:lnTo>
                  <a:cubicBezTo>
                    <a:pt x="170" y="1438"/>
                    <a:pt x="427" y="1763"/>
                    <a:pt x="865" y="1763"/>
                  </a:cubicBezTo>
                  <a:cubicBezTo>
                    <a:pt x="1030" y="1763"/>
                    <a:pt x="1220" y="1717"/>
                    <a:pt x="1431" y="1592"/>
                  </a:cubicBezTo>
                  <a:cubicBezTo>
                    <a:pt x="2210" y="1134"/>
                    <a:pt x="1705" y="44"/>
                    <a:pt x="1216" y="2"/>
                  </a:cubicBezTo>
                  <a:cubicBezTo>
                    <a:pt x="1209" y="1"/>
                    <a:pt x="1201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3949025" y="2068750"/>
              <a:ext cx="7975" cy="7975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153" y="0"/>
                  </a:moveTo>
                  <a:cubicBezTo>
                    <a:pt x="144" y="0"/>
                    <a:pt x="134" y="3"/>
                    <a:pt x="126" y="9"/>
                  </a:cubicBezTo>
                  <a:cubicBezTo>
                    <a:pt x="109" y="20"/>
                    <a:pt x="106" y="48"/>
                    <a:pt x="120" y="65"/>
                  </a:cubicBezTo>
                  <a:cubicBezTo>
                    <a:pt x="168" y="129"/>
                    <a:pt x="210" y="201"/>
                    <a:pt x="221" y="235"/>
                  </a:cubicBezTo>
                  <a:cubicBezTo>
                    <a:pt x="190" y="229"/>
                    <a:pt x="120" y="185"/>
                    <a:pt x="76" y="137"/>
                  </a:cubicBezTo>
                  <a:cubicBezTo>
                    <a:pt x="67" y="131"/>
                    <a:pt x="57" y="127"/>
                    <a:pt x="48" y="127"/>
                  </a:cubicBezTo>
                  <a:cubicBezTo>
                    <a:pt x="36" y="127"/>
                    <a:pt x="25" y="132"/>
                    <a:pt x="14" y="143"/>
                  </a:cubicBezTo>
                  <a:cubicBezTo>
                    <a:pt x="0" y="159"/>
                    <a:pt x="0" y="185"/>
                    <a:pt x="20" y="201"/>
                  </a:cubicBezTo>
                  <a:cubicBezTo>
                    <a:pt x="51" y="232"/>
                    <a:pt x="151" y="318"/>
                    <a:pt x="232" y="318"/>
                  </a:cubicBezTo>
                  <a:cubicBezTo>
                    <a:pt x="243" y="318"/>
                    <a:pt x="254" y="318"/>
                    <a:pt x="257" y="313"/>
                  </a:cubicBezTo>
                  <a:cubicBezTo>
                    <a:pt x="277" y="305"/>
                    <a:pt x="291" y="291"/>
                    <a:pt x="299" y="271"/>
                  </a:cubicBezTo>
                  <a:cubicBezTo>
                    <a:pt x="318" y="207"/>
                    <a:pt x="235" y="81"/>
                    <a:pt x="182" y="17"/>
                  </a:cubicBezTo>
                  <a:cubicBezTo>
                    <a:pt x="177" y="6"/>
                    <a:pt x="165" y="0"/>
                    <a:pt x="1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3931450" y="2079725"/>
              <a:ext cx="17050" cy="16050"/>
            </a:xfrm>
            <a:custGeom>
              <a:avLst/>
              <a:gdLst/>
              <a:ahLst/>
              <a:cxnLst/>
              <a:rect l="l" t="t" r="r" b="b"/>
              <a:pathLst>
                <a:path w="682" h="642" extrusionOk="0">
                  <a:moveTo>
                    <a:pt x="237" y="0"/>
                  </a:moveTo>
                  <a:cubicBezTo>
                    <a:pt x="220" y="0"/>
                    <a:pt x="212" y="6"/>
                    <a:pt x="207" y="11"/>
                  </a:cubicBezTo>
                  <a:cubicBezTo>
                    <a:pt x="157" y="41"/>
                    <a:pt x="165" y="128"/>
                    <a:pt x="232" y="270"/>
                  </a:cubicBezTo>
                  <a:cubicBezTo>
                    <a:pt x="191" y="254"/>
                    <a:pt x="146" y="242"/>
                    <a:pt x="108" y="242"/>
                  </a:cubicBezTo>
                  <a:cubicBezTo>
                    <a:pt x="81" y="242"/>
                    <a:pt x="57" y="248"/>
                    <a:pt x="39" y="262"/>
                  </a:cubicBezTo>
                  <a:cubicBezTo>
                    <a:pt x="26" y="270"/>
                    <a:pt x="0" y="295"/>
                    <a:pt x="9" y="345"/>
                  </a:cubicBezTo>
                  <a:cubicBezTo>
                    <a:pt x="28" y="499"/>
                    <a:pt x="288" y="624"/>
                    <a:pt x="318" y="638"/>
                  </a:cubicBezTo>
                  <a:cubicBezTo>
                    <a:pt x="321" y="638"/>
                    <a:pt x="330" y="641"/>
                    <a:pt x="335" y="641"/>
                  </a:cubicBezTo>
                  <a:cubicBezTo>
                    <a:pt x="352" y="641"/>
                    <a:pt x="366" y="630"/>
                    <a:pt x="380" y="627"/>
                  </a:cubicBezTo>
                  <a:cubicBezTo>
                    <a:pt x="388" y="605"/>
                    <a:pt x="380" y="582"/>
                    <a:pt x="360" y="571"/>
                  </a:cubicBezTo>
                  <a:cubicBezTo>
                    <a:pt x="263" y="527"/>
                    <a:pt x="109" y="421"/>
                    <a:pt x="95" y="340"/>
                  </a:cubicBezTo>
                  <a:cubicBezTo>
                    <a:pt x="92" y="337"/>
                    <a:pt x="92" y="334"/>
                    <a:pt x="92" y="334"/>
                  </a:cubicBezTo>
                  <a:cubicBezTo>
                    <a:pt x="95" y="333"/>
                    <a:pt x="100" y="332"/>
                    <a:pt x="106" y="332"/>
                  </a:cubicBezTo>
                  <a:cubicBezTo>
                    <a:pt x="141" y="332"/>
                    <a:pt x="230" y="360"/>
                    <a:pt x="302" y="396"/>
                  </a:cubicBezTo>
                  <a:cubicBezTo>
                    <a:pt x="308" y="399"/>
                    <a:pt x="314" y="400"/>
                    <a:pt x="320" y="400"/>
                  </a:cubicBezTo>
                  <a:cubicBezTo>
                    <a:pt x="331" y="400"/>
                    <a:pt x="340" y="396"/>
                    <a:pt x="349" y="387"/>
                  </a:cubicBezTo>
                  <a:cubicBezTo>
                    <a:pt x="363" y="373"/>
                    <a:pt x="366" y="354"/>
                    <a:pt x="358" y="337"/>
                  </a:cubicBezTo>
                  <a:cubicBezTo>
                    <a:pt x="305" y="237"/>
                    <a:pt x="263" y="128"/>
                    <a:pt x="260" y="86"/>
                  </a:cubicBezTo>
                  <a:lnTo>
                    <a:pt x="260" y="86"/>
                  </a:lnTo>
                  <a:cubicBezTo>
                    <a:pt x="316" y="111"/>
                    <a:pt x="477" y="239"/>
                    <a:pt x="609" y="359"/>
                  </a:cubicBezTo>
                  <a:cubicBezTo>
                    <a:pt x="616" y="366"/>
                    <a:pt x="626" y="369"/>
                    <a:pt x="635" y="369"/>
                  </a:cubicBezTo>
                  <a:cubicBezTo>
                    <a:pt x="647" y="369"/>
                    <a:pt x="658" y="364"/>
                    <a:pt x="667" y="354"/>
                  </a:cubicBezTo>
                  <a:cubicBezTo>
                    <a:pt x="681" y="337"/>
                    <a:pt x="681" y="312"/>
                    <a:pt x="664" y="295"/>
                  </a:cubicBezTo>
                  <a:cubicBezTo>
                    <a:pt x="391" y="46"/>
                    <a:pt x="282" y="0"/>
                    <a:pt x="2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945325" y="2082400"/>
              <a:ext cx="20675" cy="21800"/>
            </a:xfrm>
            <a:custGeom>
              <a:avLst/>
              <a:gdLst/>
              <a:ahLst/>
              <a:cxnLst/>
              <a:rect l="l" t="t" r="r" b="b"/>
              <a:pathLst>
                <a:path w="827" h="872" extrusionOk="0">
                  <a:moveTo>
                    <a:pt x="762" y="0"/>
                  </a:moveTo>
                  <a:cubicBezTo>
                    <a:pt x="759" y="0"/>
                    <a:pt x="756" y="1"/>
                    <a:pt x="754" y="1"/>
                  </a:cubicBezTo>
                  <a:cubicBezTo>
                    <a:pt x="729" y="4"/>
                    <a:pt x="712" y="21"/>
                    <a:pt x="715" y="46"/>
                  </a:cubicBezTo>
                  <a:cubicBezTo>
                    <a:pt x="740" y="272"/>
                    <a:pt x="692" y="453"/>
                    <a:pt x="575" y="579"/>
                  </a:cubicBezTo>
                  <a:cubicBezTo>
                    <a:pt x="385" y="785"/>
                    <a:pt x="65" y="788"/>
                    <a:pt x="46" y="788"/>
                  </a:cubicBezTo>
                  <a:cubicBezTo>
                    <a:pt x="46" y="788"/>
                    <a:pt x="45" y="788"/>
                    <a:pt x="45" y="788"/>
                  </a:cubicBezTo>
                  <a:cubicBezTo>
                    <a:pt x="26" y="796"/>
                    <a:pt x="3" y="805"/>
                    <a:pt x="3" y="830"/>
                  </a:cubicBezTo>
                  <a:cubicBezTo>
                    <a:pt x="1" y="852"/>
                    <a:pt x="17" y="872"/>
                    <a:pt x="42" y="872"/>
                  </a:cubicBezTo>
                  <a:lnTo>
                    <a:pt x="48" y="872"/>
                  </a:lnTo>
                  <a:cubicBezTo>
                    <a:pt x="98" y="872"/>
                    <a:pt x="425" y="860"/>
                    <a:pt x="637" y="637"/>
                  </a:cubicBezTo>
                  <a:cubicBezTo>
                    <a:pt x="771" y="492"/>
                    <a:pt x="826" y="289"/>
                    <a:pt x="798" y="37"/>
                  </a:cubicBezTo>
                  <a:cubicBezTo>
                    <a:pt x="796" y="18"/>
                    <a:pt x="781" y="0"/>
                    <a:pt x="76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3887225" y="1840400"/>
              <a:ext cx="63050" cy="81550"/>
            </a:xfrm>
            <a:custGeom>
              <a:avLst/>
              <a:gdLst/>
              <a:ahLst/>
              <a:cxnLst/>
              <a:rect l="l" t="t" r="r" b="b"/>
              <a:pathLst>
                <a:path w="2522" h="3262" extrusionOk="0">
                  <a:moveTo>
                    <a:pt x="1195" y="1"/>
                  </a:moveTo>
                  <a:cubicBezTo>
                    <a:pt x="1189" y="1"/>
                    <a:pt x="1183" y="3"/>
                    <a:pt x="1178" y="6"/>
                  </a:cubicBezTo>
                  <a:cubicBezTo>
                    <a:pt x="944" y="163"/>
                    <a:pt x="1" y="3044"/>
                    <a:pt x="34" y="3156"/>
                  </a:cubicBezTo>
                  <a:cubicBezTo>
                    <a:pt x="52" y="3219"/>
                    <a:pt x="893" y="3262"/>
                    <a:pt x="1589" y="3262"/>
                  </a:cubicBezTo>
                  <a:cubicBezTo>
                    <a:pt x="2093" y="3262"/>
                    <a:pt x="2522" y="3239"/>
                    <a:pt x="2509" y="3187"/>
                  </a:cubicBezTo>
                  <a:cubicBezTo>
                    <a:pt x="2509" y="3187"/>
                    <a:pt x="1459" y="1"/>
                    <a:pt x="1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3915825" y="1860850"/>
              <a:ext cx="3025" cy="74775"/>
            </a:xfrm>
            <a:custGeom>
              <a:avLst/>
              <a:gdLst/>
              <a:ahLst/>
              <a:cxnLst/>
              <a:rect l="l" t="t" r="r" b="b"/>
              <a:pathLst>
                <a:path w="121" h="2991" extrusionOk="0">
                  <a:moveTo>
                    <a:pt x="42" y="0"/>
                  </a:moveTo>
                  <a:cubicBezTo>
                    <a:pt x="20" y="0"/>
                    <a:pt x="1" y="20"/>
                    <a:pt x="1" y="42"/>
                  </a:cubicBezTo>
                  <a:cubicBezTo>
                    <a:pt x="1" y="67"/>
                    <a:pt x="37" y="2436"/>
                    <a:pt x="20" y="2949"/>
                  </a:cubicBezTo>
                  <a:cubicBezTo>
                    <a:pt x="20" y="2968"/>
                    <a:pt x="37" y="2991"/>
                    <a:pt x="62" y="2991"/>
                  </a:cubicBezTo>
                  <a:cubicBezTo>
                    <a:pt x="81" y="2991"/>
                    <a:pt x="98" y="2971"/>
                    <a:pt x="101" y="2952"/>
                  </a:cubicBezTo>
                  <a:cubicBezTo>
                    <a:pt x="120" y="2436"/>
                    <a:pt x="84" y="67"/>
                    <a:pt x="84" y="42"/>
                  </a:cubicBezTo>
                  <a:cubicBezTo>
                    <a:pt x="84" y="20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3910375" y="1934425"/>
              <a:ext cx="14400" cy="2450"/>
            </a:xfrm>
            <a:custGeom>
              <a:avLst/>
              <a:gdLst/>
              <a:ahLst/>
              <a:cxnLst/>
              <a:rect l="l" t="t" r="r" b="b"/>
              <a:pathLst>
                <a:path w="576" h="98" extrusionOk="0">
                  <a:moveTo>
                    <a:pt x="46" y="0"/>
                  </a:moveTo>
                  <a:cubicBezTo>
                    <a:pt x="23" y="0"/>
                    <a:pt x="4" y="14"/>
                    <a:pt x="4" y="39"/>
                  </a:cubicBezTo>
                  <a:cubicBezTo>
                    <a:pt x="1" y="62"/>
                    <a:pt x="18" y="81"/>
                    <a:pt x="40" y="81"/>
                  </a:cubicBezTo>
                  <a:lnTo>
                    <a:pt x="528" y="98"/>
                  </a:lnTo>
                  <a:cubicBezTo>
                    <a:pt x="553" y="98"/>
                    <a:pt x="573" y="81"/>
                    <a:pt x="570" y="62"/>
                  </a:cubicBezTo>
                  <a:cubicBezTo>
                    <a:pt x="576" y="39"/>
                    <a:pt x="556" y="20"/>
                    <a:pt x="534" y="2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3906050" y="1875275"/>
              <a:ext cx="22150" cy="15925"/>
            </a:xfrm>
            <a:custGeom>
              <a:avLst/>
              <a:gdLst/>
              <a:ahLst/>
              <a:cxnLst/>
              <a:rect l="l" t="t" r="r" b="b"/>
              <a:pathLst>
                <a:path w="886" h="637" extrusionOk="0">
                  <a:moveTo>
                    <a:pt x="841" y="0"/>
                  </a:moveTo>
                  <a:cubicBezTo>
                    <a:pt x="828" y="0"/>
                    <a:pt x="814" y="7"/>
                    <a:pt x="804" y="20"/>
                  </a:cubicBezTo>
                  <a:cubicBezTo>
                    <a:pt x="668" y="241"/>
                    <a:pt x="511" y="478"/>
                    <a:pt x="447" y="542"/>
                  </a:cubicBezTo>
                  <a:cubicBezTo>
                    <a:pt x="369" y="433"/>
                    <a:pt x="96" y="70"/>
                    <a:pt x="82" y="51"/>
                  </a:cubicBezTo>
                  <a:cubicBezTo>
                    <a:pt x="75" y="39"/>
                    <a:pt x="63" y="33"/>
                    <a:pt x="50" y="33"/>
                  </a:cubicBezTo>
                  <a:cubicBezTo>
                    <a:pt x="41" y="33"/>
                    <a:pt x="33" y="36"/>
                    <a:pt x="26" y="42"/>
                  </a:cubicBezTo>
                  <a:cubicBezTo>
                    <a:pt x="4" y="51"/>
                    <a:pt x="1" y="79"/>
                    <a:pt x="15" y="95"/>
                  </a:cubicBezTo>
                  <a:cubicBezTo>
                    <a:pt x="138" y="260"/>
                    <a:pt x="372" y="578"/>
                    <a:pt x="400" y="617"/>
                  </a:cubicBezTo>
                  <a:cubicBezTo>
                    <a:pt x="411" y="628"/>
                    <a:pt x="428" y="637"/>
                    <a:pt x="442" y="637"/>
                  </a:cubicBezTo>
                  <a:cubicBezTo>
                    <a:pt x="467" y="637"/>
                    <a:pt x="523" y="637"/>
                    <a:pt x="874" y="62"/>
                  </a:cubicBezTo>
                  <a:cubicBezTo>
                    <a:pt x="885" y="45"/>
                    <a:pt x="880" y="20"/>
                    <a:pt x="860" y="6"/>
                  </a:cubicBezTo>
                  <a:cubicBezTo>
                    <a:pt x="854" y="2"/>
                    <a:pt x="848" y="0"/>
                    <a:pt x="8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3899375" y="1893600"/>
              <a:ext cx="35525" cy="18525"/>
            </a:xfrm>
            <a:custGeom>
              <a:avLst/>
              <a:gdLst/>
              <a:ahLst/>
              <a:cxnLst/>
              <a:rect l="l" t="t" r="r" b="b"/>
              <a:pathLst>
                <a:path w="1421" h="741" extrusionOk="0">
                  <a:moveTo>
                    <a:pt x="1374" y="1"/>
                  </a:moveTo>
                  <a:cubicBezTo>
                    <a:pt x="1362" y="1"/>
                    <a:pt x="1350" y="6"/>
                    <a:pt x="1342" y="15"/>
                  </a:cubicBezTo>
                  <a:cubicBezTo>
                    <a:pt x="1097" y="319"/>
                    <a:pt x="784" y="646"/>
                    <a:pt x="725" y="657"/>
                  </a:cubicBezTo>
                  <a:cubicBezTo>
                    <a:pt x="667" y="643"/>
                    <a:pt x="349" y="347"/>
                    <a:pt x="78" y="65"/>
                  </a:cubicBezTo>
                  <a:cubicBezTo>
                    <a:pt x="68" y="56"/>
                    <a:pt x="58" y="51"/>
                    <a:pt x="48" y="51"/>
                  </a:cubicBezTo>
                  <a:cubicBezTo>
                    <a:pt x="37" y="51"/>
                    <a:pt x="27" y="56"/>
                    <a:pt x="17" y="65"/>
                  </a:cubicBezTo>
                  <a:cubicBezTo>
                    <a:pt x="0" y="82"/>
                    <a:pt x="0" y="107"/>
                    <a:pt x="17" y="124"/>
                  </a:cubicBezTo>
                  <a:cubicBezTo>
                    <a:pt x="154" y="264"/>
                    <a:pt x="603" y="724"/>
                    <a:pt x="712" y="741"/>
                  </a:cubicBezTo>
                  <a:lnTo>
                    <a:pt x="720" y="741"/>
                  </a:lnTo>
                  <a:cubicBezTo>
                    <a:pt x="829" y="741"/>
                    <a:pt x="1152" y="378"/>
                    <a:pt x="1406" y="65"/>
                  </a:cubicBezTo>
                  <a:cubicBezTo>
                    <a:pt x="1420" y="52"/>
                    <a:pt x="1417" y="24"/>
                    <a:pt x="1398" y="10"/>
                  </a:cubicBezTo>
                  <a:cubicBezTo>
                    <a:pt x="1392" y="4"/>
                    <a:pt x="1383" y="1"/>
                    <a:pt x="13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3512000" y="2081650"/>
              <a:ext cx="63050" cy="81600"/>
            </a:xfrm>
            <a:custGeom>
              <a:avLst/>
              <a:gdLst/>
              <a:ahLst/>
              <a:cxnLst/>
              <a:rect l="l" t="t" r="r" b="b"/>
              <a:pathLst>
                <a:path w="2522" h="3264" extrusionOk="0">
                  <a:moveTo>
                    <a:pt x="1195" y="1"/>
                  </a:moveTo>
                  <a:cubicBezTo>
                    <a:pt x="1189" y="1"/>
                    <a:pt x="1183" y="3"/>
                    <a:pt x="1178" y="6"/>
                  </a:cubicBezTo>
                  <a:cubicBezTo>
                    <a:pt x="944" y="162"/>
                    <a:pt x="1" y="3044"/>
                    <a:pt x="34" y="3156"/>
                  </a:cubicBezTo>
                  <a:cubicBezTo>
                    <a:pt x="52" y="3220"/>
                    <a:pt x="888" y="3263"/>
                    <a:pt x="1583" y="3263"/>
                  </a:cubicBezTo>
                  <a:cubicBezTo>
                    <a:pt x="2089" y="3263"/>
                    <a:pt x="2522" y="3241"/>
                    <a:pt x="2509" y="3186"/>
                  </a:cubicBezTo>
                  <a:cubicBezTo>
                    <a:pt x="2509" y="3186"/>
                    <a:pt x="1459" y="1"/>
                    <a:pt x="1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3540600" y="2102150"/>
              <a:ext cx="3025" cy="74800"/>
            </a:xfrm>
            <a:custGeom>
              <a:avLst/>
              <a:gdLst/>
              <a:ahLst/>
              <a:cxnLst/>
              <a:rect l="l" t="t" r="r" b="b"/>
              <a:pathLst>
                <a:path w="121" h="2992" extrusionOk="0">
                  <a:moveTo>
                    <a:pt x="42" y="1"/>
                  </a:moveTo>
                  <a:cubicBezTo>
                    <a:pt x="20" y="1"/>
                    <a:pt x="0" y="20"/>
                    <a:pt x="0" y="43"/>
                  </a:cubicBezTo>
                  <a:cubicBezTo>
                    <a:pt x="0" y="68"/>
                    <a:pt x="37" y="2436"/>
                    <a:pt x="20" y="2950"/>
                  </a:cubicBezTo>
                  <a:cubicBezTo>
                    <a:pt x="20" y="2969"/>
                    <a:pt x="37" y="2991"/>
                    <a:pt x="62" y="2991"/>
                  </a:cubicBezTo>
                  <a:cubicBezTo>
                    <a:pt x="81" y="2991"/>
                    <a:pt x="98" y="2972"/>
                    <a:pt x="104" y="2952"/>
                  </a:cubicBezTo>
                  <a:cubicBezTo>
                    <a:pt x="120" y="2436"/>
                    <a:pt x="84" y="68"/>
                    <a:pt x="84" y="43"/>
                  </a:cubicBezTo>
                  <a:cubicBezTo>
                    <a:pt x="84" y="20"/>
                    <a:pt x="67" y="1"/>
                    <a:pt x="4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3535150" y="2175725"/>
              <a:ext cx="14400" cy="2475"/>
            </a:xfrm>
            <a:custGeom>
              <a:avLst/>
              <a:gdLst/>
              <a:ahLst/>
              <a:cxnLst/>
              <a:rect l="l" t="t" r="r" b="b"/>
              <a:pathLst>
                <a:path w="576" h="99" extrusionOk="0">
                  <a:moveTo>
                    <a:pt x="45" y="1"/>
                  </a:moveTo>
                  <a:cubicBezTo>
                    <a:pt x="23" y="1"/>
                    <a:pt x="4" y="15"/>
                    <a:pt x="4" y="40"/>
                  </a:cubicBezTo>
                  <a:cubicBezTo>
                    <a:pt x="1" y="62"/>
                    <a:pt x="18" y="82"/>
                    <a:pt x="43" y="82"/>
                  </a:cubicBezTo>
                  <a:lnTo>
                    <a:pt x="531" y="99"/>
                  </a:lnTo>
                  <a:cubicBezTo>
                    <a:pt x="550" y="99"/>
                    <a:pt x="573" y="82"/>
                    <a:pt x="573" y="62"/>
                  </a:cubicBezTo>
                  <a:cubicBezTo>
                    <a:pt x="576" y="40"/>
                    <a:pt x="559" y="20"/>
                    <a:pt x="534" y="2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3530825" y="2116500"/>
              <a:ext cx="22150" cy="15950"/>
            </a:xfrm>
            <a:custGeom>
              <a:avLst/>
              <a:gdLst/>
              <a:ahLst/>
              <a:cxnLst/>
              <a:rect l="l" t="t" r="r" b="b"/>
              <a:pathLst>
                <a:path w="886" h="638" extrusionOk="0">
                  <a:moveTo>
                    <a:pt x="839" y="1"/>
                  </a:moveTo>
                  <a:cubicBezTo>
                    <a:pt x="826" y="1"/>
                    <a:pt x="813" y="7"/>
                    <a:pt x="804" y="21"/>
                  </a:cubicBezTo>
                  <a:cubicBezTo>
                    <a:pt x="668" y="241"/>
                    <a:pt x="511" y="476"/>
                    <a:pt x="447" y="543"/>
                  </a:cubicBezTo>
                  <a:cubicBezTo>
                    <a:pt x="369" y="431"/>
                    <a:pt x="96" y="68"/>
                    <a:pt x="82" y="52"/>
                  </a:cubicBezTo>
                  <a:cubicBezTo>
                    <a:pt x="75" y="39"/>
                    <a:pt x="61" y="33"/>
                    <a:pt x="48" y="33"/>
                  </a:cubicBezTo>
                  <a:cubicBezTo>
                    <a:pt x="40" y="33"/>
                    <a:pt x="32" y="35"/>
                    <a:pt x="26" y="40"/>
                  </a:cubicBezTo>
                  <a:cubicBezTo>
                    <a:pt x="6" y="52"/>
                    <a:pt x="1" y="80"/>
                    <a:pt x="15" y="96"/>
                  </a:cubicBezTo>
                  <a:cubicBezTo>
                    <a:pt x="20" y="105"/>
                    <a:pt x="369" y="568"/>
                    <a:pt x="400" y="618"/>
                  </a:cubicBezTo>
                  <a:cubicBezTo>
                    <a:pt x="411" y="626"/>
                    <a:pt x="428" y="637"/>
                    <a:pt x="442" y="637"/>
                  </a:cubicBezTo>
                  <a:cubicBezTo>
                    <a:pt x="467" y="637"/>
                    <a:pt x="523" y="637"/>
                    <a:pt x="874" y="63"/>
                  </a:cubicBezTo>
                  <a:cubicBezTo>
                    <a:pt x="885" y="43"/>
                    <a:pt x="880" y="21"/>
                    <a:pt x="860" y="7"/>
                  </a:cubicBezTo>
                  <a:cubicBezTo>
                    <a:pt x="854" y="3"/>
                    <a:pt x="846" y="1"/>
                    <a:pt x="83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3524150" y="2134925"/>
              <a:ext cx="35525" cy="18525"/>
            </a:xfrm>
            <a:custGeom>
              <a:avLst/>
              <a:gdLst/>
              <a:ahLst/>
              <a:cxnLst/>
              <a:rect l="l" t="t" r="r" b="b"/>
              <a:pathLst>
                <a:path w="1421" h="741" extrusionOk="0">
                  <a:moveTo>
                    <a:pt x="1374" y="0"/>
                  </a:moveTo>
                  <a:cubicBezTo>
                    <a:pt x="1362" y="0"/>
                    <a:pt x="1350" y="5"/>
                    <a:pt x="1342" y="15"/>
                  </a:cubicBezTo>
                  <a:cubicBezTo>
                    <a:pt x="1096" y="316"/>
                    <a:pt x="784" y="648"/>
                    <a:pt x="725" y="657"/>
                  </a:cubicBezTo>
                  <a:cubicBezTo>
                    <a:pt x="667" y="643"/>
                    <a:pt x="349" y="347"/>
                    <a:pt x="78" y="65"/>
                  </a:cubicBezTo>
                  <a:cubicBezTo>
                    <a:pt x="68" y="57"/>
                    <a:pt x="58" y="53"/>
                    <a:pt x="47" y="53"/>
                  </a:cubicBezTo>
                  <a:cubicBezTo>
                    <a:pt x="37" y="53"/>
                    <a:pt x="27" y="57"/>
                    <a:pt x="17" y="65"/>
                  </a:cubicBezTo>
                  <a:cubicBezTo>
                    <a:pt x="0" y="82"/>
                    <a:pt x="0" y="107"/>
                    <a:pt x="17" y="124"/>
                  </a:cubicBezTo>
                  <a:cubicBezTo>
                    <a:pt x="153" y="263"/>
                    <a:pt x="603" y="723"/>
                    <a:pt x="711" y="740"/>
                  </a:cubicBezTo>
                  <a:lnTo>
                    <a:pt x="720" y="740"/>
                  </a:lnTo>
                  <a:cubicBezTo>
                    <a:pt x="831" y="740"/>
                    <a:pt x="1152" y="378"/>
                    <a:pt x="1406" y="65"/>
                  </a:cubicBezTo>
                  <a:cubicBezTo>
                    <a:pt x="1420" y="51"/>
                    <a:pt x="1417" y="23"/>
                    <a:pt x="1398" y="9"/>
                  </a:cubicBezTo>
                  <a:cubicBezTo>
                    <a:pt x="1392" y="3"/>
                    <a:pt x="1383" y="0"/>
                    <a:pt x="137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3664525" y="1818075"/>
              <a:ext cx="2200" cy="19350"/>
            </a:xfrm>
            <a:custGeom>
              <a:avLst/>
              <a:gdLst/>
              <a:ahLst/>
              <a:cxnLst/>
              <a:rect l="l" t="t" r="r" b="b"/>
              <a:pathLst>
                <a:path w="88" h="774" extrusionOk="0">
                  <a:moveTo>
                    <a:pt x="46" y="1"/>
                  </a:moveTo>
                  <a:cubicBezTo>
                    <a:pt x="20" y="1"/>
                    <a:pt x="4" y="18"/>
                    <a:pt x="4" y="43"/>
                  </a:cubicBezTo>
                  <a:lnTo>
                    <a:pt x="1" y="732"/>
                  </a:lnTo>
                  <a:cubicBezTo>
                    <a:pt x="1" y="757"/>
                    <a:pt x="18" y="774"/>
                    <a:pt x="43" y="774"/>
                  </a:cubicBezTo>
                  <a:cubicBezTo>
                    <a:pt x="62" y="774"/>
                    <a:pt x="85" y="754"/>
                    <a:pt x="85" y="732"/>
                  </a:cubicBezTo>
                  <a:lnTo>
                    <a:pt x="87" y="43"/>
                  </a:lnTo>
                  <a:cubicBezTo>
                    <a:pt x="87" y="18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3657350" y="1821650"/>
              <a:ext cx="16625" cy="12025"/>
            </a:xfrm>
            <a:custGeom>
              <a:avLst/>
              <a:gdLst/>
              <a:ahLst/>
              <a:cxnLst/>
              <a:rect l="l" t="t" r="r" b="b"/>
              <a:pathLst>
                <a:path w="665" h="481" extrusionOk="0">
                  <a:moveTo>
                    <a:pt x="617" y="1"/>
                  </a:moveTo>
                  <a:cubicBezTo>
                    <a:pt x="609" y="1"/>
                    <a:pt x="601" y="3"/>
                    <a:pt x="595" y="9"/>
                  </a:cubicBezTo>
                  <a:lnTo>
                    <a:pt x="26" y="408"/>
                  </a:lnTo>
                  <a:cubicBezTo>
                    <a:pt x="3" y="419"/>
                    <a:pt x="1" y="447"/>
                    <a:pt x="14" y="463"/>
                  </a:cubicBezTo>
                  <a:cubicBezTo>
                    <a:pt x="26" y="475"/>
                    <a:pt x="37" y="480"/>
                    <a:pt x="51" y="480"/>
                  </a:cubicBezTo>
                  <a:cubicBezTo>
                    <a:pt x="56" y="480"/>
                    <a:pt x="68" y="477"/>
                    <a:pt x="70" y="475"/>
                  </a:cubicBezTo>
                  <a:lnTo>
                    <a:pt x="639" y="76"/>
                  </a:lnTo>
                  <a:cubicBezTo>
                    <a:pt x="659" y="64"/>
                    <a:pt x="665" y="37"/>
                    <a:pt x="651" y="20"/>
                  </a:cubicBezTo>
                  <a:cubicBezTo>
                    <a:pt x="644" y="8"/>
                    <a:pt x="630" y="1"/>
                    <a:pt x="6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3659100" y="1820800"/>
              <a:ext cx="13200" cy="13550"/>
            </a:xfrm>
            <a:custGeom>
              <a:avLst/>
              <a:gdLst/>
              <a:ahLst/>
              <a:cxnLst/>
              <a:rect l="l" t="t" r="r" b="b"/>
              <a:pathLst>
                <a:path w="528" h="542" extrusionOk="0">
                  <a:moveTo>
                    <a:pt x="47" y="1"/>
                  </a:moveTo>
                  <a:cubicBezTo>
                    <a:pt x="38" y="1"/>
                    <a:pt x="28" y="5"/>
                    <a:pt x="20" y="12"/>
                  </a:cubicBezTo>
                  <a:cubicBezTo>
                    <a:pt x="3" y="31"/>
                    <a:pt x="0" y="54"/>
                    <a:pt x="17" y="73"/>
                  </a:cubicBezTo>
                  <a:lnTo>
                    <a:pt x="447" y="528"/>
                  </a:lnTo>
                  <a:cubicBezTo>
                    <a:pt x="458" y="539"/>
                    <a:pt x="466" y="542"/>
                    <a:pt x="477" y="542"/>
                  </a:cubicBezTo>
                  <a:cubicBezTo>
                    <a:pt x="489" y="542"/>
                    <a:pt x="500" y="539"/>
                    <a:pt x="505" y="531"/>
                  </a:cubicBezTo>
                  <a:cubicBezTo>
                    <a:pt x="522" y="514"/>
                    <a:pt x="528" y="489"/>
                    <a:pt x="508" y="472"/>
                  </a:cubicBezTo>
                  <a:lnTo>
                    <a:pt x="81" y="18"/>
                  </a:lnTo>
                  <a:cubicBezTo>
                    <a:pt x="70" y="7"/>
                    <a:pt x="59" y="1"/>
                    <a:pt x="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3655550" y="1826325"/>
              <a:ext cx="18625" cy="2325"/>
            </a:xfrm>
            <a:custGeom>
              <a:avLst/>
              <a:gdLst/>
              <a:ahLst/>
              <a:cxnLst/>
              <a:rect l="l" t="t" r="r" b="b"/>
              <a:pathLst>
                <a:path w="745" h="93" extrusionOk="0">
                  <a:moveTo>
                    <a:pt x="703" y="0"/>
                  </a:moveTo>
                  <a:lnTo>
                    <a:pt x="42" y="9"/>
                  </a:lnTo>
                  <a:cubicBezTo>
                    <a:pt x="17" y="9"/>
                    <a:pt x="0" y="25"/>
                    <a:pt x="0" y="50"/>
                  </a:cubicBezTo>
                  <a:cubicBezTo>
                    <a:pt x="0" y="75"/>
                    <a:pt x="17" y="92"/>
                    <a:pt x="42" y="92"/>
                  </a:cubicBezTo>
                  <a:lnTo>
                    <a:pt x="703" y="84"/>
                  </a:lnTo>
                  <a:cubicBezTo>
                    <a:pt x="728" y="84"/>
                    <a:pt x="745" y="67"/>
                    <a:pt x="745" y="42"/>
                  </a:cubicBezTo>
                  <a:cubicBezTo>
                    <a:pt x="745" y="17"/>
                    <a:pt x="728" y="0"/>
                    <a:pt x="7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3936325" y="2141775"/>
              <a:ext cx="2200" cy="19350"/>
            </a:xfrm>
            <a:custGeom>
              <a:avLst/>
              <a:gdLst/>
              <a:ahLst/>
              <a:cxnLst/>
              <a:rect l="l" t="t" r="r" b="b"/>
              <a:pathLst>
                <a:path w="88" h="774" extrusionOk="0">
                  <a:moveTo>
                    <a:pt x="45" y="0"/>
                  </a:moveTo>
                  <a:cubicBezTo>
                    <a:pt x="23" y="0"/>
                    <a:pt x="4" y="17"/>
                    <a:pt x="4" y="42"/>
                  </a:cubicBezTo>
                  <a:lnTo>
                    <a:pt x="1" y="731"/>
                  </a:lnTo>
                  <a:cubicBezTo>
                    <a:pt x="1" y="756"/>
                    <a:pt x="17" y="773"/>
                    <a:pt x="43" y="773"/>
                  </a:cubicBezTo>
                  <a:cubicBezTo>
                    <a:pt x="65" y="773"/>
                    <a:pt x="82" y="756"/>
                    <a:pt x="84" y="731"/>
                  </a:cubicBezTo>
                  <a:lnTo>
                    <a:pt x="87" y="42"/>
                  </a:lnTo>
                  <a:cubicBezTo>
                    <a:pt x="87" y="17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3929225" y="2145400"/>
              <a:ext cx="16550" cy="12025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615" y="0"/>
                  </a:moveTo>
                  <a:cubicBezTo>
                    <a:pt x="607" y="0"/>
                    <a:pt x="598" y="3"/>
                    <a:pt x="592" y="9"/>
                  </a:cubicBezTo>
                  <a:lnTo>
                    <a:pt x="22" y="405"/>
                  </a:lnTo>
                  <a:cubicBezTo>
                    <a:pt x="3" y="416"/>
                    <a:pt x="0" y="444"/>
                    <a:pt x="14" y="461"/>
                  </a:cubicBezTo>
                  <a:cubicBezTo>
                    <a:pt x="22" y="472"/>
                    <a:pt x="34" y="480"/>
                    <a:pt x="48" y="480"/>
                  </a:cubicBezTo>
                  <a:cubicBezTo>
                    <a:pt x="59" y="480"/>
                    <a:pt x="64" y="475"/>
                    <a:pt x="70" y="472"/>
                  </a:cubicBezTo>
                  <a:lnTo>
                    <a:pt x="636" y="76"/>
                  </a:lnTo>
                  <a:cubicBezTo>
                    <a:pt x="659" y="65"/>
                    <a:pt x="661" y="37"/>
                    <a:pt x="647" y="20"/>
                  </a:cubicBezTo>
                  <a:cubicBezTo>
                    <a:pt x="641" y="7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3930950" y="2144525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46" y="1"/>
                  </a:moveTo>
                  <a:cubicBezTo>
                    <a:pt x="37" y="1"/>
                    <a:pt x="28" y="4"/>
                    <a:pt x="20" y="13"/>
                  </a:cubicBezTo>
                  <a:cubicBezTo>
                    <a:pt x="4" y="30"/>
                    <a:pt x="1" y="55"/>
                    <a:pt x="18" y="72"/>
                  </a:cubicBezTo>
                  <a:lnTo>
                    <a:pt x="447" y="529"/>
                  </a:lnTo>
                  <a:cubicBezTo>
                    <a:pt x="456" y="538"/>
                    <a:pt x="467" y="543"/>
                    <a:pt x="478" y="543"/>
                  </a:cubicBezTo>
                  <a:cubicBezTo>
                    <a:pt x="489" y="543"/>
                    <a:pt x="497" y="538"/>
                    <a:pt x="506" y="532"/>
                  </a:cubicBezTo>
                  <a:cubicBezTo>
                    <a:pt x="523" y="515"/>
                    <a:pt x="525" y="490"/>
                    <a:pt x="509" y="471"/>
                  </a:cubicBezTo>
                  <a:lnTo>
                    <a:pt x="79" y="16"/>
                  </a:lnTo>
                  <a:cubicBezTo>
                    <a:pt x="70" y="7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3927475" y="2150000"/>
              <a:ext cx="18650" cy="2325"/>
            </a:xfrm>
            <a:custGeom>
              <a:avLst/>
              <a:gdLst/>
              <a:ahLst/>
              <a:cxnLst/>
              <a:rect l="l" t="t" r="r" b="b"/>
              <a:pathLst>
                <a:path w="746" h="93" extrusionOk="0">
                  <a:moveTo>
                    <a:pt x="703" y="1"/>
                  </a:moveTo>
                  <a:lnTo>
                    <a:pt x="42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6"/>
                    <a:pt x="17" y="93"/>
                    <a:pt x="42" y="93"/>
                  </a:cubicBezTo>
                  <a:lnTo>
                    <a:pt x="703" y="87"/>
                  </a:lnTo>
                  <a:cubicBezTo>
                    <a:pt x="729" y="87"/>
                    <a:pt x="745" y="67"/>
                    <a:pt x="745" y="42"/>
                  </a:cubicBezTo>
                  <a:cubicBezTo>
                    <a:pt x="745" y="20"/>
                    <a:pt x="729" y="1"/>
                    <a:pt x="70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578475" y="2195050"/>
              <a:ext cx="2175" cy="19350"/>
            </a:xfrm>
            <a:custGeom>
              <a:avLst/>
              <a:gdLst/>
              <a:ahLst/>
              <a:cxnLst/>
              <a:rect l="l" t="t" r="r" b="b"/>
              <a:pathLst>
                <a:path w="87" h="774" extrusionOk="0">
                  <a:moveTo>
                    <a:pt x="45" y="1"/>
                  </a:moveTo>
                  <a:cubicBezTo>
                    <a:pt x="20" y="1"/>
                    <a:pt x="3" y="17"/>
                    <a:pt x="3" y="43"/>
                  </a:cubicBezTo>
                  <a:lnTo>
                    <a:pt x="0" y="732"/>
                  </a:lnTo>
                  <a:cubicBezTo>
                    <a:pt x="0" y="757"/>
                    <a:pt x="17" y="773"/>
                    <a:pt x="42" y="773"/>
                  </a:cubicBezTo>
                  <a:cubicBezTo>
                    <a:pt x="62" y="773"/>
                    <a:pt x="84" y="757"/>
                    <a:pt x="84" y="732"/>
                  </a:cubicBezTo>
                  <a:lnTo>
                    <a:pt x="87" y="43"/>
                  </a:lnTo>
                  <a:cubicBezTo>
                    <a:pt x="87" y="17"/>
                    <a:pt x="70" y="1"/>
                    <a:pt x="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3571275" y="2198675"/>
              <a:ext cx="16625" cy="11950"/>
            </a:xfrm>
            <a:custGeom>
              <a:avLst/>
              <a:gdLst/>
              <a:ahLst/>
              <a:cxnLst/>
              <a:rect l="l" t="t" r="r" b="b"/>
              <a:pathLst>
                <a:path w="665" h="478" extrusionOk="0">
                  <a:moveTo>
                    <a:pt x="620" y="0"/>
                  </a:moveTo>
                  <a:cubicBezTo>
                    <a:pt x="611" y="0"/>
                    <a:pt x="602" y="3"/>
                    <a:pt x="595" y="9"/>
                  </a:cubicBezTo>
                  <a:lnTo>
                    <a:pt x="26" y="405"/>
                  </a:lnTo>
                  <a:cubicBezTo>
                    <a:pt x="4" y="416"/>
                    <a:pt x="1" y="444"/>
                    <a:pt x="15" y="461"/>
                  </a:cubicBezTo>
                  <a:cubicBezTo>
                    <a:pt x="26" y="472"/>
                    <a:pt x="37" y="478"/>
                    <a:pt x="51" y="478"/>
                  </a:cubicBezTo>
                  <a:cubicBezTo>
                    <a:pt x="57" y="478"/>
                    <a:pt x="68" y="475"/>
                    <a:pt x="71" y="472"/>
                  </a:cubicBezTo>
                  <a:lnTo>
                    <a:pt x="640" y="73"/>
                  </a:lnTo>
                  <a:cubicBezTo>
                    <a:pt x="662" y="65"/>
                    <a:pt x="665" y="37"/>
                    <a:pt x="651" y="18"/>
                  </a:cubicBezTo>
                  <a:cubicBezTo>
                    <a:pt x="644" y="6"/>
                    <a:pt x="632" y="0"/>
                    <a:pt x="6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3573100" y="2197875"/>
              <a:ext cx="13200" cy="13600"/>
            </a:xfrm>
            <a:custGeom>
              <a:avLst/>
              <a:gdLst/>
              <a:ahLst/>
              <a:cxnLst/>
              <a:rect l="l" t="t" r="r" b="b"/>
              <a:pathLst>
                <a:path w="528" h="544" extrusionOk="0">
                  <a:moveTo>
                    <a:pt x="49" y="1"/>
                  </a:moveTo>
                  <a:cubicBezTo>
                    <a:pt x="39" y="1"/>
                    <a:pt x="30" y="5"/>
                    <a:pt x="23" y="13"/>
                  </a:cubicBezTo>
                  <a:cubicBezTo>
                    <a:pt x="6" y="30"/>
                    <a:pt x="0" y="55"/>
                    <a:pt x="20" y="72"/>
                  </a:cubicBezTo>
                  <a:lnTo>
                    <a:pt x="450" y="529"/>
                  </a:lnTo>
                  <a:cubicBezTo>
                    <a:pt x="458" y="538"/>
                    <a:pt x="469" y="543"/>
                    <a:pt x="480" y="543"/>
                  </a:cubicBezTo>
                  <a:cubicBezTo>
                    <a:pt x="486" y="543"/>
                    <a:pt x="497" y="535"/>
                    <a:pt x="508" y="532"/>
                  </a:cubicBezTo>
                  <a:cubicBezTo>
                    <a:pt x="525" y="515"/>
                    <a:pt x="528" y="490"/>
                    <a:pt x="511" y="474"/>
                  </a:cubicBezTo>
                  <a:lnTo>
                    <a:pt x="81" y="16"/>
                  </a:lnTo>
                  <a:cubicBezTo>
                    <a:pt x="72" y="7"/>
                    <a:pt x="60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3569550" y="2203275"/>
              <a:ext cx="18700" cy="2325"/>
            </a:xfrm>
            <a:custGeom>
              <a:avLst/>
              <a:gdLst/>
              <a:ahLst/>
              <a:cxnLst/>
              <a:rect l="l" t="t" r="r" b="b"/>
              <a:pathLst>
                <a:path w="748" h="93" extrusionOk="0">
                  <a:moveTo>
                    <a:pt x="706" y="1"/>
                  </a:moveTo>
                  <a:lnTo>
                    <a:pt x="42" y="9"/>
                  </a:lnTo>
                  <a:cubicBezTo>
                    <a:pt x="20" y="9"/>
                    <a:pt x="0" y="26"/>
                    <a:pt x="0" y="51"/>
                  </a:cubicBezTo>
                  <a:cubicBezTo>
                    <a:pt x="0" y="76"/>
                    <a:pt x="20" y="93"/>
                    <a:pt x="42" y="93"/>
                  </a:cubicBezTo>
                  <a:lnTo>
                    <a:pt x="706" y="85"/>
                  </a:lnTo>
                  <a:cubicBezTo>
                    <a:pt x="731" y="85"/>
                    <a:pt x="748" y="68"/>
                    <a:pt x="748" y="43"/>
                  </a:cubicBezTo>
                  <a:cubicBezTo>
                    <a:pt x="748" y="20"/>
                    <a:pt x="731" y="1"/>
                    <a:pt x="70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3773475" y="1791450"/>
              <a:ext cx="14250" cy="14250"/>
            </a:xfrm>
            <a:custGeom>
              <a:avLst/>
              <a:gdLst/>
              <a:ahLst/>
              <a:cxnLst/>
              <a:rect l="l" t="t" r="r" b="b"/>
              <a:pathLst>
                <a:path w="570" h="570" extrusionOk="0">
                  <a:moveTo>
                    <a:pt x="288" y="81"/>
                  </a:moveTo>
                  <a:cubicBezTo>
                    <a:pt x="344" y="81"/>
                    <a:pt x="391" y="101"/>
                    <a:pt x="430" y="140"/>
                  </a:cubicBezTo>
                  <a:cubicBezTo>
                    <a:pt x="469" y="179"/>
                    <a:pt x="489" y="232"/>
                    <a:pt x="489" y="285"/>
                  </a:cubicBezTo>
                  <a:cubicBezTo>
                    <a:pt x="489" y="396"/>
                    <a:pt x="399" y="486"/>
                    <a:pt x="288" y="486"/>
                  </a:cubicBezTo>
                  <a:cubicBezTo>
                    <a:pt x="171" y="486"/>
                    <a:pt x="84" y="396"/>
                    <a:pt x="84" y="285"/>
                  </a:cubicBezTo>
                  <a:cubicBezTo>
                    <a:pt x="84" y="170"/>
                    <a:pt x="176" y="81"/>
                    <a:pt x="288" y="81"/>
                  </a:cubicBezTo>
                  <a:close/>
                  <a:moveTo>
                    <a:pt x="288" y="0"/>
                  </a:moveTo>
                  <a:cubicBezTo>
                    <a:pt x="134" y="0"/>
                    <a:pt x="3" y="126"/>
                    <a:pt x="3" y="285"/>
                  </a:cubicBezTo>
                  <a:cubicBezTo>
                    <a:pt x="1" y="441"/>
                    <a:pt x="129" y="569"/>
                    <a:pt x="288" y="569"/>
                  </a:cubicBezTo>
                  <a:cubicBezTo>
                    <a:pt x="444" y="569"/>
                    <a:pt x="570" y="441"/>
                    <a:pt x="570" y="288"/>
                  </a:cubicBezTo>
                  <a:cubicBezTo>
                    <a:pt x="570" y="210"/>
                    <a:pt x="542" y="137"/>
                    <a:pt x="489" y="84"/>
                  </a:cubicBezTo>
                  <a:cubicBezTo>
                    <a:pt x="433" y="34"/>
                    <a:pt x="363" y="0"/>
                    <a:pt x="28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3599525" y="1928975"/>
              <a:ext cx="14250" cy="14200"/>
            </a:xfrm>
            <a:custGeom>
              <a:avLst/>
              <a:gdLst/>
              <a:ahLst/>
              <a:cxnLst/>
              <a:rect l="l" t="t" r="r" b="b"/>
              <a:pathLst>
                <a:path w="570" h="568" extrusionOk="0">
                  <a:moveTo>
                    <a:pt x="288" y="84"/>
                  </a:moveTo>
                  <a:cubicBezTo>
                    <a:pt x="344" y="84"/>
                    <a:pt x="391" y="104"/>
                    <a:pt x="430" y="143"/>
                  </a:cubicBezTo>
                  <a:cubicBezTo>
                    <a:pt x="469" y="179"/>
                    <a:pt x="489" y="232"/>
                    <a:pt x="489" y="285"/>
                  </a:cubicBezTo>
                  <a:cubicBezTo>
                    <a:pt x="489" y="397"/>
                    <a:pt x="400" y="486"/>
                    <a:pt x="288" y="486"/>
                  </a:cubicBezTo>
                  <a:cubicBezTo>
                    <a:pt x="174" y="486"/>
                    <a:pt x="85" y="397"/>
                    <a:pt x="85" y="285"/>
                  </a:cubicBezTo>
                  <a:cubicBezTo>
                    <a:pt x="85" y="174"/>
                    <a:pt x="177" y="84"/>
                    <a:pt x="288" y="84"/>
                  </a:cubicBezTo>
                  <a:close/>
                  <a:moveTo>
                    <a:pt x="288" y="1"/>
                  </a:moveTo>
                  <a:cubicBezTo>
                    <a:pt x="135" y="1"/>
                    <a:pt x="6" y="126"/>
                    <a:pt x="6" y="282"/>
                  </a:cubicBezTo>
                  <a:cubicBezTo>
                    <a:pt x="1" y="439"/>
                    <a:pt x="132" y="567"/>
                    <a:pt x="288" y="567"/>
                  </a:cubicBezTo>
                  <a:cubicBezTo>
                    <a:pt x="444" y="567"/>
                    <a:pt x="570" y="441"/>
                    <a:pt x="570" y="285"/>
                  </a:cubicBezTo>
                  <a:cubicBezTo>
                    <a:pt x="570" y="210"/>
                    <a:pt x="542" y="135"/>
                    <a:pt x="489" y="84"/>
                  </a:cubicBezTo>
                  <a:cubicBezTo>
                    <a:pt x="433" y="31"/>
                    <a:pt x="363" y="1"/>
                    <a:pt x="2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3837225" y="2202175"/>
              <a:ext cx="14250" cy="14250"/>
            </a:xfrm>
            <a:custGeom>
              <a:avLst/>
              <a:gdLst/>
              <a:ahLst/>
              <a:cxnLst/>
              <a:rect l="l" t="t" r="r" b="b"/>
              <a:pathLst>
                <a:path w="570" h="570" extrusionOk="0">
                  <a:moveTo>
                    <a:pt x="285" y="84"/>
                  </a:moveTo>
                  <a:cubicBezTo>
                    <a:pt x="341" y="84"/>
                    <a:pt x="391" y="106"/>
                    <a:pt x="430" y="143"/>
                  </a:cubicBezTo>
                  <a:cubicBezTo>
                    <a:pt x="466" y="182"/>
                    <a:pt x="489" y="235"/>
                    <a:pt x="489" y="288"/>
                  </a:cubicBezTo>
                  <a:cubicBezTo>
                    <a:pt x="489" y="399"/>
                    <a:pt x="397" y="488"/>
                    <a:pt x="285" y="488"/>
                  </a:cubicBezTo>
                  <a:cubicBezTo>
                    <a:pt x="171" y="488"/>
                    <a:pt x="84" y="399"/>
                    <a:pt x="84" y="288"/>
                  </a:cubicBezTo>
                  <a:cubicBezTo>
                    <a:pt x="84" y="176"/>
                    <a:pt x="173" y="84"/>
                    <a:pt x="285" y="84"/>
                  </a:cubicBezTo>
                  <a:close/>
                  <a:moveTo>
                    <a:pt x="285" y="0"/>
                  </a:moveTo>
                  <a:cubicBezTo>
                    <a:pt x="132" y="0"/>
                    <a:pt x="3" y="126"/>
                    <a:pt x="3" y="282"/>
                  </a:cubicBezTo>
                  <a:cubicBezTo>
                    <a:pt x="0" y="441"/>
                    <a:pt x="129" y="569"/>
                    <a:pt x="285" y="569"/>
                  </a:cubicBezTo>
                  <a:cubicBezTo>
                    <a:pt x="444" y="569"/>
                    <a:pt x="570" y="441"/>
                    <a:pt x="570" y="288"/>
                  </a:cubicBezTo>
                  <a:cubicBezTo>
                    <a:pt x="570" y="209"/>
                    <a:pt x="542" y="137"/>
                    <a:pt x="489" y="84"/>
                  </a:cubicBezTo>
                  <a:cubicBezTo>
                    <a:pt x="433" y="31"/>
                    <a:pt x="363" y="0"/>
                    <a:pt x="28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541175" y="1832375"/>
              <a:ext cx="112225" cy="61850"/>
            </a:xfrm>
            <a:custGeom>
              <a:avLst/>
              <a:gdLst/>
              <a:ahLst/>
              <a:cxnLst/>
              <a:rect l="l" t="t" r="r" b="b"/>
              <a:pathLst>
                <a:path w="4489" h="2474" extrusionOk="0">
                  <a:moveTo>
                    <a:pt x="1054" y="1"/>
                  </a:moveTo>
                  <a:cubicBezTo>
                    <a:pt x="855" y="1"/>
                    <a:pt x="0" y="2209"/>
                    <a:pt x="47" y="2400"/>
                  </a:cubicBezTo>
                  <a:cubicBezTo>
                    <a:pt x="61" y="2454"/>
                    <a:pt x="409" y="2473"/>
                    <a:pt x="899" y="2473"/>
                  </a:cubicBezTo>
                  <a:cubicBezTo>
                    <a:pt x="2140" y="2473"/>
                    <a:pt x="4296" y="2350"/>
                    <a:pt x="4296" y="2350"/>
                  </a:cubicBezTo>
                  <a:cubicBezTo>
                    <a:pt x="4488" y="2300"/>
                    <a:pt x="3388" y="241"/>
                    <a:pt x="3214" y="241"/>
                  </a:cubicBezTo>
                  <a:cubicBezTo>
                    <a:pt x="3214" y="241"/>
                    <a:pt x="3214" y="241"/>
                    <a:pt x="3214" y="241"/>
                  </a:cubicBezTo>
                  <a:cubicBezTo>
                    <a:pt x="3046" y="241"/>
                    <a:pt x="2469" y="1440"/>
                    <a:pt x="2399" y="1583"/>
                  </a:cubicBezTo>
                  <a:cubicBezTo>
                    <a:pt x="2396" y="1589"/>
                    <a:pt x="2391" y="1592"/>
                    <a:pt x="2385" y="1592"/>
                  </a:cubicBezTo>
                  <a:cubicBezTo>
                    <a:pt x="2241" y="1592"/>
                    <a:pt x="1239" y="22"/>
                    <a:pt x="1057" y="1"/>
                  </a:cubicBezTo>
                  <a:cubicBezTo>
                    <a:pt x="1056" y="1"/>
                    <a:pt x="1055" y="1"/>
                    <a:pt x="1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3550625" y="1825475"/>
              <a:ext cx="40750" cy="42100"/>
            </a:xfrm>
            <a:custGeom>
              <a:avLst/>
              <a:gdLst/>
              <a:ahLst/>
              <a:cxnLst/>
              <a:rect l="l" t="t" r="r" b="b"/>
              <a:pathLst>
                <a:path w="1630" h="1684" extrusionOk="0">
                  <a:moveTo>
                    <a:pt x="613" y="1"/>
                  </a:moveTo>
                  <a:cubicBezTo>
                    <a:pt x="608" y="1"/>
                    <a:pt x="604" y="2"/>
                    <a:pt x="601" y="3"/>
                  </a:cubicBezTo>
                  <a:cubicBezTo>
                    <a:pt x="487" y="76"/>
                    <a:pt x="4" y="1546"/>
                    <a:pt x="4" y="1546"/>
                  </a:cubicBezTo>
                  <a:cubicBezTo>
                    <a:pt x="4" y="1546"/>
                    <a:pt x="1" y="1580"/>
                    <a:pt x="34" y="1580"/>
                  </a:cubicBezTo>
                  <a:cubicBezTo>
                    <a:pt x="83" y="1580"/>
                    <a:pt x="208" y="1511"/>
                    <a:pt x="528" y="1175"/>
                  </a:cubicBezTo>
                  <a:cubicBezTo>
                    <a:pt x="537" y="1165"/>
                    <a:pt x="546" y="1161"/>
                    <a:pt x="555" y="1161"/>
                  </a:cubicBezTo>
                  <a:cubicBezTo>
                    <a:pt x="646" y="1161"/>
                    <a:pt x="725" y="1652"/>
                    <a:pt x="852" y="1680"/>
                  </a:cubicBezTo>
                  <a:cubicBezTo>
                    <a:pt x="863" y="1683"/>
                    <a:pt x="873" y="1684"/>
                    <a:pt x="882" y="1684"/>
                  </a:cubicBezTo>
                  <a:cubicBezTo>
                    <a:pt x="1091" y="1684"/>
                    <a:pt x="1066" y="1103"/>
                    <a:pt x="1100" y="1103"/>
                  </a:cubicBezTo>
                  <a:cubicBezTo>
                    <a:pt x="1102" y="1103"/>
                    <a:pt x="1104" y="1105"/>
                    <a:pt x="1106" y="1108"/>
                  </a:cubicBezTo>
                  <a:cubicBezTo>
                    <a:pt x="1143" y="1160"/>
                    <a:pt x="1369" y="1410"/>
                    <a:pt x="1508" y="1410"/>
                  </a:cubicBezTo>
                  <a:cubicBezTo>
                    <a:pt x="1556" y="1410"/>
                    <a:pt x="1593" y="1380"/>
                    <a:pt x="1608" y="1301"/>
                  </a:cubicBezTo>
                  <a:cubicBezTo>
                    <a:pt x="1630" y="1200"/>
                    <a:pt x="772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549675" y="1824425"/>
              <a:ext cx="42850" cy="44325"/>
            </a:xfrm>
            <a:custGeom>
              <a:avLst/>
              <a:gdLst/>
              <a:ahLst/>
              <a:cxnLst/>
              <a:rect l="l" t="t" r="r" b="b"/>
              <a:pathLst>
                <a:path w="1714" h="1773" extrusionOk="0">
                  <a:moveTo>
                    <a:pt x="659" y="90"/>
                  </a:moveTo>
                  <a:cubicBezTo>
                    <a:pt x="706" y="110"/>
                    <a:pt x="879" y="271"/>
                    <a:pt x="1180" y="676"/>
                  </a:cubicBezTo>
                  <a:cubicBezTo>
                    <a:pt x="1423" y="1011"/>
                    <a:pt x="1601" y="1298"/>
                    <a:pt x="1610" y="1343"/>
                  </a:cubicBezTo>
                  <a:cubicBezTo>
                    <a:pt x="1590" y="1421"/>
                    <a:pt x="1560" y="1421"/>
                    <a:pt x="1546" y="1421"/>
                  </a:cubicBezTo>
                  <a:cubicBezTo>
                    <a:pt x="1431" y="1421"/>
                    <a:pt x="1214" y="1198"/>
                    <a:pt x="1177" y="1136"/>
                  </a:cubicBezTo>
                  <a:cubicBezTo>
                    <a:pt x="1163" y="1117"/>
                    <a:pt x="1144" y="1114"/>
                    <a:pt x="1136" y="1114"/>
                  </a:cubicBezTo>
                  <a:cubicBezTo>
                    <a:pt x="1088" y="1114"/>
                    <a:pt x="1085" y="1156"/>
                    <a:pt x="1071" y="1270"/>
                  </a:cubicBezTo>
                  <a:cubicBezTo>
                    <a:pt x="1057" y="1407"/>
                    <a:pt x="1030" y="1691"/>
                    <a:pt x="918" y="1691"/>
                  </a:cubicBezTo>
                  <a:cubicBezTo>
                    <a:pt x="912" y="1691"/>
                    <a:pt x="904" y="1691"/>
                    <a:pt x="898" y="1689"/>
                  </a:cubicBezTo>
                  <a:cubicBezTo>
                    <a:pt x="851" y="1675"/>
                    <a:pt x="792" y="1521"/>
                    <a:pt x="753" y="1415"/>
                  </a:cubicBezTo>
                  <a:cubicBezTo>
                    <a:pt x="703" y="1270"/>
                    <a:pt x="661" y="1164"/>
                    <a:pt x="592" y="1164"/>
                  </a:cubicBezTo>
                  <a:cubicBezTo>
                    <a:pt x="578" y="1164"/>
                    <a:pt x="555" y="1170"/>
                    <a:pt x="539" y="1189"/>
                  </a:cubicBezTo>
                  <a:cubicBezTo>
                    <a:pt x="246" y="1496"/>
                    <a:pt x="134" y="1563"/>
                    <a:pt x="92" y="1577"/>
                  </a:cubicBezTo>
                  <a:cubicBezTo>
                    <a:pt x="315" y="894"/>
                    <a:pt x="583" y="168"/>
                    <a:pt x="659" y="90"/>
                  </a:cubicBezTo>
                  <a:close/>
                  <a:moveTo>
                    <a:pt x="656" y="1"/>
                  </a:moveTo>
                  <a:cubicBezTo>
                    <a:pt x="645" y="1"/>
                    <a:pt x="636" y="4"/>
                    <a:pt x="625" y="12"/>
                  </a:cubicBezTo>
                  <a:cubicBezTo>
                    <a:pt x="502" y="85"/>
                    <a:pt x="123" y="1223"/>
                    <a:pt x="8" y="1569"/>
                  </a:cubicBezTo>
                  <a:cubicBezTo>
                    <a:pt x="8" y="1571"/>
                    <a:pt x="6" y="1577"/>
                    <a:pt x="6" y="1580"/>
                  </a:cubicBezTo>
                  <a:cubicBezTo>
                    <a:pt x="6" y="1583"/>
                    <a:pt x="0" y="1611"/>
                    <a:pt x="22" y="1636"/>
                  </a:cubicBezTo>
                  <a:cubicBezTo>
                    <a:pt x="28" y="1647"/>
                    <a:pt x="48" y="1661"/>
                    <a:pt x="75" y="1661"/>
                  </a:cubicBezTo>
                  <a:cubicBezTo>
                    <a:pt x="126" y="1661"/>
                    <a:pt x="237" y="1619"/>
                    <a:pt x="594" y="1248"/>
                  </a:cubicBezTo>
                  <a:cubicBezTo>
                    <a:pt x="619" y="1273"/>
                    <a:pt x="656" y="1373"/>
                    <a:pt x="681" y="1443"/>
                  </a:cubicBezTo>
                  <a:cubicBezTo>
                    <a:pt x="739" y="1597"/>
                    <a:pt x="792" y="1744"/>
                    <a:pt x="884" y="1764"/>
                  </a:cubicBezTo>
                  <a:cubicBezTo>
                    <a:pt x="893" y="1770"/>
                    <a:pt x="907" y="1772"/>
                    <a:pt x="921" y="1772"/>
                  </a:cubicBezTo>
                  <a:cubicBezTo>
                    <a:pt x="1108" y="1772"/>
                    <a:pt x="1138" y="1457"/>
                    <a:pt x="1158" y="1270"/>
                  </a:cubicBezTo>
                  <a:cubicBezTo>
                    <a:pt x="1158" y="1256"/>
                    <a:pt x="1158" y="1245"/>
                    <a:pt x="1163" y="1231"/>
                  </a:cubicBezTo>
                  <a:cubicBezTo>
                    <a:pt x="1250" y="1326"/>
                    <a:pt x="1423" y="1488"/>
                    <a:pt x="1548" y="1488"/>
                  </a:cubicBezTo>
                  <a:cubicBezTo>
                    <a:pt x="1590" y="1488"/>
                    <a:pt x="1668" y="1471"/>
                    <a:pt x="1691" y="1346"/>
                  </a:cubicBezTo>
                  <a:cubicBezTo>
                    <a:pt x="1713" y="1239"/>
                    <a:pt x="1225" y="578"/>
                    <a:pt x="1024" y="333"/>
                  </a:cubicBezTo>
                  <a:cubicBezTo>
                    <a:pt x="751" y="1"/>
                    <a:pt x="684" y="1"/>
                    <a:pt x="65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606100" y="1835100"/>
              <a:ext cx="33200" cy="36100"/>
            </a:xfrm>
            <a:custGeom>
              <a:avLst/>
              <a:gdLst/>
              <a:ahLst/>
              <a:cxnLst/>
              <a:rect l="l" t="t" r="r" b="b"/>
              <a:pathLst>
                <a:path w="1328" h="1444" extrusionOk="0">
                  <a:moveTo>
                    <a:pt x="648" y="0"/>
                  </a:moveTo>
                  <a:cubicBezTo>
                    <a:pt x="493" y="0"/>
                    <a:pt x="84" y="849"/>
                    <a:pt x="84" y="849"/>
                  </a:cubicBezTo>
                  <a:cubicBezTo>
                    <a:pt x="1" y="1059"/>
                    <a:pt x="23" y="1125"/>
                    <a:pt x="84" y="1125"/>
                  </a:cubicBezTo>
                  <a:cubicBezTo>
                    <a:pt x="180" y="1125"/>
                    <a:pt x="371" y="958"/>
                    <a:pt x="385" y="935"/>
                  </a:cubicBezTo>
                  <a:cubicBezTo>
                    <a:pt x="386" y="934"/>
                    <a:pt x="387" y="934"/>
                    <a:pt x="388" y="934"/>
                  </a:cubicBezTo>
                  <a:cubicBezTo>
                    <a:pt x="414" y="934"/>
                    <a:pt x="437" y="1443"/>
                    <a:pt x="575" y="1443"/>
                  </a:cubicBezTo>
                  <a:cubicBezTo>
                    <a:pt x="577" y="1443"/>
                    <a:pt x="579" y="1443"/>
                    <a:pt x="580" y="1443"/>
                  </a:cubicBezTo>
                  <a:cubicBezTo>
                    <a:pt x="725" y="1429"/>
                    <a:pt x="859" y="899"/>
                    <a:pt x="859" y="899"/>
                  </a:cubicBezTo>
                  <a:cubicBezTo>
                    <a:pt x="859" y="899"/>
                    <a:pt x="1094" y="1142"/>
                    <a:pt x="1206" y="1142"/>
                  </a:cubicBezTo>
                  <a:cubicBezTo>
                    <a:pt x="1221" y="1142"/>
                    <a:pt x="1234" y="1138"/>
                    <a:pt x="1244" y="1128"/>
                  </a:cubicBezTo>
                  <a:cubicBezTo>
                    <a:pt x="1328" y="1041"/>
                    <a:pt x="798" y="162"/>
                    <a:pt x="678" y="15"/>
                  </a:cubicBezTo>
                  <a:cubicBezTo>
                    <a:pt x="670" y="5"/>
                    <a:pt x="660" y="0"/>
                    <a:pt x="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605325" y="1834200"/>
              <a:ext cx="35600" cy="38175"/>
            </a:xfrm>
            <a:custGeom>
              <a:avLst/>
              <a:gdLst/>
              <a:ahLst/>
              <a:cxnLst/>
              <a:rect l="l" t="t" r="r" b="b"/>
              <a:pathLst>
                <a:path w="1424" h="1527" extrusionOk="0">
                  <a:moveTo>
                    <a:pt x="673" y="76"/>
                  </a:moveTo>
                  <a:cubicBezTo>
                    <a:pt x="921" y="369"/>
                    <a:pt x="1259" y="1077"/>
                    <a:pt x="1245" y="1133"/>
                  </a:cubicBezTo>
                  <a:cubicBezTo>
                    <a:pt x="1245" y="1133"/>
                    <a:pt x="1242" y="1136"/>
                    <a:pt x="1233" y="1136"/>
                  </a:cubicBezTo>
                  <a:cubicBezTo>
                    <a:pt x="1169" y="1136"/>
                    <a:pt x="1010" y="1005"/>
                    <a:pt x="918" y="907"/>
                  </a:cubicBezTo>
                  <a:cubicBezTo>
                    <a:pt x="910" y="899"/>
                    <a:pt x="898" y="895"/>
                    <a:pt x="887" y="895"/>
                  </a:cubicBezTo>
                  <a:cubicBezTo>
                    <a:pt x="883" y="895"/>
                    <a:pt x="880" y="895"/>
                    <a:pt x="876" y="896"/>
                  </a:cubicBezTo>
                  <a:cubicBezTo>
                    <a:pt x="862" y="899"/>
                    <a:pt x="851" y="913"/>
                    <a:pt x="848" y="927"/>
                  </a:cubicBezTo>
                  <a:cubicBezTo>
                    <a:pt x="787" y="1169"/>
                    <a:pt x="675" y="1434"/>
                    <a:pt x="606" y="1440"/>
                  </a:cubicBezTo>
                  <a:lnTo>
                    <a:pt x="603" y="1482"/>
                  </a:lnTo>
                  <a:lnTo>
                    <a:pt x="603" y="1440"/>
                  </a:lnTo>
                  <a:cubicBezTo>
                    <a:pt x="561" y="1440"/>
                    <a:pt x="519" y="1314"/>
                    <a:pt x="480" y="1072"/>
                  </a:cubicBezTo>
                  <a:cubicBezTo>
                    <a:pt x="463" y="963"/>
                    <a:pt x="461" y="932"/>
                    <a:pt x="419" y="932"/>
                  </a:cubicBezTo>
                  <a:cubicBezTo>
                    <a:pt x="408" y="932"/>
                    <a:pt x="391" y="938"/>
                    <a:pt x="388" y="949"/>
                  </a:cubicBezTo>
                  <a:cubicBezTo>
                    <a:pt x="363" y="971"/>
                    <a:pt x="187" y="1119"/>
                    <a:pt x="109" y="1119"/>
                  </a:cubicBezTo>
                  <a:lnTo>
                    <a:pt x="104" y="1119"/>
                  </a:lnTo>
                  <a:cubicBezTo>
                    <a:pt x="101" y="1116"/>
                    <a:pt x="81" y="1074"/>
                    <a:pt x="151" y="902"/>
                  </a:cubicBezTo>
                  <a:cubicBezTo>
                    <a:pt x="366" y="452"/>
                    <a:pt x="606" y="76"/>
                    <a:pt x="673" y="76"/>
                  </a:cubicBezTo>
                  <a:close/>
                  <a:moveTo>
                    <a:pt x="673" y="0"/>
                  </a:moveTo>
                  <a:cubicBezTo>
                    <a:pt x="505" y="0"/>
                    <a:pt x="173" y="667"/>
                    <a:pt x="73" y="871"/>
                  </a:cubicBezTo>
                  <a:cubicBezTo>
                    <a:pt x="14" y="1024"/>
                    <a:pt x="0" y="1116"/>
                    <a:pt x="34" y="1164"/>
                  </a:cubicBezTo>
                  <a:cubicBezTo>
                    <a:pt x="53" y="1189"/>
                    <a:pt x="81" y="1203"/>
                    <a:pt x="112" y="1203"/>
                  </a:cubicBezTo>
                  <a:cubicBezTo>
                    <a:pt x="198" y="1203"/>
                    <a:pt x="324" y="1108"/>
                    <a:pt x="397" y="1047"/>
                  </a:cubicBezTo>
                  <a:cubicBezTo>
                    <a:pt x="402" y="1058"/>
                    <a:pt x="402" y="1072"/>
                    <a:pt x="405" y="1080"/>
                  </a:cubicBezTo>
                  <a:cubicBezTo>
                    <a:pt x="444" y="1312"/>
                    <a:pt x="486" y="1521"/>
                    <a:pt x="606" y="1521"/>
                  </a:cubicBezTo>
                  <a:cubicBezTo>
                    <a:pt x="606" y="1521"/>
                    <a:pt x="614" y="1521"/>
                    <a:pt x="606" y="1526"/>
                  </a:cubicBezTo>
                  <a:cubicBezTo>
                    <a:pt x="745" y="1518"/>
                    <a:pt x="854" y="1192"/>
                    <a:pt x="901" y="1021"/>
                  </a:cubicBezTo>
                  <a:cubicBezTo>
                    <a:pt x="985" y="1100"/>
                    <a:pt x="1133" y="1228"/>
                    <a:pt x="1231" y="1228"/>
                  </a:cubicBezTo>
                  <a:cubicBezTo>
                    <a:pt x="1256" y="1228"/>
                    <a:pt x="1278" y="1217"/>
                    <a:pt x="1298" y="1200"/>
                  </a:cubicBezTo>
                  <a:cubicBezTo>
                    <a:pt x="1423" y="1072"/>
                    <a:pt x="795" y="104"/>
                    <a:pt x="731" y="31"/>
                  </a:cubicBezTo>
                  <a:cubicBezTo>
                    <a:pt x="717" y="12"/>
                    <a:pt x="698" y="0"/>
                    <a:pt x="67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3619700" y="1931550"/>
              <a:ext cx="180725" cy="172175"/>
            </a:xfrm>
            <a:custGeom>
              <a:avLst/>
              <a:gdLst/>
              <a:ahLst/>
              <a:cxnLst/>
              <a:rect l="l" t="t" r="r" b="b"/>
              <a:pathLst>
                <a:path w="7229" h="6887" extrusionOk="0">
                  <a:moveTo>
                    <a:pt x="4853" y="1"/>
                  </a:moveTo>
                  <a:cubicBezTo>
                    <a:pt x="3184" y="1"/>
                    <a:pt x="1041" y="336"/>
                    <a:pt x="1041" y="336"/>
                  </a:cubicBezTo>
                  <a:cubicBezTo>
                    <a:pt x="0" y="417"/>
                    <a:pt x="695" y="6682"/>
                    <a:pt x="932" y="6847"/>
                  </a:cubicBezTo>
                  <a:cubicBezTo>
                    <a:pt x="973" y="6875"/>
                    <a:pt x="1175" y="6886"/>
                    <a:pt x="1482" y="6886"/>
                  </a:cubicBezTo>
                  <a:cubicBezTo>
                    <a:pt x="2944" y="6886"/>
                    <a:pt x="6792" y="6621"/>
                    <a:pt x="6988" y="6554"/>
                  </a:cubicBezTo>
                  <a:cubicBezTo>
                    <a:pt x="7228" y="6473"/>
                    <a:pt x="7069" y="1507"/>
                    <a:pt x="6776" y="495"/>
                  </a:cubicBezTo>
                  <a:cubicBezTo>
                    <a:pt x="6667" y="119"/>
                    <a:pt x="5844" y="1"/>
                    <a:pt x="4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3638875" y="1957900"/>
              <a:ext cx="150600" cy="9325"/>
            </a:xfrm>
            <a:custGeom>
              <a:avLst/>
              <a:gdLst/>
              <a:ahLst/>
              <a:cxnLst/>
              <a:rect l="l" t="t" r="r" b="b"/>
              <a:pathLst>
                <a:path w="6024" h="373" extrusionOk="0">
                  <a:moveTo>
                    <a:pt x="4088" y="1"/>
                  </a:moveTo>
                  <a:cubicBezTo>
                    <a:pt x="2155" y="1"/>
                    <a:pt x="68" y="285"/>
                    <a:pt x="39" y="289"/>
                  </a:cubicBezTo>
                  <a:cubicBezTo>
                    <a:pt x="17" y="294"/>
                    <a:pt x="0" y="311"/>
                    <a:pt x="3" y="336"/>
                  </a:cubicBezTo>
                  <a:cubicBezTo>
                    <a:pt x="9" y="356"/>
                    <a:pt x="25" y="370"/>
                    <a:pt x="45" y="370"/>
                  </a:cubicBezTo>
                  <a:cubicBezTo>
                    <a:pt x="50" y="370"/>
                    <a:pt x="50" y="370"/>
                    <a:pt x="50" y="373"/>
                  </a:cubicBezTo>
                  <a:cubicBezTo>
                    <a:pt x="77" y="370"/>
                    <a:pt x="2165" y="86"/>
                    <a:pt x="4092" y="86"/>
                  </a:cubicBezTo>
                  <a:cubicBezTo>
                    <a:pt x="4771" y="86"/>
                    <a:pt x="5429" y="121"/>
                    <a:pt x="5970" y="216"/>
                  </a:cubicBezTo>
                  <a:cubicBezTo>
                    <a:pt x="5973" y="217"/>
                    <a:pt x="5975" y="217"/>
                    <a:pt x="5977" y="217"/>
                  </a:cubicBezTo>
                  <a:cubicBezTo>
                    <a:pt x="5999" y="217"/>
                    <a:pt x="6016" y="203"/>
                    <a:pt x="6021" y="183"/>
                  </a:cubicBezTo>
                  <a:cubicBezTo>
                    <a:pt x="6023" y="158"/>
                    <a:pt x="6009" y="135"/>
                    <a:pt x="5984" y="133"/>
                  </a:cubicBezTo>
                  <a:cubicBezTo>
                    <a:pt x="5437" y="36"/>
                    <a:pt x="4772" y="1"/>
                    <a:pt x="40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3661825" y="1946075"/>
              <a:ext cx="164600" cy="169550"/>
            </a:xfrm>
            <a:custGeom>
              <a:avLst/>
              <a:gdLst/>
              <a:ahLst/>
              <a:cxnLst/>
              <a:rect l="l" t="t" r="r" b="b"/>
              <a:pathLst>
                <a:path w="6584" h="6782" extrusionOk="0">
                  <a:moveTo>
                    <a:pt x="1883" y="0"/>
                  </a:moveTo>
                  <a:cubicBezTo>
                    <a:pt x="1883" y="0"/>
                    <a:pt x="2201" y="1362"/>
                    <a:pt x="1961" y="1562"/>
                  </a:cubicBezTo>
                  <a:cubicBezTo>
                    <a:pt x="1724" y="1761"/>
                    <a:pt x="795" y="1830"/>
                    <a:pt x="396" y="1989"/>
                  </a:cubicBezTo>
                  <a:cubicBezTo>
                    <a:pt x="0" y="2151"/>
                    <a:pt x="50" y="6294"/>
                    <a:pt x="170" y="6573"/>
                  </a:cubicBezTo>
                  <a:cubicBezTo>
                    <a:pt x="244" y="6749"/>
                    <a:pt x="2794" y="6782"/>
                    <a:pt x="4656" y="6782"/>
                  </a:cubicBezTo>
                  <a:cubicBezTo>
                    <a:pt x="5736" y="6782"/>
                    <a:pt x="6584" y="6771"/>
                    <a:pt x="6584" y="6771"/>
                  </a:cubicBezTo>
                  <a:cubicBezTo>
                    <a:pt x="6584" y="6771"/>
                    <a:pt x="6433" y="2455"/>
                    <a:pt x="6394" y="2095"/>
                  </a:cubicBezTo>
                  <a:cubicBezTo>
                    <a:pt x="6352" y="1735"/>
                    <a:pt x="3744" y="1830"/>
                    <a:pt x="3585" y="1593"/>
                  </a:cubicBezTo>
                  <a:cubicBezTo>
                    <a:pt x="3423" y="1353"/>
                    <a:pt x="3549" y="232"/>
                    <a:pt x="3549" y="232"/>
                  </a:cubicBezTo>
                  <a:lnTo>
                    <a:pt x="1883" y="0"/>
                  </a:ln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3801025" y="1963775"/>
              <a:ext cx="110075" cy="129225"/>
            </a:xfrm>
            <a:custGeom>
              <a:avLst/>
              <a:gdLst/>
              <a:ahLst/>
              <a:cxnLst/>
              <a:rect l="l" t="t" r="r" b="b"/>
              <a:pathLst>
                <a:path w="4403" h="5169" extrusionOk="0">
                  <a:moveTo>
                    <a:pt x="3374" y="0"/>
                  </a:moveTo>
                  <a:cubicBezTo>
                    <a:pt x="2846" y="0"/>
                    <a:pt x="2846" y="3086"/>
                    <a:pt x="2846" y="3086"/>
                  </a:cubicBezTo>
                  <a:cubicBezTo>
                    <a:pt x="2846" y="3086"/>
                    <a:pt x="861" y="1211"/>
                    <a:pt x="594" y="1211"/>
                  </a:cubicBezTo>
                  <a:cubicBezTo>
                    <a:pt x="591" y="1211"/>
                    <a:pt x="589" y="1211"/>
                    <a:pt x="586" y="1212"/>
                  </a:cubicBezTo>
                  <a:cubicBezTo>
                    <a:pt x="346" y="1251"/>
                    <a:pt x="1" y="2858"/>
                    <a:pt x="1" y="3137"/>
                  </a:cubicBezTo>
                  <a:cubicBezTo>
                    <a:pt x="1" y="3385"/>
                    <a:pt x="2677" y="5169"/>
                    <a:pt x="3594" y="5169"/>
                  </a:cubicBezTo>
                  <a:cubicBezTo>
                    <a:pt x="3694" y="5169"/>
                    <a:pt x="3773" y="5148"/>
                    <a:pt x="3825" y="5101"/>
                  </a:cubicBezTo>
                  <a:cubicBezTo>
                    <a:pt x="4403" y="4584"/>
                    <a:pt x="4104" y="333"/>
                    <a:pt x="4104" y="333"/>
                  </a:cubicBezTo>
                  <a:cubicBezTo>
                    <a:pt x="4104" y="333"/>
                    <a:pt x="3959" y="121"/>
                    <a:pt x="3404" y="4"/>
                  </a:cubicBezTo>
                  <a:cubicBezTo>
                    <a:pt x="3394" y="1"/>
                    <a:pt x="3384" y="0"/>
                    <a:pt x="3374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3789325" y="1984775"/>
              <a:ext cx="57475" cy="68500"/>
            </a:xfrm>
            <a:custGeom>
              <a:avLst/>
              <a:gdLst/>
              <a:ahLst/>
              <a:cxnLst/>
              <a:rect l="l" t="t" r="r" b="b"/>
              <a:pathLst>
                <a:path w="2299" h="2740" extrusionOk="0">
                  <a:moveTo>
                    <a:pt x="89" y="175"/>
                  </a:moveTo>
                  <a:cubicBezTo>
                    <a:pt x="0" y="175"/>
                    <a:pt x="639" y="1562"/>
                    <a:pt x="653" y="1836"/>
                  </a:cubicBezTo>
                  <a:cubicBezTo>
                    <a:pt x="663" y="2094"/>
                    <a:pt x="1053" y="2739"/>
                    <a:pt x="1332" y="2739"/>
                  </a:cubicBezTo>
                  <a:cubicBezTo>
                    <a:pt x="1355" y="2739"/>
                    <a:pt x="1377" y="2735"/>
                    <a:pt x="1398" y="2726"/>
                  </a:cubicBezTo>
                  <a:cubicBezTo>
                    <a:pt x="1676" y="2603"/>
                    <a:pt x="2299" y="1289"/>
                    <a:pt x="2299" y="1289"/>
                  </a:cubicBezTo>
                  <a:cubicBezTo>
                    <a:pt x="1160" y="1"/>
                    <a:pt x="215" y="227"/>
                    <a:pt x="95" y="176"/>
                  </a:cubicBezTo>
                  <a:cubicBezTo>
                    <a:pt x="93" y="175"/>
                    <a:pt x="91" y="175"/>
                    <a:pt x="89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3672950" y="1864800"/>
              <a:ext cx="51025" cy="68200"/>
            </a:xfrm>
            <a:custGeom>
              <a:avLst/>
              <a:gdLst/>
              <a:ahLst/>
              <a:cxnLst/>
              <a:rect l="l" t="t" r="r" b="b"/>
              <a:pathLst>
                <a:path w="2041" h="2728" extrusionOk="0">
                  <a:moveTo>
                    <a:pt x="1303" y="1"/>
                  </a:moveTo>
                  <a:cubicBezTo>
                    <a:pt x="1067" y="1"/>
                    <a:pt x="359" y="76"/>
                    <a:pt x="183" y="958"/>
                  </a:cubicBezTo>
                  <a:cubicBezTo>
                    <a:pt x="0" y="1875"/>
                    <a:pt x="566" y="2728"/>
                    <a:pt x="1130" y="2728"/>
                  </a:cubicBezTo>
                  <a:cubicBezTo>
                    <a:pt x="1222" y="2728"/>
                    <a:pt x="1314" y="2705"/>
                    <a:pt x="1402" y="2657"/>
                  </a:cubicBezTo>
                  <a:cubicBezTo>
                    <a:pt x="2041" y="2317"/>
                    <a:pt x="1380" y="4"/>
                    <a:pt x="1380" y="4"/>
                  </a:cubicBezTo>
                  <a:cubicBezTo>
                    <a:pt x="1380" y="4"/>
                    <a:pt x="1351" y="1"/>
                    <a:pt x="1303" y="1"/>
                  </a:cubicBezTo>
                  <a:close/>
                </a:path>
              </a:pathLst>
            </a:custGeom>
            <a:solidFill>
              <a:srgbClr val="DF4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3622975" y="1983800"/>
              <a:ext cx="211425" cy="149025"/>
            </a:xfrm>
            <a:custGeom>
              <a:avLst/>
              <a:gdLst/>
              <a:ahLst/>
              <a:cxnLst/>
              <a:rect l="l" t="t" r="r" b="b"/>
              <a:pathLst>
                <a:path w="8457" h="5961" extrusionOk="0">
                  <a:moveTo>
                    <a:pt x="3342" y="31"/>
                  </a:moveTo>
                  <a:cubicBezTo>
                    <a:pt x="1867" y="73"/>
                    <a:pt x="1638" y="0"/>
                    <a:pt x="915" y="397"/>
                  </a:cubicBezTo>
                  <a:cubicBezTo>
                    <a:pt x="201" y="796"/>
                    <a:pt x="0" y="5538"/>
                    <a:pt x="201" y="5856"/>
                  </a:cubicBezTo>
                  <a:cubicBezTo>
                    <a:pt x="249" y="5932"/>
                    <a:pt x="692" y="5961"/>
                    <a:pt x="1346" y="5961"/>
                  </a:cubicBezTo>
                  <a:cubicBezTo>
                    <a:pt x="3418" y="5961"/>
                    <a:pt x="7602" y="5670"/>
                    <a:pt x="7971" y="5655"/>
                  </a:cubicBezTo>
                  <a:cubicBezTo>
                    <a:pt x="8456" y="5639"/>
                    <a:pt x="7985" y="1100"/>
                    <a:pt x="7625" y="584"/>
                  </a:cubicBezTo>
                  <a:cubicBezTo>
                    <a:pt x="7361" y="201"/>
                    <a:pt x="6386" y="150"/>
                    <a:pt x="5821" y="150"/>
                  </a:cubicBezTo>
                  <a:cubicBezTo>
                    <a:pt x="5615" y="150"/>
                    <a:pt x="5464" y="157"/>
                    <a:pt x="5421" y="157"/>
                  </a:cubicBezTo>
                  <a:cubicBezTo>
                    <a:pt x="5262" y="157"/>
                    <a:pt x="5814" y="1141"/>
                    <a:pt x="4935" y="1373"/>
                  </a:cubicBezTo>
                  <a:cubicBezTo>
                    <a:pt x="4770" y="1417"/>
                    <a:pt x="4622" y="1437"/>
                    <a:pt x="4489" y="1437"/>
                  </a:cubicBezTo>
                  <a:cubicBezTo>
                    <a:pt x="3367" y="1437"/>
                    <a:pt x="3342" y="31"/>
                    <a:pt x="3342" y="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3689300" y="1863400"/>
              <a:ext cx="93825" cy="102375"/>
            </a:xfrm>
            <a:custGeom>
              <a:avLst/>
              <a:gdLst/>
              <a:ahLst/>
              <a:cxnLst/>
              <a:rect l="l" t="t" r="r" b="b"/>
              <a:pathLst>
                <a:path w="3753" h="4095" extrusionOk="0">
                  <a:moveTo>
                    <a:pt x="2900" y="1"/>
                  </a:moveTo>
                  <a:cubicBezTo>
                    <a:pt x="2058" y="1"/>
                    <a:pt x="251" y="665"/>
                    <a:pt x="251" y="665"/>
                  </a:cubicBezTo>
                  <a:cubicBezTo>
                    <a:pt x="0" y="802"/>
                    <a:pt x="190" y="3162"/>
                    <a:pt x="516" y="3544"/>
                  </a:cubicBezTo>
                  <a:cubicBezTo>
                    <a:pt x="769" y="3841"/>
                    <a:pt x="2264" y="4095"/>
                    <a:pt x="2959" y="4095"/>
                  </a:cubicBezTo>
                  <a:cubicBezTo>
                    <a:pt x="3146" y="4095"/>
                    <a:pt x="3275" y="4076"/>
                    <a:pt x="3306" y="4035"/>
                  </a:cubicBezTo>
                  <a:cubicBezTo>
                    <a:pt x="3753" y="3455"/>
                    <a:pt x="3686" y="462"/>
                    <a:pt x="3264" y="88"/>
                  </a:cubicBezTo>
                  <a:cubicBezTo>
                    <a:pt x="3194" y="26"/>
                    <a:pt x="3066" y="1"/>
                    <a:pt x="2900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3729600" y="1904275"/>
              <a:ext cx="10350" cy="17900"/>
            </a:xfrm>
            <a:custGeom>
              <a:avLst/>
              <a:gdLst/>
              <a:ahLst/>
              <a:cxnLst/>
              <a:rect l="l" t="t" r="r" b="b"/>
              <a:pathLst>
                <a:path w="414" h="716" extrusionOk="0">
                  <a:moveTo>
                    <a:pt x="351" y="1"/>
                  </a:moveTo>
                  <a:cubicBezTo>
                    <a:pt x="350" y="1"/>
                    <a:pt x="348" y="1"/>
                    <a:pt x="347" y="1"/>
                  </a:cubicBezTo>
                  <a:cubicBezTo>
                    <a:pt x="327" y="1"/>
                    <a:pt x="305" y="18"/>
                    <a:pt x="308" y="43"/>
                  </a:cubicBezTo>
                  <a:cubicBezTo>
                    <a:pt x="319" y="227"/>
                    <a:pt x="319" y="495"/>
                    <a:pt x="294" y="604"/>
                  </a:cubicBezTo>
                  <a:cubicBezTo>
                    <a:pt x="246" y="517"/>
                    <a:pt x="154" y="269"/>
                    <a:pt x="90" y="49"/>
                  </a:cubicBezTo>
                  <a:cubicBezTo>
                    <a:pt x="83" y="32"/>
                    <a:pt x="64" y="19"/>
                    <a:pt x="46" y="19"/>
                  </a:cubicBezTo>
                  <a:cubicBezTo>
                    <a:pt x="43" y="19"/>
                    <a:pt x="40" y="20"/>
                    <a:pt x="37" y="21"/>
                  </a:cubicBezTo>
                  <a:cubicBezTo>
                    <a:pt x="15" y="29"/>
                    <a:pt x="1" y="51"/>
                    <a:pt x="9" y="74"/>
                  </a:cubicBezTo>
                  <a:cubicBezTo>
                    <a:pt x="202" y="701"/>
                    <a:pt x="274" y="713"/>
                    <a:pt x="299" y="715"/>
                  </a:cubicBezTo>
                  <a:lnTo>
                    <a:pt x="305" y="715"/>
                  </a:lnTo>
                  <a:cubicBezTo>
                    <a:pt x="327" y="715"/>
                    <a:pt x="344" y="704"/>
                    <a:pt x="349" y="685"/>
                  </a:cubicBezTo>
                  <a:cubicBezTo>
                    <a:pt x="414" y="587"/>
                    <a:pt x="391" y="129"/>
                    <a:pt x="389" y="37"/>
                  </a:cubicBezTo>
                  <a:cubicBezTo>
                    <a:pt x="389" y="19"/>
                    <a:pt x="371" y="1"/>
                    <a:pt x="3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3763925" y="1906300"/>
              <a:ext cx="10275" cy="17900"/>
            </a:xfrm>
            <a:custGeom>
              <a:avLst/>
              <a:gdLst/>
              <a:ahLst/>
              <a:cxnLst/>
              <a:rect l="l" t="t" r="r" b="b"/>
              <a:pathLst>
                <a:path w="411" h="716" extrusionOk="0">
                  <a:moveTo>
                    <a:pt x="351" y="0"/>
                  </a:moveTo>
                  <a:cubicBezTo>
                    <a:pt x="349" y="0"/>
                    <a:pt x="346" y="0"/>
                    <a:pt x="343" y="1"/>
                  </a:cubicBezTo>
                  <a:cubicBezTo>
                    <a:pt x="324" y="1"/>
                    <a:pt x="302" y="18"/>
                    <a:pt x="307" y="43"/>
                  </a:cubicBezTo>
                  <a:cubicBezTo>
                    <a:pt x="316" y="227"/>
                    <a:pt x="316" y="495"/>
                    <a:pt x="293" y="604"/>
                  </a:cubicBezTo>
                  <a:cubicBezTo>
                    <a:pt x="243" y="517"/>
                    <a:pt x="154" y="269"/>
                    <a:pt x="87" y="48"/>
                  </a:cubicBezTo>
                  <a:cubicBezTo>
                    <a:pt x="80" y="32"/>
                    <a:pt x="63" y="19"/>
                    <a:pt x="44" y="19"/>
                  </a:cubicBezTo>
                  <a:cubicBezTo>
                    <a:pt x="41" y="19"/>
                    <a:pt x="37" y="20"/>
                    <a:pt x="34" y="21"/>
                  </a:cubicBezTo>
                  <a:cubicBezTo>
                    <a:pt x="14" y="29"/>
                    <a:pt x="0" y="51"/>
                    <a:pt x="6" y="74"/>
                  </a:cubicBezTo>
                  <a:cubicBezTo>
                    <a:pt x="198" y="701"/>
                    <a:pt x="271" y="712"/>
                    <a:pt x="296" y="715"/>
                  </a:cubicBezTo>
                  <a:lnTo>
                    <a:pt x="302" y="715"/>
                  </a:lnTo>
                  <a:cubicBezTo>
                    <a:pt x="321" y="715"/>
                    <a:pt x="338" y="704"/>
                    <a:pt x="349" y="685"/>
                  </a:cubicBezTo>
                  <a:cubicBezTo>
                    <a:pt x="410" y="587"/>
                    <a:pt x="391" y="129"/>
                    <a:pt x="385" y="37"/>
                  </a:cubicBezTo>
                  <a:cubicBezTo>
                    <a:pt x="385" y="20"/>
                    <a:pt x="372" y="0"/>
                    <a:pt x="35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3747250" y="1901650"/>
              <a:ext cx="21450" cy="31675"/>
            </a:xfrm>
            <a:custGeom>
              <a:avLst/>
              <a:gdLst/>
              <a:ahLst/>
              <a:cxnLst/>
              <a:rect l="l" t="t" r="r" b="b"/>
              <a:pathLst>
                <a:path w="858" h="1267" extrusionOk="0">
                  <a:moveTo>
                    <a:pt x="153" y="1"/>
                  </a:moveTo>
                  <a:cubicBezTo>
                    <a:pt x="145" y="1"/>
                    <a:pt x="137" y="3"/>
                    <a:pt x="129" y="8"/>
                  </a:cubicBezTo>
                  <a:cubicBezTo>
                    <a:pt x="109" y="20"/>
                    <a:pt x="101" y="42"/>
                    <a:pt x="115" y="64"/>
                  </a:cubicBezTo>
                  <a:cubicBezTo>
                    <a:pt x="324" y="405"/>
                    <a:pt x="653" y="943"/>
                    <a:pt x="726" y="1102"/>
                  </a:cubicBezTo>
                  <a:cubicBezTo>
                    <a:pt x="564" y="1113"/>
                    <a:pt x="171" y="1166"/>
                    <a:pt x="40" y="1186"/>
                  </a:cubicBezTo>
                  <a:cubicBezTo>
                    <a:pt x="17" y="1191"/>
                    <a:pt x="1" y="1208"/>
                    <a:pt x="3" y="1233"/>
                  </a:cubicBezTo>
                  <a:cubicBezTo>
                    <a:pt x="6" y="1253"/>
                    <a:pt x="26" y="1267"/>
                    <a:pt x="45" y="1267"/>
                  </a:cubicBezTo>
                  <a:lnTo>
                    <a:pt x="54" y="1267"/>
                  </a:lnTo>
                  <a:cubicBezTo>
                    <a:pt x="310" y="1230"/>
                    <a:pt x="685" y="1183"/>
                    <a:pt x="761" y="1183"/>
                  </a:cubicBezTo>
                  <a:cubicBezTo>
                    <a:pt x="765" y="1183"/>
                    <a:pt x="768" y="1183"/>
                    <a:pt x="771" y="1183"/>
                  </a:cubicBezTo>
                  <a:cubicBezTo>
                    <a:pt x="773" y="1183"/>
                    <a:pt x="775" y="1184"/>
                    <a:pt x="778" y="1184"/>
                  </a:cubicBezTo>
                  <a:cubicBezTo>
                    <a:pt x="792" y="1184"/>
                    <a:pt x="808" y="1178"/>
                    <a:pt x="815" y="1166"/>
                  </a:cubicBezTo>
                  <a:cubicBezTo>
                    <a:pt x="835" y="1138"/>
                    <a:pt x="857" y="1108"/>
                    <a:pt x="185" y="22"/>
                  </a:cubicBezTo>
                  <a:cubicBezTo>
                    <a:pt x="178" y="8"/>
                    <a:pt x="166" y="1"/>
                    <a:pt x="15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3715650" y="1956400"/>
              <a:ext cx="41450" cy="11175"/>
            </a:xfrm>
            <a:custGeom>
              <a:avLst/>
              <a:gdLst/>
              <a:ahLst/>
              <a:cxnLst/>
              <a:rect l="l" t="t" r="r" b="b"/>
              <a:pathLst>
                <a:path w="1658" h="447" extrusionOk="0">
                  <a:moveTo>
                    <a:pt x="50" y="0"/>
                  </a:moveTo>
                  <a:cubicBezTo>
                    <a:pt x="36" y="0"/>
                    <a:pt x="22" y="8"/>
                    <a:pt x="15" y="22"/>
                  </a:cubicBezTo>
                  <a:cubicBezTo>
                    <a:pt x="1" y="42"/>
                    <a:pt x="9" y="67"/>
                    <a:pt x="29" y="78"/>
                  </a:cubicBezTo>
                  <a:cubicBezTo>
                    <a:pt x="51" y="92"/>
                    <a:pt x="559" y="382"/>
                    <a:pt x="1613" y="446"/>
                  </a:cubicBezTo>
                  <a:lnTo>
                    <a:pt x="1616" y="446"/>
                  </a:lnTo>
                  <a:cubicBezTo>
                    <a:pt x="1638" y="446"/>
                    <a:pt x="1655" y="430"/>
                    <a:pt x="1658" y="402"/>
                  </a:cubicBezTo>
                  <a:cubicBezTo>
                    <a:pt x="1658" y="382"/>
                    <a:pt x="1644" y="363"/>
                    <a:pt x="1619" y="360"/>
                  </a:cubicBezTo>
                  <a:cubicBezTo>
                    <a:pt x="587" y="299"/>
                    <a:pt x="79" y="8"/>
                    <a:pt x="71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3678975" y="1845325"/>
              <a:ext cx="72200" cy="53275"/>
            </a:xfrm>
            <a:custGeom>
              <a:avLst/>
              <a:gdLst/>
              <a:ahLst/>
              <a:cxnLst/>
              <a:rect l="l" t="t" r="r" b="b"/>
              <a:pathLst>
                <a:path w="2888" h="2131" extrusionOk="0">
                  <a:moveTo>
                    <a:pt x="1818" y="1"/>
                  </a:moveTo>
                  <a:cubicBezTo>
                    <a:pt x="1263" y="1"/>
                    <a:pt x="778" y="382"/>
                    <a:pt x="712" y="702"/>
                  </a:cubicBezTo>
                  <a:cubicBezTo>
                    <a:pt x="528" y="1581"/>
                    <a:pt x="0" y="1846"/>
                    <a:pt x="316" y="2058"/>
                  </a:cubicBezTo>
                  <a:cubicBezTo>
                    <a:pt x="386" y="2105"/>
                    <a:pt x="526" y="2131"/>
                    <a:pt x="704" y="2131"/>
                  </a:cubicBezTo>
                  <a:cubicBezTo>
                    <a:pt x="1317" y="2131"/>
                    <a:pt x="2385" y="1828"/>
                    <a:pt x="2679" y="1048"/>
                  </a:cubicBezTo>
                  <a:cubicBezTo>
                    <a:pt x="2888" y="490"/>
                    <a:pt x="2534" y="239"/>
                    <a:pt x="2534" y="239"/>
                  </a:cubicBezTo>
                  <a:cubicBezTo>
                    <a:pt x="2300" y="69"/>
                    <a:pt x="2052" y="1"/>
                    <a:pt x="1818" y="1"/>
                  </a:cubicBezTo>
                  <a:close/>
                </a:path>
              </a:pathLst>
            </a:custGeom>
            <a:solidFill>
              <a:srgbClr val="DF4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3589200" y="1993700"/>
              <a:ext cx="69950" cy="125175"/>
            </a:xfrm>
            <a:custGeom>
              <a:avLst/>
              <a:gdLst/>
              <a:ahLst/>
              <a:cxnLst/>
              <a:rect l="l" t="t" r="r" b="b"/>
              <a:pathLst>
                <a:path w="2798" h="5007" extrusionOk="0">
                  <a:moveTo>
                    <a:pt x="2269" y="1"/>
                  </a:moveTo>
                  <a:cubicBezTo>
                    <a:pt x="1" y="999"/>
                    <a:pt x="338" y="4344"/>
                    <a:pt x="456" y="4860"/>
                  </a:cubicBezTo>
                  <a:cubicBezTo>
                    <a:pt x="480" y="4964"/>
                    <a:pt x="588" y="5007"/>
                    <a:pt x="745" y="5007"/>
                  </a:cubicBezTo>
                  <a:cubicBezTo>
                    <a:pt x="1376" y="5007"/>
                    <a:pt x="2798" y="4315"/>
                    <a:pt x="2749" y="4065"/>
                  </a:cubicBezTo>
                  <a:cubicBezTo>
                    <a:pt x="2431" y="2470"/>
                    <a:pt x="2269" y="1"/>
                    <a:pt x="2269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682475" y="1892750"/>
              <a:ext cx="97225" cy="87950"/>
            </a:xfrm>
            <a:custGeom>
              <a:avLst/>
              <a:gdLst/>
              <a:ahLst/>
              <a:cxnLst/>
              <a:rect l="l" t="t" r="r" b="b"/>
              <a:pathLst>
                <a:path w="3889" h="3518" extrusionOk="0">
                  <a:moveTo>
                    <a:pt x="896" y="1"/>
                  </a:moveTo>
                  <a:cubicBezTo>
                    <a:pt x="548" y="1"/>
                    <a:pt x="1" y="21"/>
                    <a:pt x="176" y="155"/>
                  </a:cubicBezTo>
                  <a:cubicBezTo>
                    <a:pt x="510" y="420"/>
                    <a:pt x="474" y="1790"/>
                    <a:pt x="653" y="2423"/>
                  </a:cubicBezTo>
                  <a:cubicBezTo>
                    <a:pt x="756" y="2788"/>
                    <a:pt x="1919" y="3517"/>
                    <a:pt x="2753" y="3517"/>
                  </a:cubicBezTo>
                  <a:cubicBezTo>
                    <a:pt x="2869" y="3517"/>
                    <a:pt x="2978" y="3503"/>
                    <a:pt x="3077" y="3472"/>
                  </a:cubicBezTo>
                  <a:cubicBezTo>
                    <a:pt x="3889" y="3216"/>
                    <a:pt x="3825" y="2633"/>
                    <a:pt x="3747" y="2362"/>
                  </a:cubicBezTo>
                  <a:cubicBezTo>
                    <a:pt x="3666" y="2091"/>
                    <a:pt x="3350" y="1757"/>
                    <a:pt x="2885" y="1743"/>
                  </a:cubicBezTo>
                  <a:cubicBezTo>
                    <a:pt x="2880" y="1743"/>
                    <a:pt x="2876" y="1742"/>
                    <a:pt x="2871" y="1742"/>
                  </a:cubicBezTo>
                  <a:cubicBezTo>
                    <a:pt x="2446" y="1742"/>
                    <a:pt x="2054" y="2346"/>
                    <a:pt x="1653" y="2346"/>
                  </a:cubicBezTo>
                  <a:cubicBezTo>
                    <a:pt x="1617" y="2346"/>
                    <a:pt x="1581" y="2342"/>
                    <a:pt x="1545" y="2331"/>
                  </a:cubicBezTo>
                  <a:cubicBezTo>
                    <a:pt x="831" y="2125"/>
                    <a:pt x="1160" y="5"/>
                    <a:pt x="1160" y="5"/>
                  </a:cubicBezTo>
                  <a:cubicBezTo>
                    <a:pt x="1160" y="5"/>
                    <a:pt x="1047" y="1"/>
                    <a:pt x="896" y="1"/>
                  </a:cubicBezTo>
                  <a:close/>
                </a:path>
              </a:pathLst>
            </a:custGeom>
            <a:solidFill>
              <a:srgbClr val="DF4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3753450" y="1960775"/>
              <a:ext cx="9525" cy="16075"/>
            </a:xfrm>
            <a:custGeom>
              <a:avLst/>
              <a:gdLst/>
              <a:ahLst/>
              <a:cxnLst/>
              <a:rect l="l" t="t" r="r" b="b"/>
              <a:pathLst>
                <a:path w="381" h="643" extrusionOk="0">
                  <a:moveTo>
                    <a:pt x="151" y="0"/>
                  </a:moveTo>
                  <a:cubicBezTo>
                    <a:pt x="132" y="0"/>
                    <a:pt x="115" y="14"/>
                    <a:pt x="107" y="32"/>
                  </a:cubicBezTo>
                  <a:cubicBezTo>
                    <a:pt x="104" y="54"/>
                    <a:pt x="1" y="520"/>
                    <a:pt x="322" y="640"/>
                  </a:cubicBezTo>
                  <a:cubicBezTo>
                    <a:pt x="324" y="642"/>
                    <a:pt x="327" y="642"/>
                    <a:pt x="336" y="642"/>
                  </a:cubicBezTo>
                  <a:cubicBezTo>
                    <a:pt x="352" y="642"/>
                    <a:pt x="369" y="631"/>
                    <a:pt x="372" y="612"/>
                  </a:cubicBezTo>
                  <a:cubicBezTo>
                    <a:pt x="380" y="589"/>
                    <a:pt x="369" y="564"/>
                    <a:pt x="350" y="559"/>
                  </a:cubicBezTo>
                  <a:cubicBezTo>
                    <a:pt x="93" y="467"/>
                    <a:pt x="185" y="51"/>
                    <a:pt x="188" y="48"/>
                  </a:cubicBezTo>
                  <a:cubicBezTo>
                    <a:pt x="191" y="29"/>
                    <a:pt x="177" y="6"/>
                    <a:pt x="157" y="1"/>
                  </a:cubicBezTo>
                  <a:cubicBezTo>
                    <a:pt x="155" y="1"/>
                    <a:pt x="153" y="0"/>
                    <a:pt x="15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3740900" y="1962125"/>
              <a:ext cx="8825" cy="16050"/>
            </a:xfrm>
            <a:custGeom>
              <a:avLst/>
              <a:gdLst/>
              <a:ahLst/>
              <a:cxnLst/>
              <a:rect l="l" t="t" r="r" b="b"/>
              <a:pathLst>
                <a:path w="353" h="642" extrusionOk="0">
                  <a:moveTo>
                    <a:pt x="117" y="1"/>
                  </a:moveTo>
                  <a:cubicBezTo>
                    <a:pt x="98" y="1"/>
                    <a:pt x="84" y="17"/>
                    <a:pt x="79" y="33"/>
                  </a:cubicBezTo>
                  <a:cubicBezTo>
                    <a:pt x="76" y="56"/>
                    <a:pt x="1" y="491"/>
                    <a:pt x="288" y="636"/>
                  </a:cubicBezTo>
                  <a:cubicBezTo>
                    <a:pt x="294" y="636"/>
                    <a:pt x="299" y="642"/>
                    <a:pt x="308" y="642"/>
                  </a:cubicBezTo>
                  <a:cubicBezTo>
                    <a:pt x="324" y="642"/>
                    <a:pt x="338" y="633"/>
                    <a:pt x="341" y="619"/>
                  </a:cubicBezTo>
                  <a:cubicBezTo>
                    <a:pt x="352" y="600"/>
                    <a:pt x="344" y="575"/>
                    <a:pt x="324" y="563"/>
                  </a:cubicBezTo>
                  <a:cubicBezTo>
                    <a:pt x="90" y="449"/>
                    <a:pt x="160" y="56"/>
                    <a:pt x="160" y="50"/>
                  </a:cubicBezTo>
                  <a:cubicBezTo>
                    <a:pt x="168" y="28"/>
                    <a:pt x="149" y="5"/>
                    <a:pt x="129" y="3"/>
                  </a:cubicBezTo>
                  <a:cubicBezTo>
                    <a:pt x="125" y="1"/>
                    <a:pt x="121" y="1"/>
                    <a:pt x="1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3732575" y="1838300"/>
              <a:ext cx="60925" cy="49075"/>
            </a:xfrm>
            <a:custGeom>
              <a:avLst/>
              <a:gdLst/>
              <a:ahLst/>
              <a:cxnLst/>
              <a:rect l="l" t="t" r="r" b="b"/>
              <a:pathLst>
                <a:path w="2437" h="1963" extrusionOk="0">
                  <a:moveTo>
                    <a:pt x="1157" y="1"/>
                  </a:moveTo>
                  <a:cubicBezTo>
                    <a:pt x="640" y="1"/>
                    <a:pt x="376" y="453"/>
                    <a:pt x="376" y="453"/>
                  </a:cubicBezTo>
                  <a:cubicBezTo>
                    <a:pt x="1" y="1487"/>
                    <a:pt x="1366" y="1963"/>
                    <a:pt x="2018" y="1963"/>
                  </a:cubicBezTo>
                  <a:cubicBezTo>
                    <a:pt x="2288" y="1963"/>
                    <a:pt x="2436" y="1882"/>
                    <a:pt x="2289" y="1725"/>
                  </a:cubicBezTo>
                  <a:cubicBezTo>
                    <a:pt x="1784" y="1195"/>
                    <a:pt x="2049" y="188"/>
                    <a:pt x="1385" y="29"/>
                  </a:cubicBezTo>
                  <a:cubicBezTo>
                    <a:pt x="1305" y="9"/>
                    <a:pt x="1228" y="1"/>
                    <a:pt x="1157" y="1"/>
                  </a:cubicBezTo>
                  <a:close/>
                </a:path>
              </a:pathLst>
            </a:custGeom>
            <a:solidFill>
              <a:srgbClr val="DF4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3743075" y="1939925"/>
              <a:ext cx="17025" cy="16000"/>
            </a:xfrm>
            <a:custGeom>
              <a:avLst/>
              <a:gdLst/>
              <a:ahLst/>
              <a:cxnLst/>
              <a:rect l="l" t="t" r="r" b="b"/>
              <a:pathLst>
                <a:path w="681" h="640" extrusionOk="0">
                  <a:moveTo>
                    <a:pt x="642" y="1"/>
                  </a:moveTo>
                  <a:cubicBezTo>
                    <a:pt x="617" y="1"/>
                    <a:pt x="600" y="15"/>
                    <a:pt x="597" y="40"/>
                  </a:cubicBezTo>
                  <a:cubicBezTo>
                    <a:pt x="572" y="302"/>
                    <a:pt x="519" y="539"/>
                    <a:pt x="488" y="561"/>
                  </a:cubicBezTo>
                  <a:cubicBezTo>
                    <a:pt x="433" y="556"/>
                    <a:pt x="235" y="316"/>
                    <a:pt x="81" y="96"/>
                  </a:cubicBezTo>
                  <a:cubicBezTo>
                    <a:pt x="74" y="82"/>
                    <a:pt x="62" y="76"/>
                    <a:pt x="49" y="76"/>
                  </a:cubicBezTo>
                  <a:cubicBezTo>
                    <a:pt x="41" y="76"/>
                    <a:pt x="32" y="79"/>
                    <a:pt x="25" y="84"/>
                  </a:cubicBezTo>
                  <a:cubicBezTo>
                    <a:pt x="3" y="96"/>
                    <a:pt x="0" y="123"/>
                    <a:pt x="14" y="140"/>
                  </a:cubicBezTo>
                  <a:cubicBezTo>
                    <a:pt x="243" y="472"/>
                    <a:pt x="405" y="640"/>
                    <a:pt x="491" y="640"/>
                  </a:cubicBezTo>
                  <a:lnTo>
                    <a:pt x="516" y="640"/>
                  </a:lnTo>
                  <a:cubicBezTo>
                    <a:pt x="614" y="598"/>
                    <a:pt x="659" y="249"/>
                    <a:pt x="681" y="45"/>
                  </a:cubicBezTo>
                  <a:cubicBezTo>
                    <a:pt x="681" y="23"/>
                    <a:pt x="667" y="3"/>
                    <a:pt x="64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3746275" y="1858600"/>
              <a:ext cx="33300" cy="24025"/>
            </a:xfrm>
            <a:custGeom>
              <a:avLst/>
              <a:gdLst/>
              <a:ahLst/>
              <a:cxnLst/>
              <a:rect l="l" t="t" r="r" b="b"/>
              <a:pathLst>
                <a:path w="1332" h="961" extrusionOk="0">
                  <a:moveTo>
                    <a:pt x="215" y="0"/>
                  </a:moveTo>
                  <a:cubicBezTo>
                    <a:pt x="180" y="0"/>
                    <a:pt x="148" y="5"/>
                    <a:pt x="118" y="15"/>
                  </a:cubicBezTo>
                  <a:cubicBezTo>
                    <a:pt x="40" y="43"/>
                    <a:pt x="12" y="98"/>
                    <a:pt x="9" y="104"/>
                  </a:cubicBezTo>
                  <a:cubicBezTo>
                    <a:pt x="1" y="124"/>
                    <a:pt x="9" y="146"/>
                    <a:pt x="28" y="157"/>
                  </a:cubicBezTo>
                  <a:cubicBezTo>
                    <a:pt x="34" y="160"/>
                    <a:pt x="41" y="162"/>
                    <a:pt x="47" y="162"/>
                  </a:cubicBezTo>
                  <a:cubicBezTo>
                    <a:pt x="62" y="162"/>
                    <a:pt x="76" y="154"/>
                    <a:pt x="84" y="140"/>
                  </a:cubicBezTo>
                  <a:cubicBezTo>
                    <a:pt x="86" y="135"/>
                    <a:pt x="116" y="79"/>
                    <a:pt x="215" y="79"/>
                  </a:cubicBezTo>
                  <a:cubicBezTo>
                    <a:pt x="269" y="79"/>
                    <a:pt x="343" y="96"/>
                    <a:pt x="444" y="146"/>
                  </a:cubicBezTo>
                  <a:cubicBezTo>
                    <a:pt x="595" y="224"/>
                    <a:pt x="720" y="389"/>
                    <a:pt x="837" y="548"/>
                  </a:cubicBezTo>
                  <a:cubicBezTo>
                    <a:pt x="977" y="732"/>
                    <a:pt x="1105" y="905"/>
                    <a:pt x="1278" y="955"/>
                  </a:cubicBezTo>
                  <a:cubicBezTo>
                    <a:pt x="1281" y="961"/>
                    <a:pt x="1287" y="961"/>
                    <a:pt x="1292" y="961"/>
                  </a:cubicBezTo>
                  <a:cubicBezTo>
                    <a:pt x="1309" y="961"/>
                    <a:pt x="1323" y="949"/>
                    <a:pt x="1326" y="924"/>
                  </a:cubicBezTo>
                  <a:cubicBezTo>
                    <a:pt x="1331" y="905"/>
                    <a:pt x="1317" y="880"/>
                    <a:pt x="1298" y="871"/>
                  </a:cubicBezTo>
                  <a:cubicBezTo>
                    <a:pt x="1150" y="827"/>
                    <a:pt x="1030" y="668"/>
                    <a:pt x="899" y="495"/>
                  </a:cubicBezTo>
                  <a:cubicBezTo>
                    <a:pt x="773" y="327"/>
                    <a:pt x="642" y="157"/>
                    <a:pt x="475" y="73"/>
                  </a:cubicBezTo>
                  <a:cubicBezTo>
                    <a:pt x="377" y="24"/>
                    <a:pt x="290" y="0"/>
                    <a:pt x="21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3744400" y="1841950"/>
              <a:ext cx="36350" cy="30000"/>
            </a:xfrm>
            <a:custGeom>
              <a:avLst/>
              <a:gdLst/>
              <a:ahLst/>
              <a:cxnLst/>
              <a:rect l="l" t="t" r="r" b="b"/>
              <a:pathLst>
                <a:path w="1454" h="1200" extrusionOk="0">
                  <a:moveTo>
                    <a:pt x="631" y="0"/>
                  </a:moveTo>
                  <a:cubicBezTo>
                    <a:pt x="616" y="0"/>
                    <a:pt x="601" y="1"/>
                    <a:pt x="586" y="3"/>
                  </a:cubicBezTo>
                  <a:cubicBezTo>
                    <a:pt x="279" y="39"/>
                    <a:pt x="23" y="407"/>
                    <a:pt x="14" y="427"/>
                  </a:cubicBezTo>
                  <a:cubicBezTo>
                    <a:pt x="0" y="444"/>
                    <a:pt x="3" y="466"/>
                    <a:pt x="23" y="480"/>
                  </a:cubicBezTo>
                  <a:cubicBezTo>
                    <a:pt x="30" y="486"/>
                    <a:pt x="38" y="489"/>
                    <a:pt x="46" y="489"/>
                  </a:cubicBezTo>
                  <a:cubicBezTo>
                    <a:pt x="58" y="489"/>
                    <a:pt x="70" y="482"/>
                    <a:pt x="78" y="472"/>
                  </a:cubicBezTo>
                  <a:cubicBezTo>
                    <a:pt x="84" y="469"/>
                    <a:pt x="324" y="114"/>
                    <a:pt x="592" y="84"/>
                  </a:cubicBezTo>
                  <a:cubicBezTo>
                    <a:pt x="604" y="82"/>
                    <a:pt x="617" y="82"/>
                    <a:pt x="629" y="82"/>
                  </a:cubicBezTo>
                  <a:cubicBezTo>
                    <a:pt x="709" y="82"/>
                    <a:pt x="784" y="114"/>
                    <a:pt x="854" y="181"/>
                  </a:cubicBezTo>
                  <a:cubicBezTo>
                    <a:pt x="1049" y="366"/>
                    <a:pt x="1097" y="572"/>
                    <a:pt x="1144" y="756"/>
                  </a:cubicBezTo>
                  <a:cubicBezTo>
                    <a:pt x="1186" y="932"/>
                    <a:pt x="1228" y="1091"/>
                    <a:pt x="1381" y="1194"/>
                  </a:cubicBezTo>
                  <a:cubicBezTo>
                    <a:pt x="1384" y="1197"/>
                    <a:pt x="1395" y="1200"/>
                    <a:pt x="1401" y="1200"/>
                  </a:cubicBezTo>
                  <a:cubicBezTo>
                    <a:pt x="1415" y="1200"/>
                    <a:pt x="1429" y="1194"/>
                    <a:pt x="1443" y="1177"/>
                  </a:cubicBezTo>
                  <a:cubicBezTo>
                    <a:pt x="1454" y="1161"/>
                    <a:pt x="1451" y="1138"/>
                    <a:pt x="1429" y="1124"/>
                  </a:cubicBezTo>
                  <a:cubicBezTo>
                    <a:pt x="1300" y="1041"/>
                    <a:pt x="1270" y="907"/>
                    <a:pt x="1228" y="737"/>
                  </a:cubicBezTo>
                  <a:cubicBezTo>
                    <a:pt x="1178" y="541"/>
                    <a:pt x="1124" y="324"/>
                    <a:pt x="912" y="123"/>
                  </a:cubicBezTo>
                  <a:cubicBezTo>
                    <a:pt x="827" y="42"/>
                    <a:pt x="733" y="0"/>
                    <a:pt x="63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3715100" y="1865650"/>
              <a:ext cx="19750" cy="22475"/>
            </a:xfrm>
            <a:custGeom>
              <a:avLst/>
              <a:gdLst/>
              <a:ahLst/>
              <a:cxnLst/>
              <a:rect l="l" t="t" r="r" b="b"/>
              <a:pathLst>
                <a:path w="790" h="899" extrusionOk="0">
                  <a:moveTo>
                    <a:pt x="749" y="0"/>
                  </a:moveTo>
                  <a:cubicBezTo>
                    <a:pt x="729" y="0"/>
                    <a:pt x="714" y="16"/>
                    <a:pt x="712" y="40"/>
                  </a:cubicBezTo>
                  <a:cubicBezTo>
                    <a:pt x="712" y="45"/>
                    <a:pt x="659" y="771"/>
                    <a:pt x="42" y="818"/>
                  </a:cubicBezTo>
                  <a:cubicBezTo>
                    <a:pt x="20" y="821"/>
                    <a:pt x="0" y="838"/>
                    <a:pt x="3" y="863"/>
                  </a:cubicBezTo>
                  <a:cubicBezTo>
                    <a:pt x="6" y="882"/>
                    <a:pt x="23" y="899"/>
                    <a:pt x="45" y="899"/>
                  </a:cubicBezTo>
                  <a:cubicBezTo>
                    <a:pt x="734" y="851"/>
                    <a:pt x="790" y="54"/>
                    <a:pt x="790" y="42"/>
                  </a:cubicBezTo>
                  <a:cubicBezTo>
                    <a:pt x="790" y="23"/>
                    <a:pt x="776" y="3"/>
                    <a:pt x="754" y="1"/>
                  </a:cubicBezTo>
                  <a:cubicBezTo>
                    <a:pt x="752" y="0"/>
                    <a:pt x="751" y="0"/>
                    <a:pt x="7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3699050" y="1851675"/>
              <a:ext cx="38475" cy="35000"/>
            </a:xfrm>
            <a:custGeom>
              <a:avLst/>
              <a:gdLst/>
              <a:ahLst/>
              <a:cxnLst/>
              <a:rect l="l" t="t" r="r" b="b"/>
              <a:pathLst>
                <a:path w="1539" h="1400" extrusionOk="0">
                  <a:moveTo>
                    <a:pt x="967" y="1"/>
                  </a:moveTo>
                  <a:cubicBezTo>
                    <a:pt x="865" y="1"/>
                    <a:pt x="753" y="27"/>
                    <a:pt x="634" y="94"/>
                  </a:cubicBezTo>
                  <a:cubicBezTo>
                    <a:pt x="372" y="239"/>
                    <a:pt x="338" y="504"/>
                    <a:pt x="308" y="758"/>
                  </a:cubicBezTo>
                  <a:cubicBezTo>
                    <a:pt x="274" y="995"/>
                    <a:pt x="246" y="1215"/>
                    <a:pt x="32" y="1321"/>
                  </a:cubicBezTo>
                  <a:cubicBezTo>
                    <a:pt x="6" y="1330"/>
                    <a:pt x="1" y="1355"/>
                    <a:pt x="9" y="1377"/>
                  </a:cubicBezTo>
                  <a:cubicBezTo>
                    <a:pt x="18" y="1391"/>
                    <a:pt x="32" y="1399"/>
                    <a:pt x="48" y="1399"/>
                  </a:cubicBezTo>
                  <a:cubicBezTo>
                    <a:pt x="51" y="1399"/>
                    <a:pt x="59" y="1399"/>
                    <a:pt x="65" y="1391"/>
                  </a:cubicBezTo>
                  <a:cubicBezTo>
                    <a:pt x="324" y="1271"/>
                    <a:pt x="355" y="1014"/>
                    <a:pt x="386" y="766"/>
                  </a:cubicBezTo>
                  <a:cubicBezTo>
                    <a:pt x="419" y="521"/>
                    <a:pt x="447" y="289"/>
                    <a:pt x="673" y="163"/>
                  </a:cubicBezTo>
                  <a:cubicBezTo>
                    <a:pt x="780" y="104"/>
                    <a:pt x="880" y="81"/>
                    <a:pt x="970" y="81"/>
                  </a:cubicBezTo>
                  <a:cubicBezTo>
                    <a:pt x="1259" y="81"/>
                    <a:pt x="1449" y="316"/>
                    <a:pt x="1460" y="331"/>
                  </a:cubicBezTo>
                  <a:cubicBezTo>
                    <a:pt x="1468" y="340"/>
                    <a:pt x="1479" y="345"/>
                    <a:pt x="1491" y="345"/>
                  </a:cubicBezTo>
                  <a:cubicBezTo>
                    <a:pt x="1500" y="345"/>
                    <a:pt x="1508" y="342"/>
                    <a:pt x="1516" y="336"/>
                  </a:cubicBezTo>
                  <a:cubicBezTo>
                    <a:pt x="1535" y="322"/>
                    <a:pt x="1538" y="297"/>
                    <a:pt x="1524" y="281"/>
                  </a:cubicBezTo>
                  <a:cubicBezTo>
                    <a:pt x="1522" y="278"/>
                    <a:pt x="1300" y="1"/>
                    <a:pt x="96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3729950" y="1962300"/>
              <a:ext cx="9300" cy="15675"/>
            </a:xfrm>
            <a:custGeom>
              <a:avLst/>
              <a:gdLst/>
              <a:ahLst/>
              <a:cxnLst/>
              <a:rect l="l" t="t" r="r" b="b"/>
              <a:pathLst>
                <a:path w="372" h="627" extrusionOk="0">
                  <a:moveTo>
                    <a:pt x="43" y="1"/>
                  </a:moveTo>
                  <a:cubicBezTo>
                    <a:pt x="42" y="1"/>
                    <a:pt x="41" y="1"/>
                    <a:pt x="40" y="1"/>
                  </a:cubicBezTo>
                  <a:cubicBezTo>
                    <a:pt x="20" y="1"/>
                    <a:pt x="1" y="21"/>
                    <a:pt x="1" y="43"/>
                  </a:cubicBezTo>
                  <a:cubicBezTo>
                    <a:pt x="1" y="63"/>
                    <a:pt x="15" y="495"/>
                    <a:pt x="308" y="623"/>
                  </a:cubicBezTo>
                  <a:cubicBezTo>
                    <a:pt x="316" y="623"/>
                    <a:pt x="319" y="626"/>
                    <a:pt x="327" y="626"/>
                  </a:cubicBezTo>
                  <a:cubicBezTo>
                    <a:pt x="341" y="626"/>
                    <a:pt x="355" y="621"/>
                    <a:pt x="361" y="598"/>
                  </a:cubicBezTo>
                  <a:cubicBezTo>
                    <a:pt x="372" y="581"/>
                    <a:pt x="361" y="556"/>
                    <a:pt x="338" y="545"/>
                  </a:cubicBezTo>
                  <a:cubicBezTo>
                    <a:pt x="96" y="442"/>
                    <a:pt x="82" y="43"/>
                    <a:pt x="82" y="40"/>
                  </a:cubicBezTo>
                  <a:cubicBezTo>
                    <a:pt x="82" y="22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3679600" y="1908650"/>
              <a:ext cx="27100" cy="28250"/>
            </a:xfrm>
            <a:custGeom>
              <a:avLst/>
              <a:gdLst/>
              <a:ahLst/>
              <a:cxnLst/>
              <a:rect l="l" t="t" r="r" b="b"/>
              <a:pathLst>
                <a:path w="1084" h="1130" extrusionOk="0">
                  <a:moveTo>
                    <a:pt x="540" y="0"/>
                  </a:moveTo>
                  <a:cubicBezTo>
                    <a:pt x="490" y="0"/>
                    <a:pt x="435" y="8"/>
                    <a:pt x="374" y="24"/>
                  </a:cubicBezTo>
                  <a:cubicBezTo>
                    <a:pt x="17" y="122"/>
                    <a:pt x="0" y="1054"/>
                    <a:pt x="397" y="1121"/>
                  </a:cubicBezTo>
                  <a:cubicBezTo>
                    <a:pt x="436" y="1127"/>
                    <a:pt x="475" y="1130"/>
                    <a:pt x="512" y="1130"/>
                  </a:cubicBezTo>
                  <a:cubicBezTo>
                    <a:pt x="850" y="1130"/>
                    <a:pt x="1084" y="892"/>
                    <a:pt x="1038" y="666"/>
                  </a:cubicBezTo>
                  <a:cubicBezTo>
                    <a:pt x="1038" y="666"/>
                    <a:pt x="1011" y="0"/>
                    <a:pt x="540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3691100" y="1915350"/>
              <a:ext cx="10975" cy="14625"/>
            </a:xfrm>
            <a:custGeom>
              <a:avLst/>
              <a:gdLst/>
              <a:ahLst/>
              <a:cxnLst/>
              <a:rect l="l" t="t" r="r" b="b"/>
              <a:pathLst>
                <a:path w="439" h="585" extrusionOk="0">
                  <a:moveTo>
                    <a:pt x="142" y="1"/>
                  </a:moveTo>
                  <a:cubicBezTo>
                    <a:pt x="64" y="1"/>
                    <a:pt x="17" y="60"/>
                    <a:pt x="15" y="63"/>
                  </a:cubicBezTo>
                  <a:cubicBezTo>
                    <a:pt x="1" y="80"/>
                    <a:pt x="4" y="105"/>
                    <a:pt x="20" y="119"/>
                  </a:cubicBezTo>
                  <a:cubicBezTo>
                    <a:pt x="26" y="125"/>
                    <a:pt x="34" y="128"/>
                    <a:pt x="43" y="128"/>
                  </a:cubicBezTo>
                  <a:cubicBezTo>
                    <a:pt x="55" y="128"/>
                    <a:pt x="68" y="122"/>
                    <a:pt x="76" y="111"/>
                  </a:cubicBezTo>
                  <a:cubicBezTo>
                    <a:pt x="76" y="108"/>
                    <a:pt x="107" y="77"/>
                    <a:pt x="142" y="77"/>
                  </a:cubicBezTo>
                  <a:cubicBezTo>
                    <a:pt x="143" y="77"/>
                    <a:pt x="144" y="77"/>
                    <a:pt x="146" y="77"/>
                  </a:cubicBezTo>
                  <a:cubicBezTo>
                    <a:pt x="188" y="80"/>
                    <a:pt x="230" y="122"/>
                    <a:pt x="271" y="194"/>
                  </a:cubicBezTo>
                  <a:cubicBezTo>
                    <a:pt x="319" y="272"/>
                    <a:pt x="319" y="342"/>
                    <a:pt x="277" y="403"/>
                  </a:cubicBezTo>
                  <a:cubicBezTo>
                    <a:pt x="231" y="471"/>
                    <a:pt x="152" y="507"/>
                    <a:pt x="131" y="507"/>
                  </a:cubicBezTo>
                  <a:cubicBezTo>
                    <a:pt x="130" y="507"/>
                    <a:pt x="130" y="507"/>
                    <a:pt x="129" y="507"/>
                  </a:cubicBezTo>
                  <a:cubicBezTo>
                    <a:pt x="125" y="504"/>
                    <a:pt x="119" y="502"/>
                    <a:pt x="114" y="502"/>
                  </a:cubicBezTo>
                  <a:cubicBezTo>
                    <a:pt x="100" y="502"/>
                    <a:pt x="84" y="512"/>
                    <a:pt x="76" y="526"/>
                  </a:cubicBezTo>
                  <a:cubicBezTo>
                    <a:pt x="68" y="543"/>
                    <a:pt x="76" y="568"/>
                    <a:pt x="98" y="579"/>
                  </a:cubicBezTo>
                  <a:cubicBezTo>
                    <a:pt x="110" y="582"/>
                    <a:pt x="118" y="585"/>
                    <a:pt x="129" y="585"/>
                  </a:cubicBezTo>
                  <a:cubicBezTo>
                    <a:pt x="185" y="585"/>
                    <a:pt x="266" y="546"/>
                    <a:pt x="322" y="493"/>
                  </a:cubicBezTo>
                  <a:cubicBezTo>
                    <a:pt x="369" y="437"/>
                    <a:pt x="439" y="320"/>
                    <a:pt x="350" y="161"/>
                  </a:cubicBezTo>
                  <a:cubicBezTo>
                    <a:pt x="294" y="60"/>
                    <a:pt x="227" y="7"/>
                    <a:pt x="157" y="2"/>
                  </a:cubicBezTo>
                  <a:cubicBezTo>
                    <a:pt x="152" y="1"/>
                    <a:pt x="147" y="1"/>
                    <a:pt x="14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3769650" y="1974000"/>
              <a:ext cx="44650" cy="136850"/>
            </a:xfrm>
            <a:custGeom>
              <a:avLst/>
              <a:gdLst/>
              <a:ahLst/>
              <a:cxnLst/>
              <a:rect l="l" t="t" r="r" b="b"/>
              <a:pathLst>
                <a:path w="1786" h="5474" extrusionOk="0">
                  <a:moveTo>
                    <a:pt x="791" y="0"/>
                  </a:moveTo>
                  <a:cubicBezTo>
                    <a:pt x="657" y="0"/>
                    <a:pt x="464" y="32"/>
                    <a:pt x="293" y="178"/>
                  </a:cubicBezTo>
                  <a:cubicBezTo>
                    <a:pt x="0" y="437"/>
                    <a:pt x="558" y="2228"/>
                    <a:pt x="639" y="3082"/>
                  </a:cubicBezTo>
                  <a:cubicBezTo>
                    <a:pt x="717" y="3933"/>
                    <a:pt x="293" y="5411"/>
                    <a:pt x="402" y="5467"/>
                  </a:cubicBezTo>
                  <a:cubicBezTo>
                    <a:pt x="411" y="5472"/>
                    <a:pt x="426" y="5474"/>
                    <a:pt x="447" y="5474"/>
                  </a:cubicBezTo>
                  <a:cubicBezTo>
                    <a:pt x="678" y="5474"/>
                    <a:pt x="1580" y="5196"/>
                    <a:pt x="1677" y="4728"/>
                  </a:cubicBezTo>
                  <a:cubicBezTo>
                    <a:pt x="1786" y="4214"/>
                    <a:pt x="963" y="19"/>
                    <a:pt x="963" y="19"/>
                  </a:cubicBezTo>
                  <a:cubicBezTo>
                    <a:pt x="963" y="19"/>
                    <a:pt x="894" y="0"/>
                    <a:pt x="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3603150" y="1991050"/>
              <a:ext cx="55200" cy="73250"/>
            </a:xfrm>
            <a:custGeom>
              <a:avLst/>
              <a:gdLst/>
              <a:ahLst/>
              <a:cxnLst/>
              <a:rect l="l" t="t" r="r" b="b"/>
              <a:pathLst>
                <a:path w="2208" h="2930" extrusionOk="0">
                  <a:moveTo>
                    <a:pt x="1993" y="0"/>
                  </a:moveTo>
                  <a:cubicBezTo>
                    <a:pt x="1992" y="0"/>
                    <a:pt x="1991" y="1"/>
                    <a:pt x="1990" y="1"/>
                  </a:cubicBezTo>
                  <a:cubicBezTo>
                    <a:pt x="1778" y="29"/>
                    <a:pt x="824" y="79"/>
                    <a:pt x="1" y="2018"/>
                  </a:cubicBezTo>
                  <a:cubicBezTo>
                    <a:pt x="1" y="2018"/>
                    <a:pt x="1652" y="2930"/>
                    <a:pt x="1977" y="2930"/>
                  </a:cubicBezTo>
                  <a:cubicBezTo>
                    <a:pt x="1995" y="2930"/>
                    <a:pt x="2009" y="2927"/>
                    <a:pt x="2018" y="2922"/>
                  </a:cubicBezTo>
                  <a:cubicBezTo>
                    <a:pt x="2207" y="2813"/>
                    <a:pt x="2208" y="0"/>
                    <a:pt x="1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3625275" y="1985500"/>
              <a:ext cx="57550" cy="148875"/>
            </a:xfrm>
            <a:custGeom>
              <a:avLst/>
              <a:gdLst/>
              <a:ahLst/>
              <a:cxnLst/>
              <a:rect l="l" t="t" r="r" b="b"/>
              <a:pathLst>
                <a:path w="2302" h="5955" extrusionOk="0">
                  <a:moveTo>
                    <a:pt x="1405" y="0"/>
                  </a:moveTo>
                  <a:cubicBezTo>
                    <a:pt x="1223" y="0"/>
                    <a:pt x="962" y="29"/>
                    <a:pt x="784" y="172"/>
                  </a:cubicBezTo>
                  <a:cubicBezTo>
                    <a:pt x="491" y="412"/>
                    <a:pt x="1175" y="1983"/>
                    <a:pt x="1077" y="2778"/>
                  </a:cubicBezTo>
                  <a:cubicBezTo>
                    <a:pt x="784" y="5152"/>
                    <a:pt x="0" y="5738"/>
                    <a:pt x="109" y="5791"/>
                  </a:cubicBezTo>
                  <a:cubicBezTo>
                    <a:pt x="186" y="5828"/>
                    <a:pt x="430" y="5954"/>
                    <a:pt x="722" y="5954"/>
                  </a:cubicBezTo>
                  <a:cubicBezTo>
                    <a:pt x="844" y="5954"/>
                    <a:pt x="975" y="5932"/>
                    <a:pt x="1105" y="5872"/>
                  </a:cubicBezTo>
                  <a:cubicBezTo>
                    <a:pt x="2302" y="5314"/>
                    <a:pt x="1613" y="13"/>
                    <a:pt x="1613" y="13"/>
                  </a:cubicBezTo>
                  <a:cubicBezTo>
                    <a:pt x="1613" y="13"/>
                    <a:pt x="1527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3855425" y="1950800"/>
              <a:ext cx="49825" cy="42575"/>
            </a:xfrm>
            <a:custGeom>
              <a:avLst/>
              <a:gdLst/>
              <a:ahLst/>
              <a:cxnLst/>
              <a:rect l="l" t="t" r="r" b="b"/>
              <a:pathLst>
                <a:path w="1993" h="1703" extrusionOk="0">
                  <a:moveTo>
                    <a:pt x="346" y="1"/>
                  </a:moveTo>
                  <a:lnTo>
                    <a:pt x="1" y="347"/>
                  </a:lnTo>
                  <a:lnTo>
                    <a:pt x="1688" y="1703"/>
                  </a:lnTo>
                  <a:lnTo>
                    <a:pt x="1992" y="1360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854375" y="1949750"/>
              <a:ext cx="51925" cy="44675"/>
            </a:xfrm>
            <a:custGeom>
              <a:avLst/>
              <a:gdLst/>
              <a:ahLst/>
              <a:cxnLst/>
              <a:rect l="l" t="t" r="r" b="b"/>
              <a:pathLst>
                <a:path w="2077" h="1787" extrusionOk="0">
                  <a:moveTo>
                    <a:pt x="391" y="99"/>
                  </a:moveTo>
                  <a:lnTo>
                    <a:pt x="1979" y="1404"/>
                  </a:lnTo>
                  <a:lnTo>
                    <a:pt x="1728" y="1689"/>
                  </a:lnTo>
                  <a:lnTo>
                    <a:pt x="107" y="389"/>
                  </a:lnTo>
                  <a:lnTo>
                    <a:pt x="391" y="99"/>
                  </a:lnTo>
                  <a:close/>
                  <a:moveTo>
                    <a:pt x="390" y="0"/>
                  </a:moveTo>
                  <a:cubicBezTo>
                    <a:pt x="379" y="0"/>
                    <a:pt x="368" y="5"/>
                    <a:pt x="361" y="12"/>
                  </a:cubicBezTo>
                  <a:lnTo>
                    <a:pt x="15" y="358"/>
                  </a:lnTo>
                  <a:cubicBezTo>
                    <a:pt x="4" y="364"/>
                    <a:pt x="1" y="375"/>
                    <a:pt x="1" y="389"/>
                  </a:cubicBezTo>
                  <a:cubicBezTo>
                    <a:pt x="4" y="403"/>
                    <a:pt x="9" y="414"/>
                    <a:pt x="17" y="420"/>
                  </a:cubicBezTo>
                  <a:lnTo>
                    <a:pt x="1705" y="1778"/>
                  </a:lnTo>
                  <a:cubicBezTo>
                    <a:pt x="1714" y="1784"/>
                    <a:pt x="1719" y="1787"/>
                    <a:pt x="1730" y="1787"/>
                  </a:cubicBezTo>
                  <a:cubicBezTo>
                    <a:pt x="1742" y="1787"/>
                    <a:pt x="1753" y="1784"/>
                    <a:pt x="1758" y="1770"/>
                  </a:cubicBezTo>
                  <a:lnTo>
                    <a:pt x="2065" y="1424"/>
                  </a:lnTo>
                  <a:cubicBezTo>
                    <a:pt x="2071" y="1413"/>
                    <a:pt x="2076" y="1404"/>
                    <a:pt x="2076" y="1393"/>
                  </a:cubicBezTo>
                  <a:cubicBezTo>
                    <a:pt x="2076" y="1382"/>
                    <a:pt x="2074" y="1374"/>
                    <a:pt x="2062" y="1365"/>
                  </a:cubicBezTo>
                  <a:lnTo>
                    <a:pt x="416" y="9"/>
                  </a:lnTo>
                  <a:cubicBezTo>
                    <a:pt x="409" y="3"/>
                    <a:pt x="400" y="0"/>
                    <a:pt x="39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3788825" y="1887175"/>
              <a:ext cx="91100" cy="81700"/>
            </a:xfrm>
            <a:custGeom>
              <a:avLst/>
              <a:gdLst/>
              <a:ahLst/>
              <a:cxnLst/>
              <a:rect l="l" t="t" r="r" b="b"/>
              <a:pathLst>
                <a:path w="3644" h="3268" extrusionOk="0">
                  <a:moveTo>
                    <a:pt x="1822" y="660"/>
                  </a:moveTo>
                  <a:cubicBezTo>
                    <a:pt x="2245" y="660"/>
                    <a:pt x="2635" y="935"/>
                    <a:pt x="2759" y="1360"/>
                  </a:cubicBezTo>
                  <a:cubicBezTo>
                    <a:pt x="2913" y="1876"/>
                    <a:pt x="2617" y="2420"/>
                    <a:pt x="2095" y="2571"/>
                  </a:cubicBezTo>
                  <a:cubicBezTo>
                    <a:pt x="2004" y="2598"/>
                    <a:pt x="1912" y="2610"/>
                    <a:pt x="1822" y="2610"/>
                  </a:cubicBezTo>
                  <a:cubicBezTo>
                    <a:pt x="1399" y="2610"/>
                    <a:pt x="1009" y="2335"/>
                    <a:pt x="887" y="1910"/>
                  </a:cubicBezTo>
                  <a:cubicBezTo>
                    <a:pt x="737" y="1394"/>
                    <a:pt x="1033" y="850"/>
                    <a:pt x="1549" y="699"/>
                  </a:cubicBezTo>
                  <a:cubicBezTo>
                    <a:pt x="1640" y="672"/>
                    <a:pt x="1732" y="660"/>
                    <a:pt x="1822" y="660"/>
                  </a:cubicBezTo>
                  <a:close/>
                  <a:moveTo>
                    <a:pt x="1828" y="1"/>
                  </a:moveTo>
                  <a:cubicBezTo>
                    <a:pt x="1675" y="1"/>
                    <a:pt x="1519" y="23"/>
                    <a:pt x="1365" y="69"/>
                  </a:cubicBezTo>
                  <a:cubicBezTo>
                    <a:pt x="500" y="322"/>
                    <a:pt x="0" y="1229"/>
                    <a:pt x="254" y="2094"/>
                  </a:cubicBezTo>
                  <a:cubicBezTo>
                    <a:pt x="463" y="2806"/>
                    <a:pt x="1114" y="3268"/>
                    <a:pt x="1821" y="3268"/>
                  </a:cubicBezTo>
                  <a:cubicBezTo>
                    <a:pt x="1974" y="3268"/>
                    <a:pt x="2129" y="3246"/>
                    <a:pt x="2282" y="3202"/>
                  </a:cubicBezTo>
                  <a:cubicBezTo>
                    <a:pt x="3147" y="2948"/>
                    <a:pt x="3644" y="2041"/>
                    <a:pt x="3390" y="1176"/>
                  </a:cubicBezTo>
                  <a:cubicBezTo>
                    <a:pt x="3181" y="463"/>
                    <a:pt x="2532" y="1"/>
                    <a:pt x="1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3830325" y="1908175"/>
              <a:ext cx="22275" cy="11900"/>
            </a:xfrm>
            <a:custGeom>
              <a:avLst/>
              <a:gdLst/>
              <a:ahLst/>
              <a:cxnLst/>
              <a:rect l="l" t="t" r="r" b="b"/>
              <a:pathLst>
                <a:path w="891" h="476" extrusionOk="0">
                  <a:moveTo>
                    <a:pt x="297" y="1"/>
                  </a:moveTo>
                  <a:cubicBezTo>
                    <a:pt x="150" y="1"/>
                    <a:pt x="38" y="49"/>
                    <a:pt x="31" y="54"/>
                  </a:cubicBezTo>
                  <a:cubicBezTo>
                    <a:pt x="11" y="60"/>
                    <a:pt x="0" y="85"/>
                    <a:pt x="11" y="107"/>
                  </a:cubicBezTo>
                  <a:cubicBezTo>
                    <a:pt x="15" y="122"/>
                    <a:pt x="30" y="131"/>
                    <a:pt x="46" y="131"/>
                  </a:cubicBezTo>
                  <a:cubicBezTo>
                    <a:pt x="52" y="131"/>
                    <a:pt x="58" y="130"/>
                    <a:pt x="64" y="127"/>
                  </a:cubicBezTo>
                  <a:cubicBezTo>
                    <a:pt x="64" y="127"/>
                    <a:pt x="168" y="81"/>
                    <a:pt x="302" y="81"/>
                  </a:cubicBezTo>
                  <a:cubicBezTo>
                    <a:pt x="361" y="81"/>
                    <a:pt x="426" y="90"/>
                    <a:pt x="491" y="116"/>
                  </a:cubicBezTo>
                  <a:cubicBezTo>
                    <a:pt x="628" y="169"/>
                    <a:pt x="731" y="283"/>
                    <a:pt x="806" y="451"/>
                  </a:cubicBezTo>
                  <a:cubicBezTo>
                    <a:pt x="812" y="464"/>
                    <a:pt x="826" y="476"/>
                    <a:pt x="846" y="476"/>
                  </a:cubicBezTo>
                  <a:cubicBezTo>
                    <a:pt x="851" y="476"/>
                    <a:pt x="859" y="476"/>
                    <a:pt x="859" y="473"/>
                  </a:cubicBezTo>
                  <a:cubicBezTo>
                    <a:pt x="879" y="464"/>
                    <a:pt x="890" y="442"/>
                    <a:pt x="879" y="420"/>
                  </a:cubicBezTo>
                  <a:cubicBezTo>
                    <a:pt x="798" y="233"/>
                    <a:pt x="678" y="102"/>
                    <a:pt x="525" y="43"/>
                  </a:cubicBezTo>
                  <a:cubicBezTo>
                    <a:pt x="445" y="12"/>
                    <a:pt x="367" y="1"/>
                    <a:pt x="29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3858350" y="1950525"/>
              <a:ext cx="46425" cy="43325"/>
            </a:xfrm>
            <a:custGeom>
              <a:avLst/>
              <a:gdLst/>
              <a:ahLst/>
              <a:cxnLst/>
              <a:rect l="l" t="t" r="r" b="b"/>
              <a:pathLst>
                <a:path w="1857" h="1733" extrusionOk="0">
                  <a:moveTo>
                    <a:pt x="1008" y="0"/>
                  </a:moveTo>
                  <a:cubicBezTo>
                    <a:pt x="955" y="0"/>
                    <a:pt x="902" y="8"/>
                    <a:pt x="849" y="23"/>
                  </a:cubicBezTo>
                  <a:cubicBezTo>
                    <a:pt x="849" y="23"/>
                    <a:pt x="1" y="810"/>
                    <a:pt x="110" y="902"/>
                  </a:cubicBezTo>
                  <a:cubicBezTo>
                    <a:pt x="221" y="997"/>
                    <a:pt x="623" y="1666"/>
                    <a:pt x="974" y="1728"/>
                  </a:cubicBezTo>
                  <a:cubicBezTo>
                    <a:pt x="991" y="1731"/>
                    <a:pt x="1008" y="1732"/>
                    <a:pt x="1025" y="1732"/>
                  </a:cubicBezTo>
                  <a:cubicBezTo>
                    <a:pt x="1372" y="1732"/>
                    <a:pt x="1857" y="1134"/>
                    <a:pt x="1811" y="863"/>
                  </a:cubicBezTo>
                  <a:cubicBezTo>
                    <a:pt x="1731" y="362"/>
                    <a:pt x="1379" y="0"/>
                    <a:pt x="1008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3865600" y="1964400"/>
              <a:ext cx="13225" cy="13425"/>
            </a:xfrm>
            <a:custGeom>
              <a:avLst/>
              <a:gdLst/>
              <a:ahLst/>
              <a:cxnLst/>
              <a:rect l="l" t="t" r="r" b="b"/>
              <a:pathLst>
                <a:path w="529" h="537" extrusionOk="0">
                  <a:moveTo>
                    <a:pt x="482" y="1"/>
                  </a:moveTo>
                  <a:cubicBezTo>
                    <a:pt x="474" y="1"/>
                    <a:pt x="465" y="4"/>
                    <a:pt x="458" y="9"/>
                  </a:cubicBezTo>
                  <a:cubicBezTo>
                    <a:pt x="417" y="40"/>
                    <a:pt x="48" y="316"/>
                    <a:pt x="6" y="484"/>
                  </a:cubicBezTo>
                  <a:cubicBezTo>
                    <a:pt x="1" y="503"/>
                    <a:pt x="15" y="525"/>
                    <a:pt x="37" y="531"/>
                  </a:cubicBezTo>
                  <a:cubicBezTo>
                    <a:pt x="40" y="537"/>
                    <a:pt x="43" y="537"/>
                    <a:pt x="48" y="537"/>
                  </a:cubicBezTo>
                  <a:cubicBezTo>
                    <a:pt x="65" y="537"/>
                    <a:pt x="82" y="525"/>
                    <a:pt x="82" y="503"/>
                  </a:cubicBezTo>
                  <a:cubicBezTo>
                    <a:pt x="110" y="386"/>
                    <a:pt x="397" y="152"/>
                    <a:pt x="503" y="76"/>
                  </a:cubicBezTo>
                  <a:cubicBezTo>
                    <a:pt x="525" y="65"/>
                    <a:pt x="528" y="37"/>
                    <a:pt x="514" y="20"/>
                  </a:cubicBezTo>
                  <a:cubicBezTo>
                    <a:pt x="508" y="7"/>
                    <a:pt x="495" y="1"/>
                    <a:pt x="48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3869650" y="1970075"/>
              <a:ext cx="17600" cy="14375"/>
            </a:xfrm>
            <a:custGeom>
              <a:avLst/>
              <a:gdLst/>
              <a:ahLst/>
              <a:cxnLst/>
              <a:rect l="l" t="t" r="r" b="b"/>
              <a:pathLst>
                <a:path w="704" h="575" extrusionOk="0">
                  <a:moveTo>
                    <a:pt x="659" y="1"/>
                  </a:moveTo>
                  <a:cubicBezTo>
                    <a:pt x="651" y="1"/>
                    <a:pt x="642" y="3"/>
                    <a:pt x="634" y="8"/>
                  </a:cubicBezTo>
                  <a:cubicBezTo>
                    <a:pt x="447" y="128"/>
                    <a:pt x="17" y="413"/>
                    <a:pt x="3" y="527"/>
                  </a:cubicBezTo>
                  <a:cubicBezTo>
                    <a:pt x="1" y="549"/>
                    <a:pt x="15" y="569"/>
                    <a:pt x="40" y="575"/>
                  </a:cubicBezTo>
                  <a:lnTo>
                    <a:pt x="45" y="575"/>
                  </a:lnTo>
                  <a:cubicBezTo>
                    <a:pt x="62" y="575"/>
                    <a:pt x="82" y="561"/>
                    <a:pt x="84" y="541"/>
                  </a:cubicBezTo>
                  <a:cubicBezTo>
                    <a:pt x="98" y="483"/>
                    <a:pt x="402" y="254"/>
                    <a:pt x="676" y="78"/>
                  </a:cubicBezTo>
                  <a:cubicBezTo>
                    <a:pt x="698" y="67"/>
                    <a:pt x="704" y="45"/>
                    <a:pt x="690" y="22"/>
                  </a:cubicBezTo>
                  <a:cubicBezTo>
                    <a:pt x="684" y="8"/>
                    <a:pt x="672" y="1"/>
                    <a:pt x="65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3878500" y="1976725"/>
              <a:ext cx="12875" cy="14700"/>
            </a:xfrm>
            <a:custGeom>
              <a:avLst/>
              <a:gdLst/>
              <a:ahLst/>
              <a:cxnLst/>
              <a:rect l="l" t="t" r="r" b="b"/>
              <a:pathLst>
                <a:path w="515" h="588" extrusionOk="0">
                  <a:moveTo>
                    <a:pt x="468" y="0"/>
                  </a:moveTo>
                  <a:cubicBezTo>
                    <a:pt x="456" y="0"/>
                    <a:pt x="445" y="5"/>
                    <a:pt x="439" y="16"/>
                  </a:cubicBezTo>
                  <a:cubicBezTo>
                    <a:pt x="428" y="30"/>
                    <a:pt x="129" y="364"/>
                    <a:pt x="12" y="521"/>
                  </a:cubicBezTo>
                  <a:cubicBezTo>
                    <a:pt x="1" y="537"/>
                    <a:pt x="7" y="562"/>
                    <a:pt x="23" y="576"/>
                  </a:cubicBezTo>
                  <a:cubicBezTo>
                    <a:pt x="29" y="582"/>
                    <a:pt x="37" y="588"/>
                    <a:pt x="48" y="588"/>
                  </a:cubicBezTo>
                  <a:cubicBezTo>
                    <a:pt x="60" y="588"/>
                    <a:pt x="71" y="582"/>
                    <a:pt x="79" y="574"/>
                  </a:cubicBezTo>
                  <a:cubicBezTo>
                    <a:pt x="193" y="415"/>
                    <a:pt x="498" y="74"/>
                    <a:pt x="500" y="71"/>
                  </a:cubicBezTo>
                  <a:cubicBezTo>
                    <a:pt x="514" y="52"/>
                    <a:pt x="514" y="24"/>
                    <a:pt x="498" y="10"/>
                  </a:cubicBezTo>
                  <a:cubicBezTo>
                    <a:pt x="489" y="4"/>
                    <a:pt x="478" y="0"/>
                    <a:pt x="46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3870350" y="2039875"/>
              <a:ext cx="3525" cy="20675"/>
            </a:xfrm>
            <a:custGeom>
              <a:avLst/>
              <a:gdLst/>
              <a:ahLst/>
              <a:cxnLst/>
              <a:rect l="l" t="t" r="r" b="b"/>
              <a:pathLst>
                <a:path w="141" h="827" extrusionOk="0">
                  <a:moveTo>
                    <a:pt x="70" y="0"/>
                  </a:moveTo>
                  <a:cubicBezTo>
                    <a:pt x="45" y="0"/>
                    <a:pt x="28" y="14"/>
                    <a:pt x="26" y="37"/>
                  </a:cubicBezTo>
                  <a:cubicBezTo>
                    <a:pt x="1" y="307"/>
                    <a:pt x="48" y="770"/>
                    <a:pt x="54" y="790"/>
                  </a:cubicBezTo>
                  <a:cubicBezTo>
                    <a:pt x="56" y="809"/>
                    <a:pt x="73" y="826"/>
                    <a:pt x="95" y="826"/>
                  </a:cubicBezTo>
                  <a:lnTo>
                    <a:pt x="101" y="826"/>
                  </a:lnTo>
                  <a:cubicBezTo>
                    <a:pt x="123" y="823"/>
                    <a:pt x="140" y="804"/>
                    <a:pt x="137" y="782"/>
                  </a:cubicBezTo>
                  <a:cubicBezTo>
                    <a:pt x="137" y="776"/>
                    <a:pt x="81" y="302"/>
                    <a:pt x="109" y="45"/>
                  </a:cubicBezTo>
                  <a:cubicBezTo>
                    <a:pt x="109" y="23"/>
                    <a:pt x="95" y="3"/>
                    <a:pt x="7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3595700" y="2070350"/>
              <a:ext cx="72550" cy="56700"/>
            </a:xfrm>
            <a:custGeom>
              <a:avLst/>
              <a:gdLst/>
              <a:ahLst/>
              <a:cxnLst/>
              <a:rect l="l" t="t" r="r" b="b"/>
              <a:pathLst>
                <a:path w="2902" h="2268" extrusionOk="0">
                  <a:moveTo>
                    <a:pt x="2223" y="0"/>
                  </a:moveTo>
                  <a:cubicBezTo>
                    <a:pt x="1866" y="0"/>
                    <a:pt x="395" y="587"/>
                    <a:pt x="201" y="1002"/>
                  </a:cubicBezTo>
                  <a:cubicBezTo>
                    <a:pt x="0" y="1419"/>
                    <a:pt x="116" y="2267"/>
                    <a:pt x="532" y="2267"/>
                  </a:cubicBezTo>
                  <a:cubicBezTo>
                    <a:pt x="567" y="2267"/>
                    <a:pt x="603" y="2262"/>
                    <a:pt x="642" y="2249"/>
                  </a:cubicBezTo>
                  <a:cubicBezTo>
                    <a:pt x="1150" y="2090"/>
                    <a:pt x="2902" y="840"/>
                    <a:pt x="2902" y="840"/>
                  </a:cubicBezTo>
                  <a:cubicBezTo>
                    <a:pt x="2902" y="840"/>
                    <a:pt x="2422" y="148"/>
                    <a:pt x="2294" y="17"/>
                  </a:cubicBezTo>
                  <a:cubicBezTo>
                    <a:pt x="2282" y="6"/>
                    <a:pt x="2258" y="0"/>
                    <a:pt x="2223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3610125" y="2035950"/>
              <a:ext cx="38950" cy="21950"/>
            </a:xfrm>
            <a:custGeom>
              <a:avLst/>
              <a:gdLst/>
              <a:ahLst/>
              <a:cxnLst/>
              <a:rect l="l" t="t" r="r" b="b"/>
              <a:pathLst>
                <a:path w="1558" h="878" extrusionOk="0">
                  <a:moveTo>
                    <a:pt x="46" y="1"/>
                  </a:moveTo>
                  <a:cubicBezTo>
                    <a:pt x="31" y="1"/>
                    <a:pt x="15" y="9"/>
                    <a:pt x="6" y="24"/>
                  </a:cubicBezTo>
                  <a:cubicBezTo>
                    <a:pt x="1" y="46"/>
                    <a:pt x="6" y="68"/>
                    <a:pt x="29" y="79"/>
                  </a:cubicBezTo>
                  <a:cubicBezTo>
                    <a:pt x="475" y="291"/>
                    <a:pt x="1354" y="735"/>
                    <a:pt x="1488" y="869"/>
                  </a:cubicBezTo>
                  <a:cubicBezTo>
                    <a:pt x="1496" y="874"/>
                    <a:pt x="1507" y="877"/>
                    <a:pt x="1516" y="877"/>
                  </a:cubicBezTo>
                  <a:cubicBezTo>
                    <a:pt x="1527" y="877"/>
                    <a:pt x="1538" y="874"/>
                    <a:pt x="1544" y="863"/>
                  </a:cubicBezTo>
                  <a:cubicBezTo>
                    <a:pt x="1558" y="847"/>
                    <a:pt x="1558" y="821"/>
                    <a:pt x="1541" y="805"/>
                  </a:cubicBezTo>
                  <a:cubicBezTo>
                    <a:pt x="1362" y="635"/>
                    <a:pt x="115" y="26"/>
                    <a:pt x="62" y="4"/>
                  </a:cubicBezTo>
                  <a:cubicBezTo>
                    <a:pt x="57" y="2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3697100" y="1990725"/>
              <a:ext cx="75075" cy="39475"/>
            </a:xfrm>
            <a:custGeom>
              <a:avLst/>
              <a:gdLst/>
              <a:ahLst/>
              <a:cxnLst/>
              <a:rect l="l" t="t" r="r" b="b"/>
              <a:pathLst>
                <a:path w="3003" h="1579" extrusionOk="0">
                  <a:moveTo>
                    <a:pt x="47" y="0"/>
                  </a:moveTo>
                  <a:cubicBezTo>
                    <a:pt x="44" y="0"/>
                    <a:pt x="40" y="1"/>
                    <a:pt x="37" y="2"/>
                  </a:cubicBezTo>
                  <a:cubicBezTo>
                    <a:pt x="15" y="5"/>
                    <a:pt x="1" y="28"/>
                    <a:pt x="4" y="50"/>
                  </a:cubicBezTo>
                  <a:cubicBezTo>
                    <a:pt x="9" y="64"/>
                    <a:pt x="322" y="1579"/>
                    <a:pt x="1744" y="1579"/>
                  </a:cubicBezTo>
                  <a:cubicBezTo>
                    <a:pt x="1756" y="1579"/>
                    <a:pt x="1768" y="1577"/>
                    <a:pt x="1780" y="1577"/>
                  </a:cubicBezTo>
                  <a:cubicBezTo>
                    <a:pt x="1786" y="1577"/>
                    <a:pt x="1792" y="1578"/>
                    <a:pt x="1797" y="1579"/>
                  </a:cubicBezTo>
                  <a:cubicBezTo>
                    <a:pt x="2224" y="1565"/>
                    <a:pt x="2531" y="1431"/>
                    <a:pt x="2698" y="1180"/>
                  </a:cubicBezTo>
                  <a:cubicBezTo>
                    <a:pt x="3003" y="731"/>
                    <a:pt x="2763" y="75"/>
                    <a:pt x="2751" y="47"/>
                  </a:cubicBezTo>
                  <a:cubicBezTo>
                    <a:pt x="2747" y="32"/>
                    <a:pt x="2730" y="20"/>
                    <a:pt x="2712" y="20"/>
                  </a:cubicBezTo>
                  <a:cubicBezTo>
                    <a:pt x="2708" y="20"/>
                    <a:pt x="2703" y="20"/>
                    <a:pt x="2698" y="22"/>
                  </a:cubicBezTo>
                  <a:cubicBezTo>
                    <a:pt x="2679" y="30"/>
                    <a:pt x="2668" y="55"/>
                    <a:pt x="2676" y="75"/>
                  </a:cubicBezTo>
                  <a:cubicBezTo>
                    <a:pt x="2679" y="83"/>
                    <a:pt x="2913" y="719"/>
                    <a:pt x="2634" y="1135"/>
                  </a:cubicBezTo>
                  <a:cubicBezTo>
                    <a:pt x="2481" y="1361"/>
                    <a:pt x="2199" y="1484"/>
                    <a:pt x="1797" y="1495"/>
                  </a:cubicBezTo>
                  <a:cubicBezTo>
                    <a:pt x="1778" y="1496"/>
                    <a:pt x="1759" y="1496"/>
                    <a:pt x="1740" y="1496"/>
                  </a:cubicBezTo>
                  <a:cubicBezTo>
                    <a:pt x="1181" y="1496"/>
                    <a:pt x="732" y="1256"/>
                    <a:pt x="414" y="784"/>
                  </a:cubicBezTo>
                  <a:cubicBezTo>
                    <a:pt x="163" y="418"/>
                    <a:pt x="84" y="36"/>
                    <a:pt x="84" y="33"/>
                  </a:cubicBezTo>
                  <a:cubicBezTo>
                    <a:pt x="82" y="17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3659725" y="2014625"/>
              <a:ext cx="184150" cy="127625"/>
            </a:xfrm>
            <a:custGeom>
              <a:avLst/>
              <a:gdLst/>
              <a:ahLst/>
              <a:cxnLst/>
              <a:rect l="l" t="t" r="r" b="b"/>
              <a:pathLst>
                <a:path w="7366" h="5105" extrusionOk="0">
                  <a:moveTo>
                    <a:pt x="282" y="1"/>
                  </a:moveTo>
                  <a:cubicBezTo>
                    <a:pt x="0" y="34"/>
                    <a:pt x="70" y="3605"/>
                    <a:pt x="243" y="4049"/>
                  </a:cubicBezTo>
                  <a:cubicBezTo>
                    <a:pt x="422" y="4503"/>
                    <a:pt x="1462" y="4975"/>
                    <a:pt x="2040" y="5058"/>
                  </a:cubicBezTo>
                  <a:cubicBezTo>
                    <a:pt x="2049" y="5060"/>
                    <a:pt x="2058" y="5060"/>
                    <a:pt x="2068" y="5060"/>
                  </a:cubicBezTo>
                  <a:cubicBezTo>
                    <a:pt x="2357" y="5060"/>
                    <a:pt x="2925" y="4473"/>
                    <a:pt x="3298" y="4473"/>
                  </a:cubicBezTo>
                  <a:cubicBezTo>
                    <a:pt x="3686" y="4473"/>
                    <a:pt x="4785" y="5036"/>
                    <a:pt x="5346" y="5100"/>
                  </a:cubicBezTo>
                  <a:cubicBezTo>
                    <a:pt x="5368" y="5103"/>
                    <a:pt x="5391" y="5104"/>
                    <a:pt x="5415" y="5104"/>
                  </a:cubicBezTo>
                  <a:cubicBezTo>
                    <a:pt x="6004" y="5104"/>
                    <a:pt x="7160" y="4347"/>
                    <a:pt x="7259" y="3945"/>
                  </a:cubicBezTo>
                  <a:cubicBezTo>
                    <a:pt x="7365" y="3527"/>
                    <a:pt x="7190" y="522"/>
                    <a:pt x="6980" y="360"/>
                  </a:cubicBezTo>
                  <a:cubicBezTo>
                    <a:pt x="6960" y="345"/>
                    <a:pt x="6933" y="338"/>
                    <a:pt x="6901" y="338"/>
                  </a:cubicBezTo>
                  <a:cubicBezTo>
                    <a:pt x="6608" y="338"/>
                    <a:pt x="5884" y="938"/>
                    <a:pt x="5440" y="969"/>
                  </a:cubicBezTo>
                  <a:cubicBezTo>
                    <a:pt x="5431" y="969"/>
                    <a:pt x="5422" y="969"/>
                    <a:pt x="5413" y="969"/>
                  </a:cubicBezTo>
                  <a:cubicBezTo>
                    <a:pt x="4923" y="969"/>
                    <a:pt x="4241" y="192"/>
                    <a:pt x="3931" y="132"/>
                  </a:cubicBezTo>
                  <a:cubicBezTo>
                    <a:pt x="3918" y="129"/>
                    <a:pt x="3904" y="128"/>
                    <a:pt x="3888" y="128"/>
                  </a:cubicBezTo>
                  <a:cubicBezTo>
                    <a:pt x="3532" y="128"/>
                    <a:pt x="2580" y="805"/>
                    <a:pt x="2246" y="837"/>
                  </a:cubicBezTo>
                  <a:cubicBezTo>
                    <a:pt x="2240" y="838"/>
                    <a:pt x="2233" y="838"/>
                    <a:pt x="2225" y="838"/>
                  </a:cubicBezTo>
                  <a:cubicBezTo>
                    <a:pt x="1837" y="838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3658475" y="2013575"/>
              <a:ext cx="186175" cy="129675"/>
            </a:xfrm>
            <a:custGeom>
              <a:avLst/>
              <a:gdLst/>
              <a:ahLst/>
              <a:cxnLst/>
              <a:rect l="l" t="t" r="r" b="b"/>
              <a:pathLst>
                <a:path w="7447" h="5187" extrusionOk="0">
                  <a:moveTo>
                    <a:pt x="329" y="87"/>
                  </a:moveTo>
                  <a:lnTo>
                    <a:pt x="329" y="87"/>
                  </a:lnTo>
                  <a:cubicBezTo>
                    <a:pt x="508" y="185"/>
                    <a:pt x="1897" y="921"/>
                    <a:pt x="2274" y="921"/>
                  </a:cubicBezTo>
                  <a:cubicBezTo>
                    <a:pt x="2282" y="921"/>
                    <a:pt x="2291" y="919"/>
                    <a:pt x="2299" y="919"/>
                  </a:cubicBezTo>
                  <a:cubicBezTo>
                    <a:pt x="2466" y="905"/>
                    <a:pt x="2759" y="748"/>
                    <a:pt x="3069" y="581"/>
                  </a:cubicBezTo>
                  <a:cubicBezTo>
                    <a:pt x="3391" y="405"/>
                    <a:pt x="3756" y="206"/>
                    <a:pt x="3935" y="206"/>
                  </a:cubicBezTo>
                  <a:cubicBezTo>
                    <a:pt x="3949" y="206"/>
                    <a:pt x="3962" y="208"/>
                    <a:pt x="3973" y="210"/>
                  </a:cubicBezTo>
                  <a:cubicBezTo>
                    <a:pt x="4087" y="235"/>
                    <a:pt x="4280" y="377"/>
                    <a:pt x="4478" y="531"/>
                  </a:cubicBezTo>
                  <a:cubicBezTo>
                    <a:pt x="4795" y="773"/>
                    <a:pt x="5156" y="1048"/>
                    <a:pt x="5459" y="1048"/>
                  </a:cubicBezTo>
                  <a:cubicBezTo>
                    <a:pt x="5470" y="1048"/>
                    <a:pt x="5482" y="1048"/>
                    <a:pt x="5493" y="1047"/>
                  </a:cubicBezTo>
                  <a:cubicBezTo>
                    <a:pt x="5742" y="1030"/>
                    <a:pt x="6068" y="846"/>
                    <a:pt x="6358" y="681"/>
                  </a:cubicBezTo>
                  <a:cubicBezTo>
                    <a:pt x="6601" y="545"/>
                    <a:pt x="6830" y="416"/>
                    <a:pt x="6955" y="416"/>
                  </a:cubicBezTo>
                  <a:cubicBezTo>
                    <a:pt x="6980" y="416"/>
                    <a:pt x="6997" y="419"/>
                    <a:pt x="7011" y="430"/>
                  </a:cubicBezTo>
                  <a:cubicBezTo>
                    <a:pt x="7170" y="553"/>
                    <a:pt x="7390" y="3502"/>
                    <a:pt x="7273" y="3973"/>
                  </a:cubicBezTo>
                  <a:cubicBezTo>
                    <a:pt x="7178" y="4339"/>
                    <a:pt x="6048" y="5100"/>
                    <a:pt x="5465" y="5100"/>
                  </a:cubicBezTo>
                  <a:cubicBezTo>
                    <a:pt x="5446" y="5100"/>
                    <a:pt x="5424" y="5100"/>
                    <a:pt x="5404" y="5098"/>
                  </a:cubicBezTo>
                  <a:cubicBezTo>
                    <a:pt x="5128" y="5070"/>
                    <a:pt x="4715" y="4911"/>
                    <a:pt x="4319" y="4763"/>
                  </a:cubicBezTo>
                  <a:cubicBezTo>
                    <a:pt x="3920" y="4612"/>
                    <a:pt x="3549" y="4473"/>
                    <a:pt x="3348" y="4473"/>
                  </a:cubicBezTo>
                  <a:cubicBezTo>
                    <a:pt x="3136" y="4473"/>
                    <a:pt x="2882" y="4643"/>
                    <a:pt x="2637" y="4802"/>
                  </a:cubicBezTo>
                  <a:cubicBezTo>
                    <a:pt x="2434" y="4934"/>
                    <a:pt x="2241" y="5063"/>
                    <a:pt x="2117" y="5063"/>
                  </a:cubicBezTo>
                  <a:cubicBezTo>
                    <a:pt x="2109" y="5063"/>
                    <a:pt x="2102" y="5062"/>
                    <a:pt x="2095" y="5061"/>
                  </a:cubicBezTo>
                  <a:cubicBezTo>
                    <a:pt x="1521" y="4980"/>
                    <a:pt x="500" y="4506"/>
                    <a:pt x="335" y="4082"/>
                  </a:cubicBezTo>
                  <a:cubicBezTo>
                    <a:pt x="137" y="3583"/>
                    <a:pt x="140" y="255"/>
                    <a:pt x="329" y="87"/>
                  </a:cubicBezTo>
                  <a:close/>
                  <a:moveTo>
                    <a:pt x="321" y="1"/>
                  </a:moveTo>
                  <a:cubicBezTo>
                    <a:pt x="293" y="6"/>
                    <a:pt x="271" y="23"/>
                    <a:pt x="248" y="57"/>
                  </a:cubicBezTo>
                  <a:cubicBezTo>
                    <a:pt x="0" y="475"/>
                    <a:pt x="103" y="3717"/>
                    <a:pt x="257" y="4113"/>
                  </a:cubicBezTo>
                  <a:cubicBezTo>
                    <a:pt x="438" y="4582"/>
                    <a:pt x="1490" y="5061"/>
                    <a:pt x="2084" y="5145"/>
                  </a:cubicBezTo>
                  <a:cubicBezTo>
                    <a:pt x="2094" y="5147"/>
                    <a:pt x="2105" y="5147"/>
                    <a:pt x="2116" y="5147"/>
                  </a:cubicBezTo>
                  <a:cubicBezTo>
                    <a:pt x="2262" y="5147"/>
                    <a:pt x="2465" y="5012"/>
                    <a:pt x="2678" y="4874"/>
                  </a:cubicBezTo>
                  <a:cubicBezTo>
                    <a:pt x="2907" y="4724"/>
                    <a:pt x="3161" y="4556"/>
                    <a:pt x="3348" y="4556"/>
                  </a:cubicBezTo>
                  <a:cubicBezTo>
                    <a:pt x="3535" y="4556"/>
                    <a:pt x="3900" y="4696"/>
                    <a:pt x="4288" y="4841"/>
                  </a:cubicBezTo>
                  <a:cubicBezTo>
                    <a:pt x="4693" y="4992"/>
                    <a:pt x="5106" y="5153"/>
                    <a:pt x="5393" y="5184"/>
                  </a:cubicBezTo>
                  <a:cubicBezTo>
                    <a:pt x="5412" y="5184"/>
                    <a:pt x="5437" y="5187"/>
                    <a:pt x="5463" y="5187"/>
                  </a:cubicBezTo>
                  <a:cubicBezTo>
                    <a:pt x="6040" y="5187"/>
                    <a:pt x="7240" y="4431"/>
                    <a:pt x="7348" y="4001"/>
                  </a:cubicBezTo>
                  <a:cubicBezTo>
                    <a:pt x="7446" y="3622"/>
                    <a:pt x="7293" y="553"/>
                    <a:pt x="7056" y="372"/>
                  </a:cubicBezTo>
                  <a:cubicBezTo>
                    <a:pt x="7028" y="349"/>
                    <a:pt x="6991" y="341"/>
                    <a:pt x="6950" y="341"/>
                  </a:cubicBezTo>
                  <a:cubicBezTo>
                    <a:pt x="6804" y="341"/>
                    <a:pt x="6579" y="469"/>
                    <a:pt x="6316" y="614"/>
                  </a:cubicBezTo>
                  <a:cubicBezTo>
                    <a:pt x="6035" y="773"/>
                    <a:pt x="5714" y="955"/>
                    <a:pt x="5488" y="969"/>
                  </a:cubicBezTo>
                  <a:cubicBezTo>
                    <a:pt x="5478" y="969"/>
                    <a:pt x="5469" y="970"/>
                    <a:pt x="5459" y="970"/>
                  </a:cubicBezTo>
                  <a:cubicBezTo>
                    <a:pt x="5179" y="970"/>
                    <a:pt x="4835" y="701"/>
                    <a:pt x="4528" y="469"/>
                  </a:cubicBezTo>
                  <a:cubicBezTo>
                    <a:pt x="4308" y="305"/>
                    <a:pt x="4123" y="163"/>
                    <a:pt x="3987" y="135"/>
                  </a:cubicBezTo>
                  <a:cubicBezTo>
                    <a:pt x="3972" y="131"/>
                    <a:pt x="3955" y="130"/>
                    <a:pt x="3937" y="130"/>
                  </a:cubicBezTo>
                  <a:cubicBezTo>
                    <a:pt x="3738" y="130"/>
                    <a:pt x="3378" y="322"/>
                    <a:pt x="3027" y="511"/>
                  </a:cubicBezTo>
                  <a:cubicBezTo>
                    <a:pt x="2740" y="667"/>
                    <a:pt x="2438" y="829"/>
                    <a:pt x="2288" y="843"/>
                  </a:cubicBezTo>
                  <a:lnTo>
                    <a:pt x="2271" y="843"/>
                  </a:lnTo>
                  <a:cubicBezTo>
                    <a:pt x="1897" y="843"/>
                    <a:pt x="363" y="20"/>
                    <a:pt x="346" y="9"/>
                  </a:cubicBezTo>
                  <a:cubicBezTo>
                    <a:pt x="341" y="1"/>
                    <a:pt x="332" y="1"/>
                    <a:pt x="3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3709650" y="2034500"/>
              <a:ext cx="2125" cy="107725"/>
            </a:xfrm>
            <a:custGeom>
              <a:avLst/>
              <a:gdLst/>
              <a:ahLst/>
              <a:cxnLst/>
              <a:rect l="l" t="t" r="r" b="b"/>
              <a:pathLst>
                <a:path w="85" h="4309" extrusionOk="0">
                  <a:moveTo>
                    <a:pt x="43" y="1"/>
                  </a:moveTo>
                  <a:cubicBezTo>
                    <a:pt x="18" y="1"/>
                    <a:pt x="1" y="20"/>
                    <a:pt x="1" y="42"/>
                  </a:cubicBezTo>
                  <a:lnTo>
                    <a:pt x="1" y="4266"/>
                  </a:lnTo>
                  <a:cubicBezTo>
                    <a:pt x="1" y="4291"/>
                    <a:pt x="18" y="4308"/>
                    <a:pt x="43" y="4308"/>
                  </a:cubicBezTo>
                  <a:cubicBezTo>
                    <a:pt x="65" y="4308"/>
                    <a:pt x="85" y="4289"/>
                    <a:pt x="85" y="4266"/>
                  </a:cubicBezTo>
                  <a:lnTo>
                    <a:pt x="85" y="42"/>
                  </a:lnTo>
                  <a:cubicBezTo>
                    <a:pt x="85" y="20"/>
                    <a:pt x="68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3791325" y="2038400"/>
              <a:ext cx="3100" cy="104800"/>
            </a:xfrm>
            <a:custGeom>
              <a:avLst/>
              <a:gdLst/>
              <a:ahLst/>
              <a:cxnLst/>
              <a:rect l="l" t="t" r="r" b="b"/>
              <a:pathLst>
                <a:path w="124" h="4192" extrusionOk="0">
                  <a:moveTo>
                    <a:pt x="43" y="1"/>
                  </a:moveTo>
                  <a:cubicBezTo>
                    <a:pt x="20" y="1"/>
                    <a:pt x="1" y="20"/>
                    <a:pt x="1" y="43"/>
                  </a:cubicBezTo>
                  <a:lnTo>
                    <a:pt x="40" y="4149"/>
                  </a:lnTo>
                  <a:cubicBezTo>
                    <a:pt x="40" y="4174"/>
                    <a:pt x="57" y="4191"/>
                    <a:pt x="82" y="4191"/>
                  </a:cubicBezTo>
                  <a:cubicBezTo>
                    <a:pt x="107" y="4191"/>
                    <a:pt x="123" y="4174"/>
                    <a:pt x="123" y="4149"/>
                  </a:cubicBezTo>
                  <a:lnTo>
                    <a:pt x="84" y="43"/>
                  </a:lnTo>
                  <a:cubicBezTo>
                    <a:pt x="84" y="20"/>
                    <a:pt x="68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3745500" y="2017525"/>
              <a:ext cx="10075" cy="109700"/>
            </a:xfrm>
            <a:custGeom>
              <a:avLst/>
              <a:gdLst/>
              <a:ahLst/>
              <a:cxnLst/>
              <a:rect l="l" t="t" r="r" b="b"/>
              <a:pathLst>
                <a:path w="403" h="4388" extrusionOk="0">
                  <a:moveTo>
                    <a:pt x="355" y="1"/>
                  </a:moveTo>
                  <a:cubicBezTo>
                    <a:pt x="335" y="1"/>
                    <a:pt x="321" y="18"/>
                    <a:pt x="319" y="38"/>
                  </a:cubicBezTo>
                  <a:lnTo>
                    <a:pt x="1" y="4343"/>
                  </a:lnTo>
                  <a:cubicBezTo>
                    <a:pt x="1" y="4368"/>
                    <a:pt x="15" y="4384"/>
                    <a:pt x="40" y="4387"/>
                  </a:cubicBezTo>
                  <a:lnTo>
                    <a:pt x="43" y="4387"/>
                  </a:lnTo>
                  <a:cubicBezTo>
                    <a:pt x="62" y="4387"/>
                    <a:pt x="82" y="4373"/>
                    <a:pt x="85" y="4348"/>
                  </a:cubicBezTo>
                  <a:lnTo>
                    <a:pt x="403" y="46"/>
                  </a:lnTo>
                  <a:cubicBezTo>
                    <a:pt x="403" y="21"/>
                    <a:pt x="389" y="5"/>
                    <a:pt x="364" y="2"/>
                  </a:cubicBezTo>
                  <a:cubicBezTo>
                    <a:pt x="361" y="1"/>
                    <a:pt x="358" y="1"/>
                    <a:pt x="3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3639800" y="2061350"/>
              <a:ext cx="50625" cy="41375"/>
            </a:xfrm>
            <a:custGeom>
              <a:avLst/>
              <a:gdLst/>
              <a:ahLst/>
              <a:cxnLst/>
              <a:rect l="l" t="t" r="r" b="b"/>
              <a:pathLst>
                <a:path w="2025" h="1655" extrusionOk="0">
                  <a:moveTo>
                    <a:pt x="1358" y="1"/>
                  </a:moveTo>
                  <a:cubicBezTo>
                    <a:pt x="691" y="1"/>
                    <a:pt x="376" y="355"/>
                    <a:pt x="376" y="355"/>
                  </a:cubicBezTo>
                  <a:cubicBezTo>
                    <a:pt x="1" y="893"/>
                    <a:pt x="165" y="1654"/>
                    <a:pt x="440" y="1654"/>
                  </a:cubicBezTo>
                  <a:cubicBezTo>
                    <a:pt x="476" y="1654"/>
                    <a:pt x="513" y="1641"/>
                    <a:pt x="552" y="1613"/>
                  </a:cubicBezTo>
                  <a:cubicBezTo>
                    <a:pt x="1319" y="1033"/>
                    <a:pt x="1955" y="1083"/>
                    <a:pt x="1816" y="888"/>
                  </a:cubicBezTo>
                  <a:cubicBezTo>
                    <a:pt x="1745" y="789"/>
                    <a:pt x="1548" y="764"/>
                    <a:pt x="1371" y="764"/>
                  </a:cubicBezTo>
                  <a:cubicBezTo>
                    <a:pt x="1240" y="764"/>
                    <a:pt x="1120" y="778"/>
                    <a:pt x="1070" y="784"/>
                  </a:cubicBezTo>
                  <a:lnTo>
                    <a:pt x="1070" y="784"/>
                  </a:lnTo>
                  <a:cubicBezTo>
                    <a:pt x="1212" y="764"/>
                    <a:pt x="1909" y="652"/>
                    <a:pt x="1816" y="419"/>
                  </a:cubicBezTo>
                  <a:cubicBezTo>
                    <a:pt x="1785" y="346"/>
                    <a:pt x="1691" y="320"/>
                    <a:pt x="1573" y="320"/>
                  </a:cubicBezTo>
                  <a:cubicBezTo>
                    <a:pt x="1278" y="320"/>
                    <a:pt x="831" y="483"/>
                    <a:pt x="831" y="483"/>
                  </a:cubicBezTo>
                  <a:cubicBezTo>
                    <a:pt x="831" y="483"/>
                    <a:pt x="2025" y="1"/>
                    <a:pt x="1358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3658250" y="2069450"/>
              <a:ext cx="11550" cy="6725"/>
            </a:xfrm>
            <a:custGeom>
              <a:avLst/>
              <a:gdLst/>
              <a:ahLst/>
              <a:cxnLst/>
              <a:rect l="l" t="t" r="r" b="b"/>
              <a:pathLst>
                <a:path w="462" h="269" extrusionOk="0">
                  <a:moveTo>
                    <a:pt x="419" y="1"/>
                  </a:moveTo>
                  <a:cubicBezTo>
                    <a:pt x="415" y="1"/>
                    <a:pt x="412" y="2"/>
                    <a:pt x="408" y="3"/>
                  </a:cubicBezTo>
                  <a:cubicBezTo>
                    <a:pt x="283" y="25"/>
                    <a:pt x="37" y="187"/>
                    <a:pt x="29" y="193"/>
                  </a:cubicBezTo>
                  <a:cubicBezTo>
                    <a:pt x="6" y="204"/>
                    <a:pt x="1" y="229"/>
                    <a:pt x="15" y="249"/>
                  </a:cubicBezTo>
                  <a:cubicBezTo>
                    <a:pt x="20" y="260"/>
                    <a:pt x="34" y="268"/>
                    <a:pt x="48" y="268"/>
                  </a:cubicBezTo>
                  <a:cubicBezTo>
                    <a:pt x="57" y="268"/>
                    <a:pt x="62" y="263"/>
                    <a:pt x="76" y="263"/>
                  </a:cubicBezTo>
                  <a:cubicBezTo>
                    <a:pt x="143" y="218"/>
                    <a:pt x="338" y="101"/>
                    <a:pt x="425" y="81"/>
                  </a:cubicBezTo>
                  <a:cubicBezTo>
                    <a:pt x="447" y="78"/>
                    <a:pt x="461" y="53"/>
                    <a:pt x="456" y="34"/>
                  </a:cubicBezTo>
                  <a:cubicBezTo>
                    <a:pt x="453" y="15"/>
                    <a:pt x="436" y="1"/>
                    <a:pt x="41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3663275" y="2078375"/>
              <a:ext cx="13150" cy="5125"/>
            </a:xfrm>
            <a:custGeom>
              <a:avLst/>
              <a:gdLst/>
              <a:ahLst/>
              <a:cxnLst/>
              <a:rect l="l" t="t" r="r" b="b"/>
              <a:pathLst>
                <a:path w="526" h="205" extrusionOk="0">
                  <a:moveTo>
                    <a:pt x="478" y="0"/>
                  </a:moveTo>
                  <a:cubicBezTo>
                    <a:pt x="476" y="0"/>
                    <a:pt x="474" y="0"/>
                    <a:pt x="472" y="0"/>
                  </a:cubicBezTo>
                  <a:cubicBezTo>
                    <a:pt x="408" y="12"/>
                    <a:pt x="84" y="73"/>
                    <a:pt x="17" y="134"/>
                  </a:cubicBezTo>
                  <a:cubicBezTo>
                    <a:pt x="1" y="145"/>
                    <a:pt x="1" y="171"/>
                    <a:pt x="15" y="187"/>
                  </a:cubicBezTo>
                  <a:cubicBezTo>
                    <a:pt x="23" y="196"/>
                    <a:pt x="37" y="204"/>
                    <a:pt x="45" y="204"/>
                  </a:cubicBezTo>
                  <a:cubicBezTo>
                    <a:pt x="56" y="204"/>
                    <a:pt x="68" y="198"/>
                    <a:pt x="73" y="196"/>
                  </a:cubicBezTo>
                  <a:cubicBezTo>
                    <a:pt x="109" y="165"/>
                    <a:pt x="310" y="115"/>
                    <a:pt x="489" y="81"/>
                  </a:cubicBezTo>
                  <a:cubicBezTo>
                    <a:pt x="508" y="79"/>
                    <a:pt x="525" y="56"/>
                    <a:pt x="520" y="31"/>
                  </a:cubicBezTo>
                  <a:cubicBezTo>
                    <a:pt x="517" y="13"/>
                    <a:pt x="498" y="0"/>
                    <a:pt x="47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3611400" y="2067325"/>
              <a:ext cx="41375" cy="28500"/>
            </a:xfrm>
            <a:custGeom>
              <a:avLst/>
              <a:gdLst/>
              <a:ahLst/>
              <a:cxnLst/>
              <a:rect l="l" t="t" r="r" b="b"/>
              <a:pathLst>
                <a:path w="1655" h="1140" extrusionOk="0">
                  <a:moveTo>
                    <a:pt x="1602" y="0"/>
                  </a:moveTo>
                  <a:cubicBezTo>
                    <a:pt x="1598" y="0"/>
                    <a:pt x="1594" y="1"/>
                    <a:pt x="1590" y="2"/>
                  </a:cubicBezTo>
                  <a:cubicBezTo>
                    <a:pt x="1579" y="7"/>
                    <a:pt x="834" y="292"/>
                    <a:pt x="22" y="1067"/>
                  </a:cubicBezTo>
                  <a:cubicBezTo>
                    <a:pt x="3" y="1084"/>
                    <a:pt x="0" y="1109"/>
                    <a:pt x="20" y="1126"/>
                  </a:cubicBezTo>
                  <a:cubicBezTo>
                    <a:pt x="28" y="1137"/>
                    <a:pt x="39" y="1140"/>
                    <a:pt x="50" y="1140"/>
                  </a:cubicBezTo>
                  <a:cubicBezTo>
                    <a:pt x="56" y="1140"/>
                    <a:pt x="67" y="1137"/>
                    <a:pt x="78" y="1126"/>
                  </a:cubicBezTo>
                  <a:cubicBezTo>
                    <a:pt x="879" y="367"/>
                    <a:pt x="1613" y="83"/>
                    <a:pt x="1618" y="80"/>
                  </a:cubicBezTo>
                  <a:cubicBezTo>
                    <a:pt x="1640" y="71"/>
                    <a:pt x="1654" y="49"/>
                    <a:pt x="1643" y="27"/>
                  </a:cubicBezTo>
                  <a:cubicBezTo>
                    <a:pt x="1639" y="11"/>
                    <a:pt x="1621" y="0"/>
                    <a:pt x="160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3640950" y="1994900"/>
              <a:ext cx="31775" cy="19550"/>
            </a:xfrm>
            <a:custGeom>
              <a:avLst/>
              <a:gdLst/>
              <a:ahLst/>
              <a:cxnLst/>
              <a:rect l="l" t="t" r="r" b="b"/>
              <a:pathLst>
                <a:path w="1271" h="782" extrusionOk="0">
                  <a:moveTo>
                    <a:pt x="1114" y="84"/>
                  </a:moveTo>
                  <a:cubicBezTo>
                    <a:pt x="1142" y="131"/>
                    <a:pt x="1170" y="299"/>
                    <a:pt x="1184" y="424"/>
                  </a:cubicBezTo>
                  <a:cubicBezTo>
                    <a:pt x="1022" y="477"/>
                    <a:pt x="294" y="697"/>
                    <a:pt x="121" y="697"/>
                  </a:cubicBezTo>
                  <a:lnTo>
                    <a:pt x="110" y="697"/>
                  </a:lnTo>
                  <a:cubicBezTo>
                    <a:pt x="93" y="644"/>
                    <a:pt x="85" y="488"/>
                    <a:pt x="87" y="340"/>
                  </a:cubicBezTo>
                  <a:cubicBezTo>
                    <a:pt x="235" y="296"/>
                    <a:pt x="919" y="84"/>
                    <a:pt x="1097" y="84"/>
                  </a:cubicBezTo>
                  <a:close/>
                  <a:moveTo>
                    <a:pt x="1100" y="0"/>
                  </a:moveTo>
                  <a:cubicBezTo>
                    <a:pt x="888" y="0"/>
                    <a:pt x="73" y="259"/>
                    <a:pt x="40" y="271"/>
                  </a:cubicBezTo>
                  <a:cubicBezTo>
                    <a:pt x="26" y="279"/>
                    <a:pt x="12" y="293"/>
                    <a:pt x="12" y="310"/>
                  </a:cubicBezTo>
                  <a:cubicBezTo>
                    <a:pt x="9" y="368"/>
                    <a:pt x="1" y="672"/>
                    <a:pt x="46" y="748"/>
                  </a:cubicBezTo>
                  <a:cubicBezTo>
                    <a:pt x="60" y="776"/>
                    <a:pt x="93" y="781"/>
                    <a:pt x="121" y="781"/>
                  </a:cubicBezTo>
                  <a:cubicBezTo>
                    <a:pt x="325" y="781"/>
                    <a:pt x="1201" y="505"/>
                    <a:pt x="1240" y="488"/>
                  </a:cubicBezTo>
                  <a:cubicBezTo>
                    <a:pt x="1256" y="483"/>
                    <a:pt x="1270" y="466"/>
                    <a:pt x="1268" y="446"/>
                  </a:cubicBezTo>
                  <a:cubicBezTo>
                    <a:pt x="1265" y="391"/>
                    <a:pt x="1237" y="100"/>
                    <a:pt x="1173" y="22"/>
                  </a:cubicBezTo>
                  <a:cubicBezTo>
                    <a:pt x="1156" y="3"/>
                    <a:pt x="1125" y="0"/>
                    <a:pt x="110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3775225" y="1990350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770" y="76"/>
                  </a:moveTo>
                  <a:cubicBezTo>
                    <a:pt x="826" y="76"/>
                    <a:pt x="848" y="84"/>
                    <a:pt x="854" y="87"/>
                  </a:cubicBezTo>
                  <a:cubicBezTo>
                    <a:pt x="879" y="149"/>
                    <a:pt x="904" y="313"/>
                    <a:pt x="915" y="405"/>
                  </a:cubicBezTo>
                  <a:cubicBezTo>
                    <a:pt x="793" y="430"/>
                    <a:pt x="377" y="525"/>
                    <a:pt x="207" y="525"/>
                  </a:cubicBezTo>
                  <a:cubicBezTo>
                    <a:pt x="179" y="525"/>
                    <a:pt x="165" y="522"/>
                    <a:pt x="162" y="522"/>
                  </a:cubicBezTo>
                  <a:cubicBezTo>
                    <a:pt x="129" y="481"/>
                    <a:pt x="101" y="302"/>
                    <a:pt x="87" y="163"/>
                  </a:cubicBezTo>
                  <a:cubicBezTo>
                    <a:pt x="204" y="143"/>
                    <a:pt x="581" y="76"/>
                    <a:pt x="770" y="76"/>
                  </a:cubicBezTo>
                  <a:close/>
                  <a:moveTo>
                    <a:pt x="779" y="1"/>
                  </a:moveTo>
                  <a:cubicBezTo>
                    <a:pt x="542" y="1"/>
                    <a:pt x="59" y="93"/>
                    <a:pt x="39" y="98"/>
                  </a:cubicBezTo>
                  <a:cubicBezTo>
                    <a:pt x="17" y="104"/>
                    <a:pt x="0" y="121"/>
                    <a:pt x="3" y="143"/>
                  </a:cubicBezTo>
                  <a:cubicBezTo>
                    <a:pt x="9" y="199"/>
                    <a:pt x="37" y="500"/>
                    <a:pt x="98" y="578"/>
                  </a:cubicBezTo>
                  <a:cubicBezTo>
                    <a:pt x="115" y="601"/>
                    <a:pt x="151" y="609"/>
                    <a:pt x="210" y="609"/>
                  </a:cubicBezTo>
                  <a:cubicBezTo>
                    <a:pt x="419" y="609"/>
                    <a:pt x="949" y="481"/>
                    <a:pt x="977" y="481"/>
                  </a:cubicBezTo>
                  <a:cubicBezTo>
                    <a:pt x="999" y="475"/>
                    <a:pt x="1013" y="455"/>
                    <a:pt x="1007" y="436"/>
                  </a:cubicBezTo>
                  <a:cubicBezTo>
                    <a:pt x="1005" y="405"/>
                    <a:pt x="977" y="140"/>
                    <a:pt x="932" y="48"/>
                  </a:cubicBezTo>
                  <a:cubicBezTo>
                    <a:pt x="915" y="15"/>
                    <a:pt x="874" y="1"/>
                    <a:pt x="7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3677450" y="1880400"/>
              <a:ext cx="14800" cy="25025"/>
            </a:xfrm>
            <a:custGeom>
              <a:avLst/>
              <a:gdLst/>
              <a:ahLst/>
              <a:cxnLst/>
              <a:rect l="l" t="t" r="r" b="b"/>
              <a:pathLst>
                <a:path w="592" h="1001" extrusionOk="0">
                  <a:moveTo>
                    <a:pt x="549" y="0"/>
                  </a:moveTo>
                  <a:cubicBezTo>
                    <a:pt x="540" y="0"/>
                    <a:pt x="530" y="4"/>
                    <a:pt x="522" y="10"/>
                  </a:cubicBezTo>
                  <a:cubicBezTo>
                    <a:pt x="516" y="19"/>
                    <a:pt x="0" y="473"/>
                    <a:pt x="271" y="981"/>
                  </a:cubicBezTo>
                  <a:cubicBezTo>
                    <a:pt x="279" y="995"/>
                    <a:pt x="293" y="1001"/>
                    <a:pt x="307" y="1001"/>
                  </a:cubicBezTo>
                  <a:cubicBezTo>
                    <a:pt x="312" y="1001"/>
                    <a:pt x="321" y="998"/>
                    <a:pt x="324" y="995"/>
                  </a:cubicBezTo>
                  <a:cubicBezTo>
                    <a:pt x="343" y="984"/>
                    <a:pt x="352" y="959"/>
                    <a:pt x="340" y="939"/>
                  </a:cubicBezTo>
                  <a:cubicBezTo>
                    <a:pt x="103" y="487"/>
                    <a:pt x="552" y="89"/>
                    <a:pt x="575" y="69"/>
                  </a:cubicBezTo>
                  <a:cubicBezTo>
                    <a:pt x="591" y="55"/>
                    <a:pt x="591" y="33"/>
                    <a:pt x="577" y="13"/>
                  </a:cubicBezTo>
                  <a:cubicBezTo>
                    <a:pt x="570" y="4"/>
                    <a:pt x="560" y="0"/>
                    <a:pt x="5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3688800" y="1889675"/>
              <a:ext cx="10275" cy="19375"/>
            </a:xfrm>
            <a:custGeom>
              <a:avLst/>
              <a:gdLst/>
              <a:ahLst/>
              <a:cxnLst/>
              <a:rect l="l" t="t" r="r" b="b"/>
              <a:pathLst>
                <a:path w="411" h="775" extrusionOk="0">
                  <a:moveTo>
                    <a:pt x="173" y="1"/>
                  </a:moveTo>
                  <a:cubicBezTo>
                    <a:pt x="156" y="1"/>
                    <a:pt x="139" y="13"/>
                    <a:pt x="135" y="30"/>
                  </a:cubicBezTo>
                  <a:cubicBezTo>
                    <a:pt x="132" y="52"/>
                    <a:pt x="1" y="513"/>
                    <a:pt x="344" y="766"/>
                  </a:cubicBezTo>
                  <a:cubicBezTo>
                    <a:pt x="349" y="772"/>
                    <a:pt x="358" y="775"/>
                    <a:pt x="369" y="775"/>
                  </a:cubicBezTo>
                  <a:cubicBezTo>
                    <a:pt x="377" y="775"/>
                    <a:pt x="391" y="769"/>
                    <a:pt x="400" y="755"/>
                  </a:cubicBezTo>
                  <a:cubicBezTo>
                    <a:pt x="411" y="739"/>
                    <a:pt x="405" y="713"/>
                    <a:pt x="389" y="700"/>
                  </a:cubicBezTo>
                  <a:cubicBezTo>
                    <a:pt x="93" y="476"/>
                    <a:pt x="207" y="55"/>
                    <a:pt x="210" y="52"/>
                  </a:cubicBezTo>
                  <a:cubicBezTo>
                    <a:pt x="218" y="30"/>
                    <a:pt x="204" y="10"/>
                    <a:pt x="182" y="2"/>
                  </a:cubicBezTo>
                  <a:cubicBezTo>
                    <a:pt x="179" y="1"/>
                    <a:pt x="176" y="1"/>
                    <a:pt x="17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3892600" y="2012725"/>
              <a:ext cx="4275" cy="10500"/>
            </a:xfrm>
            <a:custGeom>
              <a:avLst/>
              <a:gdLst/>
              <a:ahLst/>
              <a:cxnLst/>
              <a:rect l="l" t="t" r="r" b="b"/>
              <a:pathLst>
                <a:path w="171" h="420" extrusionOk="0">
                  <a:moveTo>
                    <a:pt x="90" y="1"/>
                  </a:moveTo>
                  <a:cubicBezTo>
                    <a:pt x="88" y="1"/>
                    <a:pt x="86" y="1"/>
                    <a:pt x="84" y="1"/>
                  </a:cubicBezTo>
                  <a:cubicBezTo>
                    <a:pt x="59" y="7"/>
                    <a:pt x="45" y="26"/>
                    <a:pt x="48" y="49"/>
                  </a:cubicBezTo>
                  <a:cubicBezTo>
                    <a:pt x="59" y="110"/>
                    <a:pt x="73" y="280"/>
                    <a:pt x="14" y="353"/>
                  </a:cubicBezTo>
                  <a:cubicBezTo>
                    <a:pt x="1" y="369"/>
                    <a:pt x="3" y="395"/>
                    <a:pt x="20" y="409"/>
                  </a:cubicBezTo>
                  <a:cubicBezTo>
                    <a:pt x="28" y="417"/>
                    <a:pt x="34" y="420"/>
                    <a:pt x="45" y="420"/>
                  </a:cubicBezTo>
                  <a:cubicBezTo>
                    <a:pt x="59" y="420"/>
                    <a:pt x="73" y="411"/>
                    <a:pt x="79" y="406"/>
                  </a:cubicBezTo>
                  <a:cubicBezTo>
                    <a:pt x="171" y="291"/>
                    <a:pt x="134" y="60"/>
                    <a:pt x="132" y="35"/>
                  </a:cubicBezTo>
                  <a:cubicBezTo>
                    <a:pt x="127" y="14"/>
                    <a:pt x="110" y="1"/>
                    <a:pt x="9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3897425" y="1998925"/>
              <a:ext cx="4325" cy="10500"/>
            </a:xfrm>
            <a:custGeom>
              <a:avLst/>
              <a:gdLst/>
              <a:ahLst/>
              <a:cxnLst/>
              <a:rect l="l" t="t" r="r" b="b"/>
              <a:pathLst>
                <a:path w="173" h="420" extrusionOk="0">
                  <a:moveTo>
                    <a:pt x="92" y="1"/>
                  </a:moveTo>
                  <a:cubicBezTo>
                    <a:pt x="90" y="1"/>
                    <a:pt x="88" y="1"/>
                    <a:pt x="86" y="1"/>
                  </a:cubicBezTo>
                  <a:cubicBezTo>
                    <a:pt x="61" y="9"/>
                    <a:pt x="47" y="26"/>
                    <a:pt x="50" y="51"/>
                  </a:cubicBezTo>
                  <a:cubicBezTo>
                    <a:pt x="61" y="110"/>
                    <a:pt x="75" y="280"/>
                    <a:pt x="17" y="355"/>
                  </a:cubicBezTo>
                  <a:cubicBezTo>
                    <a:pt x="0" y="372"/>
                    <a:pt x="6" y="397"/>
                    <a:pt x="22" y="411"/>
                  </a:cubicBezTo>
                  <a:cubicBezTo>
                    <a:pt x="31" y="417"/>
                    <a:pt x="36" y="419"/>
                    <a:pt x="47" y="419"/>
                  </a:cubicBezTo>
                  <a:cubicBezTo>
                    <a:pt x="61" y="419"/>
                    <a:pt x="70" y="417"/>
                    <a:pt x="81" y="405"/>
                  </a:cubicBezTo>
                  <a:cubicBezTo>
                    <a:pt x="173" y="291"/>
                    <a:pt x="137" y="62"/>
                    <a:pt x="134" y="37"/>
                  </a:cubicBezTo>
                  <a:cubicBezTo>
                    <a:pt x="129" y="14"/>
                    <a:pt x="112" y="1"/>
                    <a:pt x="9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900075" y="2015175"/>
              <a:ext cx="4275" cy="10500"/>
            </a:xfrm>
            <a:custGeom>
              <a:avLst/>
              <a:gdLst/>
              <a:ahLst/>
              <a:cxnLst/>
              <a:rect l="l" t="t" r="r" b="b"/>
              <a:pathLst>
                <a:path w="171" h="420" extrusionOk="0">
                  <a:moveTo>
                    <a:pt x="90" y="1"/>
                  </a:moveTo>
                  <a:cubicBezTo>
                    <a:pt x="88" y="1"/>
                    <a:pt x="86" y="1"/>
                    <a:pt x="84" y="1"/>
                  </a:cubicBezTo>
                  <a:cubicBezTo>
                    <a:pt x="59" y="6"/>
                    <a:pt x="45" y="26"/>
                    <a:pt x="50" y="48"/>
                  </a:cubicBezTo>
                  <a:cubicBezTo>
                    <a:pt x="59" y="110"/>
                    <a:pt x="73" y="280"/>
                    <a:pt x="14" y="352"/>
                  </a:cubicBezTo>
                  <a:cubicBezTo>
                    <a:pt x="0" y="369"/>
                    <a:pt x="3" y="394"/>
                    <a:pt x="22" y="408"/>
                  </a:cubicBezTo>
                  <a:cubicBezTo>
                    <a:pt x="28" y="417"/>
                    <a:pt x="34" y="419"/>
                    <a:pt x="45" y="419"/>
                  </a:cubicBezTo>
                  <a:cubicBezTo>
                    <a:pt x="56" y="419"/>
                    <a:pt x="70" y="411"/>
                    <a:pt x="81" y="405"/>
                  </a:cubicBezTo>
                  <a:cubicBezTo>
                    <a:pt x="170" y="291"/>
                    <a:pt x="137" y="59"/>
                    <a:pt x="134" y="34"/>
                  </a:cubicBezTo>
                  <a:cubicBezTo>
                    <a:pt x="126" y="14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899300" y="2032050"/>
              <a:ext cx="4275" cy="10500"/>
            </a:xfrm>
            <a:custGeom>
              <a:avLst/>
              <a:gdLst/>
              <a:ahLst/>
              <a:cxnLst/>
              <a:rect l="l" t="t" r="r" b="b"/>
              <a:pathLst>
                <a:path w="171" h="420" extrusionOk="0">
                  <a:moveTo>
                    <a:pt x="90" y="1"/>
                  </a:moveTo>
                  <a:cubicBezTo>
                    <a:pt x="88" y="1"/>
                    <a:pt x="86" y="1"/>
                    <a:pt x="84" y="1"/>
                  </a:cubicBezTo>
                  <a:cubicBezTo>
                    <a:pt x="59" y="9"/>
                    <a:pt x="45" y="26"/>
                    <a:pt x="48" y="51"/>
                  </a:cubicBezTo>
                  <a:cubicBezTo>
                    <a:pt x="59" y="110"/>
                    <a:pt x="73" y="280"/>
                    <a:pt x="14" y="355"/>
                  </a:cubicBezTo>
                  <a:cubicBezTo>
                    <a:pt x="0" y="372"/>
                    <a:pt x="3" y="397"/>
                    <a:pt x="20" y="411"/>
                  </a:cubicBezTo>
                  <a:cubicBezTo>
                    <a:pt x="28" y="417"/>
                    <a:pt x="34" y="419"/>
                    <a:pt x="45" y="419"/>
                  </a:cubicBezTo>
                  <a:cubicBezTo>
                    <a:pt x="56" y="419"/>
                    <a:pt x="70" y="414"/>
                    <a:pt x="81" y="406"/>
                  </a:cubicBezTo>
                  <a:cubicBezTo>
                    <a:pt x="171" y="291"/>
                    <a:pt x="137" y="62"/>
                    <a:pt x="131" y="37"/>
                  </a:cubicBezTo>
                  <a:cubicBezTo>
                    <a:pt x="126" y="14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891700" y="2029725"/>
              <a:ext cx="4275" cy="10525"/>
            </a:xfrm>
            <a:custGeom>
              <a:avLst/>
              <a:gdLst/>
              <a:ahLst/>
              <a:cxnLst/>
              <a:rect l="l" t="t" r="r" b="b"/>
              <a:pathLst>
                <a:path w="171" h="421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59" y="8"/>
                    <a:pt x="45" y="24"/>
                    <a:pt x="50" y="49"/>
                  </a:cubicBezTo>
                  <a:cubicBezTo>
                    <a:pt x="59" y="108"/>
                    <a:pt x="73" y="281"/>
                    <a:pt x="14" y="353"/>
                  </a:cubicBezTo>
                  <a:cubicBezTo>
                    <a:pt x="0" y="370"/>
                    <a:pt x="3" y="395"/>
                    <a:pt x="23" y="409"/>
                  </a:cubicBezTo>
                  <a:cubicBezTo>
                    <a:pt x="28" y="415"/>
                    <a:pt x="37" y="420"/>
                    <a:pt x="45" y="420"/>
                  </a:cubicBezTo>
                  <a:cubicBezTo>
                    <a:pt x="59" y="420"/>
                    <a:pt x="70" y="415"/>
                    <a:pt x="81" y="406"/>
                  </a:cubicBezTo>
                  <a:cubicBezTo>
                    <a:pt x="170" y="289"/>
                    <a:pt x="137" y="61"/>
                    <a:pt x="134" y="35"/>
                  </a:cubicBezTo>
                  <a:cubicBezTo>
                    <a:pt x="127" y="14"/>
                    <a:pt x="114" y="1"/>
                    <a:pt x="9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892175" y="2044825"/>
              <a:ext cx="4350" cy="10475"/>
            </a:xfrm>
            <a:custGeom>
              <a:avLst/>
              <a:gdLst/>
              <a:ahLst/>
              <a:cxnLst/>
              <a:rect l="l" t="t" r="r" b="b"/>
              <a:pathLst>
                <a:path w="174" h="419" extrusionOk="0">
                  <a:moveTo>
                    <a:pt x="93" y="0"/>
                  </a:moveTo>
                  <a:cubicBezTo>
                    <a:pt x="91" y="0"/>
                    <a:pt x="89" y="0"/>
                    <a:pt x="87" y="1"/>
                  </a:cubicBezTo>
                  <a:cubicBezTo>
                    <a:pt x="62" y="6"/>
                    <a:pt x="48" y="26"/>
                    <a:pt x="51" y="48"/>
                  </a:cubicBezTo>
                  <a:cubicBezTo>
                    <a:pt x="62" y="109"/>
                    <a:pt x="76" y="280"/>
                    <a:pt x="18" y="352"/>
                  </a:cubicBezTo>
                  <a:cubicBezTo>
                    <a:pt x="1" y="369"/>
                    <a:pt x="6" y="394"/>
                    <a:pt x="23" y="408"/>
                  </a:cubicBezTo>
                  <a:cubicBezTo>
                    <a:pt x="31" y="416"/>
                    <a:pt x="37" y="419"/>
                    <a:pt x="48" y="419"/>
                  </a:cubicBezTo>
                  <a:cubicBezTo>
                    <a:pt x="59" y="419"/>
                    <a:pt x="71" y="411"/>
                    <a:pt x="82" y="405"/>
                  </a:cubicBezTo>
                  <a:cubicBezTo>
                    <a:pt x="174" y="291"/>
                    <a:pt x="137" y="59"/>
                    <a:pt x="135" y="34"/>
                  </a:cubicBezTo>
                  <a:cubicBezTo>
                    <a:pt x="130" y="14"/>
                    <a:pt x="113" y="0"/>
                    <a:pt x="9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617100" y="2093375"/>
              <a:ext cx="9375" cy="6575"/>
            </a:xfrm>
            <a:custGeom>
              <a:avLst/>
              <a:gdLst/>
              <a:ahLst/>
              <a:cxnLst/>
              <a:rect l="l" t="t" r="r" b="b"/>
              <a:pathLst>
                <a:path w="375" h="263" extrusionOk="0">
                  <a:moveTo>
                    <a:pt x="333" y="0"/>
                  </a:moveTo>
                  <a:cubicBezTo>
                    <a:pt x="188" y="0"/>
                    <a:pt x="32" y="170"/>
                    <a:pt x="15" y="193"/>
                  </a:cubicBezTo>
                  <a:cubicBezTo>
                    <a:pt x="1" y="209"/>
                    <a:pt x="1" y="235"/>
                    <a:pt x="18" y="251"/>
                  </a:cubicBezTo>
                  <a:cubicBezTo>
                    <a:pt x="23" y="260"/>
                    <a:pt x="34" y="262"/>
                    <a:pt x="45" y="262"/>
                  </a:cubicBezTo>
                  <a:cubicBezTo>
                    <a:pt x="59" y="262"/>
                    <a:pt x="71" y="254"/>
                    <a:pt x="76" y="246"/>
                  </a:cubicBezTo>
                  <a:cubicBezTo>
                    <a:pt x="115" y="204"/>
                    <a:pt x="241" y="84"/>
                    <a:pt x="333" y="84"/>
                  </a:cubicBezTo>
                  <a:cubicBezTo>
                    <a:pt x="358" y="84"/>
                    <a:pt x="375" y="67"/>
                    <a:pt x="375" y="42"/>
                  </a:cubicBezTo>
                  <a:cubicBezTo>
                    <a:pt x="375" y="17"/>
                    <a:pt x="355" y="0"/>
                    <a:pt x="33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625400" y="2084025"/>
              <a:ext cx="9450" cy="6575"/>
            </a:xfrm>
            <a:custGeom>
              <a:avLst/>
              <a:gdLst/>
              <a:ahLst/>
              <a:cxnLst/>
              <a:rect l="l" t="t" r="r" b="b"/>
              <a:pathLst>
                <a:path w="378" h="263" extrusionOk="0">
                  <a:moveTo>
                    <a:pt x="336" y="0"/>
                  </a:moveTo>
                  <a:cubicBezTo>
                    <a:pt x="191" y="0"/>
                    <a:pt x="34" y="173"/>
                    <a:pt x="18" y="193"/>
                  </a:cubicBezTo>
                  <a:cubicBezTo>
                    <a:pt x="1" y="210"/>
                    <a:pt x="1" y="235"/>
                    <a:pt x="20" y="251"/>
                  </a:cubicBezTo>
                  <a:cubicBezTo>
                    <a:pt x="26" y="260"/>
                    <a:pt x="37" y="263"/>
                    <a:pt x="48" y="263"/>
                  </a:cubicBezTo>
                  <a:cubicBezTo>
                    <a:pt x="59" y="263"/>
                    <a:pt x="68" y="260"/>
                    <a:pt x="79" y="246"/>
                  </a:cubicBezTo>
                  <a:cubicBezTo>
                    <a:pt x="118" y="204"/>
                    <a:pt x="244" y="84"/>
                    <a:pt x="336" y="84"/>
                  </a:cubicBezTo>
                  <a:cubicBezTo>
                    <a:pt x="361" y="84"/>
                    <a:pt x="377" y="67"/>
                    <a:pt x="377" y="42"/>
                  </a:cubicBezTo>
                  <a:cubicBezTo>
                    <a:pt x="377" y="20"/>
                    <a:pt x="361" y="0"/>
                    <a:pt x="3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3628325" y="2091350"/>
              <a:ext cx="9450" cy="6575"/>
            </a:xfrm>
            <a:custGeom>
              <a:avLst/>
              <a:gdLst/>
              <a:ahLst/>
              <a:cxnLst/>
              <a:rect l="l" t="t" r="r" b="b"/>
              <a:pathLst>
                <a:path w="378" h="263" extrusionOk="0">
                  <a:moveTo>
                    <a:pt x="336" y="0"/>
                  </a:moveTo>
                  <a:cubicBezTo>
                    <a:pt x="188" y="0"/>
                    <a:pt x="32" y="173"/>
                    <a:pt x="15" y="193"/>
                  </a:cubicBezTo>
                  <a:cubicBezTo>
                    <a:pt x="1" y="210"/>
                    <a:pt x="1" y="235"/>
                    <a:pt x="18" y="251"/>
                  </a:cubicBezTo>
                  <a:cubicBezTo>
                    <a:pt x="26" y="260"/>
                    <a:pt x="34" y="263"/>
                    <a:pt x="46" y="263"/>
                  </a:cubicBezTo>
                  <a:cubicBezTo>
                    <a:pt x="57" y="263"/>
                    <a:pt x="68" y="260"/>
                    <a:pt x="76" y="246"/>
                  </a:cubicBezTo>
                  <a:cubicBezTo>
                    <a:pt x="115" y="204"/>
                    <a:pt x="241" y="84"/>
                    <a:pt x="336" y="84"/>
                  </a:cubicBezTo>
                  <a:cubicBezTo>
                    <a:pt x="358" y="84"/>
                    <a:pt x="378" y="67"/>
                    <a:pt x="378" y="42"/>
                  </a:cubicBezTo>
                  <a:cubicBezTo>
                    <a:pt x="378" y="20"/>
                    <a:pt x="355" y="6"/>
                    <a:pt x="3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3639775" y="2081575"/>
              <a:ext cx="9375" cy="6575"/>
            </a:xfrm>
            <a:custGeom>
              <a:avLst/>
              <a:gdLst/>
              <a:ahLst/>
              <a:cxnLst/>
              <a:rect l="l" t="t" r="r" b="b"/>
              <a:pathLst>
                <a:path w="375" h="263" extrusionOk="0">
                  <a:moveTo>
                    <a:pt x="333" y="1"/>
                  </a:moveTo>
                  <a:cubicBezTo>
                    <a:pt x="187" y="1"/>
                    <a:pt x="31" y="174"/>
                    <a:pt x="14" y="193"/>
                  </a:cubicBezTo>
                  <a:cubicBezTo>
                    <a:pt x="1" y="210"/>
                    <a:pt x="1" y="235"/>
                    <a:pt x="17" y="252"/>
                  </a:cubicBezTo>
                  <a:cubicBezTo>
                    <a:pt x="23" y="260"/>
                    <a:pt x="34" y="263"/>
                    <a:pt x="45" y="263"/>
                  </a:cubicBezTo>
                  <a:cubicBezTo>
                    <a:pt x="59" y="263"/>
                    <a:pt x="70" y="257"/>
                    <a:pt x="76" y="246"/>
                  </a:cubicBezTo>
                  <a:cubicBezTo>
                    <a:pt x="115" y="204"/>
                    <a:pt x="240" y="84"/>
                    <a:pt x="333" y="84"/>
                  </a:cubicBezTo>
                  <a:cubicBezTo>
                    <a:pt x="358" y="84"/>
                    <a:pt x="374" y="68"/>
                    <a:pt x="374" y="43"/>
                  </a:cubicBezTo>
                  <a:cubicBezTo>
                    <a:pt x="374" y="20"/>
                    <a:pt x="358" y="1"/>
                    <a:pt x="33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3857250" y="2110150"/>
              <a:ext cx="74075" cy="41350"/>
            </a:xfrm>
            <a:custGeom>
              <a:avLst/>
              <a:gdLst/>
              <a:ahLst/>
              <a:cxnLst/>
              <a:rect l="l" t="t" r="r" b="b"/>
              <a:pathLst>
                <a:path w="2963" h="1654" extrusionOk="0">
                  <a:moveTo>
                    <a:pt x="2915" y="0"/>
                  </a:moveTo>
                  <a:cubicBezTo>
                    <a:pt x="2896" y="0"/>
                    <a:pt x="2878" y="16"/>
                    <a:pt x="2874" y="35"/>
                  </a:cubicBezTo>
                  <a:cubicBezTo>
                    <a:pt x="2874" y="35"/>
                    <a:pt x="2860" y="96"/>
                    <a:pt x="2826" y="183"/>
                  </a:cubicBezTo>
                  <a:cubicBezTo>
                    <a:pt x="2818" y="205"/>
                    <a:pt x="2829" y="225"/>
                    <a:pt x="2851" y="236"/>
                  </a:cubicBezTo>
                  <a:cubicBezTo>
                    <a:pt x="2857" y="236"/>
                    <a:pt x="2860" y="239"/>
                    <a:pt x="2868" y="239"/>
                  </a:cubicBezTo>
                  <a:cubicBezTo>
                    <a:pt x="2885" y="239"/>
                    <a:pt x="2899" y="230"/>
                    <a:pt x="2901" y="216"/>
                  </a:cubicBezTo>
                  <a:cubicBezTo>
                    <a:pt x="2941" y="122"/>
                    <a:pt x="2954" y="55"/>
                    <a:pt x="2954" y="52"/>
                  </a:cubicBezTo>
                  <a:cubicBezTo>
                    <a:pt x="2963" y="29"/>
                    <a:pt x="2943" y="10"/>
                    <a:pt x="2924" y="2"/>
                  </a:cubicBezTo>
                  <a:cubicBezTo>
                    <a:pt x="2921" y="1"/>
                    <a:pt x="2918" y="0"/>
                    <a:pt x="2915" y="0"/>
                  </a:cubicBezTo>
                  <a:close/>
                  <a:moveTo>
                    <a:pt x="1350" y="197"/>
                  </a:moveTo>
                  <a:cubicBezTo>
                    <a:pt x="1325" y="197"/>
                    <a:pt x="1309" y="216"/>
                    <a:pt x="1309" y="239"/>
                  </a:cubicBezTo>
                  <a:cubicBezTo>
                    <a:pt x="1309" y="264"/>
                    <a:pt x="1325" y="281"/>
                    <a:pt x="1350" y="281"/>
                  </a:cubicBezTo>
                  <a:cubicBezTo>
                    <a:pt x="1364" y="281"/>
                    <a:pt x="1378" y="281"/>
                    <a:pt x="1395" y="286"/>
                  </a:cubicBezTo>
                  <a:cubicBezTo>
                    <a:pt x="1431" y="289"/>
                    <a:pt x="1462" y="300"/>
                    <a:pt x="1487" y="317"/>
                  </a:cubicBezTo>
                  <a:cubicBezTo>
                    <a:pt x="1493" y="320"/>
                    <a:pt x="1504" y="322"/>
                    <a:pt x="1512" y="322"/>
                  </a:cubicBezTo>
                  <a:cubicBezTo>
                    <a:pt x="1526" y="322"/>
                    <a:pt x="1534" y="317"/>
                    <a:pt x="1543" y="303"/>
                  </a:cubicBezTo>
                  <a:cubicBezTo>
                    <a:pt x="1557" y="283"/>
                    <a:pt x="1554" y="261"/>
                    <a:pt x="1532" y="247"/>
                  </a:cubicBezTo>
                  <a:cubicBezTo>
                    <a:pt x="1493" y="222"/>
                    <a:pt x="1451" y="208"/>
                    <a:pt x="1403" y="200"/>
                  </a:cubicBezTo>
                  <a:cubicBezTo>
                    <a:pt x="1387" y="200"/>
                    <a:pt x="1367" y="197"/>
                    <a:pt x="1350" y="197"/>
                  </a:cubicBezTo>
                  <a:close/>
                  <a:moveTo>
                    <a:pt x="265" y="241"/>
                  </a:moveTo>
                  <a:cubicBezTo>
                    <a:pt x="253" y="241"/>
                    <a:pt x="240" y="246"/>
                    <a:pt x="232" y="258"/>
                  </a:cubicBezTo>
                  <a:cubicBezTo>
                    <a:pt x="195" y="303"/>
                    <a:pt x="167" y="350"/>
                    <a:pt x="140" y="400"/>
                  </a:cubicBezTo>
                  <a:cubicBezTo>
                    <a:pt x="128" y="420"/>
                    <a:pt x="137" y="445"/>
                    <a:pt x="156" y="456"/>
                  </a:cubicBezTo>
                  <a:cubicBezTo>
                    <a:pt x="165" y="459"/>
                    <a:pt x="173" y="462"/>
                    <a:pt x="179" y="462"/>
                  </a:cubicBezTo>
                  <a:cubicBezTo>
                    <a:pt x="193" y="462"/>
                    <a:pt x="207" y="456"/>
                    <a:pt x="215" y="434"/>
                  </a:cubicBezTo>
                  <a:cubicBezTo>
                    <a:pt x="237" y="389"/>
                    <a:pt x="265" y="345"/>
                    <a:pt x="299" y="303"/>
                  </a:cubicBezTo>
                  <a:cubicBezTo>
                    <a:pt x="307" y="286"/>
                    <a:pt x="304" y="261"/>
                    <a:pt x="287" y="247"/>
                  </a:cubicBezTo>
                  <a:cubicBezTo>
                    <a:pt x="281" y="243"/>
                    <a:pt x="273" y="241"/>
                    <a:pt x="265" y="241"/>
                  </a:cubicBezTo>
                  <a:close/>
                  <a:moveTo>
                    <a:pt x="1201" y="248"/>
                  </a:moveTo>
                  <a:cubicBezTo>
                    <a:pt x="1191" y="248"/>
                    <a:pt x="1180" y="253"/>
                    <a:pt x="1172" y="261"/>
                  </a:cubicBezTo>
                  <a:cubicBezTo>
                    <a:pt x="1141" y="294"/>
                    <a:pt x="1124" y="334"/>
                    <a:pt x="1124" y="384"/>
                  </a:cubicBezTo>
                  <a:cubicBezTo>
                    <a:pt x="1124" y="403"/>
                    <a:pt x="1127" y="431"/>
                    <a:pt x="1138" y="456"/>
                  </a:cubicBezTo>
                  <a:cubicBezTo>
                    <a:pt x="1141" y="473"/>
                    <a:pt x="1158" y="484"/>
                    <a:pt x="1177" y="484"/>
                  </a:cubicBezTo>
                  <a:lnTo>
                    <a:pt x="1189" y="484"/>
                  </a:lnTo>
                  <a:cubicBezTo>
                    <a:pt x="1211" y="476"/>
                    <a:pt x="1225" y="453"/>
                    <a:pt x="1219" y="431"/>
                  </a:cubicBezTo>
                  <a:cubicBezTo>
                    <a:pt x="1211" y="414"/>
                    <a:pt x="1208" y="400"/>
                    <a:pt x="1208" y="384"/>
                  </a:cubicBezTo>
                  <a:cubicBezTo>
                    <a:pt x="1208" y="356"/>
                    <a:pt x="1214" y="336"/>
                    <a:pt x="1230" y="320"/>
                  </a:cubicBezTo>
                  <a:cubicBezTo>
                    <a:pt x="1250" y="303"/>
                    <a:pt x="1250" y="278"/>
                    <a:pt x="1230" y="261"/>
                  </a:cubicBezTo>
                  <a:cubicBezTo>
                    <a:pt x="1222" y="253"/>
                    <a:pt x="1212" y="248"/>
                    <a:pt x="1201" y="248"/>
                  </a:cubicBezTo>
                  <a:close/>
                  <a:moveTo>
                    <a:pt x="2800" y="305"/>
                  </a:moveTo>
                  <a:cubicBezTo>
                    <a:pt x="2785" y="305"/>
                    <a:pt x="2770" y="312"/>
                    <a:pt x="2762" y="328"/>
                  </a:cubicBezTo>
                  <a:cubicBezTo>
                    <a:pt x="2734" y="375"/>
                    <a:pt x="2706" y="417"/>
                    <a:pt x="2676" y="459"/>
                  </a:cubicBezTo>
                  <a:cubicBezTo>
                    <a:pt x="2662" y="476"/>
                    <a:pt x="2664" y="501"/>
                    <a:pt x="2684" y="515"/>
                  </a:cubicBezTo>
                  <a:cubicBezTo>
                    <a:pt x="2689" y="523"/>
                    <a:pt x="2695" y="526"/>
                    <a:pt x="2706" y="526"/>
                  </a:cubicBezTo>
                  <a:cubicBezTo>
                    <a:pt x="2717" y="526"/>
                    <a:pt x="2731" y="518"/>
                    <a:pt x="2742" y="509"/>
                  </a:cubicBezTo>
                  <a:cubicBezTo>
                    <a:pt x="2776" y="462"/>
                    <a:pt x="2809" y="414"/>
                    <a:pt x="2837" y="364"/>
                  </a:cubicBezTo>
                  <a:cubicBezTo>
                    <a:pt x="2846" y="345"/>
                    <a:pt x="2840" y="320"/>
                    <a:pt x="2818" y="308"/>
                  </a:cubicBezTo>
                  <a:cubicBezTo>
                    <a:pt x="2812" y="306"/>
                    <a:pt x="2806" y="305"/>
                    <a:pt x="2800" y="305"/>
                  </a:cubicBezTo>
                  <a:close/>
                  <a:moveTo>
                    <a:pt x="1605" y="367"/>
                  </a:moveTo>
                  <a:cubicBezTo>
                    <a:pt x="1600" y="367"/>
                    <a:pt x="1595" y="368"/>
                    <a:pt x="1590" y="370"/>
                  </a:cubicBezTo>
                  <a:cubicBezTo>
                    <a:pt x="1568" y="375"/>
                    <a:pt x="1557" y="400"/>
                    <a:pt x="1562" y="420"/>
                  </a:cubicBezTo>
                  <a:cubicBezTo>
                    <a:pt x="1576" y="462"/>
                    <a:pt x="1585" y="509"/>
                    <a:pt x="1585" y="560"/>
                  </a:cubicBezTo>
                  <a:lnTo>
                    <a:pt x="1585" y="571"/>
                  </a:lnTo>
                  <a:cubicBezTo>
                    <a:pt x="1585" y="593"/>
                    <a:pt x="1601" y="613"/>
                    <a:pt x="1627" y="613"/>
                  </a:cubicBezTo>
                  <a:cubicBezTo>
                    <a:pt x="1646" y="613"/>
                    <a:pt x="1668" y="596"/>
                    <a:pt x="1668" y="571"/>
                  </a:cubicBezTo>
                  <a:lnTo>
                    <a:pt x="1668" y="560"/>
                  </a:lnTo>
                  <a:cubicBezTo>
                    <a:pt x="1668" y="501"/>
                    <a:pt x="1660" y="445"/>
                    <a:pt x="1643" y="398"/>
                  </a:cubicBezTo>
                  <a:cubicBezTo>
                    <a:pt x="1639" y="378"/>
                    <a:pt x="1623" y="367"/>
                    <a:pt x="1605" y="367"/>
                  </a:cubicBezTo>
                  <a:close/>
                  <a:moveTo>
                    <a:pt x="1261" y="544"/>
                  </a:moveTo>
                  <a:cubicBezTo>
                    <a:pt x="1251" y="544"/>
                    <a:pt x="1241" y="547"/>
                    <a:pt x="1233" y="554"/>
                  </a:cubicBezTo>
                  <a:cubicBezTo>
                    <a:pt x="1214" y="568"/>
                    <a:pt x="1214" y="593"/>
                    <a:pt x="1228" y="610"/>
                  </a:cubicBezTo>
                  <a:cubicBezTo>
                    <a:pt x="1264" y="652"/>
                    <a:pt x="1309" y="691"/>
                    <a:pt x="1359" y="724"/>
                  </a:cubicBezTo>
                  <a:cubicBezTo>
                    <a:pt x="1364" y="727"/>
                    <a:pt x="1370" y="732"/>
                    <a:pt x="1381" y="732"/>
                  </a:cubicBezTo>
                  <a:cubicBezTo>
                    <a:pt x="1395" y="732"/>
                    <a:pt x="1406" y="724"/>
                    <a:pt x="1415" y="713"/>
                  </a:cubicBezTo>
                  <a:cubicBezTo>
                    <a:pt x="1428" y="696"/>
                    <a:pt x="1420" y="671"/>
                    <a:pt x="1403" y="657"/>
                  </a:cubicBezTo>
                  <a:cubicBezTo>
                    <a:pt x="1359" y="626"/>
                    <a:pt x="1320" y="596"/>
                    <a:pt x="1289" y="557"/>
                  </a:cubicBezTo>
                  <a:cubicBezTo>
                    <a:pt x="1282" y="548"/>
                    <a:pt x="1271" y="544"/>
                    <a:pt x="1261" y="544"/>
                  </a:cubicBezTo>
                  <a:close/>
                  <a:moveTo>
                    <a:pt x="2599" y="559"/>
                  </a:moveTo>
                  <a:cubicBezTo>
                    <a:pt x="2589" y="559"/>
                    <a:pt x="2580" y="563"/>
                    <a:pt x="2572" y="571"/>
                  </a:cubicBezTo>
                  <a:cubicBezTo>
                    <a:pt x="2533" y="610"/>
                    <a:pt x="2491" y="640"/>
                    <a:pt x="2450" y="668"/>
                  </a:cubicBezTo>
                  <a:cubicBezTo>
                    <a:pt x="2427" y="679"/>
                    <a:pt x="2422" y="705"/>
                    <a:pt x="2436" y="724"/>
                  </a:cubicBezTo>
                  <a:cubicBezTo>
                    <a:pt x="2441" y="738"/>
                    <a:pt x="2455" y="746"/>
                    <a:pt x="2469" y="746"/>
                  </a:cubicBezTo>
                  <a:cubicBezTo>
                    <a:pt x="2477" y="746"/>
                    <a:pt x="2483" y="746"/>
                    <a:pt x="2491" y="738"/>
                  </a:cubicBezTo>
                  <a:cubicBezTo>
                    <a:pt x="2539" y="707"/>
                    <a:pt x="2583" y="671"/>
                    <a:pt x="2625" y="635"/>
                  </a:cubicBezTo>
                  <a:cubicBezTo>
                    <a:pt x="2645" y="615"/>
                    <a:pt x="2648" y="593"/>
                    <a:pt x="2631" y="573"/>
                  </a:cubicBezTo>
                  <a:cubicBezTo>
                    <a:pt x="2622" y="564"/>
                    <a:pt x="2610" y="559"/>
                    <a:pt x="2599" y="559"/>
                  </a:cubicBezTo>
                  <a:close/>
                  <a:moveTo>
                    <a:pt x="112" y="530"/>
                  </a:moveTo>
                  <a:cubicBezTo>
                    <a:pt x="95" y="530"/>
                    <a:pt x="77" y="541"/>
                    <a:pt x="70" y="557"/>
                  </a:cubicBezTo>
                  <a:cubicBezTo>
                    <a:pt x="53" y="610"/>
                    <a:pt x="36" y="666"/>
                    <a:pt x="25" y="721"/>
                  </a:cubicBezTo>
                  <a:cubicBezTo>
                    <a:pt x="22" y="741"/>
                    <a:pt x="36" y="763"/>
                    <a:pt x="56" y="769"/>
                  </a:cubicBezTo>
                  <a:lnTo>
                    <a:pt x="67" y="769"/>
                  </a:lnTo>
                  <a:cubicBezTo>
                    <a:pt x="84" y="769"/>
                    <a:pt x="103" y="755"/>
                    <a:pt x="106" y="735"/>
                  </a:cubicBezTo>
                  <a:cubicBezTo>
                    <a:pt x="117" y="685"/>
                    <a:pt x="131" y="635"/>
                    <a:pt x="148" y="585"/>
                  </a:cubicBezTo>
                  <a:cubicBezTo>
                    <a:pt x="154" y="565"/>
                    <a:pt x="145" y="540"/>
                    <a:pt x="123" y="532"/>
                  </a:cubicBezTo>
                  <a:cubicBezTo>
                    <a:pt x="119" y="531"/>
                    <a:pt x="116" y="530"/>
                    <a:pt x="112" y="530"/>
                  </a:cubicBezTo>
                  <a:close/>
                  <a:moveTo>
                    <a:pt x="2325" y="742"/>
                  </a:moveTo>
                  <a:cubicBezTo>
                    <a:pt x="2320" y="742"/>
                    <a:pt x="2315" y="744"/>
                    <a:pt x="2310" y="746"/>
                  </a:cubicBezTo>
                  <a:cubicBezTo>
                    <a:pt x="2260" y="763"/>
                    <a:pt x="2212" y="780"/>
                    <a:pt x="2159" y="791"/>
                  </a:cubicBezTo>
                  <a:cubicBezTo>
                    <a:pt x="2137" y="794"/>
                    <a:pt x="2120" y="819"/>
                    <a:pt x="2129" y="838"/>
                  </a:cubicBezTo>
                  <a:cubicBezTo>
                    <a:pt x="2131" y="858"/>
                    <a:pt x="2145" y="872"/>
                    <a:pt x="2165" y="872"/>
                  </a:cubicBezTo>
                  <a:cubicBezTo>
                    <a:pt x="2169" y="872"/>
                    <a:pt x="2170" y="869"/>
                    <a:pt x="2171" y="869"/>
                  </a:cubicBezTo>
                  <a:cubicBezTo>
                    <a:pt x="2172" y="869"/>
                    <a:pt x="2172" y="870"/>
                    <a:pt x="2173" y="872"/>
                  </a:cubicBezTo>
                  <a:cubicBezTo>
                    <a:pt x="2229" y="861"/>
                    <a:pt x="2285" y="844"/>
                    <a:pt x="2338" y="822"/>
                  </a:cubicBezTo>
                  <a:cubicBezTo>
                    <a:pt x="2357" y="816"/>
                    <a:pt x="2371" y="791"/>
                    <a:pt x="2360" y="769"/>
                  </a:cubicBezTo>
                  <a:cubicBezTo>
                    <a:pt x="2356" y="754"/>
                    <a:pt x="2341" y="742"/>
                    <a:pt x="2325" y="742"/>
                  </a:cubicBezTo>
                  <a:close/>
                  <a:moveTo>
                    <a:pt x="1847" y="808"/>
                  </a:moveTo>
                  <a:cubicBezTo>
                    <a:pt x="1825" y="808"/>
                    <a:pt x="1805" y="822"/>
                    <a:pt x="1800" y="847"/>
                  </a:cubicBezTo>
                  <a:cubicBezTo>
                    <a:pt x="1800" y="872"/>
                    <a:pt x="1813" y="889"/>
                    <a:pt x="1839" y="891"/>
                  </a:cubicBezTo>
                  <a:cubicBezTo>
                    <a:pt x="1869" y="891"/>
                    <a:pt x="1903" y="894"/>
                    <a:pt x="1933" y="894"/>
                  </a:cubicBezTo>
                  <a:cubicBezTo>
                    <a:pt x="1956" y="894"/>
                    <a:pt x="1981" y="891"/>
                    <a:pt x="2006" y="891"/>
                  </a:cubicBezTo>
                  <a:cubicBezTo>
                    <a:pt x="2025" y="891"/>
                    <a:pt x="2048" y="875"/>
                    <a:pt x="2045" y="850"/>
                  </a:cubicBezTo>
                  <a:cubicBezTo>
                    <a:pt x="2045" y="831"/>
                    <a:pt x="2028" y="810"/>
                    <a:pt x="2007" y="810"/>
                  </a:cubicBezTo>
                  <a:cubicBezTo>
                    <a:pt x="2006" y="810"/>
                    <a:pt x="2004" y="810"/>
                    <a:pt x="2003" y="811"/>
                  </a:cubicBezTo>
                  <a:cubicBezTo>
                    <a:pt x="1987" y="812"/>
                    <a:pt x="1970" y="813"/>
                    <a:pt x="1953" y="813"/>
                  </a:cubicBezTo>
                  <a:cubicBezTo>
                    <a:pt x="1916" y="813"/>
                    <a:pt x="1880" y="810"/>
                    <a:pt x="1847" y="808"/>
                  </a:cubicBezTo>
                  <a:close/>
                  <a:moveTo>
                    <a:pt x="1610" y="696"/>
                  </a:moveTo>
                  <a:cubicBezTo>
                    <a:pt x="1592" y="696"/>
                    <a:pt x="1573" y="709"/>
                    <a:pt x="1568" y="727"/>
                  </a:cubicBezTo>
                  <a:cubicBezTo>
                    <a:pt x="1568" y="735"/>
                    <a:pt x="1568" y="738"/>
                    <a:pt x="1562" y="746"/>
                  </a:cubicBezTo>
                  <a:cubicBezTo>
                    <a:pt x="1554" y="741"/>
                    <a:pt x="1546" y="738"/>
                    <a:pt x="1540" y="735"/>
                  </a:cubicBezTo>
                  <a:cubicBezTo>
                    <a:pt x="1535" y="732"/>
                    <a:pt x="1529" y="731"/>
                    <a:pt x="1524" y="731"/>
                  </a:cubicBezTo>
                  <a:cubicBezTo>
                    <a:pt x="1509" y="731"/>
                    <a:pt x="1495" y="741"/>
                    <a:pt x="1487" y="755"/>
                  </a:cubicBezTo>
                  <a:cubicBezTo>
                    <a:pt x="1476" y="774"/>
                    <a:pt x="1487" y="797"/>
                    <a:pt x="1507" y="808"/>
                  </a:cubicBezTo>
                  <a:cubicBezTo>
                    <a:pt x="1518" y="811"/>
                    <a:pt x="1532" y="816"/>
                    <a:pt x="1543" y="822"/>
                  </a:cubicBezTo>
                  <a:cubicBezTo>
                    <a:pt x="1534" y="838"/>
                    <a:pt x="1529" y="858"/>
                    <a:pt x="1521" y="878"/>
                  </a:cubicBezTo>
                  <a:cubicBezTo>
                    <a:pt x="1515" y="900"/>
                    <a:pt x="1526" y="922"/>
                    <a:pt x="1546" y="931"/>
                  </a:cubicBezTo>
                  <a:cubicBezTo>
                    <a:pt x="1548" y="933"/>
                    <a:pt x="1554" y="933"/>
                    <a:pt x="1560" y="933"/>
                  </a:cubicBezTo>
                  <a:cubicBezTo>
                    <a:pt x="1576" y="933"/>
                    <a:pt x="1590" y="922"/>
                    <a:pt x="1599" y="908"/>
                  </a:cubicBezTo>
                  <a:cubicBezTo>
                    <a:pt x="1604" y="889"/>
                    <a:pt x="1613" y="872"/>
                    <a:pt x="1618" y="850"/>
                  </a:cubicBezTo>
                  <a:cubicBezTo>
                    <a:pt x="1638" y="852"/>
                    <a:pt x="1654" y="861"/>
                    <a:pt x="1671" y="864"/>
                  </a:cubicBezTo>
                  <a:cubicBezTo>
                    <a:pt x="1673" y="864"/>
                    <a:pt x="1675" y="864"/>
                    <a:pt x="1676" y="864"/>
                  </a:cubicBezTo>
                  <a:cubicBezTo>
                    <a:pt x="1694" y="864"/>
                    <a:pt x="1714" y="851"/>
                    <a:pt x="1719" y="833"/>
                  </a:cubicBezTo>
                  <a:cubicBezTo>
                    <a:pt x="1724" y="811"/>
                    <a:pt x="1710" y="791"/>
                    <a:pt x="1688" y="783"/>
                  </a:cubicBezTo>
                  <a:cubicBezTo>
                    <a:pt x="1671" y="780"/>
                    <a:pt x="1657" y="777"/>
                    <a:pt x="1640" y="769"/>
                  </a:cubicBezTo>
                  <a:cubicBezTo>
                    <a:pt x="1643" y="763"/>
                    <a:pt x="1643" y="755"/>
                    <a:pt x="1646" y="746"/>
                  </a:cubicBezTo>
                  <a:cubicBezTo>
                    <a:pt x="1652" y="724"/>
                    <a:pt x="1638" y="705"/>
                    <a:pt x="1615" y="696"/>
                  </a:cubicBezTo>
                  <a:cubicBezTo>
                    <a:pt x="1614" y="696"/>
                    <a:pt x="1612" y="696"/>
                    <a:pt x="1610" y="696"/>
                  </a:cubicBezTo>
                  <a:close/>
                  <a:moveTo>
                    <a:pt x="42" y="852"/>
                  </a:moveTo>
                  <a:cubicBezTo>
                    <a:pt x="22" y="852"/>
                    <a:pt x="0" y="866"/>
                    <a:pt x="0" y="891"/>
                  </a:cubicBezTo>
                  <a:lnTo>
                    <a:pt x="0" y="931"/>
                  </a:lnTo>
                  <a:cubicBezTo>
                    <a:pt x="0" y="975"/>
                    <a:pt x="6" y="1020"/>
                    <a:pt x="11" y="1062"/>
                  </a:cubicBezTo>
                  <a:cubicBezTo>
                    <a:pt x="14" y="1084"/>
                    <a:pt x="34" y="1098"/>
                    <a:pt x="53" y="1098"/>
                  </a:cubicBezTo>
                  <a:lnTo>
                    <a:pt x="56" y="1098"/>
                  </a:lnTo>
                  <a:cubicBezTo>
                    <a:pt x="78" y="1095"/>
                    <a:pt x="95" y="1076"/>
                    <a:pt x="92" y="1053"/>
                  </a:cubicBezTo>
                  <a:cubicBezTo>
                    <a:pt x="84" y="1011"/>
                    <a:pt x="81" y="972"/>
                    <a:pt x="81" y="931"/>
                  </a:cubicBezTo>
                  <a:lnTo>
                    <a:pt x="81" y="894"/>
                  </a:lnTo>
                  <a:cubicBezTo>
                    <a:pt x="84" y="875"/>
                    <a:pt x="67" y="858"/>
                    <a:pt x="42" y="852"/>
                  </a:cubicBezTo>
                  <a:close/>
                  <a:moveTo>
                    <a:pt x="1492" y="1002"/>
                  </a:moveTo>
                  <a:cubicBezTo>
                    <a:pt x="1477" y="1002"/>
                    <a:pt x="1462" y="1010"/>
                    <a:pt x="1456" y="1025"/>
                  </a:cubicBezTo>
                  <a:cubicBezTo>
                    <a:pt x="1431" y="1073"/>
                    <a:pt x="1406" y="1117"/>
                    <a:pt x="1375" y="1159"/>
                  </a:cubicBezTo>
                  <a:cubicBezTo>
                    <a:pt x="1362" y="1179"/>
                    <a:pt x="1367" y="1201"/>
                    <a:pt x="1387" y="1215"/>
                  </a:cubicBezTo>
                  <a:cubicBezTo>
                    <a:pt x="1392" y="1221"/>
                    <a:pt x="1398" y="1223"/>
                    <a:pt x="1409" y="1223"/>
                  </a:cubicBezTo>
                  <a:cubicBezTo>
                    <a:pt x="1420" y="1223"/>
                    <a:pt x="1434" y="1221"/>
                    <a:pt x="1442" y="1204"/>
                  </a:cubicBezTo>
                  <a:cubicBezTo>
                    <a:pt x="1473" y="1165"/>
                    <a:pt x="1501" y="1112"/>
                    <a:pt x="1529" y="1062"/>
                  </a:cubicBezTo>
                  <a:cubicBezTo>
                    <a:pt x="1540" y="1042"/>
                    <a:pt x="1532" y="1017"/>
                    <a:pt x="1512" y="1006"/>
                  </a:cubicBezTo>
                  <a:cubicBezTo>
                    <a:pt x="1506" y="1003"/>
                    <a:pt x="1499" y="1002"/>
                    <a:pt x="1492" y="1002"/>
                  </a:cubicBezTo>
                  <a:close/>
                  <a:moveTo>
                    <a:pt x="92" y="1176"/>
                  </a:moveTo>
                  <a:cubicBezTo>
                    <a:pt x="87" y="1176"/>
                    <a:pt x="83" y="1177"/>
                    <a:pt x="78" y="1179"/>
                  </a:cubicBezTo>
                  <a:cubicBezTo>
                    <a:pt x="56" y="1184"/>
                    <a:pt x="48" y="1210"/>
                    <a:pt x="53" y="1229"/>
                  </a:cubicBezTo>
                  <a:cubicBezTo>
                    <a:pt x="75" y="1285"/>
                    <a:pt x="103" y="1338"/>
                    <a:pt x="134" y="1382"/>
                  </a:cubicBezTo>
                  <a:cubicBezTo>
                    <a:pt x="140" y="1394"/>
                    <a:pt x="154" y="1402"/>
                    <a:pt x="167" y="1402"/>
                  </a:cubicBezTo>
                  <a:cubicBezTo>
                    <a:pt x="176" y="1402"/>
                    <a:pt x="187" y="1396"/>
                    <a:pt x="190" y="1394"/>
                  </a:cubicBezTo>
                  <a:cubicBezTo>
                    <a:pt x="209" y="1382"/>
                    <a:pt x="212" y="1355"/>
                    <a:pt x="201" y="1338"/>
                  </a:cubicBezTo>
                  <a:cubicBezTo>
                    <a:pt x="173" y="1299"/>
                    <a:pt x="148" y="1251"/>
                    <a:pt x="131" y="1201"/>
                  </a:cubicBezTo>
                  <a:cubicBezTo>
                    <a:pt x="125" y="1186"/>
                    <a:pt x="108" y="1176"/>
                    <a:pt x="92" y="1176"/>
                  </a:cubicBezTo>
                  <a:close/>
                  <a:moveTo>
                    <a:pt x="1309" y="1272"/>
                  </a:moveTo>
                  <a:cubicBezTo>
                    <a:pt x="1298" y="1272"/>
                    <a:pt x="1287" y="1276"/>
                    <a:pt x="1278" y="1285"/>
                  </a:cubicBezTo>
                  <a:cubicBezTo>
                    <a:pt x="1239" y="1324"/>
                    <a:pt x="1200" y="1363"/>
                    <a:pt x="1163" y="1394"/>
                  </a:cubicBezTo>
                  <a:cubicBezTo>
                    <a:pt x="1141" y="1408"/>
                    <a:pt x="1141" y="1433"/>
                    <a:pt x="1155" y="1449"/>
                  </a:cubicBezTo>
                  <a:cubicBezTo>
                    <a:pt x="1163" y="1461"/>
                    <a:pt x="1172" y="1466"/>
                    <a:pt x="1186" y="1466"/>
                  </a:cubicBezTo>
                  <a:cubicBezTo>
                    <a:pt x="1197" y="1466"/>
                    <a:pt x="1205" y="1463"/>
                    <a:pt x="1219" y="1461"/>
                  </a:cubicBezTo>
                  <a:cubicBezTo>
                    <a:pt x="1261" y="1422"/>
                    <a:pt x="1303" y="1382"/>
                    <a:pt x="1339" y="1341"/>
                  </a:cubicBezTo>
                  <a:cubicBezTo>
                    <a:pt x="1353" y="1324"/>
                    <a:pt x="1353" y="1299"/>
                    <a:pt x="1336" y="1282"/>
                  </a:cubicBezTo>
                  <a:cubicBezTo>
                    <a:pt x="1328" y="1275"/>
                    <a:pt x="1319" y="1272"/>
                    <a:pt x="1309" y="1272"/>
                  </a:cubicBezTo>
                  <a:close/>
                  <a:moveTo>
                    <a:pt x="278" y="1441"/>
                  </a:moveTo>
                  <a:cubicBezTo>
                    <a:pt x="266" y="1441"/>
                    <a:pt x="254" y="1446"/>
                    <a:pt x="246" y="1458"/>
                  </a:cubicBezTo>
                  <a:cubicBezTo>
                    <a:pt x="232" y="1475"/>
                    <a:pt x="234" y="1500"/>
                    <a:pt x="251" y="1514"/>
                  </a:cubicBezTo>
                  <a:cubicBezTo>
                    <a:pt x="299" y="1547"/>
                    <a:pt x="346" y="1575"/>
                    <a:pt x="402" y="1600"/>
                  </a:cubicBezTo>
                  <a:cubicBezTo>
                    <a:pt x="410" y="1600"/>
                    <a:pt x="413" y="1603"/>
                    <a:pt x="419" y="1603"/>
                  </a:cubicBezTo>
                  <a:cubicBezTo>
                    <a:pt x="438" y="1603"/>
                    <a:pt x="452" y="1592"/>
                    <a:pt x="455" y="1578"/>
                  </a:cubicBezTo>
                  <a:cubicBezTo>
                    <a:pt x="460" y="1558"/>
                    <a:pt x="452" y="1536"/>
                    <a:pt x="430" y="1528"/>
                  </a:cubicBezTo>
                  <a:cubicBezTo>
                    <a:pt x="385" y="1505"/>
                    <a:pt x="340" y="1480"/>
                    <a:pt x="301" y="1449"/>
                  </a:cubicBezTo>
                  <a:cubicBezTo>
                    <a:pt x="294" y="1444"/>
                    <a:pt x="286" y="1441"/>
                    <a:pt x="278" y="1441"/>
                  </a:cubicBezTo>
                  <a:close/>
                  <a:moveTo>
                    <a:pt x="1052" y="1476"/>
                  </a:moveTo>
                  <a:cubicBezTo>
                    <a:pt x="1046" y="1476"/>
                    <a:pt x="1039" y="1478"/>
                    <a:pt x="1032" y="1480"/>
                  </a:cubicBezTo>
                  <a:cubicBezTo>
                    <a:pt x="988" y="1505"/>
                    <a:pt x="940" y="1528"/>
                    <a:pt x="890" y="1542"/>
                  </a:cubicBezTo>
                  <a:cubicBezTo>
                    <a:pt x="871" y="1547"/>
                    <a:pt x="857" y="1572"/>
                    <a:pt x="862" y="1592"/>
                  </a:cubicBezTo>
                  <a:cubicBezTo>
                    <a:pt x="865" y="1611"/>
                    <a:pt x="884" y="1620"/>
                    <a:pt x="901" y="1620"/>
                  </a:cubicBezTo>
                  <a:lnTo>
                    <a:pt x="915" y="1620"/>
                  </a:lnTo>
                  <a:cubicBezTo>
                    <a:pt x="968" y="1606"/>
                    <a:pt x="1018" y="1583"/>
                    <a:pt x="1071" y="1555"/>
                  </a:cubicBezTo>
                  <a:cubicBezTo>
                    <a:pt x="1094" y="1544"/>
                    <a:pt x="1099" y="1519"/>
                    <a:pt x="1088" y="1500"/>
                  </a:cubicBezTo>
                  <a:cubicBezTo>
                    <a:pt x="1082" y="1484"/>
                    <a:pt x="1068" y="1476"/>
                    <a:pt x="1052" y="1476"/>
                  </a:cubicBezTo>
                  <a:close/>
                  <a:moveTo>
                    <a:pt x="578" y="1563"/>
                  </a:moveTo>
                  <a:cubicBezTo>
                    <a:pt x="558" y="1563"/>
                    <a:pt x="541" y="1577"/>
                    <a:pt x="539" y="1600"/>
                  </a:cubicBezTo>
                  <a:cubicBezTo>
                    <a:pt x="533" y="1620"/>
                    <a:pt x="550" y="1642"/>
                    <a:pt x="572" y="1645"/>
                  </a:cubicBezTo>
                  <a:cubicBezTo>
                    <a:pt x="608" y="1648"/>
                    <a:pt x="645" y="1653"/>
                    <a:pt x="684" y="1653"/>
                  </a:cubicBezTo>
                  <a:lnTo>
                    <a:pt x="739" y="1653"/>
                  </a:lnTo>
                  <a:cubicBezTo>
                    <a:pt x="762" y="1653"/>
                    <a:pt x="781" y="1634"/>
                    <a:pt x="778" y="1611"/>
                  </a:cubicBezTo>
                  <a:cubicBezTo>
                    <a:pt x="778" y="1590"/>
                    <a:pt x="764" y="1572"/>
                    <a:pt x="741" y="1572"/>
                  </a:cubicBezTo>
                  <a:cubicBezTo>
                    <a:pt x="740" y="1572"/>
                    <a:pt x="738" y="1572"/>
                    <a:pt x="737" y="1572"/>
                  </a:cubicBezTo>
                  <a:cubicBezTo>
                    <a:pt x="723" y="1573"/>
                    <a:pt x="710" y="1573"/>
                    <a:pt x="697" y="1573"/>
                  </a:cubicBezTo>
                  <a:cubicBezTo>
                    <a:pt x="657" y="1573"/>
                    <a:pt x="619" y="1570"/>
                    <a:pt x="583" y="1564"/>
                  </a:cubicBezTo>
                  <a:cubicBezTo>
                    <a:pt x="581" y="1564"/>
                    <a:pt x="579" y="1563"/>
                    <a:pt x="578" y="156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3529575" y="1967200"/>
              <a:ext cx="67750" cy="50600"/>
            </a:xfrm>
            <a:custGeom>
              <a:avLst/>
              <a:gdLst/>
              <a:ahLst/>
              <a:cxnLst/>
              <a:rect l="l" t="t" r="r" b="b"/>
              <a:pathLst>
                <a:path w="2710" h="2024" extrusionOk="0">
                  <a:moveTo>
                    <a:pt x="400" y="0"/>
                  </a:moveTo>
                  <a:cubicBezTo>
                    <a:pt x="390" y="0"/>
                    <a:pt x="381" y="4"/>
                    <a:pt x="372" y="12"/>
                  </a:cubicBezTo>
                  <a:cubicBezTo>
                    <a:pt x="330" y="51"/>
                    <a:pt x="294" y="90"/>
                    <a:pt x="257" y="134"/>
                  </a:cubicBezTo>
                  <a:cubicBezTo>
                    <a:pt x="243" y="148"/>
                    <a:pt x="246" y="176"/>
                    <a:pt x="266" y="190"/>
                  </a:cubicBezTo>
                  <a:cubicBezTo>
                    <a:pt x="274" y="196"/>
                    <a:pt x="282" y="201"/>
                    <a:pt x="294" y="201"/>
                  </a:cubicBezTo>
                  <a:cubicBezTo>
                    <a:pt x="302" y="201"/>
                    <a:pt x="316" y="196"/>
                    <a:pt x="321" y="190"/>
                  </a:cubicBezTo>
                  <a:cubicBezTo>
                    <a:pt x="355" y="148"/>
                    <a:pt x="391" y="109"/>
                    <a:pt x="427" y="76"/>
                  </a:cubicBezTo>
                  <a:cubicBezTo>
                    <a:pt x="447" y="56"/>
                    <a:pt x="450" y="34"/>
                    <a:pt x="433" y="14"/>
                  </a:cubicBezTo>
                  <a:cubicBezTo>
                    <a:pt x="422" y="5"/>
                    <a:pt x="411" y="0"/>
                    <a:pt x="400" y="0"/>
                  </a:cubicBezTo>
                  <a:close/>
                  <a:moveTo>
                    <a:pt x="198" y="256"/>
                  </a:moveTo>
                  <a:cubicBezTo>
                    <a:pt x="184" y="256"/>
                    <a:pt x="170" y="264"/>
                    <a:pt x="162" y="277"/>
                  </a:cubicBezTo>
                  <a:cubicBezTo>
                    <a:pt x="135" y="321"/>
                    <a:pt x="107" y="374"/>
                    <a:pt x="87" y="427"/>
                  </a:cubicBezTo>
                  <a:cubicBezTo>
                    <a:pt x="76" y="447"/>
                    <a:pt x="87" y="469"/>
                    <a:pt x="107" y="480"/>
                  </a:cubicBezTo>
                  <a:cubicBezTo>
                    <a:pt x="115" y="480"/>
                    <a:pt x="118" y="483"/>
                    <a:pt x="126" y="483"/>
                  </a:cubicBezTo>
                  <a:cubicBezTo>
                    <a:pt x="140" y="483"/>
                    <a:pt x="157" y="472"/>
                    <a:pt x="162" y="458"/>
                  </a:cubicBezTo>
                  <a:cubicBezTo>
                    <a:pt x="182" y="413"/>
                    <a:pt x="204" y="363"/>
                    <a:pt x="232" y="319"/>
                  </a:cubicBezTo>
                  <a:cubicBezTo>
                    <a:pt x="243" y="302"/>
                    <a:pt x="241" y="277"/>
                    <a:pt x="218" y="263"/>
                  </a:cubicBezTo>
                  <a:cubicBezTo>
                    <a:pt x="213" y="258"/>
                    <a:pt x="206" y="256"/>
                    <a:pt x="198" y="256"/>
                  </a:cubicBezTo>
                  <a:close/>
                  <a:moveTo>
                    <a:pt x="74" y="553"/>
                  </a:moveTo>
                  <a:cubicBezTo>
                    <a:pt x="56" y="553"/>
                    <a:pt x="36" y="566"/>
                    <a:pt x="31" y="584"/>
                  </a:cubicBezTo>
                  <a:cubicBezTo>
                    <a:pt x="20" y="639"/>
                    <a:pt x="9" y="695"/>
                    <a:pt x="3" y="751"/>
                  </a:cubicBezTo>
                  <a:cubicBezTo>
                    <a:pt x="3" y="773"/>
                    <a:pt x="17" y="793"/>
                    <a:pt x="42" y="796"/>
                  </a:cubicBezTo>
                  <a:lnTo>
                    <a:pt x="45" y="796"/>
                  </a:lnTo>
                  <a:cubicBezTo>
                    <a:pt x="65" y="796"/>
                    <a:pt x="84" y="782"/>
                    <a:pt x="84" y="754"/>
                  </a:cubicBezTo>
                  <a:cubicBezTo>
                    <a:pt x="90" y="706"/>
                    <a:pt x="98" y="653"/>
                    <a:pt x="112" y="600"/>
                  </a:cubicBezTo>
                  <a:cubicBezTo>
                    <a:pt x="115" y="581"/>
                    <a:pt x="101" y="558"/>
                    <a:pt x="79" y="553"/>
                  </a:cubicBezTo>
                  <a:cubicBezTo>
                    <a:pt x="77" y="553"/>
                    <a:pt x="75" y="553"/>
                    <a:pt x="74" y="553"/>
                  </a:cubicBezTo>
                  <a:close/>
                  <a:moveTo>
                    <a:pt x="1384" y="659"/>
                  </a:moveTo>
                  <a:cubicBezTo>
                    <a:pt x="1376" y="659"/>
                    <a:pt x="1370" y="659"/>
                    <a:pt x="1359" y="664"/>
                  </a:cubicBezTo>
                  <a:cubicBezTo>
                    <a:pt x="1334" y="667"/>
                    <a:pt x="1320" y="687"/>
                    <a:pt x="1323" y="712"/>
                  </a:cubicBezTo>
                  <a:cubicBezTo>
                    <a:pt x="1331" y="735"/>
                    <a:pt x="1345" y="749"/>
                    <a:pt x="1367" y="749"/>
                  </a:cubicBezTo>
                  <a:cubicBezTo>
                    <a:pt x="1369" y="749"/>
                    <a:pt x="1371" y="748"/>
                    <a:pt x="1373" y="748"/>
                  </a:cubicBezTo>
                  <a:cubicBezTo>
                    <a:pt x="1376" y="745"/>
                    <a:pt x="1382" y="745"/>
                    <a:pt x="1384" y="745"/>
                  </a:cubicBezTo>
                  <a:cubicBezTo>
                    <a:pt x="1412" y="745"/>
                    <a:pt x="1440" y="765"/>
                    <a:pt x="1471" y="804"/>
                  </a:cubicBezTo>
                  <a:cubicBezTo>
                    <a:pt x="1479" y="815"/>
                    <a:pt x="1488" y="821"/>
                    <a:pt x="1502" y="821"/>
                  </a:cubicBezTo>
                  <a:cubicBezTo>
                    <a:pt x="1510" y="821"/>
                    <a:pt x="1521" y="818"/>
                    <a:pt x="1527" y="807"/>
                  </a:cubicBezTo>
                  <a:cubicBezTo>
                    <a:pt x="1543" y="796"/>
                    <a:pt x="1549" y="768"/>
                    <a:pt x="1532" y="751"/>
                  </a:cubicBezTo>
                  <a:cubicBezTo>
                    <a:pt x="1476" y="678"/>
                    <a:pt x="1421" y="659"/>
                    <a:pt x="1384" y="659"/>
                  </a:cubicBezTo>
                  <a:close/>
                  <a:moveTo>
                    <a:pt x="1248" y="773"/>
                  </a:moveTo>
                  <a:cubicBezTo>
                    <a:pt x="1233" y="773"/>
                    <a:pt x="1217" y="781"/>
                    <a:pt x="1209" y="796"/>
                  </a:cubicBezTo>
                  <a:cubicBezTo>
                    <a:pt x="1189" y="846"/>
                    <a:pt x="1172" y="904"/>
                    <a:pt x="1164" y="969"/>
                  </a:cubicBezTo>
                  <a:cubicBezTo>
                    <a:pt x="1161" y="988"/>
                    <a:pt x="1175" y="1010"/>
                    <a:pt x="1200" y="1013"/>
                  </a:cubicBezTo>
                  <a:lnTo>
                    <a:pt x="1206" y="1013"/>
                  </a:lnTo>
                  <a:cubicBezTo>
                    <a:pt x="1228" y="1013"/>
                    <a:pt x="1245" y="996"/>
                    <a:pt x="1248" y="974"/>
                  </a:cubicBezTo>
                  <a:cubicBezTo>
                    <a:pt x="1256" y="918"/>
                    <a:pt x="1264" y="868"/>
                    <a:pt x="1287" y="832"/>
                  </a:cubicBezTo>
                  <a:cubicBezTo>
                    <a:pt x="1292" y="810"/>
                    <a:pt x="1287" y="787"/>
                    <a:pt x="1264" y="776"/>
                  </a:cubicBezTo>
                  <a:cubicBezTo>
                    <a:pt x="1259" y="774"/>
                    <a:pt x="1254" y="773"/>
                    <a:pt x="1248" y="773"/>
                  </a:cubicBezTo>
                  <a:close/>
                  <a:moveTo>
                    <a:pt x="1552" y="888"/>
                  </a:moveTo>
                  <a:cubicBezTo>
                    <a:pt x="1527" y="888"/>
                    <a:pt x="1510" y="902"/>
                    <a:pt x="1507" y="927"/>
                  </a:cubicBezTo>
                  <a:cubicBezTo>
                    <a:pt x="1502" y="969"/>
                    <a:pt x="1485" y="1013"/>
                    <a:pt x="1454" y="1058"/>
                  </a:cubicBezTo>
                  <a:cubicBezTo>
                    <a:pt x="1440" y="1075"/>
                    <a:pt x="1446" y="1100"/>
                    <a:pt x="1465" y="1114"/>
                  </a:cubicBezTo>
                  <a:cubicBezTo>
                    <a:pt x="1471" y="1116"/>
                    <a:pt x="1482" y="1122"/>
                    <a:pt x="1488" y="1122"/>
                  </a:cubicBezTo>
                  <a:cubicBezTo>
                    <a:pt x="1502" y="1122"/>
                    <a:pt x="1516" y="1114"/>
                    <a:pt x="1524" y="1102"/>
                  </a:cubicBezTo>
                  <a:cubicBezTo>
                    <a:pt x="1563" y="1044"/>
                    <a:pt x="1582" y="988"/>
                    <a:pt x="1591" y="932"/>
                  </a:cubicBezTo>
                  <a:cubicBezTo>
                    <a:pt x="1591" y="907"/>
                    <a:pt x="1577" y="890"/>
                    <a:pt x="1552" y="888"/>
                  </a:cubicBezTo>
                  <a:close/>
                  <a:moveTo>
                    <a:pt x="49" y="884"/>
                  </a:moveTo>
                  <a:cubicBezTo>
                    <a:pt x="47" y="884"/>
                    <a:pt x="45" y="884"/>
                    <a:pt x="42" y="885"/>
                  </a:cubicBezTo>
                  <a:cubicBezTo>
                    <a:pt x="20" y="885"/>
                    <a:pt x="1" y="902"/>
                    <a:pt x="3" y="927"/>
                  </a:cubicBezTo>
                  <a:cubicBezTo>
                    <a:pt x="6" y="983"/>
                    <a:pt x="15" y="1038"/>
                    <a:pt x="29" y="1094"/>
                  </a:cubicBezTo>
                  <a:cubicBezTo>
                    <a:pt x="31" y="1111"/>
                    <a:pt x="48" y="1125"/>
                    <a:pt x="65" y="1125"/>
                  </a:cubicBezTo>
                  <a:lnTo>
                    <a:pt x="76" y="1125"/>
                  </a:lnTo>
                  <a:cubicBezTo>
                    <a:pt x="98" y="1122"/>
                    <a:pt x="115" y="1097"/>
                    <a:pt x="107" y="1075"/>
                  </a:cubicBezTo>
                  <a:cubicBezTo>
                    <a:pt x="93" y="1027"/>
                    <a:pt x="87" y="974"/>
                    <a:pt x="84" y="921"/>
                  </a:cubicBezTo>
                  <a:cubicBezTo>
                    <a:pt x="84" y="904"/>
                    <a:pt x="69" y="884"/>
                    <a:pt x="49" y="884"/>
                  </a:cubicBezTo>
                  <a:close/>
                  <a:moveTo>
                    <a:pt x="1212" y="1093"/>
                  </a:moveTo>
                  <a:cubicBezTo>
                    <a:pt x="1209" y="1093"/>
                    <a:pt x="1206" y="1093"/>
                    <a:pt x="1203" y="1094"/>
                  </a:cubicBezTo>
                  <a:cubicBezTo>
                    <a:pt x="1178" y="1097"/>
                    <a:pt x="1161" y="1114"/>
                    <a:pt x="1164" y="1139"/>
                  </a:cubicBezTo>
                  <a:cubicBezTo>
                    <a:pt x="1167" y="1195"/>
                    <a:pt x="1178" y="1250"/>
                    <a:pt x="1195" y="1306"/>
                  </a:cubicBezTo>
                  <a:cubicBezTo>
                    <a:pt x="1200" y="1320"/>
                    <a:pt x="1214" y="1331"/>
                    <a:pt x="1228" y="1334"/>
                  </a:cubicBezTo>
                  <a:cubicBezTo>
                    <a:pt x="1234" y="1340"/>
                    <a:pt x="1242" y="1345"/>
                    <a:pt x="1250" y="1345"/>
                  </a:cubicBezTo>
                  <a:lnTo>
                    <a:pt x="1276" y="1345"/>
                  </a:lnTo>
                  <a:cubicBezTo>
                    <a:pt x="1326" y="1309"/>
                    <a:pt x="1370" y="1275"/>
                    <a:pt x="1409" y="1239"/>
                  </a:cubicBezTo>
                  <a:cubicBezTo>
                    <a:pt x="1426" y="1222"/>
                    <a:pt x="1429" y="1197"/>
                    <a:pt x="1412" y="1181"/>
                  </a:cubicBezTo>
                  <a:cubicBezTo>
                    <a:pt x="1403" y="1171"/>
                    <a:pt x="1391" y="1165"/>
                    <a:pt x="1379" y="1165"/>
                  </a:cubicBezTo>
                  <a:cubicBezTo>
                    <a:pt x="1370" y="1165"/>
                    <a:pt x="1361" y="1169"/>
                    <a:pt x="1354" y="1178"/>
                  </a:cubicBezTo>
                  <a:cubicBezTo>
                    <a:pt x="1329" y="1197"/>
                    <a:pt x="1298" y="1222"/>
                    <a:pt x="1264" y="1248"/>
                  </a:cubicBezTo>
                  <a:cubicBezTo>
                    <a:pt x="1259" y="1206"/>
                    <a:pt x="1250" y="1169"/>
                    <a:pt x="1248" y="1130"/>
                  </a:cubicBezTo>
                  <a:cubicBezTo>
                    <a:pt x="1245" y="1111"/>
                    <a:pt x="1232" y="1093"/>
                    <a:pt x="1212" y="1093"/>
                  </a:cubicBezTo>
                  <a:close/>
                  <a:moveTo>
                    <a:pt x="124" y="1192"/>
                  </a:moveTo>
                  <a:cubicBezTo>
                    <a:pt x="117" y="1192"/>
                    <a:pt x="111" y="1194"/>
                    <a:pt x="104" y="1197"/>
                  </a:cubicBezTo>
                  <a:cubicBezTo>
                    <a:pt x="79" y="1208"/>
                    <a:pt x="73" y="1234"/>
                    <a:pt x="84" y="1253"/>
                  </a:cubicBezTo>
                  <a:cubicBezTo>
                    <a:pt x="112" y="1306"/>
                    <a:pt x="143" y="1356"/>
                    <a:pt x="176" y="1401"/>
                  </a:cubicBezTo>
                  <a:cubicBezTo>
                    <a:pt x="185" y="1407"/>
                    <a:pt x="199" y="1415"/>
                    <a:pt x="210" y="1415"/>
                  </a:cubicBezTo>
                  <a:cubicBezTo>
                    <a:pt x="218" y="1415"/>
                    <a:pt x="227" y="1409"/>
                    <a:pt x="232" y="1404"/>
                  </a:cubicBezTo>
                  <a:cubicBezTo>
                    <a:pt x="255" y="1390"/>
                    <a:pt x="255" y="1365"/>
                    <a:pt x="241" y="1348"/>
                  </a:cubicBezTo>
                  <a:cubicBezTo>
                    <a:pt x="213" y="1309"/>
                    <a:pt x="185" y="1267"/>
                    <a:pt x="160" y="1217"/>
                  </a:cubicBezTo>
                  <a:cubicBezTo>
                    <a:pt x="152" y="1201"/>
                    <a:pt x="139" y="1192"/>
                    <a:pt x="124" y="1192"/>
                  </a:cubicBezTo>
                  <a:close/>
                  <a:moveTo>
                    <a:pt x="1108" y="1346"/>
                  </a:moveTo>
                  <a:cubicBezTo>
                    <a:pt x="1101" y="1346"/>
                    <a:pt x="1095" y="1347"/>
                    <a:pt x="1089" y="1351"/>
                  </a:cubicBezTo>
                  <a:cubicBezTo>
                    <a:pt x="1041" y="1376"/>
                    <a:pt x="994" y="1401"/>
                    <a:pt x="944" y="1421"/>
                  </a:cubicBezTo>
                  <a:cubicBezTo>
                    <a:pt x="927" y="1429"/>
                    <a:pt x="913" y="1451"/>
                    <a:pt x="924" y="1474"/>
                  </a:cubicBezTo>
                  <a:cubicBezTo>
                    <a:pt x="930" y="1487"/>
                    <a:pt x="944" y="1499"/>
                    <a:pt x="963" y="1499"/>
                  </a:cubicBezTo>
                  <a:cubicBezTo>
                    <a:pt x="969" y="1499"/>
                    <a:pt x="971" y="1499"/>
                    <a:pt x="974" y="1493"/>
                  </a:cubicBezTo>
                  <a:cubicBezTo>
                    <a:pt x="1025" y="1474"/>
                    <a:pt x="1078" y="1451"/>
                    <a:pt x="1125" y="1423"/>
                  </a:cubicBezTo>
                  <a:cubicBezTo>
                    <a:pt x="1147" y="1415"/>
                    <a:pt x="1153" y="1390"/>
                    <a:pt x="1144" y="1367"/>
                  </a:cubicBezTo>
                  <a:cubicBezTo>
                    <a:pt x="1137" y="1354"/>
                    <a:pt x="1122" y="1346"/>
                    <a:pt x="1108" y="1346"/>
                  </a:cubicBezTo>
                  <a:close/>
                  <a:moveTo>
                    <a:pt x="331" y="1439"/>
                  </a:moveTo>
                  <a:cubicBezTo>
                    <a:pt x="318" y="1439"/>
                    <a:pt x="305" y="1446"/>
                    <a:pt x="296" y="1460"/>
                  </a:cubicBezTo>
                  <a:cubicBezTo>
                    <a:pt x="285" y="1476"/>
                    <a:pt x="288" y="1501"/>
                    <a:pt x="310" y="1515"/>
                  </a:cubicBezTo>
                  <a:cubicBezTo>
                    <a:pt x="358" y="1546"/>
                    <a:pt x="414" y="1566"/>
                    <a:pt x="475" y="1582"/>
                  </a:cubicBezTo>
                  <a:lnTo>
                    <a:pt x="483" y="1582"/>
                  </a:lnTo>
                  <a:cubicBezTo>
                    <a:pt x="503" y="1582"/>
                    <a:pt x="520" y="1568"/>
                    <a:pt x="522" y="1549"/>
                  </a:cubicBezTo>
                  <a:cubicBezTo>
                    <a:pt x="525" y="1529"/>
                    <a:pt x="511" y="1507"/>
                    <a:pt x="492" y="1501"/>
                  </a:cubicBezTo>
                  <a:cubicBezTo>
                    <a:pt x="439" y="1490"/>
                    <a:pt x="394" y="1474"/>
                    <a:pt x="352" y="1446"/>
                  </a:cubicBezTo>
                  <a:cubicBezTo>
                    <a:pt x="346" y="1441"/>
                    <a:pt x="339" y="1439"/>
                    <a:pt x="331" y="1439"/>
                  </a:cubicBezTo>
                  <a:close/>
                  <a:moveTo>
                    <a:pt x="808" y="1471"/>
                  </a:moveTo>
                  <a:cubicBezTo>
                    <a:pt x="804" y="1471"/>
                    <a:pt x="800" y="1472"/>
                    <a:pt x="796" y="1474"/>
                  </a:cubicBezTo>
                  <a:cubicBezTo>
                    <a:pt x="740" y="1490"/>
                    <a:pt x="687" y="1501"/>
                    <a:pt x="642" y="1507"/>
                  </a:cubicBezTo>
                  <a:cubicBezTo>
                    <a:pt x="620" y="1513"/>
                    <a:pt x="603" y="1529"/>
                    <a:pt x="606" y="1554"/>
                  </a:cubicBezTo>
                  <a:cubicBezTo>
                    <a:pt x="609" y="1571"/>
                    <a:pt x="628" y="1588"/>
                    <a:pt x="648" y="1588"/>
                  </a:cubicBezTo>
                  <a:lnTo>
                    <a:pt x="651" y="1588"/>
                  </a:lnTo>
                  <a:cubicBezTo>
                    <a:pt x="704" y="1585"/>
                    <a:pt x="759" y="1571"/>
                    <a:pt x="818" y="1554"/>
                  </a:cubicBezTo>
                  <a:cubicBezTo>
                    <a:pt x="840" y="1546"/>
                    <a:pt x="854" y="1521"/>
                    <a:pt x="846" y="1501"/>
                  </a:cubicBezTo>
                  <a:cubicBezTo>
                    <a:pt x="841" y="1484"/>
                    <a:pt x="825" y="1471"/>
                    <a:pt x="808" y="1471"/>
                  </a:cubicBezTo>
                  <a:close/>
                  <a:moveTo>
                    <a:pt x="1291" y="1406"/>
                  </a:moveTo>
                  <a:cubicBezTo>
                    <a:pt x="1286" y="1406"/>
                    <a:pt x="1281" y="1407"/>
                    <a:pt x="1276" y="1409"/>
                  </a:cubicBezTo>
                  <a:cubicBezTo>
                    <a:pt x="1253" y="1421"/>
                    <a:pt x="1245" y="1446"/>
                    <a:pt x="1253" y="1465"/>
                  </a:cubicBezTo>
                  <a:cubicBezTo>
                    <a:pt x="1276" y="1518"/>
                    <a:pt x="1303" y="1566"/>
                    <a:pt x="1334" y="1616"/>
                  </a:cubicBezTo>
                  <a:cubicBezTo>
                    <a:pt x="1343" y="1627"/>
                    <a:pt x="1356" y="1633"/>
                    <a:pt x="1370" y="1633"/>
                  </a:cubicBezTo>
                  <a:cubicBezTo>
                    <a:pt x="1376" y="1633"/>
                    <a:pt x="1384" y="1630"/>
                    <a:pt x="1393" y="1627"/>
                  </a:cubicBezTo>
                  <a:cubicBezTo>
                    <a:pt x="1415" y="1616"/>
                    <a:pt x="1421" y="1591"/>
                    <a:pt x="1407" y="1571"/>
                  </a:cubicBezTo>
                  <a:cubicBezTo>
                    <a:pt x="1376" y="1527"/>
                    <a:pt x="1351" y="1479"/>
                    <a:pt x="1331" y="1432"/>
                  </a:cubicBezTo>
                  <a:cubicBezTo>
                    <a:pt x="1323" y="1415"/>
                    <a:pt x="1307" y="1406"/>
                    <a:pt x="1291" y="1406"/>
                  </a:cubicBezTo>
                  <a:close/>
                  <a:moveTo>
                    <a:pt x="2662" y="1443"/>
                  </a:moveTo>
                  <a:cubicBezTo>
                    <a:pt x="2648" y="1443"/>
                    <a:pt x="2633" y="1450"/>
                    <a:pt x="2626" y="1462"/>
                  </a:cubicBezTo>
                  <a:cubicBezTo>
                    <a:pt x="2623" y="1462"/>
                    <a:pt x="2590" y="1518"/>
                    <a:pt x="2531" y="1591"/>
                  </a:cubicBezTo>
                  <a:cubicBezTo>
                    <a:pt x="2517" y="1610"/>
                    <a:pt x="2520" y="1633"/>
                    <a:pt x="2539" y="1646"/>
                  </a:cubicBezTo>
                  <a:cubicBezTo>
                    <a:pt x="2545" y="1655"/>
                    <a:pt x="2553" y="1658"/>
                    <a:pt x="2562" y="1658"/>
                  </a:cubicBezTo>
                  <a:cubicBezTo>
                    <a:pt x="2576" y="1658"/>
                    <a:pt x="2587" y="1655"/>
                    <a:pt x="2598" y="1644"/>
                  </a:cubicBezTo>
                  <a:cubicBezTo>
                    <a:pt x="2659" y="1563"/>
                    <a:pt x="2693" y="1507"/>
                    <a:pt x="2696" y="1504"/>
                  </a:cubicBezTo>
                  <a:cubicBezTo>
                    <a:pt x="2710" y="1487"/>
                    <a:pt x="2701" y="1460"/>
                    <a:pt x="2682" y="1448"/>
                  </a:cubicBezTo>
                  <a:cubicBezTo>
                    <a:pt x="2676" y="1445"/>
                    <a:pt x="2669" y="1443"/>
                    <a:pt x="2662" y="1443"/>
                  </a:cubicBezTo>
                  <a:close/>
                  <a:moveTo>
                    <a:pt x="1468" y="1684"/>
                  </a:moveTo>
                  <a:cubicBezTo>
                    <a:pt x="1458" y="1684"/>
                    <a:pt x="1448" y="1687"/>
                    <a:pt x="1440" y="1694"/>
                  </a:cubicBezTo>
                  <a:cubicBezTo>
                    <a:pt x="1423" y="1708"/>
                    <a:pt x="1423" y="1730"/>
                    <a:pt x="1437" y="1750"/>
                  </a:cubicBezTo>
                  <a:cubicBezTo>
                    <a:pt x="1474" y="1797"/>
                    <a:pt x="1513" y="1836"/>
                    <a:pt x="1555" y="1870"/>
                  </a:cubicBezTo>
                  <a:cubicBezTo>
                    <a:pt x="1563" y="1878"/>
                    <a:pt x="1571" y="1881"/>
                    <a:pt x="1582" y="1881"/>
                  </a:cubicBezTo>
                  <a:cubicBezTo>
                    <a:pt x="1596" y="1881"/>
                    <a:pt x="1608" y="1875"/>
                    <a:pt x="1613" y="1864"/>
                  </a:cubicBezTo>
                  <a:cubicBezTo>
                    <a:pt x="1627" y="1850"/>
                    <a:pt x="1624" y="1822"/>
                    <a:pt x="1608" y="1808"/>
                  </a:cubicBezTo>
                  <a:cubicBezTo>
                    <a:pt x="1569" y="1778"/>
                    <a:pt x="1532" y="1739"/>
                    <a:pt x="1496" y="1697"/>
                  </a:cubicBezTo>
                  <a:cubicBezTo>
                    <a:pt x="1489" y="1688"/>
                    <a:pt x="1478" y="1684"/>
                    <a:pt x="1468" y="1684"/>
                  </a:cubicBezTo>
                  <a:close/>
                  <a:moveTo>
                    <a:pt x="2460" y="1701"/>
                  </a:moveTo>
                  <a:cubicBezTo>
                    <a:pt x="2449" y="1701"/>
                    <a:pt x="2439" y="1705"/>
                    <a:pt x="2431" y="1713"/>
                  </a:cubicBezTo>
                  <a:cubicBezTo>
                    <a:pt x="2392" y="1752"/>
                    <a:pt x="2350" y="1786"/>
                    <a:pt x="2311" y="1819"/>
                  </a:cubicBezTo>
                  <a:cubicBezTo>
                    <a:pt x="2291" y="1828"/>
                    <a:pt x="2288" y="1856"/>
                    <a:pt x="2302" y="1875"/>
                  </a:cubicBezTo>
                  <a:cubicBezTo>
                    <a:pt x="2308" y="1884"/>
                    <a:pt x="2319" y="1892"/>
                    <a:pt x="2333" y="1892"/>
                  </a:cubicBezTo>
                  <a:cubicBezTo>
                    <a:pt x="2338" y="1892"/>
                    <a:pt x="2347" y="1889"/>
                    <a:pt x="2361" y="1884"/>
                  </a:cubicBezTo>
                  <a:cubicBezTo>
                    <a:pt x="2405" y="1853"/>
                    <a:pt x="2447" y="1814"/>
                    <a:pt x="2489" y="1772"/>
                  </a:cubicBezTo>
                  <a:cubicBezTo>
                    <a:pt x="2506" y="1755"/>
                    <a:pt x="2506" y="1730"/>
                    <a:pt x="2489" y="1713"/>
                  </a:cubicBezTo>
                  <a:cubicBezTo>
                    <a:pt x="2481" y="1705"/>
                    <a:pt x="2470" y="1701"/>
                    <a:pt x="2460" y="1701"/>
                  </a:cubicBezTo>
                  <a:close/>
                  <a:moveTo>
                    <a:pt x="1720" y="1890"/>
                  </a:moveTo>
                  <a:cubicBezTo>
                    <a:pt x="1705" y="1890"/>
                    <a:pt x="1691" y="1898"/>
                    <a:pt x="1683" y="1912"/>
                  </a:cubicBezTo>
                  <a:cubicBezTo>
                    <a:pt x="1675" y="1934"/>
                    <a:pt x="1680" y="1959"/>
                    <a:pt x="1702" y="1967"/>
                  </a:cubicBezTo>
                  <a:cubicBezTo>
                    <a:pt x="1753" y="1995"/>
                    <a:pt x="1808" y="2015"/>
                    <a:pt x="1864" y="2023"/>
                  </a:cubicBezTo>
                  <a:lnTo>
                    <a:pt x="1873" y="2023"/>
                  </a:lnTo>
                  <a:cubicBezTo>
                    <a:pt x="1892" y="2023"/>
                    <a:pt x="1912" y="2009"/>
                    <a:pt x="1917" y="1992"/>
                  </a:cubicBezTo>
                  <a:cubicBezTo>
                    <a:pt x="1920" y="1967"/>
                    <a:pt x="1906" y="1948"/>
                    <a:pt x="1884" y="1945"/>
                  </a:cubicBezTo>
                  <a:cubicBezTo>
                    <a:pt x="1834" y="1937"/>
                    <a:pt x="1786" y="1920"/>
                    <a:pt x="1739" y="1895"/>
                  </a:cubicBezTo>
                  <a:cubicBezTo>
                    <a:pt x="1733" y="1891"/>
                    <a:pt x="1726" y="1890"/>
                    <a:pt x="1720" y="1890"/>
                  </a:cubicBezTo>
                  <a:close/>
                  <a:moveTo>
                    <a:pt x="2191" y="1890"/>
                  </a:moveTo>
                  <a:cubicBezTo>
                    <a:pt x="2185" y="1890"/>
                    <a:pt x="2178" y="1891"/>
                    <a:pt x="2171" y="1895"/>
                  </a:cubicBezTo>
                  <a:cubicBezTo>
                    <a:pt x="2126" y="1914"/>
                    <a:pt x="2079" y="1934"/>
                    <a:pt x="2029" y="1939"/>
                  </a:cubicBezTo>
                  <a:cubicBezTo>
                    <a:pt x="2004" y="1948"/>
                    <a:pt x="1990" y="1965"/>
                    <a:pt x="1995" y="1990"/>
                  </a:cubicBezTo>
                  <a:cubicBezTo>
                    <a:pt x="1998" y="2009"/>
                    <a:pt x="2015" y="2023"/>
                    <a:pt x="2037" y="2023"/>
                  </a:cubicBezTo>
                  <a:lnTo>
                    <a:pt x="2043" y="2023"/>
                  </a:lnTo>
                  <a:cubicBezTo>
                    <a:pt x="2096" y="2018"/>
                    <a:pt x="2152" y="1998"/>
                    <a:pt x="2207" y="1970"/>
                  </a:cubicBezTo>
                  <a:cubicBezTo>
                    <a:pt x="2232" y="1962"/>
                    <a:pt x="2238" y="1937"/>
                    <a:pt x="2227" y="1914"/>
                  </a:cubicBezTo>
                  <a:cubicBezTo>
                    <a:pt x="2221" y="1899"/>
                    <a:pt x="2207" y="1890"/>
                    <a:pt x="2191" y="189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3596025" y="2155975"/>
              <a:ext cx="148650" cy="26675"/>
            </a:xfrm>
            <a:custGeom>
              <a:avLst/>
              <a:gdLst/>
              <a:ahLst/>
              <a:cxnLst/>
              <a:rect l="l" t="t" r="r" b="b"/>
              <a:pathLst>
                <a:path w="5946" h="1067" extrusionOk="0">
                  <a:moveTo>
                    <a:pt x="2958" y="0"/>
                  </a:moveTo>
                  <a:cubicBezTo>
                    <a:pt x="2935" y="0"/>
                    <a:pt x="2912" y="3"/>
                    <a:pt x="2889" y="7"/>
                  </a:cubicBezTo>
                  <a:cubicBezTo>
                    <a:pt x="2454" y="88"/>
                    <a:pt x="2233" y="498"/>
                    <a:pt x="1963" y="554"/>
                  </a:cubicBezTo>
                  <a:cubicBezTo>
                    <a:pt x="1950" y="556"/>
                    <a:pt x="1937" y="558"/>
                    <a:pt x="1925" y="558"/>
                  </a:cubicBezTo>
                  <a:cubicBezTo>
                    <a:pt x="1696" y="558"/>
                    <a:pt x="1603" y="110"/>
                    <a:pt x="1322" y="110"/>
                  </a:cubicBezTo>
                  <a:cubicBezTo>
                    <a:pt x="1301" y="110"/>
                    <a:pt x="1278" y="113"/>
                    <a:pt x="1254" y="119"/>
                  </a:cubicBezTo>
                  <a:cubicBezTo>
                    <a:pt x="902" y="200"/>
                    <a:pt x="434" y="855"/>
                    <a:pt x="135" y="992"/>
                  </a:cubicBezTo>
                  <a:cubicBezTo>
                    <a:pt x="0" y="1050"/>
                    <a:pt x="331" y="1067"/>
                    <a:pt x="737" y="1067"/>
                  </a:cubicBezTo>
                  <a:cubicBezTo>
                    <a:pt x="1237" y="1067"/>
                    <a:pt x="1854" y="1042"/>
                    <a:pt x="1854" y="1042"/>
                  </a:cubicBezTo>
                  <a:cubicBezTo>
                    <a:pt x="1854" y="1042"/>
                    <a:pt x="5511" y="986"/>
                    <a:pt x="5732" y="964"/>
                  </a:cubicBezTo>
                  <a:cubicBezTo>
                    <a:pt x="5945" y="937"/>
                    <a:pt x="4927" y="113"/>
                    <a:pt x="4737" y="113"/>
                  </a:cubicBezTo>
                  <a:cubicBezTo>
                    <a:pt x="4731" y="113"/>
                    <a:pt x="4726" y="114"/>
                    <a:pt x="4722" y="116"/>
                  </a:cubicBezTo>
                  <a:cubicBezTo>
                    <a:pt x="4585" y="172"/>
                    <a:pt x="4337" y="253"/>
                    <a:pt x="3901" y="470"/>
                  </a:cubicBezTo>
                  <a:cubicBezTo>
                    <a:pt x="3856" y="493"/>
                    <a:pt x="3813" y="503"/>
                    <a:pt x="3772" y="503"/>
                  </a:cubicBezTo>
                  <a:cubicBezTo>
                    <a:pt x="3484" y="503"/>
                    <a:pt x="3301" y="0"/>
                    <a:pt x="29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756800" y="2157375"/>
              <a:ext cx="148625" cy="26700"/>
            </a:xfrm>
            <a:custGeom>
              <a:avLst/>
              <a:gdLst/>
              <a:ahLst/>
              <a:cxnLst/>
              <a:rect l="l" t="t" r="r" b="b"/>
              <a:pathLst>
                <a:path w="5945" h="1068" extrusionOk="0">
                  <a:moveTo>
                    <a:pt x="2957" y="0"/>
                  </a:moveTo>
                  <a:cubicBezTo>
                    <a:pt x="2935" y="0"/>
                    <a:pt x="2912" y="2"/>
                    <a:pt x="2888" y="7"/>
                  </a:cubicBezTo>
                  <a:cubicBezTo>
                    <a:pt x="2453" y="88"/>
                    <a:pt x="2233" y="498"/>
                    <a:pt x="1962" y="554"/>
                  </a:cubicBezTo>
                  <a:cubicBezTo>
                    <a:pt x="1949" y="556"/>
                    <a:pt x="1937" y="557"/>
                    <a:pt x="1925" y="557"/>
                  </a:cubicBezTo>
                  <a:cubicBezTo>
                    <a:pt x="1698" y="557"/>
                    <a:pt x="1602" y="110"/>
                    <a:pt x="1322" y="110"/>
                  </a:cubicBezTo>
                  <a:cubicBezTo>
                    <a:pt x="1300" y="110"/>
                    <a:pt x="1277" y="113"/>
                    <a:pt x="1253" y="118"/>
                  </a:cubicBezTo>
                  <a:cubicBezTo>
                    <a:pt x="902" y="199"/>
                    <a:pt x="433" y="855"/>
                    <a:pt x="135" y="992"/>
                  </a:cubicBezTo>
                  <a:cubicBezTo>
                    <a:pt x="1" y="1051"/>
                    <a:pt x="325" y="1068"/>
                    <a:pt x="727" y="1068"/>
                  </a:cubicBezTo>
                  <a:cubicBezTo>
                    <a:pt x="1230" y="1068"/>
                    <a:pt x="1853" y="1042"/>
                    <a:pt x="1853" y="1042"/>
                  </a:cubicBezTo>
                  <a:cubicBezTo>
                    <a:pt x="1853" y="1042"/>
                    <a:pt x="5511" y="986"/>
                    <a:pt x="5731" y="964"/>
                  </a:cubicBezTo>
                  <a:cubicBezTo>
                    <a:pt x="5945" y="937"/>
                    <a:pt x="4924" y="113"/>
                    <a:pt x="4734" y="113"/>
                  </a:cubicBezTo>
                  <a:cubicBezTo>
                    <a:pt x="4728" y="113"/>
                    <a:pt x="4723" y="114"/>
                    <a:pt x="4718" y="116"/>
                  </a:cubicBezTo>
                  <a:cubicBezTo>
                    <a:pt x="4584" y="171"/>
                    <a:pt x="4336" y="252"/>
                    <a:pt x="3901" y="470"/>
                  </a:cubicBezTo>
                  <a:cubicBezTo>
                    <a:pt x="3855" y="493"/>
                    <a:pt x="3812" y="503"/>
                    <a:pt x="3772" y="503"/>
                  </a:cubicBezTo>
                  <a:cubicBezTo>
                    <a:pt x="3483" y="503"/>
                    <a:pt x="3301" y="0"/>
                    <a:pt x="2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664250" y="2201525"/>
              <a:ext cx="148625" cy="26700"/>
            </a:xfrm>
            <a:custGeom>
              <a:avLst/>
              <a:gdLst/>
              <a:ahLst/>
              <a:cxnLst/>
              <a:rect l="l" t="t" r="r" b="b"/>
              <a:pathLst>
                <a:path w="5945" h="1068" extrusionOk="0">
                  <a:moveTo>
                    <a:pt x="2959" y="0"/>
                  </a:moveTo>
                  <a:cubicBezTo>
                    <a:pt x="2937" y="0"/>
                    <a:pt x="2915" y="2"/>
                    <a:pt x="2891" y="7"/>
                  </a:cubicBezTo>
                  <a:cubicBezTo>
                    <a:pt x="2456" y="85"/>
                    <a:pt x="2235" y="498"/>
                    <a:pt x="1965" y="554"/>
                  </a:cubicBezTo>
                  <a:cubicBezTo>
                    <a:pt x="1952" y="556"/>
                    <a:pt x="1940" y="557"/>
                    <a:pt x="1927" y="557"/>
                  </a:cubicBezTo>
                  <a:cubicBezTo>
                    <a:pt x="1698" y="557"/>
                    <a:pt x="1605" y="110"/>
                    <a:pt x="1324" y="110"/>
                  </a:cubicBezTo>
                  <a:cubicBezTo>
                    <a:pt x="1303" y="110"/>
                    <a:pt x="1280" y="113"/>
                    <a:pt x="1256" y="118"/>
                  </a:cubicBezTo>
                  <a:cubicBezTo>
                    <a:pt x="899" y="196"/>
                    <a:pt x="436" y="852"/>
                    <a:pt x="137" y="989"/>
                  </a:cubicBezTo>
                  <a:cubicBezTo>
                    <a:pt x="1" y="1050"/>
                    <a:pt x="334" y="1067"/>
                    <a:pt x="743" y="1067"/>
                  </a:cubicBezTo>
                  <a:cubicBezTo>
                    <a:pt x="1243" y="1067"/>
                    <a:pt x="1856" y="1042"/>
                    <a:pt x="1856" y="1042"/>
                  </a:cubicBezTo>
                  <a:cubicBezTo>
                    <a:pt x="1856" y="1042"/>
                    <a:pt x="5513" y="986"/>
                    <a:pt x="5734" y="961"/>
                  </a:cubicBezTo>
                  <a:cubicBezTo>
                    <a:pt x="5945" y="937"/>
                    <a:pt x="4926" y="110"/>
                    <a:pt x="4737" y="110"/>
                  </a:cubicBezTo>
                  <a:cubicBezTo>
                    <a:pt x="4731" y="110"/>
                    <a:pt x="4725" y="111"/>
                    <a:pt x="4721" y="113"/>
                  </a:cubicBezTo>
                  <a:cubicBezTo>
                    <a:pt x="4584" y="169"/>
                    <a:pt x="4339" y="249"/>
                    <a:pt x="3904" y="470"/>
                  </a:cubicBezTo>
                  <a:cubicBezTo>
                    <a:pt x="3858" y="493"/>
                    <a:pt x="3815" y="503"/>
                    <a:pt x="3774" y="503"/>
                  </a:cubicBezTo>
                  <a:cubicBezTo>
                    <a:pt x="3485" y="503"/>
                    <a:pt x="3301" y="0"/>
                    <a:pt x="2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2"/>
          <p:cNvGrpSpPr/>
          <p:nvPr/>
        </p:nvGrpSpPr>
        <p:grpSpPr>
          <a:xfrm>
            <a:off x="7464402" y="292510"/>
            <a:ext cx="1182643" cy="1226663"/>
            <a:chOff x="1314055" y="235203"/>
            <a:chExt cx="834905" cy="865921"/>
          </a:xfrm>
        </p:grpSpPr>
        <p:sp>
          <p:nvSpPr>
            <p:cNvPr id="922" name="Google Shape;922;p32"/>
            <p:cNvSpPr/>
            <p:nvPr/>
          </p:nvSpPr>
          <p:spPr>
            <a:xfrm>
              <a:off x="1314055" y="235203"/>
              <a:ext cx="834905" cy="865921"/>
            </a:xfrm>
            <a:custGeom>
              <a:avLst/>
              <a:gdLst/>
              <a:ahLst/>
              <a:cxnLst/>
              <a:rect l="l" t="t" r="r" b="b"/>
              <a:pathLst>
                <a:path w="21239" h="22028" extrusionOk="0">
                  <a:moveTo>
                    <a:pt x="12217" y="0"/>
                  </a:moveTo>
                  <a:cubicBezTo>
                    <a:pt x="12108" y="0"/>
                    <a:pt x="11935" y="0"/>
                    <a:pt x="11726" y="36"/>
                  </a:cubicBezTo>
                  <a:lnTo>
                    <a:pt x="10877" y="36"/>
                  </a:lnTo>
                  <a:lnTo>
                    <a:pt x="10693" y="371"/>
                  </a:lnTo>
                  <a:cubicBezTo>
                    <a:pt x="10665" y="368"/>
                    <a:pt x="10637" y="368"/>
                    <a:pt x="10610" y="368"/>
                  </a:cubicBezTo>
                  <a:lnTo>
                    <a:pt x="10593" y="368"/>
                  </a:lnTo>
                  <a:cubicBezTo>
                    <a:pt x="10225" y="368"/>
                    <a:pt x="9873" y="469"/>
                    <a:pt x="9566" y="658"/>
                  </a:cubicBezTo>
                  <a:cubicBezTo>
                    <a:pt x="9371" y="745"/>
                    <a:pt x="9192" y="868"/>
                    <a:pt x="9033" y="1018"/>
                  </a:cubicBezTo>
                  <a:cubicBezTo>
                    <a:pt x="8939" y="1105"/>
                    <a:pt x="8858" y="1200"/>
                    <a:pt x="8788" y="1300"/>
                  </a:cubicBezTo>
                  <a:lnTo>
                    <a:pt x="8643" y="1300"/>
                  </a:lnTo>
                  <a:cubicBezTo>
                    <a:pt x="8255" y="990"/>
                    <a:pt x="7781" y="817"/>
                    <a:pt x="7276" y="817"/>
                  </a:cubicBezTo>
                  <a:lnTo>
                    <a:pt x="7265" y="817"/>
                  </a:lnTo>
                  <a:cubicBezTo>
                    <a:pt x="7008" y="817"/>
                    <a:pt x="6757" y="865"/>
                    <a:pt x="6523" y="949"/>
                  </a:cubicBezTo>
                  <a:cubicBezTo>
                    <a:pt x="6369" y="781"/>
                    <a:pt x="6191" y="631"/>
                    <a:pt x="5995" y="505"/>
                  </a:cubicBezTo>
                  <a:cubicBezTo>
                    <a:pt x="5605" y="254"/>
                    <a:pt x="5158" y="120"/>
                    <a:pt x="4706" y="120"/>
                  </a:cubicBezTo>
                  <a:cubicBezTo>
                    <a:pt x="4556" y="120"/>
                    <a:pt x="4405" y="134"/>
                    <a:pt x="4260" y="162"/>
                  </a:cubicBezTo>
                  <a:cubicBezTo>
                    <a:pt x="4143" y="145"/>
                    <a:pt x="4031" y="140"/>
                    <a:pt x="3920" y="140"/>
                  </a:cubicBezTo>
                  <a:cubicBezTo>
                    <a:pt x="3270" y="140"/>
                    <a:pt x="2656" y="413"/>
                    <a:pt x="2237" y="893"/>
                  </a:cubicBezTo>
                  <a:cubicBezTo>
                    <a:pt x="2198" y="935"/>
                    <a:pt x="2162" y="976"/>
                    <a:pt x="2129" y="1024"/>
                  </a:cubicBezTo>
                  <a:cubicBezTo>
                    <a:pt x="2076" y="1063"/>
                    <a:pt x="2023" y="1105"/>
                    <a:pt x="1975" y="1149"/>
                  </a:cubicBezTo>
                  <a:cubicBezTo>
                    <a:pt x="1638" y="1451"/>
                    <a:pt x="1387" y="1833"/>
                    <a:pt x="1241" y="2260"/>
                  </a:cubicBezTo>
                  <a:cubicBezTo>
                    <a:pt x="1082" y="2740"/>
                    <a:pt x="1071" y="3242"/>
                    <a:pt x="1214" y="3716"/>
                  </a:cubicBezTo>
                  <a:cubicBezTo>
                    <a:pt x="1225" y="3744"/>
                    <a:pt x="1233" y="3772"/>
                    <a:pt x="1241" y="3800"/>
                  </a:cubicBezTo>
                  <a:lnTo>
                    <a:pt x="1155" y="3800"/>
                  </a:lnTo>
                  <a:lnTo>
                    <a:pt x="1155" y="4452"/>
                  </a:lnTo>
                  <a:cubicBezTo>
                    <a:pt x="982" y="4765"/>
                    <a:pt x="876" y="5128"/>
                    <a:pt x="876" y="5513"/>
                  </a:cubicBezTo>
                  <a:cubicBezTo>
                    <a:pt x="873" y="6098"/>
                    <a:pt x="1099" y="6654"/>
                    <a:pt x="1515" y="7072"/>
                  </a:cubicBezTo>
                  <a:cubicBezTo>
                    <a:pt x="1520" y="7078"/>
                    <a:pt x="1529" y="7080"/>
                    <a:pt x="1532" y="7089"/>
                  </a:cubicBezTo>
                  <a:cubicBezTo>
                    <a:pt x="1487" y="7122"/>
                    <a:pt x="1445" y="7161"/>
                    <a:pt x="1403" y="7200"/>
                  </a:cubicBezTo>
                  <a:cubicBezTo>
                    <a:pt x="1255" y="7337"/>
                    <a:pt x="1138" y="7493"/>
                    <a:pt x="1041" y="7664"/>
                  </a:cubicBezTo>
                  <a:cubicBezTo>
                    <a:pt x="778" y="8009"/>
                    <a:pt x="639" y="8428"/>
                    <a:pt x="647" y="8866"/>
                  </a:cubicBezTo>
                  <a:cubicBezTo>
                    <a:pt x="650" y="9081"/>
                    <a:pt x="684" y="9284"/>
                    <a:pt x="750" y="9485"/>
                  </a:cubicBezTo>
                  <a:cubicBezTo>
                    <a:pt x="725" y="9558"/>
                    <a:pt x="706" y="9630"/>
                    <a:pt x="689" y="9703"/>
                  </a:cubicBezTo>
                  <a:cubicBezTo>
                    <a:pt x="497" y="10004"/>
                    <a:pt x="388" y="10353"/>
                    <a:pt x="374" y="10704"/>
                  </a:cubicBezTo>
                  <a:cubicBezTo>
                    <a:pt x="363" y="11011"/>
                    <a:pt x="424" y="11318"/>
                    <a:pt x="552" y="11597"/>
                  </a:cubicBezTo>
                  <a:lnTo>
                    <a:pt x="555" y="11600"/>
                  </a:lnTo>
                  <a:cubicBezTo>
                    <a:pt x="656" y="11820"/>
                    <a:pt x="792" y="12016"/>
                    <a:pt x="957" y="12180"/>
                  </a:cubicBezTo>
                  <a:cubicBezTo>
                    <a:pt x="946" y="12197"/>
                    <a:pt x="935" y="12211"/>
                    <a:pt x="926" y="12225"/>
                  </a:cubicBezTo>
                  <a:cubicBezTo>
                    <a:pt x="890" y="12269"/>
                    <a:pt x="856" y="12322"/>
                    <a:pt x="823" y="12373"/>
                  </a:cubicBezTo>
                  <a:lnTo>
                    <a:pt x="820" y="12375"/>
                  </a:lnTo>
                  <a:cubicBezTo>
                    <a:pt x="759" y="12473"/>
                    <a:pt x="703" y="12576"/>
                    <a:pt x="650" y="12682"/>
                  </a:cubicBezTo>
                  <a:lnTo>
                    <a:pt x="650" y="12685"/>
                  </a:lnTo>
                  <a:cubicBezTo>
                    <a:pt x="625" y="12735"/>
                    <a:pt x="600" y="12786"/>
                    <a:pt x="583" y="12839"/>
                  </a:cubicBezTo>
                  <a:cubicBezTo>
                    <a:pt x="558" y="12889"/>
                    <a:pt x="538" y="12936"/>
                    <a:pt x="516" y="12989"/>
                  </a:cubicBezTo>
                  <a:cubicBezTo>
                    <a:pt x="480" y="13087"/>
                    <a:pt x="444" y="13187"/>
                    <a:pt x="413" y="13288"/>
                  </a:cubicBezTo>
                  <a:cubicBezTo>
                    <a:pt x="396" y="13338"/>
                    <a:pt x="385" y="13391"/>
                    <a:pt x="371" y="13438"/>
                  </a:cubicBezTo>
                  <a:cubicBezTo>
                    <a:pt x="357" y="13483"/>
                    <a:pt x="343" y="13530"/>
                    <a:pt x="332" y="13578"/>
                  </a:cubicBezTo>
                  <a:lnTo>
                    <a:pt x="332" y="13581"/>
                  </a:lnTo>
                  <a:cubicBezTo>
                    <a:pt x="0" y="15012"/>
                    <a:pt x="304" y="16599"/>
                    <a:pt x="1387" y="17645"/>
                  </a:cubicBezTo>
                  <a:cubicBezTo>
                    <a:pt x="1546" y="17802"/>
                    <a:pt x="1724" y="17947"/>
                    <a:pt x="1841" y="18136"/>
                  </a:cubicBezTo>
                  <a:cubicBezTo>
                    <a:pt x="1975" y="18348"/>
                    <a:pt x="2023" y="18602"/>
                    <a:pt x="2101" y="18839"/>
                  </a:cubicBezTo>
                  <a:cubicBezTo>
                    <a:pt x="2815" y="20993"/>
                    <a:pt x="5535" y="21208"/>
                    <a:pt x="7390" y="21704"/>
                  </a:cubicBezTo>
                  <a:cubicBezTo>
                    <a:pt x="7849" y="21827"/>
                    <a:pt x="8317" y="21952"/>
                    <a:pt x="8791" y="21952"/>
                  </a:cubicBezTo>
                  <a:cubicBezTo>
                    <a:pt x="8824" y="21952"/>
                    <a:pt x="8858" y="21951"/>
                    <a:pt x="8891" y="21950"/>
                  </a:cubicBezTo>
                  <a:cubicBezTo>
                    <a:pt x="9351" y="21936"/>
                    <a:pt x="9801" y="21802"/>
                    <a:pt x="10244" y="21665"/>
                  </a:cubicBezTo>
                  <a:cubicBezTo>
                    <a:pt x="10922" y="21456"/>
                    <a:pt x="11614" y="21247"/>
                    <a:pt x="12230" y="20887"/>
                  </a:cubicBezTo>
                  <a:cubicBezTo>
                    <a:pt x="12800" y="21364"/>
                    <a:pt x="13424" y="21810"/>
                    <a:pt x="14144" y="21972"/>
                  </a:cubicBezTo>
                  <a:cubicBezTo>
                    <a:pt x="14310" y="22009"/>
                    <a:pt x="14477" y="22028"/>
                    <a:pt x="14641" y="22028"/>
                  </a:cubicBezTo>
                  <a:cubicBezTo>
                    <a:pt x="15356" y="22028"/>
                    <a:pt x="16027" y="21682"/>
                    <a:pt x="16390" y="21024"/>
                  </a:cubicBezTo>
                  <a:cubicBezTo>
                    <a:pt x="16775" y="20661"/>
                    <a:pt x="16995" y="20170"/>
                    <a:pt x="17012" y="19646"/>
                  </a:cubicBezTo>
                  <a:cubicBezTo>
                    <a:pt x="17525" y="19406"/>
                    <a:pt x="17989" y="19102"/>
                    <a:pt x="18396" y="18753"/>
                  </a:cubicBezTo>
                  <a:cubicBezTo>
                    <a:pt x="18577" y="18803"/>
                    <a:pt x="18767" y="18825"/>
                    <a:pt x="18962" y="18831"/>
                  </a:cubicBezTo>
                  <a:lnTo>
                    <a:pt x="18971" y="18831"/>
                  </a:lnTo>
                  <a:cubicBezTo>
                    <a:pt x="20179" y="18831"/>
                    <a:pt x="21166" y="17849"/>
                    <a:pt x="21172" y="16641"/>
                  </a:cubicBezTo>
                  <a:lnTo>
                    <a:pt x="21172" y="16635"/>
                  </a:lnTo>
                  <a:cubicBezTo>
                    <a:pt x="21175" y="16231"/>
                    <a:pt x="21069" y="15846"/>
                    <a:pt x="20865" y="15506"/>
                  </a:cubicBezTo>
                  <a:lnTo>
                    <a:pt x="20360" y="14914"/>
                  </a:lnTo>
                  <a:cubicBezTo>
                    <a:pt x="20379" y="14761"/>
                    <a:pt x="20393" y="14604"/>
                    <a:pt x="20405" y="14445"/>
                  </a:cubicBezTo>
                  <a:cubicBezTo>
                    <a:pt x="20418" y="14208"/>
                    <a:pt x="20421" y="13977"/>
                    <a:pt x="20413" y="13748"/>
                  </a:cubicBezTo>
                  <a:cubicBezTo>
                    <a:pt x="20458" y="13715"/>
                    <a:pt x="20499" y="13676"/>
                    <a:pt x="20541" y="13636"/>
                  </a:cubicBezTo>
                  <a:cubicBezTo>
                    <a:pt x="20798" y="13413"/>
                    <a:pt x="20985" y="13112"/>
                    <a:pt x="21077" y="12777"/>
                  </a:cubicBezTo>
                  <a:cubicBezTo>
                    <a:pt x="21183" y="12532"/>
                    <a:pt x="21239" y="12264"/>
                    <a:pt x="21236" y="11982"/>
                  </a:cubicBezTo>
                  <a:cubicBezTo>
                    <a:pt x="21230" y="11898"/>
                    <a:pt x="21228" y="11818"/>
                    <a:pt x="21216" y="11734"/>
                  </a:cubicBezTo>
                  <a:cubicBezTo>
                    <a:pt x="21202" y="11371"/>
                    <a:pt x="21088" y="11011"/>
                    <a:pt x="20865" y="10693"/>
                  </a:cubicBezTo>
                  <a:cubicBezTo>
                    <a:pt x="20748" y="10526"/>
                    <a:pt x="20611" y="10384"/>
                    <a:pt x="20449" y="10261"/>
                  </a:cubicBezTo>
                  <a:cubicBezTo>
                    <a:pt x="20742" y="9413"/>
                    <a:pt x="20561" y="8512"/>
                    <a:pt x="19955" y="7867"/>
                  </a:cubicBezTo>
                  <a:cubicBezTo>
                    <a:pt x="19902" y="7811"/>
                    <a:pt x="19849" y="7758"/>
                    <a:pt x="19799" y="7714"/>
                  </a:cubicBezTo>
                  <a:cubicBezTo>
                    <a:pt x="19816" y="7677"/>
                    <a:pt x="19833" y="7644"/>
                    <a:pt x="19849" y="7605"/>
                  </a:cubicBezTo>
                  <a:lnTo>
                    <a:pt x="19855" y="7602"/>
                  </a:lnTo>
                  <a:cubicBezTo>
                    <a:pt x="19905" y="7482"/>
                    <a:pt x="19955" y="7359"/>
                    <a:pt x="19989" y="7239"/>
                  </a:cubicBezTo>
                  <a:cubicBezTo>
                    <a:pt x="20011" y="7175"/>
                    <a:pt x="20025" y="7114"/>
                    <a:pt x="20039" y="7050"/>
                  </a:cubicBezTo>
                  <a:cubicBezTo>
                    <a:pt x="20056" y="6994"/>
                    <a:pt x="20070" y="6935"/>
                    <a:pt x="20081" y="6877"/>
                  </a:cubicBezTo>
                  <a:lnTo>
                    <a:pt x="20084" y="6868"/>
                  </a:lnTo>
                  <a:cubicBezTo>
                    <a:pt x="20109" y="6751"/>
                    <a:pt x="20126" y="6629"/>
                    <a:pt x="20137" y="6506"/>
                  </a:cubicBezTo>
                  <a:cubicBezTo>
                    <a:pt x="20142" y="6447"/>
                    <a:pt x="20142" y="6383"/>
                    <a:pt x="20142" y="6324"/>
                  </a:cubicBezTo>
                  <a:cubicBezTo>
                    <a:pt x="20151" y="6269"/>
                    <a:pt x="20151" y="6210"/>
                    <a:pt x="20151" y="6154"/>
                  </a:cubicBezTo>
                  <a:cubicBezTo>
                    <a:pt x="20151" y="6043"/>
                    <a:pt x="20142" y="5931"/>
                    <a:pt x="20131" y="5819"/>
                  </a:cubicBezTo>
                  <a:lnTo>
                    <a:pt x="20131" y="5817"/>
                  </a:lnTo>
                  <a:cubicBezTo>
                    <a:pt x="20126" y="5764"/>
                    <a:pt x="20117" y="5708"/>
                    <a:pt x="20109" y="5655"/>
                  </a:cubicBezTo>
                  <a:cubicBezTo>
                    <a:pt x="20100" y="5602"/>
                    <a:pt x="20095" y="5546"/>
                    <a:pt x="20087" y="5496"/>
                  </a:cubicBezTo>
                  <a:cubicBezTo>
                    <a:pt x="20070" y="5393"/>
                    <a:pt x="20045" y="5292"/>
                    <a:pt x="20022" y="5195"/>
                  </a:cubicBezTo>
                  <a:lnTo>
                    <a:pt x="20017" y="5189"/>
                  </a:lnTo>
                  <a:cubicBezTo>
                    <a:pt x="20003" y="5142"/>
                    <a:pt x="19994" y="5100"/>
                    <a:pt x="19980" y="5058"/>
                  </a:cubicBezTo>
                  <a:lnTo>
                    <a:pt x="19939" y="4913"/>
                  </a:lnTo>
                  <a:cubicBezTo>
                    <a:pt x="19905" y="4826"/>
                    <a:pt x="19874" y="4734"/>
                    <a:pt x="19841" y="4648"/>
                  </a:cubicBezTo>
                  <a:lnTo>
                    <a:pt x="19835" y="4645"/>
                  </a:lnTo>
                  <a:cubicBezTo>
                    <a:pt x="19819" y="4603"/>
                    <a:pt x="19802" y="4561"/>
                    <a:pt x="19780" y="4519"/>
                  </a:cubicBezTo>
                  <a:cubicBezTo>
                    <a:pt x="19763" y="4478"/>
                    <a:pt x="19746" y="4439"/>
                    <a:pt x="19729" y="4397"/>
                  </a:cubicBezTo>
                  <a:lnTo>
                    <a:pt x="19724" y="4394"/>
                  </a:lnTo>
                  <a:cubicBezTo>
                    <a:pt x="19682" y="4305"/>
                    <a:pt x="19640" y="4221"/>
                    <a:pt x="19593" y="4137"/>
                  </a:cubicBezTo>
                  <a:cubicBezTo>
                    <a:pt x="19568" y="4093"/>
                    <a:pt x="19543" y="4054"/>
                    <a:pt x="19515" y="4009"/>
                  </a:cubicBezTo>
                  <a:cubicBezTo>
                    <a:pt x="19492" y="3964"/>
                    <a:pt x="19467" y="3922"/>
                    <a:pt x="19439" y="3878"/>
                  </a:cubicBezTo>
                  <a:cubicBezTo>
                    <a:pt x="19383" y="3789"/>
                    <a:pt x="19319" y="3702"/>
                    <a:pt x="19255" y="3618"/>
                  </a:cubicBezTo>
                  <a:lnTo>
                    <a:pt x="19149" y="3493"/>
                  </a:lnTo>
                  <a:cubicBezTo>
                    <a:pt x="19116" y="3448"/>
                    <a:pt x="19079" y="3409"/>
                    <a:pt x="19040" y="3364"/>
                  </a:cubicBezTo>
                  <a:lnTo>
                    <a:pt x="19038" y="3362"/>
                  </a:lnTo>
                  <a:cubicBezTo>
                    <a:pt x="18962" y="3278"/>
                    <a:pt x="18879" y="3197"/>
                    <a:pt x="18795" y="3119"/>
                  </a:cubicBezTo>
                  <a:cubicBezTo>
                    <a:pt x="18747" y="3077"/>
                    <a:pt x="18700" y="3041"/>
                    <a:pt x="18655" y="3005"/>
                  </a:cubicBezTo>
                  <a:cubicBezTo>
                    <a:pt x="18608" y="2966"/>
                    <a:pt x="18563" y="2929"/>
                    <a:pt x="18516" y="2893"/>
                  </a:cubicBezTo>
                  <a:lnTo>
                    <a:pt x="18510" y="2890"/>
                  </a:lnTo>
                  <a:cubicBezTo>
                    <a:pt x="18491" y="2876"/>
                    <a:pt x="18468" y="2862"/>
                    <a:pt x="18452" y="2848"/>
                  </a:cubicBezTo>
                  <a:cubicBezTo>
                    <a:pt x="18449" y="2840"/>
                    <a:pt x="18446" y="2834"/>
                    <a:pt x="18446" y="2826"/>
                  </a:cubicBezTo>
                  <a:cubicBezTo>
                    <a:pt x="18424" y="2776"/>
                    <a:pt x="18404" y="2726"/>
                    <a:pt x="18382" y="2678"/>
                  </a:cubicBezTo>
                  <a:cubicBezTo>
                    <a:pt x="18362" y="2625"/>
                    <a:pt x="18340" y="2572"/>
                    <a:pt x="18315" y="2525"/>
                  </a:cubicBezTo>
                  <a:cubicBezTo>
                    <a:pt x="18268" y="2422"/>
                    <a:pt x="18215" y="2324"/>
                    <a:pt x="18159" y="2232"/>
                  </a:cubicBezTo>
                  <a:cubicBezTo>
                    <a:pt x="18131" y="2184"/>
                    <a:pt x="18103" y="2143"/>
                    <a:pt x="18075" y="2098"/>
                  </a:cubicBezTo>
                  <a:cubicBezTo>
                    <a:pt x="18047" y="2051"/>
                    <a:pt x="18016" y="2000"/>
                    <a:pt x="17986" y="1958"/>
                  </a:cubicBezTo>
                  <a:lnTo>
                    <a:pt x="17980" y="1956"/>
                  </a:lnTo>
                  <a:cubicBezTo>
                    <a:pt x="17930" y="1883"/>
                    <a:pt x="17874" y="1808"/>
                    <a:pt x="17818" y="1738"/>
                  </a:cubicBezTo>
                  <a:lnTo>
                    <a:pt x="17810" y="1732"/>
                  </a:lnTo>
                  <a:lnTo>
                    <a:pt x="17779" y="1696"/>
                  </a:lnTo>
                  <a:cubicBezTo>
                    <a:pt x="17735" y="1646"/>
                    <a:pt x="17684" y="1593"/>
                    <a:pt x="17637" y="1543"/>
                  </a:cubicBezTo>
                  <a:cubicBezTo>
                    <a:pt x="17587" y="1493"/>
                    <a:pt x="17539" y="1440"/>
                    <a:pt x="17484" y="1389"/>
                  </a:cubicBezTo>
                  <a:lnTo>
                    <a:pt x="17478" y="1387"/>
                  </a:lnTo>
                  <a:cubicBezTo>
                    <a:pt x="17358" y="1275"/>
                    <a:pt x="17224" y="1177"/>
                    <a:pt x="17087" y="1091"/>
                  </a:cubicBezTo>
                  <a:lnTo>
                    <a:pt x="17074" y="1080"/>
                  </a:lnTo>
                  <a:cubicBezTo>
                    <a:pt x="17004" y="1038"/>
                    <a:pt x="16934" y="999"/>
                    <a:pt x="16862" y="965"/>
                  </a:cubicBezTo>
                  <a:cubicBezTo>
                    <a:pt x="16778" y="921"/>
                    <a:pt x="16694" y="879"/>
                    <a:pt x="16605" y="843"/>
                  </a:cubicBezTo>
                  <a:cubicBezTo>
                    <a:pt x="16426" y="776"/>
                    <a:pt x="16242" y="725"/>
                    <a:pt x="16052" y="697"/>
                  </a:cubicBezTo>
                  <a:lnTo>
                    <a:pt x="16036" y="692"/>
                  </a:lnTo>
                  <a:lnTo>
                    <a:pt x="16019" y="689"/>
                  </a:lnTo>
                  <a:cubicBezTo>
                    <a:pt x="15938" y="675"/>
                    <a:pt x="15854" y="672"/>
                    <a:pt x="15771" y="670"/>
                  </a:cubicBezTo>
                  <a:cubicBezTo>
                    <a:pt x="15715" y="661"/>
                    <a:pt x="15662" y="658"/>
                    <a:pt x="15606" y="658"/>
                  </a:cubicBezTo>
                  <a:lnTo>
                    <a:pt x="15550" y="658"/>
                  </a:lnTo>
                  <a:lnTo>
                    <a:pt x="15495" y="661"/>
                  </a:lnTo>
                  <a:cubicBezTo>
                    <a:pt x="15411" y="664"/>
                    <a:pt x="15327" y="672"/>
                    <a:pt x="15243" y="686"/>
                  </a:cubicBezTo>
                  <a:cubicBezTo>
                    <a:pt x="14805" y="299"/>
                    <a:pt x="14303" y="204"/>
                    <a:pt x="14069" y="162"/>
                  </a:cubicBezTo>
                  <a:cubicBezTo>
                    <a:pt x="13888" y="128"/>
                    <a:pt x="13664" y="100"/>
                    <a:pt x="13405" y="73"/>
                  </a:cubicBezTo>
                  <a:cubicBezTo>
                    <a:pt x="12984" y="31"/>
                    <a:pt x="12495" y="0"/>
                    <a:pt x="12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1426875" y="317636"/>
              <a:ext cx="119345" cy="67731"/>
            </a:xfrm>
            <a:custGeom>
              <a:avLst/>
              <a:gdLst/>
              <a:ahLst/>
              <a:cxnLst/>
              <a:rect l="l" t="t" r="r" b="b"/>
              <a:pathLst>
                <a:path w="3036" h="1723" extrusionOk="0">
                  <a:moveTo>
                    <a:pt x="1848" y="0"/>
                  </a:moveTo>
                  <a:cubicBezTo>
                    <a:pt x="1708" y="0"/>
                    <a:pt x="1582" y="78"/>
                    <a:pt x="1496" y="181"/>
                  </a:cubicBezTo>
                  <a:lnTo>
                    <a:pt x="1496" y="181"/>
                  </a:lnTo>
                  <a:cubicBezTo>
                    <a:pt x="1439" y="134"/>
                    <a:pt x="1364" y="92"/>
                    <a:pt x="1267" y="60"/>
                  </a:cubicBezTo>
                  <a:cubicBezTo>
                    <a:pt x="1186" y="32"/>
                    <a:pt x="1118" y="21"/>
                    <a:pt x="1060" y="21"/>
                  </a:cubicBezTo>
                  <a:cubicBezTo>
                    <a:pt x="705" y="21"/>
                    <a:pt x="765" y="467"/>
                    <a:pt x="765" y="467"/>
                  </a:cubicBezTo>
                  <a:cubicBezTo>
                    <a:pt x="729" y="444"/>
                    <a:pt x="689" y="434"/>
                    <a:pt x="649" y="434"/>
                  </a:cubicBezTo>
                  <a:cubicBezTo>
                    <a:pt x="349" y="434"/>
                    <a:pt x="0" y="1003"/>
                    <a:pt x="391" y="1295"/>
                  </a:cubicBezTo>
                  <a:cubicBezTo>
                    <a:pt x="514" y="1387"/>
                    <a:pt x="631" y="1428"/>
                    <a:pt x="732" y="1435"/>
                  </a:cubicBezTo>
                  <a:lnTo>
                    <a:pt x="732" y="1435"/>
                  </a:lnTo>
                  <a:cubicBezTo>
                    <a:pt x="765" y="1587"/>
                    <a:pt x="872" y="1719"/>
                    <a:pt x="1103" y="1722"/>
                  </a:cubicBezTo>
                  <a:cubicBezTo>
                    <a:pt x="1115" y="1722"/>
                    <a:pt x="1127" y="1723"/>
                    <a:pt x="1140" y="1723"/>
                  </a:cubicBezTo>
                  <a:cubicBezTo>
                    <a:pt x="1449" y="1723"/>
                    <a:pt x="1657" y="1652"/>
                    <a:pt x="1775" y="1546"/>
                  </a:cubicBezTo>
                  <a:lnTo>
                    <a:pt x="1775" y="1546"/>
                  </a:lnTo>
                  <a:cubicBezTo>
                    <a:pt x="1800" y="1580"/>
                    <a:pt x="1831" y="1613"/>
                    <a:pt x="1870" y="1644"/>
                  </a:cubicBezTo>
                  <a:cubicBezTo>
                    <a:pt x="1923" y="1686"/>
                    <a:pt x="1987" y="1704"/>
                    <a:pt x="2057" y="1704"/>
                  </a:cubicBezTo>
                  <a:cubicBezTo>
                    <a:pt x="2456" y="1704"/>
                    <a:pt x="3035" y="1090"/>
                    <a:pt x="2696" y="729"/>
                  </a:cubicBezTo>
                  <a:cubicBezTo>
                    <a:pt x="2602" y="629"/>
                    <a:pt x="2502" y="592"/>
                    <a:pt x="2409" y="592"/>
                  </a:cubicBezTo>
                  <a:cubicBezTo>
                    <a:pt x="2398" y="592"/>
                    <a:pt x="2387" y="592"/>
                    <a:pt x="2377" y="593"/>
                  </a:cubicBezTo>
                  <a:lnTo>
                    <a:pt x="2377" y="593"/>
                  </a:lnTo>
                  <a:cubicBezTo>
                    <a:pt x="2381" y="416"/>
                    <a:pt x="2294" y="212"/>
                    <a:pt x="2076" y="71"/>
                  </a:cubicBezTo>
                  <a:cubicBezTo>
                    <a:pt x="1998" y="21"/>
                    <a:pt x="1921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1432261" y="316025"/>
              <a:ext cx="107513" cy="71072"/>
            </a:xfrm>
            <a:custGeom>
              <a:avLst/>
              <a:gdLst/>
              <a:ahLst/>
              <a:cxnLst/>
              <a:rect l="l" t="t" r="r" b="b"/>
              <a:pathLst>
                <a:path w="2735" h="1808" extrusionOk="0">
                  <a:moveTo>
                    <a:pt x="1365" y="279"/>
                  </a:moveTo>
                  <a:cubicBezTo>
                    <a:pt x="1471" y="385"/>
                    <a:pt x="1493" y="508"/>
                    <a:pt x="1465" y="589"/>
                  </a:cubicBezTo>
                  <a:cubicBezTo>
                    <a:pt x="1449" y="632"/>
                    <a:pt x="1421" y="656"/>
                    <a:pt x="1388" y="656"/>
                  </a:cubicBezTo>
                  <a:cubicBezTo>
                    <a:pt x="1368" y="656"/>
                    <a:pt x="1347" y="647"/>
                    <a:pt x="1326" y="628"/>
                  </a:cubicBezTo>
                  <a:cubicBezTo>
                    <a:pt x="1247" y="561"/>
                    <a:pt x="1267" y="413"/>
                    <a:pt x="1365" y="279"/>
                  </a:cubicBezTo>
                  <a:close/>
                  <a:moveTo>
                    <a:pt x="2196" y="684"/>
                  </a:moveTo>
                  <a:cubicBezTo>
                    <a:pt x="2176" y="831"/>
                    <a:pt x="2084" y="937"/>
                    <a:pt x="1967" y="951"/>
                  </a:cubicBezTo>
                  <a:cubicBezTo>
                    <a:pt x="1959" y="957"/>
                    <a:pt x="1953" y="957"/>
                    <a:pt x="1945" y="957"/>
                  </a:cubicBezTo>
                  <a:cubicBezTo>
                    <a:pt x="1911" y="957"/>
                    <a:pt x="1911" y="946"/>
                    <a:pt x="1911" y="937"/>
                  </a:cubicBezTo>
                  <a:cubicBezTo>
                    <a:pt x="1909" y="876"/>
                    <a:pt x="2029" y="723"/>
                    <a:pt x="2196" y="684"/>
                  </a:cubicBezTo>
                  <a:close/>
                  <a:moveTo>
                    <a:pt x="759" y="1057"/>
                  </a:moveTo>
                  <a:cubicBezTo>
                    <a:pt x="782" y="1057"/>
                    <a:pt x="798" y="1074"/>
                    <a:pt x="815" y="1096"/>
                  </a:cubicBezTo>
                  <a:cubicBezTo>
                    <a:pt x="876" y="1169"/>
                    <a:pt x="890" y="1253"/>
                    <a:pt x="854" y="1320"/>
                  </a:cubicBezTo>
                  <a:cubicBezTo>
                    <a:pt x="821" y="1389"/>
                    <a:pt x="731" y="1434"/>
                    <a:pt x="631" y="1437"/>
                  </a:cubicBezTo>
                  <a:cubicBezTo>
                    <a:pt x="611" y="1306"/>
                    <a:pt x="653" y="1161"/>
                    <a:pt x="703" y="1096"/>
                  </a:cubicBezTo>
                  <a:cubicBezTo>
                    <a:pt x="723" y="1071"/>
                    <a:pt x="742" y="1057"/>
                    <a:pt x="759" y="1057"/>
                  </a:cubicBezTo>
                  <a:close/>
                  <a:moveTo>
                    <a:pt x="1666" y="1175"/>
                  </a:moveTo>
                  <a:cubicBezTo>
                    <a:pt x="1674" y="1175"/>
                    <a:pt x="1688" y="1189"/>
                    <a:pt x="1702" y="1236"/>
                  </a:cubicBezTo>
                  <a:cubicBezTo>
                    <a:pt x="1733" y="1339"/>
                    <a:pt x="1716" y="1445"/>
                    <a:pt x="1646" y="1523"/>
                  </a:cubicBezTo>
                  <a:cubicBezTo>
                    <a:pt x="1582" y="1412"/>
                    <a:pt x="1591" y="1292"/>
                    <a:pt x="1624" y="1222"/>
                  </a:cubicBezTo>
                  <a:cubicBezTo>
                    <a:pt x="1644" y="1189"/>
                    <a:pt x="1660" y="1175"/>
                    <a:pt x="1666" y="1175"/>
                  </a:cubicBezTo>
                  <a:close/>
                  <a:moveTo>
                    <a:pt x="1707" y="83"/>
                  </a:moveTo>
                  <a:cubicBezTo>
                    <a:pt x="1778" y="83"/>
                    <a:pt x="1850" y="104"/>
                    <a:pt x="1917" y="148"/>
                  </a:cubicBezTo>
                  <a:cubicBezTo>
                    <a:pt x="2090" y="260"/>
                    <a:pt x="2193" y="427"/>
                    <a:pt x="2202" y="600"/>
                  </a:cubicBezTo>
                  <a:cubicBezTo>
                    <a:pt x="1992" y="639"/>
                    <a:pt x="1825" y="826"/>
                    <a:pt x="1831" y="943"/>
                  </a:cubicBezTo>
                  <a:cubicBezTo>
                    <a:pt x="1833" y="990"/>
                    <a:pt x="1867" y="1041"/>
                    <a:pt x="1945" y="1041"/>
                  </a:cubicBezTo>
                  <a:cubicBezTo>
                    <a:pt x="1956" y="1041"/>
                    <a:pt x="1967" y="1041"/>
                    <a:pt x="1978" y="1035"/>
                  </a:cubicBezTo>
                  <a:cubicBezTo>
                    <a:pt x="2140" y="1016"/>
                    <a:pt x="2260" y="873"/>
                    <a:pt x="2280" y="678"/>
                  </a:cubicBezTo>
                  <a:cubicBezTo>
                    <a:pt x="2372" y="681"/>
                    <a:pt x="2455" y="723"/>
                    <a:pt x="2531" y="804"/>
                  </a:cubicBezTo>
                  <a:cubicBezTo>
                    <a:pt x="2662" y="937"/>
                    <a:pt x="2628" y="1102"/>
                    <a:pt x="2581" y="1214"/>
                  </a:cubicBezTo>
                  <a:cubicBezTo>
                    <a:pt x="2469" y="1476"/>
                    <a:pt x="2154" y="1710"/>
                    <a:pt x="1923" y="1710"/>
                  </a:cubicBezTo>
                  <a:cubicBezTo>
                    <a:pt x="1858" y="1710"/>
                    <a:pt x="1803" y="1691"/>
                    <a:pt x="1761" y="1657"/>
                  </a:cubicBezTo>
                  <a:cubicBezTo>
                    <a:pt x="1736" y="1635"/>
                    <a:pt x="1716" y="1615"/>
                    <a:pt x="1694" y="1593"/>
                  </a:cubicBezTo>
                  <a:cubicBezTo>
                    <a:pt x="1791" y="1493"/>
                    <a:pt x="1825" y="1353"/>
                    <a:pt x="1783" y="1214"/>
                  </a:cubicBezTo>
                  <a:cubicBezTo>
                    <a:pt x="1750" y="1113"/>
                    <a:pt x="1694" y="1099"/>
                    <a:pt x="1666" y="1099"/>
                  </a:cubicBezTo>
                  <a:cubicBezTo>
                    <a:pt x="1621" y="1099"/>
                    <a:pt x="1579" y="1130"/>
                    <a:pt x="1552" y="1186"/>
                  </a:cubicBezTo>
                  <a:cubicBezTo>
                    <a:pt x="1501" y="1283"/>
                    <a:pt x="1496" y="1440"/>
                    <a:pt x="1582" y="1585"/>
                  </a:cubicBezTo>
                  <a:cubicBezTo>
                    <a:pt x="1490" y="1654"/>
                    <a:pt x="1317" y="1727"/>
                    <a:pt x="1002" y="1727"/>
                  </a:cubicBezTo>
                  <a:lnTo>
                    <a:pt x="966" y="1727"/>
                  </a:lnTo>
                  <a:cubicBezTo>
                    <a:pt x="770" y="1724"/>
                    <a:pt x="684" y="1618"/>
                    <a:pt x="648" y="1518"/>
                  </a:cubicBezTo>
                  <a:cubicBezTo>
                    <a:pt x="773" y="1509"/>
                    <a:pt x="879" y="1448"/>
                    <a:pt x="927" y="1348"/>
                  </a:cubicBezTo>
                  <a:cubicBezTo>
                    <a:pt x="977" y="1250"/>
                    <a:pt x="955" y="1138"/>
                    <a:pt x="879" y="1035"/>
                  </a:cubicBezTo>
                  <a:cubicBezTo>
                    <a:pt x="835" y="979"/>
                    <a:pt x="793" y="971"/>
                    <a:pt x="759" y="971"/>
                  </a:cubicBezTo>
                  <a:cubicBezTo>
                    <a:pt x="717" y="971"/>
                    <a:pt x="676" y="990"/>
                    <a:pt x="642" y="1035"/>
                  </a:cubicBezTo>
                  <a:cubicBezTo>
                    <a:pt x="578" y="1113"/>
                    <a:pt x="530" y="1267"/>
                    <a:pt x="547" y="1423"/>
                  </a:cubicBezTo>
                  <a:cubicBezTo>
                    <a:pt x="461" y="1409"/>
                    <a:pt x="366" y="1364"/>
                    <a:pt x="279" y="1297"/>
                  </a:cubicBezTo>
                  <a:cubicBezTo>
                    <a:pt x="76" y="1144"/>
                    <a:pt x="118" y="929"/>
                    <a:pt x="145" y="845"/>
                  </a:cubicBezTo>
                  <a:cubicBezTo>
                    <a:pt x="210" y="658"/>
                    <a:pt x="374" y="511"/>
                    <a:pt x="514" y="511"/>
                  </a:cubicBezTo>
                  <a:cubicBezTo>
                    <a:pt x="547" y="511"/>
                    <a:pt x="583" y="519"/>
                    <a:pt x="611" y="539"/>
                  </a:cubicBezTo>
                  <a:cubicBezTo>
                    <a:pt x="616" y="543"/>
                    <a:pt x="623" y="545"/>
                    <a:pt x="630" y="545"/>
                  </a:cubicBezTo>
                  <a:cubicBezTo>
                    <a:pt x="638" y="545"/>
                    <a:pt x="646" y="543"/>
                    <a:pt x="653" y="539"/>
                  </a:cubicBezTo>
                  <a:cubicBezTo>
                    <a:pt x="662" y="530"/>
                    <a:pt x="673" y="516"/>
                    <a:pt x="670" y="499"/>
                  </a:cubicBezTo>
                  <a:cubicBezTo>
                    <a:pt x="670" y="499"/>
                    <a:pt x="642" y="287"/>
                    <a:pt x="742" y="170"/>
                  </a:cubicBezTo>
                  <a:cubicBezTo>
                    <a:pt x="784" y="122"/>
                    <a:pt x="845" y="99"/>
                    <a:pt x="922" y="99"/>
                  </a:cubicBezTo>
                  <a:cubicBezTo>
                    <a:pt x="979" y="99"/>
                    <a:pt x="1045" y="112"/>
                    <a:pt x="1119" y="137"/>
                  </a:cubicBezTo>
                  <a:cubicBezTo>
                    <a:pt x="1189" y="162"/>
                    <a:pt x="1253" y="193"/>
                    <a:pt x="1303" y="226"/>
                  </a:cubicBezTo>
                  <a:cubicBezTo>
                    <a:pt x="1192" y="379"/>
                    <a:pt x="1155" y="583"/>
                    <a:pt x="1275" y="686"/>
                  </a:cubicBezTo>
                  <a:cubicBezTo>
                    <a:pt x="1311" y="717"/>
                    <a:pt x="1351" y="732"/>
                    <a:pt x="1389" y="732"/>
                  </a:cubicBezTo>
                  <a:cubicBezTo>
                    <a:pt x="1454" y="732"/>
                    <a:pt x="1514" y="689"/>
                    <a:pt x="1540" y="614"/>
                  </a:cubicBezTo>
                  <a:cubicBezTo>
                    <a:pt x="1579" y="511"/>
                    <a:pt x="1552" y="349"/>
                    <a:pt x="1415" y="218"/>
                  </a:cubicBezTo>
                  <a:cubicBezTo>
                    <a:pt x="1498" y="129"/>
                    <a:pt x="1601" y="83"/>
                    <a:pt x="1707" y="83"/>
                  </a:cubicBezTo>
                  <a:close/>
                  <a:moveTo>
                    <a:pt x="1711" y="0"/>
                  </a:moveTo>
                  <a:cubicBezTo>
                    <a:pt x="1582" y="0"/>
                    <a:pt x="1457" y="59"/>
                    <a:pt x="1356" y="165"/>
                  </a:cubicBezTo>
                  <a:cubicBezTo>
                    <a:pt x="1298" y="123"/>
                    <a:pt x="1228" y="87"/>
                    <a:pt x="1147" y="59"/>
                  </a:cubicBezTo>
                  <a:cubicBezTo>
                    <a:pt x="1067" y="32"/>
                    <a:pt x="995" y="19"/>
                    <a:pt x="931" y="19"/>
                  </a:cubicBezTo>
                  <a:cubicBezTo>
                    <a:pt x="828" y="19"/>
                    <a:pt x="747" y="53"/>
                    <a:pt x="687" y="120"/>
                  </a:cubicBezTo>
                  <a:cubicBezTo>
                    <a:pt x="603" y="218"/>
                    <a:pt x="589" y="360"/>
                    <a:pt x="589" y="444"/>
                  </a:cubicBezTo>
                  <a:cubicBezTo>
                    <a:pt x="564" y="435"/>
                    <a:pt x="542" y="432"/>
                    <a:pt x="517" y="432"/>
                  </a:cubicBezTo>
                  <a:cubicBezTo>
                    <a:pt x="338" y="432"/>
                    <a:pt x="145" y="603"/>
                    <a:pt x="73" y="823"/>
                  </a:cubicBezTo>
                  <a:cubicBezTo>
                    <a:pt x="0" y="1041"/>
                    <a:pt x="59" y="1239"/>
                    <a:pt x="235" y="1367"/>
                  </a:cubicBezTo>
                  <a:cubicBezTo>
                    <a:pt x="341" y="1451"/>
                    <a:pt x="458" y="1501"/>
                    <a:pt x="564" y="1515"/>
                  </a:cubicBezTo>
                  <a:cubicBezTo>
                    <a:pt x="614" y="1699"/>
                    <a:pt x="759" y="1802"/>
                    <a:pt x="966" y="1808"/>
                  </a:cubicBezTo>
                  <a:lnTo>
                    <a:pt x="1002" y="1808"/>
                  </a:lnTo>
                  <a:cubicBezTo>
                    <a:pt x="1275" y="1808"/>
                    <a:pt x="1493" y="1752"/>
                    <a:pt x="1632" y="1643"/>
                  </a:cubicBezTo>
                  <a:cubicBezTo>
                    <a:pt x="1652" y="1668"/>
                    <a:pt x="1677" y="1688"/>
                    <a:pt x="1705" y="1713"/>
                  </a:cubicBezTo>
                  <a:cubicBezTo>
                    <a:pt x="1764" y="1758"/>
                    <a:pt x="1833" y="1783"/>
                    <a:pt x="1917" y="1783"/>
                  </a:cubicBezTo>
                  <a:cubicBezTo>
                    <a:pt x="2182" y="1783"/>
                    <a:pt x="2525" y="1529"/>
                    <a:pt x="2651" y="1239"/>
                  </a:cubicBezTo>
                  <a:cubicBezTo>
                    <a:pt x="2734" y="1049"/>
                    <a:pt x="2712" y="873"/>
                    <a:pt x="2587" y="739"/>
                  </a:cubicBezTo>
                  <a:cubicBezTo>
                    <a:pt x="2497" y="642"/>
                    <a:pt x="2391" y="594"/>
                    <a:pt x="2280" y="589"/>
                  </a:cubicBezTo>
                  <a:cubicBezTo>
                    <a:pt x="2274" y="391"/>
                    <a:pt x="2154" y="198"/>
                    <a:pt x="1962" y="78"/>
                  </a:cubicBezTo>
                  <a:cubicBezTo>
                    <a:pt x="1884" y="28"/>
                    <a:pt x="1800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1404311" y="631645"/>
              <a:ext cx="50474" cy="47526"/>
            </a:xfrm>
            <a:custGeom>
              <a:avLst/>
              <a:gdLst/>
              <a:ahLst/>
              <a:cxnLst/>
              <a:rect l="l" t="t" r="r" b="b"/>
              <a:pathLst>
                <a:path w="1284" h="1209" extrusionOk="0">
                  <a:moveTo>
                    <a:pt x="1007" y="140"/>
                  </a:moveTo>
                  <a:cubicBezTo>
                    <a:pt x="1002" y="173"/>
                    <a:pt x="976" y="243"/>
                    <a:pt x="918" y="366"/>
                  </a:cubicBezTo>
                  <a:cubicBezTo>
                    <a:pt x="865" y="326"/>
                    <a:pt x="812" y="287"/>
                    <a:pt x="756" y="251"/>
                  </a:cubicBezTo>
                  <a:cubicBezTo>
                    <a:pt x="884" y="181"/>
                    <a:pt x="965" y="145"/>
                    <a:pt x="1007" y="140"/>
                  </a:cubicBezTo>
                  <a:close/>
                  <a:moveTo>
                    <a:pt x="346" y="87"/>
                  </a:moveTo>
                  <a:lnTo>
                    <a:pt x="346" y="87"/>
                  </a:lnTo>
                  <a:cubicBezTo>
                    <a:pt x="396" y="112"/>
                    <a:pt x="491" y="170"/>
                    <a:pt x="600" y="246"/>
                  </a:cubicBezTo>
                  <a:cubicBezTo>
                    <a:pt x="522" y="293"/>
                    <a:pt x="438" y="349"/>
                    <a:pt x="360" y="399"/>
                  </a:cubicBezTo>
                  <a:cubicBezTo>
                    <a:pt x="332" y="190"/>
                    <a:pt x="338" y="114"/>
                    <a:pt x="346" y="87"/>
                  </a:cubicBezTo>
                  <a:close/>
                  <a:moveTo>
                    <a:pt x="946" y="483"/>
                  </a:moveTo>
                  <a:cubicBezTo>
                    <a:pt x="1099" y="600"/>
                    <a:pt x="1158" y="658"/>
                    <a:pt x="1183" y="686"/>
                  </a:cubicBezTo>
                  <a:cubicBezTo>
                    <a:pt x="1130" y="698"/>
                    <a:pt x="1004" y="714"/>
                    <a:pt x="820" y="725"/>
                  </a:cubicBezTo>
                  <a:cubicBezTo>
                    <a:pt x="865" y="644"/>
                    <a:pt x="907" y="561"/>
                    <a:pt x="946" y="483"/>
                  </a:cubicBezTo>
                  <a:close/>
                  <a:moveTo>
                    <a:pt x="299" y="536"/>
                  </a:moveTo>
                  <a:cubicBezTo>
                    <a:pt x="307" y="600"/>
                    <a:pt x="318" y="664"/>
                    <a:pt x="332" y="734"/>
                  </a:cubicBezTo>
                  <a:cubicBezTo>
                    <a:pt x="179" y="728"/>
                    <a:pt x="117" y="714"/>
                    <a:pt x="95" y="703"/>
                  </a:cubicBezTo>
                  <a:cubicBezTo>
                    <a:pt x="128" y="670"/>
                    <a:pt x="198" y="605"/>
                    <a:pt x="299" y="536"/>
                  </a:cubicBezTo>
                  <a:close/>
                  <a:moveTo>
                    <a:pt x="675" y="293"/>
                  </a:moveTo>
                  <a:cubicBezTo>
                    <a:pt x="745" y="340"/>
                    <a:pt x="815" y="391"/>
                    <a:pt x="879" y="435"/>
                  </a:cubicBezTo>
                  <a:cubicBezTo>
                    <a:pt x="834" y="530"/>
                    <a:pt x="781" y="633"/>
                    <a:pt x="725" y="731"/>
                  </a:cubicBezTo>
                  <a:cubicBezTo>
                    <a:pt x="644" y="737"/>
                    <a:pt x="562" y="740"/>
                    <a:pt x="488" y="740"/>
                  </a:cubicBezTo>
                  <a:cubicBezTo>
                    <a:pt x="463" y="740"/>
                    <a:pt x="439" y="740"/>
                    <a:pt x="416" y="739"/>
                  </a:cubicBezTo>
                  <a:cubicBezTo>
                    <a:pt x="396" y="647"/>
                    <a:pt x="382" y="564"/>
                    <a:pt x="374" y="483"/>
                  </a:cubicBezTo>
                  <a:cubicBezTo>
                    <a:pt x="471" y="419"/>
                    <a:pt x="575" y="349"/>
                    <a:pt x="675" y="293"/>
                  </a:cubicBezTo>
                  <a:close/>
                  <a:moveTo>
                    <a:pt x="675" y="812"/>
                  </a:moveTo>
                  <a:lnTo>
                    <a:pt x="675" y="812"/>
                  </a:lnTo>
                  <a:cubicBezTo>
                    <a:pt x="583" y="979"/>
                    <a:pt x="519" y="1066"/>
                    <a:pt x="485" y="1105"/>
                  </a:cubicBezTo>
                  <a:cubicBezTo>
                    <a:pt x="474" y="1049"/>
                    <a:pt x="452" y="940"/>
                    <a:pt x="430" y="817"/>
                  </a:cubicBezTo>
                  <a:cubicBezTo>
                    <a:pt x="505" y="817"/>
                    <a:pt x="589" y="817"/>
                    <a:pt x="675" y="812"/>
                  </a:cubicBezTo>
                  <a:close/>
                  <a:moveTo>
                    <a:pt x="343" y="1"/>
                  </a:moveTo>
                  <a:cubicBezTo>
                    <a:pt x="324" y="1"/>
                    <a:pt x="307" y="9"/>
                    <a:pt x="296" y="22"/>
                  </a:cubicBezTo>
                  <a:cubicBezTo>
                    <a:pt x="268" y="56"/>
                    <a:pt x="248" y="128"/>
                    <a:pt x="293" y="452"/>
                  </a:cubicBezTo>
                  <a:cubicBezTo>
                    <a:pt x="209" y="511"/>
                    <a:pt x="75" y="605"/>
                    <a:pt x="28" y="664"/>
                  </a:cubicBezTo>
                  <a:cubicBezTo>
                    <a:pt x="0" y="698"/>
                    <a:pt x="6" y="725"/>
                    <a:pt x="14" y="734"/>
                  </a:cubicBezTo>
                  <a:cubicBezTo>
                    <a:pt x="28" y="773"/>
                    <a:pt x="84" y="809"/>
                    <a:pt x="349" y="817"/>
                  </a:cubicBezTo>
                  <a:cubicBezTo>
                    <a:pt x="382" y="1010"/>
                    <a:pt x="416" y="1166"/>
                    <a:pt x="418" y="1175"/>
                  </a:cubicBezTo>
                  <a:cubicBezTo>
                    <a:pt x="424" y="1194"/>
                    <a:pt x="444" y="1208"/>
                    <a:pt x="466" y="1208"/>
                  </a:cubicBezTo>
                  <a:cubicBezTo>
                    <a:pt x="491" y="1208"/>
                    <a:pt x="544" y="1208"/>
                    <a:pt x="778" y="809"/>
                  </a:cubicBezTo>
                  <a:cubicBezTo>
                    <a:pt x="884" y="804"/>
                    <a:pt x="1211" y="784"/>
                    <a:pt x="1261" y="745"/>
                  </a:cubicBezTo>
                  <a:cubicBezTo>
                    <a:pt x="1275" y="734"/>
                    <a:pt x="1283" y="720"/>
                    <a:pt x="1283" y="703"/>
                  </a:cubicBezTo>
                  <a:cubicBezTo>
                    <a:pt x="1283" y="675"/>
                    <a:pt x="1283" y="633"/>
                    <a:pt x="988" y="410"/>
                  </a:cubicBezTo>
                  <a:cubicBezTo>
                    <a:pt x="1102" y="170"/>
                    <a:pt x="1099" y="126"/>
                    <a:pt x="1094" y="106"/>
                  </a:cubicBezTo>
                  <a:cubicBezTo>
                    <a:pt x="1091" y="84"/>
                    <a:pt x="1074" y="56"/>
                    <a:pt x="1029" y="56"/>
                  </a:cubicBezTo>
                  <a:cubicBezTo>
                    <a:pt x="974" y="56"/>
                    <a:pt x="856" y="103"/>
                    <a:pt x="686" y="201"/>
                  </a:cubicBezTo>
                  <a:cubicBezTo>
                    <a:pt x="569" y="120"/>
                    <a:pt x="430" y="34"/>
                    <a:pt x="368" y="6"/>
                  </a:cubicBezTo>
                  <a:cubicBezTo>
                    <a:pt x="360" y="2"/>
                    <a:pt x="351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1856573" y="979617"/>
              <a:ext cx="51142" cy="47604"/>
            </a:xfrm>
            <a:custGeom>
              <a:avLst/>
              <a:gdLst/>
              <a:ahLst/>
              <a:cxnLst/>
              <a:rect l="l" t="t" r="r" b="b"/>
              <a:pathLst>
                <a:path w="1301" h="1211" extrusionOk="0">
                  <a:moveTo>
                    <a:pt x="871" y="81"/>
                  </a:moveTo>
                  <a:cubicBezTo>
                    <a:pt x="876" y="137"/>
                    <a:pt x="884" y="251"/>
                    <a:pt x="887" y="385"/>
                  </a:cubicBezTo>
                  <a:cubicBezTo>
                    <a:pt x="804" y="346"/>
                    <a:pt x="712" y="307"/>
                    <a:pt x="622" y="273"/>
                  </a:cubicBezTo>
                  <a:cubicBezTo>
                    <a:pt x="781" y="134"/>
                    <a:pt x="845" y="95"/>
                    <a:pt x="871" y="81"/>
                  </a:cubicBezTo>
                  <a:close/>
                  <a:moveTo>
                    <a:pt x="223" y="229"/>
                  </a:moveTo>
                  <a:lnTo>
                    <a:pt x="223" y="229"/>
                  </a:lnTo>
                  <a:cubicBezTo>
                    <a:pt x="271" y="234"/>
                    <a:pt x="363" y="262"/>
                    <a:pt x="477" y="304"/>
                  </a:cubicBezTo>
                  <a:cubicBezTo>
                    <a:pt x="435" y="346"/>
                    <a:pt x="385" y="393"/>
                    <a:pt x="332" y="444"/>
                  </a:cubicBezTo>
                  <a:cubicBezTo>
                    <a:pt x="251" y="312"/>
                    <a:pt x="229" y="251"/>
                    <a:pt x="223" y="229"/>
                  </a:cubicBezTo>
                  <a:close/>
                  <a:moveTo>
                    <a:pt x="971" y="513"/>
                  </a:moveTo>
                  <a:cubicBezTo>
                    <a:pt x="1124" y="591"/>
                    <a:pt x="1186" y="636"/>
                    <a:pt x="1205" y="656"/>
                  </a:cubicBezTo>
                  <a:cubicBezTo>
                    <a:pt x="1175" y="667"/>
                    <a:pt x="1105" y="684"/>
                    <a:pt x="968" y="709"/>
                  </a:cubicBezTo>
                  <a:cubicBezTo>
                    <a:pt x="971" y="647"/>
                    <a:pt x="971" y="580"/>
                    <a:pt x="971" y="513"/>
                  </a:cubicBezTo>
                  <a:close/>
                  <a:moveTo>
                    <a:pt x="561" y="332"/>
                  </a:moveTo>
                  <a:cubicBezTo>
                    <a:pt x="672" y="374"/>
                    <a:pt x="787" y="424"/>
                    <a:pt x="890" y="471"/>
                  </a:cubicBezTo>
                  <a:cubicBezTo>
                    <a:pt x="890" y="558"/>
                    <a:pt x="890" y="642"/>
                    <a:pt x="887" y="720"/>
                  </a:cubicBezTo>
                  <a:cubicBezTo>
                    <a:pt x="784" y="737"/>
                    <a:pt x="667" y="750"/>
                    <a:pt x="558" y="762"/>
                  </a:cubicBezTo>
                  <a:cubicBezTo>
                    <a:pt x="491" y="675"/>
                    <a:pt x="427" y="586"/>
                    <a:pt x="377" y="511"/>
                  </a:cubicBezTo>
                  <a:cubicBezTo>
                    <a:pt x="441" y="444"/>
                    <a:pt x="505" y="388"/>
                    <a:pt x="561" y="332"/>
                  </a:cubicBezTo>
                  <a:close/>
                  <a:moveTo>
                    <a:pt x="321" y="569"/>
                  </a:moveTo>
                  <a:cubicBezTo>
                    <a:pt x="363" y="633"/>
                    <a:pt x="410" y="703"/>
                    <a:pt x="463" y="773"/>
                  </a:cubicBezTo>
                  <a:cubicBezTo>
                    <a:pt x="370" y="781"/>
                    <a:pt x="287" y="784"/>
                    <a:pt x="223" y="784"/>
                  </a:cubicBezTo>
                  <a:cubicBezTo>
                    <a:pt x="173" y="784"/>
                    <a:pt x="135" y="782"/>
                    <a:pt x="114" y="778"/>
                  </a:cubicBezTo>
                  <a:cubicBezTo>
                    <a:pt x="154" y="737"/>
                    <a:pt x="229" y="656"/>
                    <a:pt x="321" y="569"/>
                  </a:cubicBezTo>
                  <a:close/>
                  <a:moveTo>
                    <a:pt x="882" y="806"/>
                  </a:moveTo>
                  <a:cubicBezTo>
                    <a:pt x="873" y="999"/>
                    <a:pt x="859" y="1082"/>
                    <a:pt x="851" y="1116"/>
                  </a:cubicBezTo>
                  <a:cubicBezTo>
                    <a:pt x="812" y="1074"/>
                    <a:pt x="728" y="985"/>
                    <a:pt x="614" y="837"/>
                  </a:cubicBezTo>
                  <a:cubicBezTo>
                    <a:pt x="706" y="829"/>
                    <a:pt x="798" y="817"/>
                    <a:pt x="882" y="806"/>
                  </a:cubicBezTo>
                  <a:close/>
                  <a:moveTo>
                    <a:pt x="884" y="0"/>
                  </a:moveTo>
                  <a:cubicBezTo>
                    <a:pt x="845" y="0"/>
                    <a:pt x="773" y="28"/>
                    <a:pt x="539" y="243"/>
                  </a:cubicBezTo>
                  <a:cubicBezTo>
                    <a:pt x="438" y="204"/>
                    <a:pt x="287" y="151"/>
                    <a:pt x="212" y="145"/>
                  </a:cubicBezTo>
                  <a:lnTo>
                    <a:pt x="201" y="145"/>
                  </a:lnTo>
                  <a:cubicBezTo>
                    <a:pt x="173" y="145"/>
                    <a:pt x="154" y="159"/>
                    <a:pt x="142" y="179"/>
                  </a:cubicBezTo>
                  <a:cubicBezTo>
                    <a:pt x="123" y="215"/>
                    <a:pt x="123" y="279"/>
                    <a:pt x="268" y="499"/>
                  </a:cubicBezTo>
                  <a:cubicBezTo>
                    <a:pt x="131" y="639"/>
                    <a:pt x="20" y="753"/>
                    <a:pt x="17" y="762"/>
                  </a:cubicBezTo>
                  <a:cubicBezTo>
                    <a:pt x="3" y="778"/>
                    <a:pt x="0" y="801"/>
                    <a:pt x="8" y="817"/>
                  </a:cubicBezTo>
                  <a:cubicBezTo>
                    <a:pt x="28" y="845"/>
                    <a:pt x="61" y="862"/>
                    <a:pt x="209" y="862"/>
                  </a:cubicBezTo>
                  <a:cubicBezTo>
                    <a:pt x="293" y="862"/>
                    <a:pt x="396" y="856"/>
                    <a:pt x="519" y="845"/>
                  </a:cubicBezTo>
                  <a:cubicBezTo>
                    <a:pt x="586" y="932"/>
                    <a:pt x="787" y="1186"/>
                    <a:pt x="845" y="1208"/>
                  </a:cubicBezTo>
                  <a:cubicBezTo>
                    <a:pt x="851" y="1208"/>
                    <a:pt x="859" y="1211"/>
                    <a:pt x="865" y="1211"/>
                  </a:cubicBezTo>
                  <a:cubicBezTo>
                    <a:pt x="912" y="1211"/>
                    <a:pt x="951" y="1180"/>
                    <a:pt x="965" y="795"/>
                  </a:cubicBezTo>
                  <a:cubicBezTo>
                    <a:pt x="1228" y="753"/>
                    <a:pt x="1261" y="723"/>
                    <a:pt x="1275" y="711"/>
                  </a:cubicBezTo>
                  <a:cubicBezTo>
                    <a:pt x="1289" y="697"/>
                    <a:pt x="1300" y="681"/>
                    <a:pt x="1297" y="661"/>
                  </a:cubicBezTo>
                  <a:cubicBezTo>
                    <a:pt x="1292" y="633"/>
                    <a:pt x="1286" y="580"/>
                    <a:pt x="968" y="427"/>
                  </a:cubicBezTo>
                  <a:cubicBezTo>
                    <a:pt x="965" y="285"/>
                    <a:pt x="963" y="117"/>
                    <a:pt x="949" y="53"/>
                  </a:cubicBezTo>
                  <a:cubicBezTo>
                    <a:pt x="940" y="22"/>
                    <a:pt x="915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1936293" y="568198"/>
              <a:ext cx="119581" cy="67849"/>
            </a:xfrm>
            <a:custGeom>
              <a:avLst/>
              <a:gdLst/>
              <a:ahLst/>
              <a:cxnLst/>
              <a:rect l="l" t="t" r="r" b="b"/>
              <a:pathLst>
                <a:path w="3042" h="1726" extrusionOk="0">
                  <a:moveTo>
                    <a:pt x="1855" y="1"/>
                  </a:moveTo>
                  <a:cubicBezTo>
                    <a:pt x="1714" y="1"/>
                    <a:pt x="1589" y="79"/>
                    <a:pt x="1503" y="183"/>
                  </a:cubicBezTo>
                  <a:lnTo>
                    <a:pt x="1503" y="183"/>
                  </a:lnTo>
                  <a:cubicBezTo>
                    <a:pt x="1445" y="135"/>
                    <a:pt x="1370" y="93"/>
                    <a:pt x="1272" y="60"/>
                  </a:cubicBezTo>
                  <a:cubicBezTo>
                    <a:pt x="1192" y="33"/>
                    <a:pt x="1124" y="21"/>
                    <a:pt x="1067" y="21"/>
                  </a:cubicBezTo>
                  <a:cubicBezTo>
                    <a:pt x="712" y="21"/>
                    <a:pt x="770" y="470"/>
                    <a:pt x="770" y="470"/>
                  </a:cubicBezTo>
                  <a:cubicBezTo>
                    <a:pt x="733" y="448"/>
                    <a:pt x="693" y="438"/>
                    <a:pt x="653" y="438"/>
                  </a:cubicBezTo>
                  <a:cubicBezTo>
                    <a:pt x="350" y="438"/>
                    <a:pt x="1" y="1003"/>
                    <a:pt x="399" y="1296"/>
                  </a:cubicBezTo>
                  <a:cubicBezTo>
                    <a:pt x="521" y="1388"/>
                    <a:pt x="638" y="1430"/>
                    <a:pt x="738" y="1437"/>
                  </a:cubicBezTo>
                  <a:lnTo>
                    <a:pt x="738" y="1437"/>
                  </a:lnTo>
                  <a:cubicBezTo>
                    <a:pt x="771" y="1589"/>
                    <a:pt x="879" y="1722"/>
                    <a:pt x="1111" y="1726"/>
                  </a:cubicBezTo>
                  <a:cubicBezTo>
                    <a:pt x="1120" y="1726"/>
                    <a:pt x="1129" y="1726"/>
                    <a:pt x="1139" y="1726"/>
                  </a:cubicBezTo>
                  <a:cubicBezTo>
                    <a:pt x="1453" y="1726"/>
                    <a:pt x="1664" y="1654"/>
                    <a:pt x="1782" y="1547"/>
                  </a:cubicBezTo>
                  <a:lnTo>
                    <a:pt x="1782" y="1547"/>
                  </a:lnTo>
                  <a:cubicBezTo>
                    <a:pt x="1807" y="1581"/>
                    <a:pt x="1839" y="1614"/>
                    <a:pt x="1878" y="1645"/>
                  </a:cubicBezTo>
                  <a:cubicBezTo>
                    <a:pt x="1930" y="1687"/>
                    <a:pt x="1994" y="1705"/>
                    <a:pt x="2063" y="1705"/>
                  </a:cubicBezTo>
                  <a:cubicBezTo>
                    <a:pt x="2462" y="1705"/>
                    <a:pt x="3041" y="1091"/>
                    <a:pt x="2704" y="730"/>
                  </a:cubicBezTo>
                  <a:cubicBezTo>
                    <a:pt x="2609" y="630"/>
                    <a:pt x="2509" y="592"/>
                    <a:pt x="2415" y="592"/>
                  </a:cubicBezTo>
                  <a:cubicBezTo>
                    <a:pt x="2404" y="592"/>
                    <a:pt x="2393" y="593"/>
                    <a:pt x="2382" y="594"/>
                  </a:cubicBezTo>
                  <a:lnTo>
                    <a:pt x="2382" y="594"/>
                  </a:lnTo>
                  <a:cubicBezTo>
                    <a:pt x="2386" y="417"/>
                    <a:pt x="2299" y="212"/>
                    <a:pt x="2081" y="71"/>
                  </a:cubicBezTo>
                  <a:cubicBezTo>
                    <a:pt x="2004" y="22"/>
                    <a:pt x="1927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1941876" y="566626"/>
              <a:ext cx="107513" cy="71072"/>
            </a:xfrm>
            <a:custGeom>
              <a:avLst/>
              <a:gdLst/>
              <a:ahLst/>
              <a:cxnLst/>
              <a:rect l="l" t="t" r="r" b="b"/>
              <a:pathLst>
                <a:path w="2735" h="1808" extrusionOk="0">
                  <a:moveTo>
                    <a:pt x="1362" y="281"/>
                  </a:moveTo>
                  <a:cubicBezTo>
                    <a:pt x="1471" y="387"/>
                    <a:pt x="1490" y="510"/>
                    <a:pt x="1462" y="594"/>
                  </a:cubicBezTo>
                  <a:cubicBezTo>
                    <a:pt x="1447" y="636"/>
                    <a:pt x="1419" y="659"/>
                    <a:pt x="1387" y="659"/>
                  </a:cubicBezTo>
                  <a:cubicBezTo>
                    <a:pt x="1367" y="659"/>
                    <a:pt x="1345" y="650"/>
                    <a:pt x="1323" y="630"/>
                  </a:cubicBezTo>
                  <a:cubicBezTo>
                    <a:pt x="1248" y="566"/>
                    <a:pt x="1264" y="415"/>
                    <a:pt x="1362" y="281"/>
                  </a:cubicBezTo>
                  <a:close/>
                  <a:moveTo>
                    <a:pt x="2196" y="686"/>
                  </a:moveTo>
                  <a:lnTo>
                    <a:pt x="2196" y="686"/>
                  </a:lnTo>
                  <a:cubicBezTo>
                    <a:pt x="2174" y="831"/>
                    <a:pt x="2085" y="943"/>
                    <a:pt x="1962" y="957"/>
                  </a:cubicBezTo>
                  <a:cubicBezTo>
                    <a:pt x="1953" y="959"/>
                    <a:pt x="1948" y="959"/>
                    <a:pt x="1939" y="959"/>
                  </a:cubicBezTo>
                  <a:cubicBezTo>
                    <a:pt x="1909" y="959"/>
                    <a:pt x="1909" y="948"/>
                    <a:pt x="1909" y="943"/>
                  </a:cubicBezTo>
                  <a:cubicBezTo>
                    <a:pt x="1906" y="878"/>
                    <a:pt x="2029" y="725"/>
                    <a:pt x="2196" y="686"/>
                  </a:cubicBezTo>
                  <a:close/>
                  <a:moveTo>
                    <a:pt x="759" y="1060"/>
                  </a:moveTo>
                  <a:cubicBezTo>
                    <a:pt x="776" y="1060"/>
                    <a:pt x="796" y="1077"/>
                    <a:pt x="815" y="1099"/>
                  </a:cubicBezTo>
                  <a:cubicBezTo>
                    <a:pt x="871" y="1171"/>
                    <a:pt x="888" y="1255"/>
                    <a:pt x="851" y="1322"/>
                  </a:cubicBezTo>
                  <a:cubicBezTo>
                    <a:pt x="818" y="1392"/>
                    <a:pt x="731" y="1436"/>
                    <a:pt x="628" y="1439"/>
                  </a:cubicBezTo>
                  <a:cubicBezTo>
                    <a:pt x="609" y="1308"/>
                    <a:pt x="651" y="1166"/>
                    <a:pt x="704" y="1099"/>
                  </a:cubicBezTo>
                  <a:cubicBezTo>
                    <a:pt x="720" y="1074"/>
                    <a:pt x="740" y="1060"/>
                    <a:pt x="759" y="1060"/>
                  </a:cubicBezTo>
                  <a:close/>
                  <a:moveTo>
                    <a:pt x="1666" y="1180"/>
                  </a:moveTo>
                  <a:cubicBezTo>
                    <a:pt x="1672" y="1180"/>
                    <a:pt x="1686" y="1194"/>
                    <a:pt x="1700" y="1238"/>
                  </a:cubicBezTo>
                  <a:cubicBezTo>
                    <a:pt x="1730" y="1342"/>
                    <a:pt x="1713" y="1448"/>
                    <a:pt x="1644" y="1529"/>
                  </a:cubicBezTo>
                  <a:cubicBezTo>
                    <a:pt x="1582" y="1417"/>
                    <a:pt x="1588" y="1294"/>
                    <a:pt x="1624" y="1224"/>
                  </a:cubicBezTo>
                  <a:cubicBezTo>
                    <a:pt x="1641" y="1194"/>
                    <a:pt x="1658" y="1180"/>
                    <a:pt x="1666" y="1180"/>
                  </a:cubicBezTo>
                  <a:close/>
                  <a:moveTo>
                    <a:pt x="1707" y="85"/>
                  </a:moveTo>
                  <a:cubicBezTo>
                    <a:pt x="1778" y="85"/>
                    <a:pt x="1850" y="107"/>
                    <a:pt x="1917" y="150"/>
                  </a:cubicBezTo>
                  <a:cubicBezTo>
                    <a:pt x="2087" y="262"/>
                    <a:pt x="2191" y="429"/>
                    <a:pt x="2199" y="602"/>
                  </a:cubicBezTo>
                  <a:cubicBezTo>
                    <a:pt x="1990" y="641"/>
                    <a:pt x="1822" y="831"/>
                    <a:pt x="1828" y="945"/>
                  </a:cubicBezTo>
                  <a:cubicBezTo>
                    <a:pt x="1833" y="993"/>
                    <a:pt x="1864" y="1043"/>
                    <a:pt x="1945" y="1043"/>
                  </a:cubicBezTo>
                  <a:cubicBezTo>
                    <a:pt x="1959" y="1043"/>
                    <a:pt x="1965" y="1043"/>
                    <a:pt x="1976" y="1040"/>
                  </a:cubicBezTo>
                  <a:cubicBezTo>
                    <a:pt x="2140" y="1018"/>
                    <a:pt x="2258" y="876"/>
                    <a:pt x="2280" y="680"/>
                  </a:cubicBezTo>
                  <a:cubicBezTo>
                    <a:pt x="2369" y="683"/>
                    <a:pt x="2453" y="725"/>
                    <a:pt x="2531" y="806"/>
                  </a:cubicBezTo>
                  <a:cubicBezTo>
                    <a:pt x="2659" y="943"/>
                    <a:pt x="2629" y="1104"/>
                    <a:pt x="2578" y="1216"/>
                  </a:cubicBezTo>
                  <a:cubicBezTo>
                    <a:pt x="2467" y="1478"/>
                    <a:pt x="2154" y="1713"/>
                    <a:pt x="1920" y="1713"/>
                  </a:cubicBezTo>
                  <a:cubicBezTo>
                    <a:pt x="1856" y="1713"/>
                    <a:pt x="1800" y="1696"/>
                    <a:pt x="1758" y="1660"/>
                  </a:cubicBezTo>
                  <a:cubicBezTo>
                    <a:pt x="1736" y="1640"/>
                    <a:pt x="1713" y="1618"/>
                    <a:pt x="1694" y="1598"/>
                  </a:cubicBezTo>
                  <a:cubicBezTo>
                    <a:pt x="1792" y="1495"/>
                    <a:pt x="1822" y="1356"/>
                    <a:pt x="1780" y="1216"/>
                  </a:cubicBezTo>
                  <a:cubicBezTo>
                    <a:pt x="1750" y="1116"/>
                    <a:pt x="1694" y="1102"/>
                    <a:pt x="1666" y="1102"/>
                  </a:cubicBezTo>
                  <a:cubicBezTo>
                    <a:pt x="1619" y="1102"/>
                    <a:pt x="1577" y="1132"/>
                    <a:pt x="1549" y="1188"/>
                  </a:cubicBezTo>
                  <a:cubicBezTo>
                    <a:pt x="1501" y="1286"/>
                    <a:pt x="1493" y="1445"/>
                    <a:pt x="1580" y="1587"/>
                  </a:cubicBezTo>
                  <a:cubicBezTo>
                    <a:pt x="1488" y="1657"/>
                    <a:pt x="1317" y="1729"/>
                    <a:pt x="999" y="1729"/>
                  </a:cubicBezTo>
                  <a:lnTo>
                    <a:pt x="963" y="1729"/>
                  </a:lnTo>
                  <a:cubicBezTo>
                    <a:pt x="768" y="1727"/>
                    <a:pt x="681" y="1621"/>
                    <a:pt x="648" y="1520"/>
                  </a:cubicBezTo>
                  <a:cubicBezTo>
                    <a:pt x="773" y="1515"/>
                    <a:pt x="877" y="1450"/>
                    <a:pt x="927" y="1350"/>
                  </a:cubicBezTo>
                  <a:cubicBezTo>
                    <a:pt x="974" y="1252"/>
                    <a:pt x="952" y="1141"/>
                    <a:pt x="877" y="1040"/>
                  </a:cubicBezTo>
                  <a:cubicBezTo>
                    <a:pt x="832" y="985"/>
                    <a:pt x="790" y="973"/>
                    <a:pt x="759" y="973"/>
                  </a:cubicBezTo>
                  <a:cubicBezTo>
                    <a:pt x="715" y="973"/>
                    <a:pt x="673" y="993"/>
                    <a:pt x="639" y="1040"/>
                  </a:cubicBezTo>
                  <a:cubicBezTo>
                    <a:pt x="578" y="1116"/>
                    <a:pt x="528" y="1269"/>
                    <a:pt x="545" y="1425"/>
                  </a:cubicBezTo>
                  <a:cubicBezTo>
                    <a:pt x="458" y="1411"/>
                    <a:pt x="363" y="1367"/>
                    <a:pt x="277" y="1300"/>
                  </a:cubicBezTo>
                  <a:cubicBezTo>
                    <a:pt x="76" y="1146"/>
                    <a:pt x="115" y="932"/>
                    <a:pt x="146" y="848"/>
                  </a:cubicBezTo>
                  <a:cubicBezTo>
                    <a:pt x="207" y="664"/>
                    <a:pt x="372" y="513"/>
                    <a:pt x="511" y="513"/>
                  </a:cubicBezTo>
                  <a:cubicBezTo>
                    <a:pt x="545" y="513"/>
                    <a:pt x="581" y="524"/>
                    <a:pt x="609" y="541"/>
                  </a:cubicBezTo>
                  <a:cubicBezTo>
                    <a:pt x="614" y="547"/>
                    <a:pt x="621" y="549"/>
                    <a:pt x="629" y="549"/>
                  </a:cubicBezTo>
                  <a:cubicBezTo>
                    <a:pt x="636" y="549"/>
                    <a:pt x="644" y="547"/>
                    <a:pt x="651" y="541"/>
                  </a:cubicBezTo>
                  <a:cubicBezTo>
                    <a:pt x="662" y="533"/>
                    <a:pt x="670" y="519"/>
                    <a:pt x="667" y="502"/>
                  </a:cubicBezTo>
                  <a:cubicBezTo>
                    <a:pt x="667" y="502"/>
                    <a:pt x="639" y="290"/>
                    <a:pt x="740" y="175"/>
                  </a:cubicBezTo>
                  <a:cubicBezTo>
                    <a:pt x="784" y="127"/>
                    <a:pt x="846" y="103"/>
                    <a:pt x="924" y="103"/>
                  </a:cubicBezTo>
                  <a:cubicBezTo>
                    <a:pt x="980" y="103"/>
                    <a:pt x="1044" y="115"/>
                    <a:pt x="1116" y="139"/>
                  </a:cubicBezTo>
                  <a:cubicBezTo>
                    <a:pt x="1186" y="164"/>
                    <a:pt x="1250" y="195"/>
                    <a:pt x="1303" y="231"/>
                  </a:cubicBezTo>
                  <a:cubicBezTo>
                    <a:pt x="1192" y="385"/>
                    <a:pt x="1153" y="586"/>
                    <a:pt x="1276" y="692"/>
                  </a:cubicBezTo>
                  <a:cubicBezTo>
                    <a:pt x="1310" y="722"/>
                    <a:pt x="1349" y="736"/>
                    <a:pt x="1386" y="736"/>
                  </a:cubicBezTo>
                  <a:cubicBezTo>
                    <a:pt x="1452" y="736"/>
                    <a:pt x="1514" y="693"/>
                    <a:pt x="1541" y="616"/>
                  </a:cubicBezTo>
                  <a:cubicBezTo>
                    <a:pt x="1577" y="513"/>
                    <a:pt x="1549" y="351"/>
                    <a:pt x="1415" y="220"/>
                  </a:cubicBezTo>
                  <a:cubicBezTo>
                    <a:pt x="1498" y="132"/>
                    <a:pt x="1601" y="85"/>
                    <a:pt x="1707" y="85"/>
                  </a:cubicBezTo>
                  <a:close/>
                  <a:moveTo>
                    <a:pt x="1714" y="0"/>
                  </a:moveTo>
                  <a:cubicBezTo>
                    <a:pt x="1586" y="0"/>
                    <a:pt x="1460" y="57"/>
                    <a:pt x="1359" y="164"/>
                  </a:cubicBezTo>
                  <a:cubicBezTo>
                    <a:pt x="1298" y="122"/>
                    <a:pt x="1228" y="86"/>
                    <a:pt x="1150" y="58"/>
                  </a:cubicBezTo>
                  <a:cubicBezTo>
                    <a:pt x="1070" y="32"/>
                    <a:pt x="998" y="18"/>
                    <a:pt x="934" y="18"/>
                  </a:cubicBezTo>
                  <a:cubicBezTo>
                    <a:pt x="831" y="18"/>
                    <a:pt x="750" y="53"/>
                    <a:pt x="690" y="120"/>
                  </a:cubicBezTo>
                  <a:cubicBezTo>
                    <a:pt x="606" y="217"/>
                    <a:pt x="592" y="360"/>
                    <a:pt x="592" y="443"/>
                  </a:cubicBezTo>
                  <a:cubicBezTo>
                    <a:pt x="567" y="435"/>
                    <a:pt x="542" y="432"/>
                    <a:pt x="517" y="432"/>
                  </a:cubicBezTo>
                  <a:cubicBezTo>
                    <a:pt x="341" y="432"/>
                    <a:pt x="148" y="602"/>
                    <a:pt x="76" y="823"/>
                  </a:cubicBezTo>
                  <a:cubicBezTo>
                    <a:pt x="1" y="1040"/>
                    <a:pt x="62" y="1238"/>
                    <a:pt x="235" y="1367"/>
                  </a:cubicBezTo>
                  <a:cubicBezTo>
                    <a:pt x="344" y="1450"/>
                    <a:pt x="458" y="1498"/>
                    <a:pt x="567" y="1515"/>
                  </a:cubicBezTo>
                  <a:cubicBezTo>
                    <a:pt x="614" y="1699"/>
                    <a:pt x="762" y="1802"/>
                    <a:pt x="969" y="1807"/>
                  </a:cubicBezTo>
                  <a:lnTo>
                    <a:pt x="1002" y="1807"/>
                  </a:lnTo>
                  <a:cubicBezTo>
                    <a:pt x="1276" y="1807"/>
                    <a:pt x="1490" y="1754"/>
                    <a:pt x="1633" y="1643"/>
                  </a:cubicBezTo>
                  <a:cubicBezTo>
                    <a:pt x="1655" y="1668"/>
                    <a:pt x="1680" y="1688"/>
                    <a:pt x="1708" y="1713"/>
                  </a:cubicBezTo>
                  <a:cubicBezTo>
                    <a:pt x="1767" y="1757"/>
                    <a:pt x="1836" y="1782"/>
                    <a:pt x="1920" y="1782"/>
                  </a:cubicBezTo>
                  <a:cubicBezTo>
                    <a:pt x="2185" y="1782"/>
                    <a:pt x="2525" y="1529"/>
                    <a:pt x="2651" y="1238"/>
                  </a:cubicBezTo>
                  <a:cubicBezTo>
                    <a:pt x="2735" y="1049"/>
                    <a:pt x="2715" y="873"/>
                    <a:pt x="2589" y="739"/>
                  </a:cubicBezTo>
                  <a:cubicBezTo>
                    <a:pt x="2497" y="641"/>
                    <a:pt x="2394" y="594"/>
                    <a:pt x="2283" y="588"/>
                  </a:cubicBezTo>
                  <a:cubicBezTo>
                    <a:pt x="2274" y="390"/>
                    <a:pt x="2157" y="198"/>
                    <a:pt x="1965" y="78"/>
                  </a:cubicBezTo>
                  <a:cubicBezTo>
                    <a:pt x="1885" y="25"/>
                    <a:pt x="1800" y="0"/>
                    <a:pt x="1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1491304" y="769190"/>
              <a:ext cx="119306" cy="67770"/>
            </a:xfrm>
            <a:custGeom>
              <a:avLst/>
              <a:gdLst/>
              <a:ahLst/>
              <a:cxnLst/>
              <a:rect l="l" t="t" r="r" b="b"/>
              <a:pathLst>
                <a:path w="3035" h="1724" extrusionOk="0">
                  <a:moveTo>
                    <a:pt x="1847" y="0"/>
                  </a:moveTo>
                  <a:cubicBezTo>
                    <a:pt x="1706" y="0"/>
                    <a:pt x="1581" y="79"/>
                    <a:pt x="1495" y="182"/>
                  </a:cubicBezTo>
                  <a:lnTo>
                    <a:pt x="1495" y="182"/>
                  </a:lnTo>
                  <a:cubicBezTo>
                    <a:pt x="1438" y="135"/>
                    <a:pt x="1362" y="93"/>
                    <a:pt x="1266" y="61"/>
                  </a:cubicBezTo>
                  <a:cubicBezTo>
                    <a:pt x="1185" y="34"/>
                    <a:pt x="1117" y="22"/>
                    <a:pt x="1060" y="22"/>
                  </a:cubicBezTo>
                  <a:cubicBezTo>
                    <a:pt x="706" y="22"/>
                    <a:pt x="764" y="468"/>
                    <a:pt x="764" y="468"/>
                  </a:cubicBezTo>
                  <a:cubicBezTo>
                    <a:pt x="727" y="446"/>
                    <a:pt x="689" y="436"/>
                    <a:pt x="649" y="436"/>
                  </a:cubicBezTo>
                  <a:cubicBezTo>
                    <a:pt x="349" y="436"/>
                    <a:pt x="1" y="1003"/>
                    <a:pt x="393" y="1294"/>
                  </a:cubicBezTo>
                  <a:cubicBezTo>
                    <a:pt x="515" y="1386"/>
                    <a:pt x="631" y="1428"/>
                    <a:pt x="731" y="1435"/>
                  </a:cubicBezTo>
                  <a:lnTo>
                    <a:pt x="731" y="1435"/>
                  </a:lnTo>
                  <a:cubicBezTo>
                    <a:pt x="764" y="1587"/>
                    <a:pt x="872" y="1719"/>
                    <a:pt x="1104" y="1724"/>
                  </a:cubicBezTo>
                  <a:cubicBezTo>
                    <a:pt x="1116" y="1724"/>
                    <a:pt x="1129" y="1724"/>
                    <a:pt x="1141" y="1724"/>
                  </a:cubicBezTo>
                  <a:cubicBezTo>
                    <a:pt x="1452" y="1724"/>
                    <a:pt x="1660" y="1652"/>
                    <a:pt x="1777" y="1544"/>
                  </a:cubicBezTo>
                  <a:lnTo>
                    <a:pt x="1777" y="1544"/>
                  </a:lnTo>
                  <a:cubicBezTo>
                    <a:pt x="1801" y="1578"/>
                    <a:pt x="1833" y="1612"/>
                    <a:pt x="1871" y="1643"/>
                  </a:cubicBezTo>
                  <a:cubicBezTo>
                    <a:pt x="1924" y="1685"/>
                    <a:pt x="1988" y="1704"/>
                    <a:pt x="2058" y="1704"/>
                  </a:cubicBezTo>
                  <a:cubicBezTo>
                    <a:pt x="2456" y="1704"/>
                    <a:pt x="3034" y="1089"/>
                    <a:pt x="2697" y="730"/>
                  </a:cubicBezTo>
                  <a:cubicBezTo>
                    <a:pt x="2603" y="631"/>
                    <a:pt x="2502" y="593"/>
                    <a:pt x="2408" y="593"/>
                  </a:cubicBezTo>
                  <a:cubicBezTo>
                    <a:pt x="2397" y="593"/>
                    <a:pt x="2386" y="594"/>
                    <a:pt x="2375" y="595"/>
                  </a:cubicBezTo>
                  <a:lnTo>
                    <a:pt x="2375" y="595"/>
                  </a:lnTo>
                  <a:cubicBezTo>
                    <a:pt x="2380" y="417"/>
                    <a:pt x="2293" y="212"/>
                    <a:pt x="2075" y="72"/>
                  </a:cubicBezTo>
                  <a:cubicBezTo>
                    <a:pt x="1997" y="22"/>
                    <a:pt x="1920" y="0"/>
                    <a:pt x="1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1496847" y="767618"/>
              <a:ext cx="107395" cy="70994"/>
            </a:xfrm>
            <a:custGeom>
              <a:avLst/>
              <a:gdLst/>
              <a:ahLst/>
              <a:cxnLst/>
              <a:rect l="l" t="t" r="r" b="b"/>
              <a:pathLst>
                <a:path w="2732" h="1806" extrusionOk="0">
                  <a:moveTo>
                    <a:pt x="1362" y="282"/>
                  </a:moveTo>
                  <a:cubicBezTo>
                    <a:pt x="1468" y="385"/>
                    <a:pt x="1493" y="508"/>
                    <a:pt x="1465" y="592"/>
                  </a:cubicBezTo>
                  <a:cubicBezTo>
                    <a:pt x="1450" y="635"/>
                    <a:pt x="1421" y="658"/>
                    <a:pt x="1389" y="658"/>
                  </a:cubicBezTo>
                  <a:cubicBezTo>
                    <a:pt x="1369" y="658"/>
                    <a:pt x="1347" y="649"/>
                    <a:pt x="1326" y="631"/>
                  </a:cubicBezTo>
                  <a:cubicBezTo>
                    <a:pt x="1248" y="564"/>
                    <a:pt x="1264" y="413"/>
                    <a:pt x="1362" y="282"/>
                  </a:cubicBezTo>
                  <a:close/>
                  <a:moveTo>
                    <a:pt x="2193" y="687"/>
                  </a:moveTo>
                  <a:cubicBezTo>
                    <a:pt x="2171" y="829"/>
                    <a:pt x="2082" y="941"/>
                    <a:pt x="1959" y="954"/>
                  </a:cubicBezTo>
                  <a:cubicBezTo>
                    <a:pt x="1953" y="957"/>
                    <a:pt x="1945" y="957"/>
                    <a:pt x="1939" y="957"/>
                  </a:cubicBezTo>
                  <a:cubicBezTo>
                    <a:pt x="1906" y="957"/>
                    <a:pt x="1906" y="949"/>
                    <a:pt x="1906" y="941"/>
                  </a:cubicBezTo>
                  <a:cubicBezTo>
                    <a:pt x="1903" y="879"/>
                    <a:pt x="2026" y="726"/>
                    <a:pt x="2193" y="687"/>
                  </a:cubicBezTo>
                  <a:close/>
                  <a:moveTo>
                    <a:pt x="757" y="1060"/>
                  </a:moveTo>
                  <a:cubicBezTo>
                    <a:pt x="776" y="1060"/>
                    <a:pt x="796" y="1077"/>
                    <a:pt x="812" y="1097"/>
                  </a:cubicBezTo>
                  <a:cubicBezTo>
                    <a:pt x="871" y="1172"/>
                    <a:pt x="885" y="1256"/>
                    <a:pt x="851" y="1320"/>
                  </a:cubicBezTo>
                  <a:cubicBezTo>
                    <a:pt x="815" y="1390"/>
                    <a:pt x="729" y="1437"/>
                    <a:pt x="628" y="1440"/>
                  </a:cubicBezTo>
                  <a:cubicBezTo>
                    <a:pt x="606" y="1306"/>
                    <a:pt x="648" y="1164"/>
                    <a:pt x="701" y="1097"/>
                  </a:cubicBezTo>
                  <a:cubicBezTo>
                    <a:pt x="718" y="1074"/>
                    <a:pt x="740" y="1060"/>
                    <a:pt x="757" y="1060"/>
                  </a:cubicBezTo>
                  <a:close/>
                  <a:moveTo>
                    <a:pt x="1663" y="1178"/>
                  </a:moveTo>
                  <a:cubicBezTo>
                    <a:pt x="1669" y="1178"/>
                    <a:pt x="1683" y="1194"/>
                    <a:pt x="1697" y="1236"/>
                  </a:cubicBezTo>
                  <a:cubicBezTo>
                    <a:pt x="1730" y="1342"/>
                    <a:pt x="1711" y="1445"/>
                    <a:pt x="1641" y="1526"/>
                  </a:cubicBezTo>
                  <a:cubicBezTo>
                    <a:pt x="1580" y="1415"/>
                    <a:pt x="1585" y="1292"/>
                    <a:pt x="1621" y="1222"/>
                  </a:cubicBezTo>
                  <a:cubicBezTo>
                    <a:pt x="1638" y="1192"/>
                    <a:pt x="1655" y="1178"/>
                    <a:pt x="1663" y="1178"/>
                  </a:cubicBezTo>
                  <a:close/>
                  <a:moveTo>
                    <a:pt x="1705" y="85"/>
                  </a:moveTo>
                  <a:cubicBezTo>
                    <a:pt x="1776" y="85"/>
                    <a:pt x="1847" y="106"/>
                    <a:pt x="1914" y="148"/>
                  </a:cubicBezTo>
                  <a:cubicBezTo>
                    <a:pt x="2085" y="260"/>
                    <a:pt x="2191" y="427"/>
                    <a:pt x="2196" y="603"/>
                  </a:cubicBezTo>
                  <a:cubicBezTo>
                    <a:pt x="1987" y="642"/>
                    <a:pt x="1820" y="829"/>
                    <a:pt x="1828" y="943"/>
                  </a:cubicBezTo>
                  <a:cubicBezTo>
                    <a:pt x="1831" y="994"/>
                    <a:pt x="1861" y="1041"/>
                    <a:pt x="1942" y="1041"/>
                  </a:cubicBezTo>
                  <a:cubicBezTo>
                    <a:pt x="1953" y="1041"/>
                    <a:pt x="1962" y="1041"/>
                    <a:pt x="1973" y="1038"/>
                  </a:cubicBezTo>
                  <a:cubicBezTo>
                    <a:pt x="2138" y="1019"/>
                    <a:pt x="2255" y="874"/>
                    <a:pt x="2277" y="678"/>
                  </a:cubicBezTo>
                  <a:cubicBezTo>
                    <a:pt x="2366" y="684"/>
                    <a:pt x="2450" y="726"/>
                    <a:pt x="2528" y="804"/>
                  </a:cubicBezTo>
                  <a:cubicBezTo>
                    <a:pt x="2656" y="941"/>
                    <a:pt x="2626" y="1105"/>
                    <a:pt x="2576" y="1217"/>
                  </a:cubicBezTo>
                  <a:cubicBezTo>
                    <a:pt x="2464" y="1479"/>
                    <a:pt x="2152" y="1711"/>
                    <a:pt x="1917" y="1711"/>
                  </a:cubicBezTo>
                  <a:cubicBezTo>
                    <a:pt x="1856" y="1711"/>
                    <a:pt x="1800" y="1694"/>
                    <a:pt x="1758" y="1660"/>
                  </a:cubicBezTo>
                  <a:cubicBezTo>
                    <a:pt x="1733" y="1638"/>
                    <a:pt x="1711" y="1618"/>
                    <a:pt x="1691" y="1596"/>
                  </a:cubicBezTo>
                  <a:cubicBezTo>
                    <a:pt x="1789" y="1496"/>
                    <a:pt x="1820" y="1356"/>
                    <a:pt x="1778" y="1217"/>
                  </a:cubicBezTo>
                  <a:cubicBezTo>
                    <a:pt x="1747" y="1116"/>
                    <a:pt x="1691" y="1102"/>
                    <a:pt x="1663" y="1102"/>
                  </a:cubicBezTo>
                  <a:cubicBezTo>
                    <a:pt x="1619" y="1102"/>
                    <a:pt x="1577" y="1133"/>
                    <a:pt x="1549" y="1189"/>
                  </a:cubicBezTo>
                  <a:cubicBezTo>
                    <a:pt x="1499" y="1286"/>
                    <a:pt x="1493" y="1443"/>
                    <a:pt x="1580" y="1585"/>
                  </a:cubicBezTo>
                  <a:cubicBezTo>
                    <a:pt x="1485" y="1655"/>
                    <a:pt x="1315" y="1730"/>
                    <a:pt x="997" y="1730"/>
                  </a:cubicBezTo>
                  <a:lnTo>
                    <a:pt x="963" y="1730"/>
                  </a:lnTo>
                  <a:cubicBezTo>
                    <a:pt x="768" y="1724"/>
                    <a:pt x="679" y="1621"/>
                    <a:pt x="645" y="1521"/>
                  </a:cubicBezTo>
                  <a:cubicBezTo>
                    <a:pt x="771" y="1512"/>
                    <a:pt x="874" y="1451"/>
                    <a:pt x="924" y="1348"/>
                  </a:cubicBezTo>
                  <a:cubicBezTo>
                    <a:pt x="971" y="1250"/>
                    <a:pt x="952" y="1139"/>
                    <a:pt x="874" y="1038"/>
                  </a:cubicBezTo>
                  <a:cubicBezTo>
                    <a:pt x="829" y="985"/>
                    <a:pt x="787" y="971"/>
                    <a:pt x="757" y="971"/>
                  </a:cubicBezTo>
                  <a:cubicBezTo>
                    <a:pt x="715" y="971"/>
                    <a:pt x="673" y="994"/>
                    <a:pt x="637" y="1038"/>
                  </a:cubicBezTo>
                  <a:cubicBezTo>
                    <a:pt x="575" y="1116"/>
                    <a:pt x="525" y="1270"/>
                    <a:pt x="545" y="1426"/>
                  </a:cubicBezTo>
                  <a:cubicBezTo>
                    <a:pt x="455" y="1412"/>
                    <a:pt x="363" y="1367"/>
                    <a:pt x="274" y="1300"/>
                  </a:cubicBezTo>
                  <a:cubicBezTo>
                    <a:pt x="73" y="1147"/>
                    <a:pt x="115" y="929"/>
                    <a:pt x="143" y="846"/>
                  </a:cubicBezTo>
                  <a:cubicBezTo>
                    <a:pt x="204" y="662"/>
                    <a:pt x="369" y="511"/>
                    <a:pt x="508" y="511"/>
                  </a:cubicBezTo>
                  <a:cubicBezTo>
                    <a:pt x="545" y="511"/>
                    <a:pt x="578" y="522"/>
                    <a:pt x="606" y="539"/>
                  </a:cubicBezTo>
                  <a:cubicBezTo>
                    <a:pt x="612" y="544"/>
                    <a:pt x="619" y="547"/>
                    <a:pt x="626" y="547"/>
                  </a:cubicBezTo>
                  <a:cubicBezTo>
                    <a:pt x="633" y="547"/>
                    <a:pt x="641" y="544"/>
                    <a:pt x="648" y="539"/>
                  </a:cubicBezTo>
                  <a:cubicBezTo>
                    <a:pt x="659" y="533"/>
                    <a:pt x="670" y="519"/>
                    <a:pt x="665" y="503"/>
                  </a:cubicBezTo>
                  <a:cubicBezTo>
                    <a:pt x="665" y="503"/>
                    <a:pt x="637" y="288"/>
                    <a:pt x="740" y="173"/>
                  </a:cubicBezTo>
                  <a:cubicBezTo>
                    <a:pt x="782" y="125"/>
                    <a:pt x="842" y="101"/>
                    <a:pt x="920" y="101"/>
                  </a:cubicBezTo>
                  <a:cubicBezTo>
                    <a:pt x="976" y="101"/>
                    <a:pt x="1042" y="114"/>
                    <a:pt x="1117" y="140"/>
                  </a:cubicBezTo>
                  <a:cubicBezTo>
                    <a:pt x="1186" y="162"/>
                    <a:pt x="1248" y="196"/>
                    <a:pt x="1301" y="229"/>
                  </a:cubicBezTo>
                  <a:cubicBezTo>
                    <a:pt x="1189" y="383"/>
                    <a:pt x="1150" y="586"/>
                    <a:pt x="1273" y="689"/>
                  </a:cubicBezTo>
                  <a:cubicBezTo>
                    <a:pt x="1308" y="720"/>
                    <a:pt x="1348" y="734"/>
                    <a:pt x="1385" y="734"/>
                  </a:cubicBezTo>
                  <a:cubicBezTo>
                    <a:pt x="1451" y="734"/>
                    <a:pt x="1511" y="691"/>
                    <a:pt x="1538" y="617"/>
                  </a:cubicBezTo>
                  <a:cubicBezTo>
                    <a:pt x="1577" y="511"/>
                    <a:pt x="1549" y="352"/>
                    <a:pt x="1412" y="218"/>
                  </a:cubicBezTo>
                  <a:cubicBezTo>
                    <a:pt x="1496" y="131"/>
                    <a:pt x="1599" y="85"/>
                    <a:pt x="1705" y="85"/>
                  </a:cubicBezTo>
                  <a:close/>
                  <a:moveTo>
                    <a:pt x="1711" y="0"/>
                  </a:moveTo>
                  <a:cubicBezTo>
                    <a:pt x="1582" y="0"/>
                    <a:pt x="1457" y="59"/>
                    <a:pt x="1356" y="162"/>
                  </a:cubicBezTo>
                  <a:cubicBezTo>
                    <a:pt x="1298" y="120"/>
                    <a:pt x="1228" y="87"/>
                    <a:pt x="1147" y="59"/>
                  </a:cubicBezTo>
                  <a:cubicBezTo>
                    <a:pt x="1065" y="32"/>
                    <a:pt x="992" y="18"/>
                    <a:pt x="928" y="18"/>
                  </a:cubicBezTo>
                  <a:cubicBezTo>
                    <a:pt x="827" y="18"/>
                    <a:pt x="746" y="51"/>
                    <a:pt x="687" y="118"/>
                  </a:cubicBezTo>
                  <a:cubicBezTo>
                    <a:pt x="603" y="215"/>
                    <a:pt x="589" y="357"/>
                    <a:pt x="589" y="441"/>
                  </a:cubicBezTo>
                  <a:cubicBezTo>
                    <a:pt x="564" y="436"/>
                    <a:pt x="539" y="433"/>
                    <a:pt x="517" y="433"/>
                  </a:cubicBezTo>
                  <a:cubicBezTo>
                    <a:pt x="338" y="433"/>
                    <a:pt x="146" y="603"/>
                    <a:pt x="73" y="823"/>
                  </a:cubicBezTo>
                  <a:cubicBezTo>
                    <a:pt x="1" y="1038"/>
                    <a:pt x="59" y="1236"/>
                    <a:pt x="232" y="1367"/>
                  </a:cubicBezTo>
                  <a:cubicBezTo>
                    <a:pt x="341" y="1451"/>
                    <a:pt x="455" y="1498"/>
                    <a:pt x="564" y="1512"/>
                  </a:cubicBezTo>
                  <a:cubicBezTo>
                    <a:pt x="614" y="1697"/>
                    <a:pt x="759" y="1803"/>
                    <a:pt x="966" y="1805"/>
                  </a:cubicBezTo>
                  <a:lnTo>
                    <a:pt x="999" y="1805"/>
                  </a:lnTo>
                  <a:cubicBezTo>
                    <a:pt x="1276" y="1805"/>
                    <a:pt x="1488" y="1752"/>
                    <a:pt x="1633" y="1641"/>
                  </a:cubicBezTo>
                  <a:cubicBezTo>
                    <a:pt x="1652" y="1666"/>
                    <a:pt x="1677" y="1688"/>
                    <a:pt x="1705" y="1711"/>
                  </a:cubicBezTo>
                  <a:cubicBezTo>
                    <a:pt x="1764" y="1758"/>
                    <a:pt x="1833" y="1780"/>
                    <a:pt x="1917" y="1780"/>
                  </a:cubicBezTo>
                  <a:cubicBezTo>
                    <a:pt x="2182" y="1780"/>
                    <a:pt x="2525" y="1526"/>
                    <a:pt x="2648" y="1236"/>
                  </a:cubicBezTo>
                  <a:cubicBezTo>
                    <a:pt x="2732" y="1049"/>
                    <a:pt x="2712" y="871"/>
                    <a:pt x="2587" y="740"/>
                  </a:cubicBezTo>
                  <a:cubicBezTo>
                    <a:pt x="2495" y="642"/>
                    <a:pt x="2391" y="592"/>
                    <a:pt x="2280" y="589"/>
                  </a:cubicBezTo>
                  <a:cubicBezTo>
                    <a:pt x="2271" y="391"/>
                    <a:pt x="2154" y="198"/>
                    <a:pt x="1962" y="76"/>
                  </a:cubicBezTo>
                  <a:cubicBezTo>
                    <a:pt x="1881" y="28"/>
                    <a:pt x="179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706959" y="941997"/>
              <a:ext cx="78895" cy="62188"/>
            </a:xfrm>
            <a:custGeom>
              <a:avLst/>
              <a:gdLst/>
              <a:ahLst/>
              <a:cxnLst/>
              <a:rect l="l" t="t" r="r" b="b"/>
              <a:pathLst>
                <a:path w="2007" h="1582" extrusionOk="0">
                  <a:moveTo>
                    <a:pt x="1680" y="87"/>
                  </a:moveTo>
                  <a:cubicBezTo>
                    <a:pt x="1284" y="209"/>
                    <a:pt x="578" y="463"/>
                    <a:pt x="425" y="519"/>
                  </a:cubicBezTo>
                  <a:cubicBezTo>
                    <a:pt x="294" y="449"/>
                    <a:pt x="118" y="335"/>
                    <a:pt x="85" y="265"/>
                  </a:cubicBezTo>
                  <a:cubicBezTo>
                    <a:pt x="216" y="195"/>
                    <a:pt x="1150" y="98"/>
                    <a:pt x="1680" y="87"/>
                  </a:cubicBezTo>
                  <a:close/>
                  <a:moveTo>
                    <a:pt x="1831" y="198"/>
                  </a:moveTo>
                  <a:lnTo>
                    <a:pt x="1831" y="198"/>
                  </a:lnTo>
                  <a:cubicBezTo>
                    <a:pt x="1597" y="544"/>
                    <a:pt x="913" y="1387"/>
                    <a:pt x="774" y="1495"/>
                  </a:cubicBezTo>
                  <a:cubicBezTo>
                    <a:pt x="743" y="1423"/>
                    <a:pt x="718" y="1122"/>
                    <a:pt x="712" y="854"/>
                  </a:cubicBezTo>
                  <a:cubicBezTo>
                    <a:pt x="1354" y="494"/>
                    <a:pt x="1675" y="301"/>
                    <a:pt x="1831" y="198"/>
                  </a:cubicBezTo>
                  <a:close/>
                  <a:moveTo>
                    <a:pt x="1786" y="0"/>
                  </a:moveTo>
                  <a:cubicBezTo>
                    <a:pt x="1399" y="0"/>
                    <a:pt x="115" y="98"/>
                    <a:pt x="18" y="215"/>
                  </a:cubicBezTo>
                  <a:cubicBezTo>
                    <a:pt x="6" y="229"/>
                    <a:pt x="1" y="243"/>
                    <a:pt x="4" y="260"/>
                  </a:cubicBezTo>
                  <a:cubicBezTo>
                    <a:pt x="29" y="393"/>
                    <a:pt x="347" y="564"/>
                    <a:pt x="408" y="594"/>
                  </a:cubicBezTo>
                  <a:cubicBezTo>
                    <a:pt x="415" y="600"/>
                    <a:pt x="422" y="602"/>
                    <a:pt x="429" y="602"/>
                  </a:cubicBezTo>
                  <a:cubicBezTo>
                    <a:pt x="432" y="602"/>
                    <a:pt x="436" y="601"/>
                    <a:pt x="439" y="600"/>
                  </a:cubicBezTo>
                  <a:cubicBezTo>
                    <a:pt x="857" y="446"/>
                    <a:pt x="1493" y="226"/>
                    <a:pt x="1786" y="134"/>
                  </a:cubicBezTo>
                  <a:lnTo>
                    <a:pt x="1786" y="134"/>
                  </a:lnTo>
                  <a:cubicBezTo>
                    <a:pt x="1538" y="293"/>
                    <a:pt x="1008" y="594"/>
                    <a:pt x="654" y="795"/>
                  </a:cubicBezTo>
                  <a:cubicBezTo>
                    <a:pt x="640" y="801"/>
                    <a:pt x="631" y="815"/>
                    <a:pt x="631" y="829"/>
                  </a:cubicBezTo>
                  <a:cubicBezTo>
                    <a:pt x="645" y="1562"/>
                    <a:pt x="732" y="1576"/>
                    <a:pt x="765" y="1582"/>
                  </a:cubicBezTo>
                  <a:lnTo>
                    <a:pt x="771" y="1582"/>
                  </a:lnTo>
                  <a:cubicBezTo>
                    <a:pt x="896" y="1582"/>
                    <a:pt x="1825" y="377"/>
                    <a:pt x="1959" y="148"/>
                  </a:cubicBezTo>
                  <a:cubicBezTo>
                    <a:pt x="1996" y="98"/>
                    <a:pt x="2007" y="64"/>
                    <a:pt x="1993" y="36"/>
                  </a:cubicBezTo>
                  <a:cubicBezTo>
                    <a:pt x="1993" y="34"/>
                    <a:pt x="1987" y="31"/>
                    <a:pt x="1984" y="28"/>
                  </a:cubicBezTo>
                  <a:lnTo>
                    <a:pt x="1979" y="20"/>
                  </a:lnTo>
                  <a:cubicBezTo>
                    <a:pt x="1959" y="8"/>
                    <a:pt x="1937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719460" y="963028"/>
              <a:ext cx="15842" cy="28578"/>
            </a:xfrm>
            <a:custGeom>
              <a:avLst/>
              <a:gdLst/>
              <a:ahLst/>
              <a:cxnLst/>
              <a:rect l="l" t="t" r="r" b="b"/>
              <a:pathLst>
                <a:path w="403" h="727" extrusionOk="0">
                  <a:moveTo>
                    <a:pt x="103" y="0"/>
                  </a:moveTo>
                  <a:cubicBezTo>
                    <a:pt x="84" y="0"/>
                    <a:pt x="65" y="16"/>
                    <a:pt x="62" y="37"/>
                  </a:cubicBezTo>
                  <a:cubicBezTo>
                    <a:pt x="26" y="310"/>
                    <a:pt x="1" y="645"/>
                    <a:pt x="40" y="701"/>
                  </a:cubicBezTo>
                  <a:cubicBezTo>
                    <a:pt x="48" y="712"/>
                    <a:pt x="62" y="723"/>
                    <a:pt x="87" y="726"/>
                  </a:cubicBezTo>
                  <a:lnTo>
                    <a:pt x="99" y="726"/>
                  </a:lnTo>
                  <a:cubicBezTo>
                    <a:pt x="182" y="726"/>
                    <a:pt x="341" y="601"/>
                    <a:pt x="383" y="562"/>
                  </a:cubicBezTo>
                  <a:cubicBezTo>
                    <a:pt x="400" y="548"/>
                    <a:pt x="403" y="525"/>
                    <a:pt x="389" y="506"/>
                  </a:cubicBezTo>
                  <a:cubicBezTo>
                    <a:pt x="381" y="496"/>
                    <a:pt x="370" y="491"/>
                    <a:pt x="359" y="491"/>
                  </a:cubicBezTo>
                  <a:cubicBezTo>
                    <a:pt x="350" y="491"/>
                    <a:pt x="341" y="494"/>
                    <a:pt x="333" y="500"/>
                  </a:cubicBezTo>
                  <a:cubicBezTo>
                    <a:pt x="244" y="573"/>
                    <a:pt x="143" y="631"/>
                    <a:pt x="104" y="642"/>
                  </a:cubicBezTo>
                  <a:cubicBezTo>
                    <a:pt x="90" y="573"/>
                    <a:pt x="110" y="291"/>
                    <a:pt x="143" y="45"/>
                  </a:cubicBezTo>
                  <a:cubicBezTo>
                    <a:pt x="146" y="26"/>
                    <a:pt x="129" y="4"/>
                    <a:pt x="107" y="1"/>
                  </a:cubicBezTo>
                  <a:cubicBezTo>
                    <a:pt x="105" y="1"/>
                    <a:pt x="104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785815" y="311386"/>
              <a:ext cx="79013" cy="62228"/>
            </a:xfrm>
            <a:custGeom>
              <a:avLst/>
              <a:gdLst/>
              <a:ahLst/>
              <a:cxnLst/>
              <a:rect l="l" t="t" r="r" b="b"/>
              <a:pathLst>
                <a:path w="2010" h="1583" extrusionOk="0">
                  <a:moveTo>
                    <a:pt x="322" y="85"/>
                  </a:moveTo>
                  <a:lnTo>
                    <a:pt x="322" y="85"/>
                  </a:lnTo>
                  <a:cubicBezTo>
                    <a:pt x="852" y="93"/>
                    <a:pt x="1786" y="191"/>
                    <a:pt x="1917" y="260"/>
                  </a:cubicBezTo>
                  <a:cubicBezTo>
                    <a:pt x="1884" y="330"/>
                    <a:pt x="1708" y="447"/>
                    <a:pt x="1577" y="517"/>
                  </a:cubicBezTo>
                  <a:cubicBezTo>
                    <a:pt x="1423" y="461"/>
                    <a:pt x="718" y="207"/>
                    <a:pt x="322" y="85"/>
                  </a:cubicBezTo>
                  <a:close/>
                  <a:moveTo>
                    <a:pt x="168" y="196"/>
                  </a:moveTo>
                  <a:lnTo>
                    <a:pt x="168" y="196"/>
                  </a:lnTo>
                  <a:cubicBezTo>
                    <a:pt x="327" y="299"/>
                    <a:pt x="648" y="492"/>
                    <a:pt x="1287" y="852"/>
                  </a:cubicBezTo>
                  <a:cubicBezTo>
                    <a:pt x="1284" y="1120"/>
                    <a:pt x="1259" y="1418"/>
                    <a:pt x="1223" y="1493"/>
                  </a:cubicBezTo>
                  <a:cubicBezTo>
                    <a:pt x="1083" y="1385"/>
                    <a:pt x="400" y="539"/>
                    <a:pt x="168" y="196"/>
                  </a:cubicBezTo>
                  <a:close/>
                  <a:moveTo>
                    <a:pt x="224" y="1"/>
                  </a:moveTo>
                  <a:cubicBezTo>
                    <a:pt x="73" y="1"/>
                    <a:pt x="48" y="9"/>
                    <a:pt x="31" y="20"/>
                  </a:cubicBezTo>
                  <a:lnTo>
                    <a:pt x="20" y="32"/>
                  </a:lnTo>
                  <a:cubicBezTo>
                    <a:pt x="17" y="32"/>
                    <a:pt x="17" y="34"/>
                    <a:pt x="15" y="37"/>
                  </a:cubicBezTo>
                  <a:cubicBezTo>
                    <a:pt x="1" y="65"/>
                    <a:pt x="15" y="99"/>
                    <a:pt x="45" y="149"/>
                  </a:cubicBezTo>
                  <a:cubicBezTo>
                    <a:pt x="176" y="372"/>
                    <a:pt x="1108" y="1580"/>
                    <a:pt x="1234" y="1580"/>
                  </a:cubicBezTo>
                  <a:lnTo>
                    <a:pt x="1234" y="1583"/>
                  </a:lnTo>
                  <a:lnTo>
                    <a:pt x="1245" y="1583"/>
                  </a:lnTo>
                  <a:cubicBezTo>
                    <a:pt x="1276" y="1577"/>
                    <a:pt x="1362" y="1563"/>
                    <a:pt x="1376" y="829"/>
                  </a:cubicBezTo>
                  <a:cubicBezTo>
                    <a:pt x="1376" y="816"/>
                    <a:pt x="1370" y="802"/>
                    <a:pt x="1357" y="796"/>
                  </a:cubicBezTo>
                  <a:cubicBezTo>
                    <a:pt x="1002" y="595"/>
                    <a:pt x="478" y="297"/>
                    <a:pt x="229" y="140"/>
                  </a:cubicBezTo>
                  <a:lnTo>
                    <a:pt x="229" y="140"/>
                  </a:lnTo>
                  <a:cubicBezTo>
                    <a:pt x="525" y="230"/>
                    <a:pt x="1153" y="450"/>
                    <a:pt x="1569" y="601"/>
                  </a:cubicBezTo>
                  <a:cubicBezTo>
                    <a:pt x="1573" y="602"/>
                    <a:pt x="1577" y="602"/>
                    <a:pt x="1581" y="602"/>
                  </a:cubicBezTo>
                  <a:cubicBezTo>
                    <a:pt x="1588" y="602"/>
                    <a:pt x="1594" y="600"/>
                    <a:pt x="1599" y="595"/>
                  </a:cubicBezTo>
                  <a:cubicBezTo>
                    <a:pt x="1663" y="564"/>
                    <a:pt x="1981" y="394"/>
                    <a:pt x="2004" y="260"/>
                  </a:cubicBezTo>
                  <a:cubicBezTo>
                    <a:pt x="2009" y="244"/>
                    <a:pt x="2001" y="230"/>
                    <a:pt x="1990" y="216"/>
                  </a:cubicBezTo>
                  <a:cubicBezTo>
                    <a:pt x="1892" y="99"/>
                    <a:pt x="614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835935" y="332338"/>
              <a:ext cx="15960" cy="28578"/>
            </a:xfrm>
            <a:custGeom>
              <a:avLst/>
              <a:gdLst/>
              <a:ahLst/>
              <a:cxnLst/>
              <a:rect l="l" t="t" r="r" b="b"/>
              <a:pathLst>
                <a:path w="406" h="727" extrusionOk="0">
                  <a:moveTo>
                    <a:pt x="302" y="0"/>
                  </a:moveTo>
                  <a:cubicBezTo>
                    <a:pt x="300" y="0"/>
                    <a:pt x="298" y="1"/>
                    <a:pt x="296" y="1"/>
                  </a:cubicBezTo>
                  <a:cubicBezTo>
                    <a:pt x="277" y="4"/>
                    <a:pt x="260" y="26"/>
                    <a:pt x="263" y="45"/>
                  </a:cubicBezTo>
                  <a:cubicBezTo>
                    <a:pt x="291" y="294"/>
                    <a:pt x="316" y="584"/>
                    <a:pt x="299" y="642"/>
                  </a:cubicBezTo>
                  <a:cubicBezTo>
                    <a:pt x="266" y="640"/>
                    <a:pt x="165" y="573"/>
                    <a:pt x="70" y="500"/>
                  </a:cubicBezTo>
                  <a:cubicBezTo>
                    <a:pt x="63" y="494"/>
                    <a:pt x="54" y="491"/>
                    <a:pt x="46" y="491"/>
                  </a:cubicBezTo>
                  <a:cubicBezTo>
                    <a:pt x="34" y="491"/>
                    <a:pt x="22" y="496"/>
                    <a:pt x="15" y="506"/>
                  </a:cubicBezTo>
                  <a:cubicBezTo>
                    <a:pt x="1" y="522"/>
                    <a:pt x="3" y="548"/>
                    <a:pt x="20" y="562"/>
                  </a:cubicBezTo>
                  <a:cubicBezTo>
                    <a:pt x="70" y="601"/>
                    <a:pt x="229" y="726"/>
                    <a:pt x="310" y="726"/>
                  </a:cubicBezTo>
                  <a:lnTo>
                    <a:pt x="319" y="726"/>
                  </a:lnTo>
                  <a:cubicBezTo>
                    <a:pt x="344" y="723"/>
                    <a:pt x="358" y="712"/>
                    <a:pt x="363" y="701"/>
                  </a:cubicBezTo>
                  <a:cubicBezTo>
                    <a:pt x="405" y="645"/>
                    <a:pt x="374" y="310"/>
                    <a:pt x="344" y="34"/>
                  </a:cubicBezTo>
                  <a:cubicBezTo>
                    <a:pt x="339" y="16"/>
                    <a:pt x="324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2049035" y="878708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81"/>
                  </a:moveTo>
                  <a:cubicBezTo>
                    <a:pt x="335" y="81"/>
                    <a:pt x="382" y="104"/>
                    <a:pt x="421" y="140"/>
                  </a:cubicBezTo>
                  <a:cubicBezTo>
                    <a:pt x="455" y="176"/>
                    <a:pt x="477" y="229"/>
                    <a:pt x="477" y="279"/>
                  </a:cubicBezTo>
                  <a:cubicBezTo>
                    <a:pt x="477" y="391"/>
                    <a:pt x="385" y="480"/>
                    <a:pt x="279" y="480"/>
                  </a:cubicBezTo>
                  <a:cubicBezTo>
                    <a:pt x="168" y="480"/>
                    <a:pt x="78" y="391"/>
                    <a:pt x="78" y="279"/>
                  </a:cubicBezTo>
                  <a:cubicBezTo>
                    <a:pt x="78" y="168"/>
                    <a:pt x="168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3" y="558"/>
                    <a:pt x="558" y="433"/>
                    <a:pt x="558" y="279"/>
                  </a:cubicBezTo>
                  <a:cubicBezTo>
                    <a:pt x="558" y="204"/>
                    <a:pt x="527" y="134"/>
                    <a:pt x="477" y="81"/>
                  </a:cubicBezTo>
                  <a:cubicBezTo>
                    <a:pt x="424" y="34"/>
                    <a:pt x="354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1424241" y="442013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81"/>
                  </a:moveTo>
                  <a:cubicBezTo>
                    <a:pt x="333" y="81"/>
                    <a:pt x="383" y="101"/>
                    <a:pt x="425" y="140"/>
                  </a:cubicBezTo>
                  <a:cubicBezTo>
                    <a:pt x="458" y="173"/>
                    <a:pt x="481" y="227"/>
                    <a:pt x="481" y="280"/>
                  </a:cubicBezTo>
                  <a:cubicBezTo>
                    <a:pt x="481" y="391"/>
                    <a:pt x="389" y="478"/>
                    <a:pt x="280" y="478"/>
                  </a:cubicBezTo>
                  <a:cubicBezTo>
                    <a:pt x="168" y="478"/>
                    <a:pt x="82" y="391"/>
                    <a:pt x="82" y="280"/>
                  </a:cubicBezTo>
                  <a:cubicBezTo>
                    <a:pt x="82" y="168"/>
                    <a:pt x="168" y="81"/>
                    <a:pt x="280" y="81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6"/>
                    <a:pt x="1" y="280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6" y="433"/>
                    <a:pt x="559" y="280"/>
                  </a:cubicBezTo>
                  <a:cubicBezTo>
                    <a:pt x="559" y="201"/>
                    <a:pt x="531" y="132"/>
                    <a:pt x="481" y="81"/>
                  </a:cubicBezTo>
                  <a:cubicBezTo>
                    <a:pt x="428" y="31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1589068" y="343424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81"/>
                  </a:moveTo>
                  <a:cubicBezTo>
                    <a:pt x="333" y="84"/>
                    <a:pt x="380" y="101"/>
                    <a:pt x="422" y="140"/>
                  </a:cubicBezTo>
                  <a:cubicBezTo>
                    <a:pt x="458" y="176"/>
                    <a:pt x="478" y="226"/>
                    <a:pt x="478" y="280"/>
                  </a:cubicBezTo>
                  <a:cubicBezTo>
                    <a:pt x="478" y="391"/>
                    <a:pt x="389" y="478"/>
                    <a:pt x="280" y="478"/>
                  </a:cubicBezTo>
                  <a:cubicBezTo>
                    <a:pt x="168" y="478"/>
                    <a:pt x="82" y="388"/>
                    <a:pt x="82" y="280"/>
                  </a:cubicBezTo>
                  <a:cubicBezTo>
                    <a:pt x="82" y="168"/>
                    <a:pt x="168" y="81"/>
                    <a:pt x="280" y="81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6"/>
                    <a:pt x="1" y="280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0" y="558"/>
                    <a:pt x="556" y="436"/>
                    <a:pt x="559" y="280"/>
                  </a:cubicBezTo>
                  <a:cubicBezTo>
                    <a:pt x="559" y="204"/>
                    <a:pt x="531" y="134"/>
                    <a:pt x="478" y="81"/>
                  </a:cubicBezTo>
                  <a:cubicBezTo>
                    <a:pt x="425" y="31"/>
                    <a:pt x="355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058351" y="692497"/>
              <a:ext cx="3420" cy="29954"/>
            </a:xfrm>
            <a:custGeom>
              <a:avLst/>
              <a:gdLst/>
              <a:ahLst/>
              <a:cxnLst/>
              <a:rect l="l" t="t" r="r" b="b"/>
              <a:pathLst>
                <a:path w="87" h="762" extrusionOk="0">
                  <a:moveTo>
                    <a:pt x="45" y="0"/>
                  </a:moveTo>
                  <a:cubicBezTo>
                    <a:pt x="20" y="0"/>
                    <a:pt x="3" y="20"/>
                    <a:pt x="3" y="42"/>
                  </a:cubicBezTo>
                  <a:lnTo>
                    <a:pt x="0" y="720"/>
                  </a:lnTo>
                  <a:cubicBezTo>
                    <a:pt x="0" y="745"/>
                    <a:pt x="17" y="762"/>
                    <a:pt x="42" y="762"/>
                  </a:cubicBezTo>
                  <a:cubicBezTo>
                    <a:pt x="62" y="762"/>
                    <a:pt x="78" y="745"/>
                    <a:pt x="81" y="720"/>
                  </a:cubicBezTo>
                  <a:lnTo>
                    <a:pt x="87" y="42"/>
                  </a:lnTo>
                  <a:cubicBezTo>
                    <a:pt x="87" y="17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2047148" y="698197"/>
              <a:ext cx="25827" cy="18554"/>
            </a:xfrm>
            <a:custGeom>
              <a:avLst/>
              <a:gdLst/>
              <a:ahLst/>
              <a:cxnLst/>
              <a:rect l="l" t="t" r="r" b="b"/>
              <a:pathLst>
                <a:path w="657" h="472" extrusionOk="0">
                  <a:moveTo>
                    <a:pt x="612" y="0"/>
                  </a:moveTo>
                  <a:cubicBezTo>
                    <a:pt x="603" y="0"/>
                    <a:pt x="595" y="3"/>
                    <a:pt x="587" y="9"/>
                  </a:cubicBezTo>
                  <a:lnTo>
                    <a:pt x="26" y="399"/>
                  </a:lnTo>
                  <a:cubicBezTo>
                    <a:pt x="6" y="413"/>
                    <a:pt x="1" y="436"/>
                    <a:pt x="15" y="455"/>
                  </a:cubicBezTo>
                  <a:cubicBezTo>
                    <a:pt x="26" y="464"/>
                    <a:pt x="37" y="472"/>
                    <a:pt x="51" y="472"/>
                  </a:cubicBezTo>
                  <a:cubicBezTo>
                    <a:pt x="57" y="472"/>
                    <a:pt x="68" y="469"/>
                    <a:pt x="71" y="464"/>
                  </a:cubicBezTo>
                  <a:lnTo>
                    <a:pt x="634" y="73"/>
                  </a:lnTo>
                  <a:cubicBezTo>
                    <a:pt x="654" y="59"/>
                    <a:pt x="656" y="37"/>
                    <a:pt x="642" y="17"/>
                  </a:cubicBezTo>
                  <a:cubicBezTo>
                    <a:pt x="634" y="6"/>
                    <a:pt x="623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050135" y="696899"/>
              <a:ext cx="20323" cy="20952"/>
            </a:xfrm>
            <a:custGeom>
              <a:avLst/>
              <a:gdLst/>
              <a:ahLst/>
              <a:cxnLst/>
              <a:rect l="l" t="t" r="r" b="b"/>
              <a:pathLst>
                <a:path w="517" h="533" extrusionOk="0">
                  <a:moveTo>
                    <a:pt x="46" y="1"/>
                  </a:moveTo>
                  <a:cubicBezTo>
                    <a:pt x="37" y="1"/>
                    <a:pt x="27" y="5"/>
                    <a:pt x="20" y="14"/>
                  </a:cubicBezTo>
                  <a:cubicBezTo>
                    <a:pt x="3" y="28"/>
                    <a:pt x="0" y="50"/>
                    <a:pt x="17" y="67"/>
                  </a:cubicBezTo>
                  <a:lnTo>
                    <a:pt x="438" y="519"/>
                  </a:lnTo>
                  <a:cubicBezTo>
                    <a:pt x="446" y="530"/>
                    <a:pt x="455" y="533"/>
                    <a:pt x="466" y="533"/>
                  </a:cubicBezTo>
                  <a:cubicBezTo>
                    <a:pt x="477" y="533"/>
                    <a:pt x="488" y="530"/>
                    <a:pt x="494" y="522"/>
                  </a:cubicBezTo>
                  <a:cubicBezTo>
                    <a:pt x="511" y="508"/>
                    <a:pt x="516" y="483"/>
                    <a:pt x="497" y="466"/>
                  </a:cubicBezTo>
                  <a:lnTo>
                    <a:pt x="75" y="17"/>
                  </a:lnTo>
                  <a:cubicBezTo>
                    <a:pt x="68" y="6"/>
                    <a:pt x="5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2044435" y="705430"/>
              <a:ext cx="28854" cy="3538"/>
            </a:xfrm>
            <a:custGeom>
              <a:avLst/>
              <a:gdLst/>
              <a:ahLst/>
              <a:cxnLst/>
              <a:rect l="l" t="t" r="r" b="b"/>
              <a:pathLst>
                <a:path w="734" h="90" extrusionOk="0">
                  <a:moveTo>
                    <a:pt x="692" y="1"/>
                  </a:moveTo>
                  <a:lnTo>
                    <a:pt x="39" y="9"/>
                  </a:lnTo>
                  <a:cubicBezTo>
                    <a:pt x="20" y="9"/>
                    <a:pt x="0" y="26"/>
                    <a:pt x="0" y="51"/>
                  </a:cubicBezTo>
                  <a:cubicBezTo>
                    <a:pt x="0" y="70"/>
                    <a:pt x="22" y="90"/>
                    <a:pt x="42" y="90"/>
                  </a:cubicBezTo>
                  <a:lnTo>
                    <a:pt x="695" y="81"/>
                  </a:lnTo>
                  <a:cubicBezTo>
                    <a:pt x="714" y="81"/>
                    <a:pt x="734" y="65"/>
                    <a:pt x="734" y="40"/>
                  </a:cubicBezTo>
                  <a:cubicBezTo>
                    <a:pt x="734" y="20"/>
                    <a:pt x="714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1728894" y="325774"/>
              <a:ext cx="3459" cy="30072"/>
            </a:xfrm>
            <a:custGeom>
              <a:avLst/>
              <a:gdLst/>
              <a:ahLst/>
              <a:cxnLst/>
              <a:rect l="l" t="t" r="r" b="b"/>
              <a:pathLst>
                <a:path w="88" h="765" extrusionOk="0">
                  <a:moveTo>
                    <a:pt x="45" y="0"/>
                  </a:moveTo>
                  <a:cubicBezTo>
                    <a:pt x="20" y="0"/>
                    <a:pt x="4" y="20"/>
                    <a:pt x="4" y="42"/>
                  </a:cubicBezTo>
                  <a:lnTo>
                    <a:pt x="1" y="723"/>
                  </a:lnTo>
                  <a:cubicBezTo>
                    <a:pt x="1" y="745"/>
                    <a:pt x="18" y="765"/>
                    <a:pt x="43" y="765"/>
                  </a:cubicBezTo>
                  <a:cubicBezTo>
                    <a:pt x="62" y="765"/>
                    <a:pt x="82" y="745"/>
                    <a:pt x="84" y="723"/>
                  </a:cubicBezTo>
                  <a:lnTo>
                    <a:pt x="87" y="42"/>
                  </a:lnTo>
                  <a:cubicBezTo>
                    <a:pt x="87" y="17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1717926" y="331474"/>
              <a:ext cx="25827" cy="18554"/>
            </a:xfrm>
            <a:custGeom>
              <a:avLst/>
              <a:gdLst/>
              <a:ahLst/>
              <a:cxnLst/>
              <a:rect l="l" t="t" r="r" b="b"/>
              <a:pathLst>
                <a:path w="657" h="472" extrusionOk="0">
                  <a:moveTo>
                    <a:pt x="610" y="0"/>
                  </a:moveTo>
                  <a:cubicBezTo>
                    <a:pt x="602" y="0"/>
                    <a:pt x="593" y="3"/>
                    <a:pt x="587" y="9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5"/>
                  </a:cubicBezTo>
                  <a:cubicBezTo>
                    <a:pt x="26" y="466"/>
                    <a:pt x="34" y="472"/>
                    <a:pt x="48" y="472"/>
                  </a:cubicBezTo>
                  <a:cubicBezTo>
                    <a:pt x="57" y="472"/>
                    <a:pt x="62" y="469"/>
                    <a:pt x="71" y="466"/>
                  </a:cubicBezTo>
                  <a:lnTo>
                    <a:pt x="631" y="76"/>
                  </a:lnTo>
                  <a:cubicBezTo>
                    <a:pt x="654" y="62"/>
                    <a:pt x="656" y="37"/>
                    <a:pt x="642" y="20"/>
                  </a:cubicBezTo>
                  <a:cubicBezTo>
                    <a:pt x="634" y="7"/>
                    <a:pt x="622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1720678" y="330373"/>
              <a:ext cx="20323" cy="20756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8" y="0"/>
                  </a:moveTo>
                  <a:cubicBezTo>
                    <a:pt x="39" y="0"/>
                    <a:pt x="29" y="4"/>
                    <a:pt x="20" y="12"/>
                  </a:cubicBezTo>
                  <a:cubicBezTo>
                    <a:pt x="3" y="26"/>
                    <a:pt x="1" y="51"/>
                    <a:pt x="17" y="67"/>
                  </a:cubicBezTo>
                  <a:lnTo>
                    <a:pt x="439" y="514"/>
                  </a:lnTo>
                  <a:cubicBezTo>
                    <a:pt x="447" y="525"/>
                    <a:pt x="458" y="528"/>
                    <a:pt x="466" y="528"/>
                  </a:cubicBezTo>
                  <a:cubicBezTo>
                    <a:pt x="478" y="528"/>
                    <a:pt x="489" y="525"/>
                    <a:pt x="494" y="517"/>
                  </a:cubicBezTo>
                  <a:cubicBezTo>
                    <a:pt x="511" y="503"/>
                    <a:pt x="517" y="478"/>
                    <a:pt x="497" y="461"/>
                  </a:cubicBezTo>
                  <a:lnTo>
                    <a:pt x="76" y="14"/>
                  </a:lnTo>
                  <a:cubicBezTo>
                    <a:pt x="68" y="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1715214" y="338589"/>
              <a:ext cx="28736" cy="3577"/>
            </a:xfrm>
            <a:custGeom>
              <a:avLst/>
              <a:gdLst/>
              <a:ahLst/>
              <a:cxnLst/>
              <a:rect l="l" t="t" r="r" b="b"/>
              <a:pathLst>
                <a:path w="731" h="91" extrusionOk="0">
                  <a:moveTo>
                    <a:pt x="689" y="1"/>
                  </a:moveTo>
                  <a:lnTo>
                    <a:pt x="39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1"/>
                    <a:pt x="20" y="90"/>
                    <a:pt x="42" y="90"/>
                  </a:cubicBezTo>
                  <a:lnTo>
                    <a:pt x="695" y="82"/>
                  </a:lnTo>
                  <a:cubicBezTo>
                    <a:pt x="714" y="82"/>
                    <a:pt x="731" y="65"/>
                    <a:pt x="731" y="40"/>
                  </a:cubicBezTo>
                  <a:cubicBezTo>
                    <a:pt x="731" y="20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1652790" y="908859"/>
              <a:ext cx="3459" cy="30072"/>
            </a:xfrm>
            <a:custGeom>
              <a:avLst/>
              <a:gdLst/>
              <a:ahLst/>
              <a:cxnLst/>
              <a:rect l="l" t="t" r="r" b="b"/>
              <a:pathLst>
                <a:path w="88" h="765" extrusionOk="0">
                  <a:moveTo>
                    <a:pt x="45" y="1"/>
                  </a:moveTo>
                  <a:cubicBezTo>
                    <a:pt x="23" y="1"/>
                    <a:pt x="3" y="23"/>
                    <a:pt x="3" y="42"/>
                  </a:cubicBezTo>
                  <a:lnTo>
                    <a:pt x="1" y="723"/>
                  </a:lnTo>
                  <a:cubicBezTo>
                    <a:pt x="1" y="748"/>
                    <a:pt x="17" y="765"/>
                    <a:pt x="43" y="765"/>
                  </a:cubicBezTo>
                  <a:cubicBezTo>
                    <a:pt x="65" y="765"/>
                    <a:pt x="84" y="748"/>
                    <a:pt x="84" y="723"/>
                  </a:cubicBezTo>
                  <a:lnTo>
                    <a:pt x="87" y="42"/>
                  </a:lnTo>
                  <a:cubicBezTo>
                    <a:pt x="87" y="20"/>
                    <a:pt x="70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1641704" y="914598"/>
              <a:ext cx="25827" cy="18633"/>
            </a:xfrm>
            <a:custGeom>
              <a:avLst/>
              <a:gdLst/>
              <a:ahLst/>
              <a:cxnLst/>
              <a:rect l="l" t="t" r="r" b="b"/>
              <a:pathLst>
                <a:path w="657" h="474" extrusionOk="0">
                  <a:moveTo>
                    <a:pt x="608" y="0"/>
                  </a:moveTo>
                  <a:cubicBezTo>
                    <a:pt x="601" y="0"/>
                    <a:pt x="593" y="3"/>
                    <a:pt x="587" y="8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4"/>
                  </a:cubicBezTo>
                  <a:cubicBezTo>
                    <a:pt x="26" y="466"/>
                    <a:pt x="34" y="474"/>
                    <a:pt x="48" y="474"/>
                  </a:cubicBezTo>
                  <a:cubicBezTo>
                    <a:pt x="59" y="474"/>
                    <a:pt x="68" y="468"/>
                    <a:pt x="71" y="466"/>
                  </a:cubicBezTo>
                  <a:lnTo>
                    <a:pt x="631" y="75"/>
                  </a:lnTo>
                  <a:cubicBezTo>
                    <a:pt x="654" y="61"/>
                    <a:pt x="657" y="36"/>
                    <a:pt x="643" y="19"/>
                  </a:cubicBezTo>
                  <a:cubicBezTo>
                    <a:pt x="634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644692" y="913379"/>
              <a:ext cx="20323" cy="20952"/>
            </a:xfrm>
            <a:custGeom>
              <a:avLst/>
              <a:gdLst/>
              <a:ahLst/>
              <a:cxnLst/>
              <a:rect l="l" t="t" r="r" b="b"/>
              <a:pathLst>
                <a:path w="517" h="533" extrusionOk="0">
                  <a:moveTo>
                    <a:pt x="48" y="0"/>
                  </a:moveTo>
                  <a:cubicBezTo>
                    <a:pt x="39" y="0"/>
                    <a:pt x="30" y="4"/>
                    <a:pt x="23" y="11"/>
                  </a:cubicBezTo>
                  <a:cubicBezTo>
                    <a:pt x="3" y="25"/>
                    <a:pt x="0" y="50"/>
                    <a:pt x="20" y="67"/>
                  </a:cubicBezTo>
                  <a:lnTo>
                    <a:pt x="441" y="519"/>
                  </a:lnTo>
                  <a:cubicBezTo>
                    <a:pt x="447" y="527"/>
                    <a:pt x="458" y="533"/>
                    <a:pt x="469" y="533"/>
                  </a:cubicBezTo>
                  <a:cubicBezTo>
                    <a:pt x="480" y="533"/>
                    <a:pt x="486" y="527"/>
                    <a:pt x="497" y="519"/>
                  </a:cubicBezTo>
                  <a:cubicBezTo>
                    <a:pt x="514" y="505"/>
                    <a:pt x="516" y="480"/>
                    <a:pt x="500" y="463"/>
                  </a:cubicBezTo>
                  <a:lnTo>
                    <a:pt x="78" y="17"/>
                  </a:lnTo>
                  <a:cubicBezTo>
                    <a:pt x="71" y="6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1638992" y="921910"/>
              <a:ext cx="28775" cy="3459"/>
            </a:xfrm>
            <a:custGeom>
              <a:avLst/>
              <a:gdLst/>
              <a:ahLst/>
              <a:cxnLst/>
              <a:rect l="l" t="t" r="r" b="b"/>
              <a:pathLst>
                <a:path w="732" h="88" extrusionOk="0">
                  <a:moveTo>
                    <a:pt x="689" y="1"/>
                  </a:moveTo>
                  <a:lnTo>
                    <a:pt x="39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0"/>
                    <a:pt x="20" y="87"/>
                    <a:pt x="42" y="87"/>
                  </a:cubicBezTo>
                  <a:lnTo>
                    <a:pt x="695" y="82"/>
                  </a:lnTo>
                  <a:cubicBezTo>
                    <a:pt x="714" y="82"/>
                    <a:pt x="731" y="65"/>
                    <a:pt x="731" y="40"/>
                  </a:cubicBezTo>
                  <a:cubicBezTo>
                    <a:pt x="731" y="17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428841" y="568670"/>
              <a:ext cx="3459" cy="30111"/>
            </a:xfrm>
            <a:custGeom>
              <a:avLst/>
              <a:gdLst/>
              <a:ahLst/>
              <a:cxnLst/>
              <a:rect l="l" t="t" r="r" b="b"/>
              <a:pathLst>
                <a:path w="88" h="766" extrusionOk="0">
                  <a:moveTo>
                    <a:pt x="46" y="1"/>
                  </a:moveTo>
                  <a:cubicBezTo>
                    <a:pt x="20" y="1"/>
                    <a:pt x="4" y="20"/>
                    <a:pt x="4" y="43"/>
                  </a:cubicBezTo>
                  <a:lnTo>
                    <a:pt x="1" y="723"/>
                  </a:lnTo>
                  <a:cubicBezTo>
                    <a:pt x="1" y="746"/>
                    <a:pt x="18" y="765"/>
                    <a:pt x="43" y="765"/>
                  </a:cubicBezTo>
                  <a:cubicBezTo>
                    <a:pt x="62" y="765"/>
                    <a:pt x="85" y="746"/>
                    <a:pt x="85" y="723"/>
                  </a:cubicBezTo>
                  <a:lnTo>
                    <a:pt x="87" y="43"/>
                  </a:lnTo>
                  <a:cubicBezTo>
                    <a:pt x="87" y="17"/>
                    <a:pt x="71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1417677" y="574370"/>
              <a:ext cx="25787" cy="18594"/>
            </a:xfrm>
            <a:custGeom>
              <a:avLst/>
              <a:gdLst/>
              <a:ahLst/>
              <a:cxnLst/>
              <a:rect l="l" t="t" r="r" b="b"/>
              <a:pathLst>
                <a:path w="656" h="473" extrusionOk="0">
                  <a:moveTo>
                    <a:pt x="610" y="1"/>
                  </a:moveTo>
                  <a:cubicBezTo>
                    <a:pt x="602" y="1"/>
                    <a:pt x="594" y="4"/>
                    <a:pt x="586" y="9"/>
                  </a:cubicBezTo>
                  <a:lnTo>
                    <a:pt x="25" y="400"/>
                  </a:lnTo>
                  <a:cubicBezTo>
                    <a:pt x="6" y="414"/>
                    <a:pt x="0" y="439"/>
                    <a:pt x="14" y="456"/>
                  </a:cubicBezTo>
                  <a:cubicBezTo>
                    <a:pt x="25" y="467"/>
                    <a:pt x="37" y="472"/>
                    <a:pt x="51" y="472"/>
                  </a:cubicBezTo>
                  <a:cubicBezTo>
                    <a:pt x="62" y="472"/>
                    <a:pt x="67" y="472"/>
                    <a:pt x="70" y="467"/>
                  </a:cubicBezTo>
                  <a:lnTo>
                    <a:pt x="634" y="76"/>
                  </a:lnTo>
                  <a:cubicBezTo>
                    <a:pt x="653" y="62"/>
                    <a:pt x="656" y="37"/>
                    <a:pt x="642" y="20"/>
                  </a:cubicBezTo>
                  <a:cubicBezTo>
                    <a:pt x="634" y="7"/>
                    <a:pt x="622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1420743" y="573191"/>
              <a:ext cx="20323" cy="20874"/>
            </a:xfrm>
            <a:custGeom>
              <a:avLst/>
              <a:gdLst/>
              <a:ahLst/>
              <a:cxnLst/>
              <a:rect l="l" t="t" r="r" b="b"/>
              <a:pathLst>
                <a:path w="517" h="531" extrusionOk="0">
                  <a:moveTo>
                    <a:pt x="48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5"/>
                    <a:pt x="0" y="50"/>
                    <a:pt x="17" y="67"/>
                  </a:cubicBezTo>
                  <a:lnTo>
                    <a:pt x="438" y="516"/>
                  </a:lnTo>
                  <a:cubicBezTo>
                    <a:pt x="447" y="527"/>
                    <a:pt x="458" y="530"/>
                    <a:pt x="466" y="530"/>
                  </a:cubicBezTo>
                  <a:cubicBezTo>
                    <a:pt x="475" y="530"/>
                    <a:pt x="486" y="527"/>
                    <a:pt x="494" y="519"/>
                  </a:cubicBezTo>
                  <a:cubicBezTo>
                    <a:pt x="514" y="505"/>
                    <a:pt x="517" y="483"/>
                    <a:pt x="500" y="463"/>
                  </a:cubicBezTo>
                  <a:lnTo>
                    <a:pt x="76" y="14"/>
                  </a:lnTo>
                  <a:cubicBezTo>
                    <a:pt x="68" y="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415161" y="581721"/>
              <a:ext cx="28775" cy="3459"/>
            </a:xfrm>
            <a:custGeom>
              <a:avLst/>
              <a:gdLst/>
              <a:ahLst/>
              <a:cxnLst/>
              <a:rect l="l" t="t" r="r" b="b"/>
              <a:pathLst>
                <a:path w="732" h="88" extrusionOk="0">
                  <a:moveTo>
                    <a:pt x="689" y="1"/>
                  </a:moveTo>
                  <a:lnTo>
                    <a:pt x="36" y="6"/>
                  </a:lnTo>
                  <a:cubicBezTo>
                    <a:pt x="17" y="6"/>
                    <a:pt x="0" y="23"/>
                    <a:pt x="0" y="48"/>
                  </a:cubicBezTo>
                  <a:cubicBezTo>
                    <a:pt x="0" y="70"/>
                    <a:pt x="20" y="87"/>
                    <a:pt x="42" y="87"/>
                  </a:cubicBezTo>
                  <a:lnTo>
                    <a:pt x="692" y="79"/>
                  </a:lnTo>
                  <a:cubicBezTo>
                    <a:pt x="714" y="79"/>
                    <a:pt x="731" y="62"/>
                    <a:pt x="731" y="37"/>
                  </a:cubicBezTo>
                  <a:cubicBezTo>
                    <a:pt x="731" y="17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886488" y="337409"/>
              <a:ext cx="144150" cy="194663"/>
            </a:xfrm>
            <a:custGeom>
              <a:avLst/>
              <a:gdLst/>
              <a:ahLst/>
              <a:cxnLst/>
              <a:rect l="l" t="t" r="r" b="b"/>
              <a:pathLst>
                <a:path w="3667" h="4952" extrusionOk="0">
                  <a:moveTo>
                    <a:pt x="1027" y="0"/>
                  </a:moveTo>
                  <a:cubicBezTo>
                    <a:pt x="972" y="0"/>
                    <a:pt x="916" y="6"/>
                    <a:pt x="860" y="20"/>
                  </a:cubicBezTo>
                  <a:cubicBezTo>
                    <a:pt x="838" y="28"/>
                    <a:pt x="821" y="50"/>
                    <a:pt x="829" y="70"/>
                  </a:cubicBezTo>
                  <a:cubicBezTo>
                    <a:pt x="832" y="87"/>
                    <a:pt x="849" y="101"/>
                    <a:pt x="866" y="101"/>
                  </a:cubicBezTo>
                  <a:lnTo>
                    <a:pt x="877" y="101"/>
                  </a:lnTo>
                  <a:cubicBezTo>
                    <a:pt x="930" y="89"/>
                    <a:pt x="983" y="84"/>
                    <a:pt x="1030" y="81"/>
                  </a:cubicBezTo>
                  <a:cubicBezTo>
                    <a:pt x="1052" y="81"/>
                    <a:pt x="1072" y="59"/>
                    <a:pt x="1069" y="39"/>
                  </a:cubicBezTo>
                  <a:cubicBezTo>
                    <a:pt x="1069" y="17"/>
                    <a:pt x="1052" y="0"/>
                    <a:pt x="1027" y="0"/>
                  </a:cubicBezTo>
                  <a:close/>
                  <a:moveTo>
                    <a:pt x="1190" y="11"/>
                  </a:moveTo>
                  <a:cubicBezTo>
                    <a:pt x="1170" y="11"/>
                    <a:pt x="1153" y="27"/>
                    <a:pt x="1150" y="45"/>
                  </a:cubicBezTo>
                  <a:cubicBezTo>
                    <a:pt x="1145" y="67"/>
                    <a:pt x="1164" y="87"/>
                    <a:pt x="1184" y="92"/>
                  </a:cubicBezTo>
                  <a:cubicBezTo>
                    <a:pt x="1231" y="98"/>
                    <a:pt x="1281" y="112"/>
                    <a:pt x="1331" y="128"/>
                  </a:cubicBezTo>
                  <a:cubicBezTo>
                    <a:pt x="1334" y="134"/>
                    <a:pt x="1337" y="134"/>
                    <a:pt x="1345" y="134"/>
                  </a:cubicBezTo>
                  <a:cubicBezTo>
                    <a:pt x="1359" y="134"/>
                    <a:pt x="1373" y="123"/>
                    <a:pt x="1382" y="109"/>
                  </a:cubicBezTo>
                  <a:cubicBezTo>
                    <a:pt x="1390" y="87"/>
                    <a:pt x="1379" y="64"/>
                    <a:pt x="1359" y="56"/>
                  </a:cubicBezTo>
                  <a:cubicBezTo>
                    <a:pt x="1306" y="34"/>
                    <a:pt x="1251" y="22"/>
                    <a:pt x="1195" y="11"/>
                  </a:cubicBezTo>
                  <a:cubicBezTo>
                    <a:pt x="1193" y="11"/>
                    <a:pt x="1191" y="11"/>
                    <a:pt x="1190" y="11"/>
                  </a:cubicBezTo>
                  <a:close/>
                  <a:moveTo>
                    <a:pt x="707" y="71"/>
                  </a:moveTo>
                  <a:cubicBezTo>
                    <a:pt x="703" y="71"/>
                    <a:pt x="699" y="72"/>
                    <a:pt x="695" y="73"/>
                  </a:cubicBezTo>
                  <a:cubicBezTo>
                    <a:pt x="648" y="92"/>
                    <a:pt x="598" y="114"/>
                    <a:pt x="545" y="140"/>
                  </a:cubicBezTo>
                  <a:cubicBezTo>
                    <a:pt x="525" y="148"/>
                    <a:pt x="517" y="170"/>
                    <a:pt x="528" y="193"/>
                  </a:cubicBezTo>
                  <a:cubicBezTo>
                    <a:pt x="536" y="204"/>
                    <a:pt x="550" y="212"/>
                    <a:pt x="564" y="212"/>
                  </a:cubicBezTo>
                  <a:cubicBezTo>
                    <a:pt x="568" y="212"/>
                    <a:pt x="573" y="211"/>
                    <a:pt x="577" y="211"/>
                  </a:cubicBezTo>
                  <a:cubicBezTo>
                    <a:pt x="579" y="211"/>
                    <a:pt x="580" y="211"/>
                    <a:pt x="581" y="212"/>
                  </a:cubicBezTo>
                  <a:cubicBezTo>
                    <a:pt x="626" y="190"/>
                    <a:pt x="679" y="167"/>
                    <a:pt x="723" y="151"/>
                  </a:cubicBezTo>
                  <a:cubicBezTo>
                    <a:pt x="746" y="142"/>
                    <a:pt x="754" y="120"/>
                    <a:pt x="748" y="98"/>
                  </a:cubicBezTo>
                  <a:cubicBezTo>
                    <a:pt x="741" y="82"/>
                    <a:pt x="725" y="71"/>
                    <a:pt x="707" y="71"/>
                  </a:cubicBezTo>
                  <a:close/>
                  <a:moveTo>
                    <a:pt x="1488" y="124"/>
                  </a:moveTo>
                  <a:cubicBezTo>
                    <a:pt x="1474" y="124"/>
                    <a:pt x="1461" y="130"/>
                    <a:pt x="1451" y="142"/>
                  </a:cubicBezTo>
                  <a:cubicBezTo>
                    <a:pt x="1443" y="162"/>
                    <a:pt x="1446" y="184"/>
                    <a:pt x="1465" y="198"/>
                  </a:cubicBezTo>
                  <a:cubicBezTo>
                    <a:pt x="1507" y="226"/>
                    <a:pt x="1549" y="260"/>
                    <a:pt x="1588" y="293"/>
                  </a:cubicBezTo>
                  <a:cubicBezTo>
                    <a:pt x="1596" y="301"/>
                    <a:pt x="1605" y="304"/>
                    <a:pt x="1616" y="304"/>
                  </a:cubicBezTo>
                  <a:cubicBezTo>
                    <a:pt x="1627" y="304"/>
                    <a:pt x="1638" y="296"/>
                    <a:pt x="1644" y="287"/>
                  </a:cubicBezTo>
                  <a:cubicBezTo>
                    <a:pt x="1658" y="273"/>
                    <a:pt x="1658" y="246"/>
                    <a:pt x="1641" y="232"/>
                  </a:cubicBezTo>
                  <a:cubicBezTo>
                    <a:pt x="1599" y="193"/>
                    <a:pt x="1555" y="156"/>
                    <a:pt x="1507" y="128"/>
                  </a:cubicBezTo>
                  <a:cubicBezTo>
                    <a:pt x="1501" y="126"/>
                    <a:pt x="1495" y="124"/>
                    <a:pt x="1488" y="124"/>
                  </a:cubicBezTo>
                  <a:close/>
                  <a:moveTo>
                    <a:pt x="430" y="210"/>
                  </a:moveTo>
                  <a:cubicBezTo>
                    <a:pt x="422" y="210"/>
                    <a:pt x="413" y="213"/>
                    <a:pt x="405" y="218"/>
                  </a:cubicBezTo>
                  <a:cubicBezTo>
                    <a:pt x="361" y="243"/>
                    <a:pt x="316" y="276"/>
                    <a:pt x="271" y="310"/>
                  </a:cubicBezTo>
                  <a:cubicBezTo>
                    <a:pt x="249" y="324"/>
                    <a:pt x="246" y="349"/>
                    <a:pt x="260" y="366"/>
                  </a:cubicBezTo>
                  <a:cubicBezTo>
                    <a:pt x="266" y="377"/>
                    <a:pt x="277" y="382"/>
                    <a:pt x="291" y="382"/>
                  </a:cubicBezTo>
                  <a:cubicBezTo>
                    <a:pt x="302" y="382"/>
                    <a:pt x="308" y="379"/>
                    <a:pt x="319" y="377"/>
                  </a:cubicBezTo>
                  <a:cubicBezTo>
                    <a:pt x="361" y="343"/>
                    <a:pt x="405" y="315"/>
                    <a:pt x="447" y="287"/>
                  </a:cubicBezTo>
                  <a:cubicBezTo>
                    <a:pt x="469" y="276"/>
                    <a:pt x="475" y="251"/>
                    <a:pt x="461" y="232"/>
                  </a:cubicBezTo>
                  <a:cubicBezTo>
                    <a:pt x="456" y="218"/>
                    <a:pt x="444" y="210"/>
                    <a:pt x="430" y="210"/>
                  </a:cubicBezTo>
                  <a:close/>
                  <a:moveTo>
                    <a:pt x="1726" y="336"/>
                  </a:moveTo>
                  <a:cubicBezTo>
                    <a:pt x="1717" y="336"/>
                    <a:pt x="1707" y="340"/>
                    <a:pt x="1700" y="346"/>
                  </a:cubicBezTo>
                  <a:cubicBezTo>
                    <a:pt x="1680" y="360"/>
                    <a:pt x="1680" y="385"/>
                    <a:pt x="1694" y="402"/>
                  </a:cubicBezTo>
                  <a:lnTo>
                    <a:pt x="1711" y="419"/>
                  </a:lnTo>
                  <a:cubicBezTo>
                    <a:pt x="1739" y="458"/>
                    <a:pt x="1767" y="491"/>
                    <a:pt x="1792" y="527"/>
                  </a:cubicBezTo>
                  <a:cubicBezTo>
                    <a:pt x="1800" y="539"/>
                    <a:pt x="1811" y="544"/>
                    <a:pt x="1825" y="544"/>
                  </a:cubicBezTo>
                  <a:cubicBezTo>
                    <a:pt x="1834" y="544"/>
                    <a:pt x="1839" y="541"/>
                    <a:pt x="1845" y="541"/>
                  </a:cubicBezTo>
                  <a:cubicBezTo>
                    <a:pt x="1867" y="527"/>
                    <a:pt x="1870" y="502"/>
                    <a:pt x="1856" y="486"/>
                  </a:cubicBezTo>
                  <a:cubicBezTo>
                    <a:pt x="1831" y="446"/>
                    <a:pt x="1803" y="413"/>
                    <a:pt x="1772" y="374"/>
                  </a:cubicBezTo>
                  <a:lnTo>
                    <a:pt x="1756" y="352"/>
                  </a:lnTo>
                  <a:cubicBezTo>
                    <a:pt x="1748" y="341"/>
                    <a:pt x="1737" y="336"/>
                    <a:pt x="1726" y="336"/>
                  </a:cubicBezTo>
                  <a:close/>
                  <a:moveTo>
                    <a:pt x="165" y="408"/>
                  </a:moveTo>
                  <a:cubicBezTo>
                    <a:pt x="155" y="408"/>
                    <a:pt x="145" y="412"/>
                    <a:pt x="137" y="419"/>
                  </a:cubicBezTo>
                  <a:cubicBezTo>
                    <a:pt x="62" y="486"/>
                    <a:pt x="20" y="530"/>
                    <a:pt x="15" y="533"/>
                  </a:cubicBezTo>
                  <a:cubicBezTo>
                    <a:pt x="1" y="547"/>
                    <a:pt x="1" y="575"/>
                    <a:pt x="20" y="589"/>
                  </a:cubicBezTo>
                  <a:cubicBezTo>
                    <a:pt x="26" y="597"/>
                    <a:pt x="37" y="600"/>
                    <a:pt x="48" y="600"/>
                  </a:cubicBezTo>
                  <a:cubicBezTo>
                    <a:pt x="62" y="600"/>
                    <a:pt x="70" y="592"/>
                    <a:pt x="76" y="586"/>
                  </a:cubicBezTo>
                  <a:cubicBezTo>
                    <a:pt x="76" y="586"/>
                    <a:pt x="121" y="541"/>
                    <a:pt x="190" y="477"/>
                  </a:cubicBezTo>
                  <a:cubicBezTo>
                    <a:pt x="207" y="463"/>
                    <a:pt x="207" y="438"/>
                    <a:pt x="193" y="421"/>
                  </a:cubicBezTo>
                  <a:cubicBezTo>
                    <a:pt x="186" y="413"/>
                    <a:pt x="176" y="408"/>
                    <a:pt x="165" y="408"/>
                  </a:cubicBezTo>
                  <a:close/>
                  <a:moveTo>
                    <a:pt x="1914" y="598"/>
                  </a:moveTo>
                  <a:cubicBezTo>
                    <a:pt x="1906" y="598"/>
                    <a:pt x="1899" y="600"/>
                    <a:pt x="1892" y="603"/>
                  </a:cubicBezTo>
                  <a:cubicBezTo>
                    <a:pt x="1870" y="614"/>
                    <a:pt x="1867" y="639"/>
                    <a:pt x="1878" y="658"/>
                  </a:cubicBezTo>
                  <a:cubicBezTo>
                    <a:pt x="1903" y="706"/>
                    <a:pt x="1926" y="753"/>
                    <a:pt x="1951" y="798"/>
                  </a:cubicBezTo>
                  <a:cubicBezTo>
                    <a:pt x="1959" y="812"/>
                    <a:pt x="1976" y="823"/>
                    <a:pt x="1990" y="823"/>
                  </a:cubicBezTo>
                  <a:cubicBezTo>
                    <a:pt x="1993" y="823"/>
                    <a:pt x="2001" y="820"/>
                    <a:pt x="2004" y="817"/>
                  </a:cubicBezTo>
                  <a:cubicBezTo>
                    <a:pt x="2029" y="809"/>
                    <a:pt x="2034" y="784"/>
                    <a:pt x="2023" y="764"/>
                  </a:cubicBezTo>
                  <a:cubicBezTo>
                    <a:pt x="2001" y="714"/>
                    <a:pt x="1976" y="667"/>
                    <a:pt x="1948" y="617"/>
                  </a:cubicBezTo>
                  <a:cubicBezTo>
                    <a:pt x="1941" y="604"/>
                    <a:pt x="1927" y="598"/>
                    <a:pt x="1914" y="598"/>
                  </a:cubicBezTo>
                  <a:close/>
                  <a:moveTo>
                    <a:pt x="2051" y="891"/>
                  </a:moveTo>
                  <a:cubicBezTo>
                    <a:pt x="2046" y="891"/>
                    <a:pt x="2042" y="892"/>
                    <a:pt x="2037" y="893"/>
                  </a:cubicBezTo>
                  <a:cubicBezTo>
                    <a:pt x="2018" y="898"/>
                    <a:pt x="2007" y="924"/>
                    <a:pt x="2015" y="946"/>
                  </a:cubicBezTo>
                  <a:cubicBezTo>
                    <a:pt x="2032" y="993"/>
                    <a:pt x="2048" y="1046"/>
                    <a:pt x="2062" y="1096"/>
                  </a:cubicBezTo>
                  <a:cubicBezTo>
                    <a:pt x="2065" y="1113"/>
                    <a:pt x="2085" y="1127"/>
                    <a:pt x="2101" y="1127"/>
                  </a:cubicBezTo>
                  <a:cubicBezTo>
                    <a:pt x="2104" y="1127"/>
                    <a:pt x="2107" y="1124"/>
                    <a:pt x="2115" y="1122"/>
                  </a:cubicBezTo>
                  <a:cubicBezTo>
                    <a:pt x="2135" y="1119"/>
                    <a:pt x="2149" y="1094"/>
                    <a:pt x="2143" y="1074"/>
                  </a:cubicBezTo>
                  <a:cubicBezTo>
                    <a:pt x="2129" y="1021"/>
                    <a:pt x="2113" y="968"/>
                    <a:pt x="2090" y="918"/>
                  </a:cubicBezTo>
                  <a:cubicBezTo>
                    <a:pt x="2086" y="900"/>
                    <a:pt x="2069" y="891"/>
                    <a:pt x="2051" y="891"/>
                  </a:cubicBezTo>
                  <a:close/>
                  <a:moveTo>
                    <a:pt x="2132" y="1199"/>
                  </a:moveTo>
                  <a:cubicBezTo>
                    <a:pt x="2130" y="1199"/>
                    <a:pt x="2128" y="1199"/>
                    <a:pt x="2127" y="1200"/>
                  </a:cubicBezTo>
                  <a:cubicBezTo>
                    <a:pt x="2104" y="1202"/>
                    <a:pt x="2090" y="1225"/>
                    <a:pt x="2093" y="1244"/>
                  </a:cubicBezTo>
                  <a:cubicBezTo>
                    <a:pt x="2104" y="1297"/>
                    <a:pt x="2113" y="1350"/>
                    <a:pt x="2115" y="1403"/>
                  </a:cubicBezTo>
                  <a:cubicBezTo>
                    <a:pt x="2118" y="1423"/>
                    <a:pt x="2135" y="1440"/>
                    <a:pt x="2157" y="1440"/>
                  </a:cubicBezTo>
                  <a:cubicBezTo>
                    <a:pt x="2182" y="1437"/>
                    <a:pt x="2199" y="1420"/>
                    <a:pt x="2191" y="1395"/>
                  </a:cubicBezTo>
                  <a:cubicBezTo>
                    <a:pt x="2188" y="1342"/>
                    <a:pt x="2182" y="1286"/>
                    <a:pt x="2171" y="1230"/>
                  </a:cubicBezTo>
                  <a:cubicBezTo>
                    <a:pt x="2169" y="1213"/>
                    <a:pt x="2150" y="1199"/>
                    <a:pt x="2132" y="1199"/>
                  </a:cubicBezTo>
                  <a:close/>
                  <a:moveTo>
                    <a:pt x="1894" y="1593"/>
                  </a:moveTo>
                  <a:cubicBezTo>
                    <a:pt x="1892" y="1593"/>
                    <a:pt x="1891" y="1593"/>
                    <a:pt x="1889" y="1593"/>
                  </a:cubicBezTo>
                  <a:cubicBezTo>
                    <a:pt x="1834" y="1601"/>
                    <a:pt x="1778" y="1610"/>
                    <a:pt x="1725" y="1629"/>
                  </a:cubicBezTo>
                  <a:cubicBezTo>
                    <a:pt x="1702" y="1635"/>
                    <a:pt x="1689" y="1660"/>
                    <a:pt x="1697" y="1680"/>
                  </a:cubicBezTo>
                  <a:cubicBezTo>
                    <a:pt x="1700" y="1699"/>
                    <a:pt x="1716" y="1707"/>
                    <a:pt x="1736" y="1707"/>
                  </a:cubicBezTo>
                  <a:cubicBezTo>
                    <a:pt x="1739" y="1707"/>
                    <a:pt x="1742" y="1707"/>
                    <a:pt x="1750" y="1705"/>
                  </a:cubicBezTo>
                  <a:cubicBezTo>
                    <a:pt x="1795" y="1691"/>
                    <a:pt x="1848" y="1680"/>
                    <a:pt x="1898" y="1674"/>
                  </a:cubicBezTo>
                  <a:cubicBezTo>
                    <a:pt x="1920" y="1671"/>
                    <a:pt x="1937" y="1649"/>
                    <a:pt x="1934" y="1629"/>
                  </a:cubicBezTo>
                  <a:cubicBezTo>
                    <a:pt x="1931" y="1609"/>
                    <a:pt x="1912" y="1593"/>
                    <a:pt x="1894" y="1593"/>
                  </a:cubicBezTo>
                  <a:close/>
                  <a:moveTo>
                    <a:pt x="2163" y="1529"/>
                  </a:moveTo>
                  <a:cubicBezTo>
                    <a:pt x="2143" y="1529"/>
                    <a:pt x="2121" y="1546"/>
                    <a:pt x="2121" y="1565"/>
                  </a:cubicBezTo>
                  <a:cubicBezTo>
                    <a:pt x="2118" y="1574"/>
                    <a:pt x="2118" y="1585"/>
                    <a:pt x="2118" y="1593"/>
                  </a:cubicBezTo>
                  <a:cubicBezTo>
                    <a:pt x="2099" y="1593"/>
                    <a:pt x="2074" y="1590"/>
                    <a:pt x="2051" y="1590"/>
                  </a:cubicBezTo>
                  <a:cubicBezTo>
                    <a:pt x="2050" y="1590"/>
                    <a:pt x="2048" y="1590"/>
                    <a:pt x="2047" y="1590"/>
                  </a:cubicBezTo>
                  <a:cubicBezTo>
                    <a:pt x="2029" y="1590"/>
                    <a:pt x="2009" y="1606"/>
                    <a:pt x="2009" y="1629"/>
                  </a:cubicBezTo>
                  <a:cubicBezTo>
                    <a:pt x="2009" y="1649"/>
                    <a:pt x="2029" y="1671"/>
                    <a:pt x="2048" y="1671"/>
                  </a:cubicBezTo>
                  <a:cubicBezTo>
                    <a:pt x="2071" y="1671"/>
                    <a:pt x="2090" y="1671"/>
                    <a:pt x="2113" y="1674"/>
                  </a:cubicBezTo>
                  <a:cubicBezTo>
                    <a:pt x="2113" y="1688"/>
                    <a:pt x="2107" y="1702"/>
                    <a:pt x="2104" y="1719"/>
                  </a:cubicBezTo>
                  <a:cubicBezTo>
                    <a:pt x="2101" y="1741"/>
                    <a:pt x="2118" y="1760"/>
                    <a:pt x="2140" y="1766"/>
                  </a:cubicBezTo>
                  <a:lnTo>
                    <a:pt x="2146" y="1766"/>
                  </a:lnTo>
                  <a:cubicBezTo>
                    <a:pt x="2168" y="1766"/>
                    <a:pt x="2182" y="1752"/>
                    <a:pt x="2185" y="1733"/>
                  </a:cubicBezTo>
                  <a:cubicBezTo>
                    <a:pt x="2188" y="1719"/>
                    <a:pt x="2188" y="1702"/>
                    <a:pt x="2191" y="1685"/>
                  </a:cubicBezTo>
                  <a:cubicBezTo>
                    <a:pt x="2193" y="1685"/>
                    <a:pt x="2202" y="1688"/>
                    <a:pt x="2205" y="1688"/>
                  </a:cubicBezTo>
                  <a:cubicBezTo>
                    <a:pt x="2206" y="1688"/>
                    <a:pt x="2208" y="1688"/>
                    <a:pt x="2210" y="1688"/>
                  </a:cubicBezTo>
                  <a:cubicBezTo>
                    <a:pt x="2230" y="1688"/>
                    <a:pt x="2247" y="1673"/>
                    <a:pt x="2249" y="1654"/>
                  </a:cubicBezTo>
                  <a:cubicBezTo>
                    <a:pt x="2255" y="1632"/>
                    <a:pt x="2235" y="1610"/>
                    <a:pt x="2216" y="1607"/>
                  </a:cubicBezTo>
                  <a:cubicBezTo>
                    <a:pt x="2213" y="1607"/>
                    <a:pt x="2205" y="1604"/>
                    <a:pt x="2199" y="1604"/>
                  </a:cubicBezTo>
                  <a:cubicBezTo>
                    <a:pt x="2202" y="1593"/>
                    <a:pt x="2202" y="1585"/>
                    <a:pt x="2202" y="1568"/>
                  </a:cubicBezTo>
                  <a:cubicBezTo>
                    <a:pt x="2202" y="1548"/>
                    <a:pt x="2188" y="1529"/>
                    <a:pt x="2163" y="1529"/>
                  </a:cubicBezTo>
                  <a:close/>
                  <a:moveTo>
                    <a:pt x="2368" y="1636"/>
                  </a:moveTo>
                  <a:cubicBezTo>
                    <a:pt x="2350" y="1636"/>
                    <a:pt x="2335" y="1649"/>
                    <a:pt x="2327" y="1668"/>
                  </a:cubicBezTo>
                  <a:cubicBezTo>
                    <a:pt x="2322" y="1688"/>
                    <a:pt x="2336" y="1710"/>
                    <a:pt x="2355" y="1716"/>
                  </a:cubicBezTo>
                  <a:cubicBezTo>
                    <a:pt x="2406" y="1730"/>
                    <a:pt x="2453" y="1746"/>
                    <a:pt x="2503" y="1769"/>
                  </a:cubicBezTo>
                  <a:cubicBezTo>
                    <a:pt x="2509" y="1769"/>
                    <a:pt x="2512" y="1772"/>
                    <a:pt x="2520" y="1772"/>
                  </a:cubicBezTo>
                  <a:cubicBezTo>
                    <a:pt x="2537" y="1772"/>
                    <a:pt x="2551" y="1760"/>
                    <a:pt x="2553" y="1746"/>
                  </a:cubicBezTo>
                  <a:cubicBezTo>
                    <a:pt x="2565" y="1727"/>
                    <a:pt x="2553" y="1705"/>
                    <a:pt x="2534" y="1693"/>
                  </a:cubicBezTo>
                  <a:cubicBezTo>
                    <a:pt x="2481" y="1674"/>
                    <a:pt x="2428" y="1657"/>
                    <a:pt x="2378" y="1638"/>
                  </a:cubicBezTo>
                  <a:cubicBezTo>
                    <a:pt x="2374" y="1637"/>
                    <a:pt x="2371" y="1636"/>
                    <a:pt x="2368" y="1636"/>
                  </a:cubicBezTo>
                  <a:close/>
                  <a:moveTo>
                    <a:pt x="1584" y="1695"/>
                  </a:moveTo>
                  <a:cubicBezTo>
                    <a:pt x="1577" y="1695"/>
                    <a:pt x="1570" y="1697"/>
                    <a:pt x="1563" y="1702"/>
                  </a:cubicBezTo>
                  <a:cubicBezTo>
                    <a:pt x="1504" y="1741"/>
                    <a:pt x="1463" y="1788"/>
                    <a:pt x="1443" y="1839"/>
                  </a:cubicBezTo>
                  <a:cubicBezTo>
                    <a:pt x="1432" y="1858"/>
                    <a:pt x="1443" y="1880"/>
                    <a:pt x="1463" y="1892"/>
                  </a:cubicBezTo>
                  <a:cubicBezTo>
                    <a:pt x="1471" y="1892"/>
                    <a:pt x="1474" y="1894"/>
                    <a:pt x="1479" y="1894"/>
                  </a:cubicBezTo>
                  <a:cubicBezTo>
                    <a:pt x="1499" y="1894"/>
                    <a:pt x="1513" y="1883"/>
                    <a:pt x="1516" y="1869"/>
                  </a:cubicBezTo>
                  <a:cubicBezTo>
                    <a:pt x="1532" y="1830"/>
                    <a:pt x="1563" y="1799"/>
                    <a:pt x="1610" y="1769"/>
                  </a:cubicBezTo>
                  <a:cubicBezTo>
                    <a:pt x="1627" y="1755"/>
                    <a:pt x="1633" y="1730"/>
                    <a:pt x="1619" y="1713"/>
                  </a:cubicBezTo>
                  <a:cubicBezTo>
                    <a:pt x="1610" y="1702"/>
                    <a:pt x="1597" y="1695"/>
                    <a:pt x="1584" y="1695"/>
                  </a:cubicBezTo>
                  <a:close/>
                  <a:moveTo>
                    <a:pt x="2661" y="1765"/>
                  </a:moveTo>
                  <a:cubicBezTo>
                    <a:pt x="2647" y="1765"/>
                    <a:pt x="2634" y="1773"/>
                    <a:pt x="2629" y="1786"/>
                  </a:cubicBezTo>
                  <a:cubicBezTo>
                    <a:pt x="2615" y="1808"/>
                    <a:pt x="2620" y="1830"/>
                    <a:pt x="2643" y="1841"/>
                  </a:cubicBezTo>
                  <a:cubicBezTo>
                    <a:pt x="2687" y="1866"/>
                    <a:pt x="2732" y="1894"/>
                    <a:pt x="2774" y="1925"/>
                  </a:cubicBezTo>
                  <a:cubicBezTo>
                    <a:pt x="2782" y="1928"/>
                    <a:pt x="2788" y="1933"/>
                    <a:pt x="2799" y="1933"/>
                  </a:cubicBezTo>
                  <a:cubicBezTo>
                    <a:pt x="2813" y="1933"/>
                    <a:pt x="2824" y="1925"/>
                    <a:pt x="2832" y="1917"/>
                  </a:cubicBezTo>
                  <a:cubicBezTo>
                    <a:pt x="2844" y="1900"/>
                    <a:pt x="2841" y="1878"/>
                    <a:pt x="2824" y="1864"/>
                  </a:cubicBezTo>
                  <a:cubicBezTo>
                    <a:pt x="2777" y="1827"/>
                    <a:pt x="2732" y="1799"/>
                    <a:pt x="2685" y="1772"/>
                  </a:cubicBezTo>
                  <a:cubicBezTo>
                    <a:pt x="2677" y="1767"/>
                    <a:pt x="2669" y="1765"/>
                    <a:pt x="2661" y="1765"/>
                  </a:cubicBezTo>
                  <a:close/>
                  <a:moveTo>
                    <a:pt x="2109" y="1840"/>
                  </a:moveTo>
                  <a:cubicBezTo>
                    <a:pt x="2092" y="1840"/>
                    <a:pt x="2075" y="1849"/>
                    <a:pt x="2071" y="1866"/>
                  </a:cubicBezTo>
                  <a:cubicBezTo>
                    <a:pt x="2051" y="1919"/>
                    <a:pt x="2029" y="1964"/>
                    <a:pt x="2004" y="2003"/>
                  </a:cubicBezTo>
                  <a:cubicBezTo>
                    <a:pt x="1990" y="2020"/>
                    <a:pt x="1995" y="2045"/>
                    <a:pt x="2015" y="2059"/>
                  </a:cubicBezTo>
                  <a:cubicBezTo>
                    <a:pt x="2021" y="2062"/>
                    <a:pt x="2032" y="2065"/>
                    <a:pt x="2037" y="2065"/>
                  </a:cubicBezTo>
                  <a:cubicBezTo>
                    <a:pt x="2048" y="2065"/>
                    <a:pt x="2062" y="2056"/>
                    <a:pt x="2074" y="2048"/>
                  </a:cubicBezTo>
                  <a:cubicBezTo>
                    <a:pt x="2101" y="2006"/>
                    <a:pt x="2127" y="1953"/>
                    <a:pt x="2146" y="1894"/>
                  </a:cubicBezTo>
                  <a:cubicBezTo>
                    <a:pt x="2154" y="1872"/>
                    <a:pt x="2143" y="1850"/>
                    <a:pt x="2121" y="1841"/>
                  </a:cubicBezTo>
                  <a:cubicBezTo>
                    <a:pt x="2117" y="1840"/>
                    <a:pt x="2113" y="1840"/>
                    <a:pt x="2109" y="1840"/>
                  </a:cubicBezTo>
                  <a:close/>
                  <a:moveTo>
                    <a:pt x="2923" y="1951"/>
                  </a:moveTo>
                  <a:cubicBezTo>
                    <a:pt x="2912" y="1951"/>
                    <a:pt x="2901" y="1955"/>
                    <a:pt x="2894" y="1964"/>
                  </a:cubicBezTo>
                  <a:cubicBezTo>
                    <a:pt x="2880" y="1978"/>
                    <a:pt x="2880" y="2006"/>
                    <a:pt x="2897" y="2020"/>
                  </a:cubicBezTo>
                  <a:cubicBezTo>
                    <a:pt x="2936" y="2053"/>
                    <a:pt x="2972" y="2092"/>
                    <a:pt x="3008" y="2131"/>
                  </a:cubicBezTo>
                  <a:cubicBezTo>
                    <a:pt x="3019" y="2143"/>
                    <a:pt x="3028" y="2145"/>
                    <a:pt x="3039" y="2145"/>
                  </a:cubicBezTo>
                  <a:cubicBezTo>
                    <a:pt x="3050" y="2145"/>
                    <a:pt x="3061" y="2143"/>
                    <a:pt x="3064" y="2131"/>
                  </a:cubicBezTo>
                  <a:cubicBezTo>
                    <a:pt x="3081" y="2118"/>
                    <a:pt x="3081" y="2092"/>
                    <a:pt x="3067" y="2076"/>
                  </a:cubicBezTo>
                  <a:cubicBezTo>
                    <a:pt x="3028" y="2034"/>
                    <a:pt x="2991" y="1995"/>
                    <a:pt x="2950" y="1961"/>
                  </a:cubicBezTo>
                  <a:cubicBezTo>
                    <a:pt x="2943" y="1955"/>
                    <a:pt x="2933" y="1951"/>
                    <a:pt x="2923" y="1951"/>
                  </a:cubicBezTo>
                  <a:close/>
                  <a:moveTo>
                    <a:pt x="1494" y="1963"/>
                  </a:moveTo>
                  <a:cubicBezTo>
                    <a:pt x="1487" y="1963"/>
                    <a:pt x="1480" y="1965"/>
                    <a:pt x="1474" y="1970"/>
                  </a:cubicBezTo>
                  <a:cubicBezTo>
                    <a:pt x="1457" y="1981"/>
                    <a:pt x="1449" y="2009"/>
                    <a:pt x="1463" y="2025"/>
                  </a:cubicBezTo>
                  <a:cubicBezTo>
                    <a:pt x="1488" y="2062"/>
                    <a:pt x="1516" y="2092"/>
                    <a:pt x="1557" y="2120"/>
                  </a:cubicBezTo>
                  <a:cubicBezTo>
                    <a:pt x="1571" y="2129"/>
                    <a:pt x="1583" y="2137"/>
                    <a:pt x="1596" y="2145"/>
                  </a:cubicBezTo>
                  <a:cubicBezTo>
                    <a:pt x="1602" y="2148"/>
                    <a:pt x="1610" y="2151"/>
                    <a:pt x="1616" y="2151"/>
                  </a:cubicBezTo>
                  <a:cubicBezTo>
                    <a:pt x="1630" y="2151"/>
                    <a:pt x="1644" y="2148"/>
                    <a:pt x="1652" y="2129"/>
                  </a:cubicBezTo>
                  <a:cubicBezTo>
                    <a:pt x="1661" y="2106"/>
                    <a:pt x="1658" y="2087"/>
                    <a:pt x="1638" y="2073"/>
                  </a:cubicBezTo>
                  <a:cubicBezTo>
                    <a:pt x="1627" y="2067"/>
                    <a:pt x="1613" y="2062"/>
                    <a:pt x="1602" y="2051"/>
                  </a:cubicBezTo>
                  <a:cubicBezTo>
                    <a:pt x="1571" y="2031"/>
                    <a:pt x="1546" y="2006"/>
                    <a:pt x="1530" y="1981"/>
                  </a:cubicBezTo>
                  <a:cubicBezTo>
                    <a:pt x="1520" y="1970"/>
                    <a:pt x="1507" y="1963"/>
                    <a:pt x="1494" y="1963"/>
                  </a:cubicBezTo>
                  <a:close/>
                  <a:moveTo>
                    <a:pt x="1928" y="2094"/>
                  </a:moveTo>
                  <a:cubicBezTo>
                    <a:pt x="1920" y="2094"/>
                    <a:pt x="1913" y="2095"/>
                    <a:pt x="1906" y="2098"/>
                  </a:cubicBezTo>
                  <a:cubicBezTo>
                    <a:pt x="1876" y="2118"/>
                    <a:pt x="1842" y="2129"/>
                    <a:pt x="1807" y="2129"/>
                  </a:cubicBezTo>
                  <a:cubicBezTo>
                    <a:pt x="1798" y="2129"/>
                    <a:pt x="1788" y="2128"/>
                    <a:pt x="1778" y="2126"/>
                  </a:cubicBezTo>
                  <a:cubicBezTo>
                    <a:pt x="1776" y="2126"/>
                    <a:pt x="1775" y="2126"/>
                    <a:pt x="1773" y="2126"/>
                  </a:cubicBezTo>
                  <a:cubicBezTo>
                    <a:pt x="1750" y="2126"/>
                    <a:pt x="1733" y="2144"/>
                    <a:pt x="1730" y="2162"/>
                  </a:cubicBezTo>
                  <a:cubicBezTo>
                    <a:pt x="1728" y="2187"/>
                    <a:pt x="1744" y="2204"/>
                    <a:pt x="1767" y="2207"/>
                  </a:cubicBezTo>
                  <a:cubicBezTo>
                    <a:pt x="1778" y="2212"/>
                    <a:pt x="1786" y="2212"/>
                    <a:pt x="1797" y="2212"/>
                  </a:cubicBezTo>
                  <a:cubicBezTo>
                    <a:pt x="1850" y="2212"/>
                    <a:pt x="1898" y="2196"/>
                    <a:pt x="1948" y="2168"/>
                  </a:cubicBezTo>
                  <a:cubicBezTo>
                    <a:pt x="1965" y="2159"/>
                    <a:pt x="1973" y="2134"/>
                    <a:pt x="1962" y="2112"/>
                  </a:cubicBezTo>
                  <a:cubicBezTo>
                    <a:pt x="1955" y="2099"/>
                    <a:pt x="1941" y="2094"/>
                    <a:pt x="1928" y="2094"/>
                  </a:cubicBezTo>
                  <a:close/>
                  <a:moveTo>
                    <a:pt x="3145" y="2189"/>
                  </a:moveTo>
                  <a:cubicBezTo>
                    <a:pt x="3136" y="2189"/>
                    <a:pt x="3127" y="2192"/>
                    <a:pt x="3120" y="2198"/>
                  </a:cubicBezTo>
                  <a:cubicBezTo>
                    <a:pt x="3103" y="2212"/>
                    <a:pt x="3097" y="2235"/>
                    <a:pt x="3111" y="2254"/>
                  </a:cubicBezTo>
                  <a:cubicBezTo>
                    <a:pt x="3145" y="2296"/>
                    <a:pt x="3176" y="2335"/>
                    <a:pt x="3203" y="2383"/>
                  </a:cubicBezTo>
                  <a:cubicBezTo>
                    <a:pt x="3209" y="2394"/>
                    <a:pt x="3223" y="2399"/>
                    <a:pt x="3237" y="2399"/>
                  </a:cubicBezTo>
                  <a:cubicBezTo>
                    <a:pt x="3245" y="2399"/>
                    <a:pt x="3251" y="2399"/>
                    <a:pt x="3254" y="2394"/>
                  </a:cubicBezTo>
                  <a:cubicBezTo>
                    <a:pt x="3276" y="2383"/>
                    <a:pt x="3284" y="2355"/>
                    <a:pt x="3268" y="2338"/>
                  </a:cubicBezTo>
                  <a:cubicBezTo>
                    <a:pt x="3237" y="2290"/>
                    <a:pt x="3206" y="2246"/>
                    <a:pt x="3176" y="2204"/>
                  </a:cubicBezTo>
                  <a:cubicBezTo>
                    <a:pt x="3168" y="2195"/>
                    <a:pt x="3156" y="2189"/>
                    <a:pt x="3145" y="2189"/>
                  </a:cubicBezTo>
                  <a:close/>
                  <a:moveTo>
                    <a:pt x="3322" y="2458"/>
                  </a:moveTo>
                  <a:cubicBezTo>
                    <a:pt x="3315" y="2458"/>
                    <a:pt x="3308" y="2460"/>
                    <a:pt x="3301" y="2463"/>
                  </a:cubicBezTo>
                  <a:cubicBezTo>
                    <a:pt x="3279" y="2472"/>
                    <a:pt x="3273" y="2497"/>
                    <a:pt x="3284" y="2519"/>
                  </a:cubicBezTo>
                  <a:cubicBezTo>
                    <a:pt x="3307" y="2561"/>
                    <a:pt x="3332" y="2609"/>
                    <a:pt x="3357" y="2659"/>
                  </a:cubicBezTo>
                  <a:cubicBezTo>
                    <a:pt x="3362" y="2670"/>
                    <a:pt x="3376" y="2681"/>
                    <a:pt x="3396" y="2681"/>
                  </a:cubicBezTo>
                  <a:cubicBezTo>
                    <a:pt x="3399" y="2681"/>
                    <a:pt x="3404" y="2681"/>
                    <a:pt x="3410" y="2678"/>
                  </a:cubicBezTo>
                  <a:cubicBezTo>
                    <a:pt x="3432" y="2673"/>
                    <a:pt x="3441" y="2648"/>
                    <a:pt x="3429" y="2625"/>
                  </a:cubicBezTo>
                  <a:cubicBezTo>
                    <a:pt x="3410" y="2575"/>
                    <a:pt x="3382" y="2525"/>
                    <a:pt x="3357" y="2480"/>
                  </a:cubicBezTo>
                  <a:cubicBezTo>
                    <a:pt x="3349" y="2465"/>
                    <a:pt x="3336" y="2458"/>
                    <a:pt x="3322" y="2458"/>
                  </a:cubicBezTo>
                  <a:close/>
                  <a:moveTo>
                    <a:pt x="3459" y="2747"/>
                  </a:moveTo>
                  <a:cubicBezTo>
                    <a:pt x="3454" y="2747"/>
                    <a:pt x="3449" y="2748"/>
                    <a:pt x="3443" y="2751"/>
                  </a:cubicBezTo>
                  <a:cubicBezTo>
                    <a:pt x="3424" y="2759"/>
                    <a:pt x="3410" y="2781"/>
                    <a:pt x="3418" y="2804"/>
                  </a:cubicBezTo>
                  <a:cubicBezTo>
                    <a:pt x="3441" y="2857"/>
                    <a:pt x="3457" y="2904"/>
                    <a:pt x="3474" y="2954"/>
                  </a:cubicBezTo>
                  <a:cubicBezTo>
                    <a:pt x="3482" y="2971"/>
                    <a:pt x="3496" y="2982"/>
                    <a:pt x="3513" y="2982"/>
                  </a:cubicBezTo>
                  <a:lnTo>
                    <a:pt x="3527" y="2982"/>
                  </a:lnTo>
                  <a:cubicBezTo>
                    <a:pt x="3549" y="2974"/>
                    <a:pt x="3558" y="2949"/>
                    <a:pt x="3552" y="2929"/>
                  </a:cubicBezTo>
                  <a:cubicBezTo>
                    <a:pt x="3535" y="2879"/>
                    <a:pt x="3516" y="2829"/>
                    <a:pt x="3496" y="2776"/>
                  </a:cubicBezTo>
                  <a:cubicBezTo>
                    <a:pt x="3490" y="2759"/>
                    <a:pt x="3476" y="2747"/>
                    <a:pt x="3459" y="2747"/>
                  </a:cubicBezTo>
                  <a:close/>
                  <a:moveTo>
                    <a:pt x="3560" y="3053"/>
                  </a:moveTo>
                  <a:cubicBezTo>
                    <a:pt x="3556" y="3053"/>
                    <a:pt x="3553" y="3054"/>
                    <a:pt x="3549" y="3055"/>
                  </a:cubicBezTo>
                  <a:cubicBezTo>
                    <a:pt x="3527" y="3058"/>
                    <a:pt x="3513" y="3083"/>
                    <a:pt x="3521" y="3102"/>
                  </a:cubicBezTo>
                  <a:cubicBezTo>
                    <a:pt x="3535" y="3153"/>
                    <a:pt x="3544" y="3206"/>
                    <a:pt x="3555" y="3259"/>
                  </a:cubicBezTo>
                  <a:cubicBezTo>
                    <a:pt x="3558" y="3278"/>
                    <a:pt x="3572" y="3292"/>
                    <a:pt x="3594" y="3292"/>
                  </a:cubicBezTo>
                  <a:cubicBezTo>
                    <a:pt x="3597" y="3292"/>
                    <a:pt x="3600" y="3292"/>
                    <a:pt x="3600" y="3289"/>
                  </a:cubicBezTo>
                  <a:cubicBezTo>
                    <a:pt x="3622" y="3284"/>
                    <a:pt x="3636" y="3264"/>
                    <a:pt x="3633" y="3242"/>
                  </a:cubicBezTo>
                  <a:cubicBezTo>
                    <a:pt x="3622" y="3192"/>
                    <a:pt x="3611" y="3136"/>
                    <a:pt x="3597" y="3083"/>
                  </a:cubicBezTo>
                  <a:cubicBezTo>
                    <a:pt x="3592" y="3064"/>
                    <a:pt x="3576" y="3053"/>
                    <a:pt x="3560" y="3053"/>
                  </a:cubicBezTo>
                  <a:close/>
                  <a:moveTo>
                    <a:pt x="3612" y="3373"/>
                  </a:moveTo>
                  <a:cubicBezTo>
                    <a:pt x="3611" y="3373"/>
                    <a:pt x="3609" y="3373"/>
                    <a:pt x="3608" y="3373"/>
                  </a:cubicBezTo>
                  <a:cubicBezTo>
                    <a:pt x="3586" y="3376"/>
                    <a:pt x="3569" y="3398"/>
                    <a:pt x="3572" y="3418"/>
                  </a:cubicBezTo>
                  <a:cubicBezTo>
                    <a:pt x="3580" y="3471"/>
                    <a:pt x="3583" y="3524"/>
                    <a:pt x="3583" y="3574"/>
                  </a:cubicBezTo>
                  <a:cubicBezTo>
                    <a:pt x="3583" y="3596"/>
                    <a:pt x="3605" y="3613"/>
                    <a:pt x="3625" y="3613"/>
                  </a:cubicBezTo>
                  <a:cubicBezTo>
                    <a:pt x="3650" y="3613"/>
                    <a:pt x="3667" y="3596"/>
                    <a:pt x="3664" y="3571"/>
                  </a:cubicBezTo>
                  <a:cubicBezTo>
                    <a:pt x="3664" y="3518"/>
                    <a:pt x="3661" y="3462"/>
                    <a:pt x="3653" y="3406"/>
                  </a:cubicBezTo>
                  <a:cubicBezTo>
                    <a:pt x="3650" y="3388"/>
                    <a:pt x="3631" y="3373"/>
                    <a:pt x="3612" y="3373"/>
                  </a:cubicBezTo>
                  <a:close/>
                  <a:moveTo>
                    <a:pt x="3625" y="3694"/>
                  </a:moveTo>
                  <a:cubicBezTo>
                    <a:pt x="3600" y="3694"/>
                    <a:pt x="3583" y="3710"/>
                    <a:pt x="3580" y="3730"/>
                  </a:cubicBezTo>
                  <a:cubicBezTo>
                    <a:pt x="3577" y="3780"/>
                    <a:pt x="3569" y="3836"/>
                    <a:pt x="3558" y="3886"/>
                  </a:cubicBezTo>
                  <a:cubicBezTo>
                    <a:pt x="3555" y="3909"/>
                    <a:pt x="3569" y="3931"/>
                    <a:pt x="3591" y="3934"/>
                  </a:cubicBezTo>
                  <a:lnTo>
                    <a:pt x="3597" y="3934"/>
                  </a:lnTo>
                  <a:cubicBezTo>
                    <a:pt x="3614" y="3934"/>
                    <a:pt x="3633" y="3920"/>
                    <a:pt x="3639" y="3903"/>
                  </a:cubicBezTo>
                  <a:cubicBezTo>
                    <a:pt x="3650" y="3850"/>
                    <a:pt x="3655" y="3794"/>
                    <a:pt x="3664" y="3738"/>
                  </a:cubicBezTo>
                  <a:cubicBezTo>
                    <a:pt x="3664" y="3713"/>
                    <a:pt x="3647" y="3697"/>
                    <a:pt x="3625" y="3694"/>
                  </a:cubicBezTo>
                  <a:close/>
                  <a:moveTo>
                    <a:pt x="3553" y="4009"/>
                  </a:moveTo>
                  <a:cubicBezTo>
                    <a:pt x="3536" y="4009"/>
                    <a:pt x="3523" y="4022"/>
                    <a:pt x="3516" y="4040"/>
                  </a:cubicBezTo>
                  <a:cubicBezTo>
                    <a:pt x="3499" y="4087"/>
                    <a:pt x="3482" y="4140"/>
                    <a:pt x="3460" y="4185"/>
                  </a:cubicBezTo>
                  <a:cubicBezTo>
                    <a:pt x="3452" y="4207"/>
                    <a:pt x="3460" y="4227"/>
                    <a:pt x="3482" y="4238"/>
                  </a:cubicBezTo>
                  <a:cubicBezTo>
                    <a:pt x="3488" y="4238"/>
                    <a:pt x="3494" y="4241"/>
                    <a:pt x="3499" y="4241"/>
                  </a:cubicBezTo>
                  <a:cubicBezTo>
                    <a:pt x="3516" y="4241"/>
                    <a:pt x="3530" y="4229"/>
                    <a:pt x="3535" y="4213"/>
                  </a:cubicBezTo>
                  <a:cubicBezTo>
                    <a:pt x="3558" y="4165"/>
                    <a:pt x="3577" y="4112"/>
                    <a:pt x="3594" y="4059"/>
                  </a:cubicBezTo>
                  <a:cubicBezTo>
                    <a:pt x="3600" y="4040"/>
                    <a:pt x="3586" y="4017"/>
                    <a:pt x="3566" y="4012"/>
                  </a:cubicBezTo>
                  <a:cubicBezTo>
                    <a:pt x="3562" y="4010"/>
                    <a:pt x="3557" y="4009"/>
                    <a:pt x="3553" y="4009"/>
                  </a:cubicBezTo>
                  <a:close/>
                  <a:moveTo>
                    <a:pt x="3423" y="4301"/>
                  </a:moveTo>
                  <a:cubicBezTo>
                    <a:pt x="3410" y="4301"/>
                    <a:pt x="3397" y="4307"/>
                    <a:pt x="3390" y="4321"/>
                  </a:cubicBezTo>
                  <a:cubicBezTo>
                    <a:pt x="3368" y="4366"/>
                    <a:pt x="3335" y="4408"/>
                    <a:pt x="3304" y="4450"/>
                  </a:cubicBezTo>
                  <a:cubicBezTo>
                    <a:pt x="3290" y="4467"/>
                    <a:pt x="3293" y="4492"/>
                    <a:pt x="3312" y="4506"/>
                  </a:cubicBezTo>
                  <a:cubicBezTo>
                    <a:pt x="3318" y="4514"/>
                    <a:pt x="3326" y="4517"/>
                    <a:pt x="3335" y="4517"/>
                  </a:cubicBezTo>
                  <a:cubicBezTo>
                    <a:pt x="3346" y="4517"/>
                    <a:pt x="3357" y="4508"/>
                    <a:pt x="3368" y="4500"/>
                  </a:cubicBezTo>
                  <a:cubicBezTo>
                    <a:pt x="3401" y="4455"/>
                    <a:pt x="3432" y="4411"/>
                    <a:pt x="3460" y="4363"/>
                  </a:cubicBezTo>
                  <a:cubicBezTo>
                    <a:pt x="3471" y="4341"/>
                    <a:pt x="3468" y="4319"/>
                    <a:pt x="3446" y="4308"/>
                  </a:cubicBezTo>
                  <a:cubicBezTo>
                    <a:pt x="3439" y="4303"/>
                    <a:pt x="3431" y="4301"/>
                    <a:pt x="3423" y="4301"/>
                  </a:cubicBezTo>
                  <a:close/>
                  <a:moveTo>
                    <a:pt x="3232" y="4555"/>
                  </a:moveTo>
                  <a:cubicBezTo>
                    <a:pt x="3222" y="4555"/>
                    <a:pt x="3212" y="4560"/>
                    <a:pt x="3203" y="4570"/>
                  </a:cubicBezTo>
                  <a:cubicBezTo>
                    <a:pt x="3164" y="4606"/>
                    <a:pt x="3125" y="4639"/>
                    <a:pt x="3083" y="4670"/>
                  </a:cubicBezTo>
                  <a:cubicBezTo>
                    <a:pt x="3064" y="4684"/>
                    <a:pt x="3058" y="4709"/>
                    <a:pt x="3075" y="4726"/>
                  </a:cubicBezTo>
                  <a:cubicBezTo>
                    <a:pt x="3081" y="4737"/>
                    <a:pt x="3092" y="4743"/>
                    <a:pt x="3106" y="4743"/>
                  </a:cubicBezTo>
                  <a:cubicBezTo>
                    <a:pt x="3111" y="4743"/>
                    <a:pt x="3122" y="4740"/>
                    <a:pt x="3134" y="4732"/>
                  </a:cubicBezTo>
                  <a:cubicBezTo>
                    <a:pt x="3178" y="4698"/>
                    <a:pt x="3220" y="4662"/>
                    <a:pt x="3259" y="4626"/>
                  </a:cubicBezTo>
                  <a:cubicBezTo>
                    <a:pt x="3276" y="4609"/>
                    <a:pt x="3276" y="4586"/>
                    <a:pt x="3259" y="4570"/>
                  </a:cubicBezTo>
                  <a:cubicBezTo>
                    <a:pt x="3252" y="4560"/>
                    <a:pt x="3242" y="4555"/>
                    <a:pt x="3232" y="4555"/>
                  </a:cubicBezTo>
                  <a:close/>
                  <a:moveTo>
                    <a:pt x="1923" y="4646"/>
                  </a:moveTo>
                  <a:cubicBezTo>
                    <a:pt x="1912" y="4646"/>
                    <a:pt x="1901" y="4650"/>
                    <a:pt x="1892" y="4659"/>
                  </a:cubicBezTo>
                  <a:cubicBezTo>
                    <a:pt x="1878" y="4673"/>
                    <a:pt x="1878" y="4698"/>
                    <a:pt x="1895" y="4715"/>
                  </a:cubicBezTo>
                  <a:cubicBezTo>
                    <a:pt x="1937" y="4757"/>
                    <a:pt x="1981" y="4787"/>
                    <a:pt x="2029" y="4821"/>
                  </a:cubicBezTo>
                  <a:cubicBezTo>
                    <a:pt x="2034" y="4824"/>
                    <a:pt x="2043" y="4826"/>
                    <a:pt x="2048" y="4826"/>
                  </a:cubicBezTo>
                  <a:cubicBezTo>
                    <a:pt x="2060" y="4826"/>
                    <a:pt x="2074" y="4821"/>
                    <a:pt x="2085" y="4807"/>
                  </a:cubicBezTo>
                  <a:cubicBezTo>
                    <a:pt x="2093" y="4787"/>
                    <a:pt x="2090" y="4765"/>
                    <a:pt x="2071" y="4751"/>
                  </a:cubicBezTo>
                  <a:cubicBezTo>
                    <a:pt x="2023" y="4723"/>
                    <a:pt x="1987" y="4690"/>
                    <a:pt x="1948" y="4656"/>
                  </a:cubicBezTo>
                  <a:cubicBezTo>
                    <a:pt x="1941" y="4650"/>
                    <a:pt x="1932" y="4646"/>
                    <a:pt x="1923" y="4646"/>
                  </a:cubicBezTo>
                  <a:close/>
                  <a:moveTo>
                    <a:pt x="2973" y="4748"/>
                  </a:moveTo>
                  <a:cubicBezTo>
                    <a:pt x="2966" y="4748"/>
                    <a:pt x="2959" y="4750"/>
                    <a:pt x="2952" y="4754"/>
                  </a:cubicBezTo>
                  <a:cubicBezTo>
                    <a:pt x="2908" y="4779"/>
                    <a:pt x="2857" y="4799"/>
                    <a:pt x="2810" y="4815"/>
                  </a:cubicBezTo>
                  <a:cubicBezTo>
                    <a:pt x="2788" y="4824"/>
                    <a:pt x="2777" y="4849"/>
                    <a:pt x="2785" y="4868"/>
                  </a:cubicBezTo>
                  <a:cubicBezTo>
                    <a:pt x="2791" y="4885"/>
                    <a:pt x="2804" y="4896"/>
                    <a:pt x="2824" y="4896"/>
                  </a:cubicBezTo>
                  <a:cubicBezTo>
                    <a:pt x="2826" y="4896"/>
                    <a:pt x="2828" y="4895"/>
                    <a:pt x="2830" y="4895"/>
                  </a:cubicBezTo>
                  <a:cubicBezTo>
                    <a:pt x="2832" y="4895"/>
                    <a:pt x="2833" y="4895"/>
                    <a:pt x="2835" y="4896"/>
                  </a:cubicBezTo>
                  <a:cubicBezTo>
                    <a:pt x="2888" y="4874"/>
                    <a:pt x="2941" y="4854"/>
                    <a:pt x="2989" y="4826"/>
                  </a:cubicBezTo>
                  <a:cubicBezTo>
                    <a:pt x="3011" y="4815"/>
                    <a:pt x="3019" y="4790"/>
                    <a:pt x="3008" y="4771"/>
                  </a:cubicBezTo>
                  <a:cubicBezTo>
                    <a:pt x="3001" y="4756"/>
                    <a:pt x="2987" y="4748"/>
                    <a:pt x="2973" y="4748"/>
                  </a:cubicBezTo>
                  <a:close/>
                  <a:moveTo>
                    <a:pt x="2188" y="4818"/>
                  </a:moveTo>
                  <a:cubicBezTo>
                    <a:pt x="2172" y="4818"/>
                    <a:pt x="2155" y="4828"/>
                    <a:pt x="2149" y="4843"/>
                  </a:cubicBezTo>
                  <a:cubicBezTo>
                    <a:pt x="2143" y="4865"/>
                    <a:pt x="2154" y="4885"/>
                    <a:pt x="2174" y="4896"/>
                  </a:cubicBezTo>
                  <a:cubicBezTo>
                    <a:pt x="2227" y="4918"/>
                    <a:pt x="2283" y="4932"/>
                    <a:pt x="2339" y="4941"/>
                  </a:cubicBezTo>
                  <a:lnTo>
                    <a:pt x="2344" y="4941"/>
                  </a:lnTo>
                  <a:cubicBezTo>
                    <a:pt x="2366" y="4941"/>
                    <a:pt x="2380" y="4927"/>
                    <a:pt x="2380" y="4907"/>
                  </a:cubicBezTo>
                  <a:cubicBezTo>
                    <a:pt x="2386" y="4885"/>
                    <a:pt x="2369" y="4865"/>
                    <a:pt x="2350" y="4863"/>
                  </a:cubicBezTo>
                  <a:cubicBezTo>
                    <a:pt x="2300" y="4852"/>
                    <a:pt x="2252" y="4838"/>
                    <a:pt x="2202" y="4821"/>
                  </a:cubicBezTo>
                  <a:cubicBezTo>
                    <a:pt x="2197" y="4819"/>
                    <a:pt x="2193" y="4818"/>
                    <a:pt x="2188" y="4818"/>
                  </a:cubicBezTo>
                  <a:close/>
                  <a:moveTo>
                    <a:pt x="2662" y="4854"/>
                  </a:moveTo>
                  <a:cubicBezTo>
                    <a:pt x="2660" y="4854"/>
                    <a:pt x="2658" y="4854"/>
                    <a:pt x="2657" y="4854"/>
                  </a:cubicBezTo>
                  <a:cubicBezTo>
                    <a:pt x="2604" y="4865"/>
                    <a:pt x="2551" y="4871"/>
                    <a:pt x="2503" y="4871"/>
                  </a:cubicBezTo>
                  <a:cubicBezTo>
                    <a:pt x="2481" y="4871"/>
                    <a:pt x="2464" y="4891"/>
                    <a:pt x="2464" y="4913"/>
                  </a:cubicBezTo>
                  <a:cubicBezTo>
                    <a:pt x="2467" y="4935"/>
                    <a:pt x="2484" y="4952"/>
                    <a:pt x="2506" y="4952"/>
                  </a:cubicBezTo>
                  <a:cubicBezTo>
                    <a:pt x="2562" y="4952"/>
                    <a:pt x="2618" y="4946"/>
                    <a:pt x="2673" y="4935"/>
                  </a:cubicBezTo>
                  <a:cubicBezTo>
                    <a:pt x="2693" y="4927"/>
                    <a:pt x="2707" y="4907"/>
                    <a:pt x="2704" y="4885"/>
                  </a:cubicBezTo>
                  <a:cubicBezTo>
                    <a:pt x="2699" y="4867"/>
                    <a:pt x="2680" y="4854"/>
                    <a:pt x="2662" y="4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1397943" y="734951"/>
              <a:ext cx="305242" cy="291169"/>
            </a:xfrm>
            <a:custGeom>
              <a:avLst/>
              <a:gdLst/>
              <a:ahLst/>
              <a:cxnLst/>
              <a:rect l="l" t="t" r="r" b="b"/>
              <a:pathLst>
                <a:path w="7765" h="7407" extrusionOk="0">
                  <a:moveTo>
                    <a:pt x="1674" y="0"/>
                  </a:moveTo>
                  <a:cubicBezTo>
                    <a:pt x="1638" y="0"/>
                    <a:pt x="1599" y="0"/>
                    <a:pt x="1562" y="3"/>
                  </a:cubicBezTo>
                  <a:cubicBezTo>
                    <a:pt x="1543" y="3"/>
                    <a:pt x="1521" y="25"/>
                    <a:pt x="1526" y="45"/>
                  </a:cubicBezTo>
                  <a:cubicBezTo>
                    <a:pt x="1529" y="67"/>
                    <a:pt x="1546" y="84"/>
                    <a:pt x="1568" y="84"/>
                  </a:cubicBezTo>
                  <a:cubicBezTo>
                    <a:pt x="1585" y="82"/>
                    <a:pt x="1603" y="82"/>
                    <a:pt x="1621" y="82"/>
                  </a:cubicBezTo>
                  <a:cubicBezTo>
                    <a:pt x="1639" y="82"/>
                    <a:pt x="1657" y="82"/>
                    <a:pt x="1674" y="84"/>
                  </a:cubicBezTo>
                  <a:cubicBezTo>
                    <a:pt x="1699" y="84"/>
                    <a:pt x="1716" y="67"/>
                    <a:pt x="1716" y="42"/>
                  </a:cubicBezTo>
                  <a:cubicBezTo>
                    <a:pt x="1716" y="17"/>
                    <a:pt x="1699" y="0"/>
                    <a:pt x="1674" y="0"/>
                  </a:cubicBezTo>
                  <a:close/>
                  <a:moveTo>
                    <a:pt x="1405" y="14"/>
                  </a:moveTo>
                  <a:cubicBezTo>
                    <a:pt x="1404" y="14"/>
                    <a:pt x="1402" y="14"/>
                    <a:pt x="1401" y="14"/>
                  </a:cubicBezTo>
                  <a:cubicBezTo>
                    <a:pt x="1348" y="22"/>
                    <a:pt x="1292" y="31"/>
                    <a:pt x="1239" y="45"/>
                  </a:cubicBezTo>
                  <a:cubicBezTo>
                    <a:pt x="1219" y="53"/>
                    <a:pt x="1200" y="73"/>
                    <a:pt x="1208" y="95"/>
                  </a:cubicBezTo>
                  <a:cubicBezTo>
                    <a:pt x="1211" y="112"/>
                    <a:pt x="1228" y="126"/>
                    <a:pt x="1247" y="126"/>
                  </a:cubicBezTo>
                  <a:cubicBezTo>
                    <a:pt x="1250" y="126"/>
                    <a:pt x="1253" y="126"/>
                    <a:pt x="1256" y="123"/>
                  </a:cubicBezTo>
                  <a:cubicBezTo>
                    <a:pt x="1306" y="112"/>
                    <a:pt x="1359" y="100"/>
                    <a:pt x="1409" y="95"/>
                  </a:cubicBezTo>
                  <a:cubicBezTo>
                    <a:pt x="1431" y="92"/>
                    <a:pt x="1448" y="70"/>
                    <a:pt x="1445" y="50"/>
                  </a:cubicBezTo>
                  <a:cubicBezTo>
                    <a:pt x="1443" y="30"/>
                    <a:pt x="1423" y="14"/>
                    <a:pt x="1405" y="14"/>
                  </a:cubicBezTo>
                  <a:close/>
                  <a:moveTo>
                    <a:pt x="1094" y="92"/>
                  </a:moveTo>
                  <a:cubicBezTo>
                    <a:pt x="1089" y="92"/>
                    <a:pt x="1084" y="93"/>
                    <a:pt x="1080" y="95"/>
                  </a:cubicBezTo>
                  <a:cubicBezTo>
                    <a:pt x="1027" y="112"/>
                    <a:pt x="974" y="134"/>
                    <a:pt x="926" y="156"/>
                  </a:cubicBezTo>
                  <a:cubicBezTo>
                    <a:pt x="901" y="165"/>
                    <a:pt x="893" y="190"/>
                    <a:pt x="904" y="209"/>
                  </a:cubicBezTo>
                  <a:cubicBezTo>
                    <a:pt x="912" y="223"/>
                    <a:pt x="929" y="234"/>
                    <a:pt x="943" y="234"/>
                  </a:cubicBezTo>
                  <a:cubicBezTo>
                    <a:pt x="949" y="234"/>
                    <a:pt x="954" y="232"/>
                    <a:pt x="963" y="232"/>
                  </a:cubicBezTo>
                  <a:cubicBezTo>
                    <a:pt x="1010" y="209"/>
                    <a:pt x="1058" y="190"/>
                    <a:pt x="1108" y="170"/>
                  </a:cubicBezTo>
                  <a:cubicBezTo>
                    <a:pt x="1127" y="165"/>
                    <a:pt x="1138" y="140"/>
                    <a:pt x="1130" y="120"/>
                  </a:cubicBezTo>
                  <a:cubicBezTo>
                    <a:pt x="1126" y="103"/>
                    <a:pt x="1110" y="92"/>
                    <a:pt x="1094" y="92"/>
                  </a:cubicBezTo>
                  <a:close/>
                  <a:moveTo>
                    <a:pt x="806" y="227"/>
                  </a:moveTo>
                  <a:cubicBezTo>
                    <a:pt x="798" y="227"/>
                    <a:pt x="790" y="229"/>
                    <a:pt x="781" y="234"/>
                  </a:cubicBezTo>
                  <a:cubicBezTo>
                    <a:pt x="734" y="265"/>
                    <a:pt x="686" y="296"/>
                    <a:pt x="647" y="332"/>
                  </a:cubicBezTo>
                  <a:cubicBezTo>
                    <a:pt x="628" y="346"/>
                    <a:pt x="625" y="371"/>
                    <a:pt x="639" y="388"/>
                  </a:cubicBezTo>
                  <a:cubicBezTo>
                    <a:pt x="647" y="393"/>
                    <a:pt x="656" y="402"/>
                    <a:pt x="670" y="402"/>
                  </a:cubicBezTo>
                  <a:cubicBezTo>
                    <a:pt x="681" y="402"/>
                    <a:pt x="689" y="399"/>
                    <a:pt x="695" y="393"/>
                  </a:cubicBezTo>
                  <a:cubicBezTo>
                    <a:pt x="737" y="363"/>
                    <a:pt x="779" y="332"/>
                    <a:pt x="823" y="304"/>
                  </a:cubicBezTo>
                  <a:cubicBezTo>
                    <a:pt x="846" y="293"/>
                    <a:pt x="851" y="268"/>
                    <a:pt x="837" y="248"/>
                  </a:cubicBezTo>
                  <a:cubicBezTo>
                    <a:pt x="832" y="234"/>
                    <a:pt x="820" y="227"/>
                    <a:pt x="806" y="227"/>
                  </a:cubicBezTo>
                  <a:close/>
                  <a:moveTo>
                    <a:pt x="551" y="426"/>
                  </a:moveTo>
                  <a:cubicBezTo>
                    <a:pt x="541" y="426"/>
                    <a:pt x="530" y="431"/>
                    <a:pt x="522" y="441"/>
                  </a:cubicBezTo>
                  <a:cubicBezTo>
                    <a:pt x="483" y="483"/>
                    <a:pt x="447" y="519"/>
                    <a:pt x="413" y="566"/>
                  </a:cubicBezTo>
                  <a:cubicBezTo>
                    <a:pt x="399" y="583"/>
                    <a:pt x="402" y="608"/>
                    <a:pt x="419" y="622"/>
                  </a:cubicBezTo>
                  <a:cubicBezTo>
                    <a:pt x="427" y="628"/>
                    <a:pt x="433" y="631"/>
                    <a:pt x="444" y="631"/>
                  </a:cubicBezTo>
                  <a:cubicBezTo>
                    <a:pt x="455" y="631"/>
                    <a:pt x="469" y="628"/>
                    <a:pt x="472" y="614"/>
                  </a:cubicBezTo>
                  <a:cubicBezTo>
                    <a:pt x="508" y="572"/>
                    <a:pt x="541" y="533"/>
                    <a:pt x="578" y="497"/>
                  </a:cubicBezTo>
                  <a:cubicBezTo>
                    <a:pt x="594" y="483"/>
                    <a:pt x="594" y="458"/>
                    <a:pt x="578" y="441"/>
                  </a:cubicBezTo>
                  <a:cubicBezTo>
                    <a:pt x="571" y="431"/>
                    <a:pt x="561" y="426"/>
                    <a:pt x="551" y="426"/>
                  </a:cubicBezTo>
                  <a:close/>
                  <a:moveTo>
                    <a:pt x="353" y="686"/>
                  </a:moveTo>
                  <a:cubicBezTo>
                    <a:pt x="340" y="686"/>
                    <a:pt x="327" y="692"/>
                    <a:pt x="318" y="706"/>
                  </a:cubicBezTo>
                  <a:cubicBezTo>
                    <a:pt x="290" y="750"/>
                    <a:pt x="262" y="798"/>
                    <a:pt x="237" y="848"/>
                  </a:cubicBezTo>
                  <a:cubicBezTo>
                    <a:pt x="229" y="865"/>
                    <a:pt x="235" y="890"/>
                    <a:pt x="257" y="901"/>
                  </a:cubicBezTo>
                  <a:cubicBezTo>
                    <a:pt x="260" y="901"/>
                    <a:pt x="265" y="904"/>
                    <a:pt x="274" y="904"/>
                  </a:cubicBezTo>
                  <a:cubicBezTo>
                    <a:pt x="290" y="904"/>
                    <a:pt x="301" y="896"/>
                    <a:pt x="313" y="882"/>
                  </a:cubicBezTo>
                  <a:cubicBezTo>
                    <a:pt x="335" y="834"/>
                    <a:pt x="360" y="790"/>
                    <a:pt x="388" y="748"/>
                  </a:cubicBezTo>
                  <a:cubicBezTo>
                    <a:pt x="399" y="728"/>
                    <a:pt x="396" y="706"/>
                    <a:pt x="374" y="692"/>
                  </a:cubicBezTo>
                  <a:cubicBezTo>
                    <a:pt x="368" y="688"/>
                    <a:pt x="360" y="686"/>
                    <a:pt x="353" y="686"/>
                  </a:cubicBezTo>
                  <a:close/>
                  <a:moveTo>
                    <a:pt x="206" y="971"/>
                  </a:moveTo>
                  <a:cubicBezTo>
                    <a:pt x="190" y="971"/>
                    <a:pt x="176" y="981"/>
                    <a:pt x="168" y="999"/>
                  </a:cubicBezTo>
                  <a:cubicBezTo>
                    <a:pt x="148" y="1046"/>
                    <a:pt x="129" y="1099"/>
                    <a:pt x="112" y="1152"/>
                  </a:cubicBezTo>
                  <a:cubicBezTo>
                    <a:pt x="106" y="1172"/>
                    <a:pt x="120" y="1194"/>
                    <a:pt x="140" y="1200"/>
                  </a:cubicBezTo>
                  <a:cubicBezTo>
                    <a:pt x="148" y="1202"/>
                    <a:pt x="151" y="1202"/>
                    <a:pt x="154" y="1202"/>
                  </a:cubicBezTo>
                  <a:cubicBezTo>
                    <a:pt x="173" y="1202"/>
                    <a:pt x="187" y="1194"/>
                    <a:pt x="193" y="1175"/>
                  </a:cubicBezTo>
                  <a:cubicBezTo>
                    <a:pt x="207" y="1124"/>
                    <a:pt x="223" y="1074"/>
                    <a:pt x="246" y="1027"/>
                  </a:cubicBezTo>
                  <a:cubicBezTo>
                    <a:pt x="251" y="1004"/>
                    <a:pt x="240" y="985"/>
                    <a:pt x="221" y="974"/>
                  </a:cubicBezTo>
                  <a:cubicBezTo>
                    <a:pt x="216" y="972"/>
                    <a:pt x="211" y="971"/>
                    <a:pt x="206" y="971"/>
                  </a:cubicBezTo>
                  <a:close/>
                  <a:moveTo>
                    <a:pt x="114" y="1280"/>
                  </a:moveTo>
                  <a:cubicBezTo>
                    <a:pt x="95" y="1280"/>
                    <a:pt x="78" y="1293"/>
                    <a:pt x="70" y="1311"/>
                  </a:cubicBezTo>
                  <a:cubicBezTo>
                    <a:pt x="62" y="1364"/>
                    <a:pt x="50" y="1417"/>
                    <a:pt x="39" y="1470"/>
                  </a:cubicBezTo>
                  <a:cubicBezTo>
                    <a:pt x="36" y="1493"/>
                    <a:pt x="53" y="1515"/>
                    <a:pt x="76" y="1518"/>
                  </a:cubicBezTo>
                  <a:lnTo>
                    <a:pt x="81" y="1518"/>
                  </a:lnTo>
                  <a:cubicBezTo>
                    <a:pt x="98" y="1518"/>
                    <a:pt x="120" y="1504"/>
                    <a:pt x="120" y="1487"/>
                  </a:cubicBezTo>
                  <a:cubicBezTo>
                    <a:pt x="131" y="1434"/>
                    <a:pt x="137" y="1381"/>
                    <a:pt x="151" y="1328"/>
                  </a:cubicBezTo>
                  <a:cubicBezTo>
                    <a:pt x="154" y="1308"/>
                    <a:pt x="140" y="1286"/>
                    <a:pt x="120" y="1281"/>
                  </a:cubicBezTo>
                  <a:cubicBezTo>
                    <a:pt x="118" y="1280"/>
                    <a:pt x="116" y="1280"/>
                    <a:pt x="114" y="1280"/>
                  </a:cubicBezTo>
                  <a:close/>
                  <a:moveTo>
                    <a:pt x="59" y="1598"/>
                  </a:moveTo>
                  <a:cubicBezTo>
                    <a:pt x="38" y="1598"/>
                    <a:pt x="25" y="1615"/>
                    <a:pt x="23" y="1632"/>
                  </a:cubicBezTo>
                  <a:cubicBezTo>
                    <a:pt x="14" y="1685"/>
                    <a:pt x="11" y="1741"/>
                    <a:pt x="9" y="1797"/>
                  </a:cubicBezTo>
                  <a:cubicBezTo>
                    <a:pt x="9" y="1816"/>
                    <a:pt x="25" y="1836"/>
                    <a:pt x="50" y="1838"/>
                  </a:cubicBezTo>
                  <a:cubicBezTo>
                    <a:pt x="70" y="1838"/>
                    <a:pt x="89" y="1822"/>
                    <a:pt x="89" y="1799"/>
                  </a:cubicBezTo>
                  <a:cubicBezTo>
                    <a:pt x="92" y="1746"/>
                    <a:pt x="95" y="1696"/>
                    <a:pt x="103" y="1643"/>
                  </a:cubicBezTo>
                  <a:cubicBezTo>
                    <a:pt x="106" y="1618"/>
                    <a:pt x="89" y="1601"/>
                    <a:pt x="67" y="1599"/>
                  </a:cubicBezTo>
                  <a:cubicBezTo>
                    <a:pt x="64" y="1598"/>
                    <a:pt x="61" y="1598"/>
                    <a:pt x="59" y="1598"/>
                  </a:cubicBezTo>
                  <a:close/>
                  <a:moveTo>
                    <a:pt x="42" y="1914"/>
                  </a:moveTo>
                  <a:cubicBezTo>
                    <a:pt x="20" y="1914"/>
                    <a:pt x="0" y="1933"/>
                    <a:pt x="0" y="1956"/>
                  </a:cubicBezTo>
                  <a:cubicBezTo>
                    <a:pt x="6" y="2011"/>
                    <a:pt x="6" y="2064"/>
                    <a:pt x="9" y="2120"/>
                  </a:cubicBezTo>
                  <a:cubicBezTo>
                    <a:pt x="11" y="2143"/>
                    <a:pt x="28" y="2159"/>
                    <a:pt x="50" y="2159"/>
                  </a:cubicBezTo>
                  <a:cubicBezTo>
                    <a:pt x="70" y="2159"/>
                    <a:pt x="89" y="2137"/>
                    <a:pt x="89" y="2117"/>
                  </a:cubicBezTo>
                  <a:cubicBezTo>
                    <a:pt x="89" y="2062"/>
                    <a:pt x="84" y="2009"/>
                    <a:pt x="84" y="1956"/>
                  </a:cubicBezTo>
                  <a:cubicBezTo>
                    <a:pt x="84" y="1933"/>
                    <a:pt x="64" y="1914"/>
                    <a:pt x="42" y="1914"/>
                  </a:cubicBezTo>
                  <a:close/>
                  <a:moveTo>
                    <a:pt x="58" y="2243"/>
                  </a:moveTo>
                  <a:cubicBezTo>
                    <a:pt x="56" y="2243"/>
                    <a:pt x="55" y="2243"/>
                    <a:pt x="53" y="2243"/>
                  </a:cubicBezTo>
                  <a:cubicBezTo>
                    <a:pt x="34" y="2246"/>
                    <a:pt x="14" y="2268"/>
                    <a:pt x="20" y="2288"/>
                  </a:cubicBezTo>
                  <a:cubicBezTo>
                    <a:pt x="25" y="2341"/>
                    <a:pt x="34" y="2394"/>
                    <a:pt x="39" y="2449"/>
                  </a:cubicBezTo>
                  <a:cubicBezTo>
                    <a:pt x="39" y="2469"/>
                    <a:pt x="56" y="2483"/>
                    <a:pt x="78" y="2483"/>
                  </a:cubicBezTo>
                  <a:cubicBezTo>
                    <a:pt x="81" y="2483"/>
                    <a:pt x="84" y="2483"/>
                    <a:pt x="81" y="2480"/>
                  </a:cubicBezTo>
                  <a:cubicBezTo>
                    <a:pt x="103" y="2477"/>
                    <a:pt x="120" y="2455"/>
                    <a:pt x="117" y="2436"/>
                  </a:cubicBezTo>
                  <a:cubicBezTo>
                    <a:pt x="109" y="2382"/>
                    <a:pt x="106" y="2329"/>
                    <a:pt x="98" y="2276"/>
                  </a:cubicBezTo>
                  <a:cubicBezTo>
                    <a:pt x="95" y="2258"/>
                    <a:pt x="78" y="2243"/>
                    <a:pt x="58" y="2243"/>
                  </a:cubicBezTo>
                  <a:close/>
                  <a:moveTo>
                    <a:pt x="108" y="2560"/>
                  </a:moveTo>
                  <a:cubicBezTo>
                    <a:pt x="104" y="2560"/>
                    <a:pt x="101" y="2560"/>
                    <a:pt x="98" y="2561"/>
                  </a:cubicBezTo>
                  <a:cubicBezTo>
                    <a:pt x="78" y="2564"/>
                    <a:pt x="64" y="2583"/>
                    <a:pt x="67" y="2606"/>
                  </a:cubicBezTo>
                  <a:cubicBezTo>
                    <a:pt x="78" y="2659"/>
                    <a:pt x="84" y="2714"/>
                    <a:pt x="98" y="2765"/>
                  </a:cubicBezTo>
                  <a:cubicBezTo>
                    <a:pt x="103" y="2784"/>
                    <a:pt x="120" y="2798"/>
                    <a:pt x="137" y="2798"/>
                  </a:cubicBezTo>
                  <a:lnTo>
                    <a:pt x="145" y="2798"/>
                  </a:lnTo>
                  <a:cubicBezTo>
                    <a:pt x="165" y="2790"/>
                    <a:pt x="182" y="2770"/>
                    <a:pt x="176" y="2748"/>
                  </a:cubicBezTo>
                  <a:lnTo>
                    <a:pt x="145" y="2592"/>
                  </a:lnTo>
                  <a:cubicBezTo>
                    <a:pt x="141" y="2573"/>
                    <a:pt x="126" y="2560"/>
                    <a:pt x="108" y="2560"/>
                  </a:cubicBezTo>
                  <a:close/>
                  <a:moveTo>
                    <a:pt x="181" y="2872"/>
                  </a:moveTo>
                  <a:cubicBezTo>
                    <a:pt x="177" y="2872"/>
                    <a:pt x="172" y="2872"/>
                    <a:pt x="168" y="2873"/>
                  </a:cubicBezTo>
                  <a:cubicBezTo>
                    <a:pt x="148" y="2882"/>
                    <a:pt x="137" y="2904"/>
                    <a:pt x="142" y="2927"/>
                  </a:cubicBezTo>
                  <a:cubicBezTo>
                    <a:pt x="162" y="2980"/>
                    <a:pt x="182" y="3030"/>
                    <a:pt x="207" y="3080"/>
                  </a:cubicBezTo>
                  <a:cubicBezTo>
                    <a:pt x="212" y="3094"/>
                    <a:pt x="229" y="3105"/>
                    <a:pt x="243" y="3105"/>
                  </a:cubicBezTo>
                  <a:cubicBezTo>
                    <a:pt x="246" y="3105"/>
                    <a:pt x="251" y="3105"/>
                    <a:pt x="262" y="3094"/>
                  </a:cubicBezTo>
                  <a:cubicBezTo>
                    <a:pt x="282" y="3086"/>
                    <a:pt x="290" y="3060"/>
                    <a:pt x="279" y="3041"/>
                  </a:cubicBezTo>
                  <a:cubicBezTo>
                    <a:pt x="260" y="2996"/>
                    <a:pt x="237" y="2946"/>
                    <a:pt x="221" y="2899"/>
                  </a:cubicBezTo>
                  <a:cubicBezTo>
                    <a:pt x="214" y="2881"/>
                    <a:pt x="198" y="2872"/>
                    <a:pt x="181" y="2872"/>
                  </a:cubicBezTo>
                  <a:close/>
                  <a:moveTo>
                    <a:pt x="320" y="3159"/>
                  </a:moveTo>
                  <a:cubicBezTo>
                    <a:pt x="313" y="3159"/>
                    <a:pt x="305" y="3162"/>
                    <a:pt x="299" y="3166"/>
                  </a:cubicBezTo>
                  <a:cubicBezTo>
                    <a:pt x="276" y="3178"/>
                    <a:pt x="268" y="3203"/>
                    <a:pt x="282" y="3222"/>
                  </a:cubicBezTo>
                  <a:cubicBezTo>
                    <a:pt x="315" y="3272"/>
                    <a:pt x="346" y="3317"/>
                    <a:pt x="382" y="3359"/>
                  </a:cubicBezTo>
                  <a:cubicBezTo>
                    <a:pt x="388" y="3370"/>
                    <a:pt x="399" y="3376"/>
                    <a:pt x="413" y="3376"/>
                  </a:cubicBezTo>
                  <a:cubicBezTo>
                    <a:pt x="424" y="3376"/>
                    <a:pt x="430" y="3373"/>
                    <a:pt x="438" y="3365"/>
                  </a:cubicBezTo>
                  <a:cubicBezTo>
                    <a:pt x="455" y="3351"/>
                    <a:pt x="458" y="3328"/>
                    <a:pt x="444" y="3309"/>
                  </a:cubicBezTo>
                  <a:cubicBezTo>
                    <a:pt x="413" y="3264"/>
                    <a:pt x="382" y="3222"/>
                    <a:pt x="352" y="3180"/>
                  </a:cubicBezTo>
                  <a:cubicBezTo>
                    <a:pt x="346" y="3168"/>
                    <a:pt x="333" y="3159"/>
                    <a:pt x="320" y="3159"/>
                  </a:cubicBezTo>
                  <a:close/>
                  <a:moveTo>
                    <a:pt x="518" y="3412"/>
                  </a:moveTo>
                  <a:cubicBezTo>
                    <a:pt x="509" y="3412"/>
                    <a:pt x="500" y="3416"/>
                    <a:pt x="491" y="3423"/>
                  </a:cubicBezTo>
                  <a:cubicBezTo>
                    <a:pt x="474" y="3440"/>
                    <a:pt x="472" y="3462"/>
                    <a:pt x="488" y="3479"/>
                  </a:cubicBezTo>
                  <a:cubicBezTo>
                    <a:pt x="527" y="3524"/>
                    <a:pt x="567" y="3557"/>
                    <a:pt x="608" y="3596"/>
                  </a:cubicBezTo>
                  <a:cubicBezTo>
                    <a:pt x="614" y="3602"/>
                    <a:pt x="625" y="3607"/>
                    <a:pt x="636" y="3607"/>
                  </a:cubicBezTo>
                  <a:cubicBezTo>
                    <a:pt x="647" y="3607"/>
                    <a:pt x="661" y="3602"/>
                    <a:pt x="667" y="3596"/>
                  </a:cubicBezTo>
                  <a:cubicBezTo>
                    <a:pt x="681" y="3582"/>
                    <a:pt x="681" y="3554"/>
                    <a:pt x="664" y="3540"/>
                  </a:cubicBezTo>
                  <a:cubicBezTo>
                    <a:pt x="622" y="3501"/>
                    <a:pt x="583" y="3465"/>
                    <a:pt x="547" y="3429"/>
                  </a:cubicBezTo>
                  <a:cubicBezTo>
                    <a:pt x="539" y="3418"/>
                    <a:pt x="529" y="3412"/>
                    <a:pt x="518" y="3412"/>
                  </a:cubicBezTo>
                  <a:close/>
                  <a:moveTo>
                    <a:pt x="2712" y="3545"/>
                  </a:moveTo>
                  <a:cubicBezTo>
                    <a:pt x="2710" y="3545"/>
                    <a:pt x="2708" y="3546"/>
                    <a:pt x="2706" y="3546"/>
                  </a:cubicBezTo>
                  <a:cubicBezTo>
                    <a:pt x="2659" y="3554"/>
                    <a:pt x="2603" y="3574"/>
                    <a:pt x="2544" y="3607"/>
                  </a:cubicBezTo>
                  <a:cubicBezTo>
                    <a:pt x="2522" y="3616"/>
                    <a:pt x="2514" y="3641"/>
                    <a:pt x="2525" y="3663"/>
                  </a:cubicBezTo>
                  <a:cubicBezTo>
                    <a:pt x="2533" y="3677"/>
                    <a:pt x="2547" y="3683"/>
                    <a:pt x="2561" y="3683"/>
                  </a:cubicBezTo>
                  <a:cubicBezTo>
                    <a:pt x="2567" y="3683"/>
                    <a:pt x="2575" y="3683"/>
                    <a:pt x="2581" y="3680"/>
                  </a:cubicBezTo>
                  <a:cubicBezTo>
                    <a:pt x="2634" y="3652"/>
                    <a:pt x="2676" y="3635"/>
                    <a:pt x="2717" y="3627"/>
                  </a:cubicBezTo>
                  <a:cubicBezTo>
                    <a:pt x="2743" y="3624"/>
                    <a:pt x="2757" y="3602"/>
                    <a:pt x="2754" y="3582"/>
                  </a:cubicBezTo>
                  <a:cubicBezTo>
                    <a:pt x="2749" y="3559"/>
                    <a:pt x="2732" y="3545"/>
                    <a:pt x="2712" y="3545"/>
                  </a:cubicBezTo>
                  <a:close/>
                  <a:moveTo>
                    <a:pt x="761" y="3629"/>
                  </a:moveTo>
                  <a:cubicBezTo>
                    <a:pt x="750" y="3629"/>
                    <a:pt x="739" y="3634"/>
                    <a:pt x="731" y="3643"/>
                  </a:cubicBezTo>
                  <a:cubicBezTo>
                    <a:pt x="717" y="3663"/>
                    <a:pt x="720" y="3685"/>
                    <a:pt x="737" y="3699"/>
                  </a:cubicBezTo>
                  <a:cubicBezTo>
                    <a:pt x="779" y="3733"/>
                    <a:pt x="823" y="3763"/>
                    <a:pt x="871" y="3794"/>
                  </a:cubicBezTo>
                  <a:cubicBezTo>
                    <a:pt x="873" y="3797"/>
                    <a:pt x="885" y="3802"/>
                    <a:pt x="890" y="3802"/>
                  </a:cubicBezTo>
                  <a:cubicBezTo>
                    <a:pt x="904" y="3802"/>
                    <a:pt x="918" y="3797"/>
                    <a:pt x="926" y="3789"/>
                  </a:cubicBezTo>
                  <a:cubicBezTo>
                    <a:pt x="940" y="3769"/>
                    <a:pt x="932" y="3747"/>
                    <a:pt x="915" y="3733"/>
                  </a:cubicBezTo>
                  <a:cubicBezTo>
                    <a:pt x="871" y="3699"/>
                    <a:pt x="829" y="3669"/>
                    <a:pt x="787" y="3638"/>
                  </a:cubicBezTo>
                  <a:cubicBezTo>
                    <a:pt x="778" y="3632"/>
                    <a:pt x="770" y="3629"/>
                    <a:pt x="761" y="3629"/>
                  </a:cubicBezTo>
                  <a:close/>
                  <a:moveTo>
                    <a:pt x="2860" y="3589"/>
                  </a:moveTo>
                  <a:cubicBezTo>
                    <a:pt x="2851" y="3589"/>
                    <a:pt x="2841" y="3592"/>
                    <a:pt x="2832" y="3599"/>
                  </a:cubicBezTo>
                  <a:cubicBezTo>
                    <a:pt x="2815" y="3613"/>
                    <a:pt x="2815" y="3638"/>
                    <a:pt x="2829" y="3655"/>
                  </a:cubicBezTo>
                  <a:cubicBezTo>
                    <a:pt x="2837" y="3663"/>
                    <a:pt x="2840" y="3671"/>
                    <a:pt x="2846" y="3683"/>
                  </a:cubicBezTo>
                  <a:cubicBezTo>
                    <a:pt x="2865" y="3719"/>
                    <a:pt x="2874" y="3752"/>
                    <a:pt x="2885" y="3783"/>
                  </a:cubicBezTo>
                  <a:cubicBezTo>
                    <a:pt x="2888" y="3802"/>
                    <a:pt x="2907" y="3816"/>
                    <a:pt x="2924" y="3816"/>
                  </a:cubicBezTo>
                  <a:lnTo>
                    <a:pt x="2932" y="3816"/>
                  </a:lnTo>
                  <a:cubicBezTo>
                    <a:pt x="2955" y="3808"/>
                    <a:pt x="2969" y="3789"/>
                    <a:pt x="2963" y="3766"/>
                  </a:cubicBezTo>
                  <a:cubicBezTo>
                    <a:pt x="2952" y="3727"/>
                    <a:pt x="2938" y="3688"/>
                    <a:pt x="2921" y="3652"/>
                  </a:cubicBezTo>
                  <a:cubicBezTo>
                    <a:pt x="2913" y="3632"/>
                    <a:pt x="2902" y="3616"/>
                    <a:pt x="2888" y="3602"/>
                  </a:cubicBezTo>
                  <a:cubicBezTo>
                    <a:pt x="2880" y="3593"/>
                    <a:pt x="2871" y="3589"/>
                    <a:pt x="2860" y="3589"/>
                  </a:cubicBezTo>
                  <a:close/>
                  <a:moveTo>
                    <a:pt x="2426" y="3691"/>
                  </a:moveTo>
                  <a:cubicBezTo>
                    <a:pt x="2419" y="3691"/>
                    <a:pt x="2412" y="3694"/>
                    <a:pt x="2405" y="3699"/>
                  </a:cubicBezTo>
                  <a:cubicBezTo>
                    <a:pt x="2363" y="3733"/>
                    <a:pt x="2321" y="3766"/>
                    <a:pt x="2279" y="3808"/>
                  </a:cubicBezTo>
                  <a:cubicBezTo>
                    <a:pt x="2260" y="3822"/>
                    <a:pt x="2260" y="3847"/>
                    <a:pt x="2279" y="3864"/>
                  </a:cubicBezTo>
                  <a:cubicBezTo>
                    <a:pt x="2285" y="3875"/>
                    <a:pt x="2296" y="3878"/>
                    <a:pt x="2307" y="3878"/>
                  </a:cubicBezTo>
                  <a:cubicBezTo>
                    <a:pt x="2313" y="3878"/>
                    <a:pt x="2324" y="3875"/>
                    <a:pt x="2335" y="3867"/>
                  </a:cubicBezTo>
                  <a:cubicBezTo>
                    <a:pt x="2377" y="3830"/>
                    <a:pt x="2413" y="3794"/>
                    <a:pt x="2452" y="3763"/>
                  </a:cubicBezTo>
                  <a:cubicBezTo>
                    <a:pt x="2469" y="3749"/>
                    <a:pt x="2475" y="3724"/>
                    <a:pt x="2461" y="3708"/>
                  </a:cubicBezTo>
                  <a:cubicBezTo>
                    <a:pt x="2451" y="3697"/>
                    <a:pt x="2438" y="3691"/>
                    <a:pt x="2426" y="3691"/>
                  </a:cubicBezTo>
                  <a:close/>
                  <a:moveTo>
                    <a:pt x="1027" y="3809"/>
                  </a:moveTo>
                  <a:cubicBezTo>
                    <a:pt x="1013" y="3809"/>
                    <a:pt x="1001" y="3816"/>
                    <a:pt x="996" y="3830"/>
                  </a:cubicBezTo>
                  <a:cubicBezTo>
                    <a:pt x="982" y="3850"/>
                    <a:pt x="988" y="3875"/>
                    <a:pt x="1010" y="3886"/>
                  </a:cubicBezTo>
                  <a:cubicBezTo>
                    <a:pt x="1055" y="3914"/>
                    <a:pt x="1102" y="3936"/>
                    <a:pt x="1152" y="3962"/>
                  </a:cubicBezTo>
                  <a:cubicBezTo>
                    <a:pt x="1155" y="3962"/>
                    <a:pt x="1164" y="3964"/>
                    <a:pt x="1169" y="3964"/>
                  </a:cubicBezTo>
                  <a:cubicBezTo>
                    <a:pt x="1186" y="3964"/>
                    <a:pt x="1200" y="3956"/>
                    <a:pt x="1208" y="3945"/>
                  </a:cubicBezTo>
                  <a:cubicBezTo>
                    <a:pt x="1219" y="3928"/>
                    <a:pt x="1211" y="3903"/>
                    <a:pt x="1191" y="3892"/>
                  </a:cubicBezTo>
                  <a:cubicBezTo>
                    <a:pt x="1144" y="3867"/>
                    <a:pt x="1097" y="3844"/>
                    <a:pt x="1052" y="3816"/>
                  </a:cubicBezTo>
                  <a:cubicBezTo>
                    <a:pt x="1044" y="3811"/>
                    <a:pt x="1035" y="3809"/>
                    <a:pt x="1027" y="3809"/>
                  </a:cubicBezTo>
                  <a:close/>
                  <a:moveTo>
                    <a:pt x="1316" y="3952"/>
                  </a:moveTo>
                  <a:cubicBezTo>
                    <a:pt x="1301" y="3952"/>
                    <a:pt x="1289" y="3961"/>
                    <a:pt x="1281" y="3975"/>
                  </a:cubicBezTo>
                  <a:cubicBezTo>
                    <a:pt x="1270" y="3998"/>
                    <a:pt x="1281" y="4017"/>
                    <a:pt x="1303" y="4028"/>
                  </a:cubicBezTo>
                  <a:cubicBezTo>
                    <a:pt x="1350" y="4054"/>
                    <a:pt x="1401" y="4070"/>
                    <a:pt x="1451" y="4090"/>
                  </a:cubicBezTo>
                  <a:cubicBezTo>
                    <a:pt x="1456" y="4095"/>
                    <a:pt x="1459" y="4095"/>
                    <a:pt x="1465" y="4095"/>
                  </a:cubicBezTo>
                  <a:cubicBezTo>
                    <a:pt x="1484" y="4095"/>
                    <a:pt x="1498" y="4084"/>
                    <a:pt x="1504" y="4068"/>
                  </a:cubicBezTo>
                  <a:cubicBezTo>
                    <a:pt x="1512" y="4045"/>
                    <a:pt x="1501" y="4020"/>
                    <a:pt x="1479" y="4015"/>
                  </a:cubicBezTo>
                  <a:cubicBezTo>
                    <a:pt x="1431" y="3998"/>
                    <a:pt x="1381" y="3975"/>
                    <a:pt x="1334" y="3956"/>
                  </a:cubicBezTo>
                  <a:cubicBezTo>
                    <a:pt x="1328" y="3953"/>
                    <a:pt x="1322" y="3952"/>
                    <a:pt x="1316" y="3952"/>
                  </a:cubicBezTo>
                  <a:close/>
                  <a:moveTo>
                    <a:pt x="2926" y="3898"/>
                  </a:moveTo>
                  <a:cubicBezTo>
                    <a:pt x="2909" y="3898"/>
                    <a:pt x="2896" y="3913"/>
                    <a:pt x="2893" y="3931"/>
                  </a:cubicBezTo>
                  <a:cubicBezTo>
                    <a:pt x="2882" y="3978"/>
                    <a:pt x="2860" y="4017"/>
                    <a:pt x="2829" y="4054"/>
                  </a:cubicBezTo>
                  <a:cubicBezTo>
                    <a:pt x="2815" y="4068"/>
                    <a:pt x="2815" y="4090"/>
                    <a:pt x="2832" y="4109"/>
                  </a:cubicBezTo>
                  <a:cubicBezTo>
                    <a:pt x="2840" y="4115"/>
                    <a:pt x="2851" y="4118"/>
                    <a:pt x="2860" y="4118"/>
                  </a:cubicBezTo>
                  <a:cubicBezTo>
                    <a:pt x="2871" y="4118"/>
                    <a:pt x="2882" y="4115"/>
                    <a:pt x="2888" y="4104"/>
                  </a:cubicBezTo>
                  <a:cubicBezTo>
                    <a:pt x="2929" y="4059"/>
                    <a:pt x="2957" y="4006"/>
                    <a:pt x="2969" y="3945"/>
                  </a:cubicBezTo>
                  <a:cubicBezTo>
                    <a:pt x="2977" y="3922"/>
                    <a:pt x="2957" y="3903"/>
                    <a:pt x="2938" y="3900"/>
                  </a:cubicBezTo>
                  <a:cubicBezTo>
                    <a:pt x="2934" y="3899"/>
                    <a:pt x="2930" y="3898"/>
                    <a:pt x="2926" y="3898"/>
                  </a:cubicBezTo>
                  <a:close/>
                  <a:moveTo>
                    <a:pt x="2192" y="3918"/>
                  </a:moveTo>
                  <a:cubicBezTo>
                    <a:pt x="2181" y="3918"/>
                    <a:pt x="2170" y="3922"/>
                    <a:pt x="2162" y="3931"/>
                  </a:cubicBezTo>
                  <a:cubicBezTo>
                    <a:pt x="2126" y="3973"/>
                    <a:pt x="2090" y="4015"/>
                    <a:pt x="2059" y="4059"/>
                  </a:cubicBezTo>
                  <a:cubicBezTo>
                    <a:pt x="2048" y="4076"/>
                    <a:pt x="2051" y="4101"/>
                    <a:pt x="2070" y="4115"/>
                  </a:cubicBezTo>
                  <a:cubicBezTo>
                    <a:pt x="2076" y="4118"/>
                    <a:pt x="2084" y="4123"/>
                    <a:pt x="2093" y="4123"/>
                  </a:cubicBezTo>
                  <a:cubicBezTo>
                    <a:pt x="2106" y="4123"/>
                    <a:pt x="2118" y="4118"/>
                    <a:pt x="2126" y="4109"/>
                  </a:cubicBezTo>
                  <a:cubicBezTo>
                    <a:pt x="2157" y="4062"/>
                    <a:pt x="2187" y="4020"/>
                    <a:pt x="2224" y="3984"/>
                  </a:cubicBezTo>
                  <a:cubicBezTo>
                    <a:pt x="2240" y="3964"/>
                    <a:pt x="2238" y="3942"/>
                    <a:pt x="2218" y="3928"/>
                  </a:cubicBezTo>
                  <a:cubicBezTo>
                    <a:pt x="2211" y="3921"/>
                    <a:pt x="2202" y="3918"/>
                    <a:pt x="2192" y="3918"/>
                  </a:cubicBezTo>
                  <a:close/>
                  <a:moveTo>
                    <a:pt x="1616" y="4066"/>
                  </a:moveTo>
                  <a:cubicBezTo>
                    <a:pt x="1600" y="4066"/>
                    <a:pt x="1583" y="4077"/>
                    <a:pt x="1576" y="4095"/>
                  </a:cubicBezTo>
                  <a:cubicBezTo>
                    <a:pt x="1571" y="4112"/>
                    <a:pt x="1585" y="4137"/>
                    <a:pt x="1604" y="4143"/>
                  </a:cubicBezTo>
                  <a:cubicBezTo>
                    <a:pt x="1657" y="4160"/>
                    <a:pt x="1710" y="4174"/>
                    <a:pt x="1763" y="4187"/>
                  </a:cubicBezTo>
                  <a:cubicBezTo>
                    <a:pt x="1766" y="4193"/>
                    <a:pt x="1769" y="4193"/>
                    <a:pt x="1772" y="4193"/>
                  </a:cubicBezTo>
                  <a:cubicBezTo>
                    <a:pt x="1791" y="4193"/>
                    <a:pt x="1808" y="4182"/>
                    <a:pt x="1808" y="4160"/>
                  </a:cubicBezTo>
                  <a:cubicBezTo>
                    <a:pt x="1814" y="4140"/>
                    <a:pt x="1800" y="4118"/>
                    <a:pt x="1780" y="4112"/>
                  </a:cubicBezTo>
                  <a:cubicBezTo>
                    <a:pt x="1730" y="4098"/>
                    <a:pt x="1677" y="4084"/>
                    <a:pt x="1627" y="4068"/>
                  </a:cubicBezTo>
                  <a:cubicBezTo>
                    <a:pt x="1623" y="4067"/>
                    <a:pt x="1620" y="4066"/>
                    <a:pt x="1616" y="4066"/>
                  </a:cubicBezTo>
                  <a:close/>
                  <a:moveTo>
                    <a:pt x="2728" y="4125"/>
                  </a:moveTo>
                  <a:cubicBezTo>
                    <a:pt x="2723" y="4125"/>
                    <a:pt x="2717" y="4126"/>
                    <a:pt x="2712" y="4129"/>
                  </a:cubicBezTo>
                  <a:cubicBezTo>
                    <a:pt x="2670" y="4146"/>
                    <a:pt x="2620" y="4160"/>
                    <a:pt x="2564" y="4171"/>
                  </a:cubicBezTo>
                  <a:cubicBezTo>
                    <a:pt x="2544" y="4174"/>
                    <a:pt x="2531" y="4196"/>
                    <a:pt x="2533" y="4215"/>
                  </a:cubicBezTo>
                  <a:cubicBezTo>
                    <a:pt x="2536" y="4238"/>
                    <a:pt x="2550" y="4252"/>
                    <a:pt x="2572" y="4252"/>
                  </a:cubicBezTo>
                  <a:lnTo>
                    <a:pt x="2578" y="4252"/>
                  </a:lnTo>
                  <a:cubicBezTo>
                    <a:pt x="2637" y="4240"/>
                    <a:pt x="2692" y="4224"/>
                    <a:pt x="2743" y="4201"/>
                  </a:cubicBezTo>
                  <a:cubicBezTo>
                    <a:pt x="2762" y="4196"/>
                    <a:pt x="2773" y="4171"/>
                    <a:pt x="2762" y="4151"/>
                  </a:cubicBezTo>
                  <a:cubicBezTo>
                    <a:pt x="2758" y="4135"/>
                    <a:pt x="2743" y="4125"/>
                    <a:pt x="2728" y="4125"/>
                  </a:cubicBezTo>
                  <a:close/>
                  <a:moveTo>
                    <a:pt x="2248" y="4187"/>
                  </a:moveTo>
                  <a:cubicBezTo>
                    <a:pt x="2227" y="4187"/>
                    <a:pt x="2212" y="4208"/>
                    <a:pt x="2210" y="4227"/>
                  </a:cubicBezTo>
                  <a:cubicBezTo>
                    <a:pt x="2210" y="4249"/>
                    <a:pt x="2226" y="4266"/>
                    <a:pt x="2246" y="4268"/>
                  </a:cubicBezTo>
                  <a:cubicBezTo>
                    <a:pt x="2279" y="4271"/>
                    <a:pt x="2310" y="4271"/>
                    <a:pt x="2341" y="4271"/>
                  </a:cubicBezTo>
                  <a:cubicBezTo>
                    <a:pt x="2369" y="4271"/>
                    <a:pt x="2391" y="4271"/>
                    <a:pt x="2411" y="4268"/>
                  </a:cubicBezTo>
                  <a:cubicBezTo>
                    <a:pt x="2433" y="4268"/>
                    <a:pt x="2452" y="4252"/>
                    <a:pt x="2450" y="4227"/>
                  </a:cubicBezTo>
                  <a:cubicBezTo>
                    <a:pt x="2450" y="4208"/>
                    <a:pt x="2435" y="4187"/>
                    <a:pt x="2412" y="4187"/>
                  </a:cubicBezTo>
                  <a:cubicBezTo>
                    <a:pt x="2411" y="4187"/>
                    <a:pt x="2409" y="4187"/>
                    <a:pt x="2408" y="4187"/>
                  </a:cubicBezTo>
                  <a:cubicBezTo>
                    <a:pt x="2383" y="4190"/>
                    <a:pt x="2358" y="4192"/>
                    <a:pt x="2332" y="4192"/>
                  </a:cubicBezTo>
                  <a:cubicBezTo>
                    <a:pt x="2306" y="4192"/>
                    <a:pt x="2279" y="4190"/>
                    <a:pt x="2252" y="4187"/>
                  </a:cubicBezTo>
                  <a:cubicBezTo>
                    <a:pt x="2250" y="4187"/>
                    <a:pt x="2249" y="4187"/>
                    <a:pt x="2248" y="4187"/>
                  </a:cubicBezTo>
                  <a:close/>
                  <a:moveTo>
                    <a:pt x="1928" y="4138"/>
                  </a:moveTo>
                  <a:cubicBezTo>
                    <a:pt x="1910" y="4138"/>
                    <a:pt x="1894" y="4154"/>
                    <a:pt x="1892" y="4171"/>
                  </a:cubicBezTo>
                  <a:cubicBezTo>
                    <a:pt x="1889" y="4196"/>
                    <a:pt x="1903" y="4215"/>
                    <a:pt x="1922" y="4221"/>
                  </a:cubicBezTo>
                  <a:cubicBezTo>
                    <a:pt x="1931" y="4224"/>
                    <a:pt x="1939" y="4224"/>
                    <a:pt x="1947" y="4227"/>
                  </a:cubicBezTo>
                  <a:cubicBezTo>
                    <a:pt x="1925" y="4266"/>
                    <a:pt x="1908" y="4299"/>
                    <a:pt x="1889" y="4335"/>
                  </a:cubicBezTo>
                  <a:cubicBezTo>
                    <a:pt x="1878" y="4355"/>
                    <a:pt x="1883" y="4380"/>
                    <a:pt x="1906" y="4391"/>
                  </a:cubicBezTo>
                  <a:cubicBezTo>
                    <a:pt x="1908" y="4394"/>
                    <a:pt x="1917" y="4397"/>
                    <a:pt x="1922" y="4397"/>
                  </a:cubicBezTo>
                  <a:cubicBezTo>
                    <a:pt x="1936" y="4397"/>
                    <a:pt x="1950" y="4391"/>
                    <a:pt x="1961" y="4366"/>
                  </a:cubicBezTo>
                  <a:cubicBezTo>
                    <a:pt x="1981" y="4321"/>
                    <a:pt x="2006" y="4280"/>
                    <a:pt x="2034" y="4238"/>
                  </a:cubicBezTo>
                  <a:cubicBezTo>
                    <a:pt x="2051" y="4238"/>
                    <a:pt x="2070" y="4240"/>
                    <a:pt x="2087" y="4243"/>
                  </a:cubicBezTo>
                  <a:cubicBezTo>
                    <a:pt x="2089" y="4244"/>
                    <a:pt x="2092" y="4244"/>
                    <a:pt x="2094" y="4244"/>
                  </a:cubicBezTo>
                  <a:cubicBezTo>
                    <a:pt x="2111" y="4244"/>
                    <a:pt x="2129" y="4227"/>
                    <a:pt x="2132" y="4210"/>
                  </a:cubicBezTo>
                  <a:cubicBezTo>
                    <a:pt x="2134" y="4187"/>
                    <a:pt x="2118" y="4168"/>
                    <a:pt x="2098" y="4165"/>
                  </a:cubicBezTo>
                  <a:cubicBezTo>
                    <a:pt x="2045" y="4160"/>
                    <a:pt x="1992" y="4151"/>
                    <a:pt x="1939" y="4140"/>
                  </a:cubicBezTo>
                  <a:cubicBezTo>
                    <a:pt x="1935" y="4139"/>
                    <a:pt x="1932" y="4138"/>
                    <a:pt x="1928" y="4138"/>
                  </a:cubicBezTo>
                  <a:close/>
                  <a:moveTo>
                    <a:pt x="1847" y="4463"/>
                  </a:moveTo>
                  <a:cubicBezTo>
                    <a:pt x="1832" y="4463"/>
                    <a:pt x="1819" y="4472"/>
                    <a:pt x="1811" y="4489"/>
                  </a:cubicBezTo>
                  <a:cubicBezTo>
                    <a:pt x="1791" y="4536"/>
                    <a:pt x="1772" y="4589"/>
                    <a:pt x="1755" y="4642"/>
                  </a:cubicBezTo>
                  <a:cubicBezTo>
                    <a:pt x="1749" y="4659"/>
                    <a:pt x="1763" y="4684"/>
                    <a:pt x="1783" y="4690"/>
                  </a:cubicBezTo>
                  <a:cubicBezTo>
                    <a:pt x="1786" y="4695"/>
                    <a:pt x="1794" y="4695"/>
                    <a:pt x="1797" y="4695"/>
                  </a:cubicBezTo>
                  <a:cubicBezTo>
                    <a:pt x="1819" y="4695"/>
                    <a:pt x="1833" y="4684"/>
                    <a:pt x="1828" y="4667"/>
                  </a:cubicBezTo>
                  <a:cubicBezTo>
                    <a:pt x="1847" y="4620"/>
                    <a:pt x="1864" y="4570"/>
                    <a:pt x="1883" y="4519"/>
                  </a:cubicBezTo>
                  <a:cubicBezTo>
                    <a:pt x="1894" y="4500"/>
                    <a:pt x="1883" y="4478"/>
                    <a:pt x="1864" y="4466"/>
                  </a:cubicBezTo>
                  <a:cubicBezTo>
                    <a:pt x="1858" y="4464"/>
                    <a:pt x="1853" y="4463"/>
                    <a:pt x="1847" y="4463"/>
                  </a:cubicBezTo>
                  <a:close/>
                  <a:moveTo>
                    <a:pt x="1764" y="4770"/>
                  </a:moveTo>
                  <a:cubicBezTo>
                    <a:pt x="1746" y="4770"/>
                    <a:pt x="1727" y="4783"/>
                    <a:pt x="1722" y="4801"/>
                  </a:cubicBezTo>
                  <a:cubicBezTo>
                    <a:pt x="1710" y="4857"/>
                    <a:pt x="1702" y="4913"/>
                    <a:pt x="1696" y="4966"/>
                  </a:cubicBezTo>
                  <a:cubicBezTo>
                    <a:pt x="1694" y="4991"/>
                    <a:pt x="1710" y="5008"/>
                    <a:pt x="1730" y="5010"/>
                  </a:cubicBezTo>
                  <a:lnTo>
                    <a:pt x="1735" y="5010"/>
                  </a:lnTo>
                  <a:cubicBezTo>
                    <a:pt x="1755" y="5010"/>
                    <a:pt x="1772" y="4994"/>
                    <a:pt x="1777" y="4974"/>
                  </a:cubicBezTo>
                  <a:cubicBezTo>
                    <a:pt x="1780" y="4924"/>
                    <a:pt x="1791" y="4871"/>
                    <a:pt x="1800" y="4821"/>
                  </a:cubicBezTo>
                  <a:cubicBezTo>
                    <a:pt x="1805" y="4798"/>
                    <a:pt x="1791" y="4779"/>
                    <a:pt x="1769" y="4771"/>
                  </a:cubicBezTo>
                  <a:cubicBezTo>
                    <a:pt x="1767" y="4770"/>
                    <a:pt x="1766" y="4770"/>
                    <a:pt x="1764" y="4770"/>
                  </a:cubicBezTo>
                  <a:close/>
                  <a:moveTo>
                    <a:pt x="1727" y="5089"/>
                  </a:moveTo>
                  <a:cubicBezTo>
                    <a:pt x="1708" y="5089"/>
                    <a:pt x="1688" y="5105"/>
                    <a:pt x="1688" y="5130"/>
                  </a:cubicBezTo>
                  <a:cubicBezTo>
                    <a:pt x="1694" y="5183"/>
                    <a:pt x="1696" y="5242"/>
                    <a:pt x="1708" y="5295"/>
                  </a:cubicBezTo>
                  <a:cubicBezTo>
                    <a:pt x="1710" y="5315"/>
                    <a:pt x="1724" y="5329"/>
                    <a:pt x="1744" y="5329"/>
                  </a:cubicBezTo>
                  <a:cubicBezTo>
                    <a:pt x="1749" y="5329"/>
                    <a:pt x="1749" y="5329"/>
                    <a:pt x="1755" y="5326"/>
                  </a:cubicBezTo>
                  <a:cubicBezTo>
                    <a:pt x="1777" y="5323"/>
                    <a:pt x="1791" y="5301"/>
                    <a:pt x="1786" y="5281"/>
                  </a:cubicBezTo>
                  <a:cubicBezTo>
                    <a:pt x="1777" y="5231"/>
                    <a:pt x="1772" y="5178"/>
                    <a:pt x="1769" y="5128"/>
                  </a:cubicBezTo>
                  <a:cubicBezTo>
                    <a:pt x="1769" y="5105"/>
                    <a:pt x="1749" y="5089"/>
                    <a:pt x="1727" y="5089"/>
                  </a:cubicBezTo>
                  <a:close/>
                  <a:moveTo>
                    <a:pt x="1785" y="5407"/>
                  </a:moveTo>
                  <a:cubicBezTo>
                    <a:pt x="1781" y="5407"/>
                    <a:pt x="1776" y="5408"/>
                    <a:pt x="1772" y="5409"/>
                  </a:cubicBezTo>
                  <a:cubicBezTo>
                    <a:pt x="1755" y="5415"/>
                    <a:pt x="1741" y="5440"/>
                    <a:pt x="1747" y="5462"/>
                  </a:cubicBezTo>
                  <a:cubicBezTo>
                    <a:pt x="1766" y="5513"/>
                    <a:pt x="1786" y="5566"/>
                    <a:pt x="1811" y="5616"/>
                  </a:cubicBezTo>
                  <a:cubicBezTo>
                    <a:pt x="1816" y="5624"/>
                    <a:pt x="1833" y="5635"/>
                    <a:pt x="1847" y="5635"/>
                  </a:cubicBezTo>
                  <a:cubicBezTo>
                    <a:pt x="1853" y="5635"/>
                    <a:pt x="1855" y="5635"/>
                    <a:pt x="1867" y="5630"/>
                  </a:cubicBezTo>
                  <a:cubicBezTo>
                    <a:pt x="1886" y="5621"/>
                    <a:pt x="1894" y="5596"/>
                    <a:pt x="1883" y="5577"/>
                  </a:cubicBezTo>
                  <a:cubicBezTo>
                    <a:pt x="1858" y="5532"/>
                    <a:pt x="1841" y="5482"/>
                    <a:pt x="1825" y="5435"/>
                  </a:cubicBezTo>
                  <a:cubicBezTo>
                    <a:pt x="1818" y="5419"/>
                    <a:pt x="1803" y="5407"/>
                    <a:pt x="1785" y="5407"/>
                  </a:cubicBezTo>
                  <a:close/>
                  <a:moveTo>
                    <a:pt x="5080" y="5544"/>
                  </a:moveTo>
                  <a:cubicBezTo>
                    <a:pt x="5076" y="5544"/>
                    <a:pt x="5073" y="5545"/>
                    <a:pt x="5069" y="5546"/>
                  </a:cubicBezTo>
                  <a:cubicBezTo>
                    <a:pt x="5008" y="5560"/>
                    <a:pt x="4955" y="5596"/>
                    <a:pt x="4916" y="5652"/>
                  </a:cubicBezTo>
                  <a:cubicBezTo>
                    <a:pt x="4905" y="5672"/>
                    <a:pt x="4907" y="5694"/>
                    <a:pt x="4924" y="5708"/>
                  </a:cubicBezTo>
                  <a:cubicBezTo>
                    <a:pt x="4933" y="5713"/>
                    <a:pt x="4938" y="5716"/>
                    <a:pt x="4949" y="5716"/>
                  </a:cubicBezTo>
                  <a:cubicBezTo>
                    <a:pt x="4963" y="5716"/>
                    <a:pt x="4974" y="5708"/>
                    <a:pt x="4980" y="5700"/>
                  </a:cubicBezTo>
                  <a:cubicBezTo>
                    <a:pt x="5008" y="5660"/>
                    <a:pt x="5044" y="5635"/>
                    <a:pt x="5086" y="5624"/>
                  </a:cubicBezTo>
                  <a:cubicBezTo>
                    <a:pt x="5106" y="5619"/>
                    <a:pt x="5125" y="5596"/>
                    <a:pt x="5117" y="5577"/>
                  </a:cubicBezTo>
                  <a:cubicBezTo>
                    <a:pt x="5112" y="5558"/>
                    <a:pt x="5096" y="5544"/>
                    <a:pt x="5080" y="5544"/>
                  </a:cubicBezTo>
                  <a:close/>
                  <a:moveTo>
                    <a:pt x="5235" y="5571"/>
                  </a:moveTo>
                  <a:cubicBezTo>
                    <a:pt x="5220" y="5571"/>
                    <a:pt x="5206" y="5579"/>
                    <a:pt x="5198" y="5594"/>
                  </a:cubicBezTo>
                  <a:cubicBezTo>
                    <a:pt x="5189" y="5610"/>
                    <a:pt x="5198" y="5635"/>
                    <a:pt x="5217" y="5647"/>
                  </a:cubicBezTo>
                  <a:cubicBezTo>
                    <a:pt x="5267" y="5666"/>
                    <a:pt x="5301" y="5694"/>
                    <a:pt x="5329" y="5730"/>
                  </a:cubicBezTo>
                  <a:cubicBezTo>
                    <a:pt x="5337" y="5741"/>
                    <a:pt x="5348" y="5747"/>
                    <a:pt x="5362" y="5747"/>
                  </a:cubicBezTo>
                  <a:cubicBezTo>
                    <a:pt x="5368" y="5747"/>
                    <a:pt x="5379" y="5744"/>
                    <a:pt x="5384" y="5736"/>
                  </a:cubicBezTo>
                  <a:cubicBezTo>
                    <a:pt x="5404" y="5722"/>
                    <a:pt x="5407" y="5700"/>
                    <a:pt x="5393" y="5680"/>
                  </a:cubicBezTo>
                  <a:cubicBezTo>
                    <a:pt x="5357" y="5638"/>
                    <a:pt x="5309" y="5602"/>
                    <a:pt x="5251" y="5574"/>
                  </a:cubicBezTo>
                  <a:cubicBezTo>
                    <a:pt x="5245" y="5572"/>
                    <a:pt x="5240" y="5571"/>
                    <a:pt x="5235" y="5571"/>
                  </a:cubicBezTo>
                  <a:close/>
                  <a:moveTo>
                    <a:pt x="1926" y="5694"/>
                  </a:moveTo>
                  <a:cubicBezTo>
                    <a:pt x="1918" y="5694"/>
                    <a:pt x="1910" y="5697"/>
                    <a:pt x="1903" y="5702"/>
                  </a:cubicBezTo>
                  <a:cubicBezTo>
                    <a:pt x="1881" y="5716"/>
                    <a:pt x="1878" y="5741"/>
                    <a:pt x="1892" y="5758"/>
                  </a:cubicBezTo>
                  <a:cubicBezTo>
                    <a:pt x="1922" y="5803"/>
                    <a:pt x="1959" y="5845"/>
                    <a:pt x="1995" y="5886"/>
                  </a:cubicBezTo>
                  <a:cubicBezTo>
                    <a:pt x="2006" y="5895"/>
                    <a:pt x="2017" y="5900"/>
                    <a:pt x="2028" y="5900"/>
                  </a:cubicBezTo>
                  <a:cubicBezTo>
                    <a:pt x="2037" y="5900"/>
                    <a:pt x="2048" y="5898"/>
                    <a:pt x="2051" y="5889"/>
                  </a:cubicBezTo>
                  <a:cubicBezTo>
                    <a:pt x="2070" y="5875"/>
                    <a:pt x="2070" y="5853"/>
                    <a:pt x="2056" y="5833"/>
                  </a:cubicBezTo>
                  <a:cubicBezTo>
                    <a:pt x="2020" y="5797"/>
                    <a:pt x="1987" y="5755"/>
                    <a:pt x="1959" y="5713"/>
                  </a:cubicBezTo>
                  <a:cubicBezTo>
                    <a:pt x="1950" y="5700"/>
                    <a:pt x="1938" y="5694"/>
                    <a:pt x="1926" y="5694"/>
                  </a:cubicBezTo>
                  <a:close/>
                  <a:moveTo>
                    <a:pt x="4888" y="5777"/>
                  </a:moveTo>
                  <a:cubicBezTo>
                    <a:pt x="4870" y="5777"/>
                    <a:pt x="4851" y="5791"/>
                    <a:pt x="4846" y="5811"/>
                  </a:cubicBezTo>
                  <a:cubicBezTo>
                    <a:pt x="4835" y="5859"/>
                    <a:pt x="4827" y="5917"/>
                    <a:pt x="4824" y="5979"/>
                  </a:cubicBezTo>
                  <a:cubicBezTo>
                    <a:pt x="4824" y="6001"/>
                    <a:pt x="4840" y="6020"/>
                    <a:pt x="4866" y="6020"/>
                  </a:cubicBezTo>
                  <a:cubicBezTo>
                    <a:pt x="4888" y="6020"/>
                    <a:pt x="4905" y="6001"/>
                    <a:pt x="4905" y="5979"/>
                  </a:cubicBezTo>
                  <a:cubicBezTo>
                    <a:pt x="4905" y="5926"/>
                    <a:pt x="4910" y="5873"/>
                    <a:pt x="4921" y="5828"/>
                  </a:cubicBezTo>
                  <a:cubicBezTo>
                    <a:pt x="4930" y="5806"/>
                    <a:pt x="4916" y="5786"/>
                    <a:pt x="4893" y="5778"/>
                  </a:cubicBezTo>
                  <a:cubicBezTo>
                    <a:pt x="4892" y="5777"/>
                    <a:pt x="4890" y="5777"/>
                    <a:pt x="4888" y="5777"/>
                  </a:cubicBezTo>
                  <a:close/>
                  <a:moveTo>
                    <a:pt x="5410" y="5811"/>
                  </a:moveTo>
                  <a:cubicBezTo>
                    <a:pt x="5390" y="5811"/>
                    <a:pt x="5368" y="5828"/>
                    <a:pt x="5368" y="5847"/>
                  </a:cubicBezTo>
                  <a:cubicBezTo>
                    <a:pt x="5368" y="5889"/>
                    <a:pt x="5354" y="5937"/>
                    <a:pt x="5329" y="5984"/>
                  </a:cubicBezTo>
                  <a:cubicBezTo>
                    <a:pt x="5320" y="6006"/>
                    <a:pt x="5326" y="6029"/>
                    <a:pt x="5348" y="6040"/>
                  </a:cubicBezTo>
                  <a:cubicBezTo>
                    <a:pt x="5354" y="6043"/>
                    <a:pt x="5362" y="6048"/>
                    <a:pt x="5368" y="6048"/>
                  </a:cubicBezTo>
                  <a:cubicBezTo>
                    <a:pt x="5382" y="6048"/>
                    <a:pt x="5396" y="6040"/>
                    <a:pt x="5398" y="6023"/>
                  </a:cubicBezTo>
                  <a:cubicBezTo>
                    <a:pt x="5429" y="5965"/>
                    <a:pt x="5443" y="5909"/>
                    <a:pt x="5449" y="5853"/>
                  </a:cubicBezTo>
                  <a:cubicBezTo>
                    <a:pt x="5449" y="5831"/>
                    <a:pt x="5435" y="5811"/>
                    <a:pt x="5410" y="5811"/>
                  </a:cubicBezTo>
                  <a:close/>
                  <a:moveTo>
                    <a:pt x="2141" y="5932"/>
                  </a:moveTo>
                  <a:cubicBezTo>
                    <a:pt x="2130" y="5932"/>
                    <a:pt x="2119" y="5936"/>
                    <a:pt x="2112" y="5945"/>
                  </a:cubicBezTo>
                  <a:cubicBezTo>
                    <a:pt x="2098" y="5959"/>
                    <a:pt x="2098" y="5987"/>
                    <a:pt x="2115" y="6001"/>
                  </a:cubicBezTo>
                  <a:cubicBezTo>
                    <a:pt x="2157" y="6040"/>
                    <a:pt x="2199" y="6071"/>
                    <a:pt x="2243" y="6107"/>
                  </a:cubicBezTo>
                  <a:cubicBezTo>
                    <a:pt x="2252" y="6110"/>
                    <a:pt x="2257" y="6112"/>
                    <a:pt x="2268" y="6112"/>
                  </a:cubicBezTo>
                  <a:cubicBezTo>
                    <a:pt x="2282" y="6112"/>
                    <a:pt x="2293" y="6107"/>
                    <a:pt x="2299" y="6096"/>
                  </a:cubicBezTo>
                  <a:cubicBezTo>
                    <a:pt x="2310" y="6079"/>
                    <a:pt x="2307" y="6054"/>
                    <a:pt x="2288" y="6040"/>
                  </a:cubicBezTo>
                  <a:cubicBezTo>
                    <a:pt x="2246" y="6009"/>
                    <a:pt x="2204" y="5979"/>
                    <a:pt x="2168" y="5942"/>
                  </a:cubicBezTo>
                  <a:cubicBezTo>
                    <a:pt x="2161" y="5936"/>
                    <a:pt x="2151" y="5932"/>
                    <a:pt x="2141" y="5932"/>
                  </a:cubicBezTo>
                  <a:close/>
                  <a:moveTo>
                    <a:pt x="2403" y="6122"/>
                  </a:moveTo>
                  <a:cubicBezTo>
                    <a:pt x="2389" y="6122"/>
                    <a:pt x="2376" y="6128"/>
                    <a:pt x="2369" y="6140"/>
                  </a:cubicBezTo>
                  <a:cubicBezTo>
                    <a:pt x="2358" y="6163"/>
                    <a:pt x="2363" y="6188"/>
                    <a:pt x="2383" y="6196"/>
                  </a:cubicBezTo>
                  <a:cubicBezTo>
                    <a:pt x="2427" y="6224"/>
                    <a:pt x="2478" y="6252"/>
                    <a:pt x="2525" y="6277"/>
                  </a:cubicBezTo>
                  <a:cubicBezTo>
                    <a:pt x="2531" y="6277"/>
                    <a:pt x="2536" y="6280"/>
                    <a:pt x="2544" y="6280"/>
                  </a:cubicBezTo>
                  <a:cubicBezTo>
                    <a:pt x="2561" y="6280"/>
                    <a:pt x="2575" y="6274"/>
                    <a:pt x="2581" y="6257"/>
                  </a:cubicBezTo>
                  <a:cubicBezTo>
                    <a:pt x="2592" y="6238"/>
                    <a:pt x="2584" y="6216"/>
                    <a:pt x="2564" y="6204"/>
                  </a:cubicBezTo>
                  <a:cubicBezTo>
                    <a:pt x="2514" y="6179"/>
                    <a:pt x="2469" y="6154"/>
                    <a:pt x="2425" y="6126"/>
                  </a:cubicBezTo>
                  <a:cubicBezTo>
                    <a:pt x="2418" y="6123"/>
                    <a:pt x="2410" y="6122"/>
                    <a:pt x="2403" y="6122"/>
                  </a:cubicBezTo>
                  <a:close/>
                  <a:moveTo>
                    <a:pt x="5274" y="6097"/>
                  </a:moveTo>
                  <a:cubicBezTo>
                    <a:pt x="5263" y="6097"/>
                    <a:pt x="5252" y="6101"/>
                    <a:pt x="5245" y="6110"/>
                  </a:cubicBezTo>
                  <a:cubicBezTo>
                    <a:pt x="5212" y="6146"/>
                    <a:pt x="5172" y="6179"/>
                    <a:pt x="5131" y="6216"/>
                  </a:cubicBezTo>
                  <a:cubicBezTo>
                    <a:pt x="5114" y="6230"/>
                    <a:pt x="5111" y="6252"/>
                    <a:pt x="5125" y="6271"/>
                  </a:cubicBezTo>
                  <a:cubicBezTo>
                    <a:pt x="5131" y="6280"/>
                    <a:pt x="5142" y="6288"/>
                    <a:pt x="5156" y="6288"/>
                  </a:cubicBezTo>
                  <a:cubicBezTo>
                    <a:pt x="5161" y="6288"/>
                    <a:pt x="5172" y="6285"/>
                    <a:pt x="5181" y="6277"/>
                  </a:cubicBezTo>
                  <a:cubicBezTo>
                    <a:pt x="5228" y="6238"/>
                    <a:pt x="5270" y="6202"/>
                    <a:pt x="5304" y="6163"/>
                  </a:cubicBezTo>
                  <a:cubicBezTo>
                    <a:pt x="5320" y="6149"/>
                    <a:pt x="5320" y="6121"/>
                    <a:pt x="5301" y="6107"/>
                  </a:cubicBezTo>
                  <a:cubicBezTo>
                    <a:pt x="5294" y="6100"/>
                    <a:pt x="5284" y="6097"/>
                    <a:pt x="5274" y="6097"/>
                  </a:cubicBezTo>
                  <a:close/>
                  <a:moveTo>
                    <a:pt x="4874" y="6106"/>
                  </a:moveTo>
                  <a:cubicBezTo>
                    <a:pt x="4872" y="6106"/>
                    <a:pt x="4870" y="6107"/>
                    <a:pt x="4868" y="6107"/>
                  </a:cubicBezTo>
                  <a:cubicBezTo>
                    <a:pt x="4846" y="6110"/>
                    <a:pt x="4832" y="6132"/>
                    <a:pt x="4835" y="6151"/>
                  </a:cubicBezTo>
                  <a:cubicBezTo>
                    <a:pt x="4840" y="6204"/>
                    <a:pt x="4854" y="6260"/>
                    <a:pt x="4874" y="6313"/>
                  </a:cubicBezTo>
                  <a:cubicBezTo>
                    <a:pt x="4877" y="6330"/>
                    <a:pt x="4893" y="6341"/>
                    <a:pt x="4910" y="6341"/>
                  </a:cubicBezTo>
                  <a:cubicBezTo>
                    <a:pt x="4916" y="6341"/>
                    <a:pt x="4919" y="6339"/>
                    <a:pt x="4920" y="6339"/>
                  </a:cubicBezTo>
                  <a:cubicBezTo>
                    <a:pt x="4921" y="6339"/>
                    <a:pt x="4921" y="6339"/>
                    <a:pt x="4921" y="6341"/>
                  </a:cubicBezTo>
                  <a:cubicBezTo>
                    <a:pt x="4944" y="6336"/>
                    <a:pt x="4958" y="6313"/>
                    <a:pt x="4949" y="6291"/>
                  </a:cubicBezTo>
                  <a:cubicBezTo>
                    <a:pt x="4935" y="6244"/>
                    <a:pt x="4921" y="6191"/>
                    <a:pt x="4916" y="6140"/>
                  </a:cubicBezTo>
                  <a:cubicBezTo>
                    <a:pt x="4911" y="6120"/>
                    <a:pt x="4894" y="6106"/>
                    <a:pt x="4874" y="6106"/>
                  </a:cubicBezTo>
                  <a:close/>
                  <a:moveTo>
                    <a:pt x="2692" y="6271"/>
                  </a:moveTo>
                  <a:cubicBezTo>
                    <a:pt x="2677" y="6271"/>
                    <a:pt x="2662" y="6279"/>
                    <a:pt x="2653" y="6294"/>
                  </a:cubicBezTo>
                  <a:cubicBezTo>
                    <a:pt x="2648" y="6313"/>
                    <a:pt x="2653" y="6336"/>
                    <a:pt x="2676" y="6347"/>
                  </a:cubicBezTo>
                  <a:cubicBezTo>
                    <a:pt x="2723" y="6369"/>
                    <a:pt x="2776" y="6389"/>
                    <a:pt x="2826" y="6411"/>
                  </a:cubicBezTo>
                  <a:cubicBezTo>
                    <a:pt x="2829" y="6411"/>
                    <a:pt x="2832" y="6414"/>
                    <a:pt x="2840" y="6414"/>
                  </a:cubicBezTo>
                  <a:cubicBezTo>
                    <a:pt x="2854" y="6414"/>
                    <a:pt x="2868" y="6403"/>
                    <a:pt x="2876" y="6389"/>
                  </a:cubicBezTo>
                  <a:cubicBezTo>
                    <a:pt x="2885" y="6369"/>
                    <a:pt x="2874" y="6347"/>
                    <a:pt x="2854" y="6336"/>
                  </a:cubicBezTo>
                  <a:cubicBezTo>
                    <a:pt x="2804" y="6316"/>
                    <a:pt x="2757" y="6299"/>
                    <a:pt x="2706" y="6274"/>
                  </a:cubicBezTo>
                  <a:cubicBezTo>
                    <a:pt x="2702" y="6272"/>
                    <a:pt x="2697" y="6271"/>
                    <a:pt x="2692" y="6271"/>
                  </a:cubicBezTo>
                  <a:close/>
                  <a:moveTo>
                    <a:pt x="2996" y="6390"/>
                  </a:moveTo>
                  <a:cubicBezTo>
                    <a:pt x="2978" y="6390"/>
                    <a:pt x="2962" y="6400"/>
                    <a:pt x="2955" y="6417"/>
                  </a:cubicBezTo>
                  <a:cubicBezTo>
                    <a:pt x="2949" y="6439"/>
                    <a:pt x="2957" y="6461"/>
                    <a:pt x="2980" y="6470"/>
                  </a:cubicBezTo>
                  <a:cubicBezTo>
                    <a:pt x="3027" y="6486"/>
                    <a:pt x="3080" y="6500"/>
                    <a:pt x="3133" y="6517"/>
                  </a:cubicBezTo>
                  <a:cubicBezTo>
                    <a:pt x="3136" y="6523"/>
                    <a:pt x="3139" y="6523"/>
                    <a:pt x="3144" y="6523"/>
                  </a:cubicBezTo>
                  <a:cubicBezTo>
                    <a:pt x="3161" y="6523"/>
                    <a:pt x="3178" y="6509"/>
                    <a:pt x="3186" y="6489"/>
                  </a:cubicBezTo>
                  <a:cubicBezTo>
                    <a:pt x="3192" y="6470"/>
                    <a:pt x="3178" y="6447"/>
                    <a:pt x="3158" y="6442"/>
                  </a:cubicBezTo>
                  <a:cubicBezTo>
                    <a:pt x="3108" y="6428"/>
                    <a:pt x="3061" y="6411"/>
                    <a:pt x="3008" y="6391"/>
                  </a:cubicBezTo>
                  <a:cubicBezTo>
                    <a:pt x="3004" y="6390"/>
                    <a:pt x="3000" y="6390"/>
                    <a:pt x="2996" y="6390"/>
                  </a:cubicBezTo>
                  <a:close/>
                  <a:moveTo>
                    <a:pt x="4724" y="6432"/>
                  </a:moveTo>
                  <a:cubicBezTo>
                    <a:pt x="4720" y="6432"/>
                    <a:pt x="4716" y="6432"/>
                    <a:pt x="4712" y="6433"/>
                  </a:cubicBezTo>
                  <a:cubicBezTo>
                    <a:pt x="4668" y="6453"/>
                    <a:pt x="4615" y="6470"/>
                    <a:pt x="4562" y="6483"/>
                  </a:cubicBezTo>
                  <a:cubicBezTo>
                    <a:pt x="4542" y="6486"/>
                    <a:pt x="4528" y="6511"/>
                    <a:pt x="4534" y="6531"/>
                  </a:cubicBezTo>
                  <a:cubicBezTo>
                    <a:pt x="4539" y="6550"/>
                    <a:pt x="4556" y="6564"/>
                    <a:pt x="4573" y="6564"/>
                  </a:cubicBezTo>
                  <a:cubicBezTo>
                    <a:pt x="4575" y="6564"/>
                    <a:pt x="4581" y="6564"/>
                    <a:pt x="4584" y="6559"/>
                  </a:cubicBezTo>
                  <a:cubicBezTo>
                    <a:pt x="4637" y="6545"/>
                    <a:pt x="4693" y="6528"/>
                    <a:pt x="4740" y="6511"/>
                  </a:cubicBezTo>
                  <a:cubicBezTo>
                    <a:pt x="4762" y="6503"/>
                    <a:pt x="4771" y="6478"/>
                    <a:pt x="4765" y="6458"/>
                  </a:cubicBezTo>
                  <a:cubicBezTo>
                    <a:pt x="4758" y="6442"/>
                    <a:pt x="4742" y="6432"/>
                    <a:pt x="4724" y="6432"/>
                  </a:cubicBezTo>
                  <a:close/>
                  <a:moveTo>
                    <a:pt x="3297" y="6479"/>
                  </a:moveTo>
                  <a:cubicBezTo>
                    <a:pt x="3280" y="6479"/>
                    <a:pt x="3263" y="6492"/>
                    <a:pt x="3259" y="6511"/>
                  </a:cubicBezTo>
                  <a:cubicBezTo>
                    <a:pt x="3256" y="6531"/>
                    <a:pt x="3270" y="6553"/>
                    <a:pt x="3289" y="6559"/>
                  </a:cubicBezTo>
                  <a:cubicBezTo>
                    <a:pt x="3342" y="6573"/>
                    <a:pt x="3398" y="6584"/>
                    <a:pt x="3451" y="6595"/>
                  </a:cubicBezTo>
                  <a:lnTo>
                    <a:pt x="3457" y="6595"/>
                  </a:lnTo>
                  <a:cubicBezTo>
                    <a:pt x="3473" y="6595"/>
                    <a:pt x="3493" y="6581"/>
                    <a:pt x="3496" y="6559"/>
                  </a:cubicBezTo>
                  <a:cubicBezTo>
                    <a:pt x="3499" y="6539"/>
                    <a:pt x="3485" y="6517"/>
                    <a:pt x="3465" y="6514"/>
                  </a:cubicBezTo>
                  <a:cubicBezTo>
                    <a:pt x="3412" y="6503"/>
                    <a:pt x="3359" y="6495"/>
                    <a:pt x="3306" y="6481"/>
                  </a:cubicBezTo>
                  <a:cubicBezTo>
                    <a:pt x="3303" y="6480"/>
                    <a:pt x="3300" y="6479"/>
                    <a:pt x="3297" y="6479"/>
                  </a:cubicBezTo>
                  <a:close/>
                  <a:moveTo>
                    <a:pt x="4423" y="6521"/>
                  </a:moveTo>
                  <a:cubicBezTo>
                    <a:pt x="4420" y="6521"/>
                    <a:pt x="4417" y="6522"/>
                    <a:pt x="4414" y="6523"/>
                  </a:cubicBezTo>
                  <a:cubicBezTo>
                    <a:pt x="4361" y="6531"/>
                    <a:pt x="4308" y="6539"/>
                    <a:pt x="4255" y="6545"/>
                  </a:cubicBezTo>
                  <a:cubicBezTo>
                    <a:pt x="4235" y="6550"/>
                    <a:pt x="4221" y="6570"/>
                    <a:pt x="4221" y="6592"/>
                  </a:cubicBezTo>
                  <a:cubicBezTo>
                    <a:pt x="4221" y="6612"/>
                    <a:pt x="4238" y="6626"/>
                    <a:pt x="4260" y="6626"/>
                  </a:cubicBezTo>
                  <a:cubicBezTo>
                    <a:pt x="4260" y="6626"/>
                    <a:pt x="4261" y="6625"/>
                    <a:pt x="4264" y="6625"/>
                  </a:cubicBezTo>
                  <a:cubicBezTo>
                    <a:pt x="4265" y="6625"/>
                    <a:pt x="4267" y="6625"/>
                    <a:pt x="4269" y="6626"/>
                  </a:cubicBezTo>
                  <a:cubicBezTo>
                    <a:pt x="4322" y="6623"/>
                    <a:pt x="4377" y="6612"/>
                    <a:pt x="4430" y="6601"/>
                  </a:cubicBezTo>
                  <a:cubicBezTo>
                    <a:pt x="4450" y="6595"/>
                    <a:pt x="4464" y="6573"/>
                    <a:pt x="4461" y="6553"/>
                  </a:cubicBezTo>
                  <a:cubicBezTo>
                    <a:pt x="4456" y="6534"/>
                    <a:pt x="4439" y="6521"/>
                    <a:pt x="4423" y="6521"/>
                  </a:cubicBezTo>
                  <a:close/>
                  <a:moveTo>
                    <a:pt x="5029" y="6293"/>
                  </a:moveTo>
                  <a:cubicBezTo>
                    <a:pt x="5022" y="6293"/>
                    <a:pt x="5013" y="6295"/>
                    <a:pt x="5005" y="6299"/>
                  </a:cubicBezTo>
                  <a:cubicBezTo>
                    <a:pt x="4963" y="6327"/>
                    <a:pt x="4916" y="6347"/>
                    <a:pt x="4866" y="6372"/>
                  </a:cubicBezTo>
                  <a:cubicBezTo>
                    <a:pt x="4846" y="6377"/>
                    <a:pt x="4835" y="6403"/>
                    <a:pt x="4846" y="6425"/>
                  </a:cubicBezTo>
                  <a:cubicBezTo>
                    <a:pt x="4850" y="6439"/>
                    <a:pt x="4864" y="6449"/>
                    <a:pt x="4880" y="6449"/>
                  </a:cubicBezTo>
                  <a:cubicBezTo>
                    <a:pt x="4885" y="6449"/>
                    <a:pt x="4891" y="6447"/>
                    <a:pt x="4896" y="6444"/>
                  </a:cubicBezTo>
                  <a:cubicBezTo>
                    <a:pt x="4907" y="6442"/>
                    <a:pt x="4921" y="6433"/>
                    <a:pt x="4935" y="6428"/>
                  </a:cubicBezTo>
                  <a:lnTo>
                    <a:pt x="4935" y="6428"/>
                  </a:lnTo>
                  <a:cubicBezTo>
                    <a:pt x="4930" y="6439"/>
                    <a:pt x="4930" y="6453"/>
                    <a:pt x="4935" y="6461"/>
                  </a:cubicBezTo>
                  <a:cubicBezTo>
                    <a:pt x="4958" y="6511"/>
                    <a:pt x="4980" y="6559"/>
                    <a:pt x="5013" y="6609"/>
                  </a:cubicBezTo>
                  <a:cubicBezTo>
                    <a:pt x="5019" y="6623"/>
                    <a:pt x="5033" y="6629"/>
                    <a:pt x="5047" y="6629"/>
                  </a:cubicBezTo>
                  <a:cubicBezTo>
                    <a:pt x="5055" y="6629"/>
                    <a:pt x="5061" y="6629"/>
                    <a:pt x="5072" y="6620"/>
                  </a:cubicBezTo>
                  <a:cubicBezTo>
                    <a:pt x="5092" y="6609"/>
                    <a:pt x="5100" y="6584"/>
                    <a:pt x="5086" y="6564"/>
                  </a:cubicBezTo>
                  <a:cubicBezTo>
                    <a:pt x="5058" y="6523"/>
                    <a:pt x="5033" y="6472"/>
                    <a:pt x="5013" y="6428"/>
                  </a:cubicBezTo>
                  <a:cubicBezTo>
                    <a:pt x="5008" y="6414"/>
                    <a:pt x="5000" y="6405"/>
                    <a:pt x="4986" y="6403"/>
                  </a:cubicBezTo>
                  <a:cubicBezTo>
                    <a:pt x="5005" y="6391"/>
                    <a:pt x="5027" y="6383"/>
                    <a:pt x="5047" y="6369"/>
                  </a:cubicBezTo>
                  <a:cubicBezTo>
                    <a:pt x="5069" y="6358"/>
                    <a:pt x="5072" y="6333"/>
                    <a:pt x="5061" y="6313"/>
                  </a:cubicBezTo>
                  <a:cubicBezTo>
                    <a:pt x="5054" y="6299"/>
                    <a:pt x="5042" y="6293"/>
                    <a:pt x="5029" y="6293"/>
                  </a:cubicBezTo>
                  <a:close/>
                  <a:moveTo>
                    <a:pt x="3614" y="6539"/>
                  </a:moveTo>
                  <a:cubicBezTo>
                    <a:pt x="3593" y="6539"/>
                    <a:pt x="3576" y="6555"/>
                    <a:pt x="3571" y="6573"/>
                  </a:cubicBezTo>
                  <a:cubicBezTo>
                    <a:pt x="3568" y="6595"/>
                    <a:pt x="3585" y="6615"/>
                    <a:pt x="3607" y="6620"/>
                  </a:cubicBezTo>
                  <a:cubicBezTo>
                    <a:pt x="3663" y="6626"/>
                    <a:pt x="3719" y="6634"/>
                    <a:pt x="3772" y="6637"/>
                  </a:cubicBezTo>
                  <a:lnTo>
                    <a:pt x="3775" y="6637"/>
                  </a:lnTo>
                  <a:cubicBezTo>
                    <a:pt x="3800" y="6637"/>
                    <a:pt x="3817" y="6620"/>
                    <a:pt x="3814" y="6598"/>
                  </a:cubicBezTo>
                  <a:cubicBezTo>
                    <a:pt x="3814" y="6578"/>
                    <a:pt x="3794" y="6559"/>
                    <a:pt x="3775" y="6556"/>
                  </a:cubicBezTo>
                  <a:cubicBezTo>
                    <a:pt x="3725" y="6553"/>
                    <a:pt x="3669" y="6545"/>
                    <a:pt x="3619" y="6539"/>
                  </a:cubicBezTo>
                  <a:cubicBezTo>
                    <a:pt x="3617" y="6539"/>
                    <a:pt x="3615" y="6539"/>
                    <a:pt x="3614" y="6539"/>
                  </a:cubicBezTo>
                  <a:close/>
                  <a:moveTo>
                    <a:pt x="4105" y="6556"/>
                  </a:moveTo>
                  <a:cubicBezTo>
                    <a:pt x="4104" y="6556"/>
                    <a:pt x="4103" y="6556"/>
                    <a:pt x="4101" y="6556"/>
                  </a:cubicBezTo>
                  <a:cubicBezTo>
                    <a:pt x="4057" y="6556"/>
                    <a:pt x="4012" y="6556"/>
                    <a:pt x="3967" y="6559"/>
                  </a:cubicBezTo>
                  <a:lnTo>
                    <a:pt x="3942" y="6559"/>
                  </a:lnTo>
                  <a:cubicBezTo>
                    <a:pt x="3917" y="6559"/>
                    <a:pt x="3900" y="6573"/>
                    <a:pt x="3900" y="6598"/>
                  </a:cubicBezTo>
                  <a:cubicBezTo>
                    <a:pt x="3898" y="6623"/>
                    <a:pt x="3914" y="6640"/>
                    <a:pt x="3939" y="6640"/>
                  </a:cubicBezTo>
                  <a:lnTo>
                    <a:pt x="3967" y="6640"/>
                  </a:lnTo>
                  <a:cubicBezTo>
                    <a:pt x="4012" y="6640"/>
                    <a:pt x="4057" y="6640"/>
                    <a:pt x="4107" y="6637"/>
                  </a:cubicBezTo>
                  <a:cubicBezTo>
                    <a:pt x="4126" y="6637"/>
                    <a:pt x="4149" y="6620"/>
                    <a:pt x="4143" y="6595"/>
                  </a:cubicBezTo>
                  <a:cubicBezTo>
                    <a:pt x="4143" y="6574"/>
                    <a:pt x="4126" y="6556"/>
                    <a:pt x="4105" y="6556"/>
                  </a:cubicBezTo>
                  <a:close/>
                  <a:moveTo>
                    <a:pt x="7718" y="6526"/>
                  </a:moveTo>
                  <a:cubicBezTo>
                    <a:pt x="7704" y="6526"/>
                    <a:pt x="7691" y="6532"/>
                    <a:pt x="7683" y="6545"/>
                  </a:cubicBezTo>
                  <a:cubicBezTo>
                    <a:pt x="7683" y="6545"/>
                    <a:pt x="7653" y="6601"/>
                    <a:pt x="7594" y="6676"/>
                  </a:cubicBezTo>
                  <a:cubicBezTo>
                    <a:pt x="7580" y="6693"/>
                    <a:pt x="7583" y="6718"/>
                    <a:pt x="7600" y="6732"/>
                  </a:cubicBezTo>
                  <a:cubicBezTo>
                    <a:pt x="7608" y="6737"/>
                    <a:pt x="7614" y="6740"/>
                    <a:pt x="7625" y="6740"/>
                  </a:cubicBezTo>
                  <a:cubicBezTo>
                    <a:pt x="7639" y="6740"/>
                    <a:pt x="7653" y="6737"/>
                    <a:pt x="7655" y="6723"/>
                  </a:cubicBezTo>
                  <a:cubicBezTo>
                    <a:pt x="7720" y="6642"/>
                    <a:pt x="7750" y="6592"/>
                    <a:pt x="7753" y="6587"/>
                  </a:cubicBezTo>
                  <a:cubicBezTo>
                    <a:pt x="7764" y="6567"/>
                    <a:pt x="7761" y="6542"/>
                    <a:pt x="7739" y="6531"/>
                  </a:cubicBezTo>
                  <a:cubicBezTo>
                    <a:pt x="7732" y="6528"/>
                    <a:pt x="7725" y="6526"/>
                    <a:pt x="7718" y="6526"/>
                  </a:cubicBezTo>
                  <a:close/>
                  <a:moveTo>
                    <a:pt x="5141" y="6681"/>
                  </a:moveTo>
                  <a:cubicBezTo>
                    <a:pt x="5133" y="6681"/>
                    <a:pt x="5124" y="6684"/>
                    <a:pt x="5117" y="6690"/>
                  </a:cubicBezTo>
                  <a:cubicBezTo>
                    <a:pt x="5100" y="6704"/>
                    <a:pt x="5094" y="6726"/>
                    <a:pt x="5111" y="6746"/>
                  </a:cubicBezTo>
                  <a:cubicBezTo>
                    <a:pt x="5142" y="6790"/>
                    <a:pt x="5181" y="6832"/>
                    <a:pt x="5217" y="6871"/>
                  </a:cubicBezTo>
                  <a:cubicBezTo>
                    <a:pt x="5225" y="6880"/>
                    <a:pt x="5234" y="6885"/>
                    <a:pt x="5245" y="6885"/>
                  </a:cubicBezTo>
                  <a:cubicBezTo>
                    <a:pt x="5256" y="6885"/>
                    <a:pt x="5267" y="6880"/>
                    <a:pt x="5276" y="6871"/>
                  </a:cubicBezTo>
                  <a:cubicBezTo>
                    <a:pt x="5295" y="6857"/>
                    <a:pt x="5295" y="6832"/>
                    <a:pt x="5276" y="6815"/>
                  </a:cubicBezTo>
                  <a:cubicBezTo>
                    <a:pt x="5239" y="6776"/>
                    <a:pt x="5203" y="6737"/>
                    <a:pt x="5172" y="6695"/>
                  </a:cubicBezTo>
                  <a:cubicBezTo>
                    <a:pt x="5165" y="6686"/>
                    <a:pt x="5153" y="6681"/>
                    <a:pt x="5141" y="6681"/>
                  </a:cubicBezTo>
                  <a:close/>
                  <a:moveTo>
                    <a:pt x="7521" y="6786"/>
                  </a:moveTo>
                  <a:cubicBezTo>
                    <a:pt x="7510" y="6786"/>
                    <a:pt x="7498" y="6791"/>
                    <a:pt x="7491" y="6802"/>
                  </a:cubicBezTo>
                  <a:cubicBezTo>
                    <a:pt x="7457" y="6838"/>
                    <a:pt x="7418" y="6877"/>
                    <a:pt x="7379" y="6913"/>
                  </a:cubicBezTo>
                  <a:cubicBezTo>
                    <a:pt x="7362" y="6927"/>
                    <a:pt x="7360" y="6949"/>
                    <a:pt x="7376" y="6969"/>
                  </a:cubicBezTo>
                  <a:cubicBezTo>
                    <a:pt x="7388" y="6977"/>
                    <a:pt x="7396" y="6983"/>
                    <a:pt x="7407" y="6983"/>
                  </a:cubicBezTo>
                  <a:cubicBezTo>
                    <a:pt x="7418" y="6983"/>
                    <a:pt x="7429" y="6977"/>
                    <a:pt x="7435" y="6972"/>
                  </a:cubicBezTo>
                  <a:cubicBezTo>
                    <a:pt x="7474" y="6933"/>
                    <a:pt x="7513" y="6894"/>
                    <a:pt x="7549" y="6852"/>
                  </a:cubicBezTo>
                  <a:cubicBezTo>
                    <a:pt x="7563" y="6838"/>
                    <a:pt x="7563" y="6810"/>
                    <a:pt x="7547" y="6796"/>
                  </a:cubicBezTo>
                  <a:cubicBezTo>
                    <a:pt x="7540" y="6790"/>
                    <a:pt x="7531" y="6786"/>
                    <a:pt x="7521" y="6786"/>
                  </a:cubicBezTo>
                  <a:close/>
                  <a:moveTo>
                    <a:pt x="5361" y="6910"/>
                  </a:moveTo>
                  <a:cubicBezTo>
                    <a:pt x="5349" y="6910"/>
                    <a:pt x="5337" y="6916"/>
                    <a:pt x="5329" y="6927"/>
                  </a:cubicBezTo>
                  <a:cubicBezTo>
                    <a:pt x="5315" y="6944"/>
                    <a:pt x="5320" y="6969"/>
                    <a:pt x="5337" y="6983"/>
                  </a:cubicBezTo>
                  <a:cubicBezTo>
                    <a:pt x="5382" y="7019"/>
                    <a:pt x="5424" y="7053"/>
                    <a:pt x="5468" y="7083"/>
                  </a:cubicBezTo>
                  <a:cubicBezTo>
                    <a:pt x="5477" y="7086"/>
                    <a:pt x="5488" y="7089"/>
                    <a:pt x="5493" y="7089"/>
                  </a:cubicBezTo>
                  <a:cubicBezTo>
                    <a:pt x="5507" y="7089"/>
                    <a:pt x="5518" y="7083"/>
                    <a:pt x="5521" y="7072"/>
                  </a:cubicBezTo>
                  <a:cubicBezTo>
                    <a:pt x="5535" y="7055"/>
                    <a:pt x="5530" y="7030"/>
                    <a:pt x="5510" y="7016"/>
                  </a:cubicBezTo>
                  <a:cubicBezTo>
                    <a:pt x="5465" y="6986"/>
                    <a:pt x="5424" y="6955"/>
                    <a:pt x="5384" y="6919"/>
                  </a:cubicBezTo>
                  <a:cubicBezTo>
                    <a:pt x="5378" y="6913"/>
                    <a:pt x="5369" y="6910"/>
                    <a:pt x="5361" y="6910"/>
                  </a:cubicBezTo>
                  <a:close/>
                  <a:moveTo>
                    <a:pt x="7286" y="7008"/>
                  </a:moveTo>
                  <a:cubicBezTo>
                    <a:pt x="7277" y="7008"/>
                    <a:pt x="7269" y="7011"/>
                    <a:pt x="7262" y="7016"/>
                  </a:cubicBezTo>
                  <a:cubicBezTo>
                    <a:pt x="7220" y="7047"/>
                    <a:pt x="7176" y="7080"/>
                    <a:pt x="7134" y="7108"/>
                  </a:cubicBezTo>
                  <a:cubicBezTo>
                    <a:pt x="7111" y="7117"/>
                    <a:pt x="7106" y="7145"/>
                    <a:pt x="7120" y="7164"/>
                  </a:cubicBezTo>
                  <a:cubicBezTo>
                    <a:pt x="7125" y="7173"/>
                    <a:pt x="7139" y="7181"/>
                    <a:pt x="7153" y="7181"/>
                  </a:cubicBezTo>
                  <a:cubicBezTo>
                    <a:pt x="7162" y="7181"/>
                    <a:pt x="7170" y="7178"/>
                    <a:pt x="7176" y="7178"/>
                  </a:cubicBezTo>
                  <a:cubicBezTo>
                    <a:pt x="7223" y="7145"/>
                    <a:pt x="7265" y="7114"/>
                    <a:pt x="7309" y="7080"/>
                  </a:cubicBezTo>
                  <a:cubicBezTo>
                    <a:pt x="7329" y="7067"/>
                    <a:pt x="7332" y="7041"/>
                    <a:pt x="7318" y="7025"/>
                  </a:cubicBezTo>
                  <a:cubicBezTo>
                    <a:pt x="7310" y="7013"/>
                    <a:pt x="7298" y="7008"/>
                    <a:pt x="7286" y="7008"/>
                  </a:cubicBezTo>
                  <a:close/>
                  <a:moveTo>
                    <a:pt x="5628" y="7093"/>
                  </a:moveTo>
                  <a:cubicBezTo>
                    <a:pt x="5614" y="7093"/>
                    <a:pt x="5601" y="7101"/>
                    <a:pt x="5594" y="7114"/>
                  </a:cubicBezTo>
                  <a:cubicBezTo>
                    <a:pt x="5580" y="7136"/>
                    <a:pt x="5588" y="7159"/>
                    <a:pt x="5608" y="7170"/>
                  </a:cubicBezTo>
                  <a:cubicBezTo>
                    <a:pt x="5655" y="7198"/>
                    <a:pt x="5705" y="7223"/>
                    <a:pt x="5756" y="7248"/>
                  </a:cubicBezTo>
                  <a:cubicBezTo>
                    <a:pt x="5758" y="7248"/>
                    <a:pt x="5767" y="7251"/>
                    <a:pt x="5772" y="7251"/>
                  </a:cubicBezTo>
                  <a:cubicBezTo>
                    <a:pt x="5786" y="7251"/>
                    <a:pt x="5803" y="7242"/>
                    <a:pt x="5811" y="7226"/>
                  </a:cubicBezTo>
                  <a:cubicBezTo>
                    <a:pt x="5817" y="7209"/>
                    <a:pt x="5811" y="7184"/>
                    <a:pt x="5789" y="7173"/>
                  </a:cubicBezTo>
                  <a:cubicBezTo>
                    <a:pt x="5744" y="7150"/>
                    <a:pt x="5697" y="7125"/>
                    <a:pt x="5650" y="7100"/>
                  </a:cubicBezTo>
                  <a:cubicBezTo>
                    <a:pt x="5643" y="7095"/>
                    <a:pt x="5636" y="7093"/>
                    <a:pt x="5628" y="7093"/>
                  </a:cubicBezTo>
                  <a:close/>
                  <a:moveTo>
                    <a:pt x="7017" y="7175"/>
                  </a:moveTo>
                  <a:cubicBezTo>
                    <a:pt x="7011" y="7175"/>
                    <a:pt x="7004" y="7177"/>
                    <a:pt x="6997" y="7181"/>
                  </a:cubicBezTo>
                  <a:cubicBezTo>
                    <a:pt x="6952" y="7206"/>
                    <a:pt x="6902" y="7226"/>
                    <a:pt x="6855" y="7242"/>
                  </a:cubicBezTo>
                  <a:cubicBezTo>
                    <a:pt x="6832" y="7251"/>
                    <a:pt x="6821" y="7276"/>
                    <a:pt x="6830" y="7295"/>
                  </a:cubicBezTo>
                  <a:cubicBezTo>
                    <a:pt x="6835" y="7312"/>
                    <a:pt x="6849" y="7323"/>
                    <a:pt x="6869" y="7323"/>
                  </a:cubicBezTo>
                  <a:cubicBezTo>
                    <a:pt x="6871" y="7323"/>
                    <a:pt x="6877" y="7323"/>
                    <a:pt x="6880" y="7315"/>
                  </a:cubicBezTo>
                  <a:cubicBezTo>
                    <a:pt x="6930" y="7298"/>
                    <a:pt x="6983" y="7273"/>
                    <a:pt x="7030" y="7251"/>
                  </a:cubicBezTo>
                  <a:cubicBezTo>
                    <a:pt x="7053" y="7242"/>
                    <a:pt x="7058" y="7217"/>
                    <a:pt x="7047" y="7198"/>
                  </a:cubicBezTo>
                  <a:cubicBezTo>
                    <a:pt x="7043" y="7183"/>
                    <a:pt x="7031" y="7175"/>
                    <a:pt x="7017" y="7175"/>
                  </a:cubicBezTo>
                  <a:close/>
                  <a:moveTo>
                    <a:pt x="5922" y="7231"/>
                  </a:moveTo>
                  <a:cubicBezTo>
                    <a:pt x="5905" y="7231"/>
                    <a:pt x="5890" y="7241"/>
                    <a:pt x="5884" y="7256"/>
                  </a:cubicBezTo>
                  <a:cubicBezTo>
                    <a:pt x="5878" y="7279"/>
                    <a:pt x="5887" y="7304"/>
                    <a:pt x="5909" y="7309"/>
                  </a:cubicBezTo>
                  <a:cubicBezTo>
                    <a:pt x="5962" y="7326"/>
                    <a:pt x="6012" y="7346"/>
                    <a:pt x="6065" y="7359"/>
                  </a:cubicBezTo>
                  <a:cubicBezTo>
                    <a:pt x="6068" y="7362"/>
                    <a:pt x="6074" y="7362"/>
                    <a:pt x="6076" y="7362"/>
                  </a:cubicBezTo>
                  <a:cubicBezTo>
                    <a:pt x="6093" y="7362"/>
                    <a:pt x="6107" y="7348"/>
                    <a:pt x="6115" y="7326"/>
                  </a:cubicBezTo>
                  <a:cubicBezTo>
                    <a:pt x="6121" y="7306"/>
                    <a:pt x="6107" y="7284"/>
                    <a:pt x="6088" y="7279"/>
                  </a:cubicBezTo>
                  <a:cubicBezTo>
                    <a:pt x="6037" y="7267"/>
                    <a:pt x="5984" y="7251"/>
                    <a:pt x="5937" y="7234"/>
                  </a:cubicBezTo>
                  <a:cubicBezTo>
                    <a:pt x="5932" y="7232"/>
                    <a:pt x="5927" y="7231"/>
                    <a:pt x="5922" y="7231"/>
                  </a:cubicBezTo>
                  <a:close/>
                  <a:moveTo>
                    <a:pt x="6712" y="7288"/>
                  </a:moveTo>
                  <a:cubicBezTo>
                    <a:pt x="6708" y="7288"/>
                    <a:pt x="6705" y="7288"/>
                    <a:pt x="6701" y="7290"/>
                  </a:cubicBezTo>
                  <a:cubicBezTo>
                    <a:pt x="6651" y="7304"/>
                    <a:pt x="6598" y="7309"/>
                    <a:pt x="6548" y="7318"/>
                  </a:cubicBezTo>
                  <a:cubicBezTo>
                    <a:pt x="6526" y="7320"/>
                    <a:pt x="6509" y="7340"/>
                    <a:pt x="6512" y="7362"/>
                  </a:cubicBezTo>
                  <a:cubicBezTo>
                    <a:pt x="6514" y="7379"/>
                    <a:pt x="6534" y="7396"/>
                    <a:pt x="6553" y="7396"/>
                  </a:cubicBezTo>
                  <a:cubicBezTo>
                    <a:pt x="6612" y="7393"/>
                    <a:pt x="6668" y="7382"/>
                    <a:pt x="6718" y="7368"/>
                  </a:cubicBezTo>
                  <a:cubicBezTo>
                    <a:pt x="6738" y="7362"/>
                    <a:pt x="6757" y="7340"/>
                    <a:pt x="6749" y="7320"/>
                  </a:cubicBezTo>
                  <a:cubicBezTo>
                    <a:pt x="6744" y="7302"/>
                    <a:pt x="6728" y="7288"/>
                    <a:pt x="6712" y="7288"/>
                  </a:cubicBezTo>
                  <a:close/>
                  <a:moveTo>
                    <a:pt x="6231" y="7312"/>
                  </a:moveTo>
                  <a:cubicBezTo>
                    <a:pt x="6213" y="7312"/>
                    <a:pt x="6193" y="7328"/>
                    <a:pt x="6191" y="7348"/>
                  </a:cubicBezTo>
                  <a:cubicBezTo>
                    <a:pt x="6188" y="7368"/>
                    <a:pt x="6205" y="7390"/>
                    <a:pt x="6227" y="7393"/>
                  </a:cubicBezTo>
                  <a:cubicBezTo>
                    <a:pt x="6283" y="7401"/>
                    <a:pt x="6339" y="7404"/>
                    <a:pt x="6394" y="7407"/>
                  </a:cubicBezTo>
                  <a:cubicBezTo>
                    <a:pt x="6414" y="7407"/>
                    <a:pt x="6436" y="7387"/>
                    <a:pt x="6431" y="7368"/>
                  </a:cubicBezTo>
                  <a:cubicBezTo>
                    <a:pt x="6431" y="7348"/>
                    <a:pt x="6417" y="7326"/>
                    <a:pt x="6394" y="7326"/>
                  </a:cubicBezTo>
                  <a:cubicBezTo>
                    <a:pt x="6341" y="7326"/>
                    <a:pt x="6288" y="7320"/>
                    <a:pt x="6235" y="7312"/>
                  </a:cubicBezTo>
                  <a:cubicBezTo>
                    <a:pt x="6234" y="7312"/>
                    <a:pt x="6233" y="7312"/>
                    <a:pt x="6231" y="7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618590" y="670326"/>
              <a:ext cx="438385" cy="288142"/>
            </a:xfrm>
            <a:custGeom>
              <a:avLst/>
              <a:gdLst/>
              <a:ahLst/>
              <a:cxnLst/>
              <a:rect l="l" t="t" r="r" b="b"/>
              <a:pathLst>
                <a:path w="11152" h="7330" extrusionOk="0">
                  <a:moveTo>
                    <a:pt x="5373" y="1"/>
                  </a:moveTo>
                  <a:cubicBezTo>
                    <a:pt x="3125" y="1"/>
                    <a:pt x="565" y="236"/>
                    <a:pt x="424" y="1298"/>
                  </a:cubicBezTo>
                  <a:cubicBezTo>
                    <a:pt x="170" y="3215"/>
                    <a:pt x="0" y="4743"/>
                    <a:pt x="1192" y="5508"/>
                  </a:cubicBezTo>
                  <a:cubicBezTo>
                    <a:pt x="1709" y="5840"/>
                    <a:pt x="2805" y="5920"/>
                    <a:pt x="3920" y="5920"/>
                  </a:cubicBezTo>
                  <a:cubicBezTo>
                    <a:pt x="4958" y="5920"/>
                    <a:pt x="6014" y="5851"/>
                    <a:pt x="6638" y="5851"/>
                  </a:cubicBezTo>
                  <a:cubicBezTo>
                    <a:pt x="6888" y="5851"/>
                    <a:pt x="7068" y="5862"/>
                    <a:pt x="7150" y="5893"/>
                  </a:cubicBezTo>
                  <a:cubicBezTo>
                    <a:pt x="7661" y="6083"/>
                    <a:pt x="6213" y="7330"/>
                    <a:pt x="6643" y="7330"/>
                  </a:cubicBezTo>
                  <a:cubicBezTo>
                    <a:pt x="7067" y="7330"/>
                    <a:pt x="9282" y="7042"/>
                    <a:pt x="10216" y="5223"/>
                  </a:cubicBezTo>
                  <a:cubicBezTo>
                    <a:pt x="11151" y="3404"/>
                    <a:pt x="10981" y="536"/>
                    <a:pt x="8769" y="151"/>
                  </a:cubicBezTo>
                  <a:cubicBezTo>
                    <a:pt x="8769" y="151"/>
                    <a:pt x="7170" y="1"/>
                    <a:pt x="5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1741198" y="711562"/>
              <a:ext cx="83612" cy="163923"/>
            </a:xfrm>
            <a:custGeom>
              <a:avLst/>
              <a:gdLst/>
              <a:ahLst/>
              <a:cxnLst/>
              <a:rect l="l" t="t" r="r" b="b"/>
              <a:pathLst>
                <a:path w="2127" h="4170" extrusionOk="0">
                  <a:moveTo>
                    <a:pt x="1871" y="1"/>
                  </a:moveTo>
                  <a:cubicBezTo>
                    <a:pt x="1868" y="1"/>
                    <a:pt x="1864" y="1"/>
                    <a:pt x="1861" y="1"/>
                  </a:cubicBezTo>
                  <a:cubicBezTo>
                    <a:pt x="1758" y="9"/>
                    <a:pt x="1710" y="76"/>
                    <a:pt x="1716" y="196"/>
                  </a:cubicBezTo>
                  <a:lnTo>
                    <a:pt x="1735" y="363"/>
                  </a:lnTo>
                  <a:cubicBezTo>
                    <a:pt x="1805" y="1599"/>
                    <a:pt x="1819" y="2657"/>
                    <a:pt x="1783" y="3527"/>
                  </a:cubicBezTo>
                  <a:cubicBezTo>
                    <a:pt x="1752" y="3460"/>
                    <a:pt x="1669" y="3223"/>
                    <a:pt x="1529" y="2824"/>
                  </a:cubicBezTo>
                  <a:cubicBezTo>
                    <a:pt x="1390" y="2422"/>
                    <a:pt x="1250" y="2026"/>
                    <a:pt x="1111" y="1630"/>
                  </a:cubicBezTo>
                  <a:cubicBezTo>
                    <a:pt x="971" y="1234"/>
                    <a:pt x="818" y="874"/>
                    <a:pt x="653" y="548"/>
                  </a:cubicBezTo>
                  <a:cubicBezTo>
                    <a:pt x="491" y="224"/>
                    <a:pt x="364" y="65"/>
                    <a:pt x="267" y="65"/>
                  </a:cubicBezTo>
                  <a:cubicBezTo>
                    <a:pt x="266" y="65"/>
                    <a:pt x="264" y="65"/>
                    <a:pt x="262" y="65"/>
                  </a:cubicBezTo>
                  <a:cubicBezTo>
                    <a:pt x="249" y="65"/>
                    <a:pt x="235" y="71"/>
                    <a:pt x="218" y="82"/>
                  </a:cubicBezTo>
                  <a:lnTo>
                    <a:pt x="215" y="43"/>
                  </a:lnTo>
                  <a:cubicBezTo>
                    <a:pt x="67" y="165"/>
                    <a:pt x="0" y="322"/>
                    <a:pt x="11" y="514"/>
                  </a:cubicBezTo>
                  <a:lnTo>
                    <a:pt x="39" y="1677"/>
                  </a:lnTo>
                  <a:lnTo>
                    <a:pt x="173" y="3800"/>
                  </a:lnTo>
                  <a:cubicBezTo>
                    <a:pt x="187" y="4046"/>
                    <a:pt x="255" y="4169"/>
                    <a:pt x="384" y="4169"/>
                  </a:cubicBezTo>
                  <a:cubicBezTo>
                    <a:pt x="388" y="4169"/>
                    <a:pt x="392" y="4169"/>
                    <a:pt x="396" y="4169"/>
                  </a:cubicBezTo>
                  <a:cubicBezTo>
                    <a:pt x="447" y="4166"/>
                    <a:pt x="488" y="4144"/>
                    <a:pt x="525" y="4105"/>
                  </a:cubicBezTo>
                  <a:cubicBezTo>
                    <a:pt x="558" y="4060"/>
                    <a:pt x="578" y="4024"/>
                    <a:pt x="572" y="3985"/>
                  </a:cubicBezTo>
                  <a:cubicBezTo>
                    <a:pt x="572" y="3946"/>
                    <a:pt x="555" y="3904"/>
                    <a:pt x="528" y="3862"/>
                  </a:cubicBezTo>
                  <a:cubicBezTo>
                    <a:pt x="514" y="3842"/>
                    <a:pt x="508" y="3828"/>
                    <a:pt x="500" y="3820"/>
                  </a:cubicBezTo>
                  <a:lnTo>
                    <a:pt x="329" y="690"/>
                  </a:lnTo>
                  <a:lnTo>
                    <a:pt x="329" y="690"/>
                  </a:lnTo>
                  <a:cubicBezTo>
                    <a:pt x="480" y="988"/>
                    <a:pt x="726" y="1544"/>
                    <a:pt x="1069" y="2353"/>
                  </a:cubicBezTo>
                  <a:cubicBezTo>
                    <a:pt x="1409" y="3162"/>
                    <a:pt x="1585" y="3641"/>
                    <a:pt x="1596" y="3795"/>
                  </a:cubicBezTo>
                  <a:lnTo>
                    <a:pt x="1590" y="3826"/>
                  </a:lnTo>
                  <a:cubicBezTo>
                    <a:pt x="1602" y="3842"/>
                    <a:pt x="1616" y="3884"/>
                    <a:pt x="1632" y="3943"/>
                  </a:cubicBezTo>
                  <a:cubicBezTo>
                    <a:pt x="1652" y="4001"/>
                    <a:pt x="1671" y="4049"/>
                    <a:pt x="1696" y="4077"/>
                  </a:cubicBezTo>
                  <a:cubicBezTo>
                    <a:pt x="1720" y="4100"/>
                    <a:pt x="1748" y="4114"/>
                    <a:pt x="1782" y="4114"/>
                  </a:cubicBezTo>
                  <a:cubicBezTo>
                    <a:pt x="1788" y="4114"/>
                    <a:pt x="1794" y="4114"/>
                    <a:pt x="1800" y="4113"/>
                  </a:cubicBezTo>
                  <a:cubicBezTo>
                    <a:pt x="1847" y="4113"/>
                    <a:pt x="1922" y="4093"/>
                    <a:pt x="2034" y="4052"/>
                  </a:cubicBezTo>
                  <a:cubicBezTo>
                    <a:pt x="2093" y="3943"/>
                    <a:pt x="2126" y="3480"/>
                    <a:pt x="2118" y="2662"/>
                  </a:cubicBezTo>
                  <a:cubicBezTo>
                    <a:pt x="2115" y="1848"/>
                    <a:pt x="2101" y="1195"/>
                    <a:pt x="2076" y="707"/>
                  </a:cubicBezTo>
                  <a:lnTo>
                    <a:pt x="2048" y="235"/>
                  </a:lnTo>
                  <a:cubicBezTo>
                    <a:pt x="2045" y="174"/>
                    <a:pt x="2028" y="112"/>
                    <a:pt x="1995" y="68"/>
                  </a:cubicBezTo>
                  <a:cubicBezTo>
                    <a:pt x="1966" y="23"/>
                    <a:pt x="1925" y="1"/>
                    <a:pt x="1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1839001" y="705547"/>
              <a:ext cx="69461" cy="168522"/>
            </a:xfrm>
            <a:custGeom>
              <a:avLst/>
              <a:gdLst/>
              <a:ahLst/>
              <a:cxnLst/>
              <a:rect l="l" t="t" r="r" b="b"/>
              <a:pathLst>
                <a:path w="1767" h="4287" extrusionOk="0">
                  <a:moveTo>
                    <a:pt x="690" y="312"/>
                  </a:moveTo>
                  <a:cubicBezTo>
                    <a:pt x="822" y="312"/>
                    <a:pt x="937" y="363"/>
                    <a:pt x="1030" y="469"/>
                  </a:cubicBezTo>
                  <a:cubicBezTo>
                    <a:pt x="1133" y="581"/>
                    <a:pt x="1189" y="717"/>
                    <a:pt x="1203" y="868"/>
                  </a:cubicBezTo>
                  <a:lnTo>
                    <a:pt x="1209" y="974"/>
                  </a:lnTo>
                  <a:cubicBezTo>
                    <a:pt x="1220" y="1133"/>
                    <a:pt x="1245" y="1373"/>
                    <a:pt x="1290" y="1694"/>
                  </a:cubicBezTo>
                  <a:cubicBezTo>
                    <a:pt x="1334" y="2015"/>
                    <a:pt x="1359" y="2252"/>
                    <a:pt x="1371" y="2408"/>
                  </a:cubicBezTo>
                  <a:cubicBezTo>
                    <a:pt x="1376" y="2564"/>
                    <a:pt x="1382" y="2754"/>
                    <a:pt x="1371" y="2977"/>
                  </a:cubicBezTo>
                  <a:cubicBezTo>
                    <a:pt x="1368" y="3105"/>
                    <a:pt x="1357" y="3228"/>
                    <a:pt x="1337" y="3340"/>
                  </a:cubicBezTo>
                  <a:cubicBezTo>
                    <a:pt x="1320" y="3454"/>
                    <a:pt x="1301" y="3563"/>
                    <a:pt x="1267" y="3666"/>
                  </a:cubicBezTo>
                  <a:cubicBezTo>
                    <a:pt x="1237" y="3772"/>
                    <a:pt x="1192" y="3856"/>
                    <a:pt x="1136" y="3917"/>
                  </a:cubicBezTo>
                  <a:cubicBezTo>
                    <a:pt x="1078" y="3984"/>
                    <a:pt x="1011" y="4020"/>
                    <a:pt x="938" y="4023"/>
                  </a:cubicBezTo>
                  <a:cubicBezTo>
                    <a:pt x="840" y="3984"/>
                    <a:pt x="734" y="3834"/>
                    <a:pt x="617" y="3580"/>
                  </a:cubicBezTo>
                  <a:cubicBezTo>
                    <a:pt x="495" y="3136"/>
                    <a:pt x="419" y="2614"/>
                    <a:pt x="383" y="2015"/>
                  </a:cubicBezTo>
                  <a:lnTo>
                    <a:pt x="380" y="1440"/>
                  </a:lnTo>
                  <a:lnTo>
                    <a:pt x="358" y="1066"/>
                  </a:lnTo>
                  <a:cubicBezTo>
                    <a:pt x="349" y="871"/>
                    <a:pt x="358" y="703"/>
                    <a:pt x="391" y="567"/>
                  </a:cubicBezTo>
                  <a:cubicBezTo>
                    <a:pt x="428" y="405"/>
                    <a:pt x="517" y="318"/>
                    <a:pt x="659" y="313"/>
                  </a:cubicBezTo>
                  <a:cubicBezTo>
                    <a:pt x="669" y="312"/>
                    <a:pt x="680" y="312"/>
                    <a:pt x="690" y="312"/>
                  </a:cubicBezTo>
                  <a:close/>
                  <a:moveTo>
                    <a:pt x="472" y="1"/>
                  </a:moveTo>
                  <a:cubicBezTo>
                    <a:pt x="446" y="1"/>
                    <a:pt x="420" y="2"/>
                    <a:pt x="394" y="3"/>
                  </a:cubicBezTo>
                  <a:cubicBezTo>
                    <a:pt x="338" y="6"/>
                    <a:pt x="283" y="34"/>
                    <a:pt x="227" y="92"/>
                  </a:cubicBezTo>
                  <a:cubicBezTo>
                    <a:pt x="174" y="148"/>
                    <a:pt x="118" y="296"/>
                    <a:pt x="70" y="533"/>
                  </a:cubicBezTo>
                  <a:cubicBezTo>
                    <a:pt x="9" y="815"/>
                    <a:pt x="1" y="1278"/>
                    <a:pt x="34" y="1931"/>
                  </a:cubicBezTo>
                  <a:lnTo>
                    <a:pt x="43" y="2042"/>
                  </a:lnTo>
                  <a:cubicBezTo>
                    <a:pt x="45" y="2042"/>
                    <a:pt x="48" y="2054"/>
                    <a:pt x="51" y="2073"/>
                  </a:cubicBezTo>
                  <a:lnTo>
                    <a:pt x="59" y="2310"/>
                  </a:lnTo>
                  <a:cubicBezTo>
                    <a:pt x="73" y="2570"/>
                    <a:pt x="112" y="2877"/>
                    <a:pt x="171" y="3231"/>
                  </a:cubicBezTo>
                  <a:cubicBezTo>
                    <a:pt x="210" y="3465"/>
                    <a:pt x="294" y="3700"/>
                    <a:pt x="422" y="3937"/>
                  </a:cubicBezTo>
                  <a:cubicBezTo>
                    <a:pt x="549" y="4167"/>
                    <a:pt x="721" y="4287"/>
                    <a:pt x="933" y="4287"/>
                  </a:cubicBezTo>
                  <a:cubicBezTo>
                    <a:pt x="945" y="4287"/>
                    <a:pt x="957" y="4286"/>
                    <a:pt x="969" y="4285"/>
                  </a:cubicBezTo>
                  <a:cubicBezTo>
                    <a:pt x="1524" y="4252"/>
                    <a:pt x="1767" y="3644"/>
                    <a:pt x="1703" y="2450"/>
                  </a:cubicBezTo>
                  <a:lnTo>
                    <a:pt x="1650" y="1747"/>
                  </a:lnTo>
                  <a:lnTo>
                    <a:pt x="1647" y="1699"/>
                  </a:lnTo>
                  <a:cubicBezTo>
                    <a:pt x="1622" y="1289"/>
                    <a:pt x="1552" y="952"/>
                    <a:pt x="1429" y="675"/>
                  </a:cubicBezTo>
                  <a:cubicBezTo>
                    <a:pt x="1231" y="227"/>
                    <a:pt x="912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1929611" y="690492"/>
              <a:ext cx="82590" cy="68164"/>
            </a:xfrm>
            <a:custGeom>
              <a:avLst/>
              <a:gdLst/>
              <a:ahLst/>
              <a:cxnLst/>
              <a:rect l="l" t="t" r="r" b="b"/>
              <a:pathLst>
                <a:path w="2101" h="1734" extrusionOk="0">
                  <a:moveTo>
                    <a:pt x="43" y="1"/>
                  </a:moveTo>
                  <a:cubicBezTo>
                    <a:pt x="25" y="1"/>
                    <a:pt x="5" y="17"/>
                    <a:pt x="3" y="37"/>
                  </a:cubicBezTo>
                  <a:cubicBezTo>
                    <a:pt x="0" y="57"/>
                    <a:pt x="17" y="79"/>
                    <a:pt x="39" y="82"/>
                  </a:cubicBezTo>
                  <a:cubicBezTo>
                    <a:pt x="1800" y="316"/>
                    <a:pt x="2014" y="1686"/>
                    <a:pt x="2020" y="1700"/>
                  </a:cubicBezTo>
                  <a:cubicBezTo>
                    <a:pt x="2020" y="1720"/>
                    <a:pt x="2037" y="1734"/>
                    <a:pt x="2056" y="1734"/>
                  </a:cubicBezTo>
                  <a:lnTo>
                    <a:pt x="2065" y="1734"/>
                  </a:lnTo>
                  <a:cubicBezTo>
                    <a:pt x="2084" y="1731"/>
                    <a:pt x="2101" y="1711"/>
                    <a:pt x="2098" y="1689"/>
                  </a:cubicBezTo>
                  <a:cubicBezTo>
                    <a:pt x="2095" y="1675"/>
                    <a:pt x="2042" y="1324"/>
                    <a:pt x="1763" y="936"/>
                  </a:cubicBezTo>
                  <a:cubicBezTo>
                    <a:pt x="1507" y="579"/>
                    <a:pt x="1002" y="127"/>
                    <a:pt x="48" y="1"/>
                  </a:cubicBezTo>
                  <a:cubicBezTo>
                    <a:pt x="46" y="1"/>
                    <a:pt x="45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2019631" y="774379"/>
              <a:ext cx="9788" cy="39664"/>
            </a:xfrm>
            <a:custGeom>
              <a:avLst/>
              <a:gdLst/>
              <a:ahLst/>
              <a:cxnLst/>
              <a:rect l="l" t="t" r="r" b="b"/>
              <a:pathLst>
                <a:path w="249" h="1009" extrusionOk="0">
                  <a:moveTo>
                    <a:pt x="46" y="0"/>
                  </a:moveTo>
                  <a:cubicBezTo>
                    <a:pt x="43" y="0"/>
                    <a:pt x="40" y="1"/>
                    <a:pt x="37" y="1"/>
                  </a:cubicBezTo>
                  <a:cubicBezTo>
                    <a:pt x="14" y="4"/>
                    <a:pt x="1" y="29"/>
                    <a:pt x="9" y="52"/>
                  </a:cubicBezTo>
                  <a:cubicBezTo>
                    <a:pt x="12" y="54"/>
                    <a:pt x="165" y="610"/>
                    <a:pt x="51" y="953"/>
                  </a:cubicBezTo>
                  <a:cubicBezTo>
                    <a:pt x="42" y="975"/>
                    <a:pt x="54" y="1000"/>
                    <a:pt x="73" y="1006"/>
                  </a:cubicBezTo>
                  <a:cubicBezTo>
                    <a:pt x="79" y="1008"/>
                    <a:pt x="84" y="1008"/>
                    <a:pt x="87" y="1008"/>
                  </a:cubicBezTo>
                  <a:cubicBezTo>
                    <a:pt x="107" y="1008"/>
                    <a:pt x="123" y="1000"/>
                    <a:pt x="123" y="981"/>
                  </a:cubicBezTo>
                  <a:cubicBezTo>
                    <a:pt x="249" y="612"/>
                    <a:pt x="93" y="54"/>
                    <a:pt x="84" y="29"/>
                  </a:cubicBezTo>
                  <a:cubicBezTo>
                    <a:pt x="82" y="13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1650588" y="807753"/>
              <a:ext cx="63643" cy="64940"/>
            </a:xfrm>
            <a:custGeom>
              <a:avLst/>
              <a:gdLst/>
              <a:ahLst/>
              <a:cxnLst/>
              <a:rect l="l" t="t" r="r" b="b"/>
              <a:pathLst>
                <a:path w="1619" h="1652" extrusionOk="0">
                  <a:moveTo>
                    <a:pt x="43" y="0"/>
                  </a:moveTo>
                  <a:cubicBezTo>
                    <a:pt x="23" y="0"/>
                    <a:pt x="1" y="20"/>
                    <a:pt x="4" y="42"/>
                  </a:cubicBezTo>
                  <a:cubicBezTo>
                    <a:pt x="4" y="53"/>
                    <a:pt x="26" y="355"/>
                    <a:pt x="232" y="709"/>
                  </a:cubicBezTo>
                  <a:cubicBezTo>
                    <a:pt x="419" y="1033"/>
                    <a:pt x="804" y="1457"/>
                    <a:pt x="1566" y="1649"/>
                  </a:cubicBezTo>
                  <a:cubicBezTo>
                    <a:pt x="1572" y="1652"/>
                    <a:pt x="1574" y="1652"/>
                    <a:pt x="1577" y="1652"/>
                  </a:cubicBezTo>
                  <a:cubicBezTo>
                    <a:pt x="1594" y="1652"/>
                    <a:pt x="1608" y="1644"/>
                    <a:pt x="1613" y="1624"/>
                  </a:cubicBezTo>
                  <a:cubicBezTo>
                    <a:pt x="1619" y="1605"/>
                    <a:pt x="1605" y="1582"/>
                    <a:pt x="1583" y="1577"/>
                  </a:cubicBezTo>
                  <a:cubicBezTo>
                    <a:pt x="182" y="1225"/>
                    <a:pt x="85" y="53"/>
                    <a:pt x="85" y="39"/>
                  </a:cubicBezTo>
                  <a:cubicBezTo>
                    <a:pt x="85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1426757" y="390203"/>
              <a:ext cx="523177" cy="333152"/>
            </a:xfrm>
            <a:custGeom>
              <a:avLst/>
              <a:gdLst/>
              <a:ahLst/>
              <a:cxnLst/>
              <a:rect l="l" t="t" r="r" b="b"/>
              <a:pathLst>
                <a:path w="13309" h="8475" extrusionOk="0">
                  <a:moveTo>
                    <a:pt x="8791" y="1"/>
                  </a:moveTo>
                  <a:cubicBezTo>
                    <a:pt x="6378" y="1"/>
                    <a:pt x="3209" y="191"/>
                    <a:pt x="3209" y="191"/>
                  </a:cubicBezTo>
                  <a:cubicBezTo>
                    <a:pt x="1" y="705"/>
                    <a:pt x="548" y="4878"/>
                    <a:pt x="1254" y="6326"/>
                  </a:cubicBezTo>
                  <a:cubicBezTo>
                    <a:pt x="1896" y="7650"/>
                    <a:pt x="3128" y="8474"/>
                    <a:pt x="3874" y="8474"/>
                  </a:cubicBezTo>
                  <a:cubicBezTo>
                    <a:pt x="3945" y="8474"/>
                    <a:pt x="4011" y="8467"/>
                    <a:pt x="4071" y="8452"/>
                  </a:cubicBezTo>
                  <a:cubicBezTo>
                    <a:pt x="4774" y="8282"/>
                    <a:pt x="3444" y="7774"/>
                    <a:pt x="3600" y="6834"/>
                  </a:cubicBezTo>
                  <a:cubicBezTo>
                    <a:pt x="3657" y="6483"/>
                    <a:pt x="4591" y="6431"/>
                    <a:pt x="5820" y="6431"/>
                  </a:cubicBezTo>
                  <a:cubicBezTo>
                    <a:pt x="6351" y="6431"/>
                    <a:pt x="6937" y="6440"/>
                    <a:pt x="7531" y="6440"/>
                  </a:cubicBezTo>
                  <a:cubicBezTo>
                    <a:pt x="9239" y="6440"/>
                    <a:pt x="11015" y="6359"/>
                    <a:pt x="11743" y="5726"/>
                  </a:cubicBezTo>
                  <a:cubicBezTo>
                    <a:pt x="13308" y="4365"/>
                    <a:pt x="12761" y="788"/>
                    <a:pt x="11353" y="191"/>
                  </a:cubicBezTo>
                  <a:cubicBezTo>
                    <a:pt x="11015" y="48"/>
                    <a:pt x="9998" y="1"/>
                    <a:pt x="8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1590955" y="437060"/>
              <a:ext cx="53344" cy="166910"/>
            </a:xfrm>
            <a:custGeom>
              <a:avLst/>
              <a:gdLst/>
              <a:ahLst/>
              <a:cxnLst/>
              <a:rect l="l" t="t" r="r" b="b"/>
              <a:pathLst>
                <a:path w="1357" h="4246" extrusionOk="0">
                  <a:moveTo>
                    <a:pt x="1194" y="0"/>
                  </a:moveTo>
                  <a:cubicBezTo>
                    <a:pt x="1189" y="0"/>
                    <a:pt x="1185" y="1"/>
                    <a:pt x="1180" y="1"/>
                  </a:cubicBezTo>
                  <a:cubicBezTo>
                    <a:pt x="1044" y="12"/>
                    <a:pt x="938" y="355"/>
                    <a:pt x="868" y="1036"/>
                  </a:cubicBezTo>
                  <a:cubicBezTo>
                    <a:pt x="846" y="1301"/>
                    <a:pt x="823" y="1457"/>
                    <a:pt x="809" y="1507"/>
                  </a:cubicBezTo>
                  <a:cubicBezTo>
                    <a:pt x="809" y="1507"/>
                    <a:pt x="762" y="1368"/>
                    <a:pt x="664" y="1095"/>
                  </a:cubicBezTo>
                  <a:cubicBezTo>
                    <a:pt x="441" y="475"/>
                    <a:pt x="267" y="168"/>
                    <a:pt x="139" y="168"/>
                  </a:cubicBezTo>
                  <a:cubicBezTo>
                    <a:pt x="138" y="168"/>
                    <a:pt x="136" y="168"/>
                    <a:pt x="134" y="168"/>
                  </a:cubicBezTo>
                  <a:lnTo>
                    <a:pt x="0" y="283"/>
                  </a:lnTo>
                  <a:lnTo>
                    <a:pt x="6" y="319"/>
                  </a:lnTo>
                  <a:cubicBezTo>
                    <a:pt x="14" y="450"/>
                    <a:pt x="184" y="852"/>
                    <a:pt x="514" y="1524"/>
                  </a:cubicBezTo>
                  <a:cubicBezTo>
                    <a:pt x="659" y="1828"/>
                    <a:pt x="737" y="1985"/>
                    <a:pt x="748" y="2001"/>
                  </a:cubicBezTo>
                  <a:lnTo>
                    <a:pt x="762" y="2163"/>
                  </a:lnTo>
                  <a:cubicBezTo>
                    <a:pt x="770" y="2250"/>
                    <a:pt x="795" y="2392"/>
                    <a:pt x="834" y="2595"/>
                  </a:cubicBezTo>
                  <a:cubicBezTo>
                    <a:pt x="873" y="2796"/>
                    <a:pt x="893" y="2955"/>
                    <a:pt x="904" y="3067"/>
                  </a:cubicBezTo>
                  <a:cubicBezTo>
                    <a:pt x="952" y="3675"/>
                    <a:pt x="957" y="4029"/>
                    <a:pt x="918" y="4121"/>
                  </a:cubicBezTo>
                  <a:cubicBezTo>
                    <a:pt x="964" y="4203"/>
                    <a:pt x="1019" y="4245"/>
                    <a:pt x="1084" y="4245"/>
                  </a:cubicBezTo>
                  <a:cubicBezTo>
                    <a:pt x="1090" y="4245"/>
                    <a:pt x="1096" y="4245"/>
                    <a:pt x="1102" y="4244"/>
                  </a:cubicBezTo>
                  <a:cubicBezTo>
                    <a:pt x="1239" y="4239"/>
                    <a:pt x="1295" y="4094"/>
                    <a:pt x="1275" y="3815"/>
                  </a:cubicBezTo>
                  <a:lnTo>
                    <a:pt x="1116" y="1945"/>
                  </a:lnTo>
                  <a:cubicBezTo>
                    <a:pt x="1108" y="1742"/>
                    <a:pt x="1144" y="1435"/>
                    <a:pt x="1231" y="1033"/>
                  </a:cubicBezTo>
                  <a:cubicBezTo>
                    <a:pt x="1320" y="629"/>
                    <a:pt x="1356" y="325"/>
                    <a:pt x="1339" y="118"/>
                  </a:cubicBezTo>
                  <a:cubicBezTo>
                    <a:pt x="1339" y="82"/>
                    <a:pt x="1323" y="48"/>
                    <a:pt x="1286" y="29"/>
                  </a:cubicBezTo>
                  <a:cubicBezTo>
                    <a:pt x="1257" y="9"/>
                    <a:pt x="1225" y="0"/>
                    <a:pt x="1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1658293" y="435724"/>
              <a:ext cx="53108" cy="164630"/>
            </a:xfrm>
            <a:custGeom>
              <a:avLst/>
              <a:gdLst/>
              <a:ahLst/>
              <a:cxnLst/>
              <a:rect l="l" t="t" r="r" b="b"/>
              <a:pathLst>
                <a:path w="1351" h="4188" extrusionOk="0">
                  <a:moveTo>
                    <a:pt x="327" y="1"/>
                  </a:moveTo>
                  <a:cubicBezTo>
                    <a:pt x="300" y="1"/>
                    <a:pt x="275" y="2"/>
                    <a:pt x="251" y="4"/>
                  </a:cubicBezTo>
                  <a:cubicBezTo>
                    <a:pt x="78" y="15"/>
                    <a:pt x="0" y="169"/>
                    <a:pt x="25" y="462"/>
                  </a:cubicBezTo>
                  <a:lnTo>
                    <a:pt x="98" y="986"/>
                  </a:lnTo>
                  <a:lnTo>
                    <a:pt x="198" y="2802"/>
                  </a:lnTo>
                  <a:lnTo>
                    <a:pt x="321" y="3849"/>
                  </a:lnTo>
                  <a:lnTo>
                    <a:pt x="335" y="4013"/>
                  </a:lnTo>
                  <a:cubicBezTo>
                    <a:pt x="341" y="4066"/>
                    <a:pt x="366" y="4108"/>
                    <a:pt x="416" y="4142"/>
                  </a:cubicBezTo>
                  <a:cubicBezTo>
                    <a:pt x="457" y="4173"/>
                    <a:pt x="499" y="4187"/>
                    <a:pt x="546" y="4187"/>
                  </a:cubicBezTo>
                  <a:cubicBezTo>
                    <a:pt x="554" y="4187"/>
                    <a:pt x="561" y="4187"/>
                    <a:pt x="569" y="4186"/>
                  </a:cubicBezTo>
                  <a:lnTo>
                    <a:pt x="1091" y="4144"/>
                  </a:lnTo>
                  <a:cubicBezTo>
                    <a:pt x="1158" y="4142"/>
                    <a:pt x="1225" y="4122"/>
                    <a:pt x="1272" y="4089"/>
                  </a:cubicBezTo>
                  <a:cubicBezTo>
                    <a:pt x="1323" y="4058"/>
                    <a:pt x="1350" y="4010"/>
                    <a:pt x="1342" y="3946"/>
                  </a:cubicBezTo>
                  <a:cubicBezTo>
                    <a:pt x="1337" y="3858"/>
                    <a:pt x="1272" y="3813"/>
                    <a:pt x="1147" y="3813"/>
                  </a:cubicBezTo>
                  <a:cubicBezTo>
                    <a:pt x="1131" y="3813"/>
                    <a:pt x="1113" y="3813"/>
                    <a:pt x="1094" y="3815"/>
                  </a:cubicBezTo>
                  <a:lnTo>
                    <a:pt x="639" y="3865"/>
                  </a:lnTo>
                  <a:cubicBezTo>
                    <a:pt x="631" y="3865"/>
                    <a:pt x="617" y="3751"/>
                    <a:pt x="600" y="3517"/>
                  </a:cubicBezTo>
                  <a:lnTo>
                    <a:pt x="541" y="2392"/>
                  </a:lnTo>
                  <a:cubicBezTo>
                    <a:pt x="527" y="2233"/>
                    <a:pt x="508" y="2077"/>
                    <a:pt x="486" y="1921"/>
                  </a:cubicBezTo>
                  <a:lnTo>
                    <a:pt x="642" y="1907"/>
                  </a:lnTo>
                  <a:cubicBezTo>
                    <a:pt x="661" y="1908"/>
                    <a:pt x="680" y="1908"/>
                    <a:pt x="699" y="1908"/>
                  </a:cubicBezTo>
                  <a:cubicBezTo>
                    <a:pt x="743" y="1908"/>
                    <a:pt x="784" y="1906"/>
                    <a:pt x="823" y="1904"/>
                  </a:cubicBezTo>
                  <a:cubicBezTo>
                    <a:pt x="879" y="1899"/>
                    <a:pt x="921" y="1879"/>
                    <a:pt x="954" y="1843"/>
                  </a:cubicBezTo>
                  <a:cubicBezTo>
                    <a:pt x="988" y="1807"/>
                    <a:pt x="1004" y="1767"/>
                    <a:pt x="1002" y="1723"/>
                  </a:cubicBezTo>
                  <a:cubicBezTo>
                    <a:pt x="992" y="1625"/>
                    <a:pt x="913" y="1572"/>
                    <a:pt x="756" y="1572"/>
                  </a:cubicBezTo>
                  <a:cubicBezTo>
                    <a:pt x="734" y="1572"/>
                    <a:pt x="711" y="1573"/>
                    <a:pt x="686" y="1575"/>
                  </a:cubicBezTo>
                  <a:lnTo>
                    <a:pt x="466" y="1603"/>
                  </a:lnTo>
                  <a:cubicBezTo>
                    <a:pt x="455" y="1541"/>
                    <a:pt x="444" y="1508"/>
                    <a:pt x="444" y="1505"/>
                  </a:cubicBezTo>
                  <a:lnTo>
                    <a:pt x="402" y="612"/>
                  </a:lnTo>
                  <a:cubicBezTo>
                    <a:pt x="394" y="526"/>
                    <a:pt x="385" y="434"/>
                    <a:pt x="371" y="347"/>
                  </a:cubicBezTo>
                  <a:lnTo>
                    <a:pt x="371" y="347"/>
                  </a:lnTo>
                  <a:cubicBezTo>
                    <a:pt x="491" y="353"/>
                    <a:pt x="650" y="378"/>
                    <a:pt x="848" y="428"/>
                  </a:cubicBezTo>
                  <a:cubicBezTo>
                    <a:pt x="965" y="373"/>
                    <a:pt x="1021" y="303"/>
                    <a:pt x="1016" y="219"/>
                  </a:cubicBezTo>
                  <a:cubicBezTo>
                    <a:pt x="1007" y="144"/>
                    <a:pt x="907" y="82"/>
                    <a:pt x="712" y="43"/>
                  </a:cubicBezTo>
                  <a:cubicBezTo>
                    <a:pt x="557" y="17"/>
                    <a:pt x="429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1711244" y="427390"/>
              <a:ext cx="49491" cy="168758"/>
            </a:xfrm>
            <a:custGeom>
              <a:avLst/>
              <a:gdLst/>
              <a:ahLst/>
              <a:cxnLst/>
              <a:rect l="l" t="t" r="r" b="b"/>
              <a:pathLst>
                <a:path w="1259" h="4293" extrusionOk="0">
                  <a:moveTo>
                    <a:pt x="530" y="1"/>
                  </a:moveTo>
                  <a:cubicBezTo>
                    <a:pt x="522" y="1"/>
                    <a:pt x="514" y="1"/>
                    <a:pt x="506" y="1"/>
                  </a:cubicBezTo>
                  <a:cubicBezTo>
                    <a:pt x="310" y="15"/>
                    <a:pt x="168" y="163"/>
                    <a:pt x="70" y="437"/>
                  </a:cubicBezTo>
                  <a:cubicBezTo>
                    <a:pt x="17" y="587"/>
                    <a:pt x="1" y="752"/>
                    <a:pt x="15" y="939"/>
                  </a:cubicBezTo>
                  <a:cubicBezTo>
                    <a:pt x="34" y="1243"/>
                    <a:pt x="146" y="1544"/>
                    <a:pt x="344" y="1848"/>
                  </a:cubicBezTo>
                  <a:cubicBezTo>
                    <a:pt x="427" y="1977"/>
                    <a:pt x="511" y="2102"/>
                    <a:pt x="595" y="2225"/>
                  </a:cubicBezTo>
                  <a:cubicBezTo>
                    <a:pt x="679" y="2345"/>
                    <a:pt x="751" y="2479"/>
                    <a:pt x="815" y="2624"/>
                  </a:cubicBezTo>
                  <a:cubicBezTo>
                    <a:pt x="877" y="2772"/>
                    <a:pt x="913" y="2922"/>
                    <a:pt x="927" y="3076"/>
                  </a:cubicBezTo>
                  <a:cubicBezTo>
                    <a:pt x="938" y="3224"/>
                    <a:pt x="924" y="3402"/>
                    <a:pt x="885" y="3606"/>
                  </a:cubicBezTo>
                  <a:cubicBezTo>
                    <a:pt x="865" y="3712"/>
                    <a:pt x="826" y="3801"/>
                    <a:pt x="773" y="3874"/>
                  </a:cubicBezTo>
                  <a:cubicBezTo>
                    <a:pt x="718" y="3946"/>
                    <a:pt x="651" y="3985"/>
                    <a:pt x="575" y="3991"/>
                  </a:cubicBezTo>
                  <a:lnTo>
                    <a:pt x="313" y="3969"/>
                  </a:lnTo>
                  <a:lnTo>
                    <a:pt x="257" y="4072"/>
                  </a:lnTo>
                  <a:cubicBezTo>
                    <a:pt x="282" y="4208"/>
                    <a:pt x="383" y="4281"/>
                    <a:pt x="553" y="4292"/>
                  </a:cubicBezTo>
                  <a:lnTo>
                    <a:pt x="550" y="4273"/>
                  </a:lnTo>
                  <a:cubicBezTo>
                    <a:pt x="681" y="4259"/>
                    <a:pt x="801" y="4214"/>
                    <a:pt x="899" y="4133"/>
                  </a:cubicBezTo>
                  <a:cubicBezTo>
                    <a:pt x="997" y="4055"/>
                    <a:pt x="1069" y="3957"/>
                    <a:pt x="1119" y="3837"/>
                  </a:cubicBezTo>
                  <a:cubicBezTo>
                    <a:pt x="1220" y="3600"/>
                    <a:pt x="1259" y="3358"/>
                    <a:pt x="1237" y="3107"/>
                  </a:cubicBezTo>
                  <a:cubicBezTo>
                    <a:pt x="1211" y="2780"/>
                    <a:pt x="1128" y="2496"/>
                    <a:pt x="980" y="2256"/>
                  </a:cubicBezTo>
                  <a:cubicBezTo>
                    <a:pt x="916" y="2150"/>
                    <a:pt x="846" y="2041"/>
                    <a:pt x="773" y="1929"/>
                  </a:cubicBezTo>
                  <a:cubicBezTo>
                    <a:pt x="701" y="1823"/>
                    <a:pt x="631" y="1720"/>
                    <a:pt x="567" y="1628"/>
                  </a:cubicBezTo>
                  <a:cubicBezTo>
                    <a:pt x="506" y="1536"/>
                    <a:pt x="450" y="1433"/>
                    <a:pt x="402" y="1310"/>
                  </a:cubicBezTo>
                  <a:cubicBezTo>
                    <a:pt x="358" y="1190"/>
                    <a:pt x="333" y="1087"/>
                    <a:pt x="327" y="1003"/>
                  </a:cubicBezTo>
                  <a:cubicBezTo>
                    <a:pt x="316" y="919"/>
                    <a:pt x="316" y="847"/>
                    <a:pt x="324" y="783"/>
                  </a:cubicBezTo>
                  <a:cubicBezTo>
                    <a:pt x="347" y="492"/>
                    <a:pt x="425" y="339"/>
                    <a:pt x="556" y="322"/>
                  </a:cubicBezTo>
                  <a:cubicBezTo>
                    <a:pt x="597" y="342"/>
                    <a:pt x="635" y="351"/>
                    <a:pt x="673" y="351"/>
                  </a:cubicBezTo>
                  <a:cubicBezTo>
                    <a:pt x="679" y="351"/>
                    <a:pt x="684" y="351"/>
                    <a:pt x="690" y="350"/>
                  </a:cubicBezTo>
                  <a:cubicBezTo>
                    <a:pt x="790" y="345"/>
                    <a:pt x="835" y="292"/>
                    <a:pt x="829" y="197"/>
                  </a:cubicBezTo>
                  <a:cubicBezTo>
                    <a:pt x="826" y="141"/>
                    <a:pt x="787" y="96"/>
                    <a:pt x="718" y="54"/>
                  </a:cubicBezTo>
                  <a:cubicBezTo>
                    <a:pt x="656" y="20"/>
                    <a:pt x="594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780429" y="409268"/>
              <a:ext cx="78030" cy="16550"/>
            </a:xfrm>
            <a:custGeom>
              <a:avLst/>
              <a:gdLst/>
              <a:ahLst/>
              <a:cxnLst/>
              <a:rect l="l" t="t" r="r" b="b"/>
              <a:pathLst>
                <a:path w="1985" h="421" extrusionOk="0">
                  <a:moveTo>
                    <a:pt x="317" y="1"/>
                  </a:moveTo>
                  <a:cubicBezTo>
                    <a:pt x="143" y="1"/>
                    <a:pt x="43" y="15"/>
                    <a:pt x="40" y="16"/>
                  </a:cubicBezTo>
                  <a:cubicBezTo>
                    <a:pt x="18" y="22"/>
                    <a:pt x="1" y="41"/>
                    <a:pt x="4" y="64"/>
                  </a:cubicBezTo>
                  <a:cubicBezTo>
                    <a:pt x="6" y="82"/>
                    <a:pt x="26" y="97"/>
                    <a:pt x="44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51" y="97"/>
                    <a:pt x="146" y="84"/>
                    <a:pt x="312" y="84"/>
                  </a:cubicBezTo>
                  <a:cubicBezTo>
                    <a:pt x="633" y="84"/>
                    <a:pt x="1220" y="133"/>
                    <a:pt x="1923" y="418"/>
                  </a:cubicBezTo>
                  <a:cubicBezTo>
                    <a:pt x="1929" y="418"/>
                    <a:pt x="1932" y="421"/>
                    <a:pt x="1940" y="421"/>
                  </a:cubicBezTo>
                  <a:cubicBezTo>
                    <a:pt x="1957" y="421"/>
                    <a:pt x="1971" y="415"/>
                    <a:pt x="1973" y="393"/>
                  </a:cubicBezTo>
                  <a:cubicBezTo>
                    <a:pt x="1985" y="373"/>
                    <a:pt x="1973" y="351"/>
                    <a:pt x="1954" y="343"/>
                  </a:cubicBezTo>
                  <a:cubicBezTo>
                    <a:pt x="1243" y="52"/>
                    <a:pt x="647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477860" y="430653"/>
              <a:ext cx="60695" cy="106255"/>
            </a:xfrm>
            <a:custGeom>
              <a:avLst/>
              <a:gdLst/>
              <a:ahLst/>
              <a:cxnLst/>
              <a:rect l="l" t="t" r="r" b="b"/>
              <a:pathLst>
                <a:path w="1544" h="2703" extrusionOk="0">
                  <a:moveTo>
                    <a:pt x="1496" y="1"/>
                  </a:moveTo>
                  <a:cubicBezTo>
                    <a:pt x="1491" y="1"/>
                    <a:pt x="1487" y="1"/>
                    <a:pt x="1482" y="2"/>
                  </a:cubicBezTo>
                  <a:cubicBezTo>
                    <a:pt x="1466" y="11"/>
                    <a:pt x="1117" y="133"/>
                    <a:pt x="754" y="521"/>
                  </a:cubicBezTo>
                  <a:cubicBezTo>
                    <a:pt x="419" y="881"/>
                    <a:pt x="23" y="1545"/>
                    <a:pt x="1" y="2661"/>
                  </a:cubicBezTo>
                  <a:cubicBezTo>
                    <a:pt x="1" y="2680"/>
                    <a:pt x="18" y="2703"/>
                    <a:pt x="43" y="2703"/>
                  </a:cubicBezTo>
                  <a:cubicBezTo>
                    <a:pt x="65" y="2703"/>
                    <a:pt x="85" y="2686"/>
                    <a:pt x="87" y="2664"/>
                  </a:cubicBezTo>
                  <a:cubicBezTo>
                    <a:pt x="126" y="582"/>
                    <a:pt x="1496" y="86"/>
                    <a:pt x="1510" y="80"/>
                  </a:cubicBezTo>
                  <a:cubicBezTo>
                    <a:pt x="1533" y="72"/>
                    <a:pt x="1544" y="47"/>
                    <a:pt x="1535" y="27"/>
                  </a:cubicBezTo>
                  <a:cubicBezTo>
                    <a:pt x="1531" y="9"/>
                    <a:pt x="1514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556952" y="416344"/>
              <a:ext cx="38406" cy="8059"/>
            </a:xfrm>
            <a:custGeom>
              <a:avLst/>
              <a:gdLst/>
              <a:ahLst/>
              <a:cxnLst/>
              <a:rect l="l" t="t" r="r" b="b"/>
              <a:pathLst>
                <a:path w="977" h="205" extrusionOk="0">
                  <a:moveTo>
                    <a:pt x="677" y="1"/>
                  </a:moveTo>
                  <a:cubicBezTo>
                    <a:pt x="376" y="1"/>
                    <a:pt x="51" y="115"/>
                    <a:pt x="34" y="123"/>
                  </a:cubicBezTo>
                  <a:cubicBezTo>
                    <a:pt x="12" y="129"/>
                    <a:pt x="0" y="154"/>
                    <a:pt x="9" y="174"/>
                  </a:cubicBezTo>
                  <a:cubicBezTo>
                    <a:pt x="14" y="193"/>
                    <a:pt x="28" y="204"/>
                    <a:pt x="48" y="204"/>
                  </a:cubicBezTo>
                  <a:cubicBezTo>
                    <a:pt x="51" y="204"/>
                    <a:pt x="56" y="204"/>
                    <a:pt x="59" y="199"/>
                  </a:cubicBezTo>
                  <a:cubicBezTo>
                    <a:pt x="63" y="197"/>
                    <a:pt x="391" y="82"/>
                    <a:pt x="681" y="82"/>
                  </a:cubicBezTo>
                  <a:cubicBezTo>
                    <a:pt x="766" y="82"/>
                    <a:pt x="849" y="92"/>
                    <a:pt x="918" y="118"/>
                  </a:cubicBezTo>
                  <a:cubicBezTo>
                    <a:pt x="923" y="120"/>
                    <a:pt x="927" y="121"/>
                    <a:pt x="932" y="121"/>
                  </a:cubicBezTo>
                  <a:cubicBezTo>
                    <a:pt x="948" y="121"/>
                    <a:pt x="965" y="111"/>
                    <a:pt x="971" y="96"/>
                  </a:cubicBezTo>
                  <a:cubicBezTo>
                    <a:pt x="977" y="73"/>
                    <a:pt x="966" y="48"/>
                    <a:pt x="946" y="43"/>
                  </a:cubicBezTo>
                  <a:cubicBezTo>
                    <a:pt x="866" y="12"/>
                    <a:pt x="773" y="1"/>
                    <a:pt x="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824968" y="573230"/>
              <a:ext cx="74964" cy="38249"/>
            </a:xfrm>
            <a:custGeom>
              <a:avLst/>
              <a:gdLst/>
              <a:ahLst/>
              <a:cxnLst/>
              <a:rect l="l" t="t" r="r" b="b"/>
              <a:pathLst>
                <a:path w="1907" h="973" extrusionOk="0">
                  <a:moveTo>
                    <a:pt x="1861" y="1"/>
                  </a:moveTo>
                  <a:cubicBezTo>
                    <a:pt x="1851" y="1"/>
                    <a:pt x="1841" y="5"/>
                    <a:pt x="1831" y="13"/>
                  </a:cubicBezTo>
                  <a:cubicBezTo>
                    <a:pt x="1008" y="839"/>
                    <a:pt x="266" y="890"/>
                    <a:pt x="90" y="890"/>
                  </a:cubicBezTo>
                  <a:cubicBezTo>
                    <a:pt x="65" y="890"/>
                    <a:pt x="52" y="889"/>
                    <a:pt x="51" y="889"/>
                  </a:cubicBezTo>
                  <a:cubicBezTo>
                    <a:pt x="49" y="889"/>
                    <a:pt x="47" y="889"/>
                    <a:pt x="45" y="889"/>
                  </a:cubicBezTo>
                  <a:cubicBezTo>
                    <a:pt x="23" y="889"/>
                    <a:pt x="9" y="904"/>
                    <a:pt x="3" y="923"/>
                  </a:cubicBezTo>
                  <a:cubicBezTo>
                    <a:pt x="1" y="948"/>
                    <a:pt x="17" y="964"/>
                    <a:pt x="40" y="970"/>
                  </a:cubicBezTo>
                  <a:cubicBezTo>
                    <a:pt x="42" y="970"/>
                    <a:pt x="65" y="973"/>
                    <a:pt x="98" y="973"/>
                  </a:cubicBezTo>
                  <a:cubicBezTo>
                    <a:pt x="310" y="973"/>
                    <a:pt x="1050" y="906"/>
                    <a:pt x="1887" y="69"/>
                  </a:cubicBezTo>
                  <a:cubicBezTo>
                    <a:pt x="1906" y="55"/>
                    <a:pt x="1906" y="30"/>
                    <a:pt x="1887" y="13"/>
                  </a:cubicBezTo>
                  <a:cubicBezTo>
                    <a:pt x="1880" y="5"/>
                    <a:pt x="1871" y="1"/>
                    <a:pt x="1861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32"/>
          <p:cNvGrpSpPr/>
          <p:nvPr/>
        </p:nvGrpSpPr>
        <p:grpSpPr>
          <a:xfrm>
            <a:off x="7464388" y="3856648"/>
            <a:ext cx="857684" cy="891021"/>
            <a:chOff x="7524970" y="1006401"/>
            <a:chExt cx="701926" cy="729269"/>
          </a:xfrm>
        </p:grpSpPr>
        <p:sp>
          <p:nvSpPr>
            <p:cNvPr id="971" name="Google Shape;971;p32"/>
            <p:cNvSpPr/>
            <p:nvPr/>
          </p:nvSpPr>
          <p:spPr>
            <a:xfrm>
              <a:off x="7524970" y="1006401"/>
              <a:ext cx="701926" cy="729269"/>
            </a:xfrm>
            <a:custGeom>
              <a:avLst/>
              <a:gdLst/>
              <a:ahLst/>
              <a:cxnLst/>
              <a:rect l="l" t="t" r="r" b="b"/>
              <a:pathLst>
                <a:path w="21256" h="22084" extrusionOk="0">
                  <a:moveTo>
                    <a:pt x="14547" y="0"/>
                  </a:moveTo>
                  <a:cubicBezTo>
                    <a:pt x="13892" y="0"/>
                    <a:pt x="13184" y="190"/>
                    <a:pt x="12633" y="364"/>
                  </a:cubicBezTo>
                  <a:cubicBezTo>
                    <a:pt x="12503" y="403"/>
                    <a:pt x="12371" y="448"/>
                    <a:pt x="12237" y="448"/>
                  </a:cubicBezTo>
                  <a:cubicBezTo>
                    <a:pt x="12229" y="448"/>
                    <a:pt x="12222" y="448"/>
                    <a:pt x="12214" y="447"/>
                  </a:cubicBezTo>
                  <a:cubicBezTo>
                    <a:pt x="12041" y="439"/>
                    <a:pt x="11888" y="355"/>
                    <a:pt x="11729" y="294"/>
                  </a:cubicBezTo>
                  <a:cubicBezTo>
                    <a:pt x="11508" y="209"/>
                    <a:pt x="11271" y="167"/>
                    <a:pt x="11035" y="167"/>
                  </a:cubicBezTo>
                  <a:cubicBezTo>
                    <a:pt x="10575" y="167"/>
                    <a:pt x="10114" y="324"/>
                    <a:pt x="9762" y="620"/>
                  </a:cubicBezTo>
                  <a:cubicBezTo>
                    <a:pt x="9628" y="732"/>
                    <a:pt x="9508" y="860"/>
                    <a:pt x="9341" y="910"/>
                  </a:cubicBezTo>
                  <a:cubicBezTo>
                    <a:pt x="9282" y="925"/>
                    <a:pt x="9223" y="930"/>
                    <a:pt x="9164" y="930"/>
                  </a:cubicBezTo>
                  <a:cubicBezTo>
                    <a:pt x="9091" y="930"/>
                    <a:pt x="9018" y="923"/>
                    <a:pt x="8944" y="922"/>
                  </a:cubicBezTo>
                  <a:cubicBezTo>
                    <a:pt x="8921" y="921"/>
                    <a:pt x="8898" y="920"/>
                    <a:pt x="8875" y="920"/>
                  </a:cubicBezTo>
                  <a:cubicBezTo>
                    <a:pt x="8459" y="920"/>
                    <a:pt x="8057" y="1080"/>
                    <a:pt x="7653" y="1175"/>
                  </a:cubicBezTo>
                  <a:cubicBezTo>
                    <a:pt x="7485" y="1214"/>
                    <a:pt x="7323" y="1228"/>
                    <a:pt x="7167" y="1228"/>
                  </a:cubicBezTo>
                  <a:cubicBezTo>
                    <a:pt x="6776" y="1228"/>
                    <a:pt x="6415" y="1142"/>
                    <a:pt x="6055" y="1142"/>
                  </a:cubicBezTo>
                  <a:cubicBezTo>
                    <a:pt x="5712" y="1142"/>
                    <a:pt x="5370" y="1220"/>
                    <a:pt x="5002" y="1524"/>
                  </a:cubicBezTo>
                  <a:cubicBezTo>
                    <a:pt x="4771" y="1429"/>
                    <a:pt x="4520" y="1382"/>
                    <a:pt x="4263" y="1382"/>
                  </a:cubicBezTo>
                  <a:cubicBezTo>
                    <a:pt x="3764" y="1382"/>
                    <a:pt x="3295" y="1563"/>
                    <a:pt x="2924" y="1898"/>
                  </a:cubicBezTo>
                  <a:cubicBezTo>
                    <a:pt x="2603" y="2032"/>
                    <a:pt x="2324" y="2252"/>
                    <a:pt x="2109" y="2531"/>
                  </a:cubicBezTo>
                  <a:cubicBezTo>
                    <a:pt x="1925" y="2777"/>
                    <a:pt x="1800" y="3064"/>
                    <a:pt x="1744" y="3368"/>
                  </a:cubicBezTo>
                  <a:cubicBezTo>
                    <a:pt x="1688" y="3678"/>
                    <a:pt x="1705" y="3990"/>
                    <a:pt x="1789" y="4286"/>
                  </a:cubicBezTo>
                  <a:cubicBezTo>
                    <a:pt x="1789" y="4400"/>
                    <a:pt x="1800" y="4512"/>
                    <a:pt x="1816" y="4629"/>
                  </a:cubicBezTo>
                  <a:cubicBezTo>
                    <a:pt x="1730" y="4869"/>
                    <a:pt x="1691" y="5131"/>
                    <a:pt x="1702" y="5410"/>
                  </a:cubicBezTo>
                  <a:cubicBezTo>
                    <a:pt x="1671" y="5472"/>
                    <a:pt x="1646" y="5530"/>
                    <a:pt x="1627" y="5583"/>
                  </a:cubicBezTo>
                  <a:lnTo>
                    <a:pt x="1574" y="5611"/>
                  </a:lnTo>
                  <a:cubicBezTo>
                    <a:pt x="1111" y="5851"/>
                    <a:pt x="768" y="6261"/>
                    <a:pt x="611" y="6755"/>
                  </a:cubicBezTo>
                  <a:cubicBezTo>
                    <a:pt x="455" y="7252"/>
                    <a:pt x="497" y="7776"/>
                    <a:pt x="734" y="8242"/>
                  </a:cubicBezTo>
                  <a:lnTo>
                    <a:pt x="910" y="8591"/>
                  </a:lnTo>
                  <a:cubicBezTo>
                    <a:pt x="449" y="8928"/>
                    <a:pt x="251" y="9349"/>
                    <a:pt x="165" y="9656"/>
                  </a:cubicBezTo>
                  <a:cubicBezTo>
                    <a:pt x="0" y="10239"/>
                    <a:pt x="120" y="10873"/>
                    <a:pt x="477" y="11358"/>
                  </a:cubicBezTo>
                  <a:cubicBezTo>
                    <a:pt x="603" y="11528"/>
                    <a:pt x="742" y="11665"/>
                    <a:pt x="890" y="11771"/>
                  </a:cubicBezTo>
                  <a:cubicBezTo>
                    <a:pt x="980" y="11885"/>
                    <a:pt x="1086" y="11989"/>
                    <a:pt x="1197" y="12081"/>
                  </a:cubicBezTo>
                  <a:cubicBezTo>
                    <a:pt x="1072" y="12343"/>
                    <a:pt x="1002" y="12636"/>
                    <a:pt x="1005" y="12943"/>
                  </a:cubicBezTo>
                  <a:cubicBezTo>
                    <a:pt x="1007" y="13216"/>
                    <a:pt x="1069" y="13487"/>
                    <a:pt x="1175" y="13729"/>
                  </a:cubicBezTo>
                  <a:cubicBezTo>
                    <a:pt x="1236" y="13905"/>
                    <a:pt x="1320" y="14073"/>
                    <a:pt x="1426" y="14232"/>
                  </a:cubicBezTo>
                  <a:lnTo>
                    <a:pt x="1431" y="14240"/>
                  </a:lnTo>
                  <a:cubicBezTo>
                    <a:pt x="1635" y="14533"/>
                    <a:pt x="1920" y="14759"/>
                    <a:pt x="2241" y="14904"/>
                  </a:cubicBezTo>
                  <a:cubicBezTo>
                    <a:pt x="2439" y="15035"/>
                    <a:pt x="2659" y="15124"/>
                    <a:pt x="2899" y="15177"/>
                  </a:cubicBezTo>
                  <a:cubicBezTo>
                    <a:pt x="2944" y="15264"/>
                    <a:pt x="2997" y="15350"/>
                    <a:pt x="3052" y="15431"/>
                  </a:cubicBezTo>
                  <a:cubicBezTo>
                    <a:pt x="3041" y="15537"/>
                    <a:pt x="3036" y="15643"/>
                    <a:pt x="3041" y="15752"/>
                  </a:cubicBezTo>
                  <a:cubicBezTo>
                    <a:pt x="2988" y="15852"/>
                    <a:pt x="2958" y="15944"/>
                    <a:pt x="2930" y="16025"/>
                  </a:cubicBezTo>
                  <a:cubicBezTo>
                    <a:pt x="2732" y="16617"/>
                    <a:pt x="2832" y="17272"/>
                    <a:pt x="3195" y="17777"/>
                  </a:cubicBezTo>
                  <a:cubicBezTo>
                    <a:pt x="3359" y="18009"/>
                    <a:pt x="3630" y="18280"/>
                    <a:pt x="4048" y="18452"/>
                  </a:cubicBezTo>
                  <a:cubicBezTo>
                    <a:pt x="4419" y="18865"/>
                    <a:pt x="4947" y="19108"/>
                    <a:pt x="5505" y="19108"/>
                  </a:cubicBezTo>
                  <a:cubicBezTo>
                    <a:pt x="5831" y="19108"/>
                    <a:pt x="6152" y="19024"/>
                    <a:pt x="6434" y="18871"/>
                  </a:cubicBezTo>
                  <a:cubicBezTo>
                    <a:pt x="6796" y="19359"/>
                    <a:pt x="7265" y="19543"/>
                    <a:pt x="7536" y="19613"/>
                  </a:cubicBezTo>
                  <a:lnTo>
                    <a:pt x="7544" y="19616"/>
                  </a:lnTo>
                  <a:cubicBezTo>
                    <a:pt x="7569" y="19624"/>
                    <a:pt x="7589" y="19627"/>
                    <a:pt x="7611" y="19633"/>
                  </a:cubicBezTo>
                  <a:cubicBezTo>
                    <a:pt x="7630" y="19658"/>
                    <a:pt x="7647" y="19683"/>
                    <a:pt x="7667" y="19708"/>
                  </a:cubicBezTo>
                  <a:cubicBezTo>
                    <a:pt x="7697" y="19755"/>
                    <a:pt x="7731" y="19800"/>
                    <a:pt x="7770" y="19847"/>
                  </a:cubicBezTo>
                  <a:cubicBezTo>
                    <a:pt x="8674" y="20921"/>
                    <a:pt x="10002" y="21348"/>
                    <a:pt x="11307" y="21725"/>
                  </a:cubicBezTo>
                  <a:cubicBezTo>
                    <a:pt x="11757" y="21856"/>
                    <a:pt x="12206" y="21987"/>
                    <a:pt x="12669" y="22046"/>
                  </a:cubicBezTo>
                  <a:cubicBezTo>
                    <a:pt x="12863" y="22071"/>
                    <a:pt x="13052" y="22083"/>
                    <a:pt x="13236" y="22083"/>
                  </a:cubicBezTo>
                  <a:cubicBezTo>
                    <a:pt x="15057" y="22083"/>
                    <a:pt x="16394" y="20897"/>
                    <a:pt x="17649" y="19633"/>
                  </a:cubicBezTo>
                  <a:cubicBezTo>
                    <a:pt x="17863" y="19418"/>
                    <a:pt x="18078" y="19200"/>
                    <a:pt x="18273" y="18971"/>
                  </a:cubicBezTo>
                  <a:cubicBezTo>
                    <a:pt x="19002" y="18109"/>
                    <a:pt x="19470" y="17032"/>
                    <a:pt x="19596" y="15908"/>
                  </a:cubicBezTo>
                  <a:cubicBezTo>
                    <a:pt x="19601" y="15833"/>
                    <a:pt x="19613" y="15755"/>
                    <a:pt x="19649" y="15685"/>
                  </a:cubicBezTo>
                  <a:cubicBezTo>
                    <a:pt x="19677" y="15629"/>
                    <a:pt x="19719" y="15587"/>
                    <a:pt x="19763" y="15543"/>
                  </a:cubicBezTo>
                  <a:cubicBezTo>
                    <a:pt x="20352" y="14940"/>
                    <a:pt x="20795" y="14340"/>
                    <a:pt x="20583" y="13439"/>
                  </a:cubicBezTo>
                  <a:cubicBezTo>
                    <a:pt x="20544" y="13272"/>
                    <a:pt x="20480" y="13113"/>
                    <a:pt x="20396" y="12957"/>
                  </a:cubicBezTo>
                  <a:cubicBezTo>
                    <a:pt x="20402" y="12795"/>
                    <a:pt x="20383" y="12625"/>
                    <a:pt x="20341" y="12449"/>
                  </a:cubicBezTo>
                  <a:cubicBezTo>
                    <a:pt x="20366" y="12390"/>
                    <a:pt x="20388" y="12329"/>
                    <a:pt x="20405" y="12265"/>
                  </a:cubicBezTo>
                  <a:cubicBezTo>
                    <a:pt x="20514" y="12022"/>
                    <a:pt x="20569" y="11751"/>
                    <a:pt x="20564" y="11470"/>
                  </a:cubicBezTo>
                  <a:lnTo>
                    <a:pt x="20564" y="11464"/>
                  </a:lnTo>
                  <a:cubicBezTo>
                    <a:pt x="20561" y="11383"/>
                    <a:pt x="20558" y="11302"/>
                    <a:pt x="20547" y="11221"/>
                  </a:cubicBezTo>
                  <a:cubicBezTo>
                    <a:pt x="20544" y="11135"/>
                    <a:pt x="20533" y="11046"/>
                    <a:pt x="20516" y="10956"/>
                  </a:cubicBezTo>
                  <a:cubicBezTo>
                    <a:pt x="21021" y="10504"/>
                    <a:pt x="21256" y="9807"/>
                    <a:pt x="21127" y="9140"/>
                  </a:cubicBezTo>
                  <a:lnTo>
                    <a:pt x="21122" y="9129"/>
                  </a:lnTo>
                  <a:cubicBezTo>
                    <a:pt x="21038" y="8699"/>
                    <a:pt x="20815" y="8317"/>
                    <a:pt x="20491" y="8033"/>
                  </a:cubicBezTo>
                  <a:cubicBezTo>
                    <a:pt x="20469" y="7999"/>
                    <a:pt x="20447" y="7969"/>
                    <a:pt x="20424" y="7932"/>
                  </a:cubicBezTo>
                  <a:lnTo>
                    <a:pt x="20419" y="7924"/>
                  </a:lnTo>
                  <a:cubicBezTo>
                    <a:pt x="20257" y="7709"/>
                    <a:pt x="20056" y="7533"/>
                    <a:pt x="19830" y="7402"/>
                  </a:cubicBezTo>
                  <a:cubicBezTo>
                    <a:pt x="19825" y="7305"/>
                    <a:pt x="19822" y="7215"/>
                    <a:pt x="19819" y="7129"/>
                  </a:cubicBezTo>
                  <a:cubicBezTo>
                    <a:pt x="20193" y="6738"/>
                    <a:pt x="20422" y="6208"/>
                    <a:pt x="20424" y="5625"/>
                  </a:cubicBezTo>
                  <a:cubicBezTo>
                    <a:pt x="20430" y="5232"/>
                    <a:pt x="20324" y="4850"/>
                    <a:pt x="20129" y="4515"/>
                  </a:cubicBezTo>
                  <a:lnTo>
                    <a:pt x="19707" y="3893"/>
                  </a:lnTo>
                  <a:cubicBezTo>
                    <a:pt x="19652" y="3407"/>
                    <a:pt x="19445" y="2944"/>
                    <a:pt x="19094" y="2570"/>
                  </a:cubicBezTo>
                  <a:cubicBezTo>
                    <a:pt x="19029" y="2503"/>
                    <a:pt x="18965" y="2442"/>
                    <a:pt x="18896" y="2381"/>
                  </a:cubicBezTo>
                  <a:cubicBezTo>
                    <a:pt x="18695" y="2085"/>
                    <a:pt x="18438" y="1828"/>
                    <a:pt x="18128" y="1627"/>
                  </a:cubicBezTo>
                  <a:cubicBezTo>
                    <a:pt x="17810" y="1426"/>
                    <a:pt x="17459" y="1301"/>
                    <a:pt x="17091" y="1262"/>
                  </a:cubicBezTo>
                  <a:cubicBezTo>
                    <a:pt x="16611" y="927"/>
                    <a:pt x="16136" y="548"/>
                    <a:pt x="15632" y="252"/>
                  </a:cubicBezTo>
                  <a:cubicBezTo>
                    <a:pt x="15320" y="69"/>
                    <a:pt x="14943" y="0"/>
                    <a:pt x="14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7645006" y="1115574"/>
              <a:ext cx="39825" cy="36259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23" y="84"/>
                  </a:moveTo>
                  <a:cubicBezTo>
                    <a:pt x="648" y="129"/>
                    <a:pt x="690" y="227"/>
                    <a:pt x="740" y="350"/>
                  </a:cubicBezTo>
                  <a:cubicBezTo>
                    <a:pt x="650" y="341"/>
                    <a:pt x="558" y="338"/>
                    <a:pt x="464" y="336"/>
                  </a:cubicBezTo>
                  <a:cubicBezTo>
                    <a:pt x="561" y="154"/>
                    <a:pt x="606" y="98"/>
                    <a:pt x="623" y="84"/>
                  </a:cubicBezTo>
                  <a:close/>
                  <a:moveTo>
                    <a:pt x="266" y="415"/>
                  </a:moveTo>
                  <a:cubicBezTo>
                    <a:pt x="289" y="415"/>
                    <a:pt x="313" y="415"/>
                    <a:pt x="338" y="416"/>
                  </a:cubicBezTo>
                  <a:cubicBezTo>
                    <a:pt x="313" y="467"/>
                    <a:pt x="285" y="522"/>
                    <a:pt x="257" y="587"/>
                  </a:cubicBezTo>
                  <a:cubicBezTo>
                    <a:pt x="140" y="495"/>
                    <a:pt x="101" y="450"/>
                    <a:pt x="87" y="430"/>
                  </a:cubicBezTo>
                  <a:cubicBezTo>
                    <a:pt x="122" y="422"/>
                    <a:pt x="186" y="415"/>
                    <a:pt x="266" y="415"/>
                  </a:cubicBezTo>
                  <a:close/>
                  <a:moveTo>
                    <a:pt x="854" y="436"/>
                  </a:moveTo>
                  <a:lnTo>
                    <a:pt x="854" y="436"/>
                  </a:lnTo>
                  <a:cubicBezTo>
                    <a:pt x="1021" y="453"/>
                    <a:pt x="1088" y="469"/>
                    <a:pt x="1111" y="481"/>
                  </a:cubicBezTo>
                  <a:cubicBezTo>
                    <a:pt x="1088" y="503"/>
                    <a:pt x="1033" y="545"/>
                    <a:pt x="915" y="609"/>
                  </a:cubicBezTo>
                  <a:cubicBezTo>
                    <a:pt x="899" y="556"/>
                    <a:pt x="879" y="495"/>
                    <a:pt x="854" y="436"/>
                  </a:cubicBezTo>
                  <a:close/>
                  <a:moveTo>
                    <a:pt x="427" y="408"/>
                  </a:moveTo>
                  <a:cubicBezTo>
                    <a:pt x="544" y="411"/>
                    <a:pt x="664" y="416"/>
                    <a:pt x="773" y="425"/>
                  </a:cubicBezTo>
                  <a:cubicBezTo>
                    <a:pt x="801" y="503"/>
                    <a:pt x="829" y="578"/>
                    <a:pt x="854" y="648"/>
                  </a:cubicBezTo>
                  <a:cubicBezTo>
                    <a:pt x="762" y="698"/>
                    <a:pt x="664" y="748"/>
                    <a:pt x="567" y="796"/>
                  </a:cubicBezTo>
                  <a:cubicBezTo>
                    <a:pt x="477" y="740"/>
                    <a:pt x="394" y="684"/>
                    <a:pt x="321" y="631"/>
                  </a:cubicBezTo>
                  <a:cubicBezTo>
                    <a:pt x="358" y="550"/>
                    <a:pt x="394" y="478"/>
                    <a:pt x="427" y="408"/>
                  </a:cubicBezTo>
                  <a:close/>
                  <a:moveTo>
                    <a:pt x="285" y="704"/>
                  </a:moveTo>
                  <a:cubicBezTo>
                    <a:pt x="344" y="746"/>
                    <a:pt x="411" y="793"/>
                    <a:pt x="480" y="838"/>
                  </a:cubicBezTo>
                  <a:cubicBezTo>
                    <a:pt x="324" y="910"/>
                    <a:pt x="224" y="947"/>
                    <a:pt x="171" y="960"/>
                  </a:cubicBezTo>
                  <a:cubicBezTo>
                    <a:pt x="196" y="910"/>
                    <a:pt x="238" y="813"/>
                    <a:pt x="285" y="704"/>
                  </a:cubicBezTo>
                  <a:close/>
                  <a:moveTo>
                    <a:pt x="879" y="723"/>
                  </a:moveTo>
                  <a:cubicBezTo>
                    <a:pt x="935" y="896"/>
                    <a:pt x="949" y="977"/>
                    <a:pt x="952" y="1011"/>
                  </a:cubicBezTo>
                  <a:cubicBezTo>
                    <a:pt x="902" y="991"/>
                    <a:pt x="796" y="938"/>
                    <a:pt x="645" y="843"/>
                  </a:cubicBezTo>
                  <a:cubicBezTo>
                    <a:pt x="726" y="807"/>
                    <a:pt x="801" y="765"/>
                    <a:pt x="879" y="723"/>
                  </a:cubicBezTo>
                  <a:close/>
                  <a:moveTo>
                    <a:pt x="631" y="1"/>
                  </a:moveTo>
                  <a:cubicBezTo>
                    <a:pt x="595" y="1"/>
                    <a:pt x="539" y="29"/>
                    <a:pt x="380" y="338"/>
                  </a:cubicBezTo>
                  <a:cubicBezTo>
                    <a:pt x="288" y="338"/>
                    <a:pt x="126" y="341"/>
                    <a:pt x="56" y="363"/>
                  </a:cubicBezTo>
                  <a:cubicBezTo>
                    <a:pt x="17" y="375"/>
                    <a:pt x="9" y="400"/>
                    <a:pt x="6" y="411"/>
                  </a:cubicBezTo>
                  <a:cubicBezTo>
                    <a:pt x="0" y="450"/>
                    <a:pt x="20" y="506"/>
                    <a:pt x="226" y="659"/>
                  </a:cubicBezTo>
                  <a:cubicBezTo>
                    <a:pt x="148" y="829"/>
                    <a:pt x="90" y="969"/>
                    <a:pt x="87" y="977"/>
                  </a:cubicBezTo>
                  <a:cubicBezTo>
                    <a:pt x="79" y="994"/>
                    <a:pt x="84" y="1008"/>
                    <a:pt x="92" y="1022"/>
                  </a:cubicBezTo>
                  <a:cubicBezTo>
                    <a:pt x="104" y="1036"/>
                    <a:pt x="118" y="1044"/>
                    <a:pt x="143" y="1044"/>
                  </a:cubicBezTo>
                  <a:cubicBezTo>
                    <a:pt x="218" y="1044"/>
                    <a:pt x="427" y="949"/>
                    <a:pt x="561" y="885"/>
                  </a:cubicBezTo>
                  <a:cubicBezTo>
                    <a:pt x="650" y="938"/>
                    <a:pt x="913" y="1097"/>
                    <a:pt x="977" y="1097"/>
                  </a:cubicBezTo>
                  <a:cubicBezTo>
                    <a:pt x="994" y="1097"/>
                    <a:pt x="1008" y="1092"/>
                    <a:pt x="1019" y="1078"/>
                  </a:cubicBezTo>
                  <a:cubicBezTo>
                    <a:pt x="1027" y="1061"/>
                    <a:pt x="1055" y="1022"/>
                    <a:pt x="943" y="687"/>
                  </a:cubicBezTo>
                  <a:cubicBezTo>
                    <a:pt x="1167" y="559"/>
                    <a:pt x="1189" y="520"/>
                    <a:pt x="1194" y="506"/>
                  </a:cubicBezTo>
                  <a:cubicBezTo>
                    <a:pt x="1206" y="489"/>
                    <a:pt x="1206" y="472"/>
                    <a:pt x="1194" y="453"/>
                  </a:cubicBezTo>
                  <a:cubicBezTo>
                    <a:pt x="1186" y="433"/>
                    <a:pt x="1158" y="389"/>
                    <a:pt x="823" y="355"/>
                  </a:cubicBezTo>
                  <a:cubicBezTo>
                    <a:pt x="773" y="227"/>
                    <a:pt x="712" y="82"/>
                    <a:pt x="678" y="29"/>
                  </a:cubicBezTo>
                  <a:cubicBezTo>
                    <a:pt x="670" y="1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8013240" y="1513462"/>
              <a:ext cx="40552" cy="38372"/>
            </a:xfrm>
            <a:custGeom>
              <a:avLst/>
              <a:gdLst/>
              <a:ahLst/>
              <a:cxnLst/>
              <a:rect l="l" t="t" r="r" b="b"/>
              <a:pathLst>
                <a:path w="1228" h="1162" extrusionOk="0">
                  <a:moveTo>
                    <a:pt x="963" y="132"/>
                  </a:moveTo>
                  <a:lnTo>
                    <a:pt x="963" y="132"/>
                  </a:lnTo>
                  <a:cubicBezTo>
                    <a:pt x="957" y="163"/>
                    <a:pt x="932" y="230"/>
                    <a:pt x="876" y="350"/>
                  </a:cubicBezTo>
                  <a:cubicBezTo>
                    <a:pt x="826" y="313"/>
                    <a:pt x="776" y="274"/>
                    <a:pt x="723" y="241"/>
                  </a:cubicBezTo>
                  <a:cubicBezTo>
                    <a:pt x="846" y="171"/>
                    <a:pt x="921" y="140"/>
                    <a:pt x="963" y="132"/>
                  </a:cubicBezTo>
                  <a:close/>
                  <a:moveTo>
                    <a:pt x="332" y="85"/>
                  </a:moveTo>
                  <a:cubicBezTo>
                    <a:pt x="377" y="107"/>
                    <a:pt x="469" y="163"/>
                    <a:pt x="581" y="238"/>
                  </a:cubicBezTo>
                  <a:cubicBezTo>
                    <a:pt x="502" y="283"/>
                    <a:pt x="421" y="330"/>
                    <a:pt x="346" y="383"/>
                  </a:cubicBezTo>
                  <a:cubicBezTo>
                    <a:pt x="321" y="185"/>
                    <a:pt x="324" y="112"/>
                    <a:pt x="332" y="85"/>
                  </a:cubicBezTo>
                  <a:close/>
                  <a:moveTo>
                    <a:pt x="904" y="467"/>
                  </a:moveTo>
                  <a:cubicBezTo>
                    <a:pt x="1049" y="578"/>
                    <a:pt x="1105" y="634"/>
                    <a:pt x="1130" y="659"/>
                  </a:cubicBezTo>
                  <a:cubicBezTo>
                    <a:pt x="1077" y="668"/>
                    <a:pt x="957" y="687"/>
                    <a:pt x="781" y="698"/>
                  </a:cubicBezTo>
                  <a:cubicBezTo>
                    <a:pt x="826" y="620"/>
                    <a:pt x="865" y="539"/>
                    <a:pt x="904" y="467"/>
                  </a:cubicBezTo>
                  <a:close/>
                  <a:moveTo>
                    <a:pt x="282" y="520"/>
                  </a:moveTo>
                  <a:cubicBezTo>
                    <a:pt x="293" y="576"/>
                    <a:pt x="302" y="642"/>
                    <a:pt x="315" y="707"/>
                  </a:cubicBezTo>
                  <a:cubicBezTo>
                    <a:pt x="168" y="701"/>
                    <a:pt x="109" y="687"/>
                    <a:pt x="87" y="676"/>
                  </a:cubicBezTo>
                  <a:cubicBezTo>
                    <a:pt x="120" y="642"/>
                    <a:pt x="193" y="587"/>
                    <a:pt x="282" y="520"/>
                  </a:cubicBezTo>
                  <a:close/>
                  <a:moveTo>
                    <a:pt x="645" y="283"/>
                  </a:moveTo>
                  <a:cubicBezTo>
                    <a:pt x="714" y="327"/>
                    <a:pt x="781" y="372"/>
                    <a:pt x="840" y="419"/>
                  </a:cubicBezTo>
                  <a:cubicBezTo>
                    <a:pt x="795" y="509"/>
                    <a:pt x="742" y="606"/>
                    <a:pt x="692" y="701"/>
                  </a:cubicBezTo>
                  <a:cubicBezTo>
                    <a:pt x="617" y="705"/>
                    <a:pt x="545" y="709"/>
                    <a:pt x="477" y="709"/>
                  </a:cubicBezTo>
                  <a:cubicBezTo>
                    <a:pt x="448" y="709"/>
                    <a:pt x="421" y="708"/>
                    <a:pt x="394" y="707"/>
                  </a:cubicBezTo>
                  <a:cubicBezTo>
                    <a:pt x="380" y="620"/>
                    <a:pt x="366" y="539"/>
                    <a:pt x="352" y="467"/>
                  </a:cubicBezTo>
                  <a:cubicBezTo>
                    <a:pt x="447" y="400"/>
                    <a:pt x="553" y="338"/>
                    <a:pt x="645" y="283"/>
                  </a:cubicBezTo>
                  <a:close/>
                  <a:moveTo>
                    <a:pt x="645" y="782"/>
                  </a:moveTo>
                  <a:lnTo>
                    <a:pt x="645" y="782"/>
                  </a:lnTo>
                  <a:cubicBezTo>
                    <a:pt x="555" y="938"/>
                    <a:pt x="491" y="1022"/>
                    <a:pt x="461" y="1061"/>
                  </a:cubicBezTo>
                  <a:cubicBezTo>
                    <a:pt x="449" y="1005"/>
                    <a:pt x="430" y="902"/>
                    <a:pt x="408" y="785"/>
                  </a:cubicBezTo>
                  <a:lnTo>
                    <a:pt x="408" y="785"/>
                  </a:lnTo>
                  <a:cubicBezTo>
                    <a:pt x="430" y="786"/>
                    <a:pt x="452" y="786"/>
                    <a:pt x="475" y="786"/>
                  </a:cubicBezTo>
                  <a:cubicBezTo>
                    <a:pt x="529" y="786"/>
                    <a:pt x="585" y="784"/>
                    <a:pt x="645" y="782"/>
                  </a:cubicBezTo>
                  <a:close/>
                  <a:moveTo>
                    <a:pt x="325" y="0"/>
                  </a:moveTo>
                  <a:cubicBezTo>
                    <a:pt x="310" y="0"/>
                    <a:pt x="294" y="6"/>
                    <a:pt x="282" y="20"/>
                  </a:cubicBezTo>
                  <a:cubicBezTo>
                    <a:pt x="260" y="48"/>
                    <a:pt x="237" y="121"/>
                    <a:pt x="279" y="430"/>
                  </a:cubicBezTo>
                  <a:cubicBezTo>
                    <a:pt x="198" y="492"/>
                    <a:pt x="73" y="581"/>
                    <a:pt x="28" y="637"/>
                  </a:cubicBezTo>
                  <a:cubicBezTo>
                    <a:pt x="0" y="665"/>
                    <a:pt x="9" y="693"/>
                    <a:pt x="14" y="704"/>
                  </a:cubicBezTo>
                  <a:cubicBezTo>
                    <a:pt x="28" y="743"/>
                    <a:pt x="81" y="774"/>
                    <a:pt x="335" y="785"/>
                  </a:cubicBezTo>
                  <a:cubicBezTo>
                    <a:pt x="366" y="969"/>
                    <a:pt x="399" y="1120"/>
                    <a:pt x="402" y="1125"/>
                  </a:cubicBezTo>
                  <a:cubicBezTo>
                    <a:pt x="408" y="1147"/>
                    <a:pt x="427" y="1161"/>
                    <a:pt x="447" y="1161"/>
                  </a:cubicBezTo>
                  <a:cubicBezTo>
                    <a:pt x="472" y="1161"/>
                    <a:pt x="519" y="1161"/>
                    <a:pt x="742" y="779"/>
                  </a:cubicBezTo>
                  <a:cubicBezTo>
                    <a:pt x="848" y="774"/>
                    <a:pt x="1158" y="757"/>
                    <a:pt x="1208" y="718"/>
                  </a:cubicBezTo>
                  <a:cubicBezTo>
                    <a:pt x="1222" y="709"/>
                    <a:pt x="1228" y="695"/>
                    <a:pt x="1228" y="679"/>
                  </a:cubicBezTo>
                  <a:cubicBezTo>
                    <a:pt x="1228" y="654"/>
                    <a:pt x="1228" y="612"/>
                    <a:pt x="946" y="400"/>
                  </a:cubicBezTo>
                  <a:cubicBezTo>
                    <a:pt x="1058" y="165"/>
                    <a:pt x="1055" y="121"/>
                    <a:pt x="1049" y="107"/>
                  </a:cubicBezTo>
                  <a:cubicBezTo>
                    <a:pt x="1049" y="82"/>
                    <a:pt x="1032" y="54"/>
                    <a:pt x="988" y="54"/>
                  </a:cubicBezTo>
                  <a:cubicBezTo>
                    <a:pt x="932" y="54"/>
                    <a:pt x="820" y="101"/>
                    <a:pt x="659" y="193"/>
                  </a:cubicBezTo>
                  <a:cubicBezTo>
                    <a:pt x="544" y="118"/>
                    <a:pt x="408" y="32"/>
                    <a:pt x="352" y="6"/>
                  </a:cubicBezTo>
                  <a:cubicBezTo>
                    <a:pt x="343" y="2"/>
                    <a:pt x="33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7801335" y="1483081"/>
              <a:ext cx="17634" cy="17634"/>
            </a:xfrm>
            <a:custGeom>
              <a:avLst/>
              <a:gdLst/>
              <a:ahLst/>
              <a:cxnLst/>
              <a:rect l="l" t="t" r="r" b="b"/>
              <a:pathLst>
                <a:path w="534" h="534" extrusionOk="0">
                  <a:moveTo>
                    <a:pt x="266" y="76"/>
                  </a:moveTo>
                  <a:cubicBezTo>
                    <a:pt x="319" y="76"/>
                    <a:pt x="363" y="92"/>
                    <a:pt x="397" y="131"/>
                  </a:cubicBezTo>
                  <a:cubicBezTo>
                    <a:pt x="433" y="170"/>
                    <a:pt x="453" y="218"/>
                    <a:pt x="453" y="268"/>
                  </a:cubicBezTo>
                  <a:cubicBezTo>
                    <a:pt x="450" y="371"/>
                    <a:pt x="366" y="455"/>
                    <a:pt x="263" y="455"/>
                  </a:cubicBezTo>
                  <a:cubicBezTo>
                    <a:pt x="157" y="455"/>
                    <a:pt x="73" y="368"/>
                    <a:pt x="73" y="265"/>
                  </a:cubicBezTo>
                  <a:cubicBezTo>
                    <a:pt x="73" y="159"/>
                    <a:pt x="163" y="76"/>
                    <a:pt x="266" y="76"/>
                  </a:cubicBezTo>
                  <a:close/>
                  <a:moveTo>
                    <a:pt x="266" y="0"/>
                  </a:moveTo>
                  <a:cubicBezTo>
                    <a:pt x="123" y="0"/>
                    <a:pt x="1" y="117"/>
                    <a:pt x="1" y="265"/>
                  </a:cubicBezTo>
                  <a:cubicBezTo>
                    <a:pt x="1" y="410"/>
                    <a:pt x="121" y="533"/>
                    <a:pt x="266" y="533"/>
                  </a:cubicBezTo>
                  <a:cubicBezTo>
                    <a:pt x="414" y="533"/>
                    <a:pt x="531" y="410"/>
                    <a:pt x="534" y="265"/>
                  </a:cubicBezTo>
                  <a:cubicBezTo>
                    <a:pt x="534" y="195"/>
                    <a:pt x="506" y="126"/>
                    <a:pt x="458" y="76"/>
                  </a:cubicBezTo>
                  <a:cubicBezTo>
                    <a:pt x="405" y="28"/>
                    <a:pt x="338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8118516" y="1183303"/>
              <a:ext cx="17634" cy="17634"/>
            </a:xfrm>
            <a:custGeom>
              <a:avLst/>
              <a:gdLst/>
              <a:ahLst/>
              <a:cxnLst/>
              <a:rect l="l" t="t" r="r" b="b"/>
              <a:pathLst>
                <a:path w="534" h="534" extrusionOk="0">
                  <a:moveTo>
                    <a:pt x="266" y="73"/>
                  </a:moveTo>
                  <a:cubicBezTo>
                    <a:pt x="316" y="73"/>
                    <a:pt x="364" y="92"/>
                    <a:pt x="397" y="129"/>
                  </a:cubicBezTo>
                  <a:cubicBezTo>
                    <a:pt x="433" y="168"/>
                    <a:pt x="453" y="215"/>
                    <a:pt x="453" y="265"/>
                  </a:cubicBezTo>
                  <a:cubicBezTo>
                    <a:pt x="450" y="369"/>
                    <a:pt x="366" y="452"/>
                    <a:pt x="260" y="452"/>
                  </a:cubicBezTo>
                  <a:cubicBezTo>
                    <a:pt x="157" y="452"/>
                    <a:pt x="73" y="366"/>
                    <a:pt x="73" y="263"/>
                  </a:cubicBezTo>
                  <a:cubicBezTo>
                    <a:pt x="73" y="157"/>
                    <a:pt x="160" y="73"/>
                    <a:pt x="266" y="73"/>
                  </a:cubicBezTo>
                  <a:close/>
                  <a:moveTo>
                    <a:pt x="266" y="0"/>
                  </a:moveTo>
                  <a:cubicBezTo>
                    <a:pt x="121" y="0"/>
                    <a:pt x="1" y="117"/>
                    <a:pt x="1" y="265"/>
                  </a:cubicBezTo>
                  <a:cubicBezTo>
                    <a:pt x="1" y="410"/>
                    <a:pt x="118" y="533"/>
                    <a:pt x="266" y="533"/>
                  </a:cubicBezTo>
                  <a:cubicBezTo>
                    <a:pt x="411" y="533"/>
                    <a:pt x="531" y="410"/>
                    <a:pt x="534" y="265"/>
                  </a:cubicBezTo>
                  <a:cubicBezTo>
                    <a:pt x="534" y="196"/>
                    <a:pt x="506" y="126"/>
                    <a:pt x="456" y="76"/>
                  </a:cubicBezTo>
                  <a:cubicBezTo>
                    <a:pt x="405" y="28"/>
                    <a:pt x="339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7636520" y="1380183"/>
              <a:ext cx="17733" cy="177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6" y="78"/>
                  </a:moveTo>
                  <a:cubicBezTo>
                    <a:pt x="319" y="78"/>
                    <a:pt x="363" y="98"/>
                    <a:pt x="400" y="134"/>
                  </a:cubicBezTo>
                  <a:cubicBezTo>
                    <a:pt x="433" y="170"/>
                    <a:pt x="456" y="220"/>
                    <a:pt x="456" y="271"/>
                  </a:cubicBezTo>
                  <a:cubicBezTo>
                    <a:pt x="453" y="374"/>
                    <a:pt x="369" y="458"/>
                    <a:pt x="263" y="458"/>
                  </a:cubicBezTo>
                  <a:cubicBezTo>
                    <a:pt x="160" y="458"/>
                    <a:pt x="76" y="371"/>
                    <a:pt x="76" y="265"/>
                  </a:cubicBezTo>
                  <a:cubicBezTo>
                    <a:pt x="76" y="162"/>
                    <a:pt x="163" y="78"/>
                    <a:pt x="266" y="78"/>
                  </a:cubicBezTo>
                  <a:close/>
                  <a:moveTo>
                    <a:pt x="266" y="0"/>
                  </a:moveTo>
                  <a:cubicBezTo>
                    <a:pt x="124" y="0"/>
                    <a:pt x="1" y="120"/>
                    <a:pt x="1" y="265"/>
                  </a:cubicBezTo>
                  <a:cubicBezTo>
                    <a:pt x="1" y="413"/>
                    <a:pt x="121" y="536"/>
                    <a:pt x="266" y="536"/>
                  </a:cubicBezTo>
                  <a:cubicBezTo>
                    <a:pt x="414" y="536"/>
                    <a:pt x="531" y="416"/>
                    <a:pt x="536" y="265"/>
                  </a:cubicBezTo>
                  <a:cubicBezTo>
                    <a:pt x="536" y="195"/>
                    <a:pt x="509" y="126"/>
                    <a:pt x="458" y="78"/>
                  </a:cubicBezTo>
                  <a:cubicBezTo>
                    <a:pt x="405" y="28"/>
                    <a:pt x="341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7716137" y="1105271"/>
              <a:ext cx="28664" cy="28763"/>
            </a:xfrm>
            <a:custGeom>
              <a:avLst/>
              <a:gdLst/>
              <a:ahLst/>
              <a:cxnLst/>
              <a:rect l="l" t="t" r="r" b="b"/>
              <a:pathLst>
                <a:path w="868" h="871" extrusionOk="0">
                  <a:moveTo>
                    <a:pt x="463" y="115"/>
                  </a:moveTo>
                  <a:cubicBezTo>
                    <a:pt x="474" y="151"/>
                    <a:pt x="486" y="201"/>
                    <a:pt x="494" y="232"/>
                  </a:cubicBezTo>
                  <a:cubicBezTo>
                    <a:pt x="516" y="318"/>
                    <a:pt x="522" y="341"/>
                    <a:pt x="533" y="355"/>
                  </a:cubicBezTo>
                  <a:cubicBezTo>
                    <a:pt x="544" y="369"/>
                    <a:pt x="561" y="374"/>
                    <a:pt x="645" y="408"/>
                  </a:cubicBezTo>
                  <a:cubicBezTo>
                    <a:pt x="675" y="416"/>
                    <a:pt x="723" y="433"/>
                    <a:pt x="756" y="449"/>
                  </a:cubicBezTo>
                  <a:cubicBezTo>
                    <a:pt x="709" y="469"/>
                    <a:pt x="631" y="497"/>
                    <a:pt x="561" y="522"/>
                  </a:cubicBezTo>
                  <a:cubicBezTo>
                    <a:pt x="550" y="525"/>
                    <a:pt x="541" y="530"/>
                    <a:pt x="536" y="542"/>
                  </a:cubicBezTo>
                  <a:cubicBezTo>
                    <a:pt x="502" y="622"/>
                    <a:pt x="460" y="712"/>
                    <a:pt x="433" y="762"/>
                  </a:cubicBezTo>
                  <a:cubicBezTo>
                    <a:pt x="416" y="709"/>
                    <a:pt x="388" y="611"/>
                    <a:pt x="366" y="528"/>
                  </a:cubicBezTo>
                  <a:cubicBezTo>
                    <a:pt x="363" y="514"/>
                    <a:pt x="349" y="502"/>
                    <a:pt x="335" y="500"/>
                  </a:cubicBezTo>
                  <a:cubicBezTo>
                    <a:pt x="254" y="483"/>
                    <a:pt x="165" y="463"/>
                    <a:pt x="112" y="449"/>
                  </a:cubicBezTo>
                  <a:cubicBezTo>
                    <a:pt x="165" y="416"/>
                    <a:pt x="265" y="371"/>
                    <a:pt x="354" y="338"/>
                  </a:cubicBezTo>
                  <a:cubicBezTo>
                    <a:pt x="363" y="332"/>
                    <a:pt x="374" y="327"/>
                    <a:pt x="377" y="316"/>
                  </a:cubicBezTo>
                  <a:cubicBezTo>
                    <a:pt x="405" y="243"/>
                    <a:pt x="441" y="162"/>
                    <a:pt x="463" y="115"/>
                  </a:cubicBezTo>
                  <a:close/>
                  <a:moveTo>
                    <a:pt x="474" y="0"/>
                  </a:moveTo>
                  <a:cubicBezTo>
                    <a:pt x="449" y="0"/>
                    <a:pt x="416" y="0"/>
                    <a:pt x="310" y="274"/>
                  </a:cubicBezTo>
                  <a:cubicBezTo>
                    <a:pt x="22" y="394"/>
                    <a:pt x="11" y="427"/>
                    <a:pt x="3" y="444"/>
                  </a:cubicBezTo>
                  <a:cubicBezTo>
                    <a:pt x="0" y="455"/>
                    <a:pt x="3" y="472"/>
                    <a:pt x="11" y="483"/>
                  </a:cubicBezTo>
                  <a:cubicBezTo>
                    <a:pt x="17" y="494"/>
                    <a:pt x="39" y="522"/>
                    <a:pt x="293" y="569"/>
                  </a:cubicBezTo>
                  <a:cubicBezTo>
                    <a:pt x="371" y="871"/>
                    <a:pt x="399" y="871"/>
                    <a:pt x="427" y="871"/>
                  </a:cubicBezTo>
                  <a:cubicBezTo>
                    <a:pt x="449" y="868"/>
                    <a:pt x="474" y="862"/>
                    <a:pt x="600" y="586"/>
                  </a:cubicBezTo>
                  <a:cubicBezTo>
                    <a:pt x="678" y="558"/>
                    <a:pt x="820" y="508"/>
                    <a:pt x="851" y="480"/>
                  </a:cubicBezTo>
                  <a:cubicBezTo>
                    <a:pt x="862" y="469"/>
                    <a:pt x="868" y="452"/>
                    <a:pt x="865" y="438"/>
                  </a:cubicBezTo>
                  <a:cubicBezTo>
                    <a:pt x="857" y="399"/>
                    <a:pt x="820" y="383"/>
                    <a:pt x="670" y="330"/>
                  </a:cubicBezTo>
                  <a:cubicBezTo>
                    <a:pt x="642" y="321"/>
                    <a:pt x="611" y="307"/>
                    <a:pt x="592" y="302"/>
                  </a:cubicBezTo>
                  <a:cubicBezTo>
                    <a:pt x="586" y="285"/>
                    <a:pt x="580" y="246"/>
                    <a:pt x="569" y="215"/>
                  </a:cubicBezTo>
                  <a:cubicBezTo>
                    <a:pt x="544" y="109"/>
                    <a:pt x="527" y="42"/>
                    <a:pt x="511" y="20"/>
                  </a:cubicBezTo>
                  <a:cubicBezTo>
                    <a:pt x="502" y="11"/>
                    <a:pt x="488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8131692" y="1305717"/>
              <a:ext cx="28796" cy="28697"/>
            </a:xfrm>
            <a:custGeom>
              <a:avLst/>
              <a:gdLst/>
              <a:ahLst/>
              <a:cxnLst/>
              <a:rect l="l" t="t" r="r" b="b"/>
              <a:pathLst>
                <a:path w="872" h="869" extrusionOk="0">
                  <a:moveTo>
                    <a:pt x="464" y="107"/>
                  </a:moveTo>
                  <a:cubicBezTo>
                    <a:pt x="475" y="146"/>
                    <a:pt x="486" y="196"/>
                    <a:pt x="497" y="227"/>
                  </a:cubicBezTo>
                  <a:cubicBezTo>
                    <a:pt x="517" y="313"/>
                    <a:pt x="525" y="336"/>
                    <a:pt x="534" y="350"/>
                  </a:cubicBezTo>
                  <a:cubicBezTo>
                    <a:pt x="545" y="364"/>
                    <a:pt x="562" y="369"/>
                    <a:pt x="645" y="400"/>
                  </a:cubicBezTo>
                  <a:cubicBezTo>
                    <a:pt x="679" y="411"/>
                    <a:pt x="723" y="428"/>
                    <a:pt x="757" y="442"/>
                  </a:cubicBezTo>
                  <a:cubicBezTo>
                    <a:pt x="710" y="464"/>
                    <a:pt x="631" y="492"/>
                    <a:pt x="562" y="517"/>
                  </a:cubicBezTo>
                  <a:cubicBezTo>
                    <a:pt x="553" y="520"/>
                    <a:pt x="542" y="525"/>
                    <a:pt x="539" y="537"/>
                  </a:cubicBezTo>
                  <a:cubicBezTo>
                    <a:pt x="503" y="617"/>
                    <a:pt x="461" y="707"/>
                    <a:pt x="433" y="757"/>
                  </a:cubicBezTo>
                  <a:cubicBezTo>
                    <a:pt x="417" y="704"/>
                    <a:pt x="389" y="606"/>
                    <a:pt x="366" y="523"/>
                  </a:cubicBezTo>
                  <a:cubicBezTo>
                    <a:pt x="364" y="509"/>
                    <a:pt x="350" y="497"/>
                    <a:pt x="336" y="495"/>
                  </a:cubicBezTo>
                  <a:cubicBezTo>
                    <a:pt x="258" y="481"/>
                    <a:pt x="165" y="461"/>
                    <a:pt x="112" y="447"/>
                  </a:cubicBezTo>
                  <a:cubicBezTo>
                    <a:pt x="165" y="419"/>
                    <a:pt x="266" y="372"/>
                    <a:pt x="358" y="330"/>
                  </a:cubicBezTo>
                  <a:cubicBezTo>
                    <a:pt x="364" y="327"/>
                    <a:pt x="375" y="322"/>
                    <a:pt x="378" y="311"/>
                  </a:cubicBezTo>
                  <a:cubicBezTo>
                    <a:pt x="405" y="238"/>
                    <a:pt x="442" y="157"/>
                    <a:pt x="464" y="107"/>
                  </a:cubicBezTo>
                  <a:close/>
                  <a:moveTo>
                    <a:pt x="475" y="1"/>
                  </a:moveTo>
                  <a:cubicBezTo>
                    <a:pt x="453" y="1"/>
                    <a:pt x="417" y="1"/>
                    <a:pt x="313" y="271"/>
                  </a:cubicBezTo>
                  <a:cubicBezTo>
                    <a:pt x="23" y="391"/>
                    <a:pt x="12" y="425"/>
                    <a:pt x="4" y="442"/>
                  </a:cubicBezTo>
                  <a:cubicBezTo>
                    <a:pt x="1" y="453"/>
                    <a:pt x="4" y="470"/>
                    <a:pt x="12" y="481"/>
                  </a:cubicBezTo>
                  <a:cubicBezTo>
                    <a:pt x="20" y="492"/>
                    <a:pt x="40" y="520"/>
                    <a:pt x="294" y="567"/>
                  </a:cubicBezTo>
                  <a:cubicBezTo>
                    <a:pt x="372" y="869"/>
                    <a:pt x="400" y="869"/>
                    <a:pt x="428" y="869"/>
                  </a:cubicBezTo>
                  <a:cubicBezTo>
                    <a:pt x="453" y="869"/>
                    <a:pt x="475" y="866"/>
                    <a:pt x="601" y="584"/>
                  </a:cubicBezTo>
                  <a:cubicBezTo>
                    <a:pt x="679" y="559"/>
                    <a:pt x="821" y="506"/>
                    <a:pt x="852" y="478"/>
                  </a:cubicBezTo>
                  <a:cubicBezTo>
                    <a:pt x="863" y="467"/>
                    <a:pt x="871" y="450"/>
                    <a:pt x="866" y="436"/>
                  </a:cubicBezTo>
                  <a:cubicBezTo>
                    <a:pt x="860" y="397"/>
                    <a:pt x="821" y="380"/>
                    <a:pt x="670" y="327"/>
                  </a:cubicBezTo>
                  <a:cubicBezTo>
                    <a:pt x="643" y="319"/>
                    <a:pt x="612" y="305"/>
                    <a:pt x="595" y="299"/>
                  </a:cubicBezTo>
                  <a:cubicBezTo>
                    <a:pt x="587" y="283"/>
                    <a:pt x="581" y="244"/>
                    <a:pt x="570" y="213"/>
                  </a:cubicBezTo>
                  <a:cubicBezTo>
                    <a:pt x="545" y="107"/>
                    <a:pt x="528" y="40"/>
                    <a:pt x="511" y="18"/>
                  </a:cubicBezTo>
                  <a:cubicBezTo>
                    <a:pt x="503" y="9"/>
                    <a:pt x="489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7591378" y="1327842"/>
              <a:ext cx="28796" cy="28697"/>
            </a:xfrm>
            <a:custGeom>
              <a:avLst/>
              <a:gdLst/>
              <a:ahLst/>
              <a:cxnLst/>
              <a:rect l="l" t="t" r="r" b="b"/>
              <a:pathLst>
                <a:path w="872" h="869" extrusionOk="0">
                  <a:moveTo>
                    <a:pt x="461" y="112"/>
                  </a:moveTo>
                  <a:cubicBezTo>
                    <a:pt x="472" y="148"/>
                    <a:pt x="486" y="199"/>
                    <a:pt x="495" y="229"/>
                  </a:cubicBezTo>
                  <a:cubicBezTo>
                    <a:pt x="514" y="316"/>
                    <a:pt x="522" y="338"/>
                    <a:pt x="531" y="352"/>
                  </a:cubicBezTo>
                  <a:cubicBezTo>
                    <a:pt x="542" y="366"/>
                    <a:pt x="559" y="371"/>
                    <a:pt x="642" y="405"/>
                  </a:cubicBezTo>
                  <a:cubicBezTo>
                    <a:pt x="673" y="413"/>
                    <a:pt x="721" y="433"/>
                    <a:pt x="754" y="447"/>
                  </a:cubicBezTo>
                  <a:cubicBezTo>
                    <a:pt x="707" y="466"/>
                    <a:pt x="628" y="494"/>
                    <a:pt x="559" y="519"/>
                  </a:cubicBezTo>
                  <a:cubicBezTo>
                    <a:pt x="548" y="522"/>
                    <a:pt x="539" y="530"/>
                    <a:pt x="534" y="539"/>
                  </a:cubicBezTo>
                  <a:cubicBezTo>
                    <a:pt x="500" y="620"/>
                    <a:pt x="458" y="712"/>
                    <a:pt x="430" y="759"/>
                  </a:cubicBezTo>
                  <a:cubicBezTo>
                    <a:pt x="414" y="706"/>
                    <a:pt x="386" y="609"/>
                    <a:pt x="363" y="525"/>
                  </a:cubicBezTo>
                  <a:cubicBezTo>
                    <a:pt x="361" y="511"/>
                    <a:pt x="347" y="503"/>
                    <a:pt x="333" y="497"/>
                  </a:cubicBezTo>
                  <a:cubicBezTo>
                    <a:pt x="252" y="480"/>
                    <a:pt x="163" y="461"/>
                    <a:pt x="110" y="447"/>
                  </a:cubicBezTo>
                  <a:cubicBezTo>
                    <a:pt x="163" y="419"/>
                    <a:pt x="263" y="371"/>
                    <a:pt x="355" y="335"/>
                  </a:cubicBezTo>
                  <a:cubicBezTo>
                    <a:pt x="361" y="330"/>
                    <a:pt x="372" y="324"/>
                    <a:pt x="375" y="313"/>
                  </a:cubicBezTo>
                  <a:cubicBezTo>
                    <a:pt x="402" y="240"/>
                    <a:pt x="439" y="159"/>
                    <a:pt x="461" y="112"/>
                  </a:cubicBezTo>
                  <a:close/>
                  <a:moveTo>
                    <a:pt x="475" y="0"/>
                  </a:moveTo>
                  <a:cubicBezTo>
                    <a:pt x="453" y="0"/>
                    <a:pt x="416" y="0"/>
                    <a:pt x="313" y="271"/>
                  </a:cubicBezTo>
                  <a:cubicBezTo>
                    <a:pt x="23" y="391"/>
                    <a:pt x="12" y="424"/>
                    <a:pt x="6" y="441"/>
                  </a:cubicBezTo>
                  <a:cubicBezTo>
                    <a:pt x="1" y="452"/>
                    <a:pt x="6" y="469"/>
                    <a:pt x="12" y="480"/>
                  </a:cubicBezTo>
                  <a:cubicBezTo>
                    <a:pt x="20" y="491"/>
                    <a:pt x="40" y="519"/>
                    <a:pt x="294" y="567"/>
                  </a:cubicBezTo>
                  <a:cubicBezTo>
                    <a:pt x="372" y="868"/>
                    <a:pt x="400" y="868"/>
                    <a:pt x="428" y="868"/>
                  </a:cubicBezTo>
                  <a:cubicBezTo>
                    <a:pt x="453" y="865"/>
                    <a:pt x="475" y="865"/>
                    <a:pt x="601" y="586"/>
                  </a:cubicBezTo>
                  <a:cubicBezTo>
                    <a:pt x="679" y="558"/>
                    <a:pt x="821" y="505"/>
                    <a:pt x="852" y="477"/>
                  </a:cubicBezTo>
                  <a:cubicBezTo>
                    <a:pt x="863" y="466"/>
                    <a:pt x="871" y="450"/>
                    <a:pt x="866" y="436"/>
                  </a:cubicBezTo>
                  <a:cubicBezTo>
                    <a:pt x="860" y="397"/>
                    <a:pt x="821" y="380"/>
                    <a:pt x="670" y="327"/>
                  </a:cubicBezTo>
                  <a:cubicBezTo>
                    <a:pt x="642" y="321"/>
                    <a:pt x="612" y="307"/>
                    <a:pt x="595" y="299"/>
                  </a:cubicBezTo>
                  <a:cubicBezTo>
                    <a:pt x="587" y="282"/>
                    <a:pt x="581" y="243"/>
                    <a:pt x="570" y="212"/>
                  </a:cubicBezTo>
                  <a:cubicBezTo>
                    <a:pt x="545" y="106"/>
                    <a:pt x="528" y="42"/>
                    <a:pt x="511" y="17"/>
                  </a:cubicBezTo>
                  <a:cubicBezTo>
                    <a:pt x="503" y="9"/>
                    <a:pt x="48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931708" y="1571779"/>
              <a:ext cx="28664" cy="28796"/>
            </a:xfrm>
            <a:custGeom>
              <a:avLst/>
              <a:gdLst/>
              <a:ahLst/>
              <a:cxnLst/>
              <a:rect l="l" t="t" r="r" b="b"/>
              <a:pathLst>
                <a:path w="868" h="872" extrusionOk="0">
                  <a:moveTo>
                    <a:pt x="461" y="112"/>
                  </a:moveTo>
                  <a:cubicBezTo>
                    <a:pt x="472" y="151"/>
                    <a:pt x="486" y="202"/>
                    <a:pt x="491" y="232"/>
                  </a:cubicBezTo>
                  <a:cubicBezTo>
                    <a:pt x="514" y="319"/>
                    <a:pt x="519" y="341"/>
                    <a:pt x="530" y="355"/>
                  </a:cubicBezTo>
                  <a:cubicBezTo>
                    <a:pt x="541" y="369"/>
                    <a:pt x="558" y="375"/>
                    <a:pt x="642" y="405"/>
                  </a:cubicBezTo>
                  <a:cubicBezTo>
                    <a:pt x="673" y="416"/>
                    <a:pt x="720" y="433"/>
                    <a:pt x="754" y="447"/>
                  </a:cubicBezTo>
                  <a:cubicBezTo>
                    <a:pt x="703" y="469"/>
                    <a:pt x="628" y="497"/>
                    <a:pt x="558" y="522"/>
                  </a:cubicBezTo>
                  <a:cubicBezTo>
                    <a:pt x="547" y="525"/>
                    <a:pt x="539" y="531"/>
                    <a:pt x="533" y="542"/>
                  </a:cubicBezTo>
                  <a:cubicBezTo>
                    <a:pt x="500" y="623"/>
                    <a:pt x="458" y="712"/>
                    <a:pt x="430" y="762"/>
                  </a:cubicBezTo>
                  <a:cubicBezTo>
                    <a:pt x="410" y="709"/>
                    <a:pt x="385" y="612"/>
                    <a:pt x="363" y="528"/>
                  </a:cubicBezTo>
                  <a:cubicBezTo>
                    <a:pt x="360" y="514"/>
                    <a:pt x="346" y="503"/>
                    <a:pt x="332" y="500"/>
                  </a:cubicBezTo>
                  <a:cubicBezTo>
                    <a:pt x="251" y="483"/>
                    <a:pt x="156" y="461"/>
                    <a:pt x="109" y="447"/>
                  </a:cubicBezTo>
                  <a:cubicBezTo>
                    <a:pt x="162" y="419"/>
                    <a:pt x="262" y="375"/>
                    <a:pt x="352" y="336"/>
                  </a:cubicBezTo>
                  <a:cubicBezTo>
                    <a:pt x="360" y="333"/>
                    <a:pt x="371" y="327"/>
                    <a:pt x="374" y="316"/>
                  </a:cubicBezTo>
                  <a:cubicBezTo>
                    <a:pt x="402" y="243"/>
                    <a:pt x="435" y="163"/>
                    <a:pt x="461" y="112"/>
                  </a:cubicBezTo>
                  <a:close/>
                  <a:moveTo>
                    <a:pt x="475" y="1"/>
                  </a:moveTo>
                  <a:cubicBezTo>
                    <a:pt x="449" y="1"/>
                    <a:pt x="416" y="1"/>
                    <a:pt x="310" y="274"/>
                  </a:cubicBezTo>
                  <a:cubicBezTo>
                    <a:pt x="23" y="391"/>
                    <a:pt x="11" y="428"/>
                    <a:pt x="3" y="444"/>
                  </a:cubicBezTo>
                  <a:cubicBezTo>
                    <a:pt x="0" y="456"/>
                    <a:pt x="3" y="472"/>
                    <a:pt x="11" y="483"/>
                  </a:cubicBezTo>
                  <a:cubicBezTo>
                    <a:pt x="17" y="495"/>
                    <a:pt x="39" y="522"/>
                    <a:pt x="293" y="570"/>
                  </a:cubicBezTo>
                  <a:cubicBezTo>
                    <a:pt x="371" y="871"/>
                    <a:pt x="399" y="871"/>
                    <a:pt x="427" y="871"/>
                  </a:cubicBezTo>
                  <a:cubicBezTo>
                    <a:pt x="449" y="866"/>
                    <a:pt x="477" y="866"/>
                    <a:pt x="600" y="587"/>
                  </a:cubicBezTo>
                  <a:cubicBezTo>
                    <a:pt x="678" y="559"/>
                    <a:pt x="820" y="509"/>
                    <a:pt x="851" y="481"/>
                  </a:cubicBezTo>
                  <a:cubicBezTo>
                    <a:pt x="862" y="469"/>
                    <a:pt x="868" y="453"/>
                    <a:pt x="865" y="439"/>
                  </a:cubicBezTo>
                  <a:cubicBezTo>
                    <a:pt x="857" y="400"/>
                    <a:pt x="820" y="383"/>
                    <a:pt x="670" y="330"/>
                  </a:cubicBezTo>
                  <a:cubicBezTo>
                    <a:pt x="642" y="322"/>
                    <a:pt x="611" y="308"/>
                    <a:pt x="592" y="302"/>
                  </a:cubicBezTo>
                  <a:cubicBezTo>
                    <a:pt x="586" y="285"/>
                    <a:pt x="575" y="246"/>
                    <a:pt x="569" y="216"/>
                  </a:cubicBezTo>
                  <a:cubicBezTo>
                    <a:pt x="544" y="110"/>
                    <a:pt x="528" y="43"/>
                    <a:pt x="511" y="20"/>
                  </a:cubicBezTo>
                  <a:cubicBezTo>
                    <a:pt x="502" y="12"/>
                    <a:pt x="488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7669806" y="1441043"/>
              <a:ext cx="95963" cy="54520"/>
            </a:xfrm>
            <a:custGeom>
              <a:avLst/>
              <a:gdLst/>
              <a:ahLst/>
              <a:cxnLst/>
              <a:rect l="l" t="t" r="r" b="b"/>
              <a:pathLst>
                <a:path w="2906" h="1651" extrusionOk="0">
                  <a:moveTo>
                    <a:pt x="1772" y="0"/>
                  </a:moveTo>
                  <a:cubicBezTo>
                    <a:pt x="1637" y="0"/>
                    <a:pt x="1517" y="75"/>
                    <a:pt x="1434" y="174"/>
                  </a:cubicBezTo>
                  <a:lnTo>
                    <a:pt x="1434" y="174"/>
                  </a:lnTo>
                  <a:cubicBezTo>
                    <a:pt x="1379" y="130"/>
                    <a:pt x="1308" y="90"/>
                    <a:pt x="1216" y="60"/>
                  </a:cubicBezTo>
                  <a:cubicBezTo>
                    <a:pt x="1138" y="33"/>
                    <a:pt x="1072" y="22"/>
                    <a:pt x="1017" y="22"/>
                  </a:cubicBezTo>
                  <a:cubicBezTo>
                    <a:pt x="678" y="22"/>
                    <a:pt x="734" y="450"/>
                    <a:pt x="734" y="450"/>
                  </a:cubicBezTo>
                  <a:cubicBezTo>
                    <a:pt x="698" y="429"/>
                    <a:pt x="660" y="419"/>
                    <a:pt x="621" y="419"/>
                  </a:cubicBezTo>
                  <a:cubicBezTo>
                    <a:pt x="334" y="419"/>
                    <a:pt x="0" y="954"/>
                    <a:pt x="374" y="1237"/>
                  </a:cubicBezTo>
                  <a:cubicBezTo>
                    <a:pt x="493" y="1327"/>
                    <a:pt x="606" y="1367"/>
                    <a:pt x="703" y="1374"/>
                  </a:cubicBezTo>
                  <a:lnTo>
                    <a:pt x="703" y="1374"/>
                  </a:lnTo>
                  <a:cubicBezTo>
                    <a:pt x="734" y="1519"/>
                    <a:pt x="837" y="1646"/>
                    <a:pt x="1057" y="1650"/>
                  </a:cubicBezTo>
                  <a:cubicBezTo>
                    <a:pt x="1067" y="1650"/>
                    <a:pt x="1076" y="1650"/>
                    <a:pt x="1086" y="1650"/>
                  </a:cubicBezTo>
                  <a:cubicBezTo>
                    <a:pt x="1388" y="1650"/>
                    <a:pt x="1590" y="1581"/>
                    <a:pt x="1704" y="1478"/>
                  </a:cubicBezTo>
                  <a:lnTo>
                    <a:pt x="1704" y="1478"/>
                  </a:lnTo>
                  <a:cubicBezTo>
                    <a:pt x="1727" y="1511"/>
                    <a:pt x="1757" y="1542"/>
                    <a:pt x="1794" y="1572"/>
                  </a:cubicBezTo>
                  <a:cubicBezTo>
                    <a:pt x="1844" y="1613"/>
                    <a:pt x="1906" y="1631"/>
                    <a:pt x="1973" y="1631"/>
                  </a:cubicBezTo>
                  <a:cubicBezTo>
                    <a:pt x="2353" y="1631"/>
                    <a:pt x="2906" y="1045"/>
                    <a:pt x="2583" y="701"/>
                  </a:cubicBezTo>
                  <a:cubicBezTo>
                    <a:pt x="2492" y="605"/>
                    <a:pt x="2396" y="569"/>
                    <a:pt x="2305" y="569"/>
                  </a:cubicBezTo>
                  <a:cubicBezTo>
                    <a:pt x="2296" y="569"/>
                    <a:pt x="2287" y="569"/>
                    <a:pt x="2277" y="570"/>
                  </a:cubicBezTo>
                  <a:lnTo>
                    <a:pt x="2277" y="570"/>
                  </a:lnTo>
                  <a:cubicBezTo>
                    <a:pt x="2283" y="400"/>
                    <a:pt x="2199" y="204"/>
                    <a:pt x="1989" y="68"/>
                  </a:cubicBezTo>
                  <a:cubicBezTo>
                    <a:pt x="1915" y="20"/>
                    <a:pt x="1841" y="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7674132" y="1440020"/>
              <a:ext cx="86519" cy="56997"/>
            </a:xfrm>
            <a:custGeom>
              <a:avLst/>
              <a:gdLst/>
              <a:ahLst/>
              <a:cxnLst/>
              <a:rect l="l" t="t" r="r" b="b"/>
              <a:pathLst>
                <a:path w="2620" h="1726" extrusionOk="0">
                  <a:moveTo>
                    <a:pt x="1308" y="261"/>
                  </a:moveTo>
                  <a:cubicBezTo>
                    <a:pt x="1412" y="361"/>
                    <a:pt x="1428" y="481"/>
                    <a:pt x="1406" y="557"/>
                  </a:cubicBezTo>
                  <a:cubicBezTo>
                    <a:pt x="1391" y="599"/>
                    <a:pt x="1365" y="621"/>
                    <a:pt x="1334" y="621"/>
                  </a:cubicBezTo>
                  <a:cubicBezTo>
                    <a:pt x="1315" y="621"/>
                    <a:pt x="1294" y="613"/>
                    <a:pt x="1272" y="596"/>
                  </a:cubicBezTo>
                  <a:cubicBezTo>
                    <a:pt x="1200" y="531"/>
                    <a:pt x="1216" y="386"/>
                    <a:pt x="1308" y="261"/>
                  </a:cubicBezTo>
                  <a:close/>
                  <a:moveTo>
                    <a:pt x="2104" y="649"/>
                  </a:moveTo>
                  <a:cubicBezTo>
                    <a:pt x="2084" y="788"/>
                    <a:pt x="1997" y="891"/>
                    <a:pt x="1883" y="905"/>
                  </a:cubicBezTo>
                  <a:cubicBezTo>
                    <a:pt x="1875" y="908"/>
                    <a:pt x="1869" y="908"/>
                    <a:pt x="1861" y="908"/>
                  </a:cubicBezTo>
                  <a:cubicBezTo>
                    <a:pt x="1830" y="908"/>
                    <a:pt x="1830" y="900"/>
                    <a:pt x="1830" y="891"/>
                  </a:cubicBezTo>
                  <a:cubicBezTo>
                    <a:pt x="1827" y="833"/>
                    <a:pt x="1942" y="682"/>
                    <a:pt x="2104" y="649"/>
                  </a:cubicBezTo>
                  <a:close/>
                  <a:moveTo>
                    <a:pt x="728" y="1006"/>
                  </a:moveTo>
                  <a:cubicBezTo>
                    <a:pt x="750" y="1006"/>
                    <a:pt x="767" y="1025"/>
                    <a:pt x="781" y="1039"/>
                  </a:cubicBezTo>
                  <a:cubicBezTo>
                    <a:pt x="837" y="1112"/>
                    <a:pt x="851" y="1187"/>
                    <a:pt x="820" y="1254"/>
                  </a:cubicBezTo>
                  <a:cubicBezTo>
                    <a:pt x="784" y="1324"/>
                    <a:pt x="703" y="1366"/>
                    <a:pt x="605" y="1368"/>
                  </a:cubicBezTo>
                  <a:cubicBezTo>
                    <a:pt x="589" y="1243"/>
                    <a:pt x="625" y="1103"/>
                    <a:pt x="675" y="1042"/>
                  </a:cubicBezTo>
                  <a:cubicBezTo>
                    <a:pt x="695" y="1020"/>
                    <a:pt x="711" y="1006"/>
                    <a:pt x="728" y="1006"/>
                  </a:cubicBezTo>
                  <a:close/>
                  <a:moveTo>
                    <a:pt x="1596" y="1117"/>
                  </a:moveTo>
                  <a:cubicBezTo>
                    <a:pt x="1604" y="1117"/>
                    <a:pt x="1618" y="1137"/>
                    <a:pt x="1635" y="1173"/>
                  </a:cubicBezTo>
                  <a:cubicBezTo>
                    <a:pt x="1663" y="1279"/>
                    <a:pt x="1646" y="1377"/>
                    <a:pt x="1579" y="1452"/>
                  </a:cubicBezTo>
                  <a:cubicBezTo>
                    <a:pt x="1518" y="1346"/>
                    <a:pt x="1523" y="1226"/>
                    <a:pt x="1559" y="1159"/>
                  </a:cubicBezTo>
                  <a:cubicBezTo>
                    <a:pt x="1573" y="1128"/>
                    <a:pt x="1590" y="1117"/>
                    <a:pt x="1596" y="1117"/>
                  </a:cubicBezTo>
                  <a:close/>
                  <a:moveTo>
                    <a:pt x="1632" y="72"/>
                  </a:moveTo>
                  <a:cubicBezTo>
                    <a:pt x="1700" y="72"/>
                    <a:pt x="1769" y="92"/>
                    <a:pt x="1833" y="135"/>
                  </a:cubicBezTo>
                  <a:cubicBezTo>
                    <a:pt x="1997" y="239"/>
                    <a:pt x="2098" y="400"/>
                    <a:pt x="2106" y="568"/>
                  </a:cubicBezTo>
                  <a:cubicBezTo>
                    <a:pt x="1908" y="601"/>
                    <a:pt x="1749" y="785"/>
                    <a:pt x="1755" y="894"/>
                  </a:cubicBezTo>
                  <a:cubicBezTo>
                    <a:pt x="1755" y="936"/>
                    <a:pt x="1785" y="986"/>
                    <a:pt x="1861" y="986"/>
                  </a:cubicBezTo>
                  <a:cubicBezTo>
                    <a:pt x="1872" y="986"/>
                    <a:pt x="1883" y="986"/>
                    <a:pt x="1894" y="981"/>
                  </a:cubicBezTo>
                  <a:cubicBezTo>
                    <a:pt x="2050" y="961"/>
                    <a:pt x="2165" y="822"/>
                    <a:pt x="2182" y="637"/>
                  </a:cubicBezTo>
                  <a:cubicBezTo>
                    <a:pt x="2271" y="640"/>
                    <a:pt x="2349" y="682"/>
                    <a:pt x="2424" y="757"/>
                  </a:cubicBezTo>
                  <a:cubicBezTo>
                    <a:pt x="2544" y="891"/>
                    <a:pt x="2514" y="1045"/>
                    <a:pt x="2469" y="1154"/>
                  </a:cubicBezTo>
                  <a:cubicBezTo>
                    <a:pt x="2360" y="1399"/>
                    <a:pt x="2062" y="1628"/>
                    <a:pt x="1838" y="1628"/>
                  </a:cubicBezTo>
                  <a:cubicBezTo>
                    <a:pt x="1777" y="1628"/>
                    <a:pt x="1727" y="1614"/>
                    <a:pt x="1685" y="1578"/>
                  </a:cubicBezTo>
                  <a:cubicBezTo>
                    <a:pt x="1660" y="1561"/>
                    <a:pt x="1638" y="1539"/>
                    <a:pt x="1621" y="1519"/>
                  </a:cubicBezTo>
                  <a:cubicBezTo>
                    <a:pt x="1716" y="1419"/>
                    <a:pt x="1746" y="1285"/>
                    <a:pt x="1705" y="1154"/>
                  </a:cubicBezTo>
                  <a:cubicBezTo>
                    <a:pt x="1677" y="1056"/>
                    <a:pt x="1624" y="1042"/>
                    <a:pt x="1596" y="1042"/>
                  </a:cubicBezTo>
                  <a:cubicBezTo>
                    <a:pt x="1554" y="1042"/>
                    <a:pt x="1518" y="1073"/>
                    <a:pt x="1490" y="1126"/>
                  </a:cubicBezTo>
                  <a:cubicBezTo>
                    <a:pt x="1442" y="1215"/>
                    <a:pt x="1437" y="1368"/>
                    <a:pt x="1520" y="1505"/>
                  </a:cubicBezTo>
                  <a:cubicBezTo>
                    <a:pt x="1434" y="1575"/>
                    <a:pt x="1267" y="1645"/>
                    <a:pt x="962" y="1645"/>
                  </a:cubicBezTo>
                  <a:lnTo>
                    <a:pt x="926" y="1645"/>
                  </a:lnTo>
                  <a:cubicBezTo>
                    <a:pt x="737" y="1642"/>
                    <a:pt x="656" y="1544"/>
                    <a:pt x="619" y="1446"/>
                  </a:cubicBezTo>
                  <a:cubicBezTo>
                    <a:pt x="742" y="1438"/>
                    <a:pt x="843" y="1380"/>
                    <a:pt x="882" y="1287"/>
                  </a:cubicBezTo>
                  <a:cubicBezTo>
                    <a:pt x="932" y="1198"/>
                    <a:pt x="909" y="1089"/>
                    <a:pt x="837" y="992"/>
                  </a:cubicBezTo>
                  <a:cubicBezTo>
                    <a:pt x="795" y="939"/>
                    <a:pt x="753" y="930"/>
                    <a:pt x="725" y="930"/>
                  </a:cubicBezTo>
                  <a:cubicBezTo>
                    <a:pt x="684" y="930"/>
                    <a:pt x="644" y="950"/>
                    <a:pt x="611" y="992"/>
                  </a:cubicBezTo>
                  <a:cubicBezTo>
                    <a:pt x="550" y="1064"/>
                    <a:pt x="505" y="1212"/>
                    <a:pt x="522" y="1363"/>
                  </a:cubicBezTo>
                  <a:cubicBezTo>
                    <a:pt x="444" y="1343"/>
                    <a:pt x="352" y="1301"/>
                    <a:pt x="268" y="1240"/>
                  </a:cubicBezTo>
                  <a:cubicBezTo>
                    <a:pt x="70" y="1092"/>
                    <a:pt x="112" y="889"/>
                    <a:pt x="139" y="808"/>
                  </a:cubicBezTo>
                  <a:cubicBezTo>
                    <a:pt x="195" y="629"/>
                    <a:pt x="354" y="487"/>
                    <a:pt x="488" y="487"/>
                  </a:cubicBezTo>
                  <a:cubicBezTo>
                    <a:pt x="522" y="487"/>
                    <a:pt x="555" y="498"/>
                    <a:pt x="583" y="515"/>
                  </a:cubicBezTo>
                  <a:cubicBezTo>
                    <a:pt x="590" y="520"/>
                    <a:pt x="597" y="523"/>
                    <a:pt x="604" y="523"/>
                  </a:cubicBezTo>
                  <a:cubicBezTo>
                    <a:pt x="611" y="523"/>
                    <a:pt x="618" y="520"/>
                    <a:pt x="625" y="515"/>
                  </a:cubicBezTo>
                  <a:cubicBezTo>
                    <a:pt x="633" y="504"/>
                    <a:pt x="644" y="490"/>
                    <a:pt x="642" y="476"/>
                  </a:cubicBezTo>
                  <a:cubicBezTo>
                    <a:pt x="642" y="476"/>
                    <a:pt x="614" y="275"/>
                    <a:pt x="711" y="163"/>
                  </a:cubicBezTo>
                  <a:cubicBezTo>
                    <a:pt x="752" y="116"/>
                    <a:pt x="812" y="92"/>
                    <a:pt x="887" y="92"/>
                  </a:cubicBezTo>
                  <a:cubicBezTo>
                    <a:pt x="941" y="92"/>
                    <a:pt x="1002" y="104"/>
                    <a:pt x="1071" y="127"/>
                  </a:cubicBezTo>
                  <a:cubicBezTo>
                    <a:pt x="1135" y="152"/>
                    <a:pt x="1197" y="180"/>
                    <a:pt x="1244" y="213"/>
                  </a:cubicBezTo>
                  <a:cubicBezTo>
                    <a:pt x="1135" y="358"/>
                    <a:pt x="1099" y="554"/>
                    <a:pt x="1216" y="654"/>
                  </a:cubicBezTo>
                  <a:cubicBezTo>
                    <a:pt x="1251" y="684"/>
                    <a:pt x="1289" y="698"/>
                    <a:pt x="1325" y="698"/>
                  </a:cubicBezTo>
                  <a:cubicBezTo>
                    <a:pt x="1387" y="698"/>
                    <a:pt x="1444" y="657"/>
                    <a:pt x="1470" y="584"/>
                  </a:cubicBezTo>
                  <a:cubicBezTo>
                    <a:pt x="1509" y="478"/>
                    <a:pt x="1484" y="325"/>
                    <a:pt x="1353" y="199"/>
                  </a:cubicBezTo>
                  <a:cubicBezTo>
                    <a:pt x="1434" y="116"/>
                    <a:pt x="1533" y="72"/>
                    <a:pt x="1632" y="72"/>
                  </a:cubicBezTo>
                  <a:close/>
                  <a:moveTo>
                    <a:pt x="1640" y="1"/>
                  </a:moveTo>
                  <a:cubicBezTo>
                    <a:pt x="1516" y="1"/>
                    <a:pt x="1393" y="54"/>
                    <a:pt x="1297" y="155"/>
                  </a:cubicBezTo>
                  <a:cubicBezTo>
                    <a:pt x="1239" y="113"/>
                    <a:pt x="1172" y="82"/>
                    <a:pt x="1094" y="54"/>
                  </a:cubicBezTo>
                  <a:cubicBezTo>
                    <a:pt x="1017" y="27"/>
                    <a:pt x="947" y="14"/>
                    <a:pt x="885" y="14"/>
                  </a:cubicBezTo>
                  <a:cubicBezTo>
                    <a:pt x="788" y="14"/>
                    <a:pt x="710" y="47"/>
                    <a:pt x="656" y="110"/>
                  </a:cubicBezTo>
                  <a:cubicBezTo>
                    <a:pt x="575" y="205"/>
                    <a:pt x="561" y="342"/>
                    <a:pt x="561" y="420"/>
                  </a:cubicBezTo>
                  <a:cubicBezTo>
                    <a:pt x="538" y="414"/>
                    <a:pt x="516" y="411"/>
                    <a:pt x="491" y="411"/>
                  </a:cubicBezTo>
                  <a:cubicBezTo>
                    <a:pt x="324" y="411"/>
                    <a:pt x="139" y="579"/>
                    <a:pt x="70" y="788"/>
                  </a:cubicBezTo>
                  <a:cubicBezTo>
                    <a:pt x="0" y="992"/>
                    <a:pt x="56" y="1181"/>
                    <a:pt x="223" y="1307"/>
                  </a:cubicBezTo>
                  <a:cubicBezTo>
                    <a:pt x="326" y="1388"/>
                    <a:pt x="435" y="1433"/>
                    <a:pt x="538" y="1446"/>
                  </a:cubicBezTo>
                  <a:cubicBezTo>
                    <a:pt x="591" y="1619"/>
                    <a:pt x="728" y="1723"/>
                    <a:pt x="926" y="1725"/>
                  </a:cubicBezTo>
                  <a:lnTo>
                    <a:pt x="962" y="1725"/>
                  </a:lnTo>
                  <a:cubicBezTo>
                    <a:pt x="1225" y="1725"/>
                    <a:pt x="1428" y="1670"/>
                    <a:pt x="1568" y="1572"/>
                  </a:cubicBezTo>
                  <a:cubicBezTo>
                    <a:pt x="1590" y="1594"/>
                    <a:pt x="1610" y="1619"/>
                    <a:pt x="1638" y="1642"/>
                  </a:cubicBezTo>
                  <a:cubicBezTo>
                    <a:pt x="1693" y="1684"/>
                    <a:pt x="1760" y="1706"/>
                    <a:pt x="1841" y="1706"/>
                  </a:cubicBezTo>
                  <a:cubicBezTo>
                    <a:pt x="2095" y="1706"/>
                    <a:pt x="2424" y="1466"/>
                    <a:pt x="2542" y="1187"/>
                  </a:cubicBezTo>
                  <a:cubicBezTo>
                    <a:pt x="2620" y="1006"/>
                    <a:pt x="2597" y="836"/>
                    <a:pt x="2480" y="710"/>
                  </a:cubicBezTo>
                  <a:cubicBezTo>
                    <a:pt x="2388" y="615"/>
                    <a:pt x="2290" y="568"/>
                    <a:pt x="2182" y="565"/>
                  </a:cubicBezTo>
                  <a:cubicBezTo>
                    <a:pt x="2176" y="372"/>
                    <a:pt x="2064" y="191"/>
                    <a:pt x="1880" y="71"/>
                  </a:cubicBezTo>
                  <a:cubicBezTo>
                    <a:pt x="1804" y="24"/>
                    <a:pt x="1722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8023180" y="1112502"/>
              <a:ext cx="95996" cy="54454"/>
            </a:xfrm>
            <a:custGeom>
              <a:avLst/>
              <a:gdLst/>
              <a:ahLst/>
              <a:cxnLst/>
              <a:rect l="l" t="t" r="r" b="b"/>
              <a:pathLst>
                <a:path w="2907" h="1649" extrusionOk="0">
                  <a:moveTo>
                    <a:pt x="1772" y="1"/>
                  </a:moveTo>
                  <a:cubicBezTo>
                    <a:pt x="1638" y="1"/>
                    <a:pt x="1518" y="76"/>
                    <a:pt x="1436" y="174"/>
                  </a:cubicBezTo>
                  <a:lnTo>
                    <a:pt x="1436" y="174"/>
                  </a:lnTo>
                  <a:cubicBezTo>
                    <a:pt x="1381" y="129"/>
                    <a:pt x="1309" y="89"/>
                    <a:pt x="1217" y="58"/>
                  </a:cubicBezTo>
                  <a:cubicBezTo>
                    <a:pt x="1139" y="31"/>
                    <a:pt x="1074" y="20"/>
                    <a:pt x="1019" y="20"/>
                  </a:cubicBezTo>
                  <a:cubicBezTo>
                    <a:pt x="678" y="20"/>
                    <a:pt x="734" y="448"/>
                    <a:pt x="734" y="448"/>
                  </a:cubicBezTo>
                  <a:cubicBezTo>
                    <a:pt x="699" y="427"/>
                    <a:pt x="661" y="417"/>
                    <a:pt x="622" y="417"/>
                  </a:cubicBezTo>
                  <a:cubicBezTo>
                    <a:pt x="334" y="417"/>
                    <a:pt x="1" y="960"/>
                    <a:pt x="377" y="1238"/>
                  </a:cubicBezTo>
                  <a:cubicBezTo>
                    <a:pt x="495" y="1327"/>
                    <a:pt x="607" y="1368"/>
                    <a:pt x="703" y="1374"/>
                  </a:cubicBezTo>
                  <a:lnTo>
                    <a:pt x="703" y="1374"/>
                  </a:lnTo>
                  <a:cubicBezTo>
                    <a:pt x="735" y="1519"/>
                    <a:pt x="838" y="1645"/>
                    <a:pt x="1058" y="1648"/>
                  </a:cubicBezTo>
                  <a:cubicBezTo>
                    <a:pt x="1070" y="1648"/>
                    <a:pt x="1082" y="1648"/>
                    <a:pt x="1094" y="1648"/>
                  </a:cubicBezTo>
                  <a:cubicBezTo>
                    <a:pt x="1391" y="1648"/>
                    <a:pt x="1591" y="1580"/>
                    <a:pt x="1704" y="1478"/>
                  </a:cubicBezTo>
                  <a:lnTo>
                    <a:pt x="1704" y="1478"/>
                  </a:lnTo>
                  <a:cubicBezTo>
                    <a:pt x="1728" y="1511"/>
                    <a:pt x="1757" y="1542"/>
                    <a:pt x="1794" y="1572"/>
                  </a:cubicBezTo>
                  <a:cubicBezTo>
                    <a:pt x="1845" y="1613"/>
                    <a:pt x="1906" y="1631"/>
                    <a:pt x="1973" y="1631"/>
                  </a:cubicBezTo>
                  <a:cubicBezTo>
                    <a:pt x="2354" y="1631"/>
                    <a:pt x="2907" y="1044"/>
                    <a:pt x="2584" y="699"/>
                  </a:cubicBezTo>
                  <a:cubicBezTo>
                    <a:pt x="2494" y="603"/>
                    <a:pt x="2398" y="567"/>
                    <a:pt x="2307" y="567"/>
                  </a:cubicBezTo>
                  <a:cubicBezTo>
                    <a:pt x="2298" y="567"/>
                    <a:pt x="2288" y="567"/>
                    <a:pt x="2278" y="568"/>
                  </a:cubicBezTo>
                  <a:lnTo>
                    <a:pt x="2278" y="568"/>
                  </a:lnTo>
                  <a:cubicBezTo>
                    <a:pt x="2283" y="398"/>
                    <a:pt x="2199" y="203"/>
                    <a:pt x="1990" y="69"/>
                  </a:cubicBezTo>
                  <a:cubicBezTo>
                    <a:pt x="1915" y="21"/>
                    <a:pt x="1842" y="1"/>
                    <a:pt x="1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8027407" y="1111347"/>
              <a:ext cx="86288" cy="56964"/>
            </a:xfrm>
            <a:custGeom>
              <a:avLst/>
              <a:gdLst/>
              <a:ahLst/>
              <a:cxnLst/>
              <a:rect l="l" t="t" r="r" b="b"/>
              <a:pathLst>
                <a:path w="2613" h="1725" extrusionOk="0">
                  <a:moveTo>
                    <a:pt x="1309" y="265"/>
                  </a:moveTo>
                  <a:cubicBezTo>
                    <a:pt x="1412" y="366"/>
                    <a:pt x="1435" y="483"/>
                    <a:pt x="1407" y="558"/>
                  </a:cubicBezTo>
                  <a:cubicBezTo>
                    <a:pt x="1392" y="601"/>
                    <a:pt x="1366" y="623"/>
                    <a:pt x="1336" y="623"/>
                  </a:cubicBezTo>
                  <a:cubicBezTo>
                    <a:pt x="1316" y="623"/>
                    <a:pt x="1295" y="613"/>
                    <a:pt x="1273" y="595"/>
                  </a:cubicBezTo>
                  <a:cubicBezTo>
                    <a:pt x="1200" y="536"/>
                    <a:pt x="1217" y="388"/>
                    <a:pt x="1309" y="265"/>
                  </a:cubicBezTo>
                  <a:close/>
                  <a:moveTo>
                    <a:pt x="2107" y="650"/>
                  </a:moveTo>
                  <a:lnTo>
                    <a:pt x="2107" y="650"/>
                  </a:lnTo>
                  <a:cubicBezTo>
                    <a:pt x="2085" y="790"/>
                    <a:pt x="1998" y="896"/>
                    <a:pt x="1887" y="910"/>
                  </a:cubicBezTo>
                  <a:cubicBezTo>
                    <a:pt x="1878" y="913"/>
                    <a:pt x="1873" y="913"/>
                    <a:pt x="1867" y="913"/>
                  </a:cubicBezTo>
                  <a:cubicBezTo>
                    <a:pt x="1834" y="913"/>
                    <a:pt x="1834" y="902"/>
                    <a:pt x="1834" y="896"/>
                  </a:cubicBezTo>
                  <a:cubicBezTo>
                    <a:pt x="1831" y="837"/>
                    <a:pt x="1945" y="687"/>
                    <a:pt x="2107" y="650"/>
                  </a:cubicBezTo>
                  <a:close/>
                  <a:moveTo>
                    <a:pt x="729" y="1010"/>
                  </a:moveTo>
                  <a:cubicBezTo>
                    <a:pt x="751" y="1010"/>
                    <a:pt x="768" y="1027"/>
                    <a:pt x="782" y="1041"/>
                  </a:cubicBezTo>
                  <a:cubicBezTo>
                    <a:pt x="838" y="1116"/>
                    <a:pt x="852" y="1192"/>
                    <a:pt x="821" y="1259"/>
                  </a:cubicBezTo>
                  <a:cubicBezTo>
                    <a:pt x="785" y="1328"/>
                    <a:pt x="704" y="1370"/>
                    <a:pt x="606" y="1373"/>
                  </a:cubicBezTo>
                  <a:cubicBezTo>
                    <a:pt x="589" y="1247"/>
                    <a:pt x="626" y="1108"/>
                    <a:pt x="676" y="1047"/>
                  </a:cubicBezTo>
                  <a:cubicBezTo>
                    <a:pt x="696" y="1024"/>
                    <a:pt x="712" y="1010"/>
                    <a:pt x="729" y="1010"/>
                  </a:cubicBezTo>
                  <a:close/>
                  <a:moveTo>
                    <a:pt x="1597" y="1122"/>
                  </a:moveTo>
                  <a:cubicBezTo>
                    <a:pt x="1605" y="1122"/>
                    <a:pt x="1622" y="1136"/>
                    <a:pt x="1636" y="1178"/>
                  </a:cubicBezTo>
                  <a:cubicBezTo>
                    <a:pt x="1664" y="1281"/>
                    <a:pt x="1647" y="1381"/>
                    <a:pt x="1580" y="1457"/>
                  </a:cubicBezTo>
                  <a:cubicBezTo>
                    <a:pt x="1518" y="1348"/>
                    <a:pt x="1524" y="1231"/>
                    <a:pt x="1558" y="1164"/>
                  </a:cubicBezTo>
                  <a:cubicBezTo>
                    <a:pt x="1574" y="1133"/>
                    <a:pt x="1591" y="1122"/>
                    <a:pt x="1597" y="1122"/>
                  </a:cubicBezTo>
                  <a:close/>
                  <a:moveTo>
                    <a:pt x="1639" y="76"/>
                  </a:moveTo>
                  <a:cubicBezTo>
                    <a:pt x="1706" y="76"/>
                    <a:pt x="1775" y="96"/>
                    <a:pt x="1839" y="137"/>
                  </a:cubicBezTo>
                  <a:cubicBezTo>
                    <a:pt x="2001" y="243"/>
                    <a:pt x="2104" y="402"/>
                    <a:pt x="2110" y="570"/>
                  </a:cubicBezTo>
                  <a:cubicBezTo>
                    <a:pt x="1912" y="606"/>
                    <a:pt x="1756" y="790"/>
                    <a:pt x="1758" y="899"/>
                  </a:cubicBezTo>
                  <a:cubicBezTo>
                    <a:pt x="1758" y="941"/>
                    <a:pt x="1789" y="988"/>
                    <a:pt x="1867" y="988"/>
                  </a:cubicBezTo>
                  <a:cubicBezTo>
                    <a:pt x="1876" y="988"/>
                    <a:pt x="1887" y="988"/>
                    <a:pt x="1898" y="985"/>
                  </a:cubicBezTo>
                  <a:cubicBezTo>
                    <a:pt x="2054" y="966"/>
                    <a:pt x="2169" y="826"/>
                    <a:pt x="2188" y="639"/>
                  </a:cubicBezTo>
                  <a:cubicBezTo>
                    <a:pt x="2275" y="645"/>
                    <a:pt x="2355" y="687"/>
                    <a:pt x="2428" y="762"/>
                  </a:cubicBezTo>
                  <a:cubicBezTo>
                    <a:pt x="2551" y="896"/>
                    <a:pt x="2517" y="1049"/>
                    <a:pt x="2473" y="1155"/>
                  </a:cubicBezTo>
                  <a:cubicBezTo>
                    <a:pt x="2364" y="1404"/>
                    <a:pt x="2065" y="1630"/>
                    <a:pt x="1842" y="1630"/>
                  </a:cubicBezTo>
                  <a:cubicBezTo>
                    <a:pt x="1784" y="1630"/>
                    <a:pt x="1731" y="1616"/>
                    <a:pt x="1689" y="1582"/>
                  </a:cubicBezTo>
                  <a:cubicBezTo>
                    <a:pt x="1664" y="1566"/>
                    <a:pt x="1644" y="1543"/>
                    <a:pt x="1625" y="1524"/>
                  </a:cubicBezTo>
                  <a:cubicBezTo>
                    <a:pt x="1719" y="1420"/>
                    <a:pt x="1750" y="1289"/>
                    <a:pt x="1708" y="1155"/>
                  </a:cubicBezTo>
                  <a:cubicBezTo>
                    <a:pt x="1680" y="1058"/>
                    <a:pt x="1630" y="1044"/>
                    <a:pt x="1602" y="1044"/>
                  </a:cubicBezTo>
                  <a:cubicBezTo>
                    <a:pt x="1560" y="1044"/>
                    <a:pt x="1521" y="1077"/>
                    <a:pt x="1493" y="1128"/>
                  </a:cubicBezTo>
                  <a:cubicBezTo>
                    <a:pt x="1449" y="1220"/>
                    <a:pt x="1440" y="1373"/>
                    <a:pt x="1524" y="1510"/>
                  </a:cubicBezTo>
                  <a:cubicBezTo>
                    <a:pt x="1435" y="1579"/>
                    <a:pt x="1270" y="1649"/>
                    <a:pt x="966" y="1649"/>
                  </a:cubicBezTo>
                  <a:lnTo>
                    <a:pt x="933" y="1649"/>
                  </a:lnTo>
                  <a:cubicBezTo>
                    <a:pt x="740" y="1644"/>
                    <a:pt x="659" y="1549"/>
                    <a:pt x="626" y="1451"/>
                  </a:cubicBezTo>
                  <a:cubicBezTo>
                    <a:pt x="743" y="1443"/>
                    <a:pt x="843" y="1384"/>
                    <a:pt x="885" y="1292"/>
                  </a:cubicBezTo>
                  <a:cubicBezTo>
                    <a:pt x="935" y="1203"/>
                    <a:pt x="913" y="1094"/>
                    <a:pt x="841" y="996"/>
                  </a:cubicBezTo>
                  <a:cubicBezTo>
                    <a:pt x="799" y="943"/>
                    <a:pt x="757" y="932"/>
                    <a:pt x="729" y="932"/>
                  </a:cubicBezTo>
                  <a:cubicBezTo>
                    <a:pt x="687" y="932"/>
                    <a:pt x="648" y="955"/>
                    <a:pt x="615" y="996"/>
                  </a:cubicBezTo>
                  <a:cubicBezTo>
                    <a:pt x="556" y="1069"/>
                    <a:pt x="509" y="1217"/>
                    <a:pt x="528" y="1365"/>
                  </a:cubicBezTo>
                  <a:cubicBezTo>
                    <a:pt x="447" y="1348"/>
                    <a:pt x="355" y="1306"/>
                    <a:pt x="271" y="1245"/>
                  </a:cubicBezTo>
                  <a:cubicBezTo>
                    <a:pt x="73" y="1097"/>
                    <a:pt x="115" y="890"/>
                    <a:pt x="143" y="812"/>
                  </a:cubicBezTo>
                  <a:cubicBezTo>
                    <a:pt x="199" y="634"/>
                    <a:pt x="361" y="491"/>
                    <a:pt x="492" y="491"/>
                  </a:cubicBezTo>
                  <a:cubicBezTo>
                    <a:pt x="528" y="491"/>
                    <a:pt x="559" y="500"/>
                    <a:pt x="587" y="519"/>
                  </a:cubicBezTo>
                  <a:cubicBezTo>
                    <a:pt x="594" y="524"/>
                    <a:pt x="601" y="526"/>
                    <a:pt x="608" y="526"/>
                  </a:cubicBezTo>
                  <a:cubicBezTo>
                    <a:pt x="615" y="526"/>
                    <a:pt x="622" y="524"/>
                    <a:pt x="629" y="519"/>
                  </a:cubicBezTo>
                  <a:cubicBezTo>
                    <a:pt x="640" y="508"/>
                    <a:pt x="648" y="494"/>
                    <a:pt x="645" y="480"/>
                  </a:cubicBezTo>
                  <a:cubicBezTo>
                    <a:pt x="645" y="480"/>
                    <a:pt x="617" y="277"/>
                    <a:pt x="715" y="165"/>
                  </a:cubicBezTo>
                  <a:cubicBezTo>
                    <a:pt x="756" y="119"/>
                    <a:pt x="814" y="97"/>
                    <a:pt x="890" y="97"/>
                  </a:cubicBezTo>
                  <a:cubicBezTo>
                    <a:pt x="943" y="97"/>
                    <a:pt x="1005" y="108"/>
                    <a:pt x="1075" y="132"/>
                  </a:cubicBezTo>
                  <a:cubicBezTo>
                    <a:pt x="1142" y="157"/>
                    <a:pt x="1200" y="185"/>
                    <a:pt x="1248" y="218"/>
                  </a:cubicBezTo>
                  <a:cubicBezTo>
                    <a:pt x="1142" y="360"/>
                    <a:pt x="1103" y="556"/>
                    <a:pt x="1220" y="659"/>
                  </a:cubicBezTo>
                  <a:cubicBezTo>
                    <a:pt x="1256" y="687"/>
                    <a:pt x="1295" y="703"/>
                    <a:pt x="1332" y="703"/>
                  </a:cubicBezTo>
                  <a:cubicBezTo>
                    <a:pt x="1396" y="703"/>
                    <a:pt x="1452" y="659"/>
                    <a:pt x="1477" y="589"/>
                  </a:cubicBezTo>
                  <a:cubicBezTo>
                    <a:pt x="1513" y="483"/>
                    <a:pt x="1491" y="330"/>
                    <a:pt x="1357" y="204"/>
                  </a:cubicBezTo>
                  <a:cubicBezTo>
                    <a:pt x="1439" y="120"/>
                    <a:pt x="1538" y="76"/>
                    <a:pt x="1639" y="76"/>
                  </a:cubicBezTo>
                  <a:close/>
                  <a:moveTo>
                    <a:pt x="1636" y="0"/>
                  </a:moveTo>
                  <a:cubicBezTo>
                    <a:pt x="1518" y="0"/>
                    <a:pt x="1396" y="56"/>
                    <a:pt x="1298" y="157"/>
                  </a:cubicBezTo>
                  <a:cubicBezTo>
                    <a:pt x="1240" y="115"/>
                    <a:pt x="1173" y="84"/>
                    <a:pt x="1094" y="56"/>
                  </a:cubicBezTo>
                  <a:cubicBezTo>
                    <a:pt x="1016" y="29"/>
                    <a:pt x="945" y="15"/>
                    <a:pt x="883" y="15"/>
                  </a:cubicBezTo>
                  <a:cubicBezTo>
                    <a:pt x="787" y="15"/>
                    <a:pt x="710" y="47"/>
                    <a:pt x="656" y="109"/>
                  </a:cubicBezTo>
                  <a:cubicBezTo>
                    <a:pt x="576" y="204"/>
                    <a:pt x="562" y="341"/>
                    <a:pt x="562" y="422"/>
                  </a:cubicBezTo>
                  <a:cubicBezTo>
                    <a:pt x="542" y="413"/>
                    <a:pt x="517" y="411"/>
                    <a:pt x="492" y="411"/>
                  </a:cubicBezTo>
                  <a:cubicBezTo>
                    <a:pt x="324" y="411"/>
                    <a:pt x="140" y="578"/>
                    <a:pt x="71" y="787"/>
                  </a:cubicBezTo>
                  <a:cubicBezTo>
                    <a:pt x="1" y="994"/>
                    <a:pt x="57" y="1181"/>
                    <a:pt x="224" y="1306"/>
                  </a:cubicBezTo>
                  <a:cubicBezTo>
                    <a:pt x="327" y="1387"/>
                    <a:pt x="436" y="1432"/>
                    <a:pt x="542" y="1446"/>
                  </a:cubicBezTo>
                  <a:cubicBezTo>
                    <a:pt x="592" y="1621"/>
                    <a:pt x="729" y="1722"/>
                    <a:pt x="927" y="1725"/>
                  </a:cubicBezTo>
                  <a:lnTo>
                    <a:pt x="963" y="1725"/>
                  </a:lnTo>
                  <a:cubicBezTo>
                    <a:pt x="1226" y="1725"/>
                    <a:pt x="1435" y="1674"/>
                    <a:pt x="1563" y="1571"/>
                  </a:cubicBezTo>
                  <a:cubicBezTo>
                    <a:pt x="1583" y="1596"/>
                    <a:pt x="1605" y="1621"/>
                    <a:pt x="1633" y="1641"/>
                  </a:cubicBezTo>
                  <a:cubicBezTo>
                    <a:pt x="1689" y="1683"/>
                    <a:pt x="1753" y="1708"/>
                    <a:pt x="1834" y="1708"/>
                  </a:cubicBezTo>
                  <a:cubicBezTo>
                    <a:pt x="2088" y="1708"/>
                    <a:pt x="2417" y="1468"/>
                    <a:pt x="2534" y="1189"/>
                  </a:cubicBezTo>
                  <a:cubicBezTo>
                    <a:pt x="2612" y="1008"/>
                    <a:pt x="2590" y="835"/>
                    <a:pt x="2473" y="709"/>
                  </a:cubicBezTo>
                  <a:cubicBezTo>
                    <a:pt x="2386" y="617"/>
                    <a:pt x="2288" y="567"/>
                    <a:pt x="2180" y="564"/>
                  </a:cubicBezTo>
                  <a:cubicBezTo>
                    <a:pt x="2174" y="372"/>
                    <a:pt x="2063" y="190"/>
                    <a:pt x="1876" y="73"/>
                  </a:cubicBezTo>
                  <a:cubicBezTo>
                    <a:pt x="1800" y="23"/>
                    <a:pt x="1717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7771681" y="1531723"/>
              <a:ext cx="56700" cy="60728"/>
            </a:xfrm>
            <a:custGeom>
              <a:avLst/>
              <a:gdLst/>
              <a:ahLst/>
              <a:cxnLst/>
              <a:rect l="l" t="t" r="r" b="b"/>
              <a:pathLst>
                <a:path w="1717" h="1839" extrusionOk="0">
                  <a:moveTo>
                    <a:pt x="260" y="154"/>
                  </a:moveTo>
                  <a:cubicBezTo>
                    <a:pt x="676" y="335"/>
                    <a:pt x="1529" y="832"/>
                    <a:pt x="1621" y="926"/>
                  </a:cubicBezTo>
                  <a:cubicBezTo>
                    <a:pt x="1565" y="974"/>
                    <a:pt x="1370" y="1010"/>
                    <a:pt x="1228" y="1024"/>
                  </a:cubicBezTo>
                  <a:cubicBezTo>
                    <a:pt x="885" y="706"/>
                    <a:pt x="494" y="349"/>
                    <a:pt x="260" y="154"/>
                  </a:cubicBezTo>
                  <a:close/>
                  <a:moveTo>
                    <a:pt x="106" y="215"/>
                  </a:moveTo>
                  <a:lnTo>
                    <a:pt x="106" y="215"/>
                  </a:lnTo>
                  <a:cubicBezTo>
                    <a:pt x="210" y="368"/>
                    <a:pt x="422" y="656"/>
                    <a:pt x="851" y="1211"/>
                  </a:cubicBezTo>
                  <a:cubicBezTo>
                    <a:pt x="745" y="1445"/>
                    <a:pt x="609" y="1699"/>
                    <a:pt x="553" y="1752"/>
                  </a:cubicBezTo>
                  <a:cubicBezTo>
                    <a:pt x="475" y="1604"/>
                    <a:pt x="185" y="603"/>
                    <a:pt x="106" y="215"/>
                  </a:cubicBezTo>
                  <a:close/>
                  <a:moveTo>
                    <a:pt x="56" y="0"/>
                  </a:moveTo>
                  <a:cubicBezTo>
                    <a:pt x="51" y="0"/>
                    <a:pt x="45" y="6"/>
                    <a:pt x="37" y="9"/>
                  </a:cubicBezTo>
                  <a:cubicBezTo>
                    <a:pt x="37" y="11"/>
                    <a:pt x="34" y="11"/>
                    <a:pt x="31" y="14"/>
                  </a:cubicBezTo>
                  <a:cubicBezTo>
                    <a:pt x="9" y="36"/>
                    <a:pt x="0" y="56"/>
                    <a:pt x="48" y="290"/>
                  </a:cubicBezTo>
                  <a:cubicBezTo>
                    <a:pt x="101" y="539"/>
                    <a:pt x="424" y="1808"/>
                    <a:pt x="536" y="1836"/>
                  </a:cubicBezTo>
                  <a:cubicBezTo>
                    <a:pt x="539" y="1839"/>
                    <a:pt x="547" y="1839"/>
                    <a:pt x="550" y="1839"/>
                  </a:cubicBezTo>
                  <a:cubicBezTo>
                    <a:pt x="642" y="1839"/>
                    <a:pt x="804" y="1504"/>
                    <a:pt x="938" y="1211"/>
                  </a:cubicBezTo>
                  <a:cubicBezTo>
                    <a:pt x="941" y="1200"/>
                    <a:pt x="941" y="1183"/>
                    <a:pt x="929" y="1172"/>
                  </a:cubicBezTo>
                  <a:cubicBezTo>
                    <a:pt x="689" y="862"/>
                    <a:pt x="341" y="402"/>
                    <a:pt x="182" y="173"/>
                  </a:cubicBezTo>
                  <a:lnTo>
                    <a:pt x="182" y="173"/>
                  </a:lnTo>
                  <a:cubicBezTo>
                    <a:pt x="410" y="368"/>
                    <a:pt x="882" y="793"/>
                    <a:pt x="1192" y="1083"/>
                  </a:cubicBezTo>
                  <a:cubicBezTo>
                    <a:pt x="1200" y="1088"/>
                    <a:pt x="1208" y="1094"/>
                    <a:pt x="1220" y="1094"/>
                  </a:cubicBezTo>
                  <a:cubicBezTo>
                    <a:pt x="1286" y="1088"/>
                    <a:pt x="1632" y="1058"/>
                    <a:pt x="1702" y="949"/>
                  </a:cubicBezTo>
                  <a:cubicBezTo>
                    <a:pt x="1708" y="940"/>
                    <a:pt x="1716" y="918"/>
                    <a:pt x="1702" y="890"/>
                  </a:cubicBezTo>
                  <a:cubicBezTo>
                    <a:pt x="1613" y="734"/>
                    <a:pt x="19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7796547" y="1565934"/>
              <a:ext cx="16445" cy="21465"/>
            </a:xfrm>
            <a:custGeom>
              <a:avLst/>
              <a:gdLst/>
              <a:ahLst/>
              <a:cxnLst/>
              <a:rect l="l" t="t" r="r" b="b"/>
              <a:pathLst>
                <a:path w="498" h="650" extrusionOk="0">
                  <a:moveTo>
                    <a:pt x="456" y="1"/>
                  </a:moveTo>
                  <a:cubicBezTo>
                    <a:pt x="440" y="1"/>
                    <a:pt x="424" y="11"/>
                    <a:pt x="419" y="30"/>
                  </a:cubicBezTo>
                  <a:cubicBezTo>
                    <a:pt x="352" y="256"/>
                    <a:pt x="266" y="521"/>
                    <a:pt x="229" y="568"/>
                  </a:cubicBezTo>
                  <a:cubicBezTo>
                    <a:pt x="199" y="552"/>
                    <a:pt x="132" y="457"/>
                    <a:pt x="79" y="356"/>
                  </a:cubicBezTo>
                  <a:cubicBezTo>
                    <a:pt x="73" y="343"/>
                    <a:pt x="60" y="335"/>
                    <a:pt x="47" y="335"/>
                  </a:cubicBezTo>
                  <a:cubicBezTo>
                    <a:pt x="41" y="335"/>
                    <a:pt x="35" y="336"/>
                    <a:pt x="29" y="340"/>
                  </a:cubicBezTo>
                  <a:cubicBezTo>
                    <a:pt x="6" y="351"/>
                    <a:pt x="1" y="370"/>
                    <a:pt x="9" y="393"/>
                  </a:cubicBezTo>
                  <a:cubicBezTo>
                    <a:pt x="42" y="443"/>
                    <a:pt x="140" y="624"/>
                    <a:pt x="213" y="646"/>
                  </a:cubicBezTo>
                  <a:cubicBezTo>
                    <a:pt x="218" y="649"/>
                    <a:pt x="227" y="649"/>
                    <a:pt x="232" y="649"/>
                  </a:cubicBezTo>
                  <a:cubicBezTo>
                    <a:pt x="246" y="649"/>
                    <a:pt x="255" y="646"/>
                    <a:pt x="263" y="644"/>
                  </a:cubicBezTo>
                  <a:cubicBezTo>
                    <a:pt x="324" y="610"/>
                    <a:pt x="422" y="301"/>
                    <a:pt x="494" y="49"/>
                  </a:cubicBezTo>
                  <a:cubicBezTo>
                    <a:pt x="497" y="30"/>
                    <a:pt x="489" y="8"/>
                    <a:pt x="467" y="2"/>
                  </a:cubicBezTo>
                  <a:cubicBezTo>
                    <a:pt x="463" y="1"/>
                    <a:pt x="460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7963112" y="1071092"/>
              <a:ext cx="63502" cy="50128"/>
            </a:xfrm>
            <a:custGeom>
              <a:avLst/>
              <a:gdLst/>
              <a:ahLst/>
              <a:cxnLst/>
              <a:rect l="l" t="t" r="r" b="b"/>
              <a:pathLst>
                <a:path w="1923" h="1518" extrusionOk="0">
                  <a:moveTo>
                    <a:pt x="1619" y="84"/>
                  </a:moveTo>
                  <a:lnTo>
                    <a:pt x="1619" y="84"/>
                  </a:lnTo>
                  <a:cubicBezTo>
                    <a:pt x="1239" y="204"/>
                    <a:pt x="564" y="447"/>
                    <a:pt x="416" y="500"/>
                  </a:cubicBezTo>
                  <a:cubicBezTo>
                    <a:pt x="291" y="430"/>
                    <a:pt x="121" y="321"/>
                    <a:pt x="90" y="257"/>
                  </a:cubicBezTo>
                  <a:cubicBezTo>
                    <a:pt x="215" y="190"/>
                    <a:pt x="1111" y="95"/>
                    <a:pt x="1619" y="84"/>
                  </a:cubicBezTo>
                  <a:close/>
                  <a:moveTo>
                    <a:pt x="1767" y="193"/>
                  </a:moveTo>
                  <a:lnTo>
                    <a:pt x="1767" y="193"/>
                  </a:lnTo>
                  <a:cubicBezTo>
                    <a:pt x="1541" y="525"/>
                    <a:pt x="888" y="1334"/>
                    <a:pt x="751" y="1434"/>
                  </a:cubicBezTo>
                  <a:cubicBezTo>
                    <a:pt x="720" y="1365"/>
                    <a:pt x="695" y="1074"/>
                    <a:pt x="690" y="821"/>
                  </a:cubicBezTo>
                  <a:cubicBezTo>
                    <a:pt x="1303" y="475"/>
                    <a:pt x="1610" y="293"/>
                    <a:pt x="1767" y="193"/>
                  </a:cubicBezTo>
                  <a:close/>
                  <a:moveTo>
                    <a:pt x="1711" y="0"/>
                  </a:moveTo>
                  <a:cubicBezTo>
                    <a:pt x="1340" y="0"/>
                    <a:pt x="112" y="92"/>
                    <a:pt x="20" y="207"/>
                  </a:cubicBezTo>
                  <a:cubicBezTo>
                    <a:pt x="9" y="218"/>
                    <a:pt x="1" y="235"/>
                    <a:pt x="6" y="249"/>
                  </a:cubicBezTo>
                  <a:cubicBezTo>
                    <a:pt x="26" y="374"/>
                    <a:pt x="333" y="539"/>
                    <a:pt x="391" y="569"/>
                  </a:cubicBezTo>
                  <a:cubicBezTo>
                    <a:pt x="397" y="574"/>
                    <a:pt x="403" y="576"/>
                    <a:pt x="410" y="576"/>
                  </a:cubicBezTo>
                  <a:cubicBezTo>
                    <a:pt x="415" y="576"/>
                    <a:pt x="420" y="575"/>
                    <a:pt x="425" y="572"/>
                  </a:cubicBezTo>
                  <a:cubicBezTo>
                    <a:pt x="829" y="430"/>
                    <a:pt x="1432" y="215"/>
                    <a:pt x="1714" y="131"/>
                  </a:cubicBezTo>
                  <a:lnTo>
                    <a:pt x="1714" y="131"/>
                  </a:lnTo>
                  <a:cubicBezTo>
                    <a:pt x="1476" y="279"/>
                    <a:pt x="971" y="569"/>
                    <a:pt x="628" y="762"/>
                  </a:cubicBezTo>
                  <a:cubicBezTo>
                    <a:pt x="614" y="768"/>
                    <a:pt x="609" y="781"/>
                    <a:pt x="609" y="795"/>
                  </a:cubicBezTo>
                  <a:cubicBezTo>
                    <a:pt x="620" y="1501"/>
                    <a:pt x="706" y="1515"/>
                    <a:pt x="734" y="1518"/>
                  </a:cubicBezTo>
                  <a:lnTo>
                    <a:pt x="740" y="1518"/>
                  </a:lnTo>
                  <a:cubicBezTo>
                    <a:pt x="863" y="1518"/>
                    <a:pt x="1755" y="363"/>
                    <a:pt x="1881" y="148"/>
                  </a:cubicBezTo>
                  <a:cubicBezTo>
                    <a:pt x="1912" y="95"/>
                    <a:pt x="1923" y="64"/>
                    <a:pt x="1909" y="39"/>
                  </a:cubicBezTo>
                  <a:cubicBezTo>
                    <a:pt x="1909" y="37"/>
                    <a:pt x="1906" y="34"/>
                    <a:pt x="1903" y="28"/>
                  </a:cubicBezTo>
                  <a:lnTo>
                    <a:pt x="1895" y="23"/>
                  </a:lnTo>
                  <a:cubicBezTo>
                    <a:pt x="1878" y="11"/>
                    <a:pt x="1853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7973514" y="1087934"/>
              <a:ext cx="13044" cy="23083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04" y="1"/>
                  </a:moveTo>
                  <a:cubicBezTo>
                    <a:pt x="87" y="1"/>
                    <a:pt x="68" y="15"/>
                    <a:pt x="62" y="34"/>
                  </a:cubicBezTo>
                  <a:cubicBezTo>
                    <a:pt x="29" y="297"/>
                    <a:pt x="1" y="620"/>
                    <a:pt x="43" y="673"/>
                  </a:cubicBezTo>
                  <a:cubicBezTo>
                    <a:pt x="48" y="684"/>
                    <a:pt x="59" y="696"/>
                    <a:pt x="85" y="698"/>
                  </a:cubicBezTo>
                  <a:lnTo>
                    <a:pt x="90" y="698"/>
                  </a:lnTo>
                  <a:cubicBezTo>
                    <a:pt x="168" y="698"/>
                    <a:pt x="322" y="584"/>
                    <a:pt x="375" y="536"/>
                  </a:cubicBezTo>
                  <a:cubicBezTo>
                    <a:pt x="391" y="523"/>
                    <a:pt x="394" y="497"/>
                    <a:pt x="380" y="481"/>
                  </a:cubicBezTo>
                  <a:cubicBezTo>
                    <a:pt x="372" y="471"/>
                    <a:pt x="361" y="466"/>
                    <a:pt x="349" y="466"/>
                  </a:cubicBezTo>
                  <a:cubicBezTo>
                    <a:pt x="340" y="466"/>
                    <a:pt x="332" y="469"/>
                    <a:pt x="324" y="475"/>
                  </a:cubicBezTo>
                  <a:cubicBezTo>
                    <a:pt x="238" y="548"/>
                    <a:pt x="143" y="606"/>
                    <a:pt x="104" y="615"/>
                  </a:cubicBezTo>
                  <a:cubicBezTo>
                    <a:pt x="90" y="548"/>
                    <a:pt x="112" y="274"/>
                    <a:pt x="140" y="43"/>
                  </a:cubicBezTo>
                  <a:cubicBezTo>
                    <a:pt x="140" y="20"/>
                    <a:pt x="126" y="4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7821710" y="1477368"/>
              <a:ext cx="284225" cy="195229"/>
            </a:xfrm>
            <a:custGeom>
              <a:avLst/>
              <a:gdLst/>
              <a:ahLst/>
              <a:cxnLst/>
              <a:rect l="l" t="t" r="r" b="b"/>
              <a:pathLst>
                <a:path w="8607" h="5912" extrusionOk="0">
                  <a:moveTo>
                    <a:pt x="6947" y="0"/>
                  </a:moveTo>
                  <a:cubicBezTo>
                    <a:pt x="6930" y="6"/>
                    <a:pt x="6911" y="20"/>
                    <a:pt x="6911" y="39"/>
                  </a:cubicBezTo>
                  <a:cubicBezTo>
                    <a:pt x="6911" y="62"/>
                    <a:pt x="6927" y="78"/>
                    <a:pt x="6947" y="78"/>
                  </a:cubicBezTo>
                  <a:cubicBezTo>
                    <a:pt x="6994" y="78"/>
                    <a:pt x="7044" y="84"/>
                    <a:pt x="7095" y="92"/>
                  </a:cubicBezTo>
                  <a:lnTo>
                    <a:pt x="7100" y="92"/>
                  </a:lnTo>
                  <a:cubicBezTo>
                    <a:pt x="7120" y="92"/>
                    <a:pt x="7137" y="78"/>
                    <a:pt x="7137" y="64"/>
                  </a:cubicBezTo>
                  <a:cubicBezTo>
                    <a:pt x="7139" y="42"/>
                    <a:pt x="7125" y="23"/>
                    <a:pt x="7106" y="20"/>
                  </a:cubicBezTo>
                  <a:cubicBezTo>
                    <a:pt x="7053" y="9"/>
                    <a:pt x="7000" y="6"/>
                    <a:pt x="6947" y="0"/>
                  </a:cubicBezTo>
                  <a:close/>
                  <a:moveTo>
                    <a:pt x="6788" y="0"/>
                  </a:moveTo>
                  <a:cubicBezTo>
                    <a:pt x="6735" y="9"/>
                    <a:pt x="6682" y="14"/>
                    <a:pt x="6632" y="28"/>
                  </a:cubicBezTo>
                  <a:cubicBezTo>
                    <a:pt x="6612" y="34"/>
                    <a:pt x="6595" y="53"/>
                    <a:pt x="6601" y="76"/>
                  </a:cubicBezTo>
                  <a:cubicBezTo>
                    <a:pt x="6606" y="92"/>
                    <a:pt x="6623" y="106"/>
                    <a:pt x="6640" y="106"/>
                  </a:cubicBezTo>
                  <a:cubicBezTo>
                    <a:pt x="6646" y="106"/>
                    <a:pt x="6648" y="106"/>
                    <a:pt x="6648" y="101"/>
                  </a:cubicBezTo>
                  <a:cubicBezTo>
                    <a:pt x="6696" y="92"/>
                    <a:pt x="6746" y="84"/>
                    <a:pt x="6793" y="78"/>
                  </a:cubicBezTo>
                  <a:cubicBezTo>
                    <a:pt x="6816" y="78"/>
                    <a:pt x="6832" y="56"/>
                    <a:pt x="6830" y="37"/>
                  </a:cubicBezTo>
                  <a:cubicBezTo>
                    <a:pt x="6830" y="14"/>
                    <a:pt x="6807" y="0"/>
                    <a:pt x="6788" y="0"/>
                  </a:cubicBezTo>
                  <a:close/>
                  <a:moveTo>
                    <a:pt x="7251" y="46"/>
                  </a:moveTo>
                  <a:cubicBezTo>
                    <a:pt x="7233" y="46"/>
                    <a:pt x="7219" y="57"/>
                    <a:pt x="7212" y="76"/>
                  </a:cubicBezTo>
                  <a:cubicBezTo>
                    <a:pt x="7209" y="95"/>
                    <a:pt x="7220" y="117"/>
                    <a:pt x="7240" y="123"/>
                  </a:cubicBezTo>
                  <a:cubicBezTo>
                    <a:pt x="7290" y="137"/>
                    <a:pt x="7337" y="151"/>
                    <a:pt x="7385" y="173"/>
                  </a:cubicBezTo>
                  <a:cubicBezTo>
                    <a:pt x="7388" y="176"/>
                    <a:pt x="7390" y="176"/>
                    <a:pt x="7399" y="176"/>
                  </a:cubicBezTo>
                  <a:cubicBezTo>
                    <a:pt x="7413" y="176"/>
                    <a:pt x="7427" y="168"/>
                    <a:pt x="7432" y="148"/>
                  </a:cubicBezTo>
                  <a:cubicBezTo>
                    <a:pt x="7441" y="131"/>
                    <a:pt x="7432" y="109"/>
                    <a:pt x="7413" y="98"/>
                  </a:cubicBezTo>
                  <a:cubicBezTo>
                    <a:pt x="7363" y="78"/>
                    <a:pt x="7310" y="62"/>
                    <a:pt x="7262" y="48"/>
                  </a:cubicBezTo>
                  <a:cubicBezTo>
                    <a:pt x="7258" y="47"/>
                    <a:pt x="7254" y="46"/>
                    <a:pt x="7251" y="46"/>
                  </a:cubicBezTo>
                  <a:close/>
                  <a:moveTo>
                    <a:pt x="7536" y="169"/>
                  </a:moveTo>
                  <a:cubicBezTo>
                    <a:pt x="7523" y="169"/>
                    <a:pt x="7509" y="175"/>
                    <a:pt x="7502" y="190"/>
                  </a:cubicBezTo>
                  <a:cubicBezTo>
                    <a:pt x="7496" y="207"/>
                    <a:pt x="7499" y="232"/>
                    <a:pt x="7519" y="243"/>
                  </a:cubicBezTo>
                  <a:cubicBezTo>
                    <a:pt x="7566" y="262"/>
                    <a:pt x="7608" y="290"/>
                    <a:pt x="7647" y="318"/>
                  </a:cubicBezTo>
                  <a:cubicBezTo>
                    <a:pt x="7655" y="321"/>
                    <a:pt x="7664" y="327"/>
                    <a:pt x="7669" y="327"/>
                  </a:cubicBezTo>
                  <a:cubicBezTo>
                    <a:pt x="7681" y="327"/>
                    <a:pt x="7694" y="315"/>
                    <a:pt x="7700" y="304"/>
                  </a:cubicBezTo>
                  <a:cubicBezTo>
                    <a:pt x="7714" y="288"/>
                    <a:pt x="7708" y="265"/>
                    <a:pt x="7689" y="251"/>
                  </a:cubicBezTo>
                  <a:cubicBezTo>
                    <a:pt x="7644" y="223"/>
                    <a:pt x="7600" y="196"/>
                    <a:pt x="7555" y="173"/>
                  </a:cubicBezTo>
                  <a:cubicBezTo>
                    <a:pt x="7549" y="170"/>
                    <a:pt x="7543" y="169"/>
                    <a:pt x="7536" y="169"/>
                  </a:cubicBezTo>
                  <a:close/>
                  <a:moveTo>
                    <a:pt x="7787" y="334"/>
                  </a:moveTo>
                  <a:cubicBezTo>
                    <a:pt x="7775" y="334"/>
                    <a:pt x="7764" y="339"/>
                    <a:pt x="7756" y="349"/>
                  </a:cubicBezTo>
                  <a:cubicBezTo>
                    <a:pt x="7742" y="366"/>
                    <a:pt x="7747" y="391"/>
                    <a:pt x="7764" y="405"/>
                  </a:cubicBezTo>
                  <a:cubicBezTo>
                    <a:pt x="7806" y="435"/>
                    <a:pt x="7840" y="472"/>
                    <a:pt x="7879" y="505"/>
                  </a:cubicBezTo>
                  <a:cubicBezTo>
                    <a:pt x="7887" y="514"/>
                    <a:pt x="7895" y="516"/>
                    <a:pt x="7907" y="516"/>
                  </a:cubicBezTo>
                  <a:cubicBezTo>
                    <a:pt x="7918" y="516"/>
                    <a:pt x="7929" y="514"/>
                    <a:pt x="7934" y="502"/>
                  </a:cubicBezTo>
                  <a:cubicBezTo>
                    <a:pt x="7948" y="486"/>
                    <a:pt x="7948" y="461"/>
                    <a:pt x="7932" y="447"/>
                  </a:cubicBezTo>
                  <a:cubicBezTo>
                    <a:pt x="7893" y="410"/>
                    <a:pt x="7851" y="374"/>
                    <a:pt x="7812" y="343"/>
                  </a:cubicBezTo>
                  <a:cubicBezTo>
                    <a:pt x="7804" y="337"/>
                    <a:pt x="7796" y="334"/>
                    <a:pt x="7787" y="334"/>
                  </a:cubicBezTo>
                  <a:close/>
                  <a:moveTo>
                    <a:pt x="8017" y="548"/>
                  </a:moveTo>
                  <a:cubicBezTo>
                    <a:pt x="8007" y="548"/>
                    <a:pt x="7998" y="552"/>
                    <a:pt x="7990" y="558"/>
                  </a:cubicBezTo>
                  <a:cubicBezTo>
                    <a:pt x="7973" y="572"/>
                    <a:pt x="7973" y="597"/>
                    <a:pt x="7987" y="614"/>
                  </a:cubicBezTo>
                  <a:cubicBezTo>
                    <a:pt x="8021" y="653"/>
                    <a:pt x="8054" y="692"/>
                    <a:pt x="8085" y="734"/>
                  </a:cubicBezTo>
                  <a:cubicBezTo>
                    <a:pt x="8091" y="740"/>
                    <a:pt x="8105" y="748"/>
                    <a:pt x="8116" y="748"/>
                  </a:cubicBezTo>
                  <a:cubicBezTo>
                    <a:pt x="8124" y="748"/>
                    <a:pt x="8130" y="745"/>
                    <a:pt x="8141" y="737"/>
                  </a:cubicBezTo>
                  <a:cubicBezTo>
                    <a:pt x="8158" y="726"/>
                    <a:pt x="8160" y="703"/>
                    <a:pt x="8146" y="684"/>
                  </a:cubicBezTo>
                  <a:cubicBezTo>
                    <a:pt x="8113" y="639"/>
                    <a:pt x="8082" y="600"/>
                    <a:pt x="8046" y="564"/>
                  </a:cubicBezTo>
                  <a:cubicBezTo>
                    <a:pt x="8038" y="553"/>
                    <a:pt x="8028" y="548"/>
                    <a:pt x="8017" y="548"/>
                  </a:cubicBezTo>
                  <a:close/>
                  <a:moveTo>
                    <a:pt x="8204" y="796"/>
                  </a:moveTo>
                  <a:cubicBezTo>
                    <a:pt x="8197" y="796"/>
                    <a:pt x="8189" y="798"/>
                    <a:pt x="8183" y="804"/>
                  </a:cubicBezTo>
                  <a:cubicBezTo>
                    <a:pt x="8166" y="815"/>
                    <a:pt x="8158" y="837"/>
                    <a:pt x="8172" y="857"/>
                  </a:cubicBezTo>
                  <a:cubicBezTo>
                    <a:pt x="8199" y="899"/>
                    <a:pt x="8227" y="943"/>
                    <a:pt x="8252" y="985"/>
                  </a:cubicBezTo>
                  <a:cubicBezTo>
                    <a:pt x="8258" y="999"/>
                    <a:pt x="8272" y="1005"/>
                    <a:pt x="8286" y="1005"/>
                  </a:cubicBezTo>
                  <a:cubicBezTo>
                    <a:pt x="8292" y="1005"/>
                    <a:pt x="8297" y="1002"/>
                    <a:pt x="8300" y="999"/>
                  </a:cubicBezTo>
                  <a:cubicBezTo>
                    <a:pt x="8319" y="988"/>
                    <a:pt x="8325" y="963"/>
                    <a:pt x="8314" y="946"/>
                  </a:cubicBezTo>
                  <a:cubicBezTo>
                    <a:pt x="8292" y="901"/>
                    <a:pt x="8264" y="859"/>
                    <a:pt x="8236" y="815"/>
                  </a:cubicBezTo>
                  <a:cubicBezTo>
                    <a:pt x="8229" y="803"/>
                    <a:pt x="8216" y="796"/>
                    <a:pt x="8204" y="796"/>
                  </a:cubicBezTo>
                  <a:close/>
                  <a:moveTo>
                    <a:pt x="8363" y="1060"/>
                  </a:moveTo>
                  <a:cubicBezTo>
                    <a:pt x="8356" y="1060"/>
                    <a:pt x="8349" y="1062"/>
                    <a:pt x="8342" y="1066"/>
                  </a:cubicBezTo>
                  <a:cubicBezTo>
                    <a:pt x="8322" y="1074"/>
                    <a:pt x="8314" y="1097"/>
                    <a:pt x="8325" y="1116"/>
                  </a:cubicBezTo>
                  <a:cubicBezTo>
                    <a:pt x="8345" y="1164"/>
                    <a:pt x="8367" y="1211"/>
                    <a:pt x="8384" y="1256"/>
                  </a:cubicBezTo>
                  <a:cubicBezTo>
                    <a:pt x="8389" y="1270"/>
                    <a:pt x="8403" y="1281"/>
                    <a:pt x="8420" y="1281"/>
                  </a:cubicBezTo>
                  <a:cubicBezTo>
                    <a:pt x="8423" y="1281"/>
                    <a:pt x="8431" y="1281"/>
                    <a:pt x="8437" y="1275"/>
                  </a:cubicBezTo>
                  <a:cubicBezTo>
                    <a:pt x="8453" y="1267"/>
                    <a:pt x="8464" y="1247"/>
                    <a:pt x="8459" y="1225"/>
                  </a:cubicBezTo>
                  <a:cubicBezTo>
                    <a:pt x="8439" y="1180"/>
                    <a:pt x="8420" y="1130"/>
                    <a:pt x="8395" y="1083"/>
                  </a:cubicBezTo>
                  <a:cubicBezTo>
                    <a:pt x="8387" y="1068"/>
                    <a:pt x="8376" y="1060"/>
                    <a:pt x="8363" y="1060"/>
                  </a:cubicBezTo>
                  <a:close/>
                  <a:moveTo>
                    <a:pt x="8471" y="1345"/>
                  </a:moveTo>
                  <a:cubicBezTo>
                    <a:pt x="8467" y="1345"/>
                    <a:pt x="8463" y="1346"/>
                    <a:pt x="8459" y="1348"/>
                  </a:cubicBezTo>
                  <a:cubicBezTo>
                    <a:pt x="8439" y="1353"/>
                    <a:pt x="8425" y="1376"/>
                    <a:pt x="8434" y="1395"/>
                  </a:cubicBezTo>
                  <a:cubicBezTo>
                    <a:pt x="8451" y="1445"/>
                    <a:pt x="8462" y="1493"/>
                    <a:pt x="8476" y="1543"/>
                  </a:cubicBezTo>
                  <a:cubicBezTo>
                    <a:pt x="8478" y="1560"/>
                    <a:pt x="8495" y="1574"/>
                    <a:pt x="8515" y="1574"/>
                  </a:cubicBezTo>
                  <a:cubicBezTo>
                    <a:pt x="8517" y="1574"/>
                    <a:pt x="8517" y="1574"/>
                    <a:pt x="8520" y="1568"/>
                  </a:cubicBezTo>
                  <a:cubicBezTo>
                    <a:pt x="8543" y="1563"/>
                    <a:pt x="8554" y="1543"/>
                    <a:pt x="8548" y="1521"/>
                  </a:cubicBezTo>
                  <a:cubicBezTo>
                    <a:pt x="8537" y="1473"/>
                    <a:pt x="8523" y="1420"/>
                    <a:pt x="8506" y="1373"/>
                  </a:cubicBezTo>
                  <a:cubicBezTo>
                    <a:pt x="8502" y="1357"/>
                    <a:pt x="8487" y="1345"/>
                    <a:pt x="8471" y="1345"/>
                  </a:cubicBezTo>
                  <a:close/>
                  <a:moveTo>
                    <a:pt x="8547" y="1651"/>
                  </a:moveTo>
                  <a:cubicBezTo>
                    <a:pt x="8544" y="1651"/>
                    <a:pt x="8540" y="1651"/>
                    <a:pt x="8537" y="1652"/>
                  </a:cubicBezTo>
                  <a:cubicBezTo>
                    <a:pt x="8517" y="1655"/>
                    <a:pt x="8504" y="1674"/>
                    <a:pt x="8506" y="1696"/>
                  </a:cubicBezTo>
                  <a:cubicBezTo>
                    <a:pt x="8515" y="1744"/>
                    <a:pt x="8520" y="1797"/>
                    <a:pt x="8523" y="1847"/>
                  </a:cubicBezTo>
                  <a:cubicBezTo>
                    <a:pt x="8523" y="1864"/>
                    <a:pt x="8543" y="1881"/>
                    <a:pt x="8562" y="1881"/>
                  </a:cubicBezTo>
                  <a:lnTo>
                    <a:pt x="8570" y="1881"/>
                  </a:lnTo>
                  <a:cubicBezTo>
                    <a:pt x="8590" y="1878"/>
                    <a:pt x="8607" y="1861"/>
                    <a:pt x="8604" y="1839"/>
                  </a:cubicBezTo>
                  <a:cubicBezTo>
                    <a:pt x="8596" y="1786"/>
                    <a:pt x="8593" y="1735"/>
                    <a:pt x="8584" y="1682"/>
                  </a:cubicBezTo>
                  <a:cubicBezTo>
                    <a:pt x="8580" y="1663"/>
                    <a:pt x="8565" y="1651"/>
                    <a:pt x="8547" y="1651"/>
                  </a:cubicBezTo>
                  <a:close/>
                  <a:moveTo>
                    <a:pt x="8570" y="1959"/>
                  </a:moveTo>
                  <a:cubicBezTo>
                    <a:pt x="8548" y="1959"/>
                    <a:pt x="8531" y="1975"/>
                    <a:pt x="8531" y="1995"/>
                  </a:cubicBezTo>
                  <a:cubicBezTo>
                    <a:pt x="8531" y="2045"/>
                    <a:pt x="8531" y="2098"/>
                    <a:pt x="8523" y="2146"/>
                  </a:cubicBezTo>
                  <a:cubicBezTo>
                    <a:pt x="8520" y="2168"/>
                    <a:pt x="8537" y="2185"/>
                    <a:pt x="8559" y="2187"/>
                  </a:cubicBezTo>
                  <a:lnTo>
                    <a:pt x="8562" y="2187"/>
                  </a:lnTo>
                  <a:cubicBezTo>
                    <a:pt x="8579" y="2187"/>
                    <a:pt x="8598" y="2173"/>
                    <a:pt x="8601" y="2154"/>
                  </a:cubicBezTo>
                  <a:cubicBezTo>
                    <a:pt x="8604" y="2101"/>
                    <a:pt x="8607" y="2048"/>
                    <a:pt x="8607" y="1995"/>
                  </a:cubicBezTo>
                  <a:cubicBezTo>
                    <a:pt x="8607" y="1975"/>
                    <a:pt x="8590" y="1959"/>
                    <a:pt x="8570" y="1959"/>
                  </a:cubicBezTo>
                  <a:close/>
                  <a:moveTo>
                    <a:pt x="8540" y="2260"/>
                  </a:moveTo>
                  <a:cubicBezTo>
                    <a:pt x="8520" y="2260"/>
                    <a:pt x="8503" y="2273"/>
                    <a:pt x="8501" y="2293"/>
                  </a:cubicBezTo>
                  <a:cubicBezTo>
                    <a:pt x="8492" y="2341"/>
                    <a:pt x="8478" y="2391"/>
                    <a:pt x="8464" y="2439"/>
                  </a:cubicBezTo>
                  <a:cubicBezTo>
                    <a:pt x="8462" y="2461"/>
                    <a:pt x="8473" y="2480"/>
                    <a:pt x="8492" y="2489"/>
                  </a:cubicBezTo>
                  <a:cubicBezTo>
                    <a:pt x="8495" y="2492"/>
                    <a:pt x="8501" y="2492"/>
                    <a:pt x="8504" y="2492"/>
                  </a:cubicBezTo>
                  <a:cubicBezTo>
                    <a:pt x="8520" y="2492"/>
                    <a:pt x="8534" y="2480"/>
                    <a:pt x="8537" y="2461"/>
                  </a:cubicBezTo>
                  <a:cubicBezTo>
                    <a:pt x="8551" y="2411"/>
                    <a:pt x="8565" y="2358"/>
                    <a:pt x="8576" y="2307"/>
                  </a:cubicBezTo>
                  <a:cubicBezTo>
                    <a:pt x="8579" y="2285"/>
                    <a:pt x="8565" y="2266"/>
                    <a:pt x="8545" y="2260"/>
                  </a:cubicBezTo>
                  <a:cubicBezTo>
                    <a:pt x="8543" y="2260"/>
                    <a:pt x="8542" y="2260"/>
                    <a:pt x="8540" y="2260"/>
                  </a:cubicBezTo>
                  <a:close/>
                  <a:moveTo>
                    <a:pt x="8451" y="2558"/>
                  </a:moveTo>
                  <a:cubicBezTo>
                    <a:pt x="8437" y="2558"/>
                    <a:pt x="8423" y="2566"/>
                    <a:pt x="8414" y="2581"/>
                  </a:cubicBezTo>
                  <a:cubicBezTo>
                    <a:pt x="8395" y="2631"/>
                    <a:pt x="8375" y="2673"/>
                    <a:pt x="8350" y="2717"/>
                  </a:cubicBezTo>
                  <a:cubicBezTo>
                    <a:pt x="8342" y="2734"/>
                    <a:pt x="8345" y="2759"/>
                    <a:pt x="8367" y="2770"/>
                  </a:cubicBezTo>
                  <a:cubicBezTo>
                    <a:pt x="8370" y="2773"/>
                    <a:pt x="8378" y="2776"/>
                    <a:pt x="8384" y="2776"/>
                  </a:cubicBezTo>
                  <a:cubicBezTo>
                    <a:pt x="8398" y="2776"/>
                    <a:pt x="8411" y="2770"/>
                    <a:pt x="8414" y="2754"/>
                  </a:cubicBezTo>
                  <a:cubicBezTo>
                    <a:pt x="8445" y="2706"/>
                    <a:pt x="8464" y="2659"/>
                    <a:pt x="8484" y="2609"/>
                  </a:cubicBezTo>
                  <a:cubicBezTo>
                    <a:pt x="8492" y="2592"/>
                    <a:pt x="8484" y="2572"/>
                    <a:pt x="8464" y="2561"/>
                  </a:cubicBezTo>
                  <a:cubicBezTo>
                    <a:pt x="8460" y="2559"/>
                    <a:pt x="8455" y="2558"/>
                    <a:pt x="8451" y="2558"/>
                  </a:cubicBezTo>
                  <a:close/>
                  <a:moveTo>
                    <a:pt x="6438" y="2881"/>
                  </a:moveTo>
                  <a:cubicBezTo>
                    <a:pt x="6395" y="2881"/>
                    <a:pt x="6351" y="2893"/>
                    <a:pt x="6305" y="2916"/>
                  </a:cubicBezTo>
                  <a:cubicBezTo>
                    <a:pt x="6286" y="2927"/>
                    <a:pt x="6277" y="2949"/>
                    <a:pt x="6288" y="2969"/>
                  </a:cubicBezTo>
                  <a:cubicBezTo>
                    <a:pt x="6297" y="2983"/>
                    <a:pt x="6311" y="2991"/>
                    <a:pt x="6325" y="2991"/>
                  </a:cubicBezTo>
                  <a:cubicBezTo>
                    <a:pt x="6330" y="2991"/>
                    <a:pt x="6333" y="2991"/>
                    <a:pt x="6341" y="2985"/>
                  </a:cubicBezTo>
                  <a:cubicBezTo>
                    <a:pt x="6376" y="2970"/>
                    <a:pt x="6409" y="2960"/>
                    <a:pt x="6440" y="2960"/>
                  </a:cubicBezTo>
                  <a:cubicBezTo>
                    <a:pt x="6449" y="2960"/>
                    <a:pt x="6458" y="2961"/>
                    <a:pt x="6467" y="2963"/>
                  </a:cubicBezTo>
                  <a:cubicBezTo>
                    <a:pt x="6469" y="2963"/>
                    <a:pt x="6470" y="2963"/>
                    <a:pt x="6472" y="2963"/>
                  </a:cubicBezTo>
                  <a:cubicBezTo>
                    <a:pt x="6490" y="2963"/>
                    <a:pt x="6509" y="2950"/>
                    <a:pt x="6512" y="2930"/>
                  </a:cubicBezTo>
                  <a:cubicBezTo>
                    <a:pt x="6514" y="2910"/>
                    <a:pt x="6500" y="2888"/>
                    <a:pt x="6481" y="2885"/>
                  </a:cubicBezTo>
                  <a:cubicBezTo>
                    <a:pt x="6467" y="2882"/>
                    <a:pt x="6452" y="2881"/>
                    <a:pt x="6438" y="2881"/>
                  </a:cubicBezTo>
                  <a:close/>
                  <a:moveTo>
                    <a:pt x="8307" y="2827"/>
                  </a:moveTo>
                  <a:cubicBezTo>
                    <a:pt x="8294" y="2827"/>
                    <a:pt x="8281" y="2832"/>
                    <a:pt x="8272" y="2843"/>
                  </a:cubicBezTo>
                  <a:cubicBezTo>
                    <a:pt x="8241" y="2885"/>
                    <a:pt x="8213" y="2924"/>
                    <a:pt x="8180" y="2963"/>
                  </a:cubicBezTo>
                  <a:cubicBezTo>
                    <a:pt x="8166" y="2980"/>
                    <a:pt x="8166" y="3002"/>
                    <a:pt x="8183" y="3016"/>
                  </a:cubicBezTo>
                  <a:cubicBezTo>
                    <a:pt x="8188" y="3024"/>
                    <a:pt x="8197" y="3027"/>
                    <a:pt x="8208" y="3027"/>
                  </a:cubicBezTo>
                  <a:cubicBezTo>
                    <a:pt x="8216" y="3027"/>
                    <a:pt x="8227" y="3024"/>
                    <a:pt x="8239" y="3010"/>
                  </a:cubicBezTo>
                  <a:cubicBezTo>
                    <a:pt x="8272" y="2969"/>
                    <a:pt x="8305" y="2927"/>
                    <a:pt x="8336" y="2885"/>
                  </a:cubicBezTo>
                  <a:cubicBezTo>
                    <a:pt x="8347" y="2868"/>
                    <a:pt x="8342" y="2846"/>
                    <a:pt x="8325" y="2832"/>
                  </a:cubicBezTo>
                  <a:cubicBezTo>
                    <a:pt x="8320" y="2829"/>
                    <a:pt x="8314" y="2827"/>
                    <a:pt x="8307" y="2827"/>
                  </a:cubicBezTo>
                  <a:close/>
                  <a:moveTo>
                    <a:pt x="6603" y="2958"/>
                  </a:moveTo>
                  <a:cubicBezTo>
                    <a:pt x="6594" y="2958"/>
                    <a:pt x="6584" y="2962"/>
                    <a:pt x="6576" y="2969"/>
                  </a:cubicBezTo>
                  <a:cubicBezTo>
                    <a:pt x="6556" y="2983"/>
                    <a:pt x="6556" y="3008"/>
                    <a:pt x="6570" y="3024"/>
                  </a:cubicBezTo>
                  <a:cubicBezTo>
                    <a:pt x="6598" y="3055"/>
                    <a:pt x="6623" y="3097"/>
                    <a:pt x="6646" y="3147"/>
                  </a:cubicBezTo>
                  <a:cubicBezTo>
                    <a:pt x="6648" y="3161"/>
                    <a:pt x="6665" y="3172"/>
                    <a:pt x="6679" y="3172"/>
                  </a:cubicBezTo>
                  <a:cubicBezTo>
                    <a:pt x="6687" y="3172"/>
                    <a:pt x="6690" y="3172"/>
                    <a:pt x="6693" y="3164"/>
                  </a:cubicBezTo>
                  <a:cubicBezTo>
                    <a:pt x="6710" y="3158"/>
                    <a:pt x="6724" y="3136"/>
                    <a:pt x="6715" y="3116"/>
                  </a:cubicBezTo>
                  <a:cubicBezTo>
                    <a:pt x="6693" y="3055"/>
                    <a:pt x="6665" y="3010"/>
                    <a:pt x="6632" y="2971"/>
                  </a:cubicBezTo>
                  <a:cubicBezTo>
                    <a:pt x="6624" y="2963"/>
                    <a:pt x="6614" y="2958"/>
                    <a:pt x="6603" y="2958"/>
                  </a:cubicBezTo>
                  <a:close/>
                  <a:moveTo>
                    <a:pt x="6192" y="3001"/>
                  </a:moveTo>
                  <a:cubicBezTo>
                    <a:pt x="6183" y="3001"/>
                    <a:pt x="6174" y="3004"/>
                    <a:pt x="6166" y="3010"/>
                  </a:cubicBezTo>
                  <a:cubicBezTo>
                    <a:pt x="6124" y="3047"/>
                    <a:pt x="6088" y="3089"/>
                    <a:pt x="6054" y="3130"/>
                  </a:cubicBezTo>
                  <a:cubicBezTo>
                    <a:pt x="6046" y="3144"/>
                    <a:pt x="6049" y="3167"/>
                    <a:pt x="6065" y="3181"/>
                  </a:cubicBezTo>
                  <a:cubicBezTo>
                    <a:pt x="6074" y="3186"/>
                    <a:pt x="6082" y="3189"/>
                    <a:pt x="6090" y="3189"/>
                  </a:cubicBezTo>
                  <a:cubicBezTo>
                    <a:pt x="6102" y="3189"/>
                    <a:pt x="6115" y="3181"/>
                    <a:pt x="6115" y="3178"/>
                  </a:cubicBezTo>
                  <a:cubicBezTo>
                    <a:pt x="6146" y="3139"/>
                    <a:pt x="6177" y="3105"/>
                    <a:pt x="6216" y="3075"/>
                  </a:cubicBezTo>
                  <a:cubicBezTo>
                    <a:pt x="6235" y="3061"/>
                    <a:pt x="6235" y="3036"/>
                    <a:pt x="6221" y="3019"/>
                  </a:cubicBezTo>
                  <a:cubicBezTo>
                    <a:pt x="6214" y="3006"/>
                    <a:pt x="6203" y="3001"/>
                    <a:pt x="6192" y="3001"/>
                  </a:cubicBezTo>
                  <a:close/>
                  <a:moveTo>
                    <a:pt x="8100" y="3059"/>
                  </a:moveTo>
                  <a:cubicBezTo>
                    <a:pt x="8091" y="3059"/>
                    <a:pt x="8082" y="3062"/>
                    <a:pt x="8074" y="3069"/>
                  </a:cubicBezTo>
                  <a:cubicBezTo>
                    <a:pt x="8035" y="3105"/>
                    <a:pt x="7999" y="3136"/>
                    <a:pt x="7960" y="3167"/>
                  </a:cubicBezTo>
                  <a:cubicBezTo>
                    <a:pt x="7943" y="3178"/>
                    <a:pt x="7937" y="3203"/>
                    <a:pt x="7951" y="3220"/>
                  </a:cubicBezTo>
                  <a:cubicBezTo>
                    <a:pt x="7960" y="3231"/>
                    <a:pt x="7971" y="3236"/>
                    <a:pt x="7985" y="3236"/>
                  </a:cubicBezTo>
                  <a:cubicBezTo>
                    <a:pt x="7990" y="3236"/>
                    <a:pt x="8001" y="3234"/>
                    <a:pt x="8004" y="3231"/>
                  </a:cubicBezTo>
                  <a:cubicBezTo>
                    <a:pt x="8049" y="3197"/>
                    <a:pt x="8088" y="3164"/>
                    <a:pt x="8127" y="3128"/>
                  </a:cubicBezTo>
                  <a:cubicBezTo>
                    <a:pt x="8144" y="3111"/>
                    <a:pt x="8144" y="3091"/>
                    <a:pt x="8130" y="3072"/>
                  </a:cubicBezTo>
                  <a:cubicBezTo>
                    <a:pt x="8121" y="3063"/>
                    <a:pt x="8111" y="3059"/>
                    <a:pt x="8100" y="3059"/>
                  </a:cubicBezTo>
                  <a:close/>
                  <a:moveTo>
                    <a:pt x="7849" y="3246"/>
                  </a:moveTo>
                  <a:cubicBezTo>
                    <a:pt x="7842" y="3246"/>
                    <a:pt x="7835" y="3247"/>
                    <a:pt x="7828" y="3250"/>
                  </a:cubicBezTo>
                  <a:cubicBezTo>
                    <a:pt x="7817" y="3261"/>
                    <a:pt x="7801" y="3270"/>
                    <a:pt x="7787" y="3278"/>
                  </a:cubicBezTo>
                  <a:cubicBezTo>
                    <a:pt x="7759" y="3298"/>
                    <a:pt x="7728" y="3315"/>
                    <a:pt x="7700" y="3331"/>
                  </a:cubicBezTo>
                  <a:cubicBezTo>
                    <a:pt x="7683" y="3342"/>
                    <a:pt x="7678" y="3368"/>
                    <a:pt x="7686" y="3384"/>
                  </a:cubicBezTo>
                  <a:cubicBezTo>
                    <a:pt x="7694" y="3398"/>
                    <a:pt x="7708" y="3404"/>
                    <a:pt x="7722" y="3404"/>
                  </a:cubicBezTo>
                  <a:cubicBezTo>
                    <a:pt x="7728" y="3404"/>
                    <a:pt x="7736" y="3404"/>
                    <a:pt x="7736" y="3398"/>
                  </a:cubicBezTo>
                  <a:cubicBezTo>
                    <a:pt x="7764" y="3381"/>
                    <a:pt x="7792" y="3362"/>
                    <a:pt x="7823" y="3345"/>
                  </a:cubicBezTo>
                  <a:cubicBezTo>
                    <a:pt x="7837" y="3334"/>
                    <a:pt x="7854" y="3328"/>
                    <a:pt x="7867" y="3317"/>
                  </a:cubicBezTo>
                  <a:cubicBezTo>
                    <a:pt x="7890" y="3306"/>
                    <a:pt x="7893" y="3284"/>
                    <a:pt x="7881" y="3264"/>
                  </a:cubicBezTo>
                  <a:cubicBezTo>
                    <a:pt x="7874" y="3251"/>
                    <a:pt x="7862" y="3246"/>
                    <a:pt x="7849" y="3246"/>
                  </a:cubicBezTo>
                  <a:close/>
                  <a:moveTo>
                    <a:pt x="6726" y="3244"/>
                  </a:moveTo>
                  <a:cubicBezTo>
                    <a:pt x="6724" y="3244"/>
                    <a:pt x="6723" y="3245"/>
                    <a:pt x="6721" y="3245"/>
                  </a:cubicBezTo>
                  <a:cubicBezTo>
                    <a:pt x="6701" y="3248"/>
                    <a:pt x="6682" y="3270"/>
                    <a:pt x="6690" y="3289"/>
                  </a:cubicBezTo>
                  <a:cubicBezTo>
                    <a:pt x="6696" y="3334"/>
                    <a:pt x="6704" y="3384"/>
                    <a:pt x="6710" y="3437"/>
                  </a:cubicBezTo>
                  <a:cubicBezTo>
                    <a:pt x="6710" y="3457"/>
                    <a:pt x="6729" y="3471"/>
                    <a:pt x="6749" y="3471"/>
                  </a:cubicBezTo>
                  <a:cubicBezTo>
                    <a:pt x="6749" y="3471"/>
                    <a:pt x="6752" y="3471"/>
                    <a:pt x="6754" y="3474"/>
                  </a:cubicBezTo>
                  <a:cubicBezTo>
                    <a:pt x="6777" y="3471"/>
                    <a:pt x="6793" y="3454"/>
                    <a:pt x="6791" y="3432"/>
                  </a:cubicBezTo>
                  <a:cubicBezTo>
                    <a:pt x="6782" y="3376"/>
                    <a:pt x="6777" y="3326"/>
                    <a:pt x="6765" y="3275"/>
                  </a:cubicBezTo>
                  <a:cubicBezTo>
                    <a:pt x="6763" y="3258"/>
                    <a:pt x="6744" y="3244"/>
                    <a:pt x="6726" y="3244"/>
                  </a:cubicBezTo>
                  <a:close/>
                  <a:moveTo>
                    <a:pt x="6020" y="3249"/>
                  </a:moveTo>
                  <a:cubicBezTo>
                    <a:pt x="6003" y="3249"/>
                    <a:pt x="5988" y="3259"/>
                    <a:pt x="5982" y="3275"/>
                  </a:cubicBezTo>
                  <a:cubicBezTo>
                    <a:pt x="5965" y="3326"/>
                    <a:pt x="5954" y="3376"/>
                    <a:pt x="5954" y="3429"/>
                  </a:cubicBezTo>
                  <a:lnTo>
                    <a:pt x="5954" y="3440"/>
                  </a:lnTo>
                  <a:cubicBezTo>
                    <a:pt x="5954" y="3460"/>
                    <a:pt x="5970" y="3479"/>
                    <a:pt x="5993" y="3479"/>
                  </a:cubicBezTo>
                  <a:cubicBezTo>
                    <a:pt x="6012" y="3474"/>
                    <a:pt x="6032" y="3457"/>
                    <a:pt x="6032" y="3434"/>
                  </a:cubicBezTo>
                  <a:lnTo>
                    <a:pt x="6032" y="3429"/>
                  </a:lnTo>
                  <a:cubicBezTo>
                    <a:pt x="6032" y="3387"/>
                    <a:pt x="6037" y="3342"/>
                    <a:pt x="6054" y="3301"/>
                  </a:cubicBezTo>
                  <a:cubicBezTo>
                    <a:pt x="6062" y="3278"/>
                    <a:pt x="6051" y="3259"/>
                    <a:pt x="6032" y="3250"/>
                  </a:cubicBezTo>
                  <a:cubicBezTo>
                    <a:pt x="6028" y="3249"/>
                    <a:pt x="6024" y="3249"/>
                    <a:pt x="6020" y="3249"/>
                  </a:cubicBezTo>
                  <a:close/>
                  <a:moveTo>
                    <a:pt x="7586" y="3400"/>
                  </a:moveTo>
                  <a:cubicBezTo>
                    <a:pt x="7581" y="3400"/>
                    <a:pt x="7575" y="3401"/>
                    <a:pt x="7569" y="3404"/>
                  </a:cubicBezTo>
                  <a:cubicBezTo>
                    <a:pt x="7519" y="3429"/>
                    <a:pt x="7477" y="3454"/>
                    <a:pt x="7432" y="3474"/>
                  </a:cubicBezTo>
                  <a:cubicBezTo>
                    <a:pt x="7413" y="3485"/>
                    <a:pt x="7404" y="3507"/>
                    <a:pt x="7416" y="3527"/>
                  </a:cubicBezTo>
                  <a:cubicBezTo>
                    <a:pt x="7421" y="3540"/>
                    <a:pt x="7435" y="3549"/>
                    <a:pt x="7449" y="3549"/>
                  </a:cubicBezTo>
                  <a:cubicBezTo>
                    <a:pt x="7457" y="3549"/>
                    <a:pt x="7463" y="3549"/>
                    <a:pt x="7463" y="3543"/>
                  </a:cubicBezTo>
                  <a:cubicBezTo>
                    <a:pt x="7510" y="3524"/>
                    <a:pt x="7555" y="3499"/>
                    <a:pt x="7602" y="3474"/>
                  </a:cubicBezTo>
                  <a:cubicBezTo>
                    <a:pt x="7625" y="3465"/>
                    <a:pt x="7630" y="3443"/>
                    <a:pt x="7622" y="3423"/>
                  </a:cubicBezTo>
                  <a:cubicBezTo>
                    <a:pt x="7614" y="3407"/>
                    <a:pt x="7601" y="3400"/>
                    <a:pt x="7586" y="3400"/>
                  </a:cubicBezTo>
                  <a:close/>
                  <a:moveTo>
                    <a:pt x="7309" y="3540"/>
                  </a:moveTo>
                  <a:cubicBezTo>
                    <a:pt x="7304" y="3540"/>
                    <a:pt x="7298" y="3541"/>
                    <a:pt x="7293" y="3543"/>
                  </a:cubicBezTo>
                  <a:cubicBezTo>
                    <a:pt x="7248" y="3566"/>
                    <a:pt x="7198" y="3585"/>
                    <a:pt x="7153" y="3605"/>
                  </a:cubicBezTo>
                  <a:cubicBezTo>
                    <a:pt x="7137" y="3610"/>
                    <a:pt x="7125" y="3633"/>
                    <a:pt x="7134" y="3652"/>
                  </a:cubicBezTo>
                  <a:cubicBezTo>
                    <a:pt x="7137" y="3666"/>
                    <a:pt x="7150" y="3677"/>
                    <a:pt x="7167" y="3677"/>
                  </a:cubicBezTo>
                  <a:lnTo>
                    <a:pt x="7181" y="3677"/>
                  </a:lnTo>
                  <a:cubicBezTo>
                    <a:pt x="7226" y="3660"/>
                    <a:pt x="7276" y="3638"/>
                    <a:pt x="7323" y="3619"/>
                  </a:cubicBezTo>
                  <a:cubicBezTo>
                    <a:pt x="7346" y="3607"/>
                    <a:pt x="7357" y="3585"/>
                    <a:pt x="7346" y="3566"/>
                  </a:cubicBezTo>
                  <a:cubicBezTo>
                    <a:pt x="7337" y="3549"/>
                    <a:pt x="7325" y="3540"/>
                    <a:pt x="7309" y="3540"/>
                  </a:cubicBezTo>
                  <a:close/>
                  <a:moveTo>
                    <a:pt x="6032" y="3547"/>
                  </a:moveTo>
                  <a:cubicBezTo>
                    <a:pt x="6026" y="3547"/>
                    <a:pt x="6019" y="3548"/>
                    <a:pt x="6012" y="3552"/>
                  </a:cubicBezTo>
                  <a:cubicBezTo>
                    <a:pt x="5993" y="3563"/>
                    <a:pt x="5984" y="3582"/>
                    <a:pt x="5996" y="3605"/>
                  </a:cubicBezTo>
                  <a:cubicBezTo>
                    <a:pt x="6023" y="3655"/>
                    <a:pt x="6060" y="3697"/>
                    <a:pt x="6107" y="3733"/>
                  </a:cubicBezTo>
                  <a:cubicBezTo>
                    <a:pt x="6115" y="3736"/>
                    <a:pt x="6124" y="3739"/>
                    <a:pt x="6132" y="3739"/>
                  </a:cubicBezTo>
                  <a:cubicBezTo>
                    <a:pt x="6143" y="3739"/>
                    <a:pt x="6152" y="3736"/>
                    <a:pt x="6163" y="3722"/>
                  </a:cubicBezTo>
                  <a:cubicBezTo>
                    <a:pt x="6174" y="3708"/>
                    <a:pt x="6171" y="3683"/>
                    <a:pt x="6152" y="3669"/>
                  </a:cubicBezTo>
                  <a:cubicBezTo>
                    <a:pt x="6118" y="3641"/>
                    <a:pt x="6088" y="3607"/>
                    <a:pt x="6065" y="3568"/>
                  </a:cubicBezTo>
                  <a:cubicBezTo>
                    <a:pt x="6058" y="3555"/>
                    <a:pt x="6046" y="3547"/>
                    <a:pt x="6032" y="3547"/>
                  </a:cubicBezTo>
                  <a:close/>
                  <a:moveTo>
                    <a:pt x="7028" y="3649"/>
                  </a:moveTo>
                  <a:cubicBezTo>
                    <a:pt x="7024" y="3649"/>
                    <a:pt x="7019" y="3650"/>
                    <a:pt x="7014" y="3652"/>
                  </a:cubicBezTo>
                  <a:cubicBezTo>
                    <a:pt x="6961" y="3669"/>
                    <a:pt x="6913" y="3683"/>
                    <a:pt x="6869" y="3697"/>
                  </a:cubicBezTo>
                  <a:cubicBezTo>
                    <a:pt x="6846" y="3705"/>
                    <a:pt x="6832" y="3725"/>
                    <a:pt x="6841" y="3747"/>
                  </a:cubicBezTo>
                  <a:cubicBezTo>
                    <a:pt x="6846" y="3764"/>
                    <a:pt x="6860" y="3775"/>
                    <a:pt x="6877" y="3775"/>
                  </a:cubicBezTo>
                  <a:cubicBezTo>
                    <a:pt x="6883" y="3775"/>
                    <a:pt x="6885" y="3775"/>
                    <a:pt x="6888" y="3769"/>
                  </a:cubicBezTo>
                  <a:cubicBezTo>
                    <a:pt x="6938" y="3761"/>
                    <a:pt x="6986" y="3741"/>
                    <a:pt x="7039" y="3725"/>
                  </a:cubicBezTo>
                  <a:cubicBezTo>
                    <a:pt x="7058" y="3719"/>
                    <a:pt x="7070" y="3697"/>
                    <a:pt x="7061" y="3677"/>
                  </a:cubicBezTo>
                  <a:cubicBezTo>
                    <a:pt x="7057" y="3660"/>
                    <a:pt x="7044" y="3649"/>
                    <a:pt x="7028" y="3649"/>
                  </a:cubicBezTo>
                  <a:close/>
                  <a:moveTo>
                    <a:pt x="6267" y="3729"/>
                  </a:moveTo>
                  <a:cubicBezTo>
                    <a:pt x="6251" y="3729"/>
                    <a:pt x="6234" y="3740"/>
                    <a:pt x="6230" y="3758"/>
                  </a:cubicBezTo>
                  <a:cubicBezTo>
                    <a:pt x="6227" y="3778"/>
                    <a:pt x="6235" y="3800"/>
                    <a:pt x="6258" y="3806"/>
                  </a:cubicBezTo>
                  <a:cubicBezTo>
                    <a:pt x="6305" y="3819"/>
                    <a:pt x="6361" y="3831"/>
                    <a:pt x="6417" y="3833"/>
                  </a:cubicBezTo>
                  <a:lnTo>
                    <a:pt x="6422" y="3833"/>
                  </a:lnTo>
                  <a:cubicBezTo>
                    <a:pt x="6439" y="3833"/>
                    <a:pt x="6456" y="3817"/>
                    <a:pt x="6456" y="3794"/>
                  </a:cubicBezTo>
                  <a:cubicBezTo>
                    <a:pt x="6459" y="3775"/>
                    <a:pt x="6442" y="3755"/>
                    <a:pt x="6422" y="3752"/>
                  </a:cubicBezTo>
                  <a:cubicBezTo>
                    <a:pt x="6369" y="3750"/>
                    <a:pt x="6319" y="3744"/>
                    <a:pt x="6277" y="3730"/>
                  </a:cubicBezTo>
                  <a:cubicBezTo>
                    <a:pt x="6274" y="3729"/>
                    <a:pt x="6270" y="3729"/>
                    <a:pt x="6267" y="3729"/>
                  </a:cubicBezTo>
                  <a:close/>
                  <a:moveTo>
                    <a:pt x="6757" y="3552"/>
                  </a:moveTo>
                  <a:cubicBezTo>
                    <a:pt x="6735" y="3552"/>
                    <a:pt x="6718" y="3568"/>
                    <a:pt x="6718" y="3591"/>
                  </a:cubicBezTo>
                  <a:cubicBezTo>
                    <a:pt x="6718" y="3638"/>
                    <a:pt x="6715" y="3691"/>
                    <a:pt x="6710" y="3739"/>
                  </a:cubicBezTo>
                  <a:cubicBezTo>
                    <a:pt x="6662" y="3747"/>
                    <a:pt x="6618" y="3752"/>
                    <a:pt x="6570" y="3758"/>
                  </a:cubicBezTo>
                  <a:cubicBezTo>
                    <a:pt x="6551" y="3761"/>
                    <a:pt x="6531" y="3778"/>
                    <a:pt x="6537" y="3800"/>
                  </a:cubicBezTo>
                  <a:cubicBezTo>
                    <a:pt x="6537" y="3817"/>
                    <a:pt x="6553" y="3833"/>
                    <a:pt x="6576" y="3833"/>
                  </a:cubicBezTo>
                  <a:lnTo>
                    <a:pt x="6579" y="3833"/>
                  </a:lnTo>
                  <a:cubicBezTo>
                    <a:pt x="6626" y="3831"/>
                    <a:pt x="6679" y="3822"/>
                    <a:pt x="6735" y="3814"/>
                  </a:cubicBezTo>
                  <a:cubicBezTo>
                    <a:pt x="6752" y="3808"/>
                    <a:pt x="6763" y="3794"/>
                    <a:pt x="6765" y="3778"/>
                  </a:cubicBezTo>
                  <a:cubicBezTo>
                    <a:pt x="6777" y="3772"/>
                    <a:pt x="6785" y="3761"/>
                    <a:pt x="6788" y="3747"/>
                  </a:cubicBezTo>
                  <a:cubicBezTo>
                    <a:pt x="6791" y="3694"/>
                    <a:pt x="6793" y="3641"/>
                    <a:pt x="6793" y="3591"/>
                  </a:cubicBezTo>
                  <a:cubicBezTo>
                    <a:pt x="6793" y="3568"/>
                    <a:pt x="6777" y="3552"/>
                    <a:pt x="6757" y="3552"/>
                  </a:cubicBezTo>
                  <a:close/>
                  <a:moveTo>
                    <a:pt x="39" y="3736"/>
                  </a:moveTo>
                  <a:cubicBezTo>
                    <a:pt x="20" y="3736"/>
                    <a:pt x="0" y="3752"/>
                    <a:pt x="0" y="3775"/>
                  </a:cubicBezTo>
                  <a:cubicBezTo>
                    <a:pt x="0" y="3792"/>
                    <a:pt x="6" y="3850"/>
                    <a:pt x="34" y="3939"/>
                  </a:cubicBezTo>
                  <a:cubicBezTo>
                    <a:pt x="39" y="3956"/>
                    <a:pt x="53" y="3967"/>
                    <a:pt x="70" y="3967"/>
                  </a:cubicBezTo>
                  <a:cubicBezTo>
                    <a:pt x="76" y="3967"/>
                    <a:pt x="78" y="3967"/>
                    <a:pt x="81" y="3962"/>
                  </a:cubicBezTo>
                  <a:cubicBezTo>
                    <a:pt x="98" y="3956"/>
                    <a:pt x="112" y="3934"/>
                    <a:pt x="106" y="3914"/>
                  </a:cubicBezTo>
                  <a:cubicBezTo>
                    <a:pt x="78" y="3831"/>
                    <a:pt x="78" y="3780"/>
                    <a:pt x="78" y="3775"/>
                  </a:cubicBezTo>
                  <a:cubicBezTo>
                    <a:pt x="78" y="3752"/>
                    <a:pt x="62" y="3736"/>
                    <a:pt x="39" y="3736"/>
                  </a:cubicBezTo>
                  <a:close/>
                  <a:moveTo>
                    <a:pt x="6729" y="3853"/>
                  </a:moveTo>
                  <a:cubicBezTo>
                    <a:pt x="6709" y="3853"/>
                    <a:pt x="6693" y="3866"/>
                    <a:pt x="6690" y="3886"/>
                  </a:cubicBezTo>
                  <a:cubicBezTo>
                    <a:pt x="6679" y="3934"/>
                    <a:pt x="6668" y="3987"/>
                    <a:pt x="6659" y="4037"/>
                  </a:cubicBezTo>
                  <a:cubicBezTo>
                    <a:pt x="6651" y="4057"/>
                    <a:pt x="6665" y="4073"/>
                    <a:pt x="6687" y="4082"/>
                  </a:cubicBezTo>
                  <a:cubicBezTo>
                    <a:pt x="6690" y="4084"/>
                    <a:pt x="6693" y="4084"/>
                    <a:pt x="6696" y="4084"/>
                  </a:cubicBezTo>
                  <a:cubicBezTo>
                    <a:pt x="6715" y="4084"/>
                    <a:pt x="6732" y="4071"/>
                    <a:pt x="6735" y="4054"/>
                  </a:cubicBezTo>
                  <a:cubicBezTo>
                    <a:pt x="6746" y="4004"/>
                    <a:pt x="6754" y="3953"/>
                    <a:pt x="6765" y="3900"/>
                  </a:cubicBezTo>
                  <a:cubicBezTo>
                    <a:pt x="6771" y="3878"/>
                    <a:pt x="6757" y="3859"/>
                    <a:pt x="6735" y="3853"/>
                  </a:cubicBezTo>
                  <a:cubicBezTo>
                    <a:pt x="6733" y="3853"/>
                    <a:pt x="6731" y="3853"/>
                    <a:pt x="6729" y="3853"/>
                  </a:cubicBezTo>
                  <a:close/>
                  <a:moveTo>
                    <a:pt x="133" y="4031"/>
                  </a:moveTo>
                  <a:cubicBezTo>
                    <a:pt x="126" y="4031"/>
                    <a:pt x="119" y="4033"/>
                    <a:pt x="112" y="4037"/>
                  </a:cubicBezTo>
                  <a:cubicBezTo>
                    <a:pt x="92" y="4045"/>
                    <a:pt x="84" y="4068"/>
                    <a:pt x="95" y="4087"/>
                  </a:cubicBezTo>
                  <a:cubicBezTo>
                    <a:pt x="120" y="4135"/>
                    <a:pt x="145" y="4179"/>
                    <a:pt x="176" y="4224"/>
                  </a:cubicBezTo>
                  <a:cubicBezTo>
                    <a:pt x="182" y="4235"/>
                    <a:pt x="193" y="4241"/>
                    <a:pt x="207" y="4241"/>
                  </a:cubicBezTo>
                  <a:cubicBezTo>
                    <a:pt x="218" y="4241"/>
                    <a:pt x="223" y="4238"/>
                    <a:pt x="232" y="4235"/>
                  </a:cubicBezTo>
                  <a:cubicBezTo>
                    <a:pt x="249" y="4224"/>
                    <a:pt x="254" y="4199"/>
                    <a:pt x="243" y="4182"/>
                  </a:cubicBezTo>
                  <a:cubicBezTo>
                    <a:pt x="209" y="4137"/>
                    <a:pt x="187" y="4096"/>
                    <a:pt x="165" y="4054"/>
                  </a:cubicBezTo>
                  <a:cubicBezTo>
                    <a:pt x="157" y="4039"/>
                    <a:pt x="146" y="4031"/>
                    <a:pt x="133" y="4031"/>
                  </a:cubicBezTo>
                  <a:close/>
                  <a:moveTo>
                    <a:pt x="6654" y="4160"/>
                  </a:moveTo>
                  <a:cubicBezTo>
                    <a:pt x="6639" y="4160"/>
                    <a:pt x="6625" y="4170"/>
                    <a:pt x="6620" y="4185"/>
                  </a:cubicBezTo>
                  <a:cubicBezTo>
                    <a:pt x="6606" y="4232"/>
                    <a:pt x="6590" y="4280"/>
                    <a:pt x="6570" y="4330"/>
                  </a:cubicBezTo>
                  <a:cubicBezTo>
                    <a:pt x="6562" y="4347"/>
                    <a:pt x="6570" y="4372"/>
                    <a:pt x="6593" y="4377"/>
                  </a:cubicBezTo>
                  <a:cubicBezTo>
                    <a:pt x="6595" y="4380"/>
                    <a:pt x="6598" y="4380"/>
                    <a:pt x="6606" y="4380"/>
                  </a:cubicBezTo>
                  <a:cubicBezTo>
                    <a:pt x="6623" y="4380"/>
                    <a:pt x="6637" y="4372"/>
                    <a:pt x="6640" y="4358"/>
                  </a:cubicBezTo>
                  <a:cubicBezTo>
                    <a:pt x="6662" y="4310"/>
                    <a:pt x="6676" y="4260"/>
                    <a:pt x="6693" y="4210"/>
                  </a:cubicBezTo>
                  <a:cubicBezTo>
                    <a:pt x="6699" y="4190"/>
                    <a:pt x="6690" y="4168"/>
                    <a:pt x="6668" y="4163"/>
                  </a:cubicBezTo>
                  <a:cubicBezTo>
                    <a:pt x="6663" y="4161"/>
                    <a:pt x="6659" y="4160"/>
                    <a:pt x="6654" y="4160"/>
                  </a:cubicBezTo>
                  <a:close/>
                  <a:moveTo>
                    <a:pt x="2994" y="4298"/>
                  </a:moveTo>
                  <a:cubicBezTo>
                    <a:pt x="2970" y="4298"/>
                    <a:pt x="2943" y="4300"/>
                    <a:pt x="2913" y="4305"/>
                  </a:cubicBezTo>
                  <a:lnTo>
                    <a:pt x="2916" y="4344"/>
                  </a:lnTo>
                  <a:lnTo>
                    <a:pt x="2927" y="4380"/>
                  </a:lnTo>
                  <a:cubicBezTo>
                    <a:pt x="2949" y="4378"/>
                    <a:pt x="2969" y="4377"/>
                    <a:pt x="2988" y="4377"/>
                  </a:cubicBezTo>
                  <a:cubicBezTo>
                    <a:pt x="3016" y="4377"/>
                    <a:pt x="3041" y="4379"/>
                    <a:pt x="3063" y="4386"/>
                  </a:cubicBezTo>
                  <a:lnTo>
                    <a:pt x="3075" y="4386"/>
                  </a:lnTo>
                  <a:cubicBezTo>
                    <a:pt x="3091" y="4386"/>
                    <a:pt x="3105" y="4375"/>
                    <a:pt x="3105" y="4352"/>
                  </a:cubicBezTo>
                  <a:cubicBezTo>
                    <a:pt x="3111" y="4333"/>
                    <a:pt x="3097" y="4316"/>
                    <a:pt x="3077" y="4308"/>
                  </a:cubicBezTo>
                  <a:cubicBezTo>
                    <a:pt x="3052" y="4301"/>
                    <a:pt x="3025" y="4298"/>
                    <a:pt x="2994" y="4298"/>
                  </a:cubicBezTo>
                  <a:close/>
                  <a:moveTo>
                    <a:pt x="300" y="4285"/>
                  </a:moveTo>
                  <a:cubicBezTo>
                    <a:pt x="292" y="4285"/>
                    <a:pt x="283" y="4288"/>
                    <a:pt x="276" y="4294"/>
                  </a:cubicBezTo>
                  <a:cubicBezTo>
                    <a:pt x="260" y="4308"/>
                    <a:pt x="257" y="4333"/>
                    <a:pt x="271" y="4350"/>
                  </a:cubicBezTo>
                  <a:cubicBezTo>
                    <a:pt x="302" y="4391"/>
                    <a:pt x="335" y="4430"/>
                    <a:pt x="374" y="4469"/>
                  </a:cubicBezTo>
                  <a:cubicBezTo>
                    <a:pt x="382" y="4478"/>
                    <a:pt x="391" y="4483"/>
                    <a:pt x="402" y="4483"/>
                  </a:cubicBezTo>
                  <a:cubicBezTo>
                    <a:pt x="413" y="4483"/>
                    <a:pt x="424" y="4475"/>
                    <a:pt x="433" y="4467"/>
                  </a:cubicBezTo>
                  <a:cubicBezTo>
                    <a:pt x="447" y="4450"/>
                    <a:pt x="447" y="4430"/>
                    <a:pt x="433" y="4411"/>
                  </a:cubicBezTo>
                  <a:cubicBezTo>
                    <a:pt x="399" y="4375"/>
                    <a:pt x="363" y="4338"/>
                    <a:pt x="332" y="4302"/>
                  </a:cubicBezTo>
                  <a:cubicBezTo>
                    <a:pt x="324" y="4291"/>
                    <a:pt x="312" y="4285"/>
                    <a:pt x="300" y="4285"/>
                  </a:cubicBezTo>
                  <a:close/>
                  <a:moveTo>
                    <a:pt x="2773" y="4366"/>
                  </a:moveTo>
                  <a:cubicBezTo>
                    <a:pt x="2764" y="4366"/>
                    <a:pt x="2755" y="4369"/>
                    <a:pt x="2748" y="4375"/>
                  </a:cubicBezTo>
                  <a:cubicBezTo>
                    <a:pt x="2706" y="4408"/>
                    <a:pt x="2673" y="4456"/>
                    <a:pt x="2648" y="4511"/>
                  </a:cubicBezTo>
                  <a:cubicBezTo>
                    <a:pt x="2642" y="4531"/>
                    <a:pt x="2648" y="4553"/>
                    <a:pt x="2670" y="4562"/>
                  </a:cubicBezTo>
                  <a:cubicBezTo>
                    <a:pt x="2676" y="4562"/>
                    <a:pt x="2678" y="4567"/>
                    <a:pt x="2687" y="4567"/>
                  </a:cubicBezTo>
                  <a:cubicBezTo>
                    <a:pt x="2704" y="4567"/>
                    <a:pt x="2718" y="4559"/>
                    <a:pt x="2718" y="4545"/>
                  </a:cubicBezTo>
                  <a:cubicBezTo>
                    <a:pt x="2740" y="4500"/>
                    <a:pt x="2762" y="4464"/>
                    <a:pt x="2798" y="4436"/>
                  </a:cubicBezTo>
                  <a:cubicBezTo>
                    <a:pt x="2815" y="4422"/>
                    <a:pt x="2818" y="4400"/>
                    <a:pt x="2804" y="4380"/>
                  </a:cubicBezTo>
                  <a:cubicBezTo>
                    <a:pt x="2796" y="4371"/>
                    <a:pt x="2785" y="4366"/>
                    <a:pt x="2773" y="4366"/>
                  </a:cubicBezTo>
                  <a:close/>
                  <a:moveTo>
                    <a:pt x="3205" y="4381"/>
                  </a:moveTo>
                  <a:cubicBezTo>
                    <a:pt x="3196" y="4381"/>
                    <a:pt x="3186" y="4385"/>
                    <a:pt x="3178" y="4391"/>
                  </a:cubicBezTo>
                  <a:cubicBezTo>
                    <a:pt x="3161" y="4405"/>
                    <a:pt x="3161" y="4430"/>
                    <a:pt x="3175" y="4447"/>
                  </a:cubicBezTo>
                  <a:cubicBezTo>
                    <a:pt x="3203" y="4478"/>
                    <a:pt x="3220" y="4517"/>
                    <a:pt x="3231" y="4567"/>
                  </a:cubicBezTo>
                  <a:cubicBezTo>
                    <a:pt x="3234" y="4584"/>
                    <a:pt x="3250" y="4598"/>
                    <a:pt x="3270" y="4598"/>
                  </a:cubicBezTo>
                  <a:lnTo>
                    <a:pt x="3275" y="4598"/>
                  </a:lnTo>
                  <a:cubicBezTo>
                    <a:pt x="3298" y="4592"/>
                    <a:pt x="3312" y="4573"/>
                    <a:pt x="3306" y="4550"/>
                  </a:cubicBezTo>
                  <a:cubicBezTo>
                    <a:pt x="3298" y="4492"/>
                    <a:pt x="3273" y="4436"/>
                    <a:pt x="3234" y="4394"/>
                  </a:cubicBezTo>
                  <a:cubicBezTo>
                    <a:pt x="3226" y="4385"/>
                    <a:pt x="3216" y="4381"/>
                    <a:pt x="3205" y="4381"/>
                  </a:cubicBezTo>
                  <a:close/>
                  <a:moveTo>
                    <a:pt x="6545" y="4441"/>
                  </a:moveTo>
                  <a:cubicBezTo>
                    <a:pt x="6530" y="4441"/>
                    <a:pt x="6517" y="4449"/>
                    <a:pt x="6509" y="4464"/>
                  </a:cubicBezTo>
                  <a:cubicBezTo>
                    <a:pt x="6487" y="4514"/>
                    <a:pt x="6467" y="4556"/>
                    <a:pt x="6442" y="4601"/>
                  </a:cubicBezTo>
                  <a:cubicBezTo>
                    <a:pt x="6436" y="4617"/>
                    <a:pt x="6439" y="4642"/>
                    <a:pt x="6459" y="4654"/>
                  </a:cubicBezTo>
                  <a:cubicBezTo>
                    <a:pt x="6464" y="4656"/>
                    <a:pt x="6470" y="4659"/>
                    <a:pt x="6478" y="4659"/>
                  </a:cubicBezTo>
                  <a:cubicBezTo>
                    <a:pt x="6492" y="4659"/>
                    <a:pt x="6506" y="4654"/>
                    <a:pt x="6512" y="4637"/>
                  </a:cubicBezTo>
                  <a:cubicBezTo>
                    <a:pt x="6537" y="4589"/>
                    <a:pt x="6562" y="4545"/>
                    <a:pt x="6581" y="4497"/>
                  </a:cubicBezTo>
                  <a:cubicBezTo>
                    <a:pt x="6590" y="4475"/>
                    <a:pt x="6581" y="4456"/>
                    <a:pt x="6562" y="4444"/>
                  </a:cubicBezTo>
                  <a:cubicBezTo>
                    <a:pt x="6556" y="4442"/>
                    <a:pt x="6550" y="4441"/>
                    <a:pt x="6545" y="4441"/>
                  </a:cubicBezTo>
                  <a:close/>
                  <a:moveTo>
                    <a:pt x="511" y="4504"/>
                  </a:moveTo>
                  <a:cubicBezTo>
                    <a:pt x="501" y="4504"/>
                    <a:pt x="490" y="4508"/>
                    <a:pt x="483" y="4517"/>
                  </a:cubicBezTo>
                  <a:cubicBezTo>
                    <a:pt x="469" y="4534"/>
                    <a:pt x="469" y="4559"/>
                    <a:pt x="486" y="4573"/>
                  </a:cubicBezTo>
                  <a:cubicBezTo>
                    <a:pt x="525" y="4606"/>
                    <a:pt x="567" y="4640"/>
                    <a:pt x="608" y="4673"/>
                  </a:cubicBezTo>
                  <a:cubicBezTo>
                    <a:pt x="614" y="4681"/>
                    <a:pt x="622" y="4684"/>
                    <a:pt x="634" y="4684"/>
                  </a:cubicBezTo>
                  <a:cubicBezTo>
                    <a:pt x="642" y="4684"/>
                    <a:pt x="656" y="4681"/>
                    <a:pt x="664" y="4665"/>
                  </a:cubicBezTo>
                  <a:cubicBezTo>
                    <a:pt x="678" y="4651"/>
                    <a:pt x="675" y="4626"/>
                    <a:pt x="656" y="4612"/>
                  </a:cubicBezTo>
                  <a:cubicBezTo>
                    <a:pt x="611" y="4575"/>
                    <a:pt x="572" y="4545"/>
                    <a:pt x="539" y="4514"/>
                  </a:cubicBezTo>
                  <a:cubicBezTo>
                    <a:pt x="531" y="4507"/>
                    <a:pt x="521" y="4504"/>
                    <a:pt x="511" y="4504"/>
                  </a:cubicBezTo>
                  <a:close/>
                  <a:moveTo>
                    <a:pt x="755" y="4700"/>
                  </a:moveTo>
                  <a:cubicBezTo>
                    <a:pt x="744" y="4700"/>
                    <a:pt x="731" y="4705"/>
                    <a:pt x="723" y="4715"/>
                  </a:cubicBezTo>
                  <a:cubicBezTo>
                    <a:pt x="712" y="4734"/>
                    <a:pt x="717" y="4754"/>
                    <a:pt x="734" y="4768"/>
                  </a:cubicBezTo>
                  <a:cubicBezTo>
                    <a:pt x="776" y="4796"/>
                    <a:pt x="818" y="4827"/>
                    <a:pt x="862" y="4854"/>
                  </a:cubicBezTo>
                  <a:cubicBezTo>
                    <a:pt x="871" y="4860"/>
                    <a:pt x="876" y="4863"/>
                    <a:pt x="885" y="4863"/>
                  </a:cubicBezTo>
                  <a:cubicBezTo>
                    <a:pt x="899" y="4863"/>
                    <a:pt x="907" y="4860"/>
                    <a:pt x="915" y="4841"/>
                  </a:cubicBezTo>
                  <a:cubicBezTo>
                    <a:pt x="926" y="4824"/>
                    <a:pt x="918" y="4799"/>
                    <a:pt x="901" y="4790"/>
                  </a:cubicBezTo>
                  <a:cubicBezTo>
                    <a:pt x="857" y="4762"/>
                    <a:pt x="815" y="4734"/>
                    <a:pt x="776" y="4707"/>
                  </a:cubicBezTo>
                  <a:cubicBezTo>
                    <a:pt x="770" y="4702"/>
                    <a:pt x="763" y="4700"/>
                    <a:pt x="755" y="4700"/>
                  </a:cubicBezTo>
                  <a:close/>
                  <a:moveTo>
                    <a:pt x="2653" y="4640"/>
                  </a:moveTo>
                  <a:cubicBezTo>
                    <a:pt x="2634" y="4640"/>
                    <a:pt x="2617" y="4654"/>
                    <a:pt x="2611" y="4673"/>
                  </a:cubicBezTo>
                  <a:cubicBezTo>
                    <a:pt x="2609" y="4701"/>
                    <a:pt x="2606" y="4729"/>
                    <a:pt x="2606" y="4762"/>
                  </a:cubicBezTo>
                  <a:cubicBezTo>
                    <a:pt x="2606" y="4785"/>
                    <a:pt x="2606" y="4810"/>
                    <a:pt x="2609" y="4835"/>
                  </a:cubicBezTo>
                  <a:cubicBezTo>
                    <a:pt x="2609" y="4854"/>
                    <a:pt x="2625" y="4868"/>
                    <a:pt x="2648" y="4868"/>
                  </a:cubicBezTo>
                  <a:cubicBezTo>
                    <a:pt x="2670" y="4866"/>
                    <a:pt x="2687" y="4849"/>
                    <a:pt x="2687" y="4824"/>
                  </a:cubicBezTo>
                  <a:cubicBezTo>
                    <a:pt x="2687" y="4804"/>
                    <a:pt x="2681" y="4779"/>
                    <a:pt x="2681" y="4757"/>
                  </a:cubicBezTo>
                  <a:cubicBezTo>
                    <a:pt x="2681" y="4734"/>
                    <a:pt x="2687" y="4707"/>
                    <a:pt x="2690" y="4681"/>
                  </a:cubicBezTo>
                  <a:cubicBezTo>
                    <a:pt x="2690" y="4659"/>
                    <a:pt x="2676" y="4642"/>
                    <a:pt x="2653" y="4640"/>
                  </a:cubicBezTo>
                  <a:close/>
                  <a:moveTo>
                    <a:pt x="3267" y="4673"/>
                  </a:moveTo>
                  <a:cubicBezTo>
                    <a:pt x="3247" y="4673"/>
                    <a:pt x="3231" y="4686"/>
                    <a:pt x="3228" y="4707"/>
                  </a:cubicBezTo>
                  <a:cubicBezTo>
                    <a:pt x="3220" y="4751"/>
                    <a:pt x="3203" y="4796"/>
                    <a:pt x="3181" y="4841"/>
                  </a:cubicBezTo>
                  <a:cubicBezTo>
                    <a:pt x="3172" y="4863"/>
                    <a:pt x="3178" y="4882"/>
                    <a:pt x="3200" y="4894"/>
                  </a:cubicBezTo>
                  <a:cubicBezTo>
                    <a:pt x="3206" y="4894"/>
                    <a:pt x="3209" y="4896"/>
                    <a:pt x="3217" y="4896"/>
                  </a:cubicBezTo>
                  <a:cubicBezTo>
                    <a:pt x="3231" y="4896"/>
                    <a:pt x="3245" y="4888"/>
                    <a:pt x="3250" y="4874"/>
                  </a:cubicBezTo>
                  <a:cubicBezTo>
                    <a:pt x="3275" y="4824"/>
                    <a:pt x="3292" y="4771"/>
                    <a:pt x="3303" y="4721"/>
                  </a:cubicBezTo>
                  <a:cubicBezTo>
                    <a:pt x="3306" y="4698"/>
                    <a:pt x="3292" y="4679"/>
                    <a:pt x="3273" y="4673"/>
                  </a:cubicBezTo>
                  <a:cubicBezTo>
                    <a:pt x="3271" y="4673"/>
                    <a:pt x="3269" y="4673"/>
                    <a:pt x="3267" y="4673"/>
                  </a:cubicBezTo>
                  <a:close/>
                  <a:moveTo>
                    <a:pt x="6396" y="4718"/>
                  </a:moveTo>
                  <a:cubicBezTo>
                    <a:pt x="6383" y="4718"/>
                    <a:pt x="6369" y="4726"/>
                    <a:pt x="6361" y="4737"/>
                  </a:cubicBezTo>
                  <a:cubicBezTo>
                    <a:pt x="6339" y="4782"/>
                    <a:pt x="6311" y="4821"/>
                    <a:pt x="6277" y="4863"/>
                  </a:cubicBezTo>
                  <a:cubicBezTo>
                    <a:pt x="6269" y="4877"/>
                    <a:pt x="6272" y="4902"/>
                    <a:pt x="6288" y="4916"/>
                  </a:cubicBezTo>
                  <a:cubicBezTo>
                    <a:pt x="6297" y="4919"/>
                    <a:pt x="6305" y="4921"/>
                    <a:pt x="6314" y="4921"/>
                  </a:cubicBezTo>
                  <a:cubicBezTo>
                    <a:pt x="6325" y="4921"/>
                    <a:pt x="6339" y="4916"/>
                    <a:pt x="6341" y="4905"/>
                  </a:cubicBezTo>
                  <a:cubicBezTo>
                    <a:pt x="6369" y="4863"/>
                    <a:pt x="6400" y="4821"/>
                    <a:pt x="6428" y="4776"/>
                  </a:cubicBezTo>
                  <a:cubicBezTo>
                    <a:pt x="6439" y="4757"/>
                    <a:pt x="6431" y="4734"/>
                    <a:pt x="6414" y="4723"/>
                  </a:cubicBezTo>
                  <a:cubicBezTo>
                    <a:pt x="6409" y="4720"/>
                    <a:pt x="6403" y="4718"/>
                    <a:pt x="6396" y="4718"/>
                  </a:cubicBezTo>
                  <a:close/>
                  <a:moveTo>
                    <a:pt x="1020" y="4865"/>
                  </a:moveTo>
                  <a:cubicBezTo>
                    <a:pt x="1006" y="4865"/>
                    <a:pt x="993" y="4871"/>
                    <a:pt x="985" y="4882"/>
                  </a:cubicBezTo>
                  <a:cubicBezTo>
                    <a:pt x="974" y="4902"/>
                    <a:pt x="982" y="4924"/>
                    <a:pt x="999" y="4935"/>
                  </a:cubicBezTo>
                  <a:cubicBezTo>
                    <a:pt x="1041" y="4960"/>
                    <a:pt x="1085" y="4988"/>
                    <a:pt x="1136" y="5013"/>
                  </a:cubicBezTo>
                  <a:cubicBezTo>
                    <a:pt x="1138" y="5016"/>
                    <a:pt x="1144" y="5019"/>
                    <a:pt x="1152" y="5019"/>
                  </a:cubicBezTo>
                  <a:cubicBezTo>
                    <a:pt x="1166" y="5019"/>
                    <a:pt x="1178" y="5013"/>
                    <a:pt x="1186" y="4994"/>
                  </a:cubicBezTo>
                  <a:cubicBezTo>
                    <a:pt x="1197" y="4977"/>
                    <a:pt x="1191" y="4952"/>
                    <a:pt x="1169" y="4944"/>
                  </a:cubicBezTo>
                  <a:cubicBezTo>
                    <a:pt x="1125" y="4919"/>
                    <a:pt x="1080" y="4894"/>
                    <a:pt x="1038" y="4868"/>
                  </a:cubicBezTo>
                  <a:cubicBezTo>
                    <a:pt x="1032" y="4866"/>
                    <a:pt x="1026" y="4865"/>
                    <a:pt x="1020" y="4865"/>
                  </a:cubicBezTo>
                  <a:close/>
                  <a:moveTo>
                    <a:pt x="3138" y="4944"/>
                  </a:moveTo>
                  <a:cubicBezTo>
                    <a:pt x="3126" y="4944"/>
                    <a:pt x="3114" y="4950"/>
                    <a:pt x="3105" y="4960"/>
                  </a:cubicBezTo>
                  <a:cubicBezTo>
                    <a:pt x="3075" y="5000"/>
                    <a:pt x="3041" y="5033"/>
                    <a:pt x="3005" y="5069"/>
                  </a:cubicBezTo>
                  <a:cubicBezTo>
                    <a:pt x="2985" y="5083"/>
                    <a:pt x="2985" y="5106"/>
                    <a:pt x="2999" y="5125"/>
                  </a:cubicBezTo>
                  <a:cubicBezTo>
                    <a:pt x="3008" y="5133"/>
                    <a:pt x="3019" y="5139"/>
                    <a:pt x="3027" y="5139"/>
                  </a:cubicBezTo>
                  <a:cubicBezTo>
                    <a:pt x="3038" y="5139"/>
                    <a:pt x="3047" y="5133"/>
                    <a:pt x="3052" y="5125"/>
                  </a:cubicBezTo>
                  <a:cubicBezTo>
                    <a:pt x="3094" y="5086"/>
                    <a:pt x="3133" y="5047"/>
                    <a:pt x="3164" y="5005"/>
                  </a:cubicBezTo>
                  <a:cubicBezTo>
                    <a:pt x="3178" y="4991"/>
                    <a:pt x="3175" y="4966"/>
                    <a:pt x="3158" y="4952"/>
                  </a:cubicBezTo>
                  <a:cubicBezTo>
                    <a:pt x="3153" y="4947"/>
                    <a:pt x="3146" y="4944"/>
                    <a:pt x="3138" y="4944"/>
                  </a:cubicBezTo>
                  <a:close/>
                  <a:moveTo>
                    <a:pt x="1286" y="5011"/>
                  </a:moveTo>
                  <a:cubicBezTo>
                    <a:pt x="1272" y="5011"/>
                    <a:pt x="1261" y="5019"/>
                    <a:pt x="1253" y="5033"/>
                  </a:cubicBezTo>
                  <a:cubicBezTo>
                    <a:pt x="1242" y="5055"/>
                    <a:pt x="1250" y="5075"/>
                    <a:pt x="1270" y="5086"/>
                  </a:cubicBezTo>
                  <a:cubicBezTo>
                    <a:pt x="1317" y="5106"/>
                    <a:pt x="1362" y="5128"/>
                    <a:pt x="1409" y="5153"/>
                  </a:cubicBezTo>
                  <a:cubicBezTo>
                    <a:pt x="1417" y="5153"/>
                    <a:pt x="1420" y="5156"/>
                    <a:pt x="1429" y="5156"/>
                  </a:cubicBezTo>
                  <a:cubicBezTo>
                    <a:pt x="1443" y="5156"/>
                    <a:pt x="1457" y="5147"/>
                    <a:pt x="1465" y="5133"/>
                  </a:cubicBezTo>
                  <a:cubicBezTo>
                    <a:pt x="1473" y="5114"/>
                    <a:pt x="1465" y="5092"/>
                    <a:pt x="1445" y="5083"/>
                  </a:cubicBezTo>
                  <a:cubicBezTo>
                    <a:pt x="1395" y="5061"/>
                    <a:pt x="1351" y="5036"/>
                    <a:pt x="1306" y="5016"/>
                  </a:cubicBezTo>
                  <a:cubicBezTo>
                    <a:pt x="1299" y="5013"/>
                    <a:pt x="1292" y="5011"/>
                    <a:pt x="1286" y="5011"/>
                  </a:cubicBezTo>
                  <a:close/>
                  <a:moveTo>
                    <a:pt x="6213" y="4964"/>
                  </a:moveTo>
                  <a:cubicBezTo>
                    <a:pt x="6201" y="4964"/>
                    <a:pt x="6190" y="4968"/>
                    <a:pt x="6182" y="4977"/>
                  </a:cubicBezTo>
                  <a:cubicBezTo>
                    <a:pt x="6152" y="5016"/>
                    <a:pt x="6118" y="5050"/>
                    <a:pt x="6082" y="5089"/>
                  </a:cubicBezTo>
                  <a:cubicBezTo>
                    <a:pt x="6065" y="5106"/>
                    <a:pt x="6065" y="5131"/>
                    <a:pt x="6082" y="5145"/>
                  </a:cubicBezTo>
                  <a:cubicBezTo>
                    <a:pt x="6090" y="5153"/>
                    <a:pt x="6102" y="5156"/>
                    <a:pt x="6110" y="5156"/>
                  </a:cubicBezTo>
                  <a:cubicBezTo>
                    <a:pt x="6124" y="5156"/>
                    <a:pt x="6132" y="5153"/>
                    <a:pt x="6143" y="5142"/>
                  </a:cubicBezTo>
                  <a:lnTo>
                    <a:pt x="6247" y="5027"/>
                  </a:lnTo>
                  <a:cubicBezTo>
                    <a:pt x="6258" y="5008"/>
                    <a:pt x="6258" y="4986"/>
                    <a:pt x="6241" y="4972"/>
                  </a:cubicBezTo>
                  <a:cubicBezTo>
                    <a:pt x="6232" y="4967"/>
                    <a:pt x="6222" y="4964"/>
                    <a:pt x="6213" y="4964"/>
                  </a:cubicBezTo>
                  <a:close/>
                  <a:moveTo>
                    <a:pt x="2677" y="4941"/>
                  </a:moveTo>
                  <a:cubicBezTo>
                    <a:pt x="2673" y="4941"/>
                    <a:pt x="2669" y="4942"/>
                    <a:pt x="2664" y="4944"/>
                  </a:cubicBezTo>
                  <a:cubicBezTo>
                    <a:pt x="2645" y="4949"/>
                    <a:pt x="2631" y="4972"/>
                    <a:pt x="2637" y="4991"/>
                  </a:cubicBezTo>
                  <a:cubicBezTo>
                    <a:pt x="2651" y="5041"/>
                    <a:pt x="2670" y="5092"/>
                    <a:pt x="2692" y="5142"/>
                  </a:cubicBezTo>
                  <a:cubicBezTo>
                    <a:pt x="2701" y="5156"/>
                    <a:pt x="2715" y="5167"/>
                    <a:pt x="2729" y="5167"/>
                  </a:cubicBezTo>
                  <a:cubicBezTo>
                    <a:pt x="2731" y="5167"/>
                    <a:pt x="2740" y="5167"/>
                    <a:pt x="2745" y="5161"/>
                  </a:cubicBezTo>
                  <a:cubicBezTo>
                    <a:pt x="2765" y="5153"/>
                    <a:pt x="2776" y="5131"/>
                    <a:pt x="2765" y="5111"/>
                  </a:cubicBezTo>
                  <a:cubicBezTo>
                    <a:pt x="2745" y="5064"/>
                    <a:pt x="2729" y="5016"/>
                    <a:pt x="2715" y="4972"/>
                  </a:cubicBezTo>
                  <a:cubicBezTo>
                    <a:pt x="2708" y="4954"/>
                    <a:pt x="2694" y="4941"/>
                    <a:pt x="2677" y="4941"/>
                  </a:cubicBezTo>
                  <a:close/>
                  <a:moveTo>
                    <a:pt x="1568" y="5145"/>
                  </a:moveTo>
                  <a:cubicBezTo>
                    <a:pt x="1554" y="5145"/>
                    <a:pt x="1540" y="5153"/>
                    <a:pt x="1532" y="5170"/>
                  </a:cubicBezTo>
                  <a:cubicBezTo>
                    <a:pt x="1526" y="5186"/>
                    <a:pt x="1532" y="5209"/>
                    <a:pt x="1554" y="5217"/>
                  </a:cubicBezTo>
                  <a:cubicBezTo>
                    <a:pt x="1602" y="5239"/>
                    <a:pt x="1652" y="5256"/>
                    <a:pt x="1699" y="5273"/>
                  </a:cubicBezTo>
                  <a:cubicBezTo>
                    <a:pt x="1702" y="5279"/>
                    <a:pt x="1710" y="5279"/>
                    <a:pt x="1713" y="5279"/>
                  </a:cubicBezTo>
                  <a:cubicBezTo>
                    <a:pt x="1727" y="5279"/>
                    <a:pt x="1744" y="5267"/>
                    <a:pt x="1749" y="5253"/>
                  </a:cubicBezTo>
                  <a:cubicBezTo>
                    <a:pt x="1755" y="5231"/>
                    <a:pt x="1744" y="5212"/>
                    <a:pt x="1724" y="5203"/>
                  </a:cubicBezTo>
                  <a:cubicBezTo>
                    <a:pt x="1680" y="5186"/>
                    <a:pt x="1629" y="5170"/>
                    <a:pt x="1582" y="5147"/>
                  </a:cubicBezTo>
                  <a:cubicBezTo>
                    <a:pt x="1577" y="5146"/>
                    <a:pt x="1573" y="5145"/>
                    <a:pt x="1568" y="5145"/>
                  </a:cubicBezTo>
                  <a:close/>
                  <a:moveTo>
                    <a:pt x="1863" y="5245"/>
                  </a:moveTo>
                  <a:cubicBezTo>
                    <a:pt x="1845" y="5245"/>
                    <a:pt x="1827" y="5255"/>
                    <a:pt x="1822" y="5273"/>
                  </a:cubicBezTo>
                  <a:cubicBezTo>
                    <a:pt x="1819" y="5295"/>
                    <a:pt x="1828" y="5315"/>
                    <a:pt x="1850" y="5323"/>
                  </a:cubicBezTo>
                  <a:cubicBezTo>
                    <a:pt x="1903" y="5337"/>
                    <a:pt x="1953" y="5348"/>
                    <a:pt x="2003" y="5357"/>
                  </a:cubicBezTo>
                  <a:lnTo>
                    <a:pt x="2009" y="5357"/>
                  </a:lnTo>
                  <a:cubicBezTo>
                    <a:pt x="2028" y="5357"/>
                    <a:pt x="2045" y="5343"/>
                    <a:pt x="2048" y="5326"/>
                  </a:cubicBezTo>
                  <a:cubicBezTo>
                    <a:pt x="2051" y="5304"/>
                    <a:pt x="2037" y="5284"/>
                    <a:pt x="2017" y="5281"/>
                  </a:cubicBezTo>
                  <a:cubicBezTo>
                    <a:pt x="1973" y="5270"/>
                    <a:pt x="1920" y="5259"/>
                    <a:pt x="1869" y="5245"/>
                  </a:cubicBezTo>
                  <a:cubicBezTo>
                    <a:pt x="1867" y="5245"/>
                    <a:pt x="1865" y="5245"/>
                    <a:pt x="1863" y="5245"/>
                  </a:cubicBezTo>
                  <a:close/>
                  <a:moveTo>
                    <a:pt x="6006" y="5187"/>
                  </a:moveTo>
                  <a:cubicBezTo>
                    <a:pt x="5997" y="5187"/>
                    <a:pt x="5987" y="5191"/>
                    <a:pt x="5979" y="5198"/>
                  </a:cubicBezTo>
                  <a:cubicBezTo>
                    <a:pt x="5937" y="5231"/>
                    <a:pt x="5898" y="5265"/>
                    <a:pt x="5859" y="5295"/>
                  </a:cubicBezTo>
                  <a:cubicBezTo>
                    <a:pt x="5842" y="5306"/>
                    <a:pt x="5839" y="5329"/>
                    <a:pt x="5853" y="5348"/>
                  </a:cubicBezTo>
                  <a:cubicBezTo>
                    <a:pt x="5859" y="5354"/>
                    <a:pt x="5873" y="5362"/>
                    <a:pt x="5884" y="5362"/>
                  </a:cubicBezTo>
                  <a:cubicBezTo>
                    <a:pt x="5892" y="5362"/>
                    <a:pt x="5898" y="5357"/>
                    <a:pt x="5909" y="5357"/>
                  </a:cubicBezTo>
                  <a:cubicBezTo>
                    <a:pt x="5951" y="5323"/>
                    <a:pt x="5993" y="5290"/>
                    <a:pt x="6032" y="5256"/>
                  </a:cubicBezTo>
                  <a:cubicBezTo>
                    <a:pt x="6049" y="5242"/>
                    <a:pt x="6049" y="5217"/>
                    <a:pt x="6035" y="5200"/>
                  </a:cubicBezTo>
                  <a:cubicBezTo>
                    <a:pt x="6027" y="5192"/>
                    <a:pt x="6017" y="5187"/>
                    <a:pt x="6006" y="5187"/>
                  </a:cubicBezTo>
                  <a:close/>
                  <a:moveTo>
                    <a:pt x="2623" y="5272"/>
                  </a:moveTo>
                  <a:cubicBezTo>
                    <a:pt x="2620" y="5272"/>
                    <a:pt x="2617" y="5272"/>
                    <a:pt x="2614" y="5273"/>
                  </a:cubicBezTo>
                  <a:cubicBezTo>
                    <a:pt x="2567" y="5284"/>
                    <a:pt x="2517" y="5295"/>
                    <a:pt x="2466" y="5301"/>
                  </a:cubicBezTo>
                  <a:cubicBezTo>
                    <a:pt x="2447" y="5301"/>
                    <a:pt x="2427" y="5323"/>
                    <a:pt x="2433" y="5343"/>
                  </a:cubicBezTo>
                  <a:cubicBezTo>
                    <a:pt x="2436" y="5365"/>
                    <a:pt x="2450" y="5379"/>
                    <a:pt x="2469" y="5379"/>
                  </a:cubicBezTo>
                  <a:cubicBezTo>
                    <a:pt x="2475" y="5379"/>
                    <a:pt x="2475" y="5379"/>
                    <a:pt x="2475" y="5376"/>
                  </a:cubicBezTo>
                  <a:cubicBezTo>
                    <a:pt x="2525" y="5371"/>
                    <a:pt x="2581" y="5362"/>
                    <a:pt x="2631" y="5348"/>
                  </a:cubicBezTo>
                  <a:cubicBezTo>
                    <a:pt x="2651" y="5343"/>
                    <a:pt x="2662" y="5323"/>
                    <a:pt x="2659" y="5301"/>
                  </a:cubicBezTo>
                  <a:cubicBezTo>
                    <a:pt x="2657" y="5284"/>
                    <a:pt x="2640" y="5272"/>
                    <a:pt x="2623" y="5272"/>
                  </a:cubicBezTo>
                  <a:close/>
                  <a:moveTo>
                    <a:pt x="2158" y="5301"/>
                  </a:moveTo>
                  <a:cubicBezTo>
                    <a:pt x="2140" y="5301"/>
                    <a:pt x="2126" y="5316"/>
                    <a:pt x="2120" y="5337"/>
                  </a:cubicBezTo>
                  <a:cubicBezTo>
                    <a:pt x="2118" y="5357"/>
                    <a:pt x="2134" y="5376"/>
                    <a:pt x="2157" y="5379"/>
                  </a:cubicBezTo>
                  <a:cubicBezTo>
                    <a:pt x="2209" y="5384"/>
                    <a:pt x="2258" y="5390"/>
                    <a:pt x="2310" y="5390"/>
                  </a:cubicBezTo>
                  <a:lnTo>
                    <a:pt x="2310" y="5390"/>
                  </a:lnTo>
                  <a:lnTo>
                    <a:pt x="2310" y="5309"/>
                  </a:lnTo>
                  <a:cubicBezTo>
                    <a:pt x="2266" y="5309"/>
                    <a:pt x="2213" y="5309"/>
                    <a:pt x="2162" y="5301"/>
                  </a:cubicBezTo>
                  <a:cubicBezTo>
                    <a:pt x="2161" y="5301"/>
                    <a:pt x="2159" y="5301"/>
                    <a:pt x="2158" y="5301"/>
                  </a:cubicBezTo>
                  <a:close/>
                  <a:moveTo>
                    <a:pt x="2310" y="5390"/>
                  </a:moveTo>
                  <a:lnTo>
                    <a:pt x="2310" y="5390"/>
                  </a:lnTo>
                  <a:lnTo>
                    <a:pt x="2313" y="5390"/>
                  </a:lnTo>
                  <a:cubicBezTo>
                    <a:pt x="2312" y="5390"/>
                    <a:pt x="2311" y="5390"/>
                    <a:pt x="2310" y="5390"/>
                  </a:cubicBezTo>
                  <a:close/>
                  <a:moveTo>
                    <a:pt x="2908" y="5157"/>
                  </a:moveTo>
                  <a:cubicBezTo>
                    <a:pt x="2901" y="5157"/>
                    <a:pt x="2894" y="5158"/>
                    <a:pt x="2888" y="5161"/>
                  </a:cubicBezTo>
                  <a:cubicBezTo>
                    <a:pt x="2846" y="5186"/>
                    <a:pt x="2801" y="5209"/>
                    <a:pt x="2757" y="5228"/>
                  </a:cubicBezTo>
                  <a:cubicBezTo>
                    <a:pt x="2740" y="5237"/>
                    <a:pt x="2726" y="5256"/>
                    <a:pt x="2734" y="5279"/>
                  </a:cubicBezTo>
                  <a:cubicBezTo>
                    <a:pt x="2743" y="5291"/>
                    <a:pt x="2755" y="5301"/>
                    <a:pt x="2770" y="5301"/>
                  </a:cubicBezTo>
                  <a:cubicBezTo>
                    <a:pt x="2774" y="5301"/>
                    <a:pt x="2779" y="5300"/>
                    <a:pt x="2784" y="5298"/>
                  </a:cubicBezTo>
                  <a:cubicBezTo>
                    <a:pt x="2810" y="5337"/>
                    <a:pt x="2837" y="5376"/>
                    <a:pt x="2868" y="5410"/>
                  </a:cubicBezTo>
                  <a:cubicBezTo>
                    <a:pt x="2874" y="5418"/>
                    <a:pt x="2885" y="5424"/>
                    <a:pt x="2896" y="5424"/>
                  </a:cubicBezTo>
                  <a:cubicBezTo>
                    <a:pt x="2902" y="5424"/>
                    <a:pt x="2913" y="5421"/>
                    <a:pt x="2921" y="5421"/>
                  </a:cubicBezTo>
                  <a:cubicBezTo>
                    <a:pt x="2938" y="5407"/>
                    <a:pt x="2938" y="5382"/>
                    <a:pt x="2924" y="5365"/>
                  </a:cubicBezTo>
                  <a:cubicBezTo>
                    <a:pt x="2899" y="5334"/>
                    <a:pt x="2874" y="5301"/>
                    <a:pt x="2854" y="5270"/>
                  </a:cubicBezTo>
                  <a:lnTo>
                    <a:pt x="2927" y="5228"/>
                  </a:lnTo>
                  <a:cubicBezTo>
                    <a:pt x="2949" y="5217"/>
                    <a:pt x="2952" y="5195"/>
                    <a:pt x="2941" y="5175"/>
                  </a:cubicBezTo>
                  <a:cubicBezTo>
                    <a:pt x="2933" y="5162"/>
                    <a:pt x="2921" y="5157"/>
                    <a:pt x="2908" y="5157"/>
                  </a:cubicBezTo>
                  <a:close/>
                  <a:moveTo>
                    <a:pt x="5754" y="5375"/>
                  </a:moveTo>
                  <a:cubicBezTo>
                    <a:pt x="5747" y="5375"/>
                    <a:pt x="5740" y="5377"/>
                    <a:pt x="5733" y="5382"/>
                  </a:cubicBezTo>
                  <a:cubicBezTo>
                    <a:pt x="5691" y="5410"/>
                    <a:pt x="5650" y="5438"/>
                    <a:pt x="5605" y="5463"/>
                  </a:cubicBezTo>
                  <a:cubicBezTo>
                    <a:pt x="5588" y="5474"/>
                    <a:pt x="5580" y="5496"/>
                    <a:pt x="5591" y="5516"/>
                  </a:cubicBezTo>
                  <a:cubicBezTo>
                    <a:pt x="5599" y="5530"/>
                    <a:pt x="5613" y="5535"/>
                    <a:pt x="5627" y="5535"/>
                  </a:cubicBezTo>
                  <a:cubicBezTo>
                    <a:pt x="5633" y="5535"/>
                    <a:pt x="5641" y="5532"/>
                    <a:pt x="5644" y="5530"/>
                  </a:cubicBezTo>
                  <a:cubicBezTo>
                    <a:pt x="5689" y="5502"/>
                    <a:pt x="5733" y="5474"/>
                    <a:pt x="5775" y="5446"/>
                  </a:cubicBezTo>
                  <a:cubicBezTo>
                    <a:pt x="5795" y="5435"/>
                    <a:pt x="5800" y="5410"/>
                    <a:pt x="5786" y="5393"/>
                  </a:cubicBezTo>
                  <a:cubicBezTo>
                    <a:pt x="5779" y="5382"/>
                    <a:pt x="5767" y="5375"/>
                    <a:pt x="5754" y="5375"/>
                  </a:cubicBezTo>
                  <a:close/>
                  <a:moveTo>
                    <a:pt x="3000" y="5452"/>
                  </a:moveTo>
                  <a:cubicBezTo>
                    <a:pt x="2989" y="5452"/>
                    <a:pt x="2979" y="5457"/>
                    <a:pt x="2971" y="5465"/>
                  </a:cubicBezTo>
                  <a:cubicBezTo>
                    <a:pt x="2957" y="5482"/>
                    <a:pt x="2957" y="5507"/>
                    <a:pt x="2974" y="5521"/>
                  </a:cubicBezTo>
                  <a:cubicBezTo>
                    <a:pt x="3019" y="5560"/>
                    <a:pt x="3055" y="5591"/>
                    <a:pt x="3102" y="5622"/>
                  </a:cubicBezTo>
                  <a:cubicBezTo>
                    <a:pt x="3105" y="5627"/>
                    <a:pt x="3116" y="5630"/>
                    <a:pt x="3122" y="5630"/>
                  </a:cubicBezTo>
                  <a:cubicBezTo>
                    <a:pt x="3136" y="5630"/>
                    <a:pt x="3147" y="5627"/>
                    <a:pt x="3156" y="5608"/>
                  </a:cubicBezTo>
                  <a:cubicBezTo>
                    <a:pt x="3167" y="5591"/>
                    <a:pt x="3164" y="5571"/>
                    <a:pt x="3147" y="5557"/>
                  </a:cubicBezTo>
                  <a:cubicBezTo>
                    <a:pt x="3105" y="5524"/>
                    <a:pt x="3066" y="5493"/>
                    <a:pt x="3027" y="5463"/>
                  </a:cubicBezTo>
                  <a:cubicBezTo>
                    <a:pt x="3019" y="5456"/>
                    <a:pt x="3009" y="5452"/>
                    <a:pt x="3000" y="5452"/>
                  </a:cubicBezTo>
                  <a:close/>
                  <a:moveTo>
                    <a:pt x="5495" y="5530"/>
                  </a:moveTo>
                  <a:cubicBezTo>
                    <a:pt x="5489" y="5530"/>
                    <a:pt x="5483" y="5532"/>
                    <a:pt x="5477" y="5535"/>
                  </a:cubicBezTo>
                  <a:cubicBezTo>
                    <a:pt x="5432" y="5557"/>
                    <a:pt x="5385" y="5577"/>
                    <a:pt x="5337" y="5599"/>
                  </a:cubicBezTo>
                  <a:cubicBezTo>
                    <a:pt x="5315" y="5605"/>
                    <a:pt x="5306" y="5627"/>
                    <a:pt x="5315" y="5647"/>
                  </a:cubicBezTo>
                  <a:cubicBezTo>
                    <a:pt x="5323" y="5661"/>
                    <a:pt x="5337" y="5672"/>
                    <a:pt x="5351" y="5672"/>
                  </a:cubicBezTo>
                  <a:lnTo>
                    <a:pt x="5368" y="5672"/>
                  </a:lnTo>
                  <a:cubicBezTo>
                    <a:pt x="5418" y="5650"/>
                    <a:pt x="5465" y="5630"/>
                    <a:pt x="5510" y="5605"/>
                  </a:cubicBezTo>
                  <a:cubicBezTo>
                    <a:pt x="5532" y="5594"/>
                    <a:pt x="5538" y="5574"/>
                    <a:pt x="5530" y="5552"/>
                  </a:cubicBezTo>
                  <a:cubicBezTo>
                    <a:pt x="5522" y="5538"/>
                    <a:pt x="5509" y="5530"/>
                    <a:pt x="5495" y="5530"/>
                  </a:cubicBezTo>
                  <a:close/>
                  <a:moveTo>
                    <a:pt x="3257" y="5633"/>
                  </a:moveTo>
                  <a:cubicBezTo>
                    <a:pt x="3243" y="5633"/>
                    <a:pt x="3228" y="5639"/>
                    <a:pt x="3220" y="5655"/>
                  </a:cubicBezTo>
                  <a:cubicBezTo>
                    <a:pt x="3214" y="5672"/>
                    <a:pt x="3217" y="5697"/>
                    <a:pt x="3236" y="5705"/>
                  </a:cubicBezTo>
                  <a:cubicBezTo>
                    <a:pt x="3284" y="5730"/>
                    <a:pt x="3331" y="5753"/>
                    <a:pt x="3381" y="5772"/>
                  </a:cubicBezTo>
                  <a:cubicBezTo>
                    <a:pt x="3384" y="5772"/>
                    <a:pt x="3387" y="5775"/>
                    <a:pt x="3395" y="5775"/>
                  </a:cubicBezTo>
                  <a:cubicBezTo>
                    <a:pt x="3409" y="5775"/>
                    <a:pt x="3423" y="5770"/>
                    <a:pt x="3429" y="5747"/>
                  </a:cubicBezTo>
                  <a:cubicBezTo>
                    <a:pt x="3437" y="5730"/>
                    <a:pt x="3429" y="5711"/>
                    <a:pt x="3409" y="5700"/>
                  </a:cubicBezTo>
                  <a:cubicBezTo>
                    <a:pt x="3359" y="5683"/>
                    <a:pt x="3315" y="5661"/>
                    <a:pt x="3273" y="5636"/>
                  </a:cubicBezTo>
                  <a:cubicBezTo>
                    <a:pt x="3268" y="5634"/>
                    <a:pt x="3263" y="5633"/>
                    <a:pt x="3257" y="5633"/>
                  </a:cubicBezTo>
                  <a:close/>
                  <a:moveTo>
                    <a:pt x="5205" y="5651"/>
                  </a:moveTo>
                  <a:cubicBezTo>
                    <a:pt x="5202" y="5651"/>
                    <a:pt x="5198" y="5651"/>
                    <a:pt x="5195" y="5652"/>
                  </a:cubicBezTo>
                  <a:cubicBezTo>
                    <a:pt x="5147" y="5666"/>
                    <a:pt x="5100" y="5686"/>
                    <a:pt x="5050" y="5700"/>
                  </a:cubicBezTo>
                  <a:cubicBezTo>
                    <a:pt x="5030" y="5705"/>
                    <a:pt x="5016" y="5728"/>
                    <a:pt x="5022" y="5747"/>
                  </a:cubicBezTo>
                  <a:cubicBezTo>
                    <a:pt x="5030" y="5767"/>
                    <a:pt x="5044" y="5775"/>
                    <a:pt x="5061" y="5775"/>
                  </a:cubicBezTo>
                  <a:cubicBezTo>
                    <a:pt x="5063" y="5775"/>
                    <a:pt x="5066" y="5774"/>
                    <a:pt x="5068" y="5774"/>
                  </a:cubicBezTo>
                  <a:cubicBezTo>
                    <a:pt x="5069" y="5774"/>
                    <a:pt x="5069" y="5774"/>
                    <a:pt x="5069" y="5775"/>
                  </a:cubicBezTo>
                  <a:cubicBezTo>
                    <a:pt x="5120" y="5761"/>
                    <a:pt x="5170" y="5744"/>
                    <a:pt x="5217" y="5728"/>
                  </a:cubicBezTo>
                  <a:cubicBezTo>
                    <a:pt x="5239" y="5719"/>
                    <a:pt x="5251" y="5700"/>
                    <a:pt x="5242" y="5677"/>
                  </a:cubicBezTo>
                  <a:cubicBezTo>
                    <a:pt x="5238" y="5661"/>
                    <a:pt x="5222" y="5651"/>
                    <a:pt x="5205" y="5651"/>
                  </a:cubicBezTo>
                  <a:close/>
                  <a:moveTo>
                    <a:pt x="4917" y="5736"/>
                  </a:moveTo>
                  <a:cubicBezTo>
                    <a:pt x="4913" y="5736"/>
                    <a:pt x="4909" y="5737"/>
                    <a:pt x="4905" y="5739"/>
                  </a:cubicBezTo>
                  <a:lnTo>
                    <a:pt x="4871" y="5744"/>
                  </a:lnTo>
                  <a:cubicBezTo>
                    <a:pt x="4829" y="5753"/>
                    <a:pt x="4793" y="5761"/>
                    <a:pt x="4754" y="5770"/>
                  </a:cubicBezTo>
                  <a:cubicBezTo>
                    <a:pt x="4735" y="5772"/>
                    <a:pt x="4718" y="5795"/>
                    <a:pt x="4723" y="5814"/>
                  </a:cubicBezTo>
                  <a:cubicBezTo>
                    <a:pt x="4726" y="5831"/>
                    <a:pt x="4743" y="5845"/>
                    <a:pt x="4762" y="5845"/>
                  </a:cubicBezTo>
                  <a:cubicBezTo>
                    <a:pt x="4762" y="5845"/>
                    <a:pt x="4765" y="5845"/>
                    <a:pt x="4768" y="5842"/>
                  </a:cubicBezTo>
                  <a:cubicBezTo>
                    <a:pt x="4807" y="5836"/>
                    <a:pt x="4843" y="5828"/>
                    <a:pt x="4885" y="5817"/>
                  </a:cubicBezTo>
                  <a:lnTo>
                    <a:pt x="4921" y="5811"/>
                  </a:lnTo>
                  <a:cubicBezTo>
                    <a:pt x="4941" y="5809"/>
                    <a:pt x="4955" y="5786"/>
                    <a:pt x="4949" y="5767"/>
                  </a:cubicBezTo>
                  <a:cubicBezTo>
                    <a:pt x="4947" y="5749"/>
                    <a:pt x="4932" y="5736"/>
                    <a:pt x="4917" y="5736"/>
                  </a:cubicBezTo>
                  <a:close/>
                  <a:moveTo>
                    <a:pt x="3534" y="5753"/>
                  </a:moveTo>
                  <a:cubicBezTo>
                    <a:pt x="3518" y="5753"/>
                    <a:pt x="3505" y="5763"/>
                    <a:pt x="3499" y="5781"/>
                  </a:cubicBezTo>
                  <a:cubicBezTo>
                    <a:pt x="3493" y="5800"/>
                    <a:pt x="3501" y="5823"/>
                    <a:pt x="3524" y="5828"/>
                  </a:cubicBezTo>
                  <a:cubicBezTo>
                    <a:pt x="3571" y="5842"/>
                    <a:pt x="3624" y="5856"/>
                    <a:pt x="3677" y="5867"/>
                  </a:cubicBezTo>
                  <a:lnTo>
                    <a:pt x="3688" y="5867"/>
                  </a:lnTo>
                  <a:cubicBezTo>
                    <a:pt x="3708" y="5867"/>
                    <a:pt x="3722" y="5853"/>
                    <a:pt x="3725" y="5839"/>
                  </a:cubicBezTo>
                  <a:cubicBezTo>
                    <a:pt x="3730" y="5817"/>
                    <a:pt x="3716" y="5797"/>
                    <a:pt x="3694" y="5795"/>
                  </a:cubicBezTo>
                  <a:cubicBezTo>
                    <a:pt x="3647" y="5783"/>
                    <a:pt x="3593" y="5770"/>
                    <a:pt x="3549" y="5756"/>
                  </a:cubicBezTo>
                  <a:cubicBezTo>
                    <a:pt x="3544" y="5754"/>
                    <a:pt x="3539" y="5753"/>
                    <a:pt x="3534" y="5753"/>
                  </a:cubicBezTo>
                  <a:close/>
                  <a:moveTo>
                    <a:pt x="4609" y="5797"/>
                  </a:moveTo>
                  <a:cubicBezTo>
                    <a:pt x="4607" y="5797"/>
                    <a:pt x="4605" y="5797"/>
                    <a:pt x="4603" y="5797"/>
                  </a:cubicBezTo>
                  <a:cubicBezTo>
                    <a:pt x="4556" y="5803"/>
                    <a:pt x="4503" y="5811"/>
                    <a:pt x="4456" y="5817"/>
                  </a:cubicBezTo>
                  <a:cubicBezTo>
                    <a:pt x="4433" y="5817"/>
                    <a:pt x="4416" y="5839"/>
                    <a:pt x="4419" y="5859"/>
                  </a:cubicBezTo>
                  <a:cubicBezTo>
                    <a:pt x="4422" y="5881"/>
                    <a:pt x="4436" y="5895"/>
                    <a:pt x="4458" y="5895"/>
                  </a:cubicBezTo>
                  <a:lnTo>
                    <a:pt x="4464" y="5895"/>
                  </a:lnTo>
                  <a:cubicBezTo>
                    <a:pt x="4514" y="5887"/>
                    <a:pt x="4567" y="5884"/>
                    <a:pt x="4617" y="5873"/>
                  </a:cubicBezTo>
                  <a:cubicBezTo>
                    <a:pt x="4640" y="5870"/>
                    <a:pt x="4654" y="5850"/>
                    <a:pt x="4651" y="5828"/>
                  </a:cubicBezTo>
                  <a:cubicBezTo>
                    <a:pt x="4646" y="5810"/>
                    <a:pt x="4629" y="5797"/>
                    <a:pt x="4609" y="5797"/>
                  </a:cubicBezTo>
                  <a:close/>
                  <a:moveTo>
                    <a:pt x="3845" y="5817"/>
                  </a:moveTo>
                  <a:cubicBezTo>
                    <a:pt x="3822" y="5817"/>
                    <a:pt x="3806" y="5831"/>
                    <a:pt x="3803" y="5853"/>
                  </a:cubicBezTo>
                  <a:cubicBezTo>
                    <a:pt x="3803" y="5873"/>
                    <a:pt x="3817" y="5892"/>
                    <a:pt x="3836" y="5895"/>
                  </a:cubicBezTo>
                  <a:cubicBezTo>
                    <a:pt x="3886" y="5898"/>
                    <a:pt x="3939" y="5906"/>
                    <a:pt x="3995" y="5909"/>
                  </a:cubicBezTo>
                  <a:cubicBezTo>
                    <a:pt x="4015" y="5909"/>
                    <a:pt x="4031" y="5892"/>
                    <a:pt x="4029" y="5873"/>
                  </a:cubicBezTo>
                  <a:cubicBezTo>
                    <a:pt x="4031" y="5853"/>
                    <a:pt x="4015" y="5836"/>
                    <a:pt x="3995" y="5831"/>
                  </a:cubicBezTo>
                  <a:cubicBezTo>
                    <a:pt x="3945" y="5828"/>
                    <a:pt x="3892" y="5825"/>
                    <a:pt x="3845" y="5817"/>
                  </a:cubicBezTo>
                  <a:close/>
                  <a:moveTo>
                    <a:pt x="4305" y="5828"/>
                  </a:moveTo>
                  <a:cubicBezTo>
                    <a:pt x="4303" y="5828"/>
                    <a:pt x="4301" y="5828"/>
                    <a:pt x="4299" y="5828"/>
                  </a:cubicBezTo>
                  <a:cubicBezTo>
                    <a:pt x="4249" y="5831"/>
                    <a:pt x="4196" y="5836"/>
                    <a:pt x="4149" y="5836"/>
                  </a:cubicBezTo>
                  <a:cubicBezTo>
                    <a:pt x="4126" y="5836"/>
                    <a:pt x="4110" y="5853"/>
                    <a:pt x="4110" y="5873"/>
                  </a:cubicBezTo>
                  <a:cubicBezTo>
                    <a:pt x="4110" y="5895"/>
                    <a:pt x="4126" y="5912"/>
                    <a:pt x="4149" y="5912"/>
                  </a:cubicBezTo>
                  <a:cubicBezTo>
                    <a:pt x="4199" y="5912"/>
                    <a:pt x="4252" y="5912"/>
                    <a:pt x="4308" y="5906"/>
                  </a:cubicBezTo>
                  <a:cubicBezTo>
                    <a:pt x="4330" y="5901"/>
                    <a:pt x="4347" y="5884"/>
                    <a:pt x="4341" y="5864"/>
                  </a:cubicBezTo>
                  <a:cubicBezTo>
                    <a:pt x="4339" y="5844"/>
                    <a:pt x="4326" y="5828"/>
                    <a:pt x="4305" y="5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7605478" y="1236865"/>
              <a:ext cx="41113" cy="59308"/>
            </a:xfrm>
            <a:custGeom>
              <a:avLst/>
              <a:gdLst/>
              <a:ahLst/>
              <a:cxnLst/>
              <a:rect l="l" t="t" r="r" b="b"/>
              <a:pathLst>
                <a:path w="1245" h="1796" extrusionOk="0">
                  <a:moveTo>
                    <a:pt x="645" y="100"/>
                  </a:moveTo>
                  <a:lnTo>
                    <a:pt x="1150" y="1489"/>
                  </a:lnTo>
                  <a:lnTo>
                    <a:pt x="765" y="1704"/>
                  </a:lnTo>
                  <a:lnTo>
                    <a:pt x="90" y="387"/>
                  </a:lnTo>
                  <a:lnTo>
                    <a:pt x="645" y="100"/>
                  </a:lnTo>
                  <a:close/>
                  <a:moveTo>
                    <a:pt x="672" y="0"/>
                  </a:moveTo>
                  <a:cubicBezTo>
                    <a:pt x="665" y="0"/>
                    <a:pt x="659" y="2"/>
                    <a:pt x="653" y="8"/>
                  </a:cubicBezTo>
                  <a:lnTo>
                    <a:pt x="29" y="331"/>
                  </a:lnTo>
                  <a:cubicBezTo>
                    <a:pt x="6" y="342"/>
                    <a:pt x="1" y="362"/>
                    <a:pt x="12" y="384"/>
                  </a:cubicBezTo>
                  <a:lnTo>
                    <a:pt x="718" y="1771"/>
                  </a:lnTo>
                  <a:cubicBezTo>
                    <a:pt x="726" y="1782"/>
                    <a:pt x="732" y="1787"/>
                    <a:pt x="743" y="1793"/>
                  </a:cubicBezTo>
                  <a:cubicBezTo>
                    <a:pt x="745" y="1796"/>
                    <a:pt x="751" y="1796"/>
                    <a:pt x="754" y="1796"/>
                  </a:cubicBezTo>
                  <a:cubicBezTo>
                    <a:pt x="757" y="1796"/>
                    <a:pt x="765" y="1796"/>
                    <a:pt x="771" y="1785"/>
                  </a:cubicBezTo>
                  <a:lnTo>
                    <a:pt x="1220" y="1534"/>
                  </a:lnTo>
                  <a:cubicBezTo>
                    <a:pt x="1239" y="1528"/>
                    <a:pt x="1245" y="1506"/>
                    <a:pt x="1239" y="1489"/>
                  </a:cubicBezTo>
                  <a:lnTo>
                    <a:pt x="704" y="27"/>
                  </a:lnTo>
                  <a:cubicBezTo>
                    <a:pt x="701" y="16"/>
                    <a:pt x="695" y="8"/>
                    <a:pt x="684" y="2"/>
                  </a:cubicBezTo>
                  <a:cubicBezTo>
                    <a:pt x="680" y="1"/>
                    <a:pt x="676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7633217" y="1294754"/>
              <a:ext cx="25625" cy="25559"/>
            </a:xfrm>
            <a:custGeom>
              <a:avLst/>
              <a:gdLst/>
              <a:ahLst/>
              <a:cxnLst/>
              <a:rect l="l" t="t" r="r" b="b"/>
              <a:pathLst>
                <a:path w="776" h="774" extrusionOk="0">
                  <a:moveTo>
                    <a:pt x="388" y="76"/>
                  </a:moveTo>
                  <a:cubicBezTo>
                    <a:pt x="561" y="76"/>
                    <a:pt x="698" y="216"/>
                    <a:pt x="698" y="389"/>
                  </a:cubicBezTo>
                  <a:cubicBezTo>
                    <a:pt x="698" y="559"/>
                    <a:pt x="558" y="698"/>
                    <a:pt x="388" y="698"/>
                  </a:cubicBezTo>
                  <a:cubicBezTo>
                    <a:pt x="218" y="698"/>
                    <a:pt x="78" y="559"/>
                    <a:pt x="78" y="389"/>
                  </a:cubicBezTo>
                  <a:cubicBezTo>
                    <a:pt x="78" y="216"/>
                    <a:pt x="218" y="76"/>
                    <a:pt x="388" y="76"/>
                  </a:cubicBezTo>
                  <a:close/>
                  <a:moveTo>
                    <a:pt x="388" y="1"/>
                  </a:moveTo>
                  <a:cubicBezTo>
                    <a:pt x="173" y="1"/>
                    <a:pt x="0" y="174"/>
                    <a:pt x="0" y="389"/>
                  </a:cubicBezTo>
                  <a:cubicBezTo>
                    <a:pt x="0" y="601"/>
                    <a:pt x="173" y="774"/>
                    <a:pt x="388" y="774"/>
                  </a:cubicBezTo>
                  <a:cubicBezTo>
                    <a:pt x="603" y="774"/>
                    <a:pt x="776" y="601"/>
                    <a:pt x="776" y="389"/>
                  </a:cubicBezTo>
                  <a:cubicBezTo>
                    <a:pt x="776" y="174"/>
                    <a:pt x="60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7761741" y="1100482"/>
              <a:ext cx="202230" cy="51878"/>
            </a:xfrm>
            <a:custGeom>
              <a:avLst/>
              <a:gdLst/>
              <a:ahLst/>
              <a:cxnLst/>
              <a:rect l="l" t="t" r="r" b="b"/>
              <a:pathLst>
                <a:path w="6124" h="1571" extrusionOk="0">
                  <a:moveTo>
                    <a:pt x="1772" y="0"/>
                  </a:moveTo>
                  <a:cubicBezTo>
                    <a:pt x="1724" y="0"/>
                    <a:pt x="1671" y="3"/>
                    <a:pt x="1615" y="11"/>
                  </a:cubicBezTo>
                  <a:cubicBezTo>
                    <a:pt x="1593" y="11"/>
                    <a:pt x="1576" y="31"/>
                    <a:pt x="1579" y="53"/>
                  </a:cubicBezTo>
                  <a:cubicBezTo>
                    <a:pt x="1585" y="73"/>
                    <a:pt x="1599" y="87"/>
                    <a:pt x="1618" y="87"/>
                  </a:cubicBezTo>
                  <a:lnTo>
                    <a:pt x="1621" y="87"/>
                  </a:lnTo>
                  <a:cubicBezTo>
                    <a:pt x="1674" y="81"/>
                    <a:pt x="1724" y="76"/>
                    <a:pt x="1772" y="76"/>
                  </a:cubicBezTo>
                  <a:cubicBezTo>
                    <a:pt x="1794" y="76"/>
                    <a:pt x="1811" y="59"/>
                    <a:pt x="1811" y="39"/>
                  </a:cubicBezTo>
                  <a:cubicBezTo>
                    <a:pt x="1811" y="17"/>
                    <a:pt x="1794" y="0"/>
                    <a:pt x="1772" y="0"/>
                  </a:cubicBezTo>
                  <a:close/>
                  <a:moveTo>
                    <a:pt x="1931" y="5"/>
                  </a:moveTo>
                  <a:cubicBezTo>
                    <a:pt x="1911" y="5"/>
                    <a:pt x="1894" y="19"/>
                    <a:pt x="1892" y="39"/>
                  </a:cubicBezTo>
                  <a:cubicBezTo>
                    <a:pt x="1886" y="59"/>
                    <a:pt x="1900" y="81"/>
                    <a:pt x="1922" y="84"/>
                  </a:cubicBezTo>
                  <a:cubicBezTo>
                    <a:pt x="1970" y="90"/>
                    <a:pt x="2017" y="106"/>
                    <a:pt x="2062" y="123"/>
                  </a:cubicBezTo>
                  <a:cubicBezTo>
                    <a:pt x="2065" y="126"/>
                    <a:pt x="2067" y="126"/>
                    <a:pt x="2076" y="126"/>
                  </a:cubicBezTo>
                  <a:cubicBezTo>
                    <a:pt x="2090" y="126"/>
                    <a:pt x="2106" y="120"/>
                    <a:pt x="2118" y="98"/>
                  </a:cubicBezTo>
                  <a:cubicBezTo>
                    <a:pt x="2123" y="81"/>
                    <a:pt x="2115" y="56"/>
                    <a:pt x="2092" y="48"/>
                  </a:cubicBezTo>
                  <a:cubicBezTo>
                    <a:pt x="2045" y="31"/>
                    <a:pt x="1992" y="17"/>
                    <a:pt x="1936" y="6"/>
                  </a:cubicBezTo>
                  <a:cubicBezTo>
                    <a:pt x="1934" y="6"/>
                    <a:pt x="1932" y="5"/>
                    <a:pt x="1931" y="5"/>
                  </a:cubicBezTo>
                  <a:close/>
                  <a:moveTo>
                    <a:pt x="1465" y="34"/>
                  </a:moveTo>
                  <a:cubicBezTo>
                    <a:pt x="1462" y="34"/>
                    <a:pt x="1458" y="35"/>
                    <a:pt x="1454" y="37"/>
                  </a:cubicBezTo>
                  <a:cubicBezTo>
                    <a:pt x="1409" y="45"/>
                    <a:pt x="1356" y="59"/>
                    <a:pt x="1303" y="76"/>
                  </a:cubicBezTo>
                  <a:cubicBezTo>
                    <a:pt x="1286" y="84"/>
                    <a:pt x="1272" y="106"/>
                    <a:pt x="1281" y="126"/>
                  </a:cubicBezTo>
                  <a:cubicBezTo>
                    <a:pt x="1286" y="143"/>
                    <a:pt x="1300" y="154"/>
                    <a:pt x="1320" y="154"/>
                  </a:cubicBezTo>
                  <a:cubicBezTo>
                    <a:pt x="1322" y="154"/>
                    <a:pt x="1325" y="151"/>
                    <a:pt x="1325" y="148"/>
                  </a:cubicBezTo>
                  <a:cubicBezTo>
                    <a:pt x="1373" y="134"/>
                    <a:pt x="1426" y="120"/>
                    <a:pt x="1473" y="109"/>
                  </a:cubicBezTo>
                  <a:cubicBezTo>
                    <a:pt x="1490" y="106"/>
                    <a:pt x="1507" y="84"/>
                    <a:pt x="1501" y="64"/>
                  </a:cubicBezTo>
                  <a:cubicBezTo>
                    <a:pt x="1496" y="48"/>
                    <a:pt x="1483" y="34"/>
                    <a:pt x="1465" y="34"/>
                  </a:cubicBezTo>
                  <a:close/>
                  <a:moveTo>
                    <a:pt x="1174" y="127"/>
                  </a:moveTo>
                  <a:cubicBezTo>
                    <a:pt x="1169" y="127"/>
                    <a:pt x="1165" y="127"/>
                    <a:pt x="1161" y="129"/>
                  </a:cubicBezTo>
                  <a:lnTo>
                    <a:pt x="1127" y="143"/>
                  </a:lnTo>
                  <a:cubicBezTo>
                    <a:pt x="1085" y="156"/>
                    <a:pt x="1049" y="176"/>
                    <a:pt x="1016" y="190"/>
                  </a:cubicBezTo>
                  <a:cubicBezTo>
                    <a:pt x="993" y="196"/>
                    <a:pt x="985" y="218"/>
                    <a:pt x="993" y="237"/>
                  </a:cubicBezTo>
                  <a:cubicBezTo>
                    <a:pt x="1002" y="251"/>
                    <a:pt x="1016" y="263"/>
                    <a:pt x="1030" y="263"/>
                  </a:cubicBezTo>
                  <a:cubicBezTo>
                    <a:pt x="1035" y="263"/>
                    <a:pt x="1041" y="260"/>
                    <a:pt x="1043" y="257"/>
                  </a:cubicBezTo>
                  <a:cubicBezTo>
                    <a:pt x="1077" y="246"/>
                    <a:pt x="1113" y="229"/>
                    <a:pt x="1152" y="215"/>
                  </a:cubicBezTo>
                  <a:lnTo>
                    <a:pt x="1186" y="201"/>
                  </a:lnTo>
                  <a:cubicBezTo>
                    <a:pt x="1205" y="196"/>
                    <a:pt x="1216" y="173"/>
                    <a:pt x="1211" y="154"/>
                  </a:cubicBezTo>
                  <a:cubicBezTo>
                    <a:pt x="1204" y="136"/>
                    <a:pt x="1190" y="127"/>
                    <a:pt x="1174" y="127"/>
                  </a:cubicBezTo>
                  <a:close/>
                  <a:moveTo>
                    <a:pt x="2209" y="119"/>
                  </a:moveTo>
                  <a:cubicBezTo>
                    <a:pt x="2197" y="119"/>
                    <a:pt x="2185" y="126"/>
                    <a:pt x="2176" y="137"/>
                  </a:cubicBezTo>
                  <a:cubicBezTo>
                    <a:pt x="2162" y="154"/>
                    <a:pt x="2171" y="176"/>
                    <a:pt x="2187" y="190"/>
                  </a:cubicBezTo>
                  <a:cubicBezTo>
                    <a:pt x="2229" y="215"/>
                    <a:pt x="2268" y="249"/>
                    <a:pt x="2302" y="282"/>
                  </a:cubicBezTo>
                  <a:cubicBezTo>
                    <a:pt x="2310" y="290"/>
                    <a:pt x="2318" y="293"/>
                    <a:pt x="2330" y="293"/>
                  </a:cubicBezTo>
                  <a:cubicBezTo>
                    <a:pt x="2341" y="293"/>
                    <a:pt x="2352" y="290"/>
                    <a:pt x="2355" y="282"/>
                  </a:cubicBezTo>
                  <a:cubicBezTo>
                    <a:pt x="2371" y="265"/>
                    <a:pt x="2371" y="240"/>
                    <a:pt x="2355" y="226"/>
                  </a:cubicBezTo>
                  <a:cubicBezTo>
                    <a:pt x="2313" y="190"/>
                    <a:pt x="2274" y="154"/>
                    <a:pt x="2229" y="126"/>
                  </a:cubicBezTo>
                  <a:cubicBezTo>
                    <a:pt x="2222" y="121"/>
                    <a:pt x="2215" y="119"/>
                    <a:pt x="2209" y="119"/>
                  </a:cubicBezTo>
                  <a:close/>
                  <a:moveTo>
                    <a:pt x="892" y="244"/>
                  </a:moveTo>
                  <a:cubicBezTo>
                    <a:pt x="886" y="244"/>
                    <a:pt x="879" y="245"/>
                    <a:pt x="873" y="249"/>
                  </a:cubicBezTo>
                  <a:cubicBezTo>
                    <a:pt x="820" y="274"/>
                    <a:pt x="778" y="296"/>
                    <a:pt x="734" y="321"/>
                  </a:cubicBezTo>
                  <a:cubicBezTo>
                    <a:pt x="714" y="332"/>
                    <a:pt x="709" y="357"/>
                    <a:pt x="720" y="374"/>
                  </a:cubicBezTo>
                  <a:cubicBezTo>
                    <a:pt x="725" y="388"/>
                    <a:pt x="739" y="394"/>
                    <a:pt x="753" y="394"/>
                  </a:cubicBezTo>
                  <a:cubicBezTo>
                    <a:pt x="762" y="394"/>
                    <a:pt x="767" y="394"/>
                    <a:pt x="776" y="388"/>
                  </a:cubicBezTo>
                  <a:cubicBezTo>
                    <a:pt x="812" y="363"/>
                    <a:pt x="859" y="343"/>
                    <a:pt x="907" y="318"/>
                  </a:cubicBezTo>
                  <a:cubicBezTo>
                    <a:pt x="929" y="307"/>
                    <a:pt x="935" y="288"/>
                    <a:pt x="924" y="265"/>
                  </a:cubicBezTo>
                  <a:cubicBezTo>
                    <a:pt x="918" y="252"/>
                    <a:pt x="905" y="244"/>
                    <a:pt x="892" y="244"/>
                  </a:cubicBezTo>
                  <a:close/>
                  <a:moveTo>
                    <a:pt x="4003" y="328"/>
                  </a:moveTo>
                  <a:cubicBezTo>
                    <a:pt x="3958" y="328"/>
                    <a:pt x="3919" y="336"/>
                    <a:pt x="3886" y="349"/>
                  </a:cubicBezTo>
                  <a:cubicBezTo>
                    <a:pt x="3864" y="360"/>
                    <a:pt x="3853" y="380"/>
                    <a:pt x="3864" y="402"/>
                  </a:cubicBezTo>
                  <a:cubicBezTo>
                    <a:pt x="3872" y="416"/>
                    <a:pt x="3886" y="427"/>
                    <a:pt x="3900" y="427"/>
                  </a:cubicBezTo>
                  <a:cubicBezTo>
                    <a:pt x="3903" y="427"/>
                    <a:pt x="3909" y="422"/>
                    <a:pt x="3917" y="419"/>
                  </a:cubicBezTo>
                  <a:cubicBezTo>
                    <a:pt x="3941" y="408"/>
                    <a:pt x="3970" y="404"/>
                    <a:pt x="4002" y="404"/>
                  </a:cubicBezTo>
                  <a:cubicBezTo>
                    <a:pt x="4012" y="404"/>
                    <a:pt x="4021" y="404"/>
                    <a:pt x="4031" y="405"/>
                  </a:cubicBezTo>
                  <a:cubicBezTo>
                    <a:pt x="4034" y="405"/>
                    <a:pt x="4040" y="408"/>
                    <a:pt x="4045" y="408"/>
                  </a:cubicBezTo>
                  <a:cubicBezTo>
                    <a:pt x="4049" y="408"/>
                    <a:pt x="4052" y="409"/>
                    <a:pt x="4055" y="409"/>
                  </a:cubicBezTo>
                  <a:cubicBezTo>
                    <a:pt x="4073" y="409"/>
                    <a:pt x="4088" y="396"/>
                    <a:pt x="4090" y="377"/>
                  </a:cubicBezTo>
                  <a:cubicBezTo>
                    <a:pt x="4096" y="357"/>
                    <a:pt x="4082" y="335"/>
                    <a:pt x="4059" y="332"/>
                  </a:cubicBezTo>
                  <a:cubicBezTo>
                    <a:pt x="4054" y="332"/>
                    <a:pt x="4045" y="329"/>
                    <a:pt x="4040" y="329"/>
                  </a:cubicBezTo>
                  <a:cubicBezTo>
                    <a:pt x="4027" y="328"/>
                    <a:pt x="4015" y="328"/>
                    <a:pt x="4003" y="328"/>
                  </a:cubicBezTo>
                  <a:close/>
                  <a:moveTo>
                    <a:pt x="2436" y="336"/>
                  </a:moveTo>
                  <a:cubicBezTo>
                    <a:pt x="2428" y="336"/>
                    <a:pt x="2419" y="339"/>
                    <a:pt x="2410" y="343"/>
                  </a:cubicBezTo>
                  <a:cubicBezTo>
                    <a:pt x="2388" y="352"/>
                    <a:pt x="2385" y="377"/>
                    <a:pt x="2399" y="394"/>
                  </a:cubicBezTo>
                  <a:cubicBezTo>
                    <a:pt x="2427" y="433"/>
                    <a:pt x="2452" y="475"/>
                    <a:pt x="2480" y="519"/>
                  </a:cubicBezTo>
                  <a:cubicBezTo>
                    <a:pt x="2486" y="533"/>
                    <a:pt x="2500" y="541"/>
                    <a:pt x="2514" y="541"/>
                  </a:cubicBezTo>
                  <a:cubicBezTo>
                    <a:pt x="2522" y="541"/>
                    <a:pt x="2528" y="539"/>
                    <a:pt x="2536" y="539"/>
                  </a:cubicBezTo>
                  <a:cubicBezTo>
                    <a:pt x="2553" y="528"/>
                    <a:pt x="2561" y="502"/>
                    <a:pt x="2550" y="486"/>
                  </a:cubicBezTo>
                  <a:cubicBezTo>
                    <a:pt x="2522" y="435"/>
                    <a:pt x="2494" y="394"/>
                    <a:pt x="2463" y="352"/>
                  </a:cubicBezTo>
                  <a:cubicBezTo>
                    <a:pt x="2457" y="341"/>
                    <a:pt x="2447" y="336"/>
                    <a:pt x="2436" y="336"/>
                  </a:cubicBezTo>
                  <a:close/>
                  <a:moveTo>
                    <a:pt x="620" y="398"/>
                  </a:moveTo>
                  <a:cubicBezTo>
                    <a:pt x="613" y="398"/>
                    <a:pt x="606" y="400"/>
                    <a:pt x="600" y="405"/>
                  </a:cubicBezTo>
                  <a:cubicBezTo>
                    <a:pt x="555" y="435"/>
                    <a:pt x="513" y="469"/>
                    <a:pt x="474" y="500"/>
                  </a:cubicBezTo>
                  <a:cubicBezTo>
                    <a:pt x="458" y="514"/>
                    <a:pt x="455" y="539"/>
                    <a:pt x="469" y="555"/>
                  </a:cubicBezTo>
                  <a:cubicBezTo>
                    <a:pt x="474" y="561"/>
                    <a:pt x="488" y="569"/>
                    <a:pt x="499" y="569"/>
                  </a:cubicBezTo>
                  <a:cubicBezTo>
                    <a:pt x="505" y="569"/>
                    <a:pt x="516" y="567"/>
                    <a:pt x="519" y="555"/>
                  </a:cubicBezTo>
                  <a:cubicBezTo>
                    <a:pt x="558" y="528"/>
                    <a:pt x="600" y="497"/>
                    <a:pt x="642" y="469"/>
                  </a:cubicBezTo>
                  <a:cubicBezTo>
                    <a:pt x="658" y="458"/>
                    <a:pt x="667" y="433"/>
                    <a:pt x="653" y="416"/>
                  </a:cubicBezTo>
                  <a:cubicBezTo>
                    <a:pt x="646" y="405"/>
                    <a:pt x="633" y="398"/>
                    <a:pt x="620" y="398"/>
                  </a:cubicBezTo>
                  <a:close/>
                  <a:moveTo>
                    <a:pt x="4182" y="397"/>
                  </a:moveTo>
                  <a:cubicBezTo>
                    <a:pt x="4172" y="397"/>
                    <a:pt x="4162" y="401"/>
                    <a:pt x="4154" y="408"/>
                  </a:cubicBezTo>
                  <a:cubicBezTo>
                    <a:pt x="4140" y="424"/>
                    <a:pt x="4140" y="447"/>
                    <a:pt x="4154" y="463"/>
                  </a:cubicBezTo>
                  <a:cubicBezTo>
                    <a:pt x="4185" y="494"/>
                    <a:pt x="4207" y="533"/>
                    <a:pt x="4224" y="583"/>
                  </a:cubicBezTo>
                  <a:cubicBezTo>
                    <a:pt x="4229" y="600"/>
                    <a:pt x="4243" y="611"/>
                    <a:pt x="4263" y="611"/>
                  </a:cubicBezTo>
                  <a:cubicBezTo>
                    <a:pt x="4268" y="611"/>
                    <a:pt x="4271" y="611"/>
                    <a:pt x="4271" y="603"/>
                  </a:cubicBezTo>
                  <a:cubicBezTo>
                    <a:pt x="4294" y="597"/>
                    <a:pt x="4305" y="575"/>
                    <a:pt x="4296" y="555"/>
                  </a:cubicBezTo>
                  <a:cubicBezTo>
                    <a:pt x="4277" y="494"/>
                    <a:pt x="4249" y="447"/>
                    <a:pt x="4210" y="408"/>
                  </a:cubicBezTo>
                  <a:cubicBezTo>
                    <a:pt x="4202" y="401"/>
                    <a:pt x="4192" y="397"/>
                    <a:pt x="4182" y="397"/>
                  </a:cubicBezTo>
                  <a:close/>
                  <a:moveTo>
                    <a:pt x="3802" y="462"/>
                  </a:moveTo>
                  <a:cubicBezTo>
                    <a:pt x="3787" y="462"/>
                    <a:pt x="3773" y="475"/>
                    <a:pt x="3766" y="491"/>
                  </a:cubicBezTo>
                  <a:cubicBezTo>
                    <a:pt x="3764" y="514"/>
                    <a:pt x="3761" y="533"/>
                    <a:pt x="3761" y="555"/>
                  </a:cubicBezTo>
                  <a:cubicBezTo>
                    <a:pt x="3761" y="589"/>
                    <a:pt x="3766" y="625"/>
                    <a:pt x="3777" y="664"/>
                  </a:cubicBezTo>
                  <a:cubicBezTo>
                    <a:pt x="3783" y="681"/>
                    <a:pt x="3797" y="692"/>
                    <a:pt x="3817" y="692"/>
                  </a:cubicBezTo>
                  <a:lnTo>
                    <a:pt x="3819" y="692"/>
                  </a:lnTo>
                  <a:cubicBezTo>
                    <a:pt x="3839" y="684"/>
                    <a:pt x="3853" y="664"/>
                    <a:pt x="3847" y="642"/>
                  </a:cubicBezTo>
                  <a:cubicBezTo>
                    <a:pt x="3836" y="611"/>
                    <a:pt x="3833" y="583"/>
                    <a:pt x="3833" y="555"/>
                  </a:cubicBezTo>
                  <a:cubicBezTo>
                    <a:pt x="3833" y="541"/>
                    <a:pt x="3836" y="525"/>
                    <a:pt x="3839" y="508"/>
                  </a:cubicBezTo>
                  <a:cubicBezTo>
                    <a:pt x="3847" y="488"/>
                    <a:pt x="3833" y="472"/>
                    <a:pt x="3811" y="463"/>
                  </a:cubicBezTo>
                  <a:cubicBezTo>
                    <a:pt x="3808" y="463"/>
                    <a:pt x="3805" y="462"/>
                    <a:pt x="3802" y="462"/>
                  </a:cubicBezTo>
                  <a:close/>
                  <a:moveTo>
                    <a:pt x="384" y="590"/>
                  </a:moveTo>
                  <a:cubicBezTo>
                    <a:pt x="375" y="590"/>
                    <a:pt x="366" y="593"/>
                    <a:pt x="357" y="600"/>
                  </a:cubicBezTo>
                  <a:cubicBezTo>
                    <a:pt x="315" y="639"/>
                    <a:pt x="279" y="678"/>
                    <a:pt x="248" y="717"/>
                  </a:cubicBezTo>
                  <a:cubicBezTo>
                    <a:pt x="234" y="737"/>
                    <a:pt x="237" y="759"/>
                    <a:pt x="254" y="773"/>
                  </a:cubicBezTo>
                  <a:cubicBezTo>
                    <a:pt x="262" y="781"/>
                    <a:pt x="268" y="784"/>
                    <a:pt x="279" y="784"/>
                  </a:cubicBezTo>
                  <a:cubicBezTo>
                    <a:pt x="290" y="784"/>
                    <a:pt x="301" y="779"/>
                    <a:pt x="310" y="767"/>
                  </a:cubicBezTo>
                  <a:cubicBezTo>
                    <a:pt x="343" y="728"/>
                    <a:pt x="377" y="689"/>
                    <a:pt x="413" y="656"/>
                  </a:cubicBezTo>
                  <a:cubicBezTo>
                    <a:pt x="427" y="639"/>
                    <a:pt x="427" y="617"/>
                    <a:pt x="413" y="600"/>
                  </a:cubicBezTo>
                  <a:cubicBezTo>
                    <a:pt x="403" y="593"/>
                    <a:pt x="393" y="590"/>
                    <a:pt x="384" y="590"/>
                  </a:cubicBezTo>
                  <a:close/>
                  <a:moveTo>
                    <a:pt x="6079" y="598"/>
                  </a:moveTo>
                  <a:cubicBezTo>
                    <a:pt x="6069" y="598"/>
                    <a:pt x="6058" y="602"/>
                    <a:pt x="6051" y="611"/>
                  </a:cubicBezTo>
                  <a:cubicBezTo>
                    <a:pt x="6048" y="611"/>
                    <a:pt x="6009" y="656"/>
                    <a:pt x="5942" y="717"/>
                  </a:cubicBezTo>
                  <a:cubicBezTo>
                    <a:pt x="5928" y="737"/>
                    <a:pt x="5928" y="756"/>
                    <a:pt x="5942" y="773"/>
                  </a:cubicBezTo>
                  <a:cubicBezTo>
                    <a:pt x="5951" y="784"/>
                    <a:pt x="5959" y="787"/>
                    <a:pt x="5970" y="787"/>
                  </a:cubicBezTo>
                  <a:cubicBezTo>
                    <a:pt x="5981" y="787"/>
                    <a:pt x="5987" y="784"/>
                    <a:pt x="5998" y="779"/>
                  </a:cubicBezTo>
                  <a:cubicBezTo>
                    <a:pt x="6068" y="709"/>
                    <a:pt x="6107" y="667"/>
                    <a:pt x="6110" y="664"/>
                  </a:cubicBezTo>
                  <a:cubicBezTo>
                    <a:pt x="6124" y="645"/>
                    <a:pt x="6124" y="622"/>
                    <a:pt x="6107" y="608"/>
                  </a:cubicBezTo>
                  <a:cubicBezTo>
                    <a:pt x="6099" y="602"/>
                    <a:pt x="6089" y="598"/>
                    <a:pt x="6079" y="598"/>
                  </a:cubicBezTo>
                  <a:close/>
                  <a:moveTo>
                    <a:pt x="2593" y="595"/>
                  </a:moveTo>
                  <a:cubicBezTo>
                    <a:pt x="2587" y="595"/>
                    <a:pt x="2581" y="597"/>
                    <a:pt x="2575" y="600"/>
                  </a:cubicBezTo>
                  <a:cubicBezTo>
                    <a:pt x="2553" y="611"/>
                    <a:pt x="2547" y="631"/>
                    <a:pt x="2556" y="653"/>
                  </a:cubicBezTo>
                  <a:cubicBezTo>
                    <a:pt x="2578" y="698"/>
                    <a:pt x="2597" y="748"/>
                    <a:pt x="2620" y="793"/>
                  </a:cubicBezTo>
                  <a:cubicBezTo>
                    <a:pt x="2625" y="807"/>
                    <a:pt x="2639" y="818"/>
                    <a:pt x="2653" y="818"/>
                  </a:cubicBezTo>
                  <a:cubicBezTo>
                    <a:pt x="2662" y="818"/>
                    <a:pt x="2664" y="818"/>
                    <a:pt x="2670" y="809"/>
                  </a:cubicBezTo>
                  <a:cubicBezTo>
                    <a:pt x="2692" y="798"/>
                    <a:pt x="2703" y="779"/>
                    <a:pt x="2692" y="756"/>
                  </a:cubicBezTo>
                  <a:cubicBezTo>
                    <a:pt x="2673" y="712"/>
                    <a:pt x="2650" y="664"/>
                    <a:pt x="2625" y="617"/>
                  </a:cubicBezTo>
                  <a:cubicBezTo>
                    <a:pt x="2619" y="603"/>
                    <a:pt x="2607" y="595"/>
                    <a:pt x="2593" y="595"/>
                  </a:cubicBezTo>
                  <a:close/>
                  <a:moveTo>
                    <a:pt x="4282" y="692"/>
                  </a:moveTo>
                  <a:cubicBezTo>
                    <a:pt x="4263" y="692"/>
                    <a:pt x="4243" y="709"/>
                    <a:pt x="4243" y="728"/>
                  </a:cubicBezTo>
                  <a:lnTo>
                    <a:pt x="4243" y="742"/>
                  </a:lnTo>
                  <a:cubicBezTo>
                    <a:pt x="4243" y="784"/>
                    <a:pt x="4241" y="826"/>
                    <a:pt x="4229" y="873"/>
                  </a:cubicBezTo>
                  <a:cubicBezTo>
                    <a:pt x="4227" y="893"/>
                    <a:pt x="4241" y="915"/>
                    <a:pt x="4263" y="918"/>
                  </a:cubicBezTo>
                  <a:lnTo>
                    <a:pt x="4271" y="918"/>
                  </a:lnTo>
                  <a:cubicBezTo>
                    <a:pt x="4291" y="918"/>
                    <a:pt x="4308" y="907"/>
                    <a:pt x="4305" y="893"/>
                  </a:cubicBezTo>
                  <a:cubicBezTo>
                    <a:pt x="4313" y="846"/>
                    <a:pt x="4321" y="795"/>
                    <a:pt x="4321" y="748"/>
                  </a:cubicBezTo>
                  <a:lnTo>
                    <a:pt x="4321" y="728"/>
                  </a:lnTo>
                  <a:cubicBezTo>
                    <a:pt x="4321" y="709"/>
                    <a:pt x="4308" y="692"/>
                    <a:pt x="4282" y="692"/>
                  </a:cubicBezTo>
                  <a:close/>
                  <a:moveTo>
                    <a:pt x="3873" y="755"/>
                  </a:moveTo>
                  <a:cubicBezTo>
                    <a:pt x="3867" y="755"/>
                    <a:pt x="3860" y="756"/>
                    <a:pt x="3853" y="759"/>
                  </a:cubicBezTo>
                  <a:cubicBezTo>
                    <a:pt x="3836" y="770"/>
                    <a:pt x="3830" y="795"/>
                    <a:pt x="3839" y="812"/>
                  </a:cubicBezTo>
                  <a:cubicBezTo>
                    <a:pt x="3867" y="857"/>
                    <a:pt x="3900" y="904"/>
                    <a:pt x="3934" y="946"/>
                  </a:cubicBezTo>
                  <a:cubicBezTo>
                    <a:pt x="3945" y="952"/>
                    <a:pt x="3956" y="960"/>
                    <a:pt x="3964" y="960"/>
                  </a:cubicBezTo>
                  <a:cubicBezTo>
                    <a:pt x="3973" y="960"/>
                    <a:pt x="3978" y="957"/>
                    <a:pt x="3984" y="952"/>
                  </a:cubicBezTo>
                  <a:cubicBezTo>
                    <a:pt x="4003" y="938"/>
                    <a:pt x="4003" y="913"/>
                    <a:pt x="3989" y="896"/>
                  </a:cubicBezTo>
                  <a:cubicBezTo>
                    <a:pt x="3959" y="854"/>
                    <a:pt x="3931" y="815"/>
                    <a:pt x="3906" y="773"/>
                  </a:cubicBezTo>
                  <a:cubicBezTo>
                    <a:pt x="3898" y="760"/>
                    <a:pt x="3886" y="755"/>
                    <a:pt x="3873" y="755"/>
                  </a:cubicBezTo>
                  <a:close/>
                  <a:moveTo>
                    <a:pt x="5858" y="816"/>
                  </a:moveTo>
                  <a:cubicBezTo>
                    <a:pt x="5849" y="816"/>
                    <a:pt x="5839" y="819"/>
                    <a:pt x="5831" y="826"/>
                  </a:cubicBezTo>
                  <a:cubicBezTo>
                    <a:pt x="5792" y="857"/>
                    <a:pt x="5755" y="890"/>
                    <a:pt x="5714" y="924"/>
                  </a:cubicBezTo>
                  <a:cubicBezTo>
                    <a:pt x="5694" y="938"/>
                    <a:pt x="5691" y="963"/>
                    <a:pt x="5705" y="979"/>
                  </a:cubicBezTo>
                  <a:cubicBezTo>
                    <a:pt x="5714" y="988"/>
                    <a:pt x="5728" y="993"/>
                    <a:pt x="5736" y="993"/>
                  </a:cubicBezTo>
                  <a:cubicBezTo>
                    <a:pt x="5747" y="993"/>
                    <a:pt x="5755" y="991"/>
                    <a:pt x="5761" y="988"/>
                  </a:cubicBezTo>
                  <a:cubicBezTo>
                    <a:pt x="5806" y="952"/>
                    <a:pt x="5845" y="918"/>
                    <a:pt x="5884" y="885"/>
                  </a:cubicBezTo>
                  <a:cubicBezTo>
                    <a:pt x="5901" y="871"/>
                    <a:pt x="5901" y="848"/>
                    <a:pt x="5887" y="829"/>
                  </a:cubicBezTo>
                  <a:cubicBezTo>
                    <a:pt x="5879" y="820"/>
                    <a:pt x="5869" y="816"/>
                    <a:pt x="5858" y="816"/>
                  </a:cubicBezTo>
                  <a:close/>
                  <a:moveTo>
                    <a:pt x="192" y="832"/>
                  </a:moveTo>
                  <a:cubicBezTo>
                    <a:pt x="178" y="832"/>
                    <a:pt x="164" y="840"/>
                    <a:pt x="156" y="851"/>
                  </a:cubicBezTo>
                  <a:cubicBezTo>
                    <a:pt x="128" y="896"/>
                    <a:pt x="106" y="946"/>
                    <a:pt x="84" y="993"/>
                  </a:cubicBezTo>
                  <a:cubicBezTo>
                    <a:pt x="78" y="1013"/>
                    <a:pt x="84" y="1032"/>
                    <a:pt x="106" y="1044"/>
                  </a:cubicBezTo>
                  <a:cubicBezTo>
                    <a:pt x="109" y="1044"/>
                    <a:pt x="112" y="1046"/>
                    <a:pt x="120" y="1046"/>
                  </a:cubicBezTo>
                  <a:cubicBezTo>
                    <a:pt x="134" y="1046"/>
                    <a:pt x="148" y="1041"/>
                    <a:pt x="156" y="1021"/>
                  </a:cubicBezTo>
                  <a:cubicBezTo>
                    <a:pt x="176" y="977"/>
                    <a:pt x="195" y="932"/>
                    <a:pt x="223" y="890"/>
                  </a:cubicBezTo>
                  <a:cubicBezTo>
                    <a:pt x="234" y="873"/>
                    <a:pt x="226" y="848"/>
                    <a:pt x="209" y="837"/>
                  </a:cubicBezTo>
                  <a:cubicBezTo>
                    <a:pt x="204" y="834"/>
                    <a:pt x="198" y="832"/>
                    <a:pt x="192" y="832"/>
                  </a:cubicBezTo>
                  <a:close/>
                  <a:moveTo>
                    <a:pt x="2720" y="883"/>
                  </a:moveTo>
                  <a:cubicBezTo>
                    <a:pt x="2714" y="883"/>
                    <a:pt x="2709" y="884"/>
                    <a:pt x="2703" y="887"/>
                  </a:cubicBezTo>
                  <a:cubicBezTo>
                    <a:pt x="2681" y="896"/>
                    <a:pt x="2673" y="918"/>
                    <a:pt x="2681" y="938"/>
                  </a:cubicBezTo>
                  <a:cubicBezTo>
                    <a:pt x="2703" y="985"/>
                    <a:pt x="2723" y="1032"/>
                    <a:pt x="2748" y="1077"/>
                  </a:cubicBezTo>
                  <a:cubicBezTo>
                    <a:pt x="2756" y="1091"/>
                    <a:pt x="2770" y="1099"/>
                    <a:pt x="2784" y="1099"/>
                  </a:cubicBezTo>
                  <a:cubicBezTo>
                    <a:pt x="2786" y="1099"/>
                    <a:pt x="2789" y="1098"/>
                    <a:pt x="2794" y="1098"/>
                  </a:cubicBezTo>
                  <a:cubicBezTo>
                    <a:pt x="2796" y="1098"/>
                    <a:pt x="2798" y="1099"/>
                    <a:pt x="2801" y="1099"/>
                  </a:cubicBezTo>
                  <a:cubicBezTo>
                    <a:pt x="2821" y="1088"/>
                    <a:pt x="2829" y="1066"/>
                    <a:pt x="2818" y="1046"/>
                  </a:cubicBezTo>
                  <a:cubicBezTo>
                    <a:pt x="2798" y="1002"/>
                    <a:pt x="2776" y="957"/>
                    <a:pt x="2756" y="907"/>
                  </a:cubicBezTo>
                  <a:cubicBezTo>
                    <a:pt x="2748" y="893"/>
                    <a:pt x="2734" y="883"/>
                    <a:pt x="2720" y="883"/>
                  </a:cubicBezTo>
                  <a:close/>
                  <a:moveTo>
                    <a:pt x="5614" y="1010"/>
                  </a:moveTo>
                  <a:cubicBezTo>
                    <a:pt x="5606" y="1010"/>
                    <a:pt x="5598" y="1013"/>
                    <a:pt x="5591" y="1019"/>
                  </a:cubicBezTo>
                  <a:cubicBezTo>
                    <a:pt x="5549" y="1049"/>
                    <a:pt x="5507" y="1077"/>
                    <a:pt x="5465" y="1102"/>
                  </a:cubicBezTo>
                  <a:cubicBezTo>
                    <a:pt x="5443" y="1113"/>
                    <a:pt x="5440" y="1136"/>
                    <a:pt x="5451" y="1155"/>
                  </a:cubicBezTo>
                  <a:cubicBezTo>
                    <a:pt x="5463" y="1166"/>
                    <a:pt x="5471" y="1172"/>
                    <a:pt x="5485" y="1172"/>
                  </a:cubicBezTo>
                  <a:cubicBezTo>
                    <a:pt x="5490" y="1172"/>
                    <a:pt x="5496" y="1172"/>
                    <a:pt x="5499" y="1169"/>
                  </a:cubicBezTo>
                  <a:cubicBezTo>
                    <a:pt x="5546" y="1141"/>
                    <a:pt x="5588" y="1113"/>
                    <a:pt x="5633" y="1083"/>
                  </a:cubicBezTo>
                  <a:cubicBezTo>
                    <a:pt x="5652" y="1072"/>
                    <a:pt x="5658" y="1046"/>
                    <a:pt x="5644" y="1030"/>
                  </a:cubicBezTo>
                  <a:cubicBezTo>
                    <a:pt x="5637" y="1016"/>
                    <a:pt x="5626" y="1010"/>
                    <a:pt x="5614" y="1010"/>
                  </a:cubicBezTo>
                  <a:close/>
                  <a:moveTo>
                    <a:pt x="4221" y="985"/>
                  </a:moveTo>
                  <a:cubicBezTo>
                    <a:pt x="4206" y="985"/>
                    <a:pt x="4193" y="993"/>
                    <a:pt x="4185" y="1007"/>
                  </a:cubicBezTo>
                  <a:cubicBezTo>
                    <a:pt x="4179" y="1021"/>
                    <a:pt x="4171" y="1041"/>
                    <a:pt x="4160" y="1058"/>
                  </a:cubicBezTo>
                  <a:cubicBezTo>
                    <a:pt x="4140" y="1041"/>
                    <a:pt x="4115" y="1021"/>
                    <a:pt x="4096" y="1002"/>
                  </a:cubicBezTo>
                  <a:cubicBezTo>
                    <a:pt x="4086" y="995"/>
                    <a:pt x="4076" y="992"/>
                    <a:pt x="4067" y="992"/>
                  </a:cubicBezTo>
                  <a:cubicBezTo>
                    <a:pt x="4057" y="992"/>
                    <a:pt x="4047" y="996"/>
                    <a:pt x="4040" y="1005"/>
                  </a:cubicBezTo>
                  <a:cubicBezTo>
                    <a:pt x="4026" y="1021"/>
                    <a:pt x="4026" y="1046"/>
                    <a:pt x="4043" y="1060"/>
                  </a:cubicBezTo>
                  <a:cubicBezTo>
                    <a:pt x="4068" y="1085"/>
                    <a:pt x="4090" y="1105"/>
                    <a:pt x="4118" y="1127"/>
                  </a:cubicBezTo>
                  <a:cubicBezTo>
                    <a:pt x="4118" y="1130"/>
                    <a:pt x="4115" y="1133"/>
                    <a:pt x="4112" y="1138"/>
                  </a:cubicBezTo>
                  <a:cubicBezTo>
                    <a:pt x="4101" y="1152"/>
                    <a:pt x="4104" y="1175"/>
                    <a:pt x="4123" y="1189"/>
                  </a:cubicBezTo>
                  <a:cubicBezTo>
                    <a:pt x="4129" y="1194"/>
                    <a:pt x="4140" y="1197"/>
                    <a:pt x="4146" y="1197"/>
                  </a:cubicBezTo>
                  <a:cubicBezTo>
                    <a:pt x="4160" y="1197"/>
                    <a:pt x="4171" y="1194"/>
                    <a:pt x="4174" y="1183"/>
                  </a:cubicBezTo>
                  <a:cubicBezTo>
                    <a:pt x="4179" y="1180"/>
                    <a:pt x="4182" y="1175"/>
                    <a:pt x="4185" y="1169"/>
                  </a:cubicBezTo>
                  <a:cubicBezTo>
                    <a:pt x="4199" y="1169"/>
                    <a:pt x="4210" y="1161"/>
                    <a:pt x="4221" y="1152"/>
                  </a:cubicBezTo>
                  <a:cubicBezTo>
                    <a:pt x="4229" y="1138"/>
                    <a:pt x="4229" y="1125"/>
                    <a:pt x="4224" y="1111"/>
                  </a:cubicBezTo>
                  <a:cubicBezTo>
                    <a:pt x="4238" y="1085"/>
                    <a:pt x="4249" y="1063"/>
                    <a:pt x="4257" y="1041"/>
                  </a:cubicBezTo>
                  <a:cubicBezTo>
                    <a:pt x="4266" y="1019"/>
                    <a:pt x="4257" y="999"/>
                    <a:pt x="4238" y="988"/>
                  </a:cubicBezTo>
                  <a:cubicBezTo>
                    <a:pt x="4232" y="986"/>
                    <a:pt x="4226" y="985"/>
                    <a:pt x="4221" y="985"/>
                  </a:cubicBezTo>
                  <a:close/>
                  <a:moveTo>
                    <a:pt x="5351" y="1170"/>
                  </a:moveTo>
                  <a:cubicBezTo>
                    <a:pt x="5345" y="1170"/>
                    <a:pt x="5338" y="1171"/>
                    <a:pt x="5331" y="1175"/>
                  </a:cubicBezTo>
                  <a:cubicBezTo>
                    <a:pt x="5287" y="1200"/>
                    <a:pt x="5242" y="1222"/>
                    <a:pt x="5197" y="1239"/>
                  </a:cubicBezTo>
                  <a:cubicBezTo>
                    <a:pt x="5178" y="1245"/>
                    <a:pt x="5170" y="1267"/>
                    <a:pt x="5175" y="1286"/>
                  </a:cubicBezTo>
                  <a:cubicBezTo>
                    <a:pt x="5178" y="1300"/>
                    <a:pt x="5192" y="1311"/>
                    <a:pt x="5211" y="1311"/>
                  </a:cubicBezTo>
                  <a:lnTo>
                    <a:pt x="5225" y="1311"/>
                  </a:lnTo>
                  <a:cubicBezTo>
                    <a:pt x="5270" y="1292"/>
                    <a:pt x="5317" y="1270"/>
                    <a:pt x="5368" y="1245"/>
                  </a:cubicBezTo>
                  <a:cubicBezTo>
                    <a:pt x="5387" y="1233"/>
                    <a:pt x="5396" y="1214"/>
                    <a:pt x="5384" y="1192"/>
                  </a:cubicBezTo>
                  <a:cubicBezTo>
                    <a:pt x="5377" y="1178"/>
                    <a:pt x="5365" y="1170"/>
                    <a:pt x="5351" y="1170"/>
                  </a:cubicBezTo>
                  <a:close/>
                  <a:moveTo>
                    <a:pt x="4322" y="1175"/>
                  </a:moveTo>
                  <a:cubicBezTo>
                    <a:pt x="4309" y="1175"/>
                    <a:pt x="4296" y="1181"/>
                    <a:pt x="4291" y="1194"/>
                  </a:cubicBezTo>
                  <a:cubicBezTo>
                    <a:pt x="4280" y="1211"/>
                    <a:pt x="4285" y="1236"/>
                    <a:pt x="4305" y="1245"/>
                  </a:cubicBezTo>
                  <a:cubicBezTo>
                    <a:pt x="4347" y="1270"/>
                    <a:pt x="4394" y="1295"/>
                    <a:pt x="4444" y="1314"/>
                  </a:cubicBezTo>
                  <a:cubicBezTo>
                    <a:pt x="4450" y="1314"/>
                    <a:pt x="4453" y="1320"/>
                    <a:pt x="4461" y="1320"/>
                  </a:cubicBezTo>
                  <a:cubicBezTo>
                    <a:pt x="4475" y="1320"/>
                    <a:pt x="4489" y="1311"/>
                    <a:pt x="4500" y="1298"/>
                  </a:cubicBezTo>
                  <a:cubicBezTo>
                    <a:pt x="4506" y="1278"/>
                    <a:pt x="4500" y="1256"/>
                    <a:pt x="4478" y="1245"/>
                  </a:cubicBezTo>
                  <a:cubicBezTo>
                    <a:pt x="4430" y="1225"/>
                    <a:pt x="4383" y="1203"/>
                    <a:pt x="4341" y="1180"/>
                  </a:cubicBezTo>
                  <a:cubicBezTo>
                    <a:pt x="4335" y="1177"/>
                    <a:pt x="4329" y="1175"/>
                    <a:pt x="4322" y="1175"/>
                  </a:cubicBezTo>
                  <a:close/>
                  <a:moveTo>
                    <a:pt x="73" y="1118"/>
                  </a:moveTo>
                  <a:cubicBezTo>
                    <a:pt x="58" y="1118"/>
                    <a:pt x="41" y="1130"/>
                    <a:pt x="36" y="1147"/>
                  </a:cubicBezTo>
                  <a:cubicBezTo>
                    <a:pt x="20" y="1197"/>
                    <a:pt x="11" y="1253"/>
                    <a:pt x="8" y="1306"/>
                  </a:cubicBezTo>
                  <a:cubicBezTo>
                    <a:pt x="3" y="1325"/>
                    <a:pt x="20" y="1342"/>
                    <a:pt x="42" y="1345"/>
                  </a:cubicBezTo>
                  <a:lnTo>
                    <a:pt x="45" y="1345"/>
                  </a:lnTo>
                  <a:cubicBezTo>
                    <a:pt x="64" y="1345"/>
                    <a:pt x="81" y="1328"/>
                    <a:pt x="84" y="1311"/>
                  </a:cubicBezTo>
                  <a:cubicBezTo>
                    <a:pt x="87" y="1264"/>
                    <a:pt x="95" y="1214"/>
                    <a:pt x="109" y="1166"/>
                  </a:cubicBezTo>
                  <a:cubicBezTo>
                    <a:pt x="114" y="1147"/>
                    <a:pt x="101" y="1127"/>
                    <a:pt x="81" y="1119"/>
                  </a:cubicBezTo>
                  <a:cubicBezTo>
                    <a:pt x="78" y="1118"/>
                    <a:pt x="76" y="1118"/>
                    <a:pt x="73" y="1118"/>
                  </a:cubicBezTo>
                  <a:close/>
                  <a:moveTo>
                    <a:pt x="2855" y="1155"/>
                  </a:moveTo>
                  <a:cubicBezTo>
                    <a:pt x="2848" y="1155"/>
                    <a:pt x="2841" y="1157"/>
                    <a:pt x="2835" y="1161"/>
                  </a:cubicBezTo>
                  <a:cubicBezTo>
                    <a:pt x="2815" y="1172"/>
                    <a:pt x="2812" y="1197"/>
                    <a:pt x="2821" y="1214"/>
                  </a:cubicBezTo>
                  <a:cubicBezTo>
                    <a:pt x="2854" y="1267"/>
                    <a:pt x="2882" y="1309"/>
                    <a:pt x="2913" y="1345"/>
                  </a:cubicBezTo>
                  <a:cubicBezTo>
                    <a:pt x="2918" y="1353"/>
                    <a:pt x="2932" y="1362"/>
                    <a:pt x="2943" y="1362"/>
                  </a:cubicBezTo>
                  <a:cubicBezTo>
                    <a:pt x="2952" y="1362"/>
                    <a:pt x="2960" y="1356"/>
                    <a:pt x="2966" y="1353"/>
                  </a:cubicBezTo>
                  <a:cubicBezTo>
                    <a:pt x="2982" y="1339"/>
                    <a:pt x="2985" y="1314"/>
                    <a:pt x="2971" y="1298"/>
                  </a:cubicBezTo>
                  <a:cubicBezTo>
                    <a:pt x="2943" y="1261"/>
                    <a:pt x="2915" y="1222"/>
                    <a:pt x="2888" y="1175"/>
                  </a:cubicBezTo>
                  <a:cubicBezTo>
                    <a:pt x="2880" y="1162"/>
                    <a:pt x="2868" y="1155"/>
                    <a:pt x="2855" y="1155"/>
                  </a:cubicBezTo>
                  <a:close/>
                  <a:moveTo>
                    <a:pt x="5062" y="1282"/>
                  </a:moveTo>
                  <a:cubicBezTo>
                    <a:pt x="5059" y="1282"/>
                    <a:pt x="5056" y="1283"/>
                    <a:pt x="5052" y="1284"/>
                  </a:cubicBezTo>
                  <a:cubicBezTo>
                    <a:pt x="5005" y="1295"/>
                    <a:pt x="4955" y="1306"/>
                    <a:pt x="4907" y="1311"/>
                  </a:cubicBezTo>
                  <a:cubicBezTo>
                    <a:pt x="4885" y="1311"/>
                    <a:pt x="4868" y="1334"/>
                    <a:pt x="4871" y="1353"/>
                  </a:cubicBezTo>
                  <a:cubicBezTo>
                    <a:pt x="4877" y="1376"/>
                    <a:pt x="4891" y="1390"/>
                    <a:pt x="4910" y="1390"/>
                  </a:cubicBezTo>
                  <a:cubicBezTo>
                    <a:pt x="4913" y="1390"/>
                    <a:pt x="4913" y="1390"/>
                    <a:pt x="4916" y="1392"/>
                  </a:cubicBezTo>
                  <a:cubicBezTo>
                    <a:pt x="4966" y="1384"/>
                    <a:pt x="5022" y="1376"/>
                    <a:pt x="5075" y="1362"/>
                  </a:cubicBezTo>
                  <a:cubicBezTo>
                    <a:pt x="5094" y="1353"/>
                    <a:pt x="5108" y="1334"/>
                    <a:pt x="5103" y="1311"/>
                  </a:cubicBezTo>
                  <a:cubicBezTo>
                    <a:pt x="5096" y="1295"/>
                    <a:pt x="5080" y="1282"/>
                    <a:pt x="5062" y="1282"/>
                  </a:cubicBezTo>
                  <a:close/>
                  <a:moveTo>
                    <a:pt x="4607" y="1296"/>
                  </a:moveTo>
                  <a:cubicBezTo>
                    <a:pt x="4591" y="1296"/>
                    <a:pt x="4575" y="1309"/>
                    <a:pt x="4570" y="1325"/>
                  </a:cubicBezTo>
                  <a:cubicBezTo>
                    <a:pt x="4561" y="1342"/>
                    <a:pt x="4575" y="1364"/>
                    <a:pt x="4598" y="1370"/>
                  </a:cubicBezTo>
                  <a:cubicBezTo>
                    <a:pt x="4645" y="1384"/>
                    <a:pt x="4701" y="1392"/>
                    <a:pt x="4757" y="1395"/>
                  </a:cubicBezTo>
                  <a:cubicBezTo>
                    <a:pt x="4779" y="1395"/>
                    <a:pt x="4796" y="1378"/>
                    <a:pt x="4799" y="1359"/>
                  </a:cubicBezTo>
                  <a:cubicBezTo>
                    <a:pt x="4799" y="1339"/>
                    <a:pt x="4782" y="1323"/>
                    <a:pt x="4759" y="1317"/>
                  </a:cubicBezTo>
                  <a:cubicBezTo>
                    <a:pt x="4712" y="1317"/>
                    <a:pt x="4659" y="1311"/>
                    <a:pt x="4614" y="1298"/>
                  </a:cubicBezTo>
                  <a:cubicBezTo>
                    <a:pt x="4612" y="1297"/>
                    <a:pt x="4609" y="1296"/>
                    <a:pt x="4607" y="1296"/>
                  </a:cubicBezTo>
                  <a:close/>
                  <a:moveTo>
                    <a:pt x="4049" y="1240"/>
                  </a:moveTo>
                  <a:cubicBezTo>
                    <a:pt x="4039" y="1240"/>
                    <a:pt x="4030" y="1243"/>
                    <a:pt x="4020" y="1250"/>
                  </a:cubicBezTo>
                  <a:cubicBezTo>
                    <a:pt x="3987" y="1284"/>
                    <a:pt x="3948" y="1311"/>
                    <a:pt x="3906" y="1339"/>
                  </a:cubicBezTo>
                  <a:cubicBezTo>
                    <a:pt x="3886" y="1351"/>
                    <a:pt x="3881" y="1376"/>
                    <a:pt x="3892" y="1392"/>
                  </a:cubicBezTo>
                  <a:cubicBezTo>
                    <a:pt x="3900" y="1404"/>
                    <a:pt x="3909" y="1409"/>
                    <a:pt x="3923" y="1409"/>
                  </a:cubicBezTo>
                  <a:cubicBezTo>
                    <a:pt x="3931" y="1409"/>
                    <a:pt x="3936" y="1406"/>
                    <a:pt x="3945" y="1406"/>
                  </a:cubicBezTo>
                  <a:cubicBezTo>
                    <a:pt x="3992" y="1378"/>
                    <a:pt x="4034" y="1342"/>
                    <a:pt x="4073" y="1309"/>
                  </a:cubicBezTo>
                  <a:cubicBezTo>
                    <a:pt x="4090" y="1292"/>
                    <a:pt x="4090" y="1270"/>
                    <a:pt x="4076" y="1253"/>
                  </a:cubicBezTo>
                  <a:cubicBezTo>
                    <a:pt x="4069" y="1244"/>
                    <a:pt x="4059" y="1240"/>
                    <a:pt x="4049" y="1240"/>
                  </a:cubicBezTo>
                  <a:close/>
                  <a:moveTo>
                    <a:pt x="3787" y="1405"/>
                  </a:moveTo>
                  <a:cubicBezTo>
                    <a:pt x="3781" y="1405"/>
                    <a:pt x="3775" y="1406"/>
                    <a:pt x="3769" y="1409"/>
                  </a:cubicBezTo>
                  <a:cubicBezTo>
                    <a:pt x="3727" y="1429"/>
                    <a:pt x="3680" y="1443"/>
                    <a:pt x="3630" y="1457"/>
                  </a:cubicBezTo>
                  <a:cubicBezTo>
                    <a:pt x="3610" y="1462"/>
                    <a:pt x="3596" y="1482"/>
                    <a:pt x="3602" y="1504"/>
                  </a:cubicBezTo>
                  <a:cubicBezTo>
                    <a:pt x="3610" y="1521"/>
                    <a:pt x="3624" y="1532"/>
                    <a:pt x="3641" y="1532"/>
                  </a:cubicBezTo>
                  <a:cubicBezTo>
                    <a:pt x="3643" y="1532"/>
                    <a:pt x="3646" y="1531"/>
                    <a:pt x="3647" y="1531"/>
                  </a:cubicBezTo>
                  <a:lnTo>
                    <a:pt x="3647" y="1531"/>
                  </a:lnTo>
                  <a:cubicBezTo>
                    <a:pt x="3647" y="1531"/>
                    <a:pt x="3647" y="1531"/>
                    <a:pt x="3646" y="1532"/>
                  </a:cubicBezTo>
                  <a:cubicBezTo>
                    <a:pt x="3699" y="1518"/>
                    <a:pt x="3750" y="1498"/>
                    <a:pt x="3797" y="1479"/>
                  </a:cubicBezTo>
                  <a:cubicBezTo>
                    <a:pt x="3819" y="1470"/>
                    <a:pt x="3830" y="1451"/>
                    <a:pt x="3819" y="1429"/>
                  </a:cubicBezTo>
                  <a:cubicBezTo>
                    <a:pt x="3813" y="1414"/>
                    <a:pt x="3801" y="1405"/>
                    <a:pt x="3787" y="1405"/>
                  </a:cubicBezTo>
                  <a:close/>
                  <a:moveTo>
                    <a:pt x="3050" y="1395"/>
                  </a:moveTo>
                  <a:cubicBezTo>
                    <a:pt x="3040" y="1395"/>
                    <a:pt x="3029" y="1400"/>
                    <a:pt x="3021" y="1409"/>
                  </a:cubicBezTo>
                  <a:cubicBezTo>
                    <a:pt x="3007" y="1423"/>
                    <a:pt x="3010" y="1448"/>
                    <a:pt x="3027" y="1462"/>
                  </a:cubicBezTo>
                  <a:cubicBezTo>
                    <a:pt x="3072" y="1493"/>
                    <a:pt x="3122" y="1521"/>
                    <a:pt x="3175" y="1537"/>
                  </a:cubicBezTo>
                  <a:cubicBezTo>
                    <a:pt x="3178" y="1543"/>
                    <a:pt x="3183" y="1543"/>
                    <a:pt x="3189" y="1543"/>
                  </a:cubicBezTo>
                  <a:cubicBezTo>
                    <a:pt x="3203" y="1543"/>
                    <a:pt x="3220" y="1532"/>
                    <a:pt x="3222" y="1518"/>
                  </a:cubicBezTo>
                  <a:cubicBezTo>
                    <a:pt x="3231" y="1496"/>
                    <a:pt x="3220" y="1476"/>
                    <a:pt x="3197" y="1468"/>
                  </a:cubicBezTo>
                  <a:cubicBezTo>
                    <a:pt x="3153" y="1454"/>
                    <a:pt x="3111" y="1434"/>
                    <a:pt x="3072" y="1404"/>
                  </a:cubicBezTo>
                  <a:cubicBezTo>
                    <a:pt x="3066" y="1397"/>
                    <a:pt x="3058" y="1395"/>
                    <a:pt x="3050" y="1395"/>
                  </a:cubicBezTo>
                  <a:close/>
                  <a:moveTo>
                    <a:pt x="43" y="1423"/>
                  </a:moveTo>
                  <a:cubicBezTo>
                    <a:pt x="42" y="1423"/>
                    <a:pt x="41" y="1423"/>
                    <a:pt x="39" y="1423"/>
                  </a:cubicBezTo>
                  <a:cubicBezTo>
                    <a:pt x="17" y="1423"/>
                    <a:pt x="0" y="1445"/>
                    <a:pt x="3" y="1465"/>
                  </a:cubicBezTo>
                  <a:cubicBezTo>
                    <a:pt x="11" y="1510"/>
                    <a:pt x="17" y="1535"/>
                    <a:pt x="17" y="1537"/>
                  </a:cubicBezTo>
                  <a:cubicBezTo>
                    <a:pt x="25" y="1554"/>
                    <a:pt x="39" y="1565"/>
                    <a:pt x="56" y="1565"/>
                  </a:cubicBezTo>
                  <a:lnTo>
                    <a:pt x="64" y="1565"/>
                  </a:lnTo>
                  <a:cubicBezTo>
                    <a:pt x="84" y="1560"/>
                    <a:pt x="98" y="1537"/>
                    <a:pt x="92" y="1518"/>
                  </a:cubicBezTo>
                  <a:cubicBezTo>
                    <a:pt x="92" y="1518"/>
                    <a:pt x="84" y="1496"/>
                    <a:pt x="81" y="1459"/>
                  </a:cubicBezTo>
                  <a:cubicBezTo>
                    <a:pt x="81" y="1439"/>
                    <a:pt x="62" y="1423"/>
                    <a:pt x="43" y="1423"/>
                  </a:cubicBezTo>
                  <a:close/>
                  <a:moveTo>
                    <a:pt x="3489" y="1479"/>
                  </a:moveTo>
                  <a:cubicBezTo>
                    <a:pt x="3487" y="1479"/>
                    <a:pt x="3486" y="1479"/>
                    <a:pt x="3485" y="1479"/>
                  </a:cubicBezTo>
                  <a:cubicBezTo>
                    <a:pt x="3459" y="1482"/>
                    <a:pt x="3434" y="1482"/>
                    <a:pt x="3412" y="1487"/>
                  </a:cubicBezTo>
                  <a:cubicBezTo>
                    <a:pt x="3387" y="1490"/>
                    <a:pt x="3362" y="1490"/>
                    <a:pt x="3337" y="1490"/>
                  </a:cubicBezTo>
                  <a:cubicBezTo>
                    <a:pt x="3317" y="1490"/>
                    <a:pt x="3300" y="1507"/>
                    <a:pt x="3295" y="1529"/>
                  </a:cubicBezTo>
                  <a:cubicBezTo>
                    <a:pt x="3295" y="1549"/>
                    <a:pt x="3314" y="1565"/>
                    <a:pt x="3334" y="1571"/>
                  </a:cubicBezTo>
                  <a:lnTo>
                    <a:pt x="3362" y="1571"/>
                  </a:lnTo>
                  <a:cubicBezTo>
                    <a:pt x="3379" y="1571"/>
                    <a:pt x="3398" y="1565"/>
                    <a:pt x="3415" y="1565"/>
                  </a:cubicBezTo>
                  <a:cubicBezTo>
                    <a:pt x="3440" y="1563"/>
                    <a:pt x="3468" y="1560"/>
                    <a:pt x="3490" y="1557"/>
                  </a:cubicBezTo>
                  <a:cubicBezTo>
                    <a:pt x="3512" y="1557"/>
                    <a:pt x="3529" y="1535"/>
                    <a:pt x="3526" y="1515"/>
                  </a:cubicBezTo>
                  <a:cubicBezTo>
                    <a:pt x="3526" y="1494"/>
                    <a:pt x="3507" y="1479"/>
                    <a:pt x="3489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7681331" y="1522213"/>
              <a:ext cx="54553" cy="51713"/>
            </a:xfrm>
            <a:custGeom>
              <a:avLst/>
              <a:gdLst/>
              <a:ahLst/>
              <a:cxnLst/>
              <a:rect l="l" t="t" r="r" b="b"/>
              <a:pathLst>
                <a:path w="1652" h="1566" extrusionOk="0">
                  <a:moveTo>
                    <a:pt x="240" y="1"/>
                  </a:moveTo>
                  <a:cubicBezTo>
                    <a:pt x="189" y="1"/>
                    <a:pt x="337" y="631"/>
                    <a:pt x="337" y="631"/>
                  </a:cubicBezTo>
                  <a:cubicBezTo>
                    <a:pt x="337" y="631"/>
                    <a:pt x="58" y="899"/>
                    <a:pt x="19" y="1011"/>
                  </a:cubicBezTo>
                  <a:cubicBezTo>
                    <a:pt x="0" y="1067"/>
                    <a:pt x="156" y="1081"/>
                    <a:pt x="309" y="1081"/>
                  </a:cubicBezTo>
                  <a:cubicBezTo>
                    <a:pt x="451" y="1081"/>
                    <a:pt x="591" y="1069"/>
                    <a:pt x="591" y="1069"/>
                  </a:cubicBezTo>
                  <a:cubicBezTo>
                    <a:pt x="591" y="1069"/>
                    <a:pt x="717" y="1566"/>
                    <a:pt x="775" y="1566"/>
                  </a:cubicBezTo>
                  <a:cubicBezTo>
                    <a:pt x="834" y="1566"/>
                    <a:pt x="1015" y="1061"/>
                    <a:pt x="1015" y="1061"/>
                  </a:cubicBezTo>
                  <a:cubicBezTo>
                    <a:pt x="1015" y="1061"/>
                    <a:pt x="1528" y="913"/>
                    <a:pt x="1587" y="880"/>
                  </a:cubicBezTo>
                  <a:cubicBezTo>
                    <a:pt x="1651" y="841"/>
                    <a:pt x="1141" y="525"/>
                    <a:pt x="1177" y="511"/>
                  </a:cubicBezTo>
                  <a:cubicBezTo>
                    <a:pt x="1210" y="497"/>
                    <a:pt x="1294" y="112"/>
                    <a:pt x="1261" y="62"/>
                  </a:cubicBezTo>
                  <a:cubicBezTo>
                    <a:pt x="1258" y="58"/>
                    <a:pt x="1252" y="56"/>
                    <a:pt x="1244" y="56"/>
                  </a:cubicBezTo>
                  <a:cubicBezTo>
                    <a:pt x="1146" y="56"/>
                    <a:pt x="714" y="327"/>
                    <a:pt x="714" y="327"/>
                  </a:cubicBezTo>
                  <a:cubicBezTo>
                    <a:pt x="714" y="327"/>
                    <a:pt x="346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7637246" y="1180727"/>
              <a:ext cx="54487" cy="51812"/>
            </a:xfrm>
            <a:custGeom>
              <a:avLst/>
              <a:gdLst/>
              <a:ahLst/>
              <a:cxnLst/>
              <a:rect l="l" t="t" r="r" b="b"/>
              <a:pathLst>
                <a:path w="1650" h="1569" extrusionOk="0">
                  <a:moveTo>
                    <a:pt x="238" y="0"/>
                  </a:moveTo>
                  <a:cubicBezTo>
                    <a:pt x="188" y="0"/>
                    <a:pt x="336" y="633"/>
                    <a:pt x="336" y="633"/>
                  </a:cubicBezTo>
                  <a:cubicBezTo>
                    <a:pt x="336" y="633"/>
                    <a:pt x="57" y="898"/>
                    <a:pt x="18" y="1013"/>
                  </a:cubicBezTo>
                  <a:cubicBezTo>
                    <a:pt x="0" y="1069"/>
                    <a:pt x="156" y="1083"/>
                    <a:pt x="309" y="1083"/>
                  </a:cubicBezTo>
                  <a:cubicBezTo>
                    <a:pt x="450" y="1083"/>
                    <a:pt x="590" y="1071"/>
                    <a:pt x="590" y="1071"/>
                  </a:cubicBezTo>
                  <a:cubicBezTo>
                    <a:pt x="590" y="1071"/>
                    <a:pt x="715" y="1568"/>
                    <a:pt x="774" y="1568"/>
                  </a:cubicBezTo>
                  <a:cubicBezTo>
                    <a:pt x="835" y="1568"/>
                    <a:pt x="1017" y="1060"/>
                    <a:pt x="1017" y="1060"/>
                  </a:cubicBezTo>
                  <a:cubicBezTo>
                    <a:pt x="1017" y="1060"/>
                    <a:pt x="1527" y="918"/>
                    <a:pt x="1588" y="879"/>
                  </a:cubicBezTo>
                  <a:cubicBezTo>
                    <a:pt x="1650" y="843"/>
                    <a:pt x="1137" y="527"/>
                    <a:pt x="1176" y="513"/>
                  </a:cubicBezTo>
                  <a:cubicBezTo>
                    <a:pt x="1212" y="500"/>
                    <a:pt x="1298" y="112"/>
                    <a:pt x="1259" y="64"/>
                  </a:cubicBezTo>
                  <a:cubicBezTo>
                    <a:pt x="1256" y="60"/>
                    <a:pt x="1250" y="58"/>
                    <a:pt x="1242" y="58"/>
                  </a:cubicBezTo>
                  <a:cubicBezTo>
                    <a:pt x="1145" y="58"/>
                    <a:pt x="712" y="329"/>
                    <a:pt x="712" y="329"/>
                  </a:cubicBezTo>
                  <a:cubicBezTo>
                    <a:pt x="712" y="329"/>
                    <a:pt x="347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8090150" y="1432424"/>
              <a:ext cx="53926" cy="51317"/>
            </a:xfrm>
            <a:custGeom>
              <a:avLst/>
              <a:gdLst/>
              <a:ahLst/>
              <a:cxnLst/>
              <a:rect l="l" t="t" r="r" b="b"/>
              <a:pathLst>
                <a:path w="1633" h="1554" extrusionOk="0">
                  <a:moveTo>
                    <a:pt x="1346" y="1"/>
                  </a:moveTo>
                  <a:cubicBezTo>
                    <a:pt x="1269" y="1"/>
                    <a:pt x="782" y="282"/>
                    <a:pt x="782" y="282"/>
                  </a:cubicBezTo>
                  <a:cubicBezTo>
                    <a:pt x="782" y="282"/>
                    <a:pt x="447" y="92"/>
                    <a:pt x="327" y="92"/>
                  </a:cubicBezTo>
                  <a:cubicBezTo>
                    <a:pt x="327" y="92"/>
                    <a:pt x="327" y="92"/>
                    <a:pt x="326" y="92"/>
                  </a:cubicBezTo>
                  <a:cubicBezTo>
                    <a:pt x="214" y="92"/>
                    <a:pt x="436" y="658"/>
                    <a:pt x="436" y="658"/>
                  </a:cubicBezTo>
                  <a:cubicBezTo>
                    <a:pt x="436" y="658"/>
                    <a:pt x="1" y="915"/>
                    <a:pt x="17" y="976"/>
                  </a:cubicBezTo>
                  <a:cubicBezTo>
                    <a:pt x="37" y="1032"/>
                    <a:pt x="573" y="1060"/>
                    <a:pt x="573" y="1060"/>
                  </a:cubicBezTo>
                  <a:cubicBezTo>
                    <a:pt x="573" y="1060"/>
                    <a:pt x="857" y="1506"/>
                    <a:pt x="910" y="1551"/>
                  </a:cubicBezTo>
                  <a:cubicBezTo>
                    <a:pt x="912" y="1553"/>
                    <a:pt x="914" y="1553"/>
                    <a:pt x="917" y="1553"/>
                  </a:cubicBezTo>
                  <a:cubicBezTo>
                    <a:pt x="976" y="1553"/>
                    <a:pt x="1113" y="1048"/>
                    <a:pt x="1140" y="1048"/>
                  </a:cubicBezTo>
                  <a:cubicBezTo>
                    <a:pt x="1140" y="1048"/>
                    <a:pt x="1141" y="1048"/>
                    <a:pt x="1142" y="1049"/>
                  </a:cubicBezTo>
                  <a:cubicBezTo>
                    <a:pt x="1149" y="1057"/>
                    <a:pt x="1184" y="1061"/>
                    <a:pt x="1232" y="1061"/>
                  </a:cubicBezTo>
                  <a:cubicBezTo>
                    <a:pt x="1358" y="1061"/>
                    <a:pt x="1573" y="1035"/>
                    <a:pt x="1599" y="999"/>
                  </a:cubicBezTo>
                  <a:cubicBezTo>
                    <a:pt x="1633" y="951"/>
                    <a:pt x="1184" y="552"/>
                    <a:pt x="1184" y="552"/>
                  </a:cubicBezTo>
                  <a:cubicBezTo>
                    <a:pt x="1184" y="552"/>
                    <a:pt x="1390" y="111"/>
                    <a:pt x="1357" y="5"/>
                  </a:cubicBezTo>
                  <a:cubicBezTo>
                    <a:pt x="1356" y="2"/>
                    <a:pt x="1352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7632755" y="1421428"/>
              <a:ext cx="2708" cy="24007"/>
            </a:xfrm>
            <a:custGeom>
              <a:avLst/>
              <a:gdLst/>
              <a:ahLst/>
              <a:cxnLst/>
              <a:rect l="l" t="t" r="r" b="b"/>
              <a:pathLst>
                <a:path w="82" h="727" extrusionOk="0">
                  <a:moveTo>
                    <a:pt x="42" y="1"/>
                  </a:moveTo>
                  <a:cubicBezTo>
                    <a:pt x="23" y="1"/>
                    <a:pt x="3" y="18"/>
                    <a:pt x="3" y="40"/>
                  </a:cubicBezTo>
                  <a:lnTo>
                    <a:pt x="0" y="687"/>
                  </a:lnTo>
                  <a:cubicBezTo>
                    <a:pt x="0" y="709"/>
                    <a:pt x="17" y="726"/>
                    <a:pt x="39" y="726"/>
                  </a:cubicBezTo>
                  <a:cubicBezTo>
                    <a:pt x="59" y="726"/>
                    <a:pt x="78" y="709"/>
                    <a:pt x="78" y="687"/>
                  </a:cubicBezTo>
                  <a:lnTo>
                    <a:pt x="81" y="40"/>
                  </a:lnTo>
                  <a:cubicBezTo>
                    <a:pt x="81" y="18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7623905" y="1425787"/>
              <a:ext cx="20771" cy="14926"/>
            </a:xfrm>
            <a:custGeom>
              <a:avLst/>
              <a:gdLst/>
              <a:ahLst/>
              <a:cxnLst/>
              <a:rect l="l" t="t" r="r" b="b"/>
              <a:pathLst>
                <a:path w="629" h="452" extrusionOk="0">
                  <a:moveTo>
                    <a:pt x="583" y="1"/>
                  </a:moveTo>
                  <a:cubicBezTo>
                    <a:pt x="575" y="1"/>
                    <a:pt x="568" y="3"/>
                    <a:pt x="561" y="8"/>
                  </a:cubicBezTo>
                  <a:lnTo>
                    <a:pt x="26" y="382"/>
                  </a:lnTo>
                  <a:cubicBezTo>
                    <a:pt x="6" y="391"/>
                    <a:pt x="1" y="416"/>
                    <a:pt x="15" y="432"/>
                  </a:cubicBezTo>
                  <a:cubicBezTo>
                    <a:pt x="20" y="444"/>
                    <a:pt x="31" y="452"/>
                    <a:pt x="45" y="452"/>
                  </a:cubicBezTo>
                  <a:cubicBezTo>
                    <a:pt x="54" y="452"/>
                    <a:pt x="59" y="446"/>
                    <a:pt x="68" y="444"/>
                  </a:cubicBezTo>
                  <a:lnTo>
                    <a:pt x="603" y="70"/>
                  </a:lnTo>
                  <a:cubicBezTo>
                    <a:pt x="620" y="61"/>
                    <a:pt x="628" y="36"/>
                    <a:pt x="614" y="19"/>
                  </a:cubicBezTo>
                  <a:cubicBezTo>
                    <a:pt x="607" y="7"/>
                    <a:pt x="595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7626217" y="1424796"/>
              <a:ext cx="16247" cy="16841"/>
            </a:xfrm>
            <a:custGeom>
              <a:avLst/>
              <a:gdLst/>
              <a:ahLst/>
              <a:cxnLst/>
              <a:rect l="l" t="t" r="r" b="b"/>
              <a:pathLst>
                <a:path w="492" h="510" extrusionOk="0">
                  <a:moveTo>
                    <a:pt x="44" y="0"/>
                  </a:moveTo>
                  <a:cubicBezTo>
                    <a:pt x="34" y="0"/>
                    <a:pt x="25" y="4"/>
                    <a:pt x="17" y="10"/>
                  </a:cubicBezTo>
                  <a:cubicBezTo>
                    <a:pt x="0" y="27"/>
                    <a:pt x="0" y="49"/>
                    <a:pt x="14" y="66"/>
                  </a:cubicBezTo>
                  <a:lnTo>
                    <a:pt x="419" y="496"/>
                  </a:lnTo>
                  <a:cubicBezTo>
                    <a:pt x="424" y="504"/>
                    <a:pt x="436" y="510"/>
                    <a:pt x="447" y="510"/>
                  </a:cubicBezTo>
                  <a:cubicBezTo>
                    <a:pt x="458" y="510"/>
                    <a:pt x="463" y="504"/>
                    <a:pt x="475" y="499"/>
                  </a:cubicBezTo>
                  <a:cubicBezTo>
                    <a:pt x="491" y="482"/>
                    <a:pt x="491" y="460"/>
                    <a:pt x="477" y="443"/>
                  </a:cubicBezTo>
                  <a:lnTo>
                    <a:pt x="73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7621693" y="1431566"/>
              <a:ext cx="23149" cy="2807"/>
            </a:xfrm>
            <a:custGeom>
              <a:avLst/>
              <a:gdLst/>
              <a:ahLst/>
              <a:cxnLst/>
              <a:rect l="l" t="t" r="r" b="b"/>
              <a:pathLst>
                <a:path w="701" h="85" extrusionOk="0">
                  <a:moveTo>
                    <a:pt x="662" y="1"/>
                  </a:moveTo>
                  <a:lnTo>
                    <a:pt x="40" y="6"/>
                  </a:lnTo>
                  <a:cubicBezTo>
                    <a:pt x="17" y="6"/>
                    <a:pt x="1" y="26"/>
                    <a:pt x="1" y="45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62" y="76"/>
                  </a:lnTo>
                  <a:cubicBezTo>
                    <a:pt x="684" y="76"/>
                    <a:pt x="701" y="59"/>
                    <a:pt x="701" y="40"/>
                  </a:cubicBezTo>
                  <a:cubicBezTo>
                    <a:pt x="701" y="17"/>
                    <a:pt x="68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8128489" y="1374470"/>
              <a:ext cx="2708" cy="23974"/>
            </a:xfrm>
            <a:custGeom>
              <a:avLst/>
              <a:gdLst/>
              <a:ahLst/>
              <a:cxnLst/>
              <a:rect l="l" t="t" r="r" b="b"/>
              <a:pathLst>
                <a:path w="82" h="726" extrusionOk="0">
                  <a:moveTo>
                    <a:pt x="42" y="0"/>
                  </a:moveTo>
                  <a:cubicBezTo>
                    <a:pt x="23" y="0"/>
                    <a:pt x="6" y="17"/>
                    <a:pt x="6" y="39"/>
                  </a:cubicBezTo>
                  <a:lnTo>
                    <a:pt x="0" y="686"/>
                  </a:lnTo>
                  <a:cubicBezTo>
                    <a:pt x="0" y="709"/>
                    <a:pt x="20" y="725"/>
                    <a:pt x="39" y="725"/>
                  </a:cubicBezTo>
                  <a:cubicBezTo>
                    <a:pt x="64" y="725"/>
                    <a:pt x="81" y="709"/>
                    <a:pt x="78" y="686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8119639" y="1378796"/>
              <a:ext cx="20771" cy="14959"/>
            </a:xfrm>
            <a:custGeom>
              <a:avLst/>
              <a:gdLst/>
              <a:ahLst/>
              <a:cxnLst/>
              <a:rect l="l" t="t" r="r" b="b"/>
              <a:pathLst>
                <a:path w="629" h="453" extrusionOk="0">
                  <a:moveTo>
                    <a:pt x="585" y="0"/>
                  </a:moveTo>
                  <a:cubicBezTo>
                    <a:pt x="577" y="0"/>
                    <a:pt x="569" y="3"/>
                    <a:pt x="561" y="9"/>
                  </a:cubicBezTo>
                  <a:lnTo>
                    <a:pt x="26" y="382"/>
                  </a:lnTo>
                  <a:cubicBezTo>
                    <a:pt x="9" y="391"/>
                    <a:pt x="0" y="416"/>
                    <a:pt x="14" y="433"/>
                  </a:cubicBezTo>
                  <a:cubicBezTo>
                    <a:pt x="23" y="444"/>
                    <a:pt x="31" y="452"/>
                    <a:pt x="45" y="452"/>
                  </a:cubicBezTo>
                  <a:cubicBezTo>
                    <a:pt x="56" y="452"/>
                    <a:pt x="65" y="452"/>
                    <a:pt x="67" y="444"/>
                  </a:cubicBezTo>
                  <a:lnTo>
                    <a:pt x="603" y="70"/>
                  </a:lnTo>
                  <a:cubicBezTo>
                    <a:pt x="623" y="62"/>
                    <a:pt x="628" y="36"/>
                    <a:pt x="614" y="20"/>
                  </a:cubicBezTo>
                  <a:cubicBezTo>
                    <a:pt x="608" y="6"/>
                    <a:pt x="597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8122016" y="1377805"/>
              <a:ext cx="16346" cy="16874"/>
            </a:xfrm>
            <a:custGeom>
              <a:avLst/>
              <a:gdLst/>
              <a:ahLst/>
              <a:cxnLst/>
              <a:rect l="l" t="t" r="r" b="b"/>
              <a:pathLst>
                <a:path w="495" h="511" extrusionOk="0">
                  <a:moveTo>
                    <a:pt x="46" y="1"/>
                  </a:moveTo>
                  <a:cubicBezTo>
                    <a:pt x="37" y="1"/>
                    <a:pt x="28" y="4"/>
                    <a:pt x="20" y="11"/>
                  </a:cubicBezTo>
                  <a:cubicBezTo>
                    <a:pt x="1" y="27"/>
                    <a:pt x="1" y="50"/>
                    <a:pt x="15" y="66"/>
                  </a:cubicBezTo>
                  <a:lnTo>
                    <a:pt x="419" y="496"/>
                  </a:lnTo>
                  <a:cubicBezTo>
                    <a:pt x="428" y="504"/>
                    <a:pt x="439" y="510"/>
                    <a:pt x="447" y="510"/>
                  </a:cubicBezTo>
                  <a:cubicBezTo>
                    <a:pt x="456" y="510"/>
                    <a:pt x="467" y="504"/>
                    <a:pt x="475" y="499"/>
                  </a:cubicBezTo>
                  <a:cubicBezTo>
                    <a:pt x="495" y="482"/>
                    <a:pt x="495" y="460"/>
                    <a:pt x="481" y="443"/>
                  </a:cubicBezTo>
                  <a:lnTo>
                    <a:pt x="76" y="13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8117426" y="1384674"/>
              <a:ext cx="23248" cy="2807"/>
            </a:xfrm>
            <a:custGeom>
              <a:avLst/>
              <a:gdLst/>
              <a:ahLst/>
              <a:cxnLst/>
              <a:rect l="l" t="t" r="r" b="b"/>
              <a:pathLst>
                <a:path w="704" h="85" extrusionOk="0">
                  <a:moveTo>
                    <a:pt x="664" y="1"/>
                  </a:moveTo>
                  <a:lnTo>
                    <a:pt x="40" y="9"/>
                  </a:lnTo>
                  <a:cubicBezTo>
                    <a:pt x="17" y="9"/>
                    <a:pt x="0" y="26"/>
                    <a:pt x="0" y="45"/>
                  </a:cubicBezTo>
                  <a:cubicBezTo>
                    <a:pt x="0" y="68"/>
                    <a:pt x="17" y="84"/>
                    <a:pt x="40" y="84"/>
                  </a:cubicBezTo>
                  <a:lnTo>
                    <a:pt x="664" y="79"/>
                  </a:lnTo>
                  <a:cubicBezTo>
                    <a:pt x="684" y="79"/>
                    <a:pt x="704" y="59"/>
                    <a:pt x="704" y="40"/>
                  </a:cubicBezTo>
                  <a:cubicBezTo>
                    <a:pt x="704" y="17"/>
                    <a:pt x="68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888944" y="1075418"/>
              <a:ext cx="2708" cy="23974"/>
            </a:xfrm>
            <a:custGeom>
              <a:avLst/>
              <a:gdLst/>
              <a:ahLst/>
              <a:cxnLst/>
              <a:rect l="l" t="t" r="r" b="b"/>
              <a:pathLst>
                <a:path w="82" h="726" extrusionOk="0">
                  <a:moveTo>
                    <a:pt x="43" y="0"/>
                  </a:moveTo>
                  <a:cubicBezTo>
                    <a:pt x="23" y="0"/>
                    <a:pt x="6" y="17"/>
                    <a:pt x="6" y="37"/>
                  </a:cubicBezTo>
                  <a:lnTo>
                    <a:pt x="1" y="687"/>
                  </a:lnTo>
                  <a:cubicBezTo>
                    <a:pt x="1" y="706"/>
                    <a:pt x="20" y="726"/>
                    <a:pt x="40" y="726"/>
                  </a:cubicBezTo>
                  <a:cubicBezTo>
                    <a:pt x="62" y="726"/>
                    <a:pt x="79" y="706"/>
                    <a:pt x="79" y="687"/>
                  </a:cubicBezTo>
                  <a:lnTo>
                    <a:pt x="82" y="37"/>
                  </a:lnTo>
                  <a:cubicBezTo>
                    <a:pt x="82" y="17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7880094" y="1079777"/>
              <a:ext cx="20771" cy="14827"/>
            </a:xfrm>
            <a:custGeom>
              <a:avLst/>
              <a:gdLst/>
              <a:ahLst/>
              <a:cxnLst/>
              <a:rect l="l" t="t" r="r" b="b"/>
              <a:pathLst>
                <a:path w="629" h="449" extrusionOk="0">
                  <a:moveTo>
                    <a:pt x="585" y="0"/>
                  </a:moveTo>
                  <a:cubicBezTo>
                    <a:pt x="577" y="0"/>
                    <a:pt x="569" y="3"/>
                    <a:pt x="562" y="8"/>
                  </a:cubicBezTo>
                  <a:lnTo>
                    <a:pt x="26" y="379"/>
                  </a:lnTo>
                  <a:cubicBezTo>
                    <a:pt x="9" y="390"/>
                    <a:pt x="1" y="415"/>
                    <a:pt x="15" y="432"/>
                  </a:cubicBezTo>
                  <a:cubicBezTo>
                    <a:pt x="23" y="443"/>
                    <a:pt x="32" y="449"/>
                    <a:pt x="46" y="449"/>
                  </a:cubicBezTo>
                  <a:cubicBezTo>
                    <a:pt x="54" y="449"/>
                    <a:pt x="60" y="449"/>
                    <a:pt x="68" y="443"/>
                  </a:cubicBezTo>
                  <a:lnTo>
                    <a:pt x="604" y="69"/>
                  </a:lnTo>
                  <a:cubicBezTo>
                    <a:pt x="623" y="58"/>
                    <a:pt x="629" y="36"/>
                    <a:pt x="615" y="16"/>
                  </a:cubicBezTo>
                  <a:cubicBezTo>
                    <a:pt x="608" y="6"/>
                    <a:pt x="597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882405" y="1078753"/>
              <a:ext cx="16247" cy="16775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45" y="1"/>
                  </a:moveTo>
                  <a:cubicBezTo>
                    <a:pt x="36" y="1"/>
                    <a:pt x="27" y="4"/>
                    <a:pt x="17" y="11"/>
                  </a:cubicBezTo>
                  <a:cubicBezTo>
                    <a:pt x="1" y="28"/>
                    <a:pt x="1" y="47"/>
                    <a:pt x="15" y="67"/>
                  </a:cubicBezTo>
                  <a:lnTo>
                    <a:pt x="419" y="494"/>
                  </a:lnTo>
                  <a:cubicBezTo>
                    <a:pt x="428" y="505"/>
                    <a:pt x="436" y="508"/>
                    <a:pt x="447" y="508"/>
                  </a:cubicBezTo>
                  <a:cubicBezTo>
                    <a:pt x="458" y="508"/>
                    <a:pt x="464" y="505"/>
                    <a:pt x="475" y="499"/>
                  </a:cubicBezTo>
                  <a:cubicBezTo>
                    <a:pt x="492" y="480"/>
                    <a:pt x="492" y="460"/>
                    <a:pt x="478" y="443"/>
                  </a:cubicBezTo>
                  <a:lnTo>
                    <a:pt x="73" y="14"/>
                  </a:lnTo>
                  <a:cubicBezTo>
                    <a:pt x="65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877914" y="1085655"/>
              <a:ext cx="23248" cy="2774"/>
            </a:xfrm>
            <a:custGeom>
              <a:avLst/>
              <a:gdLst/>
              <a:ahLst/>
              <a:cxnLst/>
              <a:rect l="l" t="t" r="r" b="b"/>
              <a:pathLst>
                <a:path w="704" h="84" extrusionOk="0">
                  <a:moveTo>
                    <a:pt x="664" y="0"/>
                  </a:moveTo>
                  <a:lnTo>
                    <a:pt x="39" y="6"/>
                  </a:lnTo>
                  <a:cubicBezTo>
                    <a:pt x="17" y="6"/>
                    <a:pt x="0" y="25"/>
                    <a:pt x="0" y="45"/>
                  </a:cubicBezTo>
                  <a:cubicBezTo>
                    <a:pt x="0" y="67"/>
                    <a:pt x="17" y="84"/>
                    <a:pt x="39" y="84"/>
                  </a:cubicBezTo>
                  <a:lnTo>
                    <a:pt x="664" y="75"/>
                  </a:lnTo>
                  <a:cubicBezTo>
                    <a:pt x="684" y="75"/>
                    <a:pt x="703" y="59"/>
                    <a:pt x="703" y="39"/>
                  </a:cubicBezTo>
                  <a:cubicBezTo>
                    <a:pt x="703" y="17"/>
                    <a:pt x="684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673472" y="1163555"/>
              <a:ext cx="466476" cy="427113"/>
            </a:xfrm>
            <a:custGeom>
              <a:avLst/>
              <a:gdLst/>
              <a:ahLst/>
              <a:cxnLst/>
              <a:rect l="l" t="t" r="r" b="b"/>
              <a:pathLst>
                <a:path w="14126" h="12934" extrusionOk="0">
                  <a:moveTo>
                    <a:pt x="2106" y="0"/>
                  </a:moveTo>
                  <a:cubicBezTo>
                    <a:pt x="1628" y="0"/>
                    <a:pt x="1337" y="45"/>
                    <a:pt x="1314" y="149"/>
                  </a:cubicBezTo>
                  <a:cubicBezTo>
                    <a:pt x="1314" y="149"/>
                    <a:pt x="0" y="7138"/>
                    <a:pt x="358" y="7352"/>
                  </a:cubicBezTo>
                  <a:cubicBezTo>
                    <a:pt x="715" y="7567"/>
                    <a:pt x="5561" y="8164"/>
                    <a:pt x="5561" y="8452"/>
                  </a:cubicBezTo>
                  <a:cubicBezTo>
                    <a:pt x="5561" y="8736"/>
                    <a:pt x="4902" y="9807"/>
                    <a:pt x="5254" y="9961"/>
                  </a:cubicBezTo>
                  <a:cubicBezTo>
                    <a:pt x="5574" y="10103"/>
                    <a:pt x="6590" y="10474"/>
                    <a:pt x="6618" y="10605"/>
                  </a:cubicBezTo>
                  <a:cubicBezTo>
                    <a:pt x="6693" y="10987"/>
                    <a:pt x="5848" y="12433"/>
                    <a:pt x="5923" y="12921"/>
                  </a:cubicBezTo>
                  <a:cubicBezTo>
                    <a:pt x="5925" y="12929"/>
                    <a:pt x="5931" y="12933"/>
                    <a:pt x="5943" y="12933"/>
                  </a:cubicBezTo>
                  <a:cubicBezTo>
                    <a:pt x="6221" y="12933"/>
                    <a:pt x="9338" y="10513"/>
                    <a:pt x="9268" y="10170"/>
                  </a:cubicBezTo>
                  <a:cubicBezTo>
                    <a:pt x="9198" y="9816"/>
                    <a:pt x="7957" y="9475"/>
                    <a:pt x="7957" y="9475"/>
                  </a:cubicBezTo>
                  <a:lnTo>
                    <a:pt x="8627" y="8652"/>
                  </a:lnTo>
                  <a:cubicBezTo>
                    <a:pt x="8627" y="8652"/>
                    <a:pt x="10465" y="9008"/>
                    <a:pt x="11511" y="9008"/>
                  </a:cubicBezTo>
                  <a:cubicBezTo>
                    <a:pt x="11865" y="9008"/>
                    <a:pt x="12128" y="8967"/>
                    <a:pt x="12200" y="8859"/>
                  </a:cubicBezTo>
                  <a:cubicBezTo>
                    <a:pt x="12485" y="8429"/>
                    <a:pt x="14125" y="2013"/>
                    <a:pt x="13051" y="1580"/>
                  </a:cubicBezTo>
                  <a:cubicBezTo>
                    <a:pt x="12150" y="1217"/>
                    <a:pt x="4596" y="0"/>
                    <a:pt x="2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780234" y="1219991"/>
              <a:ext cx="47585" cy="162405"/>
            </a:xfrm>
            <a:custGeom>
              <a:avLst/>
              <a:gdLst/>
              <a:ahLst/>
              <a:cxnLst/>
              <a:rect l="l" t="t" r="r" b="b"/>
              <a:pathLst>
                <a:path w="1441" h="4918" extrusionOk="0">
                  <a:moveTo>
                    <a:pt x="364" y="1"/>
                  </a:moveTo>
                  <a:cubicBezTo>
                    <a:pt x="338" y="1"/>
                    <a:pt x="314" y="6"/>
                    <a:pt x="288" y="19"/>
                  </a:cubicBezTo>
                  <a:cubicBezTo>
                    <a:pt x="249" y="36"/>
                    <a:pt x="230" y="55"/>
                    <a:pt x="221" y="89"/>
                  </a:cubicBezTo>
                  <a:cubicBezTo>
                    <a:pt x="165" y="396"/>
                    <a:pt x="188" y="784"/>
                    <a:pt x="271" y="1249"/>
                  </a:cubicBezTo>
                  <a:cubicBezTo>
                    <a:pt x="302" y="1428"/>
                    <a:pt x="327" y="1626"/>
                    <a:pt x="341" y="1844"/>
                  </a:cubicBezTo>
                  <a:cubicBezTo>
                    <a:pt x="355" y="2058"/>
                    <a:pt x="347" y="2240"/>
                    <a:pt x="322" y="2388"/>
                  </a:cubicBezTo>
                  <a:cubicBezTo>
                    <a:pt x="299" y="2533"/>
                    <a:pt x="288" y="2731"/>
                    <a:pt x="285" y="2976"/>
                  </a:cubicBezTo>
                  <a:cubicBezTo>
                    <a:pt x="280" y="3225"/>
                    <a:pt x="271" y="3409"/>
                    <a:pt x="249" y="3531"/>
                  </a:cubicBezTo>
                  <a:lnTo>
                    <a:pt x="12" y="4737"/>
                  </a:lnTo>
                  <a:cubicBezTo>
                    <a:pt x="1" y="4778"/>
                    <a:pt x="12" y="4820"/>
                    <a:pt x="51" y="4848"/>
                  </a:cubicBezTo>
                  <a:cubicBezTo>
                    <a:pt x="79" y="4882"/>
                    <a:pt x="118" y="4904"/>
                    <a:pt x="165" y="4915"/>
                  </a:cubicBezTo>
                  <a:cubicBezTo>
                    <a:pt x="175" y="4916"/>
                    <a:pt x="186" y="4917"/>
                    <a:pt x="196" y="4917"/>
                  </a:cubicBezTo>
                  <a:cubicBezTo>
                    <a:pt x="233" y="4917"/>
                    <a:pt x="271" y="4909"/>
                    <a:pt x="308" y="4887"/>
                  </a:cubicBezTo>
                  <a:cubicBezTo>
                    <a:pt x="355" y="4862"/>
                    <a:pt x="383" y="4820"/>
                    <a:pt x="391" y="4765"/>
                  </a:cubicBezTo>
                  <a:lnTo>
                    <a:pt x="417" y="4625"/>
                  </a:lnTo>
                  <a:lnTo>
                    <a:pt x="447" y="4310"/>
                  </a:lnTo>
                  <a:lnTo>
                    <a:pt x="698" y="2644"/>
                  </a:lnTo>
                  <a:lnTo>
                    <a:pt x="715" y="2549"/>
                  </a:lnTo>
                  <a:lnTo>
                    <a:pt x="774" y="2337"/>
                  </a:lnTo>
                  <a:cubicBezTo>
                    <a:pt x="813" y="2098"/>
                    <a:pt x="924" y="1752"/>
                    <a:pt x="1103" y="1305"/>
                  </a:cubicBezTo>
                  <a:cubicBezTo>
                    <a:pt x="1281" y="859"/>
                    <a:pt x="1393" y="516"/>
                    <a:pt x="1432" y="284"/>
                  </a:cubicBezTo>
                  <a:cubicBezTo>
                    <a:pt x="1440" y="237"/>
                    <a:pt x="1390" y="206"/>
                    <a:pt x="1279" y="187"/>
                  </a:cubicBezTo>
                  <a:cubicBezTo>
                    <a:pt x="1272" y="185"/>
                    <a:pt x="1266" y="185"/>
                    <a:pt x="1260" y="185"/>
                  </a:cubicBezTo>
                  <a:cubicBezTo>
                    <a:pt x="1154" y="185"/>
                    <a:pt x="1049" y="339"/>
                    <a:pt x="944" y="650"/>
                  </a:cubicBezTo>
                  <a:cubicBezTo>
                    <a:pt x="894" y="792"/>
                    <a:pt x="849" y="934"/>
                    <a:pt x="807" y="1079"/>
                  </a:cubicBezTo>
                  <a:cubicBezTo>
                    <a:pt x="765" y="1219"/>
                    <a:pt x="732" y="1358"/>
                    <a:pt x="696" y="1492"/>
                  </a:cubicBezTo>
                  <a:cubicBezTo>
                    <a:pt x="662" y="1626"/>
                    <a:pt x="637" y="1713"/>
                    <a:pt x="623" y="1749"/>
                  </a:cubicBezTo>
                  <a:cubicBezTo>
                    <a:pt x="615" y="1704"/>
                    <a:pt x="612" y="1609"/>
                    <a:pt x="609" y="1464"/>
                  </a:cubicBezTo>
                  <a:cubicBezTo>
                    <a:pt x="606" y="1322"/>
                    <a:pt x="601" y="1171"/>
                    <a:pt x="595" y="1018"/>
                  </a:cubicBezTo>
                  <a:cubicBezTo>
                    <a:pt x="587" y="864"/>
                    <a:pt x="578" y="708"/>
                    <a:pt x="567" y="555"/>
                  </a:cubicBezTo>
                  <a:cubicBezTo>
                    <a:pt x="553" y="401"/>
                    <a:pt x="536" y="273"/>
                    <a:pt x="509" y="167"/>
                  </a:cubicBezTo>
                  <a:cubicBezTo>
                    <a:pt x="475" y="67"/>
                    <a:pt x="444" y="11"/>
                    <a:pt x="405" y="5"/>
                  </a:cubicBezTo>
                  <a:cubicBezTo>
                    <a:pt x="391" y="2"/>
                    <a:pt x="37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814247" y="1230360"/>
              <a:ext cx="52440" cy="159466"/>
            </a:xfrm>
            <a:custGeom>
              <a:avLst/>
              <a:gdLst/>
              <a:ahLst/>
              <a:cxnLst/>
              <a:rect l="l" t="t" r="r" b="b"/>
              <a:pathLst>
                <a:path w="1588" h="4829" extrusionOk="0">
                  <a:moveTo>
                    <a:pt x="851" y="1"/>
                  </a:moveTo>
                  <a:cubicBezTo>
                    <a:pt x="809" y="29"/>
                    <a:pt x="742" y="90"/>
                    <a:pt x="656" y="196"/>
                  </a:cubicBezTo>
                  <a:lnTo>
                    <a:pt x="653" y="216"/>
                  </a:lnTo>
                  <a:cubicBezTo>
                    <a:pt x="639" y="291"/>
                    <a:pt x="631" y="397"/>
                    <a:pt x="639" y="545"/>
                  </a:cubicBezTo>
                  <a:cubicBezTo>
                    <a:pt x="645" y="687"/>
                    <a:pt x="642" y="799"/>
                    <a:pt x="628" y="868"/>
                  </a:cubicBezTo>
                  <a:lnTo>
                    <a:pt x="9" y="4506"/>
                  </a:lnTo>
                  <a:cubicBezTo>
                    <a:pt x="0" y="4554"/>
                    <a:pt x="3" y="4593"/>
                    <a:pt x="14" y="4624"/>
                  </a:cubicBezTo>
                  <a:cubicBezTo>
                    <a:pt x="42" y="4690"/>
                    <a:pt x="134" y="4735"/>
                    <a:pt x="288" y="4763"/>
                  </a:cubicBezTo>
                  <a:lnTo>
                    <a:pt x="483" y="4799"/>
                  </a:lnTo>
                  <a:cubicBezTo>
                    <a:pt x="567" y="4813"/>
                    <a:pt x="636" y="4819"/>
                    <a:pt x="687" y="4827"/>
                  </a:cubicBezTo>
                  <a:cubicBezTo>
                    <a:pt x="697" y="4828"/>
                    <a:pt x="708" y="4828"/>
                    <a:pt x="720" y="4828"/>
                  </a:cubicBezTo>
                  <a:cubicBezTo>
                    <a:pt x="767" y="4828"/>
                    <a:pt x="821" y="4823"/>
                    <a:pt x="879" y="4805"/>
                  </a:cubicBezTo>
                  <a:cubicBezTo>
                    <a:pt x="952" y="4785"/>
                    <a:pt x="1007" y="4749"/>
                    <a:pt x="1046" y="4699"/>
                  </a:cubicBezTo>
                  <a:lnTo>
                    <a:pt x="1049" y="4677"/>
                  </a:lnTo>
                  <a:cubicBezTo>
                    <a:pt x="1072" y="4565"/>
                    <a:pt x="960" y="4492"/>
                    <a:pt x="723" y="4451"/>
                  </a:cubicBezTo>
                  <a:cubicBezTo>
                    <a:pt x="701" y="4448"/>
                    <a:pt x="586" y="4434"/>
                    <a:pt x="371" y="4409"/>
                  </a:cubicBezTo>
                  <a:lnTo>
                    <a:pt x="701" y="2475"/>
                  </a:lnTo>
                  <a:cubicBezTo>
                    <a:pt x="720" y="2458"/>
                    <a:pt x="751" y="2448"/>
                    <a:pt x="788" y="2448"/>
                  </a:cubicBezTo>
                  <a:cubicBezTo>
                    <a:pt x="804" y="2448"/>
                    <a:pt x="820" y="2450"/>
                    <a:pt x="837" y="2453"/>
                  </a:cubicBezTo>
                  <a:lnTo>
                    <a:pt x="991" y="2484"/>
                  </a:lnTo>
                  <a:cubicBezTo>
                    <a:pt x="1002" y="2486"/>
                    <a:pt x="1013" y="2488"/>
                    <a:pt x="1024" y="2488"/>
                  </a:cubicBezTo>
                  <a:cubicBezTo>
                    <a:pt x="1061" y="2488"/>
                    <a:pt x="1095" y="2473"/>
                    <a:pt x="1127" y="2445"/>
                  </a:cubicBezTo>
                  <a:cubicBezTo>
                    <a:pt x="1161" y="2411"/>
                    <a:pt x="1183" y="2369"/>
                    <a:pt x="1194" y="2319"/>
                  </a:cubicBezTo>
                  <a:cubicBezTo>
                    <a:pt x="1200" y="2266"/>
                    <a:pt x="1189" y="2224"/>
                    <a:pt x="1158" y="2182"/>
                  </a:cubicBezTo>
                  <a:cubicBezTo>
                    <a:pt x="1127" y="2141"/>
                    <a:pt x="1088" y="2121"/>
                    <a:pt x="1041" y="2110"/>
                  </a:cubicBezTo>
                  <a:cubicBezTo>
                    <a:pt x="1016" y="2107"/>
                    <a:pt x="986" y="2106"/>
                    <a:pt x="951" y="2106"/>
                  </a:cubicBezTo>
                  <a:cubicBezTo>
                    <a:pt x="917" y="2106"/>
                    <a:pt x="878" y="2107"/>
                    <a:pt x="834" y="2110"/>
                  </a:cubicBezTo>
                  <a:cubicBezTo>
                    <a:pt x="793" y="2113"/>
                    <a:pt x="762" y="2118"/>
                    <a:pt x="737" y="2118"/>
                  </a:cubicBezTo>
                  <a:cubicBezTo>
                    <a:pt x="748" y="2049"/>
                    <a:pt x="770" y="1929"/>
                    <a:pt x="809" y="1772"/>
                  </a:cubicBezTo>
                  <a:cubicBezTo>
                    <a:pt x="846" y="1616"/>
                    <a:pt x="873" y="1493"/>
                    <a:pt x="887" y="1410"/>
                  </a:cubicBezTo>
                  <a:lnTo>
                    <a:pt x="1016" y="366"/>
                  </a:lnTo>
                  <a:cubicBezTo>
                    <a:pt x="1030" y="366"/>
                    <a:pt x="1049" y="369"/>
                    <a:pt x="1083" y="377"/>
                  </a:cubicBezTo>
                  <a:lnTo>
                    <a:pt x="1258" y="417"/>
                  </a:lnTo>
                  <a:cubicBezTo>
                    <a:pt x="1297" y="423"/>
                    <a:pt x="1333" y="426"/>
                    <a:pt x="1365" y="426"/>
                  </a:cubicBezTo>
                  <a:cubicBezTo>
                    <a:pt x="1490" y="426"/>
                    <a:pt x="1561" y="377"/>
                    <a:pt x="1577" y="277"/>
                  </a:cubicBezTo>
                  <a:cubicBezTo>
                    <a:pt x="1588" y="216"/>
                    <a:pt x="1565" y="160"/>
                    <a:pt x="1507" y="112"/>
                  </a:cubicBezTo>
                  <a:cubicBezTo>
                    <a:pt x="1451" y="68"/>
                    <a:pt x="1390" y="34"/>
                    <a:pt x="1325" y="26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855129" y="1242314"/>
              <a:ext cx="69314" cy="157848"/>
            </a:xfrm>
            <a:custGeom>
              <a:avLst/>
              <a:gdLst/>
              <a:ahLst/>
              <a:cxnLst/>
              <a:rect l="l" t="t" r="r" b="b"/>
              <a:pathLst>
                <a:path w="2099" h="4780" extrusionOk="0">
                  <a:moveTo>
                    <a:pt x="1728" y="875"/>
                  </a:moveTo>
                  <a:lnTo>
                    <a:pt x="1728" y="875"/>
                  </a:lnTo>
                  <a:cubicBezTo>
                    <a:pt x="1722" y="883"/>
                    <a:pt x="1717" y="925"/>
                    <a:pt x="1703" y="995"/>
                  </a:cubicBezTo>
                  <a:cubicBezTo>
                    <a:pt x="1692" y="1062"/>
                    <a:pt x="1672" y="1271"/>
                    <a:pt x="1644" y="1608"/>
                  </a:cubicBezTo>
                  <a:cubicBezTo>
                    <a:pt x="1616" y="1949"/>
                    <a:pt x="1591" y="2306"/>
                    <a:pt x="1563" y="2682"/>
                  </a:cubicBezTo>
                  <a:cubicBezTo>
                    <a:pt x="1535" y="3065"/>
                    <a:pt x="1519" y="3291"/>
                    <a:pt x="1507" y="3374"/>
                  </a:cubicBezTo>
                  <a:cubicBezTo>
                    <a:pt x="1501" y="3375"/>
                    <a:pt x="1494" y="3375"/>
                    <a:pt x="1487" y="3375"/>
                  </a:cubicBezTo>
                  <a:cubicBezTo>
                    <a:pt x="1436" y="3375"/>
                    <a:pt x="1359" y="3366"/>
                    <a:pt x="1256" y="3349"/>
                  </a:cubicBezTo>
                  <a:cubicBezTo>
                    <a:pt x="1142" y="3333"/>
                    <a:pt x="997" y="3282"/>
                    <a:pt x="835" y="3207"/>
                  </a:cubicBezTo>
                  <a:cubicBezTo>
                    <a:pt x="871" y="3028"/>
                    <a:pt x="1011" y="2607"/>
                    <a:pt x="1254" y="1949"/>
                  </a:cubicBezTo>
                  <a:cubicBezTo>
                    <a:pt x="1493" y="1288"/>
                    <a:pt x="1650" y="928"/>
                    <a:pt x="1728" y="875"/>
                  </a:cubicBezTo>
                  <a:close/>
                  <a:moveTo>
                    <a:pt x="1896" y="0"/>
                  </a:moveTo>
                  <a:cubicBezTo>
                    <a:pt x="1809" y="0"/>
                    <a:pt x="1698" y="129"/>
                    <a:pt x="1560" y="389"/>
                  </a:cubicBezTo>
                  <a:cubicBezTo>
                    <a:pt x="1415" y="660"/>
                    <a:pt x="1262" y="1003"/>
                    <a:pt x="1108" y="1413"/>
                  </a:cubicBezTo>
                  <a:cubicBezTo>
                    <a:pt x="955" y="1826"/>
                    <a:pt x="746" y="2392"/>
                    <a:pt x="492" y="3126"/>
                  </a:cubicBezTo>
                  <a:cubicBezTo>
                    <a:pt x="235" y="3854"/>
                    <a:pt x="71" y="4259"/>
                    <a:pt x="1" y="4328"/>
                  </a:cubicBezTo>
                  <a:cubicBezTo>
                    <a:pt x="7" y="4415"/>
                    <a:pt x="90" y="4471"/>
                    <a:pt x="255" y="4501"/>
                  </a:cubicBezTo>
                  <a:cubicBezTo>
                    <a:pt x="319" y="4426"/>
                    <a:pt x="378" y="4323"/>
                    <a:pt x="431" y="4186"/>
                  </a:cubicBezTo>
                  <a:cubicBezTo>
                    <a:pt x="481" y="4049"/>
                    <a:pt x="534" y="3916"/>
                    <a:pt x="587" y="3782"/>
                  </a:cubicBezTo>
                  <a:cubicBezTo>
                    <a:pt x="640" y="3645"/>
                    <a:pt x="690" y="3547"/>
                    <a:pt x="746" y="3483"/>
                  </a:cubicBezTo>
                  <a:cubicBezTo>
                    <a:pt x="866" y="3508"/>
                    <a:pt x="997" y="3553"/>
                    <a:pt x="1148" y="3609"/>
                  </a:cubicBezTo>
                  <a:cubicBezTo>
                    <a:pt x="1298" y="3659"/>
                    <a:pt x="1399" y="3712"/>
                    <a:pt x="1452" y="3765"/>
                  </a:cubicBezTo>
                  <a:lnTo>
                    <a:pt x="1312" y="4580"/>
                  </a:lnTo>
                  <a:cubicBezTo>
                    <a:pt x="1290" y="4688"/>
                    <a:pt x="1346" y="4755"/>
                    <a:pt x="1477" y="4775"/>
                  </a:cubicBezTo>
                  <a:cubicBezTo>
                    <a:pt x="1496" y="4778"/>
                    <a:pt x="1514" y="4779"/>
                    <a:pt x="1531" y="4779"/>
                  </a:cubicBezTo>
                  <a:cubicBezTo>
                    <a:pt x="1637" y="4779"/>
                    <a:pt x="1697" y="4719"/>
                    <a:pt x="1714" y="4596"/>
                  </a:cubicBezTo>
                  <a:cubicBezTo>
                    <a:pt x="1756" y="4376"/>
                    <a:pt x="1789" y="4036"/>
                    <a:pt x="1820" y="3578"/>
                  </a:cubicBezTo>
                  <a:cubicBezTo>
                    <a:pt x="1853" y="3126"/>
                    <a:pt x="1884" y="2802"/>
                    <a:pt x="1918" y="2610"/>
                  </a:cubicBezTo>
                  <a:cubicBezTo>
                    <a:pt x="1954" y="2417"/>
                    <a:pt x="1984" y="1985"/>
                    <a:pt x="2015" y="1316"/>
                  </a:cubicBezTo>
                  <a:cubicBezTo>
                    <a:pt x="2049" y="646"/>
                    <a:pt x="2077" y="239"/>
                    <a:pt x="2099" y="88"/>
                  </a:cubicBezTo>
                  <a:cubicBezTo>
                    <a:pt x="2057" y="46"/>
                    <a:pt x="1996" y="15"/>
                    <a:pt x="1909" y="2"/>
                  </a:cubicBezTo>
                  <a:cubicBezTo>
                    <a:pt x="1905" y="1"/>
                    <a:pt x="1900" y="0"/>
                    <a:pt x="1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929660" y="1247697"/>
              <a:ext cx="58549" cy="165443"/>
            </a:xfrm>
            <a:custGeom>
              <a:avLst/>
              <a:gdLst/>
              <a:ahLst/>
              <a:cxnLst/>
              <a:rect l="l" t="t" r="r" b="b"/>
              <a:pathLst>
                <a:path w="1773" h="5010" extrusionOk="0">
                  <a:moveTo>
                    <a:pt x="661" y="0"/>
                  </a:moveTo>
                  <a:cubicBezTo>
                    <a:pt x="608" y="0"/>
                    <a:pt x="576" y="34"/>
                    <a:pt x="564" y="98"/>
                  </a:cubicBezTo>
                  <a:cubicBezTo>
                    <a:pt x="327" y="1479"/>
                    <a:pt x="163" y="2659"/>
                    <a:pt x="71" y="3644"/>
                  </a:cubicBezTo>
                  <a:cubicBezTo>
                    <a:pt x="1" y="4369"/>
                    <a:pt x="20" y="4743"/>
                    <a:pt x="135" y="4760"/>
                  </a:cubicBezTo>
                  <a:cubicBezTo>
                    <a:pt x="143" y="4761"/>
                    <a:pt x="150" y="4761"/>
                    <a:pt x="158" y="4761"/>
                  </a:cubicBezTo>
                  <a:cubicBezTo>
                    <a:pt x="190" y="4761"/>
                    <a:pt x="219" y="4751"/>
                    <a:pt x="244" y="4723"/>
                  </a:cubicBezTo>
                  <a:cubicBezTo>
                    <a:pt x="274" y="4693"/>
                    <a:pt x="294" y="4659"/>
                    <a:pt x="299" y="4617"/>
                  </a:cubicBezTo>
                  <a:cubicBezTo>
                    <a:pt x="341" y="4380"/>
                    <a:pt x="383" y="4020"/>
                    <a:pt x="428" y="3543"/>
                  </a:cubicBezTo>
                  <a:cubicBezTo>
                    <a:pt x="478" y="3064"/>
                    <a:pt x="520" y="2712"/>
                    <a:pt x="559" y="2478"/>
                  </a:cubicBezTo>
                  <a:cubicBezTo>
                    <a:pt x="602" y="2468"/>
                    <a:pt x="647" y="2463"/>
                    <a:pt x="694" y="2463"/>
                  </a:cubicBezTo>
                  <a:cubicBezTo>
                    <a:pt x="738" y="2463"/>
                    <a:pt x="783" y="2467"/>
                    <a:pt x="829" y="2475"/>
                  </a:cubicBezTo>
                  <a:cubicBezTo>
                    <a:pt x="927" y="2492"/>
                    <a:pt x="1030" y="2519"/>
                    <a:pt x="1139" y="2559"/>
                  </a:cubicBezTo>
                  <a:cubicBezTo>
                    <a:pt x="1064" y="3239"/>
                    <a:pt x="955" y="3979"/>
                    <a:pt x="818" y="4774"/>
                  </a:cubicBezTo>
                  <a:cubicBezTo>
                    <a:pt x="796" y="4910"/>
                    <a:pt x="832" y="4988"/>
                    <a:pt x="941" y="5008"/>
                  </a:cubicBezTo>
                  <a:cubicBezTo>
                    <a:pt x="948" y="5009"/>
                    <a:pt x="956" y="5009"/>
                    <a:pt x="963" y="5009"/>
                  </a:cubicBezTo>
                  <a:cubicBezTo>
                    <a:pt x="1007" y="5009"/>
                    <a:pt x="1047" y="4994"/>
                    <a:pt x="1081" y="4958"/>
                  </a:cubicBezTo>
                  <a:cubicBezTo>
                    <a:pt x="1122" y="4916"/>
                    <a:pt x="1147" y="4868"/>
                    <a:pt x="1159" y="4813"/>
                  </a:cubicBezTo>
                  <a:cubicBezTo>
                    <a:pt x="1234" y="4355"/>
                    <a:pt x="1334" y="3669"/>
                    <a:pt x="1449" y="2740"/>
                  </a:cubicBezTo>
                  <a:cubicBezTo>
                    <a:pt x="1566" y="1814"/>
                    <a:pt x="1650" y="1208"/>
                    <a:pt x="1697" y="927"/>
                  </a:cubicBezTo>
                  <a:cubicBezTo>
                    <a:pt x="1747" y="645"/>
                    <a:pt x="1772" y="466"/>
                    <a:pt x="1767" y="396"/>
                  </a:cubicBezTo>
                  <a:cubicBezTo>
                    <a:pt x="1761" y="251"/>
                    <a:pt x="1678" y="162"/>
                    <a:pt x="1519" y="134"/>
                  </a:cubicBezTo>
                  <a:lnTo>
                    <a:pt x="1491" y="299"/>
                  </a:lnTo>
                  <a:lnTo>
                    <a:pt x="1164" y="2358"/>
                  </a:lnTo>
                  <a:lnTo>
                    <a:pt x="550" y="2296"/>
                  </a:lnTo>
                  <a:cubicBezTo>
                    <a:pt x="550" y="2249"/>
                    <a:pt x="556" y="2193"/>
                    <a:pt x="567" y="2135"/>
                  </a:cubicBezTo>
                  <a:lnTo>
                    <a:pt x="612" y="1900"/>
                  </a:lnTo>
                  <a:lnTo>
                    <a:pt x="790" y="606"/>
                  </a:lnTo>
                  <a:cubicBezTo>
                    <a:pt x="818" y="441"/>
                    <a:pt x="855" y="285"/>
                    <a:pt x="891" y="140"/>
                  </a:cubicBezTo>
                  <a:cubicBezTo>
                    <a:pt x="880" y="112"/>
                    <a:pt x="852" y="84"/>
                    <a:pt x="810" y="56"/>
                  </a:cubicBezTo>
                  <a:cubicBezTo>
                    <a:pt x="768" y="28"/>
                    <a:pt x="729" y="9"/>
                    <a:pt x="690" y="3"/>
                  </a:cubicBezTo>
                  <a:cubicBezTo>
                    <a:pt x="680" y="1"/>
                    <a:pt x="670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977675" y="1256216"/>
              <a:ext cx="45175" cy="162570"/>
            </a:xfrm>
            <a:custGeom>
              <a:avLst/>
              <a:gdLst/>
              <a:ahLst/>
              <a:cxnLst/>
              <a:rect l="l" t="t" r="r" b="b"/>
              <a:pathLst>
                <a:path w="1368" h="4923" extrusionOk="0">
                  <a:moveTo>
                    <a:pt x="1190" y="1"/>
                  </a:moveTo>
                  <a:cubicBezTo>
                    <a:pt x="1141" y="1"/>
                    <a:pt x="1090" y="15"/>
                    <a:pt x="1035" y="46"/>
                  </a:cubicBezTo>
                  <a:cubicBezTo>
                    <a:pt x="971" y="83"/>
                    <a:pt x="935" y="136"/>
                    <a:pt x="924" y="200"/>
                  </a:cubicBezTo>
                  <a:lnTo>
                    <a:pt x="603" y="2259"/>
                  </a:lnTo>
                  <a:lnTo>
                    <a:pt x="402" y="3291"/>
                  </a:lnTo>
                  <a:cubicBezTo>
                    <a:pt x="374" y="3444"/>
                    <a:pt x="369" y="3575"/>
                    <a:pt x="388" y="3684"/>
                  </a:cubicBezTo>
                  <a:cubicBezTo>
                    <a:pt x="405" y="3790"/>
                    <a:pt x="436" y="3849"/>
                    <a:pt x="477" y="3854"/>
                  </a:cubicBezTo>
                  <a:cubicBezTo>
                    <a:pt x="482" y="3855"/>
                    <a:pt x="486" y="3856"/>
                    <a:pt x="490" y="3856"/>
                  </a:cubicBezTo>
                  <a:cubicBezTo>
                    <a:pt x="562" y="3856"/>
                    <a:pt x="620" y="3719"/>
                    <a:pt x="667" y="3447"/>
                  </a:cubicBezTo>
                  <a:lnTo>
                    <a:pt x="712" y="3151"/>
                  </a:lnTo>
                  <a:cubicBezTo>
                    <a:pt x="768" y="2819"/>
                    <a:pt x="876" y="2326"/>
                    <a:pt x="1038" y="1670"/>
                  </a:cubicBezTo>
                  <a:cubicBezTo>
                    <a:pt x="1197" y="1014"/>
                    <a:pt x="1303" y="518"/>
                    <a:pt x="1359" y="183"/>
                  </a:cubicBezTo>
                  <a:cubicBezTo>
                    <a:pt x="1367" y="141"/>
                    <a:pt x="1356" y="102"/>
                    <a:pt x="1331" y="69"/>
                  </a:cubicBezTo>
                  <a:cubicBezTo>
                    <a:pt x="1309" y="32"/>
                    <a:pt x="1270" y="13"/>
                    <a:pt x="1214" y="2"/>
                  </a:cubicBezTo>
                  <a:cubicBezTo>
                    <a:pt x="1206" y="1"/>
                    <a:pt x="1198" y="1"/>
                    <a:pt x="1190" y="1"/>
                  </a:cubicBezTo>
                  <a:close/>
                  <a:moveTo>
                    <a:pt x="295" y="4394"/>
                  </a:moveTo>
                  <a:cubicBezTo>
                    <a:pt x="232" y="4394"/>
                    <a:pt x="175" y="4412"/>
                    <a:pt x="126" y="4451"/>
                  </a:cubicBezTo>
                  <a:cubicBezTo>
                    <a:pt x="62" y="4504"/>
                    <a:pt x="28" y="4563"/>
                    <a:pt x="14" y="4638"/>
                  </a:cubicBezTo>
                  <a:cubicBezTo>
                    <a:pt x="0" y="4711"/>
                    <a:pt x="14" y="4772"/>
                    <a:pt x="53" y="4825"/>
                  </a:cubicBezTo>
                  <a:cubicBezTo>
                    <a:pt x="95" y="4876"/>
                    <a:pt x="137" y="4903"/>
                    <a:pt x="182" y="4912"/>
                  </a:cubicBezTo>
                  <a:cubicBezTo>
                    <a:pt x="222" y="4919"/>
                    <a:pt x="259" y="4923"/>
                    <a:pt x="293" y="4923"/>
                  </a:cubicBezTo>
                  <a:cubicBezTo>
                    <a:pt x="430" y="4923"/>
                    <a:pt x="507" y="4863"/>
                    <a:pt x="528" y="4744"/>
                  </a:cubicBezTo>
                  <a:cubicBezTo>
                    <a:pt x="542" y="4661"/>
                    <a:pt x="530" y="4585"/>
                    <a:pt x="500" y="4516"/>
                  </a:cubicBezTo>
                  <a:cubicBezTo>
                    <a:pt x="463" y="4449"/>
                    <a:pt x="405" y="4410"/>
                    <a:pt x="332" y="4396"/>
                  </a:cubicBezTo>
                  <a:cubicBezTo>
                    <a:pt x="320" y="4394"/>
                    <a:pt x="307" y="4394"/>
                    <a:pt x="295" y="4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901393" y="1192417"/>
              <a:ext cx="130373" cy="21399"/>
            </a:xfrm>
            <a:custGeom>
              <a:avLst/>
              <a:gdLst/>
              <a:ahLst/>
              <a:cxnLst/>
              <a:rect l="l" t="t" r="r" b="b"/>
              <a:pathLst>
                <a:path w="3948" h="648" extrusionOk="0">
                  <a:moveTo>
                    <a:pt x="42" y="0"/>
                  </a:moveTo>
                  <a:cubicBezTo>
                    <a:pt x="23" y="0"/>
                    <a:pt x="6" y="14"/>
                    <a:pt x="0" y="34"/>
                  </a:cubicBezTo>
                  <a:cubicBezTo>
                    <a:pt x="0" y="56"/>
                    <a:pt x="14" y="73"/>
                    <a:pt x="37" y="76"/>
                  </a:cubicBezTo>
                  <a:cubicBezTo>
                    <a:pt x="70" y="79"/>
                    <a:pt x="3471" y="455"/>
                    <a:pt x="3889" y="645"/>
                  </a:cubicBezTo>
                  <a:cubicBezTo>
                    <a:pt x="3898" y="645"/>
                    <a:pt x="3901" y="648"/>
                    <a:pt x="3906" y="648"/>
                  </a:cubicBezTo>
                  <a:cubicBezTo>
                    <a:pt x="3920" y="648"/>
                    <a:pt x="3934" y="642"/>
                    <a:pt x="3942" y="628"/>
                  </a:cubicBezTo>
                  <a:cubicBezTo>
                    <a:pt x="3948" y="606"/>
                    <a:pt x="3942" y="586"/>
                    <a:pt x="3920" y="575"/>
                  </a:cubicBezTo>
                  <a:cubicBezTo>
                    <a:pt x="3488" y="383"/>
                    <a:pt x="182" y="17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42696" y="1213882"/>
              <a:ext cx="44184" cy="8586"/>
            </a:xfrm>
            <a:custGeom>
              <a:avLst/>
              <a:gdLst/>
              <a:ahLst/>
              <a:cxnLst/>
              <a:rect l="l" t="t" r="r" b="b"/>
              <a:pathLst>
                <a:path w="1338" h="260" extrusionOk="0">
                  <a:moveTo>
                    <a:pt x="40" y="0"/>
                  </a:moveTo>
                  <a:cubicBezTo>
                    <a:pt x="18" y="0"/>
                    <a:pt x="1" y="20"/>
                    <a:pt x="1" y="40"/>
                  </a:cubicBezTo>
                  <a:cubicBezTo>
                    <a:pt x="1" y="59"/>
                    <a:pt x="18" y="79"/>
                    <a:pt x="40" y="79"/>
                  </a:cubicBezTo>
                  <a:cubicBezTo>
                    <a:pt x="336" y="90"/>
                    <a:pt x="1131" y="137"/>
                    <a:pt x="1270" y="249"/>
                  </a:cubicBezTo>
                  <a:cubicBezTo>
                    <a:pt x="1279" y="257"/>
                    <a:pt x="1284" y="260"/>
                    <a:pt x="1295" y="260"/>
                  </a:cubicBezTo>
                  <a:cubicBezTo>
                    <a:pt x="1309" y="260"/>
                    <a:pt x="1321" y="257"/>
                    <a:pt x="1323" y="246"/>
                  </a:cubicBezTo>
                  <a:cubicBezTo>
                    <a:pt x="1337" y="229"/>
                    <a:pt x="1334" y="204"/>
                    <a:pt x="1315" y="190"/>
                  </a:cubicBezTo>
                  <a:cubicBezTo>
                    <a:pt x="1131" y="42"/>
                    <a:pt x="152" y="3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705438" y="1278738"/>
              <a:ext cx="16346" cy="109668"/>
            </a:xfrm>
            <a:custGeom>
              <a:avLst/>
              <a:gdLst/>
              <a:ahLst/>
              <a:cxnLst/>
              <a:rect l="l" t="t" r="r" b="b"/>
              <a:pathLst>
                <a:path w="495" h="3321" extrusionOk="0">
                  <a:moveTo>
                    <a:pt x="455" y="0"/>
                  </a:moveTo>
                  <a:cubicBezTo>
                    <a:pt x="435" y="0"/>
                    <a:pt x="419" y="13"/>
                    <a:pt x="416" y="31"/>
                  </a:cubicBezTo>
                  <a:cubicBezTo>
                    <a:pt x="394" y="148"/>
                    <a:pt x="1" y="2821"/>
                    <a:pt x="54" y="3287"/>
                  </a:cubicBezTo>
                  <a:cubicBezTo>
                    <a:pt x="56" y="3306"/>
                    <a:pt x="70" y="3320"/>
                    <a:pt x="90" y="3320"/>
                  </a:cubicBezTo>
                  <a:lnTo>
                    <a:pt x="98" y="3320"/>
                  </a:lnTo>
                  <a:cubicBezTo>
                    <a:pt x="118" y="3320"/>
                    <a:pt x="137" y="3298"/>
                    <a:pt x="132" y="3278"/>
                  </a:cubicBezTo>
                  <a:cubicBezTo>
                    <a:pt x="79" y="2824"/>
                    <a:pt x="489" y="73"/>
                    <a:pt x="492" y="45"/>
                  </a:cubicBezTo>
                  <a:cubicBezTo>
                    <a:pt x="494" y="26"/>
                    <a:pt x="480" y="3"/>
                    <a:pt x="461" y="0"/>
                  </a:cubicBezTo>
                  <a:cubicBezTo>
                    <a:pt x="459" y="0"/>
                    <a:pt x="457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721453" y="1238847"/>
              <a:ext cx="7958" cy="24734"/>
            </a:xfrm>
            <a:custGeom>
              <a:avLst/>
              <a:gdLst/>
              <a:ahLst/>
              <a:cxnLst/>
              <a:rect l="l" t="t" r="r" b="b"/>
              <a:pathLst>
                <a:path w="241" h="749" extrusionOk="0">
                  <a:moveTo>
                    <a:pt x="195" y="0"/>
                  </a:moveTo>
                  <a:cubicBezTo>
                    <a:pt x="183" y="0"/>
                    <a:pt x="171" y="6"/>
                    <a:pt x="163" y="17"/>
                  </a:cubicBezTo>
                  <a:cubicBezTo>
                    <a:pt x="60" y="151"/>
                    <a:pt x="9" y="651"/>
                    <a:pt x="4" y="706"/>
                  </a:cubicBezTo>
                  <a:cubicBezTo>
                    <a:pt x="1" y="729"/>
                    <a:pt x="18" y="745"/>
                    <a:pt x="37" y="748"/>
                  </a:cubicBezTo>
                  <a:lnTo>
                    <a:pt x="43" y="748"/>
                  </a:lnTo>
                  <a:cubicBezTo>
                    <a:pt x="62" y="748"/>
                    <a:pt x="76" y="734"/>
                    <a:pt x="79" y="715"/>
                  </a:cubicBezTo>
                  <a:cubicBezTo>
                    <a:pt x="93" y="567"/>
                    <a:pt x="149" y="162"/>
                    <a:pt x="227" y="65"/>
                  </a:cubicBezTo>
                  <a:cubicBezTo>
                    <a:pt x="241" y="48"/>
                    <a:pt x="238" y="23"/>
                    <a:pt x="219" y="9"/>
                  </a:cubicBezTo>
                  <a:cubicBezTo>
                    <a:pt x="212" y="3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42374" y="1497908"/>
              <a:ext cx="22323" cy="27310"/>
            </a:xfrm>
            <a:custGeom>
              <a:avLst/>
              <a:gdLst/>
              <a:ahLst/>
              <a:cxnLst/>
              <a:rect l="l" t="t" r="r" b="b"/>
              <a:pathLst>
                <a:path w="676" h="827" extrusionOk="0">
                  <a:moveTo>
                    <a:pt x="637" y="0"/>
                  </a:moveTo>
                  <a:cubicBezTo>
                    <a:pt x="615" y="0"/>
                    <a:pt x="598" y="17"/>
                    <a:pt x="598" y="39"/>
                  </a:cubicBezTo>
                  <a:cubicBezTo>
                    <a:pt x="598" y="179"/>
                    <a:pt x="244" y="550"/>
                    <a:pt x="20" y="756"/>
                  </a:cubicBezTo>
                  <a:cubicBezTo>
                    <a:pt x="1" y="770"/>
                    <a:pt x="1" y="795"/>
                    <a:pt x="15" y="812"/>
                  </a:cubicBezTo>
                  <a:cubicBezTo>
                    <a:pt x="23" y="823"/>
                    <a:pt x="34" y="826"/>
                    <a:pt x="43" y="826"/>
                  </a:cubicBezTo>
                  <a:cubicBezTo>
                    <a:pt x="51" y="826"/>
                    <a:pt x="62" y="823"/>
                    <a:pt x="71" y="812"/>
                  </a:cubicBezTo>
                  <a:cubicBezTo>
                    <a:pt x="132" y="756"/>
                    <a:pt x="676" y="254"/>
                    <a:pt x="676" y="39"/>
                  </a:cubicBezTo>
                  <a:cubicBezTo>
                    <a:pt x="676" y="17"/>
                    <a:pt x="656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324154" y="1295972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2890981" y="1295973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2010375" y="178723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2427777" y="275834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802845" y="3539091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2465680" y="57322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33"/>
          <p:cNvGrpSpPr/>
          <p:nvPr/>
        </p:nvGrpSpPr>
        <p:grpSpPr>
          <a:xfrm>
            <a:off x="482175" y="-52966"/>
            <a:ext cx="1731616" cy="1733136"/>
            <a:chOff x="517525" y="55334"/>
            <a:chExt cx="1731616" cy="1733136"/>
          </a:xfrm>
        </p:grpSpPr>
        <p:sp>
          <p:nvSpPr>
            <p:cNvPr id="1028" name="Google Shape;1028;p33"/>
            <p:cNvSpPr/>
            <p:nvPr/>
          </p:nvSpPr>
          <p:spPr>
            <a:xfrm rot="-922284">
              <a:off x="679259" y="216741"/>
              <a:ext cx="1408148" cy="1410322"/>
            </a:xfrm>
            <a:custGeom>
              <a:avLst/>
              <a:gdLst/>
              <a:ahLst/>
              <a:cxnLst/>
              <a:rect l="l" t="t" r="r" b="b"/>
              <a:pathLst>
                <a:path w="22015" h="22049" extrusionOk="0">
                  <a:moveTo>
                    <a:pt x="9000" y="1"/>
                  </a:moveTo>
                  <a:cubicBezTo>
                    <a:pt x="8875" y="1"/>
                    <a:pt x="8746" y="12"/>
                    <a:pt x="8621" y="26"/>
                  </a:cubicBezTo>
                  <a:lnTo>
                    <a:pt x="8615" y="26"/>
                  </a:lnTo>
                  <a:cubicBezTo>
                    <a:pt x="8551" y="32"/>
                    <a:pt x="8487" y="46"/>
                    <a:pt x="8420" y="60"/>
                  </a:cubicBezTo>
                  <a:cubicBezTo>
                    <a:pt x="8356" y="71"/>
                    <a:pt x="8289" y="82"/>
                    <a:pt x="8225" y="99"/>
                  </a:cubicBezTo>
                  <a:cubicBezTo>
                    <a:pt x="8096" y="129"/>
                    <a:pt x="7971" y="168"/>
                    <a:pt x="7845" y="219"/>
                  </a:cubicBezTo>
                  <a:cubicBezTo>
                    <a:pt x="7784" y="241"/>
                    <a:pt x="7720" y="269"/>
                    <a:pt x="7658" y="302"/>
                  </a:cubicBezTo>
                  <a:cubicBezTo>
                    <a:pt x="7597" y="325"/>
                    <a:pt x="7538" y="352"/>
                    <a:pt x="7482" y="380"/>
                  </a:cubicBezTo>
                  <a:lnTo>
                    <a:pt x="7480" y="386"/>
                  </a:lnTo>
                  <a:cubicBezTo>
                    <a:pt x="7365" y="445"/>
                    <a:pt x="7254" y="514"/>
                    <a:pt x="7145" y="590"/>
                  </a:cubicBezTo>
                  <a:cubicBezTo>
                    <a:pt x="7095" y="626"/>
                    <a:pt x="7050" y="659"/>
                    <a:pt x="7005" y="698"/>
                  </a:cubicBezTo>
                  <a:cubicBezTo>
                    <a:pt x="6961" y="696"/>
                    <a:pt x="6919" y="693"/>
                    <a:pt x="6871" y="693"/>
                  </a:cubicBezTo>
                  <a:cubicBezTo>
                    <a:pt x="6830" y="693"/>
                    <a:pt x="6785" y="696"/>
                    <a:pt x="6740" y="696"/>
                  </a:cubicBezTo>
                  <a:lnTo>
                    <a:pt x="6738" y="696"/>
                  </a:lnTo>
                  <a:cubicBezTo>
                    <a:pt x="6626" y="704"/>
                    <a:pt x="6517" y="712"/>
                    <a:pt x="6411" y="726"/>
                  </a:cubicBezTo>
                  <a:cubicBezTo>
                    <a:pt x="6333" y="740"/>
                    <a:pt x="6252" y="757"/>
                    <a:pt x="6174" y="779"/>
                  </a:cubicBezTo>
                  <a:cubicBezTo>
                    <a:pt x="6096" y="796"/>
                    <a:pt x="6015" y="818"/>
                    <a:pt x="5940" y="843"/>
                  </a:cubicBezTo>
                  <a:lnTo>
                    <a:pt x="5934" y="846"/>
                  </a:lnTo>
                  <a:cubicBezTo>
                    <a:pt x="5764" y="905"/>
                    <a:pt x="5597" y="977"/>
                    <a:pt x="5440" y="1072"/>
                  </a:cubicBezTo>
                  <a:cubicBezTo>
                    <a:pt x="5357" y="1122"/>
                    <a:pt x="5279" y="1173"/>
                    <a:pt x="5206" y="1228"/>
                  </a:cubicBezTo>
                  <a:cubicBezTo>
                    <a:pt x="5128" y="1281"/>
                    <a:pt x="5053" y="1340"/>
                    <a:pt x="4983" y="1404"/>
                  </a:cubicBezTo>
                  <a:cubicBezTo>
                    <a:pt x="4849" y="1527"/>
                    <a:pt x="4729" y="1658"/>
                    <a:pt x="4620" y="1806"/>
                  </a:cubicBezTo>
                  <a:lnTo>
                    <a:pt x="4617" y="1809"/>
                  </a:lnTo>
                  <a:cubicBezTo>
                    <a:pt x="4578" y="1856"/>
                    <a:pt x="4548" y="1909"/>
                    <a:pt x="4514" y="1959"/>
                  </a:cubicBezTo>
                  <a:cubicBezTo>
                    <a:pt x="4442" y="1982"/>
                    <a:pt x="4372" y="2010"/>
                    <a:pt x="4305" y="2043"/>
                  </a:cubicBezTo>
                  <a:cubicBezTo>
                    <a:pt x="4202" y="2079"/>
                    <a:pt x="4101" y="2130"/>
                    <a:pt x="4006" y="2185"/>
                  </a:cubicBezTo>
                  <a:cubicBezTo>
                    <a:pt x="3817" y="2297"/>
                    <a:pt x="3644" y="2428"/>
                    <a:pt x="3487" y="2582"/>
                  </a:cubicBezTo>
                  <a:cubicBezTo>
                    <a:pt x="3462" y="2607"/>
                    <a:pt x="3443" y="2629"/>
                    <a:pt x="3421" y="2651"/>
                  </a:cubicBezTo>
                  <a:cubicBezTo>
                    <a:pt x="3270" y="2615"/>
                    <a:pt x="3111" y="2595"/>
                    <a:pt x="2955" y="2595"/>
                  </a:cubicBezTo>
                  <a:cubicBezTo>
                    <a:pt x="2458" y="2595"/>
                    <a:pt x="1981" y="2782"/>
                    <a:pt x="1607" y="3112"/>
                  </a:cubicBezTo>
                  <a:cubicBezTo>
                    <a:pt x="1431" y="3271"/>
                    <a:pt x="1250" y="3485"/>
                    <a:pt x="1116" y="3773"/>
                  </a:cubicBezTo>
                  <a:cubicBezTo>
                    <a:pt x="926" y="3932"/>
                    <a:pt x="770" y="4127"/>
                    <a:pt x="645" y="4353"/>
                  </a:cubicBezTo>
                  <a:cubicBezTo>
                    <a:pt x="282" y="4713"/>
                    <a:pt x="143" y="5106"/>
                    <a:pt x="89" y="5371"/>
                  </a:cubicBezTo>
                  <a:cubicBezTo>
                    <a:pt x="17" y="5687"/>
                    <a:pt x="0" y="6164"/>
                    <a:pt x="271" y="6680"/>
                  </a:cubicBezTo>
                  <a:cubicBezTo>
                    <a:pt x="405" y="6934"/>
                    <a:pt x="684" y="7319"/>
                    <a:pt x="1200" y="7547"/>
                  </a:cubicBezTo>
                  <a:cubicBezTo>
                    <a:pt x="1072" y="7678"/>
                    <a:pt x="963" y="7821"/>
                    <a:pt x="876" y="7977"/>
                  </a:cubicBezTo>
                  <a:cubicBezTo>
                    <a:pt x="628" y="8309"/>
                    <a:pt x="486" y="8719"/>
                    <a:pt x="488" y="9165"/>
                  </a:cubicBezTo>
                  <a:cubicBezTo>
                    <a:pt x="491" y="9436"/>
                    <a:pt x="547" y="9695"/>
                    <a:pt x="653" y="9938"/>
                  </a:cubicBezTo>
                  <a:cubicBezTo>
                    <a:pt x="447" y="10181"/>
                    <a:pt x="285" y="10468"/>
                    <a:pt x="182" y="10775"/>
                  </a:cubicBezTo>
                  <a:cubicBezTo>
                    <a:pt x="25" y="11252"/>
                    <a:pt x="14" y="11754"/>
                    <a:pt x="154" y="12226"/>
                  </a:cubicBezTo>
                  <a:cubicBezTo>
                    <a:pt x="282" y="12658"/>
                    <a:pt x="530" y="13038"/>
                    <a:pt x="876" y="13333"/>
                  </a:cubicBezTo>
                  <a:cubicBezTo>
                    <a:pt x="770" y="13623"/>
                    <a:pt x="675" y="13902"/>
                    <a:pt x="628" y="14059"/>
                  </a:cubicBezTo>
                  <a:lnTo>
                    <a:pt x="625" y="14070"/>
                  </a:lnTo>
                  <a:lnTo>
                    <a:pt x="620" y="14078"/>
                  </a:lnTo>
                  <a:cubicBezTo>
                    <a:pt x="586" y="14190"/>
                    <a:pt x="561" y="14310"/>
                    <a:pt x="547" y="14424"/>
                  </a:cubicBezTo>
                  <a:cubicBezTo>
                    <a:pt x="237" y="15286"/>
                    <a:pt x="184" y="15721"/>
                    <a:pt x="307" y="16210"/>
                  </a:cubicBezTo>
                  <a:cubicBezTo>
                    <a:pt x="447" y="16770"/>
                    <a:pt x="826" y="17236"/>
                    <a:pt x="1350" y="17490"/>
                  </a:cubicBezTo>
                  <a:cubicBezTo>
                    <a:pt x="1395" y="17512"/>
                    <a:pt x="1437" y="17532"/>
                    <a:pt x="1484" y="17549"/>
                  </a:cubicBezTo>
                  <a:cubicBezTo>
                    <a:pt x="1549" y="17744"/>
                    <a:pt x="1646" y="17931"/>
                    <a:pt x="1772" y="18098"/>
                  </a:cubicBezTo>
                  <a:cubicBezTo>
                    <a:pt x="1900" y="18268"/>
                    <a:pt x="2040" y="18405"/>
                    <a:pt x="2187" y="18511"/>
                  </a:cubicBezTo>
                  <a:cubicBezTo>
                    <a:pt x="2536" y="18955"/>
                    <a:pt x="3058" y="19234"/>
                    <a:pt x="3627" y="19264"/>
                  </a:cubicBezTo>
                  <a:cubicBezTo>
                    <a:pt x="3959" y="19568"/>
                    <a:pt x="4394" y="19753"/>
                    <a:pt x="4866" y="19767"/>
                  </a:cubicBezTo>
                  <a:cubicBezTo>
                    <a:pt x="4916" y="19772"/>
                    <a:pt x="5214" y="19778"/>
                    <a:pt x="5622" y="19792"/>
                  </a:cubicBezTo>
                  <a:cubicBezTo>
                    <a:pt x="5984" y="20492"/>
                    <a:pt x="6715" y="20977"/>
                    <a:pt x="7561" y="20980"/>
                  </a:cubicBezTo>
                  <a:lnTo>
                    <a:pt x="7572" y="20980"/>
                  </a:lnTo>
                  <a:cubicBezTo>
                    <a:pt x="7990" y="20980"/>
                    <a:pt x="8381" y="20863"/>
                    <a:pt x="8710" y="20659"/>
                  </a:cubicBezTo>
                  <a:cubicBezTo>
                    <a:pt x="8835" y="20687"/>
                    <a:pt x="8961" y="20707"/>
                    <a:pt x="9095" y="20709"/>
                  </a:cubicBezTo>
                  <a:cubicBezTo>
                    <a:pt x="9237" y="20715"/>
                    <a:pt x="11201" y="20776"/>
                    <a:pt x="12259" y="20776"/>
                  </a:cubicBezTo>
                  <a:cubicBezTo>
                    <a:pt x="12351" y="20776"/>
                    <a:pt x="12440" y="20776"/>
                    <a:pt x="12515" y="20771"/>
                  </a:cubicBezTo>
                  <a:cubicBezTo>
                    <a:pt x="12529" y="20790"/>
                    <a:pt x="12540" y="20807"/>
                    <a:pt x="12554" y="20824"/>
                  </a:cubicBezTo>
                  <a:cubicBezTo>
                    <a:pt x="12652" y="20961"/>
                    <a:pt x="12764" y="21089"/>
                    <a:pt x="12886" y="21209"/>
                  </a:cubicBezTo>
                  <a:cubicBezTo>
                    <a:pt x="12945" y="21267"/>
                    <a:pt x="13009" y="21323"/>
                    <a:pt x="13076" y="21371"/>
                  </a:cubicBezTo>
                  <a:cubicBezTo>
                    <a:pt x="13140" y="21424"/>
                    <a:pt x="13202" y="21477"/>
                    <a:pt x="13271" y="21521"/>
                  </a:cubicBezTo>
                  <a:cubicBezTo>
                    <a:pt x="13402" y="21608"/>
                    <a:pt x="13536" y="21686"/>
                    <a:pt x="13681" y="21753"/>
                  </a:cubicBezTo>
                  <a:lnTo>
                    <a:pt x="13684" y="21756"/>
                  </a:lnTo>
                  <a:cubicBezTo>
                    <a:pt x="13746" y="21786"/>
                    <a:pt x="13812" y="21811"/>
                    <a:pt x="13882" y="21831"/>
                  </a:cubicBezTo>
                  <a:cubicBezTo>
                    <a:pt x="13949" y="21859"/>
                    <a:pt x="14019" y="21884"/>
                    <a:pt x="14089" y="21906"/>
                  </a:cubicBezTo>
                  <a:cubicBezTo>
                    <a:pt x="14214" y="21943"/>
                    <a:pt x="14343" y="21976"/>
                    <a:pt x="14474" y="21996"/>
                  </a:cubicBezTo>
                  <a:cubicBezTo>
                    <a:pt x="14535" y="22007"/>
                    <a:pt x="14594" y="22012"/>
                    <a:pt x="14658" y="22021"/>
                  </a:cubicBezTo>
                  <a:cubicBezTo>
                    <a:pt x="14716" y="22032"/>
                    <a:pt x="14775" y="22037"/>
                    <a:pt x="14834" y="22040"/>
                  </a:cubicBezTo>
                  <a:lnTo>
                    <a:pt x="14845" y="22040"/>
                  </a:lnTo>
                  <a:cubicBezTo>
                    <a:pt x="14873" y="22046"/>
                    <a:pt x="14901" y="22046"/>
                    <a:pt x="14926" y="22046"/>
                  </a:cubicBezTo>
                  <a:cubicBezTo>
                    <a:pt x="14976" y="22049"/>
                    <a:pt x="15029" y="22049"/>
                    <a:pt x="15082" y="22049"/>
                  </a:cubicBezTo>
                  <a:lnTo>
                    <a:pt x="15087" y="22049"/>
                  </a:lnTo>
                  <a:cubicBezTo>
                    <a:pt x="15115" y="22049"/>
                    <a:pt x="15143" y="22049"/>
                    <a:pt x="15168" y="22046"/>
                  </a:cubicBezTo>
                  <a:cubicBezTo>
                    <a:pt x="15227" y="22040"/>
                    <a:pt x="15283" y="22037"/>
                    <a:pt x="15338" y="22032"/>
                  </a:cubicBezTo>
                  <a:cubicBezTo>
                    <a:pt x="15400" y="22026"/>
                    <a:pt x="15461" y="22023"/>
                    <a:pt x="15520" y="22018"/>
                  </a:cubicBezTo>
                  <a:cubicBezTo>
                    <a:pt x="15643" y="22004"/>
                    <a:pt x="15765" y="21979"/>
                    <a:pt x="15883" y="21954"/>
                  </a:cubicBezTo>
                  <a:lnTo>
                    <a:pt x="15888" y="21954"/>
                  </a:lnTo>
                  <a:lnTo>
                    <a:pt x="16075" y="21901"/>
                  </a:lnTo>
                  <a:cubicBezTo>
                    <a:pt x="16083" y="21898"/>
                    <a:pt x="16086" y="21898"/>
                    <a:pt x="16089" y="21898"/>
                  </a:cubicBezTo>
                  <a:cubicBezTo>
                    <a:pt x="16106" y="21901"/>
                    <a:pt x="16128" y="21906"/>
                    <a:pt x="16145" y="21909"/>
                  </a:cubicBezTo>
                  <a:lnTo>
                    <a:pt x="16148" y="21909"/>
                  </a:lnTo>
                  <a:cubicBezTo>
                    <a:pt x="16242" y="21926"/>
                    <a:pt x="16337" y="21937"/>
                    <a:pt x="16435" y="21940"/>
                  </a:cubicBezTo>
                  <a:cubicBezTo>
                    <a:pt x="16507" y="21951"/>
                    <a:pt x="16580" y="21954"/>
                    <a:pt x="16655" y="21954"/>
                  </a:cubicBezTo>
                  <a:lnTo>
                    <a:pt x="16733" y="21954"/>
                  </a:lnTo>
                  <a:lnTo>
                    <a:pt x="16784" y="21951"/>
                  </a:lnTo>
                  <a:cubicBezTo>
                    <a:pt x="16943" y="21940"/>
                    <a:pt x="17104" y="21920"/>
                    <a:pt x="17261" y="21881"/>
                  </a:cubicBezTo>
                  <a:lnTo>
                    <a:pt x="17263" y="21878"/>
                  </a:lnTo>
                  <a:cubicBezTo>
                    <a:pt x="17344" y="21856"/>
                    <a:pt x="17422" y="21837"/>
                    <a:pt x="17498" y="21809"/>
                  </a:cubicBezTo>
                  <a:cubicBezTo>
                    <a:pt x="17568" y="21786"/>
                    <a:pt x="17637" y="21761"/>
                    <a:pt x="17704" y="21739"/>
                  </a:cubicBezTo>
                  <a:lnTo>
                    <a:pt x="17721" y="21731"/>
                  </a:lnTo>
                  <a:cubicBezTo>
                    <a:pt x="17805" y="21697"/>
                    <a:pt x="17888" y="21658"/>
                    <a:pt x="17969" y="21613"/>
                  </a:cubicBezTo>
                  <a:cubicBezTo>
                    <a:pt x="17997" y="21599"/>
                    <a:pt x="18022" y="21585"/>
                    <a:pt x="18045" y="21572"/>
                  </a:cubicBezTo>
                  <a:cubicBezTo>
                    <a:pt x="18084" y="21549"/>
                    <a:pt x="18123" y="21524"/>
                    <a:pt x="18156" y="21505"/>
                  </a:cubicBezTo>
                  <a:cubicBezTo>
                    <a:pt x="18192" y="21488"/>
                    <a:pt x="18223" y="21466"/>
                    <a:pt x="18259" y="21449"/>
                  </a:cubicBezTo>
                  <a:lnTo>
                    <a:pt x="18268" y="21440"/>
                  </a:lnTo>
                  <a:cubicBezTo>
                    <a:pt x="18349" y="21393"/>
                    <a:pt x="18430" y="21337"/>
                    <a:pt x="18502" y="21284"/>
                  </a:cubicBezTo>
                  <a:cubicBezTo>
                    <a:pt x="18544" y="21254"/>
                    <a:pt x="18586" y="21223"/>
                    <a:pt x="18625" y="21187"/>
                  </a:cubicBezTo>
                  <a:cubicBezTo>
                    <a:pt x="18667" y="21156"/>
                    <a:pt x="18706" y="21128"/>
                    <a:pt x="18748" y="21092"/>
                  </a:cubicBezTo>
                  <a:cubicBezTo>
                    <a:pt x="18834" y="21019"/>
                    <a:pt x="18918" y="20944"/>
                    <a:pt x="18993" y="20863"/>
                  </a:cubicBezTo>
                  <a:cubicBezTo>
                    <a:pt x="19041" y="20818"/>
                    <a:pt x="19082" y="20768"/>
                    <a:pt x="19124" y="20721"/>
                  </a:cubicBezTo>
                  <a:cubicBezTo>
                    <a:pt x="19169" y="20670"/>
                    <a:pt x="19211" y="20623"/>
                    <a:pt x="19253" y="20570"/>
                  </a:cubicBezTo>
                  <a:cubicBezTo>
                    <a:pt x="19303" y="20506"/>
                    <a:pt x="19347" y="20444"/>
                    <a:pt x="19389" y="20378"/>
                  </a:cubicBezTo>
                  <a:cubicBezTo>
                    <a:pt x="19459" y="20336"/>
                    <a:pt x="19526" y="20291"/>
                    <a:pt x="19590" y="20241"/>
                  </a:cubicBezTo>
                  <a:cubicBezTo>
                    <a:pt x="19685" y="20182"/>
                    <a:pt x="19771" y="20115"/>
                    <a:pt x="19850" y="20040"/>
                  </a:cubicBezTo>
                  <a:lnTo>
                    <a:pt x="19852" y="20037"/>
                  </a:lnTo>
                  <a:cubicBezTo>
                    <a:pt x="20017" y="19884"/>
                    <a:pt x="20162" y="19708"/>
                    <a:pt x="20282" y="19515"/>
                  </a:cubicBezTo>
                  <a:cubicBezTo>
                    <a:pt x="20338" y="19423"/>
                    <a:pt x="20388" y="19329"/>
                    <a:pt x="20427" y="19231"/>
                  </a:cubicBezTo>
                  <a:cubicBezTo>
                    <a:pt x="20475" y="19147"/>
                    <a:pt x="20508" y="19055"/>
                    <a:pt x="20544" y="18966"/>
                  </a:cubicBezTo>
                  <a:lnTo>
                    <a:pt x="20544" y="18969"/>
                  </a:lnTo>
                  <a:cubicBezTo>
                    <a:pt x="20594" y="18810"/>
                    <a:pt x="20636" y="18642"/>
                    <a:pt x="20661" y="18469"/>
                  </a:cubicBezTo>
                  <a:cubicBezTo>
                    <a:pt x="20673" y="18397"/>
                    <a:pt x="20678" y="18324"/>
                    <a:pt x="20684" y="18254"/>
                  </a:cubicBezTo>
                  <a:cubicBezTo>
                    <a:pt x="20684" y="18252"/>
                    <a:pt x="20684" y="18246"/>
                    <a:pt x="20687" y="18243"/>
                  </a:cubicBezTo>
                  <a:cubicBezTo>
                    <a:pt x="20952" y="18037"/>
                    <a:pt x="21178" y="17780"/>
                    <a:pt x="21348" y="17487"/>
                  </a:cubicBezTo>
                  <a:cubicBezTo>
                    <a:pt x="21537" y="17166"/>
                    <a:pt x="21652" y="16807"/>
                    <a:pt x="21699" y="16438"/>
                  </a:cubicBezTo>
                  <a:cubicBezTo>
                    <a:pt x="21948" y="15984"/>
                    <a:pt x="22014" y="15462"/>
                    <a:pt x="21881" y="14974"/>
                  </a:cubicBezTo>
                  <a:cubicBezTo>
                    <a:pt x="21797" y="14667"/>
                    <a:pt x="21649" y="14396"/>
                    <a:pt x="21448" y="14179"/>
                  </a:cubicBezTo>
                  <a:cubicBezTo>
                    <a:pt x="21470" y="13961"/>
                    <a:pt x="21457" y="13738"/>
                    <a:pt x="21401" y="13517"/>
                  </a:cubicBezTo>
                  <a:lnTo>
                    <a:pt x="21384" y="13453"/>
                  </a:lnTo>
                  <a:lnTo>
                    <a:pt x="21362" y="13386"/>
                  </a:lnTo>
                  <a:cubicBezTo>
                    <a:pt x="21350" y="13358"/>
                    <a:pt x="21150" y="12745"/>
                    <a:pt x="20901" y="12058"/>
                  </a:cubicBezTo>
                  <a:cubicBezTo>
                    <a:pt x="20966" y="12011"/>
                    <a:pt x="21024" y="11961"/>
                    <a:pt x="21083" y="11908"/>
                  </a:cubicBezTo>
                  <a:cubicBezTo>
                    <a:pt x="21345" y="11659"/>
                    <a:pt x="21523" y="11355"/>
                    <a:pt x="21616" y="11035"/>
                  </a:cubicBezTo>
                  <a:cubicBezTo>
                    <a:pt x="21724" y="10792"/>
                    <a:pt x="21780" y="10524"/>
                    <a:pt x="21777" y="10239"/>
                  </a:cubicBezTo>
                  <a:cubicBezTo>
                    <a:pt x="21777" y="10161"/>
                    <a:pt x="21769" y="10078"/>
                    <a:pt x="21761" y="9997"/>
                  </a:cubicBezTo>
                  <a:cubicBezTo>
                    <a:pt x="21747" y="9634"/>
                    <a:pt x="21629" y="9274"/>
                    <a:pt x="21412" y="8956"/>
                  </a:cubicBezTo>
                  <a:cubicBezTo>
                    <a:pt x="21191" y="8644"/>
                    <a:pt x="20887" y="8404"/>
                    <a:pt x="20539" y="8264"/>
                  </a:cubicBezTo>
                  <a:cubicBezTo>
                    <a:pt x="20469" y="8222"/>
                    <a:pt x="20396" y="8183"/>
                    <a:pt x="20324" y="8153"/>
                  </a:cubicBezTo>
                  <a:cubicBezTo>
                    <a:pt x="20541" y="7603"/>
                    <a:pt x="20553" y="6981"/>
                    <a:pt x="20329" y="6398"/>
                  </a:cubicBezTo>
                  <a:cubicBezTo>
                    <a:pt x="20170" y="5982"/>
                    <a:pt x="19905" y="5614"/>
                    <a:pt x="19557" y="5329"/>
                  </a:cubicBezTo>
                  <a:cubicBezTo>
                    <a:pt x="19546" y="5324"/>
                    <a:pt x="19537" y="5316"/>
                    <a:pt x="19529" y="5310"/>
                  </a:cubicBezTo>
                  <a:cubicBezTo>
                    <a:pt x="19420" y="5062"/>
                    <a:pt x="19292" y="4805"/>
                    <a:pt x="19133" y="4546"/>
                  </a:cubicBezTo>
                  <a:cubicBezTo>
                    <a:pt x="19506" y="4043"/>
                    <a:pt x="19621" y="3399"/>
                    <a:pt x="19437" y="2796"/>
                  </a:cubicBezTo>
                  <a:cubicBezTo>
                    <a:pt x="19325" y="2425"/>
                    <a:pt x="19119" y="2113"/>
                    <a:pt x="18831" y="1862"/>
                  </a:cubicBezTo>
                  <a:cubicBezTo>
                    <a:pt x="18692" y="1613"/>
                    <a:pt x="18497" y="1401"/>
                    <a:pt x="18262" y="1237"/>
                  </a:cubicBezTo>
                  <a:cubicBezTo>
                    <a:pt x="17925" y="997"/>
                    <a:pt x="17526" y="866"/>
                    <a:pt x="17116" y="866"/>
                  </a:cubicBezTo>
                  <a:cubicBezTo>
                    <a:pt x="16692" y="866"/>
                    <a:pt x="16348" y="991"/>
                    <a:pt x="16075" y="1159"/>
                  </a:cubicBezTo>
                  <a:cubicBezTo>
                    <a:pt x="15735" y="1234"/>
                    <a:pt x="15414" y="1393"/>
                    <a:pt x="15154" y="1627"/>
                  </a:cubicBezTo>
                  <a:cubicBezTo>
                    <a:pt x="15054" y="1717"/>
                    <a:pt x="14959" y="1823"/>
                    <a:pt x="14878" y="1932"/>
                  </a:cubicBezTo>
                  <a:cubicBezTo>
                    <a:pt x="14850" y="1926"/>
                    <a:pt x="14822" y="1926"/>
                    <a:pt x="14792" y="1926"/>
                  </a:cubicBezTo>
                  <a:cubicBezTo>
                    <a:pt x="14638" y="1926"/>
                    <a:pt x="14485" y="1945"/>
                    <a:pt x="14340" y="1973"/>
                  </a:cubicBezTo>
                  <a:cubicBezTo>
                    <a:pt x="14287" y="1912"/>
                    <a:pt x="14228" y="1856"/>
                    <a:pt x="14167" y="1806"/>
                  </a:cubicBezTo>
                  <a:cubicBezTo>
                    <a:pt x="14147" y="1772"/>
                    <a:pt x="14122" y="1739"/>
                    <a:pt x="14097" y="1708"/>
                  </a:cubicBezTo>
                  <a:cubicBezTo>
                    <a:pt x="13729" y="1209"/>
                    <a:pt x="13140" y="913"/>
                    <a:pt x="12518" y="913"/>
                  </a:cubicBezTo>
                  <a:cubicBezTo>
                    <a:pt x="12208" y="913"/>
                    <a:pt x="11913" y="983"/>
                    <a:pt x="11642" y="1117"/>
                  </a:cubicBezTo>
                  <a:cubicBezTo>
                    <a:pt x="11622" y="1095"/>
                    <a:pt x="11600" y="1069"/>
                    <a:pt x="11581" y="1047"/>
                  </a:cubicBezTo>
                  <a:cubicBezTo>
                    <a:pt x="11472" y="936"/>
                    <a:pt x="11357" y="832"/>
                    <a:pt x="11235" y="737"/>
                  </a:cubicBezTo>
                  <a:lnTo>
                    <a:pt x="11232" y="735"/>
                  </a:lnTo>
                  <a:cubicBezTo>
                    <a:pt x="11179" y="696"/>
                    <a:pt x="11123" y="657"/>
                    <a:pt x="11067" y="623"/>
                  </a:cubicBezTo>
                  <a:cubicBezTo>
                    <a:pt x="11012" y="581"/>
                    <a:pt x="10950" y="542"/>
                    <a:pt x="10886" y="509"/>
                  </a:cubicBezTo>
                  <a:cubicBezTo>
                    <a:pt x="10783" y="447"/>
                    <a:pt x="10674" y="392"/>
                    <a:pt x="10562" y="347"/>
                  </a:cubicBezTo>
                  <a:lnTo>
                    <a:pt x="10560" y="344"/>
                  </a:lnTo>
                  <a:cubicBezTo>
                    <a:pt x="10509" y="322"/>
                    <a:pt x="10456" y="302"/>
                    <a:pt x="10406" y="286"/>
                  </a:cubicBezTo>
                  <a:cubicBezTo>
                    <a:pt x="10356" y="263"/>
                    <a:pt x="10309" y="246"/>
                    <a:pt x="10258" y="227"/>
                  </a:cubicBezTo>
                  <a:lnTo>
                    <a:pt x="10255" y="224"/>
                  </a:lnTo>
                  <a:cubicBezTo>
                    <a:pt x="10163" y="193"/>
                    <a:pt x="10071" y="166"/>
                    <a:pt x="9977" y="140"/>
                  </a:cubicBezTo>
                  <a:cubicBezTo>
                    <a:pt x="9932" y="127"/>
                    <a:pt x="9890" y="121"/>
                    <a:pt x="9843" y="110"/>
                  </a:cubicBezTo>
                  <a:cubicBezTo>
                    <a:pt x="9795" y="96"/>
                    <a:pt x="9745" y="85"/>
                    <a:pt x="9698" y="76"/>
                  </a:cubicBezTo>
                  <a:cubicBezTo>
                    <a:pt x="9586" y="54"/>
                    <a:pt x="9474" y="37"/>
                    <a:pt x="9363" y="26"/>
                  </a:cubicBezTo>
                  <a:lnTo>
                    <a:pt x="9346" y="23"/>
                  </a:lnTo>
                  <a:lnTo>
                    <a:pt x="9326" y="18"/>
                  </a:lnTo>
                  <a:cubicBezTo>
                    <a:pt x="9282" y="15"/>
                    <a:pt x="9234" y="12"/>
                    <a:pt x="9184" y="12"/>
                  </a:cubicBezTo>
                  <a:cubicBezTo>
                    <a:pt x="9126" y="7"/>
                    <a:pt x="9067" y="1"/>
                    <a:pt x="9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 rot="-922284">
              <a:off x="1476127" y="405104"/>
              <a:ext cx="258987" cy="200588"/>
            </a:xfrm>
            <a:custGeom>
              <a:avLst/>
              <a:gdLst/>
              <a:ahLst/>
              <a:cxnLst/>
              <a:rect l="l" t="t" r="r" b="b"/>
              <a:pathLst>
                <a:path w="4049" h="3136" extrusionOk="0">
                  <a:moveTo>
                    <a:pt x="1115" y="0"/>
                  </a:moveTo>
                  <a:cubicBezTo>
                    <a:pt x="781" y="0"/>
                    <a:pt x="411" y="61"/>
                    <a:pt x="1" y="198"/>
                  </a:cubicBezTo>
                  <a:lnTo>
                    <a:pt x="18" y="435"/>
                  </a:lnTo>
                  <a:cubicBezTo>
                    <a:pt x="200" y="398"/>
                    <a:pt x="439" y="365"/>
                    <a:pt x="708" y="365"/>
                  </a:cubicBezTo>
                  <a:cubicBezTo>
                    <a:pt x="1690" y="365"/>
                    <a:pt x="3086" y="809"/>
                    <a:pt x="3703" y="3136"/>
                  </a:cubicBezTo>
                  <a:lnTo>
                    <a:pt x="4049" y="3091"/>
                  </a:lnTo>
                  <a:cubicBezTo>
                    <a:pt x="4049" y="3091"/>
                    <a:pt x="3508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 rot="-922284">
              <a:off x="1489166" y="466594"/>
              <a:ext cx="203147" cy="151529"/>
            </a:xfrm>
            <a:custGeom>
              <a:avLst/>
              <a:gdLst/>
              <a:ahLst/>
              <a:cxnLst/>
              <a:rect l="l" t="t" r="r" b="b"/>
              <a:pathLst>
                <a:path w="3176" h="2369" extrusionOk="0">
                  <a:moveTo>
                    <a:pt x="734" y="0"/>
                  </a:moveTo>
                  <a:cubicBezTo>
                    <a:pt x="465" y="0"/>
                    <a:pt x="213" y="42"/>
                    <a:pt x="0" y="95"/>
                  </a:cubicBezTo>
                  <a:lnTo>
                    <a:pt x="23" y="360"/>
                  </a:lnTo>
                  <a:cubicBezTo>
                    <a:pt x="23" y="360"/>
                    <a:pt x="188" y="333"/>
                    <a:pt x="438" y="333"/>
                  </a:cubicBezTo>
                  <a:cubicBezTo>
                    <a:pt x="1172" y="333"/>
                    <a:pt x="2635" y="563"/>
                    <a:pt x="2801" y="2368"/>
                  </a:cubicBezTo>
                  <a:lnTo>
                    <a:pt x="3175" y="2318"/>
                  </a:lnTo>
                  <a:cubicBezTo>
                    <a:pt x="2670" y="437"/>
                    <a:pt x="1609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 rot="-922284">
              <a:off x="1481384" y="430612"/>
              <a:ext cx="235960" cy="181271"/>
            </a:xfrm>
            <a:custGeom>
              <a:avLst/>
              <a:gdLst/>
              <a:ahLst/>
              <a:cxnLst/>
              <a:rect l="l" t="t" r="r" b="b"/>
              <a:pathLst>
                <a:path w="3689" h="2834" extrusionOk="0">
                  <a:moveTo>
                    <a:pt x="690" y="1"/>
                  </a:moveTo>
                  <a:cubicBezTo>
                    <a:pt x="420" y="1"/>
                    <a:pt x="182" y="34"/>
                    <a:pt x="0" y="71"/>
                  </a:cubicBezTo>
                  <a:lnTo>
                    <a:pt x="39" y="610"/>
                  </a:lnTo>
                  <a:cubicBezTo>
                    <a:pt x="252" y="557"/>
                    <a:pt x="504" y="515"/>
                    <a:pt x="773" y="515"/>
                  </a:cubicBezTo>
                  <a:cubicBezTo>
                    <a:pt x="1648" y="515"/>
                    <a:pt x="2709" y="952"/>
                    <a:pt x="3217" y="2833"/>
                  </a:cubicBezTo>
                  <a:lnTo>
                    <a:pt x="3688" y="2772"/>
                  </a:lnTo>
                  <a:cubicBezTo>
                    <a:pt x="3067" y="445"/>
                    <a:pt x="1671" y="1"/>
                    <a:pt x="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 rot="-922284">
              <a:off x="1476087" y="430733"/>
              <a:ext cx="231866" cy="164769"/>
            </a:xfrm>
            <a:custGeom>
              <a:avLst/>
              <a:gdLst/>
              <a:ahLst/>
              <a:cxnLst/>
              <a:rect l="l" t="t" r="r" b="b"/>
              <a:pathLst>
                <a:path w="3625" h="2576" extrusionOk="0">
                  <a:moveTo>
                    <a:pt x="681" y="1"/>
                  </a:moveTo>
                  <a:cubicBezTo>
                    <a:pt x="303" y="1"/>
                    <a:pt x="43" y="59"/>
                    <a:pt x="37" y="62"/>
                  </a:cubicBezTo>
                  <a:cubicBezTo>
                    <a:pt x="17" y="65"/>
                    <a:pt x="1" y="84"/>
                    <a:pt x="9" y="107"/>
                  </a:cubicBezTo>
                  <a:cubicBezTo>
                    <a:pt x="11" y="121"/>
                    <a:pt x="25" y="136"/>
                    <a:pt x="43" y="136"/>
                  </a:cubicBezTo>
                  <a:cubicBezTo>
                    <a:pt x="46" y="136"/>
                    <a:pt x="50" y="136"/>
                    <a:pt x="54" y="134"/>
                  </a:cubicBezTo>
                  <a:cubicBezTo>
                    <a:pt x="59" y="133"/>
                    <a:pt x="313" y="76"/>
                    <a:pt x="683" y="76"/>
                  </a:cubicBezTo>
                  <a:cubicBezTo>
                    <a:pt x="1120" y="76"/>
                    <a:pt x="1720" y="156"/>
                    <a:pt x="2263" y="500"/>
                  </a:cubicBezTo>
                  <a:cubicBezTo>
                    <a:pt x="2910" y="910"/>
                    <a:pt x="3343" y="1596"/>
                    <a:pt x="3544" y="2545"/>
                  </a:cubicBezTo>
                  <a:cubicBezTo>
                    <a:pt x="3546" y="2562"/>
                    <a:pt x="3566" y="2575"/>
                    <a:pt x="3583" y="2575"/>
                  </a:cubicBezTo>
                  <a:lnTo>
                    <a:pt x="3586" y="2575"/>
                  </a:lnTo>
                  <a:cubicBezTo>
                    <a:pt x="3605" y="2573"/>
                    <a:pt x="3625" y="2550"/>
                    <a:pt x="3616" y="2531"/>
                  </a:cubicBezTo>
                  <a:cubicBezTo>
                    <a:pt x="3413" y="1560"/>
                    <a:pt x="2969" y="857"/>
                    <a:pt x="2305" y="439"/>
                  </a:cubicBezTo>
                  <a:cubicBezTo>
                    <a:pt x="1745" y="83"/>
                    <a:pt x="113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 rot="-922284">
              <a:off x="1482112" y="463402"/>
              <a:ext cx="207752" cy="145068"/>
            </a:xfrm>
            <a:custGeom>
              <a:avLst/>
              <a:gdLst/>
              <a:ahLst/>
              <a:cxnLst/>
              <a:rect l="l" t="t" r="r" b="b"/>
              <a:pathLst>
                <a:path w="3248" h="2268" extrusionOk="0">
                  <a:moveTo>
                    <a:pt x="592" y="1"/>
                  </a:moveTo>
                  <a:cubicBezTo>
                    <a:pt x="265" y="1"/>
                    <a:pt x="44" y="53"/>
                    <a:pt x="37" y="55"/>
                  </a:cubicBezTo>
                  <a:cubicBezTo>
                    <a:pt x="14" y="63"/>
                    <a:pt x="0" y="83"/>
                    <a:pt x="9" y="105"/>
                  </a:cubicBezTo>
                  <a:cubicBezTo>
                    <a:pt x="14" y="122"/>
                    <a:pt x="30" y="134"/>
                    <a:pt x="47" y="134"/>
                  </a:cubicBezTo>
                  <a:cubicBezTo>
                    <a:pt x="50" y="134"/>
                    <a:pt x="53" y="134"/>
                    <a:pt x="56" y="133"/>
                  </a:cubicBezTo>
                  <a:cubicBezTo>
                    <a:pt x="61" y="133"/>
                    <a:pt x="285" y="78"/>
                    <a:pt x="612" y="78"/>
                  </a:cubicBezTo>
                  <a:cubicBezTo>
                    <a:pt x="822" y="78"/>
                    <a:pt x="1075" y="101"/>
                    <a:pt x="1340" y="175"/>
                  </a:cubicBezTo>
                  <a:cubicBezTo>
                    <a:pt x="2246" y="426"/>
                    <a:pt x="2866" y="1118"/>
                    <a:pt x="3167" y="2239"/>
                  </a:cubicBezTo>
                  <a:cubicBezTo>
                    <a:pt x="3172" y="2256"/>
                    <a:pt x="3189" y="2267"/>
                    <a:pt x="3206" y="2267"/>
                  </a:cubicBezTo>
                  <a:cubicBezTo>
                    <a:pt x="3209" y="2267"/>
                    <a:pt x="3214" y="2267"/>
                    <a:pt x="3214" y="2262"/>
                  </a:cubicBezTo>
                  <a:cubicBezTo>
                    <a:pt x="3234" y="2256"/>
                    <a:pt x="3248" y="2236"/>
                    <a:pt x="3242" y="2214"/>
                  </a:cubicBezTo>
                  <a:cubicBezTo>
                    <a:pt x="2717" y="291"/>
                    <a:pt x="136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 rot="-922284">
              <a:off x="1393185" y="420382"/>
              <a:ext cx="196303" cy="113662"/>
            </a:xfrm>
            <a:custGeom>
              <a:avLst/>
              <a:gdLst/>
              <a:ahLst/>
              <a:cxnLst/>
              <a:rect l="l" t="t" r="r" b="b"/>
              <a:pathLst>
                <a:path w="3069" h="1777" extrusionOk="0">
                  <a:moveTo>
                    <a:pt x="1824" y="0"/>
                  </a:moveTo>
                  <a:cubicBezTo>
                    <a:pt x="1674" y="0"/>
                    <a:pt x="1546" y="89"/>
                    <a:pt x="1463" y="202"/>
                  </a:cubicBezTo>
                  <a:lnTo>
                    <a:pt x="1463" y="202"/>
                  </a:lnTo>
                  <a:cubicBezTo>
                    <a:pt x="1402" y="158"/>
                    <a:pt x="1324" y="120"/>
                    <a:pt x="1226" y="94"/>
                  </a:cubicBezTo>
                  <a:cubicBezTo>
                    <a:pt x="1156" y="75"/>
                    <a:pt x="1096" y="67"/>
                    <a:pt x="1044" y="67"/>
                  </a:cubicBezTo>
                  <a:cubicBezTo>
                    <a:pt x="654" y="67"/>
                    <a:pt x="746" y="534"/>
                    <a:pt x="746" y="534"/>
                  </a:cubicBezTo>
                  <a:cubicBezTo>
                    <a:pt x="711" y="516"/>
                    <a:pt x="675" y="507"/>
                    <a:pt x="639" y="507"/>
                  </a:cubicBezTo>
                  <a:cubicBezTo>
                    <a:pt x="333" y="507"/>
                    <a:pt x="0" y="1114"/>
                    <a:pt x="419" y="1388"/>
                  </a:cubicBezTo>
                  <a:cubicBezTo>
                    <a:pt x="549" y="1473"/>
                    <a:pt x="669" y="1507"/>
                    <a:pt x="770" y="1508"/>
                  </a:cubicBezTo>
                  <a:lnTo>
                    <a:pt x="770" y="1508"/>
                  </a:lnTo>
                  <a:cubicBezTo>
                    <a:pt x="811" y="1653"/>
                    <a:pt x="920" y="1776"/>
                    <a:pt x="1135" y="1776"/>
                  </a:cubicBezTo>
                  <a:cubicBezTo>
                    <a:pt x="1144" y="1776"/>
                    <a:pt x="1153" y="1776"/>
                    <a:pt x="1161" y="1776"/>
                  </a:cubicBezTo>
                  <a:cubicBezTo>
                    <a:pt x="1491" y="1761"/>
                    <a:pt x="1707" y="1675"/>
                    <a:pt x="1824" y="1556"/>
                  </a:cubicBezTo>
                  <a:lnTo>
                    <a:pt x="1824" y="1556"/>
                  </a:lnTo>
                  <a:cubicBezTo>
                    <a:pt x="1851" y="1590"/>
                    <a:pt x="1884" y="1621"/>
                    <a:pt x="1926" y="1650"/>
                  </a:cubicBezTo>
                  <a:cubicBezTo>
                    <a:pt x="1976" y="1686"/>
                    <a:pt x="2034" y="1701"/>
                    <a:pt x="2096" y="1701"/>
                  </a:cubicBezTo>
                  <a:cubicBezTo>
                    <a:pt x="2500" y="1701"/>
                    <a:pt x="3069" y="1030"/>
                    <a:pt x="2699" y="682"/>
                  </a:cubicBezTo>
                  <a:cubicBezTo>
                    <a:pt x="2605" y="595"/>
                    <a:pt x="2510" y="561"/>
                    <a:pt x="2422" y="561"/>
                  </a:cubicBezTo>
                  <a:cubicBezTo>
                    <a:pt x="2404" y="561"/>
                    <a:pt x="2387" y="562"/>
                    <a:pt x="2370" y="565"/>
                  </a:cubicBezTo>
                  <a:lnTo>
                    <a:pt x="2370" y="565"/>
                  </a:lnTo>
                  <a:cubicBezTo>
                    <a:pt x="2364" y="387"/>
                    <a:pt x="2264" y="187"/>
                    <a:pt x="2037" y="60"/>
                  </a:cubicBezTo>
                  <a:cubicBezTo>
                    <a:pt x="1963" y="18"/>
                    <a:pt x="1892" y="0"/>
                    <a:pt x="1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 rot="-922284">
              <a:off x="1402521" y="418219"/>
              <a:ext cx="175707" cy="118716"/>
            </a:xfrm>
            <a:custGeom>
              <a:avLst/>
              <a:gdLst/>
              <a:ahLst/>
              <a:cxnLst/>
              <a:rect l="l" t="t" r="r" b="b"/>
              <a:pathLst>
                <a:path w="2747" h="1856" extrusionOk="0">
                  <a:moveTo>
                    <a:pt x="1326" y="296"/>
                  </a:moveTo>
                  <a:cubicBezTo>
                    <a:pt x="1446" y="397"/>
                    <a:pt x="1474" y="522"/>
                    <a:pt x="1446" y="609"/>
                  </a:cubicBezTo>
                  <a:cubicBezTo>
                    <a:pt x="1432" y="653"/>
                    <a:pt x="1405" y="677"/>
                    <a:pt x="1372" y="677"/>
                  </a:cubicBezTo>
                  <a:cubicBezTo>
                    <a:pt x="1352" y="677"/>
                    <a:pt x="1331" y="668"/>
                    <a:pt x="1309" y="651"/>
                  </a:cubicBezTo>
                  <a:cubicBezTo>
                    <a:pt x="1228" y="592"/>
                    <a:pt x="1240" y="436"/>
                    <a:pt x="1326" y="296"/>
                  </a:cubicBezTo>
                  <a:close/>
                  <a:moveTo>
                    <a:pt x="2188" y="648"/>
                  </a:moveTo>
                  <a:cubicBezTo>
                    <a:pt x="2183" y="798"/>
                    <a:pt x="2093" y="916"/>
                    <a:pt x="1968" y="941"/>
                  </a:cubicBezTo>
                  <a:cubicBezTo>
                    <a:pt x="1957" y="941"/>
                    <a:pt x="1951" y="943"/>
                    <a:pt x="1940" y="943"/>
                  </a:cubicBezTo>
                  <a:cubicBezTo>
                    <a:pt x="1915" y="943"/>
                    <a:pt x="1912" y="935"/>
                    <a:pt x="1912" y="924"/>
                  </a:cubicBezTo>
                  <a:cubicBezTo>
                    <a:pt x="1909" y="851"/>
                    <a:pt x="2032" y="692"/>
                    <a:pt x="2188" y="648"/>
                  </a:cubicBezTo>
                  <a:close/>
                  <a:moveTo>
                    <a:pt x="768" y="1111"/>
                  </a:moveTo>
                  <a:cubicBezTo>
                    <a:pt x="790" y="1111"/>
                    <a:pt x="810" y="1130"/>
                    <a:pt x="824" y="1147"/>
                  </a:cubicBezTo>
                  <a:cubicBezTo>
                    <a:pt x="891" y="1220"/>
                    <a:pt x="908" y="1303"/>
                    <a:pt x="877" y="1376"/>
                  </a:cubicBezTo>
                  <a:cubicBezTo>
                    <a:pt x="846" y="1451"/>
                    <a:pt x="765" y="1499"/>
                    <a:pt x="662" y="1507"/>
                  </a:cubicBezTo>
                  <a:cubicBezTo>
                    <a:pt x="634" y="1370"/>
                    <a:pt x="665" y="1220"/>
                    <a:pt x="718" y="1150"/>
                  </a:cubicBezTo>
                  <a:cubicBezTo>
                    <a:pt x="726" y="1133"/>
                    <a:pt x="749" y="1111"/>
                    <a:pt x="768" y="1111"/>
                  </a:cubicBezTo>
                  <a:close/>
                  <a:moveTo>
                    <a:pt x="1686" y="1175"/>
                  </a:moveTo>
                  <a:cubicBezTo>
                    <a:pt x="1694" y="1175"/>
                    <a:pt x="1711" y="1192"/>
                    <a:pt x="1728" y="1234"/>
                  </a:cubicBezTo>
                  <a:cubicBezTo>
                    <a:pt x="1767" y="1340"/>
                    <a:pt x="1753" y="1443"/>
                    <a:pt x="1686" y="1529"/>
                  </a:cubicBezTo>
                  <a:cubicBezTo>
                    <a:pt x="1613" y="1415"/>
                    <a:pt x="1613" y="1289"/>
                    <a:pt x="1647" y="1217"/>
                  </a:cubicBezTo>
                  <a:cubicBezTo>
                    <a:pt x="1661" y="1186"/>
                    <a:pt x="1680" y="1175"/>
                    <a:pt x="1686" y="1175"/>
                  </a:cubicBezTo>
                  <a:close/>
                  <a:moveTo>
                    <a:pt x="1685" y="74"/>
                  </a:moveTo>
                  <a:cubicBezTo>
                    <a:pt x="1749" y="74"/>
                    <a:pt x="1815" y="91"/>
                    <a:pt x="1878" y="126"/>
                  </a:cubicBezTo>
                  <a:cubicBezTo>
                    <a:pt x="2057" y="226"/>
                    <a:pt x="2171" y="385"/>
                    <a:pt x="2188" y="564"/>
                  </a:cubicBezTo>
                  <a:cubicBezTo>
                    <a:pt x="1987" y="614"/>
                    <a:pt x="1828" y="815"/>
                    <a:pt x="1839" y="927"/>
                  </a:cubicBezTo>
                  <a:cubicBezTo>
                    <a:pt x="1842" y="985"/>
                    <a:pt x="1884" y="1022"/>
                    <a:pt x="1948" y="1022"/>
                  </a:cubicBezTo>
                  <a:cubicBezTo>
                    <a:pt x="1959" y="1022"/>
                    <a:pt x="1973" y="1022"/>
                    <a:pt x="1990" y="1019"/>
                  </a:cubicBezTo>
                  <a:cubicBezTo>
                    <a:pt x="2155" y="985"/>
                    <a:pt x="2266" y="832"/>
                    <a:pt x="2272" y="637"/>
                  </a:cubicBezTo>
                  <a:cubicBezTo>
                    <a:pt x="2275" y="636"/>
                    <a:pt x="2278" y="636"/>
                    <a:pt x="2281" y="636"/>
                  </a:cubicBezTo>
                  <a:cubicBezTo>
                    <a:pt x="2370" y="636"/>
                    <a:pt x="2456" y="675"/>
                    <a:pt x="2534" y="748"/>
                  </a:cubicBezTo>
                  <a:cubicBezTo>
                    <a:pt x="2676" y="882"/>
                    <a:pt x="2648" y="1055"/>
                    <a:pt x="2601" y="1178"/>
                  </a:cubicBezTo>
                  <a:cubicBezTo>
                    <a:pt x="2492" y="1451"/>
                    <a:pt x="2185" y="1697"/>
                    <a:pt x="1954" y="1697"/>
                  </a:cubicBezTo>
                  <a:cubicBezTo>
                    <a:pt x="1898" y="1697"/>
                    <a:pt x="1851" y="1680"/>
                    <a:pt x="1809" y="1652"/>
                  </a:cubicBezTo>
                  <a:cubicBezTo>
                    <a:pt x="1784" y="1635"/>
                    <a:pt x="1758" y="1613"/>
                    <a:pt x="1739" y="1593"/>
                  </a:cubicBezTo>
                  <a:cubicBezTo>
                    <a:pt x="1828" y="1485"/>
                    <a:pt x="1853" y="1345"/>
                    <a:pt x="1800" y="1206"/>
                  </a:cubicBezTo>
                  <a:cubicBezTo>
                    <a:pt x="1767" y="1119"/>
                    <a:pt x="1722" y="1097"/>
                    <a:pt x="1686" y="1097"/>
                  </a:cubicBezTo>
                  <a:cubicBezTo>
                    <a:pt x="1641" y="1097"/>
                    <a:pt x="1602" y="1130"/>
                    <a:pt x="1574" y="1186"/>
                  </a:cubicBezTo>
                  <a:cubicBezTo>
                    <a:pt x="1530" y="1284"/>
                    <a:pt x="1530" y="1446"/>
                    <a:pt x="1630" y="1591"/>
                  </a:cubicBezTo>
                  <a:cubicBezTo>
                    <a:pt x="1535" y="1669"/>
                    <a:pt x="1360" y="1761"/>
                    <a:pt x="1016" y="1775"/>
                  </a:cubicBezTo>
                  <a:cubicBezTo>
                    <a:pt x="1013" y="1775"/>
                    <a:pt x="1006" y="1774"/>
                    <a:pt x="1000" y="1774"/>
                  </a:cubicBezTo>
                  <a:cubicBezTo>
                    <a:pt x="997" y="1774"/>
                    <a:pt x="994" y="1774"/>
                    <a:pt x="991" y="1775"/>
                  </a:cubicBezTo>
                  <a:cubicBezTo>
                    <a:pt x="807" y="1775"/>
                    <a:pt x="723" y="1680"/>
                    <a:pt x="682" y="1582"/>
                  </a:cubicBezTo>
                  <a:cubicBezTo>
                    <a:pt x="804" y="1568"/>
                    <a:pt x="905" y="1501"/>
                    <a:pt x="938" y="1412"/>
                  </a:cubicBezTo>
                  <a:cubicBezTo>
                    <a:pt x="989" y="1312"/>
                    <a:pt x="961" y="1195"/>
                    <a:pt x="877" y="1097"/>
                  </a:cubicBezTo>
                  <a:cubicBezTo>
                    <a:pt x="838" y="1061"/>
                    <a:pt x="804" y="1038"/>
                    <a:pt x="763" y="1038"/>
                  </a:cubicBezTo>
                  <a:cubicBezTo>
                    <a:pt x="735" y="1038"/>
                    <a:pt x="687" y="1049"/>
                    <a:pt x="645" y="1105"/>
                  </a:cubicBezTo>
                  <a:cubicBezTo>
                    <a:pt x="576" y="1195"/>
                    <a:pt x="548" y="1362"/>
                    <a:pt x="573" y="1507"/>
                  </a:cubicBezTo>
                  <a:cubicBezTo>
                    <a:pt x="486" y="1496"/>
                    <a:pt x="389" y="1457"/>
                    <a:pt x="294" y="1395"/>
                  </a:cubicBezTo>
                  <a:cubicBezTo>
                    <a:pt x="71" y="1248"/>
                    <a:pt x="110" y="1022"/>
                    <a:pt x="138" y="930"/>
                  </a:cubicBezTo>
                  <a:cubicBezTo>
                    <a:pt x="193" y="740"/>
                    <a:pt x="355" y="586"/>
                    <a:pt x="495" y="586"/>
                  </a:cubicBezTo>
                  <a:cubicBezTo>
                    <a:pt x="525" y="586"/>
                    <a:pt x="553" y="592"/>
                    <a:pt x="581" y="606"/>
                  </a:cubicBezTo>
                  <a:cubicBezTo>
                    <a:pt x="588" y="610"/>
                    <a:pt x="594" y="612"/>
                    <a:pt x="601" y="612"/>
                  </a:cubicBezTo>
                  <a:cubicBezTo>
                    <a:pt x="608" y="612"/>
                    <a:pt x="616" y="609"/>
                    <a:pt x="623" y="603"/>
                  </a:cubicBezTo>
                  <a:cubicBezTo>
                    <a:pt x="637" y="595"/>
                    <a:pt x="643" y="578"/>
                    <a:pt x="640" y="564"/>
                  </a:cubicBezTo>
                  <a:cubicBezTo>
                    <a:pt x="640" y="561"/>
                    <a:pt x="598" y="344"/>
                    <a:pt x="698" y="224"/>
                  </a:cubicBezTo>
                  <a:cubicBezTo>
                    <a:pt x="743" y="170"/>
                    <a:pt x="814" y="141"/>
                    <a:pt x="904" y="141"/>
                  </a:cubicBezTo>
                  <a:cubicBezTo>
                    <a:pt x="954" y="141"/>
                    <a:pt x="1011" y="150"/>
                    <a:pt x="1072" y="168"/>
                  </a:cubicBezTo>
                  <a:cubicBezTo>
                    <a:pt x="1145" y="187"/>
                    <a:pt x="1209" y="213"/>
                    <a:pt x="1265" y="246"/>
                  </a:cubicBezTo>
                  <a:cubicBezTo>
                    <a:pt x="1164" y="408"/>
                    <a:pt x="1136" y="614"/>
                    <a:pt x="1265" y="712"/>
                  </a:cubicBezTo>
                  <a:cubicBezTo>
                    <a:pt x="1300" y="738"/>
                    <a:pt x="1337" y="751"/>
                    <a:pt x="1372" y="751"/>
                  </a:cubicBezTo>
                  <a:cubicBezTo>
                    <a:pt x="1439" y="751"/>
                    <a:pt x="1498" y="707"/>
                    <a:pt x="1521" y="631"/>
                  </a:cubicBezTo>
                  <a:cubicBezTo>
                    <a:pt x="1560" y="519"/>
                    <a:pt x="1527" y="355"/>
                    <a:pt x="1376" y="229"/>
                  </a:cubicBezTo>
                  <a:cubicBezTo>
                    <a:pt x="1460" y="128"/>
                    <a:pt x="1570" y="74"/>
                    <a:pt x="1685" y="74"/>
                  </a:cubicBezTo>
                  <a:close/>
                  <a:moveTo>
                    <a:pt x="1684" y="1"/>
                  </a:moveTo>
                  <a:cubicBezTo>
                    <a:pt x="1545" y="1"/>
                    <a:pt x="1410" y="67"/>
                    <a:pt x="1309" y="187"/>
                  </a:cubicBezTo>
                  <a:cubicBezTo>
                    <a:pt x="1248" y="146"/>
                    <a:pt x="1173" y="118"/>
                    <a:pt x="1089" y="93"/>
                  </a:cubicBezTo>
                  <a:cubicBezTo>
                    <a:pt x="1019" y="74"/>
                    <a:pt x="955" y="65"/>
                    <a:pt x="898" y="65"/>
                  </a:cubicBezTo>
                  <a:cubicBezTo>
                    <a:pt x="784" y="65"/>
                    <a:pt x="696" y="101"/>
                    <a:pt x="637" y="173"/>
                  </a:cubicBezTo>
                  <a:cubicBezTo>
                    <a:pt x="551" y="274"/>
                    <a:pt x="545" y="427"/>
                    <a:pt x="553" y="511"/>
                  </a:cubicBezTo>
                  <a:cubicBezTo>
                    <a:pt x="531" y="508"/>
                    <a:pt x="514" y="505"/>
                    <a:pt x="495" y="505"/>
                  </a:cubicBezTo>
                  <a:cubicBezTo>
                    <a:pt x="319" y="505"/>
                    <a:pt x="132" y="678"/>
                    <a:pt x="65" y="907"/>
                  </a:cubicBezTo>
                  <a:cubicBezTo>
                    <a:pt x="1" y="1130"/>
                    <a:pt x="71" y="1334"/>
                    <a:pt x="258" y="1457"/>
                  </a:cubicBezTo>
                  <a:cubicBezTo>
                    <a:pt x="372" y="1535"/>
                    <a:pt x="486" y="1577"/>
                    <a:pt x="598" y="1582"/>
                  </a:cubicBezTo>
                  <a:cubicBezTo>
                    <a:pt x="637" y="1694"/>
                    <a:pt x="737" y="1850"/>
                    <a:pt x="991" y="1850"/>
                  </a:cubicBezTo>
                  <a:cubicBezTo>
                    <a:pt x="1000" y="1850"/>
                    <a:pt x="1011" y="1850"/>
                    <a:pt x="1016" y="1856"/>
                  </a:cubicBezTo>
                  <a:cubicBezTo>
                    <a:pt x="1309" y="1845"/>
                    <a:pt x="1535" y="1772"/>
                    <a:pt x="1675" y="1652"/>
                  </a:cubicBezTo>
                  <a:cubicBezTo>
                    <a:pt x="1700" y="1674"/>
                    <a:pt x="1725" y="1697"/>
                    <a:pt x="1756" y="1719"/>
                  </a:cubicBezTo>
                  <a:cubicBezTo>
                    <a:pt x="1812" y="1758"/>
                    <a:pt x="1876" y="1778"/>
                    <a:pt x="1948" y="1778"/>
                  </a:cubicBezTo>
                  <a:cubicBezTo>
                    <a:pt x="2210" y="1778"/>
                    <a:pt x="2545" y="1513"/>
                    <a:pt x="2665" y="1208"/>
                  </a:cubicBezTo>
                  <a:cubicBezTo>
                    <a:pt x="2746" y="1008"/>
                    <a:pt x="2715" y="821"/>
                    <a:pt x="2579" y="692"/>
                  </a:cubicBezTo>
                  <a:cubicBezTo>
                    <a:pt x="2486" y="608"/>
                    <a:pt x="2389" y="561"/>
                    <a:pt x="2279" y="561"/>
                  </a:cubicBezTo>
                  <a:cubicBezTo>
                    <a:pt x="2273" y="561"/>
                    <a:pt x="2267" y="561"/>
                    <a:pt x="2261" y="561"/>
                  </a:cubicBezTo>
                  <a:cubicBezTo>
                    <a:pt x="2241" y="358"/>
                    <a:pt x="2116" y="173"/>
                    <a:pt x="1912" y="62"/>
                  </a:cubicBezTo>
                  <a:cubicBezTo>
                    <a:pt x="1838" y="20"/>
                    <a:pt x="1760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 rot="-922284">
              <a:off x="1606182" y="526950"/>
              <a:ext cx="192913" cy="114238"/>
            </a:xfrm>
            <a:custGeom>
              <a:avLst/>
              <a:gdLst/>
              <a:ahLst/>
              <a:cxnLst/>
              <a:rect l="l" t="t" r="r" b="b"/>
              <a:pathLst>
                <a:path w="3016" h="1786" extrusionOk="0">
                  <a:moveTo>
                    <a:pt x="1904" y="1"/>
                  </a:moveTo>
                  <a:cubicBezTo>
                    <a:pt x="1839" y="1"/>
                    <a:pt x="1761" y="18"/>
                    <a:pt x="1665" y="61"/>
                  </a:cubicBezTo>
                  <a:cubicBezTo>
                    <a:pt x="1571" y="102"/>
                    <a:pt x="1500" y="150"/>
                    <a:pt x="1446" y="202"/>
                  </a:cubicBezTo>
                  <a:lnTo>
                    <a:pt x="1446" y="202"/>
                  </a:lnTo>
                  <a:cubicBezTo>
                    <a:pt x="1359" y="115"/>
                    <a:pt x="1240" y="52"/>
                    <a:pt x="1113" y="52"/>
                  </a:cubicBezTo>
                  <a:cubicBezTo>
                    <a:pt x="1028" y="52"/>
                    <a:pt x="939" y="80"/>
                    <a:pt x="853" y="148"/>
                  </a:cubicBezTo>
                  <a:cubicBezTo>
                    <a:pt x="649" y="307"/>
                    <a:pt x="580" y="520"/>
                    <a:pt x="601" y="696"/>
                  </a:cubicBezTo>
                  <a:lnTo>
                    <a:pt x="601" y="696"/>
                  </a:lnTo>
                  <a:cubicBezTo>
                    <a:pt x="497" y="698"/>
                    <a:pt x="389" y="744"/>
                    <a:pt x="295" y="865"/>
                  </a:cubicBezTo>
                  <a:cubicBezTo>
                    <a:pt x="0" y="1249"/>
                    <a:pt x="589" y="1786"/>
                    <a:pt x="991" y="1786"/>
                  </a:cubicBezTo>
                  <a:cubicBezTo>
                    <a:pt x="1076" y="1786"/>
                    <a:pt x="1152" y="1762"/>
                    <a:pt x="1210" y="1707"/>
                  </a:cubicBezTo>
                  <a:cubicBezTo>
                    <a:pt x="1246" y="1673"/>
                    <a:pt x="1273" y="1637"/>
                    <a:pt x="1295" y="1601"/>
                  </a:cubicBezTo>
                  <a:lnTo>
                    <a:pt x="1295" y="1601"/>
                  </a:lnTo>
                  <a:cubicBezTo>
                    <a:pt x="1399" y="1679"/>
                    <a:pt x="1561" y="1727"/>
                    <a:pt x="1785" y="1727"/>
                  </a:cubicBezTo>
                  <a:cubicBezTo>
                    <a:pt x="1847" y="1727"/>
                    <a:pt x="1914" y="1723"/>
                    <a:pt x="1986" y="1715"/>
                  </a:cubicBezTo>
                  <a:cubicBezTo>
                    <a:pt x="2214" y="1690"/>
                    <a:pt x="2310" y="1550"/>
                    <a:pt x="2330" y="1396"/>
                  </a:cubicBezTo>
                  <a:lnTo>
                    <a:pt x="2330" y="1396"/>
                  </a:lnTo>
                  <a:cubicBezTo>
                    <a:pt x="2430" y="1380"/>
                    <a:pt x="2543" y="1326"/>
                    <a:pt x="2658" y="1222"/>
                  </a:cubicBezTo>
                  <a:cubicBezTo>
                    <a:pt x="3015" y="898"/>
                    <a:pt x="2639" y="379"/>
                    <a:pt x="2340" y="379"/>
                  </a:cubicBezTo>
                  <a:cubicBezTo>
                    <a:pt x="2291" y="379"/>
                    <a:pt x="2245" y="393"/>
                    <a:pt x="2203" y="424"/>
                  </a:cubicBezTo>
                  <a:cubicBezTo>
                    <a:pt x="2203" y="424"/>
                    <a:pt x="2221" y="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 rot="-922284">
              <a:off x="1615632" y="523858"/>
              <a:ext cx="175515" cy="119611"/>
            </a:xfrm>
            <a:custGeom>
              <a:avLst/>
              <a:gdLst/>
              <a:ahLst/>
              <a:cxnLst/>
              <a:rect l="l" t="t" r="r" b="b"/>
              <a:pathLst>
                <a:path w="2744" h="1870" extrusionOk="0">
                  <a:moveTo>
                    <a:pt x="1298" y="304"/>
                  </a:moveTo>
                  <a:cubicBezTo>
                    <a:pt x="1407" y="430"/>
                    <a:pt x="1438" y="580"/>
                    <a:pt x="1368" y="653"/>
                  </a:cubicBezTo>
                  <a:cubicBezTo>
                    <a:pt x="1346" y="675"/>
                    <a:pt x="1323" y="686"/>
                    <a:pt x="1301" y="686"/>
                  </a:cubicBezTo>
                  <a:cubicBezTo>
                    <a:pt x="1269" y="686"/>
                    <a:pt x="1240" y="662"/>
                    <a:pt x="1220" y="617"/>
                  </a:cubicBezTo>
                  <a:cubicBezTo>
                    <a:pt x="1189" y="544"/>
                    <a:pt x="1192" y="421"/>
                    <a:pt x="1298" y="304"/>
                  </a:cubicBezTo>
                  <a:close/>
                  <a:moveTo>
                    <a:pt x="500" y="784"/>
                  </a:moveTo>
                  <a:lnTo>
                    <a:pt x="500" y="784"/>
                  </a:lnTo>
                  <a:cubicBezTo>
                    <a:pt x="679" y="806"/>
                    <a:pt x="810" y="957"/>
                    <a:pt x="813" y="1016"/>
                  </a:cubicBezTo>
                  <a:cubicBezTo>
                    <a:pt x="813" y="1027"/>
                    <a:pt x="810" y="1027"/>
                    <a:pt x="807" y="1029"/>
                  </a:cubicBezTo>
                  <a:cubicBezTo>
                    <a:pt x="804" y="1032"/>
                    <a:pt x="793" y="1041"/>
                    <a:pt x="757" y="1041"/>
                  </a:cubicBezTo>
                  <a:cubicBezTo>
                    <a:pt x="637" y="1032"/>
                    <a:pt x="534" y="932"/>
                    <a:pt x="500" y="784"/>
                  </a:cubicBezTo>
                  <a:close/>
                  <a:moveTo>
                    <a:pt x="1979" y="1027"/>
                  </a:moveTo>
                  <a:cubicBezTo>
                    <a:pt x="1996" y="1027"/>
                    <a:pt x="2021" y="1043"/>
                    <a:pt x="2038" y="1069"/>
                  </a:cubicBezTo>
                  <a:cubicBezTo>
                    <a:pt x="2096" y="1127"/>
                    <a:pt x="2146" y="1264"/>
                    <a:pt x="2138" y="1398"/>
                  </a:cubicBezTo>
                  <a:cubicBezTo>
                    <a:pt x="2129" y="1398"/>
                    <a:pt x="2120" y="1399"/>
                    <a:pt x="2111" y="1399"/>
                  </a:cubicBezTo>
                  <a:cubicBezTo>
                    <a:pt x="2014" y="1399"/>
                    <a:pt x="1936" y="1358"/>
                    <a:pt x="1898" y="1292"/>
                  </a:cubicBezTo>
                  <a:cubicBezTo>
                    <a:pt x="1865" y="1228"/>
                    <a:pt x="1873" y="1144"/>
                    <a:pt x="1923" y="1069"/>
                  </a:cubicBezTo>
                  <a:cubicBezTo>
                    <a:pt x="1937" y="1049"/>
                    <a:pt x="1954" y="1027"/>
                    <a:pt x="1979" y="1027"/>
                  </a:cubicBezTo>
                  <a:close/>
                  <a:moveTo>
                    <a:pt x="1078" y="1230"/>
                  </a:moveTo>
                  <a:cubicBezTo>
                    <a:pt x="1086" y="1230"/>
                    <a:pt x="1106" y="1244"/>
                    <a:pt x="1125" y="1281"/>
                  </a:cubicBezTo>
                  <a:cubicBezTo>
                    <a:pt x="1167" y="1353"/>
                    <a:pt x="1181" y="1467"/>
                    <a:pt x="1128" y="1585"/>
                  </a:cubicBezTo>
                  <a:cubicBezTo>
                    <a:pt x="1050" y="1507"/>
                    <a:pt x="1019" y="1406"/>
                    <a:pt x="1044" y="1294"/>
                  </a:cubicBezTo>
                  <a:cubicBezTo>
                    <a:pt x="1053" y="1250"/>
                    <a:pt x="1069" y="1230"/>
                    <a:pt x="1078" y="1230"/>
                  </a:cubicBezTo>
                  <a:close/>
                  <a:moveTo>
                    <a:pt x="1752" y="85"/>
                  </a:moveTo>
                  <a:cubicBezTo>
                    <a:pt x="1821" y="85"/>
                    <a:pt x="1878" y="107"/>
                    <a:pt x="1920" y="151"/>
                  </a:cubicBezTo>
                  <a:cubicBezTo>
                    <a:pt x="2024" y="259"/>
                    <a:pt x="2018" y="463"/>
                    <a:pt x="2018" y="469"/>
                  </a:cubicBezTo>
                  <a:cubicBezTo>
                    <a:pt x="2018" y="483"/>
                    <a:pt x="2024" y="497"/>
                    <a:pt x="2038" y="502"/>
                  </a:cubicBezTo>
                  <a:cubicBezTo>
                    <a:pt x="2044" y="506"/>
                    <a:pt x="2050" y="508"/>
                    <a:pt x="2057" y="508"/>
                  </a:cubicBezTo>
                  <a:cubicBezTo>
                    <a:pt x="2064" y="508"/>
                    <a:pt x="2072" y="505"/>
                    <a:pt x="2079" y="499"/>
                  </a:cubicBezTo>
                  <a:cubicBezTo>
                    <a:pt x="2116" y="474"/>
                    <a:pt x="2152" y="460"/>
                    <a:pt x="2194" y="460"/>
                  </a:cubicBezTo>
                  <a:cubicBezTo>
                    <a:pt x="2342" y="460"/>
                    <a:pt x="2515" y="608"/>
                    <a:pt x="2584" y="790"/>
                  </a:cubicBezTo>
                  <a:cubicBezTo>
                    <a:pt x="2623" y="887"/>
                    <a:pt x="2660" y="1074"/>
                    <a:pt x="2484" y="1230"/>
                  </a:cubicBezTo>
                  <a:cubicBezTo>
                    <a:pt x="2400" y="1308"/>
                    <a:pt x="2314" y="1361"/>
                    <a:pt x="2227" y="1384"/>
                  </a:cubicBezTo>
                  <a:cubicBezTo>
                    <a:pt x="2230" y="1244"/>
                    <a:pt x="2180" y="1096"/>
                    <a:pt x="2107" y="1013"/>
                  </a:cubicBezTo>
                  <a:cubicBezTo>
                    <a:pt x="2068" y="971"/>
                    <a:pt x="2026" y="946"/>
                    <a:pt x="1985" y="946"/>
                  </a:cubicBezTo>
                  <a:cubicBezTo>
                    <a:pt x="1951" y="946"/>
                    <a:pt x="1906" y="960"/>
                    <a:pt x="1865" y="1021"/>
                  </a:cubicBezTo>
                  <a:cubicBezTo>
                    <a:pt x="1798" y="1124"/>
                    <a:pt x="1786" y="1236"/>
                    <a:pt x="1837" y="1325"/>
                  </a:cubicBezTo>
                  <a:cubicBezTo>
                    <a:pt x="1887" y="1420"/>
                    <a:pt x="1993" y="1476"/>
                    <a:pt x="2118" y="1476"/>
                  </a:cubicBezTo>
                  <a:lnTo>
                    <a:pt x="2135" y="1476"/>
                  </a:lnTo>
                  <a:cubicBezTo>
                    <a:pt x="2107" y="1585"/>
                    <a:pt x="2032" y="1693"/>
                    <a:pt x="1831" y="1716"/>
                  </a:cubicBezTo>
                  <a:cubicBezTo>
                    <a:pt x="1763" y="1724"/>
                    <a:pt x="1697" y="1727"/>
                    <a:pt x="1635" y="1727"/>
                  </a:cubicBezTo>
                  <a:cubicBezTo>
                    <a:pt x="1453" y="1727"/>
                    <a:pt x="1302" y="1694"/>
                    <a:pt x="1198" y="1629"/>
                  </a:cubicBezTo>
                  <a:cubicBezTo>
                    <a:pt x="1273" y="1476"/>
                    <a:pt x="1251" y="1322"/>
                    <a:pt x="1201" y="1239"/>
                  </a:cubicBezTo>
                  <a:cubicBezTo>
                    <a:pt x="1170" y="1183"/>
                    <a:pt x="1128" y="1152"/>
                    <a:pt x="1081" y="1152"/>
                  </a:cubicBezTo>
                  <a:cubicBezTo>
                    <a:pt x="1047" y="1152"/>
                    <a:pt x="994" y="1169"/>
                    <a:pt x="969" y="1278"/>
                  </a:cubicBezTo>
                  <a:cubicBezTo>
                    <a:pt x="938" y="1420"/>
                    <a:pt x="983" y="1554"/>
                    <a:pt x="1092" y="1649"/>
                  </a:cubicBezTo>
                  <a:cubicBezTo>
                    <a:pt x="1075" y="1674"/>
                    <a:pt x="1058" y="1699"/>
                    <a:pt x="1033" y="1719"/>
                  </a:cubicBezTo>
                  <a:cubicBezTo>
                    <a:pt x="983" y="1763"/>
                    <a:pt x="919" y="1788"/>
                    <a:pt x="838" y="1788"/>
                  </a:cubicBezTo>
                  <a:cubicBezTo>
                    <a:pt x="592" y="1788"/>
                    <a:pt x="277" y="1573"/>
                    <a:pt x="154" y="1328"/>
                  </a:cubicBezTo>
                  <a:cubicBezTo>
                    <a:pt x="107" y="1228"/>
                    <a:pt x="68" y="1077"/>
                    <a:pt x="180" y="935"/>
                  </a:cubicBezTo>
                  <a:cubicBezTo>
                    <a:pt x="249" y="845"/>
                    <a:pt x="330" y="795"/>
                    <a:pt x="419" y="784"/>
                  </a:cubicBezTo>
                  <a:cubicBezTo>
                    <a:pt x="456" y="976"/>
                    <a:pt x="590" y="1110"/>
                    <a:pt x="757" y="1116"/>
                  </a:cubicBezTo>
                  <a:lnTo>
                    <a:pt x="768" y="1116"/>
                  </a:lnTo>
                  <a:cubicBezTo>
                    <a:pt x="804" y="1116"/>
                    <a:pt x="835" y="1110"/>
                    <a:pt x="855" y="1091"/>
                  </a:cubicBezTo>
                  <a:cubicBezTo>
                    <a:pt x="877" y="1074"/>
                    <a:pt x="891" y="1049"/>
                    <a:pt x="891" y="1018"/>
                  </a:cubicBezTo>
                  <a:cubicBezTo>
                    <a:pt x="891" y="907"/>
                    <a:pt x="710" y="723"/>
                    <a:pt x="489" y="706"/>
                  </a:cubicBezTo>
                  <a:cubicBezTo>
                    <a:pt x="478" y="527"/>
                    <a:pt x="570" y="349"/>
                    <a:pt x="729" y="223"/>
                  </a:cubicBezTo>
                  <a:cubicBezTo>
                    <a:pt x="804" y="165"/>
                    <a:pt x="886" y="137"/>
                    <a:pt x="968" y="137"/>
                  </a:cubicBezTo>
                  <a:cubicBezTo>
                    <a:pt x="1063" y="137"/>
                    <a:pt x="1159" y="175"/>
                    <a:pt x="1242" y="248"/>
                  </a:cubicBezTo>
                  <a:cubicBezTo>
                    <a:pt x="1114" y="393"/>
                    <a:pt x="1111" y="552"/>
                    <a:pt x="1148" y="650"/>
                  </a:cubicBezTo>
                  <a:cubicBezTo>
                    <a:pt x="1175" y="723"/>
                    <a:pt x="1237" y="767"/>
                    <a:pt x="1298" y="767"/>
                  </a:cubicBezTo>
                  <a:cubicBezTo>
                    <a:pt x="1329" y="767"/>
                    <a:pt x="1376" y="756"/>
                    <a:pt x="1424" y="709"/>
                  </a:cubicBezTo>
                  <a:cubicBezTo>
                    <a:pt x="1538" y="589"/>
                    <a:pt x="1480" y="391"/>
                    <a:pt x="1354" y="248"/>
                  </a:cubicBezTo>
                  <a:cubicBezTo>
                    <a:pt x="1404" y="206"/>
                    <a:pt x="1463" y="170"/>
                    <a:pt x="1533" y="140"/>
                  </a:cubicBezTo>
                  <a:cubicBezTo>
                    <a:pt x="1615" y="104"/>
                    <a:pt x="1689" y="85"/>
                    <a:pt x="1752" y="85"/>
                  </a:cubicBezTo>
                  <a:close/>
                  <a:moveTo>
                    <a:pt x="1757" y="0"/>
                  </a:moveTo>
                  <a:cubicBezTo>
                    <a:pt x="1683" y="0"/>
                    <a:pt x="1598" y="20"/>
                    <a:pt x="1505" y="61"/>
                  </a:cubicBezTo>
                  <a:cubicBezTo>
                    <a:pt x="1424" y="98"/>
                    <a:pt x="1357" y="140"/>
                    <a:pt x="1301" y="190"/>
                  </a:cubicBezTo>
                  <a:cubicBezTo>
                    <a:pt x="1202" y="101"/>
                    <a:pt x="1086" y="55"/>
                    <a:pt x="970" y="55"/>
                  </a:cubicBezTo>
                  <a:cubicBezTo>
                    <a:pt x="872" y="55"/>
                    <a:pt x="773" y="88"/>
                    <a:pt x="684" y="156"/>
                  </a:cubicBezTo>
                  <a:cubicBezTo>
                    <a:pt x="500" y="299"/>
                    <a:pt x="403" y="502"/>
                    <a:pt x="414" y="706"/>
                  </a:cubicBezTo>
                  <a:cubicBezTo>
                    <a:pt x="302" y="717"/>
                    <a:pt x="196" y="781"/>
                    <a:pt x="115" y="887"/>
                  </a:cubicBezTo>
                  <a:cubicBezTo>
                    <a:pt x="12" y="1021"/>
                    <a:pt x="1" y="1194"/>
                    <a:pt x="85" y="1364"/>
                  </a:cubicBezTo>
                  <a:cubicBezTo>
                    <a:pt x="219" y="1638"/>
                    <a:pt x="562" y="1869"/>
                    <a:pt x="838" y="1869"/>
                  </a:cubicBezTo>
                  <a:cubicBezTo>
                    <a:pt x="938" y="1869"/>
                    <a:pt x="1022" y="1839"/>
                    <a:pt x="1092" y="1772"/>
                  </a:cubicBezTo>
                  <a:cubicBezTo>
                    <a:pt x="1120" y="1746"/>
                    <a:pt x="1142" y="1719"/>
                    <a:pt x="1162" y="1691"/>
                  </a:cubicBezTo>
                  <a:cubicBezTo>
                    <a:pt x="1284" y="1766"/>
                    <a:pt x="1452" y="1804"/>
                    <a:pt x="1654" y="1804"/>
                  </a:cubicBezTo>
                  <a:cubicBezTo>
                    <a:pt x="1715" y="1804"/>
                    <a:pt x="1779" y="1801"/>
                    <a:pt x="1845" y="1794"/>
                  </a:cubicBezTo>
                  <a:cubicBezTo>
                    <a:pt x="2054" y="1772"/>
                    <a:pt x="2188" y="1654"/>
                    <a:pt x="2222" y="1465"/>
                  </a:cubicBezTo>
                  <a:cubicBezTo>
                    <a:pt x="2330" y="1440"/>
                    <a:pt x="2439" y="1381"/>
                    <a:pt x="2542" y="1286"/>
                  </a:cubicBezTo>
                  <a:cubicBezTo>
                    <a:pt x="2696" y="1147"/>
                    <a:pt x="2743" y="957"/>
                    <a:pt x="2665" y="756"/>
                  </a:cubicBezTo>
                  <a:cubicBezTo>
                    <a:pt x="2582" y="544"/>
                    <a:pt x="2381" y="379"/>
                    <a:pt x="2202" y="379"/>
                  </a:cubicBezTo>
                  <a:cubicBezTo>
                    <a:pt x="2163" y="379"/>
                    <a:pt x="2132" y="385"/>
                    <a:pt x="2102" y="399"/>
                  </a:cubicBezTo>
                  <a:cubicBezTo>
                    <a:pt x="2093" y="318"/>
                    <a:pt x="2068" y="181"/>
                    <a:pt x="1982" y="89"/>
                  </a:cubicBezTo>
                  <a:cubicBezTo>
                    <a:pt x="1925" y="31"/>
                    <a:pt x="1849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 rot="-922284">
              <a:off x="891629" y="1182860"/>
              <a:ext cx="274466" cy="151529"/>
            </a:xfrm>
            <a:custGeom>
              <a:avLst/>
              <a:gdLst/>
              <a:ahLst/>
              <a:cxnLst/>
              <a:rect l="l" t="t" r="r" b="b"/>
              <a:pathLst>
                <a:path w="4291" h="2369" extrusionOk="0">
                  <a:moveTo>
                    <a:pt x="1005" y="1"/>
                  </a:moveTo>
                  <a:cubicBezTo>
                    <a:pt x="819" y="1"/>
                    <a:pt x="0" y="2113"/>
                    <a:pt x="45" y="2297"/>
                  </a:cubicBezTo>
                  <a:cubicBezTo>
                    <a:pt x="58" y="2350"/>
                    <a:pt x="399" y="2368"/>
                    <a:pt x="877" y="2368"/>
                  </a:cubicBezTo>
                  <a:cubicBezTo>
                    <a:pt x="2064" y="2368"/>
                    <a:pt x="4104" y="2252"/>
                    <a:pt x="4104" y="2252"/>
                  </a:cubicBezTo>
                  <a:cubicBezTo>
                    <a:pt x="4291" y="2205"/>
                    <a:pt x="3228" y="232"/>
                    <a:pt x="3069" y="232"/>
                  </a:cubicBezTo>
                  <a:cubicBezTo>
                    <a:pt x="2910" y="232"/>
                    <a:pt x="2358" y="1376"/>
                    <a:pt x="2291" y="1516"/>
                  </a:cubicBezTo>
                  <a:cubicBezTo>
                    <a:pt x="2288" y="1521"/>
                    <a:pt x="2284" y="1524"/>
                    <a:pt x="2278" y="1524"/>
                  </a:cubicBezTo>
                  <a:cubicBezTo>
                    <a:pt x="2143" y="1524"/>
                    <a:pt x="1187" y="25"/>
                    <a:pt x="1007" y="1"/>
                  </a:cubicBezTo>
                  <a:cubicBezTo>
                    <a:pt x="1007" y="1"/>
                    <a:pt x="1006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 rot="-922284">
              <a:off x="906330" y="1185078"/>
              <a:ext cx="99782" cy="102917"/>
            </a:xfrm>
            <a:custGeom>
              <a:avLst/>
              <a:gdLst/>
              <a:ahLst/>
              <a:cxnLst/>
              <a:rect l="l" t="t" r="r" b="b"/>
              <a:pathLst>
                <a:path w="1560" h="1609" extrusionOk="0">
                  <a:moveTo>
                    <a:pt x="587" y="1"/>
                  </a:moveTo>
                  <a:cubicBezTo>
                    <a:pt x="583" y="1"/>
                    <a:pt x="579" y="2"/>
                    <a:pt x="576" y="4"/>
                  </a:cubicBezTo>
                  <a:cubicBezTo>
                    <a:pt x="461" y="71"/>
                    <a:pt x="4" y="1474"/>
                    <a:pt x="4" y="1474"/>
                  </a:cubicBezTo>
                  <a:cubicBezTo>
                    <a:pt x="4" y="1474"/>
                    <a:pt x="0" y="1506"/>
                    <a:pt x="33" y="1506"/>
                  </a:cubicBezTo>
                  <a:cubicBezTo>
                    <a:pt x="79" y="1506"/>
                    <a:pt x="197" y="1440"/>
                    <a:pt x="503" y="1120"/>
                  </a:cubicBezTo>
                  <a:cubicBezTo>
                    <a:pt x="512" y="1111"/>
                    <a:pt x="520" y="1107"/>
                    <a:pt x="528" y="1107"/>
                  </a:cubicBezTo>
                  <a:cubicBezTo>
                    <a:pt x="617" y="1107"/>
                    <a:pt x="690" y="1577"/>
                    <a:pt x="813" y="1605"/>
                  </a:cubicBezTo>
                  <a:cubicBezTo>
                    <a:pt x="822" y="1607"/>
                    <a:pt x="832" y="1608"/>
                    <a:pt x="840" y="1608"/>
                  </a:cubicBezTo>
                  <a:cubicBezTo>
                    <a:pt x="1039" y="1608"/>
                    <a:pt x="1018" y="1053"/>
                    <a:pt x="1052" y="1053"/>
                  </a:cubicBezTo>
                  <a:cubicBezTo>
                    <a:pt x="1054" y="1053"/>
                    <a:pt x="1056" y="1055"/>
                    <a:pt x="1058" y="1058"/>
                  </a:cubicBezTo>
                  <a:cubicBezTo>
                    <a:pt x="1091" y="1110"/>
                    <a:pt x="1308" y="1347"/>
                    <a:pt x="1441" y="1347"/>
                  </a:cubicBezTo>
                  <a:cubicBezTo>
                    <a:pt x="1488" y="1347"/>
                    <a:pt x="1524" y="1318"/>
                    <a:pt x="1538" y="1242"/>
                  </a:cubicBezTo>
                  <a:cubicBezTo>
                    <a:pt x="1560" y="1145"/>
                    <a:pt x="738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 rot="-922284">
              <a:off x="903639" y="1182142"/>
              <a:ext cx="104580" cy="108353"/>
            </a:xfrm>
            <a:custGeom>
              <a:avLst/>
              <a:gdLst/>
              <a:ahLst/>
              <a:cxnLst/>
              <a:rect l="l" t="t" r="r" b="b"/>
              <a:pathLst>
                <a:path w="1635" h="1694" extrusionOk="0">
                  <a:moveTo>
                    <a:pt x="628" y="92"/>
                  </a:moveTo>
                  <a:cubicBezTo>
                    <a:pt x="672" y="106"/>
                    <a:pt x="837" y="263"/>
                    <a:pt x="1127" y="650"/>
                  </a:cubicBezTo>
                  <a:cubicBezTo>
                    <a:pt x="1364" y="968"/>
                    <a:pt x="1532" y="1245"/>
                    <a:pt x="1537" y="1287"/>
                  </a:cubicBezTo>
                  <a:cubicBezTo>
                    <a:pt x="1523" y="1359"/>
                    <a:pt x="1493" y="1359"/>
                    <a:pt x="1479" y="1359"/>
                  </a:cubicBezTo>
                  <a:cubicBezTo>
                    <a:pt x="1370" y="1359"/>
                    <a:pt x="1166" y="1144"/>
                    <a:pt x="1127" y="1088"/>
                  </a:cubicBezTo>
                  <a:cubicBezTo>
                    <a:pt x="1113" y="1066"/>
                    <a:pt x="1099" y="1063"/>
                    <a:pt x="1088" y="1063"/>
                  </a:cubicBezTo>
                  <a:cubicBezTo>
                    <a:pt x="1046" y="1063"/>
                    <a:pt x="1041" y="1100"/>
                    <a:pt x="1030" y="1214"/>
                  </a:cubicBezTo>
                  <a:cubicBezTo>
                    <a:pt x="1018" y="1345"/>
                    <a:pt x="988" y="1618"/>
                    <a:pt x="882" y="1618"/>
                  </a:cubicBezTo>
                  <a:cubicBezTo>
                    <a:pt x="876" y="1618"/>
                    <a:pt x="868" y="1618"/>
                    <a:pt x="862" y="1613"/>
                  </a:cubicBezTo>
                  <a:cubicBezTo>
                    <a:pt x="820" y="1605"/>
                    <a:pt x="764" y="1454"/>
                    <a:pt x="725" y="1356"/>
                  </a:cubicBezTo>
                  <a:cubicBezTo>
                    <a:pt x="678" y="1217"/>
                    <a:pt x="639" y="1116"/>
                    <a:pt x="569" y="1116"/>
                  </a:cubicBezTo>
                  <a:cubicBezTo>
                    <a:pt x="558" y="1116"/>
                    <a:pt x="533" y="1119"/>
                    <a:pt x="511" y="1144"/>
                  </a:cubicBezTo>
                  <a:cubicBezTo>
                    <a:pt x="232" y="1437"/>
                    <a:pt x="123" y="1499"/>
                    <a:pt x="84" y="1512"/>
                  </a:cubicBezTo>
                  <a:cubicBezTo>
                    <a:pt x="265" y="957"/>
                    <a:pt x="547" y="173"/>
                    <a:pt x="628" y="92"/>
                  </a:cubicBezTo>
                  <a:close/>
                  <a:moveTo>
                    <a:pt x="628" y="0"/>
                  </a:moveTo>
                  <a:cubicBezTo>
                    <a:pt x="617" y="0"/>
                    <a:pt x="605" y="3"/>
                    <a:pt x="597" y="9"/>
                  </a:cubicBezTo>
                  <a:cubicBezTo>
                    <a:pt x="483" y="79"/>
                    <a:pt x="114" y="1167"/>
                    <a:pt x="8" y="1499"/>
                  </a:cubicBezTo>
                  <a:cubicBezTo>
                    <a:pt x="8" y="1501"/>
                    <a:pt x="3" y="1507"/>
                    <a:pt x="3" y="1510"/>
                  </a:cubicBezTo>
                  <a:cubicBezTo>
                    <a:pt x="3" y="1515"/>
                    <a:pt x="0" y="1543"/>
                    <a:pt x="22" y="1565"/>
                  </a:cubicBezTo>
                  <a:cubicBezTo>
                    <a:pt x="31" y="1571"/>
                    <a:pt x="45" y="1585"/>
                    <a:pt x="73" y="1585"/>
                  </a:cubicBezTo>
                  <a:cubicBezTo>
                    <a:pt x="123" y="1585"/>
                    <a:pt x="232" y="1543"/>
                    <a:pt x="569" y="1192"/>
                  </a:cubicBezTo>
                  <a:cubicBezTo>
                    <a:pt x="592" y="1220"/>
                    <a:pt x="628" y="1314"/>
                    <a:pt x="653" y="1381"/>
                  </a:cubicBezTo>
                  <a:cubicBezTo>
                    <a:pt x="706" y="1526"/>
                    <a:pt x="762" y="1666"/>
                    <a:pt x="845" y="1688"/>
                  </a:cubicBezTo>
                  <a:cubicBezTo>
                    <a:pt x="859" y="1691"/>
                    <a:pt x="868" y="1694"/>
                    <a:pt x="882" y="1694"/>
                  </a:cubicBezTo>
                  <a:cubicBezTo>
                    <a:pt x="1060" y="1694"/>
                    <a:pt x="1091" y="1398"/>
                    <a:pt x="1108" y="1208"/>
                  </a:cubicBezTo>
                  <a:cubicBezTo>
                    <a:pt x="1108" y="1200"/>
                    <a:pt x="1108" y="1189"/>
                    <a:pt x="1113" y="1175"/>
                  </a:cubicBezTo>
                  <a:cubicBezTo>
                    <a:pt x="1194" y="1264"/>
                    <a:pt x="1359" y="1423"/>
                    <a:pt x="1481" y="1423"/>
                  </a:cubicBezTo>
                  <a:cubicBezTo>
                    <a:pt x="1523" y="1423"/>
                    <a:pt x="1593" y="1404"/>
                    <a:pt x="1618" y="1287"/>
                  </a:cubicBezTo>
                  <a:cubicBezTo>
                    <a:pt x="1635" y="1186"/>
                    <a:pt x="1172" y="550"/>
                    <a:pt x="977" y="316"/>
                  </a:cubicBezTo>
                  <a:cubicBezTo>
                    <a:pt x="714" y="0"/>
                    <a:pt x="656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 rot="-922284">
              <a:off x="1041650" y="1174768"/>
              <a:ext cx="81169" cy="87885"/>
            </a:xfrm>
            <a:custGeom>
              <a:avLst/>
              <a:gdLst/>
              <a:ahLst/>
              <a:cxnLst/>
              <a:rect l="l" t="t" r="r" b="b"/>
              <a:pathLst>
                <a:path w="1269" h="1374" extrusionOk="0">
                  <a:moveTo>
                    <a:pt x="615" y="1"/>
                  </a:moveTo>
                  <a:cubicBezTo>
                    <a:pt x="469" y="1"/>
                    <a:pt x="80" y="810"/>
                    <a:pt x="80" y="810"/>
                  </a:cubicBezTo>
                  <a:cubicBezTo>
                    <a:pt x="1" y="1009"/>
                    <a:pt x="22" y="1072"/>
                    <a:pt x="79" y="1072"/>
                  </a:cubicBezTo>
                  <a:cubicBezTo>
                    <a:pt x="171" y="1072"/>
                    <a:pt x="356" y="910"/>
                    <a:pt x="368" y="888"/>
                  </a:cubicBezTo>
                  <a:cubicBezTo>
                    <a:pt x="368" y="887"/>
                    <a:pt x="369" y="887"/>
                    <a:pt x="370" y="887"/>
                  </a:cubicBezTo>
                  <a:cubicBezTo>
                    <a:pt x="394" y="887"/>
                    <a:pt x="419" y="1374"/>
                    <a:pt x="549" y="1374"/>
                  </a:cubicBezTo>
                  <a:cubicBezTo>
                    <a:pt x="551" y="1374"/>
                    <a:pt x="553" y="1374"/>
                    <a:pt x="555" y="1373"/>
                  </a:cubicBezTo>
                  <a:cubicBezTo>
                    <a:pt x="694" y="1362"/>
                    <a:pt x="820" y="855"/>
                    <a:pt x="820" y="855"/>
                  </a:cubicBezTo>
                  <a:cubicBezTo>
                    <a:pt x="820" y="855"/>
                    <a:pt x="1044" y="1088"/>
                    <a:pt x="1152" y="1088"/>
                  </a:cubicBezTo>
                  <a:cubicBezTo>
                    <a:pt x="1166" y="1088"/>
                    <a:pt x="1178" y="1084"/>
                    <a:pt x="1188" y="1075"/>
                  </a:cubicBezTo>
                  <a:cubicBezTo>
                    <a:pt x="1269" y="994"/>
                    <a:pt x="758" y="154"/>
                    <a:pt x="644" y="15"/>
                  </a:cubicBezTo>
                  <a:cubicBezTo>
                    <a:pt x="636" y="5"/>
                    <a:pt x="626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 rot="-922284">
              <a:off x="1039731" y="1171800"/>
              <a:ext cx="87502" cy="93002"/>
            </a:xfrm>
            <a:custGeom>
              <a:avLst/>
              <a:gdLst/>
              <a:ahLst/>
              <a:cxnLst/>
              <a:rect l="l" t="t" r="r" b="b"/>
              <a:pathLst>
                <a:path w="1368" h="1454" extrusionOk="0">
                  <a:moveTo>
                    <a:pt x="653" y="67"/>
                  </a:moveTo>
                  <a:cubicBezTo>
                    <a:pt x="885" y="352"/>
                    <a:pt x="1211" y="1027"/>
                    <a:pt x="1197" y="1080"/>
                  </a:cubicBezTo>
                  <a:cubicBezTo>
                    <a:pt x="1197" y="1080"/>
                    <a:pt x="1192" y="1082"/>
                    <a:pt x="1186" y="1082"/>
                  </a:cubicBezTo>
                  <a:cubicBezTo>
                    <a:pt x="1122" y="1082"/>
                    <a:pt x="969" y="957"/>
                    <a:pt x="882" y="862"/>
                  </a:cubicBezTo>
                  <a:cubicBezTo>
                    <a:pt x="874" y="856"/>
                    <a:pt x="864" y="853"/>
                    <a:pt x="853" y="853"/>
                  </a:cubicBezTo>
                  <a:cubicBezTo>
                    <a:pt x="850" y="853"/>
                    <a:pt x="846" y="853"/>
                    <a:pt x="843" y="854"/>
                  </a:cubicBezTo>
                  <a:cubicBezTo>
                    <a:pt x="829" y="856"/>
                    <a:pt x="821" y="868"/>
                    <a:pt x="815" y="882"/>
                  </a:cubicBezTo>
                  <a:cubicBezTo>
                    <a:pt x="757" y="1116"/>
                    <a:pt x="653" y="1364"/>
                    <a:pt x="586" y="1373"/>
                  </a:cubicBezTo>
                  <a:lnTo>
                    <a:pt x="584" y="1412"/>
                  </a:lnTo>
                  <a:lnTo>
                    <a:pt x="584" y="1373"/>
                  </a:lnTo>
                  <a:cubicBezTo>
                    <a:pt x="542" y="1373"/>
                    <a:pt x="503" y="1255"/>
                    <a:pt x="464" y="1021"/>
                  </a:cubicBezTo>
                  <a:cubicBezTo>
                    <a:pt x="447" y="915"/>
                    <a:pt x="438" y="887"/>
                    <a:pt x="402" y="887"/>
                  </a:cubicBezTo>
                  <a:cubicBezTo>
                    <a:pt x="391" y="887"/>
                    <a:pt x="374" y="896"/>
                    <a:pt x="377" y="898"/>
                  </a:cubicBezTo>
                  <a:cubicBezTo>
                    <a:pt x="355" y="923"/>
                    <a:pt x="187" y="1063"/>
                    <a:pt x="112" y="1063"/>
                  </a:cubicBezTo>
                  <a:lnTo>
                    <a:pt x="109" y="1063"/>
                  </a:lnTo>
                  <a:cubicBezTo>
                    <a:pt x="109" y="1057"/>
                    <a:pt x="87" y="1021"/>
                    <a:pt x="154" y="856"/>
                  </a:cubicBezTo>
                  <a:cubicBezTo>
                    <a:pt x="355" y="430"/>
                    <a:pt x="589" y="67"/>
                    <a:pt x="653" y="67"/>
                  </a:cubicBezTo>
                  <a:close/>
                  <a:moveTo>
                    <a:pt x="645" y="0"/>
                  </a:moveTo>
                  <a:cubicBezTo>
                    <a:pt x="483" y="0"/>
                    <a:pt x="168" y="636"/>
                    <a:pt x="70" y="837"/>
                  </a:cubicBezTo>
                  <a:cubicBezTo>
                    <a:pt x="9" y="982"/>
                    <a:pt x="0" y="1069"/>
                    <a:pt x="31" y="1119"/>
                  </a:cubicBezTo>
                  <a:cubicBezTo>
                    <a:pt x="48" y="1138"/>
                    <a:pt x="73" y="1152"/>
                    <a:pt x="104" y="1152"/>
                  </a:cubicBezTo>
                  <a:cubicBezTo>
                    <a:pt x="185" y="1152"/>
                    <a:pt x="307" y="1063"/>
                    <a:pt x="377" y="1004"/>
                  </a:cubicBezTo>
                  <a:cubicBezTo>
                    <a:pt x="380" y="1013"/>
                    <a:pt x="380" y="1024"/>
                    <a:pt x="383" y="1035"/>
                  </a:cubicBezTo>
                  <a:cubicBezTo>
                    <a:pt x="422" y="1255"/>
                    <a:pt x="464" y="1454"/>
                    <a:pt x="578" y="1454"/>
                  </a:cubicBezTo>
                  <a:lnTo>
                    <a:pt x="586" y="1454"/>
                  </a:lnTo>
                  <a:cubicBezTo>
                    <a:pt x="717" y="1440"/>
                    <a:pt x="823" y="1133"/>
                    <a:pt x="868" y="968"/>
                  </a:cubicBezTo>
                  <a:cubicBezTo>
                    <a:pt x="949" y="1046"/>
                    <a:pt x="1088" y="1166"/>
                    <a:pt x="1183" y="1166"/>
                  </a:cubicBezTo>
                  <a:cubicBezTo>
                    <a:pt x="1206" y="1166"/>
                    <a:pt x="1228" y="1161"/>
                    <a:pt x="1245" y="1141"/>
                  </a:cubicBezTo>
                  <a:cubicBezTo>
                    <a:pt x="1367" y="1021"/>
                    <a:pt x="765" y="95"/>
                    <a:pt x="704" y="25"/>
                  </a:cubicBezTo>
                  <a:cubicBezTo>
                    <a:pt x="687" y="8"/>
                    <a:pt x="670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 rot="-922284">
              <a:off x="1788115" y="1052144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5" y="112"/>
                  </a:moveTo>
                  <a:cubicBezTo>
                    <a:pt x="486" y="148"/>
                    <a:pt x="497" y="201"/>
                    <a:pt x="508" y="232"/>
                  </a:cubicBezTo>
                  <a:cubicBezTo>
                    <a:pt x="528" y="321"/>
                    <a:pt x="536" y="341"/>
                    <a:pt x="545" y="355"/>
                  </a:cubicBezTo>
                  <a:cubicBezTo>
                    <a:pt x="556" y="369"/>
                    <a:pt x="573" y="377"/>
                    <a:pt x="662" y="408"/>
                  </a:cubicBezTo>
                  <a:cubicBezTo>
                    <a:pt x="693" y="419"/>
                    <a:pt x="737" y="435"/>
                    <a:pt x="773" y="449"/>
                  </a:cubicBezTo>
                  <a:cubicBezTo>
                    <a:pt x="723" y="469"/>
                    <a:pt x="642" y="502"/>
                    <a:pt x="573" y="525"/>
                  </a:cubicBezTo>
                  <a:cubicBezTo>
                    <a:pt x="564" y="530"/>
                    <a:pt x="553" y="536"/>
                    <a:pt x="550" y="547"/>
                  </a:cubicBezTo>
                  <a:cubicBezTo>
                    <a:pt x="511" y="628"/>
                    <a:pt x="469" y="717"/>
                    <a:pt x="441" y="770"/>
                  </a:cubicBezTo>
                  <a:cubicBezTo>
                    <a:pt x="425" y="714"/>
                    <a:pt x="397" y="617"/>
                    <a:pt x="375" y="533"/>
                  </a:cubicBezTo>
                  <a:cubicBezTo>
                    <a:pt x="372" y="519"/>
                    <a:pt x="361" y="508"/>
                    <a:pt x="344" y="505"/>
                  </a:cubicBezTo>
                  <a:cubicBezTo>
                    <a:pt x="263" y="488"/>
                    <a:pt x="168" y="466"/>
                    <a:pt x="118" y="452"/>
                  </a:cubicBezTo>
                  <a:cubicBezTo>
                    <a:pt x="168" y="424"/>
                    <a:pt x="274" y="377"/>
                    <a:pt x="369" y="341"/>
                  </a:cubicBezTo>
                  <a:cubicBezTo>
                    <a:pt x="375" y="335"/>
                    <a:pt x="386" y="327"/>
                    <a:pt x="388" y="316"/>
                  </a:cubicBezTo>
                  <a:cubicBezTo>
                    <a:pt x="414" y="243"/>
                    <a:pt x="453" y="159"/>
                    <a:pt x="475" y="112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3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500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61" y="879"/>
                    <a:pt x="486" y="879"/>
                    <a:pt x="612" y="597"/>
                  </a:cubicBezTo>
                  <a:cubicBezTo>
                    <a:pt x="690" y="569"/>
                    <a:pt x="835" y="516"/>
                    <a:pt x="866" y="488"/>
                  </a:cubicBezTo>
                  <a:cubicBezTo>
                    <a:pt x="877" y="480"/>
                    <a:pt x="885" y="461"/>
                    <a:pt x="879" y="447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32"/>
                    <a:pt x="623" y="318"/>
                    <a:pt x="606" y="310"/>
                  </a:cubicBezTo>
                  <a:cubicBezTo>
                    <a:pt x="598" y="293"/>
                    <a:pt x="592" y="254"/>
                    <a:pt x="581" y="221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4" y="0"/>
                    <a:pt x="48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 rot="-922284">
              <a:off x="1313200" y="390084"/>
              <a:ext cx="56479" cy="56671"/>
            </a:xfrm>
            <a:custGeom>
              <a:avLst/>
              <a:gdLst/>
              <a:ahLst/>
              <a:cxnLst/>
              <a:rect l="l" t="t" r="r" b="b"/>
              <a:pathLst>
                <a:path w="883" h="886" extrusionOk="0">
                  <a:moveTo>
                    <a:pt x="475" y="118"/>
                  </a:moveTo>
                  <a:cubicBezTo>
                    <a:pt x="483" y="154"/>
                    <a:pt x="494" y="207"/>
                    <a:pt x="505" y="238"/>
                  </a:cubicBezTo>
                  <a:cubicBezTo>
                    <a:pt x="525" y="327"/>
                    <a:pt x="533" y="347"/>
                    <a:pt x="544" y="361"/>
                  </a:cubicBezTo>
                  <a:cubicBezTo>
                    <a:pt x="553" y="374"/>
                    <a:pt x="572" y="383"/>
                    <a:pt x="659" y="414"/>
                  </a:cubicBezTo>
                  <a:cubicBezTo>
                    <a:pt x="690" y="425"/>
                    <a:pt x="734" y="441"/>
                    <a:pt x="770" y="455"/>
                  </a:cubicBezTo>
                  <a:cubicBezTo>
                    <a:pt x="720" y="475"/>
                    <a:pt x="642" y="508"/>
                    <a:pt x="572" y="531"/>
                  </a:cubicBezTo>
                  <a:cubicBezTo>
                    <a:pt x="561" y="536"/>
                    <a:pt x="550" y="542"/>
                    <a:pt x="547" y="553"/>
                  </a:cubicBezTo>
                  <a:cubicBezTo>
                    <a:pt x="508" y="634"/>
                    <a:pt x="466" y="723"/>
                    <a:pt x="438" y="776"/>
                  </a:cubicBezTo>
                  <a:cubicBezTo>
                    <a:pt x="422" y="720"/>
                    <a:pt x="394" y="623"/>
                    <a:pt x="371" y="539"/>
                  </a:cubicBezTo>
                  <a:cubicBezTo>
                    <a:pt x="369" y="525"/>
                    <a:pt x="358" y="514"/>
                    <a:pt x="341" y="511"/>
                  </a:cubicBezTo>
                  <a:cubicBezTo>
                    <a:pt x="260" y="494"/>
                    <a:pt x="168" y="472"/>
                    <a:pt x="115" y="458"/>
                  </a:cubicBezTo>
                  <a:cubicBezTo>
                    <a:pt x="168" y="427"/>
                    <a:pt x="268" y="383"/>
                    <a:pt x="366" y="347"/>
                  </a:cubicBezTo>
                  <a:cubicBezTo>
                    <a:pt x="371" y="341"/>
                    <a:pt x="383" y="333"/>
                    <a:pt x="385" y="321"/>
                  </a:cubicBezTo>
                  <a:cubicBezTo>
                    <a:pt x="411" y="249"/>
                    <a:pt x="450" y="165"/>
                    <a:pt x="475" y="118"/>
                  </a:cubicBezTo>
                  <a:close/>
                  <a:moveTo>
                    <a:pt x="477" y="1"/>
                  </a:moveTo>
                  <a:cubicBezTo>
                    <a:pt x="455" y="1"/>
                    <a:pt x="419" y="1"/>
                    <a:pt x="313" y="277"/>
                  </a:cubicBezTo>
                  <a:cubicBezTo>
                    <a:pt x="20" y="394"/>
                    <a:pt x="9" y="433"/>
                    <a:pt x="3" y="450"/>
                  </a:cubicBezTo>
                  <a:cubicBezTo>
                    <a:pt x="0" y="461"/>
                    <a:pt x="3" y="481"/>
                    <a:pt x="9" y="489"/>
                  </a:cubicBezTo>
                  <a:cubicBezTo>
                    <a:pt x="20" y="503"/>
                    <a:pt x="39" y="531"/>
                    <a:pt x="299" y="581"/>
                  </a:cubicBezTo>
                  <a:cubicBezTo>
                    <a:pt x="377" y="885"/>
                    <a:pt x="405" y="885"/>
                    <a:pt x="430" y="885"/>
                  </a:cubicBezTo>
                  <a:cubicBezTo>
                    <a:pt x="455" y="879"/>
                    <a:pt x="483" y="879"/>
                    <a:pt x="609" y="598"/>
                  </a:cubicBezTo>
                  <a:cubicBezTo>
                    <a:pt x="690" y="570"/>
                    <a:pt x="832" y="517"/>
                    <a:pt x="865" y="489"/>
                  </a:cubicBezTo>
                  <a:cubicBezTo>
                    <a:pt x="874" y="483"/>
                    <a:pt x="882" y="461"/>
                    <a:pt x="879" y="447"/>
                  </a:cubicBezTo>
                  <a:cubicBezTo>
                    <a:pt x="871" y="414"/>
                    <a:pt x="829" y="397"/>
                    <a:pt x="678" y="341"/>
                  </a:cubicBezTo>
                  <a:cubicBezTo>
                    <a:pt x="650" y="333"/>
                    <a:pt x="620" y="319"/>
                    <a:pt x="603" y="313"/>
                  </a:cubicBezTo>
                  <a:cubicBezTo>
                    <a:pt x="595" y="294"/>
                    <a:pt x="589" y="257"/>
                    <a:pt x="578" y="221"/>
                  </a:cubicBezTo>
                  <a:cubicBezTo>
                    <a:pt x="550" y="112"/>
                    <a:pt x="536" y="48"/>
                    <a:pt x="517" y="23"/>
                  </a:cubicBezTo>
                  <a:cubicBezTo>
                    <a:pt x="508" y="12"/>
                    <a:pt x="49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 rot="-922284">
              <a:off x="1006512" y="1379719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2" y="109"/>
                  </a:moveTo>
                  <a:cubicBezTo>
                    <a:pt x="483" y="148"/>
                    <a:pt x="495" y="201"/>
                    <a:pt x="503" y="232"/>
                  </a:cubicBezTo>
                  <a:cubicBezTo>
                    <a:pt x="525" y="318"/>
                    <a:pt x="531" y="341"/>
                    <a:pt x="542" y="355"/>
                  </a:cubicBezTo>
                  <a:cubicBezTo>
                    <a:pt x="553" y="368"/>
                    <a:pt x="570" y="374"/>
                    <a:pt x="656" y="408"/>
                  </a:cubicBezTo>
                  <a:cubicBezTo>
                    <a:pt x="690" y="419"/>
                    <a:pt x="734" y="435"/>
                    <a:pt x="768" y="449"/>
                  </a:cubicBezTo>
                  <a:cubicBezTo>
                    <a:pt x="721" y="469"/>
                    <a:pt x="640" y="500"/>
                    <a:pt x="570" y="525"/>
                  </a:cubicBezTo>
                  <a:cubicBezTo>
                    <a:pt x="559" y="530"/>
                    <a:pt x="550" y="536"/>
                    <a:pt x="545" y="547"/>
                  </a:cubicBezTo>
                  <a:cubicBezTo>
                    <a:pt x="506" y="628"/>
                    <a:pt x="464" y="717"/>
                    <a:pt x="436" y="770"/>
                  </a:cubicBezTo>
                  <a:cubicBezTo>
                    <a:pt x="419" y="714"/>
                    <a:pt x="391" y="617"/>
                    <a:pt x="372" y="533"/>
                  </a:cubicBezTo>
                  <a:cubicBezTo>
                    <a:pt x="366" y="519"/>
                    <a:pt x="355" y="508"/>
                    <a:pt x="341" y="505"/>
                  </a:cubicBezTo>
                  <a:cubicBezTo>
                    <a:pt x="260" y="488"/>
                    <a:pt x="165" y="466"/>
                    <a:pt x="112" y="452"/>
                  </a:cubicBezTo>
                  <a:cubicBezTo>
                    <a:pt x="168" y="424"/>
                    <a:pt x="271" y="377"/>
                    <a:pt x="363" y="341"/>
                  </a:cubicBezTo>
                  <a:cubicBezTo>
                    <a:pt x="372" y="332"/>
                    <a:pt x="383" y="327"/>
                    <a:pt x="386" y="315"/>
                  </a:cubicBezTo>
                  <a:cubicBezTo>
                    <a:pt x="411" y="243"/>
                    <a:pt x="447" y="159"/>
                    <a:pt x="472" y="109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0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497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79"/>
                    <a:pt x="486" y="873"/>
                    <a:pt x="612" y="594"/>
                  </a:cubicBezTo>
                  <a:cubicBezTo>
                    <a:pt x="690" y="567"/>
                    <a:pt x="835" y="516"/>
                    <a:pt x="866" y="488"/>
                  </a:cubicBezTo>
                  <a:cubicBezTo>
                    <a:pt x="877" y="480"/>
                    <a:pt x="885" y="461"/>
                    <a:pt x="880" y="447"/>
                  </a:cubicBezTo>
                  <a:cubicBezTo>
                    <a:pt x="874" y="410"/>
                    <a:pt x="832" y="391"/>
                    <a:pt x="681" y="338"/>
                  </a:cubicBezTo>
                  <a:cubicBezTo>
                    <a:pt x="654" y="329"/>
                    <a:pt x="623" y="315"/>
                    <a:pt x="606" y="310"/>
                  </a:cubicBezTo>
                  <a:cubicBezTo>
                    <a:pt x="598" y="293"/>
                    <a:pt x="592" y="254"/>
                    <a:pt x="581" y="218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 rot="-922284">
              <a:off x="731993" y="725006"/>
              <a:ext cx="37227" cy="25713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463" y="1"/>
                  </a:moveTo>
                  <a:cubicBezTo>
                    <a:pt x="456" y="1"/>
                    <a:pt x="448" y="3"/>
                    <a:pt x="442" y="8"/>
                  </a:cubicBezTo>
                  <a:cubicBezTo>
                    <a:pt x="1" y="304"/>
                    <a:pt x="12" y="321"/>
                    <a:pt x="29" y="357"/>
                  </a:cubicBezTo>
                  <a:cubicBezTo>
                    <a:pt x="46" y="396"/>
                    <a:pt x="235" y="402"/>
                    <a:pt x="378" y="402"/>
                  </a:cubicBezTo>
                  <a:cubicBezTo>
                    <a:pt x="451" y="402"/>
                    <a:pt x="511" y="398"/>
                    <a:pt x="534" y="398"/>
                  </a:cubicBezTo>
                  <a:cubicBezTo>
                    <a:pt x="540" y="398"/>
                    <a:pt x="544" y="398"/>
                    <a:pt x="545" y="399"/>
                  </a:cubicBezTo>
                  <a:cubicBezTo>
                    <a:pt x="567" y="396"/>
                    <a:pt x="581" y="374"/>
                    <a:pt x="576" y="354"/>
                  </a:cubicBezTo>
                  <a:cubicBezTo>
                    <a:pt x="573" y="334"/>
                    <a:pt x="556" y="318"/>
                    <a:pt x="536" y="318"/>
                  </a:cubicBezTo>
                  <a:cubicBezTo>
                    <a:pt x="534" y="318"/>
                    <a:pt x="533" y="318"/>
                    <a:pt x="531" y="318"/>
                  </a:cubicBezTo>
                  <a:cubicBezTo>
                    <a:pt x="519" y="319"/>
                    <a:pt x="480" y="320"/>
                    <a:pt x="430" y="320"/>
                  </a:cubicBezTo>
                  <a:cubicBezTo>
                    <a:pt x="343" y="320"/>
                    <a:pt x="223" y="318"/>
                    <a:pt x="149" y="313"/>
                  </a:cubicBezTo>
                  <a:cubicBezTo>
                    <a:pt x="219" y="260"/>
                    <a:pt x="358" y="159"/>
                    <a:pt x="486" y="75"/>
                  </a:cubicBezTo>
                  <a:cubicBezTo>
                    <a:pt x="503" y="61"/>
                    <a:pt x="511" y="36"/>
                    <a:pt x="498" y="20"/>
                  </a:cubicBezTo>
                  <a:cubicBezTo>
                    <a:pt x="489" y="7"/>
                    <a:pt x="476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-922284">
              <a:off x="739957" y="650819"/>
              <a:ext cx="135602" cy="116925"/>
            </a:xfrm>
            <a:custGeom>
              <a:avLst/>
              <a:gdLst/>
              <a:ahLst/>
              <a:cxnLst/>
              <a:rect l="l" t="t" r="r" b="b"/>
              <a:pathLst>
                <a:path w="2120" h="1828" extrusionOk="0">
                  <a:moveTo>
                    <a:pt x="789" y="0"/>
                  </a:moveTo>
                  <a:cubicBezTo>
                    <a:pt x="768" y="0"/>
                    <a:pt x="746" y="9"/>
                    <a:pt x="724" y="28"/>
                  </a:cubicBezTo>
                  <a:cubicBezTo>
                    <a:pt x="546" y="190"/>
                    <a:pt x="761" y="874"/>
                    <a:pt x="761" y="874"/>
                  </a:cubicBezTo>
                  <a:cubicBezTo>
                    <a:pt x="761" y="874"/>
                    <a:pt x="521" y="662"/>
                    <a:pt x="336" y="662"/>
                  </a:cubicBezTo>
                  <a:cubicBezTo>
                    <a:pt x="265" y="662"/>
                    <a:pt x="203" y="692"/>
                    <a:pt x="164" y="776"/>
                  </a:cubicBezTo>
                  <a:cubicBezTo>
                    <a:pt x="0" y="1123"/>
                    <a:pt x="418" y="1827"/>
                    <a:pt x="988" y="1827"/>
                  </a:cubicBezTo>
                  <a:cubicBezTo>
                    <a:pt x="1110" y="1827"/>
                    <a:pt x="1238" y="1796"/>
                    <a:pt x="1369" y="1722"/>
                  </a:cubicBezTo>
                  <a:cubicBezTo>
                    <a:pt x="2119" y="1298"/>
                    <a:pt x="1852" y="609"/>
                    <a:pt x="1852" y="609"/>
                  </a:cubicBezTo>
                  <a:lnTo>
                    <a:pt x="1852" y="609"/>
                  </a:lnTo>
                  <a:lnTo>
                    <a:pt x="1467" y="851"/>
                  </a:lnTo>
                  <a:cubicBezTo>
                    <a:pt x="1467" y="851"/>
                    <a:pt x="1489" y="424"/>
                    <a:pt x="1299" y="277"/>
                  </a:cubicBezTo>
                  <a:cubicBezTo>
                    <a:pt x="1266" y="251"/>
                    <a:pt x="1237" y="240"/>
                    <a:pt x="1213" y="240"/>
                  </a:cubicBezTo>
                  <a:cubicBezTo>
                    <a:pt x="1103" y="240"/>
                    <a:pt x="1084" y="458"/>
                    <a:pt x="1084" y="458"/>
                  </a:cubicBezTo>
                  <a:cubicBezTo>
                    <a:pt x="1084" y="458"/>
                    <a:pt x="944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-922284">
              <a:off x="757763" y="713166"/>
              <a:ext cx="18421" cy="19829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211" y="1"/>
                  </a:moveTo>
                  <a:cubicBezTo>
                    <a:pt x="207" y="1"/>
                    <a:pt x="203" y="1"/>
                    <a:pt x="199" y="3"/>
                  </a:cubicBezTo>
                  <a:cubicBezTo>
                    <a:pt x="176" y="9"/>
                    <a:pt x="162" y="28"/>
                    <a:pt x="171" y="51"/>
                  </a:cubicBezTo>
                  <a:cubicBezTo>
                    <a:pt x="185" y="109"/>
                    <a:pt x="190" y="187"/>
                    <a:pt x="176" y="218"/>
                  </a:cubicBezTo>
                  <a:cubicBezTo>
                    <a:pt x="154" y="198"/>
                    <a:pt x="112" y="129"/>
                    <a:pt x="84" y="53"/>
                  </a:cubicBezTo>
                  <a:cubicBezTo>
                    <a:pt x="76" y="41"/>
                    <a:pt x="61" y="30"/>
                    <a:pt x="46" y="30"/>
                  </a:cubicBezTo>
                  <a:cubicBezTo>
                    <a:pt x="41" y="30"/>
                    <a:pt x="36" y="31"/>
                    <a:pt x="31" y="34"/>
                  </a:cubicBezTo>
                  <a:cubicBezTo>
                    <a:pt x="15" y="42"/>
                    <a:pt x="1" y="64"/>
                    <a:pt x="9" y="84"/>
                  </a:cubicBezTo>
                  <a:cubicBezTo>
                    <a:pt x="37" y="162"/>
                    <a:pt x="101" y="290"/>
                    <a:pt x="162" y="304"/>
                  </a:cubicBezTo>
                  <a:cubicBezTo>
                    <a:pt x="168" y="310"/>
                    <a:pt x="171" y="310"/>
                    <a:pt x="176" y="310"/>
                  </a:cubicBezTo>
                  <a:cubicBezTo>
                    <a:pt x="190" y="310"/>
                    <a:pt x="204" y="302"/>
                    <a:pt x="221" y="285"/>
                  </a:cubicBezTo>
                  <a:cubicBezTo>
                    <a:pt x="288" y="229"/>
                    <a:pt x="257" y="76"/>
                    <a:pt x="246" y="31"/>
                  </a:cubicBezTo>
                  <a:cubicBezTo>
                    <a:pt x="242" y="13"/>
                    <a:pt x="2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-922284">
              <a:off x="791675" y="682375"/>
              <a:ext cx="36843" cy="36075"/>
            </a:xfrm>
            <a:custGeom>
              <a:avLst/>
              <a:gdLst/>
              <a:ahLst/>
              <a:cxnLst/>
              <a:rect l="l" t="t" r="r" b="b"/>
              <a:pathLst>
                <a:path w="576" h="564" extrusionOk="0">
                  <a:moveTo>
                    <a:pt x="406" y="0"/>
                  </a:moveTo>
                  <a:cubicBezTo>
                    <a:pt x="394" y="0"/>
                    <a:pt x="384" y="3"/>
                    <a:pt x="377" y="6"/>
                  </a:cubicBezTo>
                  <a:cubicBezTo>
                    <a:pt x="330" y="28"/>
                    <a:pt x="307" y="98"/>
                    <a:pt x="293" y="168"/>
                  </a:cubicBezTo>
                  <a:cubicBezTo>
                    <a:pt x="220" y="66"/>
                    <a:pt x="159" y="12"/>
                    <a:pt x="114" y="12"/>
                  </a:cubicBezTo>
                  <a:cubicBezTo>
                    <a:pt x="104" y="12"/>
                    <a:pt x="95" y="15"/>
                    <a:pt x="87" y="20"/>
                  </a:cubicBezTo>
                  <a:cubicBezTo>
                    <a:pt x="65" y="31"/>
                    <a:pt x="0" y="64"/>
                    <a:pt x="104" y="533"/>
                  </a:cubicBezTo>
                  <a:cubicBezTo>
                    <a:pt x="106" y="550"/>
                    <a:pt x="126" y="564"/>
                    <a:pt x="143" y="564"/>
                  </a:cubicBezTo>
                  <a:cubicBezTo>
                    <a:pt x="143" y="564"/>
                    <a:pt x="144" y="564"/>
                    <a:pt x="144" y="563"/>
                  </a:cubicBezTo>
                  <a:lnTo>
                    <a:pt x="144" y="563"/>
                  </a:lnTo>
                  <a:cubicBezTo>
                    <a:pt x="163" y="560"/>
                    <a:pt x="182" y="538"/>
                    <a:pt x="173" y="519"/>
                  </a:cubicBezTo>
                  <a:cubicBezTo>
                    <a:pt x="140" y="354"/>
                    <a:pt x="112" y="159"/>
                    <a:pt x="120" y="101"/>
                  </a:cubicBezTo>
                  <a:lnTo>
                    <a:pt x="120" y="101"/>
                  </a:lnTo>
                  <a:cubicBezTo>
                    <a:pt x="154" y="120"/>
                    <a:pt x="224" y="209"/>
                    <a:pt x="279" y="301"/>
                  </a:cubicBezTo>
                  <a:cubicBezTo>
                    <a:pt x="284" y="314"/>
                    <a:pt x="298" y="322"/>
                    <a:pt x="314" y="322"/>
                  </a:cubicBezTo>
                  <a:cubicBezTo>
                    <a:pt x="316" y="322"/>
                    <a:pt x="319" y="321"/>
                    <a:pt x="321" y="321"/>
                  </a:cubicBezTo>
                  <a:cubicBezTo>
                    <a:pt x="338" y="315"/>
                    <a:pt x="349" y="301"/>
                    <a:pt x="352" y="285"/>
                  </a:cubicBezTo>
                  <a:cubicBezTo>
                    <a:pt x="358" y="190"/>
                    <a:pt x="383" y="89"/>
                    <a:pt x="399" y="78"/>
                  </a:cubicBezTo>
                  <a:cubicBezTo>
                    <a:pt x="399" y="78"/>
                    <a:pt x="402" y="84"/>
                    <a:pt x="411" y="87"/>
                  </a:cubicBezTo>
                  <a:cubicBezTo>
                    <a:pt x="472" y="134"/>
                    <a:pt x="483" y="313"/>
                    <a:pt x="472" y="413"/>
                  </a:cubicBezTo>
                  <a:cubicBezTo>
                    <a:pt x="469" y="435"/>
                    <a:pt x="486" y="452"/>
                    <a:pt x="508" y="455"/>
                  </a:cubicBezTo>
                  <a:cubicBezTo>
                    <a:pt x="511" y="456"/>
                    <a:pt x="513" y="456"/>
                    <a:pt x="515" y="456"/>
                  </a:cubicBezTo>
                  <a:cubicBezTo>
                    <a:pt x="532" y="456"/>
                    <a:pt x="548" y="439"/>
                    <a:pt x="550" y="421"/>
                  </a:cubicBezTo>
                  <a:cubicBezTo>
                    <a:pt x="553" y="391"/>
                    <a:pt x="575" y="117"/>
                    <a:pt x="458" y="22"/>
                  </a:cubicBezTo>
                  <a:cubicBezTo>
                    <a:pt x="439" y="5"/>
                    <a:pt x="42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-922284">
              <a:off x="780157" y="730766"/>
              <a:ext cx="69272" cy="28719"/>
            </a:xfrm>
            <a:custGeom>
              <a:avLst/>
              <a:gdLst/>
              <a:ahLst/>
              <a:cxnLst/>
              <a:rect l="l" t="t" r="r" b="b"/>
              <a:pathLst>
                <a:path w="1083" h="449" extrusionOk="0">
                  <a:moveTo>
                    <a:pt x="1039" y="1"/>
                  </a:moveTo>
                  <a:cubicBezTo>
                    <a:pt x="1026" y="1"/>
                    <a:pt x="1012" y="7"/>
                    <a:pt x="1005" y="22"/>
                  </a:cubicBezTo>
                  <a:cubicBezTo>
                    <a:pt x="1002" y="22"/>
                    <a:pt x="848" y="298"/>
                    <a:pt x="578" y="357"/>
                  </a:cubicBezTo>
                  <a:cubicBezTo>
                    <a:pt x="543" y="364"/>
                    <a:pt x="508" y="368"/>
                    <a:pt x="472" y="368"/>
                  </a:cubicBezTo>
                  <a:cubicBezTo>
                    <a:pt x="341" y="368"/>
                    <a:pt x="206" y="316"/>
                    <a:pt x="67" y="214"/>
                  </a:cubicBezTo>
                  <a:cubicBezTo>
                    <a:pt x="61" y="210"/>
                    <a:pt x="53" y="208"/>
                    <a:pt x="45" y="208"/>
                  </a:cubicBezTo>
                  <a:cubicBezTo>
                    <a:pt x="33" y="208"/>
                    <a:pt x="20" y="214"/>
                    <a:pt x="11" y="226"/>
                  </a:cubicBezTo>
                  <a:cubicBezTo>
                    <a:pt x="0" y="242"/>
                    <a:pt x="6" y="267"/>
                    <a:pt x="23" y="281"/>
                  </a:cubicBezTo>
                  <a:cubicBezTo>
                    <a:pt x="176" y="393"/>
                    <a:pt x="327" y="449"/>
                    <a:pt x="472" y="449"/>
                  </a:cubicBezTo>
                  <a:cubicBezTo>
                    <a:pt x="511" y="449"/>
                    <a:pt x="553" y="443"/>
                    <a:pt x="597" y="435"/>
                  </a:cubicBezTo>
                  <a:cubicBezTo>
                    <a:pt x="901" y="365"/>
                    <a:pt x="1069" y="69"/>
                    <a:pt x="1074" y="58"/>
                  </a:cubicBezTo>
                  <a:cubicBezTo>
                    <a:pt x="1083" y="39"/>
                    <a:pt x="1080" y="16"/>
                    <a:pt x="1058" y="5"/>
                  </a:cubicBezTo>
                  <a:cubicBezTo>
                    <a:pt x="1052" y="2"/>
                    <a:pt x="104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-922284">
              <a:off x="1981295" y="1045784"/>
              <a:ext cx="37866" cy="26865"/>
            </a:xfrm>
            <a:custGeom>
              <a:avLst/>
              <a:gdLst/>
              <a:ahLst/>
              <a:cxnLst/>
              <a:rect l="l" t="t" r="r" b="b"/>
              <a:pathLst>
                <a:path w="592" h="420" extrusionOk="0">
                  <a:moveTo>
                    <a:pt x="500" y="1"/>
                  </a:moveTo>
                  <a:cubicBezTo>
                    <a:pt x="434" y="1"/>
                    <a:pt x="302" y="17"/>
                    <a:pt x="34" y="63"/>
                  </a:cubicBezTo>
                  <a:cubicBezTo>
                    <a:pt x="14" y="66"/>
                    <a:pt x="0" y="85"/>
                    <a:pt x="3" y="107"/>
                  </a:cubicBezTo>
                  <a:cubicBezTo>
                    <a:pt x="6" y="125"/>
                    <a:pt x="24" y="138"/>
                    <a:pt x="43" y="138"/>
                  </a:cubicBezTo>
                  <a:cubicBezTo>
                    <a:pt x="44" y="138"/>
                    <a:pt x="46" y="138"/>
                    <a:pt x="48" y="138"/>
                  </a:cubicBezTo>
                  <a:cubicBezTo>
                    <a:pt x="201" y="113"/>
                    <a:pt x="369" y="93"/>
                    <a:pt x="461" y="82"/>
                  </a:cubicBezTo>
                  <a:lnTo>
                    <a:pt x="461" y="82"/>
                  </a:lnTo>
                  <a:cubicBezTo>
                    <a:pt x="380" y="166"/>
                    <a:pt x="212" y="328"/>
                    <a:pt x="184" y="347"/>
                  </a:cubicBezTo>
                  <a:cubicBezTo>
                    <a:pt x="168" y="361"/>
                    <a:pt x="159" y="386"/>
                    <a:pt x="173" y="403"/>
                  </a:cubicBezTo>
                  <a:cubicBezTo>
                    <a:pt x="182" y="414"/>
                    <a:pt x="190" y="420"/>
                    <a:pt x="204" y="420"/>
                  </a:cubicBezTo>
                  <a:cubicBezTo>
                    <a:pt x="212" y="420"/>
                    <a:pt x="223" y="417"/>
                    <a:pt x="229" y="414"/>
                  </a:cubicBezTo>
                  <a:cubicBezTo>
                    <a:pt x="232" y="411"/>
                    <a:pt x="592" y="96"/>
                    <a:pt x="575" y="35"/>
                  </a:cubicBezTo>
                  <a:cubicBezTo>
                    <a:pt x="568" y="16"/>
                    <a:pt x="56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-922284">
              <a:off x="1902521" y="1040450"/>
              <a:ext cx="124792" cy="110017"/>
            </a:xfrm>
            <a:custGeom>
              <a:avLst/>
              <a:gdLst/>
              <a:ahLst/>
              <a:cxnLst/>
              <a:rect l="l" t="t" r="r" b="b"/>
              <a:pathLst>
                <a:path w="1951" h="1720" extrusionOk="0">
                  <a:moveTo>
                    <a:pt x="424" y="0"/>
                  </a:moveTo>
                  <a:cubicBezTo>
                    <a:pt x="423" y="0"/>
                    <a:pt x="423" y="0"/>
                    <a:pt x="422" y="0"/>
                  </a:cubicBezTo>
                  <a:cubicBezTo>
                    <a:pt x="179" y="9"/>
                    <a:pt x="453" y="564"/>
                    <a:pt x="453" y="564"/>
                  </a:cubicBezTo>
                  <a:cubicBezTo>
                    <a:pt x="453" y="564"/>
                    <a:pt x="351" y="472"/>
                    <a:pt x="270" y="472"/>
                  </a:cubicBezTo>
                  <a:cubicBezTo>
                    <a:pt x="226" y="472"/>
                    <a:pt x="187" y="499"/>
                    <a:pt x="174" y="581"/>
                  </a:cubicBezTo>
                  <a:cubicBezTo>
                    <a:pt x="138" y="815"/>
                    <a:pt x="447" y="1113"/>
                    <a:pt x="447" y="1113"/>
                  </a:cubicBezTo>
                  <a:lnTo>
                    <a:pt x="1" y="1194"/>
                  </a:lnTo>
                  <a:cubicBezTo>
                    <a:pt x="1" y="1194"/>
                    <a:pt x="209" y="1719"/>
                    <a:pt x="814" y="1719"/>
                  </a:cubicBezTo>
                  <a:cubicBezTo>
                    <a:pt x="905" y="1719"/>
                    <a:pt x="1004" y="1707"/>
                    <a:pt x="1114" y="1680"/>
                  </a:cubicBezTo>
                  <a:cubicBezTo>
                    <a:pt x="1951" y="1471"/>
                    <a:pt x="1784" y="332"/>
                    <a:pt x="1351" y="162"/>
                  </a:cubicBezTo>
                  <a:cubicBezTo>
                    <a:pt x="1322" y="151"/>
                    <a:pt x="1295" y="146"/>
                    <a:pt x="1270" y="146"/>
                  </a:cubicBezTo>
                  <a:cubicBezTo>
                    <a:pt x="1026" y="146"/>
                    <a:pt x="980" y="642"/>
                    <a:pt x="980" y="642"/>
                  </a:cubicBezTo>
                  <a:cubicBezTo>
                    <a:pt x="980" y="642"/>
                    <a:pt x="6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-922284">
              <a:off x="1967900" y="1054264"/>
              <a:ext cx="18485" cy="20276"/>
            </a:xfrm>
            <a:custGeom>
              <a:avLst/>
              <a:gdLst/>
              <a:ahLst/>
              <a:cxnLst/>
              <a:rect l="l" t="t" r="r" b="b"/>
              <a:pathLst>
                <a:path w="289" h="317" extrusionOk="0">
                  <a:moveTo>
                    <a:pt x="179" y="1"/>
                  </a:moveTo>
                  <a:cubicBezTo>
                    <a:pt x="174" y="1"/>
                    <a:pt x="170" y="2"/>
                    <a:pt x="165" y="4"/>
                  </a:cubicBezTo>
                  <a:cubicBezTo>
                    <a:pt x="143" y="9"/>
                    <a:pt x="135" y="32"/>
                    <a:pt x="140" y="51"/>
                  </a:cubicBezTo>
                  <a:cubicBezTo>
                    <a:pt x="168" y="126"/>
                    <a:pt x="188" y="205"/>
                    <a:pt x="185" y="238"/>
                  </a:cubicBezTo>
                  <a:cubicBezTo>
                    <a:pt x="157" y="224"/>
                    <a:pt x="109" y="163"/>
                    <a:pt x="79" y="107"/>
                  </a:cubicBezTo>
                  <a:cubicBezTo>
                    <a:pt x="71" y="95"/>
                    <a:pt x="58" y="89"/>
                    <a:pt x="44" y="89"/>
                  </a:cubicBezTo>
                  <a:cubicBezTo>
                    <a:pt x="38" y="89"/>
                    <a:pt x="32" y="90"/>
                    <a:pt x="26" y="93"/>
                  </a:cubicBezTo>
                  <a:cubicBezTo>
                    <a:pt x="9" y="104"/>
                    <a:pt x="1" y="126"/>
                    <a:pt x="12" y="146"/>
                  </a:cubicBezTo>
                  <a:cubicBezTo>
                    <a:pt x="37" y="188"/>
                    <a:pt x="115" y="316"/>
                    <a:pt x="199" y="316"/>
                  </a:cubicBezTo>
                  <a:cubicBezTo>
                    <a:pt x="221" y="316"/>
                    <a:pt x="238" y="308"/>
                    <a:pt x="249" y="294"/>
                  </a:cubicBezTo>
                  <a:cubicBezTo>
                    <a:pt x="288" y="241"/>
                    <a:pt x="241" y="104"/>
                    <a:pt x="213" y="29"/>
                  </a:cubicBezTo>
                  <a:cubicBezTo>
                    <a:pt x="208" y="11"/>
                    <a:pt x="19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-922284">
              <a:off x="1923069" y="1078434"/>
              <a:ext cx="41128" cy="39913"/>
            </a:xfrm>
            <a:custGeom>
              <a:avLst/>
              <a:gdLst/>
              <a:ahLst/>
              <a:cxnLst/>
              <a:rect l="l" t="t" r="r" b="b"/>
              <a:pathLst>
                <a:path w="643" h="624" extrusionOk="0">
                  <a:moveTo>
                    <a:pt x="310" y="1"/>
                  </a:moveTo>
                  <a:cubicBezTo>
                    <a:pt x="303" y="1"/>
                    <a:pt x="298" y="3"/>
                    <a:pt x="294" y="4"/>
                  </a:cubicBezTo>
                  <a:cubicBezTo>
                    <a:pt x="238" y="18"/>
                    <a:pt x="221" y="102"/>
                    <a:pt x="241" y="250"/>
                  </a:cubicBezTo>
                  <a:cubicBezTo>
                    <a:pt x="194" y="219"/>
                    <a:pt x="141" y="187"/>
                    <a:pt x="96" y="187"/>
                  </a:cubicBezTo>
                  <a:cubicBezTo>
                    <a:pt x="87" y="187"/>
                    <a:pt x="79" y="188"/>
                    <a:pt x="70" y="191"/>
                  </a:cubicBezTo>
                  <a:cubicBezTo>
                    <a:pt x="54" y="199"/>
                    <a:pt x="26" y="213"/>
                    <a:pt x="17" y="261"/>
                  </a:cubicBezTo>
                  <a:cubicBezTo>
                    <a:pt x="1" y="409"/>
                    <a:pt x="199" y="593"/>
                    <a:pt x="224" y="612"/>
                  </a:cubicBezTo>
                  <a:cubicBezTo>
                    <a:pt x="235" y="621"/>
                    <a:pt x="241" y="623"/>
                    <a:pt x="252" y="623"/>
                  </a:cubicBezTo>
                  <a:cubicBezTo>
                    <a:pt x="263" y="623"/>
                    <a:pt x="274" y="618"/>
                    <a:pt x="280" y="607"/>
                  </a:cubicBezTo>
                  <a:cubicBezTo>
                    <a:pt x="294" y="590"/>
                    <a:pt x="294" y="565"/>
                    <a:pt x="277" y="551"/>
                  </a:cubicBezTo>
                  <a:cubicBezTo>
                    <a:pt x="199" y="484"/>
                    <a:pt x="84" y="344"/>
                    <a:pt x="96" y="269"/>
                  </a:cubicBezTo>
                  <a:cubicBezTo>
                    <a:pt x="98" y="264"/>
                    <a:pt x="98" y="261"/>
                    <a:pt x="98" y="261"/>
                  </a:cubicBezTo>
                  <a:cubicBezTo>
                    <a:pt x="99" y="261"/>
                    <a:pt x="100" y="261"/>
                    <a:pt x="100" y="261"/>
                  </a:cubicBezTo>
                  <a:cubicBezTo>
                    <a:pt x="127" y="261"/>
                    <a:pt x="209" y="315"/>
                    <a:pt x="274" y="375"/>
                  </a:cubicBezTo>
                  <a:cubicBezTo>
                    <a:pt x="279" y="384"/>
                    <a:pt x="290" y="389"/>
                    <a:pt x="301" y="389"/>
                  </a:cubicBezTo>
                  <a:cubicBezTo>
                    <a:pt x="307" y="389"/>
                    <a:pt x="314" y="388"/>
                    <a:pt x="319" y="383"/>
                  </a:cubicBezTo>
                  <a:cubicBezTo>
                    <a:pt x="335" y="375"/>
                    <a:pt x="344" y="358"/>
                    <a:pt x="338" y="342"/>
                  </a:cubicBezTo>
                  <a:cubicBezTo>
                    <a:pt x="319" y="236"/>
                    <a:pt x="308" y="124"/>
                    <a:pt x="319" y="88"/>
                  </a:cubicBezTo>
                  <a:lnTo>
                    <a:pt x="319" y="88"/>
                  </a:lnTo>
                  <a:cubicBezTo>
                    <a:pt x="366" y="121"/>
                    <a:pt x="483" y="283"/>
                    <a:pt x="567" y="428"/>
                  </a:cubicBezTo>
                  <a:cubicBezTo>
                    <a:pt x="572" y="442"/>
                    <a:pt x="584" y="448"/>
                    <a:pt x="596" y="448"/>
                  </a:cubicBezTo>
                  <a:cubicBezTo>
                    <a:pt x="604" y="448"/>
                    <a:pt x="611" y="446"/>
                    <a:pt x="617" y="442"/>
                  </a:cubicBezTo>
                  <a:cubicBezTo>
                    <a:pt x="640" y="431"/>
                    <a:pt x="642" y="409"/>
                    <a:pt x="631" y="389"/>
                  </a:cubicBezTo>
                  <a:cubicBezTo>
                    <a:pt x="428" y="44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-922284">
              <a:off x="1951640" y="1094325"/>
              <a:ext cx="61085" cy="41000"/>
            </a:xfrm>
            <a:custGeom>
              <a:avLst/>
              <a:gdLst/>
              <a:ahLst/>
              <a:cxnLst/>
              <a:rect l="l" t="t" r="r" b="b"/>
              <a:pathLst>
                <a:path w="955" h="641" extrusionOk="0">
                  <a:moveTo>
                    <a:pt x="916" y="1"/>
                  </a:moveTo>
                  <a:cubicBezTo>
                    <a:pt x="896" y="1"/>
                    <a:pt x="879" y="14"/>
                    <a:pt x="874" y="32"/>
                  </a:cubicBezTo>
                  <a:cubicBezTo>
                    <a:pt x="832" y="249"/>
                    <a:pt x="743" y="403"/>
                    <a:pt x="601" y="487"/>
                  </a:cubicBezTo>
                  <a:cubicBezTo>
                    <a:pt x="497" y="546"/>
                    <a:pt x="382" y="564"/>
                    <a:pt x="286" y="564"/>
                  </a:cubicBezTo>
                  <a:cubicBezTo>
                    <a:pt x="156" y="564"/>
                    <a:pt x="58" y="533"/>
                    <a:pt x="57" y="531"/>
                  </a:cubicBezTo>
                  <a:cubicBezTo>
                    <a:pt x="52" y="530"/>
                    <a:pt x="48" y="530"/>
                    <a:pt x="44" y="530"/>
                  </a:cubicBezTo>
                  <a:cubicBezTo>
                    <a:pt x="27" y="530"/>
                    <a:pt x="13" y="539"/>
                    <a:pt x="6" y="556"/>
                  </a:cubicBezTo>
                  <a:cubicBezTo>
                    <a:pt x="1" y="576"/>
                    <a:pt x="9" y="598"/>
                    <a:pt x="31" y="604"/>
                  </a:cubicBezTo>
                  <a:cubicBezTo>
                    <a:pt x="37" y="604"/>
                    <a:pt x="146" y="640"/>
                    <a:pt x="285" y="640"/>
                  </a:cubicBezTo>
                  <a:cubicBezTo>
                    <a:pt x="394" y="640"/>
                    <a:pt x="522" y="623"/>
                    <a:pt x="637" y="548"/>
                  </a:cubicBezTo>
                  <a:cubicBezTo>
                    <a:pt x="801" y="456"/>
                    <a:pt x="907" y="283"/>
                    <a:pt x="952" y="46"/>
                  </a:cubicBezTo>
                  <a:cubicBezTo>
                    <a:pt x="955" y="26"/>
                    <a:pt x="941" y="4"/>
                    <a:pt x="921" y="1"/>
                  </a:cubicBezTo>
                  <a:cubicBezTo>
                    <a:pt x="919" y="1"/>
                    <a:pt x="918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-922284">
              <a:off x="893965" y="713739"/>
              <a:ext cx="154087" cy="199309"/>
            </a:xfrm>
            <a:custGeom>
              <a:avLst/>
              <a:gdLst/>
              <a:ahLst/>
              <a:cxnLst/>
              <a:rect l="l" t="t" r="r" b="b"/>
              <a:pathLst>
                <a:path w="2409" h="3116" extrusionOk="0">
                  <a:moveTo>
                    <a:pt x="1141" y="0"/>
                  </a:moveTo>
                  <a:cubicBezTo>
                    <a:pt x="1135" y="0"/>
                    <a:pt x="1129" y="2"/>
                    <a:pt x="1124" y="5"/>
                  </a:cubicBezTo>
                  <a:cubicBezTo>
                    <a:pt x="898" y="153"/>
                    <a:pt x="0" y="2909"/>
                    <a:pt x="28" y="3013"/>
                  </a:cubicBezTo>
                  <a:cubicBezTo>
                    <a:pt x="47" y="3074"/>
                    <a:pt x="851" y="3115"/>
                    <a:pt x="1517" y="3115"/>
                  </a:cubicBezTo>
                  <a:cubicBezTo>
                    <a:pt x="1999" y="3115"/>
                    <a:pt x="2408" y="3094"/>
                    <a:pt x="2396" y="3043"/>
                  </a:cubicBezTo>
                  <a:cubicBezTo>
                    <a:pt x="2396" y="3043"/>
                    <a:pt x="1397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-922284">
              <a:off x="975073" y="763312"/>
              <a:ext cx="6844" cy="182615"/>
            </a:xfrm>
            <a:custGeom>
              <a:avLst/>
              <a:gdLst/>
              <a:ahLst/>
              <a:cxnLst/>
              <a:rect l="l" t="t" r="r" b="b"/>
              <a:pathLst>
                <a:path w="107" h="2855" extrusionOk="0">
                  <a:moveTo>
                    <a:pt x="37" y="1"/>
                  </a:moveTo>
                  <a:cubicBezTo>
                    <a:pt x="17" y="1"/>
                    <a:pt x="1" y="17"/>
                    <a:pt x="1" y="40"/>
                  </a:cubicBezTo>
                  <a:cubicBezTo>
                    <a:pt x="1" y="59"/>
                    <a:pt x="34" y="2319"/>
                    <a:pt x="17" y="2813"/>
                  </a:cubicBezTo>
                  <a:cubicBezTo>
                    <a:pt x="17" y="2832"/>
                    <a:pt x="31" y="2855"/>
                    <a:pt x="56" y="2855"/>
                  </a:cubicBezTo>
                  <a:cubicBezTo>
                    <a:pt x="76" y="2855"/>
                    <a:pt x="93" y="2841"/>
                    <a:pt x="93" y="2816"/>
                  </a:cubicBezTo>
                  <a:cubicBezTo>
                    <a:pt x="107" y="2325"/>
                    <a:pt x="76" y="65"/>
                    <a:pt x="76" y="40"/>
                  </a:cubicBezTo>
                  <a:cubicBezTo>
                    <a:pt x="76" y="17"/>
                    <a:pt x="5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-922284">
              <a:off x="985856" y="939207"/>
              <a:ext cx="35052" cy="6332"/>
            </a:xfrm>
            <a:custGeom>
              <a:avLst/>
              <a:gdLst/>
              <a:ahLst/>
              <a:cxnLst/>
              <a:rect l="l" t="t" r="r" b="b"/>
              <a:pathLst>
                <a:path w="548" h="99" extrusionOk="0">
                  <a:moveTo>
                    <a:pt x="42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59"/>
                    <a:pt x="17" y="81"/>
                    <a:pt x="37" y="81"/>
                  </a:cubicBezTo>
                  <a:lnTo>
                    <a:pt x="505" y="98"/>
                  </a:lnTo>
                  <a:cubicBezTo>
                    <a:pt x="525" y="98"/>
                    <a:pt x="544" y="84"/>
                    <a:pt x="547" y="59"/>
                  </a:cubicBezTo>
                  <a:cubicBezTo>
                    <a:pt x="547" y="39"/>
                    <a:pt x="530" y="17"/>
                    <a:pt x="508" y="1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-922284">
              <a:off x="941253" y="799591"/>
              <a:ext cx="53729" cy="39145"/>
            </a:xfrm>
            <a:custGeom>
              <a:avLst/>
              <a:gdLst/>
              <a:ahLst/>
              <a:cxnLst/>
              <a:rect l="l" t="t" r="r" b="b"/>
              <a:pathLst>
                <a:path w="840" h="612" extrusionOk="0">
                  <a:moveTo>
                    <a:pt x="795" y="1"/>
                  </a:moveTo>
                  <a:cubicBezTo>
                    <a:pt x="782" y="1"/>
                    <a:pt x="769" y="7"/>
                    <a:pt x="762" y="20"/>
                  </a:cubicBezTo>
                  <a:cubicBezTo>
                    <a:pt x="636" y="229"/>
                    <a:pt x="483" y="455"/>
                    <a:pt x="424" y="517"/>
                  </a:cubicBezTo>
                  <a:cubicBezTo>
                    <a:pt x="349" y="411"/>
                    <a:pt x="89" y="65"/>
                    <a:pt x="75" y="48"/>
                  </a:cubicBezTo>
                  <a:cubicBezTo>
                    <a:pt x="67" y="37"/>
                    <a:pt x="55" y="31"/>
                    <a:pt x="43" y="31"/>
                  </a:cubicBezTo>
                  <a:cubicBezTo>
                    <a:pt x="35" y="31"/>
                    <a:pt x="27" y="34"/>
                    <a:pt x="20" y="40"/>
                  </a:cubicBezTo>
                  <a:cubicBezTo>
                    <a:pt x="3" y="54"/>
                    <a:pt x="0" y="79"/>
                    <a:pt x="14" y="96"/>
                  </a:cubicBezTo>
                  <a:cubicBezTo>
                    <a:pt x="131" y="249"/>
                    <a:pt x="357" y="553"/>
                    <a:pt x="382" y="592"/>
                  </a:cubicBezTo>
                  <a:cubicBezTo>
                    <a:pt x="391" y="600"/>
                    <a:pt x="407" y="612"/>
                    <a:pt x="421" y="612"/>
                  </a:cubicBezTo>
                  <a:cubicBezTo>
                    <a:pt x="446" y="612"/>
                    <a:pt x="497" y="612"/>
                    <a:pt x="829" y="56"/>
                  </a:cubicBezTo>
                  <a:cubicBezTo>
                    <a:pt x="840" y="40"/>
                    <a:pt x="831" y="15"/>
                    <a:pt x="815" y="6"/>
                  </a:cubicBezTo>
                  <a:cubicBezTo>
                    <a:pt x="809" y="2"/>
                    <a:pt x="802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 rot="-922284">
              <a:off x="937962" y="843225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0" y="1"/>
                  </a:moveTo>
                  <a:cubicBezTo>
                    <a:pt x="1298" y="1"/>
                    <a:pt x="1287" y="6"/>
                    <a:pt x="1279" y="15"/>
                  </a:cubicBezTo>
                  <a:cubicBezTo>
                    <a:pt x="1042" y="302"/>
                    <a:pt x="749" y="615"/>
                    <a:pt x="690" y="626"/>
                  </a:cubicBezTo>
                  <a:cubicBezTo>
                    <a:pt x="634" y="612"/>
                    <a:pt x="327" y="327"/>
                    <a:pt x="71" y="57"/>
                  </a:cubicBezTo>
                  <a:cubicBezTo>
                    <a:pt x="64" y="50"/>
                    <a:pt x="54" y="46"/>
                    <a:pt x="44" y="46"/>
                  </a:cubicBezTo>
                  <a:cubicBezTo>
                    <a:pt x="34" y="46"/>
                    <a:pt x="23" y="50"/>
                    <a:pt x="15" y="57"/>
                  </a:cubicBezTo>
                  <a:cubicBezTo>
                    <a:pt x="1" y="71"/>
                    <a:pt x="1" y="96"/>
                    <a:pt x="15" y="113"/>
                  </a:cubicBezTo>
                  <a:cubicBezTo>
                    <a:pt x="143" y="247"/>
                    <a:pt x="576" y="685"/>
                    <a:pt x="676" y="704"/>
                  </a:cubicBezTo>
                  <a:lnTo>
                    <a:pt x="684" y="704"/>
                  </a:lnTo>
                  <a:cubicBezTo>
                    <a:pt x="788" y="704"/>
                    <a:pt x="1097" y="358"/>
                    <a:pt x="1343" y="65"/>
                  </a:cubicBezTo>
                  <a:cubicBezTo>
                    <a:pt x="1357" y="49"/>
                    <a:pt x="1354" y="23"/>
                    <a:pt x="1334" y="9"/>
                  </a:cubicBezTo>
                  <a:cubicBezTo>
                    <a:pt x="1327" y="3"/>
                    <a:pt x="1318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 rot="-922284">
              <a:off x="1783095" y="788915"/>
              <a:ext cx="154087" cy="199245"/>
            </a:xfrm>
            <a:custGeom>
              <a:avLst/>
              <a:gdLst/>
              <a:ahLst/>
              <a:cxnLst/>
              <a:rect l="l" t="t" r="r" b="b"/>
              <a:pathLst>
                <a:path w="2409" h="3115" extrusionOk="0">
                  <a:moveTo>
                    <a:pt x="1139" y="0"/>
                  </a:moveTo>
                  <a:cubicBezTo>
                    <a:pt x="1133" y="0"/>
                    <a:pt x="1127" y="2"/>
                    <a:pt x="1122" y="5"/>
                  </a:cubicBezTo>
                  <a:cubicBezTo>
                    <a:pt x="899" y="153"/>
                    <a:pt x="1" y="2909"/>
                    <a:pt x="28" y="3015"/>
                  </a:cubicBezTo>
                  <a:cubicBezTo>
                    <a:pt x="46" y="3074"/>
                    <a:pt x="855" y="3114"/>
                    <a:pt x="1522" y="3114"/>
                  </a:cubicBezTo>
                  <a:cubicBezTo>
                    <a:pt x="2002" y="3114"/>
                    <a:pt x="2409" y="3093"/>
                    <a:pt x="2397" y="3043"/>
                  </a:cubicBezTo>
                  <a:cubicBezTo>
                    <a:pt x="2397" y="3043"/>
                    <a:pt x="1399" y="0"/>
                    <a:pt x="1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 rot="-922284">
              <a:off x="1864109" y="838684"/>
              <a:ext cx="7036" cy="182423"/>
            </a:xfrm>
            <a:custGeom>
              <a:avLst/>
              <a:gdLst/>
              <a:ahLst/>
              <a:cxnLst/>
              <a:rect l="l" t="t" r="r" b="b"/>
              <a:pathLst>
                <a:path w="110" h="2852" extrusionOk="0"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9"/>
                    <a:pt x="37" y="2319"/>
                    <a:pt x="17" y="2810"/>
                  </a:cubicBezTo>
                  <a:cubicBezTo>
                    <a:pt x="17" y="2832"/>
                    <a:pt x="31" y="2852"/>
                    <a:pt x="56" y="2852"/>
                  </a:cubicBezTo>
                  <a:cubicBezTo>
                    <a:pt x="78" y="2852"/>
                    <a:pt x="95" y="2835"/>
                    <a:pt x="95" y="2815"/>
                  </a:cubicBezTo>
                  <a:cubicBezTo>
                    <a:pt x="109" y="2322"/>
                    <a:pt x="76" y="62"/>
                    <a:pt x="76" y="39"/>
                  </a:cubicBez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922284">
              <a:off x="1875033" y="1014543"/>
              <a:ext cx="35244" cy="6268"/>
            </a:xfrm>
            <a:custGeom>
              <a:avLst/>
              <a:gdLst/>
              <a:ahLst/>
              <a:cxnLst/>
              <a:rect l="l" t="t" r="r" b="b"/>
              <a:pathLst>
                <a:path w="551" h="98" extrusionOk="0">
                  <a:moveTo>
                    <a:pt x="43" y="0"/>
                  </a:moveTo>
                  <a:cubicBezTo>
                    <a:pt x="23" y="0"/>
                    <a:pt x="1" y="17"/>
                    <a:pt x="1" y="39"/>
                  </a:cubicBezTo>
                  <a:cubicBezTo>
                    <a:pt x="1" y="59"/>
                    <a:pt x="18" y="81"/>
                    <a:pt x="40" y="81"/>
                  </a:cubicBezTo>
                  <a:lnTo>
                    <a:pt x="509" y="98"/>
                  </a:lnTo>
                  <a:cubicBezTo>
                    <a:pt x="525" y="98"/>
                    <a:pt x="542" y="81"/>
                    <a:pt x="550" y="59"/>
                  </a:cubicBezTo>
                  <a:cubicBezTo>
                    <a:pt x="550" y="39"/>
                    <a:pt x="531" y="17"/>
                    <a:pt x="511" y="1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922284">
              <a:off x="1830239" y="874868"/>
              <a:ext cx="53793" cy="39273"/>
            </a:xfrm>
            <a:custGeom>
              <a:avLst/>
              <a:gdLst/>
              <a:ahLst/>
              <a:cxnLst/>
              <a:rect l="l" t="t" r="r" b="b"/>
              <a:pathLst>
                <a:path w="841" h="614" extrusionOk="0">
                  <a:moveTo>
                    <a:pt x="799" y="0"/>
                  </a:moveTo>
                  <a:cubicBezTo>
                    <a:pt x="786" y="0"/>
                    <a:pt x="773" y="8"/>
                    <a:pt x="765" y="19"/>
                  </a:cubicBezTo>
                  <a:cubicBezTo>
                    <a:pt x="640" y="228"/>
                    <a:pt x="486" y="454"/>
                    <a:pt x="428" y="519"/>
                  </a:cubicBezTo>
                  <a:cubicBezTo>
                    <a:pt x="349" y="410"/>
                    <a:pt x="93" y="64"/>
                    <a:pt x="79" y="47"/>
                  </a:cubicBezTo>
                  <a:cubicBezTo>
                    <a:pt x="70" y="37"/>
                    <a:pt x="58" y="31"/>
                    <a:pt x="45" y="31"/>
                  </a:cubicBezTo>
                  <a:cubicBezTo>
                    <a:pt x="37" y="31"/>
                    <a:pt x="30" y="33"/>
                    <a:pt x="23" y="39"/>
                  </a:cubicBezTo>
                  <a:cubicBezTo>
                    <a:pt x="4" y="53"/>
                    <a:pt x="1" y="78"/>
                    <a:pt x="15" y="94"/>
                  </a:cubicBezTo>
                  <a:cubicBezTo>
                    <a:pt x="135" y="251"/>
                    <a:pt x="361" y="552"/>
                    <a:pt x="386" y="591"/>
                  </a:cubicBezTo>
                  <a:cubicBezTo>
                    <a:pt x="391" y="602"/>
                    <a:pt x="408" y="613"/>
                    <a:pt x="422" y="613"/>
                  </a:cubicBezTo>
                  <a:cubicBezTo>
                    <a:pt x="447" y="613"/>
                    <a:pt x="503" y="608"/>
                    <a:pt x="832" y="58"/>
                  </a:cubicBezTo>
                  <a:cubicBezTo>
                    <a:pt x="840" y="41"/>
                    <a:pt x="835" y="16"/>
                    <a:pt x="818" y="5"/>
                  </a:cubicBezTo>
                  <a:cubicBezTo>
                    <a:pt x="812" y="2"/>
                    <a:pt x="806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922284">
              <a:off x="1826927" y="918249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1" y="1"/>
                  </a:moveTo>
                  <a:cubicBezTo>
                    <a:pt x="1300" y="1"/>
                    <a:pt x="1289" y="6"/>
                    <a:pt x="1281" y="15"/>
                  </a:cubicBezTo>
                  <a:cubicBezTo>
                    <a:pt x="1044" y="303"/>
                    <a:pt x="751" y="618"/>
                    <a:pt x="690" y="626"/>
                  </a:cubicBezTo>
                  <a:cubicBezTo>
                    <a:pt x="634" y="612"/>
                    <a:pt x="327" y="328"/>
                    <a:pt x="70" y="60"/>
                  </a:cubicBezTo>
                  <a:cubicBezTo>
                    <a:pt x="63" y="53"/>
                    <a:pt x="54" y="49"/>
                    <a:pt x="44" y="49"/>
                  </a:cubicBezTo>
                  <a:cubicBezTo>
                    <a:pt x="33" y="49"/>
                    <a:pt x="23" y="53"/>
                    <a:pt x="15" y="60"/>
                  </a:cubicBezTo>
                  <a:cubicBezTo>
                    <a:pt x="1" y="74"/>
                    <a:pt x="1" y="96"/>
                    <a:pt x="15" y="116"/>
                  </a:cubicBezTo>
                  <a:cubicBezTo>
                    <a:pt x="143" y="247"/>
                    <a:pt x="575" y="688"/>
                    <a:pt x="676" y="704"/>
                  </a:cubicBezTo>
                  <a:lnTo>
                    <a:pt x="684" y="704"/>
                  </a:lnTo>
                  <a:cubicBezTo>
                    <a:pt x="793" y="704"/>
                    <a:pt x="1100" y="358"/>
                    <a:pt x="1343" y="65"/>
                  </a:cubicBezTo>
                  <a:cubicBezTo>
                    <a:pt x="1356" y="49"/>
                    <a:pt x="1354" y="24"/>
                    <a:pt x="1337" y="10"/>
                  </a:cubicBezTo>
                  <a:cubicBezTo>
                    <a:pt x="1329" y="4"/>
                    <a:pt x="1320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922284">
              <a:off x="1384622" y="1344435"/>
              <a:ext cx="256428" cy="59933"/>
            </a:xfrm>
            <a:custGeom>
              <a:avLst/>
              <a:gdLst/>
              <a:ahLst/>
              <a:cxnLst/>
              <a:rect l="l" t="t" r="r" b="b"/>
              <a:pathLst>
                <a:path w="4009" h="937" extrusionOk="0">
                  <a:moveTo>
                    <a:pt x="2793" y="1"/>
                  </a:moveTo>
                  <a:cubicBezTo>
                    <a:pt x="2788" y="1"/>
                    <a:pt x="2784" y="2"/>
                    <a:pt x="2780" y="3"/>
                  </a:cubicBezTo>
                  <a:cubicBezTo>
                    <a:pt x="2646" y="42"/>
                    <a:pt x="2272" y="580"/>
                    <a:pt x="2272" y="580"/>
                  </a:cubicBezTo>
                  <a:cubicBezTo>
                    <a:pt x="2272" y="580"/>
                    <a:pt x="2106" y="45"/>
                    <a:pt x="1994" y="45"/>
                  </a:cubicBezTo>
                  <a:cubicBezTo>
                    <a:pt x="1990" y="45"/>
                    <a:pt x="1986" y="46"/>
                    <a:pt x="1982" y="48"/>
                  </a:cubicBezTo>
                  <a:cubicBezTo>
                    <a:pt x="1870" y="92"/>
                    <a:pt x="1494" y="603"/>
                    <a:pt x="1494" y="603"/>
                  </a:cubicBezTo>
                  <a:cubicBezTo>
                    <a:pt x="1494" y="603"/>
                    <a:pt x="1395" y="128"/>
                    <a:pt x="1218" y="128"/>
                  </a:cubicBezTo>
                  <a:cubicBezTo>
                    <a:pt x="1207" y="128"/>
                    <a:pt x="1196" y="130"/>
                    <a:pt x="1184" y="134"/>
                  </a:cubicBezTo>
                  <a:cubicBezTo>
                    <a:pt x="980" y="201"/>
                    <a:pt x="715" y="645"/>
                    <a:pt x="715" y="645"/>
                  </a:cubicBezTo>
                  <a:cubicBezTo>
                    <a:pt x="715" y="645"/>
                    <a:pt x="491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4" y="248"/>
                    <a:pt x="1" y="871"/>
                    <a:pt x="68" y="871"/>
                  </a:cubicBezTo>
                  <a:cubicBezTo>
                    <a:pt x="68" y="871"/>
                    <a:pt x="2117" y="937"/>
                    <a:pt x="3175" y="937"/>
                  </a:cubicBezTo>
                  <a:cubicBezTo>
                    <a:pt x="3493" y="937"/>
                    <a:pt x="3721" y="931"/>
                    <a:pt x="3778" y="915"/>
                  </a:cubicBezTo>
                  <a:cubicBezTo>
                    <a:pt x="4008" y="852"/>
                    <a:pt x="3582" y="152"/>
                    <a:pt x="3480" y="152"/>
                  </a:cubicBezTo>
                  <a:cubicBezTo>
                    <a:pt x="3474" y="152"/>
                    <a:pt x="3469" y="155"/>
                    <a:pt x="3466" y="159"/>
                  </a:cubicBezTo>
                  <a:cubicBezTo>
                    <a:pt x="3399" y="246"/>
                    <a:pt x="3089" y="580"/>
                    <a:pt x="3089" y="580"/>
                  </a:cubicBezTo>
                  <a:cubicBezTo>
                    <a:pt x="3089" y="580"/>
                    <a:pt x="2925" y="1"/>
                    <a:pt x="2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922284">
              <a:off x="1107888" y="1358168"/>
              <a:ext cx="256364" cy="60125"/>
            </a:xfrm>
            <a:custGeom>
              <a:avLst/>
              <a:gdLst/>
              <a:ahLst/>
              <a:cxnLst/>
              <a:rect l="l" t="t" r="r" b="b"/>
              <a:pathLst>
                <a:path w="4008" h="940" extrusionOk="0">
                  <a:moveTo>
                    <a:pt x="2792" y="1"/>
                  </a:moveTo>
                  <a:cubicBezTo>
                    <a:pt x="2788" y="1"/>
                    <a:pt x="2784" y="1"/>
                    <a:pt x="2779" y="3"/>
                  </a:cubicBezTo>
                  <a:cubicBezTo>
                    <a:pt x="2645" y="47"/>
                    <a:pt x="2269" y="583"/>
                    <a:pt x="2269" y="583"/>
                  </a:cubicBezTo>
                  <a:cubicBezTo>
                    <a:pt x="2269" y="583"/>
                    <a:pt x="2107" y="47"/>
                    <a:pt x="1995" y="47"/>
                  </a:cubicBezTo>
                  <a:cubicBezTo>
                    <a:pt x="1990" y="47"/>
                    <a:pt x="1986" y="48"/>
                    <a:pt x="1981" y="50"/>
                  </a:cubicBezTo>
                  <a:cubicBezTo>
                    <a:pt x="1870" y="95"/>
                    <a:pt x="1493" y="603"/>
                    <a:pt x="1493" y="603"/>
                  </a:cubicBezTo>
                  <a:cubicBezTo>
                    <a:pt x="1493" y="603"/>
                    <a:pt x="1394" y="131"/>
                    <a:pt x="1215" y="131"/>
                  </a:cubicBezTo>
                  <a:cubicBezTo>
                    <a:pt x="1204" y="131"/>
                    <a:pt x="1193" y="133"/>
                    <a:pt x="1181" y="137"/>
                  </a:cubicBezTo>
                  <a:cubicBezTo>
                    <a:pt x="980" y="201"/>
                    <a:pt x="715" y="644"/>
                    <a:pt x="715" y="644"/>
                  </a:cubicBezTo>
                  <a:cubicBezTo>
                    <a:pt x="715" y="644"/>
                    <a:pt x="490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3" y="251"/>
                    <a:pt x="1" y="873"/>
                    <a:pt x="65" y="873"/>
                  </a:cubicBezTo>
                  <a:cubicBezTo>
                    <a:pt x="65" y="873"/>
                    <a:pt x="2115" y="939"/>
                    <a:pt x="3173" y="939"/>
                  </a:cubicBezTo>
                  <a:cubicBezTo>
                    <a:pt x="3491" y="939"/>
                    <a:pt x="3719" y="933"/>
                    <a:pt x="3775" y="918"/>
                  </a:cubicBezTo>
                  <a:cubicBezTo>
                    <a:pt x="4008" y="854"/>
                    <a:pt x="3582" y="152"/>
                    <a:pt x="3479" y="152"/>
                  </a:cubicBezTo>
                  <a:cubicBezTo>
                    <a:pt x="3474" y="152"/>
                    <a:pt x="3469" y="154"/>
                    <a:pt x="3466" y="159"/>
                  </a:cubicBezTo>
                  <a:cubicBezTo>
                    <a:pt x="3399" y="248"/>
                    <a:pt x="3089" y="583"/>
                    <a:pt x="3089" y="583"/>
                  </a:cubicBezTo>
                  <a:cubicBezTo>
                    <a:pt x="3089" y="583"/>
                    <a:pt x="2922" y="1"/>
                    <a:pt x="2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-922284">
              <a:off x="1646716" y="1207092"/>
              <a:ext cx="256556" cy="59997"/>
            </a:xfrm>
            <a:custGeom>
              <a:avLst/>
              <a:gdLst/>
              <a:ahLst/>
              <a:cxnLst/>
              <a:rect l="l" t="t" r="r" b="b"/>
              <a:pathLst>
                <a:path w="4011" h="938" extrusionOk="0">
                  <a:moveTo>
                    <a:pt x="2795" y="0"/>
                  </a:moveTo>
                  <a:cubicBezTo>
                    <a:pt x="2791" y="0"/>
                    <a:pt x="2786" y="1"/>
                    <a:pt x="2782" y="2"/>
                  </a:cubicBezTo>
                  <a:cubicBezTo>
                    <a:pt x="2651" y="47"/>
                    <a:pt x="2274" y="582"/>
                    <a:pt x="2274" y="582"/>
                  </a:cubicBezTo>
                  <a:cubicBezTo>
                    <a:pt x="2274" y="582"/>
                    <a:pt x="2109" y="44"/>
                    <a:pt x="1997" y="44"/>
                  </a:cubicBezTo>
                  <a:cubicBezTo>
                    <a:pt x="1992" y="44"/>
                    <a:pt x="1988" y="45"/>
                    <a:pt x="1984" y="47"/>
                  </a:cubicBezTo>
                  <a:cubicBezTo>
                    <a:pt x="1872" y="94"/>
                    <a:pt x="1496" y="602"/>
                    <a:pt x="1496" y="602"/>
                  </a:cubicBezTo>
                  <a:cubicBezTo>
                    <a:pt x="1496" y="602"/>
                    <a:pt x="1397" y="130"/>
                    <a:pt x="1220" y="130"/>
                  </a:cubicBezTo>
                  <a:cubicBezTo>
                    <a:pt x="1209" y="130"/>
                    <a:pt x="1198" y="132"/>
                    <a:pt x="1186" y="136"/>
                  </a:cubicBezTo>
                  <a:cubicBezTo>
                    <a:pt x="982" y="200"/>
                    <a:pt x="717" y="644"/>
                    <a:pt x="717" y="644"/>
                  </a:cubicBezTo>
                  <a:cubicBezTo>
                    <a:pt x="717" y="644"/>
                    <a:pt x="495" y="197"/>
                    <a:pt x="378" y="197"/>
                  </a:cubicBezTo>
                  <a:cubicBezTo>
                    <a:pt x="373" y="197"/>
                    <a:pt x="368" y="198"/>
                    <a:pt x="363" y="200"/>
                  </a:cubicBezTo>
                  <a:cubicBezTo>
                    <a:pt x="246" y="250"/>
                    <a:pt x="0" y="870"/>
                    <a:pt x="70" y="870"/>
                  </a:cubicBezTo>
                  <a:cubicBezTo>
                    <a:pt x="70" y="870"/>
                    <a:pt x="2159" y="937"/>
                    <a:pt x="3208" y="937"/>
                  </a:cubicBezTo>
                  <a:cubicBezTo>
                    <a:pt x="3509" y="937"/>
                    <a:pt x="3725" y="932"/>
                    <a:pt x="3781" y="917"/>
                  </a:cubicBezTo>
                  <a:cubicBezTo>
                    <a:pt x="4011" y="854"/>
                    <a:pt x="3584" y="152"/>
                    <a:pt x="3484" y="152"/>
                  </a:cubicBezTo>
                  <a:cubicBezTo>
                    <a:pt x="3479" y="152"/>
                    <a:pt x="3474" y="154"/>
                    <a:pt x="3471" y="158"/>
                  </a:cubicBezTo>
                  <a:cubicBezTo>
                    <a:pt x="3404" y="245"/>
                    <a:pt x="3094" y="582"/>
                    <a:pt x="3094" y="582"/>
                  </a:cubicBezTo>
                  <a:cubicBezTo>
                    <a:pt x="3094" y="582"/>
                    <a:pt x="2927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-922284">
              <a:off x="819834" y="1025534"/>
              <a:ext cx="188435" cy="107010"/>
            </a:xfrm>
            <a:custGeom>
              <a:avLst/>
              <a:gdLst/>
              <a:ahLst/>
              <a:cxnLst/>
              <a:rect l="l" t="t" r="r" b="b"/>
              <a:pathLst>
                <a:path w="2946" h="1673" extrusionOk="0">
                  <a:moveTo>
                    <a:pt x="1791" y="0"/>
                  </a:moveTo>
                  <a:cubicBezTo>
                    <a:pt x="1656" y="0"/>
                    <a:pt x="1535" y="76"/>
                    <a:pt x="1452" y="175"/>
                  </a:cubicBezTo>
                  <a:lnTo>
                    <a:pt x="1452" y="175"/>
                  </a:lnTo>
                  <a:cubicBezTo>
                    <a:pt x="1397" y="129"/>
                    <a:pt x="1324" y="89"/>
                    <a:pt x="1232" y="57"/>
                  </a:cubicBezTo>
                  <a:cubicBezTo>
                    <a:pt x="1154" y="31"/>
                    <a:pt x="1088" y="20"/>
                    <a:pt x="1033" y="20"/>
                  </a:cubicBezTo>
                  <a:cubicBezTo>
                    <a:pt x="686" y="20"/>
                    <a:pt x="744" y="456"/>
                    <a:pt x="744" y="456"/>
                  </a:cubicBezTo>
                  <a:cubicBezTo>
                    <a:pt x="708" y="434"/>
                    <a:pt x="669" y="424"/>
                    <a:pt x="629" y="424"/>
                  </a:cubicBezTo>
                  <a:cubicBezTo>
                    <a:pt x="336" y="424"/>
                    <a:pt x="0" y="974"/>
                    <a:pt x="378" y="1254"/>
                  </a:cubicBezTo>
                  <a:cubicBezTo>
                    <a:pt x="498" y="1343"/>
                    <a:pt x="611" y="1384"/>
                    <a:pt x="707" y="1392"/>
                  </a:cubicBezTo>
                  <a:lnTo>
                    <a:pt x="707" y="1392"/>
                  </a:lnTo>
                  <a:cubicBezTo>
                    <a:pt x="739" y="1540"/>
                    <a:pt x="844" y="1668"/>
                    <a:pt x="1067" y="1672"/>
                  </a:cubicBezTo>
                  <a:cubicBezTo>
                    <a:pt x="1077" y="1673"/>
                    <a:pt x="1086" y="1673"/>
                    <a:pt x="1096" y="1673"/>
                  </a:cubicBezTo>
                  <a:cubicBezTo>
                    <a:pt x="1402" y="1673"/>
                    <a:pt x="1607" y="1603"/>
                    <a:pt x="1722" y="1498"/>
                  </a:cubicBezTo>
                  <a:lnTo>
                    <a:pt x="1722" y="1498"/>
                  </a:lnTo>
                  <a:cubicBezTo>
                    <a:pt x="1747" y="1531"/>
                    <a:pt x="1777" y="1564"/>
                    <a:pt x="1815" y="1594"/>
                  </a:cubicBezTo>
                  <a:cubicBezTo>
                    <a:pt x="1866" y="1636"/>
                    <a:pt x="1929" y="1654"/>
                    <a:pt x="1997" y="1654"/>
                  </a:cubicBezTo>
                  <a:cubicBezTo>
                    <a:pt x="2383" y="1654"/>
                    <a:pt x="2946" y="1059"/>
                    <a:pt x="2616" y="710"/>
                  </a:cubicBezTo>
                  <a:cubicBezTo>
                    <a:pt x="2524" y="612"/>
                    <a:pt x="2425" y="574"/>
                    <a:pt x="2333" y="574"/>
                  </a:cubicBezTo>
                  <a:cubicBezTo>
                    <a:pt x="2325" y="574"/>
                    <a:pt x="2316" y="575"/>
                    <a:pt x="2308" y="575"/>
                  </a:cubicBezTo>
                  <a:lnTo>
                    <a:pt x="2308" y="575"/>
                  </a:lnTo>
                  <a:cubicBezTo>
                    <a:pt x="2312" y="405"/>
                    <a:pt x="2227" y="207"/>
                    <a:pt x="2016" y="71"/>
                  </a:cubicBezTo>
                  <a:cubicBezTo>
                    <a:pt x="1939" y="21"/>
                    <a:pt x="1863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-922284">
              <a:off x="828267" y="1023529"/>
              <a:ext cx="169950" cy="112127"/>
            </a:xfrm>
            <a:custGeom>
              <a:avLst/>
              <a:gdLst/>
              <a:ahLst/>
              <a:cxnLst/>
              <a:rect l="l" t="t" r="r" b="b"/>
              <a:pathLst>
                <a:path w="2657" h="1753" extrusionOk="0">
                  <a:moveTo>
                    <a:pt x="1328" y="268"/>
                  </a:moveTo>
                  <a:cubicBezTo>
                    <a:pt x="1434" y="371"/>
                    <a:pt x="1451" y="491"/>
                    <a:pt x="1423" y="566"/>
                  </a:cubicBezTo>
                  <a:cubicBezTo>
                    <a:pt x="1409" y="609"/>
                    <a:pt x="1383" y="632"/>
                    <a:pt x="1351" y="632"/>
                  </a:cubicBezTo>
                  <a:cubicBezTo>
                    <a:pt x="1332" y="632"/>
                    <a:pt x="1310" y="624"/>
                    <a:pt x="1289" y="605"/>
                  </a:cubicBezTo>
                  <a:cubicBezTo>
                    <a:pt x="1216" y="541"/>
                    <a:pt x="1233" y="396"/>
                    <a:pt x="1328" y="268"/>
                  </a:cubicBezTo>
                  <a:close/>
                  <a:moveTo>
                    <a:pt x="2134" y="661"/>
                  </a:moveTo>
                  <a:lnTo>
                    <a:pt x="2134" y="661"/>
                  </a:lnTo>
                  <a:cubicBezTo>
                    <a:pt x="2112" y="803"/>
                    <a:pt x="2026" y="909"/>
                    <a:pt x="1908" y="921"/>
                  </a:cubicBezTo>
                  <a:cubicBezTo>
                    <a:pt x="1900" y="926"/>
                    <a:pt x="1894" y="926"/>
                    <a:pt x="1886" y="926"/>
                  </a:cubicBezTo>
                  <a:cubicBezTo>
                    <a:pt x="1855" y="926"/>
                    <a:pt x="1855" y="915"/>
                    <a:pt x="1855" y="909"/>
                  </a:cubicBezTo>
                  <a:cubicBezTo>
                    <a:pt x="1855" y="848"/>
                    <a:pt x="1970" y="700"/>
                    <a:pt x="2134" y="661"/>
                  </a:cubicBezTo>
                  <a:close/>
                  <a:moveTo>
                    <a:pt x="739" y="1024"/>
                  </a:moveTo>
                  <a:cubicBezTo>
                    <a:pt x="756" y="1024"/>
                    <a:pt x="778" y="1041"/>
                    <a:pt x="792" y="1057"/>
                  </a:cubicBezTo>
                  <a:cubicBezTo>
                    <a:pt x="848" y="1133"/>
                    <a:pt x="862" y="1211"/>
                    <a:pt x="829" y="1278"/>
                  </a:cubicBezTo>
                  <a:cubicBezTo>
                    <a:pt x="795" y="1347"/>
                    <a:pt x="714" y="1389"/>
                    <a:pt x="614" y="1392"/>
                  </a:cubicBezTo>
                  <a:cubicBezTo>
                    <a:pt x="592" y="1261"/>
                    <a:pt x="631" y="1122"/>
                    <a:pt x="684" y="1057"/>
                  </a:cubicBezTo>
                  <a:cubicBezTo>
                    <a:pt x="703" y="1038"/>
                    <a:pt x="723" y="1024"/>
                    <a:pt x="739" y="1024"/>
                  </a:cubicBezTo>
                  <a:close/>
                  <a:moveTo>
                    <a:pt x="1618" y="1138"/>
                  </a:moveTo>
                  <a:cubicBezTo>
                    <a:pt x="1624" y="1138"/>
                    <a:pt x="1643" y="1152"/>
                    <a:pt x="1652" y="1194"/>
                  </a:cubicBezTo>
                  <a:cubicBezTo>
                    <a:pt x="1685" y="1300"/>
                    <a:pt x="1663" y="1400"/>
                    <a:pt x="1596" y="1476"/>
                  </a:cubicBezTo>
                  <a:cubicBezTo>
                    <a:pt x="1535" y="1370"/>
                    <a:pt x="1540" y="1250"/>
                    <a:pt x="1576" y="1180"/>
                  </a:cubicBezTo>
                  <a:cubicBezTo>
                    <a:pt x="1593" y="1152"/>
                    <a:pt x="1610" y="1138"/>
                    <a:pt x="1618" y="1138"/>
                  </a:cubicBezTo>
                  <a:close/>
                  <a:moveTo>
                    <a:pt x="1655" y="76"/>
                  </a:moveTo>
                  <a:cubicBezTo>
                    <a:pt x="1723" y="76"/>
                    <a:pt x="1792" y="95"/>
                    <a:pt x="1858" y="137"/>
                  </a:cubicBezTo>
                  <a:cubicBezTo>
                    <a:pt x="2026" y="246"/>
                    <a:pt x="2126" y="407"/>
                    <a:pt x="2134" y="578"/>
                  </a:cubicBezTo>
                  <a:cubicBezTo>
                    <a:pt x="1928" y="611"/>
                    <a:pt x="1769" y="798"/>
                    <a:pt x="1774" y="909"/>
                  </a:cubicBezTo>
                  <a:cubicBezTo>
                    <a:pt x="1777" y="954"/>
                    <a:pt x="1811" y="1002"/>
                    <a:pt x="1886" y="1002"/>
                  </a:cubicBezTo>
                  <a:cubicBezTo>
                    <a:pt x="1897" y="1002"/>
                    <a:pt x="1908" y="1002"/>
                    <a:pt x="1917" y="999"/>
                  </a:cubicBezTo>
                  <a:cubicBezTo>
                    <a:pt x="2079" y="979"/>
                    <a:pt x="2196" y="840"/>
                    <a:pt x="2215" y="650"/>
                  </a:cubicBezTo>
                  <a:cubicBezTo>
                    <a:pt x="2304" y="653"/>
                    <a:pt x="2385" y="695"/>
                    <a:pt x="2458" y="773"/>
                  </a:cubicBezTo>
                  <a:cubicBezTo>
                    <a:pt x="2583" y="909"/>
                    <a:pt x="2556" y="1066"/>
                    <a:pt x="2508" y="1175"/>
                  </a:cubicBezTo>
                  <a:cubicBezTo>
                    <a:pt x="2399" y="1426"/>
                    <a:pt x="2095" y="1654"/>
                    <a:pt x="1869" y="1654"/>
                  </a:cubicBezTo>
                  <a:cubicBezTo>
                    <a:pt x="1805" y="1654"/>
                    <a:pt x="1755" y="1638"/>
                    <a:pt x="1713" y="1601"/>
                  </a:cubicBezTo>
                  <a:cubicBezTo>
                    <a:pt x="1688" y="1585"/>
                    <a:pt x="1666" y="1565"/>
                    <a:pt x="1649" y="1543"/>
                  </a:cubicBezTo>
                  <a:cubicBezTo>
                    <a:pt x="1744" y="1442"/>
                    <a:pt x="1774" y="1308"/>
                    <a:pt x="1733" y="1175"/>
                  </a:cubicBezTo>
                  <a:cubicBezTo>
                    <a:pt x="1702" y="1074"/>
                    <a:pt x="1649" y="1060"/>
                    <a:pt x="1621" y="1060"/>
                  </a:cubicBezTo>
                  <a:cubicBezTo>
                    <a:pt x="1576" y="1060"/>
                    <a:pt x="1537" y="1088"/>
                    <a:pt x="1509" y="1144"/>
                  </a:cubicBezTo>
                  <a:cubicBezTo>
                    <a:pt x="1462" y="1239"/>
                    <a:pt x="1456" y="1392"/>
                    <a:pt x="1540" y="1532"/>
                  </a:cubicBezTo>
                  <a:cubicBezTo>
                    <a:pt x="1451" y="1599"/>
                    <a:pt x="1283" y="1671"/>
                    <a:pt x="977" y="1671"/>
                  </a:cubicBezTo>
                  <a:lnTo>
                    <a:pt x="940" y="1671"/>
                  </a:lnTo>
                  <a:cubicBezTo>
                    <a:pt x="751" y="1668"/>
                    <a:pt x="667" y="1571"/>
                    <a:pt x="631" y="1470"/>
                  </a:cubicBezTo>
                  <a:cubicBezTo>
                    <a:pt x="753" y="1462"/>
                    <a:pt x="854" y="1403"/>
                    <a:pt x="887" y="1308"/>
                  </a:cubicBezTo>
                  <a:cubicBezTo>
                    <a:pt x="935" y="1216"/>
                    <a:pt x="915" y="1108"/>
                    <a:pt x="840" y="1010"/>
                  </a:cubicBezTo>
                  <a:cubicBezTo>
                    <a:pt x="795" y="954"/>
                    <a:pt x="753" y="943"/>
                    <a:pt x="725" y="943"/>
                  </a:cubicBezTo>
                  <a:cubicBezTo>
                    <a:pt x="684" y="943"/>
                    <a:pt x="645" y="965"/>
                    <a:pt x="608" y="1007"/>
                  </a:cubicBezTo>
                  <a:cubicBezTo>
                    <a:pt x="547" y="1082"/>
                    <a:pt x="502" y="1233"/>
                    <a:pt x="519" y="1384"/>
                  </a:cubicBezTo>
                  <a:cubicBezTo>
                    <a:pt x="433" y="1370"/>
                    <a:pt x="343" y="1328"/>
                    <a:pt x="257" y="1261"/>
                  </a:cubicBezTo>
                  <a:cubicBezTo>
                    <a:pt x="59" y="1110"/>
                    <a:pt x="101" y="901"/>
                    <a:pt x="128" y="820"/>
                  </a:cubicBezTo>
                  <a:cubicBezTo>
                    <a:pt x="187" y="639"/>
                    <a:pt x="349" y="494"/>
                    <a:pt x="483" y="494"/>
                  </a:cubicBezTo>
                  <a:cubicBezTo>
                    <a:pt x="519" y="494"/>
                    <a:pt x="550" y="505"/>
                    <a:pt x="578" y="522"/>
                  </a:cubicBezTo>
                  <a:cubicBezTo>
                    <a:pt x="585" y="527"/>
                    <a:pt x="592" y="530"/>
                    <a:pt x="599" y="530"/>
                  </a:cubicBezTo>
                  <a:cubicBezTo>
                    <a:pt x="606" y="530"/>
                    <a:pt x="612" y="527"/>
                    <a:pt x="619" y="522"/>
                  </a:cubicBezTo>
                  <a:cubicBezTo>
                    <a:pt x="631" y="513"/>
                    <a:pt x="642" y="497"/>
                    <a:pt x="639" y="483"/>
                  </a:cubicBezTo>
                  <a:cubicBezTo>
                    <a:pt x="639" y="480"/>
                    <a:pt x="614" y="273"/>
                    <a:pt x="712" y="162"/>
                  </a:cubicBezTo>
                  <a:cubicBezTo>
                    <a:pt x="753" y="115"/>
                    <a:pt x="812" y="93"/>
                    <a:pt x="887" y="93"/>
                  </a:cubicBezTo>
                  <a:cubicBezTo>
                    <a:pt x="941" y="93"/>
                    <a:pt x="1005" y="105"/>
                    <a:pt x="1077" y="128"/>
                  </a:cubicBezTo>
                  <a:cubicBezTo>
                    <a:pt x="1147" y="148"/>
                    <a:pt x="1211" y="179"/>
                    <a:pt x="1258" y="215"/>
                  </a:cubicBezTo>
                  <a:cubicBezTo>
                    <a:pt x="1150" y="360"/>
                    <a:pt x="1113" y="561"/>
                    <a:pt x="1230" y="661"/>
                  </a:cubicBezTo>
                  <a:cubicBezTo>
                    <a:pt x="1269" y="692"/>
                    <a:pt x="1309" y="709"/>
                    <a:pt x="1345" y="709"/>
                  </a:cubicBezTo>
                  <a:cubicBezTo>
                    <a:pt x="1412" y="709"/>
                    <a:pt x="1465" y="664"/>
                    <a:pt x="1493" y="591"/>
                  </a:cubicBezTo>
                  <a:cubicBezTo>
                    <a:pt x="1526" y="485"/>
                    <a:pt x="1504" y="329"/>
                    <a:pt x="1370" y="204"/>
                  </a:cubicBezTo>
                  <a:cubicBezTo>
                    <a:pt x="1454" y="120"/>
                    <a:pt x="1553" y="76"/>
                    <a:pt x="1655" y="76"/>
                  </a:cubicBezTo>
                  <a:close/>
                  <a:moveTo>
                    <a:pt x="1660" y="0"/>
                  </a:moveTo>
                  <a:cubicBezTo>
                    <a:pt x="1535" y="0"/>
                    <a:pt x="1412" y="56"/>
                    <a:pt x="1314" y="162"/>
                  </a:cubicBezTo>
                  <a:cubicBezTo>
                    <a:pt x="1256" y="120"/>
                    <a:pt x="1186" y="89"/>
                    <a:pt x="1108" y="61"/>
                  </a:cubicBezTo>
                  <a:cubicBezTo>
                    <a:pt x="1029" y="34"/>
                    <a:pt x="958" y="20"/>
                    <a:pt x="894" y="20"/>
                  </a:cubicBezTo>
                  <a:cubicBezTo>
                    <a:pt x="797" y="20"/>
                    <a:pt x="719" y="53"/>
                    <a:pt x="661" y="117"/>
                  </a:cubicBezTo>
                  <a:cubicBezTo>
                    <a:pt x="583" y="212"/>
                    <a:pt x="569" y="352"/>
                    <a:pt x="569" y="430"/>
                  </a:cubicBezTo>
                  <a:cubicBezTo>
                    <a:pt x="547" y="424"/>
                    <a:pt x="522" y="421"/>
                    <a:pt x="500" y="421"/>
                  </a:cubicBezTo>
                  <a:cubicBezTo>
                    <a:pt x="327" y="421"/>
                    <a:pt x="140" y="586"/>
                    <a:pt x="70" y="801"/>
                  </a:cubicBezTo>
                  <a:cubicBezTo>
                    <a:pt x="0" y="1010"/>
                    <a:pt x="59" y="1200"/>
                    <a:pt x="226" y="1328"/>
                  </a:cubicBezTo>
                  <a:cubicBezTo>
                    <a:pt x="335" y="1406"/>
                    <a:pt x="446" y="1456"/>
                    <a:pt x="550" y="1470"/>
                  </a:cubicBezTo>
                  <a:cubicBezTo>
                    <a:pt x="600" y="1643"/>
                    <a:pt x="739" y="1749"/>
                    <a:pt x="940" y="1752"/>
                  </a:cubicBezTo>
                  <a:lnTo>
                    <a:pt x="977" y="1752"/>
                  </a:lnTo>
                  <a:cubicBezTo>
                    <a:pt x="1242" y="1752"/>
                    <a:pt x="1451" y="1696"/>
                    <a:pt x="1585" y="1599"/>
                  </a:cubicBezTo>
                  <a:cubicBezTo>
                    <a:pt x="1607" y="1624"/>
                    <a:pt x="1632" y="1646"/>
                    <a:pt x="1660" y="1668"/>
                  </a:cubicBezTo>
                  <a:cubicBezTo>
                    <a:pt x="1716" y="1710"/>
                    <a:pt x="1786" y="1735"/>
                    <a:pt x="1864" y="1735"/>
                  </a:cubicBezTo>
                  <a:cubicBezTo>
                    <a:pt x="2123" y="1735"/>
                    <a:pt x="2455" y="1490"/>
                    <a:pt x="2575" y="1208"/>
                  </a:cubicBezTo>
                  <a:cubicBezTo>
                    <a:pt x="2656" y="1024"/>
                    <a:pt x="2636" y="851"/>
                    <a:pt x="2514" y="723"/>
                  </a:cubicBezTo>
                  <a:cubicBezTo>
                    <a:pt x="2422" y="628"/>
                    <a:pt x="2327" y="580"/>
                    <a:pt x="2212" y="578"/>
                  </a:cubicBezTo>
                  <a:cubicBezTo>
                    <a:pt x="2204" y="382"/>
                    <a:pt x="2092" y="195"/>
                    <a:pt x="1903" y="78"/>
                  </a:cubicBezTo>
                  <a:cubicBezTo>
                    <a:pt x="1827" y="25"/>
                    <a:pt x="1744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-922284">
              <a:off x="842077" y="922160"/>
              <a:ext cx="5245" cy="47141"/>
            </a:xfrm>
            <a:custGeom>
              <a:avLst/>
              <a:gdLst/>
              <a:ahLst/>
              <a:cxnLst/>
              <a:rect l="l" t="t" r="r" b="b"/>
              <a:pathLst>
                <a:path w="82" h="737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698"/>
                  </a:lnTo>
                  <a:cubicBezTo>
                    <a:pt x="0" y="717"/>
                    <a:pt x="17" y="737"/>
                    <a:pt x="39" y="737"/>
                  </a:cubicBezTo>
                  <a:cubicBezTo>
                    <a:pt x="62" y="737"/>
                    <a:pt x="81" y="723"/>
                    <a:pt x="75" y="698"/>
                  </a:cubicBezTo>
                  <a:lnTo>
                    <a:pt x="81" y="39"/>
                  </a:lnTo>
                  <a:cubicBezTo>
                    <a:pt x="81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-922284">
              <a:off x="824413" y="930407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6" y="403"/>
                    <a:pt x="1" y="428"/>
                    <a:pt x="15" y="445"/>
                  </a:cubicBezTo>
                  <a:cubicBezTo>
                    <a:pt x="23" y="456"/>
                    <a:pt x="34" y="462"/>
                    <a:pt x="48" y="462"/>
                  </a:cubicBezTo>
                  <a:cubicBezTo>
                    <a:pt x="54" y="462"/>
                    <a:pt x="65" y="459"/>
                    <a:pt x="71" y="456"/>
                  </a:cubicBezTo>
                  <a:lnTo>
                    <a:pt x="615" y="74"/>
                  </a:lnTo>
                  <a:cubicBezTo>
                    <a:pt x="637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 rot="-922284">
              <a:off x="829281" y="928666"/>
              <a:ext cx="31790" cy="33005"/>
            </a:xfrm>
            <a:custGeom>
              <a:avLst/>
              <a:gdLst/>
              <a:ahLst/>
              <a:cxnLst/>
              <a:rect l="l" t="t" r="r" b="b"/>
              <a:pathLst>
                <a:path w="497" h="516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lnTo>
                    <a:pt x="424" y="502"/>
                  </a:lnTo>
                  <a:cubicBezTo>
                    <a:pt x="433" y="513"/>
                    <a:pt x="441" y="516"/>
                    <a:pt x="452" y="516"/>
                  </a:cubicBezTo>
                  <a:cubicBezTo>
                    <a:pt x="460" y="516"/>
                    <a:pt x="469" y="513"/>
                    <a:pt x="480" y="507"/>
                  </a:cubicBezTo>
                  <a:cubicBezTo>
                    <a:pt x="497" y="493"/>
                    <a:pt x="497" y="468"/>
                    <a:pt x="483" y="449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 rot="-922284">
              <a:off x="820341" y="942721"/>
              <a:ext cx="45542" cy="5565"/>
            </a:xfrm>
            <a:custGeom>
              <a:avLst/>
              <a:gdLst/>
              <a:ahLst/>
              <a:cxnLst/>
              <a:rect l="l" t="t" r="r" b="b"/>
              <a:pathLst>
                <a:path w="712" h="87" extrusionOk="0">
                  <a:moveTo>
                    <a:pt x="673" y="0"/>
                  </a:moveTo>
                  <a:lnTo>
                    <a:pt x="37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7"/>
                    <a:pt x="17" y="87"/>
                    <a:pt x="37" y="87"/>
                  </a:cubicBezTo>
                  <a:lnTo>
                    <a:pt x="673" y="79"/>
                  </a:lnTo>
                  <a:cubicBezTo>
                    <a:pt x="692" y="79"/>
                    <a:pt x="712" y="62"/>
                    <a:pt x="712" y="40"/>
                  </a:cubicBezTo>
                  <a:cubicBezTo>
                    <a:pt x="712" y="20"/>
                    <a:pt x="692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 rot="-922284">
              <a:off x="1892454" y="707450"/>
              <a:ext cx="5117" cy="47141"/>
            </a:xfrm>
            <a:custGeom>
              <a:avLst/>
              <a:gdLst/>
              <a:ahLst/>
              <a:cxnLst/>
              <a:rect l="l" t="t" r="r" b="b"/>
              <a:pathLst>
                <a:path w="80" h="737" extrusionOk="0">
                  <a:moveTo>
                    <a:pt x="43" y="0"/>
                  </a:moveTo>
                  <a:cubicBezTo>
                    <a:pt x="20" y="0"/>
                    <a:pt x="4" y="17"/>
                    <a:pt x="4" y="39"/>
                  </a:cubicBezTo>
                  <a:lnTo>
                    <a:pt x="1" y="698"/>
                  </a:lnTo>
                  <a:cubicBezTo>
                    <a:pt x="1" y="717"/>
                    <a:pt x="18" y="737"/>
                    <a:pt x="40" y="737"/>
                  </a:cubicBezTo>
                  <a:cubicBezTo>
                    <a:pt x="60" y="737"/>
                    <a:pt x="76" y="717"/>
                    <a:pt x="76" y="698"/>
                  </a:cubicBezTo>
                  <a:lnTo>
                    <a:pt x="79" y="39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 rot="-922284">
              <a:off x="1874664" y="715715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4" y="403"/>
                    <a:pt x="1" y="428"/>
                    <a:pt x="15" y="445"/>
                  </a:cubicBezTo>
                  <a:cubicBezTo>
                    <a:pt x="23" y="456"/>
                    <a:pt x="31" y="462"/>
                    <a:pt x="45" y="462"/>
                  </a:cubicBezTo>
                  <a:cubicBezTo>
                    <a:pt x="57" y="462"/>
                    <a:pt x="65" y="456"/>
                    <a:pt x="71" y="456"/>
                  </a:cubicBezTo>
                  <a:lnTo>
                    <a:pt x="615" y="74"/>
                  </a:lnTo>
                  <a:cubicBezTo>
                    <a:pt x="634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 rot="-922284">
              <a:off x="1879108" y="713865"/>
              <a:ext cx="31982" cy="33005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1"/>
                  </a:moveTo>
                  <a:cubicBezTo>
                    <a:pt x="37" y="1"/>
                    <a:pt x="27" y="4"/>
                    <a:pt x="17" y="11"/>
                  </a:cubicBezTo>
                  <a:cubicBezTo>
                    <a:pt x="1" y="25"/>
                    <a:pt x="1" y="50"/>
                    <a:pt x="14" y="67"/>
                  </a:cubicBezTo>
                  <a:lnTo>
                    <a:pt x="427" y="502"/>
                  </a:lnTo>
                  <a:cubicBezTo>
                    <a:pt x="433" y="513"/>
                    <a:pt x="444" y="516"/>
                    <a:pt x="455" y="516"/>
                  </a:cubicBezTo>
                  <a:cubicBezTo>
                    <a:pt x="464" y="516"/>
                    <a:pt x="475" y="513"/>
                    <a:pt x="483" y="504"/>
                  </a:cubicBezTo>
                  <a:cubicBezTo>
                    <a:pt x="500" y="491"/>
                    <a:pt x="500" y="468"/>
                    <a:pt x="486" y="449"/>
                  </a:cubicBezTo>
                  <a:lnTo>
                    <a:pt x="73" y="13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 rot="-922284">
              <a:off x="1870338" y="727888"/>
              <a:ext cx="45606" cy="5437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1"/>
                  </a:moveTo>
                  <a:lnTo>
                    <a:pt x="40" y="9"/>
                  </a:lnTo>
                  <a:cubicBezTo>
                    <a:pt x="20" y="9"/>
                    <a:pt x="1" y="26"/>
                    <a:pt x="1" y="45"/>
                  </a:cubicBezTo>
                  <a:cubicBezTo>
                    <a:pt x="1" y="68"/>
                    <a:pt x="20" y="84"/>
                    <a:pt x="40" y="84"/>
                  </a:cubicBezTo>
                  <a:lnTo>
                    <a:pt x="676" y="79"/>
                  </a:lnTo>
                  <a:cubicBezTo>
                    <a:pt x="695" y="79"/>
                    <a:pt x="712" y="59"/>
                    <a:pt x="712" y="40"/>
                  </a:cubicBezTo>
                  <a:cubicBezTo>
                    <a:pt x="712" y="17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 rot="-922284">
              <a:off x="1074314" y="69945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4" y="82"/>
                  </a:moveTo>
                  <a:cubicBezTo>
                    <a:pt x="327" y="82"/>
                    <a:pt x="374" y="101"/>
                    <a:pt x="405" y="140"/>
                  </a:cubicBezTo>
                  <a:cubicBezTo>
                    <a:pt x="441" y="174"/>
                    <a:pt x="461" y="224"/>
                    <a:pt x="461" y="277"/>
                  </a:cubicBezTo>
                  <a:cubicBezTo>
                    <a:pt x="461" y="383"/>
                    <a:pt x="374" y="467"/>
                    <a:pt x="271" y="467"/>
                  </a:cubicBezTo>
                  <a:cubicBezTo>
                    <a:pt x="162" y="464"/>
                    <a:pt x="79" y="380"/>
                    <a:pt x="79" y="271"/>
                  </a:cubicBezTo>
                  <a:cubicBezTo>
                    <a:pt x="81" y="163"/>
                    <a:pt x="165" y="82"/>
                    <a:pt x="274" y="82"/>
                  </a:cubicBezTo>
                  <a:close/>
                  <a:moveTo>
                    <a:pt x="274" y="1"/>
                  </a:moveTo>
                  <a:cubicBezTo>
                    <a:pt x="123" y="1"/>
                    <a:pt x="1" y="123"/>
                    <a:pt x="1" y="271"/>
                  </a:cubicBezTo>
                  <a:cubicBezTo>
                    <a:pt x="1" y="422"/>
                    <a:pt x="123" y="545"/>
                    <a:pt x="274" y="545"/>
                  </a:cubicBezTo>
                  <a:cubicBezTo>
                    <a:pt x="425" y="545"/>
                    <a:pt x="545" y="422"/>
                    <a:pt x="542" y="271"/>
                  </a:cubicBezTo>
                  <a:cubicBezTo>
                    <a:pt x="542" y="199"/>
                    <a:pt x="517" y="132"/>
                    <a:pt x="466" y="82"/>
                  </a:cubicBezTo>
                  <a:cubicBezTo>
                    <a:pt x="416" y="29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 rot="-922284">
              <a:off x="1756445" y="677970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1"/>
                  </a:moveTo>
                  <a:cubicBezTo>
                    <a:pt x="327" y="81"/>
                    <a:pt x="375" y="101"/>
                    <a:pt x="408" y="140"/>
                  </a:cubicBezTo>
                  <a:cubicBezTo>
                    <a:pt x="445" y="176"/>
                    <a:pt x="464" y="223"/>
                    <a:pt x="464" y="276"/>
                  </a:cubicBezTo>
                  <a:cubicBezTo>
                    <a:pt x="464" y="385"/>
                    <a:pt x="378" y="469"/>
                    <a:pt x="272" y="469"/>
                  </a:cubicBezTo>
                  <a:cubicBezTo>
                    <a:pt x="166" y="466"/>
                    <a:pt x="82" y="382"/>
                    <a:pt x="82" y="274"/>
                  </a:cubicBezTo>
                  <a:cubicBezTo>
                    <a:pt x="85" y="165"/>
                    <a:pt x="168" y="81"/>
                    <a:pt x="277" y="81"/>
                  </a:cubicBezTo>
                  <a:close/>
                  <a:moveTo>
                    <a:pt x="272" y="0"/>
                  </a:moveTo>
                  <a:cubicBezTo>
                    <a:pt x="124" y="0"/>
                    <a:pt x="1" y="123"/>
                    <a:pt x="1" y="274"/>
                  </a:cubicBezTo>
                  <a:cubicBezTo>
                    <a:pt x="1" y="424"/>
                    <a:pt x="124" y="544"/>
                    <a:pt x="272" y="544"/>
                  </a:cubicBezTo>
                  <a:cubicBezTo>
                    <a:pt x="422" y="544"/>
                    <a:pt x="545" y="424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7" y="28"/>
                    <a:pt x="347" y="0"/>
                    <a:pt x="2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 rot="-922284">
              <a:off x="1285295" y="144133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4"/>
                  </a:moveTo>
                  <a:cubicBezTo>
                    <a:pt x="324" y="84"/>
                    <a:pt x="374" y="103"/>
                    <a:pt x="408" y="145"/>
                  </a:cubicBezTo>
                  <a:cubicBezTo>
                    <a:pt x="444" y="179"/>
                    <a:pt x="464" y="229"/>
                    <a:pt x="464" y="279"/>
                  </a:cubicBezTo>
                  <a:cubicBezTo>
                    <a:pt x="464" y="388"/>
                    <a:pt x="377" y="472"/>
                    <a:pt x="271" y="472"/>
                  </a:cubicBezTo>
                  <a:cubicBezTo>
                    <a:pt x="165" y="469"/>
                    <a:pt x="81" y="385"/>
                    <a:pt x="81" y="276"/>
                  </a:cubicBezTo>
                  <a:cubicBezTo>
                    <a:pt x="84" y="168"/>
                    <a:pt x="168" y="84"/>
                    <a:pt x="277" y="84"/>
                  </a:cubicBezTo>
                  <a:close/>
                  <a:moveTo>
                    <a:pt x="271" y="0"/>
                  </a:moveTo>
                  <a:cubicBezTo>
                    <a:pt x="123" y="0"/>
                    <a:pt x="1" y="123"/>
                    <a:pt x="1" y="274"/>
                  </a:cubicBezTo>
                  <a:cubicBezTo>
                    <a:pt x="1" y="424"/>
                    <a:pt x="123" y="544"/>
                    <a:pt x="271" y="544"/>
                  </a:cubicBezTo>
                  <a:cubicBezTo>
                    <a:pt x="422" y="544"/>
                    <a:pt x="545" y="427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6" y="28"/>
                    <a:pt x="346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 rot="-922284">
              <a:off x="1582232" y="310642"/>
              <a:ext cx="78547" cy="74837"/>
            </a:xfrm>
            <a:custGeom>
              <a:avLst/>
              <a:gdLst/>
              <a:ahLst/>
              <a:cxnLst/>
              <a:rect l="l" t="t" r="r" b="b"/>
              <a:pathLst>
                <a:path w="1228" h="1170" extrusionOk="0">
                  <a:moveTo>
                    <a:pt x="723" y="90"/>
                  </a:moveTo>
                  <a:cubicBezTo>
                    <a:pt x="737" y="138"/>
                    <a:pt x="759" y="246"/>
                    <a:pt x="784" y="375"/>
                  </a:cubicBezTo>
                  <a:cubicBezTo>
                    <a:pt x="698" y="350"/>
                    <a:pt x="603" y="330"/>
                    <a:pt x="514" y="308"/>
                  </a:cubicBezTo>
                  <a:cubicBezTo>
                    <a:pt x="642" y="149"/>
                    <a:pt x="698" y="98"/>
                    <a:pt x="723" y="90"/>
                  </a:cubicBezTo>
                  <a:close/>
                  <a:moveTo>
                    <a:pt x="131" y="330"/>
                  </a:moveTo>
                  <a:cubicBezTo>
                    <a:pt x="183" y="330"/>
                    <a:pt x="267" y="343"/>
                    <a:pt x="371" y="361"/>
                  </a:cubicBezTo>
                  <a:cubicBezTo>
                    <a:pt x="338" y="411"/>
                    <a:pt x="299" y="461"/>
                    <a:pt x="257" y="517"/>
                  </a:cubicBezTo>
                  <a:cubicBezTo>
                    <a:pt x="157" y="403"/>
                    <a:pt x="129" y="350"/>
                    <a:pt x="118" y="330"/>
                  </a:cubicBezTo>
                  <a:cubicBezTo>
                    <a:pt x="122" y="330"/>
                    <a:pt x="126" y="330"/>
                    <a:pt x="131" y="330"/>
                  </a:cubicBezTo>
                  <a:close/>
                  <a:moveTo>
                    <a:pt x="882" y="483"/>
                  </a:moveTo>
                  <a:lnTo>
                    <a:pt x="882" y="483"/>
                  </a:lnTo>
                  <a:cubicBezTo>
                    <a:pt x="1041" y="531"/>
                    <a:pt x="1108" y="567"/>
                    <a:pt x="1130" y="584"/>
                  </a:cubicBezTo>
                  <a:cubicBezTo>
                    <a:pt x="1102" y="598"/>
                    <a:pt x="1035" y="629"/>
                    <a:pt x="910" y="670"/>
                  </a:cubicBezTo>
                  <a:cubicBezTo>
                    <a:pt x="901" y="612"/>
                    <a:pt x="893" y="545"/>
                    <a:pt x="882" y="483"/>
                  </a:cubicBezTo>
                  <a:close/>
                  <a:moveTo>
                    <a:pt x="458" y="377"/>
                  </a:moveTo>
                  <a:cubicBezTo>
                    <a:pt x="569" y="400"/>
                    <a:pt x="687" y="428"/>
                    <a:pt x="795" y="458"/>
                  </a:cubicBezTo>
                  <a:cubicBezTo>
                    <a:pt x="809" y="539"/>
                    <a:pt x="823" y="623"/>
                    <a:pt x="832" y="695"/>
                  </a:cubicBezTo>
                  <a:cubicBezTo>
                    <a:pt x="734" y="726"/>
                    <a:pt x="628" y="760"/>
                    <a:pt x="522" y="788"/>
                  </a:cubicBezTo>
                  <a:cubicBezTo>
                    <a:pt x="447" y="712"/>
                    <a:pt x="371" y="640"/>
                    <a:pt x="310" y="573"/>
                  </a:cubicBezTo>
                  <a:cubicBezTo>
                    <a:pt x="366" y="500"/>
                    <a:pt x="413" y="433"/>
                    <a:pt x="458" y="377"/>
                  </a:cubicBezTo>
                  <a:close/>
                  <a:moveTo>
                    <a:pt x="265" y="640"/>
                  </a:moveTo>
                  <a:cubicBezTo>
                    <a:pt x="318" y="693"/>
                    <a:pt x="374" y="751"/>
                    <a:pt x="436" y="810"/>
                  </a:cubicBezTo>
                  <a:cubicBezTo>
                    <a:pt x="290" y="846"/>
                    <a:pt x="168" y="871"/>
                    <a:pt x="104" y="874"/>
                  </a:cubicBezTo>
                  <a:cubicBezTo>
                    <a:pt x="134" y="829"/>
                    <a:pt x="196" y="740"/>
                    <a:pt x="265" y="640"/>
                  </a:cubicBezTo>
                  <a:close/>
                  <a:moveTo>
                    <a:pt x="848" y="774"/>
                  </a:moveTo>
                  <a:cubicBezTo>
                    <a:pt x="871" y="958"/>
                    <a:pt x="871" y="1041"/>
                    <a:pt x="868" y="1075"/>
                  </a:cubicBezTo>
                  <a:cubicBezTo>
                    <a:pt x="821" y="1047"/>
                    <a:pt x="726" y="972"/>
                    <a:pt x="592" y="849"/>
                  </a:cubicBezTo>
                  <a:cubicBezTo>
                    <a:pt x="681" y="824"/>
                    <a:pt x="768" y="801"/>
                    <a:pt x="848" y="774"/>
                  </a:cubicBezTo>
                  <a:close/>
                  <a:moveTo>
                    <a:pt x="731" y="1"/>
                  </a:moveTo>
                  <a:cubicBezTo>
                    <a:pt x="689" y="1"/>
                    <a:pt x="622" y="40"/>
                    <a:pt x="424" y="291"/>
                  </a:cubicBezTo>
                  <a:cubicBezTo>
                    <a:pt x="284" y="265"/>
                    <a:pt x="174" y="252"/>
                    <a:pt x="113" y="252"/>
                  </a:cubicBezTo>
                  <a:cubicBezTo>
                    <a:pt x="108" y="252"/>
                    <a:pt x="103" y="252"/>
                    <a:pt x="98" y="252"/>
                  </a:cubicBezTo>
                  <a:cubicBezTo>
                    <a:pt x="56" y="257"/>
                    <a:pt x="42" y="280"/>
                    <a:pt x="37" y="291"/>
                  </a:cubicBezTo>
                  <a:cubicBezTo>
                    <a:pt x="23" y="333"/>
                    <a:pt x="34" y="391"/>
                    <a:pt x="210" y="584"/>
                  </a:cubicBezTo>
                  <a:cubicBezTo>
                    <a:pt x="98" y="737"/>
                    <a:pt x="9" y="866"/>
                    <a:pt x="6" y="874"/>
                  </a:cubicBezTo>
                  <a:cubicBezTo>
                    <a:pt x="0" y="888"/>
                    <a:pt x="0" y="907"/>
                    <a:pt x="9" y="921"/>
                  </a:cubicBezTo>
                  <a:cubicBezTo>
                    <a:pt x="23" y="949"/>
                    <a:pt x="59" y="955"/>
                    <a:pt x="87" y="955"/>
                  </a:cubicBezTo>
                  <a:cubicBezTo>
                    <a:pt x="184" y="955"/>
                    <a:pt x="380" y="907"/>
                    <a:pt x="503" y="877"/>
                  </a:cubicBezTo>
                  <a:cubicBezTo>
                    <a:pt x="578" y="947"/>
                    <a:pt x="812" y="1159"/>
                    <a:pt x="876" y="1170"/>
                  </a:cubicBezTo>
                  <a:lnTo>
                    <a:pt x="885" y="1170"/>
                  </a:lnTo>
                  <a:cubicBezTo>
                    <a:pt x="899" y="1170"/>
                    <a:pt x="913" y="1159"/>
                    <a:pt x="924" y="1145"/>
                  </a:cubicBezTo>
                  <a:cubicBezTo>
                    <a:pt x="938" y="1128"/>
                    <a:pt x="968" y="1094"/>
                    <a:pt x="924" y="746"/>
                  </a:cubicBezTo>
                  <a:cubicBezTo>
                    <a:pt x="1172" y="662"/>
                    <a:pt x="1200" y="629"/>
                    <a:pt x="1208" y="615"/>
                  </a:cubicBezTo>
                  <a:cubicBezTo>
                    <a:pt x="1222" y="601"/>
                    <a:pt x="1228" y="581"/>
                    <a:pt x="1219" y="564"/>
                  </a:cubicBezTo>
                  <a:cubicBezTo>
                    <a:pt x="1208" y="539"/>
                    <a:pt x="1194" y="489"/>
                    <a:pt x="868" y="391"/>
                  </a:cubicBezTo>
                  <a:cubicBezTo>
                    <a:pt x="843" y="257"/>
                    <a:pt x="809" y="98"/>
                    <a:pt x="787" y="40"/>
                  </a:cubicBezTo>
                  <a:cubicBezTo>
                    <a:pt x="776" y="15"/>
                    <a:pt x="756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 rot="-922284">
              <a:off x="1083952" y="636974"/>
              <a:ext cx="671932" cy="671932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1" y="1"/>
                  </a:moveTo>
                  <a:cubicBezTo>
                    <a:pt x="2353" y="1"/>
                    <a:pt x="1" y="2352"/>
                    <a:pt x="1" y="5251"/>
                  </a:cubicBezTo>
                  <a:cubicBezTo>
                    <a:pt x="1" y="8152"/>
                    <a:pt x="2353" y="10504"/>
                    <a:pt x="5251" y="10504"/>
                  </a:cubicBezTo>
                  <a:cubicBezTo>
                    <a:pt x="8153" y="10504"/>
                    <a:pt x="10504" y="8152"/>
                    <a:pt x="10504" y="5251"/>
                  </a:cubicBezTo>
                  <a:cubicBezTo>
                    <a:pt x="10504" y="2352"/>
                    <a:pt x="8153" y="1"/>
                    <a:pt x="5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 rot="-922284">
              <a:off x="1162951" y="712515"/>
              <a:ext cx="527887" cy="527696"/>
            </a:xfrm>
            <a:custGeom>
              <a:avLst/>
              <a:gdLst/>
              <a:ahLst/>
              <a:cxnLst/>
              <a:rect l="l" t="t" r="r" b="b"/>
              <a:pathLst>
                <a:path w="8253" h="8250" extrusionOk="0">
                  <a:moveTo>
                    <a:pt x="4126" y="1"/>
                  </a:moveTo>
                  <a:cubicBezTo>
                    <a:pt x="1847" y="1"/>
                    <a:pt x="0" y="1847"/>
                    <a:pt x="0" y="4124"/>
                  </a:cubicBezTo>
                  <a:cubicBezTo>
                    <a:pt x="0" y="6403"/>
                    <a:pt x="1847" y="8250"/>
                    <a:pt x="4126" y="8250"/>
                  </a:cubicBezTo>
                  <a:cubicBezTo>
                    <a:pt x="6403" y="8250"/>
                    <a:pt x="8252" y="6403"/>
                    <a:pt x="8252" y="4124"/>
                  </a:cubicBezTo>
                  <a:cubicBezTo>
                    <a:pt x="8252" y="1847"/>
                    <a:pt x="6403" y="1"/>
                    <a:pt x="4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 rot="-922284">
              <a:off x="1273637" y="824811"/>
              <a:ext cx="297300" cy="287194"/>
            </a:xfrm>
            <a:custGeom>
              <a:avLst/>
              <a:gdLst/>
              <a:ahLst/>
              <a:cxnLst/>
              <a:rect l="l" t="t" r="r" b="b"/>
              <a:pathLst>
                <a:path w="4648" h="4490" extrusionOk="0">
                  <a:moveTo>
                    <a:pt x="2324" y="76"/>
                  </a:moveTo>
                  <a:cubicBezTo>
                    <a:pt x="3320" y="76"/>
                    <a:pt x="4185" y="751"/>
                    <a:pt x="4425" y="1713"/>
                  </a:cubicBezTo>
                  <a:cubicBezTo>
                    <a:pt x="4567" y="2277"/>
                    <a:pt x="4481" y="2863"/>
                    <a:pt x="4185" y="3357"/>
                  </a:cubicBezTo>
                  <a:cubicBezTo>
                    <a:pt x="3886" y="3856"/>
                    <a:pt x="3412" y="4207"/>
                    <a:pt x="2851" y="4347"/>
                  </a:cubicBezTo>
                  <a:cubicBezTo>
                    <a:pt x="2676" y="4392"/>
                    <a:pt x="2500" y="4414"/>
                    <a:pt x="2321" y="4414"/>
                  </a:cubicBezTo>
                  <a:cubicBezTo>
                    <a:pt x="1328" y="4414"/>
                    <a:pt x="463" y="3742"/>
                    <a:pt x="221" y="2773"/>
                  </a:cubicBezTo>
                  <a:cubicBezTo>
                    <a:pt x="78" y="2213"/>
                    <a:pt x="165" y="1627"/>
                    <a:pt x="463" y="1133"/>
                  </a:cubicBezTo>
                  <a:cubicBezTo>
                    <a:pt x="759" y="634"/>
                    <a:pt x="1233" y="282"/>
                    <a:pt x="1794" y="143"/>
                  </a:cubicBezTo>
                  <a:cubicBezTo>
                    <a:pt x="1970" y="95"/>
                    <a:pt x="2148" y="76"/>
                    <a:pt x="2324" y="76"/>
                  </a:cubicBezTo>
                  <a:close/>
                  <a:moveTo>
                    <a:pt x="2324" y="0"/>
                  </a:moveTo>
                  <a:cubicBezTo>
                    <a:pt x="2143" y="0"/>
                    <a:pt x="1959" y="23"/>
                    <a:pt x="1777" y="67"/>
                  </a:cubicBezTo>
                  <a:cubicBezTo>
                    <a:pt x="1194" y="215"/>
                    <a:pt x="703" y="581"/>
                    <a:pt x="396" y="1094"/>
                  </a:cubicBezTo>
                  <a:cubicBezTo>
                    <a:pt x="89" y="1605"/>
                    <a:pt x="0" y="2210"/>
                    <a:pt x="145" y="2790"/>
                  </a:cubicBezTo>
                  <a:cubicBezTo>
                    <a:pt x="396" y="3792"/>
                    <a:pt x="1292" y="4489"/>
                    <a:pt x="2321" y="4489"/>
                  </a:cubicBezTo>
                  <a:cubicBezTo>
                    <a:pt x="2503" y="4489"/>
                    <a:pt x="2687" y="4467"/>
                    <a:pt x="2868" y="4425"/>
                  </a:cubicBezTo>
                  <a:cubicBezTo>
                    <a:pt x="3451" y="4277"/>
                    <a:pt x="3942" y="3912"/>
                    <a:pt x="4249" y="3398"/>
                  </a:cubicBezTo>
                  <a:cubicBezTo>
                    <a:pt x="4556" y="2885"/>
                    <a:pt x="4648" y="2282"/>
                    <a:pt x="4500" y="1699"/>
                  </a:cubicBezTo>
                  <a:cubicBezTo>
                    <a:pt x="4249" y="698"/>
                    <a:pt x="3354" y="0"/>
                    <a:pt x="2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 rot="-922284">
              <a:off x="1161705" y="737415"/>
              <a:ext cx="532877" cy="483113"/>
            </a:xfrm>
            <a:custGeom>
              <a:avLst/>
              <a:gdLst/>
              <a:ahLst/>
              <a:cxnLst/>
              <a:rect l="l" t="t" r="r" b="b"/>
              <a:pathLst>
                <a:path w="8331" h="7553" extrusionOk="0">
                  <a:moveTo>
                    <a:pt x="4171" y="82"/>
                  </a:moveTo>
                  <a:cubicBezTo>
                    <a:pt x="5865" y="82"/>
                    <a:pt x="7338" y="1231"/>
                    <a:pt x="7753" y="2877"/>
                  </a:cubicBezTo>
                  <a:cubicBezTo>
                    <a:pt x="8247" y="4855"/>
                    <a:pt x="7045" y="6867"/>
                    <a:pt x="5067" y="7363"/>
                  </a:cubicBezTo>
                  <a:cubicBezTo>
                    <a:pt x="4771" y="7436"/>
                    <a:pt x="4467" y="7475"/>
                    <a:pt x="4163" y="7475"/>
                  </a:cubicBezTo>
                  <a:cubicBezTo>
                    <a:pt x="2470" y="7475"/>
                    <a:pt x="994" y="6323"/>
                    <a:pt x="584" y="4677"/>
                  </a:cubicBezTo>
                  <a:cubicBezTo>
                    <a:pt x="87" y="2699"/>
                    <a:pt x="1289" y="687"/>
                    <a:pt x="3267" y="193"/>
                  </a:cubicBezTo>
                  <a:cubicBezTo>
                    <a:pt x="3563" y="118"/>
                    <a:pt x="3867" y="82"/>
                    <a:pt x="4171" y="82"/>
                  </a:cubicBezTo>
                  <a:close/>
                  <a:moveTo>
                    <a:pt x="4169" y="1"/>
                  </a:moveTo>
                  <a:cubicBezTo>
                    <a:pt x="3862" y="1"/>
                    <a:pt x="3549" y="40"/>
                    <a:pt x="3248" y="115"/>
                  </a:cubicBezTo>
                  <a:cubicBezTo>
                    <a:pt x="1231" y="626"/>
                    <a:pt x="1" y="2679"/>
                    <a:pt x="506" y="4699"/>
                  </a:cubicBezTo>
                  <a:cubicBezTo>
                    <a:pt x="927" y="6378"/>
                    <a:pt x="2430" y="7553"/>
                    <a:pt x="4163" y="7553"/>
                  </a:cubicBezTo>
                  <a:cubicBezTo>
                    <a:pt x="4473" y="7553"/>
                    <a:pt x="4785" y="7517"/>
                    <a:pt x="5084" y="7439"/>
                  </a:cubicBezTo>
                  <a:cubicBezTo>
                    <a:pt x="7101" y="6931"/>
                    <a:pt x="8331" y="4875"/>
                    <a:pt x="7826" y="2858"/>
                  </a:cubicBezTo>
                  <a:cubicBezTo>
                    <a:pt x="7405" y="1175"/>
                    <a:pt x="5901" y="1"/>
                    <a:pt x="4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 rot="-922284">
              <a:off x="1245505" y="870084"/>
              <a:ext cx="367468" cy="205961"/>
            </a:xfrm>
            <a:custGeom>
              <a:avLst/>
              <a:gdLst/>
              <a:ahLst/>
              <a:cxnLst/>
              <a:rect l="l" t="t" r="r" b="b"/>
              <a:pathLst>
                <a:path w="5745" h="3220" extrusionOk="0">
                  <a:moveTo>
                    <a:pt x="0" y="0"/>
                  </a:moveTo>
                  <a:lnTo>
                    <a:pt x="2366" y="2455"/>
                  </a:lnTo>
                  <a:lnTo>
                    <a:pt x="5744" y="3220"/>
                  </a:lnTo>
                  <a:lnTo>
                    <a:pt x="3426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 rot="-922284">
              <a:off x="1242441" y="868364"/>
              <a:ext cx="365869" cy="206153"/>
            </a:xfrm>
            <a:custGeom>
              <a:avLst/>
              <a:gdLst/>
              <a:ahLst/>
              <a:cxnLst/>
              <a:rect l="l" t="t" r="r" b="b"/>
              <a:pathLst>
                <a:path w="5720" h="3223" extrusionOk="0">
                  <a:moveTo>
                    <a:pt x="42" y="1"/>
                  </a:moveTo>
                  <a:cubicBezTo>
                    <a:pt x="28" y="1"/>
                    <a:pt x="14" y="6"/>
                    <a:pt x="6" y="20"/>
                  </a:cubicBezTo>
                  <a:cubicBezTo>
                    <a:pt x="0" y="39"/>
                    <a:pt x="3" y="62"/>
                    <a:pt x="22" y="73"/>
                  </a:cubicBezTo>
                  <a:lnTo>
                    <a:pt x="5658" y="3214"/>
                  </a:lnTo>
                  <a:cubicBezTo>
                    <a:pt x="5666" y="3220"/>
                    <a:pt x="5672" y="3223"/>
                    <a:pt x="5680" y="3223"/>
                  </a:cubicBezTo>
                  <a:cubicBezTo>
                    <a:pt x="5688" y="3223"/>
                    <a:pt x="5705" y="3217"/>
                    <a:pt x="5711" y="3197"/>
                  </a:cubicBezTo>
                  <a:cubicBezTo>
                    <a:pt x="5719" y="3181"/>
                    <a:pt x="5714" y="3156"/>
                    <a:pt x="5694" y="3144"/>
                  </a:cubicBezTo>
                  <a:lnTo>
                    <a:pt x="59" y="3"/>
                  </a:lnTo>
                  <a:cubicBezTo>
                    <a:pt x="54" y="1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 rot="-922284">
              <a:off x="1341181" y="785378"/>
              <a:ext cx="176730" cy="382435"/>
            </a:xfrm>
            <a:custGeom>
              <a:avLst/>
              <a:gdLst/>
              <a:ahLst/>
              <a:cxnLst/>
              <a:rect l="l" t="t" r="r" b="b"/>
              <a:pathLst>
                <a:path w="2763" h="5979" extrusionOk="0">
                  <a:moveTo>
                    <a:pt x="2762" y="0"/>
                  </a:moveTo>
                  <a:lnTo>
                    <a:pt x="522" y="2608"/>
                  </a:lnTo>
                  <a:lnTo>
                    <a:pt x="0" y="5979"/>
                  </a:lnTo>
                  <a:lnTo>
                    <a:pt x="2283" y="3292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 rot="-922284">
              <a:off x="1341897" y="782206"/>
              <a:ext cx="177817" cy="380325"/>
            </a:xfrm>
            <a:custGeom>
              <a:avLst/>
              <a:gdLst/>
              <a:ahLst/>
              <a:cxnLst/>
              <a:rect l="l" t="t" r="r" b="b"/>
              <a:pathLst>
                <a:path w="2780" h="5946" extrusionOk="0">
                  <a:moveTo>
                    <a:pt x="2736" y="1"/>
                  </a:moveTo>
                  <a:cubicBezTo>
                    <a:pt x="2720" y="1"/>
                    <a:pt x="2707" y="8"/>
                    <a:pt x="2698" y="25"/>
                  </a:cubicBezTo>
                  <a:lnTo>
                    <a:pt x="6" y="5889"/>
                  </a:lnTo>
                  <a:cubicBezTo>
                    <a:pt x="0" y="5912"/>
                    <a:pt x="6" y="5931"/>
                    <a:pt x="25" y="5942"/>
                  </a:cubicBezTo>
                  <a:cubicBezTo>
                    <a:pt x="34" y="5942"/>
                    <a:pt x="37" y="5945"/>
                    <a:pt x="45" y="5945"/>
                  </a:cubicBezTo>
                  <a:cubicBezTo>
                    <a:pt x="59" y="5945"/>
                    <a:pt x="73" y="5937"/>
                    <a:pt x="78" y="5920"/>
                  </a:cubicBezTo>
                  <a:lnTo>
                    <a:pt x="2771" y="56"/>
                  </a:lnTo>
                  <a:cubicBezTo>
                    <a:pt x="2779" y="34"/>
                    <a:pt x="2771" y="14"/>
                    <a:pt x="2751" y="3"/>
                  </a:cubicBezTo>
                  <a:cubicBezTo>
                    <a:pt x="2746" y="2"/>
                    <a:pt x="2741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 rot="-922284">
              <a:off x="1186473" y="603742"/>
              <a:ext cx="119099" cy="115389"/>
            </a:xfrm>
            <a:custGeom>
              <a:avLst/>
              <a:gdLst/>
              <a:ahLst/>
              <a:cxnLst/>
              <a:rect l="l" t="t" r="r" b="b"/>
              <a:pathLst>
                <a:path w="1862" h="1804" extrusionOk="0">
                  <a:moveTo>
                    <a:pt x="1423" y="1"/>
                  </a:moveTo>
                  <a:lnTo>
                    <a:pt x="1" y="405"/>
                  </a:lnTo>
                  <a:lnTo>
                    <a:pt x="355" y="1803"/>
                  </a:lnTo>
                  <a:lnTo>
                    <a:pt x="1861" y="1368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 rot="-922284">
              <a:off x="1085710" y="483259"/>
              <a:ext cx="225086" cy="204042"/>
            </a:xfrm>
            <a:custGeom>
              <a:avLst/>
              <a:gdLst/>
              <a:ahLst/>
              <a:cxnLst/>
              <a:rect l="l" t="t" r="r" b="b"/>
              <a:pathLst>
                <a:path w="3519" h="3190" extrusionOk="0">
                  <a:moveTo>
                    <a:pt x="1758" y="474"/>
                  </a:moveTo>
                  <a:cubicBezTo>
                    <a:pt x="2260" y="474"/>
                    <a:pt x="2718" y="815"/>
                    <a:pt x="2846" y="1323"/>
                  </a:cubicBezTo>
                  <a:cubicBezTo>
                    <a:pt x="2991" y="1923"/>
                    <a:pt x="2628" y="2534"/>
                    <a:pt x="2029" y="2684"/>
                  </a:cubicBezTo>
                  <a:cubicBezTo>
                    <a:pt x="1939" y="2706"/>
                    <a:pt x="1850" y="2716"/>
                    <a:pt x="1762" y="2716"/>
                  </a:cubicBezTo>
                  <a:cubicBezTo>
                    <a:pt x="1257" y="2716"/>
                    <a:pt x="796" y="2378"/>
                    <a:pt x="670" y="1867"/>
                  </a:cubicBezTo>
                  <a:cubicBezTo>
                    <a:pt x="522" y="1267"/>
                    <a:pt x="885" y="659"/>
                    <a:pt x="1485" y="508"/>
                  </a:cubicBezTo>
                  <a:cubicBezTo>
                    <a:pt x="1576" y="485"/>
                    <a:pt x="1668" y="474"/>
                    <a:pt x="1758" y="474"/>
                  </a:cubicBezTo>
                  <a:close/>
                  <a:moveTo>
                    <a:pt x="1755" y="1"/>
                  </a:moveTo>
                  <a:cubicBezTo>
                    <a:pt x="1628" y="1"/>
                    <a:pt x="1499" y="16"/>
                    <a:pt x="1370" y="48"/>
                  </a:cubicBezTo>
                  <a:cubicBezTo>
                    <a:pt x="519" y="263"/>
                    <a:pt x="0" y="1133"/>
                    <a:pt x="213" y="1984"/>
                  </a:cubicBezTo>
                  <a:cubicBezTo>
                    <a:pt x="397" y="2706"/>
                    <a:pt x="1050" y="3189"/>
                    <a:pt x="1764" y="3189"/>
                  </a:cubicBezTo>
                  <a:cubicBezTo>
                    <a:pt x="1891" y="3189"/>
                    <a:pt x="2020" y="3174"/>
                    <a:pt x="2149" y="3142"/>
                  </a:cubicBezTo>
                  <a:cubicBezTo>
                    <a:pt x="3000" y="2927"/>
                    <a:pt x="3518" y="2059"/>
                    <a:pt x="3306" y="1206"/>
                  </a:cubicBezTo>
                  <a:cubicBezTo>
                    <a:pt x="3122" y="484"/>
                    <a:pt x="2469" y="1"/>
                    <a:pt x="1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 rot="-922284">
              <a:off x="1233908" y="919619"/>
              <a:ext cx="406166" cy="119611"/>
            </a:xfrm>
            <a:custGeom>
              <a:avLst/>
              <a:gdLst/>
              <a:ahLst/>
              <a:cxnLst/>
              <a:rect l="l" t="t" r="r" b="b"/>
              <a:pathLst>
                <a:path w="6350" h="1870" extrusionOk="0">
                  <a:moveTo>
                    <a:pt x="2801" y="1"/>
                  </a:moveTo>
                  <a:lnTo>
                    <a:pt x="0" y="1772"/>
                  </a:lnTo>
                  <a:lnTo>
                    <a:pt x="3384" y="1870"/>
                  </a:lnTo>
                  <a:lnTo>
                    <a:pt x="6350" y="3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 rot="-922284">
              <a:off x="1230722" y="921239"/>
              <a:ext cx="403543" cy="115261"/>
            </a:xfrm>
            <a:custGeom>
              <a:avLst/>
              <a:gdLst/>
              <a:ahLst/>
              <a:cxnLst/>
              <a:rect l="l" t="t" r="r" b="b"/>
              <a:pathLst>
                <a:path w="6309" h="1802" extrusionOk="0">
                  <a:moveTo>
                    <a:pt x="6262" y="1"/>
                  </a:moveTo>
                  <a:cubicBezTo>
                    <a:pt x="6259" y="1"/>
                    <a:pt x="6256" y="1"/>
                    <a:pt x="6252" y="2"/>
                  </a:cubicBezTo>
                  <a:lnTo>
                    <a:pt x="37" y="1726"/>
                  </a:lnTo>
                  <a:cubicBezTo>
                    <a:pt x="14" y="1732"/>
                    <a:pt x="0" y="1754"/>
                    <a:pt x="9" y="1773"/>
                  </a:cubicBezTo>
                  <a:cubicBezTo>
                    <a:pt x="12" y="1793"/>
                    <a:pt x="28" y="1801"/>
                    <a:pt x="45" y="1801"/>
                  </a:cubicBezTo>
                  <a:lnTo>
                    <a:pt x="56" y="1801"/>
                  </a:lnTo>
                  <a:lnTo>
                    <a:pt x="6275" y="80"/>
                  </a:lnTo>
                  <a:cubicBezTo>
                    <a:pt x="6294" y="72"/>
                    <a:pt x="6308" y="52"/>
                    <a:pt x="6303" y="30"/>
                  </a:cubicBezTo>
                  <a:cubicBezTo>
                    <a:pt x="6295" y="13"/>
                    <a:pt x="6280" y="1"/>
                    <a:pt x="6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 rot="-922284">
              <a:off x="1375718" y="779043"/>
              <a:ext cx="102661" cy="404439"/>
            </a:xfrm>
            <a:custGeom>
              <a:avLst/>
              <a:gdLst/>
              <a:ahLst/>
              <a:cxnLst/>
              <a:rect l="l" t="t" r="r" b="b"/>
              <a:pathLst>
                <a:path w="1605" h="6323" extrusionOk="0">
                  <a:moveTo>
                    <a:pt x="0" y="0"/>
                  </a:moveTo>
                  <a:lnTo>
                    <a:pt x="106" y="3281"/>
                  </a:lnTo>
                  <a:lnTo>
                    <a:pt x="1604" y="6322"/>
                  </a:lnTo>
                  <a:lnTo>
                    <a:pt x="1518" y="2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 rot="-922284">
              <a:off x="1408276" y="962964"/>
              <a:ext cx="96776" cy="223103"/>
            </a:xfrm>
            <a:custGeom>
              <a:avLst/>
              <a:gdLst/>
              <a:ahLst/>
              <a:cxnLst/>
              <a:rect l="l" t="t" r="r" b="b"/>
              <a:pathLst>
                <a:path w="1513" h="3488" extrusionOk="0">
                  <a:moveTo>
                    <a:pt x="1412" y="0"/>
                  </a:moveTo>
                  <a:lnTo>
                    <a:pt x="0" y="335"/>
                  </a:lnTo>
                  <a:lnTo>
                    <a:pt x="1512" y="34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 rot="-922284">
              <a:off x="1405613" y="960641"/>
              <a:ext cx="102277" cy="227901"/>
            </a:xfrm>
            <a:custGeom>
              <a:avLst/>
              <a:gdLst/>
              <a:ahLst/>
              <a:cxnLst/>
              <a:rect l="l" t="t" r="r" b="b"/>
              <a:pathLst>
                <a:path w="1599" h="3563" extrusionOk="0">
                  <a:moveTo>
                    <a:pt x="1415" y="87"/>
                  </a:moveTo>
                  <a:lnTo>
                    <a:pt x="1510" y="3340"/>
                  </a:lnTo>
                  <a:lnTo>
                    <a:pt x="95" y="396"/>
                  </a:lnTo>
                  <a:lnTo>
                    <a:pt x="1415" y="87"/>
                  </a:lnTo>
                  <a:close/>
                  <a:moveTo>
                    <a:pt x="1457" y="1"/>
                  </a:moveTo>
                  <a:cubicBezTo>
                    <a:pt x="1453" y="1"/>
                    <a:pt x="1450" y="1"/>
                    <a:pt x="1445" y="3"/>
                  </a:cubicBezTo>
                  <a:lnTo>
                    <a:pt x="34" y="335"/>
                  </a:lnTo>
                  <a:cubicBezTo>
                    <a:pt x="20" y="338"/>
                    <a:pt x="14" y="343"/>
                    <a:pt x="6" y="354"/>
                  </a:cubicBezTo>
                  <a:cubicBezTo>
                    <a:pt x="0" y="366"/>
                    <a:pt x="0" y="380"/>
                    <a:pt x="6" y="391"/>
                  </a:cubicBezTo>
                  <a:lnTo>
                    <a:pt x="1521" y="3543"/>
                  </a:lnTo>
                  <a:cubicBezTo>
                    <a:pt x="1526" y="3552"/>
                    <a:pt x="1540" y="3563"/>
                    <a:pt x="1554" y="3563"/>
                  </a:cubicBezTo>
                  <a:cubicBezTo>
                    <a:pt x="1577" y="3563"/>
                    <a:pt x="1593" y="3546"/>
                    <a:pt x="1599" y="3529"/>
                  </a:cubicBezTo>
                  <a:cubicBezTo>
                    <a:pt x="1599" y="3521"/>
                    <a:pt x="1599" y="3518"/>
                    <a:pt x="1596" y="3515"/>
                  </a:cubicBezTo>
                  <a:lnTo>
                    <a:pt x="1496" y="42"/>
                  </a:lnTo>
                  <a:cubicBezTo>
                    <a:pt x="1493" y="28"/>
                    <a:pt x="1487" y="17"/>
                    <a:pt x="1479" y="9"/>
                  </a:cubicBezTo>
                  <a:cubicBezTo>
                    <a:pt x="1473" y="5"/>
                    <a:pt x="1466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 rot="-922284">
              <a:off x="1377164" y="785383"/>
              <a:ext cx="107074" cy="406997"/>
            </a:xfrm>
            <a:custGeom>
              <a:avLst/>
              <a:gdLst/>
              <a:ahLst/>
              <a:cxnLst/>
              <a:rect l="l" t="t" r="r" b="b"/>
              <a:pathLst>
                <a:path w="1674" h="6363" extrusionOk="0">
                  <a:moveTo>
                    <a:pt x="45" y="1"/>
                  </a:moveTo>
                  <a:cubicBezTo>
                    <a:pt x="42" y="1"/>
                    <a:pt x="39" y="1"/>
                    <a:pt x="36" y="2"/>
                  </a:cubicBezTo>
                  <a:cubicBezTo>
                    <a:pt x="14" y="8"/>
                    <a:pt x="0" y="30"/>
                    <a:pt x="8" y="52"/>
                  </a:cubicBezTo>
                  <a:lnTo>
                    <a:pt x="1590" y="6332"/>
                  </a:lnTo>
                  <a:cubicBezTo>
                    <a:pt x="1596" y="6349"/>
                    <a:pt x="1613" y="6363"/>
                    <a:pt x="1629" y="6363"/>
                  </a:cubicBezTo>
                  <a:cubicBezTo>
                    <a:pt x="1632" y="6363"/>
                    <a:pt x="1635" y="6363"/>
                    <a:pt x="1640" y="6360"/>
                  </a:cubicBezTo>
                  <a:cubicBezTo>
                    <a:pt x="1660" y="6352"/>
                    <a:pt x="1674" y="6332"/>
                    <a:pt x="1668" y="6310"/>
                  </a:cubicBezTo>
                  <a:lnTo>
                    <a:pt x="84" y="30"/>
                  </a:lnTo>
                  <a:cubicBezTo>
                    <a:pt x="79" y="13"/>
                    <a:pt x="62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 rot="-922284">
              <a:off x="1382039" y="644094"/>
              <a:ext cx="215044" cy="142446"/>
            </a:xfrm>
            <a:custGeom>
              <a:avLst/>
              <a:gdLst/>
              <a:ahLst/>
              <a:cxnLst/>
              <a:rect l="l" t="t" r="r" b="b"/>
              <a:pathLst>
                <a:path w="3362" h="2227" extrusionOk="0">
                  <a:moveTo>
                    <a:pt x="42" y="1"/>
                  </a:moveTo>
                  <a:cubicBezTo>
                    <a:pt x="17" y="1"/>
                    <a:pt x="0" y="17"/>
                    <a:pt x="0" y="40"/>
                  </a:cubicBezTo>
                  <a:cubicBezTo>
                    <a:pt x="0" y="59"/>
                    <a:pt x="17" y="82"/>
                    <a:pt x="37" y="82"/>
                  </a:cubicBezTo>
                  <a:cubicBezTo>
                    <a:pt x="62" y="84"/>
                    <a:pt x="2402" y="193"/>
                    <a:pt x="3278" y="2202"/>
                  </a:cubicBezTo>
                  <a:cubicBezTo>
                    <a:pt x="3281" y="2216"/>
                    <a:pt x="3298" y="2227"/>
                    <a:pt x="3312" y="2227"/>
                  </a:cubicBezTo>
                  <a:cubicBezTo>
                    <a:pt x="3317" y="2227"/>
                    <a:pt x="3323" y="2221"/>
                    <a:pt x="3329" y="2219"/>
                  </a:cubicBezTo>
                  <a:cubicBezTo>
                    <a:pt x="3351" y="2207"/>
                    <a:pt x="3362" y="2188"/>
                    <a:pt x="3351" y="2166"/>
                  </a:cubicBezTo>
                  <a:cubicBezTo>
                    <a:pt x="2455" y="112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 rot="-922284">
              <a:off x="1254989" y="701726"/>
              <a:ext cx="66074" cy="15799"/>
            </a:xfrm>
            <a:custGeom>
              <a:avLst/>
              <a:gdLst/>
              <a:ahLst/>
              <a:cxnLst/>
              <a:rect l="l" t="t" r="r" b="b"/>
              <a:pathLst>
                <a:path w="1033" h="247" extrusionOk="0">
                  <a:moveTo>
                    <a:pt x="959" y="0"/>
                  </a:moveTo>
                  <a:cubicBezTo>
                    <a:pt x="700" y="0"/>
                    <a:pt x="66" y="158"/>
                    <a:pt x="37" y="166"/>
                  </a:cubicBezTo>
                  <a:cubicBezTo>
                    <a:pt x="15" y="172"/>
                    <a:pt x="1" y="194"/>
                    <a:pt x="9" y="213"/>
                  </a:cubicBezTo>
                  <a:cubicBezTo>
                    <a:pt x="12" y="233"/>
                    <a:pt x="29" y="247"/>
                    <a:pt x="45" y="247"/>
                  </a:cubicBezTo>
                  <a:cubicBezTo>
                    <a:pt x="51" y="247"/>
                    <a:pt x="54" y="247"/>
                    <a:pt x="54" y="239"/>
                  </a:cubicBezTo>
                  <a:cubicBezTo>
                    <a:pt x="59" y="236"/>
                    <a:pt x="693" y="78"/>
                    <a:pt x="949" y="78"/>
                  </a:cubicBezTo>
                  <a:cubicBezTo>
                    <a:pt x="963" y="78"/>
                    <a:pt x="977" y="78"/>
                    <a:pt x="988" y="80"/>
                  </a:cubicBezTo>
                  <a:cubicBezTo>
                    <a:pt x="990" y="80"/>
                    <a:pt x="991" y="80"/>
                    <a:pt x="993" y="80"/>
                  </a:cubicBezTo>
                  <a:cubicBezTo>
                    <a:pt x="1011" y="80"/>
                    <a:pt x="1028" y="64"/>
                    <a:pt x="1030" y="43"/>
                  </a:cubicBezTo>
                  <a:cubicBezTo>
                    <a:pt x="1033" y="24"/>
                    <a:pt x="1016" y="4"/>
                    <a:pt x="994" y="1"/>
                  </a:cubicBezTo>
                  <a:cubicBezTo>
                    <a:pt x="983" y="1"/>
                    <a:pt x="972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 rot="-922284">
              <a:off x="1102996" y="880372"/>
              <a:ext cx="8827" cy="21300"/>
            </a:xfrm>
            <a:custGeom>
              <a:avLst/>
              <a:gdLst/>
              <a:ahLst/>
              <a:cxnLst/>
              <a:rect l="l" t="t" r="r" b="b"/>
              <a:pathLst>
                <a:path w="138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40" y="120"/>
                    <a:pt x="1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 rot="-922284">
              <a:off x="1100223" y="878055"/>
              <a:ext cx="14520" cy="26225"/>
            </a:xfrm>
            <a:custGeom>
              <a:avLst/>
              <a:gdLst/>
              <a:ahLst/>
              <a:cxnLst/>
              <a:rect l="l" t="t" r="r" b="b"/>
              <a:pathLst>
                <a:path w="227" h="410" extrusionOk="0">
                  <a:moveTo>
                    <a:pt x="183" y="0"/>
                  </a:moveTo>
                  <a:cubicBezTo>
                    <a:pt x="171" y="0"/>
                    <a:pt x="159" y="6"/>
                    <a:pt x="151" y="17"/>
                  </a:cubicBezTo>
                  <a:cubicBezTo>
                    <a:pt x="142" y="19"/>
                    <a:pt x="45" y="142"/>
                    <a:pt x="3" y="365"/>
                  </a:cubicBezTo>
                  <a:cubicBezTo>
                    <a:pt x="0" y="385"/>
                    <a:pt x="14" y="407"/>
                    <a:pt x="34" y="410"/>
                  </a:cubicBezTo>
                  <a:lnTo>
                    <a:pt x="42" y="410"/>
                  </a:lnTo>
                  <a:cubicBezTo>
                    <a:pt x="59" y="410"/>
                    <a:pt x="81" y="396"/>
                    <a:pt x="84" y="379"/>
                  </a:cubicBezTo>
                  <a:cubicBezTo>
                    <a:pt x="117" y="181"/>
                    <a:pt x="209" y="70"/>
                    <a:pt x="212" y="64"/>
                  </a:cubicBezTo>
                  <a:cubicBezTo>
                    <a:pt x="226" y="47"/>
                    <a:pt x="223" y="22"/>
                    <a:pt x="207" y="8"/>
                  </a:cubicBezTo>
                  <a:cubicBezTo>
                    <a:pt x="199" y="3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 rot="-922284">
              <a:off x="1129924" y="865168"/>
              <a:ext cx="8635" cy="21300"/>
            </a:xfrm>
            <a:custGeom>
              <a:avLst/>
              <a:gdLst/>
              <a:ahLst/>
              <a:cxnLst/>
              <a:rect l="l" t="t" r="r" b="b"/>
              <a:pathLst>
                <a:path w="135" h="333" extrusionOk="0">
                  <a:moveTo>
                    <a:pt x="134" y="1"/>
                  </a:moveTo>
                  <a:cubicBezTo>
                    <a:pt x="134" y="1"/>
                    <a:pt x="37" y="118"/>
                    <a:pt x="0" y="33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 rot="-922284">
              <a:off x="1127279" y="862790"/>
              <a:ext cx="14520" cy="26289"/>
            </a:xfrm>
            <a:custGeom>
              <a:avLst/>
              <a:gdLst/>
              <a:ahLst/>
              <a:cxnLst/>
              <a:rect l="l" t="t" r="r" b="b"/>
              <a:pathLst>
                <a:path w="227" h="411" extrusionOk="0">
                  <a:moveTo>
                    <a:pt x="179" y="0"/>
                  </a:moveTo>
                  <a:cubicBezTo>
                    <a:pt x="168" y="0"/>
                    <a:pt x="156" y="5"/>
                    <a:pt x="148" y="15"/>
                  </a:cubicBezTo>
                  <a:cubicBezTo>
                    <a:pt x="143" y="20"/>
                    <a:pt x="45" y="140"/>
                    <a:pt x="3" y="363"/>
                  </a:cubicBezTo>
                  <a:cubicBezTo>
                    <a:pt x="1" y="386"/>
                    <a:pt x="15" y="405"/>
                    <a:pt x="34" y="411"/>
                  </a:cubicBezTo>
                  <a:lnTo>
                    <a:pt x="42" y="411"/>
                  </a:lnTo>
                  <a:cubicBezTo>
                    <a:pt x="62" y="411"/>
                    <a:pt x="76" y="397"/>
                    <a:pt x="84" y="377"/>
                  </a:cubicBezTo>
                  <a:cubicBezTo>
                    <a:pt x="118" y="179"/>
                    <a:pt x="210" y="68"/>
                    <a:pt x="213" y="65"/>
                  </a:cubicBezTo>
                  <a:cubicBezTo>
                    <a:pt x="227" y="48"/>
                    <a:pt x="224" y="23"/>
                    <a:pt x="204" y="9"/>
                  </a:cubicBezTo>
                  <a:cubicBezTo>
                    <a:pt x="197" y="3"/>
                    <a:pt x="18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 rot="-922284">
              <a:off x="1118075" y="907479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1"/>
                  </a:moveTo>
                  <a:cubicBezTo>
                    <a:pt x="137" y="1"/>
                    <a:pt x="39" y="118"/>
                    <a:pt x="0" y="333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 rot="-922284">
              <a:off x="1115370" y="904846"/>
              <a:ext cx="14712" cy="26353"/>
            </a:xfrm>
            <a:custGeom>
              <a:avLst/>
              <a:gdLst/>
              <a:ahLst/>
              <a:cxnLst/>
              <a:rect l="l" t="t" r="r" b="b"/>
              <a:pathLst>
                <a:path w="230" h="412" extrusionOk="0">
                  <a:moveTo>
                    <a:pt x="182" y="1"/>
                  </a:moveTo>
                  <a:cubicBezTo>
                    <a:pt x="170" y="1"/>
                    <a:pt x="159" y="6"/>
                    <a:pt x="151" y="15"/>
                  </a:cubicBezTo>
                  <a:cubicBezTo>
                    <a:pt x="145" y="21"/>
                    <a:pt x="48" y="141"/>
                    <a:pt x="6" y="364"/>
                  </a:cubicBezTo>
                  <a:cubicBezTo>
                    <a:pt x="0" y="387"/>
                    <a:pt x="14" y="406"/>
                    <a:pt x="37" y="412"/>
                  </a:cubicBezTo>
                  <a:lnTo>
                    <a:pt x="42" y="412"/>
                  </a:lnTo>
                  <a:cubicBezTo>
                    <a:pt x="64" y="412"/>
                    <a:pt x="78" y="400"/>
                    <a:pt x="84" y="378"/>
                  </a:cubicBezTo>
                  <a:cubicBezTo>
                    <a:pt x="120" y="180"/>
                    <a:pt x="210" y="68"/>
                    <a:pt x="215" y="66"/>
                  </a:cubicBezTo>
                  <a:cubicBezTo>
                    <a:pt x="229" y="49"/>
                    <a:pt x="223" y="24"/>
                    <a:pt x="207" y="10"/>
                  </a:cubicBezTo>
                  <a:cubicBezTo>
                    <a:pt x="199" y="4"/>
                    <a:pt x="191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 rot="-922284">
              <a:off x="1094450" y="920475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39" y="120"/>
                    <a:pt x="0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 rot="-922284">
              <a:off x="1091748" y="917867"/>
              <a:ext cx="14520" cy="26353"/>
            </a:xfrm>
            <a:custGeom>
              <a:avLst/>
              <a:gdLst/>
              <a:ahLst/>
              <a:cxnLst/>
              <a:rect l="l" t="t" r="r" b="b"/>
              <a:pathLst>
                <a:path w="227" h="412" extrusionOk="0">
                  <a:moveTo>
                    <a:pt x="181" y="1"/>
                  </a:moveTo>
                  <a:cubicBezTo>
                    <a:pt x="169" y="1"/>
                    <a:pt x="159" y="6"/>
                    <a:pt x="151" y="15"/>
                  </a:cubicBezTo>
                  <a:cubicBezTo>
                    <a:pt x="142" y="21"/>
                    <a:pt x="45" y="141"/>
                    <a:pt x="3" y="364"/>
                  </a:cubicBezTo>
                  <a:cubicBezTo>
                    <a:pt x="0" y="386"/>
                    <a:pt x="14" y="406"/>
                    <a:pt x="34" y="411"/>
                  </a:cubicBezTo>
                  <a:lnTo>
                    <a:pt x="42" y="411"/>
                  </a:lnTo>
                  <a:cubicBezTo>
                    <a:pt x="59" y="411"/>
                    <a:pt x="76" y="400"/>
                    <a:pt x="84" y="378"/>
                  </a:cubicBezTo>
                  <a:cubicBezTo>
                    <a:pt x="117" y="180"/>
                    <a:pt x="209" y="68"/>
                    <a:pt x="212" y="65"/>
                  </a:cubicBezTo>
                  <a:cubicBezTo>
                    <a:pt x="226" y="49"/>
                    <a:pt x="223" y="23"/>
                    <a:pt x="207" y="10"/>
                  </a:cubicBezTo>
                  <a:cubicBezTo>
                    <a:pt x="198" y="3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 rot="-922284">
              <a:off x="1112240" y="945147"/>
              <a:ext cx="3838" cy="22899"/>
            </a:xfrm>
            <a:custGeom>
              <a:avLst/>
              <a:gdLst/>
              <a:ahLst/>
              <a:cxnLst/>
              <a:rect l="l" t="t" r="r" b="b"/>
              <a:pathLst>
                <a:path w="60" h="358" extrusionOk="0">
                  <a:moveTo>
                    <a:pt x="59" y="0"/>
                  </a:moveTo>
                  <a:cubicBezTo>
                    <a:pt x="59" y="0"/>
                    <a:pt x="1" y="140"/>
                    <a:pt x="20" y="35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 rot="-922284">
              <a:off x="1109779" y="942707"/>
              <a:ext cx="9339" cy="27952"/>
            </a:xfrm>
            <a:custGeom>
              <a:avLst/>
              <a:gdLst/>
              <a:ahLst/>
              <a:cxnLst/>
              <a:rect l="l" t="t" r="r" b="b"/>
              <a:pathLst>
                <a:path w="146" h="437" extrusionOk="0">
                  <a:moveTo>
                    <a:pt x="102" y="1"/>
                  </a:moveTo>
                  <a:cubicBezTo>
                    <a:pt x="87" y="1"/>
                    <a:pt x="74" y="9"/>
                    <a:pt x="68" y="23"/>
                  </a:cubicBezTo>
                  <a:cubicBezTo>
                    <a:pt x="62" y="26"/>
                    <a:pt x="1" y="174"/>
                    <a:pt x="26" y="400"/>
                  </a:cubicBezTo>
                  <a:cubicBezTo>
                    <a:pt x="26" y="422"/>
                    <a:pt x="42" y="436"/>
                    <a:pt x="62" y="436"/>
                  </a:cubicBezTo>
                  <a:lnTo>
                    <a:pt x="70" y="436"/>
                  </a:lnTo>
                  <a:cubicBezTo>
                    <a:pt x="90" y="436"/>
                    <a:pt x="109" y="414"/>
                    <a:pt x="104" y="395"/>
                  </a:cubicBezTo>
                  <a:cubicBezTo>
                    <a:pt x="84" y="191"/>
                    <a:pt x="140" y="60"/>
                    <a:pt x="140" y="57"/>
                  </a:cubicBezTo>
                  <a:cubicBezTo>
                    <a:pt x="146" y="35"/>
                    <a:pt x="140" y="10"/>
                    <a:pt x="118" y="4"/>
                  </a:cubicBezTo>
                  <a:cubicBezTo>
                    <a:pt x="113" y="2"/>
                    <a:pt x="107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 rot="-922284">
              <a:off x="1115056" y="845066"/>
              <a:ext cx="13432" cy="18805"/>
            </a:xfrm>
            <a:custGeom>
              <a:avLst/>
              <a:gdLst/>
              <a:ahLst/>
              <a:cxnLst/>
              <a:rect l="l" t="t" r="r" b="b"/>
              <a:pathLst>
                <a:path w="210" h="294" extrusionOk="0">
                  <a:moveTo>
                    <a:pt x="210" y="1"/>
                  </a:moveTo>
                  <a:cubicBezTo>
                    <a:pt x="210" y="1"/>
                    <a:pt x="87" y="96"/>
                    <a:pt x="1" y="294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 rot="-922284">
              <a:off x="1112426" y="842602"/>
              <a:ext cx="18997" cy="24114"/>
            </a:xfrm>
            <a:custGeom>
              <a:avLst/>
              <a:gdLst/>
              <a:ahLst/>
              <a:cxnLst/>
              <a:rect l="l" t="t" r="r" b="b"/>
              <a:pathLst>
                <a:path w="297" h="377" extrusionOk="0">
                  <a:moveTo>
                    <a:pt x="249" y="0"/>
                  </a:moveTo>
                  <a:cubicBezTo>
                    <a:pt x="241" y="0"/>
                    <a:pt x="233" y="3"/>
                    <a:pt x="227" y="8"/>
                  </a:cubicBezTo>
                  <a:cubicBezTo>
                    <a:pt x="224" y="14"/>
                    <a:pt x="96" y="108"/>
                    <a:pt x="6" y="318"/>
                  </a:cubicBezTo>
                  <a:cubicBezTo>
                    <a:pt x="1" y="340"/>
                    <a:pt x="6" y="362"/>
                    <a:pt x="29" y="371"/>
                  </a:cubicBezTo>
                  <a:cubicBezTo>
                    <a:pt x="34" y="371"/>
                    <a:pt x="40" y="376"/>
                    <a:pt x="46" y="376"/>
                  </a:cubicBezTo>
                  <a:cubicBezTo>
                    <a:pt x="59" y="376"/>
                    <a:pt x="73" y="365"/>
                    <a:pt x="82" y="351"/>
                  </a:cubicBezTo>
                  <a:cubicBezTo>
                    <a:pt x="160" y="161"/>
                    <a:pt x="271" y="72"/>
                    <a:pt x="277" y="72"/>
                  </a:cubicBezTo>
                  <a:cubicBezTo>
                    <a:pt x="294" y="58"/>
                    <a:pt x="297" y="33"/>
                    <a:pt x="283" y="16"/>
                  </a:cubicBezTo>
                  <a:cubicBezTo>
                    <a:pt x="274" y="6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 rot="-922284">
              <a:off x="1359708" y="128010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0" y="1"/>
                  </a:moveTo>
                  <a:cubicBezTo>
                    <a:pt x="0" y="1"/>
                    <a:pt x="118" y="101"/>
                    <a:pt x="332" y="1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 rot="-922284">
              <a:off x="1357020" y="127759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7" y="1"/>
                  </a:moveTo>
                  <a:cubicBezTo>
                    <a:pt x="35" y="1"/>
                    <a:pt x="23" y="5"/>
                    <a:pt x="14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9"/>
                    <a:pt x="369" y="221"/>
                  </a:cubicBezTo>
                  <a:lnTo>
                    <a:pt x="374" y="221"/>
                  </a:lnTo>
                  <a:cubicBezTo>
                    <a:pt x="391" y="221"/>
                    <a:pt x="405" y="207"/>
                    <a:pt x="416" y="185"/>
                  </a:cubicBezTo>
                  <a:cubicBezTo>
                    <a:pt x="419" y="165"/>
                    <a:pt x="405" y="143"/>
                    <a:pt x="386" y="140"/>
                  </a:cubicBezTo>
                  <a:cubicBezTo>
                    <a:pt x="182" y="101"/>
                    <a:pt x="73" y="12"/>
                    <a:pt x="70" y="6"/>
                  </a:cubicBezTo>
                  <a:cubicBezTo>
                    <a:pt x="63" y="3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 rot="-922284">
              <a:off x="1344815" y="125295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8" y="101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 rot="-922284">
              <a:off x="1342125" y="1250436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5" y="1"/>
                  </a:moveTo>
                  <a:cubicBezTo>
                    <a:pt x="34" y="1"/>
                    <a:pt x="23" y="5"/>
                    <a:pt x="15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6"/>
                    <a:pt x="369" y="220"/>
                  </a:cubicBezTo>
                  <a:lnTo>
                    <a:pt x="375" y="220"/>
                  </a:lnTo>
                  <a:cubicBezTo>
                    <a:pt x="392" y="220"/>
                    <a:pt x="411" y="207"/>
                    <a:pt x="417" y="184"/>
                  </a:cubicBezTo>
                  <a:cubicBezTo>
                    <a:pt x="419" y="165"/>
                    <a:pt x="405" y="142"/>
                    <a:pt x="386" y="140"/>
                  </a:cubicBezTo>
                  <a:cubicBezTo>
                    <a:pt x="182" y="101"/>
                    <a:pt x="73" y="11"/>
                    <a:pt x="71" y="8"/>
                  </a:cubicBezTo>
                  <a:cubicBezTo>
                    <a:pt x="63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 rot="-922284">
              <a:off x="1386875" y="1265274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5" y="100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 rot="-922284">
              <a:off x="1384185" y="1262754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7" y="0"/>
                  </a:moveTo>
                  <a:cubicBezTo>
                    <a:pt x="35" y="0"/>
                    <a:pt x="23" y="4"/>
                    <a:pt x="15" y="14"/>
                  </a:cubicBezTo>
                  <a:cubicBezTo>
                    <a:pt x="1" y="31"/>
                    <a:pt x="1" y="56"/>
                    <a:pt x="18" y="70"/>
                  </a:cubicBezTo>
                  <a:cubicBezTo>
                    <a:pt x="26" y="72"/>
                    <a:pt x="143" y="179"/>
                    <a:pt x="366" y="220"/>
                  </a:cubicBezTo>
                  <a:lnTo>
                    <a:pt x="375" y="220"/>
                  </a:lnTo>
                  <a:cubicBezTo>
                    <a:pt x="392" y="220"/>
                    <a:pt x="408" y="209"/>
                    <a:pt x="417" y="184"/>
                  </a:cubicBezTo>
                  <a:cubicBezTo>
                    <a:pt x="419" y="165"/>
                    <a:pt x="406" y="142"/>
                    <a:pt x="386" y="139"/>
                  </a:cubicBezTo>
                  <a:cubicBezTo>
                    <a:pt x="182" y="100"/>
                    <a:pt x="74" y="11"/>
                    <a:pt x="71" y="6"/>
                  </a:cubicBezTo>
                  <a:cubicBezTo>
                    <a:pt x="64" y="2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 rot="-922284">
              <a:off x="1399503" y="1289018"/>
              <a:ext cx="21172" cy="9147"/>
            </a:xfrm>
            <a:custGeom>
              <a:avLst/>
              <a:gdLst/>
              <a:ahLst/>
              <a:cxnLst/>
              <a:rect l="l" t="t" r="r" b="b"/>
              <a:pathLst>
                <a:path w="331" h="1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" y="101"/>
                    <a:pt x="330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 rot="-922284">
              <a:off x="1396689" y="128652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5" y="1"/>
                  </a:moveTo>
                  <a:cubicBezTo>
                    <a:pt x="35" y="1"/>
                    <a:pt x="25" y="5"/>
                    <a:pt x="17" y="14"/>
                  </a:cubicBezTo>
                  <a:cubicBezTo>
                    <a:pt x="0" y="34"/>
                    <a:pt x="0" y="56"/>
                    <a:pt x="20" y="70"/>
                  </a:cubicBezTo>
                  <a:cubicBezTo>
                    <a:pt x="25" y="75"/>
                    <a:pt x="145" y="176"/>
                    <a:pt x="369" y="220"/>
                  </a:cubicBezTo>
                  <a:lnTo>
                    <a:pt x="374" y="220"/>
                  </a:lnTo>
                  <a:cubicBezTo>
                    <a:pt x="394" y="220"/>
                    <a:pt x="410" y="209"/>
                    <a:pt x="416" y="187"/>
                  </a:cubicBezTo>
                  <a:cubicBezTo>
                    <a:pt x="419" y="165"/>
                    <a:pt x="405" y="145"/>
                    <a:pt x="385" y="140"/>
                  </a:cubicBezTo>
                  <a:cubicBezTo>
                    <a:pt x="184" y="103"/>
                    <a:pt x="76" y="11"/>
                    <a:pt x="70" y="8"/>
                  </a:cubicBezTo>
                  <a:cubicBezTo>
                    <a:pt x="62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 rot="-922284">
              <a:off x="1424333" y="1276472"/>
              <a:ext cx="22899" cy="3262"/>
            </a:xfrm>
            <a:custGeom>
              <a:avLst/>
              <a:gdLst/>
              <a:ahLst/>
              <a:cxnLst/>
              <a:rect l="l" t="t" r="r" b="b"/>
              <a:pathLst>
                <a:path w="358" h="51" extrusionOk="0">
                  <a:moveTo>
                    <a:pt x="1" y="0"/>
                  </a:moveTo>
                  <a:cubicBezTo>
                    <a:pt x="1" y="0"/>
                    <a:pt x="110" y="50"/>
                    <a:pt x="286" y="50"/>
                  </a:cubicBezTo>
                  <a:cubicBezTo>
                    <a:pt x="309" y="50"/>
                    <a:pt x="333" y="50"/>
                    <a:pt x="35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 rot="-922284">
              <a:off x="1421697" y="1273881"/>
              <a:ext cx="28400" cy="8315"/>
            </a:xfrm>
            <a:custGeom>
              <a:avLst/>
              <a:gdLst/>
              <a:ahLst/>
              <a:cxnLst/>
              <a:rect l="l" t="t" r="r" b="b"/>
              <a:pathLst>
                <a:path w="444" h="130" extrusionOk="0">
                  <a:moveTo>
                    <a:pt x="43" y="1"/>
                  </a:moveTo>
                  <a:cubicBezTo>
                    <a:pt x="28" y="1"/>
                    <a:pt x="15" y="9"/>
                    <a:pt x="8" y="23"/>
                  </a:cubicBezTo>
                  <a:cubicBezTo>
                    <a:pt x="0" y="46"/>
                    <a:pt x="8" y="65"/>
                    <a:pt x="28" y="76"/>
                  </a:cubicBezTo>
                  <a:cubicBezTo>
                    <a:pt x="31" y="79"/>
                    <a:pt x="142" y="129"/>
                    <a:pt x="318" y="129"/>
                  </a:cubicBezTo>
                  <a:cubicBezTo>
                    <a:pt x="346" y="129"/>
                    <a:pt x="374" y="124"/>
                    <a:pt x="405" y="121"/>
                  </a:cubicBezTo>
                  <a:cubicBezTo>
                    <a:pt x="427" y="121"/>
                    <a:pt x="444" y="102"/>
                    <a:pt x="441" y="79"/>
                  </a:cubicBezTo>
                  <a:cubicBezTo>
                    <a:pt x="441" y="62"/>
                    <a:pt x="423" y="45"/>
                    <a:pt x="406" y="45"/>
                  </a:cubicBezTo>
                  <a:cubicBezTo>
                    <a:pt x="404" y="45"/>
                    <a:pt x="401" y="45"/>
                    <a:pt x="399" y="46"/>
                  </a:cubicBezTo>
                  <a:cubicBezTo>
                    <a:pt x="373" y="48"/>
                    <a:pt x="349" y="49"/>
                    <a:pt x="325" y="49"/>
                  </a:cubicBezTo>
                  <a:cubicBezTo>
                    <a:pt x="162" y="49"/>
                    <a:pt x="64" y="4"/>
                    <a:pt x="59" y="4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 rot="-922284">
              <a:off x="1324552" y="1262601"/>
              <a:ext cx="18805" cy="13624"/>
            </a:xfrm>
            <a:custGeom>
              <a:avLst/>
              <a:gdLst/>
              <a:ahLst/>
              <a:cxnLst/>
              <a:rect l="l" t="t" r="r" b="b"/>
              <a:pathLst>
                <a:path w="294" h="213" extrusionOk="0">
                  <a:moveTo>
                    <a:pt x="0" y="1"/>
                  </a:moveTo>
                  <a:cubicBezTo>
                    <a:pt x="0" y="1"/>
                    <a:pt x="90" y="124"/>
                    <a:pt x="293" y="2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 rot="-922284">
              <a:off x="1321683" y="1260105"/>
              <a:ext cx="24562" cy="18677"/>
            </a:xfrm>
            <a:custGeom>
              <a:avLst/>
              <a:gdLst/>
              <a:ahLst/>
              <a:cxnLst/>
              <a:rect l="l" t="t" r="r" b="b"/>
              <a:pathLst>
                <a:path w="384" h="292" extrusionOk="0">
                  <a:moveTo>
                    <a:pt x="49" y="0"/>
                  </a:moveTo>
                  <a:cubicBezTo>
                    <a:pt x="41" y="0"/>
                    <a:pt x="32" y="3"/>
                    <a:pt x="23" y="9"/>
                  </a:cubicBezTo>
                  <a:cubicBezTo>
                    <a:pt x="4" y="23"/>
                    <a:pt x="1" y="46"/>
                    <a:pt x="15" y="65"/>
                  </a:cubicBezTo>
                  <a:cubicBezTo>
                    <a:pt x="18" y="68"/>
                    <a:pt x="112" y="193"/>
                    <a:pt x="322" y="288"/>
                  </a:cubicBezTo>
                  <a:cubicBezTo>
                    <a:pt x="327" y="288"/>
                    <a:pt x="330" y="291"/>
                    <a:pt x="338" y="291"/>
                  </a:cubicBezTo>
                  <a:cubicBezTo>
                    <a:pt x="352" y="291"/>
                    <a:pt x="369" y="283"/>
                    <a:pt x="377" y="266"/>
                  </a:cubicBezTo>
                  <a:cubicBezTo>
                    <a:pt x="383" y="246"/>
                    <a:pt x="377" y="224"/>
                    <a:pt x="355" y="213"/>
                  </a:cubicBezTo>
                  <a:cubicBezTo>
                    <a:pt x="168" y="129"/>
                    <a:pt x="82" y="18"/>
                    <a:pt x="79" y="15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 rot="-922284">
              <a:off x="847160" y="416953"/>
              <a:ext cx="377638" cy="189587"/>
            </a:xfrm>
            <a:custGeom>
              <a:avLst/>
              <a:gdLst/>
              <a:ahLst/>
              <a:cxnLst/>
              <a:rect l="l" t="t" r="r" b="b"/>
              <a:pathLst>
                <a:path w="5904" h="2964" extrusionOk="0">
                  <a:moveTo>
                    <a:pt x="4481" y="0"/>
                  </a:moveTo>
                  <a:cubicBezTo>
                    <a:pt x="4428" y="0"/>
                    <a:pt x="4372" y="3"/>
                    <a:pt x="4322" y="12"/>
                  </a:cubicBezTo>
                  <a:cubicBezTo>
                    <a:pt x="4300" y="14"/>
                    <a:pt x="4283" y="34"/>
                    <a:pt x="4286" y="56"/>
                  </a:cubicBezTo>
                  <a:cubicBezTo>
                    <a:pt x="4286" y="76"/>
                    <a:pt x="4303" y="90"/>
                    <a:pt x="4325" y="90"/>
                  </a:cubicBezTo>
                  <a:cubicBezTo>
                    <a:pt x="4325" y="90"/>
                    <a:pt x="4328" y="90"/>
                    <a:pt x="4330" y="87"/>
                  </a:cubicBezTo>
                  <a:cubicBezTo>
                    <a:pt x="4381" y="81"/>
                    <a:pt x="4428" y="76"/>
                    <a:pt x="4481" y="76"/>
                  </a:cubicBezTo>
                  <a:cubicBezTo>
                    <a:pt x="4501" y="76"/>
                    <a:pt x="4520" y="59"/>
                    <a:pt x="4520" y="39"/>
                  </a:cubicBezTo>
                  <a:cubicBezTo>
                    <a:pt x="4520" y="17"/>
                    <a:pt x="4501" y="0"/>
                    <a:pt x="4481" y="0"/>
                  </a:cubicBezTo>
                  <a:close/>
                  <a:moveTo>
                    <a:pt x="4635" y="11"/>
                  </a:moveTo>
                  <a:cubicBezTo>
                    <a:pt x="4617" y="11"/>
                    <a:pt x="4604" y="28"/>
                    <a:pt x="4601" y="45"/>
                  </a:cubicBezTo>
                  <a:cubicBezTo>
                    <a:pt x="4595" y="67"/>
                    <a:pt x="4615" y="84"/>
                    <a:pt x="4635" y="87"/>
                  </a:cubicBezTo>
                  <a:cubicBezTo>
                    <a:pt x="4682" y="95"/>
                    <a:pt x="4732" y="101"/>
                    <a:pt x="4785" y="112"/>
                  </a:cubicBezTo>
                  <a:lnTo>
                    <a:pt x="4791" y="112"/>
                  </a:lnTo>
                  <a:cubicBezTo>
                    <a:pt x="4810" y="112"/>
                    <a:pt x="4827" y="98"/>
                    <a:pt x="4830" y="81"/>
                  </a:cubicBezTo>
                  <a:cubicBezTo>
                    <a:pt x="4833" y="59"/>
                    <a:pt x="4819" y="39"/>
                    <a:pt x="4799" y="34"/>
                  </a:cubicBezTo>
                  <a:cubicBezTo>
                    <a:pt x="4746" y="25"/>
                    <a:pt x="4693" y="17"/>
                    <a:pt x="4643" y="12"/>
                  </a:cubicBezTo>
                  <a:cubicBezTo>
                    <a:pt x="4640" y="11"/>
                    <a:pt x="4638" y="11"/>
                    <a:pt x="4635" y="11"/>
                  </a:cubicBezTo>
                  <a:close/>
                  <a:moveTo>
                    <a:pt x="4170" y="44"/>
                  </a:moveTo>
                  <a:cubicBezTo>
                    <a:pt x="4167" y="44"/>
                    <a:pt x="4164" y="44"/>
                    <a:pt x="4160" y="45"/>
                  </a:cubicBezTo>
                  <a:cubicBezTo>
                    <a:pt x="4107" y="59"/>
                    <a:pt x="4057" y="73"/>
                    <a:pt x="4007" y="95"/>
                  </a:cubicBezTo>
                  <a:cubicBezTo>
                    <a:pt x="3987" y="101"/>
                    <a:pt x="3976" y="123"/>
                    <a:pt x="3982" y="143"/>
                  </a:cubicBezTo>
                  <a:cubicBezTo>
                    <a:pt x="3990" y="157"/>
                    <a:pt x="4004" y="168"/>
                    <a:pt x="4021" y="168"/>
                  </a:cubicBezTo>
                  <a:cubicBezTo>
                    <a:pt x="4023" y="168"/>
                    <a:pt x="4027" y="166"/>
                    <a:pt x="4031" y="166"/>
                  </a:cubicBezTo>
                  <a:cubicBezTo>
                    <a:pt x="4033" y="166"/>
                    <a:pt x="4036" y="167"/>
                    <a:pt x="4038" y="168"/>
                  </a:cubicBezTo>
                  <a:cubicBezTo>
                    <a:pt x="4085" y="151"/>
                    <a:pt x="4132" y="137"/>
                    <a:pt x="4183" y="123"/>
                  </a:cubicBezTo>
                  <a:cubicBezTo>
                    <a:pt x="4202" y="115"/>
                    <a:pt x="4216" y="95"/>
                    <a:pt x="4210" y="73"/>
                  </a:cubicBezTo>
                  <a:cubicBezTo>
                    <a:pt x="4203" y="56"/>
                    <a:pt x="4188" y="44"/>
                    <a:pt x="4170" y="44"/>
                  </a:cubicBezTo>
                  <a:close/>
                  <a:moveTo>
                    <a:pt x="4940" y="65"/>
                  </a:moveTo>
                  <a:cubicBezTo>
                    <a:pt x="4923" y="65"/>
                    <a:pt x="4909" y="77"/>
                    <a:pt x="4902" y="95"/>
                  </a:cubicBezTo>
                  <a:cubicBezTo>
                    <a:pt x="4897" y="115"/>
                    <a:pt x="4911" y="137"/>
                    <a:pt x="4930" y="143"/>
                  </a:cubicBezTo>
                  <a:cubicBezTo>
                    <a:pt x="4980" y="157"/>
                    <a:pt x="5031" y="171"/>
                    <a:pt x="5078" y="187"/>
                  </a:cubicBezTo>
                  <a:cubicBezTo>
                    <a:pt x="5081" y="193"/>
                    <a:pt x="5089" y="193"/>
                    <a:pt x="5092" y="193"/>
                  </a:cubicBezTo>
                  <a:cubicBezTo>
                    <a:pt x="5109" y="193"/>
                    <a:pt x="5126" y="182"/>
                    <a:pt x="5131" y="159"/>
                  </a:cubicBezTo>
                  <a:cubicBezTo>
                    <a:pt x="5137" y="140"/>
                    <a:pt x="5126" y="118"/>
                    <a:pt x="5106" y="112"/>
                  </a:cubicBezTo>
                  <a:cubicBezTo>
                    <a:pt x="5056" y="95"/>
                    <a:pt x="5003" y="81"/>
                    <a:pt x="4953" y="67"/>
                  </a:cubicBezTo>
                  <a:cubicBezTo>
                    <a:pt x="4948" y="66"/>
                    <a:pt x="4944" y="65"/>
                    <a:pt x="4940" y="65"/>
                  </a:cubicBezTo>
                  <a:close/>
                  <a:moveTo>
                    <a:pt x="3880" y="149"/>
                  </a:moveTo>
                  <a:cubicBezTo>
                    <a:pt x="3874" y="149"/>
                    <a:pt x="3868" y="150"/>
                    <a:pt x="3862" y="154"/>
                  </a:cubicBezTo>
                  <a:cubicBezTo>
                    <a:pt x="3814" y="179"/>
                    <a:pt x="3770" y="207"/>
                    <a:pt x="3725" y="237"/>
                  </a:cubicBezTo>
                  <a:cubicBezTo>
                    <a:pt x="3703" y="251"/>
                    <a:pt x="3700" y="277"/>
                    <a:pt x="3714" y="293"/>
                  </a:cubicBezTo>
                  <a:cubicBezTo>
                    <a:pt x="3722" y="304"/>
                    <a:pt x="3731" y="310"/>
                    <a:pt x="3745" y="310"/>
                  </a:cubicBezTo>
                  <a:cubicBezTo>
                    <a:pt x="3753" y="310"/>
                    <a:pt x="3759" y="310"/>
                    <a:pt x="3767" y="304"/>
                  </a:cubicBezTo>
                  <a:cubicBezTo>
                    <a:pt x="3809" y="271"/>
                    <a:pt x="3851" y="249"/>
                    <a:pt x="3895" y="224"/>
                  </a:cubicBezTo>
                  <a:cubicBezTo>
                    <a:pt x="3915" y="212"/>
                    <a:pt x="3923" y="193"/>
                    <a:pt x="3912" y="171"/>
                  </a:cubicBezTo>
                  <a:cubicBezTo>
                    <a:pt x="3906" y="157"/>
                    <a:pt x="3894" y="149"/>
                    <a:pt x="3880" y="149"/>
                  </a:cubicBezTo>
                  <a:close/>
                  <a:moveTo>
                    <a:pt x="5241" y="169"/>
                  </a:moveTo>
                  <a:cubicBezTo>
                    <a:pt x="5226" y="169"/>
                    <a:pt x="5212" y="176"/>
                    <a:pt x="5204" y="193"/>
                  </a:cubicBezTo>
                  <a:cubicBezTo>
                    <a:pt x="5195" y="212"/>
                    <a:pt x="5204" y="235"/>
                    <a:pt x="5223" y="243"/>
                  </a:cubicBezTo>
                  <a:cubicBezTo>
                    <a:pt x="5273" y="263"/>
                    <a:pt x="5318" y="285"/>
                    <a:pt x="5360" y="310"/>
                  </a:cubicBezTo>
                  <a:cubicBezTo>
                    <a:pt x="5368" y="313"/>
                    <a:pt x="5374" y="318"/>
                    <a:pt x="5382" y="318"/>
                  </a:cubicBezTo>
                  <a:cubicBezTo>
                    <a:pt x="5391" y="318"/>
                    <a:pt x="5405" y="310"/>
                    <a:pt x="5413" y="293"/>
                  </a:cubicBezTo>
                  <a:cubicBezTo>
                    <a:pt x="5424" y="277"/>
                    <a:pt x="5418" y="251"/>
                    <a:pt x="5399" y="240"/>
                  </a:cubicBezTo>
                  <a:cubicBezTo>
                    <a:pt x="5354" y="215"/>
                    <a:pt x="5304" y="193"/>
                    <a:pt x="5257" y="171"/>
                  </a:cubicBezTo>
                  <a:cubicBezTo>
                    <a:pt x="5251" y="169"/>
                    <a:pt x="5246" y="169"/>
                    <a:pt x="5241" y="169"/>
                  </a:cubicBezTo>
                  <a:close/>
                  <a:moveTo>
                    <a:pt x="5510" y="323"/>
                  </a:moveTo>
                  <a:cubicBezTo>
                    <a:pt x="5498" y="323"/>
                    <a:pt x="5488" y="328"/>
                    <a:pt x="5480" y="338"/>
                  </a:cubicBezTo>
                  <a:cubicBezTo>
                    <a:pt x="5466" y="355"/>
                    <a:pt x="5469" y="380"/>
                    <a:pt x="5485" y="394"/>
                  </a:cubicBezTo>
                  <a:cubicBezTo>
                    <a:pt x="5527" y="424"/>
                    <a:pt x="5564" y="461"/>
                    <a:pt x="5597" y="494"/>
                  </a:cubicBezTo>
                  <a:cubicBezTo>
                    <a:pt x="5605" y="505"/>
                    <a:pt x="5614" y="508"/>
                    <a:pt x="5625" y="508"/>
                  </a:cubicBezTo>
                  <a:cubicBezTo>
                    <a:pt x="5636" y="508"/>
                    <a:pt x="5647" y="505"/>
                    <a:pt x="5653" y="494"/>
                  </a:cubicBezTo>
                  <a:cubicBezTo>
                    <a:pt x="5670" y="480"/>
                    <a:pt x="5670" y="458"/>
                    <a:pt x="5656" y="438"/>
                  </a:cubicBezTo>
                  <a:cubicBezTo>
                    <a:pt x="5619" y="402"/>
                    <a:pt x="5580" y="366"/>
                    <a:pt x="5536" y="332"/>
                  </a:cubicBezTo>
                  <a:cubicBezTo>
                    <a:pt x="5527" y="326"/>
                    <a:pt x="5518" y="323"/>
                    <a:pt x="5510" y="323"/>
                  </a:cubicBezTo>
                  <a:close/>
                  <a:moveTo>
                    <a:pt x="3624" y="328"/>
                  </a:moveTo>
                  <a:cubicBezTo>
                    <a:pt x="3615" y="328"/>
                    <a:pt x="3605" y="331"/>
                    <a:pt x="3597" y="338"/>
                  </a:cubicBezTo>
                  <a:cubicBezTo>
                    <a:pt x="3555" y="377"/>
                    <a:pt x="3516" y="413"/>
                    <a:pt x="3480" y="452"/>
                  </a:cubicBezTo>
                  <a:cubicBezTo>
                    <a:pt x="3466" y="472"/>
                    <a:pt x="3466" y="494"/>
                    <a:pt x="3485" y="508"/>
                  </a:cubicBezTo>
                  <a:cubicBezTo>
                    <a:pt x="3491" y="516"/>
                    <a:pt x="3502" y="519"/>
                    <a:pt x="3513" y="519"/>
                  </a:cubicBezTo>
                  <a:cubicBezTo>
                    <a:pt x="3521" y="519"/>
                    <a:pt x="3533" y="516"/>
                    <a:pt x="3538" y="505"/>
                  </a:cubicBezTo>
                  <a:cubicBezTo>
                    <a:pt x="3574" y="466"/>
                    <a:pt x="3608" y="433"/>
                    <a:pt x="3647" y="397"/>
                  </a:cubicBezTo>
                  <a:cubicBezTo>
                    <a:pt x="3666" y="383"/>
                    <a:pt x="3666" y="360"/>
                    <a:pt x="3653" y="341"/>
                  </a:cubicBezTo>
                  <a:cubicBezTo>
                    <a:pt x="3645" y="332"/>
                    <a:pt x="3635" y="328"/>
                    <a:pt x="3624" y="328"/>
                  </a:cubicBezTo>
                  <a:close/>
                  <a:moveTo>
                    <a:pt x="3409" y="563"/>
                  </a:moveTo>
                  <a:cubicBezTo>
                    <a:pt x="3397" y="563"/>
                    <a:pt x="3385" y="568"/>
                    <a:pt x="3376" y="578"/>
                  </a:cubicBezTo>
                  <a:cubicBezTo>
                    <a:pt x="3346" y="620"/>
                    <a:pt x="3318" y="667"/>
                    <a:pt x="3290" y="712"/>
                  </a:cubicBezTo>
                  <a:cubicBezTo>
                    <a:pt x="3279" y="728"/>
                    <a:pt x="3284" y="754"/>
                    <a:pt x="3304" y="765"/>
                  </a:cubicBezTo>
                  <a:cubicBezTo>
                    <a:pt x="3309" y="768"/>
                    <a:pt x="3318" y="770"/>
                    <a:pt x="3323" y="770"/>
                  </a:cubicBezTo>
                  <a:cubicBezTo>
                    <a:pt x="3337" y="770"/>
                    <a:pt x="3351" y="765"/>
                    <a:pt x="3360" y="754"/>
                  </a:cubicBezTo>
                  <a:cubicBezTo>
                    <a:pt x="3382" y="709"/>
                    <a:pt x="3410" y="667"/>
                    <a:pt x="3443" y="625"/>
                  </a:cubicBezTo>
                  <a:cubicBezTo>
                    <a:pt x="3452" y="606"/>
                    <a:pt x="3449" y="581"/>
                    <a:pt x="3432" y="569"/>
                  </a:cubicBezTo>
                  <a:cubicBezTo>
                    <a:pt x="3425" y="565"/>
                    <a:pt x="3417" y="563"/>
                    <a:pt x="3409" y="563"/>
                  </a:cubicBezTo>
                  <a:close/>
                  <a:moveTo>
                    <a:pt x="5724" y="551"/>
                  </a:moveTo>
                  <a:cubicBezTo>
                    <a:pt x="5716" y="551"/>
                    <a:pt x="5708" y="553"/>
                    <a:pt x="5700" y="558"/>
                  </a:cubicBezTo>
                  <a:cubicBezTo>
                    <a:pt x="5683" y="572"/>
                    <a:pt x="5678" y="597"/>
                    <a:pt x="5692" y="614"/>
                  </a:cubicBezTo>
                  <a:cubicBezTo>
                    <a:pt x="5720" y="656"/>
                    <a:pt x="5739" y="701"/>
                    <a:pt x="5762" y="745"/>
                  </a:cubicBezTo>
                  <a:cubicBezTo>
                    <a:pt x="5764" y="759"/>
                    <a:pt x="5778" y="770"/>
                    <a:pt x="5795" y="770"/>
                  </a:cubicBezTo>
                  <a:cubicBezTo>
                    <a:pt x="5803" y="770"/>
                    <a:pt x="5806" y="768"/>
                    <a:pt x="5815" y="765"/>
                  </a:cubicBezTo>
                  <a:cubicBezTo>
                    <a:pt x="5831" y="754"/>
                    <a:pt x="5845" y="731"/>
                    <a:pt x="5834" y="712"/>
                  </a:cubicBezTo>
                  <a:cubicBezTo>
                    <a:pt x="5812" y="662"/>
                    <a:pt x="5790" y="614"/>
                    <a:pt x="5756" y="569"/>
                  </a:cubicBezTo>
                  <a:cubicBezTo>
                    <a:pt x="5749" y="557"/>
                    <a:pt x="5737" y="551"/>
                    <a:pt x="5724" y="551"/>
                  </a:cubicBezTo>
                  <a:close/>
                  <a:moveTo>
                    <a:pt x="2347" y="687"/>
                  </a:moveTo>
                  <a:cubicBezTo>
                    <a:pt x="2333" y="687"/>
                    <a:pt x="2319" y="689"/>
                    <a:pt x="2305" y="689"/>
                  </a:cubicBezTo>
                  <a:cubicBezTo>
                    <a:pt x="2263" y="695"/>
                    <a:pt x="2221" y="698"/>
                    <a:pt x="2182" y="703"/>
                  </a:cubicBezTo>
                  <a:cubicBezTo>
                    <a:pt x="2163" y="709"/>
                    <a:pt x="2149" y="728"/>
                    <a:pt x="2152" y="751"/>
                  </a:cubicBezTo>
                  <a:cubicBezTo>
                    <a:pt x="2154" y="770"/>
                    <a:pt x="2168" y="784"/>
                    <a:pt x="2191" y="784"/>
                  </a:cubicBezTo>
                  <a:cubicBezTo>
                    <a:pt x="2193" y="784"/>
                    <a:pt x="2196" y="781"/>
                    <a:pt x="2196" y="779"/>
                  </a:cubicBezTo>
                  <a:cubicBezTo>
                    <a:pt x="2233" y="773"/>
                    <a:pt x="2272" y="770"/>
                    <a:pt x="2308" y="768"/>
                  </a:cubicBezTo>
                  <a:cubicBezTo>
                    <a:pt x="2322" y="765"/>
                    <a:pt x="2333" y="765"/>
                    <a:pt x="2347" y="765"/>
                  </a:cubicBezTo>
                  <a:cubicBezTo>
                    <a:pt x="2369" y="765"/>
                    <a:pt x="2386" y="745"/>
                    <a:pt x="2386" y="726"/>
                  </a:cubicBezTo>
                  <a:cubicBezTo>
                    <a:pt x="2386" y="703"/>
                    <a:pt x="2369" y="687"/>
                    <a:pt x="2347" y="687"/>
                  </a:cubicBezTo>
                  <a:close/>
                  <a:moveTo>
                    <a:pt x="2506" y="700"/>
                  </a:moveTo>
                  <a:cubicBezTo>
                    <a:pt x="2486" y="700"/>
                    <a:pt x="2469" y="713"/>
                    <a:pt x="2467" y="731"/>
                  </a:cubicBezTo>
                  <a:cubicBezTo>
                    <a:pt x="2461" y="754"/>
                    <a:pt x="2475" y="773"/>
                    <a:pt x="2498" y="779"/>
                  </a:cubicBezTo>
                  <a:cubicBezTo>
                    <a:pt x="2542" y="784"/>
                    <a:pt x="2595" y="798"/>
                    <a:pt x="2643" y="812"/>
                  </a:cubicBezTo>
                  <a:cubicBezTo>
                    <a:pt x="2648" y="815"/>
                    <a:pt x="2651" y="815"/>
                    <a:pt x="2654" y="815"/>
                  </a:cubicBezTo>
                  <a:cubicBezTo>
                    <a:pt x="2671" y="815"/>
                    <a:pt x="2690" y="807"/>
                    <a:pt x="2696" y="784"/>
                  </a:cubicBezTo>
                  <a:cubicBezTo>
                    <a:pt x="2698" y="765"/>
                    <a:pt x="2690" y="742"/>
                    <a:pt x="2668" y="737"/>
                  </a:cubicBezTo>
                  <a:cubicBezTo>
                    <a:pt x="2615" y="723"/>
                    <a:pt x="2565" y="712"/>
                    <a:pt x="2511" y="701"/>
                  </a:cubicBezTo>
                  <a:cubicBezTo>
                    <a:pt x="2510" y="700"/>
                    <a:pt x="2508" y="700"/>
                    <a:pt x="2506" y="700"/>
                  </a:cubicBezTo>
                  <a:close/>
                  <a:moveTo>
                    <a:pt x="2039" y="741"/>
                  </a:moveTo>
                  <a:cubicBezTo>
                    <a:pt x="2035" y="741"/>
                    <a:pt x="2031" y="741"/>
                    <a:pt x="2026" y="742"/>
                  </a:cubicBezTo>
                  <a:cubicBezTo>
                    <a:pt x="1973" y="759"/>
                    <a:pt x="1923" y="781"/>
                    <a:pt x="1875" y="809"/>
                  </a:cubicBezTo>
                  <a:cubicBezTo>
                    <a:pt x="1856" y="821"/>
                    <a:pt x="1853" y="840"/>
                    <a:pt x="1861" y="860"/>
                  </a:cubicBezTo>
                  <a:cubicBezTo>
                    <a:pt x="1870" y="876"/>
                    <a:pt x="1884" y="882"/>
                    <a:pt x="1898" y="882"/>
                  </a:cubicBezTo>
                  <a:cubicBezTo>
                    <a:pt x="1903" y="882"/>
                    <a:pt x="1912" y="882"/>
                    <a:pt x="1914" y="874"/>
                  </a:cubicBezTo>
                  <a:cubicBezTo>
                    <a:pt x="1956" y="854"/>
                    <a:pt x="2001" y="832"/>
                    <a:pt x="2051" y="815"/>
                  </a:cubicBezTo>
                  <a:cubicBezTo>
                    <a:pt x="2071" y="809"/>
                    <a:pt x="2082" y="787"/>
                    <a:pt x="2074" y="768"/>
                  </a:cubicBezTo>
                  <a:cubicBezTo>
                    <a:pt x="2069" y="750"/>
                    <a:pt x="2056" y="741"/>
                    <a:pt x="2039" y="741"/>
                  </a:cubicBezTo>
                  <a:close/>
                  <a:moveTo>
                    <a:pt x="2801" y="788"/>
                  </a:moveTo>
                  <a:cubicBezTo>
                    <a:pt x="2786" y="788"/>
                    <a:pt x="2773" y="798"/>
                    <a:pt x="2765" y="812"/>
                  </a:cubicBezTo>
                  <a:cubicBezTo>
                    <a:pt x="2754" y="834"/>
                    <a:pt x="2765" y="854"/>
                    <a:pt x="2788" y="865"/>
                  </a:cubicBezTo>
                  <a:cubicBezTo>
                    <a:pt x="2832" y="885"/>
                    <a:pt x="2880" y="907"/>
                    <a:pt x="2927" y="932"/>
                  </a:cubicBezTo>
                  <a:cubicBezTo>
                    <a:pt x="2930" y="935"/>
                    <a:pt x="2936" y="938"/>
                    <a:pt x="2944" y="938"/>
                  </a:cubicBezTo>
                  <a:cubicBezTo>
                    <a:pt x="2961" y="938"/>
                    <a:pt x="2972" y="932"/>
                    <a:pt x="2977" y="913"/>
                  </a:cubicBezTo>
                  <a:cubicBezTo>
                    <a:pt x="2989" y="896"/>
                    <a:pt x="2983" y="871"/>
                    <a:pt x="2961" y="862"/>
                  </a:cubicBezTo>
                  <a:cubicBezTo>
                    <a:pt x="2916" y="837"/>
                    <a:pt x="2866" y="812"/>
                    <a:pt x="2818" y="793"/>
                  </a:cubicBezTo>
                  <a:cubicBezTo>
                    <a:pt x="2812" y="790"/>
                    <a:pt x="2806" y="788"/>
                    <a:pt x="2801" y="788"/>
                  </a:cubicBezTo>
                  <a:close/>
                  <a:moveTo>
                    <a:pt x="5843" y="840"/>
                  </a:moveTo>
                  <a:cubicBezTo>
                    <a:pt x="5841" y="840"/>
                    <a:pt x="5839" y="840"/>
                    <a:pt x="5837" y="840"/>
                  </a:cubicBezTo>
                  <a:cubicBezTo>
                    <a:pt x="5817" y="843"/>
                    <a:pt x="5803" y="865"/>
                    <a:pt x="5806" y="885"/>
                  </a:cubicBezTo>
                  <a:cubicBezTo>
                    <a:pt x="5817" y="935"/>
                    <a:pt x="5820" y="982"/>
                    <a:pt x="5823" y="1035"/>
                  </a:cubicBezTo>
                  <a:cubicBezTo>
                    <a:pt x="5823" y="1058"/>
                    <a:pt x="5843" y="1074"/>
                    <a:pt x="5862" y="1074"/>
                  </a:cubicBezTo>
                  <a:cubicBezTo>
                    <a:pt x="5884" y="1074"/>
                    <a:pt x="5901" y="1058"/>
                    <a:pt x="5904" y="1033"/>
                  </a:cubicBezTo>
                  <a:cubicBezTo>
                    <a:pt x="5901" y="980"/>
                    <a:pt x="5893" y="924"/>
                    <a:pt x="5884" y="871"/>
                  </a:cubicBezTo>
                  <a:cubicBezTo>
                    <a:pt x="5879" y="853"/>
                    <a:pt x="5862" y="840"/>
                    <a:pt x="5843" y="840"/>
                  </a:cubicBezTo>
                  <a:close/>
                  <a:moveTo>
                    <a:pt x="1772" y="897"/>
                  </a:moveTo>
                  <a:cubicBezTo>
                    <a:pt x="1762" y="897"/>
                    <a:pt x="1752" y="900"/>
                    <a:pt x="1744" y="907"/>
                  </a:cubicBezTo>
                  <a:cubicBezTo>
                    <a:pt x="1702" y="946"/>
                    <a:pt x="1666" y="982"/>
                    <a:pt x="1633" y="1030"/>
                  </a:cubicBezTo>
                  <a:cubicBezTo>
                    <a:pt x="1622" y="1047"/>
                    <a:pt x="1624" y="1072"/>
                    <a:pt x="1644" y="1086"/>
                  </a:cubicBezTo>
                  <a:cubicBezTo>
                    <a:pt x="1649" y="1088"/>
                    <a:pt x="1658" y="1091"/>
                    <a:pt x="1666" y="1091"/>
                  </a:cubicBezTo>
                  <a:cubicBezTo>
                    <a:pt x="1677" y="1091"/>
                    <a:pt x="1689" y="1086"/>
                    <a:pt x="1694" y="1077"/>
                  </a:cubicBezTo>
                  <a:cubicBezTo>
                    <a:pt x="1728" y="1035"/>
                    <a:pt x="1761" y="996"/>
                    <a:pt x="1797" y="966"/>
                  </a:cubicBezTo>
                  <a:cubicBezTo>
                    <a:pt x="1814" y="952"/>
                    <a:pt x="1814" y="927"/>
                    <a:pt x="1800" y="910"/>
                  </a:cubicBezTo>
                  <a:cubicBezTo>
                    <a:pt x="1793" y="901"/>
                    <a:pt x="1782" y="897"/>
                    <a:pt x="1772" y="897"/>
                  </a:cubicBezTo>
                  <a:close/>
                  <a:moveTo>
                    <a:pt x="3248" y="832"/>
                  </a:moveTo>
                  <a:cubicBezTo>
                    <a:pt x="3234" y="832"/>
                    <a:pt x="3222" y="839"/>
                    <a:pt x="3215" y="854"/>
                  </a:cubicBezTo>
                  <a:cubicBezTo>
                    <a:pt x="3195" y="899"/>
                    <a:pt x="3178" y="941"/>
                    <a:pt x="3159" y="985"/>
                  </a:cubicBezTo>
                  <a:cubicBezTo>
                    <a:pt x="3142" y="971"/>
                    <a:pt x="3125" y="957"/>
                    <a:pt x="3103" y="943"/>
                  </a:cubicBezTo>
                  <a:cubicBezTo>
                    <a:pt x="3096" y="938"/>
                    <a:pt x="3089" y="936"/>
                    <a:pt x="3082" y="936"/>
                  </a:cubicBezTo>
                  <a:cubicBezTo>
                    <a:pt x="3069" y="936"/>
                    <a:pt x="3056" y="944"/>
                    <a:pt x="3047" y="954"/>
                  </a:cubicBezTo>
                  <a:cubicBezTo>
                    <a:pt x="3033" y="977"/>
                    <a:pt x="3042" y="996"/>
                    <a:pt x="3058" y="1010"/>
                  </a:cubicBezTo>
                  <a:cubicBezTo>
                    <a:pt x="3103" y="1038"/>
                    <a:pt x="3142" y="1072"/>
                    <a:pt x="3181" y="1102"/>
                  </a:cubicBezTo>
                  <a:cubicBezTo>
                    <a:pt x="3187" y="1108"/>
                    <a:pt x="3195" y="1113"/>
                    <a:pt x="3206" y="1113"/>
                  </a:cubicBezTo>
                  <a:cubicBezTo>
                    <a:pt x="3215" y="1113"/>
                    <a:pt x="3228" y="1105"/>
                    <a:pt x="3237" y="1102"/>
                  </a:cubicBezTo>
                  <a:cubicBezTo>
                    <a:pt x="3251" y="1083"/>
                    <a:pt x="3248" y="1060"/>
                    <a:pt x="3228" y="1047"/>
                  </a:cubicBezTo>
                  <a:cubicBezTo>
                    <a:pt x="3228" y="1041"/>
                    <a:pt x="3226" y="1041"/>
                    <a:pt x="3223" y="1038"/>
                  </a:cubicBezTo>
                  <a:cubicBezTo>
                    <a:pt x="3223" y="1035"/>
                    <a:pt x="3223" y="1033"/>
                    <a:pt x="3226" y="1027"/>
                  </a:cubicBezTo>
                  <a:cubicBezTo>
                    <a:pt x="3242" y="982"/>
                    <a:pt x="3265" y="935"/>
                    <a:pt x="3284" y="888"/>
                  </a:cubicBezTo>
                  <a:cubicBezTo>
                    <a:pt x="3295" y="868"/>
                    <a:pt x="3290" y="846"/>
                    <a:pt x="3268" y="837"/>
                  </a:cubicBezTo>
                  <a:cubicBezTo>
                    <a:pt x="3261" y="834"/>
                    <a:pt x="3254" y="832"/>
                    <a:pt x="3248" y="832"/>
                  </a:cubicBezTo>
                  <a:close/>
                  <a:moveTo>
                    <a:pt x="3320" y="1137"/>
                  </a:moveTo>
                  <a:cubicBezTo>
                    <a:pt x="3311" y="1137"/>
                    <a:pt x="3301" y="1140"/>
                    <a:pt x="3293" y="1147"/>
                  </a:cubicBezTo>
                  <a:cubicBezTo>
                    <a:pt x="3276" y="1161"/>
                    <a:pt x="3276" y="1186"/>
                    <a:pt x="3290" y="1203"/>
                  </a:cubicBezTo>
                  <a:cubicBezTo>
                    <a:pt x="3326" y="1245"/>
                    <a:pt x="3354" y="1284"/>
                    <a:pt x="3379" y="1323"/>
                  </a:cubicBezTo>
                  <a:cubicBezTo>
                    <a:pt x="3387" y="1337"/>
                    <a:pt x="3401" y="1342"/>
                    <a:pt x="3415" y="1342"/>
                  </a:cubicBezTo>
                  <a:cubicBezTo>
                    <a:pt x="3421" y="1342"/>
                    <a:pt x="3429" y="1342"/>
                    <a:pt x="3435" y="1331"/>
                  </a:cubicBezTo>
                  <a:cubicBezTo>
                    <a:pt x="3457" y="1323"/>
                    <a:pt x="3460" y="1298"/>
                    <a:pt x="3449" y="1281"/>
                  </a:cubicBezTo>
                  <a:cubicBezTo>
                    <a:pt x="3421" y="1239"/>
                    <a:pt x="3390" y="1197"/>
                    <a:pt x="3348" y="1150"/>
                  </a:cubicBezTo>
                  <a:cubicBezTo>
                    <a:pt x="3341" y="1141"/>
                    <a:pt x="3331" y="1137"/>
                    <a:pt x="3320" y="1137"/>
                  </a:cubicBezTo>
                  <a:close/>
                  <a:moveTo>
                    <a:pt x="3143" y="1128"/>
                  </a:moveTo>
                  <a:cubicBezTo>
                    <a:pt x="3126" y="1128"/>
                    <a:pt x="3113" y="1140"/>
                    <a:pt x="3109" y="1158"/>
                  </a:cubicBezTo>
                  <a:cubicBezTo>
                    <a:pt x="3095" y="1214"/>
                    <a:pt x="3083" y="1270"/>
                    <a:pt x="3081" y="1317"/>
                  </a:cubicBezTo>
                  <a:cubicBezTo>
                    <a:pt x="3075" y="1339"/>
                    <a:pt x="3095" y="1356"/>
                    <a:pt x="3114" y="1359"/>
                  </a:cubicBezTo>
                  <a:lnTo>
                    <a:pt x="3117" y="1359"/>
                  </a:lnTo>
                  <a:cubicBezTo>
                    <a:pt x="3139" y="1359"/>
                    <a:pt x="3156" y="1342"/>
                    <a:pt x="3159" y="1325"/>
                  </a:cubicBezTo>
                  <a:cubicBezTo>
                    <a:pt x="3162" y="1281"/>
                    <a:pt x="3170" y="1228"/>
                    <a:pt x="3184" y="1175"/>
                  </a:cubicBezTo>
                  <a:cubicBezTo>
                    <a:pt x="3189" y="1158"/>
                    <a:pt x="3178" y="1136"/>
                    <a:pt x="3156" y="1130"/>
                  </a:cubicBezTo>
                  <a:cubicBezTo>
                    <a:pt x="3151" y="1129"/>
                    <a:pt x="3147" y="1128"/>
                    <a:pt x="3143" y="1128"/>
                  </a:cubicBezTo>
                  <a:close/>
                  <a:moveTo>
                    <a:pt x="1587" y="1145"/>
                  </a:moveTo>
                  <a:cubicBezTo>
                    <a:pt x="1573" y="1145"/>
                    <a:pt x="1560" y="1154"/>
                    <a:pt x="1552" y="1169"/>
                  </a:cubicBezTo>
                  <a:cubicBezTo>
                    <a:pt x="1527" y="1214"/>
                    <a:pt x="1507" y="1267"/>
                    <a:pt x="1490" y="1317"/>
                  </a:cubicBezTo>
                  <a:cubicBezTo>
                    <a:pt x="1482" y="1339"/>
                    <a:pt x="1493" y="1359"/>
                    <a:pt x="1513" y="1367"/>
                  </a:cubicBezTo>
                  <a:cubicBezTo>
                    <a:pt x="1518" y="1370"/>
                    <a:pt x="1524" y="1370"/>
                    <a:pt x="1527" y="1370"/>
                  </a:cubicBezTo>
                  <a:cubicBezTo>
                    <a:pt x="1541" y="1370"/>
                    <a:pt x="1555" y="1359"/>
                    <a:pt x="1566" y="1342"/>
                  </a:cubicBezTo>
                  <a:cubicBezTo>
                    <a:pt x="1580" y="1295"/>
                    <a:pt x="1599" y="1245"/>
                    <a:pt x="1622" y="1203"/>
                  </a:cubicBezTo>
                  <a:cubicBezTo>
                    <a:pt x="1633" y="1186"/>
                    <a:pt x="1624" y="1161"/>
                    <a:pt x="1605" y="1150"/>
                  </a:cubicBezTo>
                  <a:cubicBezTo>
                    <a:pt x="1599" y="1146"/>
                    <a:pt x="1593" y="1145"/>
                    <a:pt x="1587" y="1145"/>
                  </a:cubicBezTo>
                  <a:close/>
                  <a:moveTo>
                    <a:pt x="5854" y="1147"/>
                  </a:moveTo>
                  <a:cubicBezTo>
                    <a:pt x="5835" y="1147"/>
                    <a:pt x="5820" y="1163"/>
                    <a:pt x="5817" y="1183"/>
                  </a:cubicBezTo>
                  <a:cubicBezTo>
                    <a:pt x="5809" y="1231"/>
                    <a:pt x="5803" y="1284"/>
                    <a:pt x="5790" y="1331"/>
                  </a:cubicBezTo>
                  <a:cubicBezTo>
                    <a:pt x="5781" y="1353"/>
                    <a:pt x="5795" y="1373"/>
                    <a:pt x="5817" y="1381"/>
                  </a:cubicBezTo>
                  <a:cubicBezTo>
                    <a:pt x="5820" y="1384"/>
                    <a:pt x="5823" y="1384"/>
                    <a:pt x="5829" y="1384"/>
                  </a:cubicBezTo>
                  <a:cubicBezTo>
                    <a:pt x="5845" y="1384"/>
                    <a:pt x="5859" y="1370"/>
                    <a:pt x="5865" y="1345"/>
                  </a:cubicBezTo>
                  <a:cubicBezTo>
                    <a:pt x="5876" y="1298"/>
                    <a:pt x="5887" y="1242"/>
                    <a:pt x="5893" y="1189"/>
                  </a:cubicBezTo>
                  <a:cubicBezTo>
                    <a:pt x="5898" y="1169"/>
                    <a:pt x="5879" y="1150"/>
                    <a:pt x="5859" y="1147"/>
                  </a:cubicBezTo>
                  <a:cubicBezTo>
                    <a:pt x="5858" y="1147"/>
                    <a:pt x="5856" y="1147"/>
                    <a:pt x="5854" y="1147"/>
                  </a:cubicBezTo>
                  <a:close/>
                  <a:moveTo>
                    <a:pt x="5780" y="1456"/>
                  </a:moveTo>
                  <a:cubicBezTo>
                    <a:pt x="5765" y="1456"/>
                    <a:pt x="5751" y="1465"/>
                    <a:pt x="5745" y="1482"/>
                  </a:cubicBezTo>
                  <a:cubicBezTo>
                    <a:pt x="5739" y="1496"/>
                    <a:pt x="5736" y="1501"/>
                    <a:pt x="5734" y="1507"/>
                  </a:cubicBezTo>
                  <a:cubicBezTo>
                    <a:pt x="5725" y="1521"/>
                    <a:pt x="5725" y="1538"/>
                    <a:pt x="5739" y="1551"/>
                  </a:cubicBezTo>
                  <a:cubicBezTo>
                    <a:pt x="5748" y="1557"/>
                    <a:pt x="5759" y="1563"/>
                    <a:pt x="5767" y="1563"/>
                  </a:cubicBezTo>
                  <a:cubicBezTo>
                    <a:pt x="5778" y="1563"/>
                    <a:pt x="5787" y="1554"/>
                    <a:pt x="5795" y="1554"/>
                  </a:cubicBezTo>
                  <a:cubicBezTo>
                    <a:pt x="5798" y="1549"/>
                    <a:pt x="5803" y="1549"/>
                    <a:pt x="5817" y="1512"/>
                  </a:cubicBezTo>
                  <a:cubicBezTo>
                    <a:pt x="5829" y="1493"/>
                    <a:pt x="5817" y="1471"/>
                    <a:pt x="5795" y="1459"/>
                  </a:cubicBezTo>
                  <a:cubicBezTo>
                    <a:pt x="5790" y="1457"/>
                    <a:pt x="5785" y="1456"/>
                    <a:pt x="5780" y="1456"/>
                  </a:cubicBezTo>
                  <a:close/>
                  <a:moveTo>
                    <a:pt x="3466" y="1412"/>
                  </a:moveTo>
                  <a:cubicBezTo>
                    <a:pt x="3446" y="1412"/>
                    <a:pt x="3424" y="1429"/>
                    <a:pt x="3424" y="1451"/>
                  </a:cubicBezTo>
                  <a:cubicBezTo>
                    <a:pt x="3421" y="1471"/>
                    <a:pt x="3415" y="1507"/>
                    <a:pt x="3360" y="1532"/>
                  </a:cubicBezTo>
                  <a:cubicBezTo>
                    <a:pt x="3340" y="1540"/>
                    <a:pt x="3326" y="1563"/>
                    <a:pt x="3337" y="1582"/>
                  </a:cubicBezTo>
                  <a:cubicBezTo>
                    <a:pt x="3340" y="1596"/>
                    <a:pt x="3354" y="1607"/>
                    <a:pt x="3374" y="1607"/>
                  </a:cubicBezTo>
                  <a:cubicBezTo>
                    <a:pt x="3376" y="1607"/>
                    <a:pt x="3382" y="1607"/>
                    <a:pt x="3390" y="1604"/>
                  </a:cubicBezTo>
                  <a:cubicBezTo>
                    <a:pt x="3480" y="1568"/>
                    <a:pt x="3502" y="1501"/>
                    <a:pt x="3505" y="1454"/>
                  </a:cubicBezTo>
                  <a:cubicBezTo>
                    <a:pt x="3505" y="1434"/>
                    <a:pt x="3488" y="1412"/>
                    <a:pt x="3466" y="1412"/>
                  </a:cubicBezTo>
                  <a:close/>
                  <a:moveTo>
                    <a:pt x="3128" y="1435"/>
                  </a:moveTo>
                  <a:cubicBezTo>
                    <a:pt x="3124" y="1435"/>
                    <a:pt x="3121" y="1436"/>
                    <a:pt x="3117" y="1437"/>
                  </a:cubicBezTo>
                  <a:cubicBezTo>
                    <a:pt x="3097" y="1440"/>
                    <a:pt x="3081" y="1462"/>
                    <a:pt x="3086" y="1482"/>
                  </a:cubicBezTo>
                  <a:cubicBezTo>
                    <a:pt x="3103" y="1565"/>
                    <a:pt x="3150" y="1616"/>
                    <a:pt x="3209" y="1630"/>
                  </a:cubicBezTo>
                  <a:lnTo>
                    <a:pt x="3220" y="1630"/>
                  </a:lnTo>
                  <a:cubicBezTo>
                    <a:pt x="3237" y="1630"/>
                    <a:pt x="3254" y="1618"/>
                    <a:pt x="3256" y="1596"/>
                  </a:cubicBezTo>
                  <a:cubicBezTo>
                    <a:pt x="3259" y="1577"/>
                    <a:pt x="3248" y="1557"/>
                    <a:pt x="3226" y="1551"/>
                  </a:cubicBezTo>
                  <a:cubicBezTo>
                    <a:pt x="3187" y="1546"/>
                    <a:pt x="3173" y="1504"/>
                    <a:pt x="3164" y="1468"/>
                  </a:cubicBezTo>
                  <a:cubicBezTo>
                    <a:pt x="3160" y="1451"/>
                    <a:pt x="3145" y="1435"/>
                    <a:pt x="3128" y="1435"/>
                  </a:cubicBezTo>
                  <a:close/>
                  <a:moveTo>
                    <a:pt x="1483" y="1447"/>
                  </a:moveTo>
                  <a:cubicBezTo>
                    <a:pt x="1465" y="1447"/>
                    <a:pt x="1451" y="1460"/>
                    <a:pt x="1449" y="1479"/>
                  </a:cubicBezTo>
                  <a:cubicBezTo>
                    <a:pt x="1437" y="1526"/>
                    <a:pt x="1429" y="1582"/>
                    <a:pt x="1423" y="1635"/>
                  </a:cubicBezTo>
                  <a:cubicBezTo>
                    <a:pt x="1421" y="1657"/>
                    <a:pt x="1437" y="1674"/>
                    <a:pt x="1457" y="1677"/>
                  </a:cubicBezTo>
                  <a:lnTo>
                    <a:pt x="1463" y="1677"/>
                  </a:lnTo>
                  <a:cubicBezTo>
                    <a:pt x="1482" y="1677"/>
                    <a:pt x="1499" y="1660"/>
                    <a:pt x="1499" y="1644"/>
                  </a:cubicBezTo>
                  <a:cubicBezTo>
                    <a:pt x="1507" y="1593"/>
                    <a:pt x="1513" y="1540"/>
                    <a:pt x="1524" y="1493"/>
                  </a:cubicBezTo>
                  <a:cubicBezTo>
                    <a:pt x="1527" y="1471"/>
                    <a:pt x="1513" y="1451"/>
                    <a:pt x="1493" y="1448"/>
                  </a:cubicBezTo>
                  <a:cubicBezTo>
                    <a:pt x="1490" y="1447"/>
                    <a:pt x="1487" y="1447"/>
                    <a:pt x="1483" y="1447"/>
                  </a:cubicBezTo>
                  <a:close/>
                  <a:moveTo>
                    <a:pt x="919" y="1816"/>
                  </a:moveTo>
                  <a:cubicBezTo>
                    <a:pt x="896" y="1816"/>
                    <a:pt x="879" y="1833"/>
                    <a:pt x="879" y="1856"/>
                  </a:cubicBezTo>
                  <a:cubicBezTo>
                    <a:pt x="879" y="1875"/>
                    <a:pt x="896" y="1895"/>
                    <a:pt x="919" y="1895"/>
                  </a:cubicBezTo>
                  <a:cubicBezTo>
                    <a:pt x="966" y="1895"/>
                    <a:pt x="1019" y="1900"/>
                    <a:pt x="1066" y="1909"/>
                  </a:cubicBezTo>
                  <a:lnTo>
                    <a:pt x="1075" y="1909"/>
                  </a:lnTo>
                  <a:cubicBezTo>
                    <a:pt x="1091" y="1909"/>
                    <a:pt x="1108" y="1895"/>
                    <a:pt x="1108" y="1875"/>
                  </a:cubicBezTo>
                  <a:cubicBezTo>
                    <a:pt x="1114" y="1856"/>
                    <a:pt x="1100" y="1833"/>
                    <a:pt x="1078" y="1830"/>
                  </a:cubicBezTo>
                  <a:cubicBezTo>
                    <a:pt x="1025" y="1825"/>
                    <a:pt x="969" y="1816"/>
                    <a:pt x="919" y="1816"/>
                  </a:cubicBezTo>
                  <a:close/>
                  <a:moveTo>
                    <a:pt x="758" y="1827"/>
                  </a:moveTo>
                  <a:cubicBezTo>
                    <a:pt x="757" y="1827"/>
                    <a:pt x="755" y="1827"/>
                    <a:pt x="754" y="1828"/>
                  </a:cubicBezTo>
                  <a:cubicBezTo>
                    <a:pt x="701" y="1833"/>
                    <a:pt x="648" y="1844"/>
                    <a:pt x="598" y="1861"/>
                  </a:cubicBezTo>
                  <a:cubicBezTo>
                    <a:pt x="575" y="1870"/>
                    <a:pt x="561" y="1889"/>
                    <a:pt x="570" y="1911"/>
                  </a:cubicBezTo>
                  <a:cubicBezTo>
                    <a:pt x="575" y="1928"/>
                    <a:pt x="589" y="1939"/>
                    <a:pt x="606" y="1939"/>
                  </a:cubicBezTo>
                  <a:lnTo>
                    <a:pt x="617" y="1939"/>
                  </a:lnTo>
                  <a:cubicBezTo>
                    <a:pt x="667" y="1925"/>
                    <a:pt x="715" y="1914"/>
                    <a:pt x="762" y="1909"/>
                  </a:cubicBezTo>
                  <a:cubicBezTo>
                    <a:pt x="785" y="1903"/>
                    <a:pt x="801" y="1883"/>
                    <a:pt x="799" y="1861"/>
                  </a:cubicBezTo>
                  <a:cubicBezTo>
                    <a:pt x="796" y="1843"/>
                    <a:pt x="777" y="1827"/>
                    <a:pt x="758" y="1827"/>
                  </a:cubicBezTo>
                  <a:close/>
                  <a:moveTo>
                    <a:pt x="1444" y="1754"/>
                  </a:moveTo>
                  <a:cubicBezTo>
                    <a:pt x="1426" y="1754"/>
                    <a:pt x="1412" y="1774"/>
                    <a:pt x="1412" y="1791"/>
                  </a:cubicBezTo>
                  <a:lnTo>
                    <a:pt x="1412" y="1814"/>
                  </a:lnTo>
                  <a:cubicBezTo>
                    <a:pt x="1412" y="1858"/>
                    <a:pt x="1415" y="1909"/>
                    <a:pt x="1421" y="1953"/>
                  </a:cubicBezTo>
                  <a:cubicBezTo>
                    <a:pt x="1421" y="1970"/>
                    <a:pt x="1437" y="1987"/>
                    <a:pt x="1457" y="1987"/>
                  </a:cubicBezTo>
                  <a:lnTo>
                    <a:pt x="1463" y="1987"/>
                  </a:lnTo>
                  <a:cubicBezTo>
                    <a:pt x="1482" y="1987"/>
                    <a:pt x="1499" y="1967"/>
                    <a:pt x="1496" y="1945"/>
                  </a:cubicBezTo>
                  <a:cubicBezTo>
                    <a:pt x="1493" y="1903"/>
                    <a:pt x="1490" y="1858"/>
                    <a:pt x="1490" y="1814"/>
                  </a:cubicBezTo>
                  <a:lnTo>
                    <a:pt x="1490" y="1791"/>
                  </a:lnTo>
                  <a:cubicBezTo>
                    <a:pt x="1490" y="1772"/>
                    <a:pt x="1471" y="1755"/>
                    <a:pt x="1451" y="1755"/>
                  </a:cubicBezTo>
                  <a:cubicBezTo>
                    <a:pt x="1449" y="1755"/>
                    <a:pt x="1447" y="1754"/>
                    <a:pt x="1444" y="1754"/>
                  </a:cubicBezTo>
                  <a:close/>
                  <a:moveTo>
                    <a:pt x="1223" y="1867"/>
                  </a:moveTo>
                  <a:cubicBezTo>
                    <a:pt x="1208" y="1867"/>
                    <a:pt x="1193" y="1877"/>
                    <a:pt x="1189" y="1895"/>
                  </a:cubicBezTo>
                  <a:cubicBezTo>
                    <a:pt x="1184" y="1914"/>
                    <a:pt x="1192" y="1936"/>
                    <a:pt x="1214" y="1942"/>
                  </a:cubicBezTo>
                  <a:cubicBezTo>
                    <a:pt x="1259" y="1956"/>
                    <a:pt x="1309" y="1973"/>
                    <a:pt x="1354" y="1998"/>
                  </a:cubicBezTo>
                  <a:cubicBezTo>
                    <a:pt x="1357" y="1998"/>
                    <a:pt x="1365" y="2001"/>
                    <a:pt x="1370" y="2001"/>
                  </a:cubicBezTo>
                  <a:cubicBezTo>
                    <a:pt x="1384" y="2001"/>
                    <a:pt x="1398" y="1995"/>
                    <a:pt x="1404" y="1981"/>
                  </a:cubicBezTo>
                  <a:cubicBezTo>
                    <a:pt x="1415" y="1964"/>
                    <a:pt x="1410" y="1939"/>
                    <a:pt x="1387" y="1928"/>
                  </a:cubicBezTo>
                  <a:cubicBezTo>
                    <a:pt x="1340" y="1909"/>
                    <a:pt x="1290" y="1886"/>
                    <a:pt x="1237" y="1870"/>
                  </a:cubicBezTo>
                  <a:cubicBezTo>
                    <a:pt x="1232" y="1868"/>
                    <a:pt x="1228" y="1867"/>
                    <a:pt x="1223" y="1867"/>
                  </a:cubicBezTo>
                  <a:close/>
                  <a:moveTo>
                    <a:pt x="465" y="1916"/>
                  </a:moveTo>
                  <a:cubicBezTo>
                    <a:pt x="458" y="1916"/>
                    <a:pt x="450" y="1918"/>
                    <a:pt x="444" y="1923"/>
                  </a:cubicBezTo>
                  <a:cubicBezTo>
                    <a:pt x="394" y="1950"/>
                    <a:pt x="352" y="1984"/>
                    <a:pt x="310" y="2023"/>
                  </a:cubicBezTo>
                  <a:cubicBezTo>
                    <a:pt x="294" y="2037"/>
                    <a:pt x="294" y="2062"/>
                    <a:pt x="310" y="2079"/>
                  </a:cubicBezTo>
                  <a:cubicBezTo>
                    <a:pt x="319" y="2090"/>
                    <a:pt x="327" y="2093"/>
                    <a:pt x="338" y="2093"/>
                  </a:cubicBezTo>
                  <a:cubicBezTo>
                    <a:pt x="352" y="2093"/>
                    <a:pt x="361" y="2090"/>
                    <a:pt x="366" y="2076"/>
                  </a:cubicBezTo>
                  <a:cubicBezTo>
                    <a:pt x="402" y="2040"/>
                    <a:pt x="439" y="2012"/>
                    <a:pt x="481" y="1987"/>
                  </a:cubicBezTo>
                  <a:cubicBezTo>
                    <a:pt x="503" y="1978"/>
                    <a:pt x="506" y="1956"/>
                    <a:pt x="494" y="1936"/>
                  </a:cubicBezTo>
                  <a:cubicBezTo>
                    <a:pt x="489" y="1922"/>
                    <a:pt x="477" y="1916"/>
                    <a:pt x="465" y="1916"/>
                  </a:cubicBezTo>
                  <a:close/>
                  <a:moveTo>
                    <a:pt x="1502" y="2001"/>
                  </a:moveTo>
                  <a:cubicBezTo>
                    <a:pt x="1490" y="2001"/>
                    <a:pt x="1477" y="2008"/>
                    <a:pt x="1468" y="2020"/>
                  </a:cubicBezTo>
                  <a:cubicBezTo>
                    <a:pt x="1463" y="2034"/>
                    <a:pt x="1463" y="2051"/>
                    <a:pt x="1471" y="2065"/>
                  </a:cubicBezTo>
                  <a:lnTo>
                    <a:pt x="1468" y="2065"/>
                  </a:lnTo>
                  <a:cubicBezTo>
                    <a:pt x="1446" y="2068"/>
                    <a:pt x="1435" y="2090"/>
                    <a:pt x="1437" y="2109"/>
                  </a:cubicBezTo>
                  <a:cubicBezTo>
                    <a:pt x="1443" y="2162"/>
                    <a:pt x="1454" y="2218"/>
                    <a:pt x="1468" y="2266"/>
                  </a:cubicBezTo>
                  <a:cubicBezTo>
                    <a:pt x="1471" y="2285"/>
                    <a:pt x="1490" y="2299"/>
                    <a:pt x="1507" y="2299"/>
                  </a:cubicBezTo>
                  <a:cubicBezTo>
                    <a:pt x="1510" y="2299"/>
                    <a:pt x="1513" y="2299"/>
                    <a:pt x="1518" y="2302"/>
                  </a:cubicBezTo>
                  <a:cubicBezTo>
                    <a:pt x="1538" y="2294"/>
                    <a:pt x="1552" y="2274"/>
                    <a:pt x="1546" y="2252"/>
                  </a:cubicBezTo>
                  <a:cubicBezTo>
                    <a:pt x="1532" y="2207"/>
                    <a:pt x="1524" y="2154"/>
                    <a:pt x="1513" y="2104"/>
                  </a:cubicBezTo>
                  <a:lnTo>
                    <a:pt x="1513" y="2098"/>
                  </a:lnTo>
                  <a:cubicBezTo>
                    <a:pt x="1541" y="2121"/>
                    <a:pt x="1569" y="2146"/>
                    <a:pt x="1596" y="2168"/>
                  </a:cubicBezTo>
                  <a:cubicBezTo>
                    <a:pt x="1606" y="2175"/>
                    <a:pt x="1616" y="2178"/>
                    <a:pt x="1625" y="2178"/>
                  </a:cubicBezTo>
                  <a:cubicBezTo>
                    <a:pt x="1635" y="2178"/>
                    <a:pt x="1645" y="2174"/>
                    <a:pt x="1652" y="2165"/>
                  </a:cubicBezTo>
                  <a:cubicBezTo>
                    <a:pt x="1666" y="2148"/>
                    <a:pt x="1666" y="2123"/>
                    <a:pt x="1649" y="2109"/>
                  </a:cubicBezTo>
                  <a:cubicBezTo>
                    <a:pt x="1610" y="2076"/>
                    <a:pt x="1569" y="2040"/>
                    <a:pt x="1524" y="2009"/>
                  </a:cubicBezTo>
                  <a:cubicBezTo>
                    <a:pt x="1518" y="2004"/>
                    <a:pt x="1510" y="2001"/>
                    <a:pt x="1502" y="2001"/>
                  </a:cubicBezTo>
                  <a:close/>
                  <a:moveTo>
                    <a:pt x="238" y="2138"/>
                  </a:moveTo>
                  <a:cubicBezTo>
                    <a:pt x="226" y="2138"/>
                    <a:pt x="216" y="2144"/>
                    <a:pt x="207" y="2154"/>
                  </a:cubicBezTo>
                  <a:cubicBezTo>
                    <a:pt x="179" y="2196"/>
                    <a:pt x="154" y="2246"/>
                    <a:pt x="129" y="2299"/>
                  </a:cubicBezTo>
                  <a:cubicBezTo>
                    <a:pt x="123" y="2319"/>
                    <a:pt x="129" y="2341"/>
                    <a:pt x="151" y="2349"/>
                  </a:cubicBezTo>
                  <a:cubicBezTo>
                    <a:pt x="157" y="2349"/>
                    <a:pt x="160" y="2355"/>
                    <a:pt x="168" y="2355"/>
                  </a:cubicBezTo>
                  <a:cubicBezTo>
                    <a:pt x="182" y="2355"/>
                    <a:pt x="196" y="2344"/>
                    <a:pt x="202" y="2330"/>
                  </a:cubicBezTo>
                  <a:cubicBezTo>
                    <a:pt x="224" y="2280"/>
                    <a:pt x="243" y="2235"/>
                    <a:pt x="271" y="2196"/>
                  </a:cubicBezTo>
                  <a:cubicBezTo>
                    <a:pt x="285" y="2179"/>
                    <a:pt x="280" y="2157"/>
                    <a:pt x="263" y="2146"/>
                  </a:cubicBezTo>
                  <a:cubicBezTo>
                    <a:pt x="254" y="2140"/>
                    <a:pt x="246" y="2138"/>
                    <a:pt x="238" y="2138"/>
                  </a:cubicBezTo>
                  <a:close/>
                  <a:moveTo>
                    <a:pt x="1734" y="2212"/>
                  </a:moveTo>
                  <a:cubicBezTo>
                    <a:pt x="1725" y="2212"/>
                    <a:pt x="1716" y="2215"/>
                    <a:pt x="1708" y="2221"/>
                  </a:cubicBezTo>
                  <a:cubicBezTo>
                    <a:pt x="1691" y="2235"/>
                    <a:pt x="1689" y="2260"/>
                    <a:pt x="1702" y="2277"/>
                  </a:cubicBezTo>
                  <a:cubicBezTo>
                    <a:pt x="1733" y="2319"/>
                    <a:pt x="1758" y="2361"/>
                    <a:pt x="1778" y="2402"/>
                  </a:cubicBezTo>
                  <a:cubicBezTo>
                    <a:pt x="1786" y="2416"/>
                    <a:pt x="1800" y="2427"/>
                    <a:pt x="1814" y="2427"/>
                  </a:cubicBezTo>
                  <a:cubicBezTo>
                    <a:pt x="1820" y="2427"/>
                    <a:pt x="1825" y="2427"/>
                    <a:pt x="1831" y="2419"/>
                  </a:cubicBezTo>
                  <a:cubicBezTo>
                    <a:pt x="1853" y="2408"/>
                    <a:pt x="1861" y="2388"/>
                    <a:pt x="1853" y="2366"/>
                  </a:cubicBezTo>
                  <a:cubicBezTo>
                    <a:pt x="1831" y="2321"/>
                    <a:pt x="1800" y="2277"/>
                    <a:pt x="1764" y="2227"/>
                  </a:cubicBezTo>
                  <a:cubicBezTo>
                    <a:pt x="1756" y="2217"/>
                    <a:pt x="1745" y="2212"/>
                    <a:pt x="1734" y="2212"/>
                  </a:cubicBezTo>
                  <a:close/>
                  <a:moveTo>
                    <a:pt x="1558" y="2373"/>
                  </a:moveTo>
                  <a:cubicBezTo>
                    <a:pt x="1554" y="2373"/>
                    <a:pt x="1550" y="2373"/>
                    <a:pt x="1546" y="2374"/>
                  </a:cubicBezTo>
                  <a:cubicBezTo>
                    <a:pt x="1524" y="2383"/>
                    <a:pt x="1513" y="2402"/>
                    <a:pt x="1521" y="2425"/>
                  </a:cubicBezTo>
                  <a:cubicBezTo>
                    <a:pt x="1541" y="2483"/>
                    <a:pt x="1566" y="2531"/>
                    <a:pt x="1594" y="2570"/>
                  </a:cubicBezTo>
                  <a:cubicBezTo>
                    <a:pt x="1602" y="2581"/>
                    <a:pt x="1610" y="2586"/>
                    <a:pt x="1624" y="2586"/>
                  </a:cubicBezTo>
                  <a:lnTo>
                    <a:pt x="1649" y="2586"/>
                  </a:lnTo>
                  <a:cubicBezTo>
                    <a:pt x="1666" y="2573"/>
                    <a:pt x="1675" y="2550"/>
                    <a:pt x="1661" y="2531"/>
                  </a:cubicBezTo>
                  <a:cubicBezTo>
                    <a:pt x="1636" y="2497"/>
                    <a:pt x="1616" y="2453"/>
                    <a:pt x="1594" y="2400"/>
                  </a:cubicBezTo>
                  <a:cubicBezTo>
                    <a:pt x="1589" y="2382"/>
                    <a:pt x="1574" y="2373"/>
                    <a:pt x="1558" y="2373"/>
                  </a:cubicBezTo>
                  <a:close/>
                  <a:moveTo>
                    <a:pt x="112" y="2423"/>
                  </a:moveTo>
                  <a:cubicBezTo>
                    <a:pt x="95" y="2423"/>
                    <a:pt x="80" y="2434"/>
                    <a:pt x="73" y="2453"/>
                  </a:cubicBezTo>
                  <a:cubicBezTo>
                    <a:pt x="59" y="2500"/>
                    <a:pt x="45" y="2556"/>
                    <a:pt x="34" y="2609"/>
                  </a:cubicBezTo>
                  <a:cubicBezTo>
                    <a:pt x="31" y="2628"/>
                    <a:pt x="45" y="2651"/>
                    <a:pt x="68" y="2653"/>
                  </a:cubicBezTo>
                  <a:lnTo>
                    <a:pt x="73" y="2653"/>
                  </a:lnTo>
                  <a:cubicBezTo>
                    <a:pt x="90" y="2653"/>
                    <a:pt x="109" y="2639"/>
                    <a:pt x="112" y="2617"/>
                  </a:cubicBezTo>
                  <a:cubicBezTo>
                    <a:pt x="123" y="2570"/>
                    <a:pt x="137" y="2517"/>
                    <a:pt x="151" y="2472"/>
                  </a:cubicBezTo>
                  <a:cubicBezTo>
                    <a:pt x="154" y="2453"/>
                    <a:pt x="143" y="2430"/>
                    <a:pt x="123" y="2425"/>
                  </a:cubicBezTo>
                  <a:cubicBezTo>
                    <a:pt x="120" y="2424"/>
                    <a:pt x="116" y="2423"/>
                    <a:pt x="112" y="2423"/>
                  </a:cubicBezTo>
                  <a:close/>
                  <a:moveTo>
                    <a:pt x="1848" y="2500"/>
                  </a:moveTo>
                  <a:cubicBezTo>
                    <a:pt x="1828" y="2500"/>
                    <a:pt x="1814" y="2515"/>
                    <a:pt x="1811" y="2533"/>
                  </a:cubicBezTo>
                  <a:cubicBezTo>
                    <a:pt x="1806" y="2570"/>
                    <a:pt x="1789" y="2586"/>
                    <a:pt x="1758" y="2598"/>
                  </a:cubicBezTo>
                  <a:cubicBezTo>
                    <a:pt x="1755" y="2600"/>
                    <a:pt x="1750" y="2600"/>
                    <a:pt x="1747" y="2600"/>
                  </a:cubicBezTo>
                  <a:lnTo>
                    <a:pt x="1744" y="2639"/>
                  </a:lnTo>
                  <a:lnTo>
                    <a:pt x="1747" y="2679"/>
                  </a:lnTo>
                  <a:cubicBezTo>
                    <a:pt x="1755" y="2679"/>
                    <a:pt x="1764" y="2679"/>
                    <a:pt x="1775" y="2670"/>
                  </a:cubicBezTo>
                  <a:cubicBezTo>
                    <a:pt x="1839" y="2656"/>
                    <a:pt x="1881" y="2609"/>
                    <a:pt x="1887" y="2542"/>
                  </a:cubicBezTo>
                  <a:cubicBezTo>
                    <a:pt x="1889" y="2520"/>
                    <a:pt x="1873" y="2503"/>
                    <a:pt x="1853" y="2500"/>
                  </a:cubicBezTo>
                  <a:cubicBezTo>
                    <a:pt x="1851" y="2500"/>
                    <a:pt x="1850" y="2500"/>
                    <a:pt x="1848" y="2500"/>
                  </a:cubicBezTo>
                  <a:close/>
                  <a:moveTo>
                    <a:pt x="48" y="2730"/>
                  </a:moveTo>
                  <a:cubicBezTo>
                    <a:pt x="30" y="2730"/>
                    <a:pt x="17" y="2746"/>
                    <a:pt x="15" y="2765"/>
                  </a:cubicBezTo>
                  <a:cubicBezTo>
                    <a:pt x="1" y="2860"/>
                    <a:pt x="1" y="2921"/>
                    <a:pt x="1" y="2927"/>
                  </a:cubicBezTo>
                  <a:cubicBezTo>
                    <a:pt x="1" y="2946"/>
                    <a:pt x="17" y="2963"/>
                    <a:pt x="40" y="2963"/>
                  </a:cubicBezTo>
                  <a:cubicBezTo>
                    <a:pt x="59" y="2963"/>
                    <a:pt x="76" y="2946"/>
                    <a:pt x="82" y="2924"/>
                  </a:cubicBezTo>
                  <a:cubicBezTo>
                    <a:pt x="82" y="2921"/>
                    <a:pt x="82" y="2863"/>
                    <a:pt x="90" y="2773"/>
                  </a:cubicBezTo>
                  <a:cubicBezTo>
                    <a:pt x="96" y="2751"/>
                    <a:pt x="76" y="2734"/>
                    <a:pt x="56" y="2732"/>
                  </a:cubicBezTo>
                  <a:cubicBezTo>
                    <a:pt x="54" y="2731"/>
                    <a:pt x="51" y="2730"/>
                    <a:pt x="48" y="2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 rot="-922284">
              <a:off x="1691611" y="1229668"/>
              <a:ext cx="307854" cy="166112"/>
            </a:xfrm>
            <a:custGeom>
              <a:avLst/>
              <a:gdLst/>
              <a:ahLst/>
              <a:cxnLst/>
              <a:rect l="l" t="t" r="r" b="b"/>
              <a:pathLst>
                <a:path w="4813" h="2597" extrusionOk="0">
                  <a:moveTo>
                    <a:pt x="4701" y="0"/>
                  </a:moveTo>
                  <a:cubicBezTo>
                    <a:pt x="4698" y="0"/>
                    <a:pt x="4694" y="1"/>
                    <a:pt x="4690" y="2"/>
                  </a:cubicBezTo>
                  <a:cubicBezTo>
                    <a:pt x="4670" y="10"/>
                    <a:pt x="4659" y="30"/>
                    <a:pt x="4665" y="52"/>
                  </a:cubicBezTo>
                  <a:cubicBezTo>
                    <a:pt x="4665" y="52"/>
                    <a:pt x="4687" y="111"/>
                    <a:pt x="4704" y="197"/>
                  </a:cubicBezTo>
                  <a:cubicBezTo>
                    <a:pt x="4707" y="217"/>
                    <a:pt x="4726" y="230"/>
                    <a:pt x="4743" y="230"/>
                  </a:cubicBezTo>
                  <a:lnTo>
                    <a:pt x="4746" y="230"/>
                  </a:lnTo>
                  <a:cubicBezTo>
                    <a:pt x="4768" y="225"/>
                    <a:pt x="4782" y="205"/>
                    <a:pt x="4776" y="183"/>
                  </a:cubicBezTo>
                  <a:cubicBezTo>
                    <a:pt x="4760" y="91"/>
                    <a:pt x="4740" y="30"/>
                    <a:pt x="4740" y="27"/>
                  </a:cubicBezTo>
                  <a:cubicBezTo>
                    <a:pt x="4733" y="11"/>
                    <a:pt x="4719" y="0"/>
                    <a:pt x="4701" y="0"/>
                  </a:cubicBezTo>
                  <a:close/>
                  <a:moveTo>
                    <a:pt x="4767" y="308"/>
                  </a:moveTo>
                  <a:cubicBezTo>
                    <a:pt x="4766" y="308"/>
                    <a:pt x="4764" y="308"/>
                    <a:pt x="4762" y="309"/>
                  </a:cubicBezTo>
                  <a:cubicBezTo>
                    <a:pt x="4743" y="309"/>
                    <a:pt x="4726" y="331"/>
                    <a:pt x="4729" y="350"/>
                  </a:cubicBezTo>
                  <a:cubicBezTo>
                    <a:pt x="4732" y="401"/>
                    <a:pt x="4734" y="448"/>
                    <a:pt x="4734" y="496"/>
                  </a:cubicBezTo>
                  <a:lnTo>
                    <a:pt x="4734" y="501"/>
                  </a:lnTo>
                  <a:cubicBezTo>
                    <a:pt x="4734" y="523"/>
                    <a:pt x="4754" y="540"/>
                    <a:pt x="4774" y="540"/>
                  </a:cubicBezTo>
                  <a:cubicBezTo>
                    <a:pt x="4796" y="540"/>
                    <a:pt x="4813" y="526"/>
                    <a:pt x="4813" y="504"/>
                  </a:cubicBezTo>
                  <a:lnTo>
                    <a:pt x="4813" y="493"/>
                  </a:lnTo>
                  <a:cubicBezTo>
                    <a:pt x="4813" y="448"/>
                    <a:pt x="4813" y="398"/>
                    <a:pt x="4804" y="345"/>
                  </a:cubicBezTo>
                  <a:cubicBezTo>
                    <a:pt x="4804" y="324"/>
                    <a:pt x="4787" y="308"/>
                    <a:pt x="4767" y="308"/>
                  </a:cubicBezTo>
                  <a:close/>
                  <a:moveTo>
                    <a:pt x="4761" y="615"/>
                  </a:moveTo>
                  <a:cubicBezTo>
                    <a:pt x="4742" y="615"/>
                    <a:pt x="4723" y="631"/>
                    <a:pt x="4721" y="652"/>
                  </a:cubicBezTo>
                  <a:cubicBezTo>
                    <a:pt x="4715" y="705"/>
                    <a:pt x="4704" y="752"/>
                    <a:pt x="4687" y="797"/>
                  </a:cubicBezTo>
                  <a:cubicBezTo>
                    <a:pt x="4679" y="819"/>
                    <a:pt x="4690" y="839"/>
                    <a:pt x="4712" y="847"/>
                  </a:cubicBezTo>
                  <a:cubicBezTo>
                    <a:pt x="4715" y="850"/>
                    <a:pt x="4721" y="850"/>
                    <a:pt x="4726" y="850"/>
                  </a:cubicBezTo>
                  <a:cubicBezTo>
                    <a:pt x="4743" y="850"/>
                    <a:pt x="4760" y="839"/>
                    <a:pt x="4762" y="822"/>
                  </a:cubicBezTo>
                  <a:cubicBezTo>
                    <a:pt x="4782" y="774"/>
                    <a:pt x="4790" y="719"/>
                    <a:pt x="4801" y="663"/>
                  </a:cubicBezTo>
                  <a:cubicBezTo>
                    <a:pt x="4801" y="641"/>
                    <a:pt x="4787" y="621"/>
                    <a:pt x="4765" y="615"/>
                  </a:cubicBezTo>
                  <a:cubicBezTo>
                    <a:pt x="4764" y="615"/>
                    <a:pt x="4762" y="615"/>
                    <a:pt x="4761" y="615"/>
                  </a:cubicBezTo>
                  <a:close/>
                  <a:moveTo>
                    <a:pt x="3479" y="766"/>
                  </a:moveTo>
                  <a:cubicBezTo>
                    <a:pt x="3401" y="766"/>
                    <a:pt x="3367" y="808"/>
                    <a:pt x="3359" y="836"/>
                  </a:cubicBezTo>
                  <a:cubicBezTo>
                    <a:pt x="3348" y="858"/>
                    <a:pt x="3359" y="878"/>
                    <a:pt x="3379" y="889"/>
                  </a:cubicBezTo>
                  <a:cubicBezTo>
                    <a:pt x="3387" y="889"/>
                    <a:pt x="3390" y="892"/>
                    <a:pt x="3395" y="892"/>
                  </a:cubicBezTo>
                  <a:cubicBezTo>
                    <a:pt x="3409" y="892"/>
                    <a:pt x="3423" y="881"/>
                    <a:pt x="3429" y="864"/>
                  </a:cubicBezTo>
                  <a:cubicBezTo>
                    <a:pt x="3434" y="847"/>
                    <a:pt x="3460" y="841"/>
                    <a:pt x="3479" y="841"/>
                  </a:cubicBezTo>
                  <a:cubicBezTo>
                    <a:pt x="3493" y="841"/>
                    <a:pt x="3507" y="847"/>
                    <a:pt x="3526" y="850"/>
                  </a:cubicBezTo>
                  <a:cubicBezTo>
                    <a:pt x="3528" y="850"/>
                    <a:pt x="3530" y="850"/>
                    <a:pt x="3532" y="850"/>
                  </a:cubicBezTo>
                  <a:cubicBezTo>
                    <a:pt x="3550" y="850"/>
                    <a:pt x="3569" y="837"/>
                    <a:pt x="3571" y="819"/>
                  </a:cubicBezTo>
                  <a:cubicBezTo>
                    <a:pt x="3574" y="797"/>
                    <a:pt x="3560" y="777"/>
                    <a:pt x="3540" y="774"/>
                  </a:cubicBezTo>
                  <a:cubicBezTo>
                    <a:pt x="3518" y="769"/>
                    <a:pt x="3499" y="766"/>
                    <a:pt x="3479" y="766"/>
                  </a:cubicBezTo>
                  <a:close/>
                  <a:moveTo>
                    <a:pt x="3674" y="831"/>
                  </a:moveTo>
                  <a:cubicBezTo>
                    <a:pt x="3660" y="831"/>
                    <a:pt x="3647" y="838"/>
                    <a:pt x="3641" y="850"/>
                  </a:cubicBezTo>
                  <a:cubicBezTo>
                    <a:pt x="3630" y="867"/>
                    <a:pt x="3638" y="889"/>
                    <a:pt x="3655" y="903"/>
                  </a:cubicBezTo>
                  <a:cubicBezTo>
                    <a:pt x="3691" y="931"/>
                    <a:pt x="3730" y="961"/>
                    <a:pt x="3761" y="1000"/>
                  </a:cubicBezTo>
                  <a:cubicBezTo>
                    <a:pt x="3772" y="1006"/>
                    <a:pt x="3783" y="1014"/>
                    <a:pt x="3794" y="1014"/>
                  </a:cubicBezTo>
                  <a:cubicBezTo>
                    <a:pt x="3803" y="1014"/>
                    <a:pt x="3811" y="1012"/>
                    <a:pt x="3811" y="1003"/>
                  </a:cubicBezTo>
                  <a:cubicBezTo>
                    <a:pt x="3831" y="989"/>
                    <a:pt x="3831" y="964"/>
                    <a:pt x="3817" y="947"/>
                  </a:cubicBezTo>
                  <a:cubicBezTo>
                    <a:pt x="3780" y="903"/>
                    <a:pt x="3739" y="867"/>
                    <a:pt x="3691" y="836"/>
                  </a:cubicBezTo>
                  <a:cubicBezTo>
                    <a:pt x="3686" y="832"/>
                    <a:pt x="3680" y="831"/>
                    <a:pt x="3674" y="831"/>
                  </a:cubicBezTo>
                  <a:close/>
                  <a:moveTo>
                    <a:pt x="4665" y="912"/>
                  </a:moveTo>
                  <a:cubicBezTo>
                    <a:pt x="4652" y="912"/>
                    <a:pt x="4639" y="919"/>
                    <a:pt x="4631" y="931"/>
                  </a:cubicBezTo>
                  <a:cubicBezTo>
                    <a:pt x="4603" y="973"/>
                    <a:pt x="4573" y="1012"/>
                    <a:pt x="4536" y="1042"/>
                  </a:cubicBezTo>
                  <a:cubicBezTo>
                    <a:pt x="4520" y="1056"/>
                    <a:pt x="4520" y="1081"/>
                    <a:pt x="4534" y="1098"/>
                  </a:cubicBezTo>
                  <a:cubicBezTo>
                    <a:pt x="4539" y="1109"/>
                    <a:pt x="4550" y="1112"/>
                    <a:pt x="4561" y="1112"/>
                  </a:cubicBezTo>
                  <a:cubicBezTo>
                    <a:pt x="4573" y="1112"/>
                    <a:pt x="4578" y="1109"/>
                    <a:pt x="4589" y="1098"/>
                  </a:cubicBezTo>
                  <a:cubicBezTo>
                    <a:pt x="4631" y="1059"/>
                    <a:pt x="4665" y="1017"/>
                    <a:pt x="4698" y="970"/>
                  </a:cubicBezTo>
                  <a:cubicBezTo>
                    <a:pt x="4707" y="950"/>
                    <a:pt x="4701" y="928"/>
                    <a:pt x="4684" y="917"/>
                  </a:cubicBezTo>
                  <a:cubicBezTo>
                    <a:pt x="4678" y="913"/>
                    <a:pt x="4672" y="912"/>
                    <a:pt x="4665" y="912"/>
                  </a:cubicBezTo>
                  <a:close/>
                  <a:moveTo>
                    <a:pt x="3426" y="954"/>
                  </a:moveTo>
                  <a:cubicBezTo>
                    <a:pt x="3419" y="954"/>
                    <a:pt x="3412" y="957"/>
                    <a:pt x="3407" y="961"/>
                  </a:cubicBezTo>
                  <a:cubicBezTo>
                    <a:pt x="3390" y="975"/>
                    <a:pt x="3381" y="1000"/>
                    <a:pt x="3395" y="1017"/>
                  </a:cubicBezTo>
                  <a:cubicBezTo>
                    <a:pt x="3429" y="1062"/>
                    <a:pt x="3465" y="1101"/>
                    <a:pt x="3515" y="1140"/>
                  </a:cubicBezTo>
                  <a:cubicBezTo>
                    <a:pt x="3521" y="1146"/>
                    <a:pt x="3529" y="1151"/>
                    <a:pt x="3540" y="1151"/>
                  </a:cubicBezTo>
                  <a:cubicBezTo>
                    <a:pt x="3549" y="1151"/>
                    <a:pt x="3563" y="1146"/>
                    <a:pt x="3571" y="1132"/>
                  </a:cubicBezTo>
                  <a:cubicBezTo>
                    <a:pt x="3585" y="1115"/>
                    <a:pt x="3579" y="1090"/>
                    <a:pt x="3563" y="1076"/>
                  </a:cubicBezTo>
                  <a:cubicBezTo>
                    <a:pt x="3521" y="1042"/>
                    <a:pt x="3487" y="1006"/>
                    <a:pt x="3462" y="973"/>
                  </a:cubicBezTo>
                  <a:cubicBezTo>
                    <a:pt x="3453" y="962"/>
                    <a:pt x="3440" y="954"/>
                    <a:pt x="3426" y="954"/>
                  </a:cubicBezTo>
                  <a:close/>
                  <a:moveTo>
                    <a:pt x="320" y="1055"/>
                  </a:moveTo>
                  <a:cubicBezTo>
                    <a:pt x="313" y="1055"/>
                    <a:pt x="306" y="1057"/>
                    <a:pt x="299" y="1062"/>
                  </a:cubicBezTo>
                  <a:cubicBezTo>
                    <a:pt x="279" y="1076"/>
                    <a:pt x="254" y="1095"/>
                    <a:pt x="235" y="1115"/>
                  </a:cubicBezTo>
                  <a:cubicBezTo>
                    <a:pt x="215" y="1129"/>
                    <a:pt x="215" y="1154"/>
                    <a:pt x="229" y="1171"/>
                  </a:cubicBezTo>
                  <a:cubicBezTo>
                    <a:pt x="237" y="1182"/>
                    <a:pt x="248" y="1185"/>
                    <a:pt x="257" y="1185"/>
                  </a:cubicBezTo>
                  <a:cubicBezTo>
                    <a:pt x="265" y="1185"/>
                    <a:pt x="276" y="1182"/>
                    <a:pt x="285" y="1176"/>
                  </a:cubicBezTo>
                  <a:cubicBezTo>
                    <a:pt x="304" y="1159"/>
                    <a:pt x="324" y="1143"/>
                    <a:pt x="346" y="1129"/>
                  </a:cubicBezTo>
                  <a:cubicBezTo>
                    <a:pt x="363" y="1115"/>
                    <a:pt x="368" y="1090"/>
                    <a:pt x="354" y="1073"/>
                  </a:cubicBezTo>
                  <a:cubicBezTo>
                    <a:pt x="345" y="1062"/>
                    <a:pt x="333" y="1055"/>
                    <a:pt x="320" y="1055"/>
                  </a:cubicBezTo>
                  <a:close/>
                  <a:moveTo>
                    <a:pt x="4433" y="1121"/>
                  </a:moveTo>
                  <a:cubicBezTo>
                    <a:pt x="4427" y="1121"/>
                    <a:pt x="4420" y="1123"/>
                    <a:pt x="4414" y="1126"/>
                  </a:cubicBezTo>
                  <a:cubicBezTo>
                    <a:pt x="4377" y="1151"/>
                    <a:pt x="4327" y="1168"/>
                    <a:pt x="4280" y="1182"/>
                  </a:cubicBezTo>
                  <a:cubicBezTo>
                    <a:pt x="4257" y="1187"/>
                    <a:pt x="4243" y="1210"/>
                    <a:pt x="4252" y="1229"/>
                  </a:cubicBezTo>
                  <a:cubicBezTo>
                    <a:pt x="4257" y="1249"/>
                    <a:pt x="4271" y="1257"/>
                    <a:pt x="4288" y="1257"/>
                  </a:cubicBezTo>
                  <a:cubicBezTo>
                    <a:pt x="4291" y="1257"/>
                    <a:pt x="4296" y="1257"/>
                    <a:pt x="4296" y="1254"/>
                  </a:cubicBezTo>
                  <a:cubicBezTo>
                    <a:pt x="4352" y="1240"/>
                    <a:pt x="4405" y="1221"/>
                    <a:pt x="4450" y="1196"/>
                  </a:cubicBezTo>
                  <a:cubicBezTo>
                    <a:pt x="4469" y="1185"/>
                    <a:pt x="4478" y="1165"/>
                    <a:pt x="4467" y="1143"/>
                  </a:cubicBezTo>
                  <a:cubicBezTo>
                    <a:pt x="4459" y="1129"/>
                    <a:pt x="4447" y="1121"/>
                    <a:pt x="4433" y="1121"/>
                  </a:cubicBezTo>
                  <a:close/>
                  <a:moveTo>
                    <a:pt x="3670" y="1148"/>
                  </a:moveTo>
                  <a:cubicBezTo>
                    <a:pt x="3655" y="1148"/>
                    <a:pt x="3641" y="1156"/>
                    <a:pt x="3632" y="1171"/>
                  </a:cubicBezTo>
                  <a:cubicBezTo>
                    <a:pt x="3627" y="1193"/>
                    <a:pt x="3632" y="1212"/>
                    <a:pt x="3655" y="1224"/>
                  </a:cubicBezTo>
                  <a:cubicBezTo>
                    <a:pt x="3702" y="1249"/>
                    <a:pt x="3755" y="1263"/>
                    <a:pt x="3811" y="1277"/>
                  </a:cubicBezTo>
                  <a:cubicBezTo>
                    <a:pt x="3814" y="1279"/>
                    <a:pt x="3819" y="1279"/>
                    <a:pt x="3822" y="1279"/>
                  </a:cubicBezTo>
                  <a:cubicBezTo>
                    <a:pt x="3842" y="1279"/>
                    <a:pt x="3856" y="1266"/>
                    <a:pt x="3856" y="1240"/>
                  </a:cubicBezTo>
                  <a:cubicBezTo>
                    <a:pt x="3861" y="1221"/>
                    <a:pt x="3847" y="1201"/>
                    <a:pt x="3825" y="1196"/>
                  </a:cubicBezTo>
                  <a:cubicBezTo>
                    <a:pt x="3780" y="1185"/>
                    <a:pt x="3730" y="1171"/>
                    <a:pt x="3685" y="1151"/>
                  </a:cubicBezTo>
                  <a:cubicBezTo>
                    <a:pt x="3680" y="1149"/>
                    <a:pt x="3675" y="1148"/>
                    <a:pt x="3670" y="1148"/>
                  </a:cubicBezTo>
                  <a:close/>
                  <a:moveTo>
                    <a:pt x="3877" y="1069"/>
                  </a:moveTo>
                  <a:cubicBezTo>
                    <a:pt x="3872" y="1069"/>
                    <a:pt x="3866" y="1070"/>
                    <a:pt x="3861" y="1073"/>
                  </a:cubicBezTo>
                  <a:cubicBezTo>
                    <a:pt x="3839" y="1084"/>
                    <a:pt x="3828" y="1104"/>
                    <a:pt x="3839" y="1126"/>
                  </a:cubicBezTo>
                  <a:cubicBezTo>
                    <a:pt x="3861" y="1168"/>
                    <a:pt x="3875" y="1215"/>
                    <a:pt x="3881" y="1266"/>
                  </a:cubicBezTo>
                  <a:cubicBezTo>
                    <a:pt x="3883" y="1283"/>
                    <a:pt x="3902" y="1297"/>
                    <a:pt x="3920" y="1297"/>
                  </a:cubicBezTo>
                  <a:cubicBezTo>
                    <a:pt x="3922" y="1297"/>
                    <a:pt x="3924" y="1296"/>
                    <a:pt x="3925" y="1296"/>
                  </a:cubicBezTo>
                  <a:cubicBezTo>
                    <a:pt x="3934" y="1296"/>
                    <a:pt x="3939" y="1293"/>
                    <a:pt x="3948" y="1285"/>
                  </a:cubicBezTo>
                  <a:cubicBezTo>
                    <a:pt x="3953" y="1293"/>
                    <a:pt x="3964" y="1299"/>
                    <a:pt x="3976" y="1299"/>
                  </a:cubicBezTo>
                  <a:lnTo>
                    <a:pt x="4009" y="1299"/>
                  </a:lnTo>
                  <a:cubicBezTo>
                    <a:pt x="4048" y="1299"/>
                    <a:pt x="4082" y="1296"/>
                    <a:pt x="4121" y="1293"/>
                  </a:cubicBezTo>
                  <a:lnTo>
                    <a:pt x="4140" y="1288"/>
                  </a:lnTo>
                  <a:cubicBezTo>
                    <a:pt x="4160" y="1285"/>
                    <a:pt x="4176" y="1266"/>
                    <a:pt x="4174" y="1243"/>
                  </a:cubicBezTo>
                  <a:cubicBezTo>
                    <a:pt x="4171" y="1226"/>
                    <a:pt x="4154" y="1209"/>
                    <a:pt x="4136" y="1209"/>
                  </a:cubicBezTo>
                  <a:cubicBezTo>
                    <a:pt x="4134" y="1209"/>
                    <a:pt x="4131" y="1209"/>
                    <a:pt x="4129" y="1210"/>
                  </a:cubicBezTo>
                  <a:lnTo>
                    <a:pt x="4112" y="1212"/>
                  </a:lnTo>
                  <a:cubicBezTo>
                    <a:pt x="4077" y="1219"/>
                    <a:pt x="4043" y="1222"/>
                    <a:pt x="4010" y="1222"/>
                  </a:cubicBezTo>
                  <a:cubicBezTo>
                    <a:pt x="4000" y="1222"/>
                    <a:pt x="3989" y="1222"/>
                    <a:pt x="3978" y="1221"/>
                  </a:cubicBezTo>
                  <a:cubicBezTo>
                    <a:pt x="3967" y="1221"/>
                    <a:pt x="3962" y="1224"/>
                    <a:pt x="3953" y="1226"/>
                  </a:cubicBezTo>
                  <a:cubicBezTo>
                    <a:pt x="3948" y="1182"/>
                    <a:pt x="3934" y="1137"/>
                    <a:pt x="3911" y="1095"/>
                  </a:cubicBezTo>
                  <a:cubicBezTo>
                    <a:pt x="3905" y="1079"/>
                    <a:pt x="3892" y="1069"/>
                    <a:pt x="3877" y="1069"/>
                  </a:cubicBezTo>
                  <a:close/>
                  <a:moveTo>
                    <a:pt x="152" y="1230"/>
                  </a:moveTo>
                  <a:cubicBezTo>
                    <a:pt x="140" y="1230"/>
                    <a:pt x="129" y="1236"/>
                    <a:pt x="120" y="1246"/>
                  </a:cubicBezTo>
                  <a:cubicBezTo>
                    <a:pt x="92" y="1291"/>
                    <a:pt x="70" y="1341"/>
                    <a:pt x="48" y="1394"/>
                  </a:cubicBezTo>
                  <a:cubicBezTo>
                    <a:pt x="42" y="1411"/>
                    <a:pt x="53" y="1436"/>
                    <a:pt x="73" y="1444"/>
                  </a:cubicBezTo>
                  <a:cubicBezTo>
                    <a:pt x="76" y="1447"/>
                    <a:pt x="84" y="1447"/>
                    <a:pt x="87" y="1447"/>
                  </a:cubicBezTo>
                  <a:cubicBezTo>
                    <a:pt x="101" y="1447"/>
                    <a:pt x="115" y="1436"/>
                    <a:pt x="117" y="1422"/>
                  </a:cubicBezTo>
                  <a:cubicBezTo>
                    <a:pt x="134" y="1374"/>
                    <a:pt x="156" y="1332"/>
                    <a:pt x="184" y="1291"/>
                  </a:cubicBezTo>
                  <a:cubicBezTo>
                    <a:pt x="198" y="1271"/>
                    <a:pt x="190" y="1252"/>
                    <a:pt x="173" y="1238"/>
                  </a:cubicBezTo>
                  <a:cubicBezTo>
                    <a:pt x="167" y="1232"/>
                    <a:pt x="159" y="1230"/>
                    <a:pt x="152" y="1230"/>
                  </a:cubicBezTo>
                  <a:close/>
                  <a:moveTo>
                    <a:pt x="2099" y="1506"/>
                  </a:moveTo>
                  <a:cubicBezTo>
                    <a:pt x="2064" y="1506"/>
                    <a:pt x="2026" y="1513"/>
                    <a:pt x="1987" y="1528"/>
                  </a:cubicBezTo>
                  <a:cubicBezTo>
                    <a:pt x="1967" y="1533"/>
                    <a:pt x="1956" y="1556"/>
                    <a:pt x="1964" y="1575"/>
                  </a:cubicBezTo>
                  <a:cubicBezTo>
                    <a:pt x="1970" y="1589"/>
                    <a:pt x="1984" y="1600"/>
                    <a:pt x="2000" y="1600"/>
                  </a:cubicBezTo>
                  <a:lnTo>
                    <a:pt x="2020" y="1600"/>
                  </a:lnTo>
                  <a:cubicBezTo>
                    <a:pt x="2048" y="1587"/>
                    <a:pt x="2076" y="1581"/>
                    <a:pt x="2100" y="1581"/>
                  </a:cubicBezTo>
                  <a:cubicBezTo>
                    <a:pt x="2117" y="1581"/>
                    <a:pt x="2132" y="1583"/>
                    <a:pt x="2146" y="1589"/>
                  </a:cubicBezTo>
                  <a:cubicBezTo>
                    <a:pt x="2149" y="1591"/>
                    <a:pt x="2153" y="1592"/>
                    <a:pt x="2157" y="1592"/>
                  </a:cubicBezTo>
                  <a:cubicBezTo>
                    <a:pt x="2172" y="1592"/>
                    <a:pt x="2189" y="1580"/>
                    <a:pt x="2193" y="1564"/>
                  </a:cubicBezTo>
                  <a:cubicBezTo>
                    <a:pt x="2201" y="1547"/>
                    <a:pt x="2190" y="1522"/>
                    <a:pt x="2168" y="1517"/>
                  </a:cubicBezTo>
                  <a:cubicBezTo>
                    <a:pt x="2147" y="1510"/>
                    <a:pt x="2124" y="1506"/>
                    <a:pt x="2099" y="1506"/>
                  </a:cubicBezTo>
                  <a:close/>
                  <a:moveTo>
                    <a:pt x="3925" y="1374"/>
                  </a:moveTo>
                  <a:cubicBezTo>
                    <a:pt x="3906" y="1374"/>
                    <a:pt x="3886" y="1385"/>
                    <a:pt x="3884" y="1408"/>
                  </a:cubicBezTo>
                  <a:cubicBezTo>
                    <a:pt x="3881" y="1452"/>
                    <a:pt x="3870" y="1503"/>
                    <a:pt x="3853" y="1550"/>
                  </a:cubicBezTo>
                  <a:cubicBezTo>
                    <a:pt x="3845" y="1572"/>
                    <a:pt x="3856" y="1592"/>
                    <a:pt x="3878" y="1600"/>
                  </a:cubicBezTo>
                  <a:cubicBezTo>
                    <a:pt x="3881" y="1603"/>
                    <a:pt x="3889" y="1603"/>
                    <a:pt x="3892" y="1603"/>
                  </a:cubicBezTo>
                  <a:cubicBezTo>
                    <a:pt x="3909" y="1603"/>
                    <a:pt x="3925" y="1597"/>
                    <a:pt x="3925" y="1575"/>
                  </a:cubicBezTo>
                  <a:cubicBezTo>
                    <a:pt x="3942" y="1522"/>
                    <a:pt x="3953" y="1466"/>
                    <a:pt x="3962" y="1416"/>
                  </a:cubicBezTo>
                  <a:cubicBezTo>
                    <a:pt x="3964" y="1394"/>
                    <a:pt x="3948" y="1377"/>
                    <a:pt x="3925" y="1374"/>
                  </a:cubicBezTo>
                  <a:close/>
                  <a:moveTo>
                    <a:pt x="48" y="1516"/>
                  </a:moveTo>
                  <a:cubicBezTo>
                    <a:pt x="28" y="1516"/>
                    <a:pt x="11" y="1532"/>
                    <a:pt x="6" y="1550"/>
                  </a:cubicBezTo>
                  <a:cubicBezTo>
                    <a:pt x="3" y="1589"/>
                    <a:pt x="0" y="1628"/>
                    <a:pt x="0" y="1667"/>
                  </a:cubicBezTo>
                  <a:cubicBezTo>
                    <a:pt x="0" y="1681"/>
                    <a:pt x="0" y="1698"/>
                    <a:pt x="3" y="1715"/>
                  </a:cubicBezTo>
                  <a:cubicBezTo>
                    <a:pt x="3" y="1737"/>
                    <a:pt x="20" y="1754"/>
                    <a:pt x="42" y="1754"/>
                  </a:cubicBezTo>
                  <a:cubicBezTo>
                    <a:pt x="67" y="1754"/>
                    <a:pt x="84" y="1731"/>
                    <a:pt x="84" y="1712"/>
                  </a:cubicBezTo>
                  <a:cubicBezTo>
                    <a:pt x="81" y="1698"/>
                    <a:pt x="81" y="1681"/>
                    <a:pt x="81" y="1667"/>
                  </a:cubicBezTo>
                  <a:cubicBezTo>
                    <a:pt x="81" y="1631"/>
                    <a:pt x="81" y="1597"/>
                    <a:pt x="87" y="1561"/>
                  </a:cubicBezTo>
                  <a:cubicBezTo>
                    <a:pt x="87" y="1542"/>
                    <a:pt x="73" y="1519"/>
                    <a:pt x="53" y="1517"/>
                  </a:cubicBezTo>
                  <a:cubicBezTo>
                    <a:pt x="52" y="1516"/>
                    <a:pt x="50" y="1516"/>
                    <a:pt x="48" y="1516"/>
                  </a:cubicBezTo>
                  <a:close/>
                  <a:moveTo>
                    <a:pt x="2247" y="1633"/>
                  </a:moveTo>
                  <a:cubicBezTo>
                    <a:pt x="2244" y="1633"/>
                    <a:pt x="2241" y="1633"/>
                    <a:pt x="2238" y="1634"/>
                  </a:cubicBezTo>
                  <a:cubicBezTo>
                    <a:pt x="2218" y="1642"/>
                    <a:pt x="2204" y="1662"/>
                    <a:pt x="2210" y="1684"/>
                  </a:cubicBezTo>
                  <a:cubicBezTo>
                    <a:pt x="2215" y="1701"/>
                    <a:pt x="2218" y="1723"/>
                    <a:pt x="2218" y="1745"/>
                  </a:cubicBezTo>
                  <a:cubicBezTo>
                    <a:pt x="2218" y="1768"/>
                    <a:pt x="2218" y="1793"/>
                    <a:pt x="2210" y="1821"/>
                  </a:cubicBezTo>
                  <a:cubicBezTo>
                    <a:pt x="2207" y="1840"/>
                    <a:pt x="2221" y="1863"/>
                    <a:pt x="2243" y="1865"/>
                  </a:cubicBezTo>
                  <a:lnTo>
                    <a:pt x="2249" y="1865"/>
                  </a:lnTo>
                  <a:cubicBezTo>
                    <a:pt x="2265" y="1865"/>
                    <a:pt x="2285" y="1851"/>
                    <a:pt x="2288" y="1835"/>
                  </a:cubicBezTo>
                  <a:cubicBezTo>
                    <a:pt x="2293" y="1807"/>
                    <a:pt x="2296" y="1773"/>
                    <a:pt x="2296" y="1745"/>
                  </a:cubicBezTo>
                  <a:cubicBezTo>
                    <a:pt x="2296" y="1715"/>
                    <a:pt x="2293" y="1687"/>
                    <a:pt x="2288" y="1662"/>
                  </a:cubicBezTo>
                  <a:cubicBezTo>
                    <a:pt x="2281" y="1645"/>
                    <a:pt x="2266" y="1633"/>
                    <a:pt x="2247" y="1633"/>
                  </a:cubicBezTo>
                  <a:close/>
                  <a:moveTo>
                    <a:pt x="1898" y="1637"/>
                  </a:moveTo>
                  <a:cubicBezTo>
                    <a:pt x="1882" y="1637"/>
                    <a:pt x="1868" y="1649"/>
                    <a:pt x="1861" y="1667"/>
                  </a:cubicBezTo>
                  <a:cubicBezTo>
                    <a:pt x="1855" y="1690"/>
                    <a:pt x="1853" y="1715"/>
                    <a:pt x="1853" y="1745"/>
                  </a:cubicBezTo>
                  <a:cubicBezTo>
                    <a:pt x="1853" y="1773"/>
                    <a:pt x="1855" y="1807"/>
                    <a:pt x="1861" y="1837"/>
                  </a:cubicBezTo>
                  <a:cubicBezTo>
                    <a:pt x="1867" y="1854"/>
                    <a:pt x="1883" y="1868"/>
                    <a:pt x="1900" y="1868"/>
                  </a:cubicBezTo>
                  <a:lnTo>
                    <a:pt x="1908" y="1868"/>
                  </a:lnTo>
                  <a:cubicBezTo>
                    <a:pt x="1928" y="1865"/>
                    <a:pt x="1942" y="1843"/>
                    <a:pt x="1939" y="1823"/>
                  </a:cubicBezTo>
                  <a:cubicBezTo>
                    <a:pt x="1936" y="1798"/>
                    <a:pt x="1931" y="1773"/>
                    <a:pt x="1931" y="1751"/>
                  </a:cubicBezTo>
                  <a:cubicBezTo>
                    <a:pt x="1931" y="1726"/>
                    <a:pt x="1931" y="1703"/>
                    <a:pt x="1939" y="1687"/>
                  </a:cubicBezTo>
                  <a:cubicBezTo>
                    <a:pt x="1945" y="1667"/>
                    <a:pt x="1931" y="1645"/>
                    <a:pt x="1911" y="1639"/>
                  </a:cubicBezTo>
                  <a:cubicBezTo>
                    <a:pt x="1907" y="1638"/>
                    <a:pt x="1902" y="1637"/>
                    <a:pt x="1898" y="1637"/>
                  </a:cubicBezTo>
                  <a:close/>
                  <a:moveTo>
                    <a:pt x="3831" y="1667"/>
                  </a:moveTo>
                  <a:cubicBezTo>
                    <a:pt x="3818" y="1667"/>
                    <a:pt x="3804" y="1674"/>
                    <a:pt x="3797" y="1687"/>
                  </a:cubicBezTo>
                  <a:cubicBezTo>
                    <a:pt x="3772" y="1729"/>
                    <a:pt x="3744" y="1770"/>
                    <a:pt x="3713" y="1812"/>
                  </a:cubicBezTo>
                  <a:cubicBezTo>
                    <a:pt x="3699" y="1829"/>
                    <a:pt x="3702" y="1854"/>
                    <a:pt x="3722" y="1868"/>
                  </a:cubicBezTo>
                  <a:cubicBezTo>
                    <a:pt x="3727" y="1876"/>
                    <a:pt x="3736" y="1879"/>
                    <a:pt x="3744" y="1879"/>
                  </a:cubicBezTo>
                  <a:cubicBezTo>
                    <a:pt x="3755" y="1879"/>
                    <a:pt x="3766" y="1871"/>
                    <a:pt x="3772" y="1863"/>
                  </a:cubicBezTo>
                  <a:cubicBezTo>
                    <a:pt x="3808" y="1815"/>
                    <a:pt x="3839" y="1770"/>
                    <a:pt x="3864" y="1726"/>
                  </a:cubicBezTo>
                  <a:cubicBezTo>
                    <a:pt x="3875" y="1709"/>
                    <a:pt x="3870" y="1684"/>
                    <a:pt x="3850" y="1673"/>
                  </a:cubicBezTo>
                  <a:cubicBezTo>
                    <a:pt x="3844" y="1669"/>
                    <a:pt x="3838" y="1667"/>
                    <a:pt x="3831" y="1667"/>
                  </a:cubicBezTo>
                  <a:close/>
                  <a:moveTo>
                    <a:pt x="65" y="1828"/>
                  </a:moveTo>
                  <a:cubicBezTo>
                    <a:pt x="62" y="1828"/>
                    <a:pt x="59" y="1828"/>
                    <a:pt x="56" y="1829"/>
                  </a:cubicBezTo>
                  <a:cubicBezTo>
                    <a:pt x="34" y="1837"/>
                    <a:pt x="20" y="1857"/>
                    <a:pt x="28" y="1879"/>
                  </a:cubicBezTo>
                  <a:cubicBezTo>
                    <a:pt x="42" y="1932"/>
                    <a:pt x="59" y="1982"/>
                    <a:pt x="84" y="2033"/>
                  </a:cubicBezTo>
                  <a:cubicBezTo>
                    <a:pt x="89" y="2047"/>
                    <a:pt x="103" y="2058"/>
                    <a:pt x="117" y="2058"/>
                  </a:cubicBezTo>
                  <a:cubicBezTo>
                    <a:pt x="123" y="2058"/>
                    <a:pt x="129" y="2052"/>
                    <a:pt x="131" y="2049"/>
                  </a:cubicBezTo>
                  <a:cubicBezTo>
                    <a:pt x="154" y="2038"/>
                    <a:pt x="165" y="2019"/>
                    <a:pt x="154" y="1996"/>
                  </a:cubicBezTo>
                  <a:cubicBezTo>
                    <a:pt x="131" y="1955"/>
                    <a:pt x="117" y="1907"/>
                    <a:pt x="103" y="1857"/>
                  </a:cubicBezTo>
                  <a:cubicBezTo>
                    <a:pt x="99" y="1840"/>
                    <a:pt x="82" y="1828"/>
                    <a:pt x="65" y="1828"/>
                  </a:cubicBezTo>
                  <a:close/>
                  <a:moveTo>
                    <a:pt x="3642" y="1911"/>
                  </a:moveTo>
                  <a:cubicBezTo>
                    <a:pt x="3632" y="1911"/>
                    <a:pt x="3621" y="1916"/>
                    <a:pt x="3613" y="1924"/>
                  </a:cubicBezTo>
                  <a:cubicBezTo>
                    <a:pt x="3577" y="1960"/>
                    <a:pt x="3543" y="1994"/>
                    <a:pt x="3501" y="2030"/>
                  </a:cubicBezTo>
                  <a:cubicBezTo>
                    <a:pt x="3479" y="2044"/>
                    <a:pt x="3479" y="2066"/>
                    <a:pt x="3493" y="2086"/>
                  </a:cubicBezTo>
                  <a:cubicBezTo>
                    <a:pt x="3501" y="2091"/>
                    <a:pt x="3515" y="2100"/>
                    <a:pt x="3524" y="2100"/>
                  </a:cubicBezTo>
                  <a:cubicBezTo>
                    <a:pt x="3532" y="2100"/>
                    <a:pt x="3543" y="2100"/>
                    <a:pt x="3549" y="2088"/>
                  </a:cubicBezTo>
                  <a:cubicBezTo>
                    <a:pt x="3591" y="2052"/>
                    <a:pt x="3632" y="2019"/>
                    <a:pt x="3669" y="1980"/>
                  </a:cubicBezTo>
                  <a:cubicBezTo>
                    <a:pt x="3685" y="1963"/>
                    <a:pt x="3685" y="1941"/>
                    <a:pt x="3669" y="1924"/>
                  </a:cubicBezTo>
                  <a:cubicBezTo>
                    <a:pt x="3662" y="1916"/>
                    <a:pt x="3652" y="1911"/>
                    <a:pt x="3642" y="1911"/>
                  </a:cubicBezTo>
                  <a:close/>
                  <a:moveTo>
                    <a:pt x="2194" y="1932"/>
                  </a:moveTo>
                  <a:cubicBezTo>
                    <a:pt x="2179" y="1932"/>
                    <a:pt x="2165" y="1940"/>
                    <a:pt x="2157" y="1955"/>
                  </a:cubicBezTo>
                  <a:cubicBezTo>
                    <a:pt x="2140" y="2002"/>
                    <a:pt x="2118" y="2041"/>
                    <a:pt x="2084" y="2083"/>
                  </a:cubicBezTo>
                  <a:cubicBezTo>
                    <a:pt x="2076" y="2102"/>
                    <a:pt x="2079" y="2128"/>
                    <a:pt x="2095" y="2141"/>
                  </a:cubicBezTo>
                  <a:cubicBezTo>
                    <a:pt x="2104" y="2144"/>
                    <a:pt x="2112" y="2147"/>
                    <a:pt x="2120" y="2147"/>
                  </a:cubicBezTo>
                  <a:cubicBezTo>
                    <a:pt x="2134" y="2147"/>
                    <a:pt x="2148" y="2141"/>
                    <a:pt x="2151" y="2130"/>
                  </a:cubicBezTo>
                  <a:cubicBezTo>
                    <a:pt x="2182" y="2083"/>
                    <a:pt x="2210" y="2035"/>
                    <a:pt x="2232" y="1985"/>
                  </a:cubicBezTo>
                  <a:cubicBezTo>
                    <a:pt x="2238" y="1966"/>
                    <a:pt x="2232" y="1943"/>
                    <a:pt x="2210" y="1935"/>
                  </a:cubicBezTo>
                  <a:cubicBezTo>
                    <a:pt x="2205" y="1933"/>
                    <a:pt x="2199" y="1932"/>
                    <a:pt x="2194" y="1932"/>
                  </a:cubicBezTo>
                  <a:close/>
                  <a:moveTo>
                    <a:pt x="1951" y="1933"/>
                  </a:moveTo>
                  <a:cubicBezTo>
                    <a:pt x="1945" y="1933"/>
                    <a:pt x="1939" y="1935"/>
                    <a:pt x="1934" y="1938"/>
                  </a:cubicBezTo>
                  <a:cubicBezTo>
                    <a:pt x="1914" y="1949"/>
                    <a:pt x="1903" y="1969"/>
                    <a:pt x="1914" y="1991"/>
                  </a:cubicBezTo>
                  <a:cubicBezTo>
                    <a:pt x="1934" y="2038"/>
                    <a:pt x="1961" y="2088"/>
                    <a:pt x="1995" y="2133"/>
                  </a:cubicBezTo>
                  <a:cubicBezTo>
                    <a:pt x="2000" y="2144"/>
                    <a:pt x="2012" y="2150"/>
                    <a:pt x="2026" y="2150"/>
                  </a:cubicBezTo>
                  <a:cubicBezTo>
                    <a:pt x="2034" y="2150"/>
                    <a:pt x="2042" y="2150"/>
                    <a:pt x="2051" y="2144"/>
                  </a:cubicBezTo>
                  <a:cubicBezTo>
                    <a:pt x="2070" y="2130"/>
                    <a:pt x="2073" y="2105"/>
                    <a:pt x="2059" y="2088"/>
                  </a:cubicBezTo>
                  <a:cubicBezTo>
                    <a:pt x="2031" y="2047"/>
                    <a:pt x="2009" y="2005"/>
                    <a:pt x="1987" y="1960"/>
                  </a:cubicBezTo>
                  <a:cubicBezTo>
                    <a:pt x="1978" y="1944"/>
                    <a:pt x="1966" y="1933"/>
                    <a:pt x="1951" y="1933"/>
                  </a:cubicBezTo>
                  <a:close/>
                  <a:moveTo>
                    <a:pt x="3402" y="2122"/>
                  </a:moveTo>
                  <a:cubicBezTo>
                    <a:pt x="3393" y="2122"/>
                    <a:pt x="3385" y="2125"/>
                    <a:pt x="3379" y="2130"/>
                  </a:cubicBezTo>
                  <a:cubicBezTo>
                    <a:pt x="3337" y="2158"/>
                    <a:pt x="3295" y="2186"/>
                    <a:pt x="3250" y="2214"/>
                  </a:cubicBezTo>
                  <a:cubicBezTo>
                    <a:pt x="3228" y="2222"/>
                    <a:pt x="3225" y="2248"/>
                    <a:pt x="3236" y="2267"/>
                  </a:cubicBezTo>
                  <a:cubicBezTo>
                    <a:pt x="3242" y="2275"/>
                    <a:pt x="3256" y="2284"/>
                    <a:pt x="3270" y="2284"/>
                  </a:cubicBezTo>
                  <a:lnTo>
                    <a:pt x="3292" y="2284"/>
                  </a:lnTo>
                  <a:cubicBezTo>
                    <a:pt x="3340" y="2256"/>
                    <a:pt x="3381" y="2228"/>
                    <a:pt x="3423" y="2197"/>
                  </a:cubicBezTo>
                  <a:cubicBezTo>
                    <a:pt x="3446" y="2183"/>
                    <a:pt x="3448" y="2158"/>
                    <a:pt x="3434" y="2141"/>
                  </a:cubicBezTo>
                  <a:cubicBezTo>
                    <a:pt x="3426" y="2128"/>
                    <a:pt x="3414" y="2122"/>
                    <a:pt x="3402" y="2122"/>
                  </a:cubicBezTo>
                  <a:close/>
                  <a:moveTo>
                    <a:pt x="197" y="2111"/>
                  </a:moveTo>
                  <a:cubicBezTo>
                    <a:pt x="189" y="2111"/>
                    <a:pt x="181" y="2114"/>
                    <a:pt x="173" y="2119"/>
                  </a:cubicBezTo>
                  <a:cubicBezTo>
                    <a:pt x="154" y="2133"/>
                    <a:pt x="151" y="2158"/>
                    <a:pt x="165" y="2175"/>
                  </a:cubicBezTo>
                  <a:cubicBezTo>
                    <a:pt x="198" y="2220"/>
                    <a:pt x="235" y="2261"/>
                    <a:pt x="271" y="2301"/>
                  </a:cubicBezTo>
                  <a:cubicBezTo>
                    <a:pt x="279" y="2309"/>
                    <a:pt x="290" y="2312"/>
                    <a:pt x="299" y="2312"/>
                  </a:cubicBezTo>
                  <a:cubicBezTo>
                    <a:pt x="310" y="2312"/>
                    <a:pt x="315" y="2303"/>
                    <a:pt x="327" y="2301"/>
                  </a:cubicBezTo>
                  <a:cubicBezTo>
                    <a:pt x="343" y="2284"/>
                    <a:pt x="343" y="2259"/>
                    <a:pt x="327" y="2245"/>
                  </a:cubicBezTo>
                  <a:cubicBezTo>
                    <a:pt x="293" y="2206"/>
                    <a:pt x="257" y="2172"/>
                    <a:pt x="229" y="2130"/>
                  </a:cubicBezTo>
                  <a:cubicBezTo>
                    <a:pt x="221" y="2117"/>
                    <a:pt x="209" y="2111"/>
                    <a:pt x="197" y="2111"/>
                  </a:cubicBezTo>
                  <a:close/>
                  <a:moveTo>
                    <a:pt x="2027" y="2183"/>
                  </a:moveTo>
                  <a:cubicBezTo>
                    <a:pt x="2017" y="2183"/>
                    <a:pt x="2006" y="2188"/>
                    <a:pt x="1998" y="2197"/>
                  </a:cubicBezTo>
                  <a:cubicBezTo>
                    <a:pt x="1961" y="2231"/>
                    <a:pt x="1925" y="2261"/>
                    <a:pt x="1883" y="2295"/>
                  </a:cubicBezTo>
                  <a:cubicBezTo>
                    <a:pt x="1861" y="2309"/>
                    <a:pt x="1858" y="2331"/>
                    <a:pt x="1872" y="2351"/>
                  </a:cubicBezTo>
                  <a:cubicBezTo>
                    <a:pt x="1878" y="2359"/>
                    <a:pt x="1889" y="2367"/>
                    <a:pt x="1903" y="2367"/>
                  </a:cubicBezTo>
                  <a:cubicBezTo>
                    <a:pt x="1911" y="2367"/>
                    <a:pt x="1917" y="2365"/>
                    <a:pt x="1931" y="2356"/>
                  </a:cubicBezTo>
                  <a:cubicBezTo>
                    <a:pt x="1973" y="2326"/>
                    <a:pt x="2014" y="2289"/>
                    <a:pt x="2053" y="2253"/>
                  </a:cubicBezTo>
                  <a:cubicBezTo>
                    <a:pt x="2070" y="2239"/>
                    <a:pt x="2070" y="2214"/>
                    <a:pt x="2053" y="2197"/>
                  </a:cubicBezTo>
                  <a:cubicBezTo>
                    <a:pt x="2046" y="2188"/>
                    <a:pt x="2037" y="2183"/>
                    <a:pt x="2027" y="2183"/>
                  </a:cubicBezTo>
                  <a:close/>
                  <a:moveTo>
                    <a:pt x="2133" y="2193"/>
                  </a:moveTo>
                  <a:cubicBezTo>
                    <a:pt x="2123" y="2193"/>
                    <a:pt x="2112" y="2197"/>
                    <a:pt x="2104" y="2206"/>
                  </a:cubicBezTo>
                  <a:cubicBezTo>
                    <a:pt x="2084" y="2220"/>
                    <a:pt x="2084" y="2245"/>
                    <a:pt x="2104" y="2261"/>
                  </a:cubicBezTo>
                  <a:cubicBezTo>
                    <a:pt x="2140" y="2301"/>
                    <a:pt x="2182" y="2337"/>
                    <a:pt x="2229" y="2367"/>
                  </a:cubicBezTo>
                  <a:cubicBezTo>
                    <a:pt x="2232" y="2370"/>
                    <a:pt x="2243" y="2373"/>
                    <a:pt x="2249" y="2373"/>
                  </a:cubicBezTo>
                  <a:cubicBezTo>
                    <a:pt x="2260" y="2373"/>
                    <a:pt x="2274" y="2365"/>
                    <a:pt x="2285" y="2359"/>
                  </a:cubicBezTo>
                  <a:cubicBezTo>
                    <a:pt x="2299" y="2342"/>
                    <a:pt x="2291" y="2317"/>
                    <a:pt x="2274" y="2303"/>
                  </a:cubicBezTo>
                  <a:cubicBezTo>
                    <a:pt x="2232" y="2273"/>
                    <a:pt x="2193" y="2242"/>
                    <a:pt x="2159" y="2206"/>
                  </a:cubicBezTo>
                  <a:cubicBezTo>
                    <a:pt x="2153" y="2197"/>
                    <a:pt x="2143" y="2193"/>
                    <a:pt x="2133" y="2193"/>
                  </a:cubicBezTo>
                  <a:close/>
                  <a:moveTo>
                    <a:pt x="3136" y="2286"/>
                  </a:moveTo>
                  <a:cubicBezTo>
                    <a:pt x="3130" y="2286"/>
                    <a:pt x="3123" y="2287"/>
                    <a:pt x="3116" y="2289"/>
                  </a:cubicBezTo>
                  <a:cubicBezTo>
                    <a:pt x="3100" y="2298"/>
                    <a:pt x="3086" y="2303"/>
                    <a:pt x="3069" y="2314"/>
                  </a:cubicBezTo>
                  <a:cubicBezTo>
                    <a:pt x="3041" y="2328"/>
                    <a:pt x="3010" y="2342"/>
                    <a:pt x="2982" y="2356"/>
                  </a:cubicBezTo>
                  <a:cubicBezTo>
                    <a:pt x="2963" y="2367"/>
                    <a:pt x="2949" y="2387"/>
                    <a:pt x="2960" y="2409"/>
                  </a:cubicBezTo>
                  <a:cubicBezTo>
                    <a:pt x="2963" y="2423"/>
                    <a:pt x="2977" y="2434"/>
                    <a:pt x="2996" y="2434"/>
                  </a:cubicBezTo>
                  <a:cubicBezTo>
                    <a:pt x="2999" y="2434"/>
                    <a:pt x="3003" y="2431"/>
                    <a:pt x="3007" y="2431"/>
                  </a:cubicBezTo>
                  <a:cubicBezTo>
                    <a:pt x="3008" y="2431"/>
                    <a:pt x="3009" y="2431"/>
                    <a:pt x="3010" y="2432"/>
                  </a:cubicBezTo>
                  <a:cubicBezTo>
                    <a:pt x="3041" y="2418"/>
                    <a:pt x="3072" y="2404"/>
                    <a:pt x="3102" y="2387"/>
                  </a:cubicBezTo>
                  <a:cubicBezTo>
                    <a:pt x="3122" y="2376"/>
                    <a:pt x="3136" y="2370"/>
                    <a:pt x="3153" y="2359"/>
                  </a:cubicBezTo>
                  <a:cubicBezTo>
                    <a:pt x="3172" y="2351"/>
                    <a:pt x="3181" y="2328"/>
                    <a:pt x="3169" y="2306"/>
                  </a:cubicBezTo>
                  <a:cubicBezTo>
                    <a:pt x="3162" y="2292"/>
                    <a:pt x="3150" y="2286"/>
                    <a:pt x="3136" y="2286"/>
                  </a:cubicBezTo>
                  <a:close/>
                  <a:moveTo>
                    <a:pt x="420" y="2329"/>
                  </a:moveTo>
                  <a:cubicBezTo>
                    <a:pt x="408" y="2329"/>
                    <a:pt x="396" y="2335"/>
                    <a:pt x="388" y="2345"/>
                  </a:cubicBezTo>
                  <a:cubicBezTo>
                    <a:pt x="374" y="2365"/>
                    <a:pt x="380" y="2387"/>
                    <a:pt x="396" y="2401"/>
                  </a:cubicBezTo>
                  <a:cubicBezTo>
                    <a:pt x="444" y="2434"/>
                    <a:pt x="491" y="2457"/>
                    <a:pt x="541" y="2482"/>
                  </a:cubicBezTo>
                  <a:cubicBezTo>
                    <a:pt x="547" y="2482"/>
                    <a:pt x="550" y="2485"/>
                    <a:pt x="558" y="2485"/>
                  </a:cubicBezTo>
                  <a:cubicBezTo>
                    <a:pt x="572" y="2485"/>
                    <a:pt x="586" y="2479"/>
                    <a:pt x="592" y="2462"/>
                  </a:cubicBezTo>
                  <a:cubicBezTo>
                    <a:pt x="600" y="2440"/>
                    <a:pt x="592" y="2420"/>
                    <a:pt x="572" y="2409"/>
                  </a:cubicBezTo>
                  <a:cubicBezTo>
                    <a:pt x="527" y="2387"/>
                    <a:pt x="486" y="2365"/>
                    <a:pt x="444" y="2337"/>
                  </a:cubicBezTo>
                  <a:cubicBezTo>
                    <a:pt x="436" y="2331"/>
                    <a:pt x="428" y="2329"/>
                    <a:pt x="420" y="2329"/>
                  </a:cubicBezTo>
                  <a:close/>
                  <a:moveTo>
                    <a:pt x="2387" y="2370"/>
                  </a:moveTo>
                  <a:cubicBezTo>
                    <a:pt x="2372" y="2370"/>
                    <a:pt x="2357" y="2379"/>
                    <a:pt x="2349" y="2395"/>
                  </a:cubicBezTo>
                  <a:cubicBezTo>
                    <a:pt x="2338" y="2415"/>
                    <a:pt x="2349" y="2437"/>
                    <a:pt x="2372" y="2448"/>
                  </a:cubicBezTo>
                  <a:cubicBezTo>
                    <a:pt x="2419" y="2468"/>
                    <a:pt x="2475" y="2482"/>
                    <a:pt x="2528" y="2493"/>
                  </a:cubicBezTo>
                  <a:lnTo>
                    <a:pt x="2536" y="2493"/>
                  </a:lnTo>
                  <a:cubicBezTo>
                    <a:pt x="2553" y="2493"/>
                    <a:pt x="2570" y="2479"/>
                    <a:pt x="2578" y="2462"/>
                  </a:cubicBezTo>
                  <a:cubicBezTo>
                    <a:pt x="2581" y="2440"/>
                    <a:pt x="2567" y="2420"/>
                    <a:pt x="2544" y="2415"/>
                  </a:cubicBezTo>
                  <a:cubicBezTo>
                    <a:pt x="2497" y="2409"/>
                    <a:pt x="2447" y="2395"/>
                    <a:pt x="2402" y="2373"/>
                  </a:cubicBezTo>
                  <a:cubicBezTo>
                    <a:pt x="2397" y="2371"/>
                    <a:pt x="2392" y="2370"/>
                    <a:pt x="2387" y="2370"/>
                  </a:cubicBezTo>
                  <a:close/>
                  <a:moveTo>
                    <a:pt x="2846" y="2400"/>
                  </a:moveTo>
                  <a:cubicBezTo>
                    <a:pt x="2843" y="2400"/>
                    <a:pt x="2840" y="2400"/>
                    <a:pt x="2837" y="2401"/>
                  </a:cubicBezTo>
                  <a:cubicBezTo>
                    <a:pt x="2790" y="2412"/>
                    <a:pt x="2740" y="2420"/>
                    <a:pt x="2692" y="2423"/>
                  </a:cubicBezTo>
                  <a:cubicBezTo>
                    <a:pt x="2670" y="2426"/>
                    <a:pt x="2653" y="2443"/>
                    <a:pt x="2653" y="2465"/>
                  </a:cubicBezTo>
                  <a:cubicBezTo>
                    <a:pt x="2653" y="2485"/>
                    <a:pt x="2670" y="2504"/>
                    <a:pt x="2692" y="2504"/>
                  </a:cubicBezTo>
                  <a:cubicBezTo>
                    <a:pt x="2745" y="2499"/>
                    <a:pt x="2801" y="2493"/>
                    <a:pt x="2860" y="2479"/>
                  </a:cubicBezTo>
                  <a:cubicBezTo>
                    <a:pt x="2876" y="2471"/>
                    <a:pt x="2893" y="2451"/>
                    <a:pt x="2888" y="2429"/>
                  </a:cubicBezTo>
                  <a:cubicBezTo>
                    <a:pt x="2880" y="2414"/>
                    <a:pt x="2865" y="2400"/>
                    <a:pt x="2846" y="2400"/>
                  </a:cubicBezTo>
                  <a:close/>
                  <a:moveTo>
                    <a:pt x="1775" y="2373"/>
                  </a:moveTo>
                  <a:cubicBezTo>
                    <a:pt x="1768" y="2373"/>
                    <a:pt x="1761" y="2375"/>
                    <a:pt x="1755" y="2379"/>
                  </a:cubicBezTo>
                  <a:cubicBezTo>
                    <a:pt x="1708" y="2401"/>
                    <a:pt x="1663" y="2423"/>
                    <a:pt x="1615" y="2440"/>
                  </a:cubicBezTo>
                  <a:cubicBezTo>
                    <a:pt x="1593" y="2446"/>
                    <a:pt x="1582" y="2468"/>
                    <a:pt x="1590" y="2490"/>
                  </a:cubicBezTo>
                  <a:cubicBezTo>
                    <a:pt x="1596" y="2504"/>
                    <a:pt x="1610" y="2513"/>
                    <a:pt x="1629" y="2513"/>
                  </a:cubicBezTo>
                  <a:lnTo>
                    <a:pt x="1643" y="2513"/>
                  </a:lnTo>
                  <a:cubicBezTo>
                    <a:pt x="1691" y="2493"/>
                    <a:pt x="1744" y="2471"/>
                    <a:pt x="1788" y="2448"/>
                  </a:cubicBezTo>
                  <a:cubicBezTo>
                    <a:pt x="1811" y="2437"/>
                    <a:pt x="1816" y="2415"/>
                    <a:pt x="1805" y="2395"/>
                  </a:cubicBezTo>
                  <a:cubicBezTo>
                    <a:pt x="1800" y="2380"/>
                    <a:pt x="1788" y="2373"/>
                    <a:pt x="1775" y="2373"/>
                  </a:cubicBezTo>
                  <a:close/>
                  <a:moveTo>
                    <a:pt x="700" y="2461"/>
                  </a:moveTo>
                  <a:cubicBezTo>
                    <a:pt x="683" y="2461"/>
                    <a:pt x="668" y="2472"/>
                    <a:pt x="661" y="2490"/>
                  </a:cubicBezTo>
                  <a:cubicBezTo>
                    <a:pt x="659" y="2510"/>
                    <a:pt x="670" y="2532"/>
                    <a:pt x="689" y="2538"/>
                  </a:cubicBezTo>
                  <a:cubicBezTo>
                    <a:pt x="739" y="2554"/>
                    <a:pt x="795" y="2566"/>
                    <a:pt x="848" y="2577"/>
                  </a:cubicBezTo>
                  <a:lnTo>
                    <a:pt x="854" y="2577"/>
                  </a:lnTo>
                  <a:cubicBezTo>
                    <a:pt x="873" y="2577"/>
                    <a:pt x="890" y="2563"/>
                    <a:pt x="890" y="2540"/>
                  </a:cubicBezTo>
                  <a:cubicBezTo>
                    <a:pt x="893" y="2521"/>
                    <a:pt x="879" y="2499"/>
                    <a:pt x="857" y="2496"/>
                  </a:cubicBezTo>
                  <a:cubicBezTo>
                    <a:pt x="809" y="2490"/>
                    <a:pt x="759" y="2476"/>
                    <a:pt x="712" y="2462"/>
                  </a:cubicBezTo>
                  <a:cubicBezTo>
                    <a:pt x="708" y="2461"/>
                    <a:pt x="704" y="2461"/>
                    <a:pt x="700" y="2461"/>
                  </a:cubicBezTo>
                  <a:close/>
                  <a:moveTo>
                    <a:pt x="1481" y="2477"/>
                  </a:moveTo>
                  <a:cubicBezTo>
                    <a:pt x="1478" y="2477"/>
                    <a:pt x="1474" y="2478"/>
                    <a:pt x="1470" y="2479"/>
                  </a:cubicBezTo>
                  <a:cubicBezTo>
                    <a:pt x="1423" y="2493"/>
                    <a:pt x="1373" y="2499"/>
                    <a:pt x="1323" y="2507"/>
                  </a:cubicBezTo>
                  <a:cubicBezTo>
                    <a:pt x="1300" y="2510"/>
                    <a:pt x="1283" y="2532"/>
                    <a:pt x="1286" y="2552"/>
                  </a:cubicBezTo>
                  <a:cubicBezTo>
                    <a:pt x="1289" y="2574"/>
                    <a:pt x="1303" y="2588"/>
                    <a:pt x="1325" y="2588"/>
                  </a:cubicBezTo>
                  <a:lnTo>
                    <a:pt x="1331" y="2582"/>
                  </a:lnTo>
                  <a:cubicBezTo>
                    <a:pt x="1384" y="2577"/>
                    <a:pt x="1437" y="2568"/>
                    <a:pt x="1490" y="2554"/>
                  </a:cubicBezTo>
                  <a:cubicBezTo>
                    <a:pt x="1507" y="2549"/>
                    <a:pt x="1523" y="2526"/>
                    <a:pt x="1518" y="2507"/>
                  </a:cubicBezTo>
                  <a:cubicBezTo>
                    <a:pt x="1513" y="2493"/>
                    <a:pt x="1499" y="2477"/>
                    <a:pt x="1481" y="2477"/>
                  </a:cubicBezTo>
                  <a:close/>
                  <a:moveTo>
                    <a:pt x="1010" y="2510"/>
                  </a:moveTo>
                  <a:cubicBezTo>
                    <a:pt x="991" y="2510"/>
                    <a:pt x="971" y="2526"/>
                    <a:pt x="968" y="2549"/>
                  </a:cubicBezTo>
                  <a:cubicBezTo>
                    <a:pt x="968" y="2568"/>
                    <a:pt x="988" y="2585"/>
                    <a:pt x="1007" y="2591"/>
                  </a:cubicBezTo>
                  <a:cubicBezTo>
                    <a:pt x="1021" y="2591"/>
                    <a:pt x="1035" y="2593"/>
                    <a:pt x="1049" y="2593"/>
                  </a:cubicBezTo>
                  <a:cubicBezTo>
                    <a:pt x="1074" y="2596"/>
                    <a:pt x="1102" y="2596"/>
                    <a:pt x="1127" y="2596"/>
                  </a:cubicBezTo>
                  <a:lnTo>
                    <a:pt x="1166" y="2596"/>
                  </a:lnTo>
                  <a:cubicBezTo>
                    <a:pt x="1189" y="2593"/>
                    <a:pt x="1205" y="2577"/>
                    <a:pt x="1205" y="2554"/>
                  </a:cubicBezTo>
                  <a:cubicBezTo>
                    <a:pt x="1205" y="2535"/>
                    <a:pt x="1189" y="2515"/>
                    <a:pt x="1166" y="2515"/>
                  </a:cubicBezTo>
                  <a:lnTo>
                    <a:pt x="1164" y="2515"/>
                  </a:lnTo>
                  <a:cubicBezTo>
                    <a:pt x="1127" y="2515"/>
                    <a:pt x="1088" y="2515"/>
                    <a:pt x="1049" y="2513"/>
                  </a:cubicBezTo>
                  <a:cubicBezTo>
                    <a:pt x="1038" y="2513"/>
                    <a:pt x="1024" y="2513"/>
                    <a:pt x="1010" y="2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3"/>
          <p:cNvGrpSpPr/>
          <p:nvPr/>
        </p:nvGrpSpPr>
        <p:grpSpPr>
          <a:xfrm>
            <a:off x="63391" y="1720407"/>
            <a:ext cx="1918945" cy="1778456"/>
            <a:chOff x="517529" y="2887082"/>
            <a:chExt cx="1918945" cy="1778456"/>
          </a:xfrm>
        </p:grpSpPr>
        <p:sp>
          <p:nvSpPr>
            <p:cNvPr id="1128" name="Google Shape;1128;p33"/>
            <p:cNvSpPr/>
            <p:nvPr/>
          </p:nvSpPr>
          <p:spPr>
            <a:xfrm rot="749980">
              <a:off x="655793" y="3047546"/>
              <a:ext cx="1642416" cy="1457529"/>
            </a:xfrm>
            <a:custGeom>
              <a:avLst/>
              <a:gdLst/>
              <a:ahLst/>
              <a:cxnLst/>
              <a:rect l="l" t="t" r="r" b="b"/>
              <a:pathLst>
                <a:path w="22004" h="19527" extrusionOk="0">
                  <a:moveTo>
                    <a:pt x="9665" y="1"/>
                  </a:moveTo>
                  <a:cubicBezTo>
                    <a:pt x="9168" y="1"/>
                    <a:pt x="8708" y="168"/>
                    <a:pt x="8342" y="447"/>
                  </a:cubicBezTo>
                  <a:lnTo>
                    <a:pt x="7742" y="447"/>
                  </a:lnTo>
                  <a:lnTo>
                    <a:pt x="7742" y="631"/>
                  </a:lnTo>
                  <a:cubicBezTo>
                    <a:pt x="7720" y="634"/>
                    <a:pt x="7698" y="639"/>
                    <a:pt x="7675" y="642"/>
                  </a:cubicBezTo>
                  <a:cubicBezTo>
                    <a:pt x="7544" y="617"/>
                    <a:pt x="7410" y="606"/>
                    <a:pt x="7274" y="606"/>
                  </a:cubicBezTo>
                  <a:cubicBezTo>
                    <a:pt x="6811" y="606"/>
                    <a:pt x="6359" y="745"/>
                    <a:pt x="5963" y="1008"/>
                  </a:cubicBezTo>
                  <a:cubicBezTo>
                    <a:pt x="5949" y="1016"/>
                    <a:pt x="5940" y="1024"/>
                    <a:pt x="5929" y="1033"/>
                  </a:cubicBezTo>
                  <a:cubicBezTo>
                    <a:pt x="5485" y="1150"/>
                    <a:pt x="5070" y="1340"/>
                    <a:pt x="4688" y="1594"/>
                  </a:cubicBezTo>
                  <a:cubicBezTo>
                    <a:pt x="4609" y="1647"/>
                    <a:pt x="4534" y="1702"/>
                    <a:pt x="4462" y="1758"/>
                  </a:cubicBezTo>
                  <a:cubicBezTo>
                    <a:pt x="4255" y="1688"/>
                    <a:pt x="4038" y="1649"/>
                    <a:pt x="3820" y="1649"/>
                  </a:cubicBezTo>
                  <a:cubicBezTo>
                    <a:pt x="3630" y="1649"/>
                    <a:pt x="3457" y="1674"/>
                    <a:pt x="3298" y="1716"/>
                  </a:cubicBezTo>
                  <a:cubicBezTo>
                    <a:pt x="3256" y="1714"/>
                    <a:pt x="3215" y="1714"/>
                    <a:pt x="3170" y="1714"/>
                  </a:cubicBezTo>
                  <a:cubicBezTo>
                    <a:pt x="2539" y="1714"/>
                    <a:pt x="1940" y="2020"/>
                    <a:pt x="1569" y="2528"/>
                  </a:cubicBezTo>
                  <a:cubicBezTo>
                    <a:pt x="1401" y="2762"/>
                    <a:pt x="1217" y="3117"/>
                    <a:pt x="1192" y="3597"/>
                  </a:cubicBezTo>
                  <a:cubicBezTo>
                    <a:pt x="1114" y="3797"/>
                    <a:pt x="1066" y="4015"/>
                    <a:pt x="1058" y="4230"/>
                  </a:cubicBezTo>
                  <a:lnTo>
                    <a:pt x="927" y="4930"/>
                  </a:lnTo>
                  <a:cubicBezTo>
                    <a:pt x="765" y="5237"/>
                    <a:pt x="670" y="5586"/>
                    <a:pt x="668" y="5957"/>
                  </a:cubicBezTo>
                  <a:cubicBezTo>
                    <a:pt x="662" y="6554"/>
                    <a:pt x="1078" y="7000"/>
                    <a:pt x="969" y="7544"/>
                  </a:cubicBezTo>
                  <a:cubicBezTo>
                    <a:pt x="827" y="8258"/>
                    <a:pt x="411" y="8847"/>
                    <a:pt x="369" y="9609"/>
                  </a:cubicBezTo>
                  <a:cubicBezTo>
                    <a:pt x="355" y="9874"/>
                    <a:pt x="375" y="10139"/>
                    <a:pt x="391" y="10404"/>
                  </a:cubicBezTo>
                  <a:cubicBezTo>
                    <a:pt x="447" y="11190"/>
                    <a:pt x="500" y="11980"/>
                    <a:pt x="556" y="12764"/>
                  </a:cubicBezTo>
                  <a:cubicBezTo>
                    <a:pt x="606" y="13542"/>
                    <a:pt x="453" y="13908"/>
                    <a:pt x="196" y="14608"/>
                  </a:cubicBezTo>
                  <a:cubicBezTo>
                    <a:pt x="132" y="14775"/>
                    <a:pt x="87" y="14971"/>
                    <a:pt x="62" y="15183"/>
                  </a:cubicBezTo>
                  <a:cubicBezTo>
                    <a:pt x="1" y="15777"/>
                    <a:pt x="193" y="16368"/>
                    <a:pt x="587" y="16809"/>
                  </a:cubicBezTo>
                  <a:cubicBezTo>
                    <a:pt x="715" y="16954"/>
                    <a:pt x="868" y="17085"/>
                    <a:pt x="1036" y="17191"/>
                  </a:cubicBezTo>
                  <a:cubicBezTo>
                    <a:pt x="1041" y="17202"/>
                    <a:pt x="1050" y="17211"/>
                    <a:pt x="1058" y="17216"/>
                  </a:cubicBezTo>
                  <a:cubicBezTo>
                    <a:pt x="1859" y="18148"/>
                    <a:pt x="3142" y="19046"/>
                    <a:pt x="4328" y="19381"/>
                  </a:cubicBezTo>
                  <a:cubicBezTo>
                    <a:pt x="4664" y="19477"/>
                    <a:pt x="5019" y="19527"/>
                    <a:pt x="5372" y="19527"/>
                  </a:cubicBezTo>
                  <a:cubicBezTo>
                    <a:pt x="6172" y="19527"/>
                    <a:pt x="6964" y="19271"/>
                    <a:pt x="7525" y="18712"/>
                  </a:cubicBezTo>
                  <a:cubicBezTo>
                    <a:pt x="8508" y="18896"/>
                    <a:pt x="9509" y="18988"/>
                    <a:pt x="10508" y="18988"/>
                  </a:cubicBezTo>
                  <a:cubicBezTo>
                    <a:pt x="10912" y="18988"/>
                    <a:pt x="11316" y="18973"/>
                    <a:pt x="11718" y="18943"/>
                  </a:cubicBezTo>
                  <a:cubicBezTo>
                    <a:pt x="11862" y="18932"/>
                    <a:pt x="12009" y="18928"/>
                    <a:pt x="12159" y="18928"/>
                  </a:cubicBezTo>
                  <a:cubicBezTo>
                    <a:pt x="12576" y="18928"/>
                    <a:pt x="13009" y="18960"/>
                    <a:pt x="13429" y="18960"/>
                  </a:cubicBezTo>
                  <a:cubicBezTo>
                    <a:pt x="14345" y="18960"/>
                    <a:pt x="15203" y="18809"/>
                    <a:pt x="15724" y="17850"/>
                  </a:cubicBezTo>
                  <a:cubicBezTo>
                    <a:pt x="15844" y="17836"/>
                    <a:pt x="15947" y="17816"/>
                    <a:pt x="16056" y="17788"/>
                  </a:cubicBezTo>
                  <a:cubicBezTo>
                    <a:pt x="16084" y="17780"/>
                    <a:pt x="16112" y="17771"/>
                    <a:pt x="16140" y="17763"/>
                  </a:cubicBezTo>
                  <a:cubicBezTo>
                    <a:pt x="16268" y="17794"/>
                    <a:pt x="16396" y="17816"/>
                    <a:pt x="16533" y="17827"/>
                  </a:cubicBezTo>
                  <a:cubicBezTo>
                    <a:pt x="16703" y="17911"/>
                    <a:pt x="16890" y="17978"/>
                    <a:pt x="17105" y="18014"/>
                  </a:cubicBezTo>
                  <a:cubicBezTo>
                    <a:pt x="17211" y="18034"/>
                    <a:pt x="17317" y="18042"/>
                    <a:pt x="17426" y="18042"/>
                  </a:cubicBezTo>
                  <a:cubicBezTo>
                    <a:pt x="17995" y="18042"/>
                    <a:pt x="18536" y="17799"/>
                    <a:pt x="18907" y="17370"/>
                  </a:cubicBezTo>
                  <a:cubicBezTo>
                    <a:pt x="19362" y="16848"/>
                    <a:pt x="19563" y="16120"/>
                    <a:pt x="19853" y="15503"/>
                  </a:cubicBezTo>
                  <a:cubicBezTo>
                    <a:pt x="20330" y="14485"/>
                    <a:pt x="20857" y="13503"/>
                    <a:pt x="21443" y="12543"/>
                  </a:cubicBezTo>
                  <a:cubicBezTo>
                    <a:pt x="21809" y="11944"/>
                    <a:pt x="22004" y="11333"/>
                    <a:pt x="21566" y="10713"/>
                  </a:cubicBezTo>
                  <a:cubicBezTo>
                    <a:pt x="21449" y="10549"/>
                    <a:pt x="21315" y="10406"/>
                    <a:pt x="21159" y="10287"/>
                  </a:cubicBezTo>
                  <a:cubicBezTo>
                    <a:pt x="21161" y="10259"/>
                    <a:pt x="21161" y="10231"/>
                    <a:pt x="21161" y="10200"/>
                  </a:cubicBezTo>
                  <a:cubicBezTo>
                    <a:pt x="21161" y="9974"/>
                    <a:pt x="21136" y="9754"/>
                    <a:pt x="21089" y="9542"/>
                  </a:cubicBezTo>
                  <a:cubicBezTo>
                    <a:pt x="21259" y="9335"/>
                    <a:pt x="21390" y="9095"/>
                    <a:pt x="21465" y="8833"/>
                  </a:cubicBezTo>
                  <a:cubicBezTo>
                    <a:pt x="21633" y="8250"/>
                    <a:pt x="21493" y="7798"/>
                    <a:pt x="21331" y="7271"/>
                  </a:cubicBezTo>
                  <a:cubicBezTo>
                    <a:pt x="21242" y="6972"/>
                    <a:pt x="21119" y="6593"/>
                    <a:pt x="20997" y="6239"/>
                  </a:cubicBezTo>
                  <a:cubicBezTo>
                    <a:pt x="20949" y="6096"/>
                    <a:pt x="20885" y="5918"/>
                    <a:pt x="20815" y="5734"/>
                  </a:cubicBezTo>
                  <a:cubicBezTo>
                    <a:pt x="20838" y="5703"/>
                    <a:pt x="20857" y="5667"/>
                    <a:pt x="20874" y="5633"/>
                  </a:cubicBezTo>
                  <a:cubicBezTo>
                    <a:pt x="21080" y="5432"/>
                    <a:pt x="21248" y="5198"/>
                    <a:pt x="21359" y="4930"/>
                  </a:cubicBezTo>
                  <a:lnTo>
                    <a:pt x="21362" y="4925"/>
                  </a:lnTo>
                  <a:cubicBezTo>
                    <a:pt x="21496" y="4609"/>
                    <a:pt x="21549" y="4275"/>
                    <a:pt x="21513" y="3948"/>
                  </a:cubicBezTo>
                  <a:cubicBezTo>
                    <a:pt x="21524" y="3758"/>
                    <a:pt x="21510" y="3563"/>
                    <a:pt x="21474" y="3368"/>
                  </a:cubicBezTo>
                  <a:cubicBezTo>
                    <a:pt x="21326" y="2556"/>
                    <a:pt x="20734" y="1942"/>
                    <a:pt x="19964" y="1727"/>
                  </a:cubicBezTo>
                  <a:lnTo>
                    <a:pt x="19934" y="1705"/>
                  </a:lnTo>
                  <a:cubicBezTo>
                    <a:pt x="19602" y="1493"/>
                    <a:pt x="19222" y="1382"/>
                    <a:pt x="18832" y="1382"/>
                  </a:cubicBezTo>
                  <a:cubicBezTo>
                    <a:pt x="18759" y="1317"/>
                    <a:pt x="18681" y="1259"/>
                    <a:pt x="18600" y="1206"/>
                  </a:cubicBezTo>
                  <a:cubicBezTo>
                    <a:pt x="18405" y="1080"/>
                    <a:pt x="18193" y="980"/>
                    <a:pt x="17970" y="913"/>
                  </a:cubicBezTo>
                  <a:lnTo>
                    <a:pt x="17956" y="910"/>
                  </a:lnTo>
                  <a:cubicBezTo>
                    <a:pt x="17429" y="759"/>
                    <a:pt x="16876" y="757"/>
                    <a:pt x="16335" y="628"/>
                  </a:cubicBezTo>
                  <a:cubicBezTo>
                    <a:pt x="16133" y="581"/>
                    <a:pt x="15925" y="556"/>
                    <a:pt x="15718" y="556"/>
                  </a:cubicBezTo>
                  <a:cubicBezTo>
                    <a:pt x="15574" y="556"/>
                    <a:pt x="15429" y="568"/>
                    <a:pt x="15286" y="592"/>
                  </a:cubicBezTo>
                  <a:cubicBezTo>
                    <a:pt x="15210" y="607"/>
                    <a:pt x="15134" y="622"/>
                    <a:pt x="15058" y="622"/>
                  </a:cubicBezTo>
                  <a:cubicBezTo>
                    <a:pt x="15018" y="622"/>
                    <a:pt x="14977" y="618"/>
                    <a:pt x="14937" y="606"/>
                  </a:cubicBezTo>
                  <a:cubicBezTo>
                    <a:pt x="14842" y="584"/>
                    <a:pt x="14764" y="519"/>
                    <a:pt x="14686" y="466"/>
                  </a:cubicBezTo>
                  <a:cubicBezTo>
                    <a:pt x="14366" y="248"/>
                    <a:pt x="13995" y="144"/>
                    <a:pt x="13625" y="144"/>
                  </a:cubicBezTo>
                  <a:cubicBezTo>
                    <a:pt x="13027" y="144"/>
                    <a:pt x="12430" y="413"/>
                    <a:pt x="12050" y="899"/>
                  </a:cubicBezTo>
                  <a:cubicBezTo>
                    <a:pt x="11955" y="969"/>
                    <a:pt x="11871" y="1038"/>
                    <a:pt x="11799" y="1117"/>
                  </a:cubicBezTo>
                  <a:cubicBezTo>
                    <a:pt x="11718" y="1064"/>
                    <a:pt x="11637" y="1019"/>
                    <a:pt x="11553" y="980"/>
                  </a:cubicBezTo>
                  <a:lnTo>
                    <a:pt x="10995" y="453"/>
                  </a:lnTo>
                  <a:cubicBezTo>
                    <a:pt x="10619" y="160"/>
                    <a:pt x="10158" y="1"/>
                    <a:pt x="9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 rot="749980">
              <a:off x="722431" y="4026084"/>
              <a:ext cx="83151" cy="68670"/>
            </a:xfrm>
            <a:custGeom>
              <a:avLst/>
              <a:gdLst/>
              <a:ahLst/>
              <a:cxnLst/>
              <a:rect l="l" t="t" r="r" b="b"/>
              <a:pathLst>
                <a:path w="1114" h="920" extrusionOk="0">
                  <a:moveTo>
                    <a:pt x="300" y="1"/>
                  </a:moveTo>
                  <a:cubicBezTo>
                    <a:pt x="165" y="1"/>
                    <a:pt x="47" y="71"/>
                    <a:pt x="22" y="299"/>
                  </a:cubicBezTo>
                  <a:cubicBezTo>
                    <a:pt x="0" y="484"/>
                    <a:pt x="225" y="544"/>
                    <a:pt x="413" y="544"/>
                  </a:cubicBezTo>
                  <a:cubicBezTo>
                    <a:pt x="463" y="544"/>
                    <a:pt x="511" y="540"/>
                    <a:pt x="550" y="532"/>
                  </a:cubicBezTo>
                  <a:lnTo>
                    <a:pt x="550" y="532"/>
                  </a:lnTo>
                  <a:cubicBezTo>
                    <a:pt x="494" y="611"/>
                    <a:pt x="456" y="744"/>
                    <a:pt x="566" y="871"/>
                  </a:cubicBezTo>
                  <a:cubicBezTo>
                    <a:pt x="595" y="904"/>
                    <a:pt x="629" y="919"/>
                    <a:pt x="663" y="919"/>
                  </a:cubicBezTo>
                  <a:cubicBezTo>
                    <a:pt x="868" y="919"/>
                    <a:pt x="1114" y="412"/>
                    <a:pt x="761" y="171"/>
                  </a:cubicBezTo>
                  <a:cubicBezTo>
                    <a:pt x="761" y="171"/>
                    <a:pt x="510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 rot="749980">
              <a:off x="778135" y="3994444"/>
              <a:ext cx="74194" cy="72626"/>
            </a:xfrm>
            <a:custGeom>
              <a:avLst/>
              <a:gdLst/>
              <a:ahLst/>
              <a:cxnLst/>
              <a:rect l="l" t="t" r="r" b="b"/>
              <a:pathLst>
                <a:path w="994" h="973" extrusionOk="0">
                  <a:moveTo>
                    <a:pt x="427" y="1"/>
                  </a:moveTo>
                  <a:cubicBezTo>
                    <a:pt x="0" y="1"/>
                    <a:pt x="187" y="673"/>
                    <a:pt x="187" y="673"/>
                  </a:cubicBezTo>
                  <a:cubicBezTo>
                    <a:pt x="246" y="891"/>
                    <a:pt x="433" y="973"/>
                    <a:pt x="605" y="973"/>
                  </a:cubicBezTo>
                  <a:cubicBezTo>
                    <a:pt x="810" y="973"/>
                    <a:pt x="993" y="855"/>
                    <a:pt x="907" y="712"/>
                  </a:cubicBezTo>
                  <a:cubicBezTo>
                    <a:pt x="846" y="609"/>
                    <a:pt x="759" y="576"/>
                    <a:pt x="681" y="576"/>
                  </a:cubicBezTo>
                  <a:cubicBezTo>
                    <a:pt x="649" y="576"/>
                    <a:pt x="620" y="581"/>
                    <a:pt x="593" y="589"/>
                  </a:cubicBezTo>
                  <a:lnTo>
                    <a:pt x="593" y="589"/>
                  </a:lnTo>
                  <a:cubicBezTo>
                    <a:pt x="686" y="425"/>
                    <a:pt x="770" y="65"/>
                    <a:pt x="541" y="14"/>
                  </a:cubicBezTo>
                  <a:cubicBezTo>
                    <a:pt x="499" y="5"/>
                    <a:pt x="461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 rot="749980">
              <a:off x="775140" y="3987394"/>
              <a:ext cx="16123" cy="45308"/>
            </a:xfrm>
            <a:custGeom>
              <a:avLst/>
              <a:gdLst/>
              <a:ahLst/>
              <a:cxnLst/>
              <a:rect l="l" t="t" r="r" b="b"/>
              <a:pathLst>
                <a:path w="216" h="607" extrusionOk="0">
                  <a:moveTo>
                    <a:pt x="176" y="0"/>
                  </a:moveTo>
                  <a:cubicBezTo>
                    <a:pt x="167" y="0"/>
                    <a:pt x="158" y="3"/>
                    <a:pt x="151" y="9"/>
                  </a:cubicBezTo>
                  <a:cubicBezTo>
                    <a:pt x="68" y="76"/>
                    <a:pt x="20" y="151"/>
                    <a:pt x="15" y="246"/>
                  </a:cubicBezTo>
                  <a:cubicBezTo>
                    <a:pt x="1" y="428"/>
                    <a:pt x="137" y="584"/>
                    <a:pt x="143" y="592"/>
                  </a:cubicBezTo>
                  <a:cubicBezTo>
                    <a:pt x="151" y="603"/>
                    <a:pt x="160" y="606"/>
                    <a:pt x="171" y="606"/>
                  </a:cubicBezTo>
                  <a:cubicBezTo>
                    <a:pt x="182" y="606"/>
                    <a:pt x="188" y="603"/>
                    <a:pt x="196" y="595"/>
                  </a:cubicBezTo>
                  <a:cubicBezTo>
                    <a:pt x="213" y="581"/>
                    <a:pt x="213" y="561"/>
                    <a:pt x="199" y="542"/>
                  </a:cubicBezTo>
                  <a:cubicBezTo>
                    <a:pt x="196" y="542"/>
                    <a:pt x="73" y="400"/>
                    <a:pt x="87" y="252"/>
                  </a:cubicBezTo>
                  <a:cubicBezTo>
                    <a:pt x="95" y="182"/>
                    <a:pt x="129" y="121"/>
                    <a:pt x="196" y="68"/>
                  </a:cubicBezTo>
                  <a:cubicBezTo>
                    <a:pt x="213" y="57"/>
                    <a:pt x="215" y="34"/>
                    <a:pt x="201" y="15"/>
                  </a:cubicBezTo>
                  <a:cubicBezTo>
                    <a:pt x="197" y="5"/>
                    <a:pt x="18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 rot="749980">
              <a:off x="740716" y="4007633"/>
              <a:ext cx="42994" cy="23811"/>
            </a:xfrm>
            <a:custGeom>
              <a:avLst/>
              <a:gdLst/>
              <a:ahLst/>
              <a:cxnLst/>
              <a:rect l="l" t="t" r="r" b="b"/>
              <a:pathLst>
                <a:path w="576" h="319" extrusionOk="0">
                  <a:moveTo>
                    <a:pt x="211" y="0"/>
                  </a:moveTo>
                  <a:cubicBezTo>
                    <a:pt x="89" y="0"/>
                    <a:pt x="15" y="93"/>
                    <a:pt x="12" y="96"/>
                  </a:cubicBezTo>
                  <a:cubicBezTo>
                    <a:pt x="1" y="110"/>
                    <a:pt x="1" y="132"/>
                    <a:pt x="18" y="146"/>
                  </a:cubicBezTo>
                  <a:cubicBezTo>
                    <a:pt x="26" y="154"/>
                    <a:pt x="35" y="158"/>
                    <a:pt x="44" y="158"/>
                  </a:cubicBezTo>
                  <a:cubicBezTo>
                    <a:pt x="54" y="158"/>
                    <a:pt x="63" y="153"/>
                    <a:pt x="71" y="143"/>
                  </a:cubicBezTo>
                  <a:cubicBezTo>
                    <a:pt x="71" y="143"/>
                    <a:pt x="127" y="76"/>
                    <a:pt x="214" y="76"/>
                  </a:cubicBezTo>
                  <a:cubicBezTo>
                    <a:pt x="217" y="76"/>
                    <a:pt x="221" y="76"/>
                    <a:pt x="224" y="76"/>
                  </a:cubicBezTo>
                  <a:cubicBezTo>
                    <a:pt x="316" y="85"/>
                    <a:pt x="411" y="163"/>
                    <a:pt x="503" y="302"/>
                  </a:cubicBezTo>
                  <a:cubicBezTo>
                    <a:pt x="511" y="311"/>
                    <a:pt x="522" y="319"/>
                    <a:pt x="536" y="319"/>
                  </a:cubicBezTo>
                  <a:cubicBezTo>
                    <a:pt x="542" y="319"/>
                    <a:pt x="550" y="319"/>
                    <a:pt x="556" y="311"/>
                  </a:cubicBezTo>
                  <a:cubicBezTo>
                    <a:pt x="573" y="302"/>
                    <a:pt x="575" y="277"/>
                    <a:pt x="567" y="260"/>
                  </a:cubicBezTo>
                  <a:cubicBezTo>
                    <a:pt x="458" y="96"/>
                    <a:pt x="347" y="7"/>
                    <a:pt x="227" y="1"/>
                  </a:cubicBezTo>
                  <a:cubicBezTo>
                    <a:pt x="222" y="1"/>
                    <a:pt x="216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 rot="749980">
              <a:off x="754107" y="4042824"/>
              <a:ext cx="34634" cy="40008"/>
            </a:xfrm>
            <a:custGeom>
              <a:avLst/>
              <a:gdLst/>
              <a:ahLst/>
              <a:cxnLst/>
              <a:rect l="l" t="t" r="r" b="b"/>
              <a:pathLst>
                <a:path w="464" h="536" extrusionOk="0">
                  <a:moveTo>
                    <a:pt x="238" y="1"/>
                  </a:moveTo>
                  <a:cubicBezTo>
                    <a:pt x="155" y="1"/>
                    <a:pt x="47" y="9"/>
                    <a:pt x="14" y="61"/>
                  </a:cubicBezTo>
                  <a:cubicBezTo>
                    <a:pt x="0" y="80"/>
                    <a:pt x="0" y="100"/>
                    <a:pt x="6" y="117"/>
                  </a:cubicBezTo>
                  <a:cubicBezTo>
                    <a:pt x="28" y="173"/>
                    <a:pt x="142" y="214"/>
                    <a:pt x="229" y="242"/>
                  </a:cubicBezTo>
                  <a:cubicBezTo>
                    <a:pt x="201" y="337"/>
                    <a:pt x="173" y="465"/>
                    <a:pt x="220" y="516"/>
                  </a:cubicBezTo>
                  <a:cubicBezTo>
                    <a:pt x="226" y="521"/>
                    <a:pt x="240" y="535"/>
                    <a:pt x="265" y="535"/>
                  </a:cubicBezTo>
                  <a:cubicBezTo>
                    <a:pt x="271" y="535"/>
                    <a:pt x="279" y="532"/>
                    <a:pt x="285" y="532"/>
                  </a:cubicBezTo>
                  <a:cubicBezTo>
                    <a:pt x="405" y="502"/>
                    <a:pt x="452" y="326"/>
                    <a:pt x="460" y="306"/>
                  </a:cubicBezTo>
                  <a:cubicBezTo>
                    <a:pt x="463" y="290"/>
                    <a:pt x="449" y="265"/>
                    <a:pt x="432" y="259"/>
                  </a:cubicBezTo>
                  <a:cubicBezTo>
                    <a:pt x="431" y="259"/>
                    <a:pt x="429" y="259"/>
                    <a:pt x="427" y="259"/>
                  </a:cubicBezTo>
                  <a:cubicBezTo>
                    <a:pt x="411" y="259"/>
                    <a:pt x="393" y="270"/>
                    <a:pt x="388" y="290"/>
                  </a:cubicBezTo>
                  <a:cubicBezTo>
                    <a:pt x="377" y="326"/>
                    <a:pt x="335" y="435"/>
                    <a:pt x="271" y="460"/>
                  </a:cubicBezTo>
                  <a:cubicBezTo>
                    <a:pt x="265" y="429"/>
                    <a:pt x="282" y="326"/>
                    <a:pt x="313" y="234"/>
                  </a:cubicBezTo>
                  <a:cubicBezTo>
                    <a:pt x="315" y="223"/>
                    <a:pt x="315" y="212"/>
                    <a:pt x="310" y="200"/>
                  </a:cubicBezTo>
                  <a:cubicBezTo>
                    <a:pt x="304" y="195"/>
                    <a:pt x="296" y="186"/>
                    <a:pt x="285" y="184"/>
                  </a:cubicBezTo>
                  <a:cubicBezTo>
                    <a:pt x="198" y="159"/>
                    <a:pt x="112" y="125"/>
                    <a:pt x="84" y="100"/>
                  </a:cubicBezTo>
                  <a:cubicBezTo>
                    <a:pt x="107" y="87"/>
                    <a:pt x="170" y="78"/>
                    <a:pt x="241" y="78"/>
                  </a:cubicBezTo>
                  <a:cubicBezTo>
                    <a:pt x="262" y="78"/>
                    <a:pt x="285" y="79"/>
                    <a:pt x="307" y="80"/>
                  </a:cubicBezTo>
                  <a:cubicBezTo>
                    <a:pt x="308" y="81"/>
                    <a:pt x="310" y="81"/>
                    <a:pt x="311" y="81"/>
                  </a:cubicBezTo>
                  <a:cubicBezTo>
                    <a:pt x="331" y="81"/>
                    <a:pt x="344" y="62"/>
                    <a:pt x="349" y="44"/>
                  </a:cubicBezTo>
                  <a:cubicBezTo>
                    <a:pt x="352" y="25"/>
                    <a:pt x="335" y="5"/>
                    <a:pt x="313" y="2"/>
                  </a:cubicBezTo>
                  <a:cubicBezTo>
                    <a:pt x="294" y="2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 rot="749980">
              <a:off x="789430" y="4015829"/>
              <a:ext cx="38366" cy="46800"/>
            </a:xfrm>
            <a:custGeom>
              <a:avLst/>
              <a:gdLst/>
              <a:ahLst/>
              <a:cxnLst/>
              <a:rect l="l" t="t" r="r" b="b"/>
              <a:pathLst>
                <a:path w="514" h="627" extrusionOk="0">
                  <a:moveTo>
                    <a:pt x="183" y="0"/>
                  </a:moveTo>
                  <a:cubicBezTo>
                    <a:pt x="173" y="0"/>
                    <a:pt x="163" y="2"/>
                    <a:pt x="154" y="7"/>
                  </a:cubicBezTo>
                  <a:cubicBezTo>
                    <a:pt x="81" y="46"/>
                    <a:pt x="20" y="247"/>
                    <a:pt x="3" y="311"/>
                  </a:cubicBezTo>
                  <a:cubicBezTo>
                    <a:pt x="0" y="328"/>
                    <a:pt x="12" y="350"/>
                    <a:pt x="31" y="356"/>
                  </a:cubicBezTo>
                  <a:cubicBezTo>
                    <a:pt x="34" y="357"/>
                    <a:pt x="38" y="357"/>
                    <a:pt x="41" y="357"/>
                  </a:cubicBezTo>
                  <a:cubicBezTo>
                    <a:pt x="57" y="357"/>
                    <a:pt x="72" y="346"/>
                    <a:pt x="79" y="328"/>
                  </a:cubicBezTo>
                  <a:cubicBezTo>
                    <a:pt x="112" y="213"/>
                    <a:pt x="157" y="102"/>
                    <a:pt x="185" y="77"/>
                  </a:cubicBezTo>
                  <a:cubicBezTo>
                    <a:pt x="207" y="113"/>
                    <a:pt x="212" y="255"/>
                    <a:pt x="199" y="397"/>
                  </a:cubicBezTo>
                  <a:cubicBezTo>
                    <a:pt x="196" y="420"/>
                    <a:pt x="210" y="436"/>
                    <a:pt x="226" y="439"/>
                  </a:cubicBezTo>
                  <a:cubicBezTo>
                    <a:pt x="291" y="456"/>
                    <a:pt x="366" y="478"/>
                    <a:pt x="408" y="495"/>
                  </a:cubicBezTo>
                  <a:cubicBezTo>
                    <a:pt x="363" y="512"/>
                    <a:pt x="279" y="534"/>
                    <a:pt x="210" y="548"/>
                  </a:cubicBezTo>
                  <a:cubicBezTo>
                    <a:pt x="190" y="551"/>
                    <a:pt x="176" y="573"/>
                    <a:pt x="179" y="593"/>
                  </a:cubicBezTo>
                  <a:cubicBezTo>
                    <a:pt x="182" y="612"/>
                    <a:pt x="199" y="626"/>
                    <a:pt x="218" y="626"/>
                  </a:cubicBezTo>
                  <a:lnTo>
                    <a:pt x="221" y="626"/>
                  </a:lnTo>
                  <a:cubicBezTo>
                    <a:pt x="483" y="573"/>
                    <a:pt x="500" y="534"/>
                    <a:pt x="505" y="520"/>
                  </a:cubicBezTo>
                  <a:cubicBezTo>
                    <a:pt x="514" y="506"/>
                    <a:pt x="508" y="492"/>
                    <a:pt x="503" y="478"/>
                  </a:cubicBezTo>
                  <a:cubicBezTo>
                    <a:pt x="486" y="445"/>
                    <a:pt x="408" y="411"/>
                    <a:pt x="274" y="378"/>
                  </a:cubicBezTo>
                  <a:cubicBezTo>
                    <a:pt x="282" y="216"/>
                    <a:pt x="279" y="32"/>
                    <a:pt x="207" y="4"/>
                  </a:cubicBezTo>
                  <a:cubicBezTo>
                    <a:pt x="199" y="2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 rot="749980">
              <a:off x="2119482" y="3435415"/>
              <a:ext cx="86360" cy="59788"/>
            </a:xfrm>
            <a:custGeom>
              <a:avLst/>
              <a:gdLst/>
              <a:ahLst/>
              <a:cxnLst/>
              <a:rect l="l" t="t" r="r" b="b"/>
              <a:pathLst>
                <a:path w="1157" h="801" extrusionOk="0">
                  <a:moveTo>
                    <a:pt x="341" y="1"/>
                  </a:moveTo>
                  <a:cubicBezTo>
                    <a:pt x="126" y="1"/>
                    <a:pt x="1" y="617"/>
                    <a:pt x="428" y="750"/>
                  </a:cubicBezTo>
                  <a:cubicBezTo>
                    <a:pt x="428" y="750"/>
                    <a:pt x="591" y="801"/>
                    <a:pt x="757" y="801"/>
                  </a:cubicBezTo>
                  <a:cubicBezTo>
                    <a:pt x="954" y="801"/>
                    <a:pt x="1157" y="729"/>
                    <a:pt x="1098" y="415"/>
                  </a:cubicBezTo>
                  <a:cubicBezTo>
                    <a:pt x="1077" y="299"/>
                    <a:pt x="975" y="259"/>
                    <a:pt x="858" y="259"/>
                  </a:cubicBezTo>
                  <a:cubicBezTo>
                    <a:pt x="740" y="259"/>
                    <a:pt x="607" y="299"/>
                    <a:pt x="524" y="343"/>
                  </a:cubicBezTo>
                  <a:lnTo>
                    <a:pt x="524" y="343"/>
                  </a:lnTo>
                  <a:cubicBezTo>
                    <a:pt x="555" y="251"/>
                    <a:pt x="555" y="113"/>
                    <a:pt x="414" y="25"/>
                  </a:cubicBezTo>
                  <a:cubicBezTo>
                    <a:pt x="389" y="8"/>
                    <a:pt x="365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 rot="749980">
              <a:off x="2073579" y="3475305"/>
              <a:ext cx="96288" cy="68969"/>
            </a:xfrm>
            <a:custGeom>
              <a:avLst/>
              <a:gdLst/>
              <a:ahLst/>
              <a:cxnLst/>
              <a:rect l="l" t="t" r="r" b="b"/>
              <a:pathLst>
                <a:path w="1290" h="924" extrusionOk="0">
                  <a:moveTo>
                    <a:pt x="516" y="1"/>
                  </a:moveTo>
                  <a:cubicBezTo>
                    <a:pt x="254" y="1"/>
                    <a:pt x="0" y="223"/>
                    <a:pt x="151" y="362"/>
                  </a:cubicBezTo>
                  <a:cubicBezTo>
                    <a:pt x="210" y="416"/>
                    <a:pt x="272" y="436"/>
                    <a:pt x="330" y="436"/>
                  </a:cubicBezTo>
                  <a:cubicBezTo>
                    <a:pt x="391" y="436"/>
                    <a:pt x="448" y="413"/>
                    <a:pt x="490" y="385"/>
                  </a:cubicBezTo>
                  <a:lnTo>
                    <a:pt x="490" y="385"/>
                  </a:lnTo>
                  <a:cubicBezTo>
                    <a:pt x="448" y="564"/>
                    <a:pt x="468" y="923"/>
                    <a:pt x="686" y="923"/>
                  </a:cubicBezTo>
                  <a:cubicBezTo>
                    <a:pt x="692" y="923"/>
                    <a:pt x="697" y="923"/>
                    <a:pt x="703" y="923"/>
                  </a:cubicBezTo>
                  <a:cubicBezTo>
                    <a:pt x="1289" y="881"/>
                    <a:pt x="857" y="189"/>
                    <a:pt x="857" y="189"/>
                  </a:cubicBezTo>
                  <a:cubicBezTo>
                    <a:pt x="771" y="52"/>
                    <a:pt x="642" y="1"/>
                    <a:pt x="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 rot="749980">
              <a:off x="2141991" y="3498502"/>
              <a:ext cx="22542" cy="43591"/>
            </a:xfrm>
            <a:custGeom>
              <a:avLst/>
              <a:gdLst/>
              <a:ahLst/>
              <a:cxnLst/>
              <a:rect l="l" t="t" r="r" b="b"/>
              <a:pathLst>
                <a:path w="302" h="584" extrusionOk="0">
                  <a:moveTo>
                    <a:pt x="43" y="1"/>
                  </a:moveTo>
                  <a:cubicBezTo>
                    <a:pt x="30" y="1"/>
                    <a:pt x="16" y="8"/>
                    <a:pt x="9" y="20"/>
                  </a:cubicBezTo>
                  <a:cubicBezTo>
                    <a:pt x="1" y="37"/>
                    <a:pt x="6" y="62"/>
                    <a:pt x="23" y="71"/>
                  </a:cubicBezTo>
                  <a:cubicBezTo>
                    <a:pt x="23" y="71"/>
                    <a:pt x="182" y="168"/>
                    <a:pt x="213" y="316"/>
                  </a:cubicBezTo>
                  <a:cubicBezTo>
                    <a:pt x="227" y="386"/>
                    <a:pt x="213" y="456"/>
                    <a:pt x="162" y="525"/>
                  </a:cubicBezTo>
                  <a:cubicBezTo>
                    <a:pt x="154" y="542"/>
                    <a:pt x="157" y="564"/>
                    <a:pt x="174" y="578"/>
                  </a:cubicBezTo>
                  <a:cubicBezTo>
                    <a:pt x="182" y="581"/>
                    <a:pt x="188" y="584"/>
                    <a:pt x="196" y="584"/>
                  </a:cubicBezTo>
                  <a:cubicBezTo>
                    <a:pt x="210" y="584"/>
                    <a:pt x="218" y="581"/>
                    <a:pt x="224" y="567"/>
                  </a:cubicBezTo>
                  <a:cubicBezTo>
                    <a:pt x="282" y="484"/>
                    <a:pt x="302" y="392"/>
                    <a:pt x="285" y="302"/>
                  </a:cubicBezTo>
                  <a:cubicBezTo>
                    <a:pt x="246" y="124"/>
                    <a:pt x="70" y="12"/>
                    <a:pt x="62" y="7"/>
                  </a:cubicBezTo>
                  <a:cubicBezTo>
                    <a:pt x="56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 rot="749980">
              <a:off x="2149652" y="3497914"/>
              <a:ext cx="44860" cy="16720"/>
            </a:xfrm>
            <a:custGeom>
              <a:avLst/>
              <a:gdLst/>
              <a:ahLst/>
              <a:cxnLst/>
              <a:rect l="l" t="t" r="r" b="b"/>
              <a:pathLst>
                <a:path w="601" h="224" extrusionOk="0">
                  <a:moveTo>
                    <a:pt x="38" y="1"/>
                  </a:moveTo>
                  <a:cubicBezTo>
                    <a:pt x="27" y="1"/>
                    <a:pt x="16" y="5"/>
                    <a:pt x="9" y="14"/>
                  </a:cubicBezTo>
                  <a:cubicBezTo>
                    <a:pt x="0" y="28"/>
                    <a:pt x="0" y="53"/>
                    <a:pt x="17" y="67"/>
                  </a:cubicBezTo>
                  <a:cubicBezTo>
                    <a:pt x="140" y="171"/>
                    <a:pt x="251" y="224"/>
                    <a:pt x="352" y="224"/>
                  </a:cubicBezTo>
                  <a:cubicBezTo>
                    <a:pt x="371" y="224"/>
                    <a:pt x="394" y="221"/>
                    <a:pt x="410" y="212"/>
                  </a:cubicBezTo>
                  <a:cubicBezTo>
                    <a:pt x="539" y="184"/>
                    <a:pt x="589" y="70"/>
                    <a:pt x="592" y="65"/>
                  </a:cubicBezTo>
                  <a:cubicBezTo>
                    <a:pt x="600" y="45"/>
                    <a:pt x="592" y="25"/>
                    <a:pt x="572" y="14"/>
                  </a:cubicBezTo>
                  <a:cubicBezTo>
                    <a:pt x="568" y="13"/>
                    <a:pt x="563" y="12"/>
                    <a:pt x="559" y="12"/>
                  </a:cubicBezTo>
                  <a:cubicBezTo>
                    <a:pt x="544" y="12"/>
                    <a:pt x="531" y="20"/>
                    <a:pt x="522" y="37"/>
                  </a:cubicBezTo>
                  <a:cubicBezTo>
                    <a:pt x="522" y="37"/>
                    <a:pt x="483" y="123"/>
                    <a:pt x="394" y="143"/>
                  </a:cubicBezTo>
                  <a:cubicBezTo>
                    <a:pt x="380" y="146"/>
                    <a:pt x="366" y="147"/>
                    <a:pt x="352" y="147"/>
                  </a:cubicBezTo>
                  <a:cubicBezTo>
                    <a:pt x="268" y="147"/>
                    <a:pt x="171" y="99"/>
                    <a:pt x="62" y="9"/>
                  </a:cubicBezTo>
                  <a:cubicBezTo>
                    <a:pt x="55" y="4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 rot="749980">
              <a:off x="2133951" y="3447461"/>
              <a:ext cx="37993" cy="39187"/>
            </a:xfrm>
            <a:custGeom>
              <a:avLst/>
              <a:gdLst/>
              <a:ahLst/>
              <a:cxnLst/>
              <a:rect l="l" t="t" r="r" b="b"/>
              <a:pathLst>
                <a:path w="509" h="525" extrusionOk="0">
                  <a:moveTo>
                    <a:pt x="140" y="0"/>
                  </a:moveTo>
                  <a:cubicBezTo>
                    <a:pt x="130" y="0"/>
                    <a:pt x="118" y="3"/>
                    <a:pt x="104" y="11"/>
                  </a:cubicBezTo>
                  <a:cubicBezTo>
                    <a:pt x="0" y="76"/>
                    <a:pt x="3" y="257"/>
                    <a:pt x="3" y="276"/>
                  </a:cubicBezTo>
                  <a:cubicBezTo>
                    <a:pt x="3" y="297"/>
                    <a:pt x="15" y="316"/>
                    <a:pt x="37" y="316"/>
                  </a:cubicBezTo>
                  <a:cubicBezTo>
                    <a:pt x="39" y="316"/>
                    <a:pt x="41" y="316"/>
                    <a:pt x="42" y="315"/>
                  </a:cubicBezTo>
                  <a:cubicBezTo>
                    <a:pt x="62" y="315"/>
                    <a:pt x="78" y="299"/>
                    <a:pt x="78" y="276"/>
                  </a:cubicBezTo>
                  <a:cubicBezTo>
                    <a:pt x="78" y="235"/>
                    <a:pt x="90" y="117"/>
                    <a:pt x="143" y="78"/>
                  </a:cubicBezTo>
                  <a:cubicBezTo>
                    <a:pt x="159" y="106"/>
                    <a:pt x="173" y="212"/>
                    <a:pt x="171" y="310"/>
                  </a:cubicBezTo>
                  <a:cubicBezTo>
                    <a:pt x="171" y="318"/>
                    <a:pt x="173" y="329"/>
                    <a:pt x="182" y="338"/>
                  </a:cubicBezTo>
                  <a:cubicBezTo>
                    <a:pt x="187" y="343"/>
                    <a:pt x="198" y="346"/>
                    <a:pt x="210" y="346"/>
                  </a:cubicBezTo>
                  <a:cubicBezTo>
                    <a:pt x="219" y="346"/>
                    <a:pt x="229" y="346"/>
                    <a:pt x="239" y="346"/>
                  </a:cubicBezTo>
                  <a:cubicBezTo>
                    <a:pt x="323" y="346"/>
                    <a:pt x="400" y="356"/>
                    <a:pt x="430" y="368"/>
                  </a:cubicBezTo>
                  <a:cubicBezTo>
                    <a:pt x="405" y="394"/>
                    <a:pt x="310" y="427"/>
                    <a:pt x="221" y="449"/>
                  </a:cubicBezTo>
                  <a:cubicBezTo>
                    <a:pt x="201" y="452"/>
                    <a:pt x="184" y="472"/>
                    <a:pt x="193" y="494"/>
                  </a:cubicBezTo>
                  <a:cubicBezTo>
                    <a:pt x="196" y="511"/>
                    <a:pt x="212" y="525"/>
                    <a:pt x="229" y="525"/>
                  </a:cubicBezTo>
                  <a:cubicBezTo>
                    <a:pt x="235" y="525"/>
                    <a:pt x="237" y="525"/>
                    <a:pt x="229" y="522"/>
                  </a:cubicBezTo>
                  <a:cubicBezTo>
                    <a:pt x="304" y="505"/>
                    <a:pt x="477" y="458"/>
                    <a:pt x="503" y="380"/>
                  </a:cubicBezTo>
                  <a:cubicBezTo>
                    <a:pt x="508" y="360"/>
                    <a:pt x="505" y="343"/>
                    <a:pt x="491" y="327"/>
                  </a:cubicBezTo>
                  <a:cubicBezTo>
                    <a:pt x="455" y="282"/>
                    <a:pt x="332" y="271"/>
                    <a:pt x="240" y="271"/>
                  </a:cubicBezTo>
                  <a:cubicBezTo>
                    <a:pt x="240" y="173"/>
                    <a:pt x="229" y="39"/>
                    <a:pt x="173" y="9"/>
                  </a:cubicBezTo>
                  <a:cubicBezTo>
                    <a:pt x="165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 rot="749980">
              <a:off x="2100791" y="3475248"/>
              <a:ext cx="41277" cy="44486"/>
            </a:xfrm>
            <a:custGeom>
              <a:avLst/>
              <a:gdLst/>
              <a:ahLst/>
              <a:cxnLst/>
              <a:rect l="l" t="t" r="r" b="b"/>
              <a:pathLst>
                <a:path w="553" h="596" extrusionOk="0">
                  <a:moveTo>
                    <a:pt x="262" y="0"/>
                  </a:moveTo>
                  <a:cubicBezTo>
                    <a:pt x="256" y="0"/>
                    <a:pt x="251" y="1"/>
                    <a:pt x="246" y="4"/>
                  </a:cubicBezTo>
                  <a:cubicBezTo>
                    <a:pt x="14" y="126"/>
                    <a:pt x="9" y="168"/>
                    <a:pt x="3" y="185"/>
                  </a:cubicBezTo>
                  <a:cubicBezTo>
                    <a:pt x="0" y="205"/>
                    <a:pt x="9" y="219"/>
                    <a:pt x="17" y="227"/>
                  </a:cubicBezTo>
                  <a:cubicBezTo>
                    <a:pt x="37" y="246"/>
                    <a:pt x="92" y="258"/>
                    <a:pt x="181" y="258"/>
                  </a:cubicBezTo>
                  <a:cubicBezTo>
                    <a:pt x="206" y="258"/>
                    <a:pt x="235" y="257"/>
                    <a:pt x="265" y="255"/>
                  </a:cubicBezTo>
                  <a:cubicBezTo>
                    <a:pt x="296" y="414"/>
                    <a:pt x="352" y="587"/>
                    <a:pt x="433" y="595"/>
                  </a:cubicBezTo>
                  <a:lnTo>
                    <a:pt x="441" y="595"/>
                  </a:lnTo>
                  <a:cubicBezTo>
                    <a:pt x="458" y="595"/>
                    <a:pt x="475" y="587"/>
                    <a:pt x="489" y="581"/>
                  </a:cubicBezTo>
                  <a:cubicBezTo>
                    <a:pt x="553" y="525"/>
                    <a:pt x="553" y="308"/>
                    <a:pt x="547" y="246"/>
                  </a:cubicBezTo>
                  <a:cubicBezTo>
                    <a:pt x="547" y="224"/>
                    <a:pt x="533" y="207"/>
                    <a:pt x="511" y="207"/>
                  </a:cubicBezTo>
                  <a:cubicBezTo>
                    <a:pt x="489" y="207"/>
                    <a:pt x="472" y="224"/>
                    <a:pt x="472" y="246"/>
                  </a:cubicBezTo>
                  <a:cubicBezTo>
                    <a:pt x="472" y="364"/>
                    <a:pt x="461" y="486"/>
                    <a:pt x="441" y="517"/>
                  </a:cubicBezTo>
                  <a:cubicBezTo>
                    <a:pt x="408" y="489"/>
                    <a:pt x="363" y="352"/>
                    <a:pt x="335" y="213"/>
                  </a:cubicBezTo>
                  <a:cubicBezTo>
                    <a:pt x="333" y="197"/>
                    <a:pt x="318" y="182"/>
                    <a:pt x="300" y="182"/>
                  </a:cubicBezTo>
                  <a:cubicBezTo>
                    <a:pt x="299" y="182"/>
                    <a:pt x="298" y="182"/>
                    <a:pt x="296" y="182"/>
                  </a:cubicBezTo>
                  <a:cubicBezTo>
                    <a:pt x="261" y="184"/>
                    <a:pt x="225" y="184"/>
                    <a:pt x="192" y="184"/>
                  </a:cubicBezTo>
                  <a:cubicBezTo>
                    <a:pt x="159" y="184"/>
                    <a:pt x="129" y="184"/>
                    <a:pt x="106" y="182"/>
                  </a:cubicBezTo>
                  <a:cubicBezTo>
                    <a:pt x="143" y="152"/>
                    <a:pt x="218" y="110"/>
                    <a:pt x="279" y="73"/>
                  </a:cubicBezTo>
                  <a:cubicBezTo>
                    <a:pt x="302" y="65"/>
                    <a:pt x="307" y="40"/>
                    <a:pt x="296" y="23"/>
                  </a:cubicBezTo>
                  <a:cubicBezTo>
                    <a:pt x="290" y="7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 rot="749980">
              <a:off x="1788462" y="4255537"/>
              <a:ext cx="88376" cy="84569"/>
            </a:xfrm>
            <a:custGeom>
              <a:avLst/>
              <a:gdLst/>
              <a:ahLst/>
              <a:cxnLst/>
              <a:rect l="l" t="t" r="r" b="b"/>
              <a:pathLst>
                <a:path w="1184" h="1133" extrusionOk="0">
                  <a:moveTo>
                    <a:pt x="696" y="84"/>
                  </a:moveTo>
                  <a:cubicBezTo>
                    <a:pt x="710" y="137"/>
                    <a:pt x="729" y="237"/>
                    <a:pt x="754" y="363"/>
                  </a:cubicBezTo>
                  <a:cubicBezTo>
                    <a:pt x="670" y="343"/>
                    <a:pt x="581" y="321"/>
                    <a:pt x="492" y="302"/>
                  </a:cubicBezTo>
                  <a:cubicBezTo>
                    <a:pt x="617" y="148"/>
                    <a:pt x="670" y="103"/>
                    <a:pt x="696" y="84"/>
                  </a:cubicBezTo>
                  <a:close/>
                  <a:moveTo>
                    <a:pt x="112" y="321"/>
                  </a:moveTo>
                  <a:cubicBezTo>
                    <a:pt x="157" y="321"/>
                    <a:pt x="246" y="332"/>
                    <a:pt x="361" y="352"/>
                  </a:cubicBezTo>
                  <a:cubicBezTo>
                    <a:pt x="325" y="399"/>
                    <a:pt x="288" y="447"/>
                    <a:pt x="249" y="502"/>
                  </a:cubicBezTo>
                  <a:cubicBezTo>
                    <a:pt x="152" y="396"/>
                    <a:pt x="124" y="343"/>
                    <a:pt x="112" y="321"/>
                  </a:cubicBezTo>
                  <a:close/>
                  <a:moveTo>
                    <a:pt x="849" y="472"/>
                  </a:moveTo>
                  <a:cubicBezTo>
                    <a:pt x="1005" y="522"/>
                    <a:pt x="1069" y="553"/>
                    <a:pt x="1089" y="567"/>
                  </a:cubicBezTo>
                  <a:cubicBezTo>
                    <a:pt x="1061" y="583"/>
                    <a:pt x="1000" y="611"/>
                    <a:pt x="877" y="653"/>
                  </a:cubicBezTo>
                  <a:cubicBezTo>
                    <a:pt x="869" y="594"/>
                    <a:pt x="860" y="536"/>
                    <a:pt x="849" y="472"/>
                  </a:cubicBezTo>
                  <a:close/>
                  <a:moveTo>
                    <a:pt x="442" y="371"/>
                  </a:moveTo>
                  <a:cubicBezTo>
                    <a:pt x="548" y="396"/>
                    <a:pt x="665" y="424"/>
                    <a:pt x="768" y="452"/>
                  </a:cubicBezTo>
                  <a:cubicBezTo>
                    <a:pt x="779" y="530"/>
                    <a:pt x="793" y="608"/>
                    <a:pt x="804" y="681"/>
                  </a:cubicBezTo>
                  <a:cubicBezTo>
                    <a:pt x="710" y="709"/>
                    <a:pt x="603" y="740"/>
                    <a:pt x="503" y="767"/>
                  </a:cubicBezTo>
                  <a:cubicBezTo>
                    <a:pt x="428" y="695"/>
                    <a:pt x="358" y="625"/>
                    <a:pt x="297" y="564"/>
                  </a:cubicBezTo>
                  <a:cubicBezTo>
                    <a:pt x="350" y="494"/>
                    <a:pt x="394" y="427"/>
                    <a:pt x="442" y="371"/>
                  </a:cubicBezTo>
                  <a:close/>
                  <a:moveTo>
                    <a:pt x="255" y="625"/>
                  </a:moveTo>
                  <a:cubicBezTo>
                    <a:pt x="302" y="678"/>
                    <a:pt x="361" y="731"/>
                    <a:pt x="419" y="793"/>
                  </a:cubicBezTo>
                  <a:cubicBezTo>
                    <a:pt x="277" y="829"/>
                    <a:pt x="163" y="848"/>
                    <a:pt x="99" y="851"/>
                  </a:cubicBezTo>
                  <a:cubicBezTo>
                    <a:pt x="129" y="807"/>
                    <a:pt x="191" y="723"/>
                    <a:pt x="255" y="625"/>
                  </a:cubicBezTo>
                  <a:close/>
                  <a:moveTo>
                    <a:pt x="810" y="754"/>
                  </a:moveTo>
                  <a:cubicBezTo>
                    <a:pt x="835" y="932"/>
                    <a:pt x="835" y="1013"/>
                    <a:pt x="832" y="1046"/>
                  </a:cubicBezTo>
                  <a:cubicBezTo>
                    <a:pt x="790" y="1019"/>
                    <a:pt x="698" y="946"/>
                    <a:pt x="570" y="829"/>
                  </a:cubicBezTo>
                  <a:cubicBezTo>
                    <a:pt x="654" y="804"/>
                    <a:pt x="737" y="779"/>
                    <a:pt x="810" y="754"/>
                  </a:cubicBezTo>
                  <a:close/>
                  <a:moveTo>
                    <a:pt x="710" y="0"/>
                  </a:moveTo>
                  <a:cubicBezTo>
                    <a:pt x="668" y="0"/>
                    <a:pt x="603" y="37"/>
                    <a:pt x="414" y="279"/>
                  </a:cubicBezTo>
                  <a:cubicBezTo>
                    <a:pt x="285" y="255"/>
                    <a:pt x="183" y="242"/>
                    <a:pt x="123" y="242"/>
                  </a:cubicBezTo>
                  <a:cubicBezTo>
                    <a:pt x="113" y="242"/>
                    <a:pt x="103" y="242"/>
                    <a:pt x="96" y="243"/>
                  </a:cubicBezTo>
                  <a:cubicBezTo>
                    <a:pt x="57" y="246"/>
                    <a:pt x="43" y="268"/>
                    <a:pt x="40" y="279"/>
                  </a:cubicBezTo>
                  <a:cubicBezTo>
                    <a:pt x="26" y="318"/>
                    <a:pt x="37" y="377"/>
                    <a:pt x="205" y="561"/>
                  </a:cubicBezTo>
                  <a:cubicBezTo>
                    <a:pt x="96" y="714"/>
                    <a:pt x="12" y="837"/>
                    <a:pt x="9" y="846"/>
                  </a:cubicBezTo>
                  <a:cubicBezTo>
                    <a:pt x="1" y="862"/>
                    <a:pt x="1" y="879"/>
                    <a:pt x="12" y="893"/>
                  </a:cubicBezTo>
                  <a:cubicBezTo>
                    <a:pt x="26" y="918"/>
                    <a:pt x="57" y="921"/>
                    <a:pt x="85" y="921"/>
                  </a:cubicBezTo>
                  <a:cubicBezTo>
                    <a:pt x="179" y="921"/>
                    <a:pt x="366" y="879"/>
                    <a:pt x="486" y="848"/>
                  </a:cubicBezTo>
                  <a:cubicBezTo>
                    <a:pt x="559" y="918"/>
                    <a:pt x="785" y="1125"/>
                    <a:pt x="846" y="1133"/>
                  </a:cubicBezTo>
                  <a:lnTo>
                    <a:pt x="852" y="1133"/>
                  </a:lnTo>
                  <a:cubicBezTo>
                    <a:pt x="866" y="1133"/>
                    <a:pt x="880" y="1127"/>
                    <a:pt x="891" y="1111"/>
                  </a:cubicBezTo>
                  <a:cubicBezTo>
                    <a:pt x="905" y="1097"/>
                    <a:pt x="933" y="1060"/>
                    <a:pt x="891" y="723"/>
                  </a:cubicBezTo>
                  <a:cubicBezTo>
                    <a:pt x="1128" y="642"/>
                    <a:pt x="1156" y="608"/>
                    <a:pt x="1164" y="597"/>
                  </a:cubicBezTo>
                  <a:cubicBezTo>
                    <a:pt x="1178" y="583"/>
                    <a:pt x="1184" y="561"/>
                    <a:pt x="1175" y="544"/>
                  </a:cubicBezTo>
                  <a:cubicBezTo>
                    <a:pt x="1170" y="522"/>
                    <a:pt x="1156" y="475"/>
                    <a:pt x="838" y="382"/>
                  </a:cubicBezTo>
                  <a:cubicBezTo>
                    <a:pt x="813" y="249"/>
                    <a:pt x="782" y="95"/>
                    <a:pt x="763" y="39"/>
                  </a:cubicBezTo>
                  <a:cubicBezTo>
                    <a:pt x="754" y="14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 rot="749980">
              <a:off x="980752" y="3204023"/>
              <a:ext cx="89197" cy="86510"/>
            </a:xfrm>
            <a:custGeom>
              <a:avLst/>
              <a:gdLst/>
              <a:ahLst/>
              <a:cxnLst/>
              <a:rect l="l" t="t" r="r" b="b"/>
              <a:pathLst>
                <a:path w="1195" h="1159" extrusionOk="0">
                  <a:moveTo>
                    <a:pt x="837" y="73"/>
                  </a:moveTo>
                  <a:cubicBezTo>
                    <a:pt x="837" y="106"/>
                    <a:pt x="829" y="170"/>
                    <a:pt x="793" y="296"/>
                  </a:cubicBezTo>
                  <a:cubicBezTo>
                    <a:pt x="745" y="274"/>
                    <a:pt x="684" y="249"/>
                    <a:pt x="628" y="221"/>
                  </a:cubicBezTo>
                  <a:cubicBezTo>
                    <a:pt x="754" y="115"/>
                    <a:pt x="815" y="84"/>
                    <a:pt x="837" y="73"/>
                  </a:cubicBezTo>
                  <a:close/>
                  <a:moveTo>
                    <a:pt x="221" y="137"/>
                  </a:moveTo>
                  <a:lnTo>
                    <a:pt x="221" y="137"/>
                  </a:lnTo>
                  <a:cubicBezTo>
                    <a:pt x="274" y="151"/>
                    <a:pt x="372" y="190"/>
                    <a:pt x="486" y="240"/>
                  </a:cubicBezTo>
                  <a:cubicBezTo>
                    <a:pt x="419" y="296"/>
                    <a:pt x="349" y="360"/>
                    <a:pt x="288" y="422"/>
                  </a:cubicBezTo>
                  <a:cubicBezTo>
                    <a:pt x="226" y="235"/>
                    <a:pt x="218" y="165"/>
                    <a:pt x="221" y="137"/>
                  </a:cubicBezTo>
                  <a:close/>
                  <a:moveTo>
                    <a:pt x="843" y="405"/>
                  </a:moveTo>
                  <a:cubicBezTo>
                    <a:pt x="1002" y="489"/>
                    <a:pt x="1069" y="533"/>
                    <a:pt x="1094" y="553"/>
                  </a:cubicBezTo>
                  <a:cubicBezTo>
                    <a:pt x="1047" y="572"/>
                    <a:pt x="932" y="608"/>
                    <a:pt x="765" y="650"/>
                  </a:cubicBezTo>
                  <a:cubicBezTo>
                    <a:pt x="793" y="567"/>
                    <a:pt x="818" y="483"/>
                    <a:pt x="843" y="405"/>
                  </a:cubicBezTo>
                  <a:close/>
                  <a:moveTo>
                    <a:pt x="561" y="276"/>
                  </a:moveTo>
                  <a:cubicBezTo>
                    <a:pt x="637" y="307"/>
                    <a:pt x="706" y="343"/>
                    <a:pt x="770" y="374"/>
                  </a:cubicBezTo>
                  <a:cubicBezTo>
                    <a:pt x="745" y="469"/>
                    <a:pt x="712" y="572"/>
                    <a:pt x="678" y="673"/>
                  </a:cubicBezTo>
                  <a:cubicBezTo>
                    <a:pt x="578" y="695"/>
                    <a:pt x="475" y="714"/>
                    <a:pt x="391" y="728"/>
                  </a:cubicBezTo>
                  <a:cubicBezTo>
                    <a:pt x="360" y="645"/>
                    <a:pt x="335" y="569"/>
                    <a:pt x="310" y="502"/>
                  </a:cubicBezTo>
                  <a:cubicBezTo>
                    <a:pt x="397" y="427"/>
                    <a:pt x="483" y="346"/>
                    <a:pt x="561" y="276"/>
                  </a:cubicBezTo>
                  <a:close/>
                  <a:moveTo>
                    <a:pt x="257" y="561"/>
                  </a:moveTo>
                  <a:cubicBezTo>
                    <a:pt x="274" y="617"/>
                    <a:pt x="293" y="678"/>
                    <a:pt x="319" y="740"/>
                  </a:cubicBezTo>
                  <a:cubicBezTo>
                    <a:pt x="244" y="750"/>
                    <a:pt x="183" y="754"/>
                    <a:pt x="142" y="754"/>
                  </a:cubicBezTo>
                  <a:cubicBezTo>
                    <a:pt x="119" y="754"/>
                    <a:pt x="102" y="753"/>
                    <a:pt x="93" y="751"/>
                  </a:cubicBezTo>
                  <a:cubicBezTo>
                    <a:pt x="118" y="712"/>
                    <a:pt x="176" y="642"/>
                    <a:pt x="257" y="561"/>
                  </a:cubicBezTo>
                  <a:close/>
                  <a:moveTo>
                    <a:pt x="651" y="754"/>
                  </a:moveTo>
                  <a:lnTo>
                    <a:pt x="651" y="754"/>
                  </a:lnTo>
                  <a:cubicBezTo>
                    <a:pt x="586" y="921"/>
                    <a:pt x="545" y="1013"/>
                    <a:pt x="522" y="1055"/>
                  </a:cubicBezTo>
                  <a:cubicBezTo>
                    <a:pt x="497" y="1005"/>
                    <a:pt x="461" y="910"/>
                    <a:pt x="419" y="798"/>
                  </a:cubicBezTo>
                  <a:cubicBezTo>
                    <a:pt x="489" y="790"/>
                    <a:pt x="567" y="770"/>
                    <a:pt x="651" y="754"/>
                  </a:cubicBezTo>
                  <a:close/>
                  <a:moveTo>
                    <a:pt x="863" y="0"/>
                  </a:moveTo>
                  <a:cubicBezTo>
                    <a:pt x="846" y="0"/>
                    <a:pt x="787" y="0"/>
                    <a:pt x="556" y="193"/>
                  </a:cubicBezTo>
                  <a:cubicBezTo>
                    <a:pt x="433" y="137"/>
                    <a:pt x="288" y="78"/>
                    <a:pt x="229" y="62"/>
                  </a:cubicBezTo>
                  <a:cubicBezTo>
                    <a:pt x="224" y="62"/>
                    <a:pt x="215" y="59"/>
                    <a:pt x="210" y="59"/>
                  </a:cubicBezTo>
                  <a:cubicBezTo>
                    <a:pt x="193" y="59"/>
                    <a:pt x="176" y="70"/>
                    <a:pt x="165" y="84"/>
                  </a:cubicBezTo>
                  <a:cubicBezTo>
                    <a:pt x="140" y="115"/>
                    <a:pt x="132" y="184"/>
                    <a:pt x="229" y="486"/>
                  </a:cubicBezTo>
                  <a:cubicBezTo>
                    <a:pt x="160" y="555"/>
                    <a:pt x="54" y="664"/>
                    <a:pt x="20" y="726"/>
                  </a:cubicBezTo>
                  <a:cubicBezTo>
                    <a:pt x="1" y="754"/>
                    <a:pt x="9" y="779"/>
                    <a:pt x="14" y="790"/>
                  </a:cubicBezTo>
                  <a:cubicBezTo>
                    <a:pt x="31" y="818"/>
                    <a:pt x="71" y="830"/>
                    <a:pt x="142" y="830"/>
                  </a:cubicBezTo>
                  <a:cubicBezTo>
                    <a:pt x="193" y="830"/>
                    <a:pt x="259" y="824"/>
                    <a:pt x="344" y="812"/>
                  </a:cubicBezTo>
                  <a:cubicBezTo>
                    <a:pt x="411" y="985"/>
                    <a:pt x="466" y="1125"/>
                    <a:pt x="469" y="1130"/>
                  </a:cubicBezTo>
                  <a:cubicBezTo>
                    <a:pt x="475" y="1147"/>
                    <a:pt x="494" y="1158"/>
                    <a:pt x="511" y="1158"/>
                  </a:cubicBezTo>
                  <a:cubicBezTo>
                    <a:pt x="542" y="1158"/>
                    <a:pt x="586" y="1158"/>
                    <a:pt x="740" y="742"/>
                  </a:cubicBezTo>
                  <a:cubicBezTo>
                    <a:pt x="837" y="723"/>
                    <a:pt x="1136" y="648"/>
                    <a:pt x="1178" y="603"/>
                  </a:cubicBezTo>
                  <a:cubicBezTo>
                    <a:pt x="1186" y="595"/>
                    <a:pt x="1195" y="578"/>
                    <a:pt x="1192" y="561"/>
                  </a:cubicBezTo>
                  <a:cubicBezTo>
                    <a:pt x="1186" y="542"/>
                    <a:pt x="1181" y="500"/>
                    <a:pt x="871" y="341"/>
                  </a:cubicBezTo>
                  <a:cubicBezTo>
                    <a:pt x="935" y="98"/>
                    <a:pt x="921" y="56"/>
                    <a:pt x="918" y="42"/>
                  </a:cubicBezTo>
                  <a:cubicBezTo>
                    <a:pt x="913" y="17"/>
                    <a:pt x="890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 rot="749980">
              <a:off x="812935" y="3710350"/>
              <a:ext cx="63595" cy="635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58" y="101"/>
                  </a:moveTo>
                  <a:cubicBezTo>
                    <a:pt x="469" y="140"/>
                    <a:pt x="483" y="187"/>
                    <a:pt x="489" y="218"/>
                  </a:cubicBezTo>
                  <a:cubicBezTo>
                    <a:pt x="505" y="302"/>
                    <a:pt x="514" y="324"/>
                    <a:pt x="525" y="338"/>
                  </a:cubicBezTo>
                  <a:cubicBezTo>
                    <a:pt x="533" y="352"/>
                    <a:pt x="553" y="358"/>
                    <a:pt x="637" y="391"/>
                  </a:cubicBezTo>
                  <a:cubicBezTo>
                    <a:pt x="667" y="399"/>
                    <a:pt x="709" y="419"/>
                    <a:pt x="743" y="433"/>
                  </a:cubicBezTo>
                  <a:cubicBezTo>
                    <a:pt x="695" y="452"/>
                    <a:pt x="617" y="480"/>
                    <a:pt x="553" y="505"/>
                  </a:cubicBezTo>
                  <a:cubicBezTo>
                    <a:pt x="544" y="508"/>
                    <a:pt x="533" y="517"/>
                    <a:pt x="531" y="525"/>
                  </a:cubicBezTo>
                  <a:cubicBezTo>
                    <a:pt x="497" y="606"/>
                    <a:pt x="455" y="692"/>
                    <a:pt x="427" y="743"/>
                  </a:cubicBezTo>
                  <a:cubicBezTo>
                    <a:pt x="405" y="687"/>
                    <a:pt x="380" y="592"/>
                    <a:pt x="360" y="511"/>
                  </a:cubicBezTo>
                  <a:cubicBezTo>
                    <a:pt x="358" y="497"/>
                    <a:pt x="344" y="489"/>
                    <a:pt x="330" y="483"/>
                  </a:cubicBezTo>
                  <a:cubicBezTo>
                    <a:pt x="249" y="469"/>
                    <a:pt x="157" y="450"/>
                    <a:pt x="109" y="436"/>
                  </a:cubicBezTo>
                  <a:cubicBezTo>
                    <a:pt x="159" y="408"/>
                    <a:pt x="263" y="363"/>
                    <a:pt x="349" y="321"/>
                  </a:cubicBezTo>
                  <a:cubicBezTo>
                    <a:pt x="360" y="316"/>
                    <a:pt x="366" y="310"/>
                    <a:pt x="372" y="299"/>
                  </a:cubicBezTo>
                  <a:cubicBezTo>
                    <a:pt x="399" y="229"/>
                    <a:pt x="433" y="148"/>
                    <a:pt x="458" y="101"/>
                  </a:cubicBezTo>
                  <a:close/>
                  <a:moveTo>
                    <a:pt x="464" y="0"/>
                  </a:moveTo>
                  <a:cubicBezTo>
                    <a:pt x="441" y="0"/>
                    <a:pt x="405" y="0"/>
                    <a:pt x="305" y="266"/>
                  </a:cubicBezTo>
                  <a:cubicBezTo>
                    <a:pt x="17" y="380"/>
                    <a:pt x="12" y="413"/>
                    <a:pt x="3" y="433"/>
                  </a:cubicBezTo>
                  <a:cubicBezTo>
                    <a:pt x="0" y="441"/>
                    <a:pt x="3" y="461"/>
                    <a:pt x="12" y="469"/>
                  </a:cubicBezTo>
                  <a:cubicBezTo>
                    <a:pt x="17" y="480"/>
                    <a:pt x="42" y="508"/>
                    <a:pt x="291" y="558"/>
                  </a:cubicBezTo>
                  <a:cubicBezTo>
                    <a:pt x="363" y="851"/>
                    <a:pt x="391" y="851"/>
                    <a:pt x="419" y="851"/>
                  </a:cubicBezTo>
                  <a:cubicBezTo>
                    <a:pt x="444" y="846"/>
                    <a:pt x="472" y="846"/>
                    <a:pt x="589" y="575"/>
                  </a:cubicBezTo>
                  <a:cubicBezTo>
                    <a:pt x="662" y="550"/>
                    <a:pt x="801" y="497"/>
                    <a:pt x="835" y="469"/>
                  </a:cubicBezTo>
                  <a:cubicBezTo>
                    <a:pt x="843" y="461"/>
                    <a:pt x="851" y="441"/>
                    <a:pt x="849" y="427"/>
                  </a:cubicBezTo>
                  <a:cubicBezTo>
                    <a:pt x="840" y="394"/>
                    <a:pt x="801" y="377"/>
                    <a:pt x="656" y="324"/>
                  </a:cubicBezTo>
                  <a:cubicBezTo>
                    <a:pt x="631" y="313"/>
                    <a:pt x="597" y="302"/>
                    <a:pt x="584" y="296"/>
                  </a:cubicBezTo>
                  <a:cubicBezTo>
                    <a:pt x="575" y="279"/>
                    <a:pt x="564" y="240"/>
                    <a:pt x="558" y="210"/>
                  </a:cubicBezTo>
                  <a:cubicBezTo>
                    <a:pt x="533" y="104"/>
                    <a:pt x="517" y="42"/>
                    <a:pt x="500" y="17"/>
                  </a:cubicBezTo>
                  <a:cubicBezTo>
                    <a:pt x="491" y="9"/>
                    <a:pt x="47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 rot="749980">
              <a:off x="1750022" y="3255848"/>
              <a:ext cx="63595" cy="635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61" y="103"/>
                  </a:moveTo>
                  <a:cubicBezTo>
                    <a:pt x="472" y="143"/>
                    <a:pt x="486" y="190"/>
                    <a:pt x="494" y="223"/>
                  </a:cubicBezTo>
                  <a:cubicBezTo>
                    <a:pt x="511" y="307"/>
                    <a:pt x="516" y="327"/>
                    <a:pt x="528" y="341"/>
                  </a:cubicBezTo>
                  <a:cubicBezTo>
                    <a:pt x="539" y="355"/>
                    <a:pt x="555" y="363"/>
                    <a:pt x="639" y="394"/>
                  </a:cubicBezTo>
                  <a:cubicBezTo>
                    <a:pt x="670" y="405"/>
                    <a:pt x="712" y="421"/>
                    <a:pt x="748" y="435"/>
                  </a:cubicBezTo>
                  <a:cubicBezTo>
                    <a:pt x="698" y="455"/>
                    <a:pt x="622" y="483"/>
                    <a:pt x="555" y="508"/>
                  </a:cubicBezTo>
                  <a:cubicBezTo>
                    <a:pt x="550" y="511"/>
                    <a:pt x="539" y="519"/>
                    <a:pt x="536" y="528"/>
                  </a:cubicBezTo>
                  <a:cubicBezTo>
                    <a:pt x="500" y="608"/>
                    <a:pt x="458" y="695"/>
                    <a:pt x="430" y="745"/>
                  </a:cubicBezTo>
                  <a:cubicBezTo>
                    <a:pt x="410" y="689"/>
                    <a:pt x="385" y="594"/>
                    <a:pt x="363" y="516"/>
                  </a:cubicBezTo>
                  <a:cubicBezTo>
                    <a:pt x="360" y="502"/>
                    <a:pt x="346" y="491"/>
                    <a:pt x="332" y="488"/>
                  </a:cubicBezTo>
                  <a:cubicBezTo>
                    <a:pt x="251" y="475"/>
                    <a:pt x="162" y="452"/>
                    <a:pt x="112" y="438"/>
                  </a:cubicBezTo>
                  <a:cubicBezTo>
                    <a:pt x="162" y="408"/>
                    <a:pt x="262" y="363"/>
                    <a:pt x="355" y="324"/>
                  </a:cubicBezTo>
                  <a:cubicBezTo>
                    <a:pt x="363" y="318"/>
                    <a:pt x="371" y="313"/>
                    <a:pt x="374" y="302"/>
                  </a:cubicBezTo>
                  <a:cubicBezTo>
                    <a:pt x="402" y="232"/>
                    <a:pt x="438" y="154"/>
                    <a:pt x="461" y="103"/>
                  </a:cubicBezTo>
                  <a:close/>
                  <a:moveTo>
                    <a:pt x="466" y="0"/>
                  </a:moveTo>
                  <a:cubicBezTo>
                    <a:pt x="441" y="0"/>
                    <a:pt x="405" y="0"/>
                    <a:pt x="304" y="265"/>
                  </a:cubicBezTo>
                  <a:cubicBezTo>
                    <a:pt x="20" y="380"/>
                    <a:pt x="11" y="413"/>
                    <a:pt x="6" y="433"/>
                  </a:cubicBezTo>
                  <a:cubicBezTo>
                    <a:pt x="0" y="441"/>
                    <a:pt x="6" y="461"/>
                    <a:pt x="11" y="469"/>
                  </a:cubicBezTo>
                  <a:cubicBezTo>
                    <a:pt x="20" y="480"/>
                    <a:pt x="42" y="508"/>
                    <a:pt x="290" y="558"/>
                  </a:cubicBezTo>
                  <a:cubicBezTo>
                    <a:pt x="363" y="851"/>
                    <a:pt x="391" y="851"/>
                    <a:pt x="419" y="851"/>
                  </a:cubicBezTo>
                  <a:cubicBezTo>
                    <a:pt x="444" y="846"/>
                    <a:pt x="472" y="846"/>
                    <a:pt x="592" y="575"/>
                  </a:cubicBezTo>
                  <a:cubicBezTo>
                    <a:pt x="664" y="547"/>
                    <a:pt x="804" y="497"/>
                    <a:pt x="834" y="469"/>
                  </a:cubicBezTo>
                  <a:cubicBezTo>
                    <a:pt x="846" y="461"/>
                    <a:pt x="851" y="441"/>
                    <a:pt x="848" y="427"/>
                  </a:cubicBezTo>
                  <a:cubicBezTo>
                    <a:pt x="843" y="394"/>
                    <a:pt x="804" y="377"/>
                    <a:pt x="656" y="324"/>
                  </a:cubicBezTo>
                  <a:cubicBezTo>
                    <a:pt x="634" y="313"/>
                    <a:pt x="597" y="302"/>
                    <a:pt x="583" y="296"/>
                  </a:cubicBezTo>
                  <a:cubicBezTo>
                    <a:pt x="578" y="279"/>
                    <a:pt x="567" y="240"/>
                    <a:pt x="558" y="209"/>
                  </a:cubicBezTo>
                  <a:cubicBezTo>
                    <a:pt x="536" y="103"/>
                    <a:pt x="516" y="42"/>
                    <a:pt x="500" y="17"/>
                  </a:cubicBezTo>
                  <a:cubicBezTo>
                    <a:pt x="494" y="9"/>
                    <a:pt x="480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 rot="749980">
              <a:off x="1070531" y="3187310"/>
              <a:ext cx="275129" cy="240794"/>
            </a:xfrm>
            <a:custGeom>
              <a:avLst/>
              <a:gdLst/>
              <a:ahLst/>
              <a:cxnLst/>
              <a:rect l="l" t="t" r="r" b="b"/>
              <a:pathLst>
                <a:path w="3686" h="3226" extrusionOk="0">
                  <a:moveTo>
                    <a:pt x="2809" y="1"/>
                  </a:moveTo>
                  <a:cubicBezTo>
                    <a:pt x="310" y="1"/>
                    <a:pt x="0" y="3203"/>
                    <a:pt x="0" y="3203"/>
                  </a:cubicBezTo>
                  <a:lnTo>
                    <a:pt x="335" y="3226"/>
                  </a:lnTo>
                  <a:cubicBezTo>
                    <a:pt x="794" y="735"/>
                    <a:pt x="2311" y="321"/>
                    <a:pt x="3257" y="321"/>
                  </a:cubicBezTo>
                  <a:cubicBezTo>
                    <a:pt x="3419" y="321"/>
                    <a:pt x="3565" y="333"/>
                    <a:pt x="3685" y="349"/>
                  </a:cubicBezTo>
                  <a:lnTo>
                    <a:pt x="3685" y="118"/>
                  </a:lnTo>
                  <a:cubicBezTo>
                    <a:pt x="3367" y="37"/>
                    <a:pt x="3075" y="1"/>
                    <a:pt x="2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 rot="749980">
              <a:off x="1122187" y="3254347"/>
              <a:ext cx="216013" cy="182574"/>
            </a:xfrm>
            <a:custGeom>
              <a:avLst/>
              <a:gdLst/>
              <a:ahLst/>
              <a:cxnLst/>
              <a:rect l="l" t="t" r="r" b="b"/>
              <a:pathLst>
                <a:path w="2894" h="2446" extrusionOk="0">
                  <a:moveTo>
                    <a:pt x="2380" y="1"/>
                  </a:moveTo>
                  <a:cubicBezTo>
                    <a:pt x="1500" y="1"/>
                    <a:pt x="374" y="424"/>
                    <a:pt x="0" y="2423"/>
                  </a:cubicBezTo>
                  <a:lnTo>
                    <a:pt x="363" y="2445"/>
                  </a:lnTo>
                  <a:cubicBezTo>
                    <a:pt x="391" y="446"/>
                    <a:pt x="2208" y="298"/>
                    <a:pt x="2745" y="298"/>
                  </a:cubicBezTo>
                  <a:cubicBezTo>
                    <a:pt x="2839" y="298"/>
                    <a:pt x="2893" y="303"/>
                    <a:pt x="2893" y="303"/>
                  </a:cubicBezTo>
                  <a:lnTo>
                    <a:pt x="2893" y="46"/>
                  </a:lnTo>
                  <a:cubicBezTo>
                    <a:pt x="2739" y="20"/>
                    <a:pt x="2565" y="1"/>
                    <a:pt x="2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 rot="749980">
              <a:off x="1092425" y="3213543"/>
              <a:ext cx="250423" cy="218476"/>
            </a:xfrm>
            <a:custGeom>
              <a:avLst/>
              <a:gdLst/>
              <a:ahLst/>
              <a:cxnLst/>
              <a:rect l="l" t="t" r="r" b="b"/>
              <a:pathLst>
                <a:path w="3355" h="2927" extrusionOk="0">
                  <a:moveTo>
                    <a:pt x="2926" y="0"/>
                  </a:moveTo>
                  <a:cubicBezTo>
                    <a:pt x="1980" y="0"/>
                    <a:pt x="463" y="409"/>
                    <a:pt x="1" y="2904"/>
                  </a:cubicBezTo>
                  <a:lnTo>
                    <a:pt x="461" y="2926"/>
                  </a:lnTo>
                  <a:cubicBezTo>
                    <a:pt x="835" y="927"/>
                    <a:pt x="1961" y="504"/>
                    <a:pt x="2841" y="504"/>
                  </a:cubicBezTo>
                  <a:cubicBezTo>
                    <a:pt x="3026" y="504"/>
                    <a:pt x="3200" y="523"/>
                    <a:pt x="3354" y="549"/>
                  </a:cubicBezTo>
                  <a:lnTo>
                    <a:pt x="3351" y="27"/>
                  </a:lnTo>
                  <a:cubicBezTo>
                    <a:pt x="3231" y="12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 rot="749980">
              <a:off x="1100792" y="3212763"/>
              <a:ext cx="247064" cy="202130"/>
            </a:xfrm>
            <a:custGeom>
              <a:avLst/>
              <a:gdLst/>
              <a:ahLst/>
              <a:cxnLst/>
              <a:rect l="l" t="t" r="r" b="b"/>
              <a:pathLst>
                <a:path w="3310" h="2708" extrusionOk="0">
                  <a:moveTo>
                    <a:pt x="2916" y="1"/>
                  </a:moveTo>
                  <a:cubicBezTo>
                    <a:pt x="2486" y="1"/>
                    <a:pt x="1744" y="80"/>
                    <a:pt x="1114" y="551"/>
                  </a:cubicBezTo>
                  <a:cubicBezTo>
                    <a:pt x="506" y="1006"/>
                    <a:pt x="132" y="1717"/>
                    <a:pt x="3" y="2666"/>
                  </a:cubicBezTo>
                  <a:cubicBezTo>
                    <a:pt x="1" y="2685"/>
                    <a:pt x="14" y="2702"/>
                    <a:pt x="34" y="2708"/>
                  </a:cubicBezTo>
                  <a:lnTo>
                    <a:pt x="42" y="2708"/>
                  </a:lnTo>
                  <a:cubicBezTo>
                    <a:pt x="59" y="2708"/>
                    <a:pt x="76" y="2688"/>
                    <a:pt x="81" y="2674"/>
                  </a:cubicBezTo>
                  <a:cubicBezTo>
                    <a:pt x="210" y="1745"/>
                    <a:pt x="572" y="1050"/>
                    <a:pt x="1161" y="610"/>
                  </a:cubicBezTo>
                  <a:cubicBezTo>
                    <a:pt x="1776" y="151"/>
                    <a:pt x="2503" y="74"/>
                    <a:pt x="2921" y="74"/>
                  </a:cubicBezTo>
                  <a:cubicBezTo>
                    <a:pt x="3128" y="74"/>
                    <a:pt x="3260" y="93"/>
                    <a:pt x="3265" y="94"/>
                  </a:cubicBezTo>
                  <a:cubicBezTo>
                    <a:pt x="3267" y="94"/>
                    <a:pt x="3270" y="95"/>
                    <a:pt x="3272" y="95"/>
                  </a:cubicBezTo>
                  <a:cubicBezTo>
                    <a:pt x="3288" y="95"/>
                    <a:pt x="3304" y="82"/>
                    <a:pt x="3306" y="63"/>
                  </a:cubicBezTo>
                  <a:cubicBezTo>
                    <a:pt x="3309" y="46"/>
                    <a:pt x="3295" y="24"/>
                    <a:pt x="3276" y="21"/>
                  </a:cubicBezTo>
                  <a:cubicBezTo>
                    <a:pt x="3271" y="21"/>
                    <a:pt x="3133" y="1"/>
                    <a:pt x="2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 rot="749980">
              <a:off x="1123216" y="3249260"/>
              <a:ext cx="221686" cy="177871"/>
            </a:xfrm>
            <a:custGeom>
              <a:avLst/>
              <a:gdLst/>
              <a:ahLst/>
              <a:cxnLst/>
              <a:rect l="l" t="t" r="r" b="b"/>
              <a:pathLst>
                <a:path w="2970" h="2383" extrusionOk="0">
                  <a:moveTo>
                    <a:pt x="2612" y="1"/>
                  </a:moveTo>
                  <a:cubicBezTo>
                    <a:pt x="1936" y="1"/>
                    <a:pt x="407" y="244"/>
                    <a:pt x="6" y="2338"/>
                  </a:cubicBezTo>
                  <a:cubicBezTo>
                    <a:pt x="1" y="2358"/>
                    <a:pt x="15" y="2380"/>
                    <a:pt x="37" y="2383"/>
                  </a:cubicBezTo>
                  <a:lnTo>
                    <a:pt x="43" y="2383"/>
                  </a:lnTo>
                  <a:cubicBezTo>
                    <a:pt x="62" y="2383"/>
                    <a:pt x="79" y="2372"/>
                    <a:pt x="79" y="2355"/>
                  </a:cubicBezTo>
                  <a:cubicBezTo>
                    <a:pt x="471" y="307"/>
                    <a:pt x="1969" y="80"/>
                    <a:pt x="2619" y="80"/>
                  </a:cubicBezTo>
                  <a:cubicBezTo>
                    <a:pt x="2801" y="80"/>
                    <a:pt x="2916" y="97"/>
                    <a:pt x="2922" y="98"/>
                  </a:cubicBezTo>
                  <a:cubicBezTo>
                    <a:pt x="2923" y="98"/>
                    <a:pt x="2925" y="98"/>
                    <a:pt x="2927" y="98"/>
                  </a:cubicBezTo>
                  <a:cubicBezTo>
                    <a:pt x="2945" y="98"/>
                    <a:pt x="2964" y="85"/>
                    <a:pt x="2966" y="67"/>
                  </a:cubicBezTo>
                  <a:cubicBezTo>
                    <a:pt x="2969" y="45"/>
                    <a:pt x="2955" y="26"/>
                    <a:pt x="2936" y="23"/>
                  </a:cubicBezTo>
                  <a:cubicBezTo>
                    <a:pt x="2930" y="21"/>
                    <a:pt x="2806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 rot="749980">
              <a:off x="1222801" y="3195269"/>
              <a:ext cx="219969" cy="124577"/>
            </a:xfrm>
            <a:custGeom>
              <a:avLst/>
              <a:gdLst/>
              <a:ahLst/>
              <a:cxnLst/>
              <a:rect l="l" t="t" r="r" b="b"/>
              <a:pathLst>
                <a:path w="2947" h="1669" extrusionOk="0">
                  <a:moveTo>
                    <a:pt x="1144" y="0"/>
                  </a:moveTo>
                  <a:cubicBezTo>
                    <a:pt x="1070" y="0"/>
                    <a:pt x="991" y="22"/>
                    <a:pt x="913" y="75"/>
                  </a:cubicBezTo>
                  <a:cubicBezTo>
                    <a:pt x="704" y="214"/>
                    <a:pt x="622" y="414"/>
                    <a:pt x="628" y="586"/>
                  </a:cubicBezTo>
                  <a:lnTo>
                    <a:pt x="628" y="586"/>
                  </a:lnTo>
                  <a:cubicBezTo>
                    <a:pt x="621" y="586"/>
                    <a:pt x="613" y="586"/>
                    <a:pt x="605" y="586"/>
                  </a:cubicBezTo>
                  <a:cubicBezTo>
                    <a:pt x="512" y="586"/>
                    <a:pt x="413" y="624"/>
                    <a:pt x="321" y="725"/>
                  </a:cubicBezTo>
                  <a:cubicBezTo>
                    <a:pt x="0" y="1079"/>
                    <a:pt x="561" y="1664"/>
                    <a:pt x="948" y="1664"/>
                  </a:cubicBezTo>
                  <a:cubicBezTo>
                    <a:pt x="1019" y="1664"/>
                    <a:pt x="1083" y="1645"/>
                    <a:pt x="1136" y="1601"/>
                  </a:cubicBezTo>
                  <a:cubicBezTo>
                    <a:pt x="1173" y="1570"/>
                    <a:pt x="1203" y="1538"/>
                    <a:pt x="1226" y="1505"/>
                  </a:cubicBezTo>
                  <a:lnTo>
                    <a:pt x="1226" y="1505"/>
                  </a:lnTo>
                  <a:cubicBezTo>
                    <a:pt x="1339" y="1604"/>
                    <a:pt x="1533" y="1669"/>
                    <a:pt x="1820" y="1669"/>
                  </a:cubicBezTo>
                  <a:cubicBezTo>
                    <a:pt x="1840" y="1669"/>
                    <a:pt x="1862" y="1669"/>
                    <a:pt x="1883" y="1668"/>
                  </a:cubicBezTo>
                  <a:cubicBezTo>
                    <a:pt x="2106" y="1660"/>
                    <a:pt x="2209" y="1530"/>
                    <a:pt x="2239" y="1382"/>
                  </a:cubicBezTo>
                  <a:lnTo>
                    <a:pt x="2239" y="1382"/>
                  </a:lnTo>
                  <a:cubicBezTo>
                    <a:pt x="2337" y="1374"/>
                    <a:pt x="2450" y="1330"/>
                    <a:pt x="2570" y="1238"/>
                  </a:cubicBezTo>
                  <a:cubicBezTo>
                    <a:pt x="2947" y="949"/>
                    <a:pt x="2606" y="404"/>
                    <a:pt x="2313" y="404"/>
                  </a:cubicBezTo>
                  <a:cubicBezTo>
                    <a:pt x="2272" y="404"/>
                    <a:pt x="2233" y="415"/>
                    <a:pt x="2196" y="438"/>
                  </a:cubicBezTo>
                  <a:cubicBezTo>
                    <a:pt x="2196" y="438"/>
                    <a:pt x="2245" y="6"/>
                    <a:pt x="1907" y="6"/>
                  </a:cubicBezTo>
                  <a:cubicBezTo>
                    <a:pt x="1851" y="6"/>
                    <a:pt x="1783" y="19"/>
                    <a:pt x="1702" y="47"/>
                  </a:cubicBezTo>
                  <a:cubicBezTo>
                    <a:pt x="1609" y="80"/>
                    <a:pt x="1536" y="122"/>
                    <a:pt x="1481" y="169"/>
                  </a:cubicBezTo>
                  <a:lnTo>
                    <a:pt x="1481" y="169"/>
                  </a:lnTo>
                  <a:cubicBezTo>
                    <a:pt x="1397" y="73"/>
                    <a:pt x="1277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 rot="749980">
              <a:off x="1234414" y="3192725"/>
              <a:ext cx="198696" cy="130175"/>
            </a:xfrm>
            <a:custGeom>
              <a:avLst/>
              <a:gdLst/>
              <a:ahLst/>
              <a:cxnLst/>
              <a:rect l="l" t="t" r="r" b="b"/>
              <a:pathLst>
                <a:path w="2662" h="1744" extrusionOk="0">
                  <a:moveTo>
                    <a:pt x="1323" y="263"/>
                  </a:moveTo>
                  <a:cubicBezTo>
                    <a:pt x="1418" y="391"/>
                    <a:pt x="1437" y="542"/>
                    <a:pt x="1365" y="603"/>
                  </a:cubicBezTo>
                  <a:cubicBezTo>
                    <a:pt x="1344" y="622"/>
                    <a:pt x="1322" y="631"/>
                    <a:pt x="1303" y="631"/>
                  </a:cubicBezTo>
                  <a:cubicBezTo>
                    <a:pt x="1271" y="631"/>
                    <a:pt x="1244" y="607"/>
                    <a:pt x="1228" y="564"/>
                  </a:cubicBezTo>
                  <a:cubicBezTo>
                    <a:pt x="1197" y="489"/>
                    <a:pt x="1217" y="366"/>
                    <a:pt x="1323" y="263"/>
                  </a:cubicBezTo>
                  <a:close/>
                  <a:moveTo>
                    <a:pt x="517" y="670"/>
                  </a:moveTo>
                  <a:cubicBezTo>
                    <a:pt x="684" y="701"/>
                    <a:pt x="804" y="854"/>
                    <a:pt x="798" y="918"/>
                  </a:cubicBezTo>
                  <a:cubicBezTo>
                    <a:pt x="798" y="924"/>
                    <a:pt x="798" y="938"/>
                    <a:pt x="765" y="938"/>
                  </a:cubicBezTo>
                  <a:cubicBezTo>
                    <a:pt x="762" y="938"/>
                    <a:pt x="754" y="935"/>
                    <a:pt x="748" y="935"/>
                  </a:cubicBezTo>
                  <a:cubicBezTo>
                    <a:pt x="628" y="921"/>
                    <a:pt x="539" y="812"/>
                    <a:pt x="517" y="670"/>
                  </a:cubicBezTo>
                  <a:close/>
                  <a:moveTo>
                    <a:pt x="1923" y="1010"/>
                  </a:moveTo>
                  <a:cubicBezTo>
                    <a:pt x="1939" y="1010"/>
                    <a:pt x="1962" y="1024"/>
                    <a:pt x="1981" y="1047"/>
                  </a:cubicBezTo>
                  <a:cubicBezTo>
                    <a:pt x="2034" y="1108"/>
                    <a:pt x="2076" y="1247"/>
                    <a:pt x="2059" y="1381"/>
                  </a:cubicBezTo>
                  <a:lnTo>
                    <a:pt x="2054" y="1381"/>
                  </a:lnTo>
                  <a:cubicBezTo>
                    <a:pt x="1953" y="1381"/>
                    <a:pt x="1870" y="1339"/>
                    <a:pt x="1836" y="1267"/>
                  </a:cubicBezTo>
                  <a:cubicBezTo>
                    <a:pt x="1800" y="1200"/>
                    <a:pt x="1814" y="1119"/>
                    <a:pt x="1870" y="1047"/>
                  </a:cubicBezTo>
                  <a:cubicBezTo>
                    <a:pt x="1881" y="1033"/>
                    <a:pt x="1900" y="1010"/>
                    <a:pt x="1923" y="1010"/>
                  </a:cubicBezTo>
                  <a:close/>
                  <a:moveTo>
                    <a:pt x="1044" y="1141"/>
                  </a:moveTo>
                  <a:cubicBezTo>
                    <a:pt x="1049" y="1141"/>
                    <a:pt x="1069" y="1150"/>
                    <a:pt x="1089" y="1186"/>
                  </a:cubicBezTo>
                  <a:cubicBezTo>
                    <a:pt x="1125" y="1256"/>
                    <a:pt x="1130" y="1373"/>
                    <a:pt x="1072" y="1485"/>
                  </a:cubicBezTo>
                  <a:cubicBezTo>
                    <a:pt x="996" y="1406"/>
                    <a:pt x="977" y="1309"/>
                    <a:pt x="1008" y="1200"/>
                  </a:cubicBezTo>
                  <a:cubicBezTo>
                    <a:pt x="1019" y="1158"/>
                    <a:pt x="1036" y="1141"/>
                    <a:pt x="1044" y="1141"/>
                  </a:cubicBezTo>
                  <a:close/>
                  <a:moveTo>
                    <a:pt x="980" y="73"/>
                  </a:moveTo>
                  <a:cubicBezTo>
                    <a:pt x="1083" y="73"/>
                    <a:pt x="1186" y="118"/>
                    <a:pt x="1267" y="201"/>
                  </a:cubicBezTo>
                  <a:cubicBezTo>
                    <a:pt x="1133" y="330"/>
                    <a:pt x="1111" y="483"/>
                    <a:pt x="1147" y="589"/>
                  </a:cubicBezTo>
                  <a:cubicBezTo>
                    <a:pt x="1172" y="662"/>
                    <a:pt x="1228" y="709"/>
                    <a:pt x="1292" y="709"/>
                  </a:cubicBezTo>
                  <a:cubicBezTo>
                    <a:pt x="1328" y="709"/>
                    <a:pt x="1370" y="689"/>
                    <a:pt x="1407" y="659"/>
                  </a:cubicBezTo>
                  <a:cubicBezTo>
                    <a:pt x="1521" y="558"/>
                    <a:pt x="1482" y="360"/>
                    <a:pt x="1370" y="212"/>
                  </a:cubicBezTo>
                  <a:cubicBezTo>
                    <a:pt x="1423" y="173"/>
                    <a:pt x="1482" y="143"/>
                    <a:pt x="1552" y="118"/>
                  </a:cubicBezTo>
                  <a:cubicBezTo>
                    <a:pt x="1625" y="93"/>
                    <a:pt x="1690" y="81"/>
                    <a:pt x="1745" y="81"/>
                  </a:cubicBezTo>
                  <a:cubicBezTo>
                    <a:pt x="1822" y="81"/>
                    <a:pt x="1881" y="104"/>
                    <a:pt x="1923" y="151"/>
                  </a:cubicBezTo>
                  <a:cubicBezTo>
                    <a:pt x="2023" y="257"/>
                    <a:pt x="1998" y="463"/>
                    <a:pt x="1998" y="466"/>
                  </a:cubicBezTo>
                  <a:cubicBezTo>
                    <a:pt x="1995" y="480"/>
                    <a:pt x="2004" y="494"/>
                    <a:pt x="2018" y="503"/>
                  </a:cubicBezTo>
                  <a:cubicBezTo>
                    <a:pt x="2023" y="505"/>
                    <a:pt x="2029" y="507"/>
                    <a:pt x="2036" y="507"/>
                  </a:cubicBezTo>
                  <a:cubicBezTo>
                    <a:pt x="2043" y="507"/>
                    <a:pt x="2051" y="505"/>
                    <a:pt x="2059" y="503"/>
                  </a:cubicBezTo>
                  <a:cubicBezTo>
                    <a:pt x="2090" y="483"/>
                    <a:pt x="2121" y="475"/>
                    <a:pt x="2157" y="475"/>
                  </a:cubicBezTo>
                  <a:cubicBezTo>
                    <a:pt x="2297" y="475"/>
                    <a:pt x="2456" y="620"/>
                    <a:pt x="2520" y="801"/>
                  </a:cubicBezTo>
                  <a:cubicBezTo>
                    <a:pt x="2578" y="977"/>
                    <a:pt x="2534" y="1133"/>
                    <a:pt x="2394" y="1242"/>
                  </a:cubicBezTo>
                  <a:cubicBezTo>
                    <a:pt x="2305" y="1312"/>
                    <a:pt x="2216" y="1353"/>
                    <a:pt x="2132" y="1370"/>
                  </a:cubicBezTo>
                  <a:cubicBezTo>
                    <a:pt x="2149" y="1217"/>
                    <a:pt x="2101" y="1066"/>
                    <a:pt x="2037" y="994"/>
                  </a:cubicBezTo>
                  <a:cubicBezTo>
                    <a:pt x="2004" y="952"/>
                    <a:pt x="1965" y="932"/>
                    <a:pt x="1923" y="932"/>
                  </a:cubicBezTo>
                  <a:cubicBezTo>
                    <a:pt x="1892" y="932"/>
                    <a:pt x="1850" y="940"/>
                    <a:pt x="1808" y="996"/>
                  </a:cubicBezTo>
                  <a:cubicBezTo>
                    <a:pt x="1733" y="1094"/>
                    <a:pt x="1719" y="1203"/>
                    <a:pt x="1766" y="1298"/>
                  </a:cubicBezTo>
                  <a:cubicBezTo>
                    <a:pt x="1811" y="1392"/>
                    <a:pt x="1912" y="1448"/>
                    <a:pt x="2037" y="1454"/>
                  </a:cubicBezTo>
                  <a:cubicBezTo>
                    <a:pt x="2004" y="1554"/>
                    <a:pt x="1923" y="1657"/>
                    <a:pt x="1727" y="1663"/>
                  </a:cubicBezTo>
                  <a:cubicBezTo>
                    <a:pt x="1705" y="1666"/>
                    <a:pt x="1686" y="1666"/>
                    <a:pt x="1663" y="1666"/>
                  </a:cubicBezTo>
                  <a:cubicBezTo>
                    <a:pt x="1370" y="1666"/>
                    <a:pt x="1211" y="1602"/>
                    <a:pt x="1125" y="1535"/>
                  </a:cubicBezTo>
                  <a:cubicBezTo>
                    <a:pt x="1211" y="1395"/>
                    <a:pt x="1200" y="1242"/>
                    <a:pt x="1144" y="1141"/>
                  </a:cubicBezTo>
                  <a:cubicBezTo>
                    <a:pt x="1114" y="1088"/>
                    <a:pt x="1075" y="1058"/>
                    <a:pt x="1033" y="1058"/>
                  </a:cubicBezTo>
                  <a:cubicBezTo>
                    <a:pt x="1005" y="1058"/>
                    <a:pt x="952" y="1074"/>
                    <a:pt x="924" y="1172"/>
                  </a:cubicBezTo>
                  <a:cubicBezTo>
                    <a:pt x="888" y="1306"/>
                    <a:pt x="918" y="1440"/>
                    <a:pt x="1016" y="1540"/>
                  </a:cubicBezTo>
                  <a:cubicBezTo>
                    <a:pt x="999" y="1563"/>
                    <a:pt x="977" y="1582"/>
                    <a:pt x="952" y="1604"/>
                  </a:cubicBezTo>
                  <a:cubicBezTo>
                    <a:pt x="907" y="1638"/>
                    <a:pt x="854" y="1655"/>
                    <a:pt x="790" y="1655"/>
                  </a:cubicBezTo>
                  <a:cubicBezTo>
                    <a:pt x="561" y="1655"/>
                    <a:pt x="254" y="1426"/>
                    <a:pt x="143" y="1178"/>
                  </a:cubicBezTo>
                  <a:cubicBezTo>
                    <a:pt x="98" y="1074"/>
                    <a:pt x="67" y="915"/>
                    <a:pt x="190" y="781"/>
                  </a:cubicBezTo>
                  <a:cubicBezTo>
                    <a:pt x="263" y="701"/>
                    <a:pt x="346" y="659"/>
                    <a:pt x="433" y="656"/>
                  </a:cubicBezTo>
                  <a:cubicBezTo>
                    <a:pt x="455" y="843"/>
                    <a:pt x="575" y="982"/>
                    <a:pt x="734" y="999"/>
                  </a:cubicBezTo>
                  <a:cubicBezTo>
                    <a:pt x="747" y="1001"/>
                    <a:pt x="758" y="1002"/>
                    <a:pt x="768" y="1002"/>
                  </a:cubicBezTo>
                  <a:cubicBezTo>
                    <a:pt x="842" y="1002"/>
                    <a:pt x="866" y="954"/>
                    <a:pt x="868" y="910"/>
                  </a:cubicBezTo>
                  <a:cubicBezTo>
                    <a:pt x="874" y="801"/>
                    <a:pt x="709" y="617"/>
                    <a:pt x="503" y="586"/>
                  </a:cubicBezTo>
                  <a:cubicBezTo>
                    <a:pt x="511" y="416"/>
                    <a:pt x="609" y="251"/>
                    <a:pt x="771" y="140"/>
                  </a:cubicBezTo>
                  <a:cubicBezTo>
                    <a:pt x="840" y="98"/>
                    <a:pt x="910" y="73"/>
                    <a:pt x="980" y="73"/>
                  </a:cubicBezTo>
                  <a:close/>
                  <a:moveTo>
                    <a:pt x="988" y="0"/>
                  </a:moveTo>
                  <a:cubicBezTo>
                    <a:pt x="899" y="0"/>
                    <a:pt x="818" y="28"/>
                    <a:pt x="737" y="81"/>
                  </a:cubicBezTo>
                  <a:cubicBezTo>
                    <a:pt x="547" y="201"/>
                    <a:pt x="439" y="391"/>
                    <a:pt x="433" y="586"/>
                  </a:cubicBezTo>
                  <a:cubicBezTo>
                    <a:pt x="324" y="589"/>
                    <a:pt x="221" y="642"/>
                    <a:pt x="137" y="737"/>
                  </a:cubicBezTo>
                  <a:cubicBezTo>
                    <a:pt x="23" y="865"/>
                    <a:pt x="1" y="1035"/>
                    <a:pt x="81" y="1217"/>
                  </a:cubicBezTo>
                  <a:cubicBezTo>
                    <a:pt x="204" y="1493"/>
                    <a:pt x="539" y="1736"/>
                    <a:pt x="796" y="1736"/>
                  </a:cubicBezTo>
                  <a:cubicBezTo>
                    <a:pt x="879" y="1736"/>
                    <a:pt x="952" y="1716"/>
                    <a:pt x="1008" y="1666"/>
                  </a:cubicBezTo>
                  <a:cubicBezTo>
                    <a:pt x="1036" y="1646"/>
                    <a:pt x="1061" y="1621"/>
                    <a:pt x="1083" y="1596"/>
                  </a:cubicBezTo>
                  <a:cubicBezTo>
                    <a:pt x="1214" y="1691"/>
                    <a:pt x="1418" y="1744"/>
                    <a:pt x="1669" y="1744"/>
                  </a:cubicBezTo>
                  <a:lnTo>
                    <a:pt x="1733" y="1744"/>
                  </a:lnTo>
                  <a:cubicBezTo>
                    <a:pt x="1934" y="1736"/>
                    <a:pt x="2076" y="1632"/>
                    <a:pt x="2121" y="1454"/>
                  </a:cubicBezTo>
                  <a:cubicBezTo>
                    <a:pt x="2227" y="1440"/>
                    <a:pt x="2338" y="1387"/>
                    <a:pt x="2442" y="1309"/>
                  </a:cubicBezTo>
                  <a:cubicBezTo>
                    <a:pt x="2609" y="1183"/>
                    <a:pt x="2662" y="991"/>
                    <a:pt x="2592" y="784"/>
                  </a:cubicBezTo>
                  <a:cubicBezTo>
                    <a:pt x="2522" y="572"/>
                    <a:pt x="2330" y="408"/>
                    <a:pt x="2160" y="408"/>
                  </a:cubicBezTo>
                  <a:cubicBezTo>
                    <a:pt x="2132" y="408"/>
                    <a:pt x="2107" y="410"/>
                    <a:pt x="2082" y="419"/>
                  </a:cubicBezTo>
                  <a:cubicBezTo>
                    <a:pt x="2082" y="338"/>
                    <a:pt x="2068" y="198"/>
                    <a:pt x="1984" y="104"/>
                  </a:cubicBezTo>
                  <a:cubicBezTo>
                    <a:pt x="1927" y="42"/>
                    <a:pt x="1851" y="11"/>
                    <a:pt x="1755" y="11"/>
                  </a:cubicBezTo>
                  <a:cubicBezTo>
                    <a:pt x="1691" y="11"/>
                    <a:pt x="1617" y="25"/>
                    <a:pt x="1535" y="53"/>
                  </a:cubicBezTo>
                  <a:cubicBezTo>
                    <a:pt x="1454" y="81"/>
                    <a:pt x="1384" y="115"/>
                    <a:pt x="1328" y="157"/>
                  </a:cubicBezTo>
                  <a:cubicBezTo>
                    <a:pt x="1231" y="56"/>
                    <a:pt x="1108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 rot="749980">
              <a:off x="1001998" y="3344980"/>
              <a:ext cx="220268" cy="124577"/>
            </a:xfrm>
            <a:custGeom>
              <a:avLst/>
              <a:gdLst/>
              <a:ahLst/>
              <a:cxnLst/>
              <a:rect l="l" t="t" r="r" b="b"/>
              <a:pathLst>
                <a:path w="2951" h="1669" extrusionOk="0">
                  <a:moveTo>
                    <a:pt x="1806" y="0"/>
                  </a:moveTo>
                  <a:cubicBezTo>
                    <a:pt x="1672" y="0"/>
                    <a:pt x="1552" y="72"/>
                    <a:pt x="1468" y="168"/>
                  </a:cubicBezTo>
                  <a:lnTo>
                    <a:pt x="1468" y="168"/>
                  </a:lnTo>
                  <a:cubicBezTo>
                    <a:pt x="1413" y="122"/>
                    <a:pt x="1340" y="79"/>
                    <a:pt x="1246" y="46"/>
                  </a:cubicBezTo>
                  <a:cubicBezTo>
                    <a:pt x="1166" y="18"/>
                    <a:pt x="1098" y="6"/>
                    <a:pt x="1041" y="6"/>
                  </a:cubicBezTo>
                  <a:cubicBezTo>
                    <a:pt x="703" y="6"/>
                    <a:pt x="753" y="437"/>
                    <a:pt x="753" y="437"/>
                  </a:cubicBezTo>
                  <a:cubicBezTo>
                    <a:pt x="716" y="414"/>
                    <a:pt x="677" y="404"/>
                    <a:pt x="637" y="404"/>
                  </a:cubicBezTo>
                  <a:cubicBezTo>
                    <a:pt x="344" y="404"/>
                    <a:pt x="1" y="948"/>
                    <a:pt x="379" y="1238"/>
                  </a:cubicBezTo>
                  <a:cubicBezTo>
                    <a:pt x="498" y="1330"/>
                    <a:pt x="612" y="1373"/>
                    <a:pt x="709" y="1381"/>
                  </a:cubicBezTo>
                  <a:lnTo>
                    <a:pt x="709" y="1381"/>
                  </a:lnTo>
                  <a:cubicBezTo>
                    <a:pt x="739" y="1530"/>
                    <a:pt x="842" y="1660"/>
                    <a:pt x="1065" y="1667"/>
                  </a:cubicBezTo>
                  <a:cubicBezTo>
                    <a:pt x="1089" y="1668"/>
                    <a:pt x="1113" y="1669"/>
                    <a:pt x="1136" y="1669"/>
                  </a:cubicBezTo>
                  <a:cubicBezTo>
                    <a:pt x="1419" y="1669"/>
                    <a:pt x="1611" y="1604"/>
                    <a:pt x="1723" y="1505"/>
                  </a:cubicBezTo>
                  <a:lnTo>
                    <a:pt x="1723" y="1505"/>
                  </a:lnTo>
                  <a:cubicBezTo>
                    <a:pt x="1746" y="1538"/>
                    <a:pt x="1776" y="1570"/>
                    <a:pt x="1813" y="1600"/>
                  </a:cubicBezTo>
                  <a:cubicBezTo>
                    <a:pt x="1865" y="1644"/>
                    <a:pt x="1930" y="1664"/>
                    <a:pt x="2001" y="1664"/>
                  </a:cubicBezTo>
                  <a:cubicBezTo>
                    <a:pt x="2388" y="1664"/>
                    <a:pt x="2950" y="1081"/>
                    <a:pt x="2627" y="727"/>
                  </a:cubicBezTo>
                  <a:cubicBezTo>
                    <a:pt x="2535" y="625"/>
                    <a:pt x="2436" y="587"/>
                    <a:pt x="2343" y="587"/>
                  </a:cubicBezTo>
                  <a:cubicBezTo>
                    <a:pt x="2335" y="587"/>
                    <a:pt x="2328" y="588"/>
                    <a:pt x="2321" y="588"/>
                  </a:cubicBezTo>
                  <a:lnTo>
                    <a:pt x="2321" y="588"/>
                  </a:lnTo>
                  <a:cubicBezTo>
                    <a:pt x="2328" y="416"/>
                    <a:pt x="2247" y="215"/>
                    <a:pt x="2036" y="74"/>
                  </a:cubicBezTo>
                  <a:cubicBezTo>
                    <a:pt x="1957" y="22"/>
                    <a:pt x="1879" y="0"/>
                    <a:pt x="1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 rot="749980">
              <a:off x="1012117" y="3341753"/>
              <a:ext cx="198547" cy="130474"/>
            </a:xfrm>
            <a:custGeom>
              <a:avLst/>
              <a:gdLst/>
              <a:ahLst/>
              <a:cxnLst/>
              <a:rect l="l" t="t" r="r" b="b"/>
              <a:pathLst>
                <a:path w="2660" h="1748" extrusionOk="0">
                  <a:moveTo>
                    <a:pt x="1334" y="266"/>
                  </a:moveTo>
                  <a:cubicBezTo>
                    <a:pt x="1443" y="369"/>
                    <a:pt x="1460" y="492"/>
                    <a:pt x="1429" y="570"/>
                  </a:cubicBezTo>
                  <a:cubicBezTo>
                    <a:pt x="1414" y="612"/>
                    <a:pt x="1387" y="635"/>
                    <a:pt x="1356" y="635"/>
                  </a:cubicBezTo>
                  <a:cubicBezTo>
                    <a:pt x="1336" y="635"/>
                    <a:pt x="1314" y="626"/>
                    <a:pt x="1293" y="606"/>
                  </a:cubicBezTo>
                  <a:cubicBezTo>
                    <a:pt x="1220" y="542"/>
                    <a:pt x="1237" y="394"/>
                    <a:pt x="1334" y="266"/>
                  </a:cubicBezTo>
                  <a:close/>
                  <a:moveTo>
                    <a:pt x="2141" y="673"/>
                  </a:moveTo>
                  <a:lnTo>
                    <a:pt x="2141" y="673"/>
                  </a:lnTo>
                  <a:cubicBezTo>
                    <a:pt x="2121" y="815"/>
                    <a:pt x="2029" y="921"/>
                    <a:pt x="1906" y="935"/>
                  </a:cubicBezTo>
                  <a:cubicBezTo>
                    <a:pt x="1904" y="938"/>
                    <a:pt x="1898" y="938"/>
                    <a:pt x="1890" y="938"/>
                  </a:cubicBezTo>
                  <a:cubicBezTo>
                    <a:pt x="1856" y="938"/>
                    <a:pt x="1856" y="924"/>
                    <a:pt x="1856" y="919"/>
                  </a:cubicBezTo>
                  <a:cubicBezTo>
                    <a:pt x="1856" y="857"/>
                    <a:pt x="1973" y="709"/>
                    <a:pt x="2141" y="673"/>
                  </a:cubicBezTo>
                  <a:close/>
                  <a:moveTo>
                    <a:pt x="735" y="1016"/>
                  </a:moveTo>
                  <a:cubicBezTo>
                    <a:pt x="757" y="1016"/>
                    <a:pt x="774" y="1033"/>
                    <a:pt x="788" y="1050"/>
                  </a:cubicBezTo>
                  <a:cubicBezTo>
                    <a:pt x="843" y="1122"/>
                    <a:pt x="855" y="1203"/>
                    <a:pt x="824" y="1270"/>
                  </a:cubicBezTo>
                  <a:cubicBezTo>
                    <a:pt x="788" y="1343"/>
                    <a:pt x="707" y="1385"/>
                    <a:pt x="604" y="1385"/>
                  </a:cubicBezTo>
                  <a:cubicBezTo>
                    <a:pt x="587" y="1256"/>
                    <a:pt x="629" y="1117"/>
                    <a:pt x="679" y="1053"/>
                  </a:cubicBezTo>
                  <a:cubicBezTo>
                    <a:pt x="698" y="1030"/>
                    <a:pt x="718" y="1016"/>
                    <a:pt x="735" y="1016"/>
                  </a:cubicBezTo>
                  <a:close/>
                  <a:moveTo>
                    <a:pt x="1616" y="1145"/>
                  </a:moveTo>
                  <a:cubicBezTo>
                    <a:pt x="1625" y="1145"/>
                    <a:pt x="1641" y="1159"/>
                    <a:pt x="1655" y="1203"/>
                  </a:cubicBezTo>
                  <a:cubicBezTo>
                    <a:pt x="1689" y="1312"/>
                    <a:pt x="1664" y="1412"/>
                    <a:pt x="1594" y="1491"/>
                  </a:cubicBezTo>
                  <a:cubicBezTo>
                    <a:pt x="1535" y="1379"/>
                    <a:pt x="1541" y="1259"/>
                    <a:pt x="1577" y="1189"/>
                  </a:cubicBezTo>
                  <a:cubicBezTo>
                    <a:pt x="1588" y="1159"/>
                    <a:pt x="1608" y="1145"/>
                    <a:pt x="1616" y="1145"/>
                  </a:cubicBezTo>
                  <a:close/>
                  <a:moveTo>
                    <a:pt x="1669" y="90"/>
                  </a:moveTo>
                  <a:cubicBezTo>
                    <a:pt x="1745" y="90"/>
                    <a:pt x="1814" y="112"/>
                    <a:pt x="1879" y="157"/>
                  </a:cubicBezTo>
                  <a:cubicBezTo>
                    <a:pt x="2043" y="266"/>
                    <a:pt x="2144" y="433"/>
                    <a:pt x="2146" y="603"/>
                  </a:cubicBezTo>
                  <a:cubicBezTo>
                    <a:pt x="1937" y="631"/>
                    <a:pt x="1778" y="815"/>
                    <a:pt x="1781" y="927"/>
                  </a:cubicBezTo>
                  <a:cubicBezTo>
                    <a:pt x="1781" y="974"/>
                    <a:pt x="1812" y="1020"/>
                    <a:pt x="1896" y="1020"/>
                  </a:cubicBezTo>
                  <a:cubicBezTo>
                    <a:pt x="1903" y="1020"/>
                    <a:pt x="1910" y="1020"/>
                    <a:pt x="1918" y="1019"/>
                  </a:cubicBezTo>
                  <a:cubicBezTo>
                    <a:pt x="2077" y="1000"/>
                    <a:pt x="2197" y="860"/>
                    <a:pt x="2216" y="673"/>
                  </a:cubicBezTo>
                  <a:cubicBezTo>
                    <a:pt x="2308" y="676"/>
                    <a:pt x="2389" y="718"/>
                    <a:pt x="2462" y="799"/>
                  </a:cubicBezTo>
                  <a:cubicBezTo>
                    <a:pt x="2584" y="930"/>
                    <a:pt x="2556" y="1089"/>
                    <a:pt x="2506" y="1195"/>
                  </a:cubicBezTo>
                  <a:cubicBezTo>
                    <a:pt x="2395" y="1446"/>
                    <a:pt x="2088" y="1675"/>
                    <a:pt x="1862" y="1675"/>
                  </a:cubicBezTo>
                  <a:cubicBezTo>
                    <a:pt x="1795" y="1675"/>
                    <a:pt x="1739" y="1655"/>
                    <a:pt x="1697" y="1622"/>
                  </a:cubicBezTo>
                  <a:cubicBezTo>
                    <a:pt x="1675" y="1599"/>
                    <a:pt x="1653" y="1583"/>
                    <a:pt x="1636" y="1558"/>
                  </a:cubicBezTo>
                  <a:cubicBezTo>
                    <a:pt x="1733" y="1457"/>
                    <a:pt x="1764" y="1326"/>
                    <a:pt x="1725" y="1189"/>
                  </a:cubicBezTo>
                  <a:cubicBezTo>
                    <a:pt x="1697" y="1089"/>
                    <a:pt x="1647" y="1075"/>
                    <a:pt x="1616" y="1075"/>
                  </a:cubicBezTo>
                  <a:cubicBezTo>
                    <a:pt x="1572" y="1075"/>
                    <a:pt x="1535" y="1106"/>
                    <a:pt x="1507" y="1159"/>
                  </a:cubicBezTo>
                  <a:cubicBezTo>
                    <a:pt x="1457" y="1248"/>
                    <a:pt x="1452" y="1401"/>
                    <a:pt x="1535" y="1541"/>
                  </a:cubicBezTo>
                  <a:cubicBezTo>
                    <a:pt x="1446" y="1608"/>
                    <a:pt x="1287" y="1675"/>
                    <a:pt x="994" y="1675"/>
                  </a:cubicBezTo>
                  <a:cubicBezTo>
                    <a:pt x="972" y="1675"/>
                    <a:pt x="952" y="1672"/>
                    <a:pt x="930" y="1672"/>
                  </a:cubicBezTo>
                  <a:cubicBezTo>
                    <a:pt x="735" y="1664"/>
                    <a:pt x="657" y="1563"/>
                    <a:pt x="620" y="1463"/>
                  </a:cubicBezTo>
                  <a:cubicBezTo>
                    <a:pt x="746" y="1454"/>
                    <a:pt x="846" y="1399"/>
                    <a:pt x="885" y="1312"/>
                  </a:cubicBezTo>
                  <a:cubicBezTo>
                    <a:pt x="930" y="1217"/>
                    <a:pt x="916" y="1108"/>
                    <a:pt x="843" y="1011"/>
                  </a:cubicBezTo>
                  <a:cubicBezTo>
                    <a:pt x="799" y="955"/>
                    <a:pt x="757" y="947"/>
                    <a:pt x="729" y="947"/>
                  </a:cubicBezTo>
                  <a:cubicBezTo>
                    <a:pt x="687" y="947"/>
                    <a:pt x="648" y="966"/>
                    <a:pt x="615" y="1008"/>
                  </a:cubicBezTo>
                  <a:cubicBezTo>
                    <a:pt x="551" y="1086"/>
                    <a:pt x="503" y="1234"/>
                    <a:pt x="520" y="1385"/>
                  </a:cubicBezTo>
                  <a:cubicBezTo>
                    <a:pt x="433" y="1368"/>
                    <a:pt x="344" y="1323"/>
                    <a:pt x="258" y="1256"/>
                  </a:cubicBezTo>
                  <a:cubicBezTo>
                    <a:pt x="118" y="1147"/>
                    <a:pt x="74" y="988"/>
                    <a:pt x="132" y="815"/>
                  </a:cubicBezTo>
                  <a:cubicBezTo>
                    <a:pt x="196" y="634"/>
                    <a:pt x="358" y="489"/>
                    <a:pt x="495" y="489"/>
                  </a:cubicBezTo>
                  <a:cubicBezTo>
                    <a:pt x="531" y="489"/>
                    <a:pt x="565" y="497"/>
                    <a:pt x="592" y="517"/>
                  </a:cubicBezTo>
                  <a:cubicBezTo>
                    <a:pt x="599" y="520"/>
                    <a:pt x="606" y="521"/>
                    <a:pt x="613" y="521"/>
                  </a:cubicBezTo>
                  <a:cubicBezTo>
                    <a:pt x="620" y="521"/>
                    <a:pt x="627" y="520"/>
                    <a:pt x="634" y="517"/>
                  </a:cubicBezTo>
                  <a:cubicBezTo>
                    <a:pt x="645" y="509"/>
                    <a:pt x="657" y="495"/>
                    <a:pt x="651" y="481"/>
                  </a:cubicBezTo>
                  <a:cubicBezTo>
                    <a:pt x="651" y="481"/>
                    <a:pt x="629" y="277"/>
                    <a:pt x="729" y="165"/>
                  </a:cubicBezTo>
                  <a:cubicBezTo>
                    <a:pt x="771" y="119"/>
                    <a:pt x="831" y="95"/>
                    <a:pt x="907" y="95"/>
                  </a:cubicBezTo>
                  <a:cubicBezTo>
                    <a:pt x="962" y="95"/>
                    <a:pt x="1026" y="107"/>
                    <a:pt x="1097" y="132"/>
                  </a:cubicBezTo>
                  <a:cubicBezTo>
                    <a:pt x="1167" y="160"/>
                    <a:pt x="1231" y="188"/>
                    <a:pt x="1279" y="227"/>
                  </a:cubicBezTo>
                  <a:cubicBezTo>
                    <a:pt x="1173" y="375"/>
                    <a:pt x="1125" y="567"/>
                    <a:pt x="1245" y="673"/>
                  </a:cubicBezTo>
                  <a:cubicBezTo>
                    <a:pt x="1281" y="704"/>
                    <a:pt x="1319" y="719"/>
                    <a:pt x="1357" y="719"/>
                  </a:cubicBezTo>
                  <a:cubicBezTo>
                    <a:pt x="1419" y="719"/>
                    <a:pt x="1476" y="678"/>
                    <a:pt x="1502" y="606"/>
                  </a:cubicBezTo>
                  <a:cubicBezTo>
                    <a:pt x="1538" y="506"/>
                    <a:pt x="1516" y="350"/>
                    <a:pt x="1385" y="218"/>
                  </a:cubicBezTo>
                  <a:cubicBezTo>
                    <a:pt x="1468" y="135"/>
                    <a:pt x="1569" y="90"/>
                    <a:pt x="1669" y="90"/>
                  </a:cubicBezTo>
                  <a:close/>
                  <a:moveTo>
                    <a:pt x="1675" y="1"/>
                  </a:moveTo>
                  <a:cubicBezTo>
                    <a:pt x="1552" y="1"/>
                    <a:pt x="1429" y="57"/>
                    <a:pt x="1332" y="157"/>
                  </a:cubicBezTo>
                  <a:cubicBezTo>
                    <a:pt x="1273" y="115"/>
                    <a:pt x="1203" y="82"/>
                    <a:pt x="1125" y="54"/>
                  </a:cubicBezTo>
                  <a:cubicBezTo>
                    <a:pt x="1045" y="24"/>
                    <a:pt x="972" y="9"/>
                    <a:pt x="908" y="9"/>
                  </a:cubicBezTo>
                  <a:cubicBezTo>
                    <a:pt x="811" y="9"/>
                    <a:pt x="733" y="42"/>
                    <a:pt x="676" y="104"/>
                  </a:cubicBezTo>
                  <a:cubicBezTo>
                    <a:pt x="592" y="199"/>
                    <a:pt x="578" y="338"/>
                    <a:pt x="578" y="419"/>
                  </a:cubicBezTo>
                  <a:cubicBezTo>
                    <a:pt x="553" y="411"/>
                    <a:pt x="531" y="408"/>
                    <a:pt x="503" y="408"/>
                  </a:cubicBezTo>
                  <a:cubicBezTo>
                    <a:pt x="330" y="408"/>
                    <a:pt x="143" y="573"/>
                    <a:pt x="71" y="785"/>
                  </a:cubicBezTo>
                  <a:cubicBezTo>
                    <a:pt x="1" y="991"/>
                    <a:pt x="57" y="1178"/>
                    <a:pt x="219" y="1309"/>
                  </a:cubicBezTo>
                  <a:cubicBezTo>
                    <a:pt x="325" y="1387"/>
                    <a:pt x="436" y="1440"/>
                    <a:pt x="539" y="1454"/>
                  </a:cubicBezTo>
                  <a:cubicBezTo>
                    <a:pt x="590" y="1633"/>
                    <a:pt x="726" y="1736"/>
                    <a:pt x="927" y="1744"/>
                  </a:cubicBezTo>
                  <a:cubicBezTo>
                    <a:pt x="952" y="1747"/>
                    <a:pt x="972" y="1747"/>
                    <a:pt x="994" y="1747"/>
                  </a:cubicBezTo>
                  <a:cubicBezTo>
                    <a:pt x="1245" y="1747"/>
                    <a:pt x="1446" y="1694"/>
                    <a:pt x="1580" y="1597"/>
                  </a:cubicBezTo>
                  <a:cubicBezTo>
                    <a:pt x="1600" y="1622"/>
                    <a:pt x="1625" y="1644"/>
                    <a:pt x="1653" y="1666"/>
                  </a:cubicBezTo>
                  <a:cubicBezTo>
                    <a:pt x="1711" y="1714"/>
                    <a:pt x="1781" y="1736"/>
                    <a:pt x="1865" y="1736"/>
                  </a:cubicBezTo>
                  <a:cubicBezTo>
                    <a:pt x="2124" y="1736"/>
                    <a:pt x="2459" y="1496"/>
                    <a:pt x="2582" y="1217"/>
                  </a:cubicBezTo>
                  <a:cubicBezTo>
                    <a:pt x="2660" y="1036"/>
                    <a:pt x="2643" y="866"/>
                    <a:pt x="2526" y="737"/>
                  </a:cubicBezTo>
                  <a:cubicBezTo>
                    <a:pt x="2442" y="642"/>
                    <a:pt x="2336" y="592"/>
                    <a:pt x="2227" y="587"/>
                  </a:cubicBezTo>
                  <a:cubicBezTo>
                    <a:pt x="2222" y="391"/>
                    <a:pt x="2110" y="202"/>
                    <a:pt x="1926" y="82"/>
                  </a:cubicBezTo>
                  <a:cubicBezTo>
                    <a:pt x="1845" y="29"/>
                    <a:pt x="1759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 rot="749980">
              <a:off x="918746" y="4062225"/>
              <a:ext cx="289162" cy="67401"/>
            </a:xfrm>
            <a:custGeom>
              <a:avLst/>
              <a:gdLst/>
              <a:ahLst/>
              <a:cxnLst/>
              <a:rect l="l" t="t" r="r" b="b"/>
              <a:pathLst>
                <a:path w="3874" h="903" extrusionOk="0">
                  <a:moveTo>
                    <a:pt x="2697" y="0"/>
                  </a:moveTo>
                  <a:cubicBezTo>
                    <a:pt x="2693" y="0"/>
                    <a:pt x="2689" y="1"/>
                    <a:pt x="2684" y="2"/>
                  </a:cubicBezTo>
                  <a:cubicBezTo>
                    <a:pt x="2553" y="44"/>
                    <a:pt x="2188" y="560"/>
                    <a:pt x="2188" y="560"/>
                  </a:cubicBezTo>
                  <a:cubicBezTo>
                    <a:pt x="2188" y="560"/>
                    <a:pt x="2030" y="42"/>
                    <a:pt x="1921" y="42"/>
                  </a:cubicBezTo>
                  <a:cubicBezTo>
                    <a:pt x="1917" y="42"/>
                    <a:pt x="1913" y="43"/>
                    <a:pt x="1909" y="44"/>
                  </a:cubicBezTo>
                  <a:cubicBezTo>
                    <a:pt x="1800" y="86"/>
                    <a:pt x="1435" y="583"/>
                    <a:pt x="1435" y="583"/>
                  </a:cubicBezTo>
                  <a:cubicBezTo>
                    <a:pt x="1435" y="583"/>
                    <a:pt x="1338" y="123"/>
                    <a:pt x="1167" y="123"/>
                  </a:cubicBezTo>
                  <a:cubicBezTo>
                    <a:pt x="1157" y="123"/>
                    <a:pt x="1147" y="124"/>
                    <a:pt x="1136" y="128"/>
                  </a:cubicBezTo>
                  <a:cubicBezTo>
                    <a:pt x="941" y="192"/>
                    <a:pt x="681" y="624"/>
                    <a:pt x="681" y="624"/>
                  </a:cubicBezTo>
                  <a:cubicBezTo>
                    <a:pt x="681" y="624"/>
                    <a:pt x="465" y="192"/>
                    <a:pt x="356" y="192"/>
                  </a:cubicBezTo>
                  <a:cubicBezTo>
                    <a:pt x="350" y="192"/>
                    <a:pt x="346" y="193"/>
                    <a:pt x="341" y="195"/>
                  </a:cubicBezTo>
                  <a:cubicBezTo>
                    <a:pt x="235" y="237"/>
                    <a:pt x="1" y="839"/>
                    <a:pt x="65" y="839"/>
                  </a:cubicBezTo>
                  <a:cubicBezTo>
                    <a:pt x="65" y="839"/>
                    <a:pt x="2022" y="903"/>
                    <a:pt x="3050" y="903"/>
                  </a:cubicBezTo>
                  <a:cubicBezTo>
                    <a:pt x="3366" y="903"/>
                    <a:pt x="3594" y="897"/>
                    <a:pt x="3650" y="881"/>
                  </a:cubicBezTo>
                  <a:cubicBezTo>
                    <a:pt x="3874" y="823"/>
                    <a:pt x="3462" y="146"/>
                    <a:pt x="3362" y="146"/>
                  </a:cubicBezTo>
                  <a:cubicBezTo>
                    <a:pt x="3356" y="146"/>
                    <a:pt x="3352" y="148"/>
                    <a:pt x="3348" y="153"/>
                  </a:cubicBezTo>
                  <a:cubicBezTo>
                    <a:pt x="3287" y="239"/>
                    <a:pt x="2983" y="560"/>
                    <a:pt x="2983" y="560"/>
                  </a:cubicBezTo>
                  <a:cubicBezTo>
                    <a:pt x="2983" y="560"/>
                    <a:pt x="2824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 rot="749980">
              <a:off x="1177247" y="4231486"/>
              <a:ext cx="289386" cy="67476"/>
            </a:xfrm>
            <a:custGeom>
              <a:avLst/>
              <a:gdLst/>
              <a:ahLst/>
              <a:cxnLst/>
              <a:rect l="l" t="t" r="r" b="b"/>
              <a:pathLst>
                <a:path w="3877" h="904" extrusionOk="0">
                  <a:moveTo>
                    <a:pt x="2698" y="1"/>
                  </a:moveTo>
                  <a:cubicBezTo>
                    <a:pt x="2693" y="1"/>
                    <a:pt x="2689" y="2"/>
                    <a:pt x="2685" y="3"/>
                  </a:cubicBezTo>
                  <a:cubicBezTo>
                    <a:pt x="2556" y="45"/>
                    <a:pt x="2191" y="561"/>
                    <a:pt x="2191" y="561"/>
                  </a:cubicBezTo>
                  <a:cubicBezTo>
                    <a:pt x="2191" y="561"/>
                    <a:pt x="2033" y="43"/>
                    <a:pt x="1924" y="43"/>
                  </a:cubicBezTo>
                  <a:cubicBezTo>
                    <a:pt x="1920" y="43"/>
                    <a:pt x="1916" y="43"/>
                    <a:pt x="1912" y="45"/>
                  </a:cubicBezTo>
                  <a:cubicBezTo>
                    <a:pt x="1803" y="87"/>
                    <a:pt x="1438" y="583"/>
                    <a:pt x="1438" y="583"/>
                  </a:cubicBezTo>
                  <a:cubicBezTo>
                    <a:pt x="1438" y="583"/>
                    <a:pt x="1341" y="123"/>
                    <a:pt x="1168" y="123"/>
                  </a:cubicBezTo>
                  <a:cubicBezTo>
                    <a:pt x="1158" y="123"/>
                    <a:pt x="1147" y="125"/>
                    <a:pt x="1136" y="129"/>
                  </a:cubicBezTo>
                  <a:cubicBezTo>
                    <a:pt x="941" y="193"/>
                    <a:pt x="684" y="625"/>
                    <a:pt x="684" y="625"/>
                  </a:cubicBezTo>
                  <a:cubicBezTo>
                    <a:pt x="684" y="625"/>
                    <a:pt x="468" y="193"/>
                    <a:pt x="356" y="193"/>
                  </a:cubicBezTo>
                  <a:cubicBezTo>
                    <a:pt x="351" y="193"/>
                    <a:pt x="346" y="193"/>
                    <a:pt x="341" y="195"/>
                  </a:cubicBezTo>
                  <a:cubicBezTo>
                    <a:pt x="238" y="240"/>
                    <a:pt x="1" y="840"/>
                    <a:pt x="68" y="840"/>
                  </a:cubicBezTo>
                  <a:cubicBezTo>
                    <a:pt x="68" y="840"/>
                    <a:pt x="2025" y="904"/>
                    <a:pt x="3053" y="904"/>
                  </a:cubicBezTo>
                  <a:cubicBezTo>
                    <a:pt x="3369" y="904"/>
                    <a:pt x="3597" y="898"/>
                    <a:pt x="3653" y="882"/>
                  </a:cubicBezTo>
                  <a:cubicBezTo>
                    <a:pt x="3877" y="821"/>
                    <a:pt x="3465" y="147"/>
                    <a:pt x="3365" y="147"/>
                  </a:cubicBezTo>
                  <a:cubicBezTo>
                    <a:pt x="3360" y="147"/>
                    <a:pt x="3355" y="149"/>
                    <a:pt x="3351" y="154"/>
                  </a:cubicBezTo>
                  <a:cubicBezTo>
                    <a:pt x="3290" y="240"/>
                    <a:pt x="2986" y="561"/>
                    <a:pt x="2986" y="561"/>
                  </a:cubicBezTo>
                  <a:cubicBezTo>
                    <a:pt x="2986" y="561"/>
                    <a:pt x="2827" y="1"/>
                    <a:pt x="2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 rot="749980">
              <a:off x="1446389" y="4206874"/>
              <a:ext cx="289162" cy="67476"/>
            </a:xfrm>
            <a:custGeom>
              <a:avLst/>
              <a:gdLst/>
              <a:ahLst/>
              <a:cxnLst/>
              <a:rect l="l" t="t" r="r" b="b"/>
              <a:pathLst>
                <a:path w="3874" h="904" extrusionOk="0">
                  <a:moveTo>
                    <a:pt x="2694" y="1"/>
                  </a:moveTo>
                  <a:cubicBezTo>
                    <a:pt x="2690" y="1"/>
                    <a:pt x="2685" y="2"/>
                    <a:pt x="2681" y="3"/>
                  </a:cubicBezTo>
                  <a:cubicBezTo>
                    <a:pt x="2553" y="45"/>
                    <a:pt x="2187" y="561"/>
                    <a:pt x="2187" y="561"/>
                  </a:cubicBezTo>
                  <a:cubicBezTo>
                    <a:pt x="2187" y="561"/>
                    <a:pt x="2029" y="43"/>
                    <a:pt x="1920" y="43"/>
                  </a:cubicBezTo>
                  <a:cubicBezTo>
                    <a:pt x="1916" y="43"/>
                    <a:pt x="1912" y="43"/>
                    <a:pt x="1908" y="45"/>
                  </a:cubicBezTo>
                  <a:cubicBezTo>
                    <a:pt x="1799" y="87"/>
                    <a:pt x="1434" y="583"/>
                    <a:pt x="1434" y="583"/>
                  </a:cubicBezTo>
                  <a:cubicBezTo>
                    <a:pt x="1434" y="583"/>
                    <a:pt x="1338" y="126"/>
                    <a:pt x="1166" y="126"/>
                  </a:cubicBezTo>
                  <a:cubicBezTo>
                    <a:pt x="1155" y="126"/>
                    <a:pt x="1144" y="128"/>
                    <a:pt x="1133" y="131"/>
                  </a:cubicBezTo>
                  <a:cubicBezTo>
                    <a:pt x="937" y="196"/>
                    <a:pt x="681" y="628"/>
                    <a:pt x="681" y="628"/>
                  </a:cubicBezTo>
                  <a:cubicBezTo>
                    <a:pt x="681" y="628"/>
                    <a:pt x="464" y="195"/>
                    <a:pt x="353" y="195"/>
                  </a:cubicBezTo>
                  <a:cubicBezTo>
                    <a:pt x="347" y="195"/>
                    <a:pt x="342" y="196"/>
                    <a:pt x="338" y="198"/>
                  </a:cubicBezTo>
                  <a:cubicBezTo>
                    <a:pt x="237" y="240"/>
                    <a:pt x="0" y="840"/>
                    <a:pt x="64" y="840"/>
                  </a:cubicBezTo>
                  <a:cubicBezTo>
                    <a:pt x="64" y="840"/>
                    <a:pt x="2022" y="904"/>
                    <a:pt x="3049" y="904"/>
                  </a:cubicBezTo>
                  <a:cubicBezTo>
                    <a:pt x="3365" y="904"/>
                    <a:pt x="3593" y="898"/>
                    <a:pt x="3649" y="882"/>
                  </a:cubicBezTo>
                  <a:cubicBezTo>
                    <a:pt x="3873" y="824"/>
                    <a:pt x="3461" y="147"/>
                    <a:pt x="3362" y="147"/>
                  </a:cubicBezTo>
                  <a:cubicBezTo>
                    <a:pt x="3356" y="147"/>
                    <a:pt x="3351" y="149"/>
                    <a:pt x="3348" y="154"/>
                  </a:cubicBezTo>
                  <a:cubicBezTo>
                    <a:pt x="3286" y="237"/>
                    <a:pt x="2982" y="561"/>
                    <a:pt x="2982" y="561"/>
                  </a:cubicBezTo>
                  <a:cubicBezTo>
                    <a:pt x="2982" y="561"/>
                    <a:pt x="2823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 rot="749980">
              <a:off x="1824081" y="3469792"/>
              <a:ext cx="212953" cy="120621"/>
            </a:xfrm>
            <a:custGeom>
              <a:avLst/>
              <a:gdLst/>
              <a:ahLst/>
              <a:cxnLst/>
              <a:rect l="l" t="t" r="r" b="b"/>
              <a:pathLst>
                <a:path w="2853" h="1616" extrusionOk="0">
                  <a:moveTo>
                    <a:pt x="1735" y="1"/>
                  </a:moveTo>
                  <a:cubicBezTo>
                    <a:pt x="1604" y="1"/>
                    <a:pt x="1487" y="74"/>
                    <a:pt x="1406" y="171"/>
                  </a:cubicBezTo>
                  <a:lnTo>
                    <a:pt x="1406" y="171"/>
                  </a:lnTo>
                  <a:cubicBezTo>
                    <a:pt x="1352" y="128"/>
                    <a:pt x="1282" y="88"/>
                    <a:pt x="1192" y="58"/>
                  </a:cubicBezTo>
                  <a:cubicBezTo>
                    <a:pt x="1116" y="32"/>
                    <a:pt x="1052" y="21"/>
                    <a:pt x="998" y="21"/>
                  </a:cubicBezTo>
                  <a:cubicBezTo>
                    <a:pt x="667" y="21"/>
                    <a:pt x="721" y="440"/>
                    <a:pt x="721" y="440"/>
                  </a:cubicBezTo>
                  <a:cubicBezTo>
                    <a:pt x="686" y="419"/>
                    <a:pt x="648" y="409"/>
                    <a:pt x="610" y="409"/>
                  </a:cubicBezTo>
                  <a:cubicBezTo>
                    <a:pt x="327" y="409"/>
                    <a:pt x="1" y="943"/>
                    <a:pt x="369" y="1213"/>
                  </a:cubicBezTo>
                  <a:cubicBezTo>
                    <a:pt x="486" y="1300"/>
                    <a:pt x="596" y="1340"/>
                    <a:pt x="691" y="1345"/>
                  </a:cubicBezTo>
                  <a:lnTo>
                    <a:pt x="691" y="1345"/>
                  </a:lnTo>
                  <a:cubicBezTo>
                    <a:pt x="722" y="1488"/>
                    <a:pt x="823" y="1612"/>
                    <a:pt x="1039" y="1615"/>
                  </a:cubicBezTo>
                  <a:cubicBezTo>
                    <a:pt x="1051" y="1615"/>
                    <a:pt x="1064" y="1615"/>
                    <a:pt x="1076" y="1615"/>
                  </a:cubicBezTo>
                  <a:cubicBezTo>
                    <a:pt x="1365" y="1615"/>
                    <a:pt x="1561" y="1549"/>
                    <a:pt x="1672" y="1449"/>
                  </a:cubicBezTo>
                  <a:lnTo>
                    <a:pt x="1672" y="1449"/>
                  </a:lnTo>
                  <a:cubicBezTo>
                    <a:pt x="1695" y="1482"/>
                    <a:pt x="1725" y="1513"/>
                    <a:pt x="1761" y="1542"/>
                  </a:cubicBezTo>
                  <a:cubicBezTo>
                    <a:pt x="1811" y="1582"/>
                    <a:pt x="1871" y="1599"/>
                    <a:pt x="1937" y="1599"/>
                  </a:cubicBezTo>
                  <a:cubicBezTo>
                    <a:pt x="2311" y="1599"/>
                    <a:pt x="2852" y="1023"/>
                    <a:pt x="2534" y="686"/>
                  </a:cubicBezTo>
                  <a:cubicBezTo>
                    <a:pt x="2445" y="591"/>
                    <a:pt x="2351" y="555"/>
                    <a:pt x="2262" y="555"/>
                  </a:cubicBezTo>
                  <a:cubicBezTo>
                    <a:pt x="2253" y="555"/>
                    <a:pt x="2244" y="556"/>
                    <a:pt x="2234" y="557"/>
                  </a:cubicBezTo>
                  <a:lnTo>
                    <a:pt x="2234" y="557"/>
                  </a:lnTo>
                  <a:cubicBezTo>
                    <a:pt x="2238" y="391"/>
                    <a:pt x="2156" y="200"/>
                    <a:pt x="1951" y="69"/>
                  </a:cubicBezTo>
                  <a:cubicBezTo>
                    <a:pt x="1878" y="21"/>
                    <a:pt x="1805" y="1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 rot="749980">
              <a:off x="1833014" y="3466725"/>
              <a:ext cx="192277" cy="126667"/>
            </a:xfrm>
            <a:custGeom>
              <a:avLst/>
              <a:gdLst/>
              <a:ahLst/>
              <a:cxnLst/>
              <a:rect l="l" t="t" r="r" b="b"/>
              <a:pathLst>
                <a:path w="2576" h="1697" extrusionOk="0">
                  <a:moveTo>
                    <a:pt x="1293" y="265"/>
                  </a:moveTo>
                  <a:cubicBezTo>
                    <a:pt x="1393" y="363"/>
                    <a:pt x="1413" y="477"/>
                    <a:pt x="1385" y="558"/>
                  </a:cubicBezTo>
                  <a:cubicBezTo>
                    <a:pt x="1373" y="598"/>
                    <a:pt x="1347" y="620"/>
                    <a:pt x="1316" y="620"/>
                  </a:cubicBezTo>
                  <a:cubicBezTo>
                    <a:pt x="1297" y="620"/>
                    <a:pt x="1277" y="612"/>
                    <a:pt x="1256" y="595"/>
                  </a:cubicBezTo>
                  <a:cubicBezTo>
                    <a:pt x="1184" y="530"/>
                    <a:pt x="1203" y="391"/>
                    <a:pt x="1293" y="265"/>
                  </a:cubicBezTo>
                  <a:close/>
                  <a:moveTo>
                    <a:pt x="2068" y="642"/>
                  </a:moveTo>
                  <a:lnTo>
                    <a:pt x="2068" y="642"/>
                  </a:lnTo>
                  <a:cubicBezTo>
                    <a:pt x="2051" y="781"/>
                    <a:pt x="1968" y="882"/>
                    <a:pt x="1856" y="896"/>
                  </a:cubicBezTo>
                  <a:cubicBezTo>
                    <a:pt x="1851" y="901"/>
                    <a:pt x="1842" y="901"/>
                    <a:pt x="1837" y="901"/>
                  </a:cubicBezTo>
                  <a:cubicBezTo>
                    <a:pt x="1803" y="901"/>
                    <a:pt x="1803" y="890"/>
                    <a:pt x="1803" y="882"/>
                  </a:cubicBezTo>
                  <a:cubicBezTo>
                    <a:pt x="1798" y="823"/>
                    <a:pt x="1912" y="678"/>
                    <a:pt x="2068" y="642"/>
                  </a:cubicBezTo>
                  <a:close/>
                  <a:moveTo>
                    <a:pt x="721" y="993"/>
                  </a:moveTo>
                  <a:cubicBezTo>
                    <a:pt x="740" y="993"/>
                    <a:pt x="763" y="1013"/>
                    <a:pt x="768" y="1030"/>
                  </a:cubicBezTo>
                  <a:cubicBezTo>
                    <a:pt x="824" y="1102"/>
                    <a:pt x="838" y="1180"/>
                    <a:pt x="807" y="1242"/>
                  </a:cubicBezTo>
                  <a:cubicBezTo>
                    <a:pt x="771" y="1309"/>
                    <a:pt x="696" y="1351"/>
                    <a:pt x="598" y="1353"/>
                  </a:cubicBezTo>
                  <a:cubicBezTo>
                    <a:pt x="581" y="1228"/>
                    <a:pt x="618" y="1091"/>
                    <a:pt x="668" y="1030"/>
                  </a:cubicBezTo>
                  <a:cubicBezTo>
                    <a:pt x="684" y="1007"/>
                    <a:pt x="701" y="993"/>
                    <a:pt x="721" y="993"/>
                  </a:cubicBezTo>
                  <a:close/>
                  <a:moveTo>
                    <a:pt x="1574" y="1105"/>
                  </a:moveTo>
                  <a:cubicBezTo>
                    <a:pt x="1580" y="1105"/>
                    <a:pt x="1594" y="1119"/>
                    <a:pt x="1608" y="1161"/>
                  </a:cubicBezTo>
                  <a:cubicBezTo>
                    <a:pt x="1641" y="1264"/>
                    <a:pt x="1622" y="1356"/>
                    <a:pt x="1558" y="1434"/>
                  </a:cubicBezTo>
                  <a:cubicBezTo>
                    <a:pt x="1496" y="1328"/>
                    <a:pt x="1502" y="1214"/>
                    <a:pt x="1535" y="1147"/>
                  </a:cubicBezTo>
                  <a:cubicBezTo>
                    <a:pt x="1549" y="1116"/>
                    <a:pt x="1566" y="1105"/>
                    <a:pt x="1574" y="1105"/>
                  </a:cubicBezTo>
                  <a:close/>
                  <a:moveTo>
                    <a:pt x="1620" y="81"/>
                  </a:moveTo>
                  <a:cubicBezTo>
                    <a:pt x="1686" y="81"/>
                    <a:pt x="1752" y="100"/>
                    <a:pt x="1814" y="140"/>
                  </a:cubicBezTo>
                  <a:cubicBezTo>
                    <a:pt x="1973" y="243"/>
                    <a:pt x="2071" y="402"/>
                    <a:pt x="2079" y="564"/>
                  </a:cubicBezTo>
                  <a:cubicBezTo>
                    <a:pt x="1884" y="600"/>
                    <a:pt x="1731" y="779"/>
                    <a:pt x="1733" y="885"/>
                  </a:cubicBezTo>
                  <a:cubicBezTo>
                    <a:pt x="1736" y="927"/>
                    <a:pt x="1764" y="974"/>
                    <a:pt x="1842" y="974"/>
                  </a:cubicBezTo>
                  <a:cubicBezTo>
                    <a:pt x="1848" y="974"/>
                    <a:pt x="1859" y="974"/>
                    <a:pt x="1870" y="971"/>
                  </a:cubicBezTo>
                  <a:cubicBezTo>
                    <a:pt x="2024" y="949"/>
                    <a:pt x="2138" y="812"/>
                    <a:pt x="2155" y="631"/>
                  </a:cubicBezTo>
                  <a:cubicBezTo>
                    <a:pt x="2238" y="636"/>
                    <a:pt x="2319" y="673"/>
                    <a:pt x="2389" y="751"/>
                  </a:cubicBezTo>
                  <a:cubicBezTo>
                    <a:pt x="2509" y="879"/>
                    <a:pt x="2481" y="1033"/>
                    <a:pt x="2434" y="1136"/>
                  </a:cubicBezTo>
                  <a:cubicBezTo>
                    <a:pt x="2330" y="1381"/>
                    <a:pt x="2038" y="1602"/>
                    <a:pt x="1817" y="1602"/>
                  </a:cubicBezTo>
                  <a:cubicBezTo>
                    <a:pt x="1759" y="1602"/>
                    <a:pt x="1706" y="1582"/>
                    <a:pt x="1664" y="1551"/>
                  </a:cubicBezTo>
                  <a:cubicBezTo>
                    <a:pt x="1644" y="1535"/>
                    <a:pt x="1622" y="1512"/>
                    <a:pt x="1605" y="1493"/>
                  </a:cubicBezTo>
                  <a:cubicBezTo>
                    <a:pt x="1694" y="1395"/>
                    <a:pt x="1728" y="1270"/>
                    <a:pt x="1686" y="1136"/>
                  </a:cubicBezTo>
                  <a:cubicBezTo>
                    <a:pt x="1653" y="1044"/>
                    <a:pt x="1605" y="1030"/>
                    <a:pt x="1577" y="1030"/>
                  </a:cubicBezTo>
                  <a:cubicBezTo>
                    <a:pt x="1535" y="1030"/>
                    <a:pt x="1496" y="1060"/>
                    <a:pt x="1468" y="1113"/>
                  </a:cubicBezTo>
                  <a:cubicBezTo>
                    <a:pt x="1424" y="1203"/>
                    <a:pt x="1415" y="1351"/>
                    <a:pt x="1499" y="1484"/>
                  </a:cubicBezTo>
                  <a:cubicBezTo>
                    <a:pt x="1413" y="1551"/>
                    <a:pt x="1251" y="1621"/>
                    <a:pt x="952" y="1621"/>
                  </a:cubicBezTo>
                  <a:lnTo>
                    <a:pt x="919" y="1621"/>
                  </a:lnTo>
                  <a:cubicBezTo>
                    <a:pt x="735" y="1618"/>
                    <a:pt x="654" y="1524"/>
                    <a:pt x="618" y="1426"/>
                  </a:cubicBezTo>
                  <a:cubicBezTo>
                    <a:pt x="735" y="1420"/>
                    <a:pt x="835" y="1362"/>
                    <a:pt x="883" y="1286"/>
                  </a:cubicBezTo>
                  <a:cubicBezTo>
                    <a:pt x="927" y="1192"/>
                    <a:pt x="910" y="1088"/>
                    <a:pt x="838" y="993"/>
                  </a:cubicBezTo>
                  <a:cubicBezTo>
                    <a:pt x="796" y="940"/>
                    <a:pt x="754" y="932"/>
                    <a:pt x="726" y="932"/>
                  </a:cubicBezTo>
                  <a:cubicBezTo>
                    <a:pt x="684" y="932"/>
                    <a:pt x="648" y="952"/>
                    <a:pt x="615" y="993"/>
                  </a:cubicBezTo>
                  <a:cubicBezTo>
                    <a:pt x="556" y="1066"/>
                    <a:pt x="509" y="1211"/>
                    <a:pt x="528" y="1356"/>
                  </a:cubicBezTo>
                  <a:cubicBezTo>
                    <a:pt x="447" y="1342"/>
                    <a:pt x="361" y="1300"/>
                    <a:pt x="277" y="1239"/>
                  </a:cubicBezTo>
                  <a:cubicBezTo>
                    <a:pt x="85" y="1094"/>
                    <a:pt x="124" y="893"/>
                    <a:pt x="152" y="812"/>
                  </a:cubicBezTo>
                  <a:cubicBezTo>
                    <a:pt x="207" y="639"/>
                    <a:pt x="361" y="494"/>
                    <a:pt x="492" y="494"/>
                  </a:cubicBezTo>
                  <a:cubicBezTo>
                    <a:pt x="525" y="494"/>
                    <a:pt x="556" y="502"/>
                    <a:pt x="584" y="519"/>
                  </a:cubicBezTo>
                  <a:cubicBezTo>
                    <a:pt x="591" y="524"/>
                    <a:pt x="597" y="527"/>
                    <a:pt x="603" y="527"/>
                  </a:cubicBezTo>
                  <a:cubicBezTo>
                    <a:pt x="611" y="527"/>
                    <a:pt x="618" y="524"/>
                    <a:pt x="626" y="519"/>
                  </a:cubicBezTo>
                  <a:cubicBezTo>
                    <a:pt x="637" y="508"/>
                    <a:pt x="645" y="494"/>
                    <a:pt x="643" y="480"/>
                  </a:cubicBezTo>
                  <a:cubicBezTo>
                    <a:pt x="643" y="477"/>
                    <a:pt x="618" y="279"/>
                    <a:pt x="712" y="171"/>
                  </a:cubicBezTo>
                  <a:cubicBezTo>
                    <a:pt x="753" y="124"/>
                    <a:pt x="810" y="101"/>
                    <a:pt x="882" y="101"/>
                  </a:cubicBezTo>
                  <a:cubicBezTo>
                    <a:pt x="934" y="101"/>
                    <a:pt x="995" y="113"/>
                    <a:pt x="1064" y="137"/>
                  </a:cubicBezTo>
                  <a:cubicBezTo>
                    <a:pt x="1131" y="157"/>
                    <a:pt x="1189" y="184"/>
                    <a:pt x="1240" y="221"/>
                  </a:cubicBezTo>
                  <a:cubicBezTo>
                    <a:pt x="1134" y="363"/>
                    <a:pt x="1095" y="556"/>
                    <a:pt x="1212" y="653"/>
                  </a:cubicBezTo>
                  <a:cubicBezTo>
                    <a:pt x="1248" y="681"/>
                    <a:pt x="1284" y="698"/>
                    <a:pt x="1323" y="698"/>
                  </a:cubicBezTo>
                  <a:cubicBezTo>
                    <a:pt x="1385" y="698"/>
                    <a:pt x="1438" y="653"/>
                    <a:pt x="1463" y="583"/>
                  </a:cubicBezTo>
                  <a:cubicBezTo>
                    <a:pt x="1496" y="483"/>
                    <a:pt x="1471" y="327"/>
                    <a:pt x="1343" y="207"/>
                  </a:cubicBezTo>
                  <a:cubicBezTo>
                    <a:pt x="1423" y="125"/>
                    <a:pt x="1521" y="81"/>
                    <a:pt x="1620" y="81"/>
                  </a:cubicBezTo>
                  <a:close/>
                  <a:moveTo>
                    <a:pt x="1611" y="0"/>
                  </a:moveTo>
                  <a:cubicBezTo>
                    <a:pt x="1491" y="0"/>
                    <a:pt x="1371" y="53"/>
                    <a:pt x="1276" y="154"/>
                  </a:cubicBezTo>
                  <a:cubicBezTo>
                    <a:pt x="1220" y="115"/>
                    <a:pt x="1156" y="81"/>
                    <a:pt x="1078" y="56"/>
                  </a:cubicBezTo>
                  <a:cubicBezTo>
                    <a:pt x="1003" y="30"/>
                    <a:pt x="934" y="18"/>
                    <a:pt x="874" y="18"/>
                  </a:cubicBezTo>
                  <a:cubicBezTo>
                    <a:pt x="776" y="18"/>
                    <a:pt x="699" y="50"/>
                    <a:pt x="645" y="112"/>
                  </a:cubicBezTo>
                  <a:cubicBezTo>
                    <a:pt x="567" y="204"/>
                    <a:pt x="556" y="338"/>
                    <a:pt x="556" y="416"/>
                  </a:cubicBezTo>
                  <a:cubicBezTo>
                    <a:pt x="531" y="408"/>
                    <a:pt x="509" y="405"/>
                    <a:pt x="486" y="405"/>
                  </a:cubicBezTo>
                  <a:cubicBezTo>
                    <a:pt x="322" y="405"/>
                    <a:pt x="140" y="569"/>
                    <a:pt x="71" y="776"/>
                  </a:cubicBezTo>
                  <a:cubicBezTo>
                    <a:pt x="1" y="977"/>
                    <a:pt x="57" y="1161"/>
                    <a:pt x="221" y="1284"/>
                  </a:cubicBezTo>
                  <a:cubicBezTo>
                    <a:pt x="325" y="1362"/>
                    <a:pt x="433" y="1406"/>
                    <a:pt x="534" y="1420"/>
                  </a:cubicBezTo>
                  <a:cubicBezTo>
                    <a:pt x="584" y="1591"/>
                    <a:pt x="721" y="1691"/>
                    <a:pt x="916" y="1697"/>
                  </a:cubicBezTo>
                  <a:lnTo>
                    <a:pt x="950" y="1697"/>
                  </a:lnTo>
                  <a:cubicBezTo>
                    <a:pt x="1209" y="1697"/>
                    <a:pt x="1410" y="1644"/>
                    <a:pt x="1544" y="1549"/>
                  </a:cubicBezTo>
                  <a:cubicBezTo>
                    <a:pt x="1563" y="1574"/>
                    <a:pt x="1583" y="1593"/>
                    <a:pt x="1613" y="1616"/>
                  </a:cubicBezTo>
                  <a:cubicBezTo>
                    <a:pt x="1669" y="1660"/>
                    <a:pt x="1733" y="1680"/>
                    <a:pt x="1812" y="1680"/>
                  </a:cubicBezTo>
                  <a:cubicBezTo>
                    <a:pt x="2057" y="1680"/>
                    <a:pt x="2378" y="1443"/>
                    <a:pt x="2498" y="1172"/>
                  </a:cubicBezTo>
                  <a:cubicBezTo>
                    <a:pt x="2576" y="991"/>
                    <a:pt x="2554" y="826"/>
                    <a:pt x="2439" y="701"/>
                  </a:cubicBezTo>
                  <a:cubicBezTo>
                    <a:pt x="2350" y="611"/>
                    <a:pt x="2258" y="561"/>
                    <a:pt x="2149" y="558"/>
                  </a:cubicBezTo>
                  <a:cubicBezTo>
                    <a:pt x="2138" y="366"/>
                    <a:pt x="2029" y="187"/>
                    <a:pt x="1848" y="73"/>
                  </a:cubicBezTo>
                  <a:cubicBezTo>
                    <a:pt x="1772" y="25"/>
                    <a:pt x="1692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 rot="749980">
              <a:off x="1326171" y="3394682"/>
              <a:ext cx="6046" cy="53369"/>
            </a:xfrm>
            <a:custGeom>
              <a:avLst/>
              <a:gdLst/>
              <a:ahLst/>
              <a:cxnLst/>
              <a:rect l="l" t="t" r="r" b="b"/>
              <a:pathLst>
                <a:path w="81" h="715" extrusionOk="0">
                  <a:moveTo>
                    <a:pt x="42" y="0"/>
                  </a:moveTo>
                  <a:cubicBezTo>
                    <a:pt x="22" y="0"/>
                    <a:pt x="6" y="17"/>
                    <a:pt x="6" y="39"/>
                  </a:cubicBezTo>
                  <a:lnTo>
                    <a:pt x="0" y="678"/>
                  </a:lnTo>
                  <a:cubicBezTo>
                    <a:pt x="0" y="698"/>
                    <a:pt x="20" y="715"/>
                    <a:pt x="39" y="715"/>
                  </a:cubicBezTo>
                  <a:cubicBezTo>
                    <a:pt x="61" y="715"/>
                    <a:pt x="75" y="698"/>
                    <a:pt x="78" y="678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 rot="749980">
              <a:off x="1306439" y="3404614"/>
              <a:ext cx="46278" cy="33141"/>
            </a:xfrm>
            <a:custGeom>
              <a:avLst/>
              <a:gdLst/>
              <a:ahLst/>
              <a:cxnLst/>
              <a:rect l="l" t="t" r="r" b="b"/>
              <a:pathLst>
                <a:path w="620" h="444" extrusionOk="0">
                  <a:moveTo>
                    <a:pt x="572" y="1"/>
                  </a:moveTo>
                  <a:cubicBezTo>
                    <a:pt x="565" y="1"/>
                    <a:pt x="558" y="3"/>
                    <a:pt x="552" y="8"/>
                  </a:cubicBezTo>
                  <a:lnTo>
                    <a:pt x="25" y="373"/>
                  </a:lnTo>
                  <a:cubicBezTo>
                    <a:pt x="8" y="384"/>
                    <a:pt x="0" y="410"/>
                    <a:pt x="14" y="426"/>
                  </a:cubicBezTo>
                  <a:cubicBezTo>
                    <a:pt x="22" y="437"/>
                    <a:pt x="34" y="443"/>
                    <a:pt x="47" y="443"/>
                  </a:cubicBezTo>
                  <a:cubicBezTo>
                    <a:pt x="53" y="443"/>
                    <a:pt x="61" y="440"/>
                    <a:pt x="67" y="437"/>
                  </a:cubicBezTo>
                  <a:lnTo>
                    <a:pt x="594" y="72"/>
                  </a:lnTo>
                  <a:cubicBezTo>
                    <a:pt x="611" y="61"/>
                    <a:pt x="619" y="36"/>
                    <a:pt x="605" y="19"/>
                  </a:cubicBezTo>
                  <a:cubicBezTo>
                    <a:pt x="598" y="8"/>
                    <a:pt x="585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 rot="749980">
              <a:off x="1311572" y="3402762"/>
              <a:ext cx="36127" cy="37022"/>
            </a:xfrm>
            <a:custGeom>
              <a:avLst/>
              <a:gdLst/>
              <a:ahLst/>
              <a:cxnLst/>
              <a:rect l="l" t="t" r="r" b="b"/>
              <a:pathLst>
                <a:path w="484" h="496" extrusionOk="0">
                  <a:moveTo>
                    <a:pt x="44" y="1"/>
                  </a:moveTo>
                  <a:cubicBezTo>
                    <a:pt x="35" y="1"/>
                    <a:pt x="26" y="4"/>
                    <a:pt x="18" y="11"/>
                  </a:cubicBezTo>
                  <a:cubicBezTo>
                    <a:pt x="1" y="27"/>
                    <a:pt x="1" y="47"/>
                    <a:pt x="15" y="64"/>
                  </a:cubicBezTo>
                  <a:lnTo>
                    <a:pt x="414" y="482"/>
                  </a:lnTo>
                  <a:cubicBezTo>
                    <a:pt x="419" y="493"/>
                    <a:pt x="430" y="496"/>
                    <a:pt x="442" y="496"/>
                  </a:cubicBezTo>
                  <a:cubicBezTo>
                    <a:pt x="447" y="496"/>
                    <a:pt x="458" y="493"/>
                    <a:pt x="464" y="485"/>
                  </a:cubicBezTo>
                  <a:cubicBezTo>
                    <a:pt x="483" y="471"/>
                    <a:pt x="483" y="451"/>
                    <a:pt x="469" y="435"/>
                  </a:cubicBezTo>
                  <a:lnTo>
                    <a:pt x="71" y="16"/>
                  </a:lnTo>
                  <a:cubicBezTo>
                    <a:pt x="63" y="6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 rot="749980">
              <a:off x="1301762" y="3416981"/>
              <a:ext cx="51503" cy="6345"/>
            </a:xfrm>
            <a:custGeom>
              <a:avLst/>
              <a:gdLst/>
              <a:ahLst/>
              <a:cxnLst/>
              <a:rect l="l" t="t" r="r" b="b"/>
              <a:pathLst>
                <a:path w="690" h="85" extrusionOk="0">
                  <a:moveTo>
                    <a:pt x="651" y="0"/>
                  </a:moveTo>
                  <a:lnTo>
                    <a:pt x="37" y="6"/>
                  </a:lnTo>
                  <a:cubicBezTo>
                    <a:pt x="18" y="6"/>
                    <a:pt x="1" y="26"/>
                    <a:pt x="1" y="45"/>
                  </a:cubicBezTo>
                  <a:cubicBezTo>
                    <a:pt x="1" y="67"/>
                    <a:pt x="18" y="84"/>
                    <a:pt x="37" y="84"/>
                  </a:cubicBezTo>
                  <a:lnTo>
                    <a:pt x="651" y="76"/>
                  </a:lnTo>
                  <a:cubicBezTo>
                    <a:pt x="673" y="76"/>
                    <a:pt x="690" y="59"/>
                    <a:pt x="690" y="40"/>
                  </a:cubicBezTo>
                  <a:cubicBezTo>
                    <a:pt x="690" y="17"/>
                    <a:pt x="673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 rot="749980">
              <a:off x="2071162" y="4054656"/>
              <a:ext cx="6121" cy="53369"/>
            </a:xfrm>
            <a:custGeom>
              <a:avLst/>
              <a:gdLst/>
              <a:ahLst/>
              <a:cxnLst/>
              <a:rect l="l" t="t" r="r" b="b"/>
              <a:pathLst>
                <a:path w="82" h="715" extrusionOk="0">
                  <a:moveTo>
                    <a:pt x="42" y="1"/>
                  </a:moveTo>
                  <a:cubicBezTo>
                    <a:pt x="23" y="1"/>
                    <a:pt x="3" y="17"/>
                    <a:pt x="3" y="40"/>
                  </a:cubicBezTo>
                  <a:lnTo>
                    <a:pt x="1" y="679"/>
                  </a:lnTo>
                  <a:cubicBezTo>
                    <a:pt x="1" y="698"/>
                    <a:pt x="17" y="715"/>
                    <a:pt x="40" y="715"/>
                  </a:cubicBezTo>
                  <a:cubicBezTo>
                    <a:pt x="59" y="715"/>
                    <a:pt x="79" y="698"/>
                    <a:pt x="79" y="679"/>
                  </a:cubicBezTo>
                  <a:lnTo>
                    <a:pt x="82" y="40"/>
                  </a:lnTo>
                  <a:cubicBezTo>
                    <a:pt x="82" y="17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 rot="749980">
              <a:off x="2051425" y="4064637"/>
              <a:ext cx="46129" cy="33066"/>
            </a:xfrm>
            <a:custGeom>
              <a:avLst/>
              <a:gdLst/>
              <a:ahLst/>
              <a:cxnLst/>
              <a:rect l="l" t="t" r="r" b="b"/>
              <a:pathLst>
                <a:path w="618" h="443" extrusionOk="0">
                  <a:moveTo>
                    <a:pt x="572" y="0"/>
                  </a:moveTo>
                  <a:cubicBezTo>
                    <a:pt x="565" y="0"/>
                    <a:pt x="559" y="2"/>
                    <a:pt x="553" y="7"/>
                  </a:cubicBezTo>
                  <a:lnTo>
                    <a:pt x="26" y="373"/>
                  </a:lnTo>
                  <a:cubicBezTo>
                    <a:pt x="9" y="384"/>
                    <a:pt x="1" y="409"/>
                    <a:pt x="15" y="426"/>
                  </a:cubicBezTo>
                  <a:cubicBezTo>
                    <a:pt x="23" y="437"/>
                    <a:pt x="31" y="442"/>
                    <a:pt x="45" y="442"/>
                  </a:cubicBezTo>
                  <a:cubicBezTo>
                    <a:pt x="54" y="442"/>
                    <a:pt x="65" y="440"/>
                    <a:pt x="68" y="437"/>
                  </a:cubicBezTo>
                  <a:lnTo>
                    <a:pt x="592" y="71"/>
                  </a:lnTo>
                  <a:cubicBezTo>
                    <a:pt x="612" y="60"/>
                    <a:pt x="617" y="35"/>
                    <a:pt x="603" y="18"/>
                  </a:cubicBezTo>
                  <a:cubicBezTo>
                    <a:pt x="596" y="7"/>
                    <a:pt x="58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 rot="749980">
              <a:off x="2056630" y="4062735"/>
              <a:ext cx="36052" cy="37097"/>
            </a:xfrm>
            <a:custGeom>
              <a:avLst/>
              <a:gdLst/>
              <a:ahLst/>
              <a:cxnLst/>
              <a:rect l="l" t="t" r="r" b="b"/>
              <a:pathLst>
                <a:path w="483" h="497" extrusionOk="0">
                  <a:moveTo>
                    <a:pt x="42" y="1"/>
                  </a:moveTo>
                  <a:cubicBezTo>
                    <a:pt x="34" y="1"/>
                    <a:pt x="25" y="4"/>
                    <a:pt x="17" y="11"/>
                  </a:cubicBezTo>
                  <a:cubicBezTo>
                    <a:pt x="0" y="25"/>
                    <a:pt x="0" y="47"/>
                    <a:pt x="14" y="64"/>
                  </a:cubicBezTo>
                  <a:lnTo>
                    <a:pt x="413" y="482"/>
                  </a:lnTo>
                  <a:cubicBezTo>
                    <a:pt x="419" y="493"/>
                    <a:pt x="430" y="496"/>
                    <a:pt x="441" y="496"/>
                  </a:cubicBezTo>
                  <a:cubicBezTo>
                    <a:pt x="447" y="496"/>
                    <a:pt x="458" y="493"/>
                    <a:pt x="463" y="485"/>
                  </a:cubicBezTo>
                  <a:cubicBezTo>
                    <a:pt x="483" y="471"/>
                    <a:pt x="483" y="452"/>
                    <a:pt x="469" y="435"/>
                  </a:cubicBezTo>
                  <a:lnTo>
                    <a:pt x="70" y="16"/>
                  </a:lnTo>
                  <a:cubicBezTo>
                    <a:pt x="63" y="6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 rot="749980">
              <a:off x="2047046" y="4077011"/>
              <a:ext cx="51503" cy="6345"/>
            </a:xfrm>
            <a:custGeom>
              <a:avLst/>
              <a:gdLst/>
              <a:ahLst/>
              <a:cxnLst/>
              <a:rect l="l" t="t" r="r" b="b"/>
              <a:pathLst>
                <a:path w="690" h="85" extrusionOk="0">
                  <a:moveTo>
                    <a:pt x="650" y="1"/>
                  </a:moveTo>
                  <a:lnTo>
                    <a:pt x="36" y="6"/>
                  </a:lnTo>
                  <a:cubicBezTo>
                    <a:pt x="17" y="6"/>
                    <a:pt x="0" y="26"/>
                    <a:pt x="0" y="45"/>
                  </a:cubicBezTo>
                  <a:cubicBezTo>
                    <a:pt x="0" y="68"/>
                    <a:pt x="17" y="84"/>
                    <a:pt x="36" y="84"/>
                  </a:cubicBezTo>
                  <a:lnTo>
                    <a:pt x="650" y="76"/>
                  </a:lnTo>
                  <a:cubicBezTo>
                    <a:pt x="673" y="76"/>
                    <a:pt x="689" y="59"/>
                    <a:pt x="689" y="40"/>
                  </a:cubicBezTo>
                  <a:cubicBezTo>
                    <a:pt x="689" y="17"/>
                    <a:pt x="673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 rot="749980">
              <a:off x="924627" y="3348189"/>
              <a:ext cx="39485" cy="39038"/>
            </a:xfrm>
            <a:custGeom>
              <a:avLst/>
              <a:gdLst/>
              <a:ahLst/>
              <a:cxnLst/>
              <a:rect l="l" t="t" r="r" b="b"/>
              <a:pathLst>
                <a:path w="529" h="523" extrusionOk="0">
                  <a:moveTo>
                    <a:pt x="263" y="73"/>
                  </a:moveTo>
                  <a:cubicBezTo>
                    <a:pt x="313" y="73"/>
                    <a:pt x="361" y="93"/>
                    <a:pt x="397" y="129"/>
                  </a:cubicBezTo>
                  <a:cubicBezTo>
                    <a:pt x="428" y="163"/>
                    <a:pt x="447" y="213"/>
                    <a:pt x="447" y="260"/>
                  </a:cubicBezTo>
                  <a:cubicBezTo>
                    <a:pt x="444" y="364"/>
                    <a:pt x="361" y="447"/>
                    <a:pt x="260" y="447"/>
                  </a:cubicBezTo>
                  <a:cubicBezTo>
                    <a:pt x="154" y="447"/>
                    <a:pt x="76" y="364"/>
                    <a:pt x="76" y="258"/>
                  </a:cubicBezTo>
                  <a:cubicBezTo>
                    <a:pt x="76" y="157"/>
                    <a:pt x="160" y="73"/>
                    <a:pt x="263" y="73"/>
                  </a:cubicBez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18" y="523"/>
                    <a:pt x="263" y="523"/>
                  </a:cubicBezTo>
                  <a:cubicBezTo>
                    <a:pt x="405" y="523"/>
                    <a:pt x="525" y="405"/>
                    <a:pt x="528" y="260"/>
                  </a:cubicBezTo>
                  <a:cubicBezTo>
                    <a:pt x="528" y="191"/>
                    <a:pt x="503" y="126"/>
                    <a:pt x="453" y="76"/>
                  </a:cubicBezTo>
                  <a:cubicBezTo>
                    <a:pt x="400" y="29"/>
                    <a:pt x="33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 rot="749980">
              <a:off x="1482757" y="3182924"/>
              <a:ext cx="39485" cy="39038"/>
            </a:xfrm>
            <a:custGeom>
              <a:avLst/>
              <a:gdLst/>
              <a:ahLst/>
              <a:cxnLst/>
              <a:rect l="l" t="t" r="r" b="b"/>
              <a:pathLst>
                <a:path w="529" h="523" extrusionOk="0">
                  <a:moveTo>
                    <a:pt x="263" y="73"/>
                  </a:moveTo>
                  <a:cubicBezTo>
                    <a:pt x="313" y="73"/>
                    <a:pt x="358" y="93"/>
                    <a:pt x="397" y="129"/>
                  </a:cubicBezTo>
                  <a:cubicBezTo>
                    <a:pt x="428" y="163"/>
                    <a:pt x="447" y="213"/>
                    <a:pt x="447" y="260"/>
                  </a:cubicBezTo>
                  <a:cubicBezTo>
                    <a:pt x="445" y="363"/>
                    <a:pt x="361" y="447"/>
                    <a:pt x="260" y="447"/>
                  </a:cubicBezTo>
                  <a:cubicBezTo>
                    <a:pt x="154" y="447"/>
                    <a:pt x="76" y="363"/>
                    <a:pt x="76" y="257"/>
                  </a:cubicBezTo>
                  <a:cubicBezTo>
                    <a:pt x="76" y="157"/>
                    <a:pt x="160" y="73"/>
                    <a:pt x="263" y="73"/>
                  </a:cubicBez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18" y="522"/>
                    <a:pt x="263" y="522"/>
                  </a:cubicBezTo>
                  <a:cubicBezTo>
                    <a:pt x="403" y="522"/>
                    <a:pt x="525" y="405"/>
                    <a:pt x="528" y="260"/>
                  </a:cubicBezTo>
                  <a:cubicBezTo>
                    <a:pt x="528" y="190"/>
                    <a:pt x="500" y="126"/>
                    <a:pt x="453" y="76"/>
                  </a:cubicBezTo>
                  <a:cubicBezTo>
                    <a:pt x="400" y="29"/>
                    <a:pt x="33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 rot="749980">
              <a:off x="1547875" y="4316254"/>
              <a:ext cx="39411" cy="39038"/>
            </a:xfrm>
            <a:custGeom>
              <a:avLst/>
              <a:gdLst/>
              <a:ahLst/>
              <a:cxnLst/>
              <a:rect l="l" t="t" r="r" b="b"/>
              <a:pathLst>
                <a:path w="528" h="523" extrusionOk="0">
                  <a:moveTo>
                    <a:pt x="265" y="73"/>
                  </a:moveTo>
                  <a:cubicBezTo>
                    <a:pt x="310" y="73"/>
                    <a:pt x="360" y="96"/>
                    <a:pt x="396" y="129"/>
                  </a:cubicBezTo>
                  <a:cubicBezTo>
                    <a:pt x="430" y="166"/>
                    <a:pt x="449" y="213"/>
                    <a:pt x="449" y="263"/>
                  </a:cubicBezTo>
                  <a:cubicBezTo>
                    <a:pt x="447" y="364"/>
                    <a:pt x="363" y="447"/>
                    <a:pt x="262" y="447"/>
                  </a:cubicBezTo>
                  <a:cubicBezTo>
                    <a:pt x="156" y="447"/>
                    <a:pt x="76" y="364"/>
                    <a:pt x="76" y="258"/>
                  </a:cubicBezTo>
                  <a:cubicBezTo>
                    <a:pt x="76" y="157"/>
                    <a:pt x="159" y="73"/>
                    <a:pt x="265" y="73"/>
                  </a:cubicBezTo>
                  <a:close/>
                  <a:moveTo>
                    <a:pt x="262" y="1"/>
                  </a:moveTo>
                  <a:cubicBezTo>
                    <a:pt x="117" y="1"/>
                    <a:pt x="0" y="118"/>
                    <a:pt x="0" y="260"/>
                  </a:cubicBezTo>
                  <a:cubicBezTo>
                    <a:pt x="0" y="405"/>
                    <a:pt x="115" y="523"/>
                    <a:pt x="262" y="523"/>
                  </a:cubicBezTo>
                  <a:cubicBezTo>
                    <a:pt x="405" y="523"/>
                    <a:pt x="522" y="405"/>
                    <a:pt x="527" y="260"/>
                  </a:cubicBezTo>
                  <a:cubicBezTo>
                    <a:pt x="527" y="191"/>
                    <a:pt x="500" y="126"/>
                    <a:pt x="449" y="76"/>
                  </a:cubicBezTo>
                  <a:cubicBezTo>
                    <a:pt x="396" y="29"/>
                    <a:pt x="332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 rot="749980">
              <a:off x="863199" y="3940751"/>
              <a:ext cx="39262" cy="39187"/>
            </a:xfrm>
            <a:custGeom>
              <a:avLst/>
              <a:gdLst/>
              <a:ahLst/>
              <a:cxnLst/>
              <a:rect l="l" t="t" r="r" b="b"/>
              <a:pathLst>
                <a:path w="526" h="525" extrusionOk="0">
                  <a:moveTo>
                    <a:pt x="260" y="73"/>
                  </a:moveTo>
                  <a:cubicBezTo>
                    <a:pt x="311" y="73"/>
                    <a:pt x="361" y="95"/>
                    <a:pt x="394" y="129"/>
                  </a:cubicBezTo>
                  <a:cubicBezTo>
                    <a:pt x="425" y="165"/>
                    <a:pt x="447" y="212"/>
                    <a:pt x="447" y="263"/>
                  </a:cubicBezTo>
                  <a:cubicBezTo>
                    <a:pt x="445" y="363"/>
                    <a:pt x="361" y="447"/>
                    <a:pt x="258" y="447"/>
                  </a:cubicBezTo>
                  <a:cubicBezTo>
                    <a:pt x="154" y="447"/>
                    <a:pt x="73" y="363"/>
                    <a:pt x="73" y="260"/>
                  </a:cubicBezTo>
                  <a:cubicBezTo>
                    <a:pt x="73" y="157"/>
                    <a:pt x="157" y="73"/>
                    <a:pt x="260" y="73"/>
                  </a:cubicBezTo>
                  <a:close/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cubicBezTo>
                    <a:pt x="1" y="405"/>
                    <a:pt x="115" y="525"/>
                    <a:pt x="260" y="525"/>
                  </a:cubicBezTo>
                  <a:cubicBezTo>
                    <a:pt x="405" y="525"/>
                    <a:pt x="523" y="405"/>
                    <a:pt x="525" y="263"/>
                  </a:cubicBezTo>
                  <a:cubicBezTo>
                    <a:pt x="525" y="193"/>
                    <a:pt x="500" y="126"/>
                    <a:pt x="450" y="79"/>
                  </a:cubicBezTo>
                  <a:cubicBezTo>
                    <a:pt x="397" y="28"/>
                    <a:pt x="33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 rot="749980">
              <a:off x="1981618" y="3575795"/>
              <a:ext cx="173766" cy="224672"/>
            </a:xfrm>
            <a:custGeom>
              <a:avLst/>
              <a:gdLst/>
              <a:ahLst/>
              <a:cxnLst/>
              <a:rect l="l" t="t" r="r" b="b"/>
              <a:pathLst>
                <a:path w="2328" h="3010" extrusionOk="0">
                  <a:moveTo>
                    <a:pt x="1228" y="1"/>
                  </a:moveTo>
                  <a:cubicBezTo>
                    <a:pt x="980" y="1"/>
                    <a:pt x="12" y="2941"/>
                    <a:pt x="12" y="2941"/>
                  </a:cubicBezTo>
                  <a:cubicBezTo>
                    <a:pt x="0" y="2989"/>
                    <a:pt x="400" y="3010"/>
                    <a:pt x="869" y="3010"/>
                  </a:cubicBezTo>
                  <a:cubicBezTo>
                    <a:pt x="1511" y="3010"/>
                    <a:pt x="2283" y="2971"/>
                    <a:pt x="2300" y="2913"/>
                  </a:cubicBezTo>
                  <a:cubicBezTo>
                    <a:pt x="2327" y="2813"/>
                    <a:pt x="1460" y="148"/>
                    <a:pt x="1245" y="6"/>
                  </a:cubicBezTo>
                  <a:cubicBezTo>
                    <a:pt x="1240" y="3"/>
                    <a:pt x="1234" y="1"/>
                    <a:pt x="1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 rot="749980">
              <a:off x="2058232" y="3631792"/>
              <a:ext cx="8360" cy="206235"/>
            </a:xfrm>
            <a:custGeom>
              <a:avLst/>
              <a:gdLst/>
              <a:ahLst/>
              <a:cxnLst/>
              <a:rect l="l" t="t" r="r" b="b"/>
              <a:pathLst>
                <a:path w="112" h="2763" extrusionOk="0">
                  <a:moveTo>
                    <a:pt x="73" y="1"/>
                  </a:moveTo>
                  <a:cubicBezTo>
                    <a:pt x="53" y="1"/>
                    <a:pt x="34" y="20"/>
                    <a:pt x="34" y="40"/>
                  </a:cubicBezTo>
                  <a:cubicBezTo>
                    <a:pt x="34" y="62"/>
                    <a:pt x="0" y="2246"/>
                    <a:pt x="17" y="2726"/>
                  </a:cubicBezTo>
                  <a:cubicBezTo>
                    <a:pt x="17" y="2746"/>
                    <a:pt x="34" y="2763"/>
                    <a:pt x="56" y="2763"/>
                  </a:cubicBezTo>
                  <a:cubicBezTo>
                    <a:pt x="81" y="2763"/>
                    <a:pt x="95" y="2746"/>
                    <a:pt x="95" y="2721"/>
                  </a:cubicBezTo>
                  <a:cubicBezTo>
                    <a:pt x="81" y="2246"/>
                    <a:pt x="112" y="62"/>
                    <a:pt x="112" y="40"/>
                  </a:cubicBezTo>
                  <a:cubicBezTo>
                    <a:pt x="112" y="20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 rot="749980">
              <a:off x="2019628" y="3831984"/>
              <a:ext cx="39411" cy="7166"/>
            </a:xfrm>
            <a:custGeom>
              <a:avLst/>
              <a:gdLst/>
              <a:ahLst/>
              <a:cxnLst/>
              <a:rect l="l" t="t" r="r" b="b"/>
              <a:pathLst>
                <a:path w="528" h="96" extrusionOk="0">
                  <a:moveTo>
                    <a:pt x="493" y="1"/>
                  </a:moveTo>
                  <a:cubicBezTo>
                    <a:pt x="492" y="1"/>
                    <a:pt x="490" y="1"/>
                    <a:pt x="489" y="1"/>
                  </a:cubicBezTo>
                  <a:lnTo>
                    <a:pt x="40" y="18"/>
                  </a:lnTo>
                  <a:cubicBezTo>
                    <a:pt x="20" y="18"/>
                    <a:pt x="1" y="37"/>
                    <a:pt x="1" y="57"/>
                  </a:cubicBezTo>
                  <a:cubicBezTo>
                    <a:pt x="1" y="79"/>
                    <a:pt x="20" y="96"/>
                    <a:pt x="40" y="96"/>
                  </a:cubicBezTo>
                  <a:lnTo>
                    <a:pt x="489" y="79"/>
                  </a:lnTo>
                  <a:cubicBezTo>
                    <a:pt x="511" y="79"/>
                    <a:pt x="528" y="60"/>
                    <a:pt x="528" y="40"/>
                  </a:cubicBezTo>
                  <a:cubicBezTo>
                    <a:pt x="528" y="19"/>
                    <a:pt x="51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 rot="749980">
              <a:off x="2041473" y="3672633"/>
              <a:ext cx="61132" cy="44263"/>
            </a:xfrm>
            <a:custGeom>
              <a:avLst/>
              <a:gdLst/>
              <a:ahLst/>
              <a:cxnLst/>
              <a:rect l="l" t="t" r="r" b="b"/>
              <a:pathLst>
                <a:path w="819" h="593" extrusionOk="0">
                  <a:moveTo>
                    <a:pt x="47" y="1"/>
                  </a:moveTo>
                  <a:cubicBezTo>
                    <a:pt x="40" y="1"/>
                    <a:pt x="32" y="3"/>
                    <a:pt x="26" y="7"/>
                  </a:cubicBezTo>
                  <a:cubicBezTo>
                    <a:pt x="7" y="18"/>
                    <a:pt x="1" y="41"/>
                    <a:pt x="12" y="60"/>
                  </a:cubicBezTo>
                  <a:cubicBezTo>
                    <a:pt x="336" y="590"/>
                    <a:pt x="386" y="593"/>
                    <a:pt x="411" y="593"/>
                  </a:cubicBezTo>
                  <a:cubicBezTo>
                    <a:pt x="425" y="593"/>
                    <a:pt x="442" y="582"/>
                    <a:pt x="447" y="576"/>
                  </a:cubicBezTo>
                  <a:cubicBezTo>
                    <a:pt x="472" y="537"/>
                    <a:pt x="693" y="244"/>
                    <a:pt x="804" y="94"/>
                  </a:cubicBezTo>
                  <a:cubicBezTo>
                    <a:pt x="818" y="77"/>
                    <a:pt x="816" y="55"/>
                    <a:pt x="796" y="41"/>
                  </a:cubicBezTo>
                  <a:cubicBezTo>
                    <a:pt x="790" y="35"/>
                    <a:pt x="783" y="33"/>
                    <a:pt x="776" y="33"/>
                  </a:cubicBezTo>
                  <a:cubicBezTo>
                    <a:pt x="765" y="33"/>
                    <a:pt x="754" y="39"/>
                    <a:pt x="746" y="49"/>
                  </a:cubicBezTo>
                  <a:cubicBezTo>
                    <a:pt x="735" y="66"/>
                    <a:pt x="484" y="400"/>
                    <a:pt x="405" y="506"/>
                  </a:cubicBezTo>
                  <a:cubicBezTo>
                    <a:pt x="350" y="442"/>
                    <a:pt x="205" y="222"/>
                    <a:pt x="79" y="21"/>
                  </a:cubicBezTo>
                  <a:cubicBezTo>
                    <a:pt x="72" y="7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 rot="749980">
              <a:off x="2010895" y="3722624"/>
              <a:ext cx="98005" cy="51055"/>
            </a:xfrm>
            <a:custGeom>
              <a:avLst/>
              <a:gdLst/>
              <a:ahLst/>
              <a:cxnLst/>
              <a:rect l="l" t="t" r="r" b="b"/>
              <a:pathLst>
                <a:path w="1313" h="684" extrusionOk="0">
                  <a:moveTo>
                    <a:pt x="44" y="0"/>
                  </a:moveTo>
                  <a:cubicBezTo>
                    <a:pt x="37" y="0"/>
                    <a:pt x="30" y="3"/>
                    <a:pt x="23" y="8"/>
                  </a:cubicBezTo>
                  <a:cubicBezTo>
                    <a:pt x="6" y="22"/>
                    <a:pt x="1" y="44"/>
                    <a:pt x="15" y="61"/>
                  </a:cubicBezTo>
                  <a:cubicBezTo>
                    <a:pt x="249" y="343"/>
                    <a:pt x="550" y="678"/>
                    <a:pt x="651" y="678"/>
                  </a:cubicBezTo>
                  <a:cubicBezTo>
                    <a:pt x="654" y="678"/>
                    <a:pt x="654" y="678"/>
                    <a:pt x="654" y="683"/>
                  </a:cubicBezTo>
                  <a:cubicBezTo>
                    <a:pt x="751" y="669"/>
                    <a:pt x="1170" y="243"/>
                    <a:pt x="1295" y="114"/>
                  </a:cubicBezTo>
                  <a:cubicBezTo>
                    <a:pt x="1312" y="100"/>
                    <a:pt x="1309" y="75"/>
                    <a:pt x="1295" y="61"/>
                  </a:cubicBezTo>
                  <a:cubicBezTo>
                    <a:pt x="1289" y="53"/>
                    <a:pt x="1279" y="50"/>
                    <a:pt x="1270" y="50"/>
                  </a:cubicBezTo>
                  <a:cubicBezTo>
                    <a:pt x="1260" y="50"/>
                    <a:pt x="1250" y="54"/>
                    <a:pt x="1242" y="61"/>
                  </a:cubicBezTo>
                  <a:cubicBezTo>
                    <a:pt x="991" y="321"/>
                    <a:pt x="698" y="594"/>
                    <a:pt x="648" y="608"/>
                  </a:cubicBezTo>
                  <a:cubicBezTo>
                    <a:pt x="587" y="600"/>
                    <a:pt x="305" y="296"/>
                    <a:pt x="76" y="17"/>
                  </a:cubicBezTo>
                  <a:cubicBezTo>
                    <a:pt x="68" y="6"/>
                    <a:pt x="5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 rot="749980">
              <a:off x="862046" y="3427007"/>
              <a:ext cx="173915" cy="224821"/>
            </a:xfrm>
            <a:custGeom>
              <a:avLst/>
              <a:gdLst/>
              <a:ahLst/>
              <a:cxnLst/>
              <a:rect l="l" t="t" r="r" b="b"/>
              <a:pathLst>
                <a:path w="2330" h="3012" extrusionOk="0">
                  <a:moveTo>
                    <a:pt x="1227" y="1"/>
                  </a:moveTo>
                  <a:cubicBezTo>
                    <a:pt x="980" y="1"/>
                    <a:pt x="14" y="2941"/>
                    <a:pt x="14" y="2941"/>
                  </a:cubicBezTo>
                  <a:cubicBezTo>
                    <a:pt x="1" y="2991"/>
                    <a:pt x="403" y="3012"/>
                    <a:pt x="874" y="3012"/>
                  </a:cubicBezTo>
                  <a:cubicBezTo>
                    <a:pt x="1514" y="3012"/>
                    <a:pt x="2282" y="2973"/>
                    <a:pt x="2301" y="2913"/>
                  </a:cubicBezTo>
                  <a:cubicBezTo>
                    <a:pt x="2329" y="2813"/>
                    <a:pt x="1459" y="148"/>
                    <a:pt x="1244" y="6"/>
                  </a:cubicBezTo>
                  <a:cubicBezTo>
                    <a:pt x="1239" y="3"/>
                    <a:pt x="1233" y="1"/>
                    <a:pt x="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 rot="749980">
              <a:off x="938557" y="3483192"/>
              <a:ext cx="8360" cy="206235"/>
            </a:xfrm>
            <a:custGeom>
              <a:avLst/>
              <a:gdLst/>
              <a:ahLst/>
              <a:cxnLst/>
              <a:rect l="l" t="t" r="r" b="b"/>
              <a:pathLst>
                <a:path w="112" h="2763" extrusionOk="0">
                  <a:moveTo>
                    <a:pt x="73" y="1"/>
                  </a:moveTo>
                  <a:cubicBezTo>
                    <a:pt x="53" y="1"/>
                    <a:pt x="36" y="17"/>
                    <a:pt x="36" y="37"/>
                  </a:cubicBezTo>
                  <a:cubicBezTo>
                    <a:pt x="36" y="59"/>
                    <a:pt x="0" y="2246"/>
                    <a:pt x="17" y="2723"/>
                  </a:cubicBezTo>
                  <a:cubicBezTo>
                    <a:pt x="17" y="2743"/>
                    <a:pt x="36" y="2762"/>
                    <a:pt x="56" y="2762"/>
                  </a:cubicBezTo>
                  <a:cubicBezTo>
                    <a:pt x="75" y="2762"/>
                    <a:pt x="95" y="2743"/>
                    <a:pt x="95" y="2721"/>
                  </a:cubicBezTo>
                  <a:cubicBezTo>
                    <a:pt x="81" y="2246"/>
                    <a:pt x="112" y="59"/>
                    <a:pt x="112" y="37"/>
                  </a:cubicBezTo>
                  <a:cubicBezTo>
                    <a:pt x="112" y="17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 rot="749980">
              <a:off x="900262" y="3682970"/>
              <a:ext cx="39187" cy="7240"/>
            </a:xfrm>
            <a:custGeom>
              <a:avLst/>
              <a:gdLst/>
              <a:ahLst/>
              <a:cxnLst/>
              <a:rect l="l" t="t" r="r" b="b"/>
              <a:pathLst>
                <a:path w="525" h="97" extrusionOk="0">
                  <a:moveTo>
                    <a:pt x="492" y="1"/>
                  </a:moveTo>
                  <a:cubicBezTo>
                    <a:pt x="491" y="1"/>
                    <a:pt x="490" y="1"/>
                    <a:pt x="488" y="1"/>
                  </a:cubicBezTo>
                  <a:lnTo>
                    <a:pt x="37" y="18"/>
                  </a:lnTo>
                  <a:cubicBezTo>
                    <a:pt x="17" y="18"/>
                    <a:pt x="0" y="37"/>
                    <a:pt x="0" y="57"/>
                  </a:cubicBezTo>
                  <a:cubicBezTo>
                    <a:pt x="0" y="79"/>
                    <a:pt x="17" y="96"/>
                    <a:pt x="37" y="96"/>
                  </a:cubicBezTo>
                  <a:lnTo>
                    <a:pt x="488" y="79"/>
                  </a:lnTo>
                  <a:cubicBezTo>
                    <a:pt x="508" y="79"/>
                    <a:pt x="525" y="60"/>
                    <a:pt x="525" y="40"/>
                  </a:cubicBezTo>
                  <a:cubicBezTo>
                    <a:pt x="525" y="19"/>
                    <a:pt x="510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 rot="749980">
              <a:off x="921886" y="3523595"/>
              <a:ext cx="61132" cy="44337"/>
            </a:xfrm>
            <a:custGeom>
              <a:avLst/>
              <a:gdLst/>
              <a:ahLst/>
              <a:cxnLst/>
              <a:rect l="l" t="t" r="r" b="b"/>
              <a:pathLst>
                <a:path w="819" h="594" extrusionOk="0">
                  <a:moveTo>
                    <a:pt x="48" y="1"/>
                  </a:moveTo>
                  <a:cubicBezTo>
                    <a:pt x="41" y="1"/>
                    <a:pt x="33" y="3"/>
                    <a:pt x="26" y="7"/>
                  </a:cubicBezTo>
                  <a:cubicBezTo>
                    <a:pt x="7" y="19"/>
                    <a:pt x="1" y="41"/>
                    <a:pt x="12" y="60"/>
                  </a:cubicBezTo>
                  <a:cubicBezTo>
                    <a:pt x="339" y="590"/>
                    <a:pt x="386" y="593"/>
                    <a:pt x="411" y="593"/>
                  </a:cubicBezTo>
                  <a:cubicBezTo>
                    <a:pt x="419" y="593"/>
                    <a:pt x="439" y="585"/>
                    <a:pt x="450" y="571"/>
                  </a:cubicBezTo>
                  <a:cubicBezTo>
                    <a:pt x="472" y="537"/>
                    <a:pt x="693" y="244"/>
                    <a:pt x="804" y="94"/>
                  </a:cubicBezTo>
                  <a:cubicBezTo>
                    <a:pt x="818" y="77"/>
                    <a:pt x="816" y="55"/>
                    <a:pt x="799" y="41"/>
                  </a:cubicBezTo>
                  <a:cubicBezTo>
                    <a:pt x="791" y="35"/>
                    <a:pt x="784" y="33"/>
                    <a:pt x="776" y="33"/>
                  </a:cubicBezTo>
                  <a:cubicBezTo>
                    <a:pt x="765" y="33"/>
                    <a:pt x="754" y="39"/>
                    <a:pt x="746" y="49"/>
                  </a:cubicBezTo>
                  <a:cubicBezTo>
                    <a:pt x="735" y="66"/>
                    <a:pt x="484" y="401"/>
                    <a:pt x="408" y="507"/>
                  </a:cubicBezTo>
                  <a:cubicBezTo>
                    <a:pt x="352" y="443"/>
                    <a:pt x="205" y="222"/>
                    <a:pt x="79" y="21"/>
                  </a:cubicBezTo>
                  <a:cubicBezTo>
                    <a:pt x="72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 rot="749980">
              <a:off x="891536" y="3573627"/>
              <a:ext cx="97930" cy="51055"/>
            </a:xfrm>
            <a:custGeom>
              <a:avLst/>
              <a:gdLst/>
              <a:ahLst/>
              <a:cxnLst/>
              <a:rect l="l" t="t" r="r" b="b"/>
              <a:pathLst>
                <a:path w="1312" h="684" extrusionOk="0">
                  <a:moveTo>
                    <a:pt x="41" y="1"/>
                  </a:moveTo>
                  <a:cubicBezTo>
                    <a:pt x="34" y="1"/>
                    <a:pt x="27" y="3"/>
                    <a:pt x="20" y="8"/>
                  </a:cubicBezTo>
                  <a:cubicBezTo>
                    <a:pt x="3" y="22"/>
                    <a:pt x="1" y="45"/>
                    <a:pt x="15" y="61"/>
                  </a:cubicBezTo>
                  <a:cubicBezTo>
                    <a:pt x="246" y="343"/>
                    <a:pt x="547" y="678"/>
                    <a:pt x="648" y="678"/>
                  </a:cubicBezTo>
                  <a:cubicBezTo>
                    <a:pt x="648" y="678"/>
                    <a:pt x="651" y="678"/>
                    <a:pt x="651" y="684"/>
                  </a:cubicBezTo>
                  <a:cubicBezTo>
                    <a:pt x="748" y="670"/>
                    <a:pt x="1167" y="243"/>
                    <a:pt x="1292" y="114"/>
                  </a:cubicBezTo>
                  <a:cubicBezTo>
                    <a:pt x="1312" y="100"/>
                    <a:pt x="1306" y="75"/>
                    <a:pt x="1292" y="61"/>
                  </a:cubicBezTo>
                  <a:cubicBezTo>
                    <a:pt x="1286" y="53"/>
                    <a:pt x="1277" y="50"/>
                    <a:pt x="1268" y="50"/>
                  </a:cubicBezTo>
                  <a:cubicBezTo>
                    <a:pt x="1259" y="50"/>
                    <a:pt x="1249" y="54"/>
                    <a:pt x="1242" y="61"/>
                  </a:cubicBezTo>
                  <a:cubicBezTo>
                    <a:pt x="991" y="321"/>
                    <a:pt x="698" y="594"/>
                    <a:pt x="645" y="608"/>
                  </a:cubicBezTo>
                  <a:cubicBezTo>
                    <a:pt x="584" y="600"/>
                    <a:pt x="302" y="296"/>
                    <a:pt x="73" y="17"/>
                  </a:cubicBezTo>
                  <a:cubicBezTo>
                    <a:pt x="65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 rot="749980">
              <a:off x="1475435" y="3294895"/>
              <a:ext cx="309091" cy="170706"/>
            </a:xfrm>
            <a:custGeom>
              <a:avLst/>
              <a:gdLst/>
              <a:ahLst/>
              <a:cxnLst/>
              <a:rect l="l" t="t" r="r" b="b"/>
              <a:pathLst>
                <a:path w="4141" h="2287" extrusionOk="0">
                  <a:moveTo>
                    <a:pt x="971" y="1"/>
                  </a:moveTo>
                  <a:cubicBezTo>
                    <a:pt x="787" y="1"/>
                    <a:pt x="1" y="2041"/>
                    <a:pt x="42" y="2219"/>
                  </a:cubicBezTo>
                  <a:cubicBezTo>
                    <a:pt x="54" y="2268"/>
                    <a:pt x="373" y="2286"/>
                    <a:pt x="823" y="2286"/>
                  </a:cubicBezTo>
                  <a:cubicBezTo>
                    <a:pt x="1969" y="2286"/>
                    <a:pt x="3968" y="2171"/>
                    <a:pt x="3968" y="2171"/>
                  </a:cubicBezTo>
                  <a:cubicBezTo>
                    <a:pt x="4140" y="2127"/>
                    <a:pt x="3125" y="224"/>
                    <a:pt x="2970" y="224"/>
                  </a:cubicBezTo>
                  <a:cubicBezTo>
                    <a:pt x="2969" y="224"/>
                    <a:pt x="2969" y="224"/>
                    <a:pt x="2969" y="224"/>
                  </a:cubicBezTo>
                  <a:cubicBezTo>
                    <a:pt x="2815" y="224"/>
                    <a:pt x="2283" y="1332"/>
                    <a:pt x="2216" y="1465"/>
                  </a:cubicBezTo>
                  <a:cubicBezTo>
                    <a:pt x="2213" y="1471"/>
                    <a:pt x="2209" y="1473"/>
                    <a:pt x="2203" y="1473"/>
                  </a:cubicBezTo>
                  <a:cubicBezTo>
                    <a:pt x="2070" y="1473"/>
                    <a:pt x="1146" y="20"/>
                    <a:pt x="974" y="1"/>
                  </a:cubicBezTo>
                  <a:cubicBezTo>
                    <a:pt x="973" y="1"/>
                    <a:pt x="972" y="1"/>
                    <a:pt x="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 rot="749980">
              <a:off x="1513228" y="3262109"/>
              <a:ext cx="112709" cy="115919"/>
            </a:xfrm>
            <a:custGeom>
              <a:avLst/>
              <a:gdLst/>
              <a:ahLst/>
              <a:cxnLst/>
              <a:rect l="l" t="t" r="r" b="b"/>
              <a:pathLst>
                <a:path w="1510" h="1553" extrusionOk="0">
                  <a:moveTo>
                    <a:pt x="568" y="0"/>
                  </a:moveTo>
                  <a:cubicBezTo>
                    <a:pt x="563" y="0"/>
                    <a:pt x="559" y="1"/>
                    <a:pt x="556" y="3"/>
                  </a:cubicBezTo>
                  <a:cubicBezTo>
                    <a:pt x="445" y="67"/>
                    <a:pt x="4" y="1418"/>
                    <a:pt x="4" y="1418"/>
                  </a:cubicBezTo>
                  <a:cubicBezTo>
                    <a:pt x="4" y="1418"/>
                    <a:pt x="0" y="1449"/>
                    <a:pt x="31" y="1449"/>
                  </a:cubicBezTo>
                  <a:cubicBezTo>
                    <a:pt x="75" y="1449"/>
                    <a:pt x="189" y="1385"/>
                    <a:pt x="484" y="1077"/>
                  </a:cubicBezTo>
                  <a:cubicBezTo>
                    <a:pt x="492" y="1069"/>
                    <a:pt x="500" y="1065"/>
                    <a:pt x="508" y="1065"/>
                  </a:cubicBezTo>
                  <a:cubicBezTo>
                    <a:pt x="594" y="1065"/>
                    <a:pt x="665" y="1518"/>
                    <a:pt x="785" y="1549"/>
                  </a:cubicBezTo>
                  <a:cubicBezTo>
                    <a:pt x="795" y="1551"/>
                    <a:pt x="804" y="1552"/>
                    <a:pt x="812" y="1552"/>
                  </a:cubicBezTo>
                  <a:cubicBezTo>
                    <a:pt x="1003" y="1552"/>
                    <a:pt x="980" y="1017"/>
                    <a:pt x="1016" y="1017"/>
                  </a:cubicBezTo>
                  <a:cubicBezTo>
                    <a:pt x="1018" y="1017"/>
                    <a:pt x="1020" y="1018"/>
                    <a:pt x="1022" y="1021"/>
                  </a:cubicBezTo>
                  <a:cubicBezTo>
                    <a:pt x="1055" y="1071"/>
                    <a:pt x="1265" y="1300"/>
                    <a:pt x="1394" y="1300"/>
                  </a:cubicBezTo>
                  <a:cubicBezTo>
                    <a:pt x="1439" y="1300"/>
                    <a:pt x="1474" y="1273"/>
                    <a:pt x="1488" y="1200"/>
                  </a:cubicBezTo>
                  <a:cubicBezTo>
                    <a:pt x="1510" y="1105"/>
                    <a:pt x="716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 rot="749980">
              <a:off x="1510254" y="3258702"/>
              <a:ext cx="118307" cy="121890"/>
            </a:xfrm>
            <a:custGeom>
              <a:avLst/>
              <a:gdLst/>
              <a:ahLst/>
              <a:cxnLst/>
              <a:rect l="l" t="t" r="r" b="b"/>
              <a:pathLst>
                <a:path w="1585" h="1633" extrusionOk="0">
                  <a:moveTo>
                    <a:pt x="611" y="76"/>
                  </a:moveTo>
                  <a:cubicBezTo>
                    <a:pt x="656" y="93"/>
                    <a:pt x="815" y="243"/>
                    <a:pt x="1094" y="617"/>
                  </a:cubicBezTo>
                  <a:cubicBezTo>
                    <a:pt x="1323" y="924"/>
                    <a:pt x="1487" y="1189"/>
                    <a:pt x="1490" y="1231"/>
                  </a:cubicBezTo>
                  <a:cubicBezTo>
                    <a:pt x="1476" y="1301"/>
                    <a:pt x="1448" y="1301"/>
                    <a:pt x="1434" y="1301"/>
                  </a:cubicBezTo>
                  <a:cubicBezTo>
                    <a:pt x="1334" y="1301"/>
                    <a:pt x="1133" y="1091"/>
                    <a:pt x="1097" y="1038"/>
                  </a:cubicBezTo>
                  <a:cubicBezTo>
                    <a:pt x="1083" y="1022"/>
                    <a:pt x="1069" y="1019"/>
                    <a:pt x="1058" y="1019"/>
                  </a:cubicBezTo>
                  <a:cubicBezTo>
                    <a:pt x="1016" y="1019"/>
                    <a:pt x="1010" y="1058"/>
                    <a:pt x="999" y="1164"/>
                  </a:cubicBezTo>
                  <a:cubicBezTo>
                    <a:pt x="985" y="1295"/>
                    <a:pt x="957" y="1555"/>
                    <a:pt x="857" y="1555"/>
                  </a:cubicBezTo>
                  <a:cubicBezTo>
                    <a:pt x="848" y="1555"/>
                    <a:pt x="843" y="1555"/>
                    <a:pt x="834" y="1552"/>
                  </a:cubicBezTo>
                  <a:cubicBezTo>
                    <a:pt x="790" y="1541"/>
                    <a:pt x="737" y="1398"/>
                    <a:pt x="703" y="1304"/>
                  </a:cubicBezTo>
                  <a:cubicBezTo>
                    <a:pt x="653" y="1170"/>
                    <a:pt x="617" y="1072"/>
                    <a:pt x="550" y="1072"/>
                  </a:cubicBezTo>
                  <a:cubicBezTo>
                    <a:pt x="536" y="1072"/>
                    <a:pt x="519" y="1078"/>
                    <a:pt x="497" y="1094"/>
                  </a:cubicBezTo>
                  <a:cubicBezTo>
                    <a:pt x="229" y="1379"/>
                    <a:pt x="123" y="1437"/>
                    <a:pt x="84" y="1451"/>
                  </a:cubicBezTo>
                  <a:cubicBezTo>
                    <a:pt x="290" y="818"/>
                    <a:pt x="541" y="149"/>
                    <a:pt x="611" y="76"/>
                  </a:cubicBezTo>
                  <a:close/>
                  <a:moveTo>
                    <a:pt x="608" y="1"/>
                  </a:moveTo>
                  <a:cubicBezTo>
                    <a:pt x="597" y="1"/>
                    <a:pt x="586" y="3"/>
                    <a:pt x="578" y="12"/>
                  </a:cubicBezTo>
                  <a:cubicBezTo>
                    <a:pt x="461" y="82"/>
                    <a:pt x="109" y="1131"/>
                    <a:pt x="6" y="1451"/>
                  </a:cubicBezTo>
                  <a:cubicBezTo>
                    <a:pt x="0" y="1451"/>
                    <a:pt x="0" y="1454"/>
                    <a:pt x="0" y="1457"/>
                  </a:cubicBezTo>
                  <a:cubicBezTo>
                    <a:pt x="0" y="1463"/>
                    <a:pt x="0" y="1490"/>
                    <a:pt x="20" y="1510"/>
                  </a:cubicBezTo>
                  <a:cubicBezTo>
                    <a:pt x="25" y="1521"/>
                    <a:pt x="42" y="1532"/>
                    <a:pt x="67" y="1532"/>
                  </a:cubicBezTo>
                  <a:cubicBezTo>
                    <a:pt x="120" y="1532"/>
                    <a:pt x="221" y="1493"/>
                    <a:pt x="550" y="1150"/>
                  </a:cubicBezTo>
                  <a:cubicBezTo>
                    <a:pt x="569" y="1175"/>
                    <a:pt x="606" y="1270"/>
                    <a:pt x="631" y="1331"/>
                  </a:cubicBezTo>
                  <a:cubicBezTo>
                    <a:pt x="684" y="1476"/>
                    <a:pt x="734" y="1608"/>
                    <a:pt x="818" y="1630"/>
                  </a:cubicBezTo>
                  <a:cubicBezTo>
                    <a:pt x="829" y="1630"/>
                    <a:pt x="840" y="1633"/>
                    <a:pt x="854" y="1633"/>
                  </a:cubicBezTo>
                  <a:cubicBezTo>
                    <a:pt x="1024" y="1633"/>
                    <a:pt x="1055" y="1345"/>
                    <a:pt x="1071" y="1172"/>
                  </a:cubicBezTo>
                  <a:cubicBezTo>
                    <a:pt x="1071" y="1161"/>
                    <a:pt x="1071" y="1147"/>
                    <a:pt x="1074" y="1136"/>
                  </a:cubicBezTo>
                  <a:cubicBezTo>
                    <a:pt x="1152" y="1228"/>
                    <a:pt x="1311" y="1379"/>
                    <a:pt x="1431" y="1379"/>
                  </a:cubicBezTo>
                  <a:cubicBezTo>
                    <a:pt x="1470" y="1379"/>
                    <a:pt x="1543" y="1359"/>
                    <a:pt x="1562" y="1245"/>
                  </a:cubicBezTo>
                  <a:cubicBezTo>
                    <a:pt x="1585" y="1147"/>
                    <a:pt x="1136" y="534"/>
                    <a:pt x="946" y="308"/>
                  </a:cubicBezTo>
                  <a:cubicBezTo>
                    <a:pt x="692" y="1"/>
                    <a:pt x="63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 rot="749980">
              <a:off x="1658672" y="3318507"/>
              <a:ext cx="91735" cy="99199"/>
            </a:xfrm>
            <a:custGeom>
              <a:avLst/>
              <a:gdLst/>
              <a:ahLst/>
              <a:cxnLst/>
              <a:rect l="l" t="t" r="r" b="b"/>
              <a:pathLst>
                <a:path w="1229" h="1329" extrusionOk="0">
                  <a:moveTo>
                    <a:pt x="599" y="1"/>
                  </a:moveTo>
                  <a:cubicBezTo>
                    <a:pt x="457" y="1"/>
                    <a:pt x="79" y="784"/>
                    <a:pt x="79" y="784"/>
                  </a:cubicBezTo>
                  <a:cubicBezTo>
                    <a:pt x="1" y="977"/>
                    <a:pt x="21" y="1038"/>
                    <a:pt x="76" y="1038"/>
                  </a:cubicBezTo>
                  <a:cubicBezTo>
                    <a:pt x="165" y="1038"/>
                    <a:pt x="345" y="882"/>
                    <a:pt x="361" y="859"/>
                  </a:cubicBezTo>
                  <a:cubicBezTo>
                    <a:pt x="361" y="858"/>
                    <a:pt x="362" y="858"/>
                    <a:pt x="363" y="858"/>
                  </a:cubicBezTo>
                  <a:cubicBezTo>
                    <a:pt x="382" y="858"/>
                    <a:pt x="409" y="1328"/>
                    <a:pt x="535" y="1328"/>
                  </a:cubicBezTo>
                  <a:cubicBezTo>
                    <a:pt x="537" y="1328"/>
                    <a:pt x="538" y="1328"/>
                    <a:pt x="539" y="1328"/>
                  </a:cubicBezTo>
                  <a:cubicBezTo>
                    <a:pt x="671" y="1320"/>
                    <a:pt x="793" y="826"/>
                    <a:pt x="793" y="826"/>
                  </a:cubicBezTo>
                  <a:cubicBezTo>
                    <a:pt x="793" y="826"/>
                    <a:pt x="1012" y="1053"/>
                    <a:pt x="1114" y="1053"/>
                  </a:cubicBezTo>
                  <a:cubicBezTo>
                    <a:pt x="1128" y="1053"/>
                    <a:pt x="1139" y="1049"/>
                    <a:pt x="1148" y="1041"/>
                  </a:cubicBezTo>
                  <a:cubicBezTo>
                    <a:pt x="1228" y="963"/>
                    <a:pt x="737" y="148"/>
                    <a:pt x="626" y="14"/>
                  </a:cubicBezTo>
                  <a:cubicBezTo>
                    <a:pt x="618" y="5"/>
                    <a:pt x="609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 rot="749980">
              <a:off x="1656616" y="3315819"/>
              <a:ext cx="98527" cy="105245"/>
            </a:xfrm>
            <a:custGeom>
              <a:avLst/>
              <a:gdLst/>
              <a:ahLst/>
              <a:cxnLst/>
              <a:rect l="l" t="t" r="r" b="b"/>
              <a:pathLst>
                <a:path w="1320" h="1410" extrusionOk="0">
                  <a:moveTo>
                    <a:pt x="628" y="76"/>
                  </a:moveTo>
                  <a:cubicBezTo>
                    <a:pt x="854" y="347"/>
                    <a:pt x="1169" y="1003"/>
                    <a:pt x="1155" y="1053"/>
                  </a:cubicBezTo>
                  <a:cubicBezTo>
                    <a:pt x="1155" y="1053"/>
                    <a:pt x="1152" y="1056"/>
                    <a:pt x="1144" y="1056"/>
                  </a:cubicBezTo>
                  <a:cubicBezTo>
                    <a:pt x="1085" y="1056"/>
                    <a:pt x="935" y="930"/>
                    <a:pt x="851" y="843"/>
                  </a:cubicBezTo>
                  <a:cubicBezTo>
                    <a:pt x="842" y="835"/>
                    <a:pt x="832" y="831"/>
                    <a:pt x="822" y="831"/>
                  </a:cubicBezTo>
                  <a:cubicBezTo>
                    <a:pt x="818" y="831"/>
                    <a:pt x="815" y="832"/>
                    <a:pt x="812" y="832"/>
                  </a:cubicBezTo>
                  <a:cubicBezTo>
                    <a:pt x="798" y="835"/>
                    <a:pt x="787" y="846"/>
                    <a:pt x="784" y="860"/>
                  </a:cubicBezTo>
                  <a:cubicBezTo>
                    <a:pt x="728" y="1086"/>
                    <a:pt x="625" y="1326"/>
                    <a:pt x="561" y="1334"/>
                  </a:cubicBezTo>
                  <a:lnTo>
                    <a:pt x="558" y="1374"/>
                  </a:lnTo>
                  <a:lnTo>
                    <a:pt x="558" y="1334"/>
                  </a:lnTo>
                  <a:cubicBezTo>
                    <a:pt x="519" y="1334"/>
                    <a:pt x="486" y="1220"/>
                    <a:pt x="446" y="991"/>
                  </a:cubicBezTo>
                  <a:cubicBezTo>
                    <a:pt x="430" y="891"/>
                    <a:pt x="427" y="863"/>
                    <a:pt x="388" y="863"/>
                  </a:cubicBezTo>
                  <a:cubicBezTo>
                    <a:pt x="377" y="863"/>
                    <a:pt x="360" y="874"/>
                    <a:pt x="360" y="880"/>
                  </a:cubicBezTo>
                  <a:cubicBezTo>
                    <a:pt x="338" y="902"/>
                    <a:pt x="179" y="1039"/>
                    <a:pt x="103" y="1039"/>
                  </a:cubicBezTo>
                  <a:cubicBezTo>
                    <a:pt x="102" y="1039"/>
                    <a:pt x="101" y="1039"/>
                    <a:pt x="101" y="1039"/>
                  </a:cubicBezTo>
                  <a:cubicBezTo>
                    <a:pt x="98" y="1033"/>
                    <a:pt x="81" y="1000"/>
                    <a:pt x="142" y="838"/>
                  </a:cubicBezTo>
                  <a:cubicBezTo>
                    <a:pt x="343" y="425"/>
                    <a:pt x="566" y="76"/>
                    <a:pt x="628" y="76"/>
                  </a:cubicBezTo>
                  <a:close/>
                  <a:moveTo>
                    <a:pt x="622" y="1"/>
                  </a:moveTo>
                  <a:cubicBezTo>
                    <a:pt x="469" y="1"/>
                    <a:pt x="162" y="620"/>
                    <a:pt x="67" y="810"/>
                  </a:cubicBezTo>
                  <a:cubicBezTo>
                    <a:pt x="11" y="952"/>
                    <a:pt x="0" y="1039"/>
                    <a:pt x="31" y="1083"/>
                  </a:cubicBezTo>
                  <a:cubicBezTo>
                    <a:pt x="45" y="1103"/>
                    <a:pt x="70" y="1117"/>
                    <a:pt x="101" y="1117"/>
                  </a:cubicBezTo>
                  <a:cubicBezTo>
                    <a:pt x="179" y="1117"/>
                    <a:pt x="296" y="1033"/>
                    <a:pt x="363" y="975"/>
                  </a:cubicBezTo>
                  <a:cubicBezTo>
                    <a:pt x="366" y="986"/>
                    <a:pt x="366" y="997"/>
                    <a:pt x="371" y="1005"/>
                  </a:cubicBezTo>
                  <a:cubicBezTo>
                    <a:pt x="405" y="1220"/>
                    <a:pt x="446" y="1410"/>
                    <a:pt x="558" y="1410"/>
                  </a:cubicBezTo>
                  <a:cubicBezTo>
                    <a:pt x="561" y="1410"/>
                    <a:pt x="566" y="1410"/>
                    <a:pt x="558" y="1407"/>
                  </a:cubicBezTo>
                  <a:cubicBezTo>
                    <a:pt x="692" y="1396"/>
                    <a:pt x="790" y="1100"/>
                    <a:pt x="834" y="941"/>
                  </a:cubicBezTo>
                  <a:cubicBezTo>
                    <a:pt x="910" y="1014"/>
                    <a:pt x="1049" y="1131"/>
                    <a:pt x="1138" y="1131"/>
                  </a:cubicBezTo>
                  <a:cubicBezTo>
                    <a:pt x="1161" y="1131"/>
                    <a:pt x="1183" y="1125"/>
                    <a:pt x="1200" y="1109"/>
                  </a:cubicBezTo>
                  <a:cubicBezTo>
                    <a:pt x="1320" y="989"/>
                    <a:pt x="734" y="99"/>
                    <a:pt x="678" y="29"/>
                  </a:cubicBezTo>
                  <a:cubicBezTo>
                    <a:pt x="664" y="12"/>
                    <a:pt x="642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 rot="749980">
              <a:off x="790929" y="4122882"/>
              <a:ext cx="234300" cy="127563"/>
            </a:xfrm>
            <a:custGeom>
              <a:avLst/>
              <a:gdLst/>
              <a:ahLst/>
              <a:cxnLst/>
              <a:rect l="l" t="t" r="r" b="b"/>
              <a:pathLst>
                <a:path w="3139" h="1709" extrusionOk="0">
                  <a:moveTo>
                    <a:pt x="35" y="0"/>
                  </a:moveTo>
                  <a:cubicBezTo>
                    <a:pt x="18" y="0"/>
                    <a:pt x="5" y="13"/>
                    <a:pt x="3" y="32"/>
                  </a:cubicBezTo>
                  <a:cubicBezTo>
                    <a:pt x="3" y="35"/>
                    <a:pt x="0" y="66"/>
                    <a:pt x="0" y="121"/>
                  </a:cubicBezTo>
                  <a:cubicBezTo>
                    <a:pt x="0" y="141"/>
                    <a:pt x="0" y="163"/>
                    <a:pt x="3" y="188"/>
                  </a:cubicBezTo>
                  <a:cubicBezTo>
                    <a:pt x="3" y="205"/>
                    <a:pt x="20" y="225"/>
                    <a:pt x="42" y="225"/>
                  </a:cubicBezTo>
                  <a:lnTo>
                    <a:pt x="45" y="225"/>
                  </a:lnTo>
                  <a:cubicBezTo>
                    <a:pt x="64" y="225"/>
                    <a:pt x="84" y="205"/>
                    <a:pt x="78" y="186"/>
                  </a:cubicBezTo>
                  <a:cubicBezTo>
                    <a:pt x="75" y="160"/>
                    <a:pt x="75" y="141"/>
                    <a:pt x="75" y="121"/>
                  </a:cubicBezTo>
                  <a:cubicBezTo>
                    <a:pt x="75" y="74"/>
                    <a:pt x="78" y="40"/>
                    <a:pt x="78" y="40"/>
                  </a:cubicBezTo>
                  <a:cubicBezTo>
                    <a:pt x="78" y="21"/>
                    <a:pt x="64" y="4"/>
                    <a:pt x="45" y="1"/>
                  </a:cubicBezTo>
                  <a:cubicBezTo>
                    <a:pt x="41" y="1"/>
                    <a:pt x="38" y="0"/>
                    <a:pt x="35" y="0"/>
                  </a:cubicBezTo>
                  <a:close/>
                  <a:moveTo>
                    <a:pt x="2918" y="395"/>
                  </a:moveTo>
                  <a:cubicBezTo>
                    <a:pt x="2904" y="395"/>
                    <a:pt x="2890" y="403"/>
                    <a:pt x="2885" y="414"/>
                  </a:cubicBezTo>
                  <a:cubicBezTo>
                    <a:pt x="2874" y="431"/>
                    <a:pt x="2879" y="456"/>
                    <a:pt x="2899" y="467"/>
                  </a:cubicBezTo>
                  <a:cubicBezTo>
                    <a:pt x="2910" y="473"/>
                    <a:pt x="2924" y="484"/>
                    <a:pt x="2941" y="498"/>
                  </a:cubicBezTo>
                  <a:cubicBezTo>
                    <a:pt x="2946" y="506"/>
                    <a:pt x="2957" y="509"/>
                    <a:pt x="2968" y="509"/>
                  </a:cubicBezTo>
                  <a:cubicBezTo>
                    <a:pt x="2977" y="509"/>
                    <a:pt x="2988" y="506"/>
                    <a:pt x="2994" y="495"/>
                  </a:cubicBezTo>
                  <a:cubicBezTo>
                    <a:pt x="3010" y="481"/>
                    <a:pt x="3010" y="456"/>
                    <a:pt x="2991" y="442"/>
                  </a:cubicBezTo>
                  <a:cubicBezTo>
                    <a:pt x="2974" y="425"/>
                    <a:pt x="2957" y="412"/>
                    <a:pt x="2935" y="400"/>
                  </a:cubicBezTo>
                  <a:cubicBezTo>
                    <a:pt x="2930" y="397"/>
                    <a:pt x="2924" y="395"/>
                    <a:pt x="2918" y="395"/>
                  </a:cubicBezTo>
                  <a:close/>
                  <a:moveTo>
                    <a:pt x="62" y="296"/>
                  </a:moveTo>
                  <a:cubicBezTo>
                    <a:pt x="59" y="296"/>
                    <a:pt x="56" y="296"/>
                    <a:pt x="53" y="297"/>
                  </a:cubicBezTo>
                  <a:cubicBezTo>
                    <a:pt x="31" y="300"/>
                    <a:pt x="17" y="319"/>
                    <a:pt x="20" y="342"/>
                  </a:cubicBezTo>
                  <a:cubicBezTo>
                    <a:pt x="31" y="389"/>
                    <a:pt x="42" y="442"/>
                    <a:pt x="59" y="492"/>
                  </a:cubicBezTo>
                  <a:cubicBezTo>
                    <a:pt x="61" y="509"/>
                    <a:pt x="75" y="520"/>
                    <a:pt x="92" y="520"/>
                  </a:cubicBezTo>
                  <a:lnTo>
                    <a:pt x="109" y="520"/>
                  </a:lnTo>
                  <a:cubicBezTo>
                    <a:pt x="126" y="512"/>
                    <a:pt x="140" y="492"/>
                    <a:pt x="131" y="470"/>
                  </a:cubicBezTo>
                  <a:cubicBezTo>
                    <a:pt x="117" y="425"/>
                    <a:pt x="109" y="375"/>
                    <a:pt x="98" y="328"/>
                  </a:cubicBezTo>
                  <a:cubicBezTo>
                    <a:pt x="93" y="309"/>
                    <a:pt x="78" y="296"/>
                    <a:pt x="62" y="296"/>
                  </a:cubicBezTo>
                  <a:close/>
                  <a:moveTo>
                    <a:pt x="1509" y="651"/>
                  </a:moveTo>
                  <a:cubicBezTo>
                    <a:pt x="1459" y="651"/>
                    <a:pt x="1412" y="663"/>
                    <a:pt x="1367" y="688"/>
                  </a:cubicBezTo>
                  <a:cubicBezTo>
                    <a:pt x="1345" y="699"/>
                    <a:pt x="1339" y="721"/>
                    <a:pt x="1348" y="741"/>
                  </a:cubicBezTo>
                  <a:cubicBezTo>
                    <a:pt x="1356" y="755"/>
                    <a:pt x="1370" y="760"/>
                    <a:pt x="1384" y="760"/>
                  </a:cubicBezTo>
                  <a:cubicBezTo>
                    <a:pt x="1386" y="760"/>
                    <a:pt x="1390" y="759"/>
                    <a:pt x="1394" y="759"/>
                  </a:cubicBezTo>
                  <a:cubicBezTo>
                    <a:pt x="1397" y="759"/>
                    <a:pt x="1399" y="759"/>
                    <a:pt x="1401" y="760"/>
                  </a:cubicBezTo>
                  <a:cubicBezTo>
                    <a:pt x="1437" y="744"/>
                    <a:pt x="1473" y="732"/>
                    <a:pt x="1509" y="732"/>
                  </a:cubicBezTo>
                  <a:cubicBezTo>
                    <a:pt x="1511" y="731"/>
                    <a:pt x="1513" y="731"/>
                    <a:pt x="1515" y="731"/>
                  </a:cubicBezTo>
                  <a:cubicBezTo>
                    <a:pt x="1519" y="731"/>
                    <a:pt x="1522" y="732"/>
                    <a:pt x="1526" y="732"/>
                  </a:cubicBezTo>
                  <a:cubicBezTo>
                    <a:pt x="1548" y="732"/>
                    <a:pt x="1565" y="718"/>
                    <a:pt x="1568" y="699"/>
                  </a:cubicBezTo>
                  <a:cubicBezTo>
                    <a:pt x="1568" y="677"/>
                    <a:pt x="1554" y="660"/>
                    <a:pt x="1534" y="657"/>
                  </a:cubicBezTo>
                  <a:cubicBezTo>
                    <a:pt x="1526" y="651"/>
                    <a:pt x="1521" y="651"/>
                    <a:pt x="1509" y="651"/>
                  </a:cubicBezTo>
                  <a:close/>
                  <a:moveTo>
                    <a:pt x="3054" y="562"/>
                  </a:moveTo>
                  <a:cubicBezTo>
                    <a:pt x="3049" y="562"/>
                    <a:pt x="3043" y="563"/>
                    <a:pt x="3038" y="565"/>
                  </a:cubicBezTo>
                  <a:cubicBezTo>
                    <a:pt x="3016" y="573"/>
                    <a:pt x="3005" y="593"/>
                    <a:pt x="3016" y="612"/>
                  </a:cubicBezTo>
                  <a:cubicBezTo>
                    <a:pt x="3033" y="651"/>
                    <a:pt x="3047" y="702"/>
                    <a:pt x="3055" y="749"/>
                  </a:cubicBezTo>
                  <a:cubicBezTo>
                    <a:pt x="3058" y="769"/>
                    <a:pt x="3074" y="783"/>
                    <a:pt x="3094" y="783"/>
                  </a:cubicBezTo>
                  <a:lnTo>
                    <a:pt x="3097" y="780"/>
                  </a:lnTo>
                  <a:cubicBezTo>
                    <a:pt x="3116" y="777"/>
                    <a:pt x="3130" y="760"/>
                    <a:pt x="3127" y="738"/>
                  </a:cubicBezTo>
                  <a:cubicBezTo>
                    <a:pt x="3122" y="682"/>
                    <a:pt x="3108" y="632"/>
                    <a:pt x="3086" y="584"/>
                  </a:cubicBezTo>
                  <a:cubicBezTo>
                    <a:pt x="3082" y="570"/>
                    <a:pt x="3068" y="562"/>
                    <a:pt x="3054" y="562"/>
                  </a:cubicBezTo>
                  <a:close/>
                  <a:moveTo>
                    <a:pt x="153" y="585"/>
                  </a:moveTo>
                  <a:cubicBezTo>
                    <a:pt x="147" y="585"/>
                    <a:pt x="141" y="587"/>
                    <a:pt x="134" y="590"/>
                  </a:cubicBezTo>
                  <a:cubicBezTo>
                    <a:pt x="114" y="596"/>
                    <a:pt x="106" y="618"/>
                    <a:pt x="117" y="637"/>
                  </a:cubicBezTo>
                  <a:cubicBezTo>
                    <a:pt x="142" y="688"/>
                    <a:pt x="167" y="732"/>
                    <a:pt x="198" y="774"/>
                  </a:cubicBezTo>
                  <a:cubicBezTo>
                    <a:pt x="207" y="785"/>
                    <a:pt x="215" y="791"/>
                    <a:pt x="229" y="791"/>
                  </a:cubicBezTo>
                  <a:cubicBezTo>
                    <a:pt x="237" y="791"/>
                    <a:pt x="243" y="788"/>
                    <a:pt x="246" y="785"/>
                  </a:cubicBezTo>
                  <a:cubicBezTo>
                    <a:pt x="265" y="774"/>
                    <a:pt x="271" y="749"/>
                    <a:pt x="257" y="732"/>
                  </a:cubicBezTo>
                  <a:cubicBezTo>
                    <a:pt x="229" y="691"/>
                    <a:pt x="204" y="651"/>
                    <a:pt x="184" y="607"/>
                  </a:cubicBezTo>
                  <a:cubicBezTo>
                    <a:pt x="178" y="593"/>
                    <a:pt x="167" y="585"/>
                    <a:pt x="153" y="585"/>
                  </a:cubicBezTo>
                  <a:close/>
                  <a:moveTo>
                    <a:pt x="1642" y="736"/>
                  </a:moveTo>
                  <a:cubicBezTo>
                    <a:pt x="1639" y="736"/>
                    <a:pt x="1636" y="737"/>
                    <a:pt x="1632" y="738"/>
                  </a:cubicBezTo>
                  <a:cubicBezTo>
                    <a:pt x="1610" y="746"/>
                    <a:pt x="1601" y="769"/>
                    <a:pt x="1607" y="788"/>
                  </a:cubicBezTo>
                  <a:cubicBezTo>
                    <a:pt x="1610" y="799"/>
                    <a:pt x="1615" y="813"/>
                    <a:pt x="1615" y="827"/>
                  </a:cubicBezTo>
                  <a:cubicBezTo>
                    <a:pt x="1615" y="852"/>
                    <a:pt x="1607" y="877"/>
                    <a:pt x="1596" y="908"/>
                  </a:cubicBezTo>
                  <a:cubicBezTo>
                    <a:pt x="1590" y="925"/>
                    <a:pt x="1596" y="950"/>
                    <a:pt x="1618" y="956"/>
                  </a:cubicBezTo>
                  <a:cubicBezTo>
                    <a:pt x="1621" y="958"/>
                    <a:pt x="1624" y="958"/>
                    <a:pt x="1632" y="958"/>
                  </a:cubicBezTo>
                  <a:cubicBezTo>
                    <a:pt x="1649" y="958"/>
                    <a:pt x="1663" y="953"/>
                    <a:pt x="1666" y="939"/>
                  </a:cubicBezTo>
                  <a:cubicBezTo>
                    <a:pt x="1685" y="900"/>
                    <a:pt x="1691" y="861"/>
                    <a:pt x="1691" y="827"/>
                  </a:cubicBezTo>
                  <a:cubicBezTo>
                    <a:pt x="1691" y="805"/>
                    <a:pt x="1688" y="785"/>
                    <a:pt x="1680" y="763"/>
                  </a:cubicBezTo>
                  <a:cubicBezTo>
                    <a:pt x="1675" y="747"/>
                    <a:pt x="1659" y="736"/>
                    <a:pt x="1642" y="736"/>
                  </a:cubicBezTo>
                  <a:close/>
                  <a:moveTo>
                    <a:pt x="1266" y="779"/>
                  </a:moveTo>
                  <a:cubicBezTo>
                    <a:pt x="1255" y="779"/>
                    <a:pt x="1244" y="785"/>
                    <a:pt x="1236" y="797"/>
                  </a:cubicBezTo>
                  <a:cubicBezTo>
                    <a:pt x="1203" y="838"/>
                    <a:pt x="1177" y="889"/>
                    <a:pt x="1163" y="942"/>
                  </a:cubicBezTo>
                  <a:cubicBezTo>
                    <a:pt x="1161" y="958"/>
                    <a:pt x="1172" y="981"/>
                    <a:pt x="1191" y="986"/>
                  </a:cubicBezTo>
                  <a:cubicBezTo>
                    <a:pt x="1197" y="992"/>
                    <a:pt x="1200" y="992"/>
                    <a:pt x="1203" y="992"/>
                  </a:cubicBezTo>
                  <a:cubicBezTo>
                    <a:pt x="1216" y="992"/>
                    <a:pt x="1233" y="981"/>
                    <a:pt x="1236" y="964"/>
                  </a:cubicBezTo>
                  <a:cubicBezTo>
                    <a:pt x="1247" y="916"/>
                    <a:pt x="1269" y="875"/>
                    <a:pt x="1297" y="841"/>
                  </a:cubicBezTo>
                  <a:cubicBezTo>
                    <a:pt x="1311" y="827"/>
                    <a:pt x="1306" y="802"/>
                    <a:pt x="1289" y="788"/>
                  </a:cubicBezTo>
                  <a:cubicBezTo>
                    <a:pt x="1282" y="782"/>
                    <a:pt x="1274" y="779"/>
                    <a:pt x="1266" y="779"/>
                  </a:cubicBezTo>
                  <a:close/>
                  <a:moveTo>
                    <a:pt x="323" y="837"/>
                  </a:moveTo>
                  <a:cubicBezTo>
                    <a:pt x="314" y="837"/>
                    <a:pt x="305" y="840"/>
                    <a:pt x="299" y="847"/>
                  </a:cubicBezTo>
                  <a:cubicBezTo>
                    <a:pt x="282" y="861"/>
                    <a:pt x="282" y="883"/>
                    <a:pt x="296" y="900"/>
                  </a:cubicBezTo>
                  <a:cubicBezTo>
                    <a:pt x="332" y="939"/>
                    <a:pt x="368" y="972"/>
                    <a:pt x="410" y="1006"/>
                  </a:cubicBezTo>
                  <a:cubicBezTo>
                    <a:pt x="419" y="1009"/>
                    <a:pt x="424" y="1011"/>
                    <a:pt x="435" y="1011"/>
                  </a:cubicBezTo>
                  <a:cubicBezTo>
                    <a:pt x="446" y="1011"/>
                    <a:pt x="458" y="1006"/>
                    <a:pt x="466" y="1000"/>
                  </a:cubicBezTo>
                  <a:cubicBezTo>
                    <a:pt x="480" y="986"/>
                    <a:pt x="477" y="964"/>
                    <a:pt x="460" y="950"/>
                  </a:cubicBezTo>
                  <a:cubicBezTo>
                    <a:pt x="421" y="916"/>
                    <a:pt x="388" y="886"/>
                    <a:pt x="352" y="852"/>
                  </a:cubicBezTo>
                  <a:cubicBezTo>
                    <a:pt x="344" y="842"/>
                    <a:pt x="333" y="837"/>
                    <a:pt x="323" y="837"/>
                  </a:cubicBezTo>
                  <a:close/>
                  <a:moveTo>
                    <a:pt x="3096" y="860"/>
                  </a:moveTo>
                  <a:cubicBezTo>
                    <a:pt x="3080" y="860"/>
                    <a:pt x="3061" y="876"/>
                    <a:pt x="3061" y="897"/>
                  </a:cubicBezTo>
                  <a:cubicBezTo>
                    <a:pt x="3061" y="942"/>
                    <a:pt x="3055" y="989"/>
                    <a:pt x="3044" y="1039"/>
                  </a:cubicBezTo>
                  <a:cubicBezTo>
                    <a:pt x="3038" y="1062"/>
                    <a:pt x="3052" y="1081"/>
                    <a:pt x="3072" y="1084"/>
                  </a:cubicBezTo>
                  <a:lnTo>
                    <a:pt x="3083" y="1084"/>
                  </a:lnTo>
                  <a:cubicBezTo>
                    <a:pt x="3097" y="1084"/>
                    <a:pt x="3114" y="1070"/>
                    <a:pt x="3114" y="1056"/>
                  </a:cubicBezTo>
                  <a:cubicBezTo>
                    <a:pt x="3125" y="1003"/>
                    <a:pt x="3130" y="953"/>
                    <a:pt x="3133" y="900"/>
                  </a:cubicBezTo>
                  <a:cubicBezTo>
                    <a:pt x="3139" y="877"/>
                    <a:pt x="3119" y="861"/>
                    <a:pt x="3100" y="861"/>
                  </a:cubicBezTo>
                  <a:cubicBezTo>
                    <a:pt x="3098" y="860"/>
                    <a:pt x="3097" y="860"/>
                    <a:pt x="3096" y="860"/>
                  </a:cubicBezTo>
                  <a:close/>
                  <a:moveTo>
                    <a:pt x="563" y="1017"/>
                  </a:moveTo>
                  <a:cubicBezTo>
                    <a:pt x="551" y="1017"/>
                    <a:pt x="538" y="1025"/>
                    <a:pt x="530" y="1036"/>
                  </a:cubicBezTo>
                  <a:cubicBezTo>
                    <a:pt x="519" y="1053"/>
                    <a:pt x="527" y="1078"/>
                    <a:pt x="544" y="1089"/>
                  </a:cubicBezTo>
                  <a:cubicBezTo>
                    <a:pt x="586" y="1112"/>
                    <a:pt x="633" y="1137"/>
                    <a:pt x="684" y="1159"/>
                  </a:cubicBezTo>
                  <a:cubicBezTo>
                    <a:pt x="686" y="1159"/>
                    <a:pt x="689" y="1162"/>
                    <a:pt x="698" y="1162"/>
                  </a:cubicBezTo>
                  <a:cubicBezTo>
                    <a:pt x="712" y="1162"/>
                    <a:pt x="725" y="1151"/>
                    <a:pt x="737" y="1137"/>
                  </a:cubicBezTo>
                  <a:cubicBezTo>
                    <a:pt x="742" y="1120"/>
                    <a:pt x="737" y="1098"/>
                    <a:pt x="714" y="1089"/>
                  </a:cubicBezTo>
                  <a:cubicBezTo>
                    <a:pt x="667" y="1067"/>
                    <a:pt x="622" y="1048"/>
                    <a:pt x="580" y="1022"/>
                  </a:cubicBezTo>
                  <a:cubicBezTo>
                    <a:pt x="575" y="1019"/>
                    <a:pt x="569" y="1017"/>
                    <a:pt x="563" y="1017"/>
                  </a:cubicBezTo>
                  <a:close/>
                  <a:moveTo>
                    <a:pt x="1551" y="1006"/>
                  </a:moveTo>
                  <a:cubicBezTo>
                    <a:pt x="1540" y="1006"/>
                    <a:pt x="1529" y="1011"/>
                    <a:pt x="1521" y="1020"/>
                  </a:cubicBezTo>
                  <a:cubicBezTo>
                    <a:pt x="1490" y="1050"/>
                    <a:pt x="1451" y="1078"/>
                    <a:pt x="1409" y="1103"/>
                  </a:cubicBezTo>
                  <a:cubicBezTo>
                    <a:pt x="1392" y="1112"/>
                    <a:pt x="1384" y="1137"/>
                    <a:pt x="1395" y="1154"/>
                  </a:cubicBezTo>
                  <a:cubicBezTo>
                    <a:pt x="1401" y="1168"/>
                    <a:pt x="1415" y="1176"/>
                    <a:pt x="1428" y="1176"/>
                  </a:cubicBezTo>
                  <a:cubicBezTo>
                    <a:pt x="1434" y="1176"/>
                    <a:pt x="1440" y="1176"/>
                    <a:pt x="1448" y="1165"/>
                  </a:cubicBezTo>
                  <a:cubicBezTo>
                    <a:pt x="1495" y="1137"/>
                    <a:pt x="1537" y="1106"/>
                    <a:pt x="1576" y="1067"/>
                  </a:cubicBezTo>
                  <a:cubicBezTo>
                    <a:pt x="1590" y="1053"/>
                    <a:pt x="1588" y="1028"/>
                    <a:pt x="1574" y="1014"/>
                  </a:cubicBezTo>
                  <a:cubicBezTo>
                    <a:pt x="1567" y="1008"/>
                    <a:pt x="1559" y="1006"/>
                    <a:pt x="1551" y="1006"/>
                  </a:cubicBezTo>
                  <a:close/>
                  <a:moveTo>
                    <a:pt x="838" y="1138"/>
                  </a:moveTo>
                  <a:cubicBezTo>
                    <a:pt x="822" y="1138"/>
                    <a:pt x="808" y="1149"/>
                    <a:pt x="801" y="1165"/>
                  </a:cubicBezTo>
                  <a:cubicBezTo>
                    <a:pt x="795" y="1182"/>
                    <a:pt x="806" y="1204"/>
                    <a:pt x="826" y="1209"/>
                  </a:cubicBezTo>
                  <a:cubicBezTo>
                    <a:pt x="879" y="1229"/>
                    <a:pt x="932" y="1237"/>
                    <a:pt x="979" y="1246"/>
                  </a:cubicBezTo>
                  <a:lnTo>
                    <a:pt x="988" y="1246"/>
                  </a:lnTo>
                  <a:cubicBezTo>
                    <a:pt x="1007" y="1246"/>
                    <a:pt x="1021" y="1232"/>
                    <a:pt x="1021" y="1215"/>
                  </a:cubicBezTo>
                  <a:cubicBezTo>
                    <a:pt x="1024" y="1193"/>
                    <a:pt x="1010" y="1176"/>
                    <a:pt x="990" y="1173"/>
                  </a:cubicBezTo>
                  <a:cubicBezTo>
                    <a:pt x="946" y="1165"/>
                    <a:pt x="896" y="1154"/>
                    <a:pt x="848" y="1140"/>
                  </a:cubicBezTo>
                  <a:cubicBezTo>
                    <a:pt x="845" y="1139"/>
                    <a:pt x="841" y="1138"/>
                    <a:pt x="838" y="1138"/>
                  </a:cubicBezTo>
                  <a:close/>
                  <a:moveTo>
                    <a:pt x="1191" y="1064"/>
                  </a:moveTo>
                  <a:cubicBezTo>
                    <a:pt x="1189" y="1064"/>
                    <a:pt x="1187" y="1064"/>
                    <a:pt x="1186" y="1064"/>
                  </a:cubicBezTo>
                  <a:cubicBezTo>
                    <a:pt x="1163" y="1067"/>
                    <a:pt x="1150" y="1084"/>
                    <a:pt x="1155" y="1106"/>
                  </a:cubicBezTo>
                  <a:cubicBezTo>
                    <a:pt x="1158" y="1126"/>
                    <a:pt x="1163" y="1151"/>
                    <a:pt x="1172" y="1173"/>
                  </a:cubicBezTo>
                  <a:cubicBezTo>
                    <a:pt x="1161" y="1173"/>
                    <a:pt x="1147" y="1176"/>
                    <a:pt x="1136" y="1176"/>
                  </a:cubicBezTo>
                  <a:cubicBezTo>
                    <a:pt x="1116" y="1176"/>
                    <a:pt x="1099" y="1193"/>
                    <a:pt x="1099" y="1215"/>
                  </a:cubicBezTo>
                  <a:cubicBezTo>
                    <a:pt x="1099" y="1232"/>
                    <a:pt x="1113" y="1252"/>
                    <a:pt x="1129" y="1252"/>
                  </a:cubicBezTo>
                  <a:cubicBezTo>
                    <a:pt x="1131" y="1252"/>
                    <a:pt x="1133" y="1252"/>
                    <a:pt x="1136" y="1251"/>
                  </a:cubicBezTo>
                  <a:cubicBezTo>
                    <a:pt x="1155" y="1248"/>
                    <a:pt x="1175" y="1248"/>
                    <a:pt x="1194" y="1246"/>
                  </a:cubicBezTo>
                  <a:cubicBezTo>
                    <a:pt x="1200" y="1251"/>
                    <a:pt x="1203" y="1257"/>
                    <a:pt x="1205" y="1262"/>
                  </a:cubicBezTo>
                  <a:cubicBezTo>
                    <a:pt x="1214" y="1276"/>
                    <a:pt x="1228" y="1285"/>
                    <a:pt x="1242" y="1285"/>
                  </a:cubicBezTo>
                  <a:cubicBezTo>
                    <a:pt x="1247" y="1285"/>
                    <a:pt x="1256" y="1285"/>
                    <a:pt x="1256" y="1276"/>
                  </a:cubicBezTo>
                  <a:cubicBezTo>
                    <a:pt x="1269" y="1271"/>
                    <a:pt x="1278" y="1251"/>
                    <a:pt x="1272" y="1235"/>
                  </a:cubicBezTo>
                  <a:cubicBezTo>
                    <a:pt x="1278" y="1232"/>
                    <a:pt x="1286" y="1232"/>
                    <a:pt x="1295" y="1229"/>
                  </a:cubicBezTo>
                  <a:cubicBezTo>
                    <a:pt x="1314" y="1223"/>
                    <a:pt x="1328" y="1204"/>
                    <a:pt x="1322" y="1182"/>
                  </a:cubicBezTo>
                  <a:cubicBezTo>
                    <a:pt x="1318" y="1165"/>
                    <a:pt x="1303" y="1152"/>
                    <a:pt x="1285" y="1152"/>
                  </a:cubicBezTo>
                  <a:cubicBezTo>
                    <a:pt x="1282" y="1152"/>
                    <a:pt x="1278" y="1153"/>
                    <a:pt x="1275" y="1154"/>
                  </a:cubicBezTo>
                  <a:cubicBezTo>
                    <a:pt x="1264" y="1154"/>
                    <a:pt x="1256" y="1159"/>
                    <a:pt x="1244" y="1162"/>
                  </a:cubicBezTo>
                  <a:cubicBezTo>
                    <a:pt x="1239" y="1140"/>
                    <a:pt x="1230" y="1120"/>
                    <a:pt x="1228" y="1095"/>
                  </a:cubicBezTo>
                  <a:cubicBezTo>
                    <a:pt x="1225" y="1077"/>
                    <a:pt x="1209" y="1064"/>
                    <a:pt x="1191" y="1064"/>
                  </a:cubicBezTo>
                  <a:close/>
                  <a:moveTo>
                    <a:pt x="3034" y="1152"/>
                  </a:moveTo>
                  <a:cubicBezTo>
                    <a:pt x="3019" y="1152"/>
                    <a:pt x="3003" y="1159"/>
                    <a:pt x="2999" y="1176"/>
                  </a:cubicBezTo>
                  <a:cubicBezTo>
                    <a:pt x="2982" y="1223"/>
                    <a:pt x="2957" y="1265"/>
                    <a:pt x="2932" y="1304"/>
                  </a:cubicBezTo>
                  <a:cubicBezTo>
                    <a:pt x="2918" y="1321"/>
                    <a:pt x="2927" y="1346"/>
                    <a:pt x="2943" y="1357"/>
                  </a:cubicBezTo>
                  <a:cubicBezTo>
                    <a:pt x="2949" y="1360"/>
                    <a:pt x="2957" y="1363"/>
                    <a:pt x="2963" y="1363"/>
                  </a:cubicBezTo>
                  <a:cubicBezTo>
                    <a:pt x="2977" y="1363"/>
                    <a:pt x="2991" y="1357"/>
                    <a:pt x="2996" y="1343"/>
                  </a:cubicBezTo>
                  <a:cubicBezTo>
                    <a:pt x="3024" y="1301"/>
                    <a:pt x="3047" y="1251"/>
                    <a:pt x="3069" y="1204"/>
                  </a:cubicBezTo>
                  <a:cubicBezTo>
                    <a:pt x="3074" y="1187"/>
                    <a:pt x="3069" y="1162"/>
                    <a:pt x="3047" y="1154"/>
                  </a:cubicBezTo>
                  <a:cubicBezTo>
                    <a:pt x="3043" y="1152"/>
                    <a:pt x="3038" y="1152"/>
                    <a:pt x="3034" y="1152"/>
                  </a:cubicBezTo>
                  <a:close/>
                  <a:moveTo>
                    <a:pt x="1332" y="1323"/>
                  </a:moveTo>
                  <a:cubicBezTo>
                    <a:pt x="1322" y="1323"/>
                    <a:pt x="1311" y="1327"/>
                    <a:pt x="1303" y="1335"/>
                  </a:cubicBezTo>
                  <a:cubicBezTo>
                    <a:pt x="1289" y="1349"/>
                    <a:pt x="1295" y="1374"/>
                    <a:pt x="1309" y="1388"/>
                  </a:cubicBezTo>
                  <a:cubicBezTo>
                    <a:pt x="1345" y="1424"/>
                    <a:pt x="1384" y="1455"/>
                    <a:pt x="1434" y="1486"/>
                  </a:cubicBezTo>
                  <a:cubicBezTo>
                    <a:pt x="1440" y="1488"/>
                    <a:pt x="1448" y="1494"/>
                    <a:pt x="1454" y="1494"/>
                  </a:cubicBezTo>
                  <a:cubicBezTo>
                    <a:pt x="1468" y="1494"/>
                    <a:pt x="1479" y="1488"/>
                    <a:pt x="1484" y="1472"/>
                  </a:cubicBezTo>
                  <a:cubicBezTo>
                    <a:pt x="1495" y="1455"/>
                    <a:pt x="1490" y="1430"/>
                    <a:pt x="1470" y="1419"/>
                  </a:cubicBezTo>
                  <a:cubicBezTo>
                    <a:pt x="1426" y="1391"/>
                    <a:pt x="1387" y="1363"/>
                    <a:pt x="1356" y="1332"/>
                  </a:cubicBezTo>
                  <a:cubicBezTo>
                    <a:pt x="1350" y="1326"/>
                    <a:pt x="1341" y="1323"/>
                    <a:pt x="1332" y="1323"/>
                  </a:cubicBezTo>
                  <a:close/>
                  <a:moveTo>
                    <a:pt x="2872" y="1405"/>
                  </a:moveTo>
                  <a:cubicBezTo>
                    <a:pt x="2862" y="1405"/>
                    <a:pt x="2853" y="1409"/>
                    <a:pt x="2846" y="1416"/>
                  </a:cubicBezTo>
                  <a:cubicBezTo>
                    <a:pt x="2809" y="1452"/>
                    <a:pt x="2773" y="1480"/>
                    <a:pt x="2734" y="1508"/>
                  </a:cubicBezTo>
                  <a:cubicBezTo>
                    <a:pt x="2717" y="1516"/>
                    <a:pt x="2712" y="1541"/>
                    <a:pt x="2723" y="1558"/>
                  </a:cubicBezTo>
                  <a:cubicBezTo>
                    <a:pt x="2731" y="1569"/>
                    <a:pt x="2740" y="1578"/>
                    <a:pt x="2754" y="1578"/>
                  </a:cubicBezTo>
                  <a:cubicBezTo>
                    <a:pt x="2762" y="1578"/>
                    <a:pt x="2768" y="1572"/>
                    <a:pt x="2776" y="1569"/>
                  </a:cubicBezTo>
                  <a:cubicBezTo>
                    <a:pt x="2821" y="1539"/>
                    <a:pt x="2860" y="1508"/>
                    <a:pt x="2899" y="1469"/>
                  </a:cubicBezTo>
                  <a:cubicBezTo>
                    <a:pt x="2913" y="1455"/>
                    <a:pt x="2913" y="1430"/>
                    <a:pt x="2899" y="1416"/>
                  </a:cubicBezTo>
                  <a:cubicBezTo>
                    <a:pt x="2892" y="1409"/>
                    <a:pt x="2882" y="1405"/>
                    <a:pt x="2872" y="1405"/>
                  </a:cubicBezTo>
                  <a:close/>
                  <a:moveTo>
                    <a:pt x="1584" y="1486"/>
                  </a:moveTo>
                  <a:cubicBezTo>
                    <a:pt x="1570" y="1486"/>
                    <a:pt x="1557" y="1494"/>
                    <a:pt x="1548" y="1511"/>
                  </a:cubicBezTo>
                  <a:cubicBezTo>
                    <a:pt x="1540" y="1527"/>
                    <a:pt x="1548" y="1550"/>
                    <a:pt x="1568" y="1558"/>
                  </a:cubicBezTo>
                  <a:cubicBezTo>
                    <a:pt x="1613" y="1580"/>
                    <a:pt x="1663" y="1597"/>
                    <a:pt x="1716" y="1614"/>
                  </a:cubicBezTo>
                  <a:cubicBezTo>
                    <a:pt x="1721" y="1620"/>
                    <a:pt x="1727" y="1620"/>
                    <a:pt x="1730" y="1620"/>
                  </a:cubicBezTo>
                  <a:cubicBezTo>
                    <a:pt x="1747" y="1620"/>
                    <a:pt x="1760" y="1608"/>
                    <a:pt x="1758" y="1592"/>
                  </a:cubicBezTo>
                  <a:cubicBezTo>
                    <a:pt x="1763" y="1569"/>
                    <a:pt x="1755" y="1550"/>
                    <a:pt x="1733" y="1541"/>
                  </a:cubicBezTo>
                  <a:cubicBezTo>
                    <a:pt x="1685" y="1527"/>
                    <a:pt x="1638" y="1511"/>
                    <a:pt x="1596" y="1488"/>
                  </a:cubicBezTo>
                  <a:cubicBezTo>
                    <a:pt x="1592" y="1487"/>
                    <a:pt x="1588" y="1486"/>
                    <a:pt x="1584" y="1486"/>
                  </a:cubicBezTo>
                  <a:close/>
                  <a:moveTo>
                    <a:pt x="1871" y="1581"/>
                  </a:moveTo>
                  <a:cubicBezTo>
                    <a:pt x="1855" y="1581"/>
                    <a:pt x="1842" y="1593"/>
                    <a:pt x="1836" y="1611"/>
                  </a:cubicBezTo>
                  <a:cubicBezTo>
                    <a:pt x="1830" y="1633"/>
                    <a:pt x="1844" y="1650"/>
                    <a:pt x="1866" y="1656"/>
                  </a:cubicBezTo>
                  <a:cubicBezTo>
                    <a:pt x="1911" y="1667"/>
                    <a:pt x="1956" y="1675"/>
                    <a:pt x="2006" y="1684"/>
                  </a:cubicBezTo>
                  <a:lnTo>
                    <a:pt x="2020" y="1689"/>
                  </a:lnTo>
                  <a:lnTo>
                    <a:pt x="2026" y="1689"/>
                  </a:lnTo>
                  <a:cubicBezTo>
                    <a:pt x="2042" y="1689"/>
                    <a:pt x="2056" y="1675"/>
                    <a:pt x="2062" y="1659"/>
                  </a:cubicBezTo>
                  <a:cubicBezTo>
                    <a:pt x="2065" y="1639"/>
                    <a:pt x="2051" y="1617"/>
                    <a:pt x="2028" y="1614"/>
                  </a:cubicBezTo>
                  <a:lnTo>
                    <a:pt x="2014" y="1611"/>
                  </a:lnTo>
                  <a:cubicBezTo>
                    <a:pt x="1970" y="1603"/>
                    <a:pt x="1925" y="1594"/>
                    <a:pt x="1883" y="1583"/>
                  </a:cubicBezTo>
                  <a:cubicBezTo>
                    <a:pt x="1879" y="1582"/>
                    <a:pt x="1875" y="1581"/>
                    <a:pt x="1871" y="1581"/>
                  </a:cubicBezTo>
                  <a:close/>
                  <a:moveTo>
                    <a:pt x="2618" y="1568"/>
                  </a:moveTo>
                  <a:cubicBezTo>
                    <a:pt x="2614" y="1568"/>
                    <a:pt x="2610" y="1568"/>
                    <a:pt x="2606" y="1569"/>
                  </a:cubicBezTo>
                  <a:cubicBezTo>
                    <a:pt x="2558" y="1586"/>
                    <a:pt x="2514" y="1600"/>
                    <a:pt x="2466" y="1611"/>
                  </a:cubicBezTo>
                  <a:cubicBezTo>
                    <a:pt x="2447" y="1614"/>
                    <a:pt x="2433" y="1636"/>
                    <a:pt x="2438" y="1656"/>
                  </a:cubicBezTo>
                  <a:cubicBezTo>
                    <a:pt x="2441" y="1675"/>
                    <a:pt x="2458" y="1689"/>
                    <a:pt x="2475" y="1689"/>
                  </a:cubicBezTo>
                  <a:cubicBezTo>
                    <a:pt x="2480" y="1689"/>
                    <a:pt x="2480" y="1689"/>
                    <a:pt x="2483" y="1684"/>
                  </a:cubicBezTo>
                  <a:cubicBezTo>
                    <a:pt x="2536" y="1675"/>
                    <a:pt x="2583" y="1659"/>
                    <a:pt x="2634" y="1639"/>
                  </a:cubicBezTo>
                  <a:cubicBezTo>
                    <a:pt x="2650" y="1631"/>
                    <a:pt x="2662" y="1611"/>
                    <a:pt x="2653" y="1589"/>
                  </a:cubicBezTo>
                  <a:cubicBezTo>
                    <a:pt x="2649" y="1576"/>
                    <a:pt x="2634" y="1568"/>
                    <a:pt x="2618" y="1568"/>
                  </a:cubicBezTo>
                  <a:close/>
                  <a:moveTo>
                    <a:pt x="2179" y="1628"/>
                  </a:moveTo>
                  <a:cubicBezTo>
                    <a:pt x="2159" y="1628"/>
                    <a:pt x="2140" y="1642"/>
                    <a:pt x="2137" y="1664"/>
                  </a:cubicBezTo>
                  <a:cubicBezTo>
                    <a:pt x="2134" y="1684"/>
                    <a:pt x="2151" y="1703"/>
                    <a:pt x="2173" y="1706"/>
                  </a:cubicBezTo>
                  <a:cubicBezTo>
                    <a:pt x="2204" y="1706"/>
                    <a:pt x="2232" y="1709"/>
                    <a:pt x="2260" y="1709"/>
                  </a:cubicBezTo>
                  <a:cubicBezTo>
                    <a:pt x="2285" y="1709"/>
                    <a:pt x="2304" y="1709"/>
                    <a:pt x="2330" y="1706"/>
                  </a:cubicBezTo>
                  <a:cubicBezTo>
                    <a:pt x="2349" y="1706"/>
                    <a:pt x="2366" y="1689"/>
                    <a:pt x="2363" y="1667"/>
                  </a:cubicBezTo>
                  <a:cubicBezTo>
                    <a:pt x="2363" y="1647"/>
                    <a:pt x="2346" y="1633"/>
                    <a:pt x="2327" y="1633"/>
                  </a:cubicBezTo>
                  <a:cubicBezTo>
                    <a:pt x="2279" y="1633"/>
                    <a:pt x="2232" y="1633"/>
                    <a:pt x="2179" y="1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49980">
              <a:off x="1843295" y="3329985"/>
              <a:ext cx="252214" cy="112560"/>
            </a:xfrm>
            <a:custGeom>
              <a:avLst/>
              <a:gdLst/>
              <a:ahLst/>
              <a:cxnLst/>
              <a:rect l="l" t="t" r="r" b="b"/>
              <a:pathLst>
                <a:path w="3379" h="1508" extrusionOk="0">
                  <a:moveTo>
                    <a:pt x="1099" y="1"/>
                  </a:moveTo>
                  <a:cubicBezTo>
                    <a:pt x="1060" y="1"/>
                    <a:pt x="1027" y="3"/>
                    <a:pt x="988" y="6"/>
                  </a:cubicBezTo>
                  <a:cubicBezTo>
                    <a:pt x="965" y="9"/>
                    <a:pt x="949" y="29"/>
                    <a:pt x="951" y="48"/>
                  </a:cubicBezTo>
                  <a:cubicBezTo>
                    <a:pt x="957" y="70"/>
                    <a:pt x="971" y="84"/>
                    <a:pt x="990" y="84"/>
                  </a:cubicBezTo>
                  <a:cubicBezTo>
                    <a:pt x="990" y="84"/>
                    <a:pt x="993" y="84"/>
                    <a:pt x="999" y="79"/>
                  </a:cubicBezTo>
                  <a:cubicBezTo>
                    <a:pt x="1032" y="76"/>
                    <a:pt x="1069" y="73"/>
                    <a:pt x="1099" y="73"/>
                  </a:cubicBezTo>
                  <a:cubicBezTo>
                    <a:pt x="1113" y="73"/>
                    <a:pt x="1130" y="76"/>
                    <a:pt x="1144" y="76"/>
                  </a:cubicBezTo>
                  <a:cubicBezTo>
                    <a:pt x="1145" y="76"/>
                    <a:pt x="1146" y="76"/>
                    <a:pt x="1148" y="76"/>
                  </a:cubicBezTo>
                  <a:cubicBezTo>
                    <a:pt x="1163" y="76"/>
                    <a:pt x="1180" y="60"/>
                    <a:pt x="1183" y="40"/>
                  </a:cubicBezTo>
                  <a:cubicBezTo>
                    <a:pt x="1186" y="23"/>
                    <a:pt x="1169" y="6"/>
                    <a:pt x="1147" y="3"/>
                  </a:cubicBezTo>
                  <a:cubicBezTo>
                    <a:pt x="1130" y="1"/>
                    <a:pt x="1116" y="1"/>
                    <a:pt x="1099" y="1"/>
                  </a:cubicBezTo>
                  <a:close/>
                  <a:moveTo>
                    <a:pt x="1296" y="19"/>
                  </a:moveTo>
                  <a:cubicBezTo>
                    <a:pt x="1278" y="19"/>
                    <a:pt x="1265" y="32"/>
                    <a:pt x="1258" y="48"/>
                  </a:cubicBezTo>
                  <a:cubicBezTo>
                    <a:pt x="1253" y="70"/>
                    <a:pt x="1267" y="87"/>
                    <a:pt x="1286" y="93"/>
                  </a:cubicBezTo>
                  <a:cubicBezTo>
                    <a:pt x="1334" y="104"/>
                    <a:pt x="1378" y="121"/>
                    <a:pt x="1423" y="140"/>
                  </a:cubicBezTo>
                  <a:cubicBezTo>
                    <a:pt x="1426" y="140"/>
                    <a:pt x="1431" y="143"/>
                    <a:pt x="1437" y="143"/>
                  </a:cubicBezTo>
                  <a:cubicBezTo>
                    <a:pt x="1451" y="143"/>
                    <a:pt x="1465" y="135"/>
                    <a:pt x="1476" y="118"/>
                  </a:cubicBezTo>
                  <a:cubicBezTo>
                    <a:pt x="1481" y="101"/>
                    <a:pt x="1476" y="79"/>
                    <a:pt x="1454" y="70"/>
                  </a:cubicBezTo>
                  <a:cubicBezTo>
                    <a:pt x="1409" y="48"/>
                    <a:pt x="1356" y="31"/>
                    <a:pt x="1306" y="20"/>
                  </a:cubicBezTo>
                  <a:cubicBezTo>
                    <a:pt x="1302" y="19"/>
                    <a:pt x="1299" y="19"/>
                    <a:pt x="1296" y="19"/>
                  </a:cubicBezTo>
                  <a:close/>
                  <a:moveTo>
                    <a:pt x="841" y="31"/>
                  </a:moveTo>
                  <a:cubicBezTo>
                    <a:pt x="839" y="31"/>
                    <a:pt x="837" y="31"/>
                    <a:pt x="834" y="31"/>
                  </a:cubicBezTo>
                  <a:cubicBezTo>
                    <a:pt x="792" y="40"/>
                    <a:pt x="751" y="54"/>
                    <a:pt x="706" y="68"/>
                  </a:cubicBezTo>
                  <a:lnTo>
                    <a:pt x="686" y="76"/>
                  </a:lnTo>
                  <a:cubicBezTo>
                    <a:pt x="667" y="84"/>
                    <a:pt x="656" y="104"/>
                    <a:pt x="664" y="126"/>
                  </a:cubicBezTo>
                  <a:cubicBezTo>
                    <a:pt x="667" y="140"/>
                    <a:pt x="681" y="149"/>
                    <a:pt x="697" y="149"/>
                  </a:cubicBezTo>
                  <a:cubicBezTo>
                    <a:pt x="700" y="149"/>
                    <a:pt x="706" y="149"/>
                    <a:pt x="711" y="146"/>
                  </a:cubicBezTo>
                  <a:lnTo>
                    <a:pt x="728" y="137"/>
                  </a:lnTo>
                  <a:cubicBezTo>
                    <a:pt x="770" y="123"/>
                    <a:pt x="809" y="115"/>
                    <a:pt x="851" y="104"/>
                  </a:cubicBezTo>
                  <a:cubicBezTo>
                    <a:pt x="873" y="101"/>
                    <a:pt x="884" y="79"/>
                    <a:pt x="879" y="59"/>
                  </a:cubicBezTo>
                  <a:cubicBezTo>
                    <a:pt x="876" y="40"/>
                    <a:pt x="859" y="31"/>
                    <a:pt x="841" y="31"/>
                  </a:cubicBezTo>
                  <a:close/>
                  <a:moveTo>
                    <a:pt x="560" y="131"/>
                  </a:moveTo>
                  <a:cubicBezTo>
                    <a:pt x="555" y="131"/>
                    <a:pt x="550" y="132"/>
                    <a:pt x="544" y="135"/>
                  </a:cubicBezTo>
                  <a:cubicBezTo>
                    <a:pt x="491" y="157"/>
                    <a:pt x="446" y="182"/>
                    <a:pt x="405" y="204"/>
                  </a:cubicBezTo>
                  <a:cubicBezTo>
                    <a:pt x="385" y="216"/>
                    <a:pt x="379" y="241"/>
                    <a:pt x="391" y="257"/>
                  </a:cubicBezTo>
                  <a:cubicBezTo>
                    <a:pt x="399" y="269"/>
                    <a:pt x="407" y="274"/>
                    <a:pt x="421" y="274"/>
                  </a:cubicBezTo>
                  <a:cubicBezTo>
                    <a:pt x="430" y="274"/>
                    <a:pt x="435" y="274"/>
                    <a:pt x="444" y="271"/>
                  </a:cubicBezTo>
                  <a:cubicBezTo>
                    <a:pt x="483" y="252"/>
                    <a:pt x="527" y="227"/>
                    <a:pt x="572" y="204"/>
                  </a:cubicBezTo>
                  <a:cubicBezTo>
                    <a:pt x="594" y="199"/>
                    <a:pt x="603" y="176"/>
                    <a:pt x="594" y="157"/>
                  </a:cubicBezTo>
                  <a:cubicBezTo>
                    <a:pt x="588" y="140"/>
                    <a:pt x="576" y="131"/>
                    <a:pt x="560" y="131"/>
                  </a:cubicBezTo>
                  <a:close/>
                  <a:moveTo>
                    <a:pt x="1566" y="142"/>
                  </a:moveTo>
                  <a:cubicBezTo>
                    <a:pt x="1554" y="142"/>
                    <a:pt x="1542" y="149"/>
                    <a:pt x="1534" y="160"/>
                  </a:cubicBezTo>
                  <a:cubicBezTo>
                    <a:pt x="1520" y="176"/>
                    <a:pt x="1526" y="202"/>
                    <a:pt x="1546" y="213"/>
                  </a:cubicBezTo>
                  <a:cubicBezTo>
                    <a:pt x="1587" y="238"/>
                    <a:pt x="1626" y="266"/>
                    <a:pt x="1660" y="299"/>
                  </a:cubicBezTo>
                  <a:cubicBezTo>
                    <a:pt x="1671" y="308"/>
                    <a:pt x="1677" y="310"/>
                    <a:pt x="1688" y="310"/>
                  </a:cubicBezTo>
                  <a:cubicBezTo>
                    <a:pt x="1699" y="310"/>
                    <a:pt x="1710" y="308"/>
                    <a:pt x="1716" y="299"/>
                  </a:cubicBezTo>
                  <a:cubicBezTo>
                    <a:pt x="1730" y="285"/>
                    <a:pt x="1730" y="260"/>
                    <a:pt x="1713" y="246"/>
                  </a:cubicBezTo>
                  <a:cubicBezTo>
                    <a:pt x="1671" y="210"/>
                    <a:pt x="1629" y="176"/>
                    <a:pt x="1587" y="149"/>
                  </a:cubicBezTo>
                  <a:cubicBezTo>
                    <a:pt x="1581" y="144"/>
                    <a:pt x="1573" y="142"/>
                    <a:pt x="1566" y="142"/>
                  </a:cubicBezTo>
                  <a:close/>
                  <a:moveTo>
                    <a:pt x="2595" y="248"/>
                  </a:moveTo>
                  <a:cubicBezTo>
                    <a:pt x="2555" y="248"/>
                    <a:pt x="2514" y="252"/>
                    <a:pt x="2472" y="260"/>
                  </a:cubicBezTo>
                  <a:cubicBezTo>
                    <a:pt x="2452" y="260"/>
                    <a:pt x="2438" y="282"/>
                    <a:pt x="2441" y="302"/>
                  </a:cubicBezTo>
                  <a:cubicBezTo>
                    <a:pt x="2444" y="319"/>
                    <a:pt x="2463" y="335"/>
                    <a:pt x="2480" y="335"/>
                  </a:cubicBezTo>
                  <a:lnTo>
                    <a:pt x="2483" y="333"/>
                  </a:lnTo>
                  <a:cubicBezTo>
                    <a:pt x="2525" y="327"/>
                    <a:pt x="2564" y="324"/>
                    <a:pt x="2603" y="324"/>
                  </a:cubicBezTo>
                  <a:lnTo>
                    <a:pt x="2625" y="324"/>
                  </a:lnTo>
                  <a:cubicBezTo>
                    <a:pt x="2627" y="325"/>
                    <a:pt x="2628" y="325"/>
                    <a:pt x="2630" y="325"/>
                  </a:cubicBezTo>
                  <a:cubicBezTo>
                    <a:pt x="2648" y="325"/>
                    <a:pt x="2664" y="309"/>
                    <a:pt x="2664" y="288"/>
                  </a:cubicBezTo>
                  <a:cubicBezTo>
                    <a:pt x="2667" y="269"/>
                    <a:pt x="2650" y="249"/>
                    <a:pt x="2631" y="249"/>
                  </a:cubicBezTo>
                  <a:cubicBezTo>
                    <a:pt x="2619" y="248"/>
                    <a:pt x="2607" y="248"/>
                    <a:pt x="2595" y="248"/>
                  </a:cubicBezTo>
                  <a:close/>
                  <a:moveTo>
                    <a:pt x="2782" y="273"/>
                  </a:moveTo>
                  <a:cubicBezTo>
                    <a:pt x="2766" y="273"/>
                    <a:pt x="2750" y="283"/>
                    <a:pt x="2745" y="299"/>
                  </a:cubicBezTo>
                  <a:cubicBezTo>
                    <a:pt x="2737" y="322"/>
                    <a:pt x="2748" y="341"/>
                    <a:pt x="2770" y="349"/>
                  </a:cubicBezTo>
                  <a:cubicBezTo>
                    <a:pt x="2815" y="363"/>
                    <a:pt x="2857" y="383"/>
                    <a:pt x="2896" y="408"/>
                  </a:cubicBezTo>
                  <a:cubicBezTo>
                    <a:pt x="2901" y="411"/>
                    <a:pt x="2910" y="414"/>
                    <a:pt x="2915" y="414"/>
                  </a:cubicBezTo>
                  <a:cubicBezTo>
                    <a:pt x="2929" y="414"/>
                    <a:pt x="2940" y="408"/>
                    <a:pt x="2952" y="394"/>
                  </a:cubicBezTo>
                  <a:cubicBezTo>
                    <a:pt x="2966" y="377"/>
                    <a:pt x="2957" y="352"/>
                    <a:pt x="2940" y="341"/>
                  </a:cubicBezTo>
                  <a:cubicBezTo>
                    <a:pt x="2896" y="313"/>
                    <a:pt x="2846" y="294"/>
                    <a:pt x="2793" y="274"/>
                  </a:cubicBezTo>
                  <a:cubicBezTo>
                    <a:pt x="2789" y="273"/>
                    <a:pt x="2786" y="273"/>
                    <a:pt x="2782" y="273"/>
                  </a:cubicBezTo>
                  <a:close/>
                  <a:moveTo>
                    <a:pt x="2333" y="298"/>
                  </a:moveTo>
                  <a:cubicBezTo>
                    <a:pt x="2330" y="298"/>
                    <a:pt x="2327" y="298"/>
                    <a:pt x="2324" y="299"/>
                  </a:cubicBezTo>
                  <a:cubicBezTo>
                    <a:pt x="2271" y="313"/>
                    <a:pt x="2221" y="335"/>
                    <a:pt x="2176" y="355"/>
                  </a:cubicBezTo>
                  <a:cubicBezTo>
                    <a:pt x="2157" y="363"/>
                    <a:pt x="2148" y="383"/>
                    <a:pt x="2159" y="405"/>
                  </a:cubicBezTo>
                  <a:cubicBezTo>
                    <a:pt x="2165" y="419"/>
                    <a:pt x="2179" y="425"/>
                    <a:pt x="2193" y="425"/>
                  </a:cubicBezTo>
                  <a:lnTo>
                    <a:pt x="2212" y="425"/>
                  </a:lnTo>
                  <a:cubicBezTo>
                    <a:pt x="2254" y="405"/>
                    <a:pt x="2299" y="386"/>
                    <a:pt x="2346" y="372"/>
                  </a:cubicBezTo>
                  <a:cubicBezTo>
                    <a:pt x="2366" y="366"/>
                    <a:pt x="2380" y="344"/>
                    <a:pt x="2371" y="324"/>
                  </a:cubicBezTo>
                  <a:cubicBezTo>
                    <a:pt x="2364" y="310"/>
                    <a:pt x="2349" y="298"/>
                    <a:pt x="2333" y="298"/>
                  </a:cubicBezTo>
                  <a:close/>
                  <a:moveTo>
                    <a:pt x="296" y="287"/>
                  </a:moveTo>
                  <a:cubicBezTo>
                    <a:pt x="288" y="287"/>
                    <a:pt x="281" y="290"/>
                    <a:pt x="273" y="296"/>
                  </a:cubicBezTo>
                  <a:cubicBezTo>
                    <a:pt x="232" y="330"/>
                    <a:pt x="193" y="369"/>
                    <a:pt x="162" y="408"/>
                  </a:cubicBezTo>
                  <a:cubicBezTo>
                    <a:pt x="151" y="422"/>
                    <a:pt x="151" y="447"/>
                    <a:pt x="167" y="461"/>
                  </a:cubicBezTo>
                  <a:cubicBezTo>
                    <a:pt x="176" y="467"/>
                    <a:pt x="181" y="469"/>
                    <a:pt x="193" y="469"/>
                  </a:cubicBezTo>
                  <a:cubicBezTo>
                    <a:pt x="204" y="469"/>
                    <a:pt x="212" y="464"/>
                    <a:pt x="218" y="455"/>
                  </a:cubicBezTo>
                  <a:cubicBezTo>
                    <a:pt x="246" y="422"/>
                    <a:pt x="279" y="386"/>
                    <a:pt x="318" y="355"/>
                  </a:cubicBezTo>
                  <a:cubicBezTo>
                    <a:pt x="335" y="341"/>
                    <a:pt x="338" y="322"/>
                    <a:pt x="324" y="302"/>
                  </a:cubicBezTo>
                  <a:cubicBezTo>
                    <a:pt x="316" y="292"/>
                    <a:pt x="306" y="287"/>
                    <a:pt x="296" y="287"/>
                  </a:cubicBezTo>
                  <a:close/>
                  <a:moveTo>
                    <a:pt x="1789" y="343"/>
                  </a:moveTo>
                  <a:cubicBezTo>
                    <a:pt x="1781" y="343"/>
                    <a:pt x="1773" y="346"/>
                    <a:pt x="1766" y="352"/>
                  </a:cubicBezTo>
                  <a:cubicBezTo>
                    <a:pt x="1746" y="363"/>
                    <a:pt x="1744" y="386"/>
                    <a:pt x="1758" y="405"/>
                  </a:cubicBezTo>
                  <a:cubicBezTo>
                    <a:pt x="1786" y="441"/>
                    <a:pt x="1813" y="483"/>
                    <a:pt x="1839" y="525"/>
                  </a:cubicBezTo>
                  <a:cubicBezTo>
                    <a:pt x="1844" y="539"/>
                    <a:pt x="1858" y="548"/>
                    <a:pt x="1872" y="548"/>
                  </a:cubicBezTo>
                  <a:cubicBezTo>
                    <a:pt x="1880" y="548"/>
                    <a:pt x="1886" y="548"/>
                    <a:pt x="1892" y="545"/>
                  </a:cubicBezTo>
                  <a:cubicBezTo>
                    <a:pt x="1908" y="534"/>
                    <a:pt x="1914" y="508"/>
                    <a:pt x="1905" y="492"/>
                  </a:cubicBezTo>
                  <a:cubicBezTo>
                    <a:pt x="1875" y="441"/>
                    <a:pt x="1850" y="400"/>
                    <a:pt x="1816" y="358"/>
                  </a:cubicBezTo>
                  <a:cubicBezTo>
                    <a:pt x="1810" y="348"/>
                    <a:pt x="1800" y="343"/>
                    <a:pt x="1789" y="343"/>
                  </a:cubicBezTo>
                  <a:close/>
                  <a:moveTo>
                    <a:pt x="2063" y="425"/>
                  </a:moveTo>
                  <a:cubicBezTo>
                    <a:pt x="2055" y="425"/>
                    <a:pt x="2047" y="428"/>
                    <a:pt x="2039" y="433"/>
                  </a:cubicBezTo>
                  <a:cubicBezTo>
                    <a:pt x="1995" y="467"/>
                    <a:pt x="1953" y="497"/>
                    <a:pt x="1919" y="536"/>
                  </a:cubicBezTo>
                  <a:cubicBezTo>
                    <a:pt x="1900" y="550"/>
                    <a:pt x="1905" y="575"/>
                    <a:pt x="1919" y="589"/>
                  </a:cubicBezTo>
                  <a:cubicBezTo>
                    <a:pt x="1925" y="595"/>
                    <a:pt x="1936" y="601"/>
                    <a:pt x="1947" y="601"/>
                  </a:cubicBezTo>
                  <a:cubicBezTo>
                    <a:pt x="1956" y="601"/>
                    <a:pt x="1967" y="595"/>
                    <a:pt x="1970" y="589"/>
                  </a:cubicBezTo>
                  <a:cubicBezTo>
                    <a:pt x="2006" y="553"/>
                    <a:pt x="2045" y="522"/>
                    <a:pt x="2081" y="494"/>
                  </a:cubicBezTo>
                  <a:cubicBezTo>
                    <a:pt x="2101" y="483"/>
                    <a:pt x="2106" y="461"/>
                    <a:pt x="2092" y="441"/>
                  </a:cubicBezTo>
                  <a:cubicBezTo>
                    <a:pt x="2086" y="431"/>
                    <a:pt x="2075" y="425"/>
                    <a:pt x="2063" y="425"/>
                  </a:cubicBezTo>
                  <a:close/>
                  <a:moveTo>
                    <a:pt x="3032" y="437"/>
                  </a:moveTo>
                  <a:cubicBezTo>
                    <a:pt x="3024" y="437"/>
                    <a:pt x="3015" y="440"/>
                    <a:pt x="3007" y="447"/>
                  </a:cubicBezTo>
                  <a:cubicBezTo>
                    <a:pt x="2988" y="461"/>
                    <a:pt x="2988" y="481"/>
                    <a:pt x="3002" y="497"/>
                  </a:cubicBezTo>
                  <a:cubicBezTo>
                    <a:pt x="3035" y="534"/>
                    <a:pt x="3060" y="573"/>
                    <a:pt x="3091" y="614"/>
                  </a:cubicBezTo>
                  <a:cubicBezTo>
                    <a:pt x="3097" y="623"/>
                    <a:pt x="3108" y="631"/>
                    <a:pt x="3122" y="631"/>
                  </a:cubicBezTo>
                  <a:cubicBezTo>
                    <a:pt x="3127" y="631"/>
                    <a:pt x="3136" y="631"/>
                    <a:pt x="3141" y="626"/>
                  </a:cubicBezTo>
                  <a:cubicBezTo>
                    <a:pt x="3164" y="617"/>
                    <a:pt x="3166" y="592"/>
                    <a:pt x="3155" y="575"/>
                  </a:cubicBezTo>
                  <a:cubicBezTo>
                    <a:pt x="3125" y="528"/>
                    <a:pt x="3094" y="486"/>
                    <a:pt x="3058" y="450"/>
                  </a:cubicBezTo>
                  <a:cubicBezTo>
                    <a:pt x="3050" y="441"/>
                    <a:pt x="3042" y="437"/>
                    <a:pt x="3032" y="437"/>
                  </a:cubicBezTo>
                  <a:close/>
                  <a:moveTo>
                    <a:pt x="107" y="517"/>
                  </a:moveTo>
                  <a:cubicBezTo>
                    <a:pt x="93" y="517"/>
                    <a:pt x="80" y="526"/>
                    <a:pt x="73" y="539"/>
                  </a:cubicBezTo>
                  <a:cubicBezTo>
                    <a:pt x="53" y="587"/>
                    <a:pt x="36" y="637"/>
                    <a:pt x="22" y="690"/>
                  </a:cubicBezTo>
                  <a:cubicBezTo>
                    <a:pt x="14" y="712"/>
                    <a:pt x="28" y="729"/>
                    <a:pt x="50" y="734"/>
                  </a:cubicBezTo>
                  <a:cubicBezTo>
                    <a:pt x="53" y="740"/>
                    <a:pt x="56" y="740"/>
                    <a:pt x="59" y="740"/>
                  </a:cubicBezTo>
                  <a:cubicBezTo>
                    <a:pt x="78" y="740"/>
                    <a:pt x="92" y="726"/>
                    <a:pt x="95" y="707"/>
                  </a:cubicBezTo>
                  <a:cubicBezTo>
                    <a:pt x="106" y="662"/>
                    <a:pt x="123" y="617"/>
                    <a:pt x="142" y="575"/>
                  </a:cubicBezTo>
                  <a:cubicBezTo>
                    <a:pt x="153" y="553"/>
                    <a:pt x="148" y="534"/>
                    <a:pt x="126" y="522"/>
                  </a:cubicBezTo>
                  <a:cubicBezTo>
                    <a:pt x="120" y="519"/>
                    <a:pt x="113" y="517"/>
                    <a:pt x="107" y="517"/>
                  </a:cubicBezTo>
                  <a:close/>
                  <a:moveTo>
                    <a:pt x="1933" y="607"/>
                  </a:moveTo>
                  <a:cubicBezTo>
                    <a:pt x="1929" y="607"/>
                    <a:pt x="1926" y="608"/>
                    <a:pt x="1922" y="609"/>
                  </a:cubicBezTo>
                  <a:cubicBezTo>
                    <a:pt x="1905" y="617"/>
                    <a:pt x="1894" y="637"/>
                    <a:pt x="1900" y="659"/>
                  </a:cubicBezTo>
                  <a:cubicBezTo>
                    <a:pt x="1919" y="704"/>
                    <a:pt x="1933" y="754"/>
                    <a:pt x="1942" y="799"/>
                  </a:cubicBezTo>
                  <a:cubicBezTo>
                    <a:pt x="1947" y="815"/>
                    <a:pt x="1964" y="829"/>
                    <a:pt x="1981" y="829"/>
                  </a:cubicBezTo>
                  <a:cubicBezTo>
                    <a:pt x="1981" y="829"/>
                    <a:pt x="1984" y="829"/>
                    <a:pt x="1989" y="826"/>
                  </a:cubicBezTo>
                  <a:cubicBezTo>
                    <a:pt x="2006" y="821"/>
                    <a:pt x="2020" y="801"/>
                    <a:pt x="2017" y="779"/>
                  </a:cubicBezTo>
                  <a:cubicBezTo>
                    <a:pt x="2006" y="732"/>
                    <a:pt x="1992" y="679"/>
                    <a:pt x="1970" y="631"/>
                  </a:cubicBezTo>
                  <a:cubicBezTo>
                    <a:pt x="1965" y="616"/>
                    <a:pt x="1948" y="607"/>
                    <a:pt x="1933" y="607"/>
                  </a:cubicBezTo>
                  <a:close/>
                  <a:moveTo>
                    <a:pt x="1852" y="644"/>
                  </a:moveTo>
                  <a:cubicBezTo>
                    <a:pt x="1840" y="644"/>
                    <a:pt x="1827" y="651"/>
                    <a:pt x="1822" y="662"/>
                  </a:cubicBezTo>
                  <a:cubicBezTo>
                    <a:pt x="1794" y="704"/>
                    <a:pt x="1769" y="754"/>
                    <a:pt x="1746" y="801"/>
                  </a:cubicBezTo>
                  <a:cubicBezTo>
                    <a:pt x="1741" y="818"/>
                    <a:pt x="1746" y="843"/>
                    <a:pt x="1769" y="852"/>
                  </a:cubicBezTo>
                  <a:cubicBezTo>
                    <a:pt x="1772" y="854"/>
                    <a:pt x="1774" y="854"/>
                    <a:pt x="1783" y="854"/>
                  </a:cubicBezTo>
                  <a:cubicBezTo>
                    <a:pt x="1797" y="854"/>
                    <a:pt x="1811" y="843"/>
                    <a:pt x="1816" y="832"/>
                  </a:cubicBezTo>
                  <a:cubicBezTo>
                    <a:pt x="1836" y="787"/>
                    <a:pt x="1855" y="746"/>
                    <a:pt x="1883" y="704"/>
                  </a:cubicBezTo>
                  <a:cubicBezTo>
                    <a:pt x="1897" y="687"/>
                    <a:pt x="1892" y="662"/>
                    <a:pt x="1872" y="651"/>
                  </a:cubicBezTo>
                  <a:cubicBezTo>
                    <a:pt x="1866" y="646"/>
                    <a:pt x="1859" y="644"/>
                    <a:pt x="1852" y="644"/>
                  </a:cubicBezTo>
                  <a:close/>
                  <a:moveTo>
                    <a:pt x="3193" y="689"/>
                  </a:moveTo>
                  <a:cubicBezTo>
                    <a:pt x="3188" y="689"/>
                    <a:pt x="3183" y="690"/>
                    <a:pt x="3178" y="693"/>
                  </a:cubicBezTo>
                  <a:cubicBezTo>
                    <a:pt x="3155" y="701"/>
                    <a:pt x="3147" y="720"/>
                    <a:pt x="3155" y="743"/>
                  </a:cubicBezTo>
                  <a:cubicBezTo>
                    <a:pt x="3178" y="785"/>
                    <a:pt x="3192" y="832"/>
                    <a:pt x="3208" y="882"/>
                  </a:cubicBezTo>
                  <a:cubicBezTo>
                    <a:pt x="3211" y="899"/>
                    <a:pt x="3225" y="910"/>
                    <a:pt x="3245" y="910"/>
                  </a:cubicBezTo>
                  <a:cubicBezTo>
                    <a:pt x="3248" y="910"/>
                    <a:pt x="3251" y="909"/>
                    <a:pt x="3254" y="909"/>
                  </a:cubicBezTo>
                  <a:cubicBezTo>
                    <a:pt x="3255" y="909"/>
                    <a:pt x="3257" y="909"/>
                    <a:pt x="3259" y="910"/>
                  </a:cubicBezTo>
                  <a:cubicBezTo>
                    <a:pt x="3275" y="902"/>
                    <a:pt x="3289" y="882"/>
                    <a:pt x="3281" y="860"/>
                  </a:cubicBezTo>
                  <a:cubicBezTo>
                    <a:pt x="3264" y="807"/>
                    <a:pt x="3247" y="760"/>
                    <a:pt x="3225" y="715"/>
                  </a:cubicBezTo>
                  <a:cubicBezTo>
                    <a:pt x="3221" y="698"/>
                    <a:pt x="3207" y="689"/>
                    <a:pt x="3193" y="689"/>
                  </a:cubicBezTo>
                  <a:close/>
                  <a:moveTo>
                    <a:pt x="39" y="813"/>
                  </a:moveTo>
                  <a:cubicBezTo>
                    <a:pt x="22" y="815"/>
                    <a:pt x="0" y="829"/>
                    <a:pt x="0" y="852"/>
                  </a:cubicBezTo>
                  <a:lnTo>
                    <a:pt x="0" y="866"/>
                  </a:lnTo>
                  <a:cubicBezTo>
                    <a:pt x="0" y="910"/>
                    <a:pt x="3" y="958"/>
                    <a:pt x="14" y="1008"/>
                  </a:cubicBezTo>
                  <a:cubicBezTo>
                    <a:pt x="17" y="1025"/>
                    <a:pt x="36" y="1039"/>
                    <a:pt x="53" y="1039"/>
                  </a:cubicBezTo>
                  <a:lnTo>
                    <a:pt x="56" y="1039"/>
                  </a:lnTo>
                  <a:cubicBezTo>
                    <a:pt x="78" y="1039"/>
                    <a:pt x="92" y="1016"/>
                    <a:pt x="87" y="997"/>
                  </a:cubicBezTo>
                  <a:cubicBezTo>
                    <a:pt x="81" y="952"/>
                    <a:pt x="78" y="907"/>
                    <a:pt x="78" y="866"/>
                  </a:cubicBezTo>
                  <a:lnTo>
                    <a:pt x="78" y="852"/>
                  </a:lnTo>
                  <a:cubicBezTo>
                    <a:pt x="78" y="829"/>
                    <a:pt x="59" y="813"/>
                    <a:pt x="39" y="813"/>
                  </a:cubicBezTo>
                  <a:close/>
                  <a:moveTo>
                    <a:pt x="1998" y="899"/>
                  </a:moveTo>
                  <a:cubicBezTo>
                    <a:pt x="1978" y="899"/>
                    <a:pt x="1961" y="916"/>
                    <a:pt x="1961" y="938"/>
                  </a:cubicBezTo>
                  <a:lnTo>
                    <a:pt x="1961" y="958"/>
                  </a:lnTo>
                  <a:cubicBezTo>
                    <a:pt x="1961" y="1005"/>
                    <a:pt x="1956" y="1047"/>
                    <a:pt x="1945" y="1080"/>
                  </a:cubicBezTo>
                  <a:cubicBezTo>
                    <a:pt x="1942" y="1103"/>
                    <a:pt x="1953" y="1119"/>
                    <a:pt x="1975" y="1125"/>
                  </a:cubicBezTo>
                  <a:cubicBezTo>
                    <a:pt x="1978" y="1131"/>
                    <a:pt x="1981" y="1131"/>
                    <a:pt x="1984" y="1131"/>
                  </a:cubicBezTo>
                  <a:cubicBezTo>
                    <a:pt x="2003" y="1131"/>
                    <a:pt x="2017" y="1119"/>
                    <a:pt x="2020" y="1097"/>
                  </a:cubicBezTo>
                  <a:cubicBezTo>
                    <a:pt x="2031" y="1055"/>
                    <a:pt x="2037" y="1008"/>
                    <a:pt x="2037" y="958"/>
                  </a:cubicBezTo>
                  <a:lnTo>
                    <a:pt x="2037" y="938"/>
                  </a:lnTo>
                  <a:cubicBezTo>
                    <a:pt x="2037" y="916"/>
                    <a:pt x="2020" y="899"/>
                    <a:pt x="1998" y="899"/>
                  </a:cubicBezTo>
                  <a:close/>
                  <a:moveTo>
                    <a:pt x="1738" y="920"/>
                  </a:moveTo>
                  <a:cubicBezTo>
                    <a:pt x="1721" y="920"/>
                    <a:pt x="1704" y="933"/>
                    <a:pt x="1702" y="952"/>
                  </a:cubicBezTo>
                  <a:cubicBezTo>
                    <a:pt x="1696" y="991"/>
                    <a:pt x="1691" y="1025"/>
                    <a:pt x="1691" y="1061"/>
                  </a:cubicBezTo>
                  <a:cubicBezTo>
                    <a:pt x="1691" y="1078"/>
                    <a:pt x="1691" y="1094"/>
                    <a:pt x="1696" y="1111"/>
                  </a:cubicBezTo>
                  <a:cubicBezTo>
                    <a:pt x="1699" y="1133"/>
                    <a:pt x="1713" y="1147"/>
                    <a:pt x="1733" y="1147"/>
                  </a:cubicBezTo>
                  <a:cubicBezTo>
                    <a:pt x="1738" y="1147"/>
                    <a:pt x="1738" y="1147"/>
                    <a:pt x="1738" y="1150"/>
                  </a:cubicBezTo>
                  <a:cubicBezTo>
                    <a:pt x="1758" y="1147"/>
                    <a:pt x="1774" y="1131"/>
                    <a:pt x="1772" y="1108"/>
                  </a:cubicBezTo>
                  <a:cubicBezTo>
                    <a:pt x="1769" y="1094"/>
                    <a:pt x="1769" y="1080"/>
                    <a:pt x="1769" y="1064"/>
                  </a:cubicBezTo>
                  <a:cubicBezTo>
                    <a:pt x="1769" y="1033"/>
                    <a:pt x="1772" y="997"/>
                    <a:pt x="1780" y="966"/>
                  </a:cubicBezTo>
                  <a:cubicBezTo>
                    <a:pt x="1783" y="944"/>
                    <a:pt x="1769" y="924"/>
                    <a:pt x="1746" y="921"/>
                  </a:cubicBezTo>
                  <a:cubicBezTo>
                    <a:pt x="1744" y="921"/>
                    <a:pt x="1741" y="920"/>
                    <a:pt x="1738" y="920"/>
                  </a:cubicBezTo>
                  <a:close/>
                  <a:moveTo>
                    <a:pt x="3285" y="978"/>
                  </a:moveTo>
                  <a:cubicBezTo>
                    <a:pt x="3282" y="978"/>
                    <a:pt x="3278" y="979"/>
                    <a:pt x="3275" y="980"/>
                  </a:cubicBezTo>
                  <a:cubicBezTo>
                    <a:pt x="3259" y="983"/>
                    <a:pt x="3239" y="1005"/>
                    <a:pt x="3247" y="1025"/>
                  </a:cubicBezTo>
                  <a:cubicBezTo>
                    <a:pt x="3259" y="1069"/>
                    <a:pt x="3267" y="1122"/>
                    <a:pt x="3275" y="1172"/>
                  </a:cubicBezTo>
                  <a:cubicBezTo>
                    <a:pt x="3278" y="1189"/>
                    <a:pt x="3295" y="1203"/>
                    <a:pt x="3314" y="1203"/>
                  </a:cubicBezTo>
                  <a:cubicBezTo>
                    <a:pt x="3314" y="1203"/>
                    <a:pt x="3317" y="1203"/>
                    <a:pt x="3317" y="1200"/>
                  </a:cubicBezTo>
                  <a:cubicBezTo>
                    <a:pt x="3337" y="1195"/>
                    <a:pt x="3351" y="1178"/>
                    <a:pt x="3348" y="1156"/>
                  </a:cubicBezTo>
                  <a:cubicBezTo>
                    <a:pt x="3342" y="1108"/>
                    <a:pt x="3331" y="1055"/>
                    <a:pt x="3320" y="1008"/>
                  </a:cubicBezTo>
                  <a:cubicBezTo>
                    <a:pt x="3318" y="994"/>
                    <a:pt x="3302" y="978"/>
                    <a:pt x="3285" y="978"/>
                  </a:cubicBezTo>
                  <a:close/>
                  <a:moveTo>
                    <a:pt x="1915" y="1185"/>
                  </a:moveTo>
                  <a:cubicBezTo>
                    <a:pt x="1904" y="1185"/>
                    <a:pt x="1894" y="1190"/>
                    <a:pt x="1886" y="1200"/>
                  </a:cubicBezTo>
                  <a:cubicBezTo>
                    <a:pt x="1869" y="1220"/>
                    <a:pt x="1850" y="1234"/>
                    <a:pt x="1836" y="1234"/>
                  </a:cubicBezTo>
                  <a:cubicBezTo>
                    <a:pt x="1836" y="1234"/>
                    <a:pt x="1825" y="1234"/>
                    <a:pt x="1813" y="1223"/>
                  </a:cubicBezTo>
                  <a:cubicBezTo>
                    <a:pt x="1806" y="1216"/>
                    <a:pt x="1797" y="1212"/>
                    <a:pt x="1787" y="1212"/>
                  </a:cubicBezTo>
                  <a:cubicBezTo>
                    <a:pt x="1777" y="1212"/>
                    <a:pt x="1767" y="1216"/>
                    <a:pt x="1760" y="1223"/>
                  </a:cubicBezTo>
                  <a:cubicBezTo>
                    <a:pt x="1746" y="1237"/>
                    <a:pt x="1746" y="1262"/>
                    <a:pt x="1760" y="1276"/>
                  </a:cubicBezTo>
                  <a:cubicBezTo>
                    <a:pt x="1783" y="1301"/>
                    <a:pt x="1805" y="1312"/>
                    <a:pt x="1836" y="1312"/>
                  </a:cubicBezTo>
                  <a:cubicBezTo>
                    <a:pt x="1872" y="1312"/>
                    <a:pt x="1908" y="1290"/>
                    <a:pt x="1942" y="1248"/>
                  </a:cubicBezTo>
                  <a:cubicBezTo>
                    <a:pt x="1956" y="1234"/>
                    <a:pt x="1956" y="1209"/>
                    <a:pt x="1939" y="1195"/>
                  </a:cubicBezTo>
                  <a:cubicBezTo>
                    <a:pt x="1933" y="1188"/>
                    <a:pt x="1924" y="1185"/>
                    <a:pt x="1915" y="1185"/>
                  </a:cubicBezTo>
                  <a:close/>
                  <a:moveTo>
                    <a:pt x="90" y="1107"/>
                  </a:moveTo>
                  <a:cubicBezTo>
                    <a:pt x="86" y="1107"/>
                    <a:pt x="82" y="1107"/>
                    <a:pt x="78" y="1108"/>
                  </a:cubicBezTo>
                  <a:cubicBezTo>
                    <a:pt x="56" y="1117"/>
                    <a:pt x="45" y="1136"/>
                    <a:pt x="53" y="1158"/>
                  </a:cubicBezTo>
                  <a:cubicBezTo>
                    <a:pt x="73" y="1223"/>
                    <a:pt x="95" y="1273"/>
                    <a:pt x="112" y="1304"/>
                  </a:cubicBezTo>
                  <a:cubicBezTo>
                    <a:pt x="120" y="1317"/>
                    <a:pt x="134" y="1326"/>
                    <a:pt x="148" y="1326"/>
                  </a:cubicBezTo>
                  <a:cubicBezTo>
                    <a:pt x="151" y="1326"/>
                    <a:pt x="156" y="1326"/>
                    <a:pt x="165" y="1320"/>
                  </a:cubicBezTo>
                  <a:cubicBezTo>
                    <a:pt x="184" y="1312"/>
                    <a:pt x="193" y="1290"/>
                    <a:pt x="181" y="1270"/>
                  </a:cubicBezTo>
                  <a:cubicBezTo>
                    <a:pt x="167" y="1242"/>
                    <a:pt x="148" y="1192"/>
                    <a:pt x="126" y="1133"/>
                  </a:cubicBezTo>
                  <a:cubicBezTo>
                    <a:pt x="121" y="1116"/>
                    <a:pt x="106" y="1107"/>
                    <a:pt x="90" y="1107"/>
                  </a:cubicBezTo>
                  <a:close/>
                  <a:moveTo>
                    <a:pt x="3328" y="1275"/>
                  </a:moveTo>
                  <a:cubicBezTo>
                    <a:pt x="3326" y="1275"/>
                    <a:pt x="3324" y="1275"/>
                    <a:pt x="3323" y="1276"/>
                  </a:cubicBezTo>
                  <a:cubicBezTo>
                    <a:pt x="3303" y="1278"/>
                    <a:pt x="3286" y="1298"/>
                    <a:pt x="3289" y="1317"/>
                  </a:cubicBezTo>
                  <a:cubicBezTo>
                    <a:pt x="3300" y="1410"/>
                    <a:pt x="3300" y="1468"/>
                    <a:pt x="3300" y="1468"/>
                  </a:cubicBezTo>
                  <a:cubicBezTo>
                    <a:pt x="3300" y="1488"/>
                    <a:pt x="3317" y="1507"/>
                    <a:pt x="3337" y="1507"/>
                  </a:cubicBezTo>
                  <a:cubicBezTo>
                    <a:pt x="3359" y="1507"/>
                    <a:pt x="3378" y="1488"/>
                    <a:pt x="3376" y="1468"/>
                  </a:cubicBezTo>
                  <a:cubicBezTo>
                    <a:pt x="3376" y="1465"/>
                    <a:pt x="3376" y="1404"/>
                    <a:pt x="3365" y="1312"/>
                  </a:cubicBezTo>
                  <a:cubicBezTo>
                    <a:pt x="3362" y="1291"/>
                    <a:pt x="3347" y="1275"/>
                    <a:pt x="3328" y="1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749980">
              <a:off x="1701700" y="3596395"/>
              <a:ext cx="410679" cy="587580"/>
            </a:xfrm>
            <a:custGeom>
              <a:avLst/>
              <a:gdLst/>
              <a:ahLst/>
              <a:cxnLst/>
              <a:rect l="l" t="t" r="r" b="b"/>
              <a:pathLst>
                <a:path w="5502" h="7872" extrusionOk="0">
                  <a:moveTo>
                    <a:pt x="47" y="0"/>
                  </a:moveTo>
                  <a:cubicBezTo>
                    <a:pt x="35" y="0"/>
                    <a:pt x="23" y="5"/>
                    <a:pt x="14" y="15"/>
                  </a:cubicBezTo>
                  <a:cubicBezTo>
                    <a:pt x="0" y="29"/>
                    <a:pt x="6" y="54"/>
                    <a:pt x="23" y="68"/>
                  </a:cubicBezTo>
                  <a:cubicBezTo>
                    <a:pt x="1404" y="1148"/>
                    <a:pt x="5385" y="7787"/>
                    <a:pt x="5427" y="7854"/>
                  </a:cubicBezTo>
                  <a:cubicBezTo>
                    <a:pt x="5435" y="7866"/>
                    <a:pt x="5446" y="7871"/>
                    <a:pt x="5460" y="7871"/>
                  </a:cubicBezTo>
                  <a:cubicBezTo>
                    <a:pt x="5466" y="7871"/>
                    <a:pt x="5474" y="7868"/>
                    <a:pt x="5477" y="7868"/>
                  </a:cubicBezTo>
                  <a:cubicBezTo>
                    <a:pt x="5496" y="7857"/>
                    <a:pt x="5502" y="7835"/>
                    <a:pt x="5491" y="7815"/>
                  </a:cubicBezTo>
                  <a:cubicBezTo>
                    <a:pt x="5326" y="7545"/>
                    <a:pt x="1459" y="1100"/>
                    <a:pt x="67" y="7"/>
                  </a:cubicBezTo>
                  <a:cubicBezTo>
                    <a:pt x="62" y="2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 rot="749980">
              <a:off x="956792" y="3492864"/>
              <a:ext cx="1047671" cy="595566"/>
            </a:xfrm>
            <a:custGeom>
              <a:avLst/>
              <a:gdLst/>
              <a:ahLst/>
              <a:cxnLst/>
              <a:rect l="l" t="t" r="r" b="b"/>
              <a:pathLst>
                <a:path w="14036" h="7979" extrusionOk="0">
                  <a:moveTo>
                    <a:pt x="10433" y="1"/>
                  </a:moveTo>
                  <a:cubicBezTo>
                    <a:pt x="10430" y="1"/>
                    <a:pt x="10427" y="2"/>
                    <a:pt x="10424" y="3"/>
                  </a:cubicBezTo>
                  <a:cubicBezTo>
                    <a:pt x="10100" y="156"/>
                    <a:pt x="3067" y="773"/>
                    <a:pt x="3067" y="773"/>
                  </a:cubicBezTo>
                  <a:cubicBezTo>
                    <a:pt x="2927" y="2436"/>
                    <a:pt x="311" y="7284"/>
                    <a:pt x="311" y="7284"/>
                  </a:cubicBezTo>
                  <a:cubicBezTo>
                    <a:pt x="1" y="7717"/>
                    <a:pt x="5265" y="7901"/>
                    <a:pt x="9352" y="7959"/>
                  </a:cubicBezTo>
                  <a:cubicBezTo>
                    <a:pt x="10321" y="7973"/>
                    <a:pt x="11224" y="7979"/>
                    <a:pt x="11971" y="7979"/>
                  </a:cubicBezTo>
                  <a:cubicBezTo>
                    <a:pt x="13222" y="7979"/>
                    <a:pt x="14035" y="7963"/>
                    <a:pt x="13992" y="7940"/>
                  </a:cubicBezTo>
                  <a:cubicBezTo>
                    <a:pt x="13812" y="7838"/>
                    <a:pt x="10801" y="1"/>
                    <a:pt x="10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 rot="749980">
              <a:off x="1557347" y="3619101"/>
              <a:ext cx="308942" cy="518685"/>
            </a:xfrm>
            <a:custGeom>
              <a:avLst/>
              <a:gdLst/>
              <a:ahLst/>
              <a:cxnLst/>
              <a:rect l="l" t="t" r="r" b="b"/>
              <a:pathLst>
                <a:path w="4139" h="6949" extrusionOk="0">
                  <a:moveTo>
                    <a:pt x="2197" y="0"/>
                  </a:moveTo>
                  <a:cubicBezTo>
                    <a:pt x="2197" y="0"/>
                    <a:pt x="1022" y="5778"/>
                    <a:pt x="1" y="6913"/>
                  </a:cubicBezTo>
                  <a:cubicBezTo>
                    <a:pt x="1" y="6913"/>
                    <a:pt x="1639" y="6948"/>
                    <a:pt x="2798" y="6948"/>
                  </a:cubicBezTo>
                  <a:cubicBezTo>
                    <a:pt x="3377" y="6948"/>
                    <a:pt x="3837" y="6939"/>
                    <a:pt x="3912" y="6913"/>
                  </a:cubicBezTo>
                  <a:cubicBezTo>
                    <a:pt x="4138" y="6841"/>
                    <a:pt x="3181" y="837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 rot="749980">
              <a:off x="855835" y="3452717"/>
              <a:ext cx="351339" cy="483380"/>
            </a:xfrm>
            <a:custGeom>
              <a:avLst/>
              <a:gdLst/>
              <a:ahLst/>
              <a:cxnLst/>
              <a:rect l="l" t="t" r="r" b="b"/>
              <a:pathLst>
                <a:path w="4707" h="6476" extrusionOk="0">
                  <a:moveTo>
                    <a:pt x="4667" y="1"/>
                  </a:moveTo>
                  <a:cubicBezTo>
                    <a:pt x="4653" y="1"/>
                    <a:pt x="4639" y="8"/>
                    <a:pt x="4631" y="20"/>
                  </a:cubicBezTo>
                  <a:cubicBezTo>
                    <a:pt x="4600" y="76"/>
                    <a:pt x="1141" y="5624"/>
                    <a:pt x="25" y="6406"/>
                  </a:cubicBezTo>
                  <a:cubicBezTo>
                    <a:pt x="8" y="6414"/>
                    <a:pt x="0" y="6439"/>
                    <a:pt x="14" y="6456"/>
                  </a:cubicBezTo>
                  <a:cubicBezTo>
                    <a:pt x="22" y="6467"/>
                    <a:pt x="31" y="6475"/>
                    <a:pt x="45" y="6475"/>
                  </a:cubicBezTo>
                  <a:cubicBezTo>
                    <a:pt x="53" y="6475"/>
                    <a:pt x="61" y="6475"/>
                    <a:pt x="70" y="6467"/>
                  </a:cubicBezTo>
                  <a:cubicBezTo>
                    <a:pt x="1197" y="5675"/>
                    <a:pt x="4556" y="288"/>
                    <a:pt x="4698" y="59"/>
                  </a:cubicBezTo>
                  <a:cubicBezTo>
                    <a:pt x="4706" y="39"/>
                    <a:pt x="4701" y="17"/>
                    <a:pt x="4684" y="6"/>
                  </a:cubicBezTo>
                  <a:cubicBezTo>
                    <a:pt x="4679" y="2"/>
                    <a:pt x="4673" y="1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 rot="749980">
              <a:off x="1379219" y="3504313"/>
              <a:ext cx="322825" cy="669685"/>
            </a:xfrm>
            <a:custGeom>
              <a:avLst/>
              <a:gdLst/>
              <a:ahLst/>
              <a:cxnLst/>
              <a:rect l="l" t="t" r="r" b="b"/>
              <a:pathLst>
                <a:path w="4325" h="8972" extrusionOk="0">
                  <a:moveTo>
                    <a:pt x="4284" y="1"/>
                  </a:moveTo>
                  <a:cubicBezTo>
                    <a:pt x="4271" y="1"/>
                    <a:pt x="4258" y="8"/>
                    <a:pt x="4249" y="25"/>
                  </a:cubicBezTo>
                  <a:cubicBezTo>
                    <a:pt x="4210" y="109"/>
                    <a:pt x="650" y="8353"/>
                    <a:pt x="17" y="8905"/>
                  </a:cubicBezTo>
                  <a:cubicBezTo>
                    <a:pt x="0" y="8919"/>
                    <a:pt x="0" y="8941"/>
                    <a:pt x="14" y="8958"/>
                  </a:cubicBezTo>
                  <a:cubicBezTo>
                    <a:pt x="23" y="8969"/>
                    <a:pt x="34" y="8972"/>
                    <a:pt x="42" y="8972"/>
                  </a:cubicBezTo>
                  <a:cubicBezTo>
                    <a:pt x="53" y="8972"/>
                    <a:pt x="62" y="8969"/>
                    <a:pt x="67" y="8961"/>
                  </a:cubicBezTo>
                  <a:cubicBezTo>
                    <a:pt x="712" y="8394"/>
                    <a:pt x="4171" y="390"/>
                    <a:pt x="4319" y="53"/>
                  </a:cubicBezTo>
                  <a:cubicBezTo>
                    <a:pt x="4324" y="33"/>
                    <a:pt x="4319" y="14"/>
                    <a:pt x="4297" y="3"/>
                  </a:cubicBezTo>
                  <a:cubicBezTo>
                    <a:pt x="4293" y="1"/>
                    <a:pt x="4289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 rot="749980">
              <a:off x="2028366" y="4172205"/>
              <a:ext cx="52548" cy="80464"/>
            </a:xfrm>
            <a:custGeom>
              <a:avLst/>
              <a:gdLst/>
              <a:ahLst/>
              <a:cxnLst/>
              <a:rect l="l" t="t" r="r" b="b"/>
              <a:pathLst>
                <a:path w="704" h="1078" extrusionOk="0">
                  <a:moveTo>
                    <a:pt x="1" y="1"/>
                  </a:moveTo>
                  <a:lnTo>
                    <a:pt x="107" y="1036"/>
                  </a:lnTo>
                  <a:lnTo>
                    <a:pt x="419" y="1078"/>
                  </a:lnTo>
                  <a:lnTo>
                    <a:pt x="704" y="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 rot="749980">
              <a:off x="1283573" y="4069910"/>
              <a:ext cx="61057" cy="82330"/>
            </a:xfrm>
            <a:custGeom>
              <a:avLst/>
              <a:gdLst/>
              <a:ahLst/>
              <a:cxnLst/>
              <a:rect l="l" t="t" r="r" b="b"/>
              <a:pathLst>
                <a:path w="818" h="1103" extrusionOk="0">
                  <a:moveTo>
                    <a:pt x="686" y="1"/>
                  </a:moveTo>
                  <a:lnTo>
                    <a:pt x="0" y="196"/>
                  </a:lnTo>
                  <a:lnTo>
                    <a:pt x="519" y="1103"/>
                  </a:lnTo>
                  <a:lnTo>
                    <a:pt x="817" y="101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49980">
              <a:off x="788887" y="3835826"/>
              <a:ext cx="53145" cy="76732"/>
            </a:xfrm>
            <a:custGeom>
              <a:avLst/>
              <a:gdLst/>
              <a:ahLst/>
              <a:cxnLst/>
              <a:rect l="l" t="t" r="r" b="b"/>
              <a:pathLst>
                <a:path w="712" h="1028" extrusionOk="0">
                  <a:moveTo>
                    <a:pt x="712" y="1"/>
                  </a:moveTo>
                  <a:lnTo>
                    <a:pt x="0" y="20"/>
                  </a:lnTo>
                  <a:lnTo>
                    <a:pt x="276" y="1027"/>
                  </a:lnTo>
                  <a:lnTo>
                    <a:pt x="586" y="1016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749980">
              <a:off x="1403906" y="3553305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8" y="1"/>
                  </a:moveTo>
                  <a:cubicBezTo>
                    <a:pt x="114" y="1"/>
                    <a:pt x="48" y="16"/>
                    <a:pt x="37" y="19"/>
                  </a:cubicBezTo>
                  <a:cubicBezTo>
                    <a:pt x="15" y="25"/>
                    <a:pt x="1" y="45"/>
                    <a:pt x="9" y="67"/>
                  </a:cubicBezTo>
                  <a:cubicBezTo>
                    <a:pt x="12" y="83"/>
                    <a:pt x="28" y="96"/>
                    <a:pt x="45" y="96"/>
                  </a:cubicBezTo>
                  <a:cubicBezTo>
                    <a:pt x="48" y="96"/>
                    <a:pt x="51" y="96"/>
                    <a:pt x="54" y="95"/>
                  </a:cubicBezTo>
                  <a:cubicBezTo>
                    <a:pt x="82" y="88"/>
                    <a:pt x="139" y="79"/>
                    <a:pt x="195" y="79"/>
                  </a:cubicBezTo>
                  <a:cubicBezTo>
                    <a:pt x="238" y="79"/>
                    <a:pt x="281" y="85"/>
                    <a:pt x="308" y="103"/>
                  </a:cubicBezTo>
                  <a:cubicBezTo>
                    <a:pt x="316" y="109"/>
                    <a:pt x="322" y="111"/>
                    <a:pt x="330" y="111"/>
                  </a:cubicBezTo>
                  <a:cubicBezTo>
                    <a:pt x="344" y="111"/>
                    <a:pt x="355" y="103"/>
                    <a:pt x="361" y="95"/>
                  </a:cubicBezTo>
                  <a:cubicBezTo>
                    <a:pt x="372" y="75"/>
                    <a:pt x="369" y="56"/>
                    <a:pt x="350" y="42"/>
                  </a:cubicBezTo>
                  <a:cubicBezTo>
                    <a:pt x="306" y="10"/>
                    <a:pt x="244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749980">
              <a:off x="1360019" y="3551272"/>
              <a:ext cx="27543" cy="8285"/>
            </a:xfrm>
            <a:custGeom>
              <a:avLst/>
              <a:gdLst/>
              <a:ahLst/>
              <a:cxnLst/>
              <a:rect l="l" t="t" r="r" b="b"/>
              <a:pathLst>
                <a:path w="369" h="111" extrusionOk="0">
                  <a:moveTo>
                    <a:pt x="188" y="0"/>
                  </a:moveTo>
                  <a:cubicBezTo>
                    <a:pt x="114" y="0"/>
                    <a:pt x="47" y="17"/>
                    <a:pt x="34" y="22"/>
                  </a:cubicBezTo>
                  <a:cubicBezTo>
                    <a:pt x="15" y="24"/>
                    <a:pt x="1" y="44"/>
                    <a:pt x="6" y="66"/>
                  </a:cubicBezTo>
                  <a:cubicBezTo>
                    <a:pt x="9" y="83"/>
                    <a:pt x="25" y="95"/>
                    <a:pt x="42" y="95"/>
                  </a:cubicBezTo>
                  <a:cubicBezTo>
                    <a:pt x="45" y="95"/>
                    <a:pt x="48" y="95"/>
                    <a:pt x="51" y="94"/>
                  </a:cubicBezTo>
                  <a:cubicBezTo>
                    <a:pt x="78" y="88"/>
                    <a:pt x="131" y="80"/>
                    <a:pt x="185" y="80"/>
                  </a:cubicBezTo>
                  <a:cubicBezTo>
                    <a:pt x="231" y="80"/>
                    <a:pt x="278" y="86"/>
                    <a:pt x="308" y="105"/>
                  </a:cubicBezTo>
                  <a:cubicBezTo>
                    <a:pt x="313" y="108"/>
                    <a:pt x="321" y="111"/>
                    <a:pt x="327" y="111"/>
                  </a:cubicBezTo>
                  <a:cubicBezTo>
                    <a:pt x="338" y="111"/>
                    <a:pt x="352" y="105"/>
                    <a:pt x="358" y="94"/>
                  </a:cubicBezTo>
                  <a:cubicBezTo>
                    <a:pt x="369" y="77"/>
                    <a:pt x="366" y="55"/>
                    <a:pt x="349" y="41"/>
                  </a:cubicBezTo>
                  <a:cubicBezTo>
                    <a:pt x="305" y="10"/>
                    <a:pt x="24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 rot="749980">
              <a:off x="1325778" y="3529843"/>
              <a:ext cx="27543" cy="8285"/>
            </a:xfrm>
            <a:custGeom>
              <a:avLst/>
              <a:gdLst/>
              <a:ahLst/>
              <a:cxnLst/>
              <a:rect l="l" t="t" r="r" b="b"/>
              <a:pathLst>
                <a:path w="369" h="111" extrusionOk="0">
                  <a:moveTo>
                    <a:pt x="189" y="0"/>
                  </a:moveTo>
                  <a:cubicBezTo>
                    <a:pt x="115" y="0"/>
                    <a:pt x="47" y="17"/>
                    <a:pt x="36" y="21"/>
                  </a:cubicBezTo>
                  <a:cubicBezTo>
                    <a:pt x="14" y="24"/>
                    <a:pt x="0" y="44"/>
                    <a:pt x="6" y="66"/>
                  </a:cubicBezTo>
                  <a:cubicBezTo>
                    <a:pt x="10" y="83"/>
                    <a:pt x="25" y="95"/>
                    <a:pt x="43" y="95"/>
                  </a:cubicBezTo>
                  <a:cubicBezTo>
                    <a:pt x="46" y="95"/>
                    <a:pt x="50" y="95"/>
                    <a:pt x="53" y="94"/>
                  </a:cubicBezTo>
                  <a:cubicBezTo>
                    <a:pt x="79" y="88"/>
                    <a:pt x="132" y="79"/>
                    <a:pt x="186" y="79"/>
                  </a:cubicBezTo>
                  <a:cubicBezTo>
                    <a:pt x="232" y="79"/>
                    <a:pt x="279" y="86"/>
                    <a:pt x="307" y="105"/>
                  </a:cubicBezTo>
                  <a:cubicBezTo>
                    <a:pt x="315" y="108"/>
                    <a:pt x="321" y="111"/>
                    <a:pt x="329" y="111"/>
                  </a:cubicBezTo>
                  <a:cubicBezTo>
                    <a:pt x="343" y="111"/>
                    <a:pt x="357" y="105"/>
                    <a:pt x="360" y="94"/>
                  </a:cubicBezTo>
                  <a:cubicBezTo>
                    <a:pt x="368" y="77"/>
                    <a:pt x="366" y="55"/>
                    <a:pt x="349" y="41"/>
                  </a:cubicBezTo>
                  <a:cubicBezTo>
                    <a:pt x="306" y="10"/>
                    <a:pt x="245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49980">
              <a:off x="1505219" y="3553593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9" y="1"/>
                  </a:moveTo>
                  <a:cubicBezTo>
                    <a:pt x="114" y="1"/>
                    <a:pt x="47" y="17"/>
                    <a:pt x="36" y="22"/>
                  </a:cubicBezTo>
                  <a:cubicBezTo>
                    <a:pt x="14" y="25"/>
                    <a:pt x="0" y="44"/>
                    <a:pt x="8" y="67"/>
                  </a:cubicBezTo>
                  <a:cubicBezTo>
                    <a:pt x="11" y="83"/>
                    <a:pt x="27" y="96"/>
                    <a:pt x="44" y="96"/>
                  </a:cubicBezTo>
                  <a:cubicBezTo>
                    <a:pt x="47" y="96"/>
                    <a:pt x="50" y="95"/>
                    <a:pt x="53" y="95"/>
                  </a:cubicBezTo>
                  <a:cubicBezTo>
                    <a:pt x="80" y="89"/>
                    <a:pt x="134" y="80"/>
                    <a:pt x="187" y="80"/>
                  </a:cubicBezTo>
                  <a:cubicBezTo>
                    <a:pt x="233" y="80"/>
                    <a:pt x="279" y="86"/>
                    <a:pt x="307" y="106"/>
                  </a:cubicBezTo>
                  <a:cubicBezTo>
                    <a:pt x="315" y="109"/>
                    <a:pt x="321" y="111"/>
                    <a:pt x="329" y="111"/>
                  </a:cubicBezTo>
                  <a:cubicBezTo>
                    <a:pt x="340" y="111"/>
                    <a:pt x="354" y="106"/>
                    <a:pt x="360" y="95"/>
                  </a:cubicBezTo>
                  <a:cubicBezTo>
                    <a:pt x="371" y="78"/>
                    <a:pt x="368" y="56"/>
                    <a:pt x="349" y="42"/>
                  </a:cubicBezTo>
                  <a:cubicBezTo>
                    <a:pt x="305" y="10"/>
                    <a:pt x="24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749980">
              <a:off x="1526890" y="3570350"/>
              <a:ext cx="27319" cy="8285"/>
            </a:xfrm>
            <a:custGeom>
              <a:avLst/>
              <a:gdLst/>
              <a:ahLst/>
              <a:cxnLst/>
              <a:rect l="l" t="t" r="r" b="b"/>
              <a:pathLst>
                <a:path w="366" h="111" extrusionOk="0">
                  <a:moveTo>
                    <a:pt x="186" y="0"/>
                  </a:moveTo>
                  <a:cubicBezTo>
                    <a:pt x="111" y="0"/>
                    <a:pt x="43" y="17"/>
                    <a:pt x="31" y="21"/>
                  </a:cubicBezTo>
                  <a:cubicBezTo>
                    <a:pt x="11" y="24"/>
                    <a:pt x="0" y="46"/>
                    <a:pt x="3" y="66"/>
                  </a:cubicBezTo>
                  <a:cubicBezTo>
                    <a:pt x="7" y="84"/>
                    <a:pt x="21" y="96"/>
                    <a:pt x="37" y="96"/>
                  </a:cubicBezTo>
                  <a:cubicBezTo>
                    <a:pt x="41" y="96"/>
                    <a:pt x="46" y="96"/>
                    <a:pt x="50" y="94"/>
                  </a:cubicBezTo>
                  <a:cubicBezTo>
                    <a:pt x="76" y="88"/>
                    <a:pt x="129" y="79"/>
                    <a:pt x="182" y="79"/>
                  </a:cubicBezTo>
                  <a:cubicBezTo>
                    <a:pt x="228" y="79"/>
                    <a:pt x="274" y="86"/>
                    <a:pt x="304" y="105"/>
                  </a:cubicBezTo>
                  <a:cubicBezTo>
                    <a:pt x="310" y="108"/>
                    <a:pt x="318" y="111"/>
                    <a:pt x="324" y="111"/>
                  </a:cubicBezTo>
                  <a:cubicBezTo>
                    <a:pt x="335" y="111"/>
                    <a:pt x="349" y="108"/>
                    <a:pt x="357" y="94"/>
                  </a:cubicBezTo>
                  <a:cubicBezTo>
                    <a:pt x="366" y="77"/>
                    <a:pt x="363" y="55"/>
                    <a:pt x="346" y="41"/>
                  </a:cubicBezTo>
                  <a:cubicBezTo>
                    <a:pt x="303" y="10"/>
                    <a:pt x="242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 rot="749980">
              <a:off x="1366303" y="3530526"/>
              <a:ext cx="27841" cy="8285"/>
            </a:xfrm>
            <a:custGeom>
              <a:avLst/>
              <a:gdLst/>
              <a:ahLst/>
              <a:cxnLst/>
              <a:rect l="l" t="t" r="r" b="b"/>
              <a:pathLst>
                <a:path w="373" h="111" extrusionOk="0">
                  <a:moveTo>
                    <a:pt x="190" y="0"/>
                  </a:moveTo>
                  <a:cubicBezTo>
                    <a:pt x="115" y="0"/>
                    <a:pt x="48" y="17"/>
                    <a:pt x="37" y="21"/>
                  </a:cubicBezTo>
                  <a:cubicBezTo>
                    <a:pt x="15" y="24"/>
                    <a:pt x="1" y="47"/>
                    <a:pt x="9" y="66"/>
                  </a:cubicBezTo>
                  <a:cubicBezTo>
                    <a:pt x="12" y="84"/>
                    <a:pt x="26" y="96"/>
                    <a:pt x="42" y="96"/>
                  </a:cubicBezTo>
                  <a:cubicBezTo>
                    <a:pt x="46" y="96"/>
                    <a:pt x="50" y="96"/>
                    <a:pt x="54" y="94"/>
                  </a:cubicBezTo>
                  <a:cubicBezTo>
                    <a:pt x="81" y="88"/>
                    <a:pt x="135" y="80"/>
                    <a:pt x="188" y="80"/>
                  </a:cubicBezTo>
                  <a:cubicBezTo>
                    <a:pt x="234" y="80"/>
                    <a:pt x="279" y="86"/>
                    <a:pt x="308" y="105"/>
                  </a:cubicBezTo>
                  <a:cubicBezTo>
                    <a:pt x="316" y="108"/>
                    <a:pt x="322" y="111"/>
                    <a:pt x="330" y="111"/>
                  </a:cubicBezTo>
                  <a:cubicBezTo>
                    <a:pt x="344" y="111"/>
                    <a:pt x="358" y="105"/>
                    <a:pt x="361" y="94"/>
                  </a:cubicBezTo>
                  <a:cubicBezTo>
                    <a:pt x="372" y="77"/>
                    <a:pt x="369" y="55"/>
                    <a:pt x="350" y="41"/>
                  </a:cubicBezTo>
                  <a:cubicBezTo>
                    <a:pt x="306" y="10"/>
                    <a:pt x="246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 rot="749980">
              <a:off x="1412538" y="3535699"/>
              <a:ext cx="27543" cy="8435"/>
            </a:xfrm>
            <a:custGeom>
              <a:avLst/>
              <a:gdLst/>
              <a:ahLst/>
              <a:cxnLst/>
              <a:rect l="l" t="t" r="r" b="b"/>
              <a:pathLst>
                <a:path w="369" h="113" extrusionOk="0">
                  <a:moveTo>
                    <a:pt x="186" y="1"/>
                  </a:moveTo>
                  <a:cubicBezTo>
                    <a:pt x="112" y="1"/>
                    <a:pt x="45" y="17"/>
                    <a:pt x="34" y="21"/>
                  </a:cubicBezTo>
                  <a:cubicBezTo>
                    <a:pt x="11" y="23"/>
                    <a:pt x="0" y="46"/>
                    <a:pt x="6" y="65"/>
                  </a:cubicBezTo>
                  <a:cubicBezTo>
                    <a:pt x="8" y="83"/>
                    <a:pt x="23" y="96"/>
                    <a:pt x="39" y="96"/>
                  </a:cubicBezTo>
                  <a:cubicBezTo>
                    <a:pt x="43" y="96"/>
                    <a:pt x="47" y="95"/>
                    <a:pt x="51" y="93"/>
                  </a:cubicBezTo>
                  <a:cubicBezTo>
                    <a:pt x="78" y="88"/>
                    <a:pt x="134" y="80"/>
                    <a:pt x="189" y="80"/>
                  </a:cubicBezTo>
                  <a:cubicBezTo>
                    <a:pt x="234" y="80"/>
                    <a:pt x="278" y="85"/>
                    <a:pt x="307" y="104"/>
                  </a:cubicBezTo>
                  <a:cubicBezTo>
                    <a:pt x="313" y="107"/>
                    <a:pt x="321" y="113"/>
                    <a:pt x="327" y="113"/>
                  </a:cubicBezTo>
                  <a:cubicBezTo>
                    <a:pt x="338" y="113"/>
                    <a:pt x="352" y="104"/>
                    <a:pt x="357" y="93"/>
                  </a:cubicBezTo>
                  <a:cubicBezTo>
                    <a:pt x="369" y="76"/>
                    <a:pt x="366" y="57"/>
                    <a:pt x="349" y="43"/>
                  </a:cubicBezTo>
                  <a:cubicBezTo>
                    <a:pt x="304" y="10"/>
                    <a:pt x="24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 rot="749980">
              <a:off x="1454177" y="3543119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7" y="1"/>
                  </a:moveTo>
                  <a:cubicBezTo>
                    <a:pt x="114" y="1"/>
                    <a:pt x="48" y="16"/>
                    <a:pt x="37" y="19"/>
                  </a:cubicBezTo>
                  <a:cubicBezTo>
                    <a:pt x="15" y="25"/>
                    <a:pt x="1" y="45"/>
                    <a:pt x="9" y="67"/>
                  </a:cubicBezTo>
                  <a:cubicBezTo>
                    <a:pt x="11" y="83"/>
                    <a:pt x="28" y="96"/>
                    <a:pt x="45" y="96"/>
                  </a:cubicBezTo>
                  <a:cubicBezTo>
                    <a:pt x="48" y="96"/>
                    <a:pt x="51" y="96"/>
                    <a:pt x="54" y="95"/>
                  </a:cubicBezTo>
                  <a:cubicBezTo>
                    <a:pt x="82" y="89"/>
                    <a:pt x="139" y="79"/>
                    <a:pt x="194" y="79"/>
                  </a:cubicBezTo>
                  <a:cubicBezTo>
                    <a:pt x="238" y="79"/>
                    <a:pt x="281" y="85"/>
                    <a:pt x="308" y="103"/>
                  </a:cubicBezTo>
                  <a:cubicBezTo>
                    <a:pt x="316" y="109"/>
                    <a:pt x="321" y="111"/>
                    <a:pt x="330" y="111"/>
                  </a:cubicBezTo>
                  <a:cubicBezTo>
                    <a:pt x="344" y="111"/>
                    <a:pt x="355" y="109"/>
                    <a:pt x="361" y="95"/>
                  </a:cubicBezTo>
                  <a:cubicBezTo>
                    <a:pt x="372" y="75"/>
                    <a:pt x="369" y="56"/>
                    <a:pt x="349" y="42"/>
                  </a:cubicBezTo>
                  <a:cubicBezTo>
                    <a:pt x="306" y="10"/>
                    <a:pt x="244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 rot="749980">
              <a:off x="1445871" y="3561233"/>
              <a:ext cx="27767" cy="8435"/>
            </a:xfrm>
            <a:custGeom>
              <a:avLst/>
              <a:gdLst/>
              <a:ahLst/>
              <a:cxnLst/>
              <a:rect l="l" t="t" r="r" b="b"/>
              <a:pathLst>
                <a:path w="372" h="113" extrusionOk="0">
                  <a:moveTo>
                    <a:pt x="189" y="1"/>
                  </a:moveTo>
                  <a:cubicBezTo>
                    <a:pt x="115" y="1"/>
                    <a:pt x="48" y="18"/>
                    <a:pt x="37" y="21"/>
                  </a:cubicBezTo>
                  <a:cubicBezTo>
                    <a:pt x="15" y="23"/>
                    <a:pt x="1" y="46"/>
                    <a:pt x="9" y="65"/>
                  </a:cubicBezTo>
                  <a:cubicBezTo>
                    <a:pt x="11" y="83"/>
                    <a:pt x="26" y="96"/>
                    <a:pt x="42" y="96"/>
                  </a:cubicBezTo>
                  <a:cubicBezTo>
                    <a:pt x="46" y="96"/>
                    <a:pt x="50" y="95"/>
                    <a:pt x="54" y="93"/>
                  </a:cubicBezTo>
                  <a:cubicBezTo>
                    <a:pt x="82" y="89"/>
                    <a:pt x="137" y="80"/>
                    <a:pt x="192" y="80"/>
                  </a:cubicBezTo>
                  <a:cubicBezTo>
                    <a:pt x="236" y="80"/>
                    <a:pt x="280" y="86"/>
                    <a:pt x="308" y="104"/>
                  </a:cubicBezTo>
                  <a:cubicBezTo>
                    <a:pt x="316" y="107"/>
                    <a:pt x="322" y="113"/>
                    <a:pt x="330" y="113"/>
                  </a:cubicBezTo>
                  <a:cubicBezTo>
                    <a:pt x="341" y="113"/>
                    <a:pt x="355" y="104"/>
                    <a:pt x="361" y="93"/>
                  </a:cubicBezTo>
                  <a:cubicBezTo>
                    <a:pt x="372" y="76"/>
                    <a:pt x="369" y="57"/>
                    <a:pt x="350" y="43"/>
                  </a:cubicBezTo>
                  <a:cubicBezTo>
                    <a:pt x="306" y="10"/>
                    <a:pt x="24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 rot="749980">
              <a:off x="1483288" y="3564915"/>
              <a:ext cx="27543" cy="8360"/>
            </a:xfrm>
            <a:custGeom>
              <a:avLst/>
              <a:gdLst/>
              <a:ahLst/>
              <a:cxnLst/>
              <a:rect l="l" t="t" r="r" b="b"/>
              <a:pathLst>
                <a:path w="369" h="112" extrusionOk="0">
                  <a:moveTo>
                    <a:pt x="189" y="1"/>
                  </a:moveTo>
                  <a:cubicBezTo>
                    <a:pt x="115" y="1"/>
                    <a:pt x="48" y="17"/>
                    <a:pt x="36" y="22"/>
                  </a:cubicBezTo>
                  <a:cubicBezTo>
                    <a:pt x="14" y="25"/>
                    <a:pt x="0" y="47"/>
                    <a:pt x="6" y="67"/>
                  </a:cubicBezTo>
                  <a:cubicBezTo>
                    <a:pt x="10" y="85"/>
                    <a:pt x="24" y="97"/>
                    <a:pt x="40" y="97"/>
                  </a:cubicBezTo>
                  <a:cubicBezTo>
                    <a:pt x="44" y="97"/>
                    <a:pt x="49" y="96"/>
                    <a:pt x="53" y="95"/>
                  </a:cubicBezTo>
                  <a:cubicBezTo>
                    <a:pt x="79" y="89"/>
                    <a:pt x="132" y="80"/>
                    <a:pt x="186" y="80"/>
                  </a:cubicBezTo>
                  <a:cubicBezTo>
                    <a:pt x="232" y="80"/>
                    <a:pt x="279" y="86"/>
                    <a:pt x="307" y="106"/>
                  </a:cubicBezTo>
                  <a:cubicBezTo>
                    <a:pt x="315" y="109"/>
                    <a:pt x="321" y="111"/>
                    <a:pt x="329" y="111"/>
                  </a:cubicBezTo>
                  <a:cubicBezTo>
                    <a:pt x="343" y="111"/>
                    <a:pt x="357" y="109"/>
                    <a:pt x="360" y="95"/>
                  </a:cubicBezTo>
                  <a:cubicBezTo>
                    <a:pt x="368" y="78"/>
                    <a:pt x="366" y="56"/>
                    <a:pt x="349" y="42"/>
                  </a:cubicBezTo>
                  <a:cubicBezTo>
                    <a:pt x="306" y="10"/>
                    <a:pt x="24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 rot="749980">
              <a:off x="1485998" y="3686749"/>
              <a:ext cx="605195" cy="444267"/>
            </a:xfrm>
            <a:custGeom>
              <a:avLst/>
              <a:gdLst/>
              <a:ahLst/>
              <a:cxnLst/>
              <a:rect l="l" t="t" r="r" b="b"/>
              <a:pathLst>
                <a:path w="8108" h="5952" extrusionOk="0">
                  <a:moveTo>
                    <a:pt x="4258" y="0"/>
                  </a:moveTo>
                  <a:cubicBezTo>
                    <a:pt x="3879" y="0"/>
                    <a:pt x="3861" y="1395"/>
                    <a:pt x="3616" y="1544"/>
                  </a:cubicBezTo>
                  <a:cubicBezTo>
                    <a:pt x="3351" y="1700"/>
                    <a:pt x="1702" y="1809"/>
                    <a:pt x="1702" y="1809"/>
                  </a:cubicBezTo>
                  <a:cubicBezTo>
                    <a:pt x="1702" y="1809"/>
                    <a:pt x="907" y="958"/>
                    <a:pt x="586" y="797"/>
                  </a:cubicBezTo>
                  <a:cubicBezTo>
                    <a:pt x="574" y="790"/>
                    <a:pt x="561" y="787"/>
                    <a:pt x="549" y="787"/>
                  </a:cubicBezTo>
                  <a:cubicBezTo>
                    <a:pt x="245" y="787"/>
                    <a:pt x="0" y="2604"/>
                    <a:pt x="0" y="2604"/>
                  </a:cubicBezTo>
                  <a:cubicBezTo>
                    <a:pt x="51" y="4366"/>
                    <a:pt x="820" y="5952"/>
                    <a:pt x="3455" y="5952"/>
                  </a:cubicBezTo>
                  <a:cubicBezTo>
                    <a:pt x="3720" y="5952"/>
                    <a:pt x="4005" y="5936"/>
                    <a:pt x="4310" y="5902"/>
                  </a:cubicBezTo>
                  <a:cubicBezTo>
                    <a:pt x="7318" y="5567"/>
                    <a:pt x="8107" y="2395"/>
                    <a:pt x="7443" y="2130"/>
                  </a:cubicBezTo>
                  <a:cubicBezTo>
                    <a:pt x="7044" y="1968"/>
                    <a:pt x="5956" y="2130"/>
                    <a:pt x="5530" y="1650"/>
                  </a:cubicBezTo>
                  <a:cubicBezTo>
                    <a:pt x="5106" y="1173"/>
                    <a:pt x="4835" y="294"/>
                    <a:pt x="4358" y="29"/>
                  </a:cubicBezTo>
                  <a:cubicBezTo>
                    <a:pt x="4322" y="9"/>
                    <a:pt x="4289" y="0"/>
                    <a:pt x="4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 rot="749980">
              <a:off x="1480005" y="3673454"/>
              <a:ext cx="175931" cy="166152"/>
            </a:xfrm>
            <a:custGeom>
              <a:avLst/>
              <a:gdLst/>
              <a:ahLst/>
              <a:cxnLst/>
              <a:rect l="l" t="t" r="r" b="b"/>
              <a:pathLst>
                <a:path w="2357" h="2226" extrusionOk="0">
                  <a:moveTo>
                    <a:pt x="733" y="1"/>
                  </a:moveTo>
                  <a:cubicBezTo>
                    <a:pt x="658" y="1"/>
                    <a:pt x="589" y="19"/>
                    <a:pt x="530" y="61"/>
                  </a:cubicBezTo>
                  <a:cubicBezTo>
                    <a:pt x="0" y="429"/>
                    <a:pt x="452" y="2225"/>
                    <a:pt x="452" y="2225"/>
                  </a:cubicBezTo>
                  <a:cubicBezTo>
                    <a:pt x="452" y="2225"/>
                    <a:pt x="2146" y="1453"/>
                    <a:pt x="2285" y="1271"/>
                  </a:cubicBezTo>
                  <a:cubicBezTo>
                    <a:pt x="2357" y="1175"/>
                    <a:pt x="1334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 rot="749980">
              <a:off x="1792069" y="3685220"/>
              <a:ext cx="127115" cy="127115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738" y="1"/>
                  </a:moveTo>
                  <a:cubicBezTo>
                    <a:pt x="715" y="1"/>
                    <a:pt x="691" y="3"/>
                    <a:pt x="668" y="6"/>
                  </a:cubicBezTo>
                  <a:cubicBezTo>
                    <a:pt x="160" y="82"/>
                    <a:pt x="1" y="1703"/>
                    <a:pt x="1" y="1703"/>
                  </a:cubicBezTo>
                  <a:cubicBezTo>
                    <a:pt x="1" y="1703"/>
                    <a:pt x="1703" y="1574"/>
                    <a:pt x="1703" y="1387"/>
                  </a:cubicBezTo>
                  <a:cubicBezTo>
                    <a:pt x="1703" y="1283"/>
                    <a:pt x="1343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 rot="749980">
              <a:off x="1547376" y="3850225"/>
              <a:ext cx="543616" cy="327976"/>
            </a:xfrm>
            <a:custGeom>
              <a:avLst/>
              <a:gdLst/>
              <a:ahLst/>
              <a:cxnLst/>
              <a:rect l="l" t="t" r="r" b="b"/>
              <a:pathLst>
                <a:path w="7283" h="4394" extrusionOk="0">
                  <a:moveTo>
                    <a:pt x="6113" y="1"/>
                  </a:moveTo>
                  <a:cubicBezTo>
                    <a:pt x="6113" y="1"/>
                    <a:pt x="6012" y="2137"/>
                    <a:pt x="4996" y="2137"/>
                  </a:cubicBezTo>
                  <a:cubicBezTo>
                    <a:pt x="4961" y="2137"/>
                    <a:pt x="4926" y="2134"/>
                    <a:pt x="4889" y="2129"/>
                  </a:cubicBezTo>
                  <a:cubicBezTo>
                    <a:pt x="4366" y="2055"/>
                    <a:pt x="3504" y="1875"/>
                    <a:pt x="2621" y="1875"/>
                  </a:cubicBezTo>
                  <a:cubicBezTo>
                    <a:pt x="1621" y="1875"/>
                    <a:pt x="594" y="2106"/>
                    <a:pt x="1" y="2980"/>
                  </a:cubicBezTo>
                  <a:cubicBezTo>
                    <a:pt x="1" y="2980"/>
                    <a:pt x="1242" y="4394"/>
                    <a:pt x="2895" y="4394"/>
                  </a:cubicBezTo>
                  <a:cubicBezTo>
                    <a:pt x="3485" y="4394"/>
                    <a:pt x="4128" y="4214"/>
                    <a:pt x="4785" y="3725"/>
                  </a:cubicBezTo>
                  <a:cubicBezTo>
                    <a:pt x="7282" y="1864"/>
                    <a:pt x="6431" y="428"/>
                    <a:pt x="6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 rot="749980">
              <a:off x="1945164" y="3880968"/>
              <a:ext cx="136370" cy="101886"/>
            </a:xfrm>
            <a:custGeom>
              <a:avLst/>
              <a:gdLst/>
              <a:ahLst/>
              <a:cxnLst/>
              <a:rect l="l" t="t" r="r" b="b"/>
              <a:pathLst>
                <a:path w="1827" h="1365" extrusionOk="0">
                  <a:moveTo>
                    <a:pt x="1202" y="1"/>
                  </a:moveTo>
                  <a:cubicBezTo>
                    <a:pt x="960" y="1"/>
                    <a:pt x="738" y="181"/>
                    <a:pt x="738" y="181"/>
                  </a:cubicBezTo>
                  <a:cubicBezTo>
                    <a:pt x="0" y="796"/>
                    <a:pt x="561" y="1365"/>
                    <a:pt x="1071" y="1365"/>
                  </a:cubicBezTo>
                  <a:cubicBezTo>
                    <a:pt x="1112" y="1365"/>
                    <a:pt x="1153" y="1361"/>
                    <a:pt x="1193" y="1353"/>
                  </a:cubicBezTo>
                  <a:cubicBezTo>
                    <a:pt x="1723" y="1247"/>
                    <a:pt x="1826" y="452"/>
                    <a:pt x="1511" y="131"/>
                  </a:cubicBezTo>
                  <a:cubicBezTo>
                    <a:pt x="1415" y="34"/>
                    <a:pt x="1307" y="1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 rot="749980">
              <a:off x="1676946" y="3826588"/>
              <a:ext cx="74194" cy="80538"/>
            </a:xfrm>
            <a:custGeom>
              <a:avLst/>
              <a:gdLst/>
              <a:ahLst/>
              <a:cxnLst/>
              <a:rect l="l" t="t" r="r" b="b"/>
              <a:pathLst>
                <a:path w="994" h="1079" extrusionOk="0">
                  <a:moveTo>
                    <a:pt x="576" y="0"/>
                  </a:moveTo>
                  <a:cubicBezTo>
                    <a:pt x="571" y="0"/>
                    <a:pt x="565" y="2"/>
                    <a:pt x="559" y="5"/>
                  </a:cubicBezTo>
                  <a:cubicBezTo>
                    <a:pt x="539" y="10"/>
                    <a:pt x="528" y="33"/>
                    <a:pt x="539" y="52"/>
                  </a:cubicBezTo>
                  <a:cubicBezTo>
                    <a:pt x="693" y="409"/>
                    <a:pt x="849" y="939"/>
                    <a:pt x="721" y="998"/>
                  </a:cubicBezTo>
                  <a:cubicBezTo>
                    <a:pt x="708" y="1004"/>
                    <a:pt x="694" y="1006"/>
                    <a:pt x="678" y="1006"/>
                  </a:cubicBezTo>
                  <a:cubicBezTo>
                    <a:pt x="519" y="1006"/>
                    <a:pt x="231" y="722"/>
                    <a:pt x="73" y="521"/>
                  </a:cubicBezTo>
                  <a:cubicBezTo>
                    <a:pt x="69" y="512"/>
                    <a:pt x="59" y="508"/>
                    <a:pt x="48" y="508"/>
                  </a:cubicBezTo>
                  <a:cubicBezTo>
                    <a:pt x="40" y="508"/>
                    <a:pt x="31" y="510"/>
                    <a:pt x="23" y="515"/>
                  </a:cubicBezTo>
                  <a:cubicBezTo>
                    <a:pt x="4" y="524"/>
                    <a:pt x="1" y="549"/>
                    <a:pt x="15" y="566"/>
                  </a:cubicBezTo>
                  <a:cubicBezTo>
                    <a:pt x="59" y="621"/>
                    <a:pt x="430" y="1079"/>
                    <a:pt x="679" y="1079"/>
                  </a:cubicBezTo>
                  <a:cubicBezTo>
                    <a:pt x="701" y="1079"/>
                    <a:pt x="726" y="1076"/>
                    <a:pt x="751" y="1068"/>
                  </a:cubicBezTo>
                  <a:cubicBezTo>
                    <a:pt x="994" y="956"/>
                    <a:pt x="673" y="178"/>
                    <a:pt x="609" y="24"/>
                  </a:cubicBezTo>
                  <a:cubicBezTo>
                    <a:pt x="603" y="10"/>
                    <a:pt x="591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 rot="749980">
              <a:off x="1818902" y="3817690"/>
              <a:ext cx="59415" cy="76881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8" y="1"/>
                  </a:moveTo>
                  <a:cubicBezTo>
                    <a:pt x="574" y="1"/>
                    <a:pt x="570" y="1"/>
                    <a:pt x="566" y="3"/>
                  </a:cubicBezTo>
                  <a:cubicBezTo>
                    <a:pt x="544" y="6"/>
                    <a:pt x="530" y="25"/>
                    <a:pt x="539" y="48"/>
                  </a:cubicBezTo>
                  <a:cubicBezTo>
                    <a:pt x="603" y="332"/>
                    <a:pt x="692" y="829"/>
                    <a:pt x="622" y="940"/>
                  </a:cubicBezTo>
                  <a:cubicBezTo>
                    <a:pt x="614" y="952"/>
                    <a:pt x="608" y="954"/>
                    <a:pt x="603" y="954"/>
                  </a:cubicBezTo>
                  <a:cubicBezTo>
                    <a:pt x="599" y="955"/>
                    <a:pt x="596" y="956"/>
                    <a:pt x="592" y="956"/>
                  </a:cubicBezTo>
                  <a:cubicBezTo>
                    <a:pt x="480" y="956"/>
                    <a:pt x="227" y="602"/>
                    <a:pt x="78" y="343"/>
                  </a:cubicBezTo>
                  <a:cubicBezTo>
                    <a:pt x="71" y="332"/>
                    <a:pt x="56" y="324"/>
                    <a:pt x="43" y="324"/>
                  </a:cubicBezTo>
                  <a:cubicBezTo>
                    <a:pt x="37" y="324"/>
                    <a:pt x="30" y="326"/>
                    <a:pt x="25" y="329"/>
                  </a:cubicBezTo>
                  <a:cubicBezTo>
                    <a:pt x="8" y="341"/>
                    <a:pt x="0" y="366"/>
                    <a:pt x="11" y="382"/>
                  </a:cubicBezTo>
                  <a:cubicBezTo>
                    <a:pt x="73" y="494"/>
                    <a:pt x="393" y="1030"/>
                    <a:pt x="597" y="1030"/>
                  </a:cubicBezTo>
                  <a:cubicBezTo>
                    <a:pt x="601" y="1030"/>
                    <a:pt x="606" y="1028"/>
                    <a:pt x="613" y="1028"/>
                  </a:cubicBezTo>
                  <a:cubicBezTo>
                    <a:pt x="616" y="1028"/>
                    <a:pt x="620" y="1029"/>
                    <a:pt x="625" y="1030"/>
                  </a:cubicBezTo>
                  <a:cubicBezTo>
                    <a:pt x="642" y="1027"/>
                    <a:pt x="667" y="1013"/>
                    <a:pt x="686" y="982"/>
                  </a:cubicBezTo>
                  <a:cubicBezTo>
                    <a:pt x="795" y="804"/>
                    <a:pt x="631" y="106"/>
                    <a:pt x="611" y="31"/>
                  </a:cubicBezTo>
                  <a:cubicBezTo>
                    <a:pt x="609" y="13"/>
                    <a:pt x="594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 rot="749980">
              <a:off x="1741223" y="4027076"/>
              <a:ext cx="61281" cy="72179"/>
            </a:xfrm>
            <a:custGeom>
              <a:avLst/>
              <a:gdLst/>
              <a:ahLst/>
              <a:cxnLst/>
              <a:rect l="l" t="t" r="r" b="b"/>
              <a:pathLst>
                <a:path w="821" h="967" extrusionOk="0">
                  <a:moveTo>
                    <a:pt x="129" y="1"/>
                  </a:moveTo>
                  <a:cubicBezTo>
                    <a:pt x="109" y="1"/>
                    <a:pt x="95" y="14"/>
                    <a:pt x="93" y="32"/>
                  </a:cubicBezTo>
                  <a:cubicBezTo>
                    <a:pt x="84" y="101"/>
                    <a:pt x="0" y="746"/>
                    <a:pt x="151" y="919"/>
                  </a:cubicBezTo>
                  <a:cubicBezTo>
                    <a:pt x="179" y="949"/>
                    <a:pt x="215" y="966"/>
                    <a:pt x="252" y="966"/>
                  </a:cubicBezTo>
                  <a:cubicBezTo>
                    <a:pt x="514" y="966"/>
                    <a:pt x="787" y="308"/>
                    <a:pt x="815" y="230"/>
                  </a:cubicBezTo>
                  <a:cubicBezTo>
                    <a:pt x="821" y="213"/>
                    <a:pt x="815" y="188"/>
                    <a:pt x="793" y="182"/>
                  </a:cubicBezTo>
                  <a:cubicBezTo>
                    <a:pt x="788" y="180"/>
                    <a:pt x="783" y="179"/>
                    <a:pt x="778" y="179"/>
                  </a:cubicBezTo>
                  <a:cubicBezTo>
                    <a:pt x="764" y="179"/>
                    <a:pt x="749" y="187"/>
                    <a:pt x="745" y="202"/>
                  </a:cubicBezTo>
                  <a:cubicBezTo>
                    <a:pt x="639" y="467"/>
                    <a:pt x="411" y="888"/>
                    <a:pt x="252" y="888"/>
                  </a:cubicBezTo>
                  <a:cubicBezTo>
                    <a:pt x="235" y="888"/>
                    <a:pt x="221" y="883"/>
                    <a:pt x="207" y="869"/>
                  </a:cubicBezTo>
                  <a:cubicBezTo>
                    <a:pt x="98" y="743"/>
                    <a:pt x="140" y="230"/>
                    <a:pt x="165" y="43"/>
                  </a:cubicBezTo>
                  <a:cubicBezTo>
                    <a:pt x="168" y="20"/>
                    <a:pt x="154" y="4"/>
                    <a:pt x="134" y="1"/>
                  </a:cubicBezTo>
                  <a:cubicBezTo>
                    <a:pt x="132" y="1"/>
                    <a:pt x="13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 rot="749980">
              <a:off x="1424200" y="4030455"/>
              <a:ext cx="389630" cy="131444"/>
            </a:xfrm>
            <a:custGeom>
              <a:avLst/>
              <a:gdLst/>
              <a:ahLst/>
              <a:cxnLst/>
              <a:rect l="l" t="t" r="r" b="b"/>
              <a:pathLst>
                <a:path w="5220" h="1761" extrusionOk="0">
                  <a:moveTo>
                    <a:pt x="1430" y="1"/>
                  </a:moveTo>
                  <a:cubicBezTo>
                    <a:pt x="558" y="1"/>
                    <a:pt x="55" y="1200"/>
                    <a:pt x="55" y="1200"/>
                  </a:cubicBezTo>
                  <a:cubicBezTo>
                    <a:pt x="1" y="1626"/>
                    <a:pt x="788" y="1760"/>
                    <a:pt x="1740" y="1760"/>
                  </a:cubicBezTo>
                  <a:cubicBezTo>
                    <a:pt x="3268" y="1760"/>
                    <a:pt x="5220" y="1412"/>
                    <a:pt x="4781" y="1364"/>
                  </a:cubicBezTo>
                  <a:cubicBezTo>
                    <a:pt x="4073" y="1283"/>
                    <a:pt x="2410" y="61"/>
                    <a:pt x="1495" y="3"/>
                  </a:cubicBezTo>
                  <a:cubicBezTo>
                    <a:pt x="1473" y="1"/>
                    <a:pt x="1452" y="1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 rot="749980">
              <a:off x="1695098" y="4074935"/>
              <a:ext cx="301403" cy="132638"/>
            </a:xfrm>
            <a:custGeom>
              <a:avLst/>
              <a:gdLst/>
              <a:ahLst/>
              <a:cxnLst/>
              <a:rect l="l" t="t" r="r" b="b"/>
              <a:pathLst>
                <a:path w="4038" h="1777" extrusionOk="0">
                  <a:moveTo>
                    <a:pt x="3086" y="0"/>
                  </a:moveTo>
                  <a:cubicBezTo>
                    <a:pt x="3078" y="0"/>
                    <a:pt x="3071" y="1"/>
                    <a:pt x="3063" y="1"/>
                  </a:cubicBezTo>
                  <a:cubicBezTo>
                    <a:pt x="2368" y="15"/>
                    <a:pt x="932" y="1418"/>
                    <a:pt x="262" y="1641"/>
                  </a:cubicBezTo>
                  <a:cubicBezTo>
                    <a:pt x="0" y="1728"/>
                    <a:pt x="461" y="1777"/>
                    <a:pt x="1135" y="1777"/>
                  </a:cubicBezTo>
                  <a:cubicBezTo>
                    <a:pt x="2187" y="1777"/>
                    <a:pt x="3759" y="1659"/>
                    <a:pt x="3931" y="1387"/>
                  </a:cubicBezTo>
                  <a:cubicBezTo>
                    <a:pt x="3931" y="1387"/>
                    <a:pt x="4038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 rot="749980">
              <a:off x="1655551" y="4157914"/>
              <a:ext cx="106066" cy="64789"/>
            </a:xfrm>
            <a:custGeom>
              <a:avLst/>
              <a:gdLst/>
              <a:ahLst/>
              <a:cxnLst/>
              <a:rect l="l" t="t" r="r" b="b"/>
              <a:pathLst>
                <a:path w="1421" h="868" extrusionOk="0">
                  <a:moveTo>
                    <a:pt x="887" y="0"/>
                  </a:moveTo>
                  <a:cubicBezTo>
                    <a:pt x="603" y="0"/>
                    <a:pt x="1" y="205"/>
                    <a:pt x="1" y="393"/>
                  </a:cubicBezTo>
                  <a:cubicBezTo>
                    <a:pt x="1" y="438"/>
                    <a:pt x="29" y="456"/>
                    <a:pt x="72" y="456"/>
                  </a:cubicBezTo>
                  <a:cubicBezTo>
                    <a:pt x="147" y="456"/>
                    <a:pt x="268" y="403"/>
                    <a:pt x="369" y="351"/>
                  </a:cubicBezTo>
                  <a:lnTo>
                    <a:pt x="369" y="351"/>
                  </a:lnTo>
                  <a:cubicBezTo>
                    <a:pt x="268" y="420"/>
                    <a:pt x="154" y="519"/>
                    <a:pt x="123" y="635"/>
                  </a:cubicBezTo>
                  <a:cubicBezTo>
                    <a:pt x="111" y="678"/>
                    <a:pt x="130" y="696"/>
                    <a:pt x="168" y="696"/>
                  </a:cubicBezTo>
                  <a:cubicBezTo>
                    <a:pt x="303" y="696"/>
                    <a:pt x="679" y="481"/>
                    <a:pt x="795" y="413"/>
                  </a:cubicBezTo>
                  <a:lnTo>
                    <a:pt x="795" y="413"/>
                  </a:lnTo>
                  <a:cubicBezTo>
                    <a:pt x="716" y="463"/>
                    <a:pt x="528" y="603"/>
                    <a:pt x="528" y="797"/>
                  </a:cubicBezTo>
                  <a:cubicBezTo>
                    <a:pt x="528" y="847"/>
                    <a:pt x="550" y="867"/>
                    <a:pt x="586" y="867"/>
                  </a:cubicBezTo>
                  <a:cubicBezTo>
                    <a:pt x="722" y="867"/>
                    <a:pt x="1052" y="574"/>
                    <a:pt x="1052" y="574"/>
                  </a:cubicBezTo>
                  <a:cubicBezTo>
                    <a:pt x="1421" y="270"/>
                    <a:pt x="1197" y="47"/>
                    <a:pt x="952" y="5"/>
                  </a:cubicBezTo>
                  <a:cubicBezTo>
                    <a:pt x="933" y="2"/>
                    <a:pt x="911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 rot="749980">
              <a:off x="1530706" y="3710340"/>
              <a:ext cx="72925" cy="89271"/>
            </a:xfrm>
            <a:custGeom>
              <a:avLst/>
              <a:gdLst/>
              <a:ahLst/>
              <a:cxnLst/>
              <a:rect l="l" t="t" r="r" b="b"/>
              <a:pathLst>
                <a:path w="977" h="1196" extrusionOk="0">
                  <a:moveTo>
                    <a:pt x="170" y="1"/>
                  </a:moveTo>
                  <a:cubicBezTo>
                    <a:pt x="151" y="1"/>
                    <a:pt x="136" y="6"/>
                    <a:pt x="120" y="21"/>
                  </a:cubicBezTo>
                  <a:cubicBezTo>
                    <a:pt x="0" y="124"/>
                    <a:pt x="73" y="919"/>
                    <a:pt x="98" y="1159"/>
                  </a:cubicBezTo>
                  <a:cubicBezTo>
                    <a:pt x="101" y="1182"/>
                    <a:pt x="115" y="1196"/>
                    <a:pt x="134" y="1196"/>
                  </a:cubicBezTo>
                  <a:cubicBezTo>
                    <a:pt x="140" y="1196"/>
                    <a:pt x="140" y="1196"/>
                    <a:pt x="140" y="1193"/>
                  </a:cubicBezTo>
                  <a:cubicBezTo>
                    <a:pt x="159" y="1187"/>
                    <a:pt x="176" y="1171"/>
                    <a:pt x="173" y="1151"/>
                  </a:cubicBezTo>
                  <a:cubicBezTo>
                    <a:pt x="126" y="668"/>
                    <a:pt x="112" y="122"/>
                    <a:pt x="168" y="77"/>
                  </a:cubicBezTo>
                  <a:lnTo>
                    <a:pt x="168" y="77"/>
                  </a:lnTo>
                  <a:cubicBezTo>
                    <a:pt x="274" y="99"/>
                    <a:pt x="678" y="523"/>
                    <a:pt x="907" y="780"/>
                  </a:cubicBezTo>
                  <a:cubicBezTo>
                    <a:pt x="914" y="789"/>
                    <a:pt x="923" y="793"/>
                    <a:pt x="932" y="793"/>
                  </a:cubicBezTo>
                  <a:cubicBezTo>
                    <a:pt x="941" y="793"/>
                    <a:pt x="949" y="789"/>
                    <a:pt x="957" y="783"/>
                  </a:cubicBezTo>
                  <a:cubicBezTo>
                    <a:pt x="977" y="769"/>
                    <a:pt x="977" y="749"/>
                    <a:pt x="963" y="733"/>
                  </a:cubicBezTo>
                  <a:cubicBezTo>
                    <a:pt x="899" y="663"/>
                    <a:pt x="349" y="43"/>
                    <a:pt x="185" y="2"/>
                  </a:cubicBezTo>
                  <a:cubicBezTo>
                    <a:pt x="179" y="1"/>
                    <a:pt x="17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 rot="749980">
              <a:off x="1817453" y="3720979"/>
              <a:ext cx="66058" cy="74418"/>
            </a:xfrm>
            <a:custGeom>
              <a:avLst/>
              <a:gdLst/>
              <a:ahLst/>
              <a:cxnLst/>
              <a:rect l="l" t="t" r="r" b="b"/>
              <a:pathLst>
                <a:path w="885" h="997" extrusionOk="0">
                  <a:moveTo>
                    <a:pt x="395" y="0"/>
                  </a:moveTo>
                  <a:cubicBezTo>
                    <a:pt x="381" y="0"/>
                    <a:pt x="364" y="5"/>
                    <a:pt x="346" y="18"/>
                  </a:cubicBezTo>
                  <a:cubicBezTo>
                    <a:pt x="187" y="118"/>
                    <a:pt x="25" y="869"/>
                    <a:pt x="8" y="952"/>
                  </a:cubicBezTo>
                  <a:cubicBezTo>
                    <a:pt x="0" y="972"/>
                    <a:pt x="14" y="994"/>
                    <a:pt x="36" y="997"/>
                  </a:cubicBezTo>
                  <a:lnTo>
                    <a:pt x="42" y="997"/>
                  </a:lnTo>
                  <a:cubicBezTo>
                    <a:pt x="61" y="997"/>
                    <a:pt x="78" y="986"/>
                    <a:pt x="81" y="966"/>
                  </a:cubicBezTo>
                  <a:cubicBezTo>
                    <a:pt x="145" y="654"/>
                    <a:pt x="285" y="143"/>
                    <a:pt x="385" y="79"/>
                  </a:cubicBezTo>
                  <a:cubicBezTo>
                    <a:pt x="388" y="76"/>
                    <a:pt x="391" y="76"/>
                    <a:pt x="396" y="76"/>
                  </a:cubicBezTo>
                  <a:cubicBezTo>
                    <a:pt x="494" y="104"/>
                    <a:pt x="692" y="523"/>
                    <a:pt x="806" y="813"/>
                  </a:cubicBezTo>
                  <a:cubicBezTo>
                    <a:pt x="813" y="826"/>
                    <a:pt x="826" y="835"/>
                    <a:pt x="841" y="835"/>
                  </a:cubicBezTo>
                  <a:cubicBezTo>
                    <a:pt x="846" y="835"/>
                    <a:pt x="851" y="834"/>
                    <a:pt x="856" y="832"/>
                  </a:cubicBezTo>
                  <a:cubicBezTo>
                    <a:pt x="873" y="827"/>
                    <a:pt x="884" y="804"/>
                    <a:pt x="876" y="785"/>
                  </a:cubicBezTo>
                  <a:cubicBezTo>
                    <a:pt x="829" y="662"/>
                    <a:pt x="583" y="46"/>
                    <a:pt x="413" y="4"/>
                  </a:cubicBezTo>
                  <a:cubicBezTo>
                    <a:pt x="408" y="2"/>
                    <a:pt x="402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 rot="749980">
              <a:off x="1972156" y="3941839"/>
              <a:ext cx="66954" cy="168392"/>
            </a:xfrm>
            <a:custGeom>
              <a:avLst/>
              <a:gdLst/>
              <a:ahLst/>
              <a:cxnLst/>
              <a:rect l="l" t="t" r="r" b="b"/>
              <a:pathLst>
                <a:path w="897" h="2256" extrusionOk="0">
                  <a:moveTo>
                    <a:pt x="785" y="1"/>
                  </a:moveTo>
                  <a:cubicBezTo>
                    <a:pt x="783" y="1"/>
                    <a:pt x="781" y="1"/>
                    <a:pt x="779" y="1"/>
                  </a:cubicBezTo>
                  <a:cubicBezTo>
                    <a:pt x="757" y="4"/>
                    <a:pt x="743" y="26"/>
                    <a:pt x="751" y="46"/>
                  </a:cubicBezTo>
                  <a:cubicBezTo>
                    <a:pt x="751" y="51"/>
                    <a:pt x="821" y="319"/>
                    <a:pt x="765" y="715"/>
                  </a:cubicBezTo>
                  <a:cubicBezTo>
                    <a:pt x="712" y="1084"/>
                    <a:pt x="542" y="1636"/>
                    <a:pt x="15" y="2191"/>
                  </a:cubicBezTo>
                  <a:cubicBezTo>
                    <a:pt x="1" y="2205"/>
                    <a:pt x="1" y="2230"/>
                    <a:pt x="18" y="2244"/>
                  </a:cubicBezTo>
                  <a:cubicBezTo>
                    <a:pt x="26" y="2253"/>
                    <a:pt x="37" y="2255"/>
                    <a:pt x="46" y="2255"/>
                  </a:cubicBezTo>
                  <a:cubicBezTo>
                    <a:pt x="57" y="2255"/>
                    <a:pt x="68" y="2253"/>
                    <a:pt x="71" y="2241"/>
                  </a:cubicBezTo>
                  <a:cubicBezTo>
                    <a:pt x="615" y="1672"/>
                    <a:pt x="790" y="1103"/>
                    <a:pt x="841" y="724"/>
                  </a:cubicBezTo>
                  <a:cubicBezTo>
                    <a:pt x="897" y="316"/>
                    <a:pt x="827" y="40"/>
                    <a:pt x="824" y="29"/>
                  </a:cubicBezTo>
                  <a:cubicBezTo>
                    <a:pt x="821" y="12"/>
                    <a:pt x="803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 rot="749980">
              <a:off x="2006570" y="3903847"/>
              <a:ext cx="48219" cy="26349"/>
            </a:xfrm>
            <a:custGeom>
              <a:avLst/>
              <a:gdLst/>
              <a:ahLst/>
              <a:cxnLst/>
              <a:rect l="l" t="t" r="r" b="b"/>
              <a:pathLst>
                <a:path w="646" h="353" extrusionOk="0">
                  <a:moveTo>
                    <a:pt x="540" y="1"/>
                  </a:moveTo>
                  <a:cubicBezTo>
                    <a:pt x="336" y="1"/>
                    <a:pt x="52" y="254"/>
                    <a:pt x="17" y="289"/>
                  </a:cubicBezTo>
                  <a:cubicBezTo>
                    <a:pt x="1" y="303"/>
                    <a:pt x="1" y="322"/>
                    <a:pt x="15" y="339"/>
                  </a:cubicBezTo>
                  <a:cubicBezTo>
                    <a:pt x="20" y="350"/>
                    <a:pt x="31" y="353"/>
                    <a:pt x="43" y="353"/>
                  </a:cubicBezTo>
                  <a:cubicBezTo>
                    <a:pt x="54" y="353"/>
                    <a:pt x="62" y="353"/>
                    <a:pt x="73" y="345"/>
                  </a:cubicBezTo>
                  <a:cubicBezTo>
                    <a:pt x="160" y="262"/>
                    <a:pt x="396" y="76"/>
                    <a:pt x="541" y="76"/>
                  </a:cubicBezTo>
                  <a:cubicBezTo>
                    <a:pt x="558" y="76"/>
                    <a:pt x="575" y="79"/>
                    <a:pt x="589" y="85"/>
                  </a:cubicBezTo>
                  <a:cubicBezTo>
                    <a:pt x="594" y="87"/>
                    <a:pt x="598" y="88"/>
                    <a:pt x="603" y="88"/>
                  </a:cubicBezTo>
                  <a:cubicBezTo>
                    <a:pt x="617" y="88"/>
                    <a:pt x="631" y="80"/>
                    <a:pt x="637" y="66"/>
                  </a:cubicBezTo>
                  <a:cubicBezTo>
                    <a:pt x="645" y="46"/>
                    <a:pt x="637" y="27"/>
                    <a:pt x="617" y="15"/>
                  </a:cubicBezTo>
                  <a:cubicBezTo>
                    <a:pt x="594" y="5"/>
                    <a:pt x="568" y="1"/>
                    <a:pt x="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 rot="749980">
              <a:off x="1545402" y="4054831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40" y="1"/>
                  </a:moveTo>
                  <a:cubicBezTo>
                    <a:pt x="22" y="1"/>
                    <a:pt x="6" y="14"/>
                    <a:pt x="3" y="32"/>
                  </a:cubicBezTo>
                  <a:cubicBezTo>
                    <a:pt x="0" y="54"/>
                    <a:pt x="14" y="71"/>
                    <a:pt x="34" y="74"/>
                  </a:cubicBezTo>
                  <a:cubicBezTo>
                    <a:pt x="84" y="85"/>
                    <a:pt x="235" y="119"/>
                    <a:pt x="279" y="185"/>
                  </a:cubicBezTo>
                  <a:cubicBezTo>
                    <a:pt x="285" y="197"/>
                    <a:pt x="296" y="202"/>
                    <a:pt x="310" y="202"/>
                  </a:cubicBezTo>
                  <a:cubicBezTo>
                    <a:pt x="318" y="202"/>
                    <a:pt x="324" y="199"/>
                    <a:pt x="335" y="197"/>
                  </a:cubicBezTo>
                  <a:cubicBezTo>
                    <a:pt x="352" y="185"/>
                    <a:pt x="357" y="160"/>
                    <a:pt x="343" y="144"/>
                  </a:cubicBezTo>
                  <a:cubicBezTo>
                    <a:pt x="271" y="35"/>
                    <a:pt x="70" y="4"/>
                    <a:pt x="45" y="1"/>
                  </a:cubicBezTo>
                  <a:cubicBezTo>
                    <a:pt x="43" y="1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 rot="749980">
              <a:off x="1520622" y="4025941"/>
              <a:ext cx="26722" cy="15078"/>
            </a:xfrm>
            <a:custGeom>
              <a:avLst/>
              <a:gdLst/>
              <a:ahLst/>
              <a:cxnLst/>
              <a:rect l="l" t="t" r="r" b="b"/>
              <a:pathLst>
                <a:path w="358" h="202" extrusionOk="0">
                  <a:moveTo>
                    <a:pt x="40" y="0"/>
                  </a:moveTo>
                  <a:cubicBezTo>
                    <a:pt x="20" y="0"/>
                    <a:pt x="6" y="13"/>
                    <a:pt x="4" y="31"/>
                  </a:cubicBezTo>
                  <a:cubicBezTo>
                    <a:pt x="1" y="53"/>
                    <a:pt x="15" y="70"/>
                    <a:pt x="34" y="73"/>
                  </a:cubicBezTo>
                  <a:cubicBezTo>
                    <a:pt x="85" y="84"/>
                    <a:pt x="232" y="118"/>
                    <a:pt x="280" y="185"/>
                  </a:cubicBezTo>
                  <a:cubicBezTo>
                    <a:pt x="285" y="196"/>
                    <a:pt x="297" y="201"/>
                    <a:pt x="311" y="201"/>
                  </a:cubicBezTo>
                  <a:cubicBezTo>
                    <a:pt x="316" y="201"/>
                    <a:pt x="325" y="199"/>
                    <a:pt x="333" y="196"/>
                  </a:cubicBezTo>
                  <a:cubicBezTo>
                    <a:pt x="352" y="185"/>
                    <a:pt x="358" y="159"/>
                    <a:pt x="344" y="143"/>
                  </a:cubicBezTo>
                  <a:cubicBezTo>
                    <a:pt x="271" y="34"/>
                    <a:pt x="68" y="3"/>
                    <a:pt x="46" y="0"/>
                  </a:cubicBezTo>
                  <a:cubicBezTo>
                    <a:pt x="44" y="0"/>
                    <a:pt x="42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 rot="749980">
              <a:off x="1560637" y="4040954"/>
              <a:ext cx="26946" cy="15152"/>
            </a:xfrm>
            <a:custGeom>
              <a:avLst/>
              <a:gdLst/>
              <a:ahLst/>
              <a:cxnLst/>
              <a:rect l="l" t="t" r="r" b="b"/>
              <a:pathLst>
                <a:path w="361" h="203" extrusionOk="0">
                  <a:moveTo>
                    <a:pt x="36" y="0"/>
                  </a:moveTo>
                  <a:cubicBezTo>
                    <a:pt x="21" y="0"/>
                    <a:pt x="8" y="13"/>
                    <a:pt x="6" y="32"/>
                  </a:cubicBezTo>
                  <a:cubicBezTo>
                    <a:pt x="0" y="52"/>
                    <a:pt x="14" y="71"/>
                    <a:pt x="36" y="74"/>
                  </a:cubicBezTo>
                  <a:cubicBezTo>
                    <a:pt x="84" y="85"/>
                    <a:pt x="235" y="119"/>
                    <a:pt x="279" y="185"/>
                  </a:cubicBezTo>
                  <a:cubicBezTo>
                    <a:pt x="288" y="197"/>
                    <a:pt x="299" y="202"/>
                    <a:pt x="313" y="202"/>
                  </a:cubicBezTo>
                  <a:cubicBezTo>
                    <a:pt x="318" y="202"/>
                    <a:pt x="327" y="202"/>
                    <a:pt x="335" y="197"/>
                  </a:cubicBezTo>
                  <a:cubicBezTo>
                    <a:pt x="352" y="185"/>
                    <a:pt x="360" y="160"/>
                    <a:pt x="346" y="144"/>
                  </a:cubicBezTo>
                  <a:cubicBezTo>
                    <a:pt x="274" y="35"/>
                    <a:pt x="70" y="4"/>
                    <a:pt x="45" y="1"/>
                  </a:cubicBezTo>
                  <a:cubicBezTo>
                    <a:pt x="42" y="1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 rot="749980">
              <a:off x="1598355" y="4064890"/>
              <a:ext cx="26722" cy="15302"/>
            </a:xfrm>
            <a:custGeom>
              <a:avLst/>
              <a:gdLst/>
              <a:ahLst/>
              <a:cxnLst/>
              <a:rect l="l" t="t" r="r" b="b"/>
              <a:pathLst>
                <a:path w="358" h="205" extrusionOk="0">
                  <a:moveTo>
                    <a:pt x="40" y="1"/>
                  </a:moveTo>
                  <a:cubicBezTo>
                    <a:pt x="20" y="1"/>
                    <a:pt x="6" y="14"/>
                    <a:pt x="4" y="35"/>
                  </a:cubicBezTo>
                  <a:cubicBezTo>
                    <a:pt x="1" y="54"/>
                    <a:pt x="15" y="71"/>
                    <a:pt x="34" y="76"/>
                  </a:cubicBezTo>
                  <a:cubicBezTo>
                    <a:pt x="84" y="85"/>
                    <a:pt x="232" y="121"/>
                    <a:pt x="280" y="185"/>
                  </a:cubicBezTo>
                  <a:cubicBezTo>
                    <a:pt x="285" y="196"/>
                    <a:pt x="296" y="205"/>
                    <a:pt x="310" y="205"/>
                  </a:cubicBezTo>
                  <a:cubicBezTo>
                    <a:pt x="316" y="205"/>
                    <a:pt x="324" y="202"/>
                    <a:pt x="333" y="196"/>
                  </a:cubicBezTo>
                  <a:cubicBezTo>
                    <a:pt x="352" y="185"/>
                    <a:pt x="358" y="163"/>
                    <a:pt x="344" y="146"/>
                  </a:cubicBezTo>
                  <a:cubicBezTo>
                    <a:pt x="271" y="37"/>
                    <a:pt x="68" y="7"/>
                    <a:pt x="45" y="1"/>
                  </a:cubicBezTo>
                  <a:cubicBezTo>
                    <a:pt x="43" y="1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 rot="749980">
              <a:off x="1583539" y="4079035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35" y="1"/>
                  </a:moveTo>
                  <a:cubicBezTo>
                    <a:pt x="18" y="1"/>
                    <a:pt x="5" y="13"/>
                    <a:pt x="3" y="32"/>
                  </a:cubicBezTo>
                  <a:cubicBezTo>
                    <a:pt x="0" y="52"/>
                    <a:pt x="14" y="72"/>
                    <a:pt x="34" y="74"/>
                  </a:cubicBezTo>
                  <a:cubicBezTo>
                    <a:pt x="84" y="83"/>
                    <a:pt x="232" y="119"/>
                    <a:pt x="279" y="186"/>
                  </a:cubicBezTo>
                  <a:cubicBezTo>
                    <a:pt x="285" y="197"/>
                    <a:pt x="296" y="203"/>
                    <a:pt x="310" y="203"/>
                  </a:cubicBezTo>
                  <a:cubicBezTo>
                    <a:pt x="316" y="203"/>
                    <a:pt x="324" y="203"/>
                    <a:pt x="332" y="197"/>
                  </a:cubicBezTo>
                  <a:cubicBezTo>
                    <a:pt x="352" y="186"/>
                    <a:pt x="357" y="161"/>
                    <a:pt x="343" y="144"/>
                  </a:cubicBezTo>
                  <a:cubicBezTo>
                    <a:pt x="271" y="35"/>
                    <a:pt x="67" y="5"/>
                    <a:pt x="45" y="2"/>
                  </a:cubicBezTo>
                  <a:cubicBezTo>
                    <a:pt x="42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 rot="749980">
              <a:off x="1618254" y="4097679"/>
              <a:ext cx="26871" cy="15078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40" y="1"/>
                  </a:moveTo>
                  <a:cubicBezTo>
                    <a:pt x="22" y="1"/>
                    <a:pt x="8" y="14"/>
                    <a:pt x="3" y="32"/>
                  </a:cubicBezTo>
                  <a:cubicBezTo>
                    <a:pt x="0" y="54"/>
                    <a:pt x="14" y="71"/>
                    <a:pt x="36" y="74"/>
                  </a:cubicBezTo>
                  <a:cubicBezTo>
                    <a:pt x="84" y="85"/>
                    <a:pt x="234" y="118"/>
                    <a:pt x="279" y="185"/>
                  </a:cubicBezTo>
                  <a:cubicBezTo>
                    <a:pt x="287" y="196"/>
                    <a:pt x="296" y="202"/>
                    <a:pt x="310" y="202"/>
                  </a:cubicBezTo>
                  <a:cubicBezTo>
                    <a:pt x="318" y="202"/>
                    <a:pt x="324" y="202"/>
                    <a:pt x="335" y="196"/>
                  </a:cubicBezTo>
                  <a:cubicBezTo>
                    <a:pt x="352" y="185"/>
                    <a:pt x="360" y="160"/>
                    <a:pt x="346" y="143"/>
                  </a:cubicBezTo>
                  <a:cubicBezTo>
                    <a:pt x="273" y="35"/>
                    <a:pt x="70" y="4"/>
                    <a:pt x="45" y="1"/>
                  </a:cubicBezTo>
                  <a:cubicBezTo>
                    <a:pt x="43" y="1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 rot="749980">
              <a:off x="1903120" y="4141016"/>
              <a:ext cx="26722" cy="15302"/>
            </a:xfrm>
            <a:custGeom>
              <a:avLst/>
              <a:gdLst/>
              <a:ahLst/>
              <a:cxnLst/>
              <a:rect l="l" t="t" r="r" b="b"/>
              <a:pathLst>
                <a:path w="358" h="205" extrusionOk="0">
                  <a:moveTo>
                    <a:pt x="315" y="0"/>
                  </a:moveTo>
                  <a:cubicBezTo>
                    <a:pt x="314" y="0"/>
                    <a:pt x="312" y="0"/>
                    <a:pt x="310" y="1"/>
                  </a:cubicBezTo>
                  <a:cubicBezTo>
                    <a:pt x="288" y="6"/>
                    <a:pt x="84" y="37"/>
                    <a:pt x="12" y="146"/>
                  </a:cubicBezTo>
                  <a:cubicBezTo>
                    <a:pt x="1" y="162"/>
                    <a:pt x="6" y="182"/>
                    <a:pt x="23" y="196"/>
                  </a:cubicBezTo>
                  <a:cubicBezTo>
                    <a:pt x="29" y="201"/>
                    <a:pt x="37" y="204"/>
                    <a:pt x="43" y="204"/>
                  </a:cubicBezTo>
                  <a:cubicBezTo>
                    <a:pt x="57" y="204"/>
                    <a:pt x="71" y="201"/>
                    <a:pt x="79" y="188"/>
                  </a:cubicBezTo>
                  <a:cubicBezTo>
                    <a:pt x="121" y="118"/>
                    <a:pt x="269" y="82"/>
                    <a:pt x="322" y="76"/>
                  </a:cubicBezTo>
                  <a:cubicBezTo>
                    <a:pt x="338" y="70"/>
                    <a:pt x="358" y="54"/>
                    <a:pt x="352" y="34"/>
                  </a:cubicBezTo>
                  <a:cubicBezTo>
                    <a:pt x="350" y="16"/>
                    <a:pt x="33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 rot="749980">
              <a:off x="1938179" y="4125291"/>
              <a:ext cx="26498" cy="15302"/>
            </a:xfrm>
            <a:custGeom>
              <a:avLst/>
              <a:gdLst/>
              <a:ahLst/>
              <a:cxnLst/>
              <a:rect l="l" t="t" r="r" b="b"/>
              <a:pathLst>
                <a:path w="355" h="205" extrusionOk="0">
                  <a:moveTo>
                    <a:pt x="315" y="0"/>
                  </a:moveTo>
                  <a:cubicBezTo>
                    <a:pt x="314" y="0"/>
                    <a:pt x="312" y="1"/>
                    <a:pt x="310" y="1"/>
                  </a:cubicBezTo>
                  <a:cubicBezTo>
                    <a:pt x="285" y="6"/>
                    <a:pt x="84" y="37"/>
                    <a:pt x="12" y="146"/>
                  </a:cubicBezTo>
                  <a:cubicBezTo>
                    <a:pt x="1" y="163"/>
                    <a:pt x="3" y="182"/>
                    <a:pt x="20" y="196"/>
                  </a:cubicBezTo>
                  <a:cubicBezTo>
                    <a:pt x="29" y="202"/>
                    <a:pt x="34" y="204"/>
                    <a:pt x="42" y="204"/>
                  </a:cubicBezTo>
                  <a:cubicBezTo>
                    <a:pt x="56" y="204"/>
                    <a:pt x="68" y="202"/>
                    <a:pt x="76" y="188"/>
                  </a:cubicBezTo>
                  <a:cubicBezTo>
                    <a:pt x="118" y="118"/>
                    <a:pt x="268" y="82"/>
                    <a:pt x="321" y="76"/>
                  </a:cubicBezTo>
                  <a:cubicBezTo>
                    <a:pt x="341" y="70"/>
                    <a:pt x="355" y="54"/>
                    <a:pt x="352" y="34"/>
                  </a:cubicBezTo>
                  <a:cubicBezTo>
                    <a:pt x="350" y="16"/>
                    <a:pt x="33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 rot="749980">
              <a:off x="1895138" y="4122180"/>
              <a:ext cx="26572" cy="15302"/>
            </a:xfrm>
            <a:custGeom>
              <a:avLst/>
              <a:gdLst/>
              <a:ahLst/>
              <a:cxnLst/>
              <a:rect l="l" t="t" r="r" b="b"/>
              <a:pathLst>
                <a:path w="356" h="205" extrusionOk="0">
                  <a:moveTo>
                    <a:pt x="315" y="0"/>
                  </a:moveTo>
                  <a:cubicBezTo>
                    <a:pt x="313" y="0"/>
                    <a:pt x="312" y="0"/>
                    <a:pt x="310" y="0"/>
                  </a:cubicBezTo>
                  <a:cubicBezTo>
                    <a:pt x="285" y="6"/>
                    <a:pt x="84" y="37"/>
                    <a:pt x="12" y="146"/>
                  </a:cubicBezTo>
                  <a:cubicBezTo>
                    <a:pt x="1" y="162"/>
                    <a:pt x="4" y="182"/>
                    <a:pt x="20" y="196"/>
                  </a:cubicBezTo>
                  <a:cubicBezTo>
                    <a:pt x="29" y="201"/>
                    <a:pt x="34" y="204"/>
                    <a:pt x="43" y="204"/>
                  </a:cubicBezTo>
                  <a:cubicBezTo>
                    <a:pt x="57" y="204"/>
                    <a:pt x="70" y="196"/>
                    <a:pt x="76" y="187"/>
                  </a:cubicBezTo>
                  <a:cubicBezTo>
                    <a:pt x="118" y="118"/>
                    <a:pt x="269" y="81"/>
                    <a:pt x="322" y="76"/>
                  </a:cubicBezTo>
                  <a:cubicBezTo>
                    <a:pt x="338" y="70"/>
                    <a:pt x="355" y="53"/>
                    <a:pt x="352" y="34"/>
                  </a:cubicBezTo>
                  <a:cubicBezTo>
                    <a:pt x="350" y="16"/>
                    <a:pt x="333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 rot="749980">
              <a:off x="1851001" y="4127913"/>
              <a:ext cx="26572" cy="15078"/>
            </a:xfrm>
            <a:custGeom>
              <a:avLst/>
              <a:gdLst/>
              <a:ahLst/>
              <a:cxnLst/>
              <a:rect l="l" t="t" r="r" b="b"/>
              <a:pathLst>
                <a:path w="356" h="202" extrusionOk="0">
                  <a:moveTo>
                    <a:pt x="315" y="1"/>
                  </a:moveTo>
                  <a:cubicBezTo>
                    <a:pt x="314" y="1"/>
                    <a:pt x="312" y="1"/>
                    <a:pt x="311" y="1"/>
                  </a:cubicBezTo>
                  <a:cubicBezTo>
                    <a:pt x="286" y="4"/>
                    <a:pt x="85" y="35"/>
                    <a:pt x="9" y="143"/>
                  </a:cubicBezTo>
                  <a:cubicBezTo>
                    <a:pt x="1" y="160"/>
                    <a:pt x="4" y="182"/>
                    <a:pt x="21" y="196"/>
                  </a:cubicBezTo>
                  <a:cubicBezTo>
                    <a:pt x="29" y="199"/>
                    <a:pt x="34" y="202"/>
                    <a:pt x="43" y="202"/>
                  </a:cubicBezTo>
                  <a:cubicBezTo>
                    <a:pt x="57" y="202"/>
                    <a:pt x="65" y="199"/>
                    <a:pt x="76" y="185"/>
                  </a:cubicBezTo>
                  <a:cubicBezTo>
                    <a:pt x="118" y="115"/>
                    <a:pt x="269" y="82"/>
                    <a:pt x="319" y="74"/>
                  </a:cubicBezTo>
                  <a:cubicBezTo>
                    <a:pt x="339" y="71"/>
                    <a:pt x="355" y="54"/>
                    <a:pt x="353" y="32"/>
                  </a:cubicBezTo>
                  <a:cubicBezTo>
                    <a:pt x="350" y="16"/>
                    <a:pt x="333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 rot="749980">
              <a:off x="1858719" y="4147126"/>
              <a:ext cx="26498" cy="15302"/>
            </a:xfrm>
            <a:custGeom>
              <a:avLst/>
              <a:gdLst/>
              <a:ahLst/>
              <a:cxnLst/>
              <a:rect l="l" t="t" r="r" b="b"/>
              <a:pathLst>
                <a:path w="355" h="205" extrusionOk="0">
                  <a:moveTo>
                    <a:pt x="315" y="1"/>
                  </a:moveTo>
                  <a:cubicBezTo>
                    <a:pt x="313" y="1"/>
                    <a:pt x="312" y="1"/>
                    <a:pt x="310" y="1"/>
                  </a:cubicBezTo>
                  <a:cubicBezTo>
                    <a:pt x="285" y="6"/>
                    <a:pt x="84" y="37"/>
                    <a:pt x="11" y="146"/>
                  </a:cubicBezTo>
                  <a:cubicBezTo>
                    <a:pt x="0" y="163"/>
                    <a:pt x="3" y="182"/>
                    <a:pt x="20" y="196"/>
                  </a:cubicBezTo>
                  <a:cubicBezTo>
                    <a:pt x="28" y="202"/>
                    <a:pt x="34" y="205"/>
                    <a:pt x="42" y="205"/>
                  </a:cubicBezTo>
                  <a:cubicBezTo>
                    <a:pt x="56" y="205"/>
                    <a:pt x="67" y="196"/>
                    <a:pt x="76" y="188"/>
                  </a:cubicBezTo>
                  <a:cubicBezTo>
                    <a:pt x="117" y="118"/>
                    <a:pt x="268" y="82"/>
                    <a:pt x="321" y="76"/>
                  </a:cubicBezTo>
                  <a:cubicBezTo>
                    <a:pt x="341" y="71"/>
                    <a:pt x="355" y="54"/>
                    <a:pt x="352" y="34"/>
                  </a:cubicBezTo>
                  <a:cubicBezTo>
                    <a:pt x="349" y="16"/>
                    <a:pt x="33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 rot="749980">
              <a:off x="1818950" y="4149342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318" y="1"/>
                  </a:moveTo>
                  <a:cubicBezTo>
                    <a:pt x="316" y="1"/>
                    <a:pt x="313" y="1"/>
                    <a:pt x="311" y="2"/>
                  </a:cubicBezTo>
                  <a:cubicBezTo>
                    <a:pt x="288" y="5"/>
                    <a:pt x="85" y="35"/>
                    <a:pt x="12" y="144"/>
                  </a:cubicBezTo>
                  <a:cubicBezTo>
                    <a:pt x="1" y="161"/>
                    <a:pt x="4" y="183"/>
                    <a:pt x="23" y="197"/>
                  </a:cubicBezTo>
                  <a:cubicBezTo>
                    <a:pt x="29" y="200"/>
                    <a:pt x="37" y="203"/>
                    <a:pt x="43" y="203"/>
                  </a:cubicBezTo>
                  <a:cubicBezTo>
                    <a:pt x="57" y="203"/>
                    <a:pt x="71" y="197"/>
                    <a:pt x="79" y="186"/>
                  </a:cubicBezTo>
                  <a:cubicBezTo>
                    <a:pt x="118" y="116"/>
                    <a:pt x="269" y="80"/>
                    <a:pt x="322" y="74"/>
                  </a:cubicBezTo>
                  <a:cubicBezTo>
                    <a:pt x="338" y="72"/>
                    <a:pt x="358" y="52"/>
                    <a:pt x="352" y="33"/>
                  </a:cubicBezTo>
                  <a:cubicBezTo>
                    <a:pt x="350" y="18"/>
                    <a:pt x="337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 rot="749980">
              <a:off x="1004733" y="3826571"/>
              <a:ext cx="329469" cy="98452"/>
            </a:xfrm>
            <a:custGeom>
              <a:avLst/>
              <a:gdLst/>
              <a:ahLst/>
              <a:cxnLst/>
              <a:rect l="l" t="t" r="r" b="b"/>
              <a:pathLst>
                <a:path w="4414" h="1319" extrusionOk="0">
                  <a:moveTo>
                    <a:pt x="1878" y="1"/>
                  </a:moveTo>
                  <a:cubicBezTo>
                    <a:pt x="1207" y="1"/>
                    <a:pt x="306" y="15"/>
                    <a:pt x="201" y="64"/>
                  </a:cubicBezTo>
                  <a:cubicBezTo>
                    <a:pt x="45" y="139"/>
                    <a:pt x="17" y="574"/>
                    <a:pt x="9" y="1034"/>
                  </a:cubicBezTo>
                  <a:cubicBezTo>
                    <a:pt x="9" y="1082"/>
                    <a:pt x="9" y="1126"/>
                    <a:pt x="6" y="1138"/>
                  </a:cubicBezTo>
                  <a:cubicBezTo>
                    <a:pt x="0" y="1207"/>
                    <a:pt x="20" y="1244"/>
                    <a:pt x="45" y="1260"/>
                  </a:cubicBezTo>
                  <a:cubicBezTo>
                    <a:pt x="68" y="1279"/>
                    <a:pt x="98" y="1286"/>
                    <a:pt x="126" y="1286"/>
                  </a:cubicBezTo>
                  <a:cubicBezTo>
                    <a:pt x="173" y="1286"/>
                    <a:pt x="218" y="1268"/>
                    <a:pt x="226" y="1263"/>
                  </a:cubicBezTo>
                  <a:cubicBezTo>
                    <a:pt x="243" y="1258"/>
                    <a:pt x="254" y="1235"/>
                    <a:pt x="246" y="1216"/>
                  </a:cubicBezTo>
                  <a:cubicBezTo>
                    <a:pt x="241" y="1200"/>
                    <a:pt x="226" y="1192"/>
                    <a:pt x="211" y="1192"/>
                  </a:cubicBezTo>
                  <a:cubicBezTo>
                    <a:pt x="207" y="1192"/>
                    <a:pt x="202" y="1192"/>
                    <a:pt x="199" y="1193"/>
                  </a:cubicBezTo>
                  <a:cubicBezTo>
                    <a:pt x="178" y="1201"/>
                    <a:pt x="148" y="1210"/>
                    <a:pt x="123" y="1210"/>
                  </a:cubicBezTo>
                  <a:cubicBezTo>
                    <a:pt x="111" y="1210"/>
                    <a:pt x="100" y="1207"/>
                    <a:pt x="92" y="1202"/>
                  </a:cubicBezTo>
                  <a:cubicBezTo>
                    <a:pt x="79" y="1191"/>
                    <a:pt x="79" y="1166"/>
                    <a:pt x="84" y="1149"/>
                  </a:cubicBezTo>
                  <a:cubicBezTo>
                    <a:pt x="84" y="1135"/>
                    <a:pt x="84" y="1104"/>
                    <a:pt x="87" y="1037"/>
                  </a:cubicBezTo>
                  <a:cubicBezTo>
                    <a:pt x="92" y="479"/>
                    <a:pt x="146" y="175"/>
                    <a:pt x="232" y="133"/>
                  </a:cubicBezTo>
                  <a:cubicBezTo>
                    <a:pt x="319" y="93"/>
                    <a:pt x="999" y="74"/>
                    <a:pt x="1775" y="74"/>
                  </a:cubicBezTo>
                  <a:cubicBezTo>
                    <a:pt x="2864" y="74"/>
                    <a:pt x="4141" y="110"/>
                    <a:pt x="4235" y="172"/>
                  </a:cubicBezTo>
                  <a:cubicBezTo>
                    <a:pt x="4311" y="239"/>
                    <a:pt x="4316" y="1113"/>
                    <a:pt x="4283" y="1230"/>
                  </a:cubicBezTo>
                  <a:cubicBezTo>
                    <a:pt x="4277" y="1232"/>
                    <a:pt x="4277" y="1235"/>
                    <a:pt x="4272" y="1241"/>
                  </a:cubicBezTo>
                  <a:cubicBezTo>
                    <a:pt x="4265" y="1244"/>
                    <a:pt x="4257" y="1245"/>
                    <a:pt x="4247" y="1245"/>
                  </a:cubicBezTo>
                  <a:cubicBezTo>
                    <a:pt x="4206" y="1245"/>
                    <a:pt x="4138" y="1225"/>
                    <a:pt x="4096" y="1207"/>
                  </a:cubicBezTo>
                  <a:cubicBezTo>
                    <a:pt x="4092" y="1206"/>
                    <a:pt x="4088" y="1205"/>
                    <a:pt x="4084" y="1205"/>
                  </a:cubicBezTo>
                  <a:cubicBezTo>
                    <a:pt x="4070" y="1205"/>
                    <a:pt x="4057" y="1213"/>
                    <a:pt x="4048" y="1230"/>
                  </a:cubicBezTo>
                  <a:cubicBezTo>
                    <a:pt x="4040" y="1246"/>
                    <a:pt x="4048" y="1266"/>
                    <a:pt x="4068" y="1277"/>
                  </a:cubicBezTo>
                  <a:cubicBezTo>
                    <a:pt x="4087" y="1288"/>
                    <a:pt x="4171" y="1319"/>
                    <a:pt x="4241" y="1319"/>
                  </a:cubicBezTo>
                  <a:cubicBezTo>
                    <a:pt x="4263" y="1319"/>
                    <a:pt x="4286" y="1316"/>
                    <a:pt x="4302" y="1302"/>
                  </a:cubicBezTo>
                  <a:cubicBezTo>
                    <a:pt x="4327" y="1291"/>
                    <a:pt x="4344" y="1272"/>
                    <a:pt x="4353" y="1246"/>
                  </a:cubicBezTo>
                  <a:cubicBezTo>
                    <a:pt x="4369" y="1193"/>
                    <a:pt x="4414" y="197"/>
                    <a:pt x="4277" y="105"/>
                  </a:cubicBezTo>
                  <a:cubicBezTo>
                    <a:pt x="4149" y="22"/>
                    <a:pt x="2687" y="5"/>
                    <a:pt x="2241" y="2"/>
                  </a:cubicBezTo>
                  <a:cubicBezTo>
                    <a:pt x="2134" y="1"/>
                    <a:pt x="2011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 rot="749980">
              <a:off x="1051021" y="3736653"/>
              <a:ext cx="212281" cy="120994"/>
            </a:xfrm>
            <a:custGeom>
              <a:avLst/>
              <a:gdLst/>
              <a:ahLst/>
              <a:cxnLst/>
              <a:rect l="l" t="t" r="r" b="b"/>
              <a:pathLst>
                <a:path w="2844" h="1621" extrusionOk="0">
                  <a:moveTo>
                    <a:pt x="2798" y="0"/>
                  </a:moveTo>
                  <a:cubicBezTo>
                    <a:pt x="2792" y="0"/>
                    <a:pt x="2785" y="2"/>
                    <a:pt x="2779" y="5"/>
                  </a:cubicBezTo>
                  <a:lnTo>
                    <a:pt x="26" y="1548"/>
                  </a:lnTo>
                  <a:cubicBezTo>
                    <a:pt x="9" y="1556"/>
                    <a:pt x="1" y="1581"/>
                    <a:pt x="12" y="1598"/>
                  </a:cubicBezTo>
                  <a:cubicBezTo>
                    <a:pt x="17" y="1612"/>
                    <a:pt x="31" y="1620"/>
                    <a:pt x="45" y="1620"/>
                  </a:cubicBezTo>
                  <a:cubicBezTo>
                    <a:pt x="54" y="1620"/>
                    <a:pt x="59" y="1618"/>
                    <a:pt x="65" y="1612"/>
                  </a:cubicBezTo>
                  <a:lnTo>
                    <a:pt x="2818" y="72"/>
                  </a:lnTo>
                  <a:cubicBezTo>
                    <a:pt x="2835" y="61"/>
                    <a:pt x="2843" y="36"/>
                    <a:pt x="2832" y="19"/>
                  </a:cubicBezTo>
                  <a:cubicBezTo>
                    <a:pt x="2825" y="8"/>
                    <a:pt x="2812" y="0"/>
                    <a:pt x="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 rot="749980">
              <a:off x="1250253" y="3748740"/>
              <a:ext cx="35679" cy="29260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352" y="1"/>
                  </a:moveTo>
                  <a:lnTo>
                    <a:pt x="1" y="213"/>
                  </a:lnTo>
                  <a:lnTo>
                    <a:pt x="126" y="391"/>
                  </a:lnTo>
                  <a:lnTo>
                    <a:pt x="478" y="16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 rot="749980">
              <a:off x="1001233" y="3862240"/>
              <a:ext cx="20079" cy="49637"/>
            </a:xfrm>
            <a:custGeom>
              <a:avLst/>
              <a:gdLst/>
              <a:ahLst/>
              <a:cxnLst/>
              <a:rect l="l" t="t" r="r" b="b"/>
              <a:pathLst>
                <a:path w="269" h="665" extrusionOk="0">
                  <a:moveTo>
                    <a:pt x="51" y="1"/>
                  </a:moveTo>
                  <a:lnTo>
                    <a:pt x="1" y="634"/>
                  </a:lnTo>
                  <a:lnTo>
                    <a:pt x="218" y="665"/>
                  </a:lnTo>
                  <a:lnTo>
                    <a:pt x="269" y="6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 rot="749980">
              <a:off x="1290410" y="3933856"/>
              <a:ext cx="20228" cy="49637"/>
            </a:xfrm>
            <a:custGeom>
              <a:avLst/>
              <a:gdLst/>
              <a:ahLst/>
              <a:cxnLst/>
              <a:rect l="l" t="t" r="r" b="b"/>
              <a:pathLst>
                <a:path w="271" h="665" extrusionOk="0">
                  <a:moveTo>
                    <a:pt x="53" y="1"/>
                  </a:moveTo>
                  <a:lnTo>
                    <a:pt x="0" y="637"/>
                  </a:lnTo>
                  <a:lnTo>
                    <a:pt x="220" y="665"/>
                  </a:lnTo>
                  <a:lnTo>
                    <a:pt x="271" y="6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 rot="749980">
              <a:off x="999264" y="3852055"/>
              <a:ext cx="299313" cy="179737"/>
            </a:xfrm>
            <a:custGeom>
              <a:avLst/>
              <a:gdLst/>
              <a:ahLst/>
              <a:cxnLst/>
              <a:rect l="l" t="t" r="r" b="b"/>
              <a:pathLst>
                <a:path w="4010" h="2408" extrusionOk="0">
                  <a:moveTo>
                    <a:pt x="1390" y="1"/>
                  </a:moveTo>
                  <a:cubicBezTo>
                    <a:pt x="761" y="1"/>
                    <a:pt x="258" y="4"/>
                    <a:pt x="258" y="4"/>
                  </a:cubicBezTo>
                  <a:cubicBezTo>
                    <a:pt x="258" y="4"/>
                    <a:pt x="1" y="2164"/>
                    <a:pt x="160" y="2245"/>
                  </a:cubicBezTo>
                  <a:cubicBezTo>
                    <a:pt x="273" y="2300"/>
                    <a:pt x="1986" y="2407"/>
                    <a:pt x="3063" y="2407"/>
                  </a:cubicBezTo>
                  <a:cubicBezTo>
                    <a:pt x="3554" y="2407"/>
                    <a:pt x="3913" y="2385"/>
                    <a:pt x="3929" y="2325"/>
                  </a:cubicBezTo>
                  <a:cubicBezTo>
                    <a:pt x="3985" y="2133"/>
                    <a:pt x="4010" y="144"/>
                    <a:pt x="3845" y="60"/>
                  </a:cubicBezTo>
                  <a:cubicBezTo>
                    <a:pt x="3747" y="10"/>
                    <a:pt x="240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 rot="749980">
              <a:off x="1035025" y="3871888"/>
              <a:ext cx="186007" cy="123010"/>
            </a:xfrm>
            <a:custGeom>
              <a:avLst/>
              <a:gdLst/>
              <a:ahLst/>
              <a:cxnLst/>
              <a:rect l="l" t="t" r="r" b="b"/>
              <a:pathLst>
                <a:path w="2492" h="1648" extrusionOk="0">
                  <a:moveTo>
                    <a:pt x="1461" y="0"/>
                  </a:moveTo>
                  <a:cubicBezTo>
                    <a:pt x="847" y="0"/>
                    <a:pt x="154" y="19"/>
                    <a:pt x="154" y="19"/>
                  </a:cubicBezTo>
                  <a:cubicBezTo>
                    <a:pt x="154" y="19"/>
                    <a:pt x="0" y="1427"/>
                    <a:pt x="51" y="1539"/>
                  </a:cubicBezTo>
                  <a:cubicBezTo>
                    <a:pt x="106" y="1648"/>
                    <a:pt x="2413" y="1648"/>
                    <a:pt x="2413" y="1648"/>
                  </a:cubicBezTo>
                  <a:cubicBezTo>
                    <a:pt x="2413" y="1648"/>
                    <a:pt x="2492" y="127"/>
                    <a:pt x="2386" y="46"/>
                  </a:cubicBezTo>
                  <a:cubicBezTo>
                    <a:pt x="2339" y="11"/>
                    <a:pt x="1922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 rot="749980">
              <a:off x="1236723" y="3911473"/>
              <a:ext cx="41725" cy="4172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76"/>
                  </a:moveTo>
                  <a:cubicBezTo>
                    <a:pt x="392" y="76"/>
                    <a:pt x="484" y="168"/>
                    <a:pt x="484" y="279"/>
                  </a:cubicBezTo>
                  <a:cubicBezTo>
                    <a:pt x="484" y="391"/>
                    <a:pt x="392" y="480"/>
                    <a:pt x="280" y="480"/>
                  </a:cubicBezTo>
                  <a:cubicBezTo>
                    <a:pt x="168" y="480"/>
                    <a:pt x="79" y="391"/>
                    <a:pt x="79" y="279"/>
                  </a:cubicBezTo>
                  <a:cubicBezTo>
                    <a:pt x="79" y="168"/>
                    <a:pt x="168" y="76"/>
                    <a:pt x="280" y="76"/>
                  </a:cubicBezTo>
                  <a:close/>
                  <a:moveTo>
                    <a:pt x="280" y="0"/>
                  </a:moveTo>
                  <a:cubicBezTo>
                    <a:pt x="126" y="0"/>
                    <a:pt x="1" y="123"/>
                    <a:pt x="1" y="279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9" y="433"/>
                    <a:pt x="559" y="279"/>
                  </a:cubicBezTo>
                  <a:cubicBezTo>
                    <a:pt x="559" y="123"/>
                    <a:pt x="43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 rot="749980">
              <a:off x="1224913" y="3964743"/>
              <a:ext cx="41725" cy="4172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78"/>
                  </a:moveTo>
                  <a:cubicBezTo>
                    <a:pt x="392" y="78"/>
                    <a:pt x="484" y="168"/>
                    <a:pt x="484" y="279"/>
                  </a:cubicBezTo>
                  <a:cubicBezTo>
                    <a:pt x="484" y="391"/>
                    <a:pt x="392" y="483"/>
                    <a:pt x="280" y="483"/>
                  </a:cubicBezTo>
                  <a:cubicBezTo>
                    <a:pt x="168" y="483"/>
                    <a:pt x="79" y="391"/>
                    <a:pt x="79" y="279"/>
                  </a:cubicBezTo>
                  <a:cubicBezTo>
                    <a:pt x="79" y="168"/>
                    <a:pt x="168" y="78"/>
                    <a:pt x="280" y="78"/>
                  </a:cubicBezTo>
                  <a:close/>
                  <a:moveTo>
                    <a:pt x="280" y="0"/>
                  </a:moveTo>
                  <a:cubicBezTo>
                    <a:pt x="126" y="0"/>
                    <a:pt x="1" y="126"/>
                    <a:pt x="1" y="279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9" y="433"/>
                    <a:pt x="559" y="279"/>
                  </a:cubicBezTo>
                  <a:cubicBezTo>
                    <a:pt x="559" y="126"/>
                    <a:pt x="43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 rot="749980">
              <a:off x="1053602" y="3908430"/>
              <a:ext cx="162943" cy="6718"/>
            </a:xfrm>
            <a:custGeom>
              <a:avLst/>
              <a:gdLst/>
              <a:ahLst/>
              <a:cxnLst/>
              <a:rect l="l" t="t" r="r" b="b"/>
              <a:pathLst>
                <a:path w="2183" h="90" extrusionOk="0">
                  <a:moveTo>
                    <a:pt x="2146" y="0"/>
                  </a:moveTo>
                  <a:lnTo>
                    <a:pt x="39" y="14"/>
                  </a:lnTo>
                  <a:cubicBezTo>
                    <a:pt x="17" y="14"/>
                    <a:pt x="0" y="31"/>
                    <a:pt x="0" y="50"/>
                  </a:cubicBezTo>
                  <a:cubicBezTo>
                    <a:pt x="0" y="73"/>
                    <a:pt x="17" y="89"/>
                    <a:pt x="39" y="89"/>
                  </a:cubicBezTo>
                  <a:lnTo>
                    <a:pt x="2146" y="75"/>
                  </a:lnTo>
                  <a:cubicBezTo>
                    <a:pt x="2165" y="75"/>
                    <a:pt x="2182" y="59"/>
                    <a:pt x="2182" y="36"/>
                  </a:cubicBezTo>
                  <a:cubicBezTo>
                    <a:pt x="2182" y="17"/>
                    <a:pt x="2165" y="0"/>
                    <a:pt x="2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 rot="749980">
              <a:off x="1043343" y="3946957"/>
              <a:ext cx="165406" cy="7315"/>
            </a:xfrm>
            <a:custGeom>
              <a:avLst/>
              <a:gdLst/>
              <a:ahLst/>
              <a:cxnLst/>
              <a:rect l="l" t="t" r="r" b="b"/>
              <a:pathLst>
                <a:path w="2216" h="98" extrusionOk="0">
                  <a:moveTo>
                    <a:pt x="2176" y="0"/>
                  </a:moveTo>
                  <a:lnTo>
                    <a:pt x="39" y="20"/>
                  </a:lnTo>
                  <a:cubicBezTo>
                    <a:pt x="20" y="20"/>
                    <a:pt x="0" y="36"/>
                    <a:pt x="0" y="59"/>
                  </a:cubicBezTo>
                  <a:cubicBezTo>
                    <a:pt x="0" y="78"/>
                    <a:pt x="20" y="98"/>
                    <a:pt x="39" y="98"/>
                  </a:cubicBezTo>
                  <a:lnTo>
                    <a:pt x="2176" y="75"/>
                  </a:lnTo>
                  <a:cubicBezTo>
                    <a:pt x="2198" y="75"/>
                    <a:pt x="2215" y="59"/>
                    <a:pt x="2215" y="36"/>
                  </a:cubicBezTo>
                  <a:cubicBezTo>
                    <a:pt x="2215" y="17"/>
                    <a:pt x="2201" y="0"/>
                    <a:pt x="2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 rot="749980">
              <a:off x="1175464" y="3894505"/>
              <a:ext cx="5673" cy="91884"/>
            </a:xfrm>
            <a:custGeom>
              <a:avLst/>
              <a:gdLst/>
              <a:ahLst/>
              <a:cxnLst/>
              <a:rect l="l" t="t" r="r" b="b"/>
              <a:pathLst>
                <a:path w="76" h="1231" extrusionOk="0">
                  <a:moveTo>
                    <a:pt x="39" y="0"/>
                  </a:moveTo>
                  <a:cubicBezTo>
                    <a:pt x="17" y="0"/>
                    <a:pt x="0" y="17"/>
                    <a:pt x="0" y="36"/>
                  </a:cubicBezTo>
                  <a:lnTo>
                    <a:pt x="0" y="1191"/>
                  </a:lnTo>
                  <a:cubicBezTo>
                    <a:pt x="0" y="1214"/>
                    <a:pt x="17" y="1231"/>
                    <a:pt x="39" y="1231"/>
                  </a:cubicBezTo>
                  <a:cubicBezTo>
                    <a:pt x="59" y="1231"/>
                    <a:pt x="76" y="1214"/>
                    <a:pt x="76" y="1191"/>
                  </a:cubicBezTo>
                  <a:lnTo>
                    <a:pt x="76" y="36"/>
                  </a:ln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 rot="749980">
              <a:off x="1128656" y="3891535"/>
              <a:ext cx="5897" cy="89048"/>
            </a:xfrm>
            <a:custGeom>
              <a:avLst/>
              <a:gdLst/>
              <a:ahLst/>
              <a:cxnLst/>
              <a:rect l="l" t="t" r="r" b="b"/>
              <a:pathLst>
                <a:path w="79" h="1193" extrusionOk="0">
                  <a:moveTo>
                    <a:pt x="39" y="1"/>
                  </a:moveTo>
                  <a:cubicBezTo>
                    <a:pt x="17" y="1"/>
                    <a:pt x="0" y="18"/>
                    <a:pt x="0" y="37"/>
                  </a:cubicBezTo>
                  <a:lnTo>
                    <a:pt x="0" y="1153"/>
                  </a:lnTo>
                  <a:cubicBezTo>
                    <a:pt x="0" y="1175"/>
                    <a:pt x="17" y="1192"/>
                    <a:pt x="39" y="1192"/>
                  </a:cubicBezTo>
                  <a:cubicBezTo>
                    <a:pt x="59" y="1192"/>
                    <a:pt x="78" y="1175"/>
                    <a:pt x="78" y="1153"/>
                  </a:cubicBezTo>
                  <a:lnTo>
                    <a:pt x="78" y="37"/>
                  </a:lnTo>
                  <a:cubicBezTo>
                    <a:pt x="78" y="18"/>
                    <a:pt x="59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 rot="749980">
              <a:off x="1088610" y="3883837"/>
              <a:ext cx="7166" cy="86510"/>
            </a:xfrm>
            <a:custGeom>
              <a:avLst/>
              <a:gdLst/>
              <a:ahLst/>
              <a:cxnLst/>
              <a:rect l="l" t="t" r="r" b="b"/>
              <a:pathLst>
                <a:path w="96" h="1159" extrusionOk="0">
                  <a:moveTo>
                    <a:pt x="59" y="1"/>
                  </a:moveTo>
                  <a:cubicBezTo>
                    <a:pt x="43" y="1"/>
                    <a:pt x="20" y="18"/>
                    <a:pt x="20" y="37"/>
                  </a:cubicBezTo>
                  <a:lnTo>
                    <a:pt x="1" y="1120"/>
                  </a:lnTo>
                  <a:cubicBezTo>
                    <a:pt x="1" y="1139"/>
                    <a:pt x="17" y="1159"/>
                    <a:pt x="37" y="1159"/>
                  </a:cubicBezTo>
                  <a:cubicBezTo>
                    <a:pt x="59" y="1159"/>
                    <a:pt x="76" y="1145"/>
                    <a:pt x="76" y="1120"/>
                  </a:cubicBezTo>
                  <a:lnTo>
                    <a:pt x="96" y="37"/>
                  </a:lnTo>
                  <a:cubicBezTo>
                    <a:pt x="96" y="18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 rot="749980">
              <a:off x="1217491" y="3591699"/>
              <a:ext cx="98975" cy="99572"/>
            </a:xfrm>
            <a:custGeom>
              <a:avLst/>
              <a:gdLst/>
              <a:ahLst/>
              <a:cxnLst/>
              <a:rect l="l" t="t" r="r" b="b"/>
              <a:pathLst>
                <a:path w="1326" h="1334" extrusionOk="0">
                  <a:moveTo>
                    <a:pt x="1104" y="542"/>
                  </a:moveTo>
                  <a:cubicBezTo>
                    <a:pt x="1117" y="542"/>
                    <a:pt x="1135" y="553"/>
                    <a:pt x="1158" y="573"/>
                  </a:cubicBezTo>
                  <a:cubicBezTo>
                    <a:pt x="1200" y="623"/>
                    <a:pt x="1239" y="710"/>
                    <a:pt x="1217" y="763"/>
                  </a:cubicBezTo>
                  <a:cubicBezTo>
                    <a:pt x="1211" y="774"/>
                    <a:pt x="1200" y="805"/>
                    <a:pt x="1130" y="810"/>
                  </a:cubicBezTo>
                  <a:cubicBezTo>
                    <a:pt x="1126" y="811"/>
                    <a:pt x="1123" y="811"/>
                    <a:pt x="1119" y="811"/>
                  </a:cubicBezTo>
                  <a:cubicBezTo>
                    <a:pt x="1097" y="811"/>
                    <a:pt x="1072" y="798"/>
                    <a:pt x="1046" y="779"/>
                  </a:cubicBezTo>
                  <a:cubicBezTo>
                    <a:pt x="1032" y="740"/>
                    <a:pt x="1013" y="654"/>
                    <a:pt x="1035" y="595"/>
                  </a:cubicBezTo>
                  <a:cubicBezTo>
                    <a:pt x="1046" y="570"/>
                    <a:pt x="1069" y="553"/>
                    <a:pt x="1099" y="542"/>
                  </a:cubicBezTo>
                  <a:cubicBezTo>
                    <a:pt x="1101" y="542"/>
                    <a:pt x="1102" y="542"/>
                    <a:pt x="1104" y="542"/>
                  </a:cubicBezTo>
                  <a:close/>
                  <a:moveTo>
                    <a:pt x="528" y="989"/>
                  </a:moveTo>
                  <a:cubicBezTo>
                    <a:pt x="555" y="989"/>
                    <a:pt x="584" y="1001"/>
                    <a:pt x="603" y="1014"/>
                  </a:cubicBezTo>
                  <a:cubicBezTo>
                    <a:pt x="692" y="1067"/>
                    <a:pt x="712" y="1159"/>
                    <a:pt x="678" y="1220"/>
                  </a:cubicBezTo>
                  <a:cubicBezTo>
                    <a:pt x="662" y="1248"/>
                    <a:pt x="637" y="1262"/>
                    <a:pt x="607" y="1262"/>
                  </a:cubicBezTo>
                  <a:cubicBezTo>
                    <a:pt x="585" y="1262"/>
                    <a:pt x="560" y="1255"/>
                    <a:pt x="533" y="1240"/>
                  </a:cubicBezTo>
                  <a:cubicBezTo>
                    <a:pt x="527" y="1237"/>
                    <a:pt x="519" y="1234"/>
                    <a:pt x="514" y="1226"/>
                  </a:cubicBezTo>
                  <a:cubicBezTo>
                    <a:pt x="514" y="1223"/>
                    <a:pt x="511" y="1220"/>
                    <a:pt x="505" y="1220"/>
                  </a:cubicBezTo>
                  <a:cubicBezTo>
                    <a:pt x="438" y="1156"/>
                    <a:pt x="435" y="1061"/>
                    <a:pt x="472" y="1017"/>
                  </a:cubicBezTo>
                  <a:cubicBezTo>
                    <a:pt x="486" y="996"/>
                    <a:pt x="507" y="989"/>
                    <a:pt x="528" y="989"/>
                  </a:cubicBezTo>
                  <a:close/>
                  <a:moveTo>
                    <a:pt x="595" y="0"/>
                  </a:moveTo>
                  <a:cubicBezTo>
                    <a:pt x="545" y="0"/>
                    <a:pt x="414" y="67"/>
                    <a:pt x="14" y="503"/>
                  </a:cubicBezTo>
                  <a:cubicBezTo>
                    <a:pt x="3" y="514"/>
                    <a:pt x="0" y="531"/>
                    <a:pt x="9" y="545"/>
                  </a:cubicBezTo>
                  <a:cubicBezTo>
                    <a:pt x="17" y="570"/>
                    <a:pt x="282" y="1184"/>
                    <a:pt x="500" y="1304"/>
                  </a:cubicBezTo>
                  <a:cubicBezTo>
                    <a:pt x="538" y="1325"/>
                    <a:pt x="575" y="1334"/>
                    <a:pt x="608" y="1334"/>
                  </a:cubicBezTo>
                  <a:cubicBezTo>
                    <a:pt x="632" y="1334"/>
                    <a:pt x="654" y="1329"/>
                    <a:pt x="673" y="1321"/>
                  </a:cubicBezTo>
                  <a:cubicBezTo>
                    <a:pt x="700" y="1307"/>
                    <a:pt x="726" y="1282"/>
                    <a:pt x="739" y="1248"/>
                  </a:cubicBezTo>
                  <a:cubicBezTo>
                    <a:pt x="787" y="1159"/>
                    <a:pt x="767" y="1017"/>
                    <a:pt x="639" y="941"/>
                  </a:cubicBezTo>
                  <a:cubicBezTo>
                    <a:pt x="596" y="916"/>
                    <a:pt x="557" y="905"/>
                    <a:pt x="523" y="905"/>
                  </a:cubicBezTo>
                  <a:cubicBezTo>
                    <a:pt x="472" y="905"/>
                    <a:pt x="433" y="929"/>
                    <a:pt x="408" y="961"/>
                  </a:cubicBezTo>
                  <a:cubicBezTo>
                    <a:pt x="391" y="989"/>
                    <a:pt x="377" y="1028"/>
                    <a:pt x="374" y="1064"/>
                  </a:cubicBezTo>
                  <a:cubicBezTo>
                    <a:pt x="254" y="902"/>
                    <a:pt x="140" y="659"/>
                    <a:pt x="84" y="534"/>
                  </a:cubicBezTo>
                  <a:cubicBezTo>
                    <a:pt x="268" y="330"/>
                    <a:pt x="491" y="115"/>
                    <a:pt x="569" y="79"/>
                  </a:cubicBezTo>
                  <a:cubicBezTo>
                    <a:pt x="614" y="210"/>
                    <a:pt x="784" y="654"/>
                    <a:pt x="982" y="821"/>
                  </a:cubicBezTo>
                  <a:cubicBezTo>
                    <a:pt x="991" y="830"/>
                    <a:pt x="996" y="835"/>
                    <a:pt x="1007" y="838"/>
                  </a:cubicBezTo>
                  <a:cubicBezTo>
                    <a:pt x="1047" y="865"/>
                    <a:pt x="1084" y="884"/>
                    <a:pt x="1125" y="884"/>
                  </a:cubicBezTo>
                  <a:cubicBezTo>
                    <a:pt x="1130" y="884"/>
                    <a:pt x="1136" y="883"/>
                    <a:pt x="1141" y="883"/>
                  </a:cubicBezTo>
                  <a:cubicBezTo>
                    <a:pt x="1239" y="877"/>
                    <a:pt x="1272" y="830"/>
                    <a:pt x="1292" y="785"/>
                  </a:cubicBezTo>
                  <a:cubicBezTo>
                    <a:pt x="1325" y="704"/>
                    <a:pt x="1278" y="587"/>
                    <a:pt x="1214" y="523"/>
                  </a:cubicBezTo>
                  <a:cubicBezTo>
                    <a:pt x="1181" y="486"/>
                    <a:pt x="1142" y="468"/>
                    <a:pt x="1107" y="468"/>
                  </a:cubicBezTo>
                  <a:cubicBezTo>
                    <a:pt x="1097" y="468"/>
                    <a:pt x="1087" y="469"/>
                    <a:pt x="1077" y="473"/>
                  </a:cubicBezTo>
                  <a:cubicBezTo>
                    <a:pt x="1027" y="489"/>
                    <a:pt x="991" y="523"/>
                    <a:pt x="971" y="567"/>
                  </a:cubicBezTo>
                  <a:cubicBezTo>
                    <a:pt x="957" y="601"/>
                    <a:pt x="949" y="640"/>
                    <a:pt x="952" y="679"/>
                  </a:cubicBezTo>
                  <a:cubicBezTo>
                    <a:pt x="832" y="512"/>
                    <a:pt x="706" y="233"/>
                    <a:pt x="636" y="26"/>
                  </a:cubicBezTo>
                  <a:cubicBezTo>
                    <a:pt x="631" y="18"/>
                    <a:pt x="628" y="15"/>
                    <a:pt x="622" y="9"/>
                  </a:cubicBezTo>
                  <a:cubicBezTo>
                    <a:pt x="617" y="6"/>
                    <a:pt x="609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 rot="749980">
              <a:off x="1361967" y="3716759"/>
              <a:ext cx="86062" cy="84121"/>
            </a:xfrm>
            <a:custGeom>
              <a:avLst/>
              <a:gdLst/>
              <a:ahLst/>
              <a:cxnLst/>
              <a:rect l="l" t="t" r="r" b="b"/>
              <a:pathLst>
                <a:path w="1153" h="1127" extrusionOk="0">
                  <a:moveTo>
                    <a:pt x="999" y="761"/>
                  </a:moveTo>
                  <a:cubicBezTo>
                    <a:pt x="1012" y="761"/>
                    <a:pt x="1025" y="764"/>
                    <a:pt x="1041" y="769"/>
                  </a:cubicBezTo>
                  <a:cubicBezTo>
                    <a:pt x="1055" y="772"/>
                    <a:pt x="1063" y="797"/>
                    <a:pt x="1069" y="828"/>
                  </a:cubicBezTo>
                  <a:cubicBezTo>
                    <a:pt x="1074" y="894"/>
                    <a:pt x="1049" y="987"/>
                    <a:pt x="1002" y="1017"/>
                  </a:cubicBezTo>
                  <a:cubicBezTo>
                    <a:pt x="996" y="1020"/>
                    <a:pt x="985" y="1027"/>
                    <a:pt x="968" y="1027"/>
                  </a:cubicBezTo>
                  <a:cubicBezTo>
                    <a:pt x="952" y="1027"/>
                    <a:pt x="931" y="1022"/>
                    <a:pt x="904" y="1003"/>
                  </a:cubicBezTo>
                  <a:cubicBezTo>
                    <a:pt x="882" y="989"/>
                    <a:pt x="865" y="961"/>
                    <a:pt x="854" y="925"/>
                  </a:cubicBezTo>
                  <a:cubicBezTo>
                    <a:pt x="865" y="883"/>
                    <a:pt x="901" y="805"/>
                    <a:pt x="960" y="772"/>
                  </a:cubicBezTo>
                  <a:cubicBezTo>
                    <a:pt x="973" y="764"/>
                    <a:pt x="985" y="761"/>
                    <a:pt x="999" y="761"/>
                  </a:cubicBezTo>
                  <a:close/>
                  <a:moveTo>
                    <a:pt x="273" y="749"/>
                  </a:moveTo>
                  <a:cubicBezTo>
                    <a:pt x="322" y="749"/>
                    <a:pt x="348" y="799"/>
                    <a:pt x="360" y="833"/>
                  </a:cubicBezTo>
                  <a:cubicBezTo>
                    <a:pt x="399" y="931"/>
                    <a:pt x="357" y="1017"/>
                    <a:pt x="293" y="1042"/>
                  </a:cubicBezTo>
                  <a:cubicBezTo>
                    <a:pt x="282" y="1047"/>
                    <a:pt x="271" y="1050"/>
                    <a:pt x="260" y="1050"/>
                  </a:cubicBezTo>
                  <a:cubicBezTo>
                    <a:pt x="224" y="1050"/>
                    <a:pt x="189" y="1022"/>
                    <a:pt x="167" y="973"/>
                  </a:cubicBezTo>
                  <a:cubicBezTo>
                    <a:pt x="165" y="967"/>
                    <a:pt x="162" y="959"/>
                    <a:pt x="156" y="950"/>
                  </a:cubicBezTo>
                  <a:cubicBezTo>
                    <a:pt x="162" y="947"/>
                    <a:pt x="162" y="945"/>
                    <a:pt x="153" y="936"/>
                  </a:cubicBezTo>
                  <a:cubicBezTo>
                    <a:pt x="142" y="847"/>
                    <a:pt x="195" y="769"/>
                    <a:pt x="251" y="752"/>
                  </a:cubicBezTo>
                  <a:cubicBezTo>
                    <a:pt x="259" y="750"/>
                    <a:pt x="266" y="749"/>
                    <a:pt x="273" y="749"/>
                  </a:cubicBezTo>
                  <a:close/>
                  <a:moveTo>
                    <a:pt x="814" y="0"/>
                  </a:moveTo>
                  <a:cubicBezTo>
                    <a:pt x="703" y="0"/>
                    <a:pt x="517" y="18"/>
                    <a:pt x="204" y="71"/>
                  </a:cubicBezTo>
                  <a:cubicBezTo>
                    <a:pt x="190" y="74"/>
                    <a:pt x="176" y="85"/>
                    <a:pt x="170" y="99"/>
                  </a:cubicBezTo>
                  <a:cubicBezTo>
                    <a:pt x="165" y="130"/>
                    <a:pt x="0" y="777"/>
                    <a:pt x="98" y="1003"/>
                  </a:cubicBezTo>
                  <a:cubicBezTo>
                    <a:pt x="128" y="1073"/>
                    <a:pt x="179" y="1112"/>
                    <a:pt x="226" y="1120"/>
                  </a:cubicBezTo>
                  <a:cubicBezTo>
                    <a:pt x="237" y="1124"/>
                    <a:pt x="249" y="1126"/>
                    <a:pt x="259" y="1126"/>
                  </a:cubicBezTo>
                  <a:cubicBezTo>
                    <a:pt x="280" y="1126"/>
                    <a:pt x="300" y="1119"/>
                    <a:pt x="318" y="1107"/>
                  </a:cubicBezTo>
                  <a:cubicBezTo>
                    <a:pt x="413" y="1065"/>
                    <a:pt x="483" y="939"/>
                    <a:pt x="427" y="800"/>
                  </a:cubicBezTo>
                  <a:cubicBezTo>
                    <a:pt x="388" y="704"/>
                    <a:pt x="323" y="669"/>
                    <a:pt x="267" y="669"/>
                  </a:cubicBezTo>
                  <a:cubicBezTo>
                    <a:pt x="255" y="669"/>
                    <a:pt x="243" y="671"/>
                    <a:pt x="232" y="674"/>
                  </a:cubicBezTo>
                  <a:cubicBezTo>
                    <a:pt x="195" y="682"/>
                    <a:pt x="165" y="702"/>
                    <a:pt x="137" y="733"/>
                  </a:cubicBezTo>
                  <a:cubicBezTo>
                    <a:pt x="148" y="532"/>
                    <a:pt x="198" y="270"/>
                    <a:pt x="234" y="138"/>
                  </a:cubicBezTo>
                  <a:cubicBezTo>
                    <a:pt x="464" y="101"/>
                    <a:pt x="714" y="70"/>
                    <a:pt x="840" y="70"/>
                  </a:cubicBezTo>
                  <a:cubicBezTo>
                    <a:pt x="866" y="70"/>
                    <a:pt x="887" y="71"/>
                    <a:pt x="901" y="74"/>
                  </a:cubicBezTo>
                  <a:cubicBezTo>
                    <a:pt x="854" y="208"/>
                    <a:pt x="720" y="663"/>
                    <a:pt x="770" y="917"/>
                  </a:cubicBezTo>
                  <a:cubicBezTo>
                    <a:pt x="767" y="925"/>
                    <a:pt x="770" y="936"/>
                    <a:pt x="778" y="942"/>
                  </a:cubicBezTo>
                  <a:cubicBezTo>
                    <a:pt x="792" y="995"/>
                    <a:pt x="817" y="1037"/>
                    <a:pt x="854" y="1062"/>
                  </a:cubicBezTo>
                  <a:cubicBezTo>
                    <a:pt x="896" y="1090"/>
                    <a:pt x="933" y="1101"/>
                    <a:pt x="964" y="1101"/>
                  </a:cubicBezTo>
                  <a:cubicBezTo>
                    <a:pt x="993" y="1101"/>
                    <a:pt x="1017" y="1091"/>
                    <a:pt x="1035" y="1079"/>
                  </a:cubicBezTo>
                  <a:cubicBezTo>
                    <a:pt x="1116" y="1031"/>
                    <a:pt x="1152" y="908"/>
                    <a:pt x="1141" y="822"/>
                  </a:cubicBezTo>
                  <a:cubicBezTo>
                    <a:pt x="1133" y="755"/>
                    <a:pt x="1105" y="710"/>
                    <a:pt x="1063" y="696"/>
                  </a:cubicBezTo>
                  <a:cubicBezTo>
                    <a:pt x="1043" y="689"/>
                    <a:pt x="1023" y="686"/>
                    <a:pt x="1003" y="686"/>
                  </a:cubicBezTo>
                  <a:cubicBezTo>
                    <a:pt x="975" y="686"/>
                    <a:pt x="947" y="693"/>
                    <a:pt x="921" y="708"/>
                  </a:cubicBezTo>
                  <a:cubicBezTo>
                    <a:pt x="887" y="724"/>
                    <a:pt x="859" y="752"/>
                    <a:pt x="837" y="783"/>
                  </a:cubicBezTo>
                  <a:cubicBezTo>
                    <a:pt x="840" y="576"/>
                    <a:pt x="915" y="281"/>
                    <a:pt x="985" y="74"/>
                  </a:cubicBezTo>
                  <a:cubicBezTo>
                    <a:pt x="988" y="69"/>
                    <a:pt x="988" y="58"/>
                    <a:pt x="985" y="52"/>
                  </a:cubicBezTo>
                  <a:cubicBezTo>
                    <a:pt x="980" y="34"/>
                    <a:pt x="969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>
            <a:off x="2684001" y="3539097"/>
            <a:ext cx="1248480" cy="1217872"/>
            <a:chOff x="6028476" y="312972"/>
            <a:chExt cx="1248480" cy="1217872"/>
          </a:xfrm>
        </p:grpSpPr>
        <p:sp>
          <p:nvSpPr>
            <p:cNvPr id="1250" name="Google Shape;1250;p33"/>
            <p:cNvSpPr/>
            <p:nvPr/>
          </p:nvSpPr>
          <p:spPr>
            <a:xfrm rot="-746283">
              <a:off x="6125354" y="414652"/>
              <a:ext cx="1054725" cy="1014512"/>
            </a:xfrm>
            <a:custGeom>
              <a:avLst/>
              <a:gdLst/>
              <a:ahLst/>
              <a:cxnLst/>
              <a:rect l="l" t="t" r="r" b="b"/>
              <a:pathLst>
                <a:path w="22163" h="21318" extrusionOk="0">
                  <a:moveTo>
                    <a:pt x="12041" y="1"/>
                  </a:moveTo>
                  <a:cubicBezTo>
                    <a:pt x="11676" y="1"/>
                    <a:pt x="11325" y="104"/>
                    <a:pt x="11020" y="288"/>
                  </a:cubicBezTo>
                  <a:cubicBezTo>
                    <a:pt x="10864" y="358"/>
                    <a:pt x="10716" y="452"/>
                    <a:pt x="10585" y="567"/>
                  </a:cubicBezTo>
                  <a:cubicBezTo>
                    <a:pt x="10320" y="489"/>
                    <a:pt x="10044" y="447"/>
                    <a:pt x="9768" y="447"/>
                  </a:cubicBezTo>
                  <a:cubicBezTo>
                    <a:pt x="9623" y="447"/>
                    <a:pt x="9475" y="458"/>
                    <a:pt x="9330" y="483"/>
                  </a:cubicBezTo>
                  <a:cubicBezTo>
                    <a:pt x="8803" y="564"/>
                    <a:pt x="8300" y="768"/>
                    <a:pt x="7851" y="1083"/>
                  </a:cubicBezTo>
                  <a:cubicBezTo>
                    <a:pt x="7561" y="946"/>
                    <a:pt x="7246" y="874"/>
                    <a:pt x="6919" y="871"/>
                  </a:cubicBezTo>
                  <a:lnTo>
                    <a:pt x="6908" y="871"/>
                  </a:lnTo>
                  <a:cubicBezTo>
                    <a:pt x="6442" y="871"/>
                    <a:pt x="6004" y="1016"/>
                    <a:pt x="5647" y="1270"/>
                  </a:cubicBezTo>
                  <a:cubicBezTo>
                    <a:pt x="5483" y="1228"/>
                    <a:pt x="5315" y="1206"/>
                    <a:pt x="5145" y="1206"/>
                  </a:cubicBezTo>
                  <a:cubicBezTo>
                    <a:pt x="4646" y="1206"/>
                    <a:pt x="4183" y="1387"/>
                    <a:pt x="3809" y="1716"/>
                  </a:cubicBezTo>
                  <a:cubicBezTo>
                    <a:pt x="3485" y="1853"/>
                    <a:pt x="3198" y="2071"/>
                    <a:pt x="2986" y="2350"/>
                  </a:cubicBezTo>
                  <a:cubicBezTo>
                    <a:pt x="2796" y="2592"/>
                    <a:pt x="2671" y="2880"/>
                    <a:pt x="2612" y="3181"/>
                  </a:cubicBezTo>
                  <a:lnTo>
                    <a:pt x="2612" y="3186"/>
                  </a:lnTo>
                  <a:cubicBezTo>
                    <a:pt x="2556" y="3496"/>
                    <a:pt x="2570" y="3803"/>
                    <a:pt x="2654" y="4099"/>
                  </a:cubicBezTo>
                  <a:lnTo>
                    <a:pt x="2551" y="4182"/>
                  </a:lnTo>
                  <a:cubicBezTo>
                    <a:pt x="2216" y="4478"/>
                    <a:pt x="1959" y="4863"/>
                    <a:pt x="1820" y="5287"/>
                  </a:cubicBezTo>
                  <a:cubicBezTo>
                    <a:pt x="1814" y="5309"/>
                    <a:pt x="1806" y="5329"/>
                    <a:pt x="1800" y="5349"/>
                  </a:cubicBezTo>
                  <a:cubicBezTo>
                    <a:pt x="1465" y="5441"/>
                    <a:pt x="1161" y="5619"/>
                    <a:pt x="913" y="5873"/>
                  </a:cubicBezTo>
                  <a:cubicBezTo>
                    <a:pt x="779" y="6018"/>
                    <a:pt x="662" y="6177"/>
                    <a:pt x="575" y="6347"/>
                  </a:cubicBezTo>
                  <a:cubicBezTo>
                    <a:pt x="564" y="6358"/>
                    <a:pt x="559" y="6370"/>
                    <a:pt x="550" y="6381"/>
                  </a:cubicBezTo>
                  <a:cubicBezTo>
                    <a:pt x="129" y="6930"/>
                    <a:pt x="1" y="7653"/>
                    <a:pt x="210" y="8308"/>
                  </a:cubicBezTo>
                  <a:cubicBezTo>
                    <a:pt x="221" y="8356"/>
                    <a:pt x="229" y="8392"/>
                    <a:pt x="243" y="8423"/>
                  </a:cubicBezTo>
                  <a:cubicBezTo>
                    <a:pt x="277" y="8702"/>
                    <a:pt x="363" y="8978"/>
                    <a:pt x="506" y="9235"/>
                  </a:cubicBezTo>
                  <a:cubicBezTo>
                    <a:pt x="659" y="9511"/>
                    <a:pt x="871" y="9737"/>
                    <a:pt x="1122" y="9915"/>
                  </a:cubicBezTo>
                  <a:cubicBezTo>
                    <a:pt x="1122" y="9952"/>
                    <a:pt x="1128" y="9985"/>
                    <a:pt x="1131" y="10021"/>
                  </a:cubicBezTo>
                  <a:cubicBezTo>
                    <a:pt x="1131" y="10100"/>
                    <a:pt x="1133" y="10183"/>
                    <a:pt x="1145" y="10264"/>
                  </a:cubicBezTo>
                  <a:cubicBezTo>
                    <a:pt x="1170" y="10457"/>
                    <a:pt x="1212" y="10644"/>
                    <a:pt x="1270" y="10822"/>
                  </a:cubicBezTo>
                  <a:lnTo>
                    <a:pt x="1270" y="10825"/>
                  </a:lnTo>
                  <a:cubicBezTo>
                    <a:pt x="1304" y="10931"/>
                    <a:pt x="1351" y="11031"/>
                    <a:pt x="1401" y="11126"/>
                  </a:cubicBezTo>
                  <a:cubicBezTo>
                    <a:pt x="1412" y="11148"/>
                    <a:pt x="1424" y="11174"/>
                    <a:pt x="1437" y="11199"/>
                  </a:cubicBezTo>
                  <a:cubicBezTo>
                    <a:pt x="1384" y="11268"/>
                    <a:pt x="1337" y="11341"/>
                    <a:pt x="1295" y="11413"/>
                  </a:cubicBezTo>
                  <a:cubicBezTo>
                    <a:pt x="1036" y="11757"/>
                    <a:pt x="893" y="12186"/>
                    <a:pt x="899" y="12619"/>
                  </a:cubicBezTo>
                  <a:cubicBezTo>
                    <a:pt x="899" y="12666"/>
                    <a:pt x="905" y="12716"/>
                    <a:pt x="907" y="12761"/>
                  </a:cubicBezTo>
                  <a:lnTo>
                    <a:pt x="907" y="13297"/>
                  </a:lnTo>
                  <a:cubicBezTo>
                    <a:pt x="737" y="13609"/>
                    <a:pt x="634" y="13966"/>
                    <a:pt x="631" y="14348"/>
                  </a:cubicBezTo>
                  <a:cubicBezTo>
                    <a:pt x="628" y="14934"/>
                    <a:pt x="854" y="15484"/>
                    <a:pt x="1270" y="15899"/>
                  </a:cubicBezTo>
                  <a:cubicBezTo>
                    <a:pt x="1345" y="15975"/>
                    <a:pt x="1429" y="16050"/>
                    <a:pt x="1518" y="16114"/>
                  </a:cubicBezTo>
                  <a:cubicBezTo>
                    <a:pt x="1424" y="16485"/>
                    <a:pt x="1384" y="16845"/>
                    <a:pt x="1504" y="17266"/>
                  </a:cubicBezTo>
                  <a:cubicBezTo>
                    <a:pt x="1638" y="17738"/>
                    <a:pt x="1945" y="18134"/>
                    <a:pt x="2361" y="18388"/>
                  </a:cubicBezTo>
                  <a:cubicBezTo>
                    <a:pt x="2171" y="18873"/>
                    <a:pt x="2127" y="19278"/>
                    <a:pt x="2205" y="19682"/>
                  </a:cubicBezTo>
                  <a:cubicBezTo>
                    <a:pt x="2375" y="20572"/>
                    <a:pt x="3145" y="21228"/>
                    <a:pt x="4046" y="21253"/>
                  </a:cubicBezTo>
                  <a:cubicBezTo>
                    <a:pt x="4188" y="21259"/>
                    <a:pt x="6169" y="21317"/>
                    <a:pt x="7237" y="21317"/>
                  </a:cubicBezTo>
                  <a:cubicBezTo>
                    <a:pt x="7815" y="21317"/>
                    <a:pt x="8069" y="21303"/>
                    <a:pt x="8348" y="21231"/>
                  </a:cubicBezTo>
                  <a:cubicBezTo>
                    <a:pt x="8981" y="21061"/>
                    <a:pt x="9458" y="20611"/>
                    <a:pt x="9684" y="20034"/>
                  </a:cubicBezTo>
                  <a:cubicBezTo>
                    <a:pt x="9882" y="20003"/>
                    <a:pt x="10097" y="19959"/>
                    <a:pt x="10309" y="19875"/>
                  </a:cubicBezTo>
                  <a:cubicBezTo>
                    <a:pt x="10496" y="19945"/>
                    <a:pt x="10700" y="20000"/>
                    <a:pt x="10937" y="20039"/>
                  </a:cubicBezTo>
                  <a:cubicBezTo>
                    <a:pt x="11313" y="20098"/>
                    <a:pt x="11721" y="20112"/>
                    <a:pt x="11997" y="20112"/>
                  </a:cubicBezTo>
                  <a:cubicBezTo>
                    <a:pt x="12120" y="20112"/>
                    <a:pt x="12276" y="20109"/>
                    <a:pt x="12443" y="20101"/>
                  </a:cubicBezTo>
                  <a:cubicBezTo>
                    <a:pt x="12747" y="20762"/>
                    <a:pt x="13397" y="21208"/>
                    <a:pt x="14142" y="21228"/>
                  </a:cubicBezTo>
                  <a:cubicBezTo>
                    <a:pt x="14284" y="21234"/>
                    <a:pt x="16265" y="21295"/>
                    <a:pt x="17331" y="21295"/>
                  </a:cubicBezTo>
                  <a:cubicBezTo>
                    <a:pt x="17911" y="21295"/>
                    <a:pt x="18165" y="21281"/>
                    <a:pt x="18444" y="21208"/>
                  </a:cubicBezTo>
                  <a:cubicBezTo>
                    <a:pt x="19432" y="20938"/>
                    <a:pt x="20048" y="19986"/>
                    <a:pt x="19909" y="18949"/>
                  </a:cubicBezTo>
                  <a:cubicBezTo>
                    <a:pt x="19903" y="18910"/>
                    <a:pt x="19895" y="18871"/>
                    <a:pt x="19889" y="18829"/>
                  </a:cubicBezTo>
                  <a:cubicBezTo>
                    <a:pt x="19906" y="18812"/>
                    <a:pt x="19920" y="18790"/>
                    <a:pt x="19934" y="18773"/>
                  </a:cubicBezTo>
                  <a:cubicBezTo>
                    <a:pt x="19967" y="18728"/>
                    <a:pt x="20006" y="18670"/>
                    <a:pt x="20048" y="18606"/>
                  </a:cubicBezTo>
                  <a:cubicBezTo>
                    <a:pt x="20355" y="18452"/>
                    <a:pt x="20637" y="18226"/>
                    <a:pt x="20893" y="17930"/>
                  </a:cubicBezTo>
                  <a:cubicBezTo>
                    <a:pt x="21033" y="17766"/>
                    <a:pt x="21292" y="17425"/>
                    <a:pt x="21443" y="17013"/>
                  </a:cubicBezTo>
                  <a:cubicBezTo>
                    <a:pt x="21516" y="16806"/>
                    <a:pt x="21557" y="16600"/>
                    <a:pt x="21569" y="16396"/>
                  </a:cubicBezTo>
                  <a:cubicBezTo>
                    <a:pt x="21772" y="16170"/>
                    <a:pt x="21912" y="15913"/>
                    <a:pt x="21995" y="15643"/>
                  </a:cubicBezTo>
                  <a:cubicBezTo>
                    <a:pt x="22107" y="15392"/>
                    <a:pt x="22163" y="15116"/>
                    <a:pt x="22157" y="14834"/>
                  </a:cubicBezTo>
                  <a:cubicBezTo>
                    <a:pt x="22157" y="14747"/>
                    <a:pt x="22152" y="14669"/>
                    <a:pt x="22141" y="14585"/>
                  </a:cubicBezTo>
                  <a:cubicBezTo>
                    <a:pt x="22127" y="14223"/>
                    <a:pt x="22012" y="13863"/>
                    <a:pt x="21792" y="13545"/>
                  </a:cubicBezTo>
                  <a:lnTo>
                    <a:pt x="21789" y="13542"/>
                  </a:lnTo>
                  <a:cubicBezTo>
                    <a:pt x="21583" y="13249"/>
                    <a:pt x="21306" y="13026"/>
                    <a:pt x="20994" y="12881"/>
                  </a:cubicBezTo>
                  <a:cubicBezTo>
                    <a:pt x="21039" y="12242"/>
                    <a:pt x="20799" y="11782"/>
                    <a:pt x="20628" y="11542"/>
                  </a:cubicBezTo>
                  <a:cubicBezTo>
                    <a:pt x="20662" y="11478"/>
                    <a:pt x="20693" y="11411"/>
                    <a:pt x="20726" y="11341"/>
                  </a:cubicBezTo>
                  <a:cubicBezTo>
                    <a:pt x="21111" y="10454"/>
                    <a:pt x="20949" y="9469"/>
                    <a:pt x="20302" y="8774"/>
                  </a:cubicBezTo>
                  <a:cubicBezTo>
                    <a:pt x="20241" y="8705"/>
                    <a:pt x="20171" y="8643"/>
                    <a:pt x="20101" y="8579"/>
                  </a:cubicBezTo>
                  <a:cubicBezTo>
                    <a:pt x="20087" y="8560"/>
                    <a:pt x="20076" y="8543"/>
                    <a:pt x="20062" y="8523"/>
                  </a:cubicBezTo>
                  <a:cubicBezTo>
                    <a:pt x="20104" y="8509"/>
                    <a:pt x="20143" y="8495"/>
                    <a:pt x="20182" y="8479"/>
                  </a:cubicBezTo>
                  <a:cubicBezTo>
                    <a:pt x="20455" y="8364"/>
                    <a:pt x="20693" y="8197"/>
                    <a:pt x="20893" y="7993"/>
                  </a:cubicBezTo>
                  <a:cubicBezTo>
                    <a:pt x="21493" y="7625"/>
                    <a:pt x="21889" y="6969"/>
                    <a:pt x="21892" y="6208"/>
                  </a:cubicBezTo>
                  <a:cubicBezTo>
                    <a:pt x="21898" y="5982"/>
                    <a:pt x="21862" y="5761"/>
                    <a:pt x="21800" y="5549"/>
                  </a:cubicBezTo>
                  <a:cubicBezTo>
                    <a:pt x="21792" y="5421"/>
                    <a:pt x="21772" y="5293"/>
                    <a:pt x="21739" y="5162"/>
                  </a:cubicBezTo>
                  <a:cubicBezTo>
                    <a:pt x="21627" y="4726"/>
                    <a:pt x="21373" y="4350"/>
                    <a:pt x="21022" y="4082"/>
                  </a:cubicBezTo>
                  <a:cubicBezTo>
                    <a:pt x="20712" y="3627"/>
                    <a:pt x="20224" y="3320"/>
                    <a:pt x="19672" y="3242"/>
                  </a:cubicBezTo>
                  <a:cubicBezTo>
                    <a:pt x="19655" y="3234"/>
                    <a:pt x="19641" y="3231"/>
                    <a:pt x="19627" y="3223"/>
                  </a:cubicBezTo>
                  <a:lnTo>
                    <a:pt x="19624" y="3220"/>
                  </a:lnTo>
                  <a:cubicBezTo>
                    <a:pt x="19404" y="3147"/>
                    <a:pt x="19181" y="3111"/>
                    <a:pt x="18949" y="3111"/>
                  </a:cubicBezTo>
                  <a:cubicBezTo>
                    <a:pt x="18494" y="3111"/>
                    <a:pt x="18065" y="3256"/>
                    <a:pt x="17705" y="3521"/>
                  </a:cubicBezTo>
                  <a:cubicBezTo>
                    <a:pt x="17565" y="3359"/>
                    <a:pt x="17398" y="3220"/>
                    <a:pt x="17214" y="3111"/>
                  </a:cubicBezTo>
                  <a:cubicBezTo>
                    <a:pt x="16910" y="2930"/>
                    <a:pt x="16561" y="2838"/>
                    <a:pt x="16209" y="2838"/>
                  </a:cubicBezTo>
                  <a:cubicBezTo>
                    <a:pt x="16067" y="2838"/>
                    <a:pt x="15928" y="2852"/>
                    <a:pt x="15794" y="2880"/>
                  </a:cubicBezTo>
                  <a:cubicBezTo>
                    <a:pt x="15679" y="2589"/>
                    <a:pt x="15498" y="2330"/>
                    <a:pt x="15264" y="2126"/>
                  </a:cubicBezTo>
                  <a:cubicBezTo>
                    <a:pt x="15239" y="2090"/>
                    <a:pt x="15219" y="2057"/>
                    <a:pt x="15191" y="2020"/>
                  </a:cubicBezTo>
                  <a:cubicBezTo>
                    <a:pt x="14923" y="1658"/>
                    <a:pt x="14536" y="1404"/>
                    <a:pt x="14106" y="1292"/>
                  </a:cubicBezTo>
                  <a:cubicBezTo>
                    <a:pt x="14058" y="1181"/>
                    <a:pt x="13994" y="1075"/>
                    <a:pt x="13925" y="974"/>
                  </a:cubicBezTo>
                  <a:cubicBezTo>
                    <a:pt x="13704" y="662"/>
                    <a:pt x="13397" y="419"/>
                    <a:pt x="13054" y="280"/>
                  </a:cubicBezTo>
                  <a:cubicBezTo>
                    <a:pt x="12753" y="98"/>
                    <a:pt x="12413" y="1"/>
                    <a:pt x="12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 rot="-746283">
              <a:off x="6367542" y="598893"/>
              <a:ext cx="26222" cy="26174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7" y="81"/>
                  </a:moveTo>
                  <a:cubicBezTo>
                    <a:pt x="327" y="81"/>
                    <a:pt x="380" y="103"/>
                    <a:pt x="416" y="140"/>
                  </a:cubicBezTo>
                  <a:cubicBezTo>
                    <a:pt x="450" y="176"/>
                    <a:pt x="472" y="226"/>
                    <a:pt x="472" y="276"/>
                  </a:cubicBezTo>
                  <a:cubicBezTo>
                    <a:pt x="472" y="385"/>
                    <a:pt x="383" y="472"/>
                    <a:pt x="277" y="472"/>
                  </a:cubicBezTo>
                  <a:cubicBezTo>
                    <a:pt x="165" y="472"/>
                    <a:pt x="81" y="385"/>
                    <a:pt x="81" y="276"/>
                  </a:cubicBezTo>
                  <a:cubicBezTo>
                    <a:pt x="81" y="170"/>
                    <a:pt x="168" y="81"/>
                    <a:pt x="277" y="81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3"/>
                    <a:pt x="0" y="273"/>
                  </a:cubicBezTo>
                  <a:cubicBezTo>
                    <a:pt x="0" y="424"/>
                    <a:pt x="126" y="550"/>
                    <a:pt x="277" y="550"/>
                  </a:cubicBezTo>
                  <a:cubicBezTo>
                    <a:pt x="425" y="550"/>
                    <a:pt x="547" y="427"/>
                    <a:pt x="550" y="276"/>
                  </a:cubicBezTo>
                  <a:cubicBezTo>
                    <a:pt x="550" y="204"/>
                    <a:pt x="522" y="134"/>
                    <a:pt x="472" y="81"/>
                  </a:cubicBezTo>
                  <a:cubicBezTo>
                    <a:pt x="419" y="28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 rot="-746283">
              <a:off x="6609517" y="506103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3" y="0"/>
                  </a:moveTo>
                  <a:cubicBezTo>
                    <a:pt x="20" y="0"/>
                    <a:pt x="4" y="17"/>
                    <a:pt x="4" y="36"/>
                  </a:cubicBezTo>
                  <a:lnTo>
                    <a:pt x="1" y="703"/>
                  </a:lnTo>
                  <a:cubicBezTo>
                    <a:pt x="1" y="725"/>
                    <a:pt x="18" y="742"/>
                    <a:pt x="40" y="742"/>
                  </a:cubicBezTo>
                  <a:cubicBezTo>
                    <a:pt x="59" y="742"/>
                    <a:pt x="76" y="725"/>
                    <a:pt x="76" y="703"/>
                  </a:cubicBezTo>
                  <a:lnTo>
                    <a:pt x="79" y="36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 rot="-746283">
              <a:off x="6596282" y="512223"/>
              <a:ext cx="30743" cy="22129"/>
            </a:xfrm>
            <a:custGeom>
              <a:avLst/>
              <a:gdLst/>
              <a:ahLst/>
              <a:cxnLst/>
              <a:rect l="l" t="t" r="r" b="b"/>
              <a:pathLst>
                <a:path w="646" h="465" extrusionOk="0">
                  <a:moveTo>
                    <a:pt x="600" y="1"/>
                  </a:moveTo>
                  <a:cubicBezTo>
                    <a:pt x="592" y="1"/>
                    <a:pt x="583" y="4"/>
                    <a:pt x="575" y="10"/>
                  </a:cubicBezTo>
                  <a:lnTo>
                    <a:pt x="26" y="392"/>
                  </a:lnTo>
                  <a:cubicBezTo>
                    <a:pt x="3" y="406"/>
                    <a:pt x="1" y="431"/>
                    <a:pt x="15" y="448"/>
                  </a:cubicBezTo>
                  <a:cubicBezTo>
                    <a:pt x="23" y="459"/>
                    <a:pt x="31" y="464"/>
                    <a:pt x="45" y="464"/>
                  </a:cubicBezTo>
                  <a:cubicBezTo>
                    <a:pt x="54" y="464"/>
                    <a:pt x="65" y="461"/>
                    <a:pt x="70" y="459"/>
                  </a:cubicBezTo>
                  <a:lnTo>
                    <a:pt x="623" y="74"/>
                  </a:lnTo>
                  <a:cubicBezTo>
                    <a:pt x="642" y="60"/>
                    <a:pt x="645" y="37"/>
                    <a:pt x="631" y="18"/>
                  </a:cubicBezTo>
                  <a:cubicBezTo>
                    <a:pt x="623" y="7"/>
                    <a:pt x="612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 rot="-746283">
              <a:off x="6599625" y="510999"/>
              <a:ext cx="23937" cy="24699"/>
            </a:xfrm>
            <a:custGeom>
              <a:avLst/>
              <a:gdLst/>
              <a:ahLst/>
              <a:cxnLst/>
              <a:rect l="l" t="t" r="r" b="b"/>
              <a:pathLst>
                <a:path w="503" h="519" extrusionOk="0">
                  <a:moveTo>
                    <a:pt x="45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0" y="24"/>
                    <a:pt x="0" y="49"/>
                    <a:pt x="14" y="66"/>
                  </a:cubicBezTo>
                  <a:lnTo>
                    <a:pt x="430" y="504"/>
                  </a:lnTo>
                  <a:cubicBezTo>
                    <a:pt x="436" y="515"/>
                    <a:pt x="447" y="518"/>
                    <a:pt x="458" y="518"/>
                  </a:cubicBezTo>
                  <a:cubicBezTo>
                    <a:pt x="469" y="518"/>
                    <a:pt x="477" y="515"/>
                    <a:pt x="486" y="507"/>
                  </a:cubicBezTo>
                  <a:cubicBezTo>
                    <a:pt x="503" y="496"/>
                    <a:pt x="503" y="471"/>
                    <a:pt x="489" y="451"/>
                  </a:cubicBezTo>
                  <a:lnTo>
                    <a:pt x="73" y="13"/>
                  </a:lnTo>
                  <a:cubicBezTo>
                    <a:pt x="66" y="4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 rot="-746283">
              <a:off x="6593070" y="521335"/>
              <a:ext cx="34312" cy="3998"/>
            </a:xfrm>
            <a:custGeom>
              <a:avLst/>
              <a:gdLst/>
              <a:ahLst/>
              <a:cxnLst/>
              <a:rect l="l" t="t" r="r" b="b"/>
              <a:pathLst>
                <a:path w="721" h="84" extrusionOk="0">
                  <a:moveTo>
                    <a:pt x="681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8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81" y="78"/>
                  </a:lnTo>
                  <a:cubicBezTo>
                    <a:pt x="701" y="78"/>
                    <a:pt x="720" y="59"/>
                    <a:pt x="720" y="39"/>
                  </a:cubicBezTo>
                  <a:cubicBezTo>
                    <a:pt x="720" y="20"/>
                    <a:pt x="701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 rot="-746283">
              <a:off x="6933052" y="582913"/>
              <a:ext cx="50302" cy="38357"/>
            </a:xfrm>
            <a:custGeom>
              <a:avLst/>
              <a:gdLst/>
              <a:ahLst/>
              <a:cxnLst/>
              <a:rect l="l" t="t" r="r" b="b"/>
              <a:pathLst>
                <a:path w="1057" h="806" extrusionOk="0">
                  <a:moveTo>
                    <a:pt x="675" y="0"/>
                  </a:moveTo>
                  <a:cubicBezTo>
                    <a:pt x="536" y="0"/>
                    <a:pt x="482" y="198"/>
                    <a:pt x="488" y="358"/>
                  </a:cubicBezTo>
                  <a:lnTo>
                    <a:pt x="488" y="358"/>
                  </a:lnTo>
                  <a:cubicBezTo>
                    <a:pt x="418" y="313"/>
                    <a:pt x="333" y="278"/>
                    <a:pt x="256" y="278"/>
                  </a:cubicBezTo>
                  <a:cubicBezTo>
                    <a:pt x="203" y="278"/>
                    <a:pt x="154" y="295"/>
                    <a:pt x="116" y="337"/>
                  </a:cubicBezTo>
                  <a:cubicBezTo>
                    <a:pt x="0" y="471"/>
                    <a:pt x="325" y="805"/>
                    <a:pt x="596" y="805"/>
                  </a:cubicBezTo>
                  <a:cubicBezTo>
                    <a:pt x="703" y="805"/>
                    <a:pt x="801" y="753"/>
                    <a:pt x="861" y="616"/>
                  </a:cubicBezTo>
                  <a:cubicBezTo>
                    <a:pt x="861" y="616"/>
                    <a:pt x="1057" y="114"/>
                    <a:pt x="733" y="10"/>
                  </a:cubicBezTo>
                  <a:cubicBezTo>
                    <a:pt x="712" y="3"/>
                    <a:pt x="693" y="0"/>
                    <a:pt x="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 rot="-746283">
              <a:off x="6935261" y="581098"/>
              <a:ext cx="46400" cy="42117"/>
            </a:xfrm>
            <a:custGeom>
              <a:avLst/>
              <a:gdLst/>
              <a:ahLst/>
              <a:cxnLst/>
              <a:rect l="l" t="t" r="r" b="b"/>
              <a:pathLst>
                <a:path w="975" h="885" extrusionOk="0">
                  <a:moveTo>
                    <a:pt x="495" y="482"/>
                  </a:moveTo>
                  <a:cubicBezTo>
                    <a:pt x="531" y="513"/>
                    <a:pt x="548" y="538"/>
                    <a:pt x="548" y="541"/>
                  </a:cubicBezTo>
                  <a:cubicBezTo>
                    <a:pt x="536" y="555"/>
                    <a:pt x="531" y="555"/>
                    <a:pt x="531" y="555"/>
                  </a:cubicBezTo>
                  <a:cubicBezTo>
                    <a:pt x="522" y="555"/>
                    <a:pt x="506" y="535"/>
                    <a:pt x="495" y="482"/>
                  </a:cubicBezTo>
                  <a:close/>
                  <a:moveTo>
                    <a:pt x="639" y="75"/>
                  </a:moveTo>
                  <a:cubicBezTo>
                    <a:pt x="653" y="75"/>
                    <a:pt x="667" y="78"/>
                    <a:pt x="684" y="84"/>
                  </a:cubicBezTo>
                  <a:cubicBezTo>
                    <a:pt x="743" y="103"/>
                    <a:pt x="785" y="142"/>
                    <a:pt x="813" y="195"/>
                  </a:cubicBezTo>
                  <a:cubicBezTo>
                    <a:pt x="891" y="363"/>
                    <a:pt x="785" y="636"/>
                    <a:pt x="785" y="639"/>
                  </a:cubicBezTo>
                  <a:cubicBezTo>
                    <a:pt x="734" y="748"/>
                    <a:pt x="659" y="803"/>
                    <a:pt x="556" y="803"/>
                  </a:cubicBezTo>
                  <a:cubicBezTo>
                    <a:pt x="380" y="803"/>
                    <a:pt x="171" y="644"/>
                    <a:pt x="107" y="508"/>
                  </a:cubicBezTo>
                  <a:cubicBezTo>
                    <a:pt x="90" y="471"/>
                    <a:pt x="82" y="427"/>
                    <a:pt x="104" y="399"/>
                  </a:cubicBezTo>
                  <a:cubicBezTo>
                    <a:pt x="132" y="368"/>
                    <a:pt x="168" y="354"/>
                    <a:pt x="213" y="354"/>
                  </a:cubicBezTo>
                  <a:cubicBezTo>
                    <a:pt x="269" y="354"/>
                    <a:pt x="338" y="376"/>
                    <a:pt x="408" y="424"/>
                  </a:cubicBezTo>
                  <a:cubicBezTo>
                    <a:pt x="419" y="533"/>
                    <a:pt x="453" y="639"/>
                    <a:pt x="534" y="639"/>
                  </a:cubicBezTo>
                  <a:cubicBezTo>
                    <a:pt x="559" y="639"/>
                    <a:pt x="584" y="625"/>
                    <a:pt x="606" y="605"/>
                  </a:cubicBezTo>
                  <a:cubicBezTo>
                    <a:pt x="620" y="591"/>
                    <a:pt x="631" y="569"/>
                    <a:pt x="628" y="544"/>
                  </a:cubicBezTo>
                  <a:cubicBezTo>
                    <a:pt x="626" y="485"/>
                    <a:pt x="556" y="418"/>
                    <a:pt x="489" y="374"/>
                  </a:cubicBezTo>
                  <a:cubicBezTo>
                    <a:pt x="489" y="262"/>
                    <a:pt x="520" y="159"/>
                    <a:pt x="564" y="109"/>
                  </a:cubicBezTo>
                  <a:cubicBezTo>
                    <a:pt x="588" y="86"/>
                    <a:pt x="611" y="75"/>
                    <a:pt x="639" y="75"/>
                  </a:cubicBezTo>
                  <a:close/>
                  <a:moveTo>
                    <a:pt x="639" y="0"/>
                  </a:moveTo>
                  <a:cubicBezTo>
                    <a:pt x="589" y="0"/>
                    <a:pt x="543" y="20"/>
                    <a:pt x="506" y="56"/>
                  </a:cubicBezTo>
                  <a:cubicBezTo>
                    <a:pt x="444" y="123"/>
                    <a:pt x="416" y="231"/>
                    <a:pt x="408" y="332"/>
                  </a:cubicBezTo>
                  <a:cubicBezTo>
                    <a:pt x="355" y="304"/>
                    <a:pt x="285" y="282"/>
                    <a:pt x="216" y="282"/>
                  </a:cubicBezTo>
                  <a:cubicBezTo>
                    <a:pt x="151" y="282"/>
                    <a:pt x="90" y="304"/>
                    <a:pt x="48" y="351"/>
                  </a:cubicBezTo>
                  <a:cubicBezTo>
                    <a:pt x="4" y="399"/>
                    <a:pt x="1" y="466"/>
                    <a:pt x="34" y="541"/>
                  </a:cubicBezTo>
                  <a:cubicBezTo>
                    <a:pt x="110" y="703"/>
                    <a:pt x="341" y="884"/>
                    <a:pt x="550" y="884"/>
                  </a:cubicBezTo>
                  <a:cubicBezTo>
                    <a:pt x="645" y="884"/>
                    <a:pt x="773" y="845"/>
                    <a:pt x="854" y="672"/>
                  </a:cubicBezTo>
                  <a:cubicBezTo>
                    <a:pt x="857" y="661"/>
                    <a:pt x="974" y="365"/>
                    <a:pt x="880" y="164"/>
                  </a:cubicBezTo>
                  <a:cubicBezTo>
                    <a:pt x="849" y="92"/>
                    <a:pt x="785" y="39"/>
                    <a:pt x="704" y="11"/>
                  </a:cubicBezTo>
                  <a:cubicBezTo>
                    <a:pt x="682" y="4"/>
                    <a:pt x="660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 rot="-746283">
              <a:off x="6970204" y="613894"/>
              <a:ext cx="49445" cy="38072"/>
            </a:xfrm>
            <a:custGeom>
              <a:avLst/>
              <a:gdLst/>
              <a:ahLst/>
              <a:cxnLst/>
              <a:rect l="l" t="t" r="r" b="b"/>
              <a:pathLst>
                <a:path w="1039" h="800" extrusionOk="0">
                  <a:moveTo>
                    <a:pt x="525" y="0"/>
                  </a:moveTo>
                  <a:cubicBezTo>
                    <a:pt x="509" y="0"/>
                    <a:pt x="501" y="1"/>
                    <a:pt x="501" y="1"/>
                  </a:cubicBezTo>
                  <a:cubicBezTo>
                    <a:pt x="1" y="43"/>
                    <a:pt x="266" y="800"/>
                    <a:pt x="489" y="800"/>
                  </a:cubicBezTo>
                  <a:cubicBezTo>
                    <a:pt x="502" y="800"/>
                    <a:pt x="514" y="798"/>
                    <a:pt x="526" y="793"/>
                  </a:cubicBezTo>
                  <a:cubicBezTo>
                    <a:pt x="649" y="741"/>
                    <a:pt x="658" y="572"/>
                    <a:pt x="625" y="436"/>
                  </a:cubicBezTo>
                  <a:lnTo>
                    <a:pt x="625" y="436"/>
                  </a:lnTo>
                  <a:cubicBezTo>
                    <a:pt x="690" y="461"/>
                    <a:pt x="765" y="477"/>
                    <a:pt x="833" y="477"/>
                  </a:cubicBezTo>
                  <a:cubicBezTo>
                    <a:pt x="942" y="477"/>
                    <a:pt x="1032" y="435"/>
                    <a:pt x="1033" y="316"/>
                  </a:cubicBezTo>
                  <a:cubicBezTo>
                    <a:pt x="1038" y="19"/>
                    <a:pt x="630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 rot="-746283">
              <a:off x="6978061" y="610821"/>
              <a:ext cx="43449" cy="41879"/>
            </a:xfrm>
            <a:custGeom>
              <a:avLst/>
              <a:gdLst/>
              <a:ahLst/>
              <a:cxnLst/>
              <a:rect l="l" t="t" r="r" b="b"/>
              <a:pathLst>
                <a:path w="913" h="880" extrusionOk="0">
                  <a:moveTo>
                    <a:pt x="344" y="330"/>
                  </a:moveTo>
                  <a:cubicBezTo>
                    <a:pt x="355" y="336"/>
                    <a:pt x="372" y="355"/>
                    <a:pt x="391" y="400"/>
                  </a:cubicBezTo>
                  <a:cubicBezTo>
                    <a:pt x="355" y="377"/>
                    <a:pt x="333" y="355"/>
                    <a:pt x="333" y="344"/>
                  </a:cubicBezTo>
                  <a:cubicBezTo>
                    <a:pt x="333" y="344"/>
                    <a:pt x="335" y="338"/>
                    <a:pt x="344" y="330"/>
                  </a:cubicBezTo>
                  <a:close/>
                  <a:moveTo>
                    <a:pt x="358" y="79"/>
                  </a:moveTo>
                  <a:cubicBezTo>
                    <a:pt x="427" y="79"/>
                    <a:pt x="656" y="87"/>
                    <a:pt x="773" y="199"/>
                  </a:cubicBezTo>
                  <a:cubicBezTo>
                    <a:pt x="810" y="241"/>
                    <a:pt x="832" y="294"/>
                    <a:pt x="832" y="355"/>
                  </a:cubicBezTo>
                  <a:cubicBezTo>
                    <a:pt x="832" y="436"/>
                    <a:pt x="779" y="478"/>
                    <a:pt x="670" y="478"/>
                  </a:cubicBezTo>
                  <a:cubicBezTo>
                    <a:pt x="614" y="478"/>
                    <a:pt x="553" y="467"/>
                    <a:pt x="494" y="444"/>
                  </a:cubicBezTo>
                  <a:cubicBezTo>
                    <a:pt x="466" y="352"/>
                    <a:pt x="413" y="252"/>
                    <a:pt x="347" y="252"/>
                  </a:cubicBezTo>
                  <a:cubicBezTo>
                    <a:pt x="335" y="252"/>
                    <a:pt x="327" y="252"/>
                    <a:pt x="316" y="257"/>
                  </a:cubicBezTo>
                  <a:cubicBezTo>
                    <a:pt x="263" y="285"/>
                    <a:pt x="252" y="324"/>
                    <a:pt x="257" y="344"/>
                  </a:cubicBezTo>
                  <a:cubicBezTo>
                    <a:pt x="263" y="422"/>
                    <a:pt x="363" y="475"/>
                    <a:pt x="427" y="503"/>
                  </a:cubicBezTo>
                  <a:cubicBezTo>
                    <a:pt x="453" y="617"/>
                    <a:pt x="444" y="754"/>
                    <a:pt x="347" y="796"/>
                  </a:cubicBezTo>
                  <a:cubicBezTo>
                    <a:pt x="340" y="798"/>
                    <a:pt x="332" y="800"/>
                    <a:pt x="325" y="800"/>
                  </a:cubicBezTo>
                  <a:cubicBezTo>
                    <a:pt x="231" y="800"/>
                    <a:pt x="103" y="593"/>
                    <a:pt x="93" y="383"/>
                  </a:cubicBezTo>
                  <a:cubicBezTo>
                    <a:pt x="84" y="280"/>
                    <a:pt x="112" y="101"/>
                    <a:pt x="335" y="79"/>
                  </a:cubicBezTo>
                  <a:close/>
                  <a:moveTo>
                    <a:pt x="333" y="1"/>
                  </a:moveTo>
                  <a:cubicBezTo>
                    <a:pt x="123" y="17"/>
                    <a:pt x="1" y="163"/>
                    <a:pt x="12" y="386"/>
                  </a:cubicBezTo>
                  <a:cubicBezTo>
                    <a:pt x="20" y="609"/>
                    <a:pt x="162" y="880"/>
                    <a:pt x="321" y="880"/>
                  </a:cubicBezTo>
                  <a:cubicBezTo>
                    <a:pt x="338" y="880"/>
                    <a:pt x="358" y="874"/>
                    <a:pt x="377" y="863"/>
                  </a:cubicBezTo>
                  <a:cubicBezTo>
                    <a:pt x="503" y="813"/>
                    <a:pt x="531" y="665"/>
                    <a:pt x="514" y="531"/>
                  </a:cubicBezTo>
                  <a:lnTo>
                    <a:pt x="514" y="531"/>
                  </a:lnTo>
                  <a:cubicBezTo>
                    <a:pt x="567" y="545"/>
                    <a:pt x="623" y="553"/>
                    <a:pt x="670" y="553"/>
                  </a:cubicBezTo>
                  <a:cubicBezTo>
                    <a:pt x="821" y="553"/>
                    <a:pt x="913" y="481"/>
                    <a:pt x="913" y="355"/>
                  </a:cubicBezTo>
                  <a:cubicBezTo>
                    <a:pt x="913" y="271"/>
                    <a:pt x="882" y="199"/>
                    <a:pt x="826" y="143"/>
                  </a:cubicBezTo>
                  <a:cubicBezTo>
                    <a:pt x="698" y="15"/>
                    <a:pt x="458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 rot="-746283">
              <a:off x="6938347" y="626462"/>
              <a:ext cx="41736" cy="35121"/>
            </a:xfrm>
            <a:custGeom>
              <a:avLst/>
              <a:gdLst/>
              <a:ahLst/>
              <a:cxnLst/>
              <a:rect l="l" t="t" r="r" b="b"/>
              <a:pathLst>
                <a:path w="877" h="738" extrusionOk="0">
                  <a:moveTo>
                    <a:pt x="516" y="1"/>
                  </a:moveTo>
                  <a:cubicBezTo>
                    <a:pt x="422" y="1"/>
                    <a:pt x="304" y="27"/>
                    <a:pt x="223" y="135"/>
                  </a:cubicBezTo>
                  <a:cubicBezTo>
                    <a:pt x="67" y="344"/>
                    <a:pt x="0" y="623"/>
                    <a:pt x="173" y="701"/>
                  </a:cubicBezTo>
                  <a:cubicBezTo>
                    <a:pt x="226" y="724"/>
                    <a:pt x="290" y="737"/>
                    <a:pt x="357" y="737"/>
                  </a:cubicBezTo>
                  <a:cubicBezTo>
                    <a:pt x="512" y="737"/>
                    <a:pt x="683" y="669"/>
                    <a:pt x="765" y="498"/>
                  </a:cubicBezTo>
                  <a:cubicBezTo>
                    <a:pt x="876" y="261"/>
                    <a:pt x="759" y="46"/>
                    <a:pt x="673" y="24"/>
                  </a:cubicBezTo>
                  <a:cubicBezTo>
                    <a:pt x="673" y="24"/>
                    <a:pt x="604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 rot="-746283">
              <a:off x="6955622" y="625809"/>
              <a:ext cx="18798" cy="18370"/>
            </a:xfrm>
            <a:custGeom>
              <a:avLst/>
              <a:gdLst/>
              <a:ahLst/>
              <a:cxnLst/>
              <a:rect l="l" t="t" r="r" b="b"/>
              <a:pathLst>
                <a:path w="395" h="386" extrusionOk="0">
                  <a:moveTo>
                    <a:pt x="1" y="1"/>
                  </a:moveTo>
                  <a:cubicBezTo>
                    <a:pt x="1" y="1"/>
                    <a:pt x="311" y="366"/>
                    <a:pt x="394" y="3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 rot="-746283">
              <a:off x="6953387" y="623920"/>
              <a:ext cx="23128" cy="22177"/>
            </a:xfrm>
            <a:custGeom>
              <a:avLst/>
              <a:gdLst/>
              <a:ahLst/>
              <a:cxnLst/>
              <a:rect l="l" t="t" r="r" b="b"/>
              <a:pathLst>
                <a:path w="486" h="466" extrusionOk="0">
                  <a:moveTo>
                    <a:pt x="49" y="0"/>
                  </a:moveTo>
                  <a:cubicBezTo>
                    <a:pt x="40" y="0"/>
                    <a:pt x="30" y="4"/>
                    <a:pt x="23" y="10"/>
                  </a:cubicBezTo>
                  <a:cubicBezTo>
                    <a:pt x="0" y="21"/>
                    <a:pt x="0" y="47"/>
                    <a:pt x="14" y="66"/>
                  </a:cubicBezTo>
                  <a:cubicBezTo>
                    <a:pt x="87" y="153"/>
                    <a:pt x="341" y="443"/>
                    <a:pt x="430" y="462"/>
                  </a:cubicBezTo>
                  <a:cubicBezTo>
                    <a:pt x="433" y="465"/>
                    <a:pt x="438" y="465"/>
                    <a:pt x="441" y="465"/>
                  </a:cubicBezTo>
                  <a:cubicBezTo>
                    <a:pt x="458" y="465"/>
                    <a:pt x="475" y="451"/>
                    <a:pt x="478" y="437"/>
                  </a:cubicBezTo>
                  <a:cubicBezTo>
                    <a:pt x="486" y="418"/>
                    <a:pt x="472" y="395"/>
                    <a:pt x="450" y="390"/>
                  </a:cubicBezTo>
                  <a:cubicBezTo>
                    <a:pt x="405" y="379"/>
                    <a:pt x="224" y="186"/>
                    <a:pt x="79" y="16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 rot="-746283">
              <a:off x="6948543" y="633909"/>
              <a:ext cx="22986" cy="21035"/>
            </a:xfrm>
            <a:custGeom>
              <a:avLst/>
              <a:gdLst/>
              <a:ahLst/>
              <a:cxnLst/>
              <a:rect l="l" t="t" r="r" b="b"/>
              <a:pathLst>
                <a:path w="483" h="4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77" y="416"/>
                    <a:pt x="483" y="4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 rot="-746283">
              <a:off x="6946540" y="631927"/>
              <a:ext cx="27269" cy="24937"/>
            </a:xfrm>
            <a:custGeom>
              <a:avLst/>
              <a:gdLst/>
              <a:ahLst/>
              <a:cxnLst/>
              <a:rect l="l" t="t" r="r" b="b"/>
              <a:pathLst>
                <a:path w="573" h="524" extrusionOk="0">
                  <a:moveTo>
                    <a:pt x="45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cubicBezTo>
                    <a:pt x="78" y="139"/>
                    <a:pt x="402" y="490"/>
                    <a:pt x="516" y="518"/>
                  </a:cubicBezTo>
                  <a:cubicBezTo>
                    <a:pt x="519" y="524"/>
                    <a:pt x="525" y="524"/>
                    <a:pt x="528" y="524"/>
                  </a:cubicBezTo>
                  <a:cubicBezTo>
                    <a:pt x="544" y="524"/>
                    <a:pt x="558" y="507"/>
                    <a:pt x="569" y="490"/>
                  </a:cubicBezTo>
                  <a:cubicBezTo>
                    <a:pt x="572" y="471"/>
                    <a:pt x="558" y="449"/>
                    <a:pt x="536" y="443"/>
                  </a:cubicBezTo>
                  <a:cubicBezTo>
                    <a:pt x="472" y="426"/>
                    <a:pt x="226" y="181"/>
                    <a:pt x="73" y="13"/>
                  </a:cubicBez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 rot="-746283">
              <a:off x="6979029" y="581961"/>
              <a:ext cx="11850" cy="24318"/>
            </a:xfrm>
            <a:custGeom>
              <a:avLst/>
              <a:gdLst/>
              <a:ahLst/>
              <a:cxnLst/>
              <a:rect l="l" t="t" r="r" b="b"/>
              <a:pathLst>
                <a:path w="249" h="511" extrusionOk="0">
                  <a:moveTo>
                    <a:pt x="135" y="0"/>
                  </a:moveTo>
                  <a:lnTo>
                    <a:pt x="1" y="511"/>
                  </a:lnTo>
                  <a:cubicBezTo>
                    <a:pt x="1" y="511"/>
                    <a:pt x="249" y="313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 rot="-746283">
              <a:off x="6976945" y="580057"/>
              <a:ext cx="16466" cy="28173"/>
            </a:xfrm>
            <a:custGeom>
              <a:avLst/>
              <a:gdLst/>
              <a:ahLst/>
              <a:cxnLst/>
              <a:rect l="l" t="t" r="r" b="b"/>
              <a:pathLst>
                <a:path w="346" h="592" extrusionOk="0">
                  <a:moveTo>
                    <a:pt x="182" y="0"/>
                  </a:moveTo>
                  <a:cubicBezTo>
                    <a:pt x="177" y="0"/>
                    <a:pt x="172" y="1"/>
                    <a:pt x="167" y="3"/>
                  </a:cubicBezTo>
                  <a:cubicBezTo>
                    <a:pt x="148" y="14"/>
                    <a:pt x="137" y="34"/>
                    <a:pt x="142" y="56"/>
                  </a:cubicBezTo>
                  <a:cubicBezTo>
                    <a:pt x="248" y="338"/>
                    <a:pt x="31" y="516"/>
                    <a:pt x="22" y="522"/>
                  </a:cubicBezTo>
                  <a:cubicBezTo>
                    <a:pt x="3" y="536"/>
                    <a:pt x="0" y="561"/>
                    <a:pt x="14" y="578"/>
                  </a:cubicBezTo>
                  <a:cubicBezTo>
                    <a:pt x="22" y="586"/>
                    <a:pt x="31" y="592"/>
                    <a:pt x="45" y="592"/>
                  </a:cubicBezTo>
                  <a:cubicBezTo>
                    <a:pt x="56" y="592"/>
                    <a:pt x="64" y="589"/>
                    <a:pt x="73" y="586"/>
                  </a:cubicBezTo>
                  <a:cubicBezTo>
                    <a:pt x="78" y="583"/>
                    <a:pt x="346" y="366"/>
                    <a:pt x="220" y="28"/>
                  </a:cubicBezTo>
                  <a:cubicBezTo>
                    <a:pt x="212" y="11"/>
                    <a:pt x="19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 rot="-746283">
              <a:off x="6946956" y="644640"/>
              <a:ext cx="18084" cy="16656"/>
            </a:xfrm>
            <a:custGeom>
              <a:avLst/>
              <a:gdLst/>
              <a:ahLst/>
              <a:cxnLst/>
              <a:rect l="l" t="t" r="r" b="b"/>
              <a:pathLst>
                <a:path w="380" h="350" extrusionOk="0">
                  <a:moveTo>
                    <a:pt x="0" y="1"/>
                  </a:moveTo>
                  <a:cubicBezTo>
                    <a:pt x="1" y="1"/>
                    <a:pt x="249" y="325"/>
                    <a:pt x="380" y="35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 rot="-746283">
              <a:off x="6944791" y="642707"/>
              <a:ext cx="22224" cy="20321"/>
            </a:xfrm>
            <a:custGeom>
              <a:avLst/>
              <a:gdLst/>
              <a:ahLst/>
              <a:cxnLst/>
              <a:rect l="l" t="t" r="r" b="b"/>
              <a:pathLst>
                <a:path w="467" h="427" extrusionOk="0">
                  <a:moveTo>
                    <a:pt x="44" y="1"/>
                  </a:moveTo>
                  <a:cubicBezTo>
                    <a:pt x="36" y="1"/>
                    <a:pt x="28" y="3"/>
                    <a:pt x="20" y="8"/>
                  </a:cubicBezTo>
                  <a:cubicBezTo>
                    <a:pt x="4" y="22"/>
                    <a:pt x="1" y="47"/>
                    <a:pt x="15" y="64"/>
                  </a:cubicBezTo>
                  <a:cubicBezTo>
                    <a:pt x="40" y="100"/>
                    <a:pt x="277" y="402"/>
                    <a:pt x="419" y="427"/>
                  </a:cubicBezTo>
                  <a:lnTo>
                    <a:pt x="425" y="427"/>
                  </a:lnTo>
                  <a:cubicBezTo>
                    <a:pt x="444" y="427"/>
                    <a:pt x="461" y="413"/>
                    <a:pt x="464" y="393"/>
                  </a:cubicBezTo>
                  <a:cubicBezTo>
                    <a:pt x="467" y="371"/>
                    <a:pt x="453" y="352"/>
                    <a:pt x="433" y="349"/>
                  </a:cubicBezTo>
                  <a:cubicBezTo>
                    <a:pt x="350" y="332"/>
                    <a:pt x="171" y="140"/>
                    <a:pt x="76" y="17"/>
                  </a:cubicBezTo>
                  <a:cubicBezTo>
                    <a:pt x="68" y="7"/>
                    <a:pt x="5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 rot="-746283">
              <a:off x="6983940" y="599882"/>
              <a:ext cx="25127" cy="8138"/>
            </a:xfrm>
            <a:custGeom>
              <a:avLst/>
              <a:gdLst/>
              <a:ahLst/>
              <a:cxnLst/>
              <a:rect l="l" t="t" r="r" b="b"/>
              <a:pathLst>
                <a:path w="528" h="171" extrusionOk="0">
                  <a:moveTo>
                    <a:pt x="353" y="0"/>
                  </a:moveTo>
                  <a:cubicBezTo>
                    <a:pt x="257" y="0"/>
                    <a:pt x="130" y="35"/>
                    <a:pt x="1" y="170"/>
                  </a:cubicBezTo>
                  <a:lnTo>
                    <a:pt x="528" y="42"/>
                  </a:lnTo>
                  <a:cubicBezTo>
                    <a:pt x="528" y="42"/>
                    <a:pt x="45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 rot="-746283">
              <a:off x="6981702" y="598020"/>
              <a:ext cx="29220" cy="11897"/>
            </a:xfrm>
            <a:custGeom>
              <a:avLst/>
              <a:gdLst/>
              <a:ahLst/>
              <a:cxnLst/>
              <a:rect l="l" t="t" r="r" b="b"/>
              <a:pathLst>
                <a:path w="614" h="250" extrusionOk="0">
                  <a:moveTo>
                    <a:pt x="396" y="0"/>
                  </a:moveTo>
                  <a:cubicBezTo>
                    <a:pt x="290" y="0"/>
                    <a:pt x="153" y="38"/>
                    <a:pt x="14" y="182"/>
                  </a:cubicBezTo>
                  <a:cubicBezTo>
                    <a:pt x="0" y="196"/>
                    <a:pt x="0" y="224"/>
                    <a:pt x="17" y="238"/>
                  </a:cubicBezTo>
                  <a:cubicBezTo>
                    <a:pt x="25" y="247"/>
                    <a:pt x="34" y="249"/>
                    <a:pt x="45" y="249"/>
                  </a:cubicBezTo>
                  <a:cubicBezTo>
                    <a:pt x="56" y="249"/>
                    <a:pt x="64" y="247"/>
                    <a:pt x="70" y="235"/>
                  </a:cubicBezTo>
                  <a:cubicBezTo>
                    <a:pt x="191" y="109"/>
                    <a:pt x="307" y="77"/>
                    <a:pt x="395" y="77"/>
                  </a:cubicBezTo>
                  <a:cubicBezTo>
                    <a:pt x="484" y="77"/>
                    <a:pt x="544" y="110"/>
                    <a:pt x="550" y="113"/>
                  </a:cubicBezTo>
                  <a:cubicBezTo>
                    <a:pt x="557" y="117"/>
                    <a:pt x="565" y="119"/>
                    <a:pt x="572" y="119"/>
                  </a:cubicBezTo>
                  <a:cubicBezTo>
                    <a:pt x="584" y="119"/>
                    <a:pt x="596" y="113"/>
                    <a:pt x="603" y="99"/>
                  </a:cubicBezTo>
                  <a:cubicBezTo>
                    <a:pt x="614" y="82"/>
                    <a:pt x="608" y="57"/>
                    <a:pt x="589" y="49"/>
                  </a:cubicBezTo>
                  <a:cubicBezTo>
                    <a:pt x="589" y="46"/>
                    <a:pt x="51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 rot="-746283">
              <a:off x="6201239" y="861759"/>
              <a:ext cx="50159" cy="40261"/>
            </a:xfrm>
            <a:custGeom>
              <a:avLst/>
              <a:gdLst/>
              <a:ahLst/>
              <a:cxnLst/>
              <a:rect l="l" t="t" r="r" b="b"/>
              <a:pathLst>
                <a:path w="1054" h="846" extrusionOk="0">
                  <a:moveTo>
                    <a:pt x="327" y="1"/>
                  </a:moveTo>
                  <a:cubicBezTo>
                    <a:pt x="251" y="1"/>
                    <a:pt x="177" y="28"/>
                    <a:pt x="118" y="104"/>
                  </a:cubicBezTo>
                  <a:cubicBezTo>
                    <a:pt x="0" y="258"/>
                    <a:pt x="194" y="398"/>
                    <a:pt x="368" y="450"/>
                  </a:cubicBezTo>
                  <a:lnTo>
                    <a:pt x="368" y="450"/>
                  </a:lnTo>
                  <a:cubicBezTo>
                    <a:pt x="259" y="536"/>
                    <a:pt x="163" y="674"/>
                    <a:pt x="230" y="790"/>
                  </a:cubicBezTo>
                  <a:cubicBezTo>
                    <a:pt x="251" y="829"/>
                    <a:pt x="292" y="846"/>
                    <a:pt x="344" y="846"/>
                  </a:cubicBezTo>
                  <a:cubicBezTo>
                    <a:pt x="586" y="846"/>
                    <a:pt x="1054" y="478"/>
                    <a:pt x="735" y="182"/>
                  </a:cubicBezTo>
                  <a:cubicBezTo>
                    <a:pt x="735" y="182"/>
                    <a:pt x="523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 rot="-746283">
              <a:off x="6203076" y="860603"/>
              <a:ext cx="41450" cy="43830"/>
            </a:xfrm>
            <a:custGeom>
              <a:avLst/>
              <a:gdLst/>
              <a:ahLst/>
              <a:cxnLst/>
              <a:rect l="l" t="t" r="r" b="b"/>
              <a:pathLst>
                <a:path w="871" h="921" extrusionOk="0">
                  <a:moveTo>
                    <a:pt x="505" y="438"/>
                  </a:moveTo>
                  <a:cubicBezTo>
                    <a:pt x="516" y="452"/>
                    <a:pt x="514" y="458"/>
                    <a:pt x="514" y="458"/>
                  </a:cubicBezTo>
                  <a:cubicBezTo>
                    <a:pt x="514" y="458"/>
                    <a:pt x="500" y="469"/>
                    <a:pt x="463" y="469"/>
                  </a:cubicBezTo>
                  <a:cubicBezTo>
                    <a:pt x="452" y="469"/>
                    <a:pt x="444" y="469"/>
                    <a:pt x="433" y="466"/>
                  </a:cubicBezTo>
                  <a:cubicBezTo>
                    <a:pt x="463" y="447"/>
                    <a:pt x="491" y="438"/>
                    <a:pt x="505" y="438"/>
                  </a:cubicBezTo>
                  <a:close/>
                  <a:moveTo>
                    <a:pt x="290" y="76"/>
                  </a:moveTo>
                  <a:cubicBezTo>
                    <a:pt x="472" y="76"/>
                    <a:pt x="673" y="246"/>
                    <a:pt x="673" y="246"/>
                  </a:cubicBezTo>
                  <a:cubicBezTo>
                    <a:pt x="765" y="329"/>
                    <a:pt x="793" y="427"/>
                    <a:pt x="751" y="527"/>
                  </a:cubicBezTo>
                  <a:cubicBezTo>
                    <a:pt x="684" y="695"/>
                    <a:pt x="449" y="843"/>
                    <a:pt x="307" y="843"/>
                  </a:cubicBezTo>
                  <a:cubicBezTo>
                    <a:pt x="268" y="843"/>
                    <a:pt x="240" y="832"/>
                    <a:pt x="226" y="806"/>
                  </a:cubicBezTo>
                  <a:cubicBezTo>
                    <a:pt x="173" y="717"/>
                    <a:pt x="254" y="600"/>
                    <a:pt x="341" y="527"/>
                  </a:cubicBezTo>
                  <a:cubicBezTo>
                    <a:pt x="385" y="539"/>
                    <a:pt x="425" y="545"/>
                    <a:pt x="460" y="545"/>
                  </a:cubicBezTo>
                  <a:cubicBezTo>
                    <a:pt x="518" y="545"/>
                    <a:pt x="561" y="529"/>
                    <a:pt x="583" y="500"/>
                  </a:cubicBezTo>
                  <a:cubicBezTo>
                    <a:pt x="592" y="480"/>
                    <a:pt x="603" y="447"/>
                    <a:pt x="583" y="402"/>
                  </a:cubicBezTo>
                  <a:cubicBezTo>
                    <a:pt x="569" y="377"/>
                    <a:pt x="544" y="360"/>
                    <a:pt x="508" y="360"/>
                  </a:cubicBezTo>
                  <a:cubicBezTo>
                    <a:pt x="452" y="360"/>
                    <a:pt x="380" y="399"/>
                    <a:pt x="324" y="441"/>
                  </a:cubicBezTo>
                  <a:cubicBezTo>
                    <a:pt x="207" y="399"/>
                    <a:pt x="112" y="329"/>
                    <a:pt x="90" y="262"/>
                  </a:cubicBezTo>
                  <a:cubicBezTo>
                    <a:pt x="81" y="229"/>
                    <a:pt x="87" y="196"/>
                    <a:pt x="115" y="162"/>
                  </a:cubicBezTo>
                  <a:cubicBezTo>
                    <a:pt x="157" y="103"/>
                    <a:pt x="215" y="76"/>
                    <a:pt x="290" y="76"/>
                  </a:cubicBezTo>
                  <a:close/>
                  <a:moveTo>
                    <a:pt x="293" y="0"/>
                  </a:moveTo>
                  <a:cubicBezTo>
                    <a:pt x="193" y="0"/>
                    <a:pt x="112" y="42"/>
                    <a:pt x="53" y="120"/>
                  </a:cubicBezTo>
                  <a:cubicBezTo>
                    <a:pt x="11" y="173"/>
                    <a:pt x="0" y="232"/>
                    <a:pt x="17" y="290"/>
                  </a:cubicBezTo>
                  <a:cubicBezTo>
                    <a:pt x="48" y="388"/>
                    <a:pt x="154" y="461"/>
                    <a:pt x="257" y="502"/>
                  </a:cubicBezTo>
                  <a:cubicBezTo>
                    <a:pt x="157" y="597"/>
                    <a:pt x="90" y="731"/>
                    <a:pt x="157" y="848"/>
                  </a:cubicBezTo>
                  <a:cubicBezTo>
                    <a:pt x="184" y="893"/>
                    <a:pt x="237" y="921"/>
                    <a:pt x="307" y="921"/>
                  </a:cubicBezTo>
                  <a:cubicBezTo>
                    <a:pt x="477" y="921"/>
                    <a:pt x="740" y="762"/>
                    <a:pt x="823" y="561"/>
                  </a:cubicBezTo>
                  <a:cubicBezTo>
                    <a:pt x="862" y="469"/>
                    <a:pt x="871" y="329"/>
                    <a:pt x="726" y="193"/>
                  </a:cubicBezTo>
                  <a:cubicBezTo>
                    <a:pt x="717" y="184"/>
                    <a:pt x="502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 rot="-746283">
              <a:off x="6239655" y="833686"/>
              <a:ext cx="39975" cy="39309"/>
            </a:xfrm>
            <a:custGeom>
              <a:avLst/>
              <a:gdLst/>
              <a:ahLst/>
              <a:cxnLst/>
              <a:rect l="l" t="t" r="r" b="b"/>
              <a:pathLst>
                <a:path w="840" h="826" extrusionOk="0">
                  <a:moveTo>
                    <a:pt x="458" y="1"/>
                  </a:moveTo>
                  <a:cubicBezTo>
                    <a:pt x="201" y="1"/>
                    <a:pt x="77" y="417"/>
                    <a:pt x="77" y="417"/>
                  </a:cubicBezTo>
                  <a:cubicBezTo>
                    <a:pt x="1" y="710"/>
                    <a:pt x="262" y="826"/>
                    <a:pt x="498" y="826"/>
                  </a:cubicBezTo>
                  <a:cubicBezTo>
                    <a:pt x="675" y="826"/>
                    <a:pt x="839" y="760"/>
                    <a:pt x="833" y="654"/>
                  </a:cubicBezTo>
                  <a:cubicBezTo>
                    <a:pt x="825" y="521"/>
                    <a:pt x="668" y="457"/>
                    <a:pt x="529" y="444"/>
                  </a:cubicBezTo>
                  <a:lnTo>
                    <a:pt x="529" y="444"/>
                  </a:lnTo>
                  <a:cubicBezTo>
                    <a:pt x="645" y="305"/>
                    <a:pt x="732" y="83"/>
                    <a:pt x="551" y="18"/>
                  </a:cubicBezTo>
                  <a:cubicBezTo>
                    <a:pt x="519" y="6"/>
                    <a:pt x="488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 rot="-746283">
              <a:off x="6239964" y="831663"/>
              <a:ext cx="41308" cy="42926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24" y="519"/>
                  </a:moveTo>
                  <a:lnTo>
                    <a:pt x="424" y="519"/>
                  </a:lnTo>
                  <a:cubicBezTo>
                    <a:pt x="394" y="544"/>
                    <a:pt x="369" y="556"/>
                    <a:pt x="357" y="558"/>
                  </a:cubicBezTo>
                  <a:cubicBezTo>
                    <a:pt x="357" y="558"/>
                    <a:pt x="352" y="558"/>
                    <a:pt x="343" y="544"/>
                  </a:cubicBezTo>
                  <a:cubicBezTo>
                    <a:pt x="349" y="536"/>
                    <a:pt x="374" y="522"/>
                    <a:pt x="424" y="519"/>
                  </a:cubicBezTo>
                  <a:close/>
                  <a:moveTo>
                    <a:pt x="449" y="76"/>
                  </a:moveTo>
                  <a:cubicBezTo>
                    <a:pt x="475" y="76"/>
                    <a:pt x="502" y="84"/>
                    <a:pt x="533" y="101"/>
                  </a:cubicBezTo>
                  <a:cubicBezTo>
                    <a:pt x="572" y="115"/>
                    <a:pt x="595" y="134"/>
                    <a:pt x="606" y="171"/>
                  </a:cubicBezTo>
                  <a:cubicBezTo>
                    <a:pt x="622" y="235"/>
                    <a:pt x="581" y="346"/>
                    <a:pt x="505" y="444"/>
                  </a:cubicBezTo>
                  <a:cubicBezTo>
                    <a:pt x="491" y="441"/>
                    <a:pt x="480" y="441"/>
                    <a:pt x="466" y="441"/>
                  </a:cubicBezTo>
                  <a:cubicBezTo>
                    <a:pt x="413" y="441"/>
                    <a:pt x="324" y="450"/>
                    <a:pt x="285" y="494"/>
                  </a:cubicBezTo>
                  <a:cubicBezTo>
                    <a:pt x="271" y="508"/>
                    <a:pt x="265" y="530"/>
                    <a:pt x="268" y="550"/>
                  </a:cubicBezTo>
                  <a:cubicBezTo>
                    <a:pt x="279" y="631"/>
                    <a:pt x="341" y="634"/>
                    <a:pt x="355" y="636"/>
                  </a:cubicBezTo>
                  <a:cubicBezTo>
                    <a:pt x="424" y="636"/>
                    <a:pt x="497" y="567"/>
                    <a:pt x="536" y="525"/>
                  </a:cubicBezTo>
                  <a:cubicBezTo>
                    <a:pt x="650" y="539"/>
                    <a:pt x="776" y="592"/>
                    <a:pt x="784" y="695"/>
                  </a:cubicBezTo>
                  <a:cubicBezTo>
                    <a:pt x="784" y="715"/>
                    <a:pt x="776" y="729"/>
                    <a:pt x="762" y="745"/>
                  </a:cubicBezTo>
                  <a:cubicBezTo>
                    <a:pt x="717" y="793"/>
                    <a:pt x="606" y="826"/>
                    <a:pt x="488" y="826"/>
                  </a:cubicBezTo>
                  <a:cubicBezTo>
                    <a:pt x="332" y="826"/>
                    <a:pt x="201" y="773"/>
                    <a:pt x="140" y="692"/>
                  </a:cubicBezTo>
                  <a:cubicBezTo>
                    <a:pt x="92" y="631"/>
                    <a:pt x="78" y="556"/>
                    <a:pt x="104" y="466"/>
                  </a:cubicBezTo>
                  <a:cubicBezTo>
                    <a:pt x="104" y="463"/>
                    <a:pt x="223" y="76"/>
                    <a:pt x="449" y="76"/>
                  </a:cubicBezTo>
                  <a:close/>
                  <a:moveTo>
                    <a:pt x="449" y="0"/>
                  </a:moveTo>
                  <a:cubicBezTo>
                    <a:pt x="162" y="0"/>
                    <a:pt x="34" y="424"/>
                    <a:pt x="28" y="447"/>
                  </a:cubicBezTo>
                  <a:cubicBezTo>
                    <a:pt x="0" y="561"/>
                    <a:pt x="17" y="664"/>
                    <a:pt x="76" y="742"/>
                  </a:cubicBezTo>
                  <a:cubicBezTo>
                    <a:pt x="157" y="843"/>
                    <a:pt x="310" y="901"/>
                    <a:pt x="488" y="901"/>
                  </a:cubicBezTo>
                  <a:cubicBezTo>
                    <a:pt x="634" y="901"/>
                    <a:pt x="759" y="865"/>
                    <a:pt x="820" y="801"/>
                  </a:cubicBezTo>
                  <a:cubicBezTo>
                    <a:pt x="848" y="768"/>
                    <a:pt x="868" y="729"/>
                    <a:pt x="862" y="689"/>
                  </a:cubicBezTo>
                  <a:cubicBezTo>
                    <a:pt x="854" y="553"/>
                    <a:pt x="728" y="480"/>
                    <a:pt x="592" y="452"/>
                  </a:cubicBezTo>
                  <a:cubicBezTo>
                    <a:pt x="653" y="357"/>
                    <a:pt x="706" y="240"/>
                    <a:pt x="678" y="143"/>
                  </a:cubicBezTo>
                  <a:cubicBezTo>
                    <a:pt x="661" y="84"/>
                    <a:pt x="617" y="42"/>
                    <a:pt x="553" y="17"/>
                  </a:cubicBezTo>
                  <a:cubicBezTo>
                    <a:pt x="519" y="6"/>
                    <a:pt x="483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 rot="-746283">
              <a:off x="6240810" y="877189"/>
              <a:ext cx="40832" cy="38690"/>
            </a:xfrm>
            <a:custGeom>
              <a:avLst/>
              <a:gdLst/>
              <a:ahLst/>
              <a:cxnLst/>
              <a:rect l="l" t="t" r="r" b="b"/>
              <a:pathLst>
                <a:path w="858" h="813" extrusionOk="0">
                  <a:moveTo>
                    <a:pt x="358" y="0"/>
                  </a:moveTo>
                  <a:cubicBezTo>
                    <a:pt x="276" y="0"/>
                    <a:pt x="211" y="29"/>
                    <a:pt x="188" y="67"/>
                  </a:cubicBezTo>
                  <a:cubicBezTo>
                    <a:pt x="188" y="67"/>
                    <a:pt x="1" y="309"/>
                    <a:pt x="146" y="530"/>
                  </a:cubicBezTo>
                  <a:cubicBezTo>
                    <a:pt x="254" y="687"/>
                    <a:pt x="414" y="812"/>
                    <a:pt x="541" y="812"/>
                  </a:cubicBezTo>
                  <a:cubicBezTo>
                    <a:pt x="587" y="812"/>
                    <a:pt x="629" y="796"/>
                    <a:pt x="662" y="759"/>
                  </a:cubicBezTo>
                  <a:cubicBezTo>
                    <a:pt x="793" y="619"/>
                    <a:pt x="857" y="323"/>
                    <a:pt x="667" y="139"/>
                  </a:cubicBezTo>
                  <a:cubicBezTo>
                    <a:pt x="565" y="37"/>
                    <a:pt x="450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 rot="-746283">
              <a:off x="6242995" y="881640"/>
              <a:ext cx="23652" cy="11707"/>
            </a:xfrm>
            <a:custGeom>
              <a:avLst/>
              <a:gdLst/>
              <a:ahLst/>
              <a:cxnLst/>
              <a:rect l="l" t="t" r="r" b="b"/>
              <a:pathLst>
                <a:path w="497" h="246" extrusionOk="0">
                  <a:moveTo>
                    <a:pt x="497" y="0"/>
                  </a:moveTo>
                  <a:lnTo>
                    <a:pt x="0" y="246"/>
                  </a:lnTo>
                  <a:cubicBezTo>
                    <a:pt x="0" y="246"/>
                    <a:pt x="446" y="73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 rot="-746283">
              <a:off x="6240854" y="879737"/>
              <a:ext cx="27935" cy="15514"/>
            </a:xfrm>
            <a:custGeom>
              <a:avLst/>
              <a:gdLst/>
              <a:ahLst/>
              <a:cxnLst/>
              <a:rect l="l" t="t" r="r" b="b"/>
              <a:pathLst>
                <a:path w="587" h="326" extrusionOk="0">
                  <a:moveTo>
                    <a:pt x="543" y="0"/>
                  </a:moveTo>
                  <a:cubicBezTo>
                    <a:pt x="529" y="0"/>
                    <a:pt x="515" y="7"/>
                    <a:pt x="505" y="18"/>
                  </a:cubicBezTo>
                  <a:cubicBezTo>
                    <a:pt x="483" y="57"/>
                    <a:pt x="240" y="169"/>
                    <a:pt x="31" y="250"/>
                  </a:cubicBezTo>
                  <a:cubicBezTo>
                    <a:pt x="12" y="261"/>
                    <a:pt x="0" y="280"/>
                    <a:pt x="9" y="303"/>
                  </a:cubicBezTo>
                  <a:cubicBezTo>
                    <a:pt x="14" y="317"/>
                    <a:pt x="28" y="325"/>
                    <a:pt x="45" y="325"/>
                  </a:cubicBezTo>
                  <a:cubicBezTo>
                    <a:pt x="53" y="325"/>
                    <a:pt x="56" y="325"/>
                    <a:pt x="65" y="322"/>
                  </a:cubicBezTo>
                  <a:cubicBezTo>
                    <a:pt x="171" y="280"/>
                    <a:pt x="528" y="138"/>
                    <a:pt x="575" y="60"/>
                  </a:cubicBezTo>
                  <a:cubicBezTo>
                    <a:pt x="586" y="40"/>
                    <a:pt x="581" y="18"/>
                    <a:pt x="561" y="4"/>
                  </a:cubicBezTo>
                  <a:cubicBezTo>
                    <a:pt x="555" y="2"/>
                    <a:pt x="54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 rot="-746283">
              <a:off x="6248550" y="887793"/>
              <a:ext cx="27364" cy="14895"/>
            </a:xfrm>
            <a:custGeom>
              <a:avLst/>
              <a:gdLst/>
              <a:ahLst/>
              <a:cxnLst/>
              <a:rect l="l" t="t" r="r" b="b"/>
              <a:pathLst>
                <a:path w="575" h="313" extrusionOk="0">
                  <a:moveTo>
                    <a:pt x="575" y="1"/>
                  </a:moveTo>
                  <a:lnTo>
                    <a:pt x="0" y="313"/>
                  </a:lnTo>
                  <a:cubicBezTo>
                    <a:pt x="0" y="313"/>
                    <a:pt x="513" y="93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 rot="-746283">
              <a:off x="6246376" y="885734"/>
              <a:ext cx="31790" cy="18703"/>
            </a:xfrm>
            <a:custGeom>
              <a:avLst/>
              <a:gdLst/>
              <a:ahLst/>
              <a:cxnLst/>
              <a:rect l="l" t="t" r="r" b="b"/>
              <a:pathLst>
                <a:path w="668" h="393" extrusionOk="0">
                  <a:moveTo>
                    <a:pt x="625" y="1"/>
                  </a:moveTo>
                  <a:cubicBezTo>
                    <a:pt x="611" y="1"/>
                    <a:pt x="599" y="7"/>
                    <a:pt x="589" y="18"/>
                  </a:cubicBezTo>
                  <a:cubicBezTo>
                    <a:pt x="550" y="74"/>
                    <a:pt x="240" y="228"/>
                    <a:pt x="31" y="317"/>
                  </a:cubicBezTo>
                  <a:cubicBezTo>
                    <a:pt x="9" y="325"/>
                    <a:pt x="0" y="348"/>
                    <a:pt x="9" y="367"/>
                  </a:cubicBezTo>
                  <a:cubicBezTo>
                    <a:pt x="12" y="384"/>
                    <a:pt x="28" y="392"/>
                    <a:pt x="45" y="392"/>
                  </a:cubicBezTo>
                  <a:cubicBezTo>
                    <a:pt x="48" y="392"/>
                    <a:pt x="56" y="392"/>
                    <a:pt x="65" y="389"/>
                  </a:cubicBezTo>
                  <a:cubicBezTo>
                    <a:pt x="157" y="350"/>
                    <a:pt x="595" y="163"/>
                    <a:pt x="659" y="60"/>
                  </a:cubicBezTo>
                  <a:cubicBezTo>
                    <a:pt x="667" y="41"/>
                    <a:pt x="662" y="18"/>
                    <a:pt x="645" y="4"/>
                  </a:cubicBezTo>
                  <a:cubicBezTo>
                    <a:pt x="638" y="2"/>
                    <a:pt x="631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 rot="-746283">
              <a:off x="6211906" y="850754"/>
              <a:ext cx="21035" cy="14134"/>
            </a:xfrm>
            <a:custGeom>
              <a:avLst/>
              <a:gdLst/>
              <a:ahLst/>
              <a:cxnLst/>
              <a:rect l="l" t="t" r="r" b="b"/>
              <a:pathLst>
                <a:path w="442" h="297" extrusionOk="0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lnTo>
                    <a:pt x="442" y="296"/>
                  </a:lnTo>
                  <a:cubicBezTo>
                    <a:pt x="442" y="296"/>
                    <a:pt x="337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 rot="-746283">
              <a:off x="6209892" y="848757"/>
              <a:ext cx="25032" cy="17989"/>
            </a:xfrm>
            <a:custGeom>
              <a:avLst/>
              <a:gdLst/>
              <a:ahLst/>
              <a:cxnLst/>
              <a:rect l="l" t="t" r="r" b="b"/>
              <a:pathLst>
                <a:path w="526" h="378" extrusionOk="0">
                  <a:moveTo>
                    <a:pt x="54" y="0"/>
                  </a:moveTo>
                  <a:cubicBezTo>
                    <a:pt x="49" y="0"/>
                    <a:pt x="45" y="0"/>
                    <a:pt x="40" y="1"/>
                  </a:cubicBezTo>
                  <a:cubicBezTo>
                    <a:pt x="21" y="3"/>
                    <a:pt x="1" y="20"/>
                    <a:pt x="1" y="42"/>
                  </a:cubicBezTo>
                  <a:cubicBezTo>
                    <a:pt x="6" y="61"/>
                    <a:pt x="19" y="82"/>
                    <a:pt x="39" y="82"/>
                  </a:cubicBezTo>
                  <a:cubicBezTo>
                    <a:pt x="40" y="82"/>
                    <a:pt x="42" y="82"/>
                    <a:pt x="43" y="81"/>
                  </a:cubicBezTo>
                  <a:cubicBezTo>
                    <a:pt x="48" y="81"/>
                    <a:pt x="52" y="81"/>
                    <a:pt x="57" y="81"/>
                  </a:cubicBezTo>
                  <a:cubicBezTo>
                    <a:pt x="347" y="81"/>
                    <a:pt x="442" y="338"/>
                    <a:pt x="445" y="349"/>
                  </a:cubicBezTo>
                  <a:cubicBezTo>
                    <a:pt x="450" y="366"/>
                    <a:pt x="467" y="377"/>
                    <a:pt x="484" y="377"/>
                  </a:cubicBezTo>
                  <a:cubicBezTo>
                    <a:pt x="489" y="377"/>
                    <a:pt x="495" y="377"/>
                    <a:pt x="495" y="369"/>
                  </a:cubicBezTo>
                  <a:cubicBezTo>
                    <a:pt x="514" y="363"/>
                    <a:pt x="525" y="341"/>
                    <a:pt x="517" y="321"/>
                  </a:cubicBezTo>
                  <a:cubicBezTo>
                    <a:pt x="517" y="319"/>
                    <a:pt x="406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 rot="-746283">
              <a:off x="6258085" y="896086"/>
              <a:ext cx="21558" cy="11612"/>
            </a:xfrm>
            <a:custGeom>
              <a:avLst/>
              <a:gdLst/>
              <a:ahLst/>
              <a:cxnLst/>
              <a:rect l="l" t="t" r="r" b="b"/>
              <a:pathLst>
                <a:path w="453" h="244" extrusionOk="0">
                  <a:moveTo>
                    <a:pt x="452" y="0"/>
                  </a:moveTo>
                  <a:lnTo>
                    <a:pt x="1" y="243"/>
                  </a:lnTo>
                  <a:cubicBezTo>
                    <a:pt x="1" y="243"/>
                    <a:pt x="388" y="115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 rot="-746283">
              <a:off x="6255943" y="894124"/>
              <a:ext cx="25936" cy="15514"/>
            </a:xfrm>
            <a:custGeom>
              <a:avLst/>
              <a:gdLst/>
              <a:ahLst/>
              <a:cxnLst/>
              <a:rect l="l" t="t" r="r" b="b"/>
              <a:pathLst>
                <a:path w="545" h="326" extrusionOk="0">
                  <a:moveTo>
                    <a:pt x="497" y="1"/>
                  </a:moveTo>
                  <a:cubicBezTo>
                    <a:pt x="484" y="1"/>
                    <a:pt x="471" y="9"/>
                    <a:pt x="464" y="22"/>
                  </a:cubicBezTo>
                  <a:cubicBezTo>
                    <a:pt x="422" y="94"/>
                    <a:pt x="174" y="200"/>
                    <a:pt x="32" y="251"/>
                  </a:cubicBezTo>
                  <a:cubicBezTo>
                    <a:pt x="9" y="256"/>
                    <a:pt x="1" y="279"/>
                    <a:pt x="6" y="298"/>
                  </a:cubicBezTo>
                  <a:cubicBezTo>
                    <a:pt x="15" y="315"/>
                    <a:pt x="29" y="326"/>
                    <a:pt x="46" y="326"/>
                  </a:cubicBezTo>
                  <a:lnTo>
                    <a:pt x="59" y="326"/>
                  </a:lnTo>
                  <a:cubicBezTo>
                    <a:pt x="101" y="312"/>
                    <a:pt x="464" y="186"/>
                    <a:pt x="534" y="61"/>
                  </a:cubicBezTo>
                  <a:cubicBezTo>
                    <a:pt x="545" y="44"/>
                    <a:pt x="537" y="19"/>
                    <a:pt x="517" y="8"/>
                  </a:cubicBezTo>
                  <a:cubicBezTo>
                    <a:pt x="510" y="3"/>
                    <a:pt x="503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 rot="-746283">
              <a:off x="6227170" y="835728"/>
              <a:ext cx="10946" cy="25936"/>
            </a:xfrm>
            <a:custGeom>
              <a:avLst/>
              <a:gdLst/>
              <a:ahLst/>
              <a:cxnLst/>
              <a:rect l="l" t="t" r="r" b="b"/>
              <a:pathLst>
                <a:path w="230" h="545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30" y="0"/>
                    <a:pt x="1" y="196"/>
                    <a:pt x="182" y="544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 rot="-746283">
              <a:off x="6224800" y="833960"/>
              <a:ext cx="15324" cy="29601"/>
            </a:xfrm>
            <a:custGeom>
              <a:avLst/>
              <a:gdLst/>
              <a:ahLst/>
              <a:cxnLst/>
              <a:rect l="l" t="t" r="r" b="b"/>
              <a:pathLst>
                <a:path w="322" h="622" extrusionOk="0">
                  <a:moveTo>
                    <a:pt x="279" y="1"/>
                  </a:moveTo>
                  <a:cubicBezTo>
                    <a:pt x="270" y="1"/>
                    <a:pt x="261" y="4"/>
                    <a:pt x="252" y="10"/>
                  </a:cubicBezTo>
                  <a:cubicBezTo>
                    <a:pt x="249" y="10"/>
                    <a:pt x="1" y="225"/>
                    <a:pt x="193" y="599"/>
                  </a:cubicBezTo>
                  <a:cubicBezTo>
                    <a:pt x="202" y="613"/>
                    <a:pt x="216" y="621"/>
                    <a:pt x="229" y="621"/>
                  </a:cubicBezTo>
                  <a:cubicBezTo>
                    <a:pt x="233" y="621"/>
                    <a:pt x="238" y="619"/>
                    <a:pt x="240" y="619"/>
                  </a:cubicBezTo>
                  <a:cubicBezTo>
                    <a:pt x="241" y="619"/>
                    <a:pt x="242" y="620"/>
                    <a:pt x="241" y="621"/>
                  </a:cubicBezTo>
                  <a:cubicBezTo>
                    <a:pt x="263" y="610"/>
                    <a:pt x="269" y="588"/>
                    <a:pt x="260" y="568"/>
                  </a:cubicBezTo>
                  <a:cubicBezTo>
                    <a:pt x="98" y="253"/>
                    <a:pt x="291" y="80"/>
                    <a:pt x="302" y="72"/>
                  </a:cubicBezTo>
                  <a:cubicBezTo>
                    <a:pt x="322" y="58"/>
                    <a:pt x="322" y="36"/>
                    <a:pt x="308" y="16"/>
                  </a:cubicBezTo>
                  <a:cubicBezTo>
                    <a:pt x="300" y="5"/>
                    <a:pt x="290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 rot="-746283">
              <a:off x="6274479" y="632999"/>
              <a:ext cx="58963" cy="53538"/>
            </a:xfrm>
            <a:custGeom>
              <a:avLst/>
              <a:gdLst/>
              <a:ahLst/>
              <a:cxnLst/>
              <a:rect l="l" t="t" r="r" b="b"/>
              <a:pathLst>
                <a:path w="1239" h="1125" extrusionOk="0">
                  <a:moveTo>
                    <a:pt x="642" y="78"/>
                  </a:moveTo>
                  <a:cubicBezTo>
                    <a:pt x="670" y="126"/>
                    <a:pt x="712" y="232"/>
                    <a:pt x="759" y="354"/>
                  </a:cubicBezTo>
                  <a:cubicBezTo>
                    <a:pt x="670" y="346"/>
                    <a:pt x="572" y="343"/>
                    <a:pt x="477" y="340"/>
                  </a:cubicBezTo>
                  <a:cubicBezTo>
                    <a:pt x="575" y="151"/>
                    <a:pt x="620" y="95"/>
                    <a:pt x="642" y="78"/>
                  </a:cubicBezTo>
                  <a:close/>
                  <a:moveTo>
                    <a:pt x="341" y="416"/>
                  </a:moveTo>
                  <a:cubicBezTo>
                    <a:pt x="318" y="469"/>
                    <a:pt x="290" y="527"/>
                    <a:pt x="257" y="589"/>
                  </a:cubicBezTo>
                  <a:cubicBezTo>
                    <a:pt x="140" y="497"/>
                    <a:pt x="101" y="449"/>
                    <a:pt x="87" y="430"/>
                  </a:cubicBezTo>
                  <a:cubicBezTo>
                    <a:pt x="137" y="424"/>
                    <a:pt x="226" y="416"/>
                    <a:pt x="341" y="416"/>
                  </a:cubicBezTo>
                  <a:close/>
                  <a:moveTo>
                    <a:pt x="876" y="444"/>
                  </a:moveTo>
                  <a:lnTo>
                    <a:pt x="876" y="444"/>
                  </a:lnTo>
                  <a:cubicBezTo>
                    <a:pt x="1046" y="460"/>
                    <a:pt x="1113" y="483"/>
                    <a:pt x="1141" y="497"/>
                  </a:cubicBezTo>
                  <a:cubicBezTo>
                    <a:pt x="1113" y="516"/>
                    <a:pt x="1052" y="558"/>
                    <a:pt x="938" y="625"/>
                  </a:cubicBezTo>
                  <a:cubicBezTo>
                    <a:pt x="921" y="566"/>
                    <a:pt x="899" y="502"/>
                    <a:pt x="876" y="444"/>
                  </a:cubicBezTo>
                  <a:close/>
                  <a:moveTo>
                    <a:pt x="436" y="416"/>
                  </a:moveTo>
                  <a:cubicBezTo>
                    <a:pt x="555" y="416"/>
                    <a:pt x="675" y="424"/>
                    <a:pt x="787" y="432"/>
                  </a:cubicBezTo>
                  <a:cubicBezTo>
                    <a:pt x="815" y="511"/>
                    <a:pt x="843" y="586"/>
                    <a:pt x="868" y="661"/>
                  </a:cubicBezTo>
                  <a:cubicBezTo>
                    <a:pt x="779" y="709"/>
                    <a:pt x="675" y="762"/>
                    <a:pt x="575" y="809"/>
                  </a:cubicBezTo>
                  <a:cubicBezTo>
                    <a:pt x="486" y="750"/>
                    <a:pt x="396" y="692"/>
                    <a:pt x="324" y="639"/>
                  </a:cubicBezTo>
                  <a:cubicBezTo>
                    <a:pt x="366" y="555"/>
                    <a:pt x="402" y="483"/>
                    <a:pt x="436" y="416"/>
                  </a:cubicBezTo>
                  <a:close/>
                  <a:moveTo>
                    <a:pt x="293" y="711"/>
                  </a:moveTo>
                  <a:cubicBezTo>
                    <a:pt x="352" y="753"/>
                    <a:pt x="422" y="803"/>
                    <a:pt x="491" y="848"/>
                  </a:cubicBezTo>
                  <a:cubicBezTo>
                    <a:pt x="329" y="926"/>
                    <a:pt x="226" y="960"/>
                    <a:pt x="173" y="974"/>
                  </a:cubicBezTo>
                  <a:cubicBezTo>
                    <a:pt x="198" y="921"/>
                    <a:pt x="240" y="823"/>
                    <a:pt x="293" y="711"/>
                  </a:cubicBezTo>
                  <a:close/>
                  <a:moveTo>
                    <a:pt x="896" y="737"/>
                  </a:moveTo>
                  <a:cubicBezTo>
                    <a:pt x="952" y="915"/>
                    <a:pt x="966" y="999"/>
                    <a:pt x="968" y="1032"/>
                  </a:cubicBezTo>
                  <a:cubicBezTo>
                    <a:pt x="918" y="1013"/>
                    <a:pt x="809" y="957"/>
                    <a:pt x="656" y="859"/>
                  </a:cubicBezTo>
                  <a:cubicBezTo>
                    <a:pt x="740" y="820"/>
                    <a:pt x="821" y="778"/>
                    <a:pt x="896" y="737"/>
                  </a:cubicBezTo>
                  <a:close/>
                  <a:moveTo>
                    <a:pt x="653" y="0"/>
                  </a:moveTo>
                  <a:cubicBezTo>
                    <a:pt x="611" y="0"/>
                    <a:pt x="555" y="25"/>
                    <a:pt x="391" y="343"/>
                  </a:cubicBezTo>
                  <a:lnTo>
                    <a:pt x="363" y="343"/>
                  </a:lnTo>
                  <a:cubicBezTo>
                    <a:pt x="257" y="343"/>
                    <a:pt x="123" y="346"/>
                    <a:pt x="56" y="363"/>
                  </a:cubicBezTo>
                  <a:cubicBezTo>
                    <a:pt x="17" y="374"/>
                    <a:pt x="11" y="402"/>
                    <a:pt x="6" y="413"/>
                  </a:cubicBezTo>
                  <a:cubicBezTo>
                    <a:pt x="0" y="452"/>
                    <a:pt x="20" y="511"/>
                    <a:pt x="229" y="667"/>
                  </a:cubicBezTo>
                  <a:cubicBezTo>
                    <a:pt x="145" y="843"/>
                    <a:pt x="87" y="985"/>
                    <a:pt x="84" y="990"/>
                  </a:cubicBezTo>
                  <a:cubicBezTo>
                    <a:pt x="76" y="1010"/>
                    <a:pt x="81" y="1021"/>
                    <a:pt x="90" y="1038"/>
                  </a:cubicBezTo>
                  <a:cubicBezTo>
                    <a:pt x="101" y="1049"/>
                    <a:pt x="117" y="1057"/>
                    <a:pt x="143" y="1057"/>
                  </a:cubicBezTo>
                  <a:cubicBezTo>
                    <a:pt x="223" y="1057"/>
                    <a:pt x="436" y="962"/>
                    <a:pt x="572" y="901"/>
                  </a:cubicBezTo>
                  <a:cubicBezTo>
                    <a:pt x="661" y="960"/>
                    <a:pt x="932" y="1124"/>
                    <a:pt x="993" y="1124"/>
                  </a:cubicBezTo>
                  <a:cubicBezTo>
                    <a:pt x="1010" y="1124"/>
                    <a:pt x="1024" y="1113"/>
                    <a:pt x="1035" y="1110"/>
                  </a:cubicBezTo>
                  <a:cubicBezTo>
                    <a:pt x="1049" y="1088"/>
                    <a:pt x="1077" y="1055"/>
                    <a:pt x="966" y="709"/>
                  </a:cubicBezTo>
                  <a:cubicBezTo>
                    <a:pt x="1192" y="580"/>
                    <a:pt x="1217" y="541"/>
                    <a:pt x="1225" y="527"/>
                  </a:cubicBezTo>
                  <a:cubicBezTo>
                    <a:pt x="1239" y="511"/>
                    <a:pt x="1239" y="488"/>
                    <a:pt x="1228" y="471"/>
                  </a:cubicBezTo>
                  <a:cubicBezTo>
                    <a:pt x="1217" y="446"/>
                    <a:pt x="1189" y="402"/>
                    <a:pt x="848" y="368"/>
                  </a:cubicBezTo>
                  <a:cubicBezTo>
                    <a:pt x="798" y="237"/>
                    <a:pt x="737" y="84"/>
                    <a:pt x="703" y="33"/>
                  </a:cubicBezTo>
                  <a:cubicBezTo>
                    <a:pt x="689" y="11"/>
                    <a:pt x="673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 rot="-746283">
              <a:off x="6805487" y="595261"/>
              <a:ext cx="59011" cy="53538"/>
            </a:xfrm>
            <a:custGeom>
              <a:avLst/>
              <a:gdLst/>
              <a:ahLst/>
              <a:cxnLst/>
              <a:rect l="l" t="t" r="r" b="b"/>
              <a:pathLst>
                <a:path w="1240" h="1125" extrusionOk="0">
                  <a:moveTo>
                    <a:pt x="639" y="78"/>
                  </a:moveTo>
                  <a:cubicBezTo>
                    <a:pt x="667" y="126"/>
                    <a:pt x="709" y="232"/>
                    <a:pt x="756" y="352"/>
                  </a:cubicBezTo>
                  <a:cubicBezTo>
                    <a:pt x="667" y="346"/>
                    <a:pt x="570" y="343"/>
                    <a:pt x="475" y="338"/>
                  </a:cubicBezTo>
                  <a:cubicBezTo>
                    <a:pt x="572" y="151"/>
                    <a:pt x="623" y="95"/>
                    <a:pt x="639" y="78"/>
                  </a:cubicBezTo>
                  <a:close/>
                  <a:moveTo>
                    <a:pt x="287" y="418"/>
                  </a:moveTo>
                  <a:cubicBezTo>
                    <a:pt x="305" y="418"/>
                    <a:pt x="324" y="418"/>
                    <a:pt x="344" y="419"/>
                  </a:cubicBezTo>
                  <a:cubicBezTo>
                    <a:pt x="318" y="472"/>
                    <a:pt x="291" y="530"/>
                    <a:pt x="260" y="594"/>
                  </a:cubicBezTo>
                  <a:cubicBezTo>
                    <a:pt x="140" y="500"/>
                    <a:pt x="104" y="455"/>
                    <a:pt x="90" y="433"/>
                  </a:cubicBezTo>
                  <a:cubicBezTo>
                    <a:pt x="127" y="423"/>
                    <a:pt x="198" y="418"/>
                    <a:pt x="287" y="418"/>
                  </a:cubicBezTo>
                  <a:close/>
                  <a:moveTo>
                    <a:pt x="876" y="444"/>
                  </a:moveTo>
                  <a:lnTo>
                    <a:pt x="876" y="444"/>
                  </a:lnTo>
                  <a:cubicBezTo>
                    <a:pt x="1044" y="461"/>
                    <a:pt x="1114" y="483"/>
                    <a:pt x="1141" y="497"/>
                  </a:cubicBezTo>
                  <a:cubicBezTo>
                    <a:pt x="1114" y="516"/>
                    <a:pt x="1055" y="558"/>
                    <a:pt x="941" y="625"/>
                  </a:cubicBezTo>
                  <a:cubicBezTo>
                    <a:pt x="921" y="567"/>
                    <a:pt x="902" y="505"/>
                    <a:pt x="876" y="444"/>
                  </a:cubicBezTo>
                  <a:close/>
                  <a:moveTo>
                    <a:pt x="438" y="416"/>
                  </a:moveTo>
                  <a:cubicBezTo>
                    <a:pt x="556" y="416"/>
                    <a:pt x="678" y="422"/>
                    <a:pt x="790" y="433"/>
                  </a:cubicBezTo>
                  <a:cubicBezTo>
                    <a:pt x="818" y="511"/>
                    <a:pt x="846" y="586"/>
                    <a:pt x="871" y="659"/>
                  </a:cubicBezTo>
                  <a:cubicBezTo>
                    <a:pt x="779" y="709"/>
                    <a:pt x="678" y="762"/>
                    <a:pt x="578" y="809"/>
                  </a:cubicBezTo>
                  <a:cubicBezTo>
                    <a:pt x="486" y="751"/>
                    <a:pt x="399" y="692"/>
                    <a:pt x="327" y="639"/>
                  </a:cubicBezTo>
                  <a:cubicBezTo>
                    <a:pt x="363" y="558"/>
                    <a:pt x="402" y="483"/>
                    <a:pt x="438" y="416"/>
                  </a:cubicBezTo>
                  <a:close/>
                  <a:moveTo>
                    <a:pt x="291" y="712"/>
                  </a:moveTo>
                  <a:cubicBezTo>
                    <a:pt x="352" y="756"/>
                    <a:pt x="419" y="804"/>
                    <a:pt x="489" y="848"/>
                  </a:cubicBezTo>
                  <a:cubicBezTo>
                    <a:pt x="330" y="924"/>
                    <a:pt x="224" y="960"/>
                    <a:pt x="173" y="974"/>
                  </a:cubicBezTo>
                  <a:cubicBezTo>
                    <a:pt x="196" y="921"/>
                    <a:pt x="238" y="823"/>
                    <a:pt x="291" y="712"/>
                  </a:cubicBezTo>
                  <a:close/>
                  <a:moveTo>
                    <a:pt x="899" y="740"/>
                  </a:moveTo>
                  <a:cubicBezTo>
                    <a:pt x="955" y="918"/>
                    <a:pt x="968" y="1002"/>
                    <a:pt x="971" y="1035"/>
                  </a:cubicBezTo>
                  <a:cubicBezTo>
                    <a:pt x="918" y="1016"/>
                    <a:pt x="809" y="960"/>
                    <a:pt x="656" y="862"/>
                  </a:cubicBezTo>
                  <a:cubicBezTo>
                    <a:pt x="737" y="820"/>
                    <a:pt x="821" y="779"/>
                    <a:pt x="899" y="740"/>
                  </a:cubicBezTo>
                  <a:close/>
                  <a:moveTo>
                    <a:pt x="653" y="0"/>
                  </a:moveTo>
                  <a:cubicBezTo>
                    <a:pt x="611" y="0"/>
                    <a:pt x="556" y="25"/>
                    <a:pt x="391" y="343"/>
                  </a:cubicBezTo>
                  <a:lnTo>
                    <a:pt x="363" y="343"/>
                  </a:lnTo>
                  <a:cubicBezTo>
                    <a:pt x="260" y="343"/>
                    <a:pt x="123" y="346"/>
                    <a:pt x="56" y="363"/>
                  </a:cubicBezTo>
                  <a:cubicBezTo>
                    <a:pt x="20" y="374"/>
                    <a:pt x="12" y="402"/>
                    <a:pt x="9" y="413"/>
                  </a:cubicBezTo>
                  <a:cubicBezTo>
                    <a:pt x="0" y="449"/>
                    <a:pt x="23" y="511"/>
                    <a:pt x="232" y="667"/>
                  </a:cubicBezTo>
                  <a:cubicBezTo>
                    <a:pt x="148" y="840"/>
                    <a:pt x="90" y="985"/>
                    <a:pt x="84" y="991"/>
                  </a:cubicBezTo>
                  <a:cubicBezTo>
                    <a:pt x="79" y="1007"/>
                    <a:pt x="81" y="1021"/>
                    <a:pt x="92" y="1035"/>
                  </a:cubicBezTo>
                  <a:cubicBezTo>
                    <a:pt x="104" y="1049"/>
                    <a:pt x="120" y="1058"/>
                    <a:pt x="143" y="1058"/>
                  </a:cubicBezTo>
                  <a:cubicBezTo>
                    <a:pt x="224" y="1058"/>
                    <a:pt x="438" y="963"/>
                    <a:pt x="572" y="901"/>
                  </a:cubicBezTo>
                  <a:cubicBezTo>
                    <a:pt x="664" y="960"/>
                    <a:pt x="932" y="1125"/>
                    <a:pt x="996" y="1125"/>
                  </a:cubicBezTo>
                  <a:cubicBezTo>
                    <a:pt x="1013" y="1125"/>
                    <a:pt x="1027" y="1113"/>
                    <a:pt x="1038" y="1111"/>
                  </a:cubicBezTo>
                  <a:cubicBezTo>
                    <a:pt x="1052" y="1088"/>
                    <a:pt x="1080" y="1055"/>
                    <a:pt x="968" y="709"/>
                  </a:cubicBezTo>
                  <a:cubicBezTo>
                    <a:pt x="1194" y="581"/>
                    <a:pt x="1220" y="541"/>
                    <a:pt x="1225" y="528"/>
                  </a:cubicBezTo>
                  <a:cubicBezTo>
                    <a:pt x="1239" y="511"/>
                    <a:pt x="1239" y="488"/>
                    <a:pt x="1228" y="472"/>
                  </a:cubicBezTo>
                  <a:cubicBezTo>
                    <a:pt x="1220" y="447"/>
                    <a:pt x="1192" y="402"/>
                    <a:pt x="849" y="366"/>
                  </a:cubicBezTo>
                  <a:cubicBezTo>
                    <a:pt x="801" y="237"/>
                    <a:pt x="740" y="84"/>
                    <a:pt x="706" y="31"/>
                  </a:cubicBezTo>
                  <a:cubicBezTo>
                    <a:pt x="692" y="11"/>
                    <a:pt x="676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 rot="-746283">
              <a:off x="6814987" y="831492"/>
              <a:ext cx="26222" cy="26079"/>
            </a:xfrm>
            <a:custGeom>
              <a:avLst/>
              <a:gdLst/>
              <a:ahLst/>
              <a:cxnLst/>
              <a:rect l="l" t="t" r="r" b="b"/>
              <a:pathLst>
                <a:path w="551" h="548" extrusionOk="0">
                  <a:moveTo>
                    <a:pt x="274" y="79"/>
                  </a:moveTo>
                  <a:cubicBezTo>
                    <a:pt x="327" y="79"/>
                    <a:pt x="378" y="101"/>
                    <a:pt x="414" y="140"/>
                  </a:cubicBezTo>
                  <a:cubicBezTo>
                    <a:pt x="450" y="174"/>
                    <a:pt x="470" y="224"/>
                    <a:pt x="470" y="274"/>
                  </a:cubicBezTo>
                  <a:cubicBezTo>
                    <a:pt x="470" y="383"/>
                    <a:pt x="383" y="469"/>
                    <a:pt x="274" y="469"/>
                  </a:cubicBezTo>
                  <a:cubicBezTo>
                    <a:pt x="168" y="469"/>
                    <a:pt x="79" y="383"/>
                    <a:pt x="79" y="274"/>
                  </a:cubicBezTo>
                  <a:cubicBezTo>
                    <a:pt x="79" y="168"/>
                    <a:pt x="168" y="79"/>
                    <a:pt x="274" y="79"/>
                  </a:cubicBezTo>
                  <a:close/>
                  <a:moveTo>
                    <a:pt x="274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22"/>
                    <a:pt x="126" y="548"/>
                    <a:pt x="274" y="548"/>
                  </a:cubicBezTo>
                  <a:cubicBezTo>
                    <a:pt x="425" y="548"/>
                    <a:pt x="548" y="425"/>
                    <a:pt x="551" y="274"/>
                  </a:cubicBezTo>
                  <a:cubicBezTo>
                    <a:pt x="551" y="202"/>
                    <a:pt x="523" y="132"/>
                    <a:pt x="470" y="79"/>
                  </a:cubicBezTo>
                  <a:cubicBezTo>
                    <a:pt x="419" y="29"/>
                    <a:pt x="350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 rot="-746283">
              <a:off x="6293942" y="1165183"/>
              <a:ext cx="26174" cy="26079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277" y="79"/>
                  </a:moveTo>
                  <a:cubicBezTo>
                    <a:pt x="327" y="79"/>
                    <a:pt x="377" y="98"/>
                    <a:pt x="416" y="137"/>
                  </a:cubicBezTo>
                  <a:cubicBezTo>
                    <a:pt x="450" y="173"/>
                    <a:pt x="472" y="224"/>
                    <a:pt x="472" y="274"/>
                  </a:cubicBezTo>
                  <a:cubicBezTo>
                    <a:pt x="472" y="383"/>
                    <a:pt x="383" y="469"/>
                    <a:pt x="277" y="469"/>
                  </a:cubicBezTo>
                  <a:cubicBezTo>
                    <a:pt x="165" y="469"/>
                    <a:pt x="81" y="383"/>
                    <a:pt x="81" y="274"/>
                  </a:cubicBezTo>
                  <a:cubicBezTo>
                    <a:pt x="81" y="168"/>
                    <a:pt x="168" y="79"/>
                    <a:pt x="277" y="79"/>
                  </a:cubicBezTo>
                  <a:close/>
                  <a:moveTo>
                    <a:pt x="277" y="1"/>
                  </a:moveTo>
                  <a:cubicBezTo>
                    <a:pt x="123" y="1"/>
                    <a:pt x="0" y="120"/>
                    <a:pt x="0" y="271"/>
                  </a:cubicBezTo>
                  <a:cubicBezTo>
                    <a:pt x="0" y="422"/>
                    <a:pt x="126" y="547"/>
                    <a:pt x="277" y="547"/>
                  </a:cubicBezTo>
                  <a:cubicBezTo>
                    <a:pt x="424" y="547"/>
                    <a:pt x="547" y="425"/>
                    <a:pt x="550" y="274"/>
                  </a:cubicBezTo>
                  <a:cubicBezTo>
                    <a:pt x="550" y="201"/>
                    <a:pt x="522" y="132"/>
                    <a:pt x="472" y="79"/>
                  </a:cubicBezTo>
                  <a:cubicBezTo>
                    <a:pt x="419" y="28"/>
                    <a:pt x="34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 rot="-746283">
              <a:off x="6794409" y="1041334"/>
              <a:ext cx="26317" cy="26079"/>
            </a:xfrm>
            <a:custGeom>
              <a:avLst/>
              <a:gdLst/>
              <a:ahLst/>
              <a:cxnLst/>
              <a:rect l="l" t="t" r="r" b="b"/>
              <a:pathLst>
                <a:path w="553" h="548" extrusionOk="0">
                  <a:moveTo>
                    <a:pt x="279" y="84"/>
                  </a:moveTo>
                  <a:cubicBezTo>
                    <a:pt x="330" y="84"/>
                    <a:pt x="377" y="101"/>
                    <a:pt x="419" y="143"/>
                  </a:cubicBezTo>
                  <a:cubicBezTo>
                    <a:pt x="455" y="176"/>
                    <a:pt x="475" y="226"/>
                    <a:pt x="475" y="279"/>
                  </a:cubicBezTo>
                  <a:cubicBezTo>
                    <a:pt x="475" y="385"/>
                    <a:pt x="388" y="475"/>
                    <a:pt x="279" y="475"/>
                  </a:cubicBezTo>
                  <a:cubicBezTo>
                    <a:pt x="173" y="475"/>
                    <a:pt x="84" y="385"/>
                    <a:pt x="84" y="279"/>
                  </a:cubicBezTo>
                  <a:cubicBezTo>
                    <a:pt x="84" y="171"/>
                    <a:pt x="173" y="84"/>
                    <a:pt x="279" y="84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3"/>
                    <a:pt x="0" y="271"/>
                  </a:cubicBezTo>
                  <a:cubicBezTo>
                    <a:pt x="0" y="422"/>
                    <a:pt x="126" y="547"/>
                    <a:pt x="277" y="547"/>
                  </a:cubicBezTo>
                  <a:cubicBezTo>
                    <a:pt x="427" y="547"/>
                    <a:pt x="553" y="430"/>
                    <a:pt x="553" y="274"/>
                  </a:cubicBezTo>
                  <a:cubicBezTo>
                    <a:pt x="553" y="201"/>
                    <a:pt x="525" y="131"/>
                    <a:pt x="472" y="81"/>
                  </a:cubicBezTo>
                  <a:cubicBezTo>
                    <a:pt x="419" y="28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 rot="-746283">
              <a:off x="6675083" y="547264"/>
              <a:ext cx="42402" cy="42688"/>
            </a:xfrm>
            <a:custGeom>
              <a:avLst/>
              <a:gdLst/>
              <a:ahLst/>
              <a:cxnLst/>
              <a:rect l="l" t="t" r="r" b="b"/>
              <a:pathLst>
                <a:path w="891" h="897" extrusionOk="0">
                  <a:moveTo>
                    <a:pt x="475" y="115"/>
                  </a:moveTo>
                  <a:cubicBezTo>
                    <a:pt x="486" y="151"/>
                    <a:pt x="494" y="201"/>
                    <a:pt x="505" y="235"/>
                  </a:cubicBezTo>
                  <a:cubicBezTo>
                    <a:pt x="528" y="324"/>
                    <a:pt x="533" y="344"/>
                    <a:pt x="545" y="358"/>
                  </a:cubicBezTo>
                  <a:cubicBezTo>
                    <a:pt x="556" y="372"/>
                    <a:pt x="572" y="380"/>
                    <a:pt x="659" y="411"/>
                  </a:cubicBezTo>
                  <a:cubicBezTo>
                    <a:pt x="690" y="422"/>
                    <a:pt x="737" y="439"/>
                    <a:pt x="770" y="452"/>
                  </a:cubicBezTo>
                  <a:cubicBezTo>
                    <a:pt x="723" y="475"/>
                    <a:pt x="642" y="505"/>
                    <a:pt x="572" y="531"/>
                  </a:cubicBezTo>
                  <a:cubicBezTo>
                    <a:pt x="561" y="533"/>
                    <a:pt x="550" y="539"/>
                    <a:pt x="547" y="550"/>
                  </a:cubicBezTo>
                  <a:cubicBezTo>
                    <a:pt x="514" y="631"/>
                    <a:pt x="469" y="720"/>
                    <a:pt x="441" y="773"/>
                  </a:cubicBezTo>
                  <a:cubicBezTo>
                    <a:pt x="419" y="720"/>
                    <a:pt x="391" y="620"/>
                    <a:pt x="372" y="536"/>
                  </a:cubicBezTo>
                  <a:cubicBezTo>
                    <a:pt x="366" y="522"/>
                    <a:pt x="358" y="511"/>
                    <a:pt x="338" y="508"/>
                  </a:cubicBezTo>
                  <a:cubicBezTo>
                    <a:pt x="254" y="494"/>
                    <a:pt x="162" y="469"/>
                    <a:pt x="109" y="455"/>
                  </a:cubicBezTo>
                  <a:cubicBezTo>
                    <a:pt x="165" y="425"/>
                    <a:pt x="268" y="380"/>
                    <a:pt x="360" y="349"/>
                  </a:cubicBezTo>
                  <a:cubicBezTo>
                    <a:pt x="369" y="341"/>
                    <a:pt x="380" y="333"/>
                    <a:pt x="383" y="324"/>
                  </a:cubicBezTo>
                  <a:cubicBezTo>
                    <a:pt x="411" y="246"/>
                    <a:pt x="447" y="162"/>
                    <a:pt x="475" y="115"/>
                  </a:cubicBezTo>
                  <a:close/>
                  <a:moveTo>
                    <a:pt x="486" y="1"/>
                  </a:moveTo>
                  <a:cubicBezTo>
                    <a:pt x="461" y="1"/>
                    <a:pt x="427" y="1"/>
                    <a:pt x="319" y="280"/>
                  </a:cubicBezTo>
                  <a:cubicBezTo>
                    <a:pt x="23" y="397"/>
                    <a:pt x="12" y="436"/>
                    <a:pt x="3" y="452"/>
                  </a:cubicBezTo>
                  <a:cubicBezTo>
                    <a:pt x="0" y="464"/>
                    <a:pt x="3" y="480"/>
                    <a:pt x="12" y="492"/>
                  </a:cubicBezTo>
                  <a:cubicBezTo>
                    <a:pt x="17" y="503"/>
                    <a:pt x="42" y="533"/>
                    <a:pt x="302" y="581"/>
                  </a:cubicBezTo>
                  <a:cubicBezTo>
                    <a:pt x="377" y="888"/>
                    <a:pt x="405" y="888"/>
                    <a:pt x="433" y="888"/>
                  </a:cubicBezTo>
                  <a:cubicBezTo>
                    <a:pt x="433" y="888"/>
                    <a:pt x="436" y="888"/>
                    <a:pt x="444" y="896"/>
                  </a:cubicBezTo>
                  <a:cubicBezTo>
                    <a:pt x="464" y="896"/>
                    <a:pt x="492" y="893"/>
                    <a:pt x="617" y="606"/>
                  </a:cubicBezTo>
                  <a:cubicBezTo>
                    <a:pt x="695" y="575"/>
                    <a:pt x="840" y="522"/>
                    <a:pt x="871" y="494"/>
                  </a:cubicBezTo>
                  <a:cubicBezTo>
                    <a:pt x="882" y="489"/>
                    <a:pt x="890" y="466"/>
                    <a:pt x="885" y="452"/>
                  </a:cubicBezTo>
                  <a:cubicBezTo>
                    <a:pt x="879" y="413"/>
                    <a:pt x="840" y="397"/>
                    <a:pt x="687" y="341"/>
                  </a:cubicBezTo>
                  <a:cubicBezTo>
                    <a:pt x="659" y="330"/>
                    <a:pt x="628" y="316"/>
                    <a:pt x="611" y="310"/>
                  </a:cubicBezTo>
                  <a:cubicBezTo>
                    <a:pt x="603" y="293"/>
                    <a:pt x="598" y="254"/>
                    <a:pt x="586" y="218"/>
                  </a:cubicBezTo>
                  <a:cubicBezTo>
                    <a:pt x="558" y="115"/>
                    <a:pt x="545" y="45"/>
                    <a:pt x="525" y="20"/>
                  </a:cubicBezTo>
                  <a:cubicBezTo>
                    <a:pt x="517" y="9"/>
                    <a:pt x="500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 rot="-746283">
              <a:off x="6247814" y="727250"/>
              <a:ext cx="141293" cy="80474"/>
            </a:xfrm>
            <a:custGeom>
              <a:avLst/>
              <a:gdLst/>
              <a:ahLst/>
              <a:cxnLst/>
              <a:rect l="l" t="t" r="r" b="b"/>
              <a:pathLst>
                <a:path w="2969" h="1691" extrusionOk="0">
                  <a:moveTo>
                    <a:pt x="1809" y="0"/>
                  </a:moveTo>
                  <a:cubicBezTo>
                    <a:pt x="1673" y="0"/>
                    <a:pt x="1551" y="77"/>
                    <a:pt x="1467" y="178"/>
                  </a:cubicBezTo>
                  <a:lnTo>
                    <a:pt x="1467" y="178"/>
                  </a:lnTo>
                  <a:cubicBezTo>
                    <a:pt x="1411" y="131"/>
                    <a:pt x="1337" y="90"/>
                    <a:pt x="1242" y="58"/>
                  </a:cubicBezTo>
                  <a:cubicBezTo>
                    <a:pt x="1163" y="31"/>
                    <a:pt x="1097" y="19"/>
                    <a:pt x="1041" y="19"/>
                  </a:cubicBezTo>
                  <a:cubicBezTo>
                    <a:pt x="695" y="19"/>
                    <a:pt x="751" y="459"/>
                    <a:pt x="751" y="459"/>
                  </a:cubicBezTo>
                  <a:cubicBezTo>
                    <a:pt x="716" y="438"/>
                    <a:pt x="677" y="428"/>
                    <a:pt x="638" y="428"/>
                  </a:cubicBezTo>
                  <a:cubicBezTo>
                    <a:pt x="343" y="428"/>
                    <a:pt x="1" y="985"/>
                    <a:pt x="377" y="1268"/>
                  </a:cubicBezTo>
                  <a:cubicBezTo>
                    <a:pt x="500" y="1361"/>
                    <a:pt x="617" y="1402"/>
                    <a:pt x="716" y="1408"/>
                  </a:cubicBezTo>
                  <a:lnTo>
                    <a:pt x="716" y="1408"/>
                  </a:lnTo>
                  <a:cubicBezTo>
                    <a:pt x="749" y="1557"/>
                    <a:pt x="855" y="1685"/>
                    <a:pt x="1080" y="1690"/>
                  </a:cubicBezTo>
                  <a:cubicBezTo>
                    <a:pt x="1096" y="1690"/>
                    <a:pt x="1111" y="1690"/>
                    <a:pt x="1126" y="1690"/>
                  </a:cubicBezTo>
                  <a:cubicBezTo>
                    <a:pt x="1422" y="1690"/>
                    <a:pt x="1622" y="1622"/>
                    <a:pt x="1736" y="1519"/>
                  </a:cubicBezTo>
                  <a:lnTo>
                    <a:pt x="1736" y="1519"/>
                  </a:lnTo>
                  <a:cubicBezTo>
                    <a:pt x="1760" y="1552"/>
                    <a:pt x="1791" y="1584"/>
                    <a:pt x="1828" y="1614"/>
                  </a:cubicBezTo>
                  <a:cubicBezTo>
                    <a:pt x="1881" y="1657"/>
                    <a:pt x="1944" y="1675"/>
                    <a:pt x="2014" y="1675"/>
                  </a:cubicBezTo>
                  <a:cubicBezTo>
                    <a:pt x="2405" y="1675"/>
                    <a:pt x="2969" y="1075"/>
                    <a:pt x="2637" y="721"/>
                  </a:cubicBezTo>
                  <a:cubicBezTo>
                    <a:pt x="2545" y="622"/>
                    <a:pt x="2447" y="584"/>
                    <a:pt x="2355" y="584"/>
                  </a:cubicBezTo>
                  <a:cubicBezTo>
                    <a:pt x="2346" y="584"/>
                    <a:pt x="2337" y="584"/>
                    <a:pt x="2328" y="585"/>
                  </a:cubicBezTo>
                  <a:lnTo>
                    <a:pt x="2328" y="585"/>
                  </a:lnTo>
                  <a:cubicBezTo>
                    <a:pt x="2334" y="411"/>
                    <a:pt x="2249" y="209"/>
                    <a:pt x="2035" y="71"/>
                  </a:cubicBezTo>
                  <a:cubicBezTo>
                    <a:pt x="1958" y="21"/>
                    <a:pt x="1881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 rot="-746283">
              <a:off x="6254387" y="725789"/>
              <a:ext cx="127635" cy="83948"/>
            </a:xfrm>
            <a:custGeom>
              <a:avLst/>
              <a:gdLst/>
              <a:ahLst/>
              <a:cxnLst/>
              <a:rect l="l" t="t" r="r" b="b"/>
              <a:pathLst>
                <a:path w="2682" h="1764" extrusionOk="0">
                  <a:moveTo>
                    <a:pt x="1337" y="268"/>
                  </a:moveTo>
                  <a:cubicBezTo>
                    <a:pt x="1440" y="374"/>
                    <a:pt x="1462" y="491"/>
                    <a:pt x="1434" y="572"/>
                  </a:cubicBezTo>
                  <a:cubicBezTo>
                    <a:pt x="1419" y="615"/>
                    <a:pt x="1392" y="638"/>
                    <a:pt x="1360" y="638"/>
                  </a:cubicBezTo>
                  <a:cubicBezTo>
                    <a:pt x="1340" y="638"/>
                    <a:pt x="1319" y="629"/>
                    <a:pt x="1298" y="611"/>
                  </a:cubicBezTo>
                  <a:cubicBezTo>
                    <a:pt x="1225" y="547"/>
                    <a:pt x="1242" y="396"/>
                    <a:pt x="1337" y="268"/>
                  </a:cubicBezTo>
                  <a:close/>
                  <a:moveTo>
                    <a:pt x="2149" y="661"/>
                  </a:moveTo>
                  <a:lnTo>
                    <a:pt x="2149" y="661"/>
                  </a:lnTo>
                  <a:cubicBezTo>
                    <a:pt x="2132" y="809"/>
                    <a:pt x="2040" y="912"/>
                    <a:pt x="1923" y="926"/>
                  </a:cubicBezTo>
                  <a:cubicBezTo>
                    <a:pt x="1914" y="932"/>
                    <a:pt x="1909" y="932"/>
                    <a:pt x="1900" y="932"/>
                  </a:cubicBezTo>
                  <a:cubicBezTo>
                    <a:pt x="1870" y="932"/>
                    <a:pt x="1870" y="921"/>
                    <a:pt x="1870" y="912"/>
                  </a:cubicBezTo>
                  <a:cubicBezTo>
                    <a:pt x="1867" y="851"/>
                    <a:pt x="1984" y="700"/>
                    <a:pt x="2149" y="661"/>
                  </a:cubicBezTo>
                  <a:close/>
                  <a:moveTo>
                    <a:pt x="743" y="1030"/>
                  </a:moveTo>
                  <a:cubicBezTo>
                    <a:pt x="765" y="1030"/>
                    <a:pt x="782" y="1049"/>
                    <a:pt x="796" y="1060"/>
                  </a:cubicBezTo>
                  <a:cubicBezTo>
                    <a:pt x="851" y="1133"/>
                    <a:pt x="865" y="1214"/>
                    <a:pt x="835" y="1278"/>
                  </a:cubicBezTo>
                  <a:cubicBezTo>
                    <a:pt x="798" y="1353"/>
                    <a:pt x="715" y="1395"/>
                    <a:pt x="614" y="1398"/>
                  </a:cubicBezTo>
                  <a:cubicBezTo>
                    <a:pt x="597" y="1270"/>
                    <a:pt x="637" y="1130"/>
                    <a:pt x="687" y="1063"/>
                  </a:cubicBezTo>
                  <a:cubicBezTo>
                    <a:pt x="709" y="1044"/>
                    <a:pt x="726" y="1030"/>
                    <a:pt x="743" y="1030"/>
                  </a:cubicBezTo>
                  <a:close/>
                  <a:moveTo>
                    <a:pt x="1630" y="1147"/>
                  </a:moveTo>
                  <a:cubicBezTo>
                    <a:pt x="1641" y="1147"/>
                    <a:pt x="1655" y="1164"/>
                    <a:pt x="1663" y="1203"/>
                  </a:cubicBezTo>
                  <a:cubicBezTo>
                    <a:pt x="1694" y="1309"/>
                    <a:pt x="1674" y="1409"/>
                    <a:pt x="1607" y="1490"/>
                  </a:cubicBezTo>
                  <a:cubicBezTo>
                    <a:pt x="1546" y="1378"/>
                    <a:pt x="1552" y="1258"/>
                    <a:pt x="1588" y="1189"/>
                  </a:cubicBezTo>
                  <a:cubicBezTo>
                    <a:pt x="1605" y="1161"/>
                    <a:pt x="1621" y="1147"/>
                    <a:pt x="1630" y="1147"/>
                  </a:cubicBezTo>
                  <a:close/>
                  <a:moveTo>
                    <a:pt x="1679" y="77"/>
                  </a:moveTo>
                  <a:cubicBezTo>
                    <a:pt x="1748" y="77"/>
                    <a:pt x="1818" y="97"/>
                    <a:pt x="1884" y="140"/>
                  </a:cubicBezTo>
                  <a:cubicBezTo>
                    <a:pt x="2051" y="246"/>
                    <a:pt x="2151" y="410"/>
                    <a:pt x="2160" y="581"/>
                  </a:cubicBezTo>
                  <a:cubicBezTo>
                    <a:pt x="1953" y="617"/>
                    <a:pt x="1789" y="804"/>
                    <a:pt x="1797" y="915"/>
                  </a:cubicBezTo>
                  <a:cubicBezTo>
                    <a:pt x="1800" y="963"/>
                    <a:pt x="1828" y="1010"/>
                    <a:pt x="1909" y="1010"/>
                  </a:cubicBezTo>
                  <a:cubicBezTo>
                    <a:pt x="1911" y="1009"/>
                    <a:pt x="1916" y="1009"/>
                    <a:pt x="1922" y="1009"/>
                  </a:cubicBezTo>
                  <a:cubicBezTo>
                    <a:pt x="1928" y="1009"/>
                    <a:pt x="1934" y="1009"/>
                    <a:pt x="1939" y="1007"/>
                  </a:cubicBezTo>
                  <a:cubicBezTo>
                    <a:pt x="2098" y="988"/>
                    <a:pt x="2218" y="843"/>
                    <a:pt x="2235" y="656"/>
                  </a:cubicBezTo>
                  <a:cubicBezTo>
                    <a:pt x="2322" y="656"/>
                    <a:pt x="2408" y="698"/>
                    <a:pt x="2481" y="779"/>
                  </a:cubicBezTo>
                  <a:cubicBezTo>
                    <a:pt x="2606" y="912"/>
                    <a:pt x="2578" y="1069"/>
                    <a:pt x="2528" y="1180"/>
                  </a:cubicBezTo>
                  <a:cubicBezTo>
                    <a:pt x="2416" y="1437"/>
                    <a:pt x="2110" y="1666"/>
                    <a:pt x="1884" y="1666"/>
                  </a:cubicBezTo>
                  <a:cubicBezTo>
                    <a:pt x="1825" y="1666"/>
                    <a:pt x="1769" y="1649"/>
                    <a:pt x="1727" y="1616"/>
                  </a:cubicBezTo>
                  <a:lnTo>
                    <a:pt x="1663" y="1551"/>
                  </a:lnTo>
                  <a:cubicBezTo>
                    <a:pt x="1758" y="1451"/>
                    <a:pt x="1789" y="1314"/>
                    <a:pt x="1747" y="1178"/>
                  </a:cubicBezTo>
                  <a:cubicBezTo>
                    <a:pt x="1716" y="1077"/>
                    <a:pt x="1663" y="1063"/>
                    <a:pt x="1635" y="1063"/>
                  </a:cubicBezTo>
                  <a:cubicBezTo>
                    <a:pt x="1593" y="1063"/>
                    <a:pt x="1552" y="1094"/>
                    <a:pt x="1524" y="1150"/>
                  </a:cubicBezTo>
                  <a:cubicBezTo>
                    <a:pt x="1476" y="1247"/>
                    <a:pt x="1468" y="1401"/>
                    <a:pt x="1557" y="1540"/>
                  </a:cubicBezTo>
                  <a:cubicBezTo>
                    <a:pt x="1465" y="1610"/>
                    <a:pt x="1295" y="1685"/>
                    <a:pt x="985" y="1685"/>
                  </a:cubicBezTo>
                  <a:lnTo>
                    <a:pt x="949" y="1685"/>
                  </a:lnTo>
                  <a:cubicBezTo>
                    <a:pt x="754" y="1685"/>
                    <a:pt x="670" y="1582"/>
                    <a:pt x="637" y="1482"/>
                  </a:cubicBezTo>
                  <a:cubicBezTo>
                    <a:pt x="756" y="1476"/>
                    <a:pt x="860" y="1415"/>
                    <a:pt x="910" y="1314"/>
                  </a:cubicBezTo>
                  <a:cubicBezTo>
                    <a:pt x="955" y="1219"/>
                    <a:pt x="938" y="1108"/>
                    <a:pt x="863" y="1010"/>
                  </a:cubicBezTo>
                  <a:cubicBezTo>
                    <a:pt x="821" y="954"/>
                    <a:pt x="773" y="943"/>
                    <a:pt x="745" y="943"/>
                  </a:cubicBezTo>
                  <a:cubicBezTo>
                    <a:pt x="703" y="943"/>
                    <a:pt x="667" y="968"/>
                    <a:pt x="631" y="1010"/>
                  </a:cubicBezTo>
                  <a:cubicBezTo>
                    <a:pt x="572" y="1088"/>
                    <a:pt x="522" y="1236"/>
                    <a:pt x="542" y="1390"/>
                  </a:cubicBezTo>
                  <a:cubicBezTo>
                    <a:pt x="458" y="1373"/>
                    <a:pt x="366" y="1331"/>
                    <a:pt x="279" y="1267"/>
                  </a:cubicBezTo>
                  <a:cubicBezTo>
                    <a:pt x="76" y="1116"/>
                    <a:pt x="118" y="907"/>
                    <a:pt x="146" y="823"/>
                  </a:cubicBezTo>
                  <a:cubicBezTo>
                    <a:pt x="207" y="642"/>
                    <a:pt x="369" y="494"/>
                    <a:pt x="505" y="494"/>
                  </a:cubicBezTo>
                  <a:cubicBezTo>
                    <a:pt x="542" y="494"/>
                    <a:pt x="572" y="505"/>
                    <a:pt x="600" y="522"/>
                  </a:cubicBezTo>
                  <a:cubicBezTo>
                    <a:pt x="607" y="528"/>
                    <a:pt x="614" y="530"/>
                    <a:pt x="621" y="530"/>
                  </a:cubicBezTo>
                  <a:cubicBezTo>
                    <a:pt x="628" y="530"/>
                    <a:pt x="635" y="528"/>
                    <a:pt x="642" y="522"/>
                  </a:cubicBezTo>
                  <a:cubicBezTo>
                    <a:pt x="653" y="516"/>
                    <a:pt x="662" y="500"/>
                    <a:pt x="659" y="483"/>
                  </a:cubicBezTo>
                  <a:cubicBezTo>
                    <a:pt x="659" y="483"/>
                    <a:pt x="634" y="274"/>
                    <a:pt x="731" y="162"/>
                  </a:cubicBezTo>
                  <a:cubicBezTo>
                    <a:pt x="772" y="116"/>
                    <a:pt x="832" y="94"/>
                    <a:pt x="909" y="94"/>
                  </a:cubicBezTo>
                  <a:cubicBezTo>
                    <a:pt x="964" y="94"/>
                    <a:pt x="1028" y="105"/>
                    <a:pt x="1100" y="129"/>
                  </a:cubicBezTo>
                  <a:cubicBezTo>
                    <a:pt x="1169" y="148"/>
                    <a:pt x="1228" y="182"/>
                    <a:pt x="1281" y="215"/>
                  </a:cubicBezTo>
                  <a:cubicBezTo>
                    <a:pt x="1172" y="366"/>
                    <a:pt x="1133" y="564"/>
                    <a:pt x="1253" y="670"/>
                  </a:cubicBezTo>
                  <a:cubicBezTo>
                    <a:pt x="1289" y="701"/>
                    <a:pt x="1329" y="715"/>
                    <a:pt x="1366" y="715"/>
                  </a:cubicBezTo>
                  <a:cubicBezTo>
                    <a:pt x="1429" y="715"/>
                    <a:pt x="1486" y="674"/>
                    <a:pt x="1513" y="600"/>
                  </a:cubicBezTo>
                  <a:cubicBezTo>
                    <a:pt x="1552" y="494"/>
                    <a:pt x="1526" y="338"/>
                    <a:pt x="1393" y="209"/>
                  </a:cubicBezTo>
                  <a:cubicBezTo>
                    <a:pt x="1476" y="123"/>
                    <a:pt x="1577" y="77"/>
                    <a:pt x="1679" y="77"/>
                  </a:cubicBezTo>
                  <a:close/>
                  <a:moveTo>
                    <a:pt x="1677" y="0"/>
                  </a:moveTo>
                  <a:cubicBezTo>
                    <a:pt x="1552" y="0"/>
                    <a:pt x="1426" y="56"/>
                    <a:pt x="1328" y="159"/>
                  </a:cubicBezTo>
                  <a:cubicBezTo>
                    <a:pt x="1270" y="115"/>
                    <a:pt x="1200" y="84"/>
                    <a:pt x="1125" y="56"/>
                  </a:cubicBezTo>
                  <a:cubicBezTo>
                    <a:pt x="1044" y="29"/>
                    <a:pt x="972" y="15"/>
                    <a:pt x="907" y="15"/>
                  </a:cubicBezTo>
                  <a:cubicBezTo>
                    <a:pt x="807" y="15"/>
                    <a:pt x="728" y="48"/>
                    <a:pt x="670" y="115"/>
                  </a:cubicBezTo>
                  <a:cubicBezTo>
                    <a:pt x="586" y="209"/>
                    <a:pt x="572" y="352"/>
                    <a:pt x="572" y="433"/>
                  </a:cubicBezTo>
                  <a:cubicBezTo>
                    <a:pt x="553" y="424"/>
                    <a:pt x="528" y="421"/>
                    <a:pt x="503" y="421"/>
                  </a:cubicBezTo>
                  <a:cubicBezTo>
                    <a:pt x="332" y="421"/>
                    <a:pt x="140" y="589"/>
                    <a:pt x="70" y="804"/>
                  </a:cubicBezTo>
                  <a:cubicBezTo>
                    <a:pt x="0" y="1013"/>
                    <a:pt x="56" y="1205"/>
                    <a:pt x="226" y="1337"/>
                  </a:cubicBezTo>
                  <a:cubicBezTo>
                    <a:pt x="332" y="1415"/>
                    <a:pt x="444" y="1465"/>
                    <a:pt x="553" y="1479"/>
                  </a:cubicBezTo>
                  <a:cubicBezTo>
                    <a:pt x="600" y="1657"/>
                    <a:pt x="743" y="1761"/>
                    <a:pt x="946" y="1763"/>
                  </a:cubicBezTo>
                  <a:lnTo>
                    <a:pt x="980" y="1763"/>
                  </a:lnTo>
                  <a:cubicBezTo>
                    <a:pt x="1250" y="1763"/>
                    <a:pt x="1462" y="1710"/>
                    <a:pt x="1605" y="1607"/>
                  </a:cubicBezTo>
                  <a:cubicBezTo>
                    <a:pt x="1627" y="1632"/>
                    <a:pt x="1649" y="1657"/>
                    <a:pt x="1677" y="1677"/>
                  </a:cubicBezTo>
                  <a:cubicBezTo>
                    <a:pt x="1739" y="1722"/>
                    <a:pt x="1808" y="1747"/>
                    <a:pt x="1886" y="1747"/>
                  </a:cubicBezTo>
                  <a:cubicBezTo>
                    <a:pt x="2146" y="1747"/>
                    <a:pt x="2481" y="1498"/>
                    <a:pt x="2603" y="1217"/>
                  </a:cubicBezTo>
                  <a:cubicBezTo>
                    <a:pt x="2681" y="1032"/>
                    <a:pt x="2662" y="857"/>
                    <a:pt x="2539" y="728"/>
                  </a:cubicBezTo>
                  <a:cubicBezTo>
                    <a:pt x="2453" y="634"/>
                    <a:pt x="2352" y="586"/>
                    <a:pt x="2241" y="583"/>
                  </a:cubicBezTo>
                  <a:cubicBezTo>
                    <a:pt x="2230" y="382"/>
                    <a:pt x="2115" y="198"/>
                    <a:pt x="1925" y="76"/>
                  </a:cubicBezTo>
                  <a:cubicBezTo>
                    <a:pt x="1845" y="28"/>
                    <a:pt x="1761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 rot="-746283">
              <a:off x="6886018" y="794151"/>
              <a:ext cx="141198" cy="80521"/>
            </a:xfrm>
            <a:custGeom>
              <a:avLst/>
              <a:gdLst/>
              <a:ahLst/>
              <a:cxnLst/>
              <a:rect l="l" t="t" r="r" b="b"/>
              <a:pathLst>
                <a:path w="2967" h="1692" extrusionOk="0">
                  <a:moveTo>
                    <a:pt x="1807" y="1"/>
                  </a:moveTo>
                  <a:cubicBezTo>
                    <a:pt x="1670" y="1"/>
                    <a:pt x="1548" y="78"/>
                    <a:pt x="1465" y="179"/>
                  </a:cubicBezTo>
                  <a:lnTo>
                    <a:pt x="1465" y="179"/>
                  </a:lnTo>
                  <a:cubicBezTo>
                    <a:pt x="1409" y="133"/>
                    <a:pt x="1335" y="91"/>
                    <a:pt x="1240" y="59"/>
                  </a:cubicBezTo>
                  <a:cubicBezTo>
                    <a:pt x="1161" y="32"/>
                    <a:pt x="1095" y="21"/>
                    <a:pt x="1039" y="21"/>
                  </a:cubicBezTo>
                  <a:cubicBezTo>
                    <a:pt x="694" y="21"/>
                    <a:pt x="749" y="461"/>
                    <a:pt x="749" y="461"/>
                  </a:cubicBezTo>
                  <a:cubicBezTo>
                    <a:pt x="713" y="438"/>
                    <a:pt x="673" y="428"/>
                    <a:pt x="633" y="428"/>
                  </a:cubicBezTo>
                  <a:cubicBezTo>
                    <a:pt x="337" y="428"/>
                    <a:pt x="0" y="983"/>
                    <a:pt x="376" y="1270"/>
                  </a:cubicBezTo>
                  <a:cubicBezTo>
                    <a:pt x="498" y="1362"/>
                    <a:pt x="615" y="1403"/>
                    <a:pt x="714" y="1409"/>
                  </a:cubicBezTo>
                  <a:lnTo>
                    <a:pt x="714" y="1409"/>
                  </a:lnTo>
                  <a:cubicBezTo>
                    <a:pt x="747" y="1558"/>
                    <a:pt x="852" y="1687"/>
                    <a:pt x="1079" y="1691"/>
                  </a:cubicBezTo>
                  <a:cubicBezTo>
                    <a:pt x="1094" y="1692"/>
                    <a:pt x="1109" y="1692"/>
                    <a:pt x="1124" y="1692"/>
                  </a:cubicBezTo>
                  <a:cubicBezTo>
                    <a:pt x="1421" y="1692"/>
                    <a:pt x="1622" y="1623"/>
                    <a:pt x="1736" y="1520"/>
                  </a:cubicBezTo>
                  <a:lnTo>
                    <a:pt x="1736" y="1520"/>
                  </a:lnTo>
                  <a:cubicBezTo>
                    <a:pt x="1760" y="1552"/>
                    <a:pt x="1790" y="1584"/>
                    <a:pt x="1826" y="1613"/>
                  </a:cubicBezTo>
                  <a:cubicBezTo>
                    <a:pt x="1879" y="1656"/>
                    <a:pt x="1943" y="1675"/>
                    <a:pt x="2013" y="1675"/>
                  </a:cubicBezTo>
                  <a:cubicBezTo>
                    <a:pt x="2404" y="1675"/>
                    <a:pt x="2967" y="1073"/>
                    <a:pt x="2635" y="720"/>
                  </a:cubicBezTo>
                  <a:cubicBezTo>
                    <a:pt x="2544" y="621"/>
                    <a:pt x="2446" y="584"/>
                    <a:pt x="2354" y="584"/>
                  </a:cubicBezTo>
                  <a:cubicBezTo>
                    <a:pt x="2345" y="584"/>
                    <a:pt x="2335" y="584"/>
                    <a:pt x="2326" y="585"/>
                  </a:cubicBezTo>
                  <a:lnTo>
                    <a:pt x="2326" y="585"/>
                  </a:lnTo>
                  <a:cubicBezTo>
                    <a:pt x="2331" y="411"/>
                    <a:pt x="2246" y="210"/>
                    <a:pt x="2033" y="73"/>
                  </a:cubicBezTo>
                  <a:cubicBezTo>
                    <a:pt x="1955" y="22"/>
                    <a:pt x="1879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 rot="-746283">
              <a:off x="6892466" y="792513"/>
              <a:ext cx="127635" cy="84091"/>
            </a:xfrm>
            <a:custGeom>
              <a:avLst/>
              <a:gdLst/>
              <a:ahLst/>
              <a:cxnLst/>
              <a:rect l="l" t="t" r="r" b="b"/>
              <a:pathLst>
                <a:path w="2682" h="1767" extrusionOk="0">
                  <a:moveTo>
                    <a:pt x="1337" y="268"/>
                  </a:moveTo>
                  <a:cubicBezTo>
                    <a:pt x="1440" y="374"/>
                    <a:pt x="1463" y="497"/>
                    <a:pt x="1435" y="572"/>
                  </a:cubicBezTo>
                  <a:cubicBezTo>
                    <a:pt x="1419" y="615"/>
                    <a:pt x="1392" y="638"/>
                    <a:pt x="1360" y="638"/>
                  </a:cubicBezTo>
                  <a:cubicBezTo>
                    <a:pt x="1341" y="638"/>
                    <a:pt x="1319" y="630"/>
                    <a:pt x="1298" y="611"/>
                  </a:cubicBezTo>
                  <a:cubicBezTo>
                    <a:pt x="1225" y="547"/>
                    <a:pt x="1242" y="399"/>
                    <a:pt x="1337" y="268"/>
                  </a:cubicBezTo>
                  <a:close/>
                  <a:moveTo>
                    <a:pt x="2149" y="667"/>
                  </a:moveTo>
                  <a:cubicBezTo>
                    <a:pt x="2132" y="809"/>
                    <a:pt x="2040" y="918"/>
                    <a:pt x="1923" y="932"/>
                  </a:cubicBezTo>
                  <a:cubicBezTo>
                    <a:pt x="1914" y="935"/>
                    <a:pt x="1909" y="935"/>
                    <a:pt x="1901" y="935"/>
                  </a:cubicBezTo>
                  <a:cubicBezTo>
                    <a:pt x="1870" y="935"/>
                    <a:pt x="1870" y="924"/>
                    <a:pt x="1870" y="918"/>
                  </a:cubicBezTo>
                  <a:cubicBezTo>
                    <a:pt x="1867" y="854"/>
                    <a:pt x="1984" y="706"/>
                    <a:pt x="2149" y="667"/>
                  </a:cubicBezTo>
                  <a:close/>
                  <a:moveTo>
                    <a:pt x="740" y="1033"/>
                  </a:moveTo>
                  <a:cubicBezTo>
                    <a:pt x="762" y="1033"/>
                    <a:pt x="782" y="1049"/>
                    <a:pt x="793" y="1063"/>
                  </a:cubicBezTo>
                  <a:cubicBezTo>
                    <a:pt x="849" y="1136"/>
                    <a:pt x="863" y="1217"/>
                    <a:pt x="832" y="1284"/>
                  </a:cubicBezTo>
                  <a:cubicBezTo>
                    <a:pt x="796" y="1356"/>
                    <a:pt x="712" y="1398"/>
                    <a:pt x="612" y="1404"/>
                  </a:cubicBezTo>
                  <a:cubicBezTo>
                    <a:pt x="595" y="1273"/>
                    <a:pt x="631" y="1133"/>
                    <a:pt x="684" y="1069"/>
                  </a:cubicBezTo>
                  <a:cubicBezTo>
                    <a:pt x="706" y="1047"/>
                    <a:pt x="723" y="1033"/>
                    <a:pt x="740" y="1033"/>
                  </a:cubicBezTo>
                  <a:close/>
                  <a:moveTo>
                    <a:pt x="1630" y="1147"/>
                  </a:moveTo>
                  <a:cubicBezTo>
                    <a:pt x="1635" y="1147"/>
                    <a:pt x="1655" y="1167"/>
                    <a:pt x="1663" y="1203"/>
                  </a:cubicBezTo>
                  <a:cubicBezTo>
                    <a:pt x="1697" y="1309"/>
                    <a:pt x="1675" y="1409"/>
                    <a:pt x="1608" y="1490"/>
                  </a:cubicBezTo>
                  <a:cubicBezTo>
                    <a:pt x="1546" y="1379"/>
                    <a:pt x="1552" y="1259"/>
                    <a:pt x="1588" y="1189"/>
                  </a:cubicBezTo>
                  <a:cubicBezTo>
                    <a:pt x="1605" y="1161"/>
                    <a:pt x="1622" y="1147"/>
                    <a:pt x="1630" y="1147"/>
                  </a:cubicBezTo>
                  <a:close/>
                  <a:moveTo>
                    <a:pt x="1677" y="74"/>
                  </a:moveTo>
                  <a:cubicBezTo>
                    <a:pt x="1745" y="74"/>
                    <a:pt x="1815" y="95"/>
                    <a:pt x="1881" y="137"/>
                  </a:cubicBezTo>
                  <a:cubicBezTo>
                    <a:pt x="2048" y="243"/>
                    <a:pt x="2149" y="408"/>
                    <a:pt x="2157" y="578"/>
                  </a:cubicBezTo>
                  <a:cubicBezTo>
                    <a:pt x="1951" y="614"/>
                    <a:pt x="1786" y="801"/>
                    <a:pt x="1794" y="913"/>
                  </a:cubicBezTo>
                  <a:cubicBezTo>
                    <a:pt x="1797" y="960"/>
                    <a:pt x="1825" y="1008"/>
                    <a:pt x="1903" y="1008"/>
                  </a:cubicBezTo>
                  <a:cubicBezTo>
                    <a:pt x="1914" y="1008"/>
                    <a:pt x="1926" y="1008"/>
                    <a:pt x="1937" y="1005"/>
                  </a:cubicBezTo>
                  <a:cubicBezTo>
                    <a:pt x="2096" y="985"/>
                    <a:pt x="2216" y="840"/>
                    <a:pt x="2232" y="653"/>
                  </a:cubicBezTo>
                  <a:cubicBezTo>
                    <a:pt x="2319" y="653"/>
                    <a:pt x="2403" y="695"/>
                    <a:pt x="2475" y="776"/>
                  </a:cubicBezTo>
                  <a:cubicBezTo>
                    <a:pt x="2601" y="910"/>
                    <a:pt x="2576" y="1066"/>
                    <a:pt x="2525" y="1181"/>
                  </a:cubicBezTo>
                  <a:cubicBezTo>
                    <a:pt x="2414" y="1434"/>
                    <a:pt x="2107" y="1663"/>
                    <a:pt x="1881" y="1663"/>
                  </a:cubicBezTo>
                  <a:cubicBezTo>
                    <a:pt x="1822" y="1663"/>
                    <a:pt x="1764" y="1646"/>
                    <a:pt x="1725" y="1613"/>
                  </a:cubicBezTo>
                  <a:cubicBezTo>
                    <a:pt x="1702" y="1593"/>
                    <a:pt x="1680" y="1574"/>
                    <a:pt x="1661" y="1552"/>
                  </a:cubicBezTo>
                  <a:cubicBezTo>
                    <a:pt x="1755" y="1451"/>
                    <a:pt x="1786" y="1314"/>
                    <a:pt x="1744" y="1181"/>
                  </a:cubicBezTo>
                  <a:cubicBezTo>
                    <a:pt x="1714" y="1077"/>
                    <a:pt x="1661" y="1063"/>
                    <a:pt x="1633" y="1063"/>
                  </a:cubicBezTo>
                  <a:cubicBezTo>
                    <a:pt x="1591" y="1063"/>
                    <a:pt x="1549" y="1097"/>
                    <a:pt x="1521" y="1153"/>
                  </a:cubicBezTo>
                  <a:cubicBezTo>
                    <a:pt x="1474" y="1250"/>
                    <a:pt x="1465" y="1404"/>
                    <a:pt x="1552" y="1543"/>
                  </a:cubicBezTo>
                  <a:cubicBezTo>
                    <a:pt x="1463" y="1613"/>
                    <a:pt x="1292" y="1685"/>
                    <a:pt x="980" y="1685"/>
                  </a:cubicBezTo>
                  <a:lnTo>
                    <a:pt x="946" y="1685"/>
                  </a:lnTo>
                  <a:cubicBezTo>
                    <a:pt x="751" y="1685"/>
                    <a:pt x="667" y="1585"/>
                    <a:pt x="631" y="1482"/>
                  </a:cubicBezTo>
                  <a:cubicBezTo>
                    <a:pt x="754" y="1476"/>
                    <a:pt x="860" y="1418"/>
                    <a:pt x="905" y="1312"/>
                  </a:cubicBezTo>
                  <a:cubicBezTo>
                    <a:pt x="949" y="1217"/>
                    <a:pt x="932" y="1105"/>
                    <a:pt x="854" y="1008"/>
                  </a:cubicBezTo>
                  <a:cubicBezTo>
                    <a:pt x="812" y="952"/>
                    <a:pt x="768" y="941"/>
                    <a:pt x="740" y="941"/>
                  </a:cubicBezTo>
                  <a:cubicBezTo>
                    <a:pt x="698" y="941"/>
                    <a:pt x="659" y="966"/>
                    <a:pt x="626" y="1008"/>
                  </a:cubicBezTo>
                  <a:cubicBezTo>
                    <a:pt x="567" y="1086"/>
                    <a:pt x="517" y="1234"/>
                    <a:pt x="534" y="1390"/>
                  </a:cubicBezTo>
                  <a:cubicBezTo>
                    <a:pt x="450" y="1370"/>
                    <a:pt x="361" y="1328"/>
                    <a:pt x="274" y="1264"/>
                  </a:cubicBezTo>
                  <a:cubicBezTo>
                    <a:pt x="70" y="1114"/>
                    <a:pt x="112" y="904"/>
                    <a:pt x="140" y="821"/>
                  </a:cubicBezTo>
                  <a:cubicBezTo>
                    <a:pt x="199" y="639"/>
                    <a:pt x="363" y="491"/>
                    <a:pt x="500" y="491"/>
                  </a:cubicBezTo>
                  <a:cubicBezTo>
                    <a:pt x="534" y="491"/>
                    <a:pt x="567" y="503"/>
                    <a:pt x="595" y="519"/>
                  </a:cubicBezTo>
                  <a:cubicBezTo>
                    <a:pt x="602" y="525"/>
                    <a:pt x="609" y="528"/>
                    <a:pt x="616" y="528"/>
                  </a:cubicBezTo>
                  <a:cubicBezTo>
                    <a:pt x="623" y="528"/>
                    <a:pt x="630" y="525"/>
                    <a:pt x="637" y="519"/>
                  </a:cubicBezTo>
                  <a:cubicBezTo>
                    <a:pt x="645" y="514"/>
                    <a:pt x="656" y="500"/>
                    <a:pt x="653" y="480"/>
                  </a:cubicBezTo>
                  <a:cubicBezTo>
                    <a:pt x="653" y="480"/>
                    <a:pt x="626" y="271"/>
                    <a:pt x="726" y="159"/>
                  </a:cubicBezTo>
                  <a:cubicBezTo>
                    <a:pt x="769" y="114"/>
                    <a:pt x="829" y="90"/>
                    <a:pt x="907" y="90"/>
                  </a:cubicBezTo>
                  <a:cubicBezTo>
                    <a:pt x="962" y="90"/>
                    <a:pt x="1025" y="102"/>
                    <a:pt x="1097" y="126"/>
                  </a:cubicBezTo>
                  <a:cubicBezTo>
                    <a:pt x="1167" y="146"/>
                    <a:pt x="1225" y="179"/>
                    <a:pt x="1278" y="212"/>
                  </a:cubicBezTo>
                  <a:cubicBezTo>
                    <a:pt x="1170" y="363"/>
                    <a:pt x="1131" y="561"/>
                    <a:pt x="1250" y="667"/>
                  </a:cubicBezTo>
                  <a:cubicBezTo>
                    <a:pt x="1287" y="698"/>
                    <a:pt x="1326" y="715"/>
                    <a:pt x="1365" y="715"/>
                  </a:cubicBezTo>
                  <a:cubicBezTo>
                    <a:pt x="1429" y="715"/>
                    <a:pt x="1482" y="670"/>
                    <a:pt x="1510" y="597"/>
                  </a:cubicBezTo>
                  <a:cubicBezTo>
                    <a:pt x="1549" y="491"/>
                    <a:pt x="1524" y="335"/>
                    <a:pt x="1390" y="207"/>
                  </a:cubicBezTo>
                  <a:cubicBezTo>
                    <a:pt x="1474" y="120"/>
                    <a:pt x="1574" y="74"/>
                    <a:pt x="1677" y="74"/>
                  </a:cubicBezTo>
                  <a:close/>
                  <a:moveTo>
                    <a:pt x="1677" y="0"/>
                  </a:moveTo>
                  <a:cubicBezTo>
                    <a:pt x="1552" y="0"/>
                    <a:pt x="1426" y="56"/>
                    <a:pt x="1329" y="162"/>
                  </a:cubicBezTo>
                  <a:cubicBezTo>
                    <a:pt x="1270" y="115"/>
                    <a:pt x="1200" y="84"/>
                    <a:pt x="1125" y="56"/>
                  </a:cubicBezTo>
                  <a:cubicBezTo>
                    <a:pt x="1045" y="30"/>
                    <a:pt x="973" y="17"/>
                    <a:pt x="909" y="17"/>
                  </a:cubicBezTo>
                  <a:cubicBezTo>
                    <a:pt x="808" y="17"/>
                    <a:pt x="728" y="50"/>
                    <a:pt x="670" y="115"/>
                  </a:cubicBezTo>
                  <a:cubicBezTo>
                    <a:pt x="587" y="210"/>
                    <a:pt x="573" y="352"/>
                    <a:pt x="573" y="433"/>
                  </a:cubicBezTo>
                  <a:cubicBezTo>
                    <a:pt x="553" y="427"/>
                    <a:pt x="528" y="422"/>
                    <a:pt x="503" y="422"/>
                  </a:cubicBezTo>
                  <a:cubicBezTo>
                    <a:pt x="333" y="422"/>
                    <a:pt x="140" y="589"/>
                    <a:pt x="70" y="807"/>
                  </a:cubicBezTo>
                  <a:cubicBezTo>
                    <a:pt x="1" y="1016"/>
                    <a:pt x="56" y="1208"/>
                    <a:pt x="227" y="1337"/>
                  </a:cubicBezTo>
                  <a:cubicBezTo>
                    <a:pt x="333" y="1418"/>
                    <a:pt x="444" y="1465"/>
                    <a:pt x="553" y="1479"/>
                  </a:cubicBezTo>
                  <a:cubicBezTo>
                    <a:pt x="600" y="1658"/>
                    <a:pt x="743" y="1761"/>
                    <a:pt x="946" y="1766"/>
                  </a:cubicBezTo>
                  <a:lnTo>
                    <a:pt x="980" y="1766"/>
                  </a:lnTo>
                  <a:cubicBezTo>
                    <a:pt x="1250" y="1766"/>
                    <a:pt x="1463" y="1713"/>
                    <a:pt x="1605" y="1605"/>
                  </a:cubicBezTo>
                  <a:cubicBezTo>
                    <a:pt x="1627" y="1630"/>
                    <a:pt x="1649" y="1655"/>
                    <a:pt x="1677" y="1674"/>
                  </a:cubicBezTo>
                  <a:cubicBezTo>
                    <a:pt x="1739" y="1719"/>
                    <a:pt x="1808" y="1744"/>
                    <a:pt x="1887" y="1744"/>
                  </a:cubicBezTo>
                  <a:cubicBezTo>
                    <a:pt x="2146" y="1744"/>
                    <a:pt x="2481" y="1496"/>
                    <a:pt x="2604" y="1214"/>
                  </a:cubicBezTo>
                  <a:cubicBezTo>
                    <a:pt x="2682" y="1030"/>
                    <a:pt x="2662" y="854"/>
                    <a:pt x="2539" y="726"/>
                  </a:cubicBezTo>
                  <a:cubicBezTo>
                    <a:pt x="2453" y="631"/>
                    <a:pt x="2352" y="583"/>
                    <a:pt x="2241" y="581"/>
                  </a:cubicBezTo>
                  <a:cubicBezTo>
                    <a:pt x="2230" y="385"/>
                    <a:pt x="2115" y="199"/>
                    <a:pt x="1926" y="79"/>
                  </a:cubicBezTo>
                  <a:cubicBezTo>
                    <a:pt x="1845" y="28"/>
                    <a:pt x="1761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 rot="-746283">
              <a:off x="6304616" y="1075158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703"/>
                  </a:lnTo>
                  <a:cubicBezTo>
                    <a:pt x="0" y="725"/>
                    <a:pt x="17" y="742"/>
                    <a:pt x="37" y="742"/>
                  </a:cubicBezTo>
                  <a:cubicBezTo>
                    <a:pt x="59" y="742"/>
                    <a:pt x="78" y="725"/>
                    <a:pt x="76" y="703"/>
                  </a:cubicBezTo>
                  <a:lnTo>
                    <a:pt x="78" y="39"/>
                  </a:lnTo>
                  <a:cubicBezTo>
                    <a:pt x="78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 rot="-746283">
              <a:off x="6291402" y="1081328"/>
              <a:ext cx="30695" cy="22224"/>
            </a:xfrm>
            <a:custGeom>
              <a:avLst/>
              <a:gdLst/>
              <a:ahLst/>
              <a:cxnLst/>
              <a:rect l="l" t="t" r="r" b="b"/>
              <a:pathLst>
                <a:path w="645" h="467" extrusionOk="0">
                  <a:moveTo>
                    <a:pt x="598" y="0"/>
                  </a:moveTo>
                  <a:cubicBezTo>
                    <a:pt x="590" y="0"/>
                    <a:pt x="582" y="3"/>
                    <a:pt x="575" y="9"/>
                  </a:cubicBezTo>
                  <a:lnTo>
                    <a:pt x="25" y="391"/>
                  </a:lnTo>
                  <a:cubicBezTo>
                    <a:pt x="3" y="405"/>
                    <a:pt x="0" y="430"/>
                    <a:pt x="14" y="447"/>
                  </a:cubicBezTo>
                  <a:cubicBezTo>
                    <a:pt x="20" y="458"/>
                    <a:pt x="31" y="466"/>
                    <a:pt x="45" y="466"/>
                  </a:cubicBezTo>
                  <a:cubicBezTo>
                    <a:pt x="56" y="466"/>
                    <a:pt x="62" y="466"/>
                    <a:pt x="70" y="458"/>
                  </a:cubicBezTo>
                  <a:lnTo>
                    <a:pt x="620" y="76"/>
                  </a:lnTo>
                  <a:cubicBezTo>
                    <a:pt x="642" y="62"/>
                    <a:pt x="645" y="36"/>
                    <a:pt x="631" y="20"/>
                  </a:cubicBezTo>
                  <a:cubicBezTo>
                    <a:pt x="622" y="6"/>
                    <a:pt x="61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 rot="-746283">
              <a:off x="6294692" y="1080058"/>
              <a:ext cx="23985" cy="24842"/>
            </a:xfrm>
            <a:custGeom>
              <a:avLst/>
              <a:gdLst/>
              <a:ahLst/>
              <a:cxnLst/>
              <a:rect l="l" t="t" r="r" b="b"/>
              <a:pathLst>
                <a:path w="504" h="522" extrusionOk="0">
                  <a:moveTo>
                    <a:pt x="45" y="0"/>
                  </a:moveTo>
                  <a:cubicBezTo>
                    <a:pt x="36" y="0"/>
                    <a:pt x="26" y="4"/>
                    <a:pt x="18" y="10"/>
                  </a:cubicBezTo>
                  <a:cubicBezTo>
                    <a:pt x="1" y="24"/>
                    <a:pt x="1" y="50"/>
                    <a:pt x="15" y="66"/>
                  </a:cubicBezTo>
                  <a:lnTo>
                    <a:pt x="431" y="507"/>
                  </a:lnTo>
                  <a:cubicBezTo>
                    <a:pt x="436" y="515"/>
                    <a:pt x="447" y="521"/>
                    <a:pt x="458" y="521"/>
                  </a:cubicBezTo>
                  <a:cubicBezTo>
                    <a:pt x="472" y="521"/>
                    <a:pt x="478" y="515"/>
                    <a:pt x="486" y="510"/>
                  </a:cubicBezTo>
                  <a:cubicBezTo>
                    <a:pt x="503" y="496"/>
                    <a:pt x="503" y="471"/>
                    <a:pt x="489" y="454"/>
                  </a:cubicBezTo>
                  <a:lnTo>
                    <a:pt x="73" y="13"/>
                  </a:lnTo>
                  <a:cubicBezTo>
                    <a:pt x="66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 rot="-746283">
              <a:off x="6288226" y="1090627"/>
              <a:ext cx="34264" cy="4045"/>
            </a:xfrm>
            <a:custGeom>
              <a:avLst/>
              <a:gdLst/>
              <a:ahLst/>
              <a:cxnLst/>
              <a:rect l="l" t="t" r="r" b="b"/>
              <a:pathLst>
                <a:path w="720" h="85" extrusionOk="0">
                  <a:moveTo>
                    <a:pt x="681" y="1"/>
                  </a:moveTo>
                  <a:lnTo>
                    <a:pt x="39" y="7"/>
                  </a:lnTo>
                  <a:cubicBezTo>
                    <a:pt x="17" y="7"/>
                    <a:pt x="0" y="26"/>
                    <a:pt x="0" y="46"/>
                  </a:cubicBezTo>
                  <a:cubicBezTo>
                    <a:pt x="0" y="68"/>
                    <a:pt x="17" y="85"/>
                    <a:pt x="39" y="85"/>
                  </a:cubicBezTo>
                  <a:lnTo>
                    <a:pt x="681" y="76"/>
                  </a:lnTo>
                  <a:cubicBezTo>
                    <a:pt x="700" y="76"/>
                    <a:pt x="720" y="60"/>
                    <a:pt x="720" y="40"/>
                  </a:cubicBezTo>
                  <a:cubicBezTo>
                    <a:pt x="720" y="18"/>
                    <a:pt x="70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 rot="-746283">
              <a:off x="7103841" y="1008871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2" y="0"/>
                  </a:moveTo>
                  <a:cubicBezTo>
                    <a:pt x="20" y="0"/>
                    <a:pt x="3" y="17"/>
                    <a:pt x="3" y="36"/>
                  </a:cubicBezTo>
                  <a:lnTo>
                    <a:pt x="0" y="703"/>
                  </a:lnTo>
                  <a:cubicBezTo>
                    <a:pt x="0" y="725"/>
                    <a:pt x="17" y="742"/>
                    <a:pt x="39" y="742"/>
                  </a:cubicBezTo>
                  <a:cubicBezTo>
                    <a:pt x="59" y="742"/>
                    <a:pt x="75" y="725"/>
                    <a:pt x="75" y="703"/>
                  </a:cubicBezTo>
                  <a:lnTo>
                    <a:pt x="78" y="36"/>
                  </a:lnTo>
                  <a:cubicBezTo>
                    <a:pt x="78" y="17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 rot="-746283">
              <a:off x="7090559" y="1015002"/>
              <a:ext cx="30743" cy="22129"/>
            </a:xfrm>
            <a:custGeom>
              <a:avLst/>
              <a:gdLst/>
              <a:ahLst/>
              <a:cxnLst/>
              <a:rect l="l" t="t" r="r" b="b"/>
              <a:pathLst>
                <a:path w="646" h="465" extrusionOk="0">
                  <a:moveTo>
                    <a:pt x="601" y="1"/>
                  </a:moveTo>
                  <a:cubicBezTo>
                    <a:pt x="592" y="1"/>
                    <a:pt x="584" y="4"/>
                    <a:pt x="576" y="10"/>
                  </a:cubicBezTo>
                  <a:lnTo>
                    <a:pt x="26" y="392"/>
                  </a:lnTo>
                  <a:cubicBezTo>
                    <a:pt x="4" y="406"/>
                    <a:pt x="1" y="431"/>
                    <a:pt x="15" y="448"/>
                  </a:cubicBezTo>
                  <a:cubicBezTo>
                    <a:pt x="23" y="459"/>
                    <a:pt x="32" y="464"/>
                    <a:pt x="46" y="464"/>
                  </a:cubicBezTo>
                  <a:cubicBezTo>
                    <a:pt x="54" y="464"/>
                    <a:pt x="65" y="461"/>
                    <a:pt x="71" y="459"/>
                  </a:cubicBezTo>
                  <a:lnTo>
                    <a:pt x="623" y="74"/>
                  </a:lnTo>
                  <a:cubicBezTo>
                    <a:pt x="643" y="60"/>
                    <a:pt x="645" y="37"/>
                    <a:pt x="631" y="18"/>
                  </a:cubicBezTo>
                  <a:cubicBezTo>
                    <a:pt x="623" y="7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 rot="-746283">
              <a:off x="7093903" y="1013778"/>
              <a:ext cx="23937" cy="24699"/>
            </a:xfrm>
            <a:custGeom>
              <a:avLst/>
              <a:gdLst/>
              <a:ahLst/>
              <a:cxnLst/>
              <a:rect l="l" t="t" r="r" b="b"/>
              <a:pathLst>
                <a:path w="503" h="519" extrusionOk="0">
                  <a:moveTo>
                    <a:pt x="45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1" y="24"/>
                    <a:pt x="1" y="49"/>
                    <a:pt x="15" y="66"/>
                  </a:cubicBezTo>
                  <a:lnTo>
                    <a:pt x="430" y="504"/>
                  </a:lnTo>
                  <a:cubicBezTo>
                    <a:pt x="436" y="515"/>
                    <a:pt x="447" y="518"/>
                    <a:pt x="458" y="518"/>
                  </a:cubicBezTo>
                  <a:cubicBezTo>
                    <a:pt x="469" y="518"/>
                    <a:pt x="478" y="515"/>
                    <a:pt x="486" y="507"/>
                  </a:cubicBezTo>
                  <a:cubicBezTo>
                    <a:pt x="503" y="496"/>
                    <a:pt x="503" y="471"/>
                    <a:pt x="489" y="454"/>
                  </a:cubicBezTo>
                  <a:lnTo>
                    <a:pt x="73" y="13"/>
                  </a:lnTo>
                  <a:cubicBezTo>
                    <a:pt x="66" y="4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 rot="-746283">
              <a:off x="7087347" y="1024114"/>
              <a:ext cx="34312" cy="3998"/>
            </a:xfrm>
            <a:custGeom>
              <a:avLst/>
              <a:gdLst/>
              <a:ahLst/>
              <a:cxnLst/>
              <a:rect l="l" t="t" r="r" b="b"/>
              <a:pathLst>
                <a:path w="721" h="84" extrusionOk="0">
                  <a:moveTo>
                    <a:pt x="682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8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82" y="78"/>
                  </a:lnTo>
                  <a:cubicBezTo>
                    <a:pt x="704" y="78"/>
                    <a:pt x="721" y="62"/>
                    <a:pt x="721" y="39"/>
                  </a:cubicBezTo>
                  <a:cubicBezTo>
                    <a:pt x="721" y="20"/>
                    <a:pt x="704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 rot="-746283">
              <a:off x="6676054" y="623044"/>
              <a:ext cx="115738" cy="149574"/>
            </a:xfrm>
            <a:custGeom>
              <a:avLst/>
              <a:gdLst/>
              <a:ahLst/>
              <a:cxnLst/>
              <a:rect l="l" t="t" r="r" b="b"/>
              <a:pathLst>
                <a:path w="2432" h="3143" extrusionOk="0">
                  <a:moveTo>
                    <a:pt x="1150" y="1"/>
                  </a:moveTo>
                  <a:cubicBezTo>
                    <a:pt x="1144" y="1"/>
                    <a:pt x="1138" y="3"/>
                    <a:pt x="1133" y="6"/>
                  </a:cubicBezTo>
                  <a:cubicBezTo>
                    <a:pt x="907" y="154"/>
                    <a:pt x="0" y="2935"/>
                    <a:pt x="34" y="3039"/>
                  </a:cubicBezTo>
                  <a:cubicBezTo>
                    <a:pt x="50" y="3100"/>
                    <a:pt x="866" y="3142"/>
                    <a:pt x="1539" y="3142"/>
                  </a:cubicBezTo>
                  <a:cubicBezTo>
                    <a:pt x="2022" y="3142"/>
                    <a:pt x="2432" y="3121"/>
                    <a:pt x="2419" y="3069"/>
                  </a:cubicBezTo>
                  <a:cubicBezTo>
                    <a:pt x="2419" y="3069"/>
                    <a:pt x="1410" y="1"/>
                    <a:pt x="1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 rot="-746283">
              <a:off x="6735308" y="660367"/>
              <a:ext cx="5235" cy="137296"/>
            </a:xfrm>
            <a:custGeom>
              <a:avLst/>
              <a:gdLst/>
              <a:ahLst/>
              <a:cxnLst/>
              <a:rect l="l" t="t" r="r" b="b"/>
              <a:pathLst>
                <a:path w="110" h="2885" extrusionOk="0">
                  <a:moveTo>
                    <a:pt x="39" y="0"/>
                  </a:moveTo>
                  <a:cubicBezTo>
                    <a:pt x="20" y="3"/>
                    <a:pt x="0" y="20"/>
                    <a:pt x="0" y="42"/>
                  </a:cubicBezTo>
                  <a:cubicBezTo>
                    <a:pt x="0" y="67"/>
                    <a:pt x="37" y="2346"/>
                    <a:pt x="20" y="2840"/>
                  </a:cubicBezTo>
                  <a:cubicBezTo>
                    <a:pt x="14" y="2863"/>
                    <a:pt x="34" y="2885"/>
                    <a:pt x="56" y="2885"/>
                  </a:cubicBezTo>
                  <a:cubicBezTo>
                    <a:pt x="79" y="2885"/>
                    <a:pt x="95" y="2865"/>
                    <a:pt x="95" y="2840"/>
                  </a:cubicBezTo>
                  <a:cubicBezTo>
                    <a:pt x="109" y="2344"/>
                    <a:pt x="79" y="62"/>
                    <a:pt x="79" y="37"/>
                  </a:cubicBezTo>
                  <a:cubicBezTo>
                    <a:pt x="79" y="17"/>
                    <a:pt x="6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 rot="-746283">
              <a:off x="6740118" y="793498"/>
              <a:ext cx="26317" cy="4711"/>
            </a:xfrm>
            <a:custGeom>
              <a:avLst/>
              <a:gdLst/>
              <a:ahLst/>
              <a:cxnLst/>
              <a:rect l="l" t="t" r="r" b="b"/>
              <a:pathLst>
                <a:path w="553" h="99" extrusionOk="0">
                  <a:moveTo>
                    <a:pt x="42" y="1"/>
                  </a:moveTo>
                  <a:cubicBezTo>
                    <a:pt x="22" y="1"/>
                    <a:pt x="0" y="17"/>
                    <a:pt x="0" y="40"/>
                  </a:cubicBezTo>
                  <a:cubicBezTo>
                    <a:pt x="0" y="59"/>
                    <a:pt x="20" y="82"/>
                    <a:pt x="39" y="82"/>
                  </a:cubicBezTo>
                  <a:lnTo>
                    <a:pt x="511" y="98"/>
                  </a:lnTo>
                  <a:cubicBezTo>
                    <a:pt x="530" y="98"/>
                    <a:pt x="550" y="82"/>
                    <a:pt x="553" y="59"/>
                  </a:cubicBezTo>
                  <a:cubicBezTo>
                    <a:pt x="553" y="40"/>
                    <a:pt x="536" y="17"/>
                    <a:pt x="513" y="1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 rot="-746283">
              <a:off x="6711289" y="687424"/>
              <a:ext cx="40546" cy="29458"/>
            </a:xfrm>
            <a:custGeom>
              <a:avLst/>
              <a:gdLst/>
              <a:ahLst/>
              <a:cxnLst/>
              <a:rect l="l" t="t" r="r" b="b"/>
              <a:pathLst>
                <a:path w="852" h="619" extrusionOk="0">
                  <a:moveTo>
                    <a:pt x="807" y="0"/>
                  </a:moveTo>
                  <a:cubicBezTo>
                    <a:pt x="793" y="0"/>
                    <a:pt x="779" y="8"/>
                    <a:pt x="771" y="19"/>
                  </a:cubicBezTo>
                  <a:cubicBezTo>
                    <a:pt x="643" y="231"/>
                    <a:pt x="489" y="463"/>
                    <a:pt x="431" y="524"/>
                  </a:cubicBezTo>
                  <a:cubicBezTo>
                    <a:pt x="353" y="415"/>
                    <a:pt x="93" y="67"/>
                    <a:pt x="79" y="50"/>
                  </a:cubicBezTo>
                  <a:cubicBezTo>
                    <a:pt x="70" y="40"/>
                    <a:pt x="58" y="35"/>
                    <a:pt x="47" y="35"/>
                  </a:cubicBezTo>
                  <a:cubicBezTo>
                    <a:pt x="39" y="35"/>
                    <a:pt x="31" y="38"/>
                    <a:pt x="23" y="44"/>
                  </a:cubicBezTo>
                  <a:cubicBezTo>
                    <a:pt x="4" y="58"/>
                    <a:pt x="1" y="81"/>
                    <a:pt x="15" y="100"/>
                  </a:cubicBezTo>
                  <a:cubicBezTo>
                    <a:pt x="18" y="103"/>
                    <a:pt x="358" y="552"/>
                    <a:pt x="389" y="597"/>
                  </a:cubicBezTo>
                  <a:cubicBezTo>
                    <a:pt x="394" y="608"/>
                    <a:pt x="411" y="619"/>
                    <a:pt x="428" y="619"/>
                  </a:cubicBezTo>
                  <a:cubicBezTo>
                    <a:pt x="450" y="619"/>
                    <a:pt x="503" y="619"/>
                    <a:pt x="841" y="61"/>
                  </a:cubicBezTo>
                  <a:cubicBezTo>
                    <a:pt x="852" y="39"/>
                    <a:pt x="846" y="16"/>
                    <a:pt x="827" y="5"/>
                  </a:cubicBezTo>
                  <a:cubicBezTo>
                    <a:pt x="821" y="2"/>
                    <a:pt x="814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 rot="-746283">
              <a:off x="6706899" y="720533"/>
              <a:ext cx="65102" cy="33884"/>
            </a:xfrm>
            <a:custGeom>
              <a:avLst/>
              <a:gdLst/>
              <a:ahLst/>
              <a:cxnLst/>
              <a:rect l="l" t="t" r="r" b="b"/>
              <a:pathLst>
                <a:path w="1368" h="712" extrusionOk="0">
                  <a:moveTo>
                    <a:pt x="1323" y="0"/>
                  </a:moveTo>
                  <a:cubicBezTo>
                    <a:pt x="1310" y="0"/>
                    <a:pt x="1298" y="6"/>
                    <a:pt x="1289" y="17"/>
                  </a:cubicBezTo>
                  <a:cubicBezTo>
                    <a:pt x="1052" y="307"/>
                    <a:pt x="756" y="622"/>
                    <a:pt x="698" y="633"/>
                  </a:cubicBezTo>
                  <a:cubicBezTo>
                    <a:pt x="642" y="619"/>
                    <a:pt x="335" y="335"/>
                    <a:pt x="73" y="61"/>
                  </a:cubicBezTo>
                  <a:cubicBezTo>
                    <a:pt x="66" y="54"/>
                    <a:pt x="55" y="50"/>
                    <a:pt x="45" y="50"/>
                  </a:cubicBezTo>
                  <a:cubicBezTo>
                    <a:pt x="35" y="50"/>
                    <a:pt x="25" y="53"/>
                    <a:pt x="17" y="61"/>
                  </a:cubicBezTo>
                  <a:cubicBezTo>
                    <a:pt x="3" y="75"/>
                    <a:pt x="0" y="100"/>
                    <a:pt x="17" y="117"/>
                  </a:cubicBezTo>
                  <a:cubicBezTo>
                    <a:pt x="145" y="248"/>
                    <a:pt x="586" y="692"/>
                    <a:pt x="687" y="711"/>
                  </a:cubicBezTo>
                  <a:lnTo>
                    <a:pt x="692" y="711"/>
                  </a:lnTo>
                  <a:cubicBezTo>
                    <a:pt x="798" y="711"/>
                    <a:pt x="1111" y="362"/>
                    <a:pt x="1353" y="64"/>
                  </a:cubicBezTo>
                  <a:cubicBezTo>
                    <a:pt x="1367" y="47"/>
                    <a:pt x="1362" y="22"/>
                    <a:pt x="1345" y="8"/>
                  </a:cubicBezTo>
                  <a:cubicBezTo>
                    <a:pt x="1338" y="3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 rot="-746283">
              <a:off x="6337760" y="1128422"/>
              <a:ext cx="115642" cy="149574"/>
            </a:xfrm>
            <a:custGeom>
              <a:avLst/>
              <a:gdLst/>
              <a:ahLst/>
              <a:cxnLst/>
              <a:rect l="l" t="t" r="r" b="b"/>
              <a:pathLst>
                <a:path w="2430" h="3143" extrusionOk="0">
                  <a:moveTo>
                    <a:pt x="1150" y="0"/>
                  </a:moveTo>
                  <a:cubicBezTo>
                    <a:pt x="1144" y="0"/>
                    <a:pt x="1139" y="2"/>
                    <a:pt x="1133" y="5"/>
                  </a:cubicBezTo>
                  <a:cubicBezTo>
                    <a:pt x="907" y="156"/>
                    <a:pt x="1" y="2934"/>
                    <a:pt x="31" y="3040"/>
                  </a:cubicBezTo>
                  <a:cubicBezTo>
                    <a:pt x="49" y="3102"/>
                    <a:pt x="860" y="3143"/>
                    <a:pt x="1532" y="3143"/>
                  </a:cubicBezTo>
                  <a:cubicBezTo>
                    <a:pt x="2017" y="3143"/>
                    <a:pt x="2430" y="3121"/>
                    <a:pt x="2417" y="3071"/>
                  </a:cubicBezTo>
                  <a:cubicBezTo>
                    <a:pt x="2417" y="3071"/>
                    <a:pt x="1406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 rot="-746283">
              <a:off x="6397158" y="1165799"/>
              <a:ext cx="5235" cy="137153"/>
            </a:xfrm>
            <a:custGeom>
              <a:avLst/>
              <a:gdLst/>
              <a:ahLst/>
              <a:cxnLst/>
              <a:rect l="l" t="t" r="r" b="b"/>
              <a:pathLst>
                <a:path w="110" h="2882" extrusionOk="0">
                  <a:moveTo>
                    <a:pt x="40" y="0"/>
                  </a:moveTo>
                  <a:cubicBezTo>
                    <a:pt x="17" y="3"/>
                    <a:pt x="1" y="20"/>
                    <a:pt x="1" y="42"/>
                  </a:cubicBezTo>
                  <a:cubicBezTo>
                    <a:pt x="1" y="64"/>
                    <a:pt x="34" y="2346"/>
                    <a:pt x="17" y="2840"/>
                  </a:cubicBezTo>
                  <a:cubicBezTo>
                    <a:pt x="15" y="2862"/>
                    <a:pt x="31" y="2882"/>
                    <a:pt x="56" y="2882"/>
                  </a:cubicBezTo>
                  <a:cubicBezTo>
                    <a:pt x="76" y="2882"/>
                    <a:pt x="95" y="2865"/>
                    <a:pt x="95" y="2840"/>
                  </a:cubicBezTo>
                  <a:cubicBezTo>
                    <a:pt x="109" y="2341"/>
                    <a:pt x="76" y="61"/>
                    <a:pt x="76" y="36"/>
                  </a:cubicBezTo>
                  <a:cubicBezTo>
                    <a:pt x="76" y="17"/>
                    <a:pt x="59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 rot="-746283">
              <a:off x="6401985" y="1298943"/>
              <a:ext cx="26174" cy="4711"/>
            </a:xfrm>
            <a:custGeom>
              <a:avLst/>
              <a:gdLst/>
              <a:ahLst/>
              <a:cxnLst/>
              <a:rect l="l" t="t" r="r" b="b"/>
              <a:pathLst>
                <a:path w="550" h="99" extrusionOk="0">
                  <a:moveTo>
                    <a:pt x="42" y="0"/>
                  </a:moveTo>
                  <a:cubicBezTo>
                    <a:pt x="20" y="0"/>
                    <a:pt x="0" y="17"/>
                    <a:pt x="0" y="40"/>
                  </a:cubicBezTo>
                  <a:cubicBezTo>
                    <a:pt x="0" y="59"/>
                    <a:pt x="17" y="81"/>
                    <a:pt x="39" y="81"/>
                  </a:cubicBezTo>
                  <a:lnTo>
                    <a:pt x="508" y="98"/>
                  </a:lnTo>
                  <a:cubicBezTo>
                    <a:pt x="528" y="98"/>
                    <a:pt x="544" y="81"/>
                    <a:pt x="550" y="59"/>
                  </a:cubicBezTo>
                  <a:cubicBezTo>
                    <a:pt x="550" y="40"/>
                    <a:pt x="533" y="17"/>
                    <a:pt x="514" y="1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 rot="-746283">
              <a:off x="6373192" y="1192765"/>
              <a:ext cx="40403" cy="29553"/>
            </a:xfrm>
            <a:custGeom>
              <a:avLst/>
              <a:gdLst/>
              <a:ahLst/>
              <a:cxnLst/>
              <a:rect l="l" t="t" r="r" b="b"/>
              <a:pathLst>
                <a:path w="849" h="621" extrusionOk="0">
                  <a:moveTo>
                    <a:pt x="801" y="1"/>
                  </a:moveTo>
                  <a:cubicBezTo>
                    <a:pt x="787" y="1"/>
                    <a:pt x="775" y="7"/>
                    <a:pt x="770" y="21"/>
                  </a:cubicBezTo>
                  <a:cubicBezTo>
                    <a:pt x="639" y="233"/>
                    <a:pt x="488" y="462"/>
                    <a:pt x="427" y="526"/>
                  </a:cubicBezTo>
                  <a:cubicBezTo>
                    <a:pt x="352" y="417"/>
                    <a:pt x="89" y="68"/>
                    <a:pt x="75" y="52"/>
                  </a:cubicBezTo>
                  <a:cubicBezTo>
                    <a:pt x="67" y="41"/>
                    <a:pt x="54" y="35"/>
                    <a:pt x="42" y="35"/>
                  </a:cubicBezTo>
                  <a:cubicBezTo>
                    <a:pt x="34" y="35"/>
                    <a:pt x="26" y="38"/>
                    <a:pt x="20" y="43"/>
                  </a:cubicBezTo>
                  <a:cubicBezTo>
                    <a:pt x="3" y="57"/>
                    <a:pt x="0" y="82"/>
                    <a:pt x="14" y="99"/>
                  </a:cubicBezTo>
                  <a:cubicBezTo>
                    <a:pt x="17" y="105"/>
                    <a:pt x="354" y="554"/>
                    <a:pt x="385" y="598"/>
                  </a:cubicBezTo>
                  <a:cubicBezTo>
                    <a:pt x="394" y="610"/>
                    <a:pt x="410" y="621"/>
                    <a:pt x="424" y="621"/>
                  </a:cubicBezTo>
                  <a:cubicBezTo>
                    <a:pt x="447" y="621"/>
                    <a:pt x="502" y="615"/>
                    <a:pt x="840" y="63"/>
                  </a:cubicBezTo>
                  <a:cubicBezTo>
                    <a:pt x="848" y="40"/>
                    <a:pt x="843" y="15"/>
                    <a:pt x="826" y="7"/>
                  </a:cubicBezTo>
                  <a:cubicBezTo>
                    <a:pt x="818" y="3"/>
                    <a:pt x="809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 rot="-746283">
              <a:off x="6368604" y="1225948"/>
              <a:ext cx="65102" cy="33789"/>
            </a:xfrm>
            <a:custGeom>
              <a:avLst/>
              <a:gdLst/>
              <a:ahLst/>
              <a:cxnLst/>
              <a:rect l="l" t="t" r="r" b="b"/>
              <a:pathLst>
                <a:path w="1368" h="710" extrusionOk="0">
                  <a:moveTo>
                    <a:pt x="1323" y="0"/>
                  </a:moveTo>
                  <a:cubicBezTo>
                    <a:pt x="1311" y="0"/>
                    <a:pt x="1301" y="6"/>
                    <a:pt x="1292" y="17"/>
                  </a:cubicBezTo>
                  <a:cubicBezTo>
                    <a:pt x="1055" y="305"/>
                    <a:pt x="757" y="623"/>
                    <a:pt x="698" y="634"/>
                  </a:cubicBezTo>
                  <a:cubicBezTo>
                    <a:pt x="642" y="620"/>
                    <a:pt x="335" y="333"/>
                    <a:pt x="73" y="62"/>
                  </a:cubicBezTo>
                  <a:cubicBezTo>
                    <a:pt x="66" y="55"/>
                    <a:pt x="56" y="50"/>
                    <a:pt x="46" y="50"/>
                  </a:cubicBezTo>
                  <a:cubicBezTo>
                    <a:pt x="37" y="50"/>
                    <a:pt x="27" y="54"/>
                    <a:pt x="17" y="62"/>
                  </a:cubicBezTo>
                  <a:cubicBezTo>
                    <a:pt x="3" y="76"/>
                    <a:pt x="1" y="101"/>
                    <a:pt x="17" y="118"/>
                  </a:cubicBezTo>
                  <a:cubicBezTo>
                    <a:pt x="149" y="249"/>
                    <a:pt x="587" y="692"/>
                    <a:pt x="687" y="709"/>
                  </a:cubicBezTo>
                  <a:lnTo>
                    <a:pt x="695" y="709"/>
                  </a:lnTo>
                  <a:cubicBezTo>
                    <a:pt x="804" y="709"/>
                    <a:pt x="1114" y="360"/>
                    <a:pt x="1354" y="65"/>
                  </a:cubicBezTo>
                  <a:cubicBezTo>
                    <a:pt x="1368" y="48"/>
                    <a:pt x="1365" y="23"/>
                    <a:pt x="1345" y="9"/>
                  </a:cubicBezTo>
                  <a:cubicBezTo>
                    <a:pt x="1338" y="3"/>
                    <a:pt x="1330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 rot="-746283">
              <a:off x="6876693" y="1230237"/>
              <a:ext cx="192452" cy="44877"/>
            </a:xfrm>
            <a:custGeom>
              <a:avLst/>
              <a:gdLst/>
              <a:ahLst/>
              <a:cxnLst/>
              <a:rect l="l" t="t" r="r" b="b"/>
              <a:pathLst>
                <a:path w="4044" h="943" extrusionOk="0">
                  <a:moveTo>
                    <a:pt x="2815" y="1"/>
                  </a:moveTo>
                  <a:cubicBezTo>
                    <a:pt x="2811" y="1"/>
                    <a:pt x="2806" y="1"/>
                    <a:pt x="2802" y="3"/>
                  </a:cubicBezTo>
                  <a:cubicBezTo>
                    <a:pt x="2665" y="50"/>
                    <a:pt x="2286" y="586"/>
                    <a:pt x="2286" y="586"/>
                  </a:cubicBezTo>
                  <a:cubicBezTo>
                    <a:pt x="2286" y="586"/>
                    <a:pt x="2118" y="48"/>
                    <a:pt x="2006" y="48"/>
                  </a:cubicBezTo>
                  <a:cubicBezTo>
                    <a:pt x="2002" y="48"/>
                    <a:pt x="1997" y="49"/>
                    <a:pt x="1993" y="50"/>
                  </a:cubicBezTo>
                  <a:cubicBezTo>
                    <a:pt x="1881" y="95"/>
                    <a:pt x="1499" y="611"/>
                    <a:pt x="1499" y="611"/>
                  </a:cubicBezTo>
                  <a:cubicBezTo>
                    <a:pt x="1499" y="611"/>
                    <a:pt x="1403" y="134"/>
                    <a:pt x="1221" y="134"/>
                  </a:cubicBezTo>
                  <a:cubicBezTo>
                    <a:pt x="1210" y="134"/>
                    <a:pt x="1198" y="136"/>
                    <a:pt x="1186" y="140"/>
                  </a:cubicBezTo>
                  <a:cubicBezTo>
                    <a:pt x="983" y="207"/>
                    <a:pt x="715" y="656"/>
                    <a:pt x="715" y="656"/>
                  </a:cubicBezTo>
                  <a:cubicBezTo>
                    <a:pt x="715" y="656"/>
                    <a:pt x="490" y="207"/>
                    <a:pt x="371" y="207"/>
                  </a:cubicBezTo>
                  <a:cubicBezTo>
                    <a:pt x="365" y="207"/>
                    <a:pt x="360" y="207"/>
                    <a:pt x="355" y="209"/>
                  </a:cubicBezTo>
                  <a:cubicBezTo>
                    <a:pt x="244" y="248"/>
                    <a:pt x="1" y="876"/>
                    <a:pt x="68" y="876"/>
                  </a:cubicBezTo>
                  <a:cubicBezTo>
                    <a:pt x="68" y="876"/>
                    <a:pt x="2135" y="942"/>
                    <a:pt x="3201" y="942"/>
                  </a:cubicBezTo>
                  <a:cubicBezTo>
                    <a:pt x="3522" y="942"/>
                    <a:pt x="3752" y="936"/>
                    <a:pt x="3809" y="921"/>
                  </a:cubicBezTo>
                  <a:cubicBezTo>
                    <a:pt x="4043" y="858"/>
                    <a:pt x="3613" y="155"/>
                    <a:pt x="3511" y="155"/>
                  </a:cubicBezTo>
                  <a:cubicBezTo>
                    <a:pt x="3505" y="155"/>
                    <a:pt x="3500" y="157"/>
                    <a:pt x="3496" y="162"/>
                  </a:cubicBezTo>
                  <a:cubicBezTo>
                    <a:pt x="3429" y="248"/>
                    <a:pt x="3114" y="586"/>
                    <a:pt x="3114" y="586"/>
                  </a:cubicBezTo>
                  <a:cubicBezTo>
                    <a:pt x="3114" y="586"/>
                    <a:pt x="2945" y="1"/>
                    <a:pt x="2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 rot="-746283">
              <a:off x="6407549" y="1335302"/>
              <a:ext cx="192595" cy="44734"/>
            </a:xfrm>
            <a:custGeom>
              <a:avLst/>
              <a:gdLst/>
              <a:ahLst/>
              <a:cxnLst/>
              <a:rect l="l" t="t" r="r" b="b"/>
              <a:pathLst>
                <a:path w="4047" h="940" extrusionOk="0">
                  <a:moveTo>
                    <a:pt x="2819" y="1"/>
                  </a:moveTo>
                  <a:cubicBezTo>
                    <a:pt x="2814" y="1"/>
                    <a:pt x="2809" y="2"/>
                    <a:pt x="2805" y="3"/>
                  </a:cubicBezTo>
                  <a:cubicBezTo>
                    <a:pt x="2668" y="48"/>
                    <a:pt x="2289" y="584"/>
                    <a:pt x="2289" y="584"/>
                  </a:cubicBezTo>
                  <a:cubicBezTo>
                    <a:pt x="2289" y="584"/>
                    <a:pt x="2120" y="46"/>
                    <a:pt x="2008" y="46"/>
                  </a:cubicBezTo>
                  <a:cubicBezTo>
                    <a:pt x="2004" y="46"/>
                    <a:pt x="2000" y="46"/>
                    <a:pt x="1996" y="48"/>
                  </a:cubicBezTo>
                  <a:cubicBezTo>
                    <a:pt x="1884" y="93"/>
                    <a:pt x="1505" y="609"/>
                    <a:pt x="1505" y="609"/>
                  </a:cubicBezTo>
                  <a:cubicBezTo>
                    <a:pt x="1505" y="609"/>
                    <a:pt x="1406" y="132"/>
                    <a:pt x="1224" y="132"/>
                  </a:cubicBezTo>
                  <a:cubicBezTo>
                    <a:pt x="1213" y="132"/>
                    <a:pt x="1201" y="133"/>
                    <a:pt x="1189" y="137"/>
                  </a:cubicBezTo>
                  <a:cubicBezTo>
                    <a:pt x="989" y="204"/>
                    <a:pt x="718" y="653"/>
                    <a:pt x="718" y="653"/>
                  </a:cubicBezTo>
                  <a:cubicBezTo>
                    <a:pt x="718" y="653"/>
                    <a:pt x="493" y="204"/>
                    <a:pt x="376" y="204"/>
                  </a:cubicBezTo>
                  <a:cubicBezTo>
                    <a:pt x="371" y="204"/>
                    <a:pt x="366" y="205"/>
                    <a:pt x="361" y="207"/>
                  </a:cubicBezTo>
                  <a:cubicBezTo>
                    <a:pt x="249" y="252"/>
                    <a:pt x="1" y="874"/>
                    <a:pt x="71" y="874"/>
                  </a:cubicBezTo>
                  <a:cubicBezTo>
                    <a:pt x="71" y="874"/>
                    <a:pt x="2137" y="940"/>
                    <a:pt x="3204" y="940"/>
                  </a:cubicBezTo>
                  <a:cubicBezTo>
                    <a:pt x="3524" y="940"/>
                    <a:pt x="3755" y="934"/>
                    <a:pt x="3812" y="919"/>
                  </a:cubicBezTo>
                  <a:cubicBezTo>
                    <a:pt x="4046" y="855"/>
                    <a:pt x="3616" y="152"/>
                    <a:pt x="3514" y="152"/>
                  </a:cubicBezTo>
                  <a:cubicBezTo>
                    <a:pt x="3508" y="152"/>
                    <a:pt x="3503" y="155"/>
                    <a:pt x="3499" y="160"/>
                  </a:cubicBezTo>
                  <a:cubicBezTo>
                    <a:pt x="3432" y="246"/>
                    <a:pt x="3117" y="584"/>
                    <a:pt x="3117" y="584"/>
                  </a:cubicBezTo>
                  <a:cubicBezTo>
                    <a:pt x="3117" y="584"/>
                    <a:pt x="2949" y="1"/>
                    <a:pt x="2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 rot="-746283">
              <a:off x="6844043" y="1072294"/>
              <a:ext cx="272069" cy="123637"/>
            </a:xfrm>
            <a:custGeom>
              <a:avLst/>
              <a:gdLst/>
              <a:ahLst/>
              <a:cxnLst/>
              <a:rect l="l" t="t" r="r" b="b"/>
              <a:pathLst>
                <a:path w="5717" h="2598" extrusionOk="0">
                  <a:moveTo>
                    <a:pt x="3456" y="0"/>
                  </a:moveTo>
                  <a:cubicBezTo>
                    <a:pt x="2927" y="0"/>
                    <a:pt x="2023" y="162"/>
                    <a:pt x="2023" y="162"/>
                  </a:cubicBezTo>
                  <a:cubicBezTo>
                    <a:pt x="2023" y="162"/>
                    <a:pt x="0" y="1005"/>
                    <a:pt x="109" y="1194"/>
                  </a:cubicBezTo>
                  <a:cubicBezTo>
                    <a:pt x="221" y="1387"/>
                    <a:pt x="489" y="1778"/>
                    <a:pt x="572" y="1844"/>
                  </a:cubicBezTo>
                  <a:cubicBezTo>
                    <a:pt x="575" y="1846"/>
                    <a:pt x="578" y="1847"/>
                    <a:pt x="582" y="1847"/>
                  </a:cubicBezTo>
                  <a:cubicBezTo>
                    <a:pt x="729" y="1847"/>
                    <a:pt x="2023" y="804"/>
                    <a:pt x="2023" y="804"/>
                  </a:cubicBezTo>
                  <a:lnTo>
                    <a:pt x="2023" y="804"/>
                  </a:lnTo>
                  <a:cubicBezTo>
                    <a:pt x="2023" y="804"/>
                    <a:pt x="1445" y="2330"/>
                    <a:pt x="1524" y="2416"/>
                  </a:cubicBezTo>
                  <a:cubicBezTo>
                    <a:pt x="1587" y="2484"/>
                    <a:pt x="2281" y="2597"/>
                    <a:pt x="2580" y="2597"/>
                  </a:cubicBezTo>
                  <a:cubicBezTo>
                    <a:pt x="2663" y="2597"/>
                    <a:pt x="2716" y="2588"/>
                    <a:pt x="2715" y="2567"/>
                  </a:cubicBezTo>
                  <a:cubicBezTo>
                    <a:pt x="2706" y="2469"/>
                    <a:pt x="3041" y="943"/>
                    <a:pt x="3041" y="943"/>
                  </a:cubicBezTo>
                  <a:cubicBezTo>
                    <a:pt x="3041" y="943"/>
                    <a:pt x="3401" y="2402"/>
                    <a:pt x="3574" y="2506"/>
                  </a:cubicBezTo>
                  <a:cubicBezTo>
                    <a:pt x="3621" y="2535"/>
                    <a:pt x="3699" y="2547"/>
                    <a:pt x="3790" y="2547"/>
                  </a:cubicBezTo>
                  <a:cubicBezTo>
                    <a:pt x="4038" y="2547"/>
                    <a:pt x="4377" y="2459"/>
                    <a:pt x="4422" y="2400"/>
                  </a:cubicBezTo>
                  <a:cubicBezTo>
                    <a:pt x="4486" y="2316"/>
                    <a:pt x="3895" y="782"/>
                    <a:pt x="3895" y="782"/>
                  </a:cubicBezTo>
                  <a:lnTo>
                    <a:pt x="3895" y="782"/>
                  </a:lnTo>
                  <a:cubicBezTo>
                    <a:pt x="3895" y="782"/>
                    <a:pt x="4817" y="1706"/>
                    <a:pt x="5112" y="1706"/>
                  </a:cubicBezTo>
                  <a:cubicBezTo>
                    <a:pt x="5123" y="1706"/>
                    <a:pt x="5133" y="1705"/>
                    <a:pt x="5142" y="1702"/>
                  </a:cubicBezTo>
                  <a:cubicBezTo>
                    <a:pt x="5399" y="1627"/>
                    <a:pt x="5717" y="1136"/>
                    <a:pt x="5658" y="1052"/>
                  </a:cubicBezTo>
                  <a:cubicBezTo>
                    <a:pt x="5602" y="968"/>
                    <a:pt x="4071" y="199"/>
                    <a:pt x="3783" y="45"/>
                  </a:cubicBezTo>
                  <a:cubicBezTo>
                    <a:pt x="3722" y="13"/>
                    <a:pt x="3603" y="0"/>
                    <a:pt x="3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 rot="-746283">
              <a:off x="6831894" y="912008"/>
              <a:ext cx="219911" cy="228810"/>
            </a:xfrm>
            <a:custGeom>
              <a:avLst/>
              <a:gdLst/>
              <a:ahLst/>
              <a:cxnLst/>
              <a:rect l="l" t="t" r="r" b="b"/>
              <a:pathLst>
                <a:path w="4621" h="4808" extrusionOk="0">
                  <a:moveTo>
                    <a:pt x="2375" y="1"/>
                  </a:moveTo>
                  <a:cubicBezTo>
                    <a:pt x="2014" y="1"/>
                    <a:pt x="2136" y="1143"/>
                    <a:pt x="1923" y="1455"/>
                  </a:cubicBezTo>
                  <a:cubicBezTo>
                    <a:pt x="1923" y="1455"/>
                    <a:pt x="1607" y="930"/>
                    <a:pt x="1178" y="930"/>
                  </a:cubicBezTo>
                  <a:cubicBezTo>
                    <a:pt x="879" y="930"/>
                    <a:pt x="1326" y="1837"/>
                    <a:pt x="918" y="2534"/>
                  </a:cubicBezTo>
                  <a:cubicBezTo>
                    <a:pt x="918" y="2534"/>
                    <a:pt x="0" y="3698"/>
                    <a:pt x="1702" y="4537"/>
                  </a:cubicBezTo>
                  <a:cubicBezTo>
                    <a:pt x="2087" y="4727"/>
                    <a:pt x="2448" y="4807"/>
                    <a:pt x="2775" y="4807"/>
                  </a:cubicBezTo>
                  <a:cubicBezTo>
                    <a:pt x="3892" y="4807"/>
                    <a:pt x="4621" y="3875"/>
                    <a:pt x="4604" y="3184"/>
                  </a:cubicBezTo>
                  <a:cubicBezTo>
                    <a:pt x="4587" y="2289"/>
                    <a:pt x="3973" y="1678"/>
                    <a:pt x="4076" y="1075"/>
                  </a:cubicBezTo>
                  <a:cubicBezTo>
                    <a:pt x="4105" y="913"/>
                    <a:pt x="4036" y="842"/>
                    <a:pt x="3927" y="842"/>
                  </a:cubicBezTo>
                  <a:cubicBezTo>
                    <a:pt x="3713" y="842"/>
                    <a:pt x="3343" y="1112"/>
                    <a:pt x="3234" y="1502"/>
                  </a:cubicBezTo>
                  <a:lnTo>
                    <a:pt x="3234" y="1502"/>
                  </a:lnTo>
                  <a:cubicBezTo>
                    <a:pt x="3162" y="1048"/>
                    <a:pt x="2984" y="420"/>
                    <a:pt x="2612" y="116"/>
                  </a:cubicBezTo>
                  <a:cubicBezTo>
                    <a:pt x="2515" y="36"/>
                    <a:pt x="2438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 rot="-746283">
              <a:off x="6914634" y="1014432"/>
              <a:ext cx="110360" cy="104316"/>
            </a:xfrm>
            <a:custGeom>
              <a:avLst/>
              <a:gdLst/>
              <a:ahLst/>
              <a:cxnLst/>
              <a:rect l="l" t="t" r="r" b="b"/>
              <a:pathLst>
                <a:path w="2319" h="2192" extrusionOk="0">
                  <a:moveTo>
                    <a:pt x="1681" y="0"/>
                  </a:moveTo>
                  <a:cubicBezTo>
                    <a:pt x="1649" y="0"/>
                    <a:pt x="1607" y="12"/>
                    <a:pt x="1551" y="38"/>
                  </a:cubicBezTo>
                  <a:cubicBezTo>
                    <a:pt x="1191" y="206"/>
                    <a:pt x="1166" y="708"/>
                    <a:pt x="1166" y="708"/>
                  </a:cubicBezTo>
                  <a:cubicBezTo>
                    <a:pt x="1185" y="306"/>
                    <a:pt x="890" y="66"/>
                    <a:pt x="700" y="66"/>
                  </a:cubicBezTo>
                  <a:cubicBezTo>
                    <a:pt x="606" y="66"/>
                    <a:pt x="539" y="124"/>
                    <a:pt x="547" y="250"/>
                  </a:cubicBezTo>
                  <a:cubicBezTo>
                    <a:pt x="575" y="632"/>
                    <a:pt x="0" y="1040"/>
                    <a:pt x="117" y="1592"/>
                  </a:cubicBezTo>
                  <a:cubicBezTo>
                    <a:pt x="237" y="2142"/>
                    <a:pt x="1172" y="2192"/>
                    <a:pt x="1172" y="2192"/>
                  </a:cubicBezTo>
                  <a:cubicBezTo>
                    <a:pt x="2319" y="1955"/>
                    <a:pt x="2129" y="1330"/>
                    <a:pt x="1911" y="805"/>
                  </a:cubicBezTo>
                  <a:cubicBezTo>
                    <a:pt x="1727" y="360"/>
                    <a:pt x="1854" y="0"/>
                    <a:pt x="1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 rot="-746283">
              <a:off x="6852625" y="916846"/>
              <a:ext cx="42497" cy="36691"/>
            </a:xfrm>
            <a:custGeom>
              <a:avLst/>
              <a:gdLst/>
              <a:ahLst/>
              <a:cxnLst/>
              <a:rect l="l" t="t" r="r" b="b"/>
              <a:pathLst>
                <a:path w="893" h="771" extrusionOk="0">
                  <a:moveTo>
                    <a:pt x="279" y="0"/>
                  </a:moveTo>
                  <a:cubicBezTo>
                    <a:pt x="126" y="0"/>
                    <a:pt x="1" y="102"/>
                    <a:pt x="151" y="207"/>
                  </a:cubicBezTo>
                  <a:cubicBezTo>
                    <a:pt x="317" y="315"/>
                    <a:pt x="470" y="770"/>
                    <a:pt x="609" y="770"/>
                  </a:cubicBezTo>
                  <a:cubicBezTo>
                    <a:pt x="649" y="770"/>
                    <a:pt x="688" y="732"/>
                    <a:pt x="725" y="636"/>
                  </a:cubicBezTo>
                  <a:cubicBezTo>
                    <a:pt x="893" y="201"/>
                    <a:pt x="466" y="59"/>
                    <a:pt x="466" y="59"/>
                  </a:cubicBezTo>
                  <a:cubicBezTo>
                    <a:pt x="411" y="17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3"/>
            <p:cNvSpPr/>
            <p:nvPr/>
          </p:nvSpPr>
          <p:spPr>
            <a:xfrm rot="-746283">
              <a:off x="7018984" y="932955"/>
              <a:ext cx="37072" cy="41593"/>
            </a:xfrm>
            <a:custGeom>
              <a:avLst/>
              <a:gdLst/>
              <a:ahLst/>
              <a:cxnLst/>
              <a:rect l="l" t="t" r="r" b="b"/>
              <a:pathLst>
                <a:path w="779" h="874" extrusionOk="0">
                  <a:moveTo>
                    <a:pt x="548" y="0"/>
                  </a:moveTo>
                  <a:cubicBezTo>
                    <a:pt x="519" y="0"/>
                    <a:pt x="481" y="9"/>
                    <a:pt x="432" y="27"/>
                  </a:cubicBezTo>
                  <a:cubicBezTo>
                    <a:pt x="0" y="186"/>
                    <a:pt x="179" y="604"/>
                    <a:pt x="179" y="604"/>
                  </a:cubicBezTo>
                  <a:cubicBezTo>
                    <a:pt x="191" y="755"/>
                    <a:pt x="329" y="873"/>
                    <a:pt x="418" y="873"/>
                  </a:cubicBezTo>
                  <a:cubicBezTo>
                    <a:pt x="469" y="873"/>
                    <a:pt x="504" y="834"/>
                    <a:pt x="491" y="741"/>
                  </a:cubicBezTo>
                  <a:cubicBezTo>
                    <a:pt x="461" y="516"/>
                    <a:pt x="779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3"/>
            <p:cNvSpPr/>
            <p:nvPr/>
          </p:nvSpPr>
          <p:spPr>
            <a:xfrm rot="-746283">
              <a:off x="6393110" y="614408"/>
              <a:ext cx="150478" cy="152905"/>
            </a:xfrm>
            <a:custGeom>
              <a:avLst/>
              <a:gdLst/>
              <a:ahLst/>
              <a:cxnLst/>
              <a:rect l="l" t="t" r="r" b="b"/>
              <a:pathLst>
                <a:path w="3162" h="3213" extrusionOk="0">
                  <a:moveTo>
                    <a:pt x="1612" y="1"/>
                  </a:moveTo>
                  <a:cubicBezTo>
                    <a:pt x="1339" y="1"/>
                    <a:pt x="944" y="203"/>
                    <a:pt x="580" y="1141"/>
                  </a:cubicBezTo>
                  <a:cubicBezTo>
                    <a:pt x="1" y="2646"/>
                    <a:pt x="1587" y="3212"/>
                    <a:pt x="2344" y="3212"/>
                  </a:cubicBezTo>
                  <a:cubicBezTo>
                    <a:pt x="2418" y="3212"/>
                    <a:pt x="2484" y="3207"/>
                    <a:pt x="2539" y="3197"/>
                  </a:cubicBezTo>
                  <a:cubicBezTo>
                    <a:pt x="3161" y="3077"/>
                    <a:pt x="1956" y="117"/>
                    <a:pt x="1956" y="117"/>
                  </a:cubicBezTo>
                  <a:cubicBezTo>
                    <a:pt x="1956" y="117"/>
                    <a:pt x="1819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3"/>
            <p:cNvSpPr/>
            <p:nvPr/>
          </p:nvSpPr>
          <p:spPr>
            <a:xfrm rot="-746283">
              <a:off x="6630809" y="778975"/>
              <a:ext cx="135773" cy="191072"/>
            </a:xfrm>
            <a:custGeom>
              <a:avLst/>
              <a:gdLst/>
              <a:ahLst/>
              <a:cxnLst/>
              <a:rect l="l" t="t" r="r" b="b"/>
              <a:pathLst>
                <a:path w="2853" h="4015" extrusionOk="0">
                  <a:moveTo>
                    <a:pt x="185" y="0"/>
                  </a:moveTo>
                  <a:cubicBezTo>
                    <a:pt x="185" y="0"/>
                    <a:pt x="1" y="23"/>
                    <a:pt x="43" y="494"/>
                  </a:cubicBezTo>
                  <a:cubicBezTo>
                    <a:pt x="82" y="968"/>
                    <a:pt x="54" y="3566"/>
                    <a:pt x="199" y="3853"/>
                  </a:cubicBezTo>
                  <a:cubicBezTo>
                    <a:pt x="261" y="3973"/>
                    <a:pt x="573" y="4015"/>
                    <a:pt x="949" y="4015"/>
                  </a:cubicBezTo>
                  <a:cubicBezTo>
                    <a:pt x="1466" y="4015"/>
                    <a:pt x="2105" y="3935"/>
                    <a:pt x="2378" y="3867"/>
                  </a:cubicBezTo>
                  <a:cubicBezTo>
                    <a:pt x="2852" y="3752"/>
                    <a:pt x="2609" y="2971"/>
                    <a:pt x="2453" y="2734"/>
                  </a:cubicBezTo>
                  <a:cubicBezTo>
                    <a:pt x="2422" y="2687"/>
                    <a:pt x="2348" y="2670"/>
                    <a:pt x="2249" y="2670"/>
                  </a:cubicBezTo>
                  <a:cubicBezTo>
                    <a:pt x="2002" y="2670"/>
                    <a:pt x="1602" y="2775"/>
                    <a:pt x="1325" y="2775"/>
                  </a:cubicBezTo>
                  <a:cubicBezTo>
                    <a:pt x="1153" y="2775"/>
                    <a:pt x="1029" y="2734"/>
                    <a:pt x="1019" y="2603"/>
                  </a:cubicBezTo>
                  <a:cubicBezTo>
                    <a:pt x="832" y="115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3"/>
            <p:cNvSpPr/>
            <p:nvPr/>
          </p:nvSpPr>
          <p:spPr>
            <a:xfrm rot="-746283">
              <a:off x="6383080" y="721990"/>
              <a:ext cx="260172" cy="349211"/>
            </a:xfrm>
            <a:custGeom>
              <a:avLst/>
              <a:gdLst/>
              <a:ahLst/>
              <a:cxnLst/>
              <a:rect l="l" t="t" r="r" b="b"/>
              <a:pathLst>
                <a:path w="5467" h="7338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3201" y="1"/>
                    <a:pt x="3209" y="1033"/>
                    <a:pt x="2810" y="1730"/>
                  </a:cubicBezTo>
                  <a:cubicBezTo>
                    <a:pt x="2759" y="1820"/>
                    <a:pt x="2677" y="1848"/>
                    <a:pt x="2570" y="1848"/>
                  </a:cubicBezTo>
                  <a:cubicBezTo>
                    <a:pt x="2407" y="1848"/>
                    <a:pt x="2186" y="1783"/>
                    <a:pt x="1935" y="1783"/>
                  </a:cubicBezTo>
                  <a:cubicBezTo>
                    <a:pt x="1787" y="1783"/>
                    <a:pt x="1629" y="1805"/>
                    <a:pt x="1465" y="1875"/>
                  </a:cubicBezTo>
                  <a:cubicBezTo>
                    <a:pt x="838" y="2143"/>
                    <a:pt x="1" y="7338"/>
                    <a:pt x="361" y="7338"/>
                  </a:cubicBezTo>
                  <a:cubicBezTo>
                    <a:pt x="721" y="7338"/>
                    <a:pt x="4808" y="6707"/>
                    <a:pt x="4808" y="6707"/>
                  </a:cubicBezTo>
                  <a:cubicBezTo>
                    <a:pt x="4808" y="6707"/>
                    <a:pt x="5466" y="3856"/>
                    <a:pt x="5466" y="2782"/>
                  </a:cubicBezTo>
                  <a:cubicBezTo>
                    <a:pt x="5466" y="1708"/>
                    <a:pt x="4766" y="1970"/>
                    <a:pt x="4319" y="1747"/>
                  </a:cubicBezTo>
                  <a:cubicBezTo>
                    <a:pt x="3873" y="1527"/>
                    <a:pt x="4375" y="335"/>
                    <a:pt x="4375" y="335"/>
                  </a:cubicBezTo>
                  <a:lnTo>
                    <a:pt x="3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 rot="-746283">
              <a:off x="6363344" y="802196"/>
              <a:ext cx="300480" cy="250701"/>
            </a:xfrm>
            <a:custGeom>
              <a:avLst/>
              <a:gdLst/>
              <a:ahLst/>
              <a:cxnLst/>
              <a:rect l="l" t="t" r="r" b="b"/>
              <a:pathLst>
                <a:path w="6314" h="5268" extrusionOk="0">
                  <a:moveTo>
                    <a:pt x="3305" y="1"/>
                  </a:moveTo>
                  <a:cubicBezTo>
                    <a:pt x="2962" y="1"/>
                    <a:pt x="1962" y="35"/>
                    <a:pt x="1700" y="424"/>
                  </a:cubicBezTo>
                  <a:cubicBezTo>
                    <a:pt x="1394" y="879"/>
                    <a:pt x="1" y="5268"/>
                    <a:pt x="752" y="5268"/>
                  </a:cubicBezTo>
                  <a:cubicBezTo>
                    <a:pt x="784" y="5268"/>
                    <a:pt x="818" y="5260"/>
                    <a:pt x="857" y="5244"/>
                  </a:cubicBezTo>
                  <a:cubicBezTo>
                    <a:pt x="1344" y="5046"/>
                    <a:pt x="2516" y="5046"/>
                    <a:pt x="3566" y="5046"/>
                  </a:cubicBezTo>
                  <a:cubicBezTo>
                    <a:pt x="4616" y="5046"/>
                    <a:pt x="5544" y="5046"/>
                    <a:pt x="5544" y="4848"/>
                  </a:cubicBezTo>
                  <a:cubicBezTo>
                    <a:pt x="5544" y="4455"/>
                    <a:pt x="6314" y="795"/>
                    <a:pt x="6024" y="505"/>
                  </a:cubicBezTo>
                  <a:cubicBezTo>
                    <a:pt x="5734" y="214"/>
                    <a:pt x="4992" y="83"/>
                    <a:pt x="4860" y="5"/>
                  </a:cubicBezTo>
                  <a:cubicBezTo>
                    <a:pt x="4856" y="2"/>
                    <a:pt x="4852" y="1"/>
                    <a:pt x="4848" y="1"/>
                  </a:cubicBezTo>
                  <a:cubicBezTo>
                    <a:pt x="4743" y="1"/>
                    <a:pt x="4884" y="1063"/>
                    <a:pt x="4439" y="1063"/>
                  </a:cubicBezTo>
                  <a:cubicBezTo>
                    <a:pt x="4065" y="1063"/>
                    <a:pt x="3421" y="2"/>
                    <a:pt x="3421" y="2"/>
                  </a:cubicBezTo>
                  <a:cubicBezTo>
                    <a:pt x="3421" y="2"/>
                    <a:pt x="3378" y="1"/>
                    <a:pt x="3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 rot="-746283">
              <a:off x="6708894" y="1176933"/>
              <a:ext cx="114357" cy="85661"/>
            </a:xfrm>
            <a:custGeom>
              <a:avLst/>
              <a:gdLst/>
              <a:ahLst/>
              <a:cxnLst/>
              <a:rect l="l" t="t" r="r" b="b"/>
              <a:pathLst>
                <a:path w="2403" h="1800" extrusionOk="0">
                  <a:moveTo>
                    <a:pt x="140" y="1"/>
                  </a:moveTo>
                  <a:cubicBezTo>
                    <a:pt x="140" y="1"/>
                    <a:pt x="1" y="1323"/>
                    <a:pt x="26" y="1594"/>
                  </a:cubicBezTo>
                  <a:cubicBezTo>
                    <a:pt x="39" y="1739"/>
                    <a:pt x="588" y="1800"/>
                    <a:pt x="1134" y="1800"/>
                  </a:cubicBezTo>
                  <a:cubicBezTo>
                    <a:pt x="1629" y="1800"/>
                    <a:pt x="2121" y="1750"/>
                    <a:pt x="2213" y="1666"/>
                  </a:cubicBezTo>
                  <a:cubicBezTo>
                    <a:pt x="2403" y="1493"/>
                    <a:pt x="980" y="899"/>
                    <a:pt x="1008" y="662"/>
                  </a:cubicBezTo>
                  <a:cubicBezTo>
                    <a:pt x="1038" y="425"/>
                    <a:pt x="1041" y="112"/>
                    <a:pt x="1041" y="112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3"/>
            <p:cNvSpPr/>
            <p:nvPr/>
          </p:nvSpPr>
          <p:spPr>
            <a:xfrm rot="-746283">
              <a:off x="6728392" y="1241803"/>
              <a:ext cx="82615" cy="6710"/>
            </a:xfrm>
            <a:custGeom>
              <a:avLst/>
              <a:gdLst/>
              <a:ahLst/>
              <a:cxnLst/>
              <a:rect l="l" t="t" r="r" b="b"/>
              <a:pathLst>
                <a:path w="1736" h="141" extrusionOk="0">
                  <a:moveTo>
                    <a:pt x="41" y="1"/>
                  </a:moveTo>
                  <a:cubicBezTo>
                    <a:pt x="23" y="1"/>
                    <a:pt x="8" y="16"/>
                    <a:pt x="3" y="34"/>
                  </a:cubicBezTo>
                  <a:cubicBezTo>
                    <a:pt x="1" y="57"/>
                    <a:pt x="17" y="73"/>
                    <a:pt x="40" y="76"/>
                  </a:cubicBezTo>
                  <a:cubicBezTo>
                    <a:pt x="79" y="82"/>
                    <a:pt x="807" y="140"/>
                    <a:pt x="1326" y="140"/>
                  </a:cubicBezTo>
                  <a:cubicBezTo>
                    <a:pt x="1471" y="140"/>
                    <a:pt x="1602" y="132"/>
                    <a:pt x="1697" y="129"/>
                  </a:cubicBezTo>
                  <a:cubicBezTo>
                    <a:pt x="1716" y="126"/>
                    <a:pt x="1736" y="104"/>
                    <a:pt x="1730" y="85"/>
                  </a:cubicBezTo>
                  <a:cubicBezTo>
                    <a:pt x="1728" y="64"/>
                    <a:pt x="1711" y="48"/>
                    <a:pt x="1690" y="48"/>
                  </a:cubicBezTo>
                  <a:cubicBezTo>
                    <a:pt x="1689" y="48"/>
                    <a:pt x="1687" y="48"/>
                    <a:pt x="1686" y="48"/>
                  </a:cubicBezTo>
                  <a:cubicBezTo>
                    <a:pt x="1595" y="60"/>
                    <a:pt x="1469" y="64"/>
                    <a:pt x="1327" y="64"/>
                  </a:cubicBezTo>
                  <a:cubicBezTo>
                    <a:pt x="803" y="64"/>
                    <a:pt x="58" y="3"/>
                    <a:pt x="45" y="1"/>
                  </a:cubicBezTo>
                  <a:cubicBezTo>
                    <a:pt x="44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3"/>
            <p:cNvSpPr/>
            <p:nvPr/>
          </p:nvSpPr>
          <p:spPr>
            <a:xfrm rot="-746283">
              <a:off x="6748746" y="1215204"/>
              <a:ext cx="17941" cy="14658"/>
            </a:xfrm>
            <a:custGeom>
              <a:avLst/>
              <a:gdLst/>
              <a:ahLst/>
              <a:cxnLst/>
              <a:rect l="l" t="t" r="r" b="b"/>
              <a:pathLst>
                <a:path w="377" h="308" extrusionOk="0">
                  <a:moveTo>
                    <a:pt x="329" y="1"/>
                  </a:moveTo>
                  <a:cubicBezTo>
                    <a:pt x="321" y="1"/>
                    <a:pt x="313" y="3"/>
                    <a:pt x="307" y="9"/>
                  </a:cubicBezTo>
                  <a:cubicBezTo>
                    <a:pt x="299" y="17"/>
                    <a:pt x="84" y="168"/>
                    <a:pt x="14" y="240"/>
                  </a:cubicBezTo>
                  <a:cubicBezTo>
                    <a:pt x="0" y="254"/>
                    <a:pt x="0" y="282"/>
                    <a:pt x="17" y="296"/>
                  </a:cubicBezTo>
                  <a:cubicBezTo>
                    <a:pt x="22" y="302"/>
                    <a:pt x="34" y="307"/>
                    <a:pt x="45" y="307"/>
                  </a:cubicBezTo>
                  <a:cubicBezTo>
                    <a:pt x="50" y="307"/>
                    <a:pt x="62" y="299"/>
                    <a:pt x="70" y="296"/>
                  </a:cubicBezTo>
                  <a:cubicBezTo>
                    <a:pt x="131" y="226"/>
                    <a:pt x="349" y="78"/>
                    <a:pt x="352" y="76"/>
                  </a:cubicBezTo>
                  <a:cubicBezTo>
                    <a:pt x="371" y="62"/>
                    <a:pt x="377" y="37"/>
                    <a:pt x="363" y="20"/>
                  </a:cubicBezTo>
                  <a:cubicBezTo>
                    <a:pt x="354" y="8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3"/>
            <p:cNvSpPr/>
            <p:nvPr/>
          </p:nvSpPr>
          <p:spPr>
            <a:xfrm rot="-746283">
              <a:off x="6756721" y="1221521"/>
              <a:ext cx="23937" cy="15800"/>
            </a:xfrm>
            <a:custGeom>
              <a:avLst/>
              <a:gdLst/>
              <a:ahLst/>
              <a:cxnLst/>
              <a:rect l="l" t="t" r="r" b="b"/>
              <a:pathLst>
                <a:path w="503" h="332" extrusionOk="0">
                  <a:moveTo>
                    <a:pt x="460" y="0"/>
                  </a:moveTo>
                  <a:cubicBezTo>
                    <a:pt x="454" y="0"/>
                    <a:pt x="447" y="2"/>
                    <a:pt x="441" y="5"/>
                  </a:cubicBezTo>
                  <a:cubicBezTo>
                    <a:pt x="260" y="109"/>
                    <a:pt x="37" y="234"/>
                    <a:pt x="14" y="268"/>
                  </a:cubicBezTo>
                  <a:cubicBezTo>
                    <a:pt x="0" y="284"/>
                    <a:pt x="3" y="309"/>
                    <a:pt x="23" y="323"/>
                  </a:cubicBezTo>
                  <a:cubicBezTo>
                    <a:pt x="28" y="329"/>
                    <a:pt x="34" y="332"/>
                    <a:pt x="45" y="332"/>
                  </a:cubicBezTo>
                  <a:cubicBezTo>
                    <a:pt x="56" y="332"/>
                    <a:pt x="67" y="326"/>
                    <a:pt x="73" y="312"/>
                  </a:cubicBezTo>
                  <a:cubicBezTo>
                    <a:pt x="95" y="290"/>
                    <a:pt x="296" y="176"/>
                    <a:pt x="477" y="72"/>
                  </a:cubicBezTo>
                  <a:cubicBezTo>
                    <a:pt x="497" y="61"/>
                    <a:pt x="502" y="39"/>
                    <a:pt x="491" y="19"/>
                  </a:cubicBezTo>
                  <a:cubicBezTo>
                    <a:pt x="486" y="8"/>
                    <a:pt x="47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3"/>
            <p:cNvSpPr/>
            <p:nvPr/>
          </p:nvSpPr>
          <p:spPr>
            <a:xfrm rot="-746283">
              <a:off x="6550469" y="1211876"/>
              <a:ext cx="114357" cy="85661"/>
            </a:xfrm>
            <a:custGeom>
              <a:avLst/>
              <a:gdLst/>
              <a:ahLst/>
              <a:cxnLst/>
              <a:rect l="l" t="t" r="r" b="b"/>
              <a:pathLst>
                <a:path w="2403" h="1800" extrusionOk="0">
                  <a:moveTo>
                    <a:pt x="140" y="1"/>
                  </a:moveTo>
                  <a:cubicBezTo>
                    <a:pt x="140" y="1"/>
                    <a:pt x="0" y="1323"/>
                    <a:pt x="26" y="1594"/>
                  </a:cubicBezTo>
                  <a:cubicBezTo>
                    <a:pt x="37" y="1739"/>
                    <a:pt x="586" y="1800"/>
                    <a:pt x="1133" y="1800"/>
                  </a:cubicBezTo>
                  <a:cubicBezTo>
                    <a:pt x="1627" y="1800"/>
                    <a:pt x="2120" y="1750"/>
                    <a:pt x="2210" y="1666"/>
                  </a:cubicBezTo>
                  <a:cubicBezTo>
                    <a:pt x="2402" y="1493"/>
                    <a:pt x="980" y="899"/>
                    <a:pt x="1008" y="662"/>
                  </a:cubicBezTo>
                  <a:cubicBezTo>
                    <a:pt x="1035" y="425"/>
                    <a:pt x="1038" y="112"/>
                    <a:pt x="1038" y="112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3"/>
            <p:cNvSpPr/>
            <p:nvPr/>
          </p:nvSpPr>
          <p:spPr>
            <a:xfrm rot="-746283">
              <a:off x="6570108" y="1276730"/>
              <a:ext cx="82473" cy="6710"/>
            </a:xfrm>
            <a:custGeom>
              <a:avLst/>
              <a:gdLst/>
              <a:ahLst/>
              <a:cxnLst/>
              <a:rect l="l" t="t" r="r" b="b"/>
              <a:pathLst>
                <a:path w="1733" h="141" extrusionOk="0">
                  <a:moveTo>
                    <a:pt x="41" y="1"/>
                  </a:moveTo>
                  <a:cubicBezTo>
                    <a:pt x="23" y="1"/>
                    <a:pt x="6" y="16"/>
                    <a:pt x="3" y="34"/>
                  </a:cubicBezTo>
                  <a:cubicBezTo>
                    <a:pt x="0" y="57"/>
                    <a:pt x="17" y="73"/>
                    <a:pt x="39" y="76"/>
                  </a:cubicBezTo>
                  <a:cubicBezTo>
                    <a:pt x="78" y="82"/>
                    <a:pt x="806" y="140"/>
                    <a:pt x="1325" y="140"/>
                  </a:cubicBezTo>
                  <a:cubicBezTo>
                    <a:pt x="1468" y="140"/>
                    <a:pt x="1599" y="132"/>
                    <a:pt x="1696" y="129"/>
                  </a:cubicBezTo>
                  <a:cubicBezTo>
                    <a:pt x="1716" y="126"/>
                    <a:pt x="1733" y="104"/>
                    <a:pt x="1730" y="85"/>
                  </a:cubicBezTo>
                  <a:cubicBezTo>
                    <a:pt x="1727" y="64"/>
                    <a:pt x="1708" y="48"/>
                    <a:pt x="1690" y="48"/>
                  </a:cubicBezTo>
                  <a:cubicBezTo>
                    <a:pt x="1688" y="48"/>
                    <a:pt x="1687" y="48"/>
                    <a:pt x="1685" y="48"/>
                  </a:cubicBezTo>
                  <a:cubicBezTo>
                    <a:pt x="1594" y="60"/>
                    <a:pt x="1469" y="64"/>
                    <a:pt x="1327" y="64"/>
                  </a:cubicBezTo>
                  <a:cubicBezTo>
                    <a:pt x="801" y="64"/>
                    <a:pt x="56" y="3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3"/>
            <p:cNvSpPr/>
            <p:nvPr/>
          </p:nvSpPr>
          <p:spPr>
            <a:xfrm rot="-746283">
              <a:off x="6590182" y="1250177"/>
              <a:ext cx="17941" cy="14658"/>
            </a:xfrm>
            <a:custGeom>
              <a:avLst/>
              <a:gdLst/>
              <a:ahLst/>
              <a:cxnLst/>
              <a:rect l="l" t="t" r="r" b="b"/>
              <a:pathLst>
                <a:path w="377" h="308" extrusionOk="0">
                  <a:moveTo>
                    <a:pt x="329" y="1"/>
                  </a:moveTo>
                  <a:cubicBezTo>
                    <a:pt x="321" y="1"/>
                    <a:pt x="313" y="3"/>
                    <a:pt x="307" y="9"/>
                  </a:cubicBezTo>
                  <a:cubicBezTo>
                    <a:pt x="302" y="17"/>
                    <a:pt x="84" y="168"/>
                    <a:pt x="14" y="240"/>
                  </a:cubicBezTo>
                  <a:cubicBezTo>
                    <a:pt x="0" y="254"/>
                    <a:pt x="0" y="282"/>
                    <a:pt x="17" y="296"/>
                  </a:cubicBezTo>
                  <a:cubicBezTo>
                    <a:pt x="25" y="302"/>
                    <a:pt x="37" y="307"/>
                    <a:pt x="45" y="307"/>
                  </a:cubicBezTo>
                  <a:cubicBezTo>
                    <a:pt x="56" y="307"/>
                    <a:pt x="67" y="299"/>
                    <a:pt x="70" y="296"/>
                  </a:cubicBezTo>
                  <a:cubicBezTo>
                    <a:pt x="134" y="226"/>
                    <a:pt x="349" y="78"/>
                    <a:pt x="352" y="76"/>
                  </a:cubicBezTo>
                  <a:cubicBezTo>
                    <a:pt x="374" y="62"/>
                    <a:pt x="377" y="37"/>
                    <a:pt x="363" y="20"/>
                  </a:cubicBezTo>
                  <a:cubicBezTo>
                    <a:pt x="354" y="8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3"/>
            <p:cNvSpPr/>
            <p:nvPr/>
          </p:nvSpPr>
          <p:spPr>
            <a:xfrm rot="-746283">
              <a:off x="6598296" y="1256463"/>
              <a:ext cx="23937" cy="15800"/>
            </a:xfrm>
            <a:custGeom>
              <a:avLst/>
              <a:gdLst/>
              <a:ahLst/>
              <a:cxnLst/>
              <a:rect l="l" t="t" r="r" b="b"/>
              <a:pathLst>
                <a:path w="503" h="332" extrusionOk="0">
                  <a:moveTo>
                    <a:pt x="457" y="0"/>
                  </a:moveTo>
                  <a:cubicBezTo>
                    <a:pt x="451" y="0"/>
                    <a:pt x="444" y="2"/>
                    <a:pt x="438" y="5"/>
                  </a:cubicBezTo>
                  <a:cubicBezTo>
                    <a:pt x="257" y="109"/>
                    <a:pt x="34" y="234"/>
                    <a:pt x="14" y="268"/>
                  </a:cubicBezTo>
                  <a:cubicBezTo>
                    <a:pt x="0" y="284"/>
                    <a:pt x="3" y="309"/>
                    <a:pt x="20" y="323"/>
                  </a:cubicBezTo>
                  <a:cubicBezTo>
                    <a:pt x="28" y="329"/>
                    <a:pt x="34" y="332"/>
                    <a:pt x="45" y="332"/>
                  </a:cubicBezTo>
                  <a:cubicBezTo>
                    <a:pt x="59" y="332"/>
                    <a:pt x="70" y="326"/>
                    <a:pt x="73" y="312"/>
                  </a:cubicBezTo>
                  <a:cubicBezTo>
                    <a:pt x="92" y="290"/>
                    <a:pt x="296" y="176"/>
                    <a:pt x="477" y="72"/>
                  </a:cubicBezTo>
                  <a:cubicBezTo>
                    <a:pt x="494" y="61"/>
                    <a:pt x="502" y="39"/>
                    <a:pt x="491" y="19"/>
                  </a:cubicBezTo>
                  <a:cubicBezTo>
                    <a:pt x="484" y="8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3"/>
            <p:cNvSpPr/>
            <p:nvPr/>
          </p:nvSpPr>
          <p:spPr>
            <a:xfrm rot="-746283">
              <a:off x="6408982" y="1027217"/>
              <a:ext cx="242992" cy="237995"/>
            </a:xfrm>
            <a:custGeom>
              <a:avLst/>
              <a:gdLst/>
              <a:ahLst/>
              <a:cxnLst/>
              <a:rect l="l" t="t" r="r" b="b"/>
              <a:pathLst>
                <a:path w="5106" h="5001" extrusionOk="0">
                  <a:moveTo>
                    <a:pt x="3553" y="1"/>
                  </a:moveTo>
                  <a:cubicBezTo>
                    <a:pt x="2441" y="1"/>
                    <a:pt x="1005" y="109"/>
                    <a:pt x="1005" y="109"/>
                  </a:cubicBezTo>
                  <a:cubicBezTo>
                    <a:pt x="1" y="759"/>
                    <a:pt x="475" y="2085"/>
                    <a:pt x="885" y="2266"/>
                  </a:cubicBezTo>
                  <a:cubicBezTo>
                    <a:pt x="1019" y="2324"/>
                    <a:pt x="1209" y="2339"/>
                    <a:pt x="1411" y="2339"/>
                  </a:cubicBezTo>
                  <a:cubicBezTo>
                    <a:pt x="1630" y="2339"/>
                    <a:pt x="1864" y="2321"/>
                    <a:pt x="2057" y="2321"/>
                  </a:cubicBezTo>
                  <a:cubicBezTo>
                    <a:pt x="2236" y="2321"/>
                    <a:pt x="2380" y="2336"/>
                    <a:pt x="2447" y="2394"/>
                  </a:cubicBezTo>
                  <a:cubicBezTo>
                    <a:pt x="2657" y="2573"/>
                    <a:pt x="2288" y="4685"/>
                    <a:pt x="2375" y="4860"/>
                  </a:cubicBezTo>
                  <a:cubicBezTo>
                    <a:pt x="2414" y="4944"/>
                    <a:pt x="2890" y="5001"/>
                    <a:pt x="3394" y="5001"/>
                  </a:cubicBezTo>
                  <a:cubicBezTo>
                    <a:pt x="3963" y="5001"/>
                    <a:pt x="4566" y="4928"/>
                    <a:pt x="4612" y="4740"/>
                  </a:cubicBezTo>
                  <a:cubicBezTo>
                    <a:pt x="4704" y="4389"/>
                    <a:pt x="5106" y="439"/>
                    <a:pt x="4807" y="143"/>
                  </a:cubicBezTo>
                  <a:cubicBezTo>
                    <a:pt x="4702" y="35"/>
                    <a:pt x="4179" y="1"/>
                    <a:pt x="3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3"/>
            <p:cNvSpPr/>
            <p:nvPr/>
          </p:nvSpPr>
          <p:spPr>
            <a:xfrm rot="-746283">
              <a:off x="6526857" y="1005349"/>
              <a:ext cx="264930" cy="231523"/>
            </a:xfrm>
            <a:custGeom>
              <a:avLst/>
              <a:gdLst/>
              <a:ahLst/>
              <a:cxnLst/>
              <a:rect l="l" t="t" r="r" b="b"/>
              <a:pathLst>
                <a:path w="5567" h="4865" extrusionOk="0">
                  <a:moveTo>
                    <a:pt x="2349" y="0"/>
                  </a:moveTo>
                  <a:cubicBezTo>
                    <a:pt x="0" y="0"/>
                    <a:pt x="940" y="1814"/>
                    <a:pt x="1318" y="1982"/>
                  </a:cubicBezTo>
                  <a:cubicBezTo>
                    <a:pt x="1433" y="2031"/>
                    <a:pt x="1597" y="2046"/>
                    <a:pt x="1776" y="2046"/>
                  </a:cubicBezTo>
                  <a:cubicBezTo>
                    <a:pt x="2064" y="2046"/>
                    <a:pt x="2394" y="2007"/>
                    <a:pt x="2640" y="2007"/>
                  </a:cubicBezTo>
                  <a:cubicBezTo>
                    <a:pt x="2794" y="2007"/>
                    <a:pt x="2915" y="2022"/>
                    <a:pt x="2972" y="2071"/>
                  </a:cubicBezTo>
                  <a:cubicBezTo>
                    <a:pt x="3176" y="2247"/>
                    <a:pt x="2824" y="4549"/>
                    <a:pt x="2914" y="4724"/>
                  </a:cubicBezTo>
                  <a:cubicBezTo>
                    <a:pt x="2953" y="4808"/>
                    <a:pt x="3429" y="4865"/>
                    <a:pt x="3933" y="4865"/>
                  </a:cubicBezTo>
                  <a:cubicBezTo>
                    <a:pt x="4502" y="4865"/>
                    <a:pt x="5105" y="4792"/>
                    <a:pt x="5151" y="4604"/>
                  </a:cubicBezTo>
                  <a:cubicBezTo>
                    <a:pt x="5238" y="4250"/>
                    <a:pt x="5567" y="713"/>
                    <a:pt x="5271" y="417"/>
                  </a:cubicBezTo>
                  <a:cubicBezTo>
                    <a:pt x="4978" y="121"/>
                    <a:pt x="2958" y="35"/>
                    <a:pt x="2958" y="35"/>
                  </a:cubicBezTo>
                  <a:cubicBezTo>
                    <a:pt x="2734" y="11"/>
                    <a:pt x="2532" y="0"/>
                    <a:pt x="2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3"/>
            <p:cNvSpPr/>
            <p:nvPr/>
          </p:nvSpPr>
          <p:spPr>
            <a:xfrm rot="-746283">
              <a:off x="6427642" y="834345"/>
              <a:ext cx="217912" cy="173035"/>
            </a:xfrm>
            <a:custGeom>
              <a:avLst/>
              <a:gdLst/>
              <a:ahLst/>
              <a:cxnLst/>
              <a:rect l="l" t="t" r="r" b="b"/>
              <a:pathLst>
                <a:path w="4579" h="3636" extrusionOk="0">
                  <a:moveTo>
                    <a:pt x="1139" y="1"/>
                  </a:moveTo>
                  <a:cubicBezTo>
                    <a:pt x="1139" y="1"/>
                    <a:pt x="0" y="196"/>
                    <a:pt x="48" y="851"/>
                  </a:cubicBezTo>
                  <a:cubicBezTo>
                    <a:pt x="98" y="1510"/>
                    <a:pt x="226" y="2843"/>
                    <a:pt x="706" y="3421"/>
                  </a:cubicBezTo>
                  <a:cubicBezTo>
                    <a:pt x="836" y="3577"/>
                    <a:pt x="1158" y="3635"/>
                    <a:pt x="1562" y="3635"/>
                  </a:cubicBezTo>
                  <a:cubicBezTo>
                    <a:pt x="2658" y="3635"/>
                    <a:pt x="4354" y="3209"/>
                    <a:pt x="4450" y="3164"/>
                  </a:cubicBezTo>
                  <a:cubicBezTo>
                    <a:pt x="4579" y="3100"/>
                    <a:pt x="4302" y="2712"/>
                    <a:pt x="4160" y="2489"/>
                  </a:cubicBezTo>
                  <a:cubicBezTo>
                    <a:pt x="4135" y="2451"/>
                    <a:pt x="4055" y="2437"/>
                    <a:pt x="3937" y="2437"/>
                  </a:cubicBezTo>
                  <a:cubicBezTo>
                    <a:pt x="3496" y="2437"/>
                    <a:pt x="2532" y="2643"/>
                    <a:pt x="1991" y="2643"/>
                  </a:cubicBezTo>
                  <a:cubicBezTo>
                    <a:pt x="1805" y="2643"/>
                    <a:pt x="1669" y="2619"/>
                    <a:pt x="1621" y="2553"/>
                  </a:cubicBezTo>
                  <a:cubicBezTo>
                    <a:pt x="1398" y="2249"/>
                    <a:pt x="113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3"/>
            <p:cNvSpPr/>
            <p:nvPr/>
          </p:nvSpPr>
          <p:spPr>
            <a:xfrm rot="-746283">
              <a:off x="6363954" y="814762"/>
              <a:ext cx="161899" cy="266977"/>
            </a:xfrm>
            <a:custGeom>
              <a:avLst/>
              <a:gdLst/>
              <a:ahLst/>
              <a:cxnLst/>
              <a:rect l="l" t="t" r="r" b="b"/>
              <a:pathLst>
                <a:path w="3402" h="5610" extrusionOk="0">
                  <a:moveTo>
                    <a:pt x="2950" y="1"/>
                  </a:moveTo>
                  <a:cubicBezTo>
                    <a:pt x="2474" y="1"/>
                    <a:pt x="1313" y="76"/>
                    <a:pt x="1102" y="651"/>
                  </a:cubicBezTo>
                  <a:cubicBezTo>
                    <a:pt x="865" y="1301"/>
                    <a:pt x="0" y="5128"/>
                    <a:pt x="324" y="5516"/>
                  </a:cubicBezTo>
                  <a:cubicBezTo>
                    <a:pt x="324" y="5516"/>
                    <a:pt x="540" y="5609"/>
                    <a:pt x="896" y="5609"/>
                  </a:cubicBezTo>
                  <a:cubicBezTo>
                    <a:pt x="1274" y="5609"/>
                    <a:pt x="1809" y="5505"/>
                    <a:pt x="2413" y="5078"/>
                  </a:cubicBezTo>
                  <a:cubicBezTo>
                    <a:pt x="3024" y="4649"/>
                    <a:pt x="2665" y="3753"/>
                    <a:pt x="2812" y="2436"/>
                  </a:cubicBezTo>
                  <a:cubicBezTo>
                    <a:pt x="2957" y="1125"/>
                    <a:pt x="3401" y="20"/>
                    <a:pt x="3094" y="4"/>
                  </a:cubicBezTo>
                  <a:cubicBezTo>
                    <a:pt x="3059" y="2"/>
                    <a:pt x="3010" y="1"/>
                    <a:pt x="2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3"/>
            <p:cNvSpPr/>
            <p:nvPr/>
          </p:nvSpPr>
          <p:spPr>
            <a:xfrm rot="-746283">
              <a:off x="6602756" y="778992"/>
              <a:ext cx="58868" cy="237138"/>
            </a:xfrm>
            <a:custGeom>
              <a:avLst/>
              <a:gdLst/>
              <a:ahLst/>
              <a:cxnLst/>
              <a:rect l="l" t="t" r="r" b="b"/>
              <a:pathLst>
                <a:path w="1237" h="4983" extrusionOk="0">
                  <a:moveTo>
                    <a:pt x="235" y="1"/>
                  </a:moveTo>
                  <a:cubicBezTo>
                    <a:pt x="187" y="1"/>
                    <a:pt x="152" y="11"/>
                    <a:pt x="135" y="33"/>
                  </a:cubicBezTo>
                  <a:cubicBezTo>
                    <a:pt x="135" y="33"/>
                    <a:pt x="297" y="427"/>
                    <a:pt x="324" y="1386"/>
                  </a:cubicBezTo>
                  <a:cubicBezTo>
                    <a:pt x="352" y="2343"/>
                    <a:pt x="1" y="4614"/>
                    <a:pt x="104" y="4720"/>
                  </a:cubicBezTo>
                  <a:cubicBezTo>
                    <a:pt x="180" y="4794"/>
                    <a:pt x="567" y="4983"/>
                    <a:pt x="838" y="4983"/>
                  </a:cubicBezTo>
                  <a:cubicBezTo>
                    <a:pt x="944" y="4983"/>
                    <a:pt x="1032" y="4954"/>
                    <a:pt x="1078" y="4879"/>
                  </a:cubicBezTo>
                  <a:cubicBezTo>
                    <a:pt x="1237" y="4614"/>
                    <a:pt x="1217" y="1194"/>
                    <a:pt x="1217" y="887"/>
                  </a:cubicBezTo>
                  <a:cubicBezTo>
                    <a:pt x="1217" y="362"/>
                    <a:pt x="514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3"/>
            <p:cNvSpPr/>
            <p:nvPr/>
          </p:nvSpPr>
          <p:spPr>
            <a:xfrm rot="-746283">
              <a:off x="6407584" y="800161"/>
              <a:ext cx="217341" cy="215580"/>
            </a:xfrm>
            <a:custGeom>
              <a:avLst/>
              <a:gdLst/>
              <a:ahLst/>
              <a:cxnLst/>
              <a:rect l="l" t="t" r="r" b="b"/>
              <a:pathLst>
                <a:path w="4567" h="4530" extrusionOk="0">
                  <a:moveTo>
                    <a:pt x="2009" y="0"/>
                  </a:moveTo>
                  <a:cubicBezTo>
                    <a:pt x="1680" y="0"/>
                    <a:pt x="655" y="700"/>
                    <a:pt x="345" y="986"/>
                  </a:cubicBezTo>
                  <a:cubicBezTo>
                    <a:pt x="0" y="1303"/>
                    <a:pt x="463" y="4530"/>
                    <a:pt x="1063" y="4530"/>
                  </a:cubicBezTo>
                  <a:cubicBezTo>
                    <a:pt x="1075" y="4530"/>
                    <a:pt x="1087" y="4529"/>
                    <a:pt x="1098" y="4526"/>
                  </a:cubicBezTo>
                  <a:cubicBezTo>
                    <a:pt x="1720" y="4392"/>
                    <a:pt x="4153" y="4451"/>
                    <a:pt x="4360" y="4083"/>
                  </a:cubicBezTo>
                  <a:cubicBezTo>
                    <a:pt x="4566" y="3711"/>
                    <a:pt x="4329" y="3064"/>
                    <a:pt x="4329" y="3064"/>
                  </a:cubicBezTo>
                  <a:cubicBezTo>
                    <a:pt x="4322" y="3040"/>
                    <a:pt x="4214" y="3031"/>
                    <a:pt x="4049" y="3031"/>
                  </a:cubicBezTo>
                  <a:cubicBezTo>
                    <a:pt x="3679" y="3031"/>
                    <a:pt x="3024" y="3074"/>
                    <a:pt x="2603" y="3074"/>
                  </a:cubicBezTo>
                  <a:cubicBezTo>
                    <a:pt x="2404" y="3074"/>
                    <a:pt x="2258" y="3064"/>
                    <a:pt x="2217" y="3036"/>
                  </a:cubicBezTo>
                  <a:cubicBezTo>
                    <a:pt x="2055" y="2916"/>
                    <a:pt x="2231" y="277"/>
                    <a:pt x="2100" y="40"/>
                  </a:cubicBezTo>
                  <a:cubicBezTo>
                    <a:pt x="2084" y="13"/>
                    <a:pt x="2053" y="0"/>
                    <a:pt x="2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-746283">
              <a:off x="6410831" y="845120"/>
              <a:ext cx="86756" cy="186122"/>
            </a:xfrm>
            <a:custGeom>
              <a:avLst/>
              <a:gdLst/>
              <a:ahLst/>
              <a:cxnLst/>
              <a:rect l="l" t="t" r="r" b="b"/>
              <a:pathLst>
                <a:path w="1823" h="3911" extrusionOk="0">
                  <a:moveTo>
                    <a:pt x="459" y="0"/>
                  </a:moveTo>
                  <a:cubicBezTo>
                    <a:pt x="454" y="0"/>
                    <a:pt x="448" y="2"/>
                    <a:pt x="442" y="5"/>
                  </a:cubicBezTo>
                  <a:cubicBezTo>
                    <a:pt x="1" y="206"/>
                    <a:pt x="562" y="3464"/>
                    <a:pt x="567" y="3495"/>
                  </a:cubicBezTo>
                  <a:cubicBezTo>
                    <a:pt x="592" y="3634"/>
                    <a:pt x="665" y="3740"/>
                    <a:pt x="782" y="3810"/>
                  </a:cubicBezTo>
                  <a:cubicBezTo>
                    <a:pt x="902" y="3885"/>
                    <a:pt x="1064" y="3911"/>
                    <a:pt x="1220" y="3911"/>
                  </a:cubicBezTo>
                  <a:cubicBezTo>
                    <a:pt x="1507" y="3911"/>
                    <a:pt x="1778" y="3827"/>
                    <a:pt x="1789" y="3824"/>
                  </a:cubicBezTo>
                  <a:cubicBezTo>
                    <a:pt x="1809" y="3816"/>
                    <a:pt x="1823" y="3796"/>
                    <a:pt x="1817" y="3774"/>
                  </a:cubicBezTo>
                  <a:cubicBezTo>
                    <a:pt x="1810" y="3757"/>
                    <a:pt x="1795" y="3745"/>
                    <a:pt x="1777" y="3745"/>
                  </a:cubicBezTo>
                  <a:cubicBezTo>
                    <a:pt x="1774" y="3745"/>
                    <a:pt x="1770" y="3745"/>
                    <a:pt x="1767" y="3746"/>
                  </a:cubicBezTo>
                  <a:cubicBezTo>
                    <a:pt x="1763" y="3746"/>
                    <a:pt x="1490" y="3829"/>
                    <a:pt x="1212" y="3829"/>
                  </a:cubicBezTo>
                  <a:cubicBezTo>
                    <a:pt x="1069" y="3829"/>
                    <a:pt x="925" y="3807"/>
                    <a:pt x="816" y="3740"/>
                  </a:cubicBezTo>
                  <a:cubicBezTo>
                    <a:pt x="721" y="3685"/>
                    <a:pt x="662" y="3595"/>
                    <a:pt x="643" y="3481"/>
                  </a:cubicBezTo>
                  <a:cubicBezTo>
                    <a:pt x="467" y="2555"/>
                    <a:pt x="188" y="211"/>
                    <a:pt x="475" y="77"/>
                  </a:cubicBezTo>
                  <a:cubicBezTo>
                    <a:pt x="495" y="66"/>
                    <a:pt x="506" y="47"/>
                    <a:pt x="495" y="24"/>
                  </a:cubicBezTo>
                  <a:cubicBezTo>
                    <a:pt x="487" y="10"/>
                    <a:pt x="47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 rot="-746283">
              <a:off x="6489338" y="950519"/>
              <a:ext cx="42402" cy="34931"/>
            </a:xfrm>
            <a:custGeom>
              <a:avLst/>
              <a:gdLst/>
              <a:ahLst/>
              <a:cxnLst/>
              <a:rect l="l" t="t" r="r" b="b"/>
              <a:pathLst>
                <a:path w="891" h="734" extrusionOk="0">
                  <a:moveTo>
                    <a:pt x="780" y="1"/>
                  </a:moveTo>
                  <a:cubicBezTo>
                    <a:pt x="732" y="1"/>
                    <a:pt x="584" y="49"/>
                    <a:pt x="29" y="351"/>
                  </a:cubicBezTo>
                  <a:cubicBezTo>
                    <a:pt x="9" y="359"/>
                    <a:pt x="1" y="382"/>
                    <a:pt x="12" y="401"/>
                  </a:cubicBezTo>
                  <a:cubicBezTo>
                    <a:pt x="20" y="417"/>
                    <a:pt x="32" y="424"/>
                    <a:pt x="46" y="424"/>
                  </a:cubicBezTo>
                  <a:cubicBezTo>
                    <a:pt x="52" y="424"/>
                    <a:pt x="59" y="423"/>
                    <a:pt x="65" y="421"/>
                  </a:cubicBezTo>
                  <a:cubicBezTo>
                    <a:pt x="341" y="270"/>
                    <a:pt x="651" y="116"/>
                    <a:pt x="749" y="86"/>
                  </a:cubicBezTo>
                  <a:lnTo>
                    <a:pt x="749" y="86"/>
                  </a:lnTo>
                  <a:cubicBezTo>
                    <a:pt x="765" y="197"/>
                    <a:pt x="802" y="485"/>
                    <a:pt x="386" y="658"/>
                  </a:cubicBezTo>
                  <a:cubicBezTo>
                    <a:pt x="369" y="666"/>
                    <a:pt x="355" y="688"/>
                    <a:pt x="364" y="711"/>
                  </a:cubicBezTo>
                  <a:cubicBezTo>
                    <a:pt x="372" y="725"/>
                    <a:pt x="386" y="733"/>
                    <a:pt x="403" y="733"/>
                  </a:cubicBezTo>
                  <a:cubicBezTo>
                    <a:pt x="405" y="733"/>
                    <a:pt x="414" y="733"/>
                    <a:pt x="417" y="730"/>
                  </a:cubicBezTo>
                  <a:cubicBezTo>
                    <a:pt x="891" y="535"/>
                    <a:pt x="846" y="186"/>
                    <a:pt x="829" y="72"/>
                  </a:cubicBezTo>
                  <a:cubicBezTo>
                    <a:pt x="829" y="61"/>
                    <a:pt x="824" y="52"/>
                    <a:pt x="824" y="47"/>
                  </a:cubicBezTo>
                  <a:cubicBezTo>
                    <a:pt x="824" y="33"/>
                    <a:pt x="818" y="16"/>
                    <a:pt x="804" y="8"/>
                  </a:cubicBezTo>
                  <a:cubicBezTo>
                    <a:pt x="799" y="5"/>
                    <a:pt x="794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3"/>
            <p:cNvSpPr/>
            <p:nvPr/>
          </p:nvSpPr>
          <p:spPr>
            <a:xfrm rot="-746283">
              <a:off x="6741959" y="859593"/>
              <a:ext cx="54109" cy="83710"/>
            </a:xfrm>
            <a:custGeom>
              <a:avLst/>
              <a:gdLst/>
              <a:ahLst/>
              <a:cxnLst/>
              <a:rect l="l" t="t" r="r" b="b"/>
              <a:pathLst>
                <a:path w="1137" h="1759" extrusionOk="0">
                  <a:moveTo>
                    <a:pt x="600" y="1"/>
                  </a:moveTo>
                  <a:cubicBezTo>
                    <a:pt x="555" y="1"/>
                    <a:pt x="526" y="90"/>
                    <a:pt x="506" y="207"/>
                  </a:cubicBezTo>
                  <a:lnTo>
                    <a:pt x="506" y="207"/>
                  </a:lnTo>
                  <a:cubicBezTo>
                    <a:pt x="498" y="122"/>
                    <a:pt x="476" y="56"/>
                    <a:pt x="433" y="38"/>
                  </a:cubicBezTo>
                  <a:cubicBezTo>
                    <a:pt x="428" y="35"/>
                    <a:pt x="423" y="34"/>
                    <a:pt x="418" y="34"/>
                  </a:cubicBezTo>
                  <a:cubicBezTo>
                    <a:pt x="375" y="34"/>
                    <a:pt x="347" y="119"/>
                    <a:pt x="329" y="233"/>
                  </a:cubicBezTo>
                  <a:lnTo>
                    <a:pt x="329" y="233"/>
                  </a:lnTo>
                  <a:cubicBezTo>
                    <a:pt x="321" y="184"/>
                    <a:pt x="308" y="153"/>
                    <a:pt x="285" y="153"/>
                  </a:cubicBezTo>
                  <a:cubicBezTo>
                    <a:pt x="281" y="153"/>
                    <a:pt x="278" y="154"/>
                    <a:pt x="274" y="155"/>
                  </a:cubicBezTo>
                  <a:cubicBezTo>
                    <a:pt x="1" y="255"/>
                    <a:pt x="71" y="1204"/>
                    <a:pt x="71" y="1204"/>
                  </a:cubicBezTo>
                  <a:cubicBezTo>
                    <a:pt x="106" y="1485"/>
                    <a:pt x="252" y="1759"/>
                    <a:pt x="564" y="1759"/>
                  </a:cubicBezTo>
                  <a:cubicBezTo>
                    <a:pt x="617" y="1759"/>
                    <a:pt x="675" y="1751"/>
                    <a:pt x="737" y="1734"/>
                  </a:cubicBezTo>
                  <a:cubicBezTo>
                    <a:pt x="1136" y="1636"/>
                    <a:pt x="1013" y="668"/>
                    <a:pt x="866" y="554"/>
                  </a:cubicBezTo>
                  <a:cubicBezTo>
                    <a:pt x="848" y="540"/>
                    <a:pt x="833" y="534"/>
                    <a:pt x="819" y="534"/>
                  </a:cubicBezTo>
                  <a:cubicBezTo>
                    <a:pt x="785" y="534"/>
                    <a:pt x="765" y="573"/>
                    <a:pt x="752" y="625"/>
                  </a:cubicBezTo>
                  <a:lnTo>
                    <a:pt x="752" y="625"/>
                  </a:lnTo>
                  <a:cubicBezTo>
                    <a:pt x="760" y="417"/>
                    <a:pt x="750" y="133"/>
                    <a:pt x="642" y="24"/>
                  </a:cubicBezTo>
                  <a:cubicBezTo>
                    <a:pt x="627" y="8"/>
                    <a:pt x="613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3"/>
            <p:cNvSpPr/>
            <p:nvPr/>
          </p:nvSpPr>
          <p:spPr>
            <a:xfrm rot="-746283">
              <a:off x="6747876" y="893970"/>
              <a:ext cx="25841" cy="7614"/>
            </a:xfrm>
            <a:custGeom>
              <a:avLst/>
              <a:gdLst/>
              <a:ahLst/>
              <a:cxnLst/>
              <a:rect l="l" t="t" r="r" b="b"/>
              <a:pathLst>
                <a:path w="543" h="160" extrusionOk="0">
                  <a:moveTo>
                    <a:pt x="351" y="1"/>
                  </a:moveTo>
                  <a:cubicBezTo>
                    <a:pt x="199" y="1"/>
                    <a:pt x="39" y="81"/>
                    <a:pt x="29" y="84"/>
                  </a:cubicBezTo>
                  <a:cubicBezTo>
                    <a:pt x="6" y="96"/>
                    <a:pt x="1" y="118"/>
                    <a:pt x="9" y="137"/>
                  </a:cubicBezTo>
                  <a:cubicBezTo>
                    <a:pt x="18" y="151"/>
                    <a:pt x="32" y="160"/>
                    <a:pt x="46" y="160"/>
                  </a:cubicBezTo>
                  <a:cubicBezTo>
                    <a:pt x="48" y="160"/>
                    <a:pt x="59" y="160"/>
                    <a:pt x="62" y="154"/>
                  </a:cubicBezTo>
                  <a:cubicBezTo>
                    <a:pt x="119" y="129"/>
                    <a:pt x="247" y="80"/>
                    <a:pt x="354" y="80"/>
                  </a:cubicBezTo>
                  <a:cubicBezTo>
                    <a:pt x="400" y="80"/>
                    <a:pt x="441" y="89"/>
                    <a:pt x="472" y="112"/>
                  </a:cubicBezTo>
                  <a:cubicBezTo>
                    <a:pt x="481" y="118"/>
                    <a:pt x="490" y="121"/>
                    <a:pt x="498" y="121"/>
                  </a:cubicBezTo>
                  <a:cubicBezTo>
                    <a:pt x="510" y="121"/>
                    <a:pt x="520" y="116"/>
                    <a:pt x="528" y="107"/>
                  </a:cubicBezTo>
                  <a:cubicBezTo>
                    <a:pt x="542" y="90"/>
                    <a:pt x="539" y="65"/>
                    <a:pt x="523" y="51"/>
                  </a:cubicBezTo>
                  <a:cubicBezTo>
                    <a:pt x="474" y="14"/>
                    <a:pt x="41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3"/>
            <p:cNvSpPr/>
            <p:nvPr/>
          </p:nvSpPr>
          <p:spPr>
            <a:xfrm rot="-746283">
              <a:off x="6758691" y="865552"/>
              <a:ext cx="7329" cy="27554"/>
            </a:xfrm>
            <a:custGeom>
              <a:avLst/>
              <a:gdLst/>
              <a:ahLst/>
              <a:cxnLst/>
              <a:rect l="l" t="t" r="r" b="b"/>
              <a:pathLst>
                <a:path w="154" h="579" extrusionOk="0">
                  <a:moveTo>
                    <a:pt x="109" y="0"/>
                  </a:moveTo>
                  <a:cubicBezTo>
                    <a:pt x="92" y="0"/>
                    <a:pt x="75" y="13"/>
                    <a:pt x="73" y="32"/>
                  </a:cubicBezTo>
                  <a:cubicBezTo>
                    <a:pt x="70" y="49"/>
                    <a:pt x="1" y="398"/>
                    <a:pt x="42" y="551"/>
                  </a:cubicBezTo>
                  <a:cubicBezTo>
                    <a:pt x="45" y="568"/>
                    <a:pt x="62" y="579"/>
                    <a:pt x="81" y="579"/>
                  </a:cubicBezTo>
                  <a:cubicBezTo>
                    <a:pt x="81" y="579"/>
                    <a:pt x="84" y="579"/>
                    <a:pt x="87" y="576"/>
                  </a:cubicBezTo>
                  <a:cubicBezTo>
                    <a:pt x="109" y="568"/>
                    <a:pt x="123" y="548"/>
                    <a:pt x="115" y="526"/>
                  </a:cubicBezTo>
                  <a:cubicBezTo>
                    <a:pt x="87" y="420"/>
                    <a:pt x="129" y="144"/>
                    <a:pt x="151" y="46"/>
                  </a:cubicBezTo>
                  <a:cubicBezTo>
                    <a:pt x="154" y="24"/>
                    <a:pt x="140" y="4"/>
                    <a:pt x="118" y="2"/>
                  </a:cubicBezTo>
                  <a:cubicBezTo>
                    <a:pt x="115" y="1"/>
                    <a:pt x="112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3"/>
            <p:cNvSpPr/>
            <p:nvPr/>
          </p:nvSpPr>
          <p:spPr>
            <a:xfrm rot="-746283">
              <a:off x="6750079" y="867352"/>
              <a:ext cx="6282" cy="29934"/>
            </a:xfrm>
            <a:custGeom>
              <a:avLst/>
              <a:gdLst/>
              <a:ahLst/>
              <a:cxnLst/>
              <a:rect l="l" t="t" r="r" b="b"/>
              <a:pathLst>
                <a:path w="132" h="629" extrusionOk="0">
                  <a:moveTo>
                    <a:pt x="54" y="1"/>
                  </a:moveTo>
                  <a:cubicBezTo>
                    <a:pt x="29" y="1"/>
                    <a:pt x="12" y="20"/>
                    <a:pt x="12" y="40"/>
                  </a:cubicBezTo>
                  <a:cubicBezTo>
                    <a:pt x="12" y="121"/>
                    <a:pt x="1" y="517"/>
                    <a:pt x="51" y="609"/>
                  </a:cubicBezTo>
                  <a:cubicBezTo>
                    <a:pt x="57" y="623"/>
                    <a:pt x="71" y="629"/>
                    <a:pt x="85" y="629"/>
                  </a:cubicBezTo>
                  <a:cubicBezTo>
                    <a:pt x="90" y="629"/>
                    <a:pt x="96" y="629"/>
                    <a:pt x="104" y="623"/>
                  </a:cubicBezTo>
                  <a:cubicBezTo>
                    <a:pt x="124" y="612"/>
                    <a:pt x="132" y="592"/>
                    <a:pt x="121" y="570"/>
                  </a:cubicBezTo>
                  <a:cubicBezTo>
                    <a:pt x="93" y="517"/>
                    <a:pt x="85" y="232"/>
                    <a:pt x="93" y="43"/>
                  </a:cubicBezTo>
                  <a:cubicBezTo>
                    <a:pt x="93" y="23"/>
                    <a:pt x="7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3"/>
            <p:cNvSpPr/>
            <p:nvPr/>
          </p:nvSpPr>
          <p:spPr>
            <a:xfrm rot="-746283">
              <a:off x="6773781" y="879578"/>
              <a:ext cx="16609" cy="27935"/>
            </a:xfrm>
            <a:custGeom>
              <a:avLst/>
              <a:gdLst/>
              <a:ahLst/>
              <a:cxnLst/>
              <a:rect l="l" t="t" r="r" b="b"/>
              <a:pathLst>
                <a:path w="349" h="587" extrusionOk="0">
                  <a:moveTo>
                    <a:pt x="152" y="1"/>
                  </a:moveTo>
                  <a:cubicBezTo>
                    <a:pt x="138" y="1"/>
                    <a:pt x="123" y="7"/>
                    <a:pt x="109" y="18"/>
                  </a:cubicBezTo>
                  <a:cubicBezTo>
                    <a:pt x="0" y="104"/>
                    <a:pt x="23" y="434"/>
                    <a:pt x="28" y="498"/>
                  </a:cubicBezTo>
                  <a:cubicBezTo>
                    <a:pt x="28" y="518"/>
                    <a:pt x="47" y="534"/>
                    <a:pt x="66" y="534"/>
                  </a:cubicBezTo>
                  <a:cubicBezTo>
                    <a:pt x="67" y="534"/>
                    <a:pt x="69" y="534"/>
                    <a:pt x="70" y="534"/>
                  </a:cubicBezTo>
                  <a:cubicBezTo>
                    <a:pt x="92" y="534"/>
                    <a:pt x="109" y="512"/>
                    <a:pt x="106" y="492"/>
                  </a:cubicBezTo>
                  <a:cubicBezTo>
                    <a:pt x="95" y="353"/>
                    <a:pt x="98" y="141"/>
                    <a:pt x="151" y="85"/>
                  </a:cubicBezTo>
                  <a:cubicBezTo>
                    <a:pt x="190" y="127"/>
                    <a:pt x="237" y="330"/>
                    <a:pt x="271" y="551"/>
                  </a:cubicBezTo>
                  <a:cubicBezTo>
                    <a:pt x="274" y="573"/>
                    <a:pt x="288" y="587"/>
                    <a:pt x="307" y="587"/>
                  </a:cubicBezTo>
                  <a:lnTo>
                    <a:pt x="313" y="587"/>
                  </a:lnTo>
                  <a:cubicBezTo>
                    <a:pt x="332" y="581"/>
                    <a:pt x="349" y="562"/>
                    <a:pt x="346" y="540"/>
                  </a:cubicBezTo>
                  <a:cubicBezTo>
                    <a:pt x="321" y="355"/>
                    <a:pt x="271" y="46"/>
                    <a:pt x="176" y="7"/>
                  </a:cubicBezTo>
                  <a:cubicBezTo>
                    <a:pt x="168" y="3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3"/>
            <p:cNvSpPr/>
            <p:nvPr/>
          </p:nvSpPr>
          <p:spPr>
            <a:xfrm rot="-746283">
              <a:off x="6592224" y="892618"/>
              <a:ext cx="54109" cy="83710"/>
            </a:xfrm>
            <a:custGeom>
              <a:avLst/>
              <a:gdLst/>
              <a:ahLst/>
              <a:cxnLst/>
              <a:rect l="l" t="t" r="r" b="b"/>
              <a:pathLst>
                <a:path w="1137" h="1759" extrusionOk="0">
                  <a:moveTo>
                    <a:pt x="600" y="1"/>
                  </a:moveTo>
                  <a:cubicBezTo>
                    <a:pt x="555" y="1"/>
                    <a:pt x="525" y="90"/>
                    <a:pt x="506" y="207"/>
                  </a:cubicBezTo>
                  <a:lnTo>
                    <a:pt x="506" y="207"/>
                  </a:lnTo>
                  <a:cubicBezTo>
                    <a:pt x="497" y="122"/>
                    <a:pt x="476" y="56"/>
                    <a:pt x="433" y="38"/>
                  </a:cubicBezTo>
                  <a:cubicBezTo>
                    <a:pt x="427" y="35"/>
                    <a:pt x="422" y="34"/>
                    <a:pt x="417" y="34"/>
                  </a:cubicBezTo>
                  <a:cubicBezTo>
                    <a:pt x="374" y="34"/>
                    <a:pt x="346" y="117"/>
                    <a:pt x="328" y="229"/>
                  </a:cubicBezTo>
                  <a:lnTo>
                    <a:pt x="328" y="229"/>
                  </a:lnTo>
                  <a:cubicBezTo>
                    <a:pt x="321" y="183"/>
                    <a:pt x="307" y="153"/>
                    <a:pt x="284" y="153"/>
                  </a:cubicBezTo>
                  <a:cubicBezTo>
                    <a:pt x="281" y="153"/>
                    <a:pt x="278" y="154"/>
                    <a:pt x="274" y="155"/>
                  </a:cubicBezTo>
                  <a:cubicBezTo>
                    <a:pt x="1" y="255"/>
                    <a:pt x="70" y="1204"/>
                    <a:pt x="70" y="1204"/>
                  </a:cubicBezTo>
                  <a:cubicBezTo>
                    <a:pt x="104" y="1485"/>
                    <a:pt x="249" y="1759"/>
                    <a:pt x="563" y="1759"/>
                  </a:cubicBezTo>
                  <a:cubicBezTo>
                    <a:pt x="616" y="1759"/>
                    <a:pt x="674" y="1751"/>
                    <a:pt x="737" y="1734"/>
                  </a:cubicBezTo>
                  <a:cubicBezTo>
                    <a:pt x="1136" y="1636"/>
                    <a:pt x="1013" y="668"/>
                    <a:pt x="865" y="554"/>
                  </a:cubicBezTo>
                  <a:cubicBezTo>
                    <a:pt x="847" y="540"/>
                    <a:pt x="832" y="534"/>
                    <a:pt x="818" y="534"/>
                  </a:cubicBezTo>
                  <a:cubicBezTo>
                    <a:pt x="783" y="534"/>
                    <a:pt x="762" y="574"/>
                    <a:pt x="749" y="627"/>
                  </a:cubicBezTo>
                  <a:lnTo>
                    <a:pt x="749" y="627"/>
                  </a:lnTo>
                  <a:cubicBezTo>
                    <a:pt x="758" y="418"/>
                    <a:pt x="748" y="133"/>
                    <a:pt x="642" y="24"/>
                  </a:cubicBezTo>
                  <a:cubicBezTo>
                    <a:pt x="627" y="8"/>
                    <a:pt x="613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 rot="-746283">
              <a:off x="6597908" y="927037"/>
              <a:ext cx="25936" cy="7614"/>
            </a:xfrm>
            <a:custGeom>
              <a:avLst/>
              <a:gdLst/>
              <a:ahLst/>
              <a:cxnLst/>
              <a:rect l="l" t="t" r="r" b="b"/>
              <a:pathLst>
                <a:path w="545" h="160" extrusionOk="0">
                  <a:moveTo>
                    <a:pt x="353" y="1"/>
                  </a:moveTo>
                  <a:cubicBezTo>
                    <a:pt x="200" y="1"/>
                    <a:pt x="38" y="81"/>
                    <a:pt x="28" y="84"/>
                  </a:cubicBezTo>
                  <a:cubicBezTo>
                    <a:pt x="8" y="96"/>
                    <a:pt x="0" y="118"/>
                    <a:pt x="11" y="137"/>
                  </a:cubicBezTo>
                  <a:cubicBezTo>
                    <a:pt x="20" y="151"/>
                    <a:pt x="34" y="160"/>
                    <a:pt x="48" y="160"/>
                  </a:cubicBezTo>
                  <a:cubicBezTo>
                    <a:pt x="53" y="160"/>
                    <a:pt x="61" y="160"/>
                    <a:pt x="64" y="154"/>
                  </a:cubicBezTo>
                  <a:cubicBezTo>
                    <a:pt x="121" y="129"/>
                    <a:pt x="249" y="80"/>
                    <a:pt x="356" y="80"/>
                  </a:cubicBezTo>
                  <a:cubicBezTo>
                    <a:pt x="402" y="80"/>
                    <a:pt x="443" y="89"/>
                    <a:pt x="474" y="112"/>
                  </a:cubicBezTo>
                  <a:cubicBezTo>
                    <a:pt x="483" y="118"/>
                    <a:pt x="492" y="121"/>
                    <a:pt x="500" y="121"/>
                  </a:cubicBezTo>
                  <a:cubicBezTo>
                    <a:pt x="512" y="121"/>
                    <a:pt x="522" y="116"/>
                    <a:pt x="530" y="107"/>
                  </a:cubicBezTo>
                  <a:cubicBezTo>
                    <a:pt x="544" y="90"/>
                    <a:pt x="541" y="65"/>
                    <a:pt x="525" y="51"/>
                  </a:cubicBezTo>
                  <a:cubicBezTo>
                    <a:pt x="476" y="14"/>
                    <a:pt x="415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 rot="-746283">
              <a:off x="6608818" y="898608"/>
              <a:ext cx="7329" cy="27554"/>
            </a:xfrm>
            <a:custGeom>
              <a:avLst/>
              <a:gdLst/>
              <a:ahLst/>
              <a:cxnLst/>
              <a:rect l="l" t="t" r="r" b="b"/>
              <a:pathLst>
                <a:path w="154" h="579" extrusionOk="0">
                  <a:moveTo>
                    <a:pt x="109" y="0"/>
                  </a:moveTo>
                  <a:cubicBezTo>
                    <a:pt x="92" y="0"/>
                    <a:pt x="75" y="13"/>
                    <a:pt x="73" y="32"/>
                  </a:cubicBezTo>
                  <a:cubicBezTo>
                    <a:pt x="70" y="49"/>
                    <a:pt x="1" y="398"/>
                    <a:pt x="42" y="551"/>
                  </a:cubicBezTo>
                  <a:cubicBezTo>
                    <a:pt x="45" y="568"/>
                    <a:pt x="62" y="579"/>
                    <a:pt x="79" y="579"/>
                  </a:cubicBezTo>
                  <a:cubicBezTo>
                    <a:pt x="84" y="579"/>
                    <a:pt x="87" y="579"/>
                    <a:pt x="87" y="576"/>
                  </a:cubicBezTo>
                  <a:cubicBezTo>
                    <a:pt x="107" y="568"/>
                    <a:pt x="120" y="548"/>
                    <a:pt x="115" y="526"/>
                  </a:cubicBezTo>
                  <a:cubicBezTo>
                    <a:pt x="87" y="420"/>
                    <a:pt x="129" y="144"/>
                    <a:pt x="148" y="46"/>
                  </a:cubicBezTo>
                  <a:cubicBezTo>
                    <a:pt x="154" y="24"/>
                    <a:pt x="140" y="4"/>
                    <a:pt x="118" y="2"/>
                  </a:cubicBezTo>
                  <a:cubicBezTo>
                    <a:pt x="115" y="1"/>
                    <a:pt x="112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3"/>
            <p:cNvSpPr/>
            <p:nvPr/>
          </p:nvSpPr>
          <p:spPr>
            <a:xfrm rot="-746283">
              <a:off x="6600206" y="900418"/>
              <a:ext cx="6187" cy="29934"/>
            </a:xfrm>
            <a:custGeom>
              <a:avLst/>
              <a:gdLst/>
              <a:ahLst/>
              <a:cxnLst/>
              <a:rect l="l" t="t" r="r" b="b"/>
              <a:pathLst>
                <a:path w="130" h="629" extrusionOk="0">
                  <a:moveTo>
                    <a:pt x="54" y="1"/>
                  </a:moveTo>
                  <a:cubicBezTo>
                    <a:pt x="29" y="1"/>
                    <a:pt x="12" y="20"/>
                    <a:pt x="12" y="40"/>
                  </a:cubicBezTo>
                  <a:cubicBezTo>
                    <a:pt x="12" y="121"/>
                    <a:pt x="1" y="517"/>
                    <a:pt x="51" y="609"/>
                  </a:cubicBezTo>
                  <a:cubicBezTo>
                    <a:pt x="57" y="623"/>
                    <a:pt x="71" y="629"/>
                    <a:pt x="85" y="629"/>
                  </a:cubicBezTo>
                  <a:cubicBezTo>
                    <a:pt x="93" y="629"/>
                    <a:pt x="98" y="629"/>
                    <a:pt x="101" y="623"/>
                  </a:cubicBezTo>
                  <a:cubicBezTo>
                    <a:pt x="124" y="612"/>
                    <a:pt x="129" y="592"/>
                    <a:pt x="121" y="570"/>
                  </a:cubicBezTo>
                  <a:cubicBezTo>
                    <a:pt x="93" y="517"/>
                    <a:pt x="85" y="232"/>
                    <a:pt x="93" y="43"/>
                  </a:cubicBezTo>
                  <a:cubicBezTo>
                    <a:pt x="93" y="23"/>
                    <a:pt x="7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3"/>
            <p:cNvSpPr/>
            <p:nvPr/>
          </p:nvSpPr>
          <p:spPr>
            <a:xfrm rot="-746283">
              <a:off x="6624046" y="912603"/>
              <a:ext cx="16609" cy="27935"/>
            </a:xfrm>
            <a:custGeom>
              <a:avLst/>
              <a:gdLst/>
              <a:ahLst/>
              <a:cxnLst/>
              <a:rect l="l" t="t" r="r" b="b"/>
              <a:pathLst>
                <a:path w="349" h="587" extrusionOk="0">
                  <a:moveTo>
                    <a:pt x="152" y="1"/>
                  </a:moveTo>
                  <a:cubicBezTo>
                    <a:pt x="138" y="1"/>
                    <a:pt x="123" y="7"/>
                    <a:pt x="109" y="18"/>
                  </a:cubicBezTo>
                  <a:cubicBezTo>
                    <a:pt x="0" y="104"/>
                    <a:pt x="22" y="434"/>
                    <a:pt x="28" y="498"/>
                  </a:cubicBezTo>
                  <a:cubicBezTo>
                    <a:pt x="28" y="518"/>
                    <a:pt x="47" y="534"/>
                    <a:pt x="65" y="534"/>
                  </a:cubicBezTo>
                  <a:cubicBezTo>
                    <a:pt x="67" y="534"/>
                    <a:pt x="68" y="534"/>
                    <a:pt x="70" y="534"/>
                  </a:cubicBezTo>
                  <a:cubicBezTo>
                    <a:pt x="92" y="534"/>
                    <a:pt x="109" y="512"/>
                    <a:pt x="106" y="492"/>
                  </a:cubicBezTo>
                  <a:cubicBezTo>
                    <a:pt x="95" y="353"/>
                    <a:pt x="98" y="141"/>
                    <a:pt x="151" y="85"/>
                  </a:cubicBezTo>
                  <a:cubicBezTo>
                    <a:pt x="190" y="127"/>
                    <a:pt x="237" y="330"/>
                    <a:pt x="271" y="551"/>
                  </a:cubicBezTo>
                  <a:cubicBezTo>
                    <a:pt x="273" y="573"/>
                    <a:pt x="287" y="587"/>
                    <a:pt x="307" y="587"/>
                  </a:cubicBezTo>
                  <a:lnTo>
                    <a:pt x="312" y="587"/>
                  </a:lnTo>
                  <a:cubicBezTo>
                    <a:pt x="332" y="581"/>
                    <a:pt x="349" y="562"/>
                    <a:pt x="346" y="540"/>
                  </a:cubicBezTo>
                  <a:cubicBezTo>
                    <a:pt x="321" y="355"/>
                    <a:pt x="271" y="46"/>
                    <a:pt x="176" y="7"/>
                  </a:cubicBezTo>
                  <a:cubicBezTo>
                    <a:pt x="168" y="3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3"/>
            <p:cNvSpPr/>
            <p:nvPr/>
          </p:nvSpPr>
          <p:spPr>
            <a:xfrm rot="-746283">
              <a:off x="6652988" y="831944"/>
              <a:ext cx="14515" cy="150097"/>
            </a:xfrm>
            <a:custGeom>
              <a:avLst/>
              <a:gdLst/>
              <a:ahLst/>
              <a:cxnLst/>
              <a:rect l="l" t="t" r="r" b="b"/>
              <a:pathLst>
                <a:path w="305" h="3154" extrusionOk="0">
                  <a:moveTo>
                    <a:pt x="44" y="0"/>
                  </a:moveTo>
                  <a:cubicBezTo>
                    <a:pt x="43" y="0"/>
                    <a:pt x="41" y="0"/>
                    <a:pt x="40" y="1"/>
                  </a:cubicBezTo>
                  <a:cubicBezTo>
                    <a:pt x="20" y="1"/>
                    <a:pt x="1" y="20"/>
                    <a:pt x="6" y="42"/>
                  </a:cubicBezTo>
                  <a:cubicBezTo>
                    <a:pt x="6" y="68"/>
                    <a:pt x="229" y="2537"/>
                    <a:pt x="98" y="3100"/>
                  </a:cubicBezTo>
                  <a:cubicBezTo>
                    <a:pt x="95" y="3122"/>
                    <a:pt x="109" y="3142"/>
                    <a:pt x="132" y="3150"/>
                  </a:cubicBezTo>
                  <a:cubicBezTo>
                    <a:pt x="134" y="3153"/>
                    <a:pt x="137" y="3153"/>
                    <a:pt x="140" y="3153"/>
                  </a:cubicBezTo>
                  <a:cubicBezTo>
                    <a:pt x="162" y="3153"/>
                    <a:pt x="176" y="3142"/>
                    <a:pt x="176" y="3117"/>
                  </a:cubicBezTo>
                  <a:cubicBezTo>
                    <a:pt x="305" y="2542"/>
                    <a:pt x="93" y="137"/>
                    <a:pt x="81" y="34"/>
                  </a:cubicBezTo>
                  <a:cubicBezTo>
                    <a:pt x="81" y="16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3"/>
            <p:cNvSpPr/>
            <p:nvPr/>
          </p:nvSpPr>
          <p:spPr>
            <a:xfrm rot="-746283">
              <a:off x="6605201" y="1010646"/>
              <a:ext cx="32551" cy="99367"/>
            </a:xfrm>
            <a:custGeom>
              <a:avLst/>
              <a:gdLst/>
              <a:ahLst/>
              <a:cxnLst/>
              <a:rect l="l" t="t" r="r" b="b"/>
              <a:pathLst>
                <a:path w="684" h="2088" extrusionOk="0">
                  <a:moveTo>
                    <a:pt x="143" y="0"/>
                  </a:moveTo>
                  <a:cubicBezTo>
                    <a:pt x="80" y="0"/>
                    <a:pt x="35" y="16"/>
                    <a:pt x="31" y="17"/>
                  </a:cubicBezTo>
                  <a:cubicBezTo>
                    <a:pt x="8" y="26"/>
                    <a:pt x="0" y="45"/>
                    <a:pt x="6" y="68"/>
                  </a:cubicBezTo>
                  <a:cubicBezTo>
                    <a:pt x="13" y="84"/>
                    <a:pt x="27" y="94"/>
                    <a:pt x="45" y="94"/>
                  </a:cubicBezTo>
                  <a:cubicBezTo>
                    <a:pt x="48" y="94"/>
                    <a:pt x="52" y="94"/>
                    <a:pt x="56" y="93"/>
                  </a:cubicBezTo>
                  <a:cubicBezTo>
                    <a:pt x="56" y="93"/>
                    <a:pt x="89" y="81"/>
                    <a:pt x="137" y="81"/>
                  </a:cubicBezTo>
                  <a:cubicBezTo>
                    <a:pt x="189" y="81"/>
                    <a:pt x="258" y="95"/>
                    <a:pt x="324" y="151"/>
                  </a:cubicBezTo>
                  <a:cubicBezTo>
                    <a:pt x="499" y="305"/>
                    <a:pt x="647" y="754"/>
                    <a:pt x="379" y="2040"/>
                  </a:cubicBezTo>
                  <a:cubicBezTo>
                    <a:pt x="377" y="2062"/>
                    <a:pt x="391" y="2079"/>
                    <a:pt x="410" y="2087"/>
                  </a:cubicBezTo>
                  <a:lnTo>
                    <a:pt x="421" y="2087"/>
                  </a:lnTo>
                  <a:cubicBezTo>
                    <a:pt x="438" y="2087"/>
                    <a:pt x="458" y="2073"/>
                    <a:pt x="460" y="2054"/>
                  </a:cubicBezTo>
                  <a:cubicBezTo>
                    <a:pt x="684" y="994"/>
                    <a:pt x="658" y="333"/>
                    <a:pt x="379" y="90"/>
                  </a:cubicBezTo>
                  <a:cubicBezTo>
                    <a:pt x="298" y="18"/>
                    <a:pt x="21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 rot="-746283">
              <a:off x="6694812" y="1195028"/>
              <a:ext cx="88469" cy="8566"/>
            </a:xfrm>
            <a:custGeom>
              <a:avLst/>
              <a:gdLst/>
              <a:ahLst/>
              <a:cxnLst/>
              <a:rect l="l" t="t" r="r" b="b"/>
              <a:pathLst>
                <a:path w="1859" h="180" extrusionOk="0">
                  <a:moveTo>
                    <a:pt x="1811" y="0"/>
                  </a:moveTo>
                  <a:cubicBezTo>
                    <a:pt x="1806" y="0"/>
                    <a:pt x="1800" y="1"/>
                    <a:pt x="1795" y="3"/>
                  </a:cubicBezTo>
                  <a:cubicBezTo>
                    <a:pt x="1791" y="7"/>
                    <a:pt x="1576" y="99"/>
                    <a:pt x="1072" y="99"/>
                  </a:cubicBezTo>
                  <a:cubicBezTo>
                    <a:pt x="812" y="99"/>
                    <a:pt x="474" y="75"/>
                    <a:pt x="48" y="1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5" y="0"/>
                    <a:pt x="6" y="14"/>
                    <a:pt x="4" y="31"/>
                  </a:cubicBezTo>
                  <a:cubicBezTo>
                    <a:pt x="1" y="54"/>
                    <a:pt x="15" y="73"/>
                    <a:pt x="34" y="79"/>
                  </a:cubicBezTo>
                  <a:cubicBezTo>
                    <a:pt x="467" y="154"/>
                    <a:pt x="810" y="179"/>
                    <a:pt x="1075" y="179"/>
                  </a:cubicBezTo>
                  <a:cubicBezTo>
                    <a:pt x="1594" y="179"/>
                    <a:pt x="1814" y="84"/>
                    <a:pt x="1825" y="76"/>
                  </a:cubicBezTo>
                  <a:cubicBezTo>
                    <a:pt x="1848" y="68"/>
                    <a:pt x="1859" y="45"/>
                    <a:pt x="1848" y="26"/>
                  </a:cubicBezTo>
                  <a:cubicBezTo>
                    <a:pt x="1839" y="9"/>
                    <a:pt x="1826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 rot="-746283">
              <a:off x="6558405" y="1222439"/>
              <a:ext cx="73573" cy="10137"/>
            </a:xfrm>
            <a:custGeom>
              <a:avLst/>
              <a:gdLst/>
              <a:ahLst/>
              <a:cxnLst/>
              <a:rect l="l" t="t" r="r" b="b"/>
              <a:pathLst>
                <a:path w="1546" h="213" extrusionOk="0">
                  <a:moveTo>
                    <a:pt x="50" y="0"/>
                  </a:moveTo>
                  <a:cubicBezTo>
                    <a:pt x="37" y="0"/>
                    <a:pt x="23" y="6"/>
                    <a:pt x="14" y="17"/>
                  </a:cubicBezTo>
                  <a:cubicBezTo>
                    <a:pt x="0" y="34"/>
                    <a:pt x="3" y="59"/>
                    <a:pt x="23" y="73"/>
                  </a:cubicBezTo>
                  <a:cubicBezTo>
                    <a:pt x="31" y="79"/>
                    <a:pt x="218" y="212"/>
                    <a:pt x="712" y="212"/>
                  </a:cubicBezTo>
                  <a:cubicBezTo>
                    <a:pt x="921" y="212"/>
                    <a:pt x="1183" y="190"/>
                    <a:pt x="1509" y="120"/>
                  </a:cubicBezTo>
                  <a:cubicBezTo>
                    <a:pt x="1532" y="118"/>
                    <a:pt x="1546" y="98"/>
                    <a:pt x="1543" y="76"/>
                  </a:cubicBezTo>
                  <a:cubicBezTo>
                    <a:pt x="1538" y="58"/>
                    <a:pt x="1521" y="45"/>
                    <a:pt x="1501" y="45"/>
                  </a:cubicBezTo>
                  <a:cubicBezTo>
                    <a:pt x="1499" y="45"/>
                    <a:pt x="1497" y="45"/>
                    <a:pt x="1496" y="45"/>
                  </a:cubicBezTo>
                  <a:cubicBezTo>
                    <a:pt x="1178" y="108"/>
                    <a:pt x="924" y="131"/>
                    <a:pt x="723" y="131"/>
                  </a:cubicBezTo>
                  <a:cubicBezTo>
                    <a:pt x="252" y="131"/>
                    <a:pt x="76" y="8"/>
                    <a:pt x="70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 rot="-746283">
              <a:off x="6598395" y="1104450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6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6"/>
                    <a:pt x="45" y="26"/>
                    <a:pt x="48" y="48"/>
                  </a:cubicBezTo>
                  <a:cubicBezTo>
                    <a:pt x="56" y="104"/>
                    <a:pt x="70" y="271"/>
                    <a:pt x="14" y="341"/>
                  </a:cubicBezTo>
                  <a:cubicBezTo>
                    <a:pt x="0" y="358"/>
                    <a:pt x="3" y="383"/>
                    <a:pt x="20" y="397"/>
                  </a:cubicBezTo>
                  <a:cubicBezTo>
                    <a:pt x="28" y="402"/>
                    <a:pt x="34" y="405"/>
                    <a:pt x="45" y="405"/>
                  </a:cubicBezTo>
                  <a:cubicBezTo>
                    <a:pt x="59" y="405"/>
                    <a:pt x="70" y="400"/>
                    <a:pt x="76" y="388"/>
                  </a:cubicBezTo>
                  <a:cubicBezTo>
                    <a:pt x="165" y="277"/>
                    <a:pt x="129" y="56"/>
                    <a:pt x="126" y="34"/>
                  </a:cubicBezTo>
                  <a:cubicBezTo>
                    <a:pt x="123" y="14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 rot="-746283">
              <a:off x="6601513" y="1077934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7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6"/>
                    <a:pt x="45" y="26"/>
                    <a:pt x="51" y="48"/>
                  </a:cubicBezTo>
                  <a:cubicBezTo>
                    <a:pt x="56" y="104"/>
                    <a:pt x="70" y="271"/>
                    <a:pt x="15" y="341"/>
                  </a:cubicBezTo>
                  <a:cubicBezTo>
                    <a:pt x="1" y="358"/>
                    <a:pt x="3" y="383"/>
                    <a:pt x="23" y="397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9" y="405"/>
                    <a:pt x="70" y="402"/>
                    <a:pt x="76" y="388"/>
                  </a:cubicBezTo>
                  <a:cubicBezTo>
                    <a:pt x="165" y="277"/>
                    <a:pt x="129" y="56"/>
                    <a:pt x="126" y="34"/>
                  </a:cubicBezTo>
                  <a:cubicBezTo>
                    <a:pt x="124" y="14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 rot="-746283">
              <a:off x="6612817" y="1105769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4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59" y="3"/>
                    <a:pt x="45" y="26"/>
                    <a:pt x="48" y="45"/>
                  </a:cubicBezTo>
                  <a:cubicBezTo>
                    <a:pt x="56" y="101"/>
                    <a:pt x="68" y="268"/>
                    <a:pt x="15" y="338"/>
                  </a:cubicBezTo>
                  <a:cubicBezTo>
                    <a:pt x="1" y="355"/>
                    <a:pt x="3" y="380"/>
                    <a:pt x="20" y="394"/>
                  </a:cubicBezTo>
                  <a:cubicBezTo>
                    <a:pt x="28" y="402"/>
                    <a:pt x="34" y="405"/>
                    <a:pt x="45" y="405"/>
                  </a:cubicBezTo>
                  <a:cubicBezTo>
                    <a:pt x="56" y="405"/>
                    <a:pt x="65" y="402"/>
                    <a:pt x="76" y="388"/>
                  </a:cubicBezTo>
                  <a:cubicBezTo>
                    <a:pt x="162" y="277"/>
                    <a:pt x="129" y="56"/>
                    <a:pt x="126" y="31"/>
                  </a:cubicBezTo>
                  <a:cubicBezTo>
                    <a:pt x="121" y="13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 rot="-746283">
              <a:off x="6618198" y="1136356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9" y="0"/>
                  </a:moveTo>
                  <a:cubicBezTo>
                    <a:pt x="85" y="0"/>
                    <a:pt x="82" y="1"/>
                    <a:pt x="79" y="1"/>
                  </a:cubicBezTo>
                  <a:cubicBezTo>
                    <a:pt x="59" y="4"/>
                    <a:pt x="45" y="24"/>
                    <a:pt x="48" y="46"/>
                  </a:cubicBezTo>
                  <a:cubicBezTo>
                    <a:pt x="56" y="102"/>
                    <a:pt x="68" y="269"/>
                    <a:pt x="15" y="339"/>
                  </a:cubicBezTo>
                  <a:cubicBezTo>
                    <a:pt x="1" y="356"/>
                    <a:pt x="3" y="381"/>
                    <a:pt x="20" y="395"/>
                  </a:cubicBezTo>
                  <a:cubicBezTo>
                    <a:pt x="29" y="400"/>
                    <a:pt x="34" y="406"/>
                    <a:pt x="45" y="406"/>
                  </a:cubicBezTo>
                  <a:cubicBezTo>
                    <a:pt x="56" y="406"/>
                    <a:pt x="70" y="400"/>
                    <a:pt x="76" y="386"/>
                  </a:cubicBezTo>
                  <a:cubicBezTo>
                    <a:pt x="163" y="275"/>
                    <a:pt x="129" y="57"/>
                    <a:pt x="126" y="32"/>
                  </a:cubicBezTo>
                  <a:cubicBezTo>
                    <a:pt x="121" y="13"/>
                    <a:pt x="107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 rot="-746283">
              <a:off x="6603670" y="1135223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5" y="1"/>
                  </a:moveTo>
                  <a:cubicBezTo>
                    <a:pt x="83" y="1"/>
                    <a:pt x="81" y="1"/>
                    <a:pt x="79" y="1"/>
                  </a:cubicBezTo>
                  <a:cubicBezTo>
                    <a:pt x="59" y="7"/>
                    <a:pt x="45" y="26"/>
                    <a:pt x="48" y="49"/>
                  </a:cubicBezTo>
                  <a:cubicBezTo>
                    <a:pt x="57" y="104"/>
                    <a:pt x="68" y="272"/>
                    <a:pt x="12" y="342"/>
                  </a:cubicBezTo>
                  <a:cubicBezTo>
                    <a:pt x="1" y="358"/>
                    <a:pt x="4" y="383"/>
                    <a:pt x="20" y="397"/>
                  </a:cubicBezTo>
                  <a:cubicBezTo>
                    <a:pt x="29" y="403"/>
                    <a:pt x="34" y="406"/>
                    <a:pt x="45" y="406"/>
                  </a:cubicBezTo>
                  <a:cubicBezTo>
                    <a:pt x="57" y="406"/>
                    <a:pt x="71" y="400"/>
                    <a:pt x="76" y="389"/>
                  </a:cubicBezTo>
                  <a:cubicBezTo>
                    <a:pt x="163" y="277"/>
                    <a:pt x="129" y="57"/>
                    <a:pt x="126" y="35"/>
                  </a:cubicBezTo>
                  <a:cubicBezTo>
                    <a:pt x="121" y="14"/>
                    <a:pt x="104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3"/>
            <p:cNvSpPr/>
            <p:nvPr/>
          </p:nvSpPr>
          <p:spPr>
            <a:xfrm rot="-746283">
              <a:off x="6610548" y="1162009"/>
              <a:ext cx="7852" cy="19274"/>
            </a:xfrm>
            <a:custGeom>
              <a:avLst/>
              <a:gdLst/>
              <a:ahLst/>
              <a:cxnLst/>
              <a:rect l="l" t="t" r="r" b="b"/>
              <a:pathLst>
                <a:path w="165" h="405" extrusionOk="0">
                  <a:moveTo>
                    <a:pt x="86" y="0"/>
                  </a:moveTo>
                  <a:cubicBezTo>
                    <a:pt x="85" y="0"/>
                    <a:pt x="83" y="0"/>
                    <a:pt x="81" y="0"/>
                  </a:cubicBezTo>
                  <a:cubicBezTo>
                    <a:pt x="59" y="3"/>
                    <a:pt x="45" y="26"/>
                    <a:pt x="51" y="45"/>
                  </a:cubicBezTo>
                  <a:cubicBezTo>
                    <a:pt x="56" y="101"/>
                    <a:pt x="70" y="268"/>
                    <a:pt x="14" y="338"/>
                  </a:cubicBezTo>
                  <a:cubicBezTo>
                    <a:pt x="0" y="355"/>
                    <a:pt x="3" y="380"/>
                    <a:pt x="23" y="394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6" y="405"/>
                    <a:pt x="67" y="397"/>
                    <a:pt x="78" y="388"/>
                  </a:cubicBezTo>
                  <a:cubicBezTo>
                    <a:pt x="165" y="277"/>
                    <a:pt x="129" y="56"/>
                    <a:pt x="126" y="31"/>
                  </a:cubicBezTo>
                  <a:cubicBezTo>
                    <a:pt x="123" y="13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 rot="-746283">
              <a:off x="6750406" y="1068052"/>
              <a:ext cx="7852" cy="19321"/>
            </a:xfrm>
            <a:custGeom>
              <a:avLst/>
              <a:gdLst/>
              <a:ahLst/>
              <a:cxnLst/>
              <a:rect l="l" t="t" r="r" b="b"/>
              <a:pathLst>
                <a:path w="165" h="406" extrusionOk="0">
                  <a:moveTo>
                    <a:pt x="87" y="1"/>
                  </a:moveTo>
                  <a:cubicBezTo>
                    <a:pt x="85" y="1"/>
                    <a:pt x="83" y="1"/>
                    <a:pt x="81" y="1"/>
                  </a:cubicBezTo>
                  <a:cubicBezTo>
                    <a:pt x="61" y="4"/>
                    <a:pt x="47" y="26"/>
                    <a:pt x="50" y="46"/>
                  </a:cubicBezTo>
                  <a:cubicBezTo>
                    <a:pt x="56" y="101"/>
                    <a:pt x="70" y="269"/>
                    <a:pt x="14" y="339"/>
                  </a:cubicBezTo>
                  <a:cubicBezTo>
                    <a:pt x="0" y="358"/>
                    <a:pt x="6" y="380"/>
                    <a:pt x="22" y="394"/>
                  </a:cubicBezTo>
                  <a:cubicBezTo>
                    <a:pt x="28" y="403"/>
                    <a:pt x="36" y="406"/>
                    <a:pt x="45" y="406"/>
                  </a:cubicBezTo>
                  <a:cubicBezTo>
                    <a:pt x="61" y="406"/>
                    <a:pt x="70" y="400"/>
                    <a:pt x="78" y="389"/>
                  </a:cubicBezTo>
                  <a:cubicBezTo>
                    <a:pt x="165" y="277"/>
                    <a:pt x="131" y="57"/>
                    <a:pt x="126" y="32"/>
                  </a:cubicBezTo>
                  <a:cubicBezTo>
                    <a:pt x="12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 rot="-746283">
              <a:off x="6753619" y="1041526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5" y="1"/>
                  </a:moveTo>
                  <a:cubicBezTo>
                    <a:pt x="83" y="1"/>
                    <a:pt x="81" y="1"/>
                    <a:pt x="79" y="1"/>
                  </a:cubicBezTo>
                  <a:cubicBezTo>
                    <a:pt x="60" y="4"/>
                    <a:pt x="46" y="26"/>
                    <a:pt x="48" y="46"/>
                  </a:cubicBezTo>
                  <a:cubicBezTo>
                    <a:pt x="57" y="101"/>
                    <a:pt x="71" y="269"/>
                    <a:pt x="15" y="339"/>
                  </a:cubicBezTo>
                  <a:cubicBezTo>
                    <a:pt x="1" y="358"/>
                    <a:pt x="4" y="380"/>
                    <a:pt x="20" y="394"/>
                  </a:cubicBezTo>
                  <a:cubicBezTo>
                    <a:pt x="29" y="403"/>
                    <a:pt x="34" y="405"/>
                    <a:pt x="46" y="405"/>
                  </a:cubicBezTo>
                  <a:cubicBezTo>
                    <a:pt x="60" y="405"/>
                    <a:pt x="68" y="403"/>
                    <a:pt x="76" y="389"/>
                  </a:cubicBezTo>
                  <a:cubicBezTo>
                    <a:pt x="163" y="277"/>
                    <a:pt x="129" y="57"/>
                    <a:pt x="126" y="32"/>
                  </a:cubicBezTo>
                  <a:cubicBezTo>
                    <a:pt x="121" y="14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 rot="-746283">
              <a:off x="6764682" y="1069339"/>
              <a:ext cx="7852" cy="19369"/>
            </a:xfrm>
            <a:custGeom>
              <a:avLst/>
              <a:gdLst/>
              <a:ahLst/>
              <a:cxnLst/>
              <a:rect l="l" t="t" r="r" b="b"/>
              <a:pathLst>
                <a:path w="165" h="407" extrusionOk="0">
                  <a:moveTo>
                    <a:pt x="90" y="1"/>
                  </a:moveTo>
                  <a:cubicBezTo>
                    <a:pt x="87" y="1"/>
                    <a:pt x="84" y="1"/>
                    <a:pt x="81" y="2"/>
                  </a:cubicBezTo>
                  <a:cubicBezTo>
                    <a:pt x="59" y="5"/>
                    <a:pt x="45" y="24"/>
                    <a:pt x="48" y="47"/>
                  </a:cubicBezTo>
                  <a:cubicBezTo>
                    <a:pt x="56" y="102"/>
                    <a:pt x="70" y="270"/>
                    <a:pt x="14" y="340"/>
                  </a:cubicBezTo>
                  <a:cubicBezTo>
                    <a:pt x="0" y="356"/>
                    <a:pt x="3" y="381"/>
                    <a:pt x="20" y="395"/>
                  </a:cubicBezTo>
                  <a:cubicBezTo>
                    <a:pt x="28" y="401"/>
                    <a:pt x="34" y="407"/>
                    <a:pt x="45" y="407"/>
                  </a:cubicBezTo>
                  <a:cubicBezTo>
                    <a:pt x="56" y="407"/>
                    <a:pt x="70" y="401"/>
                    <a:pt x="76" y="387"/>
                  </a:cubicBezTo>
                  <a:cubicBezTo>
                    <a:pt x="165" y="275"/>
                    <a:pt x="129" y="58"/>
                    <a:pt x="126" y="33"/>
                  </a:cubicBezTo>
                  <a:cubicBezTo>
                    <a:pt x="124" y="14"/>
                    <a:pt x="107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 rot="-746283">
              <a:off x="6770048" y="1099875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6" y="1"/>
                  </a:moveTo>
                  <a:cubicBezTo>
                    <a:pt x="85" y="1"/>
                    <a:pt x="83" y="1"/>
                    <a:pt x="81" y="1"/>
                  </a:cubicBezTo>
                  <a:cubicBezTo>
                    <a:pt x="59" y="7"/>
                    <a:pt x="45" y="26"/>
                    <a:pt x="48" y="49"/>
                  </a:cubicBezTo>
                  <a:cubicBezTo>
                    <a:pt x="56" y="104"/>
                    <a:pt x="70" y="272"/>
                    <a:pt x="14" y="341"/>
                  </a:cubicBezTo>
                  <a:cubicBezTo>
                    <a:pt x="0" y="358"/>
                    <a:pt x="3" y="383"/>
                    <a:pt x="20" y="397"/>
                  </a:cubicBezTo>
                  <a:cubicBezTo>
                    <a:pt x="28" y="403"/>
                    <a:pt x="34" y="406"/>
                    <a:pt x="45" y="406"/>
                  </a:cubicBezTo>
                  <a:cubicBezTo>
                    <a:pt x="59" y="406"/>
                    <a:pt x="70" y="403"/>
                    <a:pt x="76" y="389"/>
                  </a:cubicBezTo>
                  <a:cubicBezTo>
                    <a:pt x="165" y="277"/>
                    <a:pt x="129" y="57"/>
                    <a:pt x="126" y="35"/>
                  </a:cubicBezTo>
                  <a:cubicBezTo>
                    <a:pt x="123" y="14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 rot="-746283">
              <a:off x="6755690" y="1098856"/>
              <a:ext cx="7852" cy="19321"/>
            </a:xfrm>
            <a:custGeom>
              <a:avLst/>
              <a:gdLst/>
              <a:ahLst/>
              <a:cxnLst/>
              <a:rect l="l" t="t" r="r" b="b"/>
              <a:pathLst>
                <a:path w="165" h="406" extrusionOk="0">
                  <a:moveTo>
                    <a:pt x="86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3"/>
                    <a:pt x="45" y="26"/>
                    <a:pt x="51" y="45"/>
                  </a:cubicBezTo>
                  <a:cubicBezTo>
                    <a:pt x="56" y="101"/>
                    <a:pt x="70" y="268"/>
                    <a:pt x="14" y="338"/>
                  </a:cubicBezTo>
                  <a:cubicBezTo>
                    <a:pt x="0" y="358"/>
                    <a:pt x="3" y="380"/>
                    <a:pt x="23" y="394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6" y="405"/>
                    <a:pt x="70" y="402"/>
                    <a:pt x="78" y="388"/>
                  </a:cubicBezTo>
                  <a:cubicBezTo>
                    <a:pt x="165" y="277"/>
                    <a:pt x="129" y="56"/>
                    <a:pt x="126" y="31"/>
                  </a:cubicBezTo>
                  <a:cubicBezTo>
                    <a:pt x="123" y="13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 rot="-746283">
              <a:off x="6762689" y="1125734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4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59" y="3"/>
                    <a:pt x="45" y="26"/>
                    <a:pt x="48" y="45"/>
                  </a:cubicBezTo>
                  <a:cubicBezTo>
                    <a:pt x="56" y="101"/>
                    <a:pt x="70" y="268"/>
                    <a:pt x="15" y="338"/>
                  </a:cubicBezTo>
                  <a:cubicBezTo>
                    <a:pt x="1" y="355"/>
                    <a:pt x="3" y="380"/>
                    <a:pt x="20" y="394"/>
                  </a:cubicBezTo>
                  <a:cubicBezTo>
                    <a:pt x="29" y="402"/>
                    <a:pt x="34" y="405"/>
                    <a:pt x="45" y="405"/>
                  </a:cubicBezTo>
                  <a:cubicBezTo>
                    <a:pt x="54" y="405"/>
                    <a:pt x="65" y="397"/>
                    <a:pt x="76" y="388"/>
                  </a:cubicBezTo>
                  <a:cubicBezTo>
                    <a:pt x="162" y="277"/>
                    <a:pt x="129" y="56"/>
                    <a:pt x="126" y="31"/>
                  </a:cubicBezTo>
                  <a:cubicBezTo>
                    <a:pt x="121" y="13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 rot="-746283">
              <a:off x="6514292" y="811587"/>
              <a:ext cx="78380" cy="49065"/>
            </a:xfrm>
            <a:custGeom>
              <a:avLst/>
              <a:gdLst/>
              <a:ahLst/>
              <a:cxnLst/>
              <a:rect l="l" t="t" r="r" b="b"/>
              <a:pathLst>
                <a:path w="1647" h="1031" extrusionOk="0">
                  <a:moveTo>
                    <a:pt x="1547" y="0"/>
                  </a:moveTo>
                  <a:cubicBezTo>
                    <a:pt x="1546" y="0"/>
                    <a:pt x="1544" y="0"/>
                    <a:pt x="1543" y="1"/>
                  </a:cubicBezTo>
                  <a:cubicBezTo>
                    <a:pt x="1520" y="3"/>
                    <a:pt x="1504" y="26"/>
                    <a:pt x="1507" y="45"/>
                  </a:cubicBezTo>
                  <a:cubicBezTo>
                    <a:pt x="1507" y="48"/>
                    <a:pt x="1562" y="492"/>
                    <a:pt x="1353" y="754"/>
                  </a:cubicBezTo>
                  <a:cubicBezTo>
                    <a:pt x="1267" y="865"/>
                    <a:pt x="1141" y="927"/>
                    <a:pt x="988" y="946"/>
                  </a:cubicBezTo>
                  <a:cubicBezTo>
                    <a:pt x="966" y="949"/>
                    <a:pt x="945" y="950"/>
                    <a:pt x="924" y="950"/>
                  </a:cubicBezTo>
                  <a:cubicBezTo>
                    <a:pt x="342" y="950"/>
                    <a:pt x="86" y="67"/>
                    <a:pt x="84" y="56"/>
                  </a:cubicBezTo>
                  <a:cubicBezTo>
                    <a:pt x="79" y="40"/>
                    <a:pt x="63" y="26"/>
                    <a:pt x="47" y="26"/>
                  </a:cubicBezTo>
                  <a:cubicBezTo>
                    <a:pt x="43" y="26"/>
                    <a:pt x="40" y="27"/>
                    <a:pt x="36" y="29"/>
                  </a:cubicBezTo>
                  <a:cubicBezTo>
                    <a:pt x="14" y="37"/>
                    <a:pt x="0" y="56"/>
                    <a:pt x="8" y="79"/>
                  </a:cubicBezTo>
                  <a:cubicBezTo>
                    <a:pt x="17" y="115"/>
                    <a:pt x="279" y="1030"/>
                    <a:pt x="921" y="1030"/>
                  </a:cubicBezTo>
                  <a:cubicBezTo>
                    <a:pt x="943" y="1030"/>
                    <a:pt x="965" y="1030"/>
                    <a:pt x="1002" y="1022"/>
                  </a:cubicBezTo>
                  <a:cubicBezTo>
                    <a:pt x="1180" y="1005"/>
                    <a:pt x="1320" y="932"/>
                    <a:pt x="1420" y="804"/>
                  </a:cubicBezTo>
                  <a:cubicBezTo>
                    <a:pt x="1646" y="514"/>
                    <a:pt x="1590" y="56"/>
                    <a:pt x="1587" y="37"/>
                  </a:cubicBezTo>
                  <a:cubicBezTo>
                    <a:pt x="1585" y="16"/>
                    <a:pt x="1565" y="0"/>
                    <a:pt x="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 rot="-746283">
              <a:off x="6463857" y="590213"/>
              <a:ext cx="180078" cy="167896"/>
            </a:xfrm>
            <a:custGeom>
              <a:avLst/>
              <a:gdLst/>
              <a:ahLst/>
              <a:cxnLst/>
              <a:rect l="l" t="t" r="r" b="b"/>
              <a:pathLst>
                <a:path w="3784" h="3528" extrusionOk="0">
                  <a:moveTo>
                    <a:pt x="2324" y="0"/>
                  </a:moveTo>
                  <a:cubicBezTo>
                    <a:pt x="1763" y="0"/>
                    <a:pt x="168" y="1170"/>
                    <a:pt x="168" y="1170"/>
                  </a:cubicBezTo>
                  <a:cubicBezTo>
                    <a:pt x="1" y="1335"/>
                    <a:pt x="690" y="3167"/>
                    <a:pt x="1038" y="3396"/>
                  </a:cubicBezTo>
                  <a:cubicBezTo>
                    <a:pt x="1184" y="3492"/>
                    <a:pt x="1528" y="3528"/>
                    <a:pt x="1888" y="3528"/>
                  </a:cubicBezTo>
                  <a:cubicBezTo>
                    <a:pt x="2375" y="3528"/>
                    <a:pt x="2890" y="3462"/>
                    <a:pt x="2980" y="3393"/>
                  </a:cubicBezTo>
                  <a:cubicBezTo>
                    <a:pt x="3784" y="2757"/>
                    <a:pt x="2852" y="219"/>
                    <a:pt x="2431" y="21"/>
                  </a:cubicBezTo>
                  <a:cubicBezTo>
                    <a:pt x="2401" y="7"/>
                    <a:pt x="2365" y="0"/>
                    <a:pt x="2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 rot="-746283">
              <a:off x="6535238" y="665507"/>
              <a:ext cx="22082" cy="28221"/>
            </a:xfrm>
            <a:custGeom>
              <a:avLst/>
              <a:gdLst/>
              <a:ahLst/>
              <a:cxnLst/>
              <a:rect l="l" t="t" r="r" b="b"/>
              <a:pathLst>
                <a:path w="464" h="593" extrusionOk="0">
                  <a:moveTo>
                    <a:pt x="282" y="0"/>
                  </a:moveTo>
                  <a:cubicBezTo>
                    <a:pt x="279" y="0"/>
                    <a:pt x="275" y="1"/>
                    <a:pt x="271" y="2"/>
                  </a:cubicBezTo>
                  <a:cubicBezTo>
                    <a:pt x="251" y="10"/>
                    <a:pt x="240" y="29"/>
                    <a:pt x="246" y="52"/>
                  </a:cubicBezTo>
                  <a:cubicBezTo>
                    <a:pt x="299" y="211"/>
                    <a:pt x="352" y="398"/>
                    <a:pt x="363" y="484"/>
                  </a:cubicBezTo>
                  <a:cubicBezTo>
                    <a:pt x="299" y="417"/>
                    <a:pt x="182" y="250"/>
                    <a:pt x="84" y="99"/>
                  </a:cubicBezTo>
                  <a:cubicBezTo>
                    <a:pt x="75" y="86"/>
                    <a:pt x="61" y="78"/>
                    <a:pt x="47" y="78"/>
                  </a:cubicBezTo>
                  <a:cubicBezTo>
                    <a:pt x="41" y="78"/>
                    <a:pt x="34" y="80"/>
                    <a:pt x="28" y="85"/>
                  </a:cubicBezTo>
                  <a:cubicBezTo>
                    <a:pt x="6" y="99"/>
                    <a:pt x="0" y="124"/>
                    <a:pt x="14" y="141"/>
                  </a:cubicBezTo>
                  <a:cubicBezTo>
                    <a:pt x="279" y="554"/>
                    <a:pt x="355" y="587"/>
                    <a:pt x="385" y="587"/>
                  </a:cubicBezTo>
                  <a:cubicBezTo>
                    <a:pt x="391" y="587"/>
                    <a:pt x="394" y="587"/>
                    <a:pt x="396" y="593"/>
                  </a:cubicBezTo>
                  <a:cubicBezTo>
                    <a:pt x="419" y="587"/>
                    <a:pt x="433" y="573"/>
                    <a:pt x="438" y="554"/>
                  </a:cubicBezTo>
                  <a:cubicBezTo>
                    <a:pt x="463" y="456"/>
                    <a:pt x="343" y="96"/>
                    <a:pt x="321" y="27"/>
                  </a:cubicBezTo>
                  <a:cubicBezTo>
                    <a:pt x="314" y="11"/>
                    <a:pt x="300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 rot="-746283">
              <a:off x="6584006" y="642708"/>
              <a:ext cx="22129" cy="28173"/>
            </a:xfrm>
            <a:custGeom>
              <a:avLst/>
              <a:gdLst/>
              <a:ahLst/>
              <a:cxnLst/>
              <a:rect l="l" t="t" r="r" b="b"/>
              <a:pathLst>
                <a:path w="465" h="592" extrusionOk="0">
                  <a:moveTo>
                    <a:pt x="286" y="0"/>
                  </a:moveTo>
                  <a:cubicBezTo>
                    <a:pt x="282" y="0"/>
                    <a:pt x="277" y="1"/>
                    <a:pt x="272" y="3"/>
                  </a:cubicBezTo>
                  <a:cubicBezTo>
                    <a:pt x="252" y="9"/>
                    <a:pt x="241" y="31"/>
                    <a:pt x="249" y="50"/>
                  </a:cubicBezTo>
                  <a:cubicBezTo>
                    <a:pt x="299" y="207"/>
                    <a:pt x="352" y="396"/>
                    <a:pt x="364" y="483"/>
                  </a:cubicBezTo>
                  <a:cubicBezTo>
                    <a:pt x="299" y="416"/>
                    <a:pt x="182" y="249"/>
                    <a:pt x="85" y="101"/>
                  </a:cubicBezTo>
                  <a:cubicBezTo>
                    <a:pt x="76" y="87"/>
                    <a:pt x="63" y="79"/>
                    <a:pt x="50" y="79"/>
                  </a:cubicBezTo>
                  <a:cubicBezTo>
                    <a:pt x="42" y="79"/>
                    <a:pt x="35" y="82"/>
                    <a:pt x="29" y="87"/>
                  </a:cubicBezTo>
                  <a:cubicBezTo>
                    <a:pt x="7" y="101"/>
                    <a:pt x="1" y="123"/>
                    <a:pt x="15" y="143"/>
                  </a:cubicBezTo>
                  <a:cubicBezTo>
                    <a:pt x="280" y="553"/>
                    <a:pt x="355" y="589"/>
                    <a:pt x="389" y="589"/>
                  </a:cubicBezTo>
                  <a:cubicBezTo>
                    <a:pt x="392" y="589"/>
                    <a:pt x="394" y="589"/>
                    <a:pt x="397" y="592"/>
                  </a:cubicBezTo>
                  <a:cubicBezTo>
                    <a:pt x="419" y="589"/>
                    <a:pt x="433" y="572"/>
                    <a:pt x="439" y="553"/>
                  </a:cubicBezTo>
                  <a:cubicBezTo>
                    <a:pt x="464" y="455"/>
                    <a:pt x="347" y="95"/>
                    <a:pt x="322" y="25"/>
                  </a:cubicBezTo>
                  <a:cubicBezTo>
                    <a:pt x="315" y="10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 rot="-746283">
              <a:off x="6473237" y="703773"/>
              <a:ext cx="50873" cy="43449"/>
            </a:xfrm>
            <a:custGeom>
              <a:avLst/>
              <a:gdLst/>
              <a:ahLst/>
              <a:cxnLst/>
              <a:rect l="l" t="t" r="r" b="b"/>
              <a:pathLst>
                <a:path w="1069" h="913" extrusionOk="0">
                  <a:moveTo>
                    <a:pt x="369" y="1"/>
                  </a:moveTo>
                  <a:cubicBezTo>
                    <a:pt x="319" y="1"/>
                    <a:pt x="271" y="14"/>
                    <a:pt x="232" y="46"/>
                  </a:cubicBezTo>
                  <a:cubicBezTo>
                    <a:pt x="1" y="234"/>
                    <a:pt x="159" y="913"/>
                    <a:pt x="476" y="913"/>
                  </a:cubicBezTo>
                  <a:cubicBezTo>
                    <a:pt x="485" y="913"/>
                    <a:pt x="494" y="912"/>
                    <a:pt x="502" y="911"/>
                  </a:cubicBezTo>
                  <a:cubicBezTo>
                    <a:pt x="832" y="869"/>
                    <a:pt x="1069" y="521"/>
                    <a:pt x="974" y="334"/>
                  </a:cubicBezTo>
                  <a:cubicBezTo>
                    <a:pt x="974" y="334"/>
                    <a:pt x="624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 rot="-746283">
              <a:off x="6490467" y="711480"/>
              <a:ext cx="19940" cy="23700"/>
            </a:xfrm>
            <a:custGeom>
              <a:avLst/>
              <a:gdLst/>
              <a:ahLst/>
              <a:cxnLst/>
              <a:rect l="l" t="t" r="r" b="b"/>
              <a:pathLst>
                <a:path w="419" h="498" extrusionOk="0">
                  <a:moveTo>
                    <a:pt x="139" y="1"/>
                  </a:moveTo>
                  <a:cubicBezTo>
                    <a:pt x="130" y="1"/>
                    <a:pt x="121" y="2"/>
                    <a:pt x="112" y="4"/>
                  </a:cubicBezTo>
                  <a:cubicBezTo>
                    <a:pt x="51" y="15"/>
                    <a:pt x="17" y="60"/>
                    <a:pt x="6" y="88"/>
                  </a:cubicBezTo>
                  <a:cubicBezTo>
                    <a:pt x="0" y="110"/>
                    <a:pt x="6" y="129"/>
                    <a:pt x="28" y="141"/>
                  </a:cubicBezTo>
                  <a:cubicBezTo>
                    <a:pt x="33" y="143"/>
                    <a:pt x="39" y="144"/>
                    <a:pt x="44" y="144"/>
                  </a:cubicBezTo>
                  <a:cubicBezTo>
                    <a:pt x="58" y="144"/>
                    <a:pt x="72" y="135"/>
                    <a:pt x="78" y="121"/>
                  </a:cubicBezTo>
                  <a:cubicBezTo>
                    <a:pt x="78" y="121"/>
                    <a:pt x="92" y="88"/>
                    <a:pt x="126" y="82"/>
                  </a:cubicBezTo>
                  <a:cubicBezTo>
                    <a:pt x="129" y="81"/>
                    <a:pt x="133" y="80"/>
                    <a:pt x="137" y="80"/>
                  </a:cubicBezTo>
                  <a:cubicBezTo>
                    <a:pt x="164" y="80"/>
                    <a:pt x="205" y="102"/>
                    <a:pt x="246" y="143"/>
                  </a:cubicBezTo>
                  <a:cubicBezTo>
                    <a:pt x="296" y="194"/>
                    <a:pt x="313" y="247"/>
                    <a:pt x="296" y="302"/>
                  </a:cubicBezTo>
                  <a:cubicBezTo>
                    <a:pt x="279" y="366"/>
                    <a:pt x="218" y="414"/>
                    <a:pt x="210" y="417"/>
                  </a:cubicBezTo>
                  <a:cubicBezTo>
                    <a:pt x="208" y="417"/>
                    <a:pt x="206" y="416"/>
                    <a:pt x="205" y="416"/>
                  </a:cubicBezTo>
                  <a:cubicBezTo>
                    <a:pt x="184" y="416"/>
                    <a:pt x="167" y="432"/>
                    <a:pt x="162" y="450"/>
                  </a:cubicBezTo>
                  <a:cubicBezTo>
                    <a:pt x="159" y="473"/>
                    <a:pt x="176" y="492"/>
                    <a:pt x="198" y="498"/>
                  </a:cubicBezTo>
                  <a:lnTo>
                    <a:pt x="204" y="498"/>
                  </a:lnTo>
                  <a:cubicBezTo>
                    <a:pt x="257" y="498"/>
                    <a:pt x="324" y="431"/>
                    <a:pt x="360" y="364"/>
                  </a:cubicBezTo>
                  <a:cubicBezTo>
                    <a:pt x="385" y="308"/>
                    <a:pt x="419" y="199"/>
                    <a:pt x="307" y="88"/>
                  </a:cubicBezTo>
                  <a:cubicBezTo>
                    <a:pt x="248" y="33"/>
                    <a:pt x="191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 rot="-746283">
              <a:off x="6575056" y="700405"/>
              <a:ext cx="28839" cy="26650"/>
            </a:xfrm>
            <a:custGeom>
              <a:avLst/>
              <a:gdLst/>
              <a:ahLst/>
              <a:cxnLst/>
              <a:rect l="l" t="t" r="r" b="b"/>
              <a:pathLst>
                <a:path w="606" h="560" extrusionOk="0">
                  <a:moveTo>
                    <a:pt x="498" y="1"/>
                  </a:moveTo>
                  <a:cubicBezTo>
                    <a:pt x="495" y="1"/>
                    <a:pt x="492" y="1"/>
                    <a:pt x="489" y="2"/>
                  </a:cubicBezTo>
                  <a:cubicBezTo>
                    <a:pt x="466" y="5"/>
                    <a:pt x="455" y="24"/>
                    <a:pt x="458" y="46"/>
                  </a:cubicBezTo>
                  <a:cubicBezTo>
                    <a:pt x="491" y="225"/>
                    <a:pt x="514" y="437"/>
                    <a:pt x="491" y="479"/>
                  </a:cubicBezTo>
                  <a:cubicBezTo>
                    <a:pt x="436" y="476"/>
                    <a:pt x="235" y="337"/>
                    <a:pt x="70" y="203"/>
                  </a:cubicBezTo>
                  <a:cubicBezTo>
                    <a:pt x="63" y="197"/>
                    <a:pt x="55" y="194"/>
                    <a:pt x="46" y="194"/>
                  </a:cubicBezTo>
                  <a:cubicBezTo>
                    <a:pt x="34" y="194"/>
                    <a:pt x="22" y="200"/>
                    <a:pt x="14" y="211"/>
                  </a:cubicBezTo>
                  <a:cubicBezTo>
                    <a:pt x="0" y="228"/>
                    <a:pt x="3" y="250"/>
                    <a:pt x="23" y="267"/>
                  </a:cubicBezTo>
                  <a:cubicBezTo>
                    <a:pt x="330" y="512"/>
                    <a:pt x="450" y="560"/>
                    <a:pt x="503" y="560"/>
                  </a:cubicBezTo>
                  <a:cubicBezTo>
                    <a:pt x="525" y="560"/>
                    <a:pt x="539" y="551"/>
                    <a:pt x="536" y="546"/>
                  </a:cubicBezTo>
                  <a:cubicBezTo>
                    <a:pt x="606" y="490"/>
                    <a:pt x="567" y="200"/>
                    <a:pt x="533" y="32"/>
                  </a:cubicBezTo>
                  <a:cubicBezTo>
                    <a:pt x="531" y="13"/>
                    <a:pt x="516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 rot="-746283">
              <a:off x="6564332" y="647679"/>
              <a:ext cx="39499" cy="53586"/>
            </a:xfrm>
            <a:custGeom>
              <a:avLst/>
              <a:gdLst/>
              <a:ahLst/>
              <a:cxnLst/>
              <a:rect l="l" t="t" r="r" b="b"/>
              <a:pathLst>
                <a:path w="830" h="1126" extrusionOk="0">
                  <a:moveTo>
                    <a:pt x="44" y="0"/>
                  </a:moveTo>
                  <a:cubicBezTo>
                    <a:pt x="35" y="0"/>
                    <a:pt x="25" y="4"/>
                    <a:pt x="18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308" y="373"/>
                    <a:pt x="626" y="721"/>
                    <a:pt x="709" y="833"/>
                  </a:cubicBezTo>
                  <a:cubicBezTo>
                    <a:pt x="581" y="875"/>
                    <a:pt x="291" y="1006"/>
                    <a:pt x="188" y="1051"/>
                  </a:cubicBezTo>
                  <a:cubicBezTo>
                    <a:pt x="168" y="1062"/>
                    <a:pt x="157" y="1081"/>
                    <a:pt x="168" y="1104"/>
                  </a:cubicBezTo>
                  <a:cubicBezTo>
                    <a:pt x="171" y="1118"/>
                    <a:pt x="185" y="1126"/>
                    <a:pt x="202" y="1126"/>
                  </a:cubicBezTo>
                  <a:cubicBezTo>
                    <a:pt x="210" y="1126"/>
                    <a:pt x="216" y="1123"/>
                    <a:pt x="218" y="1123"/>
                  </a:cubicBezTo>
                  <a:cubicBezTo>
                    <a:pt x="461" y="1020"/>
                    <a:pt x="732" y="908"/>
                    <a:pt x="768" y="900"/>
                  </a:cubicBezTo>
                  <a:cubicBezTo>
                    <a:pt x="785" y="897"/>
                    <a:pt x="799" y="886"/>
                    <a:pt x="804" y="872"/>
                  </a:cubicBezTo>
                  <a:cubicBezTo>
                    <a:pt x="818" y="844"/>
                    <a:pt x="829" y="811"/>
                    <a:pt x="73" y="16"/>
                  </a:cubicBezTo>
                  <a:cubicBezTo>
                    <a:pt x="66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 rot="-746283">
              <a:off x="6430226" y="551110"/>
              <a:ext cx="164993" cy="148717"/>
            </a:xfrm>
            <a:custGeom>
              <a:avLst/>
              <a:gdLst/>
              <a:ahLst/>
              <a:cxnLst/>
              <a:rect l="l" t="t" r="r" b="b"/>
              <a:pathLst>
                <a:path w="3467" h="3125" extrusionOk="0">
                  <a:moveTo>
                    <a:pt x="1943" y="0"/>
                  </a:moveTo>
                  <a:cubicBezTo>
                    <a:pt x="1894" y="0"/>
                    <a:pt x="1843" y="4"/>
                    <a:pt x="1792" y="11"/>
                  </a:cubicBezTo>
                  <a:cubicBezTo>
                    <a:pt x="776" y="159"/>
                    <a:pt x="249" y="1381"/>
                    <a:pt x="249" y="1381"/>
                  </a:cubicBezTo>
                  <a:cubicBezTo>
                    <a:pt x="249" y="1381"/>
                    <a:pt x="1" y="1777"/>
                    <a:pt x="23" y="2321"/>
                  </a:cubicBezTo>
                  <a:cubicBezTo>
                    <a:pt x="48" y="2865"/>
                    <a:pt x="941" y="3125"/>
                    <a:pt x="941" y="3125"/>
                  </a:cubicBezTo>
                  <a:cubicBezTo>
                    <a:pt x="1298" y="2907"/>
                    <a:pt x="1228" y="1970"/>
                    <a:pt x="1228" y="1970"/>
                  </a:cubicBezTo>
                  <a:lnTo>
                    <a:pt x="1228" y="1970"/>
                  </a:lnTo>
                  <a:cubicBezTo>
                    <a:pt x="1346" y="2162"/>
                    <a:pt x="1574" y="2227"/>
                    <a:pt x="1812" y="2227"/>
                  </a:cubicBezTo>
                  <a:cubicBezTo>
                    <a:pt x="2213" y="2227"/>
                    <a:pt x="2641" y="2041"/>
                    <a:pt x="2609" y="1964"/>
                  </a:cubicBezTo>
                  <a:cubicBezTo>
                    <a:pt x="2559" y="1841"/>
                    <a:pt x="2168" y="1470"/>
                    <a:pt x="2168" y="1470"/>
                  </a:cubicBezTo>
                  <a:cubicBezTo>
                    <a:pt x="2191" y="1469"/>
                    <a:pt x="2214" y="1468"/>
                    <a:pt x="2236" y="1468"/>
                  </a:cubicBezTo>
                  <a:cubicBezTo>
                    <a:pt x="2644" y="1468"/>
                    <a:pt x="3083" y="1702"/>
                    <a:pt x="3301" y="1702"/>
                  </a:cubicBezTo>
                  <a:cubicBezTo>
                    <a:pt x="3380" y="1702"/>
                    <a:pt x="3429" y="1671"/>
                    <a:pt x="3438" y="1588"/>
                  </a:cubicBezTo>
                  <a:cubicBezTo>
                    <a:pt x="3467" y="1275"/>
                    <a:pt x="2870" y="0"/>
                    <a:pt x="1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 rot="-746283">
              <a:off x="6468169" y="577913"/>
              <a:ext cx="90325" cy="34122"/>
            </a:xfrm>
            <a:custGeom>
              <a:avLst/>
              <a:gdLst/>
              <a:ahLst/>
              <a:cxnLst/>
              <a:rect l="l" t="t" r="r" b="b"/>
              <a:pathLst>
                <a:path w="1898" h="717" extrusionOk="0">
                  <a:moveTo>
                    <a:pt x="838" y="1"/>
                  </a:moveTo>
                  <a:cubicBezTo>
                    <a:pt x="821" y="1"/>
                    <a:pt x="804" y="1"/>
                    <a:pt x="787" y="2"/>
                  </a:cubicBezTo>
                  <a:cubicBezTo>
                    <a:pt x="313" y="25"/>
                    <a:pt x="28" y="440"/>
                    <a:pt x="14" y="457"/>
                  </a:cubicBezTo>
                  <a:cubicBezTo>
                    <a:pt x="0" y="477"/>
                    <a:pt x="9" y="499"/>
                    <a:pt x="25" y="513"/>
                  </a:cubicBezTo>
                  <a:cubicBezTo>
                    <a:pt x="32" y="518"/>
                    <a:pt x="39" y="521"/>
                    <a:pt x="47" y="521"/>
                  </a:cubicBezTo>
                  <a:cubicBezTo>
                    <a:pt x="60" y="521"/>
                    <a:pt x="73" y="514"/>
                    <a:pt x="81" y="502"/>
                  </a:cubicBezTo>
                  <a:cubicBezTo>
                    <a:pt x="84" y="499"/>
                    <a:pt x="355" y="105"/>
                    <a:pt x="790" y="83"/>
                  </a:cubicBezTo>
                  <a:cubicBezTo>
                    <a:pt x="802" y="83"/>
                    <a:pt x="815" y="82"/>
                    <a:pt x="827" y="82"/>
                  </a:cubicBezTo>
                  <a:cubicBezTo>
                    <a:pt x="1150" y="82"/>
                    <a:pt x="1486" y="291"/>
                    <a:pt x="1822" y="702"/>
                  </a:cubicBezTo>
                  <a:cubicBezTo>
                    <a:pt x="1828" y="708"/>
                    <a:pt x="1842" y="716"/>
                    <a:pt x="1853" y="716"/>
                  </a:cubicBezTo>
                  <a:cubicBezTo>
                    <a:pt x="1861" y="716"/>
                    <a:pt x="1867" y="716"/>
                    <a:pt x="1878" y="702"/>
                  </a:cubicBezTo>
                  <a:cubicBezTo>
                    <a:pt x="1895" y="689"/>
                    <a:pt x="1897" y="663"/>
                    <a:pt x="1883" y="647"/>
                  </a:cubicBezTo>
                  <a:cubicBezTo>
                    <a:pt x="1535" y="221"/>
                    <a:pt x="1186" y="1"/>
                    <a:pt x="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 rot="-746283">
              <a:off x="6460855" y="618268"/>
              <a:ext cx="75858" cy="26983"/>
            </a:xfrm>
            <a:custGeom>
              <a:avLst/>
              <a:gdLst/>
              <a:ahLst/>
              <a:cxnLst/>
              <a:rect l="l" t="t" r="r" b="b"/>
              <a:pathLst>
                <a:path w="1594" h="567" extrusionOk="0">
                  <a:moveTo>
                    <a:pt x="416" y="1"/>
                  </a:moveTo>
                  <a:cubicBezTo>
                    <a:pt x="194" y="1"/>
                    <a:pt x="39" y="38"/>
                    <a:pt x="34" y="39"/>
                  </a:cubicBezTo>
                  <a:cubicBezTo>
                    <a:pt x="15" y="45"/>
                    <a:pt x="1" y="67"/>
                    <a:pt x="6" y="86"/>
                  </a:cubicBezTo>
                  <a:cubicBezTo>
                    <a:pt x="13" y="104"/>
                    <a:pt x="27" y="117"/>
                    <a:pt x="44" y="117"/>
                  </a:cubicBezTo>
                  <a:cubicBezTo>
                    <a:pt x="48" y="117"/>
                    <a:pt x="52" y="116"/>
                    <a:pt x="57" y="114"/>
                  </a:cubicBezTo>
                  <a:cubicBezTo>
                    <a:pt x="61" y="113"/>
                    <a:pt x="208" y="78"/>
                    <a:pt x="417" y="78"/>
                  </a:cubicBezTo>
                  <a:cubicBezTo>
                    <a:pt x="733" y="78"/>
                    <a:pt x="1193" y="158"/>
                    <a:pt x="1524" y="552"/>
                  </a:cubicBezTo>
                  <a:cubicBezTo>
                    <a:pt x="1532" y="558"/>
                    <a:pt x="1546" y="566"/>
                    <a:pt x="1555" y="566"/>
                  </a:cubicBezTo>
                  <a:cubicBezTo>
                    <a:pt x="1566" y="566"/>
                    <a:pt x="1574" y="563"/>
                    <a:pt x="1572" y="558"/>
                  </a:cubicBezTo>
                  <a:cubicBezTo>
                    <a:pt x="1594" y="544"/>
                    <a:pt x="1594" y="519"/>
                    <a:pt x="1580" y="502"/>
                  </a:cubicBezTo>
                  <a:cubicBezTo>
                    <a:pt x="1233" y="85"/>
                    <a:pt x="749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 rot="-746283">
              <a:off x="6459948" y="642448"/>
              <a:ext cx="25651" cy="53205"/>
            </a:xfrm>
            <a:custGeom>
              <a:avLst/>
              <a:gdLst/>
              <a:ahLst/>
              <a:cxnLst/>
              <a:rect l="l" t="t" r="r" b="b"/>
              <a:pathLst>
                <a:path w="539" h="1118" extrusionOk="0">
                  <a:moveTo>
                    <a:pt x="47" y="1"/>
                  </a:moveTo>
                  <a:cubicBezTo>
                    <a:pt x="39" y="1"/>
                    <a:pt x="32" y="4"/>
                    <a:pt x="25" y="10"/>
                  </a:cubicBezTo>
                  <a:cubicBezTo>
                    <a:pt x="8" y="21"/>
                    <a:pt x="0" y="46"/>
                    <a:pt x="14" y="63"/>
                  </a:cubicBezTo>
                  <a:cubicBezTo>
                    <a:pt x="20" y="71"/>
                    <a:pt x="452" y="708"/>
                    <a:pt x="354" y="1065"/>
                  </a:cubicBezTo>
                  <a:cubicBezTo>
                    <a:pt x="346" y="1087"/>
                    <a:pt x="360" y="1106"/>
                    <a:pt x="382" y="1115"/>
                  </a:cubicBezTo>
                  <a:cubicBezTo>
                    <a:pt x="385" y="1118"/>
                    <a:pt x="388" y="1118"/>
                    <a:pt x="391" y="1118"/>
                  </a:cubicBezTo>
                  <a:cubicBezTo>
                    <a:pt x="410" y="1118"/>
                    <a:pt x="427" y="1104"/>
                    <a:pt x="430" y="1087"/>
                  </a:cubicBezTo>
                  <a:cubicBezTo>
                    <a:pt x="539" y="691"/>
                    <a:pt x="98" y="46"/>
                    <a:pt x="81" y="18"/>
                  </a:cubicBezTo>
                  <a:cubicBezTo>
                    <a:pt x="72" y="8"/>
                    <a:pt x="59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 rot="-746283">
              <a:off x="6436526" y="652000"/>
              <a:ext cx="27269" cy="72098"/>
            </a:xfrm>
            <a:custGeom>
              <a:avLst/>
              <a:gdLst/>
              <a:ahLst/>
              <a:cxnLst/>
              <a:rect l="l" t="t" r="r" b="b"/>
              <a:pathLst>
                <a:path w="573" h="1515" extrusionOk="0">
                  <a:moveTo>
                    <a:pt x="310" y="1"/>
                  </a:moveTo>
                  <a:cubicBezTo>
                    <a:pt x="293" y="1"/>
                    <a:pt x="278" y="11"/>
                    <a:pt x="271" y="27"/>
                  </a:cubicBezTo>
                  <a:cubicBezTo>
                    <a:pt x="260" y="63"/>
                    <a:pt x="1" y="886"/>
                    <a:pt x="497" y="1500"/>
                  </a:cubicBezTo>
                  <a:cubicBezTo>
                    <a:pt x="506" y="1506"/>
                    <a:pt x="520" y="1514"/>
                    <a:pt x="531" y="1514"/>
                  </a:cubicBezTo>
                  <a:cubicBezTo>
                    <a:pt x="536" y="1514"/>
                    <a:pt x="548" y="1508"/>
                    <a:pt x="550" y="1503"/>
                  </a:cubicBezTo>
                  <a:cubicBezTo>
                    <a:pt x="567" y="1489"/>
                    <a:pt x="573" y="1464"/>
                    <a:pt x="559" y="1447"/>
                  </a:cubicBezTo>
                  <a:cubicBezTo>
                    <a:pt x="87" y="870"/>
                    <a:pt x="341" y="63"/>
                    <a:pt x="344" y="52"/>
                  </a:cubicBezTo>
                  <a:cubicBezTo>
                    <a:pt x="352" y="30"/>
                    <a:pt x="341" y="10"/>
                    <a:pt x="322" y="2"/>
                  </a:cubicBezTo>
                  <a:cubicBezTo>
                    <a:pt x="318" y="1"/>
                    <a:pt x="31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 rot="-746283">
              <a:off x="6541713" y="739776"/>
              <a:ext cx="70528" cy="15752"/>
            </a:xfrm>
            <a:custGeom>
              <a:avLst/>
              <a:gdLst/>
              <a:ahLst/>
              <a:cxnLst/>
              <a:rect l="l" t="t" r="r" b="b"/>
              <a:pathLst>
                <a:path w="1482" h="331" extrusionOk="0">
                  <a:moveTo>
                    <a:pt x="47" y="1"/>
                  </a:moveTo>
                  <a:cubicBezTo>
                    <a:pt x="33" y="1"/>
                    <a:pt x="19" y="7"/>
                    <a:pt x="11" y="18"/>
                  </a:cubicBezTo>
                  <a:cubicBezTo>
                    <a:pt x="0" y="35"/>
                    <a:pt x="6" y="60"/>
                    <a:pt x="23" y="74"/>
                  </a:cubicBezTo>
                  <a:cubicBezTo>
                    <a:pt x="39" y="85"/>
                    <a:pt x="383" y="330"/>
                    <a:pt x="977" y="330"/>
                  </a:cubicBezTo>
                  <a:cubicBezTo>
                    <a:pt x="1122" y="330"/>
                    <a:pt x="1281" y="316"/>
                    <a:pt x="1448" y="280"/>
                  </a:cubicBezTo>
                  <a:cubicBezTo>
                    <a:pt x="1471" y="274"/>
                    <a:pt x="1482" y="255"/>
                    <a:pt x="1479" y="233"/>
                  </a:cubicBezTo>
                  <a:cubicBezTo>
                    <a:pt x="1476" y="215"/>
                    <a:pt x="1457" y="202"/>
                    <a:pt x="1439" y="202"/>
                  </a:cubicBezTo>
                  <a:cubicBezTo>
                    <a:pt x="1438" y="202"/>
                    <a:pt x="1436" y="202"/>
                    <a:pt x="1434" y="202"/>
                  </a:cubicBezTo>
                  <a:cubicBezTo>
                    <a:pt x="1269" y="236"/>
                    <a:pt x="1117" y="250"/>
                    <a:pt x="979" y="250"/>
                  </a:cubicBezTo>
                  <a:cubicBezTo>
                    <a:pt x="405" y="250"/>
                    <a:pt x="74" y="9"/>
                    <a:pt x="67" y="7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 rot="-746283">
              <a:off x="6828311" y="685824"/>
              <a:ext cx="129491" cy="98653"/>
            </a:xfrm>
            <a:custGeom>
              <a:avLst/>
              <a:gdLst/>
              <a:ahLst/>
              <a:cxnLst/>
              <a:rect l="l" t="t" r="r" b="b"/>
              <a:pathLst>
                <a:path w="2721" h="2073" extrusionOk="0">
                  <a:moveTo>
                    <a:pt x="2622" y="1"/>
                  </a:moveTo>
                  <a:cubicBezTo>
                    <a:pt x="2618" y="1"/>
                    <a:pt x="2615" y="1"/>
                    <a:pt x="2611" y="2"/>
                  </a:cubicBezTo>
                  <a:cubicBezTo>
                    <a:pt x="2592" y="10"/>
                    <a:pt x="2581" y="33"/>
                    <a:pt x="2586" y="52"/>
                  </a:cubicBezTo>
                  <a:cubicBezTo>
                    <a:pt x="2586" y="52"/>
                    <a:pt x="2608" y="111"/>
                    <a:pt x="2622" y="200"/>
                  </a:cubicBezTo>
                  <a:cubicBezTo>
                    <a:pt x="2625" y="220"/>
                    <a:pt x="2639" y="234"/>
                    <a:pt x="2661" y="234"/>
                  </a:cubicBezTo>
                  <a:lnTo>
                    <a:pt x="2667" y="234"/>
                  </a:lnTo>
                  <a:cubicBezTo>
                    <a:pt x="2687" y="231"/>
                    <a:pt x="2701" y="209"/>
                    <a:pt x="2698" y="189"/>
                  </a:cubicBezTo>
                  <a:cubicBezTo>
                    <a:pt x="2681" y="91"/>
                    <a:pt x="2664" y="30"/>
                    <a:pt x="2661" y="27"/>
                  </a:cubicBezTo>
                  <a:cubicBezTo>
                    <a:pt x="2655" y="11"/>
                    <a:pt x="2638" y="1"/>
                    <a:pt x="2622" y="1"/>
                  </a:cubicBezTo>
                  <a:close/>
                  <a:moveTo>
                    <a:pt x="2675" y="309"/>
                  </a:moveTo>
                  <a:cubicBezTo>
                    <a:pt x="2653" y="309"/>
                    <a:pt x="2634" y="331"/>
                    <a:pt x="2636" y="351"/>
                  </a:cubicBezTo>
                  <a:cubicBezTo>
                    <a:pt x="2639" y="368"/>
                    <a:pt x="2639" y="384"/>
                    <a:pt x="2639" y="401"/>
                  </a:cubicBezTo>
                  <a:cubicBezTo>
                    <a:pt x="2639" y="440"/>
                    <a:pt x="2636" y="474"/>
                    <a:pt x="2634" y="507"/>
                  </a:cubicBezTo>
                  <a:cubicBezTo>
                    <a:pt x="2628" y="527"/>
                    <a:pt x="2648" y="543"/>
                    <a:pt x="2667" y="549"/>
                  </a:cubicBezTo>
                  <a:lnTo>
                    <a:pt x="2670" y="549"/>
                  </a:lnTo>
                  <a:cubicBezTo>
                    <a:pt x="2692" y="549"/>
                    <a:pt x="2709" y="535"/>
                    <a:pt x="2712" y="513"/>
                  </a:cubicBezTo>
                  <a:cubicBezTo>
                    <a:pt x="2714" y="474"/>
                    <a:pt x="2720" y="440"/>
                    <a:pt x="2720" y="401"/>
                  </a:cubicBezTo>
                  <a:cubicBezTo>
                    <a:pt x="2720" y="384"/>
                    <a:pt x="2714" y="365"/>
                    <a:pt x="2714" y="348"/>
                  </a:cubicBezTo>
                  <a:cubicBezTo>
                    <a:pt x="2714" y="329"/>
                    <a:pt x="2698" y="309"/>
                    <a:pt x="2675" y="309"/>
                  </a:cubicBezTo>
                  <a:close/>
                  <a:moveTo>
                    <a:pt x="2637" y="622"/>
                  </a:moveTo>
                  <a:cubicBezTo>
                    <a:pt x="2621" y="622"/>
                    <a:pt x="2607" y="634"/>
                    <a:pt x="2600" y="652"/>
                  </a:cubicBezTo>
                  <a:cubicBezTo>
                    <a:pt x="2586" y="700"/>
                    <a:pt x="2567" y="747"/>
                    <a:pt x="2542" y="789"/>
                  </a:cubicBezTo>
                  <a:cubicBezTo>
                    <a:pt x="2530" y="806"/>
                    <a:pt x="2539" y="831"/>
                    <a:pt x="2555" y="839"/>
                  </a:cubicBezTo>
                  <a:cubicBezTo>
                    <a:pt x="2561" y="845"/>
                    <a:pt x="2569" y="847"/>
                    <a:pt x="2575" y="847"/>
                  </a:cubicBezTo>
                  <a:cubicBezTo>
                    <a:pt x="2592" y="847"/>
                    <a:pt x="2606" y="839"/>
                    <a:pt x="2611" y="828"/>
                  </a:cubicBezTo>
                  <a:cubicBezTo>
                    <a:pt x="2639" y="780"/>
                    <a:pt x="2661" y="727"/>
                    <a:pt x="2678" y="674"/>
                  </a:cubicBezTo>
                  <a:cubicBezTo>
                    <a:pt x="2681" y="652"/>
                    <a:pt x="2670" y="630"/>
                    <a:pt x="2650" y="624"/>
                  </a:cubicBezTo>
                  <a:cubicBezTo>
                    <a:pt x="2646" y="623"/>
                    <a:pt x="2642" y="622"/>
                    <a:pt x="2637" y="622"/>
                  </a:cubicBezTo>
                  <a:close/>
                  <a:moveTo>
                    <a:pt x="1504" y="731"/>
                  </a:moveTo>
                  <a:cubicBezTo>
                    <a:pt x="1488" y="731"/>
                    <a:pt x="1472" y="733"/>
                    <a:pt x="1456" y="739"/>
                  </a:cubicBezTo>
                  <a:cubicBezTo>
                    <a:pt x="1437" y="747"/>
                    <a:pt x="1426" y="767"/>
                    <a:pt x="1434" y="789"/>
                  </a:cubicBezTo>
                  <a:cubicBezTo>
                    <a:pt x="1439" y="805"/>
                    <a:pt x="1455" y="815"/>
                    <a:pt x="1471" y="815"/>
                  </a:cubicBezTo>
                  <a:cubicBezTo>
                    <a:pt x="1475" y="815"/>
                    <a:pt x="1478" y="815"/>
                    <a:pt x="1481" y="814"/>
                  </a:cubicBezTo>
                  <a:cubicBezTo>
                    <a:pt x="1490" y="811"/>
                    <a:pt x="1499" y="810"/>
                    <a:pt x="1507" y="810"/>
                  </a:cubicBezTo>
                  <a:cubicBezTo>
                    <a:pt x="1532" y="810"/>
                    <a:pt x="1555" y="823"/>
                    <a:pt x="1573" y="850"/>
                  </a:cubicBezTo>
                  <a:cubicBezTo>
                    <a:pt x="1579" y="861"/>
                    <a:pt x="1590" y="870"/>
                    <a:pt x="1604" y="870"/>
                  </a:cubicBezTo>
                  <a:cubicBezTo>
                    <a:pt x="1610" y="870"/>
                    <a:pt x="1621" y="864"/>
                    <a:pt x="1626" y="861"/>
                  </a:cubicBezTo>
                  <a:cubicBezTo>
                    <a:pt x="1646" y="847"/>
                    <a:pt x="1652" y="822"/>
                    <a:pt x="1638" y="806"/>
                  </a:cubicBezTo>
                  <a:cubicBezTo>
                    <a:pt x="1603" y="758"/>
                    <a:pt x="1556" y="731"/>
                    <a:pt x="1504" y="731"/>
                  </a:cubicBezTo>
                  <a:close/>
                  <a:moveTo>
                    <a:pt x="1339" y="821"/>
                  </a:moveTo>
                  <a:cubicBezTo>
                    <a:pt x="1329" y="821"/>
                    <a:pt x="1319" y="825"/>
                    <a:pt x="1311" y="833"/>
                  </a:cubicBezTo>
                  <a:cubicBezTo>
                    <a:pt x="1275" y="873"/>
                    <a:pt x="1258" y="914"/>
                    <a:pt x="1258" y="956"/>
                  </a:cubicBezTo>
                  <a:cubicBezTo>
                    <a:pt x="1258" y="976"/>
                    <a:pt x="1261" y="998"/>
                    <a:pt x="1272" y="1018"/>
                  </a:cubicBezTo>
                  <a:cubicBezTo>
                    <a:pt x="1281" y="1032"/>
                    <a:pt x="1294" y="1043"/>
                    <a:pt x="1308" y="1043"/>
                  </a:cubicBezTo>
                  <a:cubicBezTo>
                    <a:pt x="1311" y="1043"/>
                    <a:pt x="1317" y="1043"/>
                    <a:pt x="1325" y="1040"/>
                  </a:cubicBezTo>
                  <a:cubicBezTo>
                    <a:pt x="1345" y="1029"/>
                    <a:pt x="1356" y="1009"/>
                    <a:pt x="1345" y="987"/>
                  </a:cubicBezTo>
                  <a:cubicBezTo>
                    <a:pt x="1342" y="976"/>
                    <a:pt x="1339" y="967"/>
                    <a:pt x="1339" y="956"/>
                  </a:cubicBezTo>
                  <a:cubicBezTo>
                    <a:pt x="1339" y="934"/>
                    <a:pt x="1350" y="912"/>
                    <a:pt x="1370" y="886"/>
                  </a:cubicBezTo>
                  <a:cubicBezTo>
                    <a:pt x="1384" y="870"/>
                    <a:pt x="1384" y="845"/>
                    <a:pt x="1367" y="831"/>
                  </a:cubicBezTo>
                  <a:cubicBezTo>
                    <a:pt x="1359" y="824"/>
                    <a:pt x="1349" y="821"/>
                    <a:pt x="1339" y="821"/>
                  </a:cubicBezTo>
                  <a:close/>
                  <a:moveTo>
                    <a:pt x="2477" y="892"/>
                  </a:moveTo>
                  <a:cubicBezTo>
                    <a:pt x="2469" y="892"/>
                    <a:pt x="2460" y="896"/>
                    <a:pt x="2452" y="903"/>
                  </a:cubicBezTo>
                  <a:cubicBezTo>
                    <a:pt x="2416" y="939"/>
                    <a:pt x="2377" y="967"/>
                    <a:pt x="2332" y="990"/>
                  </a:cubicBezTo>
                  <a:cubicBezTo>
                    <a:pt x="2313" y="1001"/>
                    <a:pt x="2304" y="1023"/>
                    <a:pt x="2316" y="1043"/>
                  </a:cubicBezTo>
                  <a:cubicBezTo>
                    <a:pt x="2321" y="1057"/>
                    <a:pt x="2335" y="1065"/>
                    <a:pt x="2349" y="1065"/>
                  </a:cubicBezTo>
                  <a:cubicBezTo>
                    <a:pt x="2357" y="1065"/>
                    <a:pt x="2363" y="1059"/>
                    <a:pt x="2366" y="1059"/>
                  </a:cubicBezTo>
                  <a:cubicBezTo>
                    <a:pt x="2419" y="1032"/>
                    <a:pt x="2466" y="1001"/>
                    <a:pt x="2502" y="962"/>
                  </a:cubicBezTo>
                  <a:cubicBezTo>
                    <a:pt x="2522" y="948"/>
                    <a:pt x="2522" y="926"/>
                    <a:pt x="2505" y="906"/>
                  </a:cubicBezTo>
                  <a:cubicBezTo>
                    <a:pt x="2498" y="897"/>
                    <a:pt x="2488" y="892"/>
                    <a:pt x="2477" y="892"/>
                  </a:cubicBezTo>
                  <a:close/>
                  <a:moveTo>
                    <a:pt x="2202" y="1041"/>
                  </a:moveTo>
                  <a:cubicBezTo>
                    <a:pt x="2199" y="1041"/>
                    <a:pt x="2196" y="1042"/>
                    <a:pt x="2193" y="1043"/>
                  </a:cubicBezTo>
                  <a:cubicBezTo>
                    <a:pt x="2151" y="1057"/>
                    <a:pt x="2098" y="1068"/>
                    <a:pt x="2048" y="1079"/>
                  </a:cubicBezTo>
                  <a:cubicBezTo>
                    <a:pt x="2023" y="1082"/>
                    <a:pt x="2009" y="1101"/>
                    <a:pt x="2011" y="1124"/>
                  </a:cubicBezTo>
                  <a:cubicBezTo>
                    <a:pt x="2014" y="1143"/>
                    <a:pt x="2028" y="1157"/>
                    <a:pt x="2051" y="1157"/>
                  </a:cubicBezTo>
                  <a:cubicBezTo>
                    <a:pt x="2053" y="1157"/>
                    <a:pt x="2056" y="1157"/>
                    <a:pt x="2053" y="1154"/>
                  </a:cubicBezTo>
                  <a:cubicBezTo>
                    <a:pt x="2109" y="1149"/>
                    <a:pt x="2165" y="1138"/>
                    <a:pt x="2212" y="1121"/>
                  </a:cubicBezTo>
                  <a:cubicBezTo>
                    <a:pt x="2235" y="1112"/>
                    <a:pt x="2249" y="1093"/>
                    <a:pt x="2243" y="1071"/>
                  </a:cubicBezTo>
                  <a:cubicBezTo>
                    <a:pt x="2236" y="1054"/>
                    <a:pt x="2219" y="1041"/>
                    <a:pt x="2202" y="1041"/>
                  </a:cubicBezTo>
                  <a:close/>
                  <a:moveTo>
                    <a:pt x="1419" y="1063"/>
                  </a:moveTo>
                  <a:cubicBezTo>
                    <a:pt x="1404" y="1063"/>
                    <a:pt x="1392" y="1073"/>
                    <a:pt x="1384" y="1087"/>
                  </a:cubicBezTo>
                  <a:cubicBezTo>
                    <a:pt x="1378" y="1110"/>
                    <a:pt x="1387" y="1135"/>
                    <a:pt x="1409" y="1140"/>
                  </a:cubicBezTo>
                  <a:cubicBezTo>
                    <a:pt x="1454" y="1157"/>
                    <a:pt x="1509" y="1171"/>
                    <a:pt x="1573" y="1179"/>
                  </a:cubicBezTo>
                  <a:lnTo>
                    <a:pt x="1579" y="1179"/>
                  </a:lnTo>
                  <a:cubicBezTo>
                    <a:pt x="1599" y="1179"/>
                    <a:pt x="1615" y="1163"/>
                    <a:pt x="1615" y="1149"/>
                  </a:cubicBezTo>
                  <a:cubicBezTo>
                    <a:pt x="1618" y="1126"/>
                    <a:pt x="1601" y="1107"/>
                    <a:pt x="1579" y="1101"/>
                  </a:cubicBezTo>
                  <a:cubicBezTo>
                    <a:pt x="1523" y="1096"/>
                    <a:pt x="1476" y="1085"/>
                    <a:pt x="1437" y="1068"/>
                  </a:cubicBezTo>
                  <a:cubicBezTo>
                    <a:pt x="1431" y="1065"/>
                    <a:pt x="1425" y="1063"/>
                    <a:pt x="1419" y="1063"/>
                  </a:cubicBezTo>
                  <a:close/>
                  <a:moveTo>
                    <a:pt x="1659" y="939"/>
                  </a:moveTo>
                  <a:cubicBezTo>
                    <a:pt x="1657" y="939"/>
                    <a:pt x="1654" y="939"/>
                    <a:pt x="1652" y="939"/>
                  </a:cubicBezTo>
                  <a:cubicBezTo>
                    <a:pt x="1632" y="942"/>
                    <a:pt x="1615" y="962"/>
                    <a:pt x="1618" y="984"/>
                  </a:cubicBezTo>
                  <a:cubicBezTo>
                    <a:pt x="1621" y="1015"/>
                    <a:pt x="1624" y="1043"/>
                    <a:pt x="1624" y="1079"/>
                  </a:cubicBezTo>
                  <a:cubicBezTo>
                    <a:pt x="1624" y="1096"/>
                    <a:pt x="1624" y="1112"/>
                    <a:pt x="1621" y="1135"/>
                  </a:cubicBezTo>
                  <a:cubicBezTo>
                    <a:pt x="1621" y="1154"/>
                    <a:pt x="1638" y="1171"/>
                    <a:pt x="1660" y="1177"/>
                  </a:cubicBezTo>
                  <a:cubicBezTo>
                    <a:pt x="1662" y="1177"/>
                    <a:pt x="1663" y="1177"/>
                    <a:pt x="1665" y="1177"/>
                  </a:cubicBezTo>
                  <a:cubicBezTo>
                    <a:pt x="1680" y="1177"/>
                    <a:pt x="1692" y="1167"/>
                    <a:pt x="1699" y="1151"/>
                  </a:cubicBezTo>
                  <a:cubicBezTo>
                    <a:pt x="1699" y="1168"/>
                    <a:pt x="1716" y="1185"/>
                    <a:pt x="1735" y="1185"/>
                  </a:cubicBezTo>
                  <a:cubicBezTo>
                    <a:pt x="1788" y="1185"/>
                    <a:pt x="1841" y="1182"/>
                    <a:pt x="1897" y="1171"/>
                  </a:cubicBezTo>
                  <a:cubicBezTo>
                    <a:pt x="1917" y="1171"/>
                    <a:pt x="1936" y="1151"/>
                    <a:pt x="1931" y="1129"/>
                  </a:cubicBezTo>
                  <a:cubicBezTo>
                    <a:pt x="1931" y="1111"/>
                    <a:pt x="1914" y="1095"/>
                    <a:pt x="1894" y="1095"/>
                  </a:cubicBezTo>
                  <a:cubicBezTo>
                    <a:pt x="1892" y="1095"/>
                    <a:pt x="1890" y="1095"/>
                    <a:pt x="1889" y="1096"/>
                  </a:cubicBezTo>
                  <a:cubicBezTo>
                    <a:pt x="1839" y="1101"/>
                    <a:pt x="1785" y="1107"/>
                    <a:pt x="1735" y="1107"/>
                  </a:cubicBezTo>
                  <a:cubicBezTo>
                    <a:pt x="1721" y="1107"/>
                    <a:pt x="1707" y="1115"/>
                    <a:pt x="1702" y="1129"/>
                  </a:cubicBezTo>
                  <a:cubicBezTo>
                    <a:pt x="1705" y="1112"/>
                    <a:pt x="1705" y="1096"/>
                    <a:pt x="1705" y="1079"/>
                  </a:cubicBezTo>
                  <a:cubicBezTo>
                    <a:pt x="1705" y="1043"/>
                    <a:pt x="1705" y="1009"/>
                    <a:pt x="1699" y="973"/>
                  </a:cubicBezTo>
                  <a:cubicBezTo>
                    <a:pt x="1694" y="956"/>
                    <a:pt x="1678" y="939"/>
                    <a:pt x="1659" y="939"/>
                  </a:cubicBezTo>
                  <a:close/>
                  <a:moveTo>
                    <a:pt x="175" y="1028"/>
                  </a:moveTo>
                  <a:cubicBezTo>
                    <a:pt x="161" y="1028"/>
                    <a:pt x="149" y="1034"/>
                    <a:pt x="140" y="1045"/>
                  </a:cubicBezTo>
                  <a:cubicBezTo>
                    <a:pt x="109" y="1093"/>
                    <a:pt x="84" y="1140"/>
                    <a:pt x="61" y="1191"/>
                  </a:cubicBezTo>
                  <a:cubicBezTo>
                    <a:pt x="56" y="1210"/>
                    <a:pt x="61" y="1232"/>
                    <a:pt x="84" y="1241"/>
                  </a:cubicBezTo>
                  <a:cubicBezTo>
                    <a:pt x="89" y="1241"/>
                    <a:pt x="95" y="1246"/>
                    <a:pt x="100" y="1246"/>
                  </a:cubicBezTo>
                  <a:cubicBezTo>
                    <a:pt x="117" y="1246"/>
                    <a:pt x="131" y="1238"/>
                    <a:pt x="140" y="1221"/>
                  </a:cubicBezTo>
                  <a:cubicBezTo>
                    <a:pt x="156" y="1177"/>
                    <a:pt x="181" y="1135"/>
                    <a:pt x="209" y="1087"/>
                  </a:cubicBezTo>
                  <a:cubicBezTo>
                    <a:pt x="218" y="1068"/>
                    <a:pt x="212" y="1045"/>
                    <a:pt x="195" y="1032"/>
                  </a:cubicBezTo>
                  <a:cubicBezTo>
                    <a:pt x="188" y="1029"/>
                    <a:pt x="182" y="1028"/>
                    <a:pt x="175" y="1028"/>
                  </a:cubicBezTo>
                  <a:close/>
                  <a:moveTo>
                    <a:pt x="1636" y="1251"/>
                  </a:moveTo>
                  <a:cubicBezTo>
                    <a:pt x="1618" y="1251"/>
                    <a:pt x="1603" y="1263"/>
                    <a:pt x="1596" y="1280"/>
                  </a:cubicBezTo>
                  <a:cubicBezTo>
                    <a:pt x="1582" y="1324"/>
                    <a:pt x="1568" y="1377"/>
                    <a:pt x="1548" y="1422"/>
                  </a:cubicBezTo>
                  <a:cubicBezTo>
                    <a:pt x="1537" y="1444"/>
                    <a:pt x="1548" y="1464"/>
                    <a:pt x="1568" y="1475"/>
                  </a:cubicBezTo>
                  <a:cubicBezTo>
                    <a:pt x="1576" y="1475"/>
                    <a:pt x="1579" y="1478"/>
                    <a:pt x="1587" y="1478"/>
                  </a:cubicBezTo>
                  <a:cubicBezTo>
                    <a:pt x="1604" y="1478"/>
                    <a:pt x="1618" y="1472"/>
                    <a:pt x="1621" y="1458"/>
                  </a:cubicBezTo>
                  <a:cubicBezTo>
                    <a:pt x="1643" y="1405"/>
                    <a:pt x="1660" y="1352"/>
                    <a:pt x="1674" y="1302"/>
                  </a:cubicBezTo>
                  <a:cubicBezTo>
                    <a:pt x="1679" y="1280"/>
                    <a:pt x="1666" y="1260"/>
                    <a:pt x="1646" y="1252"/>
                  </a:cubicBezTo>
                  <a:cubicBezTo>
                    <a:pt x="1643" y="1251"/>
                    <a:pt x="1639" y="1251"/>
                    <a:pt x="1636" y="1251"/>
                  </a:cubicBezTo>
                  <a:close/>
                  <a:moveTo>
                    <a:pt x="50" y="1315"/>
                  </a:moveTo>
                  <a:cubicBezTo>
                    <a:pt x="33" y="1315"/>
                    <a:pt x="16" y="1328"/>
                    <a:pt x="14" y="1347"/>
                  </a:cubicBezTo>
                  <a:cubicBezTo>
                    <a:pt x="3" y="1389"/>
                    <a:pt x="0" y="1430"/>
                    <a:pt x="0" y="1472"/>
                  </a:cubicBezTo>
                  <a:cubicBezTo>
                    <a:pt x="0" y="1486"/>
                    <a:pt x="0" y="1500"/>
                    <a:pt x="3" y="1514"/>
                  </a:cubicBezTo>
                  <a:cubicBezTo>
                    <a:pt x="3" y="1534"/>
                    <a:pt x="20" y="1553"/>
                    <a:pt x="42" y="1553"/>
                  </a:cubicBezTo>
                  <a:cubicBezTo>
                    <a:pt x="64" y="1548"/>
                    <a:pt x="84" y="1531"/>
                    <a:pt x="84" y="1506"/>
                  </a:cubicBezTo>
                  <a:cubicBezTo>
                    <a:pt x="81" y="1497"/>
                    <a:pt x="81" y="1486"/>
                    <a:pt x="81" y="1472"/>
                  </a:cubicBezTo>
                  <a:cubicBezTo>
                    <a:pt x="81" y="1433"/>
                    <a:pt x="84" y="1397"/>
                    <a:pt x="89" y="1361"/>
                  </a:cubicBezTo>
                  <a:cubicBezTo>
                    <a:pt x="95" y="1338"/>
                    <a:pt x="81" y="1319"/>
                    <a:pt x="59" y="1316"/>
                  </a:cubicBezTo>
                  <a:cubicBezTo>
                    <a:pt x="56" y="1315"/>
                    <a:pt x="53" y="1315"/>
                    <a:pt x="50" y="1315"/>
                  </a:cubicBezTo>
                  <a:close/>
                  <a:moveTo>
                    <a:pt x="1514" y="1540"/>
                  </a:moveTo>
                  <a:cubicBezTo>
                    <a:pt x="1499" y="1540"/>
                    <a:pt x="1486" y="1547"/>
                    <a:pt x="1479" y="1559"/>
                  </a:cubicBezTo>
                  <a:cubicBezTo>
                    <a:pt x="1454" y="1603"/>
                    <a:pt x="1423" y="1643"/>
                    <a:pt x="1389" y="1682"/>
                  </a:cubicBezTo>
                  <a:cubicBezTo>
                    <a:pt x="1375" y="1698"/>
                    <a:pt x="1375" y="1723"/>
                    <a:pt x="1395" y="1737"/>
                  </a:cubicBezTo>
                  <a:cubicBezTo>
                    <a:pt x="1406" y="1743"/>
                    <a:pt x="1412" y="1746"/>
                    <a:pt x="1423" y="1746"/>
                  </a:cubicBezTo>
                  <a:cubicBezTo>
                    <a:pt x="1434" y="1746"/>
                    <a:pt x="1442" y="1743"/>
                    <a:pt x="1451" y="1732"/>
                  </a:cubicBezTo>
                  <a:cubicBezTo>
                    <a:pt x="1484" y="1690"/>
                    <a:pt x="1520" y="1645"/>
                    <a:pt x="1548" y="1601"/>
                  </a:cubicBezTo>
                  <a:cubicBezTo>
                    <a:pt x="1557" y="1581"/>
                    <a:pt x="1551" y="1556"/>
                    <a:pt x="1534" y="1545"/>
                  </a:cubicBezTo>
                  <a:cubicBezTo>
                    <a:pt x="1527" y="1541"/>
                    <a:pt x="1520" y="1540"/>
                    <a:pt x="1514" y="1540"/>
                  </a:cubicBezTo>
                  <a:close/>
                  <a:moveTo>
                    <a:pt x="77" y="1625"/>
                  </a:moveTo>
                  <a:cubicBezTo>
                    <a:pt x="72" y="1625"/>
                    <a:pt x="67" y="1626"/>
                    <a:pt x="61" y="1629"/>
                  </a:cubicBezTo>
                  <a:cubicBezTo>
                    <a:pt x="45" y="1640"/>
                    <a:pt x="31" y="1659"/>
                    <a:pt x="42" y="1682"/>
                  </a:cubicBezTo>
                  <a:cubicBezTo>
                    <a:pt x="61" y="1729"/>
                    <a:pt x="89" y="1779"/>
                    <a:pt x="128" y="1824"/>
                  </a:cubicBezTo>
                  <a:cubicBezTo>
                    <a:pt x="140" y="1832"/>
                    <a:pt x="151" y="1838"/>
                    <a:pt x="159" y="1838"/>
                  </a:cubicBezTo>
                  <a:cubicBezTo>
                    <a:pt x="170" y="1838"/>
                    <a:pt x="179" y="1835"/>
                    <a:pt x="187" y="1827"/>
                  </a:cubicBezTo>
                  <a:cubicBezTo>
                    <a:pt x="204" y="1813"/>
                    <a:pt x="204" y="1790"/>
                    <a:pt x="190" y="1771"/>
                  </a:cubicBezTo>
                  <a:cubicBezTo>
                    <a:pt x="159" y="1735"/>
                    <a:pt x="131" y="1696"/>
                    <a:pt x="114" y="1651"/>
                  </a:cubicBezTo>
                  <a:cubicBezTo>
                    <a:pt x="106" y="1636"/>
                    <a:pt x="93" y="1625"/>
                    <a:pt x="77" y="1625"/>
                  </a:cubicBezTo>
                  <a:close/>
                  <a:moveTo>
                    <a:pt x="1307" y="1780"/>
                  </a:moveTo>
                  <a:cubicBezTo>
                    <a:pt x="1299" y="1780"/>
                    <a:pt x="1290" y="1783"/>
                    <a:pt x="1283" y="1790"/>
                  </a:cubicBezTo>
                  <a:cubicBezTo>
                    <a:pt x="1241" y="1818"/>
                    <a:pt x="1202" y="1849"/>
                    <a:pt x="1158" y="1874"/>
                  </a:cubicBezTo>
                  <a:cubicBezTo>
                    <a:pt x="1135" y="1882"/>
                    <a:pt x="1133" y="1905"/>
                    <a:pt x="1144" y="1924"/>
                  </a:cubicBezTo>
                  <a:cubicBezTo>
                    <a:pt x="1149" y="1938"/>
                    <a:pt x="1163" y="1947"/>
                    <a:pt x="1177" y="1947"/>
                  </a:cubicBezTo>
                  <a:lnTo>
                    <a:pt x="1197" y="1947"/>
                  </a:lnTo>
                  <a:cubicBezTo>
                    <a:pt x="1244" y="1919"/>
                    <a:pt x="1289" y="1885"/>
                    <a:pt x="1331" y="1852"/>
                  </a:cubicBezTo>
                  <a:cubicBezTo>
                    <a:pt x="1350" y="1838"/>
                    <a:pt x="1353" y="1813"/>
                    <a:pt x="1339" y="1796"/>
                  </a:cubicBezTo>
                  <a:cubicBezTo>
                    <a:pt x="1331" y="1786"/>
                    <a:pt x="1319" y="1780"/>
                    <a:pt x="1307" y="1780"/>
                  </a:cubicBezTo>
                  <a:close/>
                  <a:moveTo>
                    <a:pt x="283" y="1861"/>
                  </a:moveTo>
                  <a:cubicBezTo>
                    <a:pt x="270" y="1861"/>
                    <a:pt x="257" y="1869"/>
                    <a:pt x="248" y="1880"/>
                  </a:cubicBezTo>
                  <a:cubicBezTo>
                    <a:pt x="234" y="1896"/>
                    <a:pt x="240" y="1921"/>
                    <a:pt x="257" y="1935"/>
                  </a:cubicBezTo>
                  <a:cubicBezTo>
                    <a:pt x="299" y="1966"/>
                    <a:pt x="352" y="1991"/>
                    <a:pt x="405" y="2014"/>
                  </a:cubicBezTo>
                  <a:cubicBezTo>
                    <a:pt x="407" y="2016"/>
                    <a:pt x="410" y="2016"/>
                    <a:pt x="418" y="2016"/>
                  </a:cubicBezTo>
                  <a:cubicBezTo>
                    <a:pt x="435" y="2016"/>
                    <a:pt x="449" y="2005"/>
                    <a:pt x="460" y="1991"/>
                  </a:cubicBezTo>
                  <a:cubicBezTo>
                    <a:pt x="466" y="1972"/>
                    <a:pt x="458" y="1947"/>
                    <a:pt x="435" y="1938"/>
                  </a:cubicBezTo>
                  <a:cubicBezTo>
                    <a:pt x="388" y="1919"/>
                    <a:pt x="340" y="1896"/>
                    <a:pt x="304" y="1868"/>
                  </a:cubicBezTo>
                  <a:cubicBezTo>
                    <a:pt x="297" y="1864"/>
                    <a:pt x="290" y="1861"/>
                    <a:pt x="283" y="1861"/>
                  </a:cubicBezTo>
                  <a:close/>
                  <a:moveTo>
                    <a:pt x="1037" y="1937"/>
                  </a:moveTo>
                  <a:cubicBezTo>
                    <a:pt x="1033" y="1937"/>
                    <a:pt x="1028" y="1937"/>
                    <a:pt x="1024" y="1938"/>
                  </a:cubicBezTo>
                  <a:cubicBezTo>
                    <a:pt x="976" y="1955"/>
                    <a:pt x="926" y="1972"/>
                    <a:pt x="879" y="1980"/>
                  </a:cubicBezTo>
                  <a:cubicBezTo>
                    <a:pt x="856" y="1983"/>
                    <a:pt x="843" y="2005"/>
                    <a:pt x="848" y="2025"/>
                  </a:cubicBezTo>
                  <a:cubicBezTo>
                    <a:pt x="851" y="2044"/>
                    <a:pt x="865" y="2058"/>
                    <a:pt x="884" y="2058"/>
                  </a:cubicBezTo>
                  <a:cubicBezTo>
                    <a:pt x="884" y="2058"/>
                    <a:pt x="890" y="2058"/>
                    <a:pt x="896" y="2061"/>
                  </a:cubicBezTo>
                  <a:cubicBezTo>
                    <a:pt x="949" y="2050"/>
                    <a:pt x="1002" y="2036"/>
                    <a:pt x="1052" y="2016"/>
                  </a:cubicBezTo>
                  <a:cubicBezTo>
                    <a:pt x="1074" y="2005"/>
                    <a:pt x="1082" y="1983"/>
                    <a:pt x="1077" y="1963"/>
                  </a:cubicBezTo>
                  <a:cubicBezTo>
                    <a:pt x="1068" y="1945"/>
                    <a:pt x="1054" y="1937"/>
                    <a:pt x="1037" y="1937"/>
                  </a:cubicBezTo>
                  <a:close/>
                  <a:moveTo>
                    <a:pt x="572" y="1980"/>
                  </a:moveTo>
                  <a:cubicBezTo>
                    <a:pt x="554" y="1980"/>
                    <a:pt x="535" y="1993"/>
                    <a:pt x="533" y="2014"/>
                  </a:cubicBezTo>
                  <a:cubicBezTo>
                    <a:pt x="530" y="2033"/>
                    <a:pt x="544" y="2055"/>
                    <a:pt x="564" y="2058"/>
                  </a:cubicBezTo>
                  <a:cubicBezTo>
                    <a:pt x="614" y="2064"/>
                    <a:pt x="670" y="2072"/>
                    <a:pt x="725" y="2072"/>
                  </a:cubicBezTo>
                  <a:cubicBezTo>
                    <a:pt x="750" y="2072"/>
                    <a:pt x="767" y="2055"/>
                    <a:pt x="767" y="2033"/>
                  </a:cubicBezTo>
                  <a:cubicBezTo>
                    <a:pt x="767" y="2014"/>
                    <a:pt x="745" y="1994"/>
                    <a:pt x="725" y="1994"/>
                  </a:cubicBezTo>
                  <a:cubicBezTo>
                    <a:pt x="675" y="1994"/>
                    <a:pt x="628" y="1991"/>
                    <a:pt x="578" y="1980"/>
                  </a:cubicBezTo>
                  <a:cubicBezTo>
                    <a:pt x="576" y="1980"/>
                    <a:pt x="574" y="1980"/>
                    <a:pt x="572" y="1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 rot="-746283">
              <a:off x="6275179" y="925120"/>
              <a:ext cx="94846" cy="112930"/>
            </a:xfrm>
            <a:custGeom>
              <a:avLst/>
              <a:gdLst/>
              <a:ahLst/>
              <a:cxnLst/>
              <a:rect l="l" t="t" r="r" b="b"/>
              <a:pathLst>
                <a:path w="1993" h="2373" extrusionOk="0">
                  <a:moveTo>
                    <a:pt x="204" y="1"/>
                  </a:moveTo>
                  <a:cubicBezTo>
                    <a:pt x="188" y="1"/>
                    <a:pt x="174" y="9"/>
                    <a:pt x="168" y="26"/>
                  </a:cubicBezTo>
                  <a:lnTo>
                    <a:pt x="157" y="46"/>
                  </a:lnTo>
                  <a:cubicBezTo>
                    <a:pt x="146" y="68"/>
                    <a:pt x="157" y="87"/>
                    <a:pt x="176" y="99"/>
                  </a:cubicBezTo>
                  <a:cubicBezTo>
                    <a:pt x="182" y="99"/>
                    <a:pt x="185" y="101"/>
                    <a:pt x="193" y="101"/>
                  </a:cubicBezTo>
                  <a:cubicBezTo>
                    <a:pt x="210" y="101"/>
                    <a:pt x="224" y="93"/>
                    <a:pt x="229" y="79"/>
                  </a:cubicBezTo>
                  <a:lnTo>
                    <a:pt x="241" y="57"/>
                  </a:lnTo>
                  <a:cubicBezTo>
                    <a:pt x="252" y="37"/>
                    <a:pt x="241" y="15"/>
                    <a:pt x="221" y="4"/>
                  </a:cubicBezTo>
                  <a:cubicBezTo>
                    <a:pt x="215" y="2"/>
                    <a:pt x="210" y="1"/>
                    <a:pt x="204" y="1"/>
                  </a:cubicBezTo>
                  <a:close/>
                  <a:moveTo>
                    <a:pt x="132" y="166"/>
                  </a:moveTo>
                  <a:cubicBezTo>
                    <a:pt x="117" y="166"/>
                    <a:pt x="103" y="176"/>
                    <a:pt x="98" y="193"/>
                  </a:cubicBezTo>
                  <a:cubicBezTo>
                    <a:pt x="82" y="244"/>
                    <a:pt x="68" y="297"/>
                    <a:pt x="54" y="347"/>
                  </a:cubicBezTo>
                  <a:cubicBezTo>
                    <a:pt x="45" y="366"/>
                    <a:pt x="59" y="389"/>
                    <a:pt x="82" y="394"/>
                  </a:cubicBezTo>
                  <a:cubicBezTo>
                    <a:pt x="84" y="397"/>
                    <a:pt x="87" y="397"/>
                    <a:pt x="90" y="397"/>
                  </a:cubicBezTo>
                  <a:cubicBezTo>
                    <a:pt x="109" y="397"/>
                    <a:pt x="126" y="389"/>
                    <a:pt x="126" y="366"/>
                  </a:cubicBezTo>
                  <a:cubicBezTo>
                    <a:pt x="140" y="319"/>
                    <a:pt x="154" y="266"/>
                    <a:pt x="171" y="216"/>
                  </a:cubicBezTo>
                  <a:cubicBezTo>
                    <a:pt x="179" y="199"/>
                    <a:pt x="168" y="174"/>
                    <a:pt x="146" y="168"/>
                  </a:cubicBezTo>
                  <a:cubicBezTo>
                    <a:pt x="141" y="166"/>
                    <a:pt x="137" y="166"/>
                    <a:pt x="132" y="166"/>
                  </a:cubicBezTo>
                  <a:close/>
                  <a:moveTo>
                    <a:pt x="59" y="477"/>
                  </a:moveTo>
                  <a:cubicBezTo>
                    <a:pt x="40" y="477"/>
                    <a:pt x="25" y="492"/>
                    <a:pt x="20" y="512"/>
                  </a:cubicBezTo>
                  <a:cubicBezTo>
                    <a:pt x="12" y="562"/>
                    <a:pt x="6" y="618"/>
                    <a:pt x="3" y="671"/>
                  </a:cubicBezTo>
                  <a:cubicBezTo>
                    <a:pt x="1" y="693"/>
                    <a:pt x="17" y="710"/>
                    <a:pt x="42" y="712"/>
                  </a:cubicBezTo>
                  <a:cubicBezTo>
                    <a:pt x="62" y="712"/>
                    <a:pt x="82" y="696"/>
                    <a:pt x="82" y="676"/>
                  </a:cubicBezTo>
                  <a:cubicBezTo>
                    <a:pt x="84" y="629"/>
                    <a:pt x="87" y="576"/>
                    <a:pt x="98" y="523"/>
                  </a:cubicBezTo>
                  <a:cubicBezTo>
                    <a:pt x="101" y="503"/>
                    <a:pt x="87" y="481"/>
                    <a:pt x="68" y="478"/>
                  </a:cubicBezTo>
                  <a:cubicBezTo>
                    <a:pt x="65" y="477"/>
                    <a:pt x="62" y="477"/>
                    <a:pt x="59" y="477"/>
                  </a:cubicBezTo>
                  <a:close/>
                  <a:moveTo>
                    <a:pt x="907" y="899"/>
                  </a:moveTo>
                  <a:cubicBezTo>
                    <a:pt x="881" y="899"/>
                    <a:pt x="855" y="903"/>
                    <a:pt x="829" y="910"/>
                  </a:cubicBezTo>
                  <a:cubicBezTo>
                    <a:pt x="812" y="919"/>
                    <a:pt x="798" y="938"/>
                    <a:pt x="807" y="961"/>
                  </a:cubicBezTo>
                  <a:cubicBezTo>
                    <a:pt x="812" y="975"/>
                    <a:pt x="828" y="987"/>
                    <a:pt x="845" y="987"/>
                  </a:cubicBezTo>
                  <a:cubicBezTo>
                    <a:pt x="848" y="987"/>
                    <a:pt x="851" y="987"/>
                    <a:pt x="854" y="986"/>
                  </a:cubicBezTo>
                  <a:cubicBezTo>
                    <a:pt x="871" y="981"/>
                    <a:pt x="888" y="979"/>
                    <a:pt x="905" y="979"/>
                  </a:cubicBezTo>
                  <a:cubicBezTo>
                    <a:pt x="931" y="979"/>
                    <a:pt x="955" y="984"/>
                    <a:pt x="977" y="994"/>
                  </a:cubicBezTo>
                  <a:cubicBezTo>
                    <a:pt x="983" y="1000"/>
                    <a:pt x="991" y="1003"/>
                    <a:pt x="997" y="1003"/>
                  </a:cubicBezTo>
                  <a:cubicBezTo>
                    <a:pt x="1011" y="1003"/>
                    <a:pt x="1024" y="994"/>
                    <a:pt x="1033" y="977"/>
                  </a:cubicBezTo>
                  <a:cubicBezTo>
                    <a:pt x="1044" y="961"/>
                    <a:pt x="1036" y="936"/>
                    <a:pt x="1016" y="924"/>
                  </a:cubicBezTo>
                  <a:cubicBezTo>
                    <a:pt x="984" y="908"/>
                    <a:pt x="946" y="899"/>
                    <a:pt x="907" y="899"/>
                  </a:cubicBezTo>
                  <a:close/>
                  <a:moveTo>
                    <a:pt x="49" y="790"/>
                  </a:moveTo>
                  <a:cubicBezTo>
                    <a:pt x="47" y="790"/>
                    <a:pt x="45" y="790"/>
                    <a:pt x="42" y="791"/>
                  </a:cubicBezTo>
                  <a:cubicBezTo>
                    <a:pt x="20" y="793"/>
                    <a:pt x="3" y="813"/>
                    <a:pt x="6" y="835"/>
                  </a:cubicBezTo>
                  <a:cubicBezTo>
                    <a:pt x="15" y="891"/>
                    <a:pt x="26" y="947"/>
                    <a:pt x="42" y="994"/>
                  </a:cubicBezTo>
                  <a:cubicBezTo>
                    <a:pt x="48" y="1014"/>
                    <a:pt x="62" y="1022"/>
                    <a:pt x="82" y="1022"/>
                  </a:cubicBezTo>
                  <a:cubicBezTo>
                    <a:pt x="87" y="1022"/>
                    <a:pt x="90" y="1022"/>
                    <a:pt x="95" y="1019"/>
                  </a:cubicBezTo>
                  <a:cubicBezTo>
                    <a:pt x="115" y="1014"/>
                    <a:pt x="126" y="991"/>
                    <a:pt x="118" y="972"/>
                  </a:cubicBezTo>
                  <a:cubicBezTo>
                    <a:pt x="104" y="924"/>
                    <a:pt x="95" y="877"/>
                    <a:pt x="87" y="824"/>
                  </a:cubicBezTo>
                  <a:cubicBezTo>
                    <a:pt x="85" y="807"/>
                    <a:pt x="67" y="790"/>
                    <a:pt x="49" y="790"/>
                  </a:cubicBezTo>
                  <a:close/>
                  <a:moveTo>
                    <a:pt x="723" y="1004"/>
                  </a:moveTo>
                  <a:cubicBezTo>
                    <a:pt x="710" y="1004"/>
                    <a:pt x="698" y="1009"/>
                    <a:pt x="690" y="1019"/>
                  </a:cubicBezTo>
                  <a:cubicBezTo>
                    <a:pt x="659" y="1061"/>
                    <a:pt x="634" y="1114"/>
                    <a:pt x="617" y="1173"/>
                  </a:cubicBezTo>
                  <a:cubicBezTo>
                    <a:pt x="612" y="1195"/>
                    <a:pt x="626" y="1215"/>
                    <a:pt x="645" y="1223"/>
                  </a:cubicBezTo>
                  <a:cubicBezTo>
                    <a:pt x="648" y="1226"/>
                    <a:pt x="653" y="1226"/>
                    <a:pt x="656" y="1226"/>
                  </a:cubicBezTo>
                  <a:cubicBezTo>
                    <a:pt x="670" y="1226"/>
                    <a:pt x="687" y="1215"/>
                    <a:pt x="698" y="1198"/>
                  </a:cubicBezTo>
                  <a:cubicBezTo>
                    <a:pt x="712" y="1145"/>
                    <a:pt x="732" y="1103"/>
                    <a:pt x="757" y="1067"/>
                  </a:cubicBezTo>
                  <a:cubicBezTo>
                    <a:pt x="768" y="1050"/>
                    <a:pt x="765" y="1028"/>
                    <a:pt x="745" y="1011"/>
                  </a:cubicBezTo>
                  <a:cubicBezTo>
                    <a:pt x="739" y="1006"/>
                    <a:pt x="731" y="1004"/>
                    <a:pt x="723" y="1004"/>
                  </a:cubicBezTo>
                  <a:close/>
                  <a:moveTo>
                    <a:pt x="1061" y="1061"/>
                  </a:moveTo>
                  <a:cubicBezTo>
                    <a:pt x="1043" y="1061"/>
                    <a:pt x="1024" y="1074"/>
                    <a:pt x="1022" y="1092"/>
                  </a:cubicBezTo>
                  <a:cubicBezTo>
                    <a:pt x="1016" y="1134"/>
                    <a:pt x="994" y="1173"/>
                    <a:pt x="960" y="1209"/>
                  </a:cubicBezTo>
                  <a:cubicBezTo>
                    <a:pt x="941" y="1223"/>
                    <a:pt x="941" y="1245"/>
                    <a:pt x="960" y="1265"/>
                  </a:cubicBezTo>
                  <a:cubicBezTo>
                    <a:pt x="966" y="1270"/>
                    <a:pt x="977" y="1273"/>
                    <a:pt x="988" y="1273"/>
                  </a:cubicBezTo>
                  <a:cubicBezTo>
                    <a:pt x="997" y="1273"/>
                    <a:pt x="1008" y="1270"/>
                    <a:pt x="1016" y="1265"/>
                  </a:cubicBezTo>
                  <a:cubicBezTo>
                    <a:pt x="1061" y="1217"/>
                    <a:pt x="1089" y="1167"/>
                    <a:pt x="1100" y="1106"/>
                  </a:cubicBezTo>
                  <a:cubicBezTo>
                    <a:pt x="1103" y="1086"/>
                    <a:pt x="1089" y="1064"/>
                    <a:pt x="1066" y="1061"/>
                  </a:cubicBezTo>
                  <a:cubicBezTo>
                    <a:pt x="1065" y="1061"/>
                    <a:pt x="1063" y="1061"/>
                    <a:pt x="1061" y="1061"/>
                  </a:cubicBezTo>
                  <a:close/>
                  <a:moveTo>
                    <a:pt x="149" y="1082"/>
                  </a:moveTo>
                  <a:cubicBezTo>
                    <a:pt x="142" y="1082"/>
                    <a:pt x="135" y="1084"/>
                    <a:pt x="129" y="1089"/>
                  </a:cubicBezTo>
                  <a:cubicBezTo>
                    <a:pt x="112" y="1103"/>
                    <a:pt x="104" y="1128"/>
                    <a:pt x="118" y="1145"/>
                  </a:cubicBezTo>
                  <a:cubicBezTo>
                    <a:pt x="154" y="1195"/>
                    <a:pt x="188" y="1237"/>
                    <a:pt x="235" y="1270"/>
                  </a:cubicBezTo>
                  <a:cubicBezTo>
                    <a:pt x="241" y="1279"/>
                    <a:pt x="249" y="1282"/>
                    <a:pt x="257" y="1282"/>
                  </a:cubicBezTo>
                  <a:cubicBezTo>
                    <a:pt x="268" y="1282"/>
                    <a:pt x="280" y="1273"/>
                    <a:pt x="294" y="1265"/>
                  </a:cubicBezTo>
                  <a:cubicBezTo>
                    <a:pt x="307" y="1245"/>
                    <a:pt x="305" y="1223"/>
                    <a:pt x="285" y="1209"/>
                  </a:cubicBezTo>
                  <a:cubicBezTo>
                    <a:pt x="243" y="1175"/>
                    <a:pt x="213" y="1142"/>
                    <a:pt x="185" y="1100"/>
                  </a:cubicBezTo>
                  <a:cubicBezTo>
                    <a:pt x="176" y="1089"/>
                    <a:pt x="162" y="1082"/>
                    <a:pt x="149" y="1082"/>
                  </a:cubicBezTo>
                  <a:close/>
                  <a:moveTo>
                    <a:pt x="861" y="1277"/>
                  </a:moveTo>
                  <a:cubicBezTo>
                    <a:pt x="855" y="1277"/>
                    <a:pt x="849" y="1278"/>
                    <a:pt x="843" y="1282"/>
                  </a:cubicBezTo>
                  <a:cubicBezTo>
                    <a:pt x="798" y="1298"/>
                    <a:pt x="754" y="1312"/>
                    <a:pt x="701" y="1321"/>
                  </a:cubicBezTo>
                  <a:cubicBezTo>
                    <a:pt x="687" y="1321"/>
                    <a:pt x="676" y="1329"/>
                    <a:pt x="670" y="1343"/>
                  </a:cubicBezTo>
                  <a:cubicBezTo>
                    <a:pt x="670" y="1323"/>
                    <a:pt x="653" y="1307"/>
                    <a:pt x="631" y="1301"/>
                  </a:cubicBezTo>
                  <a:cubicBezTo>
                    <a:pt x="612" y="1301"/>
                    <a:pt x="592" y="1321"/>
                    <a:pt x="589" y="1340"/>
                  </a:cubicBezTo>
                  <a:cubicBezTo>
                    <a:pt x="589" y="1345"/>
                    <a:pt x="588" y="1349"/>
                    <a:pt x="588" y="1353"/>
                  </a:cubicBezTo>
                  <a:lnTo>
                    <a:pt x="588" y="1353"/>
                  </a:lnTo>
                  <a:cubicBezTo>
                    <a:pt x="584" y="1339"/>
                    <a:pt x="571" y="1325"/>
                    <a:pt x="556" y="1323"/>
                  </a:cubicBezTo>
                  <a:cubicBezTo>
                    <a:pt x="506" y="1315"/>
                    <a:pt x="458" y="1301"/>
                    <a:pt x="411" y="1284"/>
                  </a:cubicBezTo>
                  <a:cubicBezTo>
                    <a:pt x="405" y="1281"/>
                    <a:pt x="400" y="1280"/>
                    <a:pt x="395" y="1280"/>
                  </a:cubicBezTo>
                  <a:cubicBezTo>
                    <a:pt x="380" y="1280"/>
                    <a:pt x="367" y="1290"/>
                    <a:pt x="360" y="1307"/>
                  </a:cubicBezTo>
                  <a:cubicBezTo>
                    <a:pt x="349" y="1326"/>
                    <a:pt x="360" y="1348"/>
                    <a:pt x="380" y="1357"/>
                  </a:cubicBezTo>
                  <a:cubicBezTo>
                    <a:pt x="430" y="1379"/>
                    <a:pt x="486" y="1393"/>
                    <a:pt x="542" y="1399"/>
                  </a:cubicBezTo>
                  <a:lnTo>
                    <a:pt x="547" y="1399"/>
                  </a:lnTo>
                  <a:cubicBezTo>
                    <a:pt x="567" y="1399"/>
                    <a:pt x="580" y="1386"/>
                    <a:pt x="587" y="1373"/>
                  </a:cubicBezTo>
                  <a:lnTo>
                    <a:pt x="587" y="1373"/>
                  </a:lnTo>
                  <a:cubicBezTo>
                    <a:pt x="586" y="1387"/>
                    <a:pt x="586" y="1400"/>
                    <a:pt x="586" y="1413"/>
                  </a:cubicBezTo>
                  <a:cubicBezTo>
                    <a:pt x="586" y="1441"/>
                    <a:pt x="586" y="1474"/>
                    <a:pt x="589" y="1505"/>
                  </a:cubicBezTo>
                  <a:cubicBezTo>
                    <a:pt x="589" y="1524"/>
                    <a:pt x="606" y="1544"/>
                    <a:pt x="628" y="1544"/>
                  </a:cubicBezTo>
                  <a:cubicBezTo>
                    <a:pt x="656" y="1538"/>
                    <a:pt x="670" y="1521"/>
                    <a:pt x="670" y="1496"/>
                  </a:cubicBezTo>
                  <a:cubicBezTo>
                    <a:pt x="670" y="1468"/>
                    <a:pt x="667" y="1441"/>
                    <a:pt x="667" y="1413"/>
                  </a:cubicBezTo>
                  <a:cubicBezTo>
                    <a:pt x="667" y="1396"/>
                    <a:pt x="670" y="1382"/>
                    <a:pt x="670" y="1368"/>
                  </a:cubicBezTo>
                  <a:cubicBezTo>
                    <a:pt x="673" y="1383"/>
                    <a:pt x="687" y="1396"/>
                    <a:pt x="706" y="1396"/>
                  </a:cubicBezTo>
                  <a:cubicBezTo>
                    <a:pt x="708" y="1396"/>
                    <a:pt x="710" y="1396"/>
                    <a:pt x="712" y="1396"/>
                  </a:cubicBezTo>
                  <a:cubicBezTo>
                    <a:pt x="771" y="1390"/>
                    <a:pt x="826" y="1376"/>
                    <a:pt x="877" y="1354"/>
                  </a:cubicBezTo>
                  <a:cubicBezTo>
                    <a:pt x="893" y="1343"/>
                    <a:pt x="907" y="1323"/>
                    <a:pt x="896" y="1301"/>
                  </a:cubicBezTo>
                  <a:cubicBezTo>
                    <a:pt x="888" y="1287"/>
                    <a:pt x="875" y="1277"/>
                    <a:pt x="861" y="1277"/>
                  </a:cubicBezTo>
                  <a:close/>
                  <a:moveTo>
                    <a:pt x="647" y="1619"/>
                  </a:moveTo>
                  <a:cubicBezTo>
                    <a:pt x="646" y="1619"/>
                    <a:pt x="644" y="1619"/>
                    <a:pt x="642" y="1619"/>
                  </a:cubicBezTo>
                  <a:cubicBezTo>
                    <a:pt x="617" y="1622"/>
                    <a:pt x="603" y="1644"/>
                    <a:pt x="606" y="1664"/>
                  </a:cubicBezTo>
                  <a:cubicBezTo>
                    <a:pt x="617" y="1717"/>
                    <a:pt x="628" y="1773"/>
                    <a:pt x="642" y="1823"/>
                  </a:cubicBezTo>
                  <a:cubicBezTo>
                    <a:pt x="645" y="1839"/>
                    <a:pt x="662" y="1853"/>
                    <a:pt x="681" y="1853"/>
                  </a:cubicBezTo>
                  <a:cubicBezTo>
                    <a:pt x="684" y="1853"/>
                    <a:pt x="687" y="1853"/>
                    <a:pt x="690" y="1851"/>
                  </a:cubicBezTo>
                  <a:cubicBezTo>
                    <a:pt x="712" y="1842"/>
                    <a:pt x="726" y="1823"/>
                    <a:pt x="718" y="1800"/>
                  </a:cubicBezTo>
                  <a:cubicBezTo>
                    <a:pt x="709" y="1756"/>
                    <a:pt x="698" y="1703"/>
                    <a:pt x="687" y="1650"/>
                  </a:cubicBezTo>
                  <a:cubicBezTo>
                    <a:pt x="684" y="1632"/>
                    <a:pt x="665" y="1619"/>
                    <a:pt x="647" y="1619"/>
                  </a:cubicBezTo>
                  <a:close/>
                  <a:moveTo>
                    <a:pt x="731" y="1922"/>
                  </a:moveTo>
                  <a:cubicBezTo>
                    <a:pt x="726" y="1922"/>
                    <a:pt x="720" y="1923"/>
                    <a:pt x="715" y="1926"/>
                  </a:cubicBezTo>
                  <a:cubicBezTo>
                    <a:pt x="695" y="1937"/>
                    <a:pt x="684" y="1957"/>
                    <a:pt x="695" y="1979"/>
                  </a:cubicBezTo>
                  <a:cubicBezTo>
                    <a:pt x="718" y="2032"/>
                    <a:pt x="743" y="2082"/>
                    <a:pt x="773" y="2124"/>
                  </a:cubicBezTo>
                  <a:cubicBezTo>
                    <a:pt x="782" y="2135"/>
                    <a:pt x="793" y="2144"/>
                    <a:pt x="807" y="2144"/>
                  </a:cubicBezTo>
                  <a:cubicBezTo>
                    <a:pt x="812" y="2144"/>
                    <a:pt x="821" y="2135"/>
                    <a:pt x="826" y="2135"/>
                  </a:cubicBezTo>
                  <a:cubicBezTo>
                    <a:pt x="849" y="2121"/>
                    <a:pt x="851" y="2096"/>
                    <a:pt x="838" y="2079"/>
                  </a:cubicBezTo>
                  <a:cubicBezTo>
                    <a:pt x="812" y="2040"/>
                    <a:pt x="787" y="1996"/>
                    <a:pt x="768" y="1945"/>
                  </a:cubicBezTo>
                  <a:cubicBezTo>
                    <a:pt x="760" y="1931"/>
                    <a:pt x="746" y="1922"/>
                    <a:pt x="731" y="1922"/>
                  </a:cubicBezTo>
                  <a:close/>
                  <a:moveTo>
                    <a:pt x="1943" y="2061"/>
                  </a:moveTo>
                  <a:cubicBezTo>
                    <a:pt x="1936" y="2061"/>
                    <a:pt x="1929" y="2063"/>
                    <a:pt x="1923" y="2068"/>
                  </a:cubicBezTo>
                  <a:cubicBezTo>
                    <a:pt x="1923" y="2068"/>
                    <a:pt x="1870" y="2104"/>
                    <a:pt x="1789" y="2146"/>
                  </a:cubicBezTo>
                  <a:cubicBezTo>
                    <a:pt x="1769" y="2157"/>
                    <a:pt x="1761" y="2177"/>
                    <a:pt x="1772" y="2199"/>
                  </a:cubicBezTo>
                  <a:cubicBezTo>
                    <a:pt x="1778" y="2213"/>
                    <a:pt x="1792" y="2219"/>
                    <a:pt x="1806" y="2219"/>
                  </a:cubicBezTo>
                  <a:cubicBezTo>
                    <a:pt x="1817" y="2219"/>
                    <a:pt x="1820" y="2216"/>
                    <a:pt x="1825" y="2216"/>
                  </a:cubicBezTo>
                  <a:cubicBezTo>
                    <a:pt x="1912" y="2174"/>
                    <a:pt x="1965" y="2138"/>
                    <a:pt x="1967" y="2135"/>
                  </a:cubicBezTo>
                  <a:cubicBezTo>
                    <a:pt x="1984" y="2121"/>
                    <a:pt x="1993" y="2096"/>
                    <a:pt x="1979" y="2079"/>
                  </a:cubicBezTo>
                  <a:cubicBezTo>
                    <a:pt x="1970" y="2069"/>
                    <a:pt x="1956" y="2061"/>
                    <a:pt x="1943" y="2061"/>
                  </a:cubicBezTo>
                  <a:close/>
                  <a:moveTo>
                    <a:pt x="913" y="2176"/>
                  </a:moveTo>
                  <a:cubicBezTo>
                    <a:pt x="902" y="2176"/>
                    <a:pt x="890" y="2181"/>
                    <a:pt x="882" y="2191"/>
                  </a:cubicBezTo>
                  <a:cubicBezTo>
                    <a:pt x="868" y="2208"/>
                    <a:pt x="871" y="2233"/>
                    <a:pt x="891" y="2247"/>
                  </a:cubicBezTo>
                  <a:cubicBezTo>
                    <a:pt x="932" y="2283"/>
                    <a:pt x="983" y="2311"/>
                    <a:pt x="1036" y="2330"/>
                  </a:cubicBezTo>
                  <a:cubicBezTo>
                    <a:pt x="1038" y="2333"/>
                    <a:pt x="1044" y="2333"/>
                    <a:pt x="1050" y="2333"/>
                  </a:cubicBezTo>
                  <a:cubicBezTo>
                    <a:pt x="1064" y="2333"/>
                    <a:pt x="1077" y="2325"/>
                    <a:pt x="1089" y="2311"/>
                  </a:cubicBezTo>
                  <a:cubicBezTo>
                    <a:pt x="1094" y="2289"/>
                    <a:pt x="1083" y="2264"/>
                    <a:pt x="1064" y="2258"/>
                  </a:cubicBezTo>
                  <a:cubicBezTo>
                    <a:pt x="1019" y="2241"/>
                    <a:pt x="977" y="2216"/>
                    <a:pt x="938" y="2185"/>
                  </a:cubicBezTo>
                  <a:cubicBezTo>
                    <a:pt x="931" y="2179"/>
                    <a:pt x="922" y="2176"/>
                    <a:pt x="913" y="2176"/>
                  </a:cubicBezTo>
                  <a:close/>
                  <a:moveTo>
                    <a:pt x="1663" y="2206"/>
                  </a:moveTo>
                  <a:cubicBezTo>
                    <a:pt x="1658" y="2206"/>
                    <a:pt x="1654" y="2207"/>
                    <a:pt x="1649" y="2208"/>
                  </a:cubicBezTo>
                  <a:cubicBezTo>
                    <a:pt x="1602" y="2230"/>
                    <a:pt x="1552" y="2244"/>
                    <a:pt x="1504" y="2258"/>
                  </a:cubicBezTo>
                  <a:cubicBezTo>
                    <a:pt x="1482" y="2264"/>
                    <a:pt x="1468" y="2286"/>
                    <a:pt x="1476" y="2305"/>
                  </a:cubicBezTo>
                  <a:cubicBezTo>
                    <a:pt x="1479" y="2319"/>
                    <a:pt x="1496" y="2333"/>
                    <a:pt x="1513" y="2333"/>
                  </a:cubicBezTo>
                  <a:lnTo>
                    <a:pt x="1527" y="2333"/>
                  </a:lnTo>
                  <a:cubicBezTo>
                    <a:pt x="1577" y="2319"/>
                    <a:pt x="1630" y="2303"/>
                    <a:pt x="1680" y="2280"/>
                  </a:cubicBezTo>
                  <a:cubicBezTo>
                    <a:pt x="1700" y="2272"/>
                    <a:pt x="1714" y="2250"/>
                    <a:pt x="1702" y="2230"/>
                  </a:cubicBezTo>
                  <a:cubicBezTo>
                    <a:pt x="1694" y="2214"/>
                    <a:pt x="1679" y="2206"/>
                    <a:pt x="1663" y="2206"/>
                  </a:cubicBezTo>
                  <a:close/>
                  <a:moveTo>
                    <a:pt x="1358" y="2288"/>
                  </a:moveTo>
                  <a:cubicBezTo>
                    <a:pt x="1357" y="2288"/>
                    <a:pt x="1355" y="2288"/>
                    <a:pt x="1354" y="2289"/>
                  </a:cubicBezTo>
                  <a:cubicBezTo>
                    <a:pt x="1326" y="2291"/>
                    <a:pt x="1295" y="2297"/>
                    <a:pt x="1267" y="2297"/>
                  </a:cubicBezTo>
                  <a:cubicBezTo>
                    <a:pt x="1245" y="2297"/>
                    <a:pt x="1228" y="2297"/>
                    <a:pt x="1206" y="2291"/>
                  </a:cubicBezTo>
                  <a:cubicBezTo>
                    <a:pt x="1204" y="2291"/>
                    <a:pt x="1203" y="2291"/>
                    <a:pt x="1202" y="2291"/>
                  </a:cubicBezTo>
                  <a:cubicBezTo>
                    <a:pt x="1184" y="2291"/>
                    <a:pt x="1169" y="2307"/>
                    <a:pt x="1164" y="2328"/>
                  </a:cubicBezTo>
                  <a:cubicBezTo>
                    <a:pt x="1161" y="2347"/>
                    <a:pt x="1178" y="2367"/>
                    <a:pt x="1200" y="2370"/>
                  </a:cubicBezTo>
                  <a:cubicBezTo>
                    <a:pt x="1220" y="2372"/>
                    <a:pt x="1242" y="2372"/>
                    <a:pt x="1267" y="2372"/>
                  </a:cubicBezTo>
                  <a:cubicBezTo>
                    <a:pt x="1298" y="2372"/>
                    <a:pt x="1329" y="2370"/>
                    <a:pt x="1365" y="2370"/>
                  </a:cubicBezTo>
                  <a:cubicBezTo>
                    <a:pt x="1384" y="2367"/>
                    <a:pt x="1401" y="2344"/>
                    <a:pt x="1398" y="2325"/>
                  </a:cubicBezTo>
                  <a:cubicBezTo>
                    <a:pt x="1396" y="2304"/>
                    <a:pt x="1376" y="2288"/>
                    <a:pt x="1358" y="2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33"/>
          <p:cNvGrpSpPr/>
          <p:nvPr/>
        </p:nvGrpSpPr>
        <p:grpSpPr>
          <a:xfrm>
            <a:off x="2427764" y="1752900"/>
            <a:ext cx="671512" cy="676986"/>
            <a:chOff x="6663889" y="3991400"/>
            <a:chExt cx="671512" cy="676986"/>
          </a:xfrm>
        </p:grpSpPr>
        <p:sp>
          <p:nvSpPr>
            <p:cNvPr id="1384" name="Google Shape;1384;p33"/>
            <p:cNvSpPr/>
            <p:nvPr/>
          </p:nvSpPr>
          <p:spPr>
            <a:xfrm>
              <a:off x="6663889" y="3991400"/>
              <a:ext cx="671512" cy="676986"/>
            </a:xfrm>
            <a:custGeom>
              <a:avLst/>
              <a:gdLst/>
              <a:ahLst/>
              <a:cxnLst/>
              <a:rect l="l" t="t" r="r" b="b"/>
              <a:pathLst>
                <a:path w="21836" h="22014" extrusionOk="0">
                  <a:moveTo>
                    <a:pt x="11141" y="1"/>
                  </a:moveTo>
                  <a:cubicBezTo>
                    <a:pt x="10655" y="1"/>
                    <a:pt x="10198" y="250"/>
                    <a:pt x="9737" y="409"/>
                  </a:cubicBezTo>
                  <a:cubicBezTo>
                    <a:pt x="8710" y="758"/>
                    <a:pt x="7734" y="783"/>
                    <a:pt x="6897" y="1572"/>
                  </a:cubicBezTo>
                  <a:cubicBezTo>
                    <a:pt x="6796" y="1670"/>
                    <a:pt x="6693" y="1779"/>
                    <a:pt x="6553" y="1810"/>
                  </a:cubicBezTo>
                  <a:cubicBezTo>
                    <a:pt x="6514" y="1819"/>
                    <a:pt x="6474" y="1822"/>
                    <a:pt x="6433" y="1822"/>
                  </a:cubicBezTo>
                  <a:cubicBezTo>
                    <a:pt x="6379" y="1822"/>
                    <a:pt x="6323" y="1817"/>
                    <a:pt x="6269" y="1815"/>
                  </a:cubicBezTo>
                  <a:cubicBezTo>
                    <a:pt x="6243" y="1814"/>
                    <a:pt x="6217" y="1813"/>
                    <a:pt x="6191" y="1813"/>
                  </a:cubicBezTo>
                  <a:cubicBezTo>
                    <a:pt x="5744" y="1813"/>
                    <a:pt x="5311" y="2015"/>
                    <a:pt x="4963" y="2295"/>
                  </a:cubicBezTo>
                  <a:cubicBezTo>
                    <a:pt x="4592" y="2596"/>
                    <a:pt x="4302" y="2979"/>
                    <a:pt x="4020" y="3358"/>
                  </a:cubicBezTo>
                  <a:cubicBezTo>
                    <a:pt x="3667" y="3130"/>
                    <a:pt x="3300" y="3026"/>
                    <a:pt x="2943" y="3026"/>
                  </a:cubicBezTo>
                  <a:cubicBezTo>
                    <a:pt x="2250" y="3026"/>
                    <a:pt x="1598" y="3417"/>
                    <a:pt x="1169" y="4050"/>
                  </a:cubicBezTo>
                  <a:lnTo>
                    <a:pt x="1164" y="4055"/>
                  </a:lnTo>
                  <a:cubicBezTo>
                    <a:pt x="918" y="4516"/>
                    <a:pt x="862" y="5065"/>
                    <a:pt x="1016" y="5559"/>
                  </a:cubicBezTo>
                  <a:cubicBezTo>
                    <a:pt x="1091" y="5810"/>
                    <a:pt x="1203" y="6173"/>
                    <a:pt x="1300" y="6477"/>
                  </a:cubicBezTo>
                  <a:cubicBezTo>
                    <a:pt x="1345" y="6616"/>
                    <a:pt x="1384" y="6742"/>
                    <a:pt x="1426" y="6859"/>
                  </a:cubicBezTo>
                  <a:cubicBezTo>
                    <a:pt x="1323" y="6920"/>
                    <a:pt x="1228" y="6990"/>
                    <a:pt x="1136" y="7068"/>
                  </a:cubicBezTo>
                  <a:cubicBezTo>
                    <a:pt x="904" y="7272"/>
                    <a:pt x="717" y="7529"/>
                    <a:pt x="603" y="7816"/>
                  </a:cubicBezTo>
                  <a:cubicBezTo>
                    <a:pt x="486" y="8109"/>
                    <a:pt x="435" y="8416"/>
                    <a:pt x="461" y="8723"/>
                  </a:cubicBezTo>
                  <a:cubicBezTo>
                    <a:pt x="424" y="8873"/>
                    <a:pt x="410" y="9021"/>
                    <a:pt x="416" y="9175"/>
                  </a:cubicBezTo>
                  <a:cubicBezTo>
                    <a:pt x="421" y="9529"/>
                    <a:pt x="519" y="9872"/>
                    <a:pt x="700" y="10173"/>
                  </a:cubicBezTo>
                  <a:lnTo>
                    <a:pt x="703" y="10179"/>
                  </a:lnTo>
                  <a:cubicBezTo>
                    <a:pt x="745" y="10249"/>
                    <a:pt x="793" y="10316"/>
                    <a:pt x="843" y="10383"/>
                  </a:cubicBezTo>
                  <a:cubicBezTo>
                    <a:pt x="812" y="10556"/>
                    <a:pt x="809" y="10737"/>
                    <a:pt x="826" y="10918"/>
                  </a:cubicBezTo>
                  <a:cubicBezTo>
                    <a:pt x="806" y="10941"/>
                    <a:pt x="781" y="10957"/>
                    <a:pt x="759" y="10980"/>
                  </a:cubicBezTo>
                  <a:cubicBezTo>
                    <a:pt x="614" y="11119"/>
                    <a:pt x="494" y="11275"/>
                    <a:pt x="396" y="11443"/>
                  </a:cubicBezTo>
                  <a:cubicBezTo>
                    <a:pt x="145" y="11775"/>
                    <a:pt x="0" y="12193"/>
                    <a:pt x="6" y="12639"/>
                  </a:cubicBezTo>
                  <a:cubicBezTo>
                    <a:pt x="11" y="12913"/>
                    <a:pt x="70" y="13184"/>
                    <a:pt x="179" y="13423"/>
                  </a:cubicBezTo>
                  <a:cubicBezTo>
                    <a:pt x="237" y="13596"/>
                    <a:pt x="321" y="13769"/>
                    <a:pt x="433" y="13928"/>
                  </a:cubicBezTo>
                  <a:lnTo>
                    <a:pt x="435" y="13931"/>
                  </a:lnTo>
                  <a:cubicBezTo>
                    <a:pt x="656" y="14246"/>
                    <a:pt x="946" y="14419"/>
                    <a:pt x="1256" y="14626"/>
                  </a:cubicBezTo>
                  <a:cubicBezTo>
                    <a:pt x="996" y="15086"/>
                    <a:pt x="1451" y="15641"/>
                    <a:pt x="1398" y="16163"/>
                  </a:cubicBezTo>
                  <a:cubicBezTo>
                    <a:pt x="1370" y="16422"/>
                    <a:pt x="1225" y="16646"/>
                    <a:pt x="1116" y="16883"/>
                  </a:cubicBezTo>
                  <a:cubicBezTo>
                    <a:pt x="773" y="17625"/>
                    <a:pt x="815" y="18532"/>
                    <a:pt x="1228" y="19240"/>
                  </a:cubicBezTo>
                  <a:cubicBezTo>
                    <a:pt x="1638" y="19943"/>
                    <a:pt x="2411" y="20429"/>
                    <a:pt x="3222" y="20498"/>
                  </a:cubicBezTo>
                  <a:cubicBezTo>
                    <a:pt x="3376" y="20512"/>
                    <a:pt x="3532" y="20509"/>
                    <a:pt x="3674" y="20571"/>
                  </a:cubicBezTo>
                  <a:cubicBezTo>
                    <a:pt x="3850" y="20646"/>
                    <a:pt x="3973" y="20802"/>
                    <a:pt x="4098" y="20942"/>
                  </a:cubicBezTo>
                  <a:cubicBezTo>
                    <a:pt x="4679" y="21575"/>
                    <a:pt x="5524" y="21963"/>
                    <a:pt x="6380" y="21994"/>
                  </a:cubicBezTo>
                  <a:cubicBezTo>
                    <a:pt x="6715" y="22007"/>
                    <a:pt x="7066" y="22013"/>
                    <a:pt x="7419" y="22013"/>
                  </a:cubicBezTo>
                  <a:cubicBezTo>
                    <a:pt x="7949" y="22013"/>
                    <a:pt x="8485" y="21999"/>
                    <a:pt x="8983" y="21974"/>
                  </a:cubicBezTo>
                  <a:cubicBezTo>
                    <a:pt x="9039" y="21971"/>
                    <a:pt x="9095" y="21966"/>
                    <a:pt x="9148" y="21960"/>
                  </a:cubicBezTo>
                  <a:cubicBezTo>
                    <a:pt x="9204" y="21957"/>
                    <a:pt x="9262" y="21952"/>
                    <a:pt x="9318" y="21946"/>
                  </a:cubicBezTo>
                  <a:cubicBezTo>
                    <a:pt x="9784" y="21888"/>
                    <a:pt x="10239" y="21740"/>
                    <a:pt x="10635" y="21483"/>
                  </a:cubicBezTo>
                  <a:cubicBezTo>
                    <a:pt x="10682" y="21450"/>
                    <a:pt x="10730" y="21419"/>
                    <a:pt x="10786" y="21416"/>
                  </a:cubicBezTo>
                  <a:cubicBezTo>
                    <a:pt x="10788" y="21416"/>
                    <a:pt x="10790" y="21416"/>
                    <a:pt x="10792" y="21416"/>
                  </a:cubicBezTo>
                  <a:cubicBezTo>
                    <a:pt x="10862" y="21416"/>
                    <a:pt x="10927" y="21459"/>
                    <a:pt x="10989" y="21503"/>
                  </a:cubicBezTo>
                  <a:cubicBezTo>
                    <a:pt x="11437" y="21815"/>
                    <a:pt x="12058" y="21959"/>
                    <a:pt x="12693" y="21959"/>
                  </a:cubicBezTo>
                  <a:cubicBezTo>
                    <a:pt x="13471" y="21959"/>
                    <a:pt x="14270" y="21742"/>
                    <a:pt x="14797" y="21352"/>
                  </a:cubicBezTo>
                  <a:cubicBezTo>
                    <a:pt x="15207" y="21051"/>
                    <a:pt x="15525" y="20652"/>
                    <a:pt x="15721" y="20205"/>
                  </a:cubicBezTo>
                  <a:cubicBezTo>
                    <a:pt x="15749" y="20141"/>
                    <a:pt x="15774" y="20080"/>
                    <a:pt x="15793" y="20013"/>
                  </a:cubicBezTo>
                  <a:cubicBezTo>
                    <a:pt x="16033" y="20010"/>
                    <a:pt x="16254" y="19968"/>
                    <a:pt x="16457" y="19898"/>
                  </a:cubicBezTo>
                  <a:cubicBezTo>
                    <a:pt x="16516" y="19904"/>
                    <a:pt x="16574" y="19904"/>
                    <a:pt x="16630" y="19904"/>
                  </a:cubicBezTo>
                  <a:cubicBezTo>
                    <a:pt x="16736" y="19904"/>
                    <a:pt x="16892" y="19896"/>
                    <a:pt x="17074" y="19857"/>
                  </a:cubicBezTo>
                  <a:lnTo>
                    <a:pt x="17090" y="19854"/>
                  </a:lnTo>
                  <a:cubicBezTo>
                    <a:pt x="17643" y="19723"/>
                    <a:pt x="18109" y="19357"/>
                    <a:pt x="18374" y="18863"/>
                  </a:cubicBezTo>
                  <a:cubicBezTo>
                    <a:pt x="18413" y="18855"/>
                    <a:pt x="18452" y="18844"/>
                    <a:pt x="18488" y="18836"/>
                  </a:cubicBezTo>
                  <a:cubicBezTo>
                    <a:pt x="18709" y="18908"/>
                    <a:pt x="18921" y="18947"/>
                    <a:pt x="19152" y="18947"/>
                  </a:cubicBezTo>
                  <a:cubicBezTo>
                    <a:pt x="20059" y="18947"/>
                    <a:pt x="20846" y="18336"/>
                    <a:pt x="21069" y="17457"/>
                  </a:cubicBezTo>
                  <a:lnTo>
                    <a:pt x="21074" y="17449"/>
                  </a:lnTo>
                  <a:cubicBezTo>
                    <a:pt x="21152" y="17134"/>
                    <a:pt x="21150" y="16799"/>
                    <a:pt x="21069" y="16484"/>
                  </a:cubicBezTo>
                  <a:cubicBezTo>
                    <a:pt x="21409" y="16102"/>
                    <a:pt x="21618" y="15599"/>
                    <a:pt x="21618" y="15047"/>
                  </a:cubicBezTo>
                  <a:cubicBezTo>
                    <a:pt x="21624" y="14640"/>
                    <a:pt x="21523" y="14258"/>
                    <a:pt x="21325" y="13923"/>
                  </a:cubicBezTo>
                  <a:lnTo>
                    <a:pt x="21311" y="13312"/>
                  </a:lnTo>
                  <a:lnTo>
                    <a:pt x="21217" y="13312"/>
                  </a:lnTo>
                  <a:cubicBezTo>
                    <a:pt x="21270" y="13203"/>
                    <a:pt x="21314" y="13091"/>
                    <a:pt x="21345" y="12980"/>
                  </a:cubicBezTo>
                  <a:cubicBezTo>
                    <a:pt x="21454" y="12732"/>
                    <a:pt x="21507" y="12461"/>
                    <a:pt x="21507" y="12185"/>
                  </a:cubicBezTo>
                  <a:cubicBezTo>
                    <a:pt x="21507" y="12109"/>
                    <a:pt x="21498" y="12031"/>
                    <a:pt x="21487" y="11959"/>
                  </a:cubicBezTo>
                  <a:cubicBezTo>
                    <a:pt x="21479" y="11708"/>
                    <a:pt x="21423" y="11462"/>
                    <a:pt x="21320" y="11233"/>
                  </a:cubicBezTo>
                  <a:cubicBezTo>
                    <a:pt x="21621" y="10687"/>
                    <a:pt x="21677" y="10048"/>
                    <a:pt x="21470" y="9454"/>
                  </a:cubicBezTo>
                  <a:cubicBezTo>
                    <a:pt x="21733" y="9035"/>
                    <a:pt x="21836" y="8525"/>
                    <a:pt x="21738" y="8031"/>
                  </a:cubicBezTo>
                  <a:lnTo>
                    <a:pt x="21738" y="8028"/>
                  </a:lnTo>
                  <a:cubicBezTo>
                    <a:pt x="21655" y="7598"/>
                    <a:pt x="21429" y="7211"/>
                    <a:pt x="21105" y="6926"/>
                  </a:cubicBezTo>
                  <a:cubicBezTo>
                    <a:pt x="21083" y="6893"/>
                    <a:pt x="21060" y="6859"/>
                    <a:pt x="21035" y="6826"/>
                  </a:cubicBezTo>
                  <a:lnTo>
                    <a:pt x="21027" y="6814"/>
                  </a:lnTo>
                  <a:cubicBezTo>
                    <a:pt x="20954" y="6717"/>
                    <a:pt x="20873" y="6630"/>
                    <a:pt x="20787" y="6549"/>
                  </a:cubicBezTo>
                  <a:cubicBezTo>
                    <a:pt x="20854" y="6424"/>
                    <a:pt x="20910" y="6296"/>
                    <a:pt x="20949" y="6162"/>
                  </a:cubicBezTo>
                  <a:cubicBezTo>
                    <a:pt x="21055" y="5919"/>
                    <a:pt x="21111" y="5646"/>
                    <a:pt x="21108" y="5364"/>
                  </a:cubicBezTo>
                  <a:cubicBezTo>
                    <a:pt x="21108" y="5280"/>
                    <a:pt x="21102" y="5199"/>
                    <a:pt x="21091" y="5118"/>
                  </a:cubicBezTo>
                  <a:cubicBezTo>
                    <a:pt x="21077" y="4756"/>
                    <a:pt x="20963" y="4398"/>
                    <a:pt x="20742" y="4083"/>
                  </a:cubicBezTo>
                  <a:lnTo>
                    <a:pt x="20740" y="4080"/>
                  </a:lnTo>
                  <a:cubicBezTo>
                    <a:pt x="20519" y="3765"/>
                    <a:pt x="20215" y="3525"/>
                    <a:pt x="19866" y="3386"/>
                  </a:cubicBezTo>
                  <a:cubicBezTo>
                    <a:pt x="19685" y="3277"/>
                    <a:pt x="19487" y="3199"/>
                    <a:pt x="19280" y="3154"/>
                  </a:cubicBezTo>
                  <a:cubicBezTo>
                    <a:pt x="19225" y="2951"/>
                    <a:pt x="19135" y="2744"/>
                    <a:pt x="18988" y="2543"/>
                  </a:cubicBezTo>
                  <a:lnTo>
                    <a:pt x="18985" y="2535"/>
                  </a:lnTo>
                  <a:cubicBezTo>
                    <a:pt x="18614" y="2019"/>
                    <a:pt x="18014" y="1712"/>
                    <a:pt x="17381" y="1712"/>
                  </a:cubicBezTo>
                  <a:cubicBezTo>
                    <a:pt x="16987" y="1712"/>
                    <a:pt x="16611" y="1829"/>
                    <a:pt x="16293" y="2041"/>
                  </a:cubicBezTo>
                  <a:cubicBezTo>
                    <a:pt x="16131" y="1718"/>
                    <a:pt x="15888" y="1439"/>
                    <a:pt x="15592" y="1235"/>
                  </a:cubicBezTo>
                  <a:cubicBezTo>
                    <a:pt x="15327" y="1054"/>
                    <a:pt x="15023" y="939"/>
                    <a:pt x="14708" y="895"/>
                  </a:cubicBezTo>
                  <a:cubicBezTo>
                    <a:pt x="14147" y="814"/>
                    <a:pt x="13542" y="769"/>
                    <a:pt x="12998" y="568"/>
                  </a:cubicBezTo>
                  <a:cubicBezTo>
                    <a:pt x="12644" y="440"/>
                    <a:pt x="12292" y="314"/>
                    <a:pt x="11941" y="186"/>
                  </a:cubicBezTo>
                  <a:cubicBezTo>
                    <a:pt x="11715" y="102"/>
                    <a:pt x="11483" y="21"/>
                    <a:pt x="11243" y="5"/>
                  </a:cubicBezTo>
                  <a:cubicBezTo>
                    <a:pt x="11209" y="2"/>
                    <a:pt x="11175" y="1"/>
                    <a:pt x="1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6762543" y="4511917"/>
              <a:ext cx="34474" cy="23433"/>
            </a:xfrm>
            <a:custGeom>
              <a:avLst/>
              <a:gdLst/>
              <a:ahLst/>
              <a:cxnLst/>
              <a:rect l="l" t="t" r="r" b="b"/>
              <a:pathLst>
                <a:path w="1121" h="762" extrusionOk="0">
                  <a:moveTo>
                    <a:pt x="366" y="0"/>
                  </a:moveTo>
                  <a:cubicBezTo>
                    <a:pt x="338" y="0"/>
                    <a:pt x="308" y="10"/>
                    <a:pt x="277" y="32"/>
                  </a:cubicBezTo>
                  <a:cubicBezTo>
                    <a:pt x="0" y="227"/>
                    <a:pt x="332" y="646"/>
                    <a:pt x="332" y="646"/>
                  </a:cubicBezTo>
                  <a:cubicBezTo>
                    <a:pt x="403" y="728"/>
                    <a:pt x="480" y="762"/>
                    <a:pt x="556" y="762"/>
                  </a:cubicBezTo>
                  <a:cubicBezTo>
                    <a:pt x="846" y="762"/>
                    <a:pt x="1121" y="271"/>
                    <a:pt x="955" y="169"/>
                  </a:cubicBezTo>
                  <a:cubicBezTo>
                    <a:pt x="927" y="152"/>
                    <a:pt x="898" y="144"/>
                    <a:pt x="868" y="144"/>
                  </a:cubicBezTo>
                  <a:cubicBezTo>
                    <a:pt x="775" y="144"/>
                    <a:pt x="678" y="217"/>
                    <a:pt x="609" y="297"/>
                  </a:cubicBezTo>
                  <a:lnTo>
                    <a:pt x="609" y="297"/>
                  </a:lnTo>
                  <a:cubicBezTo>
                    <a:pt x="573" y="157"/>
                    <a:pt x="481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6765557" y="4510656"/>
              <a:ext cx="29522" cy="25863"/>
            </a:xfrm>
            <a:custGeom>
              <a:avLst/>
              <a:gdLst/>
              <a:ahLst/>
              <a:cxnLst/>
              <a:rect l="l" t="t" r="r" b="b"/>
              <a:pathLst>
                <a:path w="960" h="841" extrusionOk="0">
                  <a:moveTo>
                    <a:pt x="488" y="433"/>
                  </a:moveTo>
                  <a:cubicBezTo>
                    <a:pt x="491" y="472"/>
                    <a:pt x="486" y="500"/>
                    <a:pt x="474" y="511"/>
                  </a:cubicBezTo>
                  <a:lnTo>
                    <a:pt x="460" y="511"/>
                  </a:lnTo>
                  <a:cubicBezTo>
                    <a:pt x="458" y="503"/>
                    <a:pt x="463" y="475"/>
                    <a:pt x="488" y="433"/>
                  </a:cubicBezTo>
                  <a:close/>
                  <a:moveTo>
                    <a:pt x="268" y="79"/>
                  </a:moveTo>
                  <a:cubicBezTo>
                    <a:pt x="352" y="79"/>
                    <a:pt x="430" y="199"/>
                    <a:pt x="466" y="324"/>
                  </a:cubicBezTo>
                  <a:cubicBezTo>
                    <a:pt x="419" y="388"/>
                    <a:pt x="368" y="472"/>
                    <a:pt x="382" y="528"/>
                  </a:cubicBezTo>
                  <a:cubicBezTo>
                    <a:pt x="391" y="547"/>
                    <a:pt x="399" y="564"/>
                    <a:pt x="421" y="575"/>
                  </a:cubicBezTo>
                  <a:cubicBezTo>
                    <a:pt x="438" y="584"/>
                    <a:pt x="458" y="589"/>
                    <a:pt x="474" y="589"/>
                  </a:cubicBezTo>
                  <a:cubicBezTo>
                    <a:pt x="502" y="589"/>
                    <a:pt x="522" y="578"/>
                    <a:pt x="539" y="558"/>
                  </a:cubicBezTo>
                  <a:cubicBezTo>
                    <a:pt x="580" y="505"/>
                    <a:pt x="566" y="402"/>
                    <a:pt x="552" y="346"/>
                  </a:cubicBezTo>
                  <a:cubicBezTo>
                    <a:pt x="613" y="284"/>
                    <a:pt x="701" y="224"/>
                    <a:pt x="776" y="224"/>
                  </a:cubicBezTo>
                  <a:cubicBezTo>
                    <a:pt x="798" y="224"/>
                    <a:pt x="818" y="229"/>
                    <a:pt x="837" y="240"/>
                  </a:cubicBezTo>
                  <a:cubicBezTo>
                    <a:pt x="884" y="268"/>
                    <a:pt x="868" y="352"/>
                    <a:pt x="857" y="388"/>
                  </a:cubicBezTo>
                  <a:cubicBezTo>
                    <a:pt x="812" y="545"/>
                    <a:pt x="639" y="765"/>
                    <a:pt x="458" y="765"/>
                  </a:cubicBezTo>
                  <a:cubicBezTo>
                    <a:pt x="388" y="765"/>
                    <a:pt x="321" y="729"/>
                    <a:pt x="265" y="662"/>
                  </a:cubicBezTo>
                  <a:cubicBezTo>
                    <a:pt x="265" y="659"/>
                    <a:pt x="84" y="433"/>
                    <a:pt x="112" y="249"/>
                  </a:cubicBezTo>
                  <a:cubicBezTo>
                    <a:pt x="123" y="185"/>
                    <a:pt x="151" y="140"/>
                    <a:pt x="201" y="101"/>
                  </a:cubicBezTo>
                  <a:cubicBezTo>
                    <a:pt x="223" y="87"/>
                    <a:pt x="248" y="79"/>
                    <a:pt x="268" y="79"/>
                  </a:cubicBezTo>
                  <a:close/>
                  <a:moveTo>
                    <a:pt x="268" y="1"/>
                  </a:moveTo>
                  <a:cubicBezTo>
                    <a:pt x="226" y="1"/>
                    <a:pt x="193" y="12"/>
                    <a:pt x="154" y="40"/>
                  </a:cubicBezTo>
                  <a:cubicBezTo>
                    <a:pt x="84" y="93"/>
                    <a:pt x="42" y="157"/>
                    <a:pt x="31" y="238"/>
                  </a:cubicBezTo>
                  <a:cubicBezTo>
                    <a:pt x="0" y="455"/>
                    <a:pt x="193" y="698"/>
                    <a:pt x="201" y="712"/>
                  </a:cubicBezTo>
                  <a:cubicBezTo>
                    <a:pt x="276" y="798"/>
                    <a:pt x="360" y="840"/>
                    <a:pt x="452" y="840"/>
                  </a:cubicBezTo>
                  <a:cubicBezTo>
                    <a:pt x="684" y="840"/>
                    <a:pt x="882" y="586"/>
                    <a:pt x="932" y="413"/>
                  </a:cubicBezTo>
                  <a:cubicBezTo>
                    <a:pt x="960" y="302"/>
                    <a:pt x="940" y="218"/>
                    <a:pt x="876" y="176"/>
                  </a:cubicBezTo>
                  <a:cubicBezTo>
                    <a:pt x="840" y="154"/>
                    <a:pt x="806" y="143"/>
                    <a:pt x="767" y="143"/>
                  </a:cubicBezTo>
                  <a:cubicBezTo>
                    <a:pt x="670" y="143"/>
                    <a:pt x="583" y="207"/>
                    <a:pt x="527" y="260"/>
                  </a:cubicBezTo>
                  <a:cubicBezTo>
                    <a:pt x="477" y="123"/>
                    <a:pt x="38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6750888" y="4539194"/>
              <a:ext cx="31214" cy="23741"/>
            </a:xfrm>
            <a:custGeom>
              <a:avLst/>
              <a:gdLst/>
              <a:ahLst/>
              <a:cxnLst/>
              <a:rect l="l" t="t" r="r" b="b"/>
              <a:pathLst>
                <a:path w="1015" h="772" extrusionOk="0">
                  <a:moveTo>
                    <a:pt x="600" y="0"/>
                  </a:moveTo>
                  <a:cubicBezTo>
                    <a:pt x="574" y="0"/>
                    <a:pt x="546" y="3"/>
                    <a:pt x="516" y="10"/>
                  </a:cubicBezTo>
                  <a:cubicBezTo>
                    <a:pt x="516" y="10"/>
                    <a:pt x="0" y="144"/>
                    <a:pt x="100" y="467"/>
                  </a:cubicBezTo>
                  <a:cubicBezTo>
                    <a:pt x="125" y="546"/>
                    <a:pt x="181" y="577"/>
                    <a:pt x="248" y="577"/>
                  </a:cubicBezTo>
                  <a:cubicBezTo>
                    <a:pt x="336" y="577"/>
                    <a:pt x="443" y="524"/>
                    <a:pt x="524" y="461"/>
                  </a:cubicBezTo>
                  <a:lnTo>
                    <a:pt x="524" y="461"/>
                  </a:lnTo>
                  <a:cubicBezTo>
                    <a:pt x="532" y="599"/>
                    <a:pt x="588" y="758"/>
                    <a:pt x="720" y="772"/>
                  </a:cubicBezTo>
                  <a:cubicBezTo>
                    <a:pt x="722" y="772"/>
                    <a:pt x="725" y="772"/>
                    <a:pt x="728" y="772"/>
                  </a:cubicBezTo>
                  <a:cubicBezTo>
                    <a:pt x="952" y="772"/>
                    <a:pt x="101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6751903" y="4537903"/>
              <a:ext cx="28846" cy="26232"/>
            </a:xfrm>
            <a:custGeom>
              <a:avLst/>
              <a:gdLst/>
              <a:ahLst/>
              <a:cxnLst/>
              <a:rect l="l" t="t" r="r" b="b"/>
              <a:pathLst>
                <a:path w="938" h="853" extrusionOk="0">
                  <a:moveTo>
                    <a:pt x="547" y="331"/>
                  </a:moveTo>
                  <a:cubicBezTo>
                    <a:pt x="561" y="331"/>
                    <a:pt x="570" y="339"/>
                    <a:pt x="567" y="339"/>
                  </a:cubicBezTo>
                  <a:cubicBezTo>
                    <a:pt x="570" y="350"/>
                    <a:pt x="558" y="373"/>
                    <a:pt x="528" y="409"/>
                  </a:cubicBezTo>
                  <a:cubicBezTo>
                    <a:pt x="533" y="364"/>
                    <a:pt x="545" y="336"/>
                    <a:pt x="547" y="331"/>
                  </a:cubicBezTo>
                  <a:close/>
                  <a:moveTo>
                    <a:pt x="561" y="82"/>
                  </a:moveTo>
                  <a:cubicBezTo>
                    <a:pt x="651" y="82"/>
                    <a:pt x="721" y="124"/>
                    <a:pt x="768" y="205"/>
                  </a:cubicBezTo>
                  <a:cubicBezTo>
                    <a:pt x="851" y="353"/>
                    <a:pt x="837" y="593"/>
                    <a:pt x="771" y="713"/>
                  </a:cubicBezTo>
                  <a:cubicBezTo>
                    <a:pt x="757" y="741"/>
                    <a:pt x="729" y="774"/>
                    <a:pt x="695" y="774"/>
                  </a:cubicBezTo>
                  <a:lnTo>
                    <a:pt x="687" y="774"/>
                  </a:lnTo>
                  <a:cubicBezTo>
                    <a:pt x="586" y="763"/>
                    <a:pt x="539" y="635"/>
                    <a:pt x="528" y="521"/>
                  </a:cubicBezTo>
                  <a:cubicBezTo>
                    <a:pt x="581" y="476"/>
                    <a:pt x="665" y="395"/>
                    <a:pt x="639" y="323"/>
                  </a:cubicBezTo>
                  <a:cubicBezTo>
                    <a:pt x="634" y="300"/>
                    <a:pt x="617" y="267"/>
                    <a:pt x="558" y="256"/>
                  </a:cubicBezTo>
                  <a:cubicBezTo>
                    <a:pt x="556" y="253"/>
                    <a:pt x="547" y="253"/>
                    <a:pt x="545" y="253"/>
                  </a:cubicBezTo>
                  <a:cubicBezTo>
                    <a:pt x="531" y="253"/>
                    <a:pt x="514" y="256"/>
                    <a:pt x="492" y="275"/>
                  </a:cubicBezTo>
                  <a:cubicBezTo>
                    <a:pt x="455" y="317"/>
                    <a:pt x="439" y="406"/>
                    <a:pt x="444" y="482"/>
                  </a:cubicBezTo>
                  <a:cubicBezTo>
                    <a:pt x="360" y="546"/>
                    <a:pt x="271" y="579"/>
                    <a:pt x="207" y="579"/>
                  </a:cubicBezTo>
                  <a:cubicBezTo>
                    <a:pt x="146" y="579"/>
                    <a:pt x="112" y="554"/>
                    <a:pt x="95" y="498"/>
                  </a:cubicBezTo>
                  <a:cubicBezTo>
                    <a:pt x="76" y="437"/>
                    <a:pt x="81" y="381"/>
                    <a:pt x="112" y="328"/>
                  </a:cubicBezTo>
                  <a:cubicBezTo>
                    <a:pt x="201" y="163"/>
                    <a:pt x="480" y="91"/>
                    <a:pt x="486" y="91"/>
                  </a:cubicBezTo>
                  <a:cubicBezTo>
                    <a:pt x="512" y="85"/>
                    <a:pt x="537" y="82"/>
                    <a:pt x="561" y="82"/>
                  </a:cubicBezTo>
                  <a:close/>
                  <a:moveTo>
                    <a:pt x="560" y="1"/>
                  </a:moveTo>
                  <a:cubicBezTo>
                    <a:pt x="532" y="1"/>
                    <a:pt x="501" y="4"/>
                    <a:pt x="469" y="10"/>
                  </a:cubicBezTo>
                  <a:cubicBezTo>
                    <a:pt x="455" y="16"/>
                    <a:pt x="154" y="94"/>
                    <a:pt x="45" y="286"/>
                  </a:cubicBezTo>
                  <a:cubicBezTo>
                    <a:pt x="9" y="359"/>
                    <a:pt x="1" y="440"/>
                    <a:pt x="26" y="521"/>
                  </a:cubicBezTo>
                  <a:cubicBezTo>
                    <a:pt x="54" y="607"/>
                    <a:pt x="120" y="657"/>
                    <a:pt x="210" y="657"/>
                  </a:cubicBezTo>
                  <a:cubicBezTo>
                    <a:pt x="282" y="657"/>
                    <a:pt x="372" y="624"/>
                    <a:pt x="455" y="574"/>
                  </a:cubicBezTo>
                  <a:cubicBezTo>
                    <a:pt x="478" y="708"/>
                    <a:pt x="545" y="839"/>
                    <a:pt x="681" y="853"/>
                  </a:cubicBezTo>
                  <a:lnTo>
                    <a:pt x="695" y="853"/>
                  </a:lnTo>
                  <a:cubicBezTo>
                    <a:pt x="737" y="853"/>
                    <a:pt x="793" y="833"/>
                    <a:pt x="840" y="744"/>
                  </a:cubicBezTo>
                  <a:cubicBezTo>
                    <a:pt x="921" y="604"/>
                    <a:pt x="938" y="336"/>
                    <a:pt x="837" y="161"/>
                  </a:cubicBezTo>
                  <a:cubicBezTo>
                    <a:pt x="777" y="57"/>
                    <a:pt x="683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6779457" y="4535596"/>
              <a:ext cx="28938" cy="21342"/>
            </a:xfrm>
            <a:custGeom>
              <a:avLst/>
              <a:gdLst/>
              <a:ahLst/>
              <a:cxnLst/>
              <a:rect l="l" t="t" r="r" b="b"/>
              <a:pathLst>
                <a:path w="941" h="694" extrusionOk="0">
                  <a:moveTo>
                    <a:pt x="398" y="0"/>
                  </a:moveTo>
                  <a:cubicBezTo>
                    <a:pt x="251" y="0"/>
                    <a:pt x="126" y="91"/>
                    <a:pt x="126" y="91"/>
                  </a:cubicBezTo>
                  <a:cubicBezTo>
                    <a:pt x="47" y="135"/>
                    <a:pt x="0" y="370"/>
                    <a:pt x="181" y="565"/>
                  </a:cubicBezTo>
                  <a:cubicBezTo>
                    <a:pt x="266" y="657"/>
                    <a:pt x="378" y="693"/>
                    <a:pt x="487" y="693"/>
                  </a:cubicBezTo>
                  <a:cubicBezTo>
                    <a:pt x="607" y="693"/>
                    <a:pt x="725" y="649"/>
                    <a:pt x="801" y="584"/>
                  </a:cubicBezTo>
                  <a:cubicBezTo>
                    <a:pt x="940" y="462"/>
                    <a:pt x="795" y="216"/>
                    <a:pt x="586" y="60"/>
                  </a:cubicBezTo>
                  <a:cubicBezTo>
                    <a:pt x="525" y="16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6783147" y="4535627"/>
              <a:ext cx="8088" cy="14853"/>
            </a:xfrm>
            <a:custGeom>
              <a:avLst/>
              <a:gdLst/>
              <a:ahLst/>
              <a:cxnLst/>
              <a:rect l="l" t="t" r="r" b="b"/>
              <a:pathLst>
                <a:path w="263" h="483" extrusionOk="0">
                  <a:moveTo>
                    <a:pt x="262" y="0"/>
                  </a:moveTo>
                  <a:lnTo>
                    <a:pt x="0" y="483"/>
                  </a:lnTo>
                  <a:cubicBezTo>
                    <a:pt x="73" y="438"/>
                    <a:pt x="262" y="1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6781579" y="4534397"/>
              <a:ext cx="10948" cy="17314"/>
            </a:xfrm>
            <a:custGeom>
              <a:avLst/>
              <a:gdLst/>
              <a:ahLst/>
              <a:cxnLst/>
              <a:rect l="l" t="t" r="r" b="b"/>
              <a:pathLst>
                <a:path w="356" h="563" extrusionOk="0">
                  <a:moveTo>
                    <a:pt x="310" y="1"/>
                  </a:moveTo>
                  <a:cubicBezTo>
                    <a:pt x="295" y="1"/>
                    <a:pt x="282" y="9"/>
                    <a:pt x="274" y="24"/>
                  </a:cubicBezTo>
                  <a:cubicBezTo>
                    <a:pt x="182" y="230"/>
                    <a:pt x="65" y="464"/>
                    <a:pt x="26" y="487"/>
                  </a:cubicBezTo>
                  <a:cubicBezTo>
                    <a:pt x="6" y="498"/>
                    <a:pt x="1" y="523"/>
                    <a:pt x="12" y="540"/>
                  </a:cubicBezTo>
                  <a:cubicBezTo>
                    <a:pt x="20" y="554"/>
                    <a:pt x="34" y="562"/>
                    <a:pt x="48" y="562"/>
                  </a:cubicBezTo>
                  <a:cubicBezTo>
                    <a:pt x="57" y="562"/>
                    <a:pt x="65" y="562"/>
                    <a:pt x="68" y="554"/>
                  </a:cubicBezTo>
                  <a:cubicBezTo>
                    <a:pt x="149" y="509"/>
                    <a:pt x="302" y="160"/>
                    <a:pt x="347" y="54"/>
                  </a:cubicBezTo>
                  <a:cubicBezTo>
                    <a:pt x="355" y="35"/>
                    <a:pt x="347" y="12"/>
                    <a:pt x="327" y="4"/>
                  </a:cubicBezTo>
                  <a:cubicBezTo>
                    <a:pt x="321" y="2"/>
                    <a:pt x="31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6787760" y="4538118"/>
              <a:ext cx="10148" cy="17191"/>
            </a:xfrm>
            <a:custGeom>
              <a:avLst/>
              <a:gdLst/>
              <a:ahLst/>
              <a:cxnLst/>
              <a:rect l="l" t="t" r="r" b="b"/>
              <a:pathLst>
                <a:path w="330" h="559" extrusionOk="0">
                  <a:moveTo>
                    <a:pt x="330" y="0"/>
                  </a:moveTo>
                  <a:lnTo>
                    <a:pt x="1" y="558"/>
                  </a:lnTo>
                  <a:cubicBezTo>
                    <a:pt x="98" y="502"/>
                    <a:pt x="330" y="1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6786315" y="4536980"/>
              <a:ext cx="12885" cy="19620"/>
            </a:xfrm>
            <a:custGeom>
              <a:avLst/>
              <a:gdLst/>
              <a:ahLst/>
              <a:cxnLst/>
              <a:rect l="l" t="t" r="r" b="b"/>
              <a:pathLst>
                <a:path w="419" h="638" extrusionOk="0">
                  <a:moveTo>
                    <a:pt x="375" y="1"/>
                  </a:moveTo>
                  <a:cubicBezTo>
                    <a:pt x="361" y="1"/>
                    <a:pt x="347" y="9"/>
                    <a:pt x="341" y="23"/>
                  </a:cubicBezTo>
                  <a:cubicBezTo>
                    <a:pt x="246" y="230"/>
                    <a:pt x="84" y="528"/>
                    <a:pt x="25" y="565"/>
                  </a:cubicBezTo>
                  <a:cubicBezTo>
                    <a:pt x="6" y="576"/>
                    <a:pt x="0" y="595"/>
                    <a:pt x="11" y="618"/>
                  </a:cubicBezTo>
                  <a:cubicBezTo>
                    <a:pt x="20" y="631"/>
                    <a:pt x="34" y="637"/>
                    <a:pt x="48" y="637"/>
                  </a:cubicBezTo>
                  <a:cubicBezTo>
                    <a:pt x="53" y="637"/>
                    <a:pt x="62" y="634"/>
                    <a:pt x="67" y="631"/>
                  </a:cubicBezTo>
                  <a:cubicBezTo>
                    <a:pt x="168" y="570"/>
                    <a:pt x="371" y="138"/>
                    <a:pt x="413" y="54"/>
                  </a:cubicBezTo>
                  <a:cubicBezTo>
                    <a:pt x="419" y="34"/>
                    <a:pt x="413" y="12"/>
                    <a:pt x="391" y="4"/>
                  </a:cubicBezTo>
                  <a:cubicBezTo>
                    <a:pt x="386" y="2"/>
                    <a:pt x="38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6759714" y="4519236"/>
              <a:ext cx="9195" cy="13746"/>
            </a:xfrm>
            <a:custGeom>
              <a:avLst/>
              <a:gdLst/>
              <a:ahLst/>
              <a:cxnLst/>
              <a:rect l="l" t="t" r="r" b="b"/>
              <a:pathLst>
                <a:path w="299" h="447" extrusionOk="0">
                  <a:moveTo>
                    <a:pt x="23" y="1"/>
                  </a:moveTo>
                  <a:cubicBezTo>
                    <a:pt x="0" y="333"/>
                    <a:pt x="299" y="447"/>
                    <a:pt x="299" y="447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6758607" y="4517852"/>
              <a:ext cx="11778" cy="16330"/>
            </a:xfrm>
            <a:custGeom>
              <a:avLst/>
              <a:gdLst/>
              <a:ahLst/>
              <a:cxnLst/>
              <a:rect l="l" t="t" r="r" b="b"/>
              <a:pathLst>
                <a:path w="383" h="531" extrusionOk="0">
                  <a:moveTo>
                    <a:pt x="62" y="1"/>
                  </a:moveTo>
                  <a:cubicBezTo>
                    <a:pt x="42" y="1"/>
                    <a:pt x="22" y="18"/>
                    <a:pt x="20" y="40"/>
                  </a:cubicBezTo>
                  <a:cubicBezTo>
                    <a:pt x="0" y="397"/>
                    <a:pt x="315" y="523"/>
                    <a:pt x="321" y="528"/>
                  </a:cubicBezTo>
                  <a:cubicBezTo>
                    <a:pt x="324" y="531"/>
                    <a:pt x="327" y="531"/>
                    <a:pt x="335" y="531"/>
                  </a:cubicBezTo>
                  <a:cubicBezTo>
                    <a:pt x="352" y="531"/>
                    <a:pt x="366" y="520"/>
                    <a:pt x="377" y="503"/>
                  </a:cubicBezTo>
                  <a:cubicBezTo>
                    <a:pt x="382" y="481"/>
                    <a:pt x="371" y="458"/>
                    <a:pt x="352" y="450"/>
                  </a:cubicBezTo>
                  <a:cubicBezTo>
                    <a:pt x="349" y="450"/>
                    <a:pt x="84" y="341"/>
                    <a:pt x="101" y="43"/>
                  </a:cubicBezTo>
                  <a:cubicBezTo>
                    <a:pt x="101" y="20"/>
                    <a:pt x="84" y="4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6793849" y="4543346"/>
              <a:ext cx="7934" cy="13593"/>
            </a:xfrm>
            <a:custGeom>
              <a:avLst/>
              <a:gdLst/>
              <a:ahLst/>
              <a:cxnLst/>
              <a:rect l="l" t="t" r="r" b="b"/>
              <a:pathLst>
                <a:path w="258" h="442" extrusionOk="0">
                  <a:moveTo>
                    <a:pt x="257" y="0"/>
                  </a:moveTo>
                  <a:lnTo>
                    <a:pt x="1" y="441"/>
                  </a:lnTo>
                  <a:cubicBezTo>
                    <a:pt x="115" y="383"/>
                    <a:pt x="257" y="1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6792496" y="4542239"/>
              <a:ext cx="10671" cy="15991"/>
            </a:xfrm>
            <a:custGeom>
              <a:avLst/>
              <a:gdLst/>
              <a:ahLst/>
              <a:cxnLst/>
              <a:rect l="l" t="t" r="r" b="b"/>
              <a:pathLst>
                <a:path w="347" h="520" extrusionOk="0">
                  <a:moveTo>
                    <a:pt x="303" y="0"/>
                  </a:moveTo>
                  <a:cubicBezTo>
                    <a:pt x="288" y="0"/>
                    <a:pt x="272" y="11"/>
                    <a:pt x="268" y="28"/>
                  </a:cubicBezTo>
                  <a:cubicBezTo>
                    <a:pt x="215" y="168"/>
                    <a:pt x="103" y="407"/>
                    <a:pt x="28" y="447"/>
                  </a:cubicBezTo>
                  <a:cubicBezTo>
                    <a:pt x="6" y="455"/>
                    <a:pt x="0" y="477"/>
                    <a:pt x="8" y="497"/>
                  </a:cubicBezTo>
                  <a:cubicBezTo>
                    <a:pt x="17" y="511"/>
                    <a:pt x="31" y="519"/>
                    <a:pt x="45" y="519"/>
                  </a:cubicBezTo>
                  <a:cubicBezTo>
                    <a:pt x="48" y="519"/>
                    <a:pt x="56" y="516"/>
                    <a:pt x="61" y="516"/>
                  </a:cubicBezTo>
                  <a:cubicBezTo>
                    <a:pt x="190" y="449"/>
                    <a:pt x="324" y="92"/>
                    <a:pt x="340" y="50"/>
                  </a:cubicBezTo>
                  <a:cubicBezTo>
                    <a:pt x="346" y="34"/>
                    <a:pt x="338" y="9"/>
                    <a:pt x="315" y="3"/>
                  </a:cubicBezTo>
                  <a:cubicBezTo>
                    <a:pt x="312" y="1"/>
                    <a:pt x="307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6751564" y="4533321"/>
              <a:ext cx="16668" cy="3352"/>
            </a:xfrm>
            <a:custGeom>
              <a:avLst/>
              <a:gdLst/>
              <a:ahLst/>
              <a:cxnLst/>
              <a:rect l="l" t="t" r="r" b="b"/>
              <a:pathLst>
                <a:path w="542" h="109" extrusionOk="0">
                  <a:moveTo>
                    <a:pt x="278" y="0"/>
                  </a:moveTo>
                  <a:cubicBezTo>
                    <a:pt x="101" y="0"/>
                    <a:pt x="0" y="109"/>
                    <a:pt x="0" y="109"/>
                  </a:cubicBezTo>
                  <a:lnTo>
                    <a:pt x="542" y="75"/>
                  </a:lnTo>
                  <a:cubicBezTo>
                    <a:pt x="441" y="20"/>
                    <a:pt x="352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6750180" y="4532214"/>
              <a:ext cx="19251" cy="5751"/>
            </a:xfrm>
            <a:custGeom>
              <a:avLst/>
              <a:gdLst/>
              <a:ahLst/>
              <a:cxnLst/>
              <a:rect l="l" t="t" r="r" b="b"/>
              <a:pathLst>
                <a:path w="626" h="187" extrusionOk="0">
                  <a:moveTo>
                    <a:pt x="318" y="0"/>
                  </a:moveTo>
                  <a:cubicBezTo>
                    <a:pt x="128" y="0"/>
                    <a:pt x="17" y="118"/>
                    <a:pt x="15" y="120"/>
                  </a:cubicBezTo>
                  <a:cubicBezTo>
                    <a:pt x="1" y="136"/>
                    <a:pt x="1" y="162"/>
                    <a:pt x="17" y="176"/>
                  </a:cubicBezTo>
                  <a:cubicBezTo>
                    <a:pt x="26" y="181"/>
                    <a:pt x="37" y="187"/>
                    <a:pt x="45" y="187"/>
                  </a:cubicBezTo>
                  <a:cubicBezTo>
                    <a:pt x="57" y="187"/>
                    <a:pt x="68" y="181"/>
                    <a:pt x="70" y="173"/>
                  </a:cubicBezTo>
                  <a:cubicBezTo>
                    <a:pt x="76" y="165"/>
                    <a:pt x="161" y="76"/>
                    <a:pt x="313" y="76"/>
                  </a:cubicBezTo>
                  <a:cubicBezTo>
                    <a:pt x="382" y="76"/>
                    <a:pt x="465" y="94"/>
                    <a:pt x="561" y="148"/>
                  </a:cubicBezTo>
                  <a:cubicBezTo>
                    <a:pt x="568" y="151"/>
                    <a:pt x="575" y="153"/>
                    <a:pt x="582" y="153"/>
                  </a:cubicBezTo>
                  <a:cubicBezTo>
                    <a:pt x="595" y="153"/>
                    <a:pt x="607" y="147"/>
                    <a:pt x="614" y="134"/>
                  </a:cubicBezTo>
                  <a:cubicBezTo>
                    <a:pt x="626" y="117"/>
                    <a:pt x="623" y="92"/>
                    <a:pt x="601" y="81"/>
                  </a:cubicBezTo>
                  <a:cubicBezTo>
                    <a:pt x="494" y="21"/>
                    <a:pt x="399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7071944" y="4102017"/>
              <a:ext cx="34750" cy="22757"/>
            </a:xfrm>
            <a:custGeom>
              <a:avLst/>
              <a:gdLst/>
              <a:ahLst/>
              <a:cxnLst/>
              <a:rect l="l" t="t" r="r" b="b"/>
              <a:pathLst>
                <a:path w="1130" h="740" extrusionOk="0">
                  <a:moveTo>
                    <a:pt x="544" y="1"/>
                  </a:moveTo>
                  <a:cubicBezTo>
                    <a:pt x="239" y="1"/>
                    <a:pt x="1" y="555"/>
                    <a:pt x="184" y="640"/>
                  </a:cubicBezTo>
                  <a:cubicBezTo>
                    <a:pt x="207" y="651"/>
                    <a:pt x="231" y="656"/>
                    <a:pt x="255" y="656"/>
                  </a:cubicBezTo>
                  <a:cubicBezTo>
                    <a:pt x="355" y="656"/>
                    <a:pt x="453" y="567"/>
                    <a:pt x="517" y="473"/>
                  </a:cubicBezTo>
                  <a:lnTo>
                    <a:pt x="517" y="473"/>
                  </a:lnTo>
                  <a:cubicBezTo>
                    <a:pt x="566" y="602"/>
                    <a:pt x="666" y="739"/>
                    <a:pt x="774" y="739"/>
                  </a:cubicBezTo>
                  <a:cubicBezTo>
                    <a:pt x="808" y="739"/>
                    <a:pt x="842" y="726"/>
                    <a:pt x="875" y="695"/>
                  </a:cubicBezTo>
                  <a:cubicBezTo>
                    <a:pt x="1129" y="472"/>
                    <a:pt x="753" y="93"/>
                    <a:pt x="753" y="93"/>
                  </a:cubicBezTo>
                  <a:cubicBezTo>
                    <a:pt x="683" y="28"/>
                    <a:pt x="612" y="1"/>
                    <a:pt x="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7073881" y="4100664"/>
              <a:ext cx="29215" cy="25340"/>
            </a:xfrm>
            <a:custGeom>
              <a:avLst/>
              <a:gdLst/>
              <a:ahLst/>
              <a:cxnLst/>
              <a:rect l="l" t="t" r="r" b="b"/>
              <a:pathLst>
                <a:path w="950" h="824" extrusionOk="0">
                  <a:moveTo>
                    <a:pt x="467" y="335"/>
                  </a:moveTo>
                  <a:cubicBezTo>
                    <a:pt x="468" y="335"/>
                    <a:pt x="473" y="337"/>
                    <a:pt x="476" y="337"/>
                  </a:cubicBezTo>
                  <a:cubicBezTo>
                    <a:pt x="478" y="337"/>
                    <a:pt x="480" y="337"/>
                    <a:pt x="480" y="335"/>
                  </a:cubicBezTo>
                  <a:lnTo>
                    <a:pt x="480" y="335"/>
                  </a:lnTo>
                  <a:cubicBezTo>
                    <a:pt x="483" y="343"/>
                    <a:pt x="480" y="371"/>
                    <a:pt x="461" y="416"/>
                  </a:cubicBezTo>
                  <a:cubicBezTo>
                    <a:pt x="453" y="374"/>
                    <a:pt x="455" y="346"/>
                    <a:pt x="467" y="335"/>
                  </a:cubicBezTo>
                  <a:close/>
                  <a:moveTo>
                    <a:pt x="480" y="87"/>
                  </a:moveTo>
                  <a:cubicBezTo>
                    <a:pt x="539" y="87"/>
                    <a:pt x="603" y="115"/>
                    <a:pt x="659" y="168"/>
                  </a:cubicBezTo>
                  <a:cubicBezTo>
                    <a:pt x="662" y="168"/>
                    <a:pt x="865" y="377"/>
                    <a:pt x="857" y="561"/>
                  </a:cubicBezTo>
                  <a:cubicBezTo>
                    <a:pt x="857" y="622"/>
                    <a:pt x="832" y="675"/>
                    <a:pt x="785" y="717"/>
                  </a:cubicBezTo>
                  <a:cubicBezTo>
                    <a:pt x="759" y="737"/>
                    <a:pt x="734" y="748"/>
                    <a:pt x="712" y="748"/>
                  </a:cubicBezTo>
                  <a:cubicBezTo>
                    <a:pt x="631" y="748"/>
                    <a:pt x="545" y="639"/>
                    <a:pt x="494" y="525"/>
                  </a:cubicBezTo>
                  <a:cubicBezTo>
                    <a:pt x="536" y="455"/>
                    <a:pt x="573" y="368"/>
                    <a:pt x="553" y="315"/>
                  </a:cubicBezTo>
                  <a:cubicBezTo>
                    <a:pt x="547" y="293"/>
                    <a:pt x="533" y="276"/>
                    <a:pt x="511" y="268"/>
                  </a:cubicBezTo>
                  <a:cubicBezTo>
                    <a:pt x="496" y="263"/>
                    <a:pt x="482" y="260"/>
                    <a:pt x="469" y="260"/>
                  </a:cubicBezTo>
                  <a:cubicBezTo>
                    <a:pt x="439" y="260"/>
                    <a:pt x="414" y="273"/>
                    <a:pt x="397" y="296"/>
                  </a:cubicBezTo>
                  <a:cubicBezTo>
                    <a:pt x="358" y="357"/>
                    <a:pt x="383" y="461"/>
                    <a:pt x="405" y="516"/>
                  </a:cubicBezTo>
                  <a:cubicBezTo>
                    <a:pt x="350" y="592"/>
                    <a:pt x="265" y="664"/>
                    <a:pt x="185" y="664"/>
                  </a:cubicBezTo>
                  <a:cubicBezTo>
                    <a:pt x="168" y="664"/>
                    <a:pt x="151" y="660"/>
                    <a:pt x="135" y="653"/>
                  </a:cubicBezTo>
                  <a:cubicBezTo>
                    <a:pt x="98" y="631"/>
                    <a:pt x="84" y="569"/>
                    <a:pt x="104" y="486"/>
                  </a:cubicBezTo>
                  <a:cubicBezTo>
                    <a:pt x="146" y="296"/>
                    <a:pt x="313" y="87"/>
                    <a:pt x="480" y="87"/>
                  </a:cubicBezTo>
                  <a:close/>
                  <a:moveTo>
                    <a:pt x="483" y="0"/>
                  </a:moveTo>
                  <a:cubicBezTo>
                    <a:pt x="254" y="0"/>
                    <a:pt x="73" y="268"/>
                    <a:pt x="31" y="461"/>
                  </a:cubicBezTo>
                  <a:cubicBezTo>
                    <a:pt x="1" y="586"/>
                    <a:pt x="29" y="681"/>
                    <a:pt x="104" y="717"/>
                  </a:cubicBezTo>
                  <a:cubicBezTo>
                    <a:pt x="131" y="729"/>
                    <a:pt x="160" y="735"/>
                    <a:pt x="189" y="735"/>
                  </a:cubicBezTo>
                  <a:cubicBezTo>
                    <a:pt x="274" y="735"/>
                    <a:pt x="365" y="686"/>
                    <a:pt x="441" y="594"/>
                  </a:cubicBezTo>
                  <a:cubicBezTo>
                    <a:pt x="506" y="717"/>
                    <a:pt x="603" y="823"/>
                    <a:pt x="712" y="823"/>
                  </a:cubicBezTo>
                  <a:cubicBezTo>
                    <a:pt x="754" y="823"/>
                    <a:pt x="799" y="806"/>
                    <a:pt x="840" y="767"/>
                  </a:cubicBezTo>
                  <a:cubicBezTo>
                    <a:pt x="902" y="712"/>
                    <a:pt x="938" y="639"/>
                    <a:pt x="941" y="558"/>
                  </a:cubicBezTo>
                  <a:cubicBezTo>
                    <a:pt x="949" y="338"/>
                    <a:pt x="729" y="117"/>
                    <a:pt x="718" y="106"/>
                  </a:cubicBezTo>
                  <a:cubicBezTo>
                    <a:pt x="645" y="36"/>
                    <a:pt x="56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7084460" y="4073971"/>
              <a:ext cx="31060" cy="23310"/>
            </a:xfrm>
            <a:custGeom>
              <a:avLst/>
              <a:gdLst/>
              <a:ahLst/>
              <a:cxnLst/>
              <a:rect l="l" t="t" r="r" b="b"/>
              <a:pathLst>
                <a:path w="1010" h="758" extrusionOk="0">
                  <a:moveTo>
                    <a:pt x="225" y="1"/>
                  </a:moveTo>
                  <a:cubicBezTo>
                    <a:pt x="224" y="1"/>
                    <a:pt x="224" y="1"/>
                    <a:pt x="223" y="1"/>
                  </a:cubicBezTo>
                  <a:cubicBezTo>
                    <a:pt x="1" y="3"/>
                    <a:pt x="8" y="757"/>
                    <a:pt x="394" y="757"/>
                  </a:cubicBezTo>
                  <a:cubicBezTo>
                    <a:pt x="430" y="757"/>
                    <a:pt x="468" y="751"/>
                    <a:pt x="510" y="737"/>
                  </a:cubicBezTo>
                  <a:cubicBezTo>
                    <a:pt x="510" y="737"/>
                    <a:pt x="1010" y="547"/>
                    <a:pt x="876" y="238"/>
                  </a:cubicBezTo>
                  <a:cubicBezTo>
                    <a:pt x="846" y="171"/>
                    <a:pt x="796" y="144"/>
                    <a:pt x="739" y="144"/>
                  </a:cubicBezTo>
                  <a:cubicBezTo>
                    <a:pt x="646" y="144"/>
                    <a:pt x="534" y="213"/>
                    <a:pt x="454" y="290"/>
                  </a:cubicBezTo>
                  <a:lnTo>
                    <a:pt x="454" y="290"/>
                  </a:lnTo>
                  <a:cubicBezTo>
                    <a:pt x="432" y="153"/>
                    <a:pt x="358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7085567" y="4072956"/>
              <a:ext cx="27893" cy="25494"/>
            </a:xfrm>
            <a:custGeom>
              <a:avLst/>
              <a:gdLst/>
              <a:ahLst/>
              <a:cxnLst/>
              <a:rect l="l" t="t" r="r" b="b"/>
              <a:pathLst>
                <a:path w="907" h="829" extrusionOk="0">
                  <a:moveTo>
                    <a:pt x="391" y="416"/>
                  </a:moveTo>
                  <a:cubicBezTo>
                    <a:pt x="391" y="466"/>
                    <a:pt x="379" y="494"/>
                    <a:pt x="379" y="497"/>
                  </a:cubicBezTo>
                  <a:cubicBezTo>
                    <a:pt x="366" y="497"/>
                    <a:pt x="360" y="494"/>
                    <a:pt x="360" y="491"/>
                  </a:cubicBezTo>
                  <a:cubicBezTo>
                    <a:pt x="354" y="483"/>
                    <a:pt x="363" y="455"/>
                    <a:pt x="391" y="416"/>
                  </a:cubicBezTo>
                  <a:close/>
                  <a:moveTo>
                    <a:pt x="193" y="73"/>
                  </a:moveTo>
                  <a:cubicBezTo>
                    <a:pt x="293" y="73"/>
                    <a:pt x="354" y="198"/>
                    <a:pt x="377" y="310"/>
                  </a:cubicBezTo>
                  <a:cubicBezTo>
                    <a:pt x="332" y="357"/>
                    <a:pt x="257" y="449"/>
                    <a:pt x="282" y="519"/>
                  </a:cubicBezTo>
                  <a:cubicBezTo>
                    <a:pt x="290" y="539"/>
                    <a:pt x="310" y="572"/>
                    <a:pt x="377" y="578"/>
                  </a:cubicBezTo>
                  <a:cubicBezTo>
                    <a:pt x="393" y="578"/>
                    <a:pt x="416" y="566"/>
                    <a:pt x="430" y="550"/>
                  </a:cubicBezTo>
                  <a:cubicBezTo>
                    <a:pt x="466" y="508"/>
                    <a:pt x="472" y="413"/>
                    <a:pt x="460" y="338"/>
                  </a:cubicBezTo>
                  <a:cubicBezTo>
                    <a:pt x="541" y="260"/>
                    <a:pt x="633" y="215"/>
                    <a:pt x="700" y="215"/>
                  </a:cubicBezTo>
                  <a:cubicBezTo>
                    <a:pt x="750" y="215"/>
                    <a:pt x="781" y="237"/>
                    <a:pt x="801" y="285"/>
                  </a:cubicBezTo>
                  <a:cubicBezTo>
                    <a:pt x="829" y="343"/>
                    <a:pt x="829" y="399"/>
                    <a:pt x="806" y="455"/>
                  </a:cubicBezTo>
                  <a:cubicBezTo>
                    <a:pt x="737" y="628"/>
                    <a:pt x="466" y="731"/>
                    <a:pt x="463" y="731"/>
                  </a:cubicBezTo>
                  <a:cubicBezTo>
                    <a:pt x="424" y="742"/>
                    <a:pt x="391" y="748"/>
                    <a:pt x="360" y="748"/>
                  </a:cubicBezTo>
                  <a:cubicBezTo>
                    <a:pt x="156" y="748"/>
                    <a:pt x="81" y="497"/>
                    <a:pt x="81" y="329"/>
                  </a:cubicBezTo>
                  <a:cubicBezTo>
                    <a:pt x="81" y="184"/>
                    <a:pt x="128" y="73"/>
                    <a:pt x="193" y="73"/>
                  </a:cubicBezTo>
                  <a:close/>
                  <a:moveTo>
                    <a:pt x="187" y="0"/>
                  </a:moveTo>
                  <a:cubicBezTo>
                    <a:pt x="73" y="0"/>
                    <a:pt x="0" y="131"/>
                    <a:pt x="0" y="335"/>
                  </a:cubicBezTo>
                  <a:cubicBezTo>
                    <a:pt x="3" y="572"/>
                    <a:pt x="114" y="829"/>
                    <a:pt x="360" y="829"/>
                  </a:cubicBezTo>
                  <a:cubicBezTo>
                    <a:pt x="402" y="829"/>
                    <a:pt x="444" y="818"/>
                    <a:pt x="485" y="809"/>
                  </a:cubicBezTo>
                  <a:cubicBezTo>
                    <a:pt x="497" y="804"/>
                    <a:pt x="792" y="692"/>
                    <a:pt x="873" y="491"/>
                  </a:cubicBezTo>
                  <a:cubicBezTo>
                    <a:pt x="907" y="413"/>
                    <a:pt x="907" y="335"/>
                    <a:pt x="870" y="257"/>
                  </a:cubicBezTo>
                  <a:cubicBezTo>
                    <a:pt x="840" y="181"/>
                    <a:pt x="781" y="140"/>
                    <a:pt x="700" y="140"/>
                  </a:cubicBezTo>
                  <a:cubicBezTo>
                    <a:pt x="614" y="140"/>
                    <a:pt x="516" y="190"/>
                    <a:pt x="444" y="251"/>
                  </a:cubicBezTo>
                  <a:cubicBezTo>
                    <a:pt x="405" y="120"/>
                    <a:pt x="32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7057675" y="4082151"/>
              <a:ext cx="28938" cy="21035"/>
            </a:xfrm>
            <a:custGeom>
              <a:avLst/>
              <a:gdLst/>
              <a:ahLst/>
              <a:cxnLst/>
              <a:rect l="l" t="t" r="r" b="b"/>
              <a:pathLst>
                <a:path w="941" h="684" extrusionOk="0">
                  <a:moveTo>
                    <a:pt x="482" y="1"/>
                  </a:moveTo>
                  <a:cubicBezTo>
                    <a:pt x="342" y="1"/>
                    <a:pt x="206" y="65"/>
                    <a:pt x="129" y="147"/>
                  </a:cubicBezTo>
                  <a:cubicBezTo>
                    <a:pt x="0" y="281"/>
                    <a:pt x="171" y="513"/>
                    <a:pt x="394" y="641"/>
                  </a:cubicBezTo>
                  <a:cubicBezTo>
                    <a:pt x="447" y="672"/>
                    <a:pt x="501" y="684"/>
                    <a:pt x="552" y="684"/>
                  </a:cubicBezTo>
                  <a:cubicBezTo>
                    <a:pt x="715" y="684"/>
                    <a:pt x="848" y="566"/>
                    <a:pt x="848" y="566"/>
                  </a:cubicBezTo>
                  <a:cubicBezTo>
                    <a:pt x="921" y="513"/>
                    <a:pt x="941" y="273"/>
                    <a:pt x="745" y="97"/>
                  </a:cubicBezTo>
                  <a:cubicBezTo>
                    <a:pt x="667" y="29"/>
                    <a:pt x="574" y="1"/>
                    <a:pt x="482" y="1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7076188" y="4087348"/>
              <a:ext cx="6489" cy="15561"/>
            </a:xfrm>
            <a:custGeom>
              <a:avLst/>
              <a:gdLst/>
              <a:ahLst/>
              <a:cxnLst/>
              <a:rect l="l" t="t" r="r" b="b"/>
              <a:pathLst>
                <a:path w="211" h="506" extrusionOk="0">
                  <a:moveTo>
                    <a:pt x="210" y="1"/>
                  </a:moveTo>
                  <a:lnTo>
                    <a:pt x="210" y="1"/>
                  </a:lnTo>
                  <a:cubicBezTo>
                    <a:pt x="140" y="51"/>
                    <a:pt x="1" y="506"/>
                    <a:pt x="1" y="506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7074927" y="4086149"/>
              <a:ext cx="9103" cy="18144"/>
            </a:xfrm>
            <a:custGeom>
              <a:avLst/>
              <a:gdLst/>
              <a:ahLst/>
              <a:cxnLst/>
              <a:rect l="l" t="t" r="r" b="b"/>
              <a:pathLst>
                <a:path w="296" h="590" extrusionOk="0">
                  <a:moveTo>
                    <a:pt x="250" y="0"/>
                  </a:moveTo>
                  <a:cubicBezTo>
                    <a:pt x="241" y="0"/>
                    <a:pt x="233" y="3"/>
                    <a:pt x="226" y="9"/>
                  </a:cubicBezTo>
                  <a:cubicBezTo>
                    <a:pt x="154" y="65"/>
                    <a:pt x="39" y="425"/>
                    <a:pt x="3" y="536"/>
                  </a:cubicBezTo>
                  <a:cubicBezTo>
                    <a:pt x="0" y="556"/>
                    <a:pt x="11" y="578"/>
                    <a:pt x="31" y="584"/>
                  </a:cubicBezTo>
                  <a:cubicBezTo>
                    <a:pt x="36" y="589"/>
                    <a:pt x="39" y="589"/>
                    <a:pt x="42" y="589"/>
                  </a:cubicBezTo>
                  <a:cubicBezTo>
                    <a:pt x="59" y="589"/>
                    <a:pt x="73" y="578"/>
                    <a:pt x="81" y="561"/>
                  </a:cubicBezTo>
                  <a:cubicBezTo>
                    <a:pt x="148" y="347"/>
                    <a:pt x="240" y="101"/>
                    <a:pt x="276" y="73"/>
                  </a:cubicBezTo>
                  <a:cubicBezTo>
                    <a:pt x="293" y="57"/>
                    <a:pt x="296" y="34"/>
                    <a:pt x="282" y="17"/>
                  </a:cubicBezTo>
                  <a:cubicBezTo>
                    <a:pt x="274" y="6"/>
                    <a:pt x="262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7069238" y="4083073"/>
              <a:ext cx="8272" cy="18205"/>
            </a:xfrm>
            <a:custGeom>
              <a:avLst/>
              <a:gdLst/>
              <a:ahLst/>
              <a:cxnLst/>
              <a:rect l="l" t="t" r="r" b="b"/>
              <a:pathLst>
                <a:path w="269" h="592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80" y="67"/>
                    <a:pt x="1" y="592"/>
                    <a:pt x="1" y="592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7067884" y="4081782"/>
              <a:ext cx="11009" cy="20604"/>
            </a:xfrm>
            <a:custGeom>
              <a:avLst/>
              <a:gdLst/>
              <a:ahLst/>
              <a:cxnLst/>
              <a:rect l="l" t="t" r="r" b="b"/>
              <a:pathLst>
                <a:path w="358" h="670" extrusionOk="0">
                  <a:moveTo>
                    <a:pt x="312" y="0"/>
                  </a:moveTo>
                  <a:cubicBezTo>
                    <a:pt x="304" y="0"/>
                    <a:pt x="296" y="3"/>
                    <a:pt x="288" y="9"/>
                  </a:cubicBezTo>
                  <a:cubicBezTo>
                    <a:pt x="196" y="79"/>
                    <a:pt x="37" y="531"/>
                    <a:pt x="6" y="617"/>
                  </a:cubicBezTo>
                  <a:cubicBezTo>
                    <a:pt x="0" y="639"/>
                    <a:pt x="9" y="662"/>
                    <a:pt x="31" y="667"/>
                  </a:cubicBezTo>
                  <a:cubicBezTo>
                    <a:pt x="34" y="670"/>
                    <a:pt x="42" y="670"/>
                    <a:pt x="45" y="670"/>
                  </a:cubicBezTo>
                  <a:cubicBezTo>
                    <a:pt x="62" y="670"/>
                    <a:pt x="76" y="662"/>
                    <a:pt x="78" y="648"/>
                  </a:cubicBezTo>
                  <a:cubicBezTo>
                    <a:pt x="154" y="433"/>
                    <a:pt x="282" y="112"/>
                    <a:pt x="335" y="76"/>
                  </a:cubicBezTo>
                  <a:cubicBezTo>
                    <a:pt x="355" y="59"/>
                    <a:pt x="357" y="37"/>
                    <a:pt x="343" y="20"/>
                  </a:cubicBezTo>
                  <a:cubicBezTo>
                    <a:pt x="335" y="7"/>
                    <a:pt x="32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7098606" y="4103216"/>
              <a:ext cx="10056" cy="12824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0" y="1"/>
                  </a:moveTo>
                  <a:lnTo>
                    <a:pt x="326" y="417"/>
                  </a:lnTo>
                  <a:cubicBezTo>
                    <a:pt x="307" y="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7097315" y="4101894"/>
              <a:ext cx="12732" cy="15345"/>
            </a:xfrm>
            <a:custGeom>
              <a:avLst/>
              <a:gdLst/>
              <a:ahLst/>
              <a:cxnLst/>
              <a:rect l="l" t="t" r="r" b="b"/>
              <a:pathLst>
                <a:path w="414" h="499" extrusionOk="0">
                  <a:moveTo>
                    <a:pt x="47" y="1"/>
                  </a:moveTo>
                  <a:cubicBezTo>
                    <a:pt x="30" y="1"/>
                    <a:pt x="13" y="13"/>
                    <a:pt x="9" y="30"/>
                  </a:cubicBezTo>
                  <a:cubicBezTo>
                    <a:pt x="0" y="52"/>
                    <a:pt x="14" y="72"/>
                    <a:pt x="37" y="80"/>
                  </a:cubicBezTo>
                  <a:cubicBezTo>
                    <a:pt x="37" y="80"/>
                    <a:pt x="313" y="161"/>
                    <a:pt x="329" y="460"/>
                  </a:cubicBezTo>
                  <a:cubicBezTo>
                    <a:pt x="329" y="482"/>
                    <a:pt x="346" y="499"/>
                    <a:pt x="368" y="499"/>
                  </a:cubicBezTo>
                  <a:lnTo>
                    <a:pt x="371" y="499"/>
                  </a:lnTo>
                  <a:cubicBezTo>
                    <a:pt x="391" y="499"/>
                    <a:pt x="413" y="476"/>
                    <a:pt x="410" y="457"/>
                  </a:cubicBezTo>
                  <a:cubicBezTo>
                    <a:pt x="388" y="97"/>
                    <a:pt x="62" y="5"/>
                    <a:pt x="56" y="2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7064871" y="4082120"/>
              <a:ext cx="6550" cy="14361"/>
            </a:xfrm>
            <a:custGeom>
              <a:avLst/>
              <a:gdLst/>
              <a:ahLst/>
              <a:cxnLst/>
              <a:rect l="l" t="t" r="r" b="b"/>
              <a:pathLst>
                <a:path w="213" h="467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01" y="73"/>
                    <a:pt x="1" y="466"/>
                    <a:pt x="1" y="466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7063425" y="4080859"/>
              <a:ext cx="9380" cy="16822"/>
            </a:xfrm>
            <a:custGeom>
              <a:avLst/>
              <a:gdLst/>
              <a:ahLst/>
              <a:cxnLst/>
              <a:rect l="l" t="t" r="r" b="b"/>
              <a:pathLst>
                <a:path w="305" h="547" extrusionOk="0">
                  <a:moveTo>
                    <a:pt x="257" y="0"/>
                  </a:moveTo>
                  <a:cubicBezTo>
                    <a:pt x="249" y="0"/>
                    <a:pt x="241" y="3"/>
                    <a:pt x="235" y="8"/>
                  </a:cubicBezTo>
                  <a:cubicBezTo>
                    <a:pt x="117" y="83"/>
                    <a:pt x="20" y="454"/>
                    <a:pt x="9" y="496"/>
                  </a:cubicBezTo>
                  <a:cubicBezTo>
                    <a:pt x="0" y="516"/>
                    <a:pt x="14" y="538"/>
                    <a:pt x="37" y="544"/>
                  </a:cubicBezTo>
                  <a:cubicBezTo>
                    <a:pt x="39" y="547"/>
                    <a:pt x="42" y="547"/>
                    <a:pt x="48" y="547"/>
                  </a:cubicBezTo>
                  <a:cubicBezTo>
                    <a:pt x="64" y="547"/>
                    <a:pt x="78" y="533"/>
                    <a:pt x="84" y="516"/>
                  </a:cubicBezTo>
                  <a:cubicBezTo>
                    <a:pt x="123" y="371"/>
                    <a:pt x="210" y="120"/>
                    <a:pt x="279" y="72"/>
                  </a:cubicBezTo>
                  <a:cubicBezTo>
                    <a:pt x="299" y="58"/>
                    <a:pt x="304" y="36"/>
                    <a:pt x="290" y="16"/>
                  </a:cubicBezTo>
                  <a:cubicBezTo>
                    <a:pt x="282" y="6"/>
                    <a:pt x="26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7098944" y="4097650"/>
              <a:ext cx="16422" cy="4336"/>
            </a:xfrm>
            <a:custGeom>
              <a:avLst/>
              <a:gdLst/>
              <a:ahLst/>
              <a:cxnLst/>
              <a:rect l="l" t="t" r="r" b="b"/>
              <a:pathLst>
                <a:path w="534" h="141" extrusionOk="0">
                  <a:moveTo>
                    <a:pt x="533" y="1"/>
                  </a:moveTo>
                  <a:lnTo>
                    <a:pt x="0" y="90"/>
                  </a:lnTo>
                  <a:cubicBezTo>
                    <a:pt x="87" y="127"/>
                    <a:pt x="162" y="141"/>
                    <a:pt x="227" y="141"/>
                  </a:cubicBezTo>
                  <a:cubicBezTo>
                    <a:pt x="433" y="141"/>
                    <a:pt x="533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7097653" y="4096543"/>
              <a:ext cx="19159" cy="6643"/>
            </a:xfrm>
            <a:custGeom>
              <a:avLst/>
              <a:gdLst/>
              <a:ahLst/>
              <a:cxnLst/>
              <a:rect l="l" t="t" r="r" b="b"/>
              <a:pathLst>
                <a:path w="623" h="216" extrusionOk="0">
                  <a:moveTo>
                    <a:pt x="580" y="0"/>
                  </a:moveTo>
                  <a:cubicBezTo>
                    <a:pt x="567" y="0"/>
                    <a:pt x="553" y="6"/>
                    <a:pt x="544" y="17"/>
                  </a:cubicBezTo>
                  <a:cubicBezTo>
                    <a:pt x="544" y="17"/>
                    <a:pt x="454" y="137"/>
                    <a:pt x="271" y="137"/>
                  </a:cubicBezTo>
                  <a:cubicBezTo>
                    <a:pt x="210" y="137"/>
                    <a:pt x="140" y="124"/>
                    <a:pt x="59" y="90"/>
                  </a:cubicBezTo>
                  <a:cubicBezTo>
                    <a:pt x="54" y="88"/>
                    <a:pt x="50" y="88"/>
                    <a:pt x="45" y="88"/>
                  </a:cubicBezTo>
                  <a:cubicBezTo>
                    <a:pt x="30" y="88"/>
                    <a:pt x="15" y="95"/>
                    <a:pt x="9" y="112"/>
                  </a:cubicBezTo>
                  <a:cubicBezTo>
                    <a:pt x="0" y="131"/>
                    <a:pt x="9" y="154"/>
                    <a:pt x="28" y="162"/>
                  </a:cubicBezTo>
                  <a:cubicBezTo>
                    <a:pt x="120" y="201"/>
                    <a:pt x="198" y="215"/>
                    <a:pt x="268" y="215"/>
                  </a:cubicBezTo>
                  <a:cubicBezTo>
                    <a:pt x="491" y="215"/>
                    <a:pt x="609" y="64"/>
                    <a:pt x="611" y="62"/>
                  </a:cubicBezTo>
                  <a:cubicBezTo>
                    <a:pt x="623" y="45"/>
                    <a:pt x="617" y="20"/>
                    <a:pt x="600" y="6"/>
                  </a:cubicBezTo>
                  <a:cubicBezTo>
                    <a:pt x="594" y="2"/>
                    <a:pt x="587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6735511" y="4245385"/>
              <a:ext cx="37949" cy="36073"/>
            </a:xfrm>
            <a:custGeom>
              <a:avLst/>
              <a:gdLst/>
              <a:ahLst/>
              <a:cxnLst/>
              <a:rect l="l" t="t" r="r" b="b"/>
              <a:pathLst>
                <a:path w="1234" h="1173" extrusionOk="0">
                  <a:moveTo>
                    <a:pt x="740" y="81"/>
                  </a:moveTo>
                  <a:cubicBezTo>
                    <a:pt x="757" y="134"/>
                    <a:pt x="779" y="243"/>
                    <a:pt x="799" y="372"/>
                  </a:cubicBezTo>
                  <a:cubicBezTo>
                    <a:pt x="712" y="349"/>
                    <a:pt x="617" y="324"/>
                    <a:pt x="528" y="302"/>
                  </a:cubicBezTo>
                  <a:cubicBezTo>
                    <a:pt x="659" y="143"/>
                    <a:pt x="715" y="98"/>
                    <a:pt x="740" y="81"/>
                  </a:cubicBezTo>
                  <a:close/>
                  <a:moveTo>
                    <a:pt x="132" y="316"/>
                  </a:moveTo>
                  <a:cubicBezTo>
                    <a:pt x="182" y="316"/>
                    <a:pt x="271" y="330"/>
                    <a:pt x="388" y="355"/>
                  </a:cubicBezTo>
                  <a:cubicBezTo>
                    <a:pt x="349" y="399"/>
                    <a:pt x="310" y="452"/>
                    <a:pt x="269" y="508"/>
                  </a:cubicBezTo>
                  <a:cubicBezTo>
                    <a:pt x="171" y="394"/>
                    <a:pt x="143" y="338"/>
                    <a:pt x="132" y="316"/>
                  </a:cubicBezTo>
                  <a:close/>
                  <a:moveTo>
                    <a:pt x="893" y="483"/>
                  </a:moveTo>
                  <a:lnTo>
                    <a:pt x="893" y="483"/>
                  </a:lnTo>
                  <a:cubicBezTo>
                    <a:pt x="1058" y="536"/>
                    <a:pt x="1119" y="567"/>
                    <a:pt x="1144" y="589"/>
                  </a:cubicBezTo>
                  <a:cubicBezTo>
                    <a:pt x="1114" y="603"/>
                    <a:pt x="1047" y="631"/>
                    <a:pt x="921" y="673"/>
                  </a:cubicBezTo>
                  <a:cubicBezTo>
                    <a:pt x="910" y="614"/>
                    <a:pt x="905" y="547"/>
                    <a:pt x="893" y="483"/>
                  </a:cubicBezTo>
                  <a:close/>
                  <a:moveTo>
                    <a:pt x="472" y="369"/>
                  </a:moveTo>
                  <a:cubicBezTo>
                    <a:pt x="584" y="394"/>
                    <a:pt x="701" y="425"/>
                    <a:pt x="810" y="455"/>
                  </a:cubicBezTo>
                  <a:cubicBezTo>
                    <a:pt x="824" y="536"/>
                    <a:pt x="835" y="620"/>
                    <a:pt x="843" y="692"/>
                  </a:cubicBezTo>
                  <a:cubicBezTo>
                    <a:pt x="746" y="726"/>
                    <a:pt x="640" y="751"/>
                    <a:pt x="531" y="779"/>
                  </a:cubicBezTo>
                  <a:cubicBezTo>
                    <a:pt x="453" y="704"/>
                    <a:pt x="380" y="631"/>
                    <a:pt x="322" y="564"/>
                  </a:cubicBezTo>
                  <a:cubicBezTo>
                    <a:pt x="375" y="494"/>
                    <a:pt x="425" y="427"/>
                    <a:pt x="472" y="369"/>
                  </a:cubicBezTo>
                  <a:close/>
                  <a:moveTo>
                    <a:pt x="271" y="631"/>
                  </a:moveTo>
                  <a:cubicBezTo>
                    <a:pt x="324" y="684"/>
                    <a:pt x="380" y="743"/>
                    <a:pt x="444" y="804"/>
                  </a:cubicBezTo>
                  <a:cubicBezTo>
                    <a:pt x="294" y="837"/>
                    <a:pt x="171" y="857"/>
                    <a:pt x="109" y="860"/>
                  </a:cubicBezTo>
                  <a:cubicBezTo>
                    <a:pt x="140" y="815"/>
                    <a:pt x="199" y="729"/>
                    <a:pt x="271" y="631"/>
                  </a:cubicBezTo>
                  <a:close/>
                  <a:moveTo>
                    <a:pt x="857" y="773"/>
                  </a:moveTo>
                  <a:cubicBezTo>
                    <a:pt x="879" y="957"/>
                    <a:pt x="877" y="1041"/>
                    <a:pt x="871" y="1077"/>
                  </a:cubicBezTo>
                  <a:cubicBezTo>
                    <a:pt x="826" y="1050"/>
                    <a:pt x="732" y="969"/>
                    <a:pt x="600" y="846"/>
                  </a:cubicBezTo>
                  <a:cubicBezTo>
                    <a:pt x="684" y="824"/>
                    <a:pt x="773" y="801"/>
                    <a:pt x="857" y="773"/>
                  </a:cubicBezTo>
                  <a:close/>
                  <a:moveTo>
                    <a:pt x="748" y="1"/>
                  </a:moveTo>
                  <a:cubicBezTo>
                    <a:pt x="707" y="1"/>
                    <a:pt x="642" y="34"/>
                    <a:pt x="439" y="282"/>
                  </a:cubicBezTo>
                  <a:cubicBezTo>
                    <a:pt x="352" y="263"/>
                    <a:pt x="218" y="236"/>
                    <a:pt x="140" y="236"/>
                  </a:cubicBezTo>
                  <a:cubicBezTo>
                    <a:pt x="130" y="236"/>
                    <a:pt x="120" y="237"/>
                    <a:pt x="112" y="238"/>
                  </a:cubicBezTo>
                  <a:cubicBezTo>
                    <a:pt x="73" y="240"/>
                    <a:pt x="56" y="263"/>
                    <a:pt x="51" y="274"/>
                  </a:cubicBezTo>
                  <a:cubicBezTo>
                    <a:pt x="34" y="313"/>
                    <a:pt x="45" y="372"/>
                    <a:pt x="215" y="567"/>
                  </a:cubicBezTo>
                  <a:cubicBezTo>
                    <a:pt x="104" y="726"/>
                    <a:pt x="15" y="851"/>
                    <a:pt x="12" y="857"/>
                  </a:cubicBezTo>
                  <a:cubicBezTo>
                    <a:pt x="1" y="874"/>
                    <a:pt x="1" y="893"/>
                    <a:pt x="12" y="910"/>
                  </a:cubicBezTo>
                  <a:cubicBezTo>
                    <a:pt x="29" y="938"/>
                    <a:pt x="62" y="941"/>
                    <a:pt x="93" y="941"/>
                  </a:cubicBezTo>
                  <a:cubicBezTo>
                    <a:pt x="190" y="941"/>
                    <a:pt x="388" y="899"/>
                    <a:pt x="506" y="871"/>
                  </a:cubicBezTo>
                  <a:cubicBezTo>
                    <a:pt x="584" y="943"/>
                    <a:pt x="813" y="1161"/>
                    <a:pt x="877" y="1172"/>
                  </a:cubicBezTo>
                  <a:lnTo>
                    <a:pt x="885" y="1172"/>
                  </a:lnTo>
                  <a:cubicBezTo>
                    <a:pt x="899" y="1172"/>
                    <a:pt x="913" y="1164"/>
                    <a:pt x="919" y="1150"/>
                  </a:cubicBezTo>
                  <a:cubicBezTo>
                    <a:pt x="935" y="1133"/>
                    <a:pt x="963" y="1097"/>
                    <a:pt x="924" y="748"/>
                  </a:cubicBezTo>
                  <a:cubicBezTo>
                    <a:pt x="1175" y="670"/>
                    <a:pt x="1203" y="634"/>
                    <a:pt x="1214" y="623"/>
                  </a:cubicBezTo>
                  <a:cubicBezTo>
                    <a:pt x="1228" y="609"/>
                    <a:pt x="1234" y="592"/>
                    <a:pt x="1228" y="570"/>
                  </a:cubicBezTo>
                  <a:cubicBezTo>
                    <a:pt x="1220" y="547"/>
                    <a:pt x="1206" y="497"/>
                    <a:pt x="879" y="397"/>
                  </a:cubicBezTo>
                  <a:cubicBezTo>
                    <a:pt x="857" y="260"/>
                    <a:pt x="826" y="101"/>
                    <a:pt x="804" y="42"/>
                  </a:cubicBezTo>
                  <a:cubicBezTo>
                    <a:pt x="799" y="17"/>
                    <a:pt x="776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7142090" y="4512286"/>
              <a:ext cx="37426" cy="35212"/>
            </a:xfrm>
            <a:custGeom>
              <a:avLst/>
              <a:gdLst/>
              <a:ahLst/>
              <a:cxnLst/>
              <a:rect l="l" t="t" r="r" b="b"/>
              <a:pathLst>
                <a:path w="1217" h="1145" extrusionOk="0">
                  <a:moveTo>
                    <a:pt x="553" y="90"/>
                  </a:moveTo>
                  <a:cubicBezTo>
                    <a:pt x="589" y="132"/>
                    <a:pt x="651" y="224"/>
                    <a:pt x="720" y="335"/>
                  </a:cubicBezTo>
                  <a:cubicBezTo>
                    <a:pt x="634" y="346"/>
                    <a:pt x="539" y="360"/>
                    <a:pt x="447" y="377"/>
                  </a:cubicBezTo>
                  <a:cubicBezTo>
                    <a:pt x="503" y="179"/>
                    <a:pt x="536" y="115"/>
                    <a:pt x="553" y="90"/>
                  </a:cubicBezTo>
                  <a:close/>
                  <a:moveTo>
                    <a:pt x="989" y="390"/>
                  </a:moveTo>
                  <a:cubicBezTo>
                    <a:pt x="1004" y="390"/>
                    <a:pt x="1017" y="390"/>
                    <a:pt x="1030" y="391"/>
                  </a:cubicBezTo>
                  <a:cubicBezTo>
                    <a:pt x="1080" y="391"/>
                    <a:pt x="1105" y="394"/>
                    <a:pt x="1122" y="397"/>
                  </a:cubicBezTo>
                  <a:cubicBezTo>
                    <a:pt x="1102" y="422"/>
                    <a:pt x="1052" y="475"/>
                    <a:pt x="952" y="561"/>
                  </a:cubicBezTo>
                  <a:cubicBezTo>
                    <a:pt x="918" y="508"/>
                    <a:pt x="888" y="452"/>
                    <a:pt x="854" y="397"/>
                  </a:cubicBezTo>
                  <a:cubicBezTo>
                    <a:pt x="905" y="393"/>
                    <a:pt x="950" y="390"/>
                    <a:pt x="989" y="390"/>
                  </a:cubicBezTo>
                  <a:close/>
                  <a:moveTo>
                    <a:pt x="338" y="478"/>
                  </a:moveTo>
                  <a:lnTo>
                    <a:pt x="338" y="478"/>
                  </a:lnTo>
                  <a:cubicBezTo>
                    <a:pt x="321" y="536"/>
                    <a:pt x="307" y="600"/>
                    <a:pt x="288" y="667"/>
                  </a:cubicBezTo>
                  <a:cubicBezTo>
                    <a:pt x="148" y="600"/>
                    <a:pt x="104" y="561"/>
                    <a:pt x="87" y="545"/>
                  </a:cubicBezTo>
                  <a:cubicBezTo>
                    <a:pt x="132" y="522"/>
                    <a:pt x="218" y="500"/>
                    <a:pt x="338" y="478"/>
                  </a:cubicBezTo>
                  <a:close/>
                  <a:moveTo>
                    <a:pt x="768" y="405"/>
                  </a:moveTo>
                  <a:cubicBezTo>
                    <a:pt x="812" y="475"/>
                    <a:pt x="854" y="545"/>
                    <a:pt x="893" y="612"/>
                  </a:cubicBezTo>
                  <a:cubicBezTo>
                    <a:pt x="812" y="676"/>
                    <a:pt x="726" y="745"/>
                    <a:pt x="637" y="812"/>
                  </a:cubicBezTo>
                  <a:cubicBezTo>
                    <a:pt x="536" y="773"/>
                    <a:pt x="439" y="737"/>
                    <a:pt x="358" y="698"/>
                  </a:cubicBezTo>
                  <a:cubicBezTo>
                    <a:pt x="380" y="612"/>
                    <a:pt x="399" y="531"/>
                    <a:pt x="422" y="458"/>
                  </a:cubicBezTo>
                  <a:cubicBezTo>
                    <a:pt x="536" y="436"/>
                    <a:pt x="656" y="419"/>
                    <a:pt x="768" y="405"/>
                  </a:cubicBezTo>
                  <a:close/>
                  <a:moveTo>
                    <a:pt x="930" y="684"/>
                  </a:moveTo>
                  <a:cubicBezTo>
                    <a:pt x="1022" y="843"/>
                    <a:pt x="1052" y="921"/>
                    <a:pt x="1063" y="955"/>
                  </a:cubicBezTo>
                  <a:cubicBezTo>
                    <a:pt x="1008" y="946"/>
                    <a:pt x="882" y="904"/>
                    <a:pt x="726" y="849"/>
                  </a:cubicBezTo>
                  <a:cubicBezTo>
                    <a:pt x="798" y="793"/>
                    <a:pt x="865" y="737"/>
                    <a:pt x="930" y="684"/>
                  </a:cubicBezTo>
                  <a:close/>
                  <a:moveTo>
                    <a:pt x="341" y="773"/>
                  </a:moveTo>
                  <a:cubicBezTo>
                    <a:pt x="408" y="807"/>
                    <a:pt x="483" y="837"/>
                    <a:pt x="564" y="868"/>
                  </a:cubicBezTo>
                  <a:cubicBezTo>
                    <a:pt x="413" y="980"/>
                    <a:pt x="324" y="1033"/>
                    <a:pt x="279" y="1052"/>
                  </a:cubicBezTo>
                  <a:cubicBezTo>
                    <a:pt x="293" y="996"/>
                    <a:pt x="313" y="893"/>
                    <a:pt x="341" y="773"/>
                  </a:cubicBezTo>
                  <a:close/>
                  <a:moveTo>
                    <a:pt x="558" y="1"/>
                  </a:moveTo>
                  <a:cubicBezTo>
                    <a:pt x="511" y="1"/>
                    <a:pt x="461" y="31"/>
                    <a:pt x="358" y="388"/>
                  </a:cubicBezTo>
                  <a:cubicBezTo>
                    <a:pt x="257" y="408"/>
                    <a:pt x="104" y="439"/>
                    <a:pt x="37" y="475"/>
                  </a:cubicBezTo>
                  <a:cubicBezTo>
                    <a:pt x="3" y="492"/>
                    <a:pt x="1" y="519"/>
                    <a:pt x="1" y="533"/>
                  </a:cubicBezTo>
                  <a:cubicBezTo>
                    <a:pt x="1" y="575"/>
                    <a:pt x="31" y="628"/>
                    <a:pt x="266" y="740"/>
                  </a:cubicBezTo>
                  <a:cubicBezTo>
                    <a:pt x="218" y="927"/>
                    <a:pt x="190" y="1077"/>
                    <a:pt x="187" y="1086"/>
                  </a:cubicBezTo>
                  <a:cubicBezTo>
                    <a:pt x="187" y="1103"/>
                    <a:pt x="190" y="1116"/>
                    <a:pt x="201" y="1128"/>
                  </a:cubicBezTo>
                  <a:cubicBezTo>
                    <a:pt x="210" y="1133"/>
                    <a:pt x="221" y="1144"/>
                    <a:pt x="243" y="1144"/>
                  </a:cubicBezTo>
                  <a:cubicBezTo>
                    <a:pt x="299" y="1144"/>
                    <a:pt x="436" y="1063"/>
                    <a:pt x="651" y="904"/>
                  </a:cubicBezTo>
                  <a:cubicBezTo>
                    <a:pt x="829" y="969"/>
                    <a:pt x="1033" y="1036"/>
                    <a:pt x="1091" y="1036"/>
                  </a:cubicBezTo>
                  <a:cubicBezTo>
                    <a:pt x="1094" y="1036"/>
                    <a:pt x="1105" y="1033"/>
                    <a:pt x="1108" y="1033"/>
                  </a:cubicBezTo>
                  <a:cubicBezTo>
                    <a:pt x="1122" y="1027"/>
                    <a:pt x="1136" y="1019"/>
                    <a:pt x="1144" y="1005"/>
                  </a:cubicBezTo>
                  <a:cubicBezTo>
                    <a:pt x="1150" y="980"/>
                    <a:pt x="1167" y="941"/>
                    <a:pt x="994" y="628"/>
                  </a:cubicBezTo>
                  <a:cubicBezTo>
                    <a:pt x="1189" y="455"/>
                    <a:pt x="1203" y="416"/>
                    <a:pt x="1208" y="399"/>
                  </a:cubicBezTo>
                  <a:cubicBezTo>
                    <a:pt x="1217" y="383"/>
                    <a:pt x="1214" y="363"/>
                    <a:pt x="1203" y="349"/>
                  </a:cubicBezTo>
                  <a:cubicBezTo>
                    <a:pt x="1181" y="321"/>
                    <a:pt x="1136" y="307"/>
                    <a:pt x="1036" y="307"/>
                  </a:cubicBezTo>
                  <a:cubicBezTo>
                    <a:pt x="977" y="307"/>
                    <a:pt x="899" y="310"/>
                    <a:pt x="812" y="321"/>
                  </a:cubicBezTo>
                  <a:cubicBezTo>
                    <a:pt x="734" y="201"/>
                    <a:pt x="645" y="68"/>
                    <a:pt x="603" y="20"/>
                  </a:cubicBezTo>
                  <a:cubicBezTo>
                    <a:pt x="586" y="3"/>
                    <a:pt x="570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6980547" y="4109920"/>
              <a:ext cx="16668" cy="16760"/>
            </a:xfrm>
            <a:custGeom>
              <a:avLst/>
              <a:gdLst/>
              <a:ahLst/>
              <a:cxnLst/>
              <a:rect l="l" t="t" r="r" b="b"/>
              <a:pathLst>
                <a:path w="542" h="545" extrusionOk="0">
                  <a:moveTo>
                    <a:pt x="274" y="81"/>
                  </a:moveTo>
                  <a:cubicBezTo>
                    <a:pt x="324" y="81"/>
                    <a:pt x="371" y="101"/>
                    <a:pt x="405" y="140"/>
                  </a:cubicBezTo>
                  <a:cubicBezTo>
                    <a:pt x="441" y="173"/>
                    <a:pt x="461" y="224"/>
                    <a:pt x="461" y="277"/>
                  </a:cubicBezTo>
                  <a:cubicBezTo>
                    <a:pt x="461" y="383"/>
                    <a:pt x="377" y="466"/>
                    <a:pt x="268" y="466"/>
                  </a:cubicBezTo>
                  <a:cubicBezTo>
                    <a:pt x="162" y="466"/>
                    <a:pt x="78" y="380"/>
                    <a:pt x="78" y="271"/>
                  </a:cubicBezTo>
                  <a:cubicBezTo>
                    <a:pt x="78" y="165"/>
                    <a:pt x="165" y="81"/>
                    <a:pt x="274" y="81"/>
                  </a:cubicBezTo>
                  <a:close/>
                  <a:moveTo>
                    <a:pt x="274" y="0"/>
                  </a:moveTo>
                  <a:cubicBezTo>
                    <a:pt x="123" y="0"/>
                    <a:pt x="0" y="120"/>
                    <a:pt x="0" y="271"/>
                  </a:cubicBezTo>
                  <a:cubicBezTo>
                    <a:pt x="0" y="422"/>
                    <a:pt x="123" y="544"/>
                    <a:pt x="274" y="544"/>
                  </a:cubicBezTo>
                  <a:cubicBezTo>
                    <a:pt x="419" y="544"/>
                    <a:pt x="542" y="422"/>
                    <a:pt x="542" y="271"/>
                  </a:cubicBezTo>
                  <a:cubicBezTo>
                    <a:pt x="542" y="199"/>
                    <a:pt x="516" y="132"/>
                    <a:pt x="463" y="81"/>
                  </a:cubicBezTo>
                  <a:cubicBezTo>
                    <a:pt x="416" y="28"/>
                    <a:pt x="346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7253199" y="4445184"/>
              <a:ext cx="16576" cy="16852"/>
            </a:xfrm>
            <a:custGeom>
              <a:avLst/>
              <a:gdLst/>
              <a:ahLst/>
              <a:cxnLst/>
              <a:rect l="l" t="t" r="r" b="b"/>
              <a:pathLst>
                <a:path w="539" h="548" extrusionOk="0">
                  <a:moveTo>
                    <a:pt x="271" y="82"/>
                  </a:moveTo>
                  <a:cubicBezTo>
                    <a:pt x="324" y="82"/>
                    <a:pt x="371" y="101"/>
                    <a:pt x="405" y="140"/>
                  </a:cubicBezTo>
                  <a:cubicBezTo>
                    <a:pt x="438" y="177"/>
                    <a:pt x="461" y="227"/>
                    <a:pt x="461" y="277"/>
                  </a:cubicBezTo>
                  <a:cubicBezTo>
                    <a:pt x="461" y="386"/>
                    <a:pt x="377" y="470"/>
                    <a:pt x="268" y="470"/>
                  </a:cubicBezTo>
                  <a:cubicBezTo>
                    <a:pt x="159" y="470"/>
                    <a:pt x="76" y="383"/>
                    <a:pt x="76" y="274"/>
                  </a:cubicBezTo>
                  <a:cubicBezTo>
                    <a:pt x="76" y="166"/>
                    <a:pt x="162" y="82"/>
                    <a:pt x="271" y="82"/>
                  </a:cubicBezTo>
                  <a:close/>
                  <a:moveTo>
                    <a:pt x="271" y="1"/>
                  </a:moveTo>
                  <a:cubicBezTo>
                    <a:pt x="120" y="1"/>
                    <a:pt x="0" y="124"/>
                    <a:pt x="0" y="274"/>
                  </a:cubicBezTo>
                  <a:cubicBezTo>
                    <a:pt x="0" y="425"/>
                    <a:pt x="120" y="548"/>
                    <a:pt x="271" y="548"/>
                  </a:cubicBezTo>
                  <a:cubicBezTo>
                    <a:pt x="422" y="548"/>
                    <a:pt x="539" y="425"/>
                    <a:pt x="539" y="274"/>
                  </a:cubicBezTo>
                  <a:cubicBezTo>
                    <a:pt x="539" y="202"/>
                    <a:pt x="516" y="135"/>
                    <a:pt x="463" y="82"/>
                  </a:cubicBezTo>
                  <a:cubicBezTo>
                    <a:pt x="413" y="32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6842069" y="4105707"/>
              <a:ext cx="27216" cy="27154"/>
            </a:xfrm>
            <a:custGeom>
              <a:avLst/>
              <a:gdLst/>
              <a:ahLst/>
              <a:cxnLst/>
              <a:rect l="l" t="t" r="r" b="b"/>
              <a:pathLst>
                <a:path w="885" h="883" extrusionOk="0">
                  <a:moveTo>
                    <a:pt x="469" y="112"/>
                  </a:moveTo>
                  <a:cubicBezTo>
                    <a:pt x="478" y="151"/>
                    <a:pt x="489" y="199"/>
                    <a:pt x="500" y="235"/>
                  </a:cubicBezTo>
                  <a:cubicBezTo>
                    <a:pt x="522" y="322"/>
                    <a:pt x="528" y="344"/>
                    <a:pt x="539" y="358"/>
                  </a:cubicBezTo>
                  <a:cubicBezTo>
                    <a:pt x="550" y="372"/>
                    <a:pt x="567" y="377"/>
                    <a:pt x="653" y="408"/>
                  </a:cubicBezTo>
                  <a:cubicBezTo>
                    <a:pt x="684" y="419"/>
                    <a:pt x="732" y="436"/>
                    <a:pt x="765" y="450"/>
                  </a:cubicBezTo>
                  <a:cubicBezTo>
                    <a:pt x="718" y="472"/>
                    <a:pt x="637" y="503"/>
                    <a:pt x="567" y="528"/>
                  </a:cubicBezTo>
                  <a:cubicBezTo>
                    <a:pt x="556" y="531"/>
                    <a:pt x="545" y="539"/>
                    <a:pt x="542" y="548"/>
                  </a:cubicBezTo>
                  <a:cubicBezTo>
                    <a:pt x="503" y="628"/>
                    <a:pt x="461" y="721"/>
                    <a:pt x="433" y="771"/>
                  </a:cubicBezTo>
                  <a:cubicBezTo>
                    <a:pt x="416" y="715"/>
                    <a:pt x="388" y="617"/>
                    <a:pt x="369" y="534"/>
                  </a:cubicBezTo>
                  <a:cubicBezTo>
                    <a:pt x="363" y="520"/>
                    <a:pt x="355" y="511"/>
                    <a:pt x="335" y="506"/>
                  </a:cubicBezTo>
                  <a:cubicBezTo>
                    <a:pt x="257" y="489"/>
                    <a:pt x="162" y="469"/>
                    <a:pt x="109" y="456"/>
                  </a:cubicBezTo>
                  <a:cubicBezTo>
                    <a:pt x="165" y="428"/>
                    <a:pt x="271" y="377"/>
                    <a:pt x="360" y="344"/>
                  </a:cubicBezTo>
                  <a:cubicBezTo>
                    <a:pt x="369" y="336"/>
                    <a:pt x="377" y="330"/>
                    <a:pt x="383" y="319"/>
                  </a:cubicBezTo>
                  <a:cubicBezTo>
                    <a:pt x="405" y="246"/>
                    <a:pt x="444" y="163"/>
                    <a:pt x="469" y="112"/>
                  </a:cubicBezTo>
                  <a:close/>
                  <a:moveTo>
                    <a:pt x="480" y="1"/>
                  </a:moveTo>
                  <a:cubicBezTo>
                    <a:pt x="458" y="1"/>
                    <a:pt x="425" y="1"/>
                    <a:pt x="316" y="277"/>
                  </a:cubicBezTo>
                  <a:cubicBezTo>
                    <a:pt x="23" y="394"/>
                    <a:pt x="12" y="433"/>
                    <a:pt x="6" y="450"/>
                  </a:cubicBezTo>
                  <a:cubicBezTo>
                    <a:pt x="1" y="461"/>
                    <a:pt x="6" y="478"/>
                    <a:pt x="12" y="489"/>
                  </a:cubicBezTo>
                  <a:cubicBezTo>
                    <a:pt x="20" y="500"/>
                    <a:pt x="42" y="531"/>
                    <a:pt x="302" y="581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80"/>
                    <a:pt x="483" y="880"/>
                    <a:pt x="612" y="601"/>
                  </a:cubicBezTo>
                  <a:cubicBezTo>
                    <a:pt x="690" y="570"/>
                    <a:pt x="835" y="517"/>
                    <a:pt x="865" y="489"/>
                  </a:cubicBezTo>
                  <a:cubicBezTo>
                    <a:pt x="877" y="483"/>
                    <a:pt x="885" y="461"/>
                    <a:pt x="879" y="447"/>
                  </a:cubicBezTo>
                  <a:cubicBezTo>
                    <a:pt x="874" y="414"/>
                    <a:pt x="832" y="394"/>
                    <a:pt x="681" y="338"/>
                  </a:cubicBezTo>
                  <a:cubicBezTo>
                    <a:pt x="653" y="333"/>
                    <a:pt x="623" y="319"/>
                    <a:pt x="606" y="310"/>
                  </a:cubicBezTo>
                  <a:cubicBezTo>
                    <a:pt x="598" y="294"/>
                    <a:pt x="592" y="255"/>
                    <a:pt x="581" y="221"/>
                  </a:cubicBezTo>
                  <a:cubicBezTo>
                    <a:pt x="553" y="112"/>
                    <a:pt x="539" y="45"/>
                    <a:pt x="517" y="23"/>
                  </a:cubicBezTo>
                  <a:cubicBezTo>
                    <a:pt x="511" y="12"/>
                    <a:pt x="492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7247694" y="4235944"/>
              <a:ext cx="27154" cy="27154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67" y="112"/>
                  </a:moveTo>
                  <a:cubicBezTo>
                    <a:pt x="478" y="149"/>
                    <a:pt x="489" y="199"/>
                    <a:pt x="497" y="232"/>
                  </a:cubicBezTo>
                  <a:cubicBezTo>
                    <a:pt x="520" y="321"/>
                    <a:pt x="525" y="341"/>
                    <a:pt x="536" y="355"/>
                  </a:cubicBezTo>
                  <a:cubicBezTo>
                    <a:pt x="548" y="369"/>
                    <a:pt x="564" y="377"/>
                    <a:pt x="654" y="408"/>
                  </a:cubicBezTo>
                  <a:cubicBezTo>
                    <a:pt x="684" y="419"/>
                    <a:pt x="729" y="436"/>
                    <a:pt x="762" y="450"/>
                  </a:cubicBezTo>
                  <a:cubicBezTo>
                    <a:pt x="715" y="469"/>
                    <a:pt x="634" y="503"/>
                    <a:pt x="564" y="525"/>
                  </a:cubicBezTo>
                  <a:cubicBezTo>
                    <a:pt x="553" y="531"/>
                    <a:pt x="545" y="536"/>
                    <a:pt x="542" y="547"/>
                  </a:cubicBezTo>
                  <a:cubicBezTo>
                    <a:pt x="503" y="628"/>
                    <a:pt x="461" y="718"/>
                    <a:pt x="433" y="771"/>
                  </a:cubicBezTo>
                  <a:cubicBezTo>
                    <a:pt x="414" y="715"/>
                    <a:pt x="389" y="617"/>
                    <a:pt x="366" y="534"/>
                  </a:cubicBezTo>
                  <a:cubicBezTo>
                    <a:pt x="363" y="520"/>
                    <a:pt x="352" y="508"/>
                    <a:pt x="336" y="506"/>
                  </a:cubicBezTo>
                  <a:cubicBezTo>
                    <a:pt x="255" y="489"/>
                    <a:pt x="160" y="467"/>
                    <a:pt x="110" y="453"/>
                  </a:cubicBezTo>
                  <a:cubicBezTo>
                    <a:pt x="165" y="422"/>
                    <a:pt x="269" y="377"/>
                    <a:pt x="358" y="341"/>
                  </a:cubicBezTo>
                  <a:cubicBezTo>
                    <a:pt x="366" y="335"/>
                    <a:pt x="377" y="327"/>
                    <a:pt x="380" y="316"/>
                  </a:cubicBezTo>
                  <a:cubicBezTo>
                    <a:pt x="405" y="243"/>
                    <a:pt x="444" y="160"/>
                    <a:pt x="467" y="112"/>
                  </a:cubicBezTo>
                  <a:close/>
                  <a:moveTo>
                    <a:pt x="478" y="1"/>
                  </a:moveTo>
                  <a:cubicBezTo>
                    <a:pt x="458" y="1"/>
                    <a:pt x="422" y="1"/>
                    <a:pt x="313" y="274"/>
                  </a:cubicBezTo>
                  <a:cubicBezTo>
                    <a:pt x="20" y="394"/>
                    <a:pt x="12" y="433"/>
                    <a:pt x="4" y="450"/>
                  </a:cubicBezTo>
                  <a:cubicBezTo>
                    <a:pt x="1" y="461"/>
                    <a:pt x="4" y="478"/>
                    <a:pt x="12" y="489"/>
                  </a:cubicBezTo>
                  <a:cubicBezTo>
                    <a:pt x="17" y="497"/>
                    <a:pt x="43" y="531"/>
                    <a:pt x="299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79"/>
                    <a:pt x="481" y="879"/>
                    <a:pt x="612" y="595"/>
                  </a:cubicBezTo>
                  <a:cubicBezTo>
                    <a:pt x="687" y="567"/>
                    <a:pt x="835" y="517"/>
                    <a:pt x="866" y="489"/>
                  </a:cubicBezTo>
                  <a:cubicBezTo>
                    <a:pt x="874" y="481"/>
                    <a:pt x="882" y="461"/>
                    <a:pt x="880" y="447"/>
                  </a:cubicBezTo>
                  <a:cubicBezTo>
                    <a:pt x="871" y="411"/>
                    <a:pt x="829" y="394"/>
                    <a:pt x="681" y="338"/>
                  </a:cubicBezTo>
                  <a:cubicBezTo>
                    <a:pt x="654" y="330"/>
                    <a:pt x="620" y="316"/>
                    <a:pt x="603" y="310"/>
                  </a:cubicBezTo>
                  <a:cubicBezTo>
                    <a:pt x="598" y="294"/>
                    <a:pt x="589" y="255"/>
                    <a:pt x="578" y="218"/>
                  </a:cubicBezTo>
                  <a:cubicBezTo>
                    <a:pt x="550" y="112"/>
                    <a:pt x="536" y="45"/>
                    <a:pt x="517" y="20"/>
                  </a:cubicBezTo>
                  <a:cubicBezTo>
                    <a:pt x="508" y="9"/>
                    <a:pt x="49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6759714" y="4439710"/>
              <a:ext cx="27216" cy="27124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72" y="112"/>
                  </a:moveTo>
                  <a:cubicBezTo>
                    <a:pt x="483" y="148"/>
                    <a:pt x="491" y="198"/>
                    <a:pt x="503" y="232"/>
                  </a:cubicBezTo>
                  <a:cubicBezTo>
                    <a:pt x="525" y="321"/>
                    <a:pt x="530" y="341"/>
                    <a:pt x="542" y="355"/>
                  </a:cubicBezTo>
                  <a:cubicBezTo>
                    <a:pt x="553" y="369"/>
                    <a:pt x="570" y="377"/>
                    <a:pt x="656" y="408"/>
                  </a:cubicBezTo>
                  <a:cubicBezTo>
                    <a:pt x="689" y="419"/>
                    <a:pt x="734" y="436"/>
                    <a:pt x="768" y="450"/>
                  </a:cubicBezTo>
                  <a:cubicBezTo>
                    <a:pt x="720" y="469"/>
                    <a:pt x="639" y="503"/>
                    <a:pt x="570" y="525"/>
                  </a:cubicBezTo>
                  <a:cubicBezTo>
                    <a:pt x="558" y="530"/>
                    <a:pt x="550" y="536"/>
                    <a:pt x="544" y="547"/>
                  </a:cubicBezTo>
                  <a:cubicBezTo>
                    <a:pt x="508" y="628"/>
                    <a:pt x="466" y="717"/>
                    <a:pt x="438" y="770"/>
                  </a:cubicBezTo>
                  <a:cubicBezTo>
                    <a:pt x="419" y="715"/>
                    <a:pt x="391" y="617"/>
                    <a:pt x="371" y="533"/>
                  </a:cubicBezTo>
                  <a:cubicBezTo>
                    <a:pt x="369" y="519"/>
                    <a:pt x="357" y="508"/>
                    <a:pt x="341" y="505"/>
                  </a:cubicBezTo>
                  <a:cubicBezTo>
                    <a:pt x="260" y="489"/>
                    <a:pt x="165" y="466"/>
                    <a:pt x="112" y="452"/>
                  </a:cubicBezTo>
                  <a:cubicBezTo>
                    <a:pt x="168" y="424"/>
                    <a:pt x="271" y="380"/>
                    <a:pt x="363" y="341"/>
                  </a:cubicBezTo>
                  <a:cubicBezTo>
                    <a:pt x="371" y="335"/>
                    <a:pt x="380" y="327"/>
                    <a:pt x="385" y="316"/>
                  </a:cubicBezTo>
                  <a:cubicBezTo>
                    <a:pt x="411" y="243"/>
                    <a:pt x="447" y="159"/>
                    <a:pt x="472" y="112"/>
                  </a:cubicBezTo>
                  <a:close/>
                  <a:moveTo>
                    <a:pt x="480" y="0"/>
                  </a:moveTo>
                  <a:cubicBezTo>
                    <a:pt x="458" y="0"/>
                    <a:pt x="424" y="0"/>
                    <a:pt x="316" y="274"/>
                  </a:cubicBezTo>
                  <a:cubicBezTo>
                    <a:pt x="23" y="394"/>
                    <a:pt x="12" y="433"/>
                    <a:pt x="6" y="450"/>
                  </a:cubicBezTo>
                  <a:cubicBezTo>
                    <a:pt x="0" y="461"/>
                    <a:pt x="6" y="477"/>
                    <a:pt x="12" y="489"/>
                  </a:cubicBezTo>
                  <a:cubicBezTo>
                    <a:pt x="20" y="497"/>
                    <a:pt x="42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82"/>
                    <a:pt x="486" y="882"/>
                    <a:pt x="611" y="597"/>
                  </a:cubicBezTo>
                  <a:cubicBezTo>
                    <a:pt x="689" y="567"/>
                    <a:pt x="835" y="517"/>
                    <a:pt x="865" y="489"/>
                  </a:cubicBezTo>
                  <a:cubicBezTo>
                    <a:pt x="876" y="480"/>
                    <a:pt x="885" y="461"/>
                    <a:pt x="879" y="447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30"/>
                    <a:pt x="623" y="316"/>
                    <a:pt x="606" y="310"/>
                  </a:cubicBezTo>
                  <a:cubicBezTo>
                    <a:pt x="597" y="293"/>
                    <a:pt x="592" y="254"/>
                    <a:pt x="581" y="218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1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7009978" y="4552910"/>
              <a:ext cx="90628" cy="51387"/>
            </a:xfrm>
            <a:custGeom>
              <a:avLst/>
              <a:gdLst/>
              <a:ahLst/>
              <a:cxnLst/>
              <a:rect l="l" t="t" r="r" b="b"/>
              <a:pathLst>
                <a:path w="2947" h="1671" extrusionOk="0">
                  <a:moveTo>
                    <a:pt x="1792" y="1"/>
                  </a:moveTo>
                  <a:cubicBezTo>
                    <a:pt x="1657" y="1"/>
                    <a:pt x="1536" y="75"/>
                    <a:pt x="1454" y="174"/>
                  </a:cubicBezTo>
                  <a:lnTo>
                    <a:pt x="1454" y="174"/>
                  </a:lnTo>
                  <a:cubicBezTo>
                    <a:pt x="1398" y="129"/>
                    <a:pt x="1326" y="89"/>
                    <a:pt x="1233" y="58"/>
                  </a:cubicBezTo>
                  <a:cubicBezTo>
                    <a:pt x="1155" y="31"/>
                    <a:pt x="1089" y="20"/>
                    <a:pt x="1033" y="20"/>
                  </a:cubicBezTo>
                  <a:cubicBezTo>
                    <a:pt x="689" y="20"/>
                    <a:pt x="745" y="454"/>
                    <a:pt x="745" y="454"/>
                  </a:cubicBezTo>
                  <a:cubicBezTo>
                    <a:pt x="709" y="432"/>
                    <a:pt x="671" y="422"/>
                    <a:pt x="631" y="422"/>
                  </a:cubicBezTo>
                  <a:cubicBezTo>
                    <a:pt x="338" y="422"/>
                    <a:pt x="1" y="974"/>
                    <a:pt x="380" y="1252"/>
                  </a:cubicBezTo>
                  <a:cubicBezTo>
                    <a:pt x="499" y="1340"/>
                    <a:pt x="612" y="1381"/>
                    <a:pt x="709" y="1388"/>
                  </a:cubicBezTo>
                  <a:lnTo>
                    <a:pt x="709" y="1388"/>
                  </a:lnTo>
                  <a:cubicBezTo>
                    <a:pt x="740" y="1537"/>
                    <a:pt x="845" y="1667"/>
                    <a:pt x="1069" y="1670"/>
                  </a:cubicBezTo>
                  <a:cubicBezTo>
                    <a:pt x="1084" y="1671"/>
                    <a:pt x="1099" y="1671"/>
                    <a:pt x="1114" y="1671"/>
                  </a:cubicBezTo>
                  <a:cubicBezTo>
                    <a:pt x="1410" y="1671"/>
                    <a:pt x="1610" y="1602"/>
                    <a:pt x="1723" y="1500"/>
                  </a:cubicBezTo>
                  <a:lnTo>
                    <a:pt x="1723" y="1500"/>
                  </a:lnTo>
                  <a:cubicBezTo>
                    <a:pt x="1748" y="1534"/>
                    <a:pt x="1778" y="1567"/>
                    <a:pt x="1816" y="1598"/>
                  </a:cubicBezTo>
                  <a:cubicBezTo>
                    <a:pt x="1868" y="1640"/>
                    <a:pt x="1931" y="1658"/>
                    <a:pt x="2000" y="1658"/>
                  </a:cubicBezTo>
                  <a:cubicBezTo>
                    <a:pt x="2388" y="1658"/>
                    <a:pt x="2947" y="1062"/>
                    <a:pt x="2617" y="713"/>
                  </a:cubicBezTo>
                  <a:cubicBezTo>
                    <a:pt x="2526" y="615"/>
                    <a:pt x="2429" y="578"/>
                    <a:pt x="2337" y="578"/>
                  </a:cubicBezTo>
                  <a:cubicBezTo>
                    <a:pt x="2328" y="578"/>
                    <a:pt x="2318" y="578"/>
                    <a:pt x="2309" y="579"/>
                  </a:cubicBezTo>
                  <a:lnTo>
                    <a:pt x="2309" y="579"/>
                  </a:lnTo>
                  <a:cubicBezTo>
                    <a:pt x="2314" y="407"/>
                    <a:pt x="2229" y="208"/>
                    <a:pt x="2017" y="72"/>
                  </a:cubicBezTo>
                  <a:cubicBezTo>
                    <a:pt x="1940" y="22"/>
                    <a:pt x="186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7014098" y="4551834"/>
              <a:ext cx="81863" cy="53909"/>
            </a:xfrm>
            <a:custGeom>
              <a:avLst/>
              <a:gdLst/>
              <a:ahLst/>
              <a:cxnLst/>
              <a:rect l="l" t="t" r="r" b="b"/>
              <a:pathLst>
                <a:path w="2662" h="1753" extrusionOk="0">
                  <a:moveTo>
                    <a:pt x="1331" y="266"/>
                  </a:moveTo>
                  <a:cubicBezTo>
                    <a:pt x="1434" y="372"/>
                    <a:pt x="1451" y="489"/>
                    <a:pt x="1423" y="567"/>
                  </a:cubicBezTo>
                  <a:cubicBezTo>
                    <a:pt x="1411" y="609"/>
                    <a:pt x="1386" y="632"/>
                    <a:pt x="1355" y="632"/>
                  </a:cubicBezTo>
                  <a:cubicBezTo>
                    <a:pt x="1335" y="632"/>
                    <a:pt x="1314" y="623"/>
                    <a:pt x="1292" y="603"/>
                  </a:cubicBezTo>
                  <a:cubicBezTo>
                    <a:pt x="1219" y="542"/>
                    <a:pt x="1236" y="394"/>
                    <a:pt x="1331" y="266"/>
                  </a:cubicBezTo>
                  <a:close/>
                  <a:moveTo>
                    <a:pt x="2140" y="659"/>
                  </a:moveTo>
                  <a:lnTo>
                    <a:pt x="2140" y="659"/>
                  </a:lnTo>
                  <a:cubicBezTo>
                    <a:pt x="2118" y="804"/>
                    <a:pt x="2031" y="907"/>
                    <a:pt x="1911" y="921"/>
                  </a:cubicBezTo>
                  <a:cubicBezTo>
                    <a:pt x="1906" y="924"/>
                    <a:pt x="1897" y="924"/>
                    <a:pt x="1892" y="924"/>
                  </a:cubicBezTo>
                  <a:cubicBezTo>
                    <a:pt x="1861" y="924"/>
                    <a:pt x="1861" y="913"/>
                    <a:pt x="1861" y="907"/>
                  </a:cubicBezTo>
                  <a:cubicBezTo>
                    <a:pt x="1861" y="849"/>
                    <a:pt x="1975" y="698"/>
                    <a:pt x="2140" y="659"/>
                  </a:cubicBezTo>
                  <a:close/>
                  <a:moveTo>
                    <a:pt x="739" y="1022"/>
                  </a:moveTo>
                  <a:cubicBezTo>
                    <a:pt x="762" y="1022"/>
                    <a:pt x="778" y="1044"/>
                    <a:pt x="792" y="1052"/>
                  </a:cubicBezTo>
                  <a:cubicBezTo>
                    <a:pt x="848" y="1128"/>
                    <a:pt x="862" y="1206"/>
                    <a:pt x="831" y="1273"/>
                  </a:cubicBezTo>
                  <a:cubicBezTo>
                    <a:pt x="795" y="1345"/>
                    <a:pt x="717" y="1390"/>
                    <a:pt x="614" y="1393"/>
                  </a:cubicBezTo>
                  <a:cubicBezTo>
                    <a:pt x="594" y="1264"/>
                    <a:pt x="633" y="1119"/>
                    <a:pt x="684" y="1058"/>
                  </a:cubicBezTo>
                  <a:cubicBezTo>
                    <a:pt x="706" y="1036"/>
                    <a:pt x="723" y="1022"/>
                    <a:pt x="739" y="1022"/>
                  </a:cubicBezTo>
                  <a:close/>
                  <a:moveTo>
                    <a:pt x="1618" y="1139"/>
                  </a:moveTo>
                  <a:cubicBezTo>
                    <a:pt x="1627" y="1139"/>
                    <a:pt x="1643" y="1156"/>
                    <a:pt x="1654" y="1195"/>
                  </a:cubicBezTo>
                  <a:cubicBezTo>
                    <a:pt x="1685" y="1298"/>
                    <a:pt x="1666" y="1398"/>
                    <a:pt x="1599" y="1476"/>
                  </a:cubicBezTo>
                  <a:cubicBezTo>
                    <a:pt x="1535" y="1368"/>
                    <a:pt x="1543" y="1250"/>
                    <a:pt x="1576" y="1181"/>
                  </a:cubicBezTo>
                  <a:cubicBezTo>
                    <a:pt x="1596" y="1153"/>
                    <a:pt x="1613" y="1139"/>
                    <a:pt x="1618" y="1139"/>
                  </a:cubicBezTo>
                  <a:close/>
                  <a:moveTo>
                    <a:pt x="1661" y="75"/>
                  </a:moveTo>
                  <a:cubicBezTo>
                    <a:pt x="1729" y="75"/>
                    <a:pt x="1798" y="95"/>
                    <a:pt x="1864" y="137"/>
                  </a:cubicBezTo>
                  <a:cubicBezTo>
                    <a:pt x="2031" y="241"/>
                    <a:pt x="2132" y="405"/>
                    <a:pt x="2140" y="575"/>
                  </a:cubicBezTo>
                  <a:cubicBezTo>
                    <a:pt x="1933" y="612"/>
                    <a:pt x="1777" y="796"/>
                    <a:pt x="1780" y="907"/>
                  </a:cubicBezTo>
                  <a:cubicBezTo>
                    <a:pt x="1783" y="952"/>
                    <a:pt x="1814" y="1002"/>
                    <a:pt x="1892" y="1002"/>
                  </a:cubicBezTo>
                  <a:cubicBezTo>
                    <a:pt x="1903" y="1002"/>
                    <a:pt x="1911" y="1002"/>
                    <a:pt x="1922" y="997"/>
                  </a:cubicBezTo>
                  <a:cubicBezTo>
                    <a:pt x="2084" y="977"/>
                    <a:pt x="2201" y="838"/>
                    <a:pt x="2218" y="648"/>
                  </a:cubicBezTo>
                  <a:cubicBezTo>
                    <a:pt x="2307" y="653"/>
                    <a:pt x="2391" y="695"/>
                    <a:pt x="2464" y="771"/>
                  </a:cubicBezTo>
                  <a:cubicBezTo>
                    <a:pt x="2589" y="907"/>
                    <a:pt x="2561" y="1064"/>
                    <a:pt x="2511" y="1172"/>
                  </a:cubicBezTo>
                  <a:cubicBezTo>
                    <a:pt x="2399" y="1423"/>
                    <a:pt x="2098" y="1655"/>
                    <a:pt x="1869" y="1655"/>
                  </a:cubicBezTo>
                  <a:cubicBezTo>
                    <a:pt x="1811" y="1655"/>
                    <a:pt x="1755" y="1635"/>
                    <a:pt x="1713" y="1602"/>
                  </a:cubicBezTo>
                  <a:cubicBezTo>
                    <a:pt x="1688" y="1585"/>
                    <a:pt x="1668" y="1563"/>
                    <a:pt x="1652" y="1543"/>
                  </a:cubicBezTo>
                  <a:cubicBezTo>
                    <a:pt x="1744" y="1446"/>
                    <a:pt x="1774" y="1309"/>
                    <a:pt x="1733" y="1172"/>
                  </a:cubicBezTo>
                  <a:cubicBezTo>
                    <a:pt x="1702" y="1075"/>
                    <a:pt x="1652" y="1061"/>
                    <a:pt x="1624" y="1061"/>
                  </a:cubicBezTo>
                  <a:cubicBezTo>
                    <a:pt x="1576" y="1061"/>
                    <a:pt x="1540" y="1089"/>
                    <a:pt x="1512" y="1144"/>
                  </a:cubicBezTo>
                  <a:cubicBezTo>
                    <a:pt x="1462" y="1239"/>
                    <a:pt x="1459" y="1393"/>
                    <a:pt x="1543" y="1532"/>
                  </a:cubicBezTo>
                  <a:cubicBezTo>
                    <a:pt x="1454" y="1599"/>
                    <a:pt x="1283" y="1672"/>
                    <a:pt x="977" y="1672"/>
                  </a:cubicBezTo>
                  <a:lnTo>
                    <a:pt x="943" y="1672"/>
                  </a:lnTo>
                  <a:cubicBezTo>
                    <a:pt x="751" y="1669"/>
                    <a:pt x="667" y="1571"/>
                    <a:pt x="633" y="1468"/>
                  </a:cubicBezTo>
                  <a:cubicBezTo>
                    <a:pt x="753" y="1462"/>
                    <a:pt x="857" y="1407"/>
                    <a:pt x="904" y="1312"/>
                  </a:cubicBezTo>
                  <a:cubicBezTo>
                    <a:pt x="949" y="1217"/>
                    <a:pt x="932" y="1105"/>
                    <a:pt x="857" y="1008"/>
                  </a:cubicBezTo>
                  <a:cubicBezTo>
                    <a:pt x="809" y="952"/>
                    <a:pt x="767" y="941"/>
                    <a:pt x="739" y="941"/>
                  </a:cubicBezTo>
                  <a:cubicBezTo>
                    <a:pt x="698" y="941"/>
                    <a:pt x="661" y="963"/>
                    <a:pt x="625" y="1005"/>
                  </a:cubicBezTo>
                  <a:cubicBezTo>
                    <a:pt x="564" y="1080"/>
                    <a:pt x="516" y="1228"/>
                    <a:pt x="536" y="1382"/>
                  </a:cubicBezTo>
                  <a:cubicBezTo>
                    <a:pt x="447" y="1368"/>
                    <a:pt x="360" y="1326"/>
                    <a:pt x="274" y="1259"/>
                  </a:cubicBezTo>
                  <a:cubicBezTo>
                    <a:pt x="75" y="1108"/>
                    <a:pt x="117" y="899"/>
                    <a:pt x="145" y="821"/>
                  </a:cubicBezTo>
                  <a:cubicBezTo>
                    <a:pt x="204" y="639"/>
                    <a:pt x="363" y="492"/>
                    <a:pt x="500" y="492"/>
                  </a:cubicBezTo>
                  <a:cubicBezTo>
                    <a:pt x="536" y="492"/>
                    <a:pt x="566" y="503"/>
                    <a:pt x="594" y="520"/>
                  </a:cubicBezTo>
                  <a:cubicBezTo>
                    <a:pt x="601" y="525"/>
                    <a:pt x="608" y="528"/>
                    <a:pt x="615" y="528"/>
                  </a:cubicBezTo>
                  <a:cubicBezTo>
                    <a:pt x="622" y="528"/>
                    <a:pt x="629" y="525"/>
                    <a:pt x="636" y="520"/>
                  </a:cubicBezTo>
                  <a:cubicBezTo>
                    <a:pt x="647" y="514"/>
                    <a:pt x="656" y="494"/>
                    <a:pt x="653" y="480"/>
                  </a:cubicBezTo>
                  <a:cubicBezTo>
                    <a:pt x="650" y="478"/>
                    <a:pt x="625" y="271"/>
                    <a:pt x="723" y="160"/>
                  </a:cubicBezTo>
                  <a:cubicBezTo>
                    <a:pt x="765" y="114"/>
                    <a:pt x="824" y="91"/>
                    <a:pt x="900" y="91"/>
                  </a:cubicBezTo>
                  <a:cubicBezTo>
                    <a:pt x="955" y="91"/>
                    <a:pt x="1017" y="103"/>
                    <a:pt x="1088" y="126"/>
                  </a:cubicBezTo>
                  <a:cubicBezTo>
                    <a:pt x="1155" y="146"/>
                    <a:pt x="1219" y="179"/>
                    <a:pt x="1267" y="213"/>
                  </a:cubicBezTo>
                  <a:cubicBezTo>
                    <a:pt x="1158" y="361"/>
                    <a:pt x="1122" y="559"/>
                    <a:pt x="1239" y="659"/>
                  </a:cubicBezTo>
                  <a:cubicBezTo>
                    <a:pt x="1275" y="690"/>
                    <a:pt x="1315" y="705"/>
                    <a:pt x="1353" y="705"/>
                  </a:cubicBezTo>
                  <a:cubicBezTo>
                    <a:pt x="1416" y="705"/>
                    <a:pt x="1472" y="664"/>
                    <a:pt x="1498" y="589"/>
                  </a:cubicBezTo>
                  <a:cubicBezTo>
                    <a:pt x="1532" y="489"/>
                    <a:pt x="1507" y="333"/>
                    <a:pt x="1376" y="204"/>
                  </a:cubicBezTo>
                  <a:cubicBezTo>
                    <a:pt x="1459" y="120"/>
                    <a:pt x="1559" y="75"/>
                    <a:pt x="1661" y="75"/>
                  </a:cubicBezTo>
                  <a:close/>
                  <a:moveTo>
                    <a:pt x="1663" y="1"/>
                  </a:moveTo>
                  <a:cubicBezTo>
                    <a:pt x="1543" y="1"/>
                    <a:pt x="1417" y="56"/>
                    <a:pt x="1320" y="162"/>
                  </a:cubicBezTo>
                  <a:cubicBezTo>
                    <a:pt x="1261" y="121"/>
                    <a:pt x="1191" y="87"/>
                    <a:pt x="1113" y="59"/>
                  </a:cubicBezTo>
                  <a:cubicBezTo>
                    <a:pt x="1033" y="32"/>
                    <a:pt x="962" y="19"/>
                    <a:pt x="899" y="19"/>
                  </a:cubicBezTo>
                  <a:cubicBezTo>
                    <a:pt x="800" y="19"/>
                    <a:pt x="722" y="52"/>
                    <a:pt x="664" y="115"/>
                  </a:cubicBezTo>
                  <a:cubicBezTo>
                    <a:pt x="583" y="210"/>
                    <a:pt x="569" y="349"/>
                    <a:pt x="569" y="430"/>
                  </a:cubicBezTo>
                  <a:cubicBezTo>
                    <a:pt x="550" y="422"/>
                    <a:pt x="525" y="419"/>
                    <a:pt x="500" y="419"/>
                  </a:cubicBezTo>
                  <a:cubicBezTo>
                    <a:pt x="329" y="419"/>
                    <a:pt x="140" y="586"/>
                    <a:pt x="70" y="799"/>
                  </a:cubicBezTo>
                  <a:cubicBezTo>
                    <a:pt x="0" y="1008"/>
                    <a:pt x="62" y="1200"/>
                    <a:pt x="229" y="1326"/>
                  </a:cubicBezTo>
                  <a:cubicBezTo>
                    <a:pt x="335" y="1407"/>
                    <a:pt x="447" y="1454"/>
                    <a:pt x="553" y="1468"/>
                  </a:cubicBezTo>
                  <a:cubicBezTo>
                    <a:pt x="600" y="1644"/>
                    <a:pt x="739" y="1747"/>
                    <a:pt x="943" y="1753"/>
                  </a:cubicBezTo>
                  <a:lnTo>
                    <a:pt x="977" y="1753"/>
                  </a:lnTo>
                  <a:cubicBezTo>
                    <a:pt x="1242" y="1753"/>
                    <a:pt x="1451" y="1700"/>
                    <a:pt x="1590" y="1599"/>
                  </a:cubicBezTo>
                  <a:cubicBezTo>
                    <a:pt x="1613" y="1621"/>
                    <a:pt x="1638" y="1647"/>
                    <a:pt x="1666" y="1669"/>
                  </a:cubicBezTo>
                  <a:cubicBezTo>
                    <a:pt x="1721" y="1711"/>
                    <a:pt x="1791" y="1733"/>
                    <a:pt x="1869" y="1733"/>
                  </a:cubicBezTo>
                  <a:cubicBezTo>
                    <a:pt x="2123" y="1733"/>
                    <a:pt x="2461" y="1490"/>
                    <a:pt x="2581" y="1209"/>
                  </a:cubicBezTo>
                  <a:cubicBezTo>
                    <a:pt x="2662" y="1022"/>
                    <a:pt x="2639" y="852"/>
                    <a:pt x="2519" y="723"/>
                  </a:cubicBezTo>
                  <a:cubicBezTo>
                    <a:pt x="2427" y="628"/>
                    <a:pt x="2330" y="581"/>
                    <a:pt x="2218" y="575"/>
                  </a:cubicBezTo>
                  <a:cubicBezTo>
                    <a:pt x="2210" y="380"/>
                    <a:pt x="2095" y="199"/>
                    <a:pt x="1908" y="79"/>
                  </a:cubicBezTo>
                  <a:cubicBezTo>
                    <a:pt x="1833" y="26"/>
                    <a:pt x="1747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7192463" y="4472554"/>
              <a:ext cx="62551" cy="42069"/>
            </a:xfrm>
            <a:custGeom>
              <a:avLst/>
              <a:gdLst/>
              <a:ahLst/>
              <a:cxnLst/>
              <a:rect l="l" t="t" r="r" b="b"/>
              <a:pathLst>
                <a:path w="2034" h="1368" extrusionOk="0">
                  <a:moveTo>
                    <a:pt x="78" y="82"/>
                  </a:moveTo>
                  <a:cubicBezTo>
                    <a:pt x="193" y="104"/>
                    <a:pt x="603" y="383"/>
                    <a:pt x="840" y="559"/>
                  </a:cubicBezTo>
                  <a:cubicBezTo>
                    <a:pt x="846" y="565"/>
                    <a:pt x="856" y="568"/>
                    <a:pt x="865" y="568"/>
                  </a:cubicBezTo>
                  <a:cubicBezTo>
                    <a:pt x="868" y="568"/>
                    <a:pt x="871" y="568"/>
                    <a:pt x="873" y="567"/>
                  </a:cubicBezTo>
                  <a:cubicBezTo>
                    <a:pt x="887" y="562"/>
                    <a:pt x="893" y="556"/>
                    <a:pt x="901" y="545"/>
                  </a:cubicBezTo>
                  <a:cubicBezTo>
                    <a:pt x="1004" y="364"/>
                    <a:pt x="1130" y="163"/>
                    <a:pt x="1183" y="110"/>
                  </a:cubicBezTo>
                  <a:cubicBezTo>
                    <a:pt x="1269" y="227"/>
                    <a:pt x="1657" y="849"/>
                    <a:pt x="1920" y="1279"/>
                  </a:cubicBezTo>
                  <a:cubicBezTo>
                    <a:pt x="1783" y="1226"/>
                    <a:pt x="1465" y="1030"/>
                    <a:pt x="1244" y="888"/>
                  </a:cubicBezTo>
                  <a:cubicBezTo>
                    <a:pt x="1239" y="885"/>
                    <a:pt x="1230" y="880"/>
                    <a:pt x="1225" y="880"/>
                  </a:cubicBezTo>
                  <a:cubicBezTo>
                    <a:pt x="1214" y="880"/>
                    <a:pt x="1203" y="885"/>
                    <a:pt x="1194" y="891"/>
                  </a:cubicBezTo>
                  <a:cubicBezTo>
                    <a:pt x="1046" y="1044"/>
                    <a:pt x="865" y="1214"/>
                    <a:pt x="809" y="1242"/>
                  </a:cubicBezTo>
                  <a:cubicBezTo>
                    <a:pt x="714" y="1125"/>
                    <a:pt x="120" y="266"/>
                    <a:pt x="78" y="82"/>
                  </a:cubicBezTo>
                  <a:close/>
                  <a:moveTo>
                    <a:pt x="73" y="1"/>
                  </a:moveTo>
                  <a:cubicBezTo>
                    <a:pt x="45" y="1"/>
                    <a:pt x="31" y="12"/>
                    <a:pt x="22" y="23"/>
                  </a:cubicBezTo>
                  <a:cubicBezTo>
                    <a:pt x="11" y="34"/>
                    <a:pt x="0" y="46"/>
                    <a:pt x="3" y="73"/>
                  </a:cubicBezTo>
                  <a:cubicBezTo>
                    <a:pt x="17" y="263"/>
                    <a:pt x="728" y="1265"/>
                    <a:pt x="767" y="1306"/>
                  </a:cubicBezTo>
                  <a:cubicBezTo>
                    <a:pt x="776" y="1318"/>
                    <a:pt x="790" y="1323"/>
                    <a:pt x="806" y="1323"/>
                  </a:cubicBezTo>
                  <a:cubicBezTo>
                    <a:pt x="882" y="1323"/>
                    <a:pt x="1097" y="1111"/>
                    <a:pt x="1230" y="969"/>
                  </a:cubicBezTo>
                  <a:cubicBezTo>
                    <a:pt x="1381" y="1067"/>
                    <a:pt x="1855" y="1368"/>
                    <a:pt x="1975" y="1368"/>
                  </a:cubicBezTo>
                  <a:cubicBezTo>
                    <a:pt x="2006" y="1368"/>
                    <a:pt x="2026" y="1348"/>
                    <a:pt x="2034" y="1326"/>
                  </a:cubicBezTo>
                  <a:cubicBezTo>
                    <a:pt x="2034" y="1315"/>
                    <a:pt x="2034" y="1306"/>
                    <a:pt x="2026" y="1295"/>
                  </a:cubicBezTo>
                  <a:cubicBezTo>
                    <a:pt x="1744" y="835"/>
                    <a:pt x="1267" y="57"/>
                    <a:pt x="1216" y="26"/>
                  </a:cubicBezTo>
                  <a:cubicBezTo>
                    <a:pt x="1211" y="23"/>
                    <a:pt x="1197" y="18"/>
                    <a:pt x="1189" y="18"/>
                  </a:cubicBezTo>
                  <a:cubicBezTo>
                    <a:pt x="1169" y="18"/>
                    <a:pt x="1110" y="18"/>
                    <a:pt x="859" y="470"/>
                  </a:cubicBezTo>
                  <a:cubicBezTo>
                    <a:pt x="695" y="347"/>
                    <a:pt x="21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6751472" y="4143133"/>
              <a:ext cx="52279" cy="55539"/>
            </a:xfrm>
            <a:custGeom>
              <a:avLst/>
              <a:gdLst/>
              <a:ahLst/>
              <a:cxnLst/>
              <a:rect l="l" t="t" r="r" b="b"/>
              <a:pathLst>
                <a:path w="1700" h="1806" extrusionOk="0">
                  <a:moveTo>
                    <a:pt x="101" y="109"/>
                  </a:moveTo>
                  <a:cubicBezTo>
                    <a:pt x="210" y="190"/>
                    <a:pt x="455" y="433"/>
                    <a:pt x="656" y="656"/>
                  </a:cubicBezTo>
                  <a:cubicBezTo>
                    <a:pt x="663" y="665"/>
                    <a:pt x="674" y="670"/>
                    <a:pt x="685" y="670"/>
                  </a:cubicBezTo>
                  <a:cubicBezTo>
                    <a:pt x="692" y="670"/>
                    <a:pt x="699" y="668"/>
                    <a:pt x="706" y="664"/>
                  </a:cubicBezTo>
                  <a:cubicBezTo>
                    <a:pt x="888" y="553"/>
                    <a:pt x="1100" y="433"/>
                    <a:pt x="1167" y="419"/>
                  </a:cubicBezTo>
                  <a:cubicBezTo>
                    <a:pt x="1225" y="558"/>
                    <a:pt x="1591" y="1535"/>
                    <a:pt x="1585" y="1724"/>
                  </a:cubicBezTo>
                  <a:cubicBezTo>
                    <a:pt x="1496" y="1685"/>
                    <a:pt x="1200" y="1367"/>
                    <a:pt x="963" y="1071"/>
                  </a:cubicBezTo>
                  <a:cubicBezTo>
                    <a:pt x="957" y="1063"/>
                    <a:pt x="946" y="1057"/>
                    <a:pt x="932" y="1057"/>
                  </a:cubicBezTo>
                  <a:cubicBezTo>
                    <a:pt x="921" y="1057"/>
                    <a:pt x="910" y="1060"/>
                    <a:pt x="904" y="1071"/>
                  </a:cubicBezTo>
                  <a:cubicBezTo>
                    <a:pt x="762" y="1222"/>
                    <a:pt x="584" y="1389"/>
                    <a:pt x="525" y="1423"/>
                  </a:cubicBezTo>
                  <a:cubicBezTo>
                    <a:pt x="469" y="1292"/>
                    <a:pt x="249" y="592"/>
                    <a:pt x="101" y="109"/>
                  </a:cubicBezTo>
                  <a:close/>
                  <a:moveTo>
                    <a:pt x="56" y="0"/>
                  </a:moveTo>
                  <a:cubicBezTo>
                    <a:pt x="37" y="0"/>
                    <a:pt x="17" y="11"/>
                    <a:pt x="9" y="28"/>
                  </a:cubicBezTo>
                  <a:cubicBezTo>
                    <a:pt x="1" y="39"/>
                    <a:pt x="1" y="50"/>
                    <a:pt x="3" y="62"/>
                  </a:cubicBezTo>
                  <a:cubicBezTo>
                    <a:pt x="162" y="572"/>
                    <a:pt x="433" y="1448"/>
                    <a:pt x="472" y="1490"/>
                  </a:cubicBezTo>
                  <a:cubicBezTo>
                    <a:pt x="483" y="1501"/>
                    <a:pt x="497" y="1507"/>
                    <a:pt x="511" y="1507"/>
                  </a:cubicBezTo>
                  <a:cubicBezTo>
                    <a:pt x="575" y="1507"/>
                    <a:pt x="768" y="1322"/>
                    <a:pt x="930" y="1155"/>
                  </a:cubicBezTo>
                  <a:cubicBezTo>
                    <a:pt x="1086" y="1345"/>
                    <a:pt x="1474" y="1805"/>
                    <a:pt x="1599" y="1805"/>
                  </a:cubicBezTo>
                  <a:cubicBezTo>
                    <a:pt x="1630" y="1805"/>
                    <a:pt x="1655" y="1783"/>
                    <a:pt x="1663" y="1749"/>
                  </a:cubicBezTo>
                  <a:cubicBezTo>
                    <a:pt x="1700" y="1560"/>
                    <a:pt x="1256" y="413"/>
                    <a:pt x="1231" y="363"/>
                  </a:cubicBezTo>
                  <a:cubicBezTo>
                    <a:pt x="1225" y="352"/>
                    <a:pt x="1211" y="335"/>
                    <a:pt x="1181" y="335"/>
                  </a:cubicBezTo>
                  <a:cubicBezTo>
                    <a:pt x="1089" y="335"/>
                    <a:pt x="804" y="511"/>
                    <a:pt x="695" y="575"/>
                  </a:cubicBezTo>
                  <a:cubicBezTo>
                    <a:pt x="519" y="385"/>
                    <a:pt x="15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7165770" y="4102878"/>
              <a:ext cx="42069" cy="70116"/>
            </a:xfrm>
            <a:custGeom>
              <a:avLst/>
              <a:gdLst/>
              <a:ahLst/>
              <a:cxnLst/>
              <a:rect l="l" t="t" r="r" b="b"/>
              <a:pathLst>
                <a:path w="1368" h="2280" extrusionOk="0">
                  <a:moveTo>
                    <a:pt x="1049" y="118"/>
                  </a:moveTo>
                  <a:lnTo>
                    <a:pt x="1049" y="118"/>
                  </a:lnTo>
                  <a:cubicBezTo>
                    <a:pt x="1033" y="255"/>
                    <a:pt x="935" y="581"/>
                    <a:pt x="835" y="868"/>
                  </a:cubicBezTo>
                  <a:cubicBezTo>
                    <a:pt x="826" y="888"/>
                    <a:pt x="835" y="905"/>
                    <a:pt x="851" y="916"/>
                  </a:cubicBezTo>
                  <a:cubicBezTo>
                    <a:pt x="1036" y="1016"/>
                    <a:pt x="1242" y="1153"/>
                    <a:pt x="1284" y="1203"/>
                  </a:cubicBezTo>
                  <a:cubicBezTo>
                    <a:pt x="1189" y="1323"/>
                    <a:pt x="503" y="2113"/>
                    <a:pt x="335" y="2196"/>
                  </a:cubicBezTo>
                  <a:cubicBezTo>
                    <a:pt x="324" y="2099"/>
                    <a:pt x="464" y="1686"/>
                    <a:pt x="611" y="1337"/>
                  </a:cubicBezTo>
                  <a:cubicBezTo>
                    <a:pt x="614" y="1326"/>
                    <a:pt x="614" y="1318"/>
                    <a:pt x="606" y="1306"/>
                  </a:cubicBezTo>
                  <a:cubicBezTo>
                    <a:pt x="603" y="1295"/>
                    <a:pt x="592" y="1290"/>
                    <a:pt x="584" y="1287"/>
                  </a:cubicBezTo>
                  <a:cubicBezTo>
                    <a:pt x="383" y="1234"/>
                    <a:pt x="154" y="1161"/>
                    <a:pt x="90" y="1122"/>
                  </a:cubicBezTo>
                  <a:cubicBezTo>
                    <a:pt x="185" y="1008"/>
                    <a:pt x="695" y="483"/>
                    <a:pt x="1049" y="118"/>
                  </a:cubicBezTo>
                  <a:close/>
                  <a:moveTo>
                    <a:pt x="1069" y="0"/>
                  </a:moveTo>
                  <a:cubicBezTo>
                    <a:pt x="1058" y="0"/>
                    <a:pt x="1047" y="4"/>
                    <a:pt x="1038" y="12"/>
                  </a:cubicBezTo>
                  <a:cubicBezTo>
                    <a:pt x="662" y="400"/>
                    <a:pt x="26" y="1052"/>
                    <a:pt x="6" y="1108"/>
                  </a:cubicBezTo>
                  <a:cubicBezTo>
                    <a:pt x="0" y="1117"/>
                    <a:pt x="3" y="1131"/>
                    <a:pt x="12" y="1145"/>
                  </a:cubicBezTo>
                  <a:cubicBezTo>
                    <a:pt x="40" y="1206"/>
                    <a:pt x="296" y="1284"/>
                    <a:pt x="519" y="1348"/>
                  </a:cubicBezTo>
                  <a:cubicBezTo>
                    <a:pt x="411" y="1616"/>
                    <a:pt x="207" y="2149"/>
                    <a:pt x="271" y="2252"/>
                  </a:cubicBezTo>
                  <a:cubicBezTo>
                    <a:pt x="285" y="2269"/>
                    <a:pt x="305" y="2280"/>
                    <a:pt x="324" y="2280"/>
                  </a:cubicBezTo>
                  <a:cubicBezTo>
                    <a:pt x="332" y="2280"/>
                    <a:pt x="341" y="2280"/>
                    <a:pt x="349" y="2272"/>
                  </a:cubicBezTo>
                  <a:cubicBezTo>
                    <a:pt x="531" y="2213"/>
                    <a:pt x="1326" y="1278"/>
                    <a:pt x="1356" y="1234"/>
                  </a:cubicBezTo>
                  <a:cubicBezTo>
                    <a:pt x="1367" y="1223"/>
                    <a:pt x="1367" y="1206"/>
                    <a:pt x="1365" y="1192"/>
                  </a:cubicBezTo>
                  <a:cubicBezTo>
                    <a:pt x="1342" y="1114"/>
                    <a:pt x="1086" y="960"/>
                    <a:pt x="913" y="863"/>
                  </a:cubicBezTo>
                  <a:cubicBezTo>
                    <a:pt x="1016" y="570"/>
                    <a:pt x="1161" y="98"/>
                    <a:pt x="1108" y="23"/>
                  </a:cubicBezTo>
                  <a:cubicBezTo>
                    <a:pt x="1100" y="8"/>
                    <a:pt x="1085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6844560" y="4503891"/>
              <a:ext cx="41301" cy="65657"/>
            </a:xfrm>
            <a:custGeom>
              <a:avLst/>
              <a:gdLst/>
              <a:ahLst/>
              <a:cxnLst/>
              <a:rect l="l" t="t" r="r" b="b"/>
              <a:pathLst>
                <a:path w="1343" h="2135" extrusionOk="0">
                  <a:moveTo>
                    <a:pt x="1183" y="84"/>
                  </a:moveTo>
                  <a:lnTo>
                    <a:pt x="1183" y="84"/>
                  </a:lnTo>
                  <a:cubicBezTo>
                    <a:pt x="1181" y="179"/>
                    <a:pt x="977" y="564"/>
                    <a:pt x="779" y="887"/>
                  </a:cubicBezTo>
                  <a:cubicBezTo>
                    <a:pt x="770" y="893"/>
                    <a:pt x="770" y="907"/>
                    <a:pt x="776" y="918"/>
                  </a:cubicBezTo>
                  <a:cubicBezTo>
                    <a:pt x="779" y="929"/>
                    <a:pt x="784" y="935"/>
                    <a:pt x="796" y="943"/>
                  </a:cubicBezTo>
                  <a:cubicBezTo>
                    <a:pt x="985" y="1027"/>
                    <a:pt x="1200" y="1136"/>
                    <a:pt x="1256" y="1183"/>
                  </a:cubicBezTo>
                  <a:cubicBezTo>
                    <a:pt x="1147" y="1281"/>
                    <a:pt x="561" y="1721"/>
                    <a:pt x="157" y="2020"/>
                  </a:cubicBezTo>
                  <a:cubicBezTo>
                    <a:pt x="196" y="1892"/>
                    <a:pt x="344" y="1582"/>
                    <a:pt x="486" y="1317"/>
                  </a:cubicBezTo>
                  <a:cubicBezTo>
                    <a:pt x="497" y="1297"/>
                    <a:pt x="489" y="1281"/>
                    <a:pt x="475" y="1267"/>
                  </a:cubicBezTo>
                  <a:cubicBezTo>
                    <a:pt x="310" y="1138"/>
                    <a:pt x="123" y="974"/>
                    <a:pt x="93" y="918"/>
                  </a:cubicBezTo>
                  <a:cubicBezTo>
                    <a:pt x="204" y="815"/>
                    <a:pt x="1002" y="145"/>
                    <a:pt x="1183" y="84"/>
                  </a:cubicBezTo>
                  <a:close/>
                  <a:moveTo>
                    <a:pt x="1189" y="0"/>
                  </a:moveTo>
                  <a:cubicBezTo>
                    <a:pt x="1189" y="0"/>
                    <a:pt x="1178" y="6"/>
                    <a:pt x="1175" y="6"/>
                  </a:cubicBezTo>
                  <a:cubicBezTo>
                    <a:pt x="988" y="36"/>
                    <a:pt x="56" y="832"/>
                    <a:pt x="17" y="873"/>
                  </a:cubicBezTo>
                  <a:cubicBezTo>
                    <a:pt x="9" y="882"/>
                    <a:pt x="1" y="898"/>
                    <a:pt x="3" y="915"/>
                  </a:cubicBezTo>
                  <a:cubicBezTo>
                    <a:pt x="12" y="991"/>
                    <a:pt x="246" y="1186"/>
                    <a:pt x="399" y="1309"/>
                  </a:cubicBezTo>
                  <a:cubicBezTo>
                    <a:pt x="252" y="1585"/>
                    <a:pt x="31" y="2023"/>
                    <a:pt x="73" y="2106"/>
                  </a:cubicBezTo>
                  <a:cubicBezTo>
                    <a:pt x="81" y="2120"/>
                    <a:pt x="95" y="2132"/>
                    <a:pt x="112" y="2134"/>
                  </a:cubicBezTo>
                  <a:lnTo>
                    <a:pt x="120" y="2134"/>
                  </a:lnTo>
                  <a:cubicBezTo>
                    <a:pt x="126" y="2134"/>
                    <a:pt x="137" y="2132"/>
                    <a:pt x="140" y="2129"/>
                  </a:cubicBezTo>
                  <a:cubicBezTo>
                    <a:pt x="572" y="1805"/>
                    <a:pt x="1303" y="1261"/>
                    <a:pt x="1331" y="1208"/>
                  </a:cubicBezTo>
                  <a:cubicBezTo>
                    <a:pt x="1340" y="1197"/>
                    <a:pt x="1342" y="1183"/>
                    <a:pt x="1337" y="1169"/>
                  </a:cubicBezTo>
                  <a:cubicBezTo>
                    <a:pt x="1315" y="1108"/>
                    <a:pt x="1075" y="988"/>
                    <a:pt x="863" y="890"/>
                  </a:cubicBezTo>
                  <a:cubicBezTo>
                    <a:pt x="1038" y="597"/>
                    <a:pt x="1301" y="134"/>
                    <a:pt x="1245" y="34"/>
                  </a:cubicBezTo>
                  <a:cubicBezTo>
                    <a:pt x="1234" y="11"/>
                    <a:pt x="1214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6739048" y="4118070"/>
              <a:ext cx="540506" cy="413683"/>
            </a:xfrm>
            <a:custGeom>
              <a:avLst/>
              <a:gdLst/>
              <a:ahLst/>
              <a:cxnLst/>
              <a:rect l="l" t="t" r="r" b="b"/>
              <a:pathLst>
                <a:path w="17576" h="13452" extrusionOk="0">
                  <a:moveTo>
                    <a:pt x="6193" y="1"/>
                  </a:moveTo>
                  <a:cubicBezTo>
                    <a:pt x="5647" y="1"/>
                    <a:pt x="4860" y="2040"/>
                    <a:pt x="4860" y="2040"/>
                  </a:cubicBezTo>
                  <a:cubicBezTo>
                    <a:pt x="4860" y="2040"/>
                    <a:pt x="3685" y="1334"/>
                    <a:pt x="3214" y="1334"/>
                  </a:cubicBezTo>
                  <a:cubicBezTo>
                    <a:pt x="2745" y="1334"/>
                    <a:pt x="3058" y="3217"/>
                    <a:pt x="3058" y="3217"/>
                  </a:cubicBezTo>
                  <a:cubicBezTo>
                    <a:pt x="3058" y="3217"/>
                    <a:pt x="1646" y="3376"/>
                    <a:pt x="1331" y="3532"/>
                  </a:cubicBezTo>
                  <a:cubicBezTo>
                    <a:pt x="1021" y="3689"/>
                    <a:pt x="2355" y="5415"/>
                    <a:pt x="2355" y="5415"/>
                  </a:cubicBezTo>
                  <a:cubicBezTo>
                    <a:pt x="2355" y="5415"/>
                    <a:pt x="628" y="6199"/>
                    <a:pt x="315" y="6515"/>
                  </a:cubicBezTo>
                  <a:cubicBezTo>
                    <a:pt x="0" y="6824"/>
                    <a:pt x="2355" y="7845"/>
                    <a:pt x="2355" y="7845"/>
                  </a:cubicBezTo>
                  <a:cubicBezTo>
                    <a:pt x="2355" y="7845"/>
                    <a:pt x="756" y="9207"/>
                    <a:pt x="912" y="9675"/>
                  </a:cubicBezTo>
                  <a:cubicBezTo>
                    <a:pt x="1002" y="9942"/>
                    <a:pt x="1670" y="10001"/>
                    <a:pt x="2238" y="10001"/>
                  </a:cubicBezTo>
                  <a:cubicBezTo>
                    <a:pt x="2678" y="10001"/>
                    <a:pt x="3058" y="9966"/>
                    <a:pt x="3058" y="9966"/>
                  </a:cubicBezTo>
                  <a:lnTo>
                    <a:pt x="3058" y="9966"/>
                  </a:lnTo>
                  <a:cubicBezTo>
                    <a:pt x="3058" y="9966"/>
                    <a:pt x="2832" y="11034"/>
                    <a:pt x="2901" y="11877"/>
                  </a:cubicBezTo>
                  <a:cubicBezTo>
                    <a:pt x="2916" y="12040"/>
                    <a:pt x="3089" y="12101"/>
                    <a:pt x="3336" y="12101"/>
                  </a:cubicBezTo>
                  <a:cubicBezTo>
                    <a:pt x="4036" y="12101"/>
                    <a:pt x="5337" y="11614"/>
                    <a:pt x="5337" y="11614"/>
                  </a:cubicBezTo>
                  <a:cubicBezTo>
                    <a:pt x="5337" y="11614"/>
                    <a:pt x="5884" y="12476"/>
                    <a:pt x="6277" y="13260"/>
                  </a:cubicBezTo>
                  <a:cubicBezTo>
                    <a:pt x="6336" y="13380"/>
                    <a:pt x="6437" y="13430"/>
                    <a:pt x="6566" y="13430"/>
                  </a:cubicBezTo>
                  <a:cubicBezTo>
                    <a:pt x="7284" y="13430"/>
                    <a:pt x="8863" y="11849"/>
                    <a:pt x="8863" y="11849"/>
                  </a:cubicBezTo>
                  <a:cubicBezTo>
                    <a:pt x="8863" y="11849"/>
                    <a:pt x="9844" y="13452"/>
                    <a:pt x="10273" y="13452"/>
                  </a:cubicBezTo>
                  <a:cubicBezTo>
                    <a:pt x="10292" y="13452"/>
                    <a:pt x="10311" y="13449"/>
                    <a:pt x="10328" y="13442"/>
                  </a:cubicBezTo>
                  <a:cubicBezTo>
                    <a:pt x="10724" y="13283"/>
                    <a:pt x="11614" y="11531"/>
                    <a:pt x="11614" y="11531"/>
                  </a:cubicBezTo>
                  <a:cubicBezTo>
                    <a:pt x="11614" y="11531"/>
                    <a:pt x="12791" y="12239"/>
                    <a:pt x="13419" y="12555"/>
                  </a:cubicBezTo>
                  <a:cubicBezTo>
                    <a:pt x="13450" y="12570"/>
                    <a:pt x="13480" y="12577"/>
                    <a:pt x="13509" y="12577"/>
                  </a:cubicBezTo>
                  <a:cubicBezTo>
                    <a:pt x="14062" y="12577"/>
                    <a:pt x="14203" y="9885"/>
                    <a:pt x="14203" y="9885"/>
                  </a:cubicBezTo>
                  <a:cubicBezTo>
                    <a:pt x="14203" y="9885"/>
                    <a:pt x="15693" y="9885"/>
                    <a:pt x="16245" y="9653"/>
                  </a:cubicBezTo>
                  <a:cubicBezTo>
                    <a:pt x="16795" y="9419"/>
                    <a:pt x="15617" y="7692"/>
                    <a:pt x="15617" y="7692"/>
                  </a:cubicBezTo>
                  <a:cubicBezTo>
                    <a:pt x="15617" y="7692"/>
                    <a:pt x="16792" y="6833"/>
                    <a:pt x="17185" y="6205"/>
                  </a:cubicBezTo>
                  <a:cubicBezTo>
                    <a:pt x="17576" y="5577"/>
                    <a:pt x="15302" y="4871"/>
                    <a:pt x="15302" y="4871"/>
                  </a:cubicBezTo>
                  <a:cubicBezTo>
                    <a:pt x="15302" y="4871"/>
                    <a:pt x="16086" y="3069"/>
                    <a:pt x="16245" y="2517"/>
                  </a:cubicBezTo>
                  <a:cubicBezTo>
                    <a:pt x="16298" y="2334"/>
                    <a:pt x="15993" y="2273"/>
                    <a:pt x="15563" y="2273"/>
                  </a:cubicBezTo>
                  <a:cubicBezTo>
                    <a:pt x="14704" y="2273"/>
                    <a:pt x="13344" y="2517"/>
                    <a:pt x="13344" y="2517"/>
                  </a:cubicBezTo>
                  <a:cubicBezTo>
                    <a:pt x="13344" y="2517"/>
                    <a:pt x="13185" y="793"/>
                    <a:pt x="12872" y="558"/>
                  </a:cubicBezTo>
                  <a:cubicBezTo>
                    <a:pt x="12850" y="542"/>
                    <a:pt x="12822" y="534"/>
                    <a:pt x="12788" y="534"/>
                  </a:cubicBezTo>
                  <a:cubicBezTo>
                    <a:pt x="12344" y="534"/>
                    <a:pt x="10989" y="1889"/>
                    <a:pt x="10989" y="1889"/>
                  </a:cubicBezTo>
                  <a:cubicBezTo>
                    <a:pt x="10989" y="1889"/>
                    <a:pt x="9890" y="240"/>
                    <a:pt x="9656" y="165"/>
                  </a:cubicBezTo>
                  <a:cubicBezTo>
                    <a:pt x="9649" y="163"/>
                    <a:pt x="9642" y="162"/>
                    <a:pt x="9634" y="162"/>
                  </a:cubicBezTo>
                  <a:cubicBezTo>
                    <a:pt x="9341" y="162"/>
                    <a:pt x="7878" y="1524"/>
                    <a:pt x="7878" y="1524"/>
                  </a:cubicBezTo>
                  <a:cubicBezTo>
                    <a:pt x="7878" y="1524"/>
                    <a:pt x="6754" y="6"/>
                    <a:pt x="6193" y="1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6796955" y="4158294"/>
              <a:ext cx="423493" cy="336340"/>
            </a:xfrm>
            <a:custGeom>
              <a:avLst/>
              <a:gdLst/>
              <a:ahLst/>
              <a:cxnLst/>
              <a:rect l="l" t="t" r="r" b="b"/>
              <a:pathLst>
                <a:path w="13771" h="10937" extrusionOk="0">
                  <a:moveTo>
                    <a:pt x="4824" y="65"/>
                  </a:moveTo>
                  <a:cubicBezTo>
                    <a:pt x="5239" y="65"/>
                    <a:pt x="6132" y="1262"/>
                    <a:pt x="6141" y="1276"/>
                  </a:cubicBezTo>
                  <a:cubicBezTo>
                    <a:pt x="6149" y="1287"/>
                    <a:pt x="6160" y="1290"/>
                    <a:pt x="6168" y="1293"/>
                  </a:cubicBezTo>
                  <a:cubicBezTo>
                    <a:pt x="6180" y="1293"/>
                    <a:pt x="6191" y="1290"/>
                    <a:pt x="6202" y="1284"/>
                  </a:cubicBezTo>
                  <a:cubicBezTo>
                    <a:pt x="6651" y="860"/>
                    <a:pt x="7429" y="191"/>
                    <a:pt x="7597" y="191"/>
                  </a:cubicBezTo>
                  <a:cubicBezTo>
                    <a:pt x="7725" y="232"/>
                    <a:pt x="8314" y="1061"/>
                    <a:pt x="8651" y="1569"/>
                  </a:cubicBezTo>
                  <a:cubicBezTo>
                    <a:pt x="8657" y="1580"/>
                    <a:pt x="8671" y="1583"/>
                    <a:pt x="8679" y="1586"/>
                  </a:cubicBezTo>
                  <a:cubicBezTo>
                    <a:pt x="8682" y="1586"/>
                    <a:pt x="8684" y="1587"/>
                    <a:pt x="8687" y="1587"/>
                  </a:cubicBezTo>
                  <a:cubicBezTo>
                    <a:pt x="8696" y="1587"/>
                    <a:pt x="8704" y="1583"/>
                    <a:pt x="8713" y="1574"/>
                  </a:cubicBezTo>
                  <a:cubicBezTo>
                    <a:pt x="9014" y="1273"/>
                    <a:pt x="9859" y="492"/>
                    <a:pt x="10138" y="492"/>
                  </a:cubicBezTo>
                  <a:cubicBezTo>
                    <a:pt x="10155" y="492"/>
                    <a:pt x="10169" y="495"/>
                    <a:pt x="10180" y="500"/>
                  </a:cubicBezTo>
                  <a:cubicBezTo>
                    <a:pt x="10378" y="648"/>
                    <a:pt x="10512" y="1675"/>
                    <a:pt x="10546" y="2057"/>
                  </a:cubicBezTo>
                  <a:cubicBezTo>
                    <a:pt x="10548" y="2068"/>
                    <a:pt x="10554" y="2079"/>
                    <a:pt x="10562" y="2085"/>
                  </a:cubicBezTo>
                  <a:cubicBezTo>
                    <a:pt x="10571" y="2091"/>
                    <a:pt x="10579" y="2094"/>
                    <a:pt x="10587" y="2094"/>
                  </a:cubicBezTo>
                  <a:cubicBezTo>
                    <a:pt x="10590" y="2094"/>
                    <a:pt x="10593" y="2094"/>
                    <a:pt x="10596" y="2093"/>
                  </a:cubicBezTo>
                  <a:cubicBezTo>
                    <a:pt x="10604" y="2093"/>
                    <a:pt x="11698" y="1898"/>
                    <a:pt x="12381" y="1898"/>
                  </a:cubicBezTo>
                  <a:cubicBezTo>
                    <a:pt x="12758" y="1898"/>
                    <a:pt x="12858" y="1959"/>
                    <a:pt x="12886" y="1996"/>
                  </a:cubicBezTo>
                  <a:cubicBezTo>
                    <a:pt x="12897" y="2010"/>
                    <a:pt x="12900" y="2026"/>
                    <a:pt x="12892" y="2046"/>
                  </a:cubicBezTo>
                  <a:cubicBezTo>
                    <a:pt x="12766" y="2484"/>
                    <a:pt x="12139" y="3929"/>
                    <a:pt x="12133" y="3943"/>
                  </a:cubicBezTo>
                  <a:cubicBezTo>
                    <a:pt x="12125" y="3954"/>
                    <a:pt x="12125" y="3965"/>
                    <a:pt x="12133" y="3976"/>
                  </a:cubicBezTo>
                  <a:cubicBezTo>
                    <a:pt x="12136" y="3985"/>
                    <a:pt x="12147" y="3993"/>
                    <a:pt x="12158" y="3996"/>
                  </a:cubicBezTo>
                  <a:cubicBezTo>
                    <a:pt x="12166" y="3999"/>
                    <a:pt x="13514" y="4426"/>
                    <a:pt x="13670" y="4844"/>
                  </a:cubicBezTo>
                  <a:cubicBezTo>
                    <a:pt x="13692" y="4903"/>
                    <a:pt x="13687" y="4958"/>
                    <a:pt x="13653" y="5014"/>
                  </a:cubicBezTo>
                  <a:cubicBezTo>
                    <a:pt x="13344" y="5511"/>
                    <a:pt x="12404" y="6200"/>
                    <a:pt x="12395" y="6208"/>
                  </a:cubicBezTo>
                  <a:cubicBezTo>
                    <a:pt x="12376" y="6217"/>
                    <a:pt x="12370" y="6242"/>
                    <a:pt x="12384" y="6258"/>
                  </a:cubicBezTo>
                  <a:cubicBezTo>
                    <a:pt x="12390" y="6270"/>
                    <a:pt x="13098" y="7313"/>
                    <a:pt x="12989" y="7687"/>
                  </a:cubicBezTo>
                  <a:cubicBezTo>
                    <a:pt x="12976" y="7734"/>
                    <a:pt x="12948" y="7765"/>
                    <a:pt x="12906" y="7784"/>
                  </a:cubicBezTo>
                  <a:cubicBezTo>
                    <a:pt x="12473" y="7969"/>
                    <a:pt x="11288" y="7971"/>
                    <a:pt x="11274" y="7971"/>
                  </a:cubicBezTo>
                  <a:cubicBezTo>
                    <a:pt x="11254" y="7971"/>
                    <a:pt x="11240" y="7988"/>
                    <a:pt x="11235" y="8010"/>
                  </a:cubicBezTo>
                  <a:cubicBezTo>
                    <a:pt x="11196" y="8833"/>
                    <a:pt x="11014" y="10145"/>
                    <a:pt x="10716" y="10145"/>
                  </a:cubicBezTo>
                  <a:cubicBezTo>
                    <a:pt x="10699" y="10145"/>
                    <a:pt x="10682" y="10142"/>
                    <a:pt x="10660" y="10131"/>
                  </a:cubicBezTo>
                  <a:cubicBezTo>
                    <a:pt x="10161" y="9880"/>
                    <a:pt x="9218" y="9313"/>
                    <a:pt x="9206" y="9308"/>
                  </a:cubicBezTo>
                  <a:cubicBezTo>
                    <a:pt x="9200" y="9303"/>
                    <a:pt x="9195" y="9301"/>
                    <a:pt x="9190" y="9301"/>
                  </a:cubicBezTo>
                  <a:cubicBezTo>
                    <a:pt x="9185" y="9301"/>
                    <a:pt x="9181" y="9302"/>
                    <a:pt x="9176" y="9305"/>
                  </a:cubicBezTo>
                  <a:cubicBezTo>
                    <a:pt x="9165" y="9308"/>
                    <a:pt x="9159" y="9313"/>
                    <a:pt x="9151" y="9324"/>
                  </a:cubicBezTo>
                  <a:cubicBezTo>
                    <a:pt x="8953" y="9712"/>
                    <a:pt x="8384" y="10744"/>
                    <a:pt x="8135" y="10845"/>
                  </a:cubicBezTo>
                  <a:cubicBezTo>
                    <a:pt x="8130" y="10848"/>
                    <a:pt x="8118" y="10853"/>
                    <a:pt x="8107" y="10853"/>
                  </a:cubicBezTo>
                  <a:cubicBezTo>
                    <a:pt x="7842" y="10853"/>
                    <a:pt x="7220" y="9933"/>
                    <a:pt x="7003" y="9575"/>
                  </a:cubicBezTo>
                  <a:cubicBezTo>
                    <a:pt x="7000" y="9570"/>
                    <a:pt x="6989" y="9561"/>
                    <a:pt x="6975" y="9559"/>
                  </a:cubicBezTo>
                  <a:lnTo>
                    <a:pt x="6969" y="9559"/>
                  </a:lnTo>
                  <a:cubicBezTo>
                    <a:pt x="6958" y="9559"/>
                    <a:pt x="6947" y="9561"/>
                    <a:pt x="6955" y="9575"/>
                  </a:cubicBezTo>
                  <a:cubicBezTo>
                    <a:pt x="6941" y="9589"/>
                    <a:pt x="5680" y="10842"/>
                    <a:pt x="5122" y="10842"/>
                  </a:cubicBezTo>
                  <a:cubicBezTo>
                    <a:pt x="5030" y="10842"/>
                    <a:pt x="4963" y="10803"/>
                    <a:pt x="4924" y="10728"/>
                  </a:cubicBezTo>
                  <a:cubicBezTo>
                    <a:pt x="4606" y="10100"/>
                    <a:pt x="4165" y="9402"/>
                    <a:pt x="4160" y="9394"/>
                  </a:cubicBezTo>
                  <a:cubicBezTo>
                    <a:pt x="4156" y="9382"/>
                    <a:pt x="4143" y="9374"/>
                    <a:pt x="4129" y="9374"/>
                  </a:cubicBezTo>
                  <a:cubicBezTo>
                    <a:pt x="4124" y="9374"/>
                    <a:pt x="4120" y="9375"/>
                    <a:pt x="4115" y="9377"/>
                  </a:cubicBezTo>
                  <a:cubicBezTo>
                    <a:pt x="4104" y="9380"/>
                    <a:pt x="3066" y="9768"/>
                    <a:pt x="2514" y="9768"/>
                  </a:cubicBezTo>
                  <a:cubicBezTo>
                    <a:pt x="2316" y="9768"/>
                    <a:pt x="2215" y="9718"/>
                    <a:pt x="2204" y="9620"/>
                  </a:cubicBezTo>
                  <a:cubicBezTo>
                    <a:pt x="2148" y="8956"/>
                    <a:pt x="2327" y="8100"/>
                    <a:pt x="2330" y="8091"/>
                  </a:cubicBezTo>
                  <a:cubicBezTo>
                    <a:pt x="2332" y="8077"/>
                    <a:pt x="2330" y="8066"/>
                    <a:pt x="2318" y="8055"/>
                  </a:cubicBezTo>
                  <a:cubicBezTo>
                    <a:pt x="2310" y="8044"/>
                    <a:pt x="2299" y="8041"/>
                    <a:pt x="2285" y="8041"/>
                  </a:cubicBezTo>
                  <a:cubicBezTo>
                    <a:pt x="2282" y="8041"/>
                    <a:pt x="1975" y="8069"/>
                    <a:pt x="1627" y="8069"/>
                  </a:cubicBezTo>
                  <a:cubicBezTo>
                    <a:pt x="795" y="8069"/>
                    <a:pt x="622" y="7924"/>
                    <a:pt x="594" y="7835"/>
                  </a:cubicBezTo>
                  <a:cubicBezTo>
                    <a:pt x="500" y="7542"/>
                    <a:pt x="1392" y="6699"/>
                    <a:pt x="1744" y="6398"/>
                  </a:cubicBezTo>
                  <a:cubicBezTo>
                    <a:pt x="1755" y="6392"/>
                    <a:pt x="1761" y="6378"/>
                    <a:pt x="1758" y="6364"/>
                  </a:cubicBezTo>
                  <a:cubicBezTo>
                    <a:pt x="1755" y="6350"/>
                    <a:pt x="1747" y="6339"/>
                    <a:pt x="1733" y="6334"/>
                  </a:cubicBezTo>
                  <a:cubicBezTo>
                    <a:pt x="1097" y="6058"/>
                    <a:pt x="129" y="5569"/>
                    <a:pt x="87" y="5357"/>
                  </a:cubicBezTo>
                  <a:cubicBezTo>
                    <a:pt x="84" y="5343"/>
                    <a:pt x="87" y="5332"/>
                    <a:pt x="98" y="5321"/>
                  </a:cubicBezTo>
                  <a:cubicBezTo>
                    <a:pt x="343" y="5078"/>
                    <a:pt x="1719" y="4451"/>
                    <a:pt x="1733" y="4442"/>
                  </a:cubicBezTo>
                  <a:cubicBezTo>
                    <a:pt x="1744" y="4437"/>
                    <a:pt x="1752" y="4428"/>
                    <a:pt x="1755" y="4414"/>
                  </a:cubicBezTo>
                  <a:cubicBezTo>
                    <a:pt x="1758" y="4400"/>
                    <a:pt x="1755" y="4389"/>
                    <a:pt x="1747" y="4381"/>
                  </a:cubicBezTo>
                  <a:cubicBezTo>
                    <a:pt x="1381" y="3907"/>
                    <a:pt x="851" y="3131"/>
                    <a:pt x="896" y="2939"/>
                  </a:cubicBezTo>
                  <a:cubicBezTo>
                    <a:pt x="901" y="2925"/>
                    <a:pt x="904" y="2922"/>
                    <a:pt x="910" y="2919"/>
                  </a:cubicBezTo>
                  <a:cubicBezTo>
                    <a:pt x="1155" y="2799"/>
                    <a:pt x="2282" y="2674"/>
                    <a:pt x="2291" y="2671"/>
                  </a:cubicBezTo>
                  <a:cubicBezTo>
                    <a:pt x="2302" y="2668"/>
                    <a:pt x="2313" y="2665"/>
                    <a:pt x="2318" y="2654"/>
                  </a:cubicBezTo>
                  <a:cubicBezTo>
                    <a:pt x="2324" y="2643"/>
                    <a:pt x="2330" y="2632"/>
                    <a:pt x="2327" y="2623"/>
                  </a:cubicBezTo>
                  <a:cubicBezTo>
                    <a:pt x="2271" y="2291"/>
                    <a:pt x="2165" y="1387"/>
                    <a:pt x="2341" y="1181"/>
                  </a:cubicBezTo>
                  <a:cubicBezTo>
                    <a:pt x="2360" y="1159"/>
                    <a:pt x="2385" y="1145"/>
                    <a:pt x="2413" y="1145"/>
                  </a:cubicBezTo>
                  <a:cubicBezTo>
                    <a:pt x="2779" y="1145"/>
                    <a:pt x="3713" y="1703"/>
                    <a:pt x="3725" y="1708"/>
                  </a:cubicBezTo>
                  <a:cubicBezTo>
                    <a:pt x="3731" y="1713"/>
                    <a:pt x="3738" y="1715"/>
                    <a:pt x="3745" y="1715"/>
                  </a:cubicBezTo>
                  <a:cubicBezTo>
                    <a:pt x="3750" y="1715"/>
                    <a:pt x="3756" y="1714"/>
                    <a:pt x="3761" y="1711"/>
                  </a:cubicBezTo>
                  <a:cubicBezTo>
                    <a:pt x="3769" y="1708"/>
                    <a:pt x="3780" y="1697"/>
                    <a:pt x="3783" y="1689"/>
                  </a:cubicBezTo>
                  <a:cubicBezTo>
                    <a:pt x="3959" y="1237"/>
                    <a:pt x="4481" y="65"/>
                    <a:pt x="4824" y="65"/>
                  </a:cubicBezTo>
                  <a:close/>
                  <a:moveTo>
                    <a:pt x="4815" y="1"/>
                  </a:moveTo>
                  <a:cubicBezTo>
                    <a:pt x="4617" y="1"/>
                    <a:pt x="4369" y="283"/>
                    <a:pt x="4076" y="843"/>
                  </a:cubicBezTo>
                  <a:cubicBezTo>
                    <a:pt x="3906" y="1175"/>
                    <a:pt x="3766" y="1510"/>
                    <a:pt x="3722" y="1627"/>
                  </a:cubicBezTo>
                  <a:cubicBezTo>
                    <a:pt x="3532" y="1516"/>
                    <a:pt x="2756" y="1075"/>
                    <a:pt x="2411" y="1075"/>
                  </a:cubicBezTo>
                  <a:cubicBezTo>
                    <a:pt x="2358" y="1075"/>
                    <a:pt x="2313" y="1095"/>
                    <a:pt x="2277" y="1136"/>
                  </a:cubicBezTo>
                  <a:cubicBezTo>
                    <a:pt x="2067" y="1387"/>
                    <a:pt x="2204" y="2378"/>
                    <a:pt x="2240" y="2598"/>
                  </a:cubicBezTo>
                  <a:cubicBezTo>
                    <a:pt x="2026" y="2623"/>
                    <a:pt x="1105" y="2735"/>
                    <a:pt x="873" y="2849"/>
                  </a:cubicBezTo>
                  <a:cubicBezTo>
                    <a:pt x="845" y="2863"/>
                    <a:pt x="823" y="2888"/>
                    <a:pt x="818" y="2922"/>
                  </a:cubicBezTo>
                  <a:cubicBezTo>
                    <a:pt x="753" y="3187"/>
                    <a:pt x="1476" y="4152"/>
                    <a:pt x="1655" y="4386"/>
                  </a:cubicBezTo>
                  <a:cubicBezTo>
                    <a:pt x="1409" y="4501"/>
                    <a:pt x="274" y="5028"/>
                    <a:pt x="39" y="5262"/>
                  </a:cubicBezTo>
                  <a:cubicBezTo>
                    <a:pt x="11" y="5290"/>
                    <a:pt x="0" y="5324"/>
                    <a:pt x="9" y="5366"/>
                  </a:cubicBezTo>
                  <a:cubicBezTo>
                    <a:pt x="67" y="5667"/>
                    <a:pt x="1325" y="6239"/>
                    <a:pt x="1643" y="6378"/>
                  </a:cubicBezTo>
                  <a:cubicBezTo>
                    <a:pt x="1384" y="6602"/>
                    <a:pt x="394" y="7491"/>
                    <a:pt x="516" y="7857"/>
                  </a:cubicBezTo>
                  <a:cubicBezTo>
                    <a:pt x="580" y="8049"/>
                    <a:pt x="951" y="8147"/>
                    <a:pt x="1621" y="8147"/>
                  </a:cubicBezTo>
                  <a:cubicBezTo>
                    <a:pt x="1892" y="8147"/>
                    <a:pt x="2132" y="8128"/>
                    <a:pt x="2235" y="8122"/>
                  </a:cubicBezTo>
                  <a:lnTo>
                    <a:pt x="2235" y="8122"/>
                  </a:lnTo>
                  <a:cubicBezTo>
                    <a:pt x="2199" y="8317"/>
                    <a:pt x="2067" y="9040"/>
                    <a:pt x="2118" y="9620"/>
                  </a:cubicBezTo>
                  <a:cubicBezTo>
                    <a:pt x="2129" y="9765"/>
                    <a:pt x="2260" y="9838"/>
                    <a:pt x="2505" y="9838"/>
                  </a:cubicBezTo>
                  <a:cubicBezTo>
                    <a:pt x="3022" y="9838"/>
                    <a:pt x="3923" y="9520"/>
                    <a:pt x="4101" y="9453"/>
                  </a:cubicBezTo>
                  <a:cubicBezTo>
                    <a:pt x="4185" y="9587"/>
                    <a:pt x="4564" y="10200"/>
                    <a:pt x="4843" y="10756"/>
                  </a:cubicBezTo>
                  <a:cubicBezTo>
                    <a:pt x="4896" y="10859"/>
                    <a:pt x="4988" y="10912"/>
                    <a:pt x="5114" y="10912"/>
                  </a:cubicBezTo>
                  <a:cubicBezTo>
                    <a:pt x="5652" y="10912"/>
                    <a:pt x="6746" y="9868"/>
                    <a:pt x="6961" y="9659"/>
                  </a:cubicBezTo>
                  <a:cubicBezTo>
                    <a:pt x="7117" y="9910"/>
                    <a:pt x="7778" y="10931"/>
                    <a:pt x="8107" y="10931"/>
                  </a:cubicBezTo>
                  <a:cubicBezTo>
                    <a:pt x="8116" y="10931"/>
                    <a:pt x="8124" y="10931"/>
                    <a:pt x="8132" y="10931"/>
                  </a:cubicBezTo>
                  <a:cubicBezTo>
                    <a:pt x="8144" y="10931"/>
                    <a:pt x="8155" y="10932"/>
                    <a:pt x="8169" y="10937"/>
                  </a:cubicBezTo>
                  <a:cubicBezTo>
                    <a:pt x="8467" y="10817"/>
                    <a:pt x="9084" y="9645"/>
                    <a:pt x="9204" y="9416"/>
                  </a:cubicBezTo>
                  <a:cubicBezTo>
                    <a:pt x="9382" y="9520"/>
                    <a:pt x="10180" y="9994"/>
                    <a:pt x="10627" y="10217"/>
                  </a:cubicBezTo>
                  <a:cubicBezTo>
                    <a:pt x="10657" y="10234"/>
                    <a:pt x="10685" y="10242"/>
                    <a:pt x="10716" y="10242"/>
                  </a:cubicBezTo>
                  <a:cubicBezTo>
                    <a:pt x="11168" y="10242"/>
                    <a:pt x="11293" y="8418"/>
                    <a:pt x="11313" y="8069"/>
                  </a:cubicBezTo>
                  <a:cubicBezTo>
                    <a:pt x="11522" y="8066"/>
                    <a:pt x="12529" y="8049"/>
                    <a:pt x="12939" y="7874"/>
                  </a:cubicBezTo>
                  <a:cubicBezTo>
                    <a:pt x="13003" y="7849"/>
                    <a:pt x="13045" y="7798"/>
                    <a:pt x="13068" y="7729"/>
                  </a:cubicBezTo>
                  <a:cubicBezTo>
                    <a:pt x="13176" y="7355"/>
                    <a:pt x="12593" y="6448"/>
                    <a:pt x="12471" y="6264"/>
                  </a:cubicBezTo>
                  <a:cubicBezTo>
                    <a:pt x="12635" y="6138"/>
                    <a:pt x="13427" y="5533"/>
                    <a:pt x="13715" y="5070"/>
                  </a:cubicBezTo>
                  <a:cubicBezTo>
                    <a:pt x="13765" y="4995"/>
                    <a:pt x="13771" y="4914"/>
                    <a:pt x="13740" y="4830"/>
                  </a:cubicBezTo>
                  <a:cubicBezTo>
                    <a:pt x="13586" y="4412"/>
                    <a:pt x="12454" y="4024"/>
                    <a:pt x="12217" y="3948"/>
                  </a:cubicBezTo>
                  <a:cubicBezTo>
                    <a:pt x="12320" y="3706"/>
                    <a:pt x="12847" y="2487"/>
                    <a:pt x="12962" y="2082"/>
                  </a:cubicBezTo>
                  <a:cubicBezTo>
                    <a:pt x="12976" y="2037"/>
                    <a:pt x="12970" y="1996"/>
                    <a:pt x="12942" y="1959"/>
                  </a:cubicBezTo>
                  <a:cubicBezTo>
                    <a:pt x="12875" y="1876"/>
                    <a:pt x="12697" y="1834"/>
                    <a:pt x="12373" y="1834"/>
                  </a:cubicBezTo>
                  <a:cubicBezTo>
                    <a:pt x="11759" y="1834"/>
                    <a:pt x="10825" y="1990"/>
                    <a:pt x="10615" y="2026"/>
                  </a:cubicBezTo>
                  <a:cubicBezTo>
                    <a:pt x="10590" y="1761"/>
                    <a:pt x="10470" y="637"/>
                    <a:pt x="10225" y="456"/>
                  </a:cubicBezTo>
                  <a:cubicBezTo>
                    <a:pt x="10200" y="439"/>
                    <a:pt x="10169" y="428"/>
                    <a:pt x="10135" y="428"/>
                  </a:cubicBezTo>
                  <a:cubicBezTo>
                    <a:pt x="9795" y="428"/>
                    <a:pt x="8880" y="1315"/>
                    <a:pt x="8688" y="1502"/>
                  </a:cubicBezTo>
                  <a:cubicBezTo>
                    <a:pt x="8520" y="1251"/>
                    <a:pt x="7800" y="196"/>
                    <a:pt x="7616" y="132"/>
                  </a:cubicBezTo>
                  <a:cubicBezTo>
                    <a:pt x="7605" y="129"/>
                    <a:pt x="7597" y="126"/>
                    <a:pt x="7586" y="126"/>
                  </a:cubicBezTo>
                  <a:cubicBezTo>
                    <a:pt x="7354" y="126"/>
                    <a:pt x="6389" y="1005"/>
                    <a:pt x="6174" y="1206"/>
                  </a:cubicBezTo>
                  <a:cubicBezTo>
                    <a:pt x="6015" y="1000"/>
                    <a:pt x="5234" y="1"/>
                    <a:pt x="4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6901021" y="4243017"/>
              <a:ext cx="60244" cy="170584"/>
            </a:xfrm>
            <a:custGeom>
              <a:avLst/>
              <a:gdLst/>
              <a:ahLst/>
              <a:cxnLst/>
              <a:rect l="l" t="t" r="r" b="b"/>
              <a:pathLst>
                <a:path w="1959" h="5547" extrusionOk="0">
                  <a:moveTo>
                    <a:pt x="713" y="367"/>
                  </a:moveTo>
                  <a:cubicBezTo>
                    <a:pt x="777" y="367"/>
                    <a:pt x="846" y="393"/>
                    <a:pt x="915" y="449"/>
                  </a:cubicBezTo>
                  <a:cubicBezTo>
                    <a:pt x="991" y="504"/>
                    <a:pt x="1055" y="594"/>
                    <a:pt x="1111" y="708"/>
                  </a:cubicBezTo>
                  <a:cubicBezTo>
                    <a:pt x="1166" y="820"/>
                    <a:pt x="1219" y="945"/>
                    <a:pt x="1264" y="1076"/>
                  </a:cubicBezTo>
                  <a:cubicBezTo>
                    <a:pt x="1311" y="1210"/>
                    <a:pt x="1353" y="1364"/>
                    <a:pt x="1387" y="1534"/>
                  </a:cubicBezTo>
                  <a:cubicBezTo>
                    <a:pt x="1426" y="1704"/>
                    <a:pt x="1456" y="1863"/>
                    <a:pt x="1482" y="2005"/>
                  </a:cubicBezTo>
                  <a:cubicBezTo>
                    <a:pt x="1504" y="2148"/>
                    <a:pt x="1526" y="2301"/>
                    <a:pt x="1546" y="2466"/>
                  </a:cubicBezTo>
                  <a:cubicBezTo>
                    <a:pt x="1568" y="2627"/>
                    <a:pt x="1579" y="2753"/>
                    <a:pt x="1588" y="2837"/>
                  </a:cubicBezTo>
                  <a:cubicBezTo>
                    <a:pt x="1599" y="2926"/>
                    <a:pt x="1610" y="3057"/>
                    <a:pt x="1624" y="3247"/>
                  </a:cubicBezTo>
                  <a:cubicBezTo>
                    <a:pt x="1638" y="3434"/>
                    <a:pt x="1641" y="3757"/>
                    <a:pt x="1635" y="4223"/>
                  </a:cubicBezTo>
                  <a:cubicBezTo>
                    <a:pt x="1629" y="4483"/>
                    <a:pt x="1602" y="4703"/>
                    <a:pt x="1554" y="4884"/>
                  </a:cubicBezTo>
                  <a:cubicBezTo>
                    <a:pt x="1504" y="5066"/>
                    <a:pt x="1434" y="5161"/>
                    <a:pt x="1342" y="5166"/>
                  </a:cubicBezTo>
                  <a:cubicBezTo>
                    <a:pt x="1336" y="5167"/>
                    <a:pt x="1331" y="5167"/>
                    <a:pt x="1325" y="5167"/>
                  </a:cubicBezTo>
                  <a:cubicBezTo>
                    <a:pt x="1225" y="5167"/>
                    <a:pt x="1130" y="5097"/>
                    <a:pt x="1035" y="4951"/>
                  </a:cubicBezTo>
                  <a:cubicBezTo>
                    <a:pt x="938" y="4798"/>
                    <a:pt x="854" y="4608"/>
                    <a:pt x="784" y="4385"/>
                  </a:cubicBezTo>
                  <a:cubicBezTo>
                    <a:pt x="714" y="4167"/>
                    <a:pt x="639" y="3874"/>
                    <a:pt x="564" y="3520"/>
                  </a:cubicBezTo>
                  <a:cubicBezTo>
                    <a:pt x="486" y="3166"/>
                    <a:pt x="435" y="2834"/>
                    <a:pt x="410" y="2524"/>
                  </a:cubicBezTo>
                  <a:lnTo>
                    <a:pt x="408" y="2493"/>
                  </a:lnTo>
                  <a:cubicBezTo>
                    <a:pt x="399" y="2376"/>
                    <a:pt x="388" y="2209"/>
                    <a:pt x="374" y="2000"/>
                  </a:cubicBezTo>
                  <a:cubicBezTo>
                    <a:pt x="368" y="1874"/>
                    <a:pt x="366" y="1760"/>
                    <a:pt x="360" y="1657"/>
                  </a:cubicBezTo>
                  <a:cubicBezTo>
                    <a:pt x="360" y="1548"/>
                    <a:pt x="360" y="1433"/>
                    <a:pt x="366" y="1299"/>
                  </a:cubicBezTo>
                  <a:cubicBezTo>
                    <a:pt x="366" y="1168"/>
                    <a:pt x="371" y="1051"/>
                    <a:pt x="388" y="951"/>
                  </a:cubicBezTo>
                  <a:cubicBezTo>
                    <a:pt x="408" y="850"/>
                    <a:pt x="424" y="753"/>
                    <a:pt x="449" y="666"/>
                  </a:cubicBezTo>
                  <a:cubicBezTo>
                    <a:pt x="472" y="574"/>
                    <a:pt x="500" y="504"/>
                    <a:pt x="541" y="454"/>
                  </a:cubicBezTo>
                  <a:cubicBezTo>
                    <a:pt x="580" y="404"/>
                    <a:pt x="636" y="376"/>
                    <a:pt x="703" y="368"/>
                  </a:cubicBezTo>
                  <a:cubicBezTo>
                    <a:pt x="707" y="368"/>
                    <a:pt x="710" y="367"/>
                    <a:pt x="713" y="367"/>
                  </a:cubicBezTo>
                  <a:close/>
                  <a:moveTo>
                    <a:pt x="687" y="1"/>
                  </a:moveTo>
                  <a:cubicBezTo>
                    <a:pt x="657" y="1"/>
                    <a:pt x="626" y="2"/>
                    <a:pt x="594" y="5"/>
                  </a:cubicBezTo>
                  <a:cubicBezTo>
                    <a:pt x="449" y="19"/>
                    <a:pt x="324" y="97"/>
                    <a:pt x="223" y="237"/>
                  </a:cubicBezTo>
                  <a:cubicBezTo>
                    <a:pt x="173" y="298"/>
                    <a:pt x="140" y="376"/>
                    <a:pt x="103" y="474"/>
                  </a:cubicBezTo>
                  <a:cubicBezTo>
                    <a:pt x="73" y="569"/>
                    <a:pt x="48" y="661"/>
                    <a:pt x="34" y="758"/>
                  </a:cubicBezTo>
                  <a:cubicBezTo>
                    <a:pt x="20" y="853"/>
                    <a:pt x="9" y="962"/>
                    <a:pt x="6" y="1087"/>
                  </a:cubicBezTo>
                  <a:cubicBezTo>
                    <a:pt x="0" y="1210"/>
                    <a:pt x="0" y="1325"/>
                    <a:pt x="3" y="1433"/>
                  </a:cubicBezTo>
                  <a:cubicBezTo>
                    <a:pt x="6" y="1542"/>
                    <a:pt x="9" y="1659"/>
                    <a:pt x="20" y="1793"/>
                  </a:cubicBezTo>
                  <a:cubicBezTo>
                    <a:pt x="28" y="1857"/>
                    <a:pt x="31" y="1922"/>
                    <a:pt x="36" y="1977"/>
                  </a:cubicBezTo>
                  <a:cubicBezTo>
                    <a:pt x="39" y="2033"/>
                    <a:pt x="48" y="2086"/>
                    <a:pt x="50" y="2134"/>
                  </a:cubicBezTo>
                  <a:cubicBezTo>
                    <a:pt x="62" y="2231"/>
                    <a:pt x="73" y="2337"/>
                    <a:pt x="87" y="2454"/>
                  </a:cubicBezTo>
                  <a:cubicBezTo>
                    <a:pt x="101" y="2572"/>
                    <a:pt x="112" y="2717"/>
                    <a:pt x="126" y="2878"/>
                  </a:cubicBezTo>
                  <a:cubicBezTo>
                    <a:pt x="140" y="3049"/>
                    <a:pt x="170" y="3277"/>
                    <a:pt x="223" y="3576"/>
                  </a:cubicBezTo>
                  <a:cubicBezTo>
                    <a:pt x="257" y="3771"/>
                    <a:pt x="296" y="3958"/>
                    <a:pt x="338" y="4131"/>
                  </a:cubicBezTo>
                  <a:cubicBezTo>
                    <a:pt x="380" y="4304"/>
                    <a:pt x="435" y="4485"/>
                    <a:pt x="502" y="4667"/>
                  </a:cubicBezTo>
                  <a:cubicBezTo>
                    <a:pt x="567" y="4848"/>
                    <a:pt x="645" y="5004"/>
                    <a:pt x="720" y="5133"/>
                  </a:cubicBezTo>
                  <a:cubicBezTo>
                    <a:pt x="801" y="5261"/>
                    <a:pt x="896" y="5367"/>
                    <a:pt x="1007" y="5442"/>
                  </a:cubicBezTo>
                  <a:cubicBezTo>
                    <a:pt x="1108" y="5513"/>
                    <a:pt x="1213" y="5547"/>
                    <a:pt x="1324" y="5547"/>
                  </a:cubicBezTo>
                  <a:cubicBezTo>
                    <a:pt x="1337" y="5547"/>
                    <a:pt x="1349" y="5546"/>
                    <a:pt x="1362" y="5546"/>
                  </a:cubicBezTo>
                  <a:cubicBezTo>
                    <a:pt x="1487" y="5534"/>
                    <a:pt x="1599" y="5467"/>
                    <a:pt x="1696" y="5353"/>
                  </a:cubicBezTo>
                  <a:cubicBezTo>
                    <a:pt x="1794" y="5233"/>
                    <a:pt x="1861" y="5105"/>
                    <a:pt x="1903" y="4962"/>
                  </a:cubicBezTo>
                  <a:cubicBezTo>
                    <a:pt x="1942" y="4823"/>
                    <a:pt x="1959" y="4675"/>
                    <a:pt x="1945" y="4527"/>
                  </a:cubicBezTo>
                  <a:cubicBezTo>
                    <a:pt x="1934" y="4379"/>
                    <a:pt x="1934" y="4240"/>
                    <a:pt x="1956" y="4109"/>
                  </a:cubicBezTo>
                  <a:lnTo>
                    <a:pt x="1953" y="4075"/>
                  </a:lnTo>
                  <a:lnTo>
                    <a:pt x="1939" y="3194"/>
                  </a:lnTo>
                  <a:lnTo>
                    <a:pt x="1911" y="2795"/>
                  </a:lnTo>
                  <a:cubicBezTo>
                    <a:pt x="1894" y="2622"/>
                    <a:pt x="1872" y="2382"/>
                    <a:pt x="1836" y="2069"/>
                  </a:cubicBezTo>
                  <a:cubicBezTo>
                    <a:pt x="1814" y="1843"/>
                    <a:pt x="1783" y="1665"/>
                    <a:pt x="1755" y="1545"/>
                  </a:cubicBezTo>
                  <a:cubicBezTo>
                    <a:pt x="1727" y="1422"/>
                    <a:pt x="1691" y="1266"/>
                    <a:pt x="1643" y="1071"/>
                  </a:cubicBezTo>
                  <a:cubicBezTo>
                    <a:pt x="1599" y="873"/>
                    <a:pt x="1543" y="725"/>
                    <a:pt x="1482" y="616"/>
                  </a:cubicBezTo>
                  <a:cubicBezTo>
                    <a:pt x="1417" y="507"/>
                    <a:pt x="1345" y="401"/>
                    <a:pt x="1264" y="290"/>
                  </a:cubicBezTo>
                  <a:cubicBezTo>
                    <a:pt x="1180" y="178"/>
                    <a:pt x="1088" y="100"/>
                    <a:pt x="979" y="55"/>
                  </a:cubicBezTo>
                  <a:cubicBezTo>
                    <a:pt x="894" y="20"/>
                    <a:pt x="796" y="1"/>
                    <a:pt x="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6968093" y="4233699"/>
              <a:ext cx="83524" cy="170799"/>
            </a:xfrm>
            <a:custGeom>
              <a:avLst/>
              <a:gdLst/>
              <a:ahLst/>
              <a:cxnLst/>
              <a:rect l="l" t="t" r="r" b="b"/>
              <a:pathLst>
                <a:path w="2716" h="5554" extrusionOk="0">
                  <a:moveTo>
                    <a:pt x="1988" y="1"/>
                  </a:moveTo>
                  <a:cubicBezTo>
                    <a:pt x="1984" y="1"/>
                    <a:pt x="1980" y="1"/>
                    <a:pt x="1976" y="1"/>
                  </a:cubicBezTo>
                  <a:cubicBezTo>
                    <a:pt x="1926" y="7"/>
                    <a:pt x="1878" y="26"/>
                    <a:pt x="1831" y="68"/>
                  </a:cubicBezTo>
                  <a:cubicBezTo>
                    <a:pt x="1786" y="110"/>
                    <a:pt x="1761" y="160"/>
                    <a:pt x="1758" y="219"/>
                  </a:cubicBezTo>
                  <a:lnTo>
                    <a:pt x="1761" y="261"/>
                  </a:lnTo>
                  <a:cubicBezTo>
                    <a:pt x="1772" y="746"/>
                    <a:pt x="1739" y="1304"/>
                    <a:pt x="1664" y="1934"/>
                  </a:cubicBezTo>
                  <a:cubicBezTo>
                    <a:pt x="1641" y="2149"/>
                    <a:pt x="1599" y="2453"/>
                    <a:pt x="1546" y="2844"/>
                  </a:cubicBezTo>
                  <a:cubicBezTo>
                    <a:pt x="1491" y="3237"/>
                    <a:pt x="1454" y="3511"/>
                    <a:pt x="1435" y="3661"/>
                  </a:cubicBezTo>
                  <a:cubicBezTo>
                    <a:pt x="1424" y="3622"/>
                    <a:pt x="1354" y="3371"/>
                    <a:pt x="1226" y="2903"/>
                  </a:cubicBezTo>
                  <a:cubicBezTo>
                    <a:pt x="1097" y="2437"/>
                    <a:pt x="938" y="1912"/>
                    <a:pt x="748" y="1332"/>
                  </a:cubicBezTo>
                  <a:cubicBezTo>
                    <a:pt x="513" y="626"/>
                    <a:pt x="327" y="269"/>
                    <a:pt x="188" y="269"/>
                  </a:cubicBezTo>
                  <a:cubicBezTo>
                    <a:pt x="187" y="269"/>
                    <a:pt x="186" y="269"/>
                    <a:pt x="185" y="269"/>
                  </a:cubicBezTo>
                  <a:lnTo>
                    <a:pt x="1" y="392"/>
                  </a:lnTo>
                  <a:cubicBezTo>
                    <a:pt x="18" y="693"/>
                    <a:pt x="40" y="994"/>
                    <a:pt x="65" y="1293"/>
                  </a:cubicBezTo>
                  <a:lnTo>
                    <a:pt x="310" y="3974"/>
                  </a:lnTo>
                  <a:lnTo>
                    <a:pt x="375" y="5101"/>
                  </a:lnTo>
                  <a:cubicBezTo>
                    <a:pt x="386" y="5235"/>
                    <a:pt x="414" y="5335"/>
                    <a:pt x="461" y="5408"/>
                  </a:cubicBezTo>
                  <a:cubicBezTo>
                    <a:pt x="505" y="5471"/>
                    <a:pt x="574" y="5505"/>
                    <a:pt x="670" y="5505"/>
                  </a:cubicBezTo>
                  <a:cubicBezTo>
                    <a:pt x="683" y="5505"/>
                    <a:pt x="697" y="5504"/>
                    <a:pt x="712" y="5503"/>
                  </a:cubicBezTo>
                  <a:cubicBezTo>
                    <a:pt x="776" y="5419"/>
                    <a:pt x="807" y="5332"/>
                    <a:pt x="796" y="5229"/>
                  </a:cubicBezTo>
                  <a:lnTo>
                    <a:pt x="500" y="2384"/>
                  </a:lnTo>
                  <a:cubicBezTo>
                    <a:pt x="486" y="2199"/>
                    <a:pt x="464" y="1921"/>
                    <a:pt x="444" y="1547"/>
                  </a:cubicBezTo>
                  <a:lnTo>
                    <a:pt x="444" y="1547"/>
                  </a:lnTo>
                  <a:cubicBezTo>
                    <a:pt x="486" y="1681"/>
                    <a:pt x="573" y="1934"/>
                    <a:pt x="709" y="2311"/>
                  </a:cubicBezTo>
                  <a:cubicBezTo>
                    <a:pt x="980" y="3062"/>
                    <a:pt x="1133" y="3650"/>
                    <a:pt x="1170" y="4077"/>
                  </a:cubicBezTo>
                  <a:cubicBezTo>
                    <a:pt x="1202" y="4490"/>
                    <a:pt x="1300" y="4700"/>
                    <a:pt x="1453" y="4700"/>
                  </a:cubicBezTo>
                  <a:cubicBezTo>
                    <a:pt x="1458" y="4700"/>
                    <a:pt x="1463" y="4700"/>
                    <a:pt x="1468" y="4699"/>
                  </a:cubicBezTo>
                  <a:cubicBezTo>
                    <a:pt x="1566" y="4691"/>
                    <a:pt x="1633" y="4629"/>
                    <a:pt x="1669" y="4518"/>
                  </a:cubicBezTo>
                  <a:cubicBezTo>
                    <a:pt x="1686" y="4468"/>
                    <a:pt x="1697" y="4415"/>
                    <a:pt x="1703" y="4370"/>
                  </a:cubicBezTo>
                  <a:cubicBezTo>
                    <a:pt x="1705" y="4323"/>
                    <a:pt x="1714" y="4267"/>
                    <a:pt x="1717" y="4197"/>
                  </a:cubicBezTo>
                  <a:cubicBezTo>
                    <a:pt x="1719" y="4133"/>
                    <a:pt x="1725" y="4085"/>
                    <a:pt x="1728" y="4069"/>
                  </a:cubicBezTo>
                  <a:lnTo>
                    <a:pt x="1725" y="4024"/>
                  </a:lnTo>
                  <a:cubicBezTo>
                    <a:pt x="1736" y="3784"/>
                    <a:pt x="1781" y="3438"/>
                    <a:pt x="1853" y="2981"/>
                  </a:cubicBezTo>
                  <a:cubicBezTo>
                    <a:pt x="1926" y="2523"/>
                    <a:pt x="1970" y="2205"/>
                    <a:pt x="1987" y="2027"/>
                  </a:cubicBezTo>
                  <a:lnTo>
                    <a:pt x="2015" y="2378"/>
                  </a:lnTo>
                  <a:lnTo>
                    <a:pt x="2288" y="5296"/>
                  </a:lnTo>
                  <a:cubicBezTo>
                    <a:pt x="2304" y="5467"/>
                    <a:pt x="2357" y="5554"/>
                    <a:pt x="2461" y="5554"/>
                  </a:cubicBezTo>
                  <a:cubicBezTo>
                    <a:pt x="2468" y="5554"/>
                    <a:pt x="2474" y="5553"/>
                    <a:pt x="2481" y="5553"/>
                  </a:cubicBezTo>
                  <a:cubicBezTo>
                    <a:pt x="2537" y="5550"/>
                    <a:pt x="2590" y="5503"/>
                    <a:pt x="2640" y="5419"/>
                  </a:cubicBezTo>
                  <a:cubicBezTo>
                    <a:pt x="2690" y="5330"/>
                    <a:pt x="2715" y="5232"/>
                    <a:pt x="2704" y="5120"/>
                  </a:cubicBezTo>
                  <a:cubicBezTo>
                    <a:pt x="2659" y="4571"/>
                    <a:pt x="2567" y="3745"/>
                    <a:pt x="2436" y="2643"/>
                  </a:cubicBezTo>
                  <a:cubicBezTo>
                    <a:pt x="2302" y="1544"/>
                    <a:pt x="2213" y="718"/>
                    <a:pt x="2166" y="163"/>
                  </a:cubicBezTo>
                  <a:cubicBezTo>
                    <a:pt x="2163" y="121"/>
                    <a:pt x="2143" y="82"/>
                    <a:pt x="2107" y="49"/>
                  </a:cubicBezTo>
                  <a:cubicBezTo>
                    <a:pt x="2076" y="15"/>
                    <a:pt x="2034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7055276" y="4228748"/>
              <a:ext cx="74575" cy="171384"/>
            </a:xfrm>
            <a:custGeom>
              <a:avLst/>
              <a:gdLst/>
              <a:ahLst/>
              <a:cxnLst/>
              <a:rect l="l" t="t" r="r" b="b"/>
              <a:pathLst>
                <a:path w="2425" h="5573" extrusionOk="0">
                  <a:moveTo>
                    <a:pt x="1073" y="0"/>
                  </a:moveTo>
                  <a:cubicBezTo>
                    <a:pt x="1051" y="0"/>
                    <a:pt x="1029" y="1"/>
                    <a:pt x="1005" y="3"/>
                  </a:cubicBezTo>
                  <a:cubicBezTo>
                    <a:pt x="793" y="17"/>
                    <a:pt x="608" y="101"/>
                    <a:pt x="455" y="243"/>
                  </a:cubicBezTo>
                  <a:cubicBezTo>
                    <a:pt x="382" y="307"/>
                    <a:pt x="321" y="391"/>
                    <a:pt x="271" y="489"/>
                  </a:cubicBezTo>
                  <a:cubicBezTo>
                    <a:pt x="218" y="583"/>
                    <a:pt x="176" y="681"/>
                    <a:pt x="145" y="781"/>
                  </a:cubicBezTo>
                  <a:cubicBezTo>
                    <a:pt x="109" y="879"/>
                    <a:pt x="84" y="993"/>
                    <a:pt x="64" y="1119"/>
                  </a:cubicBezTo>
                  <a:cubicBezTo>
                    <a:pt x="48" y="1247"/>
                    <a:pt x="28" y="1406"/>
                    <a:pt x="14" y="1604"/>
                  </a:cubicBezTo>
                  <a:cubicBezTo>
                    <a:pt x="0" y="1803"/>
                    <a:pt x="11" y="2123"/>
                    <a:pt x="50" y="2570"/>
                  </a:cubicBezTo>
                  <a:lnTo>
                    <a:pt x="95" y="3080"/>
                  </a:lnTo>
                  <a:cubicBezTo>
                    <a:pt x="117" y="3337"/>
                    <a:pt x="137" y="3557"/>
                    <a:pt x="165" y="3739"/>
                  </a:cubicBezTo>
                  <a:cubicBezTo>
                    <a:pt x="187" y="3881"/>
                    <a:pt x="209" y="4009"/>
                    <a:pt x="235" y="4121"/>
                  </a:cubicBezTo>
                  <a:cubicBezTo>
                    <a:pt x="257" y="4230"/>
                    <a:pt x="293" y="4380"/>
                    <a:pt x="349" y="4567"/>
                  </a:cubicBezTo>
                  <a:cubicBezTo>
                    <a:pt x="402" y="4757"/>
                    <a:pt x="500" y="4952"/>
                    <a:pt x="639" y="5150"/>
                  </a:cubicBezTo>
                  <a:cubicBezTo>
                    <a:pt x="767" y="5340"/>
                    <a:pt x="943" y="5468"/>
                    <a:pt x="1164" y="5535"/>
                  </a:cubicBezTo>
                  <a:cubicBezTo>
                    <a:pt x="1241" y="5559"/>
                    <a:pt x="1318" y="5573"/>
                    <a:pt x="1395" y="5573"/>
                  </a:cubicBezTo>
                  <a:cubicBezTo>
                    <a:pt x="1418" y="5573"/>
                    <a:pt x="1442" y="5571"/>
                    <a:pt x="1465" y="5569"/>
                  </a:cubicBezTo>
                  <a:cubicBezTo>
                    <a:pt x="1604" y="5558"/>
                    <a:pt x="1741" y="5505"/>
                    <a:pt x="1875" y="5418"/>
                  </a:cubicBezTo>
                  <a:cubicBezTo>
                    <a:pt x="1948" y="5373"/>
                    <a:pt x="1992" y="5343"/>
                    <a:pt x="2020" y="5329"/>
                  </a:cubicBezTo>
                  <a:lnTo>
                    <a:pt x="2020" y="5334"/>
                  </a:lnTo>
                  <a:cubicBezTo>
                    <a:pt x="2060" y="5419"/>
                    <a:pt x="2129" y="5462"/>
                    <a:pt x="2225" y="5462"/>
                  </a:cubicBezTo>
                  <a:cubicBezTo>
                    <a:pt x="2236" y="5462"/>
                    <a:pt x="2248" y="5461"/>
                    <a:pt x="2260" y="5460"/>
                  </a:cubicBezTo>
                  <a:cubicBezTo>
                    <a:pt x="2377" y="5452"/>
                    <a:pt x="2425" y="5359"/>
                    <a:pt x="2411" y="5192"/>
                  </a:cubicBezTo>
                  <a:cubicBezTo>
                    <a:pt x="2405" y="5097"/>
                    <a:pt x="2366" y="4913"/>
                    <a:pt x="2296" y="4645"/>
                  </a:cubicBezTo>
                  <a:cubicBezTo>
                    <a:pt x="2227" y="4375"/>
                    <a:pt x="2187" y="4179"/>
                    <a:pt x="2176" y="4059"/>
                  </a:cubicBezTo>
                  <a:cubicBezTo>
                    <a:pt x="2168" y="3937"/>
                    <a:pt x="2134" y="3842"/>
                    <a:pt x="2079" y="3778"/>
                  </a:cubicBezTo>
                  <a:cubicBezTo>
                    <a:pt x="2028" y="3715"/>
                    <a:pt x="1974" y="3682"/>
                    <a:pt x="1913" y="3682"/>
                  </a:cubicBezTo>
                  <a:cubicBezTo>
                    <a:pt x="1906" y="3682"/>
                    <a:pt x="1899" y="3682"/>
                    <a:pt x="1892" y="3683"/>
                  </a:cubicBezTo>
                  <a:cubicBezTo>
                    <a:pt x="1822" y="3688"/>
                    <a:pt x="1758" y="3697"/>
                    <a:pt x="1699" y="3711"/>
                  </a:cubicBezTo>
                  <a:cubicBezTo>
                    <a:pt x="1404" y="3769"/>
                    <a:pt x="1261" y="3856"/>
                    <a:pt x="1270" y="3967"/>
                  </a:cubicBezTo>
                  <a:cubicBezTo>
                    <a:pt x="1280" y="4086"/>
                    <a:pt x="1349" y="4145"/>
                    <a:pt x="1478" y="4145"/>
                  </a:cubicBezTo>
                  <a:cubicBezTo>
                    <a:pt x="1491" y="4145"/>
                    <a:pt x="1506" y="4144"/>
                    <a:pt x="1521" y="4143"/>
                  </a:cubicBezTo>
                  <a:lnTo>
                    <a:pt x="1791" y="4093"/>
                  </a:lnTo>
                  <a:cubicBezTo>
                    <a:pt x="1867" y="4210"/>
                    <a:pt x="1925" y="4467"/>
                    <a:pt x="1967" y="4880"/>
                  </a:cubicBezTo>
                  <a:cubicBezTo>
                    <a:pt x="1850" y="5083"/>
                    <a:pt x="1685" y="5195"/>
                    <a:pt x="1479" y="5214"/>
                  </a:cubicBezTo>
                  <a:cubicBezTo>
                    <a:pt x="1337" y="5206"/>
                    <a:pt x="1164" y="5139"/>
                    <a:pt x="957" y="5008"/>
                  </a:cubicBezTo>
                  <a:cubicBezTo>
                    <a:pt x="893" y="4941"/>
                    <a:pt x="834" y="4855"/>
                    <a:pt x="787" y="4743"/>
                  </a:cubicBezTo>
                  <a:cubicBezTo>
                    <a:pt x="734" y="4634"/>
                    <a:pt x="681" y="4492"/>
                    <a:pt x="625" y="4308"/>
                  </a:cubicBezTo>
                  <a:cubicBezTo>
                    <a:pt x="569" y="4121"/>
                    <a:pt x="528" y="3808"/>
                    <a:pt x="488" y="3365"/>
                  </a:cubicBezTo>
                  <a:lnTo>
                    <a:pt x="458" y="2935"/>
                  </a:lnTo>
                  <a:cubicBezTo>
                    <a:pt x="438" y="2715"/>
                    <a:pt x="424" y="2497"/>
                    <a:pt x="413" y="2277"/>
                  </a:cubicBezTo>
                  <a:cubicBezTo>
                    <a:pt x="402" y="2121"/>
                    <a:pt x="402" y="1978"/>
                    <a:pt x="410" y="1853"/>
                  </a:cubicBezTo>
                  <a:cubicBezTo>
                    <a:pt x="413" y="1727"/>
                    <a:pt x="419" y="1560"/>
                    <a:pt x="433" y="1351"/>
                  </a:cubicBezTo>
                  <a:cubicBezTo>
                    <a:pt x="447" y="1144"/>
                    <a:pt x="497" y="921"/>
                    <a:pt x="583" y="684"/>
                  </a:cubicBezTo>
                  <a:cubicBezTo>
                    <a:pt x="664" y="466"/>
                    <a:pt x="793" y="352"/>
                    <a:pt x="968" y="335"/>
                  </a:cubicBezTo>
                  <a:lnTo>
                    <a:pt x="1169" y="352"/>
                  </a:lnTo>
                  <a:cubicBezTo>
                    <a:pt x="1222" y="346"/>
                    <a:pt x="1261" y="327"/>
                    <a:pt x="1295" y="296"/>
                  </a:cubicBezTo>
                  <a:cubicBezTo>
                    <a:pt x="1331" y="265"/>
                    <a:pt x="1345" y="224"/>
                    <a:pt x="1339" y="173"/>
                  </a:cubicBezTo>
                  <a:cubicBezTo>
                    <a:pt x="1332" y="59"/>
                    <a:pt x="1243" y="0"/>
                    <a:pt x="1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7242712" y="4146024"/>
              <a:ext cx="2522" cy="22695"/>
            </a:xfrm>
            <a:custGeom>
              <a:avLst/>
              <a:gdLst/>
              <a:ahLst/>
              <a:cxnLst/>
              <a:rect l="l" t="t" r="r" b="b"/>
              <a:pathLst>
                <a:path w="82" h="738" extrusionOk="0">
                  <a:moveTo>
                    <a:pt x="43" y="1"/>
                  </a:moveTo>
                  <a:cubicBezTo>
                    <a:pt x="23" y="1"/>
                    <a:pt x="7" y="18"/>
                    <a:pt x="7" y="40"/>
                  </a:cubicBezTo>
                  <a:lnTo>
                    <a:pt x="1" y="698"/>
                  </a:lnTo>
                  <a:cubicBezTo>
                    <a:pt x="1" y="721"/>
                    <a:pt x="18" y="737"/>
                    <a:pt x="40" y="737"/>
                  </a:cubicBezTo>
                  <a:cubicBezTo>
                    <a:pt x="62" y="737"/>
                    <a:pt x="79" y="721"/>
                    <a:pt x="79" y="698"/>
                  </a:cubicBezTo>
                  <a:lnTo>
                    <a:pt x="82" y="40"/>
                  </a:lnTo>
                  <a:cubicBezTo>
                    <a:pt x="82" y="18"/>
                    <a:pt x="65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7234409" y="4149991"/>
              <a:ext cx="19743" cy="14177"/>
            </a:xfrm>
            <a:custGeom>
              <a:avLst/>
              <a:gdLst/>
              <a:ahLst/>
              <a:cxnLst/>
              <a:rect l="l" t="t" r="r" b="b"/>
              <a:pathLst>
                <a:path w="642" h="461" extrusionOk="0">
                  <a:moveTo>
                    <a:pt x="595" y="0"/>
                  </a:moveTo>
                  <a:cubicBezTo>
                    <a:pt x="587" y="0"/>
                    <a:pt x="579" y="3"/>
                    <a:pt x="572" y="9"/>
                  </a:cubicBezTo>
                  <a:lnTo>
                    <a:pt x="25" y="388"/>
                  </a:lnTo>
                  <a:cubicBezTo>
                    <a:pt x="3" y="402"/>
                    <a:pt x="0" y="427"/>
                    <a:pt x="14" y="444"/>
                  </a:cubicBezTo>
                  <a:cubicBezTo>
                    <a:pt x="20" y="455"/>
                    <a:pt x="31" y="461"/>
                    <a:pt x="45" y="461"/>
                  </a:cubicBezTo>
                  <a:cubicBezTo>
                    <a:pt x="53" y="461"/>
                    <a:pt x="59" y="458"/>
                    <a:pt x="70" y="455"/>
                  </a:cubicBezTo>
                  <a:lnTo>
                    <a:pt x="617" y="76"/>
                  </a:lnTo>
                  <a:cubicBezTo>
                    <a:pt x="639" y="62"/>
                    <a:pt x="642" y="37"/>
                    <a:pt x="628" y="20"/>
                  </a:cubicBezTo>
                  <a:cubicBezTo>
                    <a:pt x="620" y="7"/>
                    <a:pt x="607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7236562" y="4149160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lnTo>
                    <a:pt x="424" y="502"/>
                  </a:lnTo>
                  <a:cubicBezTo>
                    <a:pt x="432" y="513"/>
                    <a:pt x="444" y="516"/>
                    <a:pt x="452" y="516"/>
                  </a:cubicBezTo>
                  <a:cubicBezTo>
                    <a:pt x="463" y="516"/>
                    <a:pt x="472" y="513"/>
                    <a:pt x="480" y="504"/>
                  </a:cubicBezTo>
                  <a:cubicBezTo>
                    <a:pt x="499" y="490"/>
                    <a:pt x="499" y="468"/>
                    <a:pt x="486" y="449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7232257" y="4155741"/>
              <a:ext cx="21896" cy="2583"/>
            </a:xfrm>
            <a:custGeom>
              <a:avLst/>
              <a:gdLst/>
              <a:ahLst/>
              <a:cxnLst/>
              <a:rect l="l" t="t" r="r" b="b"/>
              <a:pathLst>
                <a:path w="712" h="84" extrusionOk="0">
                  <a:moveTo>
                    <a:pt x="673" y="0"/>
                  </a:moveTo>
                  <a:lnTo>
                    <a:pt x="40" y="6"/>
                  </a:lnTo>
                  <a:cubicBezTo>
                    <a:pt x="17" y="6"/>
                    <a:pt x="1" y="23"/>
                    <a:pt x="1" y="45"/>
                  </a:cubicBezTo>
                  <a:cubicBezTo>
                    <a:pt x="1" y="64"/>
                    <a:pt x="17" y="84"/>
                    <a:pt x="40" y="84"/>
                  </a:cubicBezTo>
                  <a:lnTo>
                    <a:pt x="673" y="76"/>
                  </a:lnTo>
                  <a:cubicBezTo>
                    <a:pt x="695" y="76"/>
                    <a:pt x="712" y="59"/>
                    <a:pt x="712" y="36"/>
                  </a:cubicBezTo>
                  <a:cubicBezTo>
                    <a:pt x="712" y="17"/>
                    <a:pt x="695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6733728" y="4367903"/>
              <a:ext cx="2429" cy="22665"/>
            </a:xfrm>
            <a:custGeom>
              <a:avLst/>
              <a:gdLst/>
              <a:ahLst/>
              <a:cxnLst/>
              <a:rect l="l" t="t" r="r" b="b"/>
              <a:pathLst>
                <a:path w="79" h="737" extrusionOk="0">
                  <a:moveTo>
                    <a:pt x="42" y="0"/>
                  </a:moveTo>
                  <a:cubicBezTo>
                    <a:pt x="20" y="0"/>
                    <a:pt x="3" y="20"/>
                    <a:pt x="3" y="39"/>
                  </a:cubicBezTo>
                  <a:lnTo>
                    <a:pt x="0" y="698"/>
                  </a:lnTo>
                  <a:cubicBezTo>
                    <a:pt x="0" y="720"/>
                    <a:pt x="17" y="737"/>
                    <a:pt x="36" y="737"/>
                  </a:cubicBezTo>
                  <a:cubicBezTo>
                    <a:pt x="59" y="737"/>
                    <a:pt x="75" y="720"/>
                    <a:pt x="75" y="698"/>
                  </a:cubicBezTo>
                  <a:lnTo>
                    <a:pt x="78" y="39"/>
                  </a:lnTo>
                  <a:cubicBezTo>
                    <a:pt x="78" y="20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6725302" y="4371962"/>
              <a:ext cx="19774" cy="14238"/>
            </a:xfrm>
            <a:custGeom>
              <a:avLst/>
              <a:gdLst/>
              <a:ahLst/>
              <a:cxnLst/>
              <a:rect l="l" t="t" r="r" b="b"/>
              <a:pathLst>
                <a:path w="643" h="463" extrusionOk="0">
                  <a:moveTo>
                    <a:pt x="594" y="0"/>
                  </a:moveTo>
                  <a:cubicBezTo>
                    <a:pt x="586" y="0"/>
                    <a:pt x="579" y="3"/>
                    <a:pt x="573" y="8"/>
                  </a:cubicBezTo>
                  <a:lnTo>
                    <a:pt x="26" y="390"/>
                  </a:lnTo>
                  <a:cubicBezTo>
                    <a:pt x="3" y="404"/>
                    <a:pt x="1" y="426"/>
                    <a:pt x="15" y="446"/>
                  </a:cubicBezTo>
                  <a:cubicBezTo>
                    <a:pt x="23" y="454"/>
                    <a:pt x="31" y="463"/>
                    <a:pt x="45" y="463"/>
                  </a:cubicBezTo>
                  <a:cubicBezTo>
                    <a:pt x="54" y="463"/>
                    <a:pt x="59" y="460"/>
                    <a:pt x="70" y="454"/>
                  </a:cubicBezTo>
                  <a:lnTo>
                    <a:pt x="617" y="75"/>
                  </a:lnTo>
                  <a:cubicBezTo>
                    <a:pt x="640" y="61"/>
                    <a:pt x="642" y="36"/>
                    <a:pt x="628" y="19"/>
                  </a:cubicBezTo>
                  <a:cubicBezTo>
                    <a:pt x="620" y="7"/>
                    <a:pt x="60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6727454" y="4371193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0"/>
                  </a:moveTo>
                  <a:cubicBezTo>
                    <a:pt x="36" y="0"/>
                    <a:pt x="27" y="4"/>
                    <a:pt x="17" y="11"/>
                  </a:cubicBezTo>
                  <a:cubicBezTo>
                    <a:pt x="0" y="24"/>
                    <a:pt x="0" y="47"/>
                    <a:pt x="14" y="66"/>
                  </a:cubicBezTo>
                  <a:lnTo>
                    <a:pt x="427" y="502"/>
                  </a:lnTo>
                  <a:cubicBezTo>
                    <a:pt x="433" y="513"/>
                    <a:pt x="444" y="515"/>
                    <a:pt x="455" y="515"/>
                  </a:cubicBezTo>
                  <a:cubicBezTo>
                    <a:pt x="464" y="515"/>
                    <a:pt x="475" y="513"/>
                    <a:pt x="483" y="504"/>
                  </a:cubicBezTo>
                  <a:cubicBezTo>
                    <a:pt x="500" y="490"/>
                    <a:pt x="500" y="465"/>
                    <a:pt x="486" y="449"/>
                  </a:cubicBezTo>
                  <a:lnTo>
                    <a:pt x="73" y="13"/>
                  </a:lnTo>
                  <a:cubicBezTo>
                    <a:pt x="66" y="5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6723241" y="4377682"/>
              <a:ext cx="21927" cy="261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5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76" y="78"/>
                  </a:lnTo>
                  <a:cubicBezTo>
                    <a:pt x="695" y="78"/>
                    <a:pt x="712" y="59"/>
                    <a:pt x="712" y="39"/>
                  </a:cubicBezTo>
                  <a:cubicBezTo>
                    <a:pt x="712" y="17"/>
                    <a:pt x="695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7254921" y="4355879"/>
              <a:ext cx="2429" cy="22695"/>
            </a:xfrm>
            <a:custGeom>
              <a:avLst/>
              <a:gdLst/>
              <a:ahLst/>
              <a:cxnLst/>
              <a:rect l="l" t="t" r="r" b="b"/>
              <a:pathLst>
                <a:path w="79" h="738" extrusionOk="0">
                  <a:moveTo>
                    <a:pt x="42" y="1"/>
                  </a:moveTo>
                  <a:cubicBezTo>
                    <a:pt x="20" y="1"/>
                    <a:pt x="3" y="20"/>
                    <a:pt x="3" y="40"/>
                  </a:cubicBezTo>
                  <a:lnTo>
                    <a:pt x="0" y="698"/>
                  </a:lnTo>
                  <a:cubicBezTo>
                    <a:pt x="0" y="721"/>
                    <a:pt x="17" y="737"/>
                    <a:pt x="36" y="737"/>
                  </a:cubicBezTo>
                  <a:cubicBezTo>
                    <a:pt x="59" y="737"/>
                    <a:pt x="75" y="721"/>
                    <a:pt x="75" y="698"/>
                  </a:cubicBezTo>
                  <a:lnTo>
                    <a:pt x="78" y="40"/>
                  </a:lnTo>
                  <a:cubicBezTo>
                    <a:pt x="78" y="20"/>
                    <a:pt x="6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7246403" y="4359938"/>
              <a:ext cx="19774" cy="14238"/>
            </a:xfrm>
            <a:custGeom>
              <a:avLst/>
              <a:gdLst/>
              <a:ahLst/>
              <a:cxnLst/>
              <a:rect l="l" t="t" r="r" b="b"/>
              <a:pathLst>
                <a:path w="643" h="463" extrusionOk="0">
                  <a:moveTo>
                    <a:pt x="594" y="1"/>
                  </a:moveTo>
                  <a:cubicBezTo>
                    <a:pt x="587" y="1"/>
                    <a:pt x="579" y="3"/>
                    <a:pt x="573" y="8"/>
                  </a:cubicBezTo>
                  <a:lnTo>
                    <a:pt x="26" y="390"/>
                  </a:lnTo>
                  <a:cubicBezTo>
                    <a:pt x="4" y="404"/>
                    <a:pt x="1" y="427"/>
                    <a:pt x="15" y="446"/>
                  </a:cubicBezTo>
                  <a:cubicBezTo>
                    <a:pt x="20" y="455"/>
                    <a:pt x="32" y="463"/>
                    <a:pt x="46" y="463"/>
                  </a:cubicBezTo>
                  <a:cubicBezTo>
                    <a:pt x="54" y="463"/>
                    <a:pt x="62" y="460"/>
                    <a:pt x="71" y="455"/>
                  </a:cubicBezTo>
                  <a:lnTo>
                    <a:pt x="617" y="75"/>
                  </a:lnTo>
                  <a:cubicBezTo>
                    <a:pt x="640" y="61"/>
                    <a:pt x="643" y="36"/>
                    <a:pt x="629" y="19"/>
                  </a:cubicBezTo>
                  <a:cubicBezTo>
                    <a:pt x="620" y="7"/>
                    <a:pt x="60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7248555" y="4359016"/>
              <a:ext cx="15376" cy="15961"/>
            </a:xfrm>
            <a:custGeom>
              <a:avLst/>
              <a:gdLst/>
              <a:ahLst/>
              <a:cxnLst/>
              <a:rect l="l" t="t" r="r" b="b"/>
              <a:pathLst>
                <a:path w="500" h="519" extrusionOk="0">
                  <a:moveTo>
                    <a:pt x="44" y="1"/>
                  </a:moveTo>
                  <a:cubicBezTo>
                    <a:pt x="34" y="1"/>
                    <a:pt x="25" y="4"/>
                    <a:pt x="17" y="10"/>
                  </a:cubicBezTo>
                  <a:cubicBezTo>
                    <a:pt x="1" y="24"/>
                    <a:pt x="1" y="49"/>
                    <a:pt x="15" y="66"/>
                  </a:cubicBezTo>
                  <a:lnTo>
                    <a:pt x="425" y="504"/>
                  </a:lnTo>
                  <a:cubicBezTo>
                    <a:pt x="433" y="513"/>
                    <a:pt x="444" y="518"/>
                    <a:pt x="453" y="518"/>
                  </a:cubicBezTo>
                  <a:cubicBezTo>
                    <a:pt x="464" y="518"/>
                    <a:pt x="475" y="513"/>
                    <a:pt x="480" y="507"/>
                  </a:cubicBezTo>
                  <a:cubicBezTo>
                    <a:pt x="500" y="493"/>
                    <a:pt x="500" y="468"/>
                    <a:pt x="486" y="451"/>
                  </a:cubicBezTo>
                  <a:lnTo>
                    <a:pt x="73" y="16"/>
                  </a:lnTo>
                  <a:cubicBezTo>
                    <a:pt x="66" y="5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7244342" y="4365597"/>
              <a:ext cx="21927" cy="2583"/>
            </a:xfrm>
            <a:custGeom>
              <a:avLst/>
              <a:gdLst/>
              <a:ahLst/>
              <a:cxnLst/>
              <a:rect l="l" t="t" r="r" b="b"/>
              <a:pathLst>
                <a:path w="713" h="84" extrusionOk="0">
                  <a:moveTo>
                    <a:pt x="673" y="0"/>
                  </a:moveTo>
                  <a:lnTo>
                    <a:pt x="40" y="6"/>
                  </a:lnTo>
                  <a:cubicBezTo>
                    <a:pt x="18" y="6"/>
                    <a:pt x="1" y="25"/>
                    <a:pt x="1" y="45"/>
                  </a:cubicBezTo>
                  <a:cubicBezTo>
                    <a:pt x="1" y="67"/>
                    <a:pt x="18" y="84"/>
                    <a:pt x="40" y="84"/>
                  </a:cubicBezTo>
                  <a:lnTo>
                    <a:pt x="673" y="75"/>
                  </a:lnTo>
                  <a:cubicBezTo>
                    <a:pt x="696" y="75"/>
                    <a:pt x="712" y="59"/>
                    <a:pt x="712" y="39"/>
                  </a:cubicBezTo>
                  <a:cubicBezTo>
                    <a:pt x="712" y="17"/>
                    <a:pt x="696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6921872" y="4539317"/>
              <a:ext cx="2522" cy="22665"/>
            </a:xfrm>
            <a:custGeom>
              <a:avLst/>
              <a:gdLst/>
              <a:ahLst/>
              <a:cxnLst/>
              <a:rect l="l" t="t" r="r" b="b"/>
              <a:pathLst>
                <a:path w="82" h="737" extrusionOk="0">
                  <a:moveTo>
                    <a:pt x="42" y="0"/>
                  </a:moveTo>
                  <a:cubicBezTo>
                    <a:pt x="22" y="0"/>
                    <a:pt x="6" y="17"/>
                    <a:pt x="6" y="39"/>
                  </a:cubicBezTo>
                  <a:lnTo>
                    <a:pt x="0" y="698"/>
                  </a:lnTo>
                  <a:cubicBezTo>
                    <a:pt x="0" y="717"/>
                    <a:pt x="20" y="737"/>
                    <a:pt x="39" y="737"/>
                  </a:cubicBezTo>
                  <a:cubicBezTo>
                    <a:pt x="61" y="737"/>
                    <a:pt x="78" y="715"/>
                    <a:pt x="78" y="698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6913538" y="4543254"/>
              <a:ext cx="19774" cy="14177"/>
            </a:xfrm>
            <a:custGeom>
              <a:avLst/>
              <a:gdLst/>
              <a:ahLst/>
              <a:cxnLst/>
              <a:rect l="l" t="t" r="r" b="b"/>
              <a:pathLst>
                <a:path w="643" h="461" extrusionOk="0">
                  <a:moveTo>
                    <a:pt x="596" y="0"/>
                  </a:moveTo>
                  <a:cubicBezTo>
                    <a:pt x="588" y="0"/>
                    <a:pt x="579" y="3"/>
                    <a:pt x="572" y="9"/>
                  </a:cubicBezTo>
                  <a:lnTo>
                    <a:pt x="26" y="388"/>
                  </a:lnTo>
                  <a:cubicBezTo>
                    <a:pt x="3" y="402"/>
                    <a:pt x="1" y="427"/>
                    <a:pt x="14" y="444"/>
                  </a:cubicBezTo>
                  <a:cubicBezTo>
                    <a:pt x="20" y="455"/>
                    <a:pt x="31" y="461"/>
                    <a:pt x="45" y="461"/>
                  </a:cubicBezTo>
                  <a:cubicBezTo>
                    <a:pt x="54" y="461"/>
                    <a:pt x="59" y="458"/>
                    <a:pt x="70" y="455"/>
                  </a:cubicBezTo>
                  <a:lnTo>
                    <a:pt x="617" y="73"/>
                  </a:lnTo>
                  <a:cubicBezTo>
                    <a:pt x="639" y="59"/>
                    <a:pt x="642" y="37"/>
                    <a:pt x="628" y="17"/>
                  </a:cubicBezTo>
                  <a:cubicBezTo>
                    <a:pt x="620" y="6"/>
                    <a:pt x="608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6915690" y="4542423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5" y="1"/>
                  </a:moveTo>
                  <a:cubicBezTo>
                    <a:pt x="35" y="1"/>
                    <a:pt x="25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lnTo>
                    <a:pt x="424" y="502"/>
                  </a:lnTo>
                  <a:cubicBezTo>
                    <a:pt x="433" y="513"/>
                    <a:pt x="444" y="516"/>
                    <a:pt x="452" y="516"/>
                  </a:cubicBezTo>
                  <a:cubicBezTo>
                    <a:pt x="463" y="516"/>
                    <a:pt x="475" y="513"/>
                    <a:pt x="480" y="505"/>
                  </a:cubicBezTo>
                  <a:cubicBezTo>
                    <a:pt x="500" y="491"/>
                    <a:pt x="500" y="468"/>
                    <a:pt x="486" y="449"/>
                  </a:cubicBezTo>
                  <a:lnTo>
                    <a:pt x="73" y="14"/>
                  </a:lnTo>
                  <a:cubicBezTo>
                    <a:pt x="65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6911385" y="4548912"/>
              <a:ext cx="21927" cy="261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3" y="1"/>
                  </a:moveTo>
                  <a:lnTo>
                    <a:pt x="40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73" y="79"/>
                  </a:lnTo>
                  <a:cubicBezTo>
                    <a:pt x="695" y="79"/>
                    <a:pt x="712" y="62"/>
                    <a:pt x="712" y="40"/>
                  </a:cubicBezTo>
                  <a:cubicBezTo>
                    <a:pt x="712" y="20"/>
                    <a:pt x="695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6814976" y="4546452"/>
              <a:ext cx="164126" cy="62889"/>
            </a:xfrm>
            <a:custGeom>
              <a:avLst/>
              <a:gdLst/>
              <a:ahLst/>
              <a:cxnLst/>
              <a:rect l="l" t="t" r="r" b="b"/>
              <a:pathLst>
                <a:path w="5337" h="2045" extrusionOk="0">
                  <a:moveTo>
                    <a:pt x="4990" y="0"/>
                  </a:moveTo>
                  <a:cubicBezTo>
                    <a:pt x="4977" y="0"/>
                    <a:pt x="4962" y="8"/>
                    <a:pt x="4955" y="19"/>
                  </a:cubicBezTo>
                  <a:cubicBezTo>
                    <a:pt x="4946" y="36"/>
                    <a:pt x="4952" y="61"/>
                    <a:pt x="4969" y="72"/>
                  </a:cubicBezTo>
                  <a:cubicBezTo>
                    <a:pt x="4991" y="86"/>
                    <a:pt x="5008" y="100"/>
                    <a:pt x="5030" y="117"/>
                  </a:cubicBezTo>
                  <a:cubicBezTo>
                    <a:pt x="5038" y="123"/>
                    <a:pt x="5047" y="128"/>
                    <a:pt x="5058" y="128"/>
                  </a:cubicBezTo>
                  <a:cubicBezTo>
                    <a:pt x="5066" y="128"/>
                    <a:pt x="5077" y="123"/>
                    <a:pt x="5080" y="111"/>
                  </a:cubicBezTo>
                  <a:cubicBezTo>
                    <a:pt x="5094" y="95"/>
                    <a:pt x="5094" y="72"/>
                    <a:pt x="5077" y="56"/>
                  </a:cubicBezTo>
                  <a:cubicBezTo>
                    <a:pt x="5058" y="36"/>
                    <a:pt x="5033" y="19"/>
                    <a:pt x="5008" y="5"/>
                  </a:cubicBezTo>
                  <a:cubicBezTo>
                    <a:pt x="5002" y="2"/>
                    <a:pt x="4996" y="0"/>
                    <a:pt x="4990" y="0"/>
                  </a:cubicBezTo>
                  <a:close/>
                  <a:moveTo>
                    <a:pt x="5153" y="169"/>
                  </a:moveTo>
                  <a:cubicBezTo>
                    <a:pt x="5146" y="169"/>
                    <a:pt x="5139" y="171"/>
                    <a:pt x="5133" y="176"/>
                  </a:cubicBezTo>
                  <a:cubicBezTo>
                    <a:pt x="5117" y="187"/>
                    <a:pt x="5108" y="212"/>
                    <a:pt x="5122" y="229"/>
                  </a:cubicBezTo>
                  <a:cubicBezTo>
                    <a:pt x="5147" y="268"/>
                    <a:pt x="5172" y="312"/>
                    <a:pt x="5189" y="360"/>
                  </a:cubicBezTo>
                  <a:cubicBezTo>
                    <a:pt x="5197" y="374"/>
                    <a:pt x="5211" y="385"/>
                    <a:pt x="5228" y="385"/>
                  </a:cubicBezTo>
                  <a:cubicBezTo>
                    <a:pt x="5231" y="385"/>
                    <a:pt x="5239" y="385"/>
                    <a:pt x="5234" y="382"/>
                  </a:cubicBezTo>
                  <a:cubicBezTo>
                    <a:pt x="5256" y="374"/>
                    <a:pt x="5267" y="354"/>
                    <a:pt x="5259" y="332"/>
                  </a:cubicBezTo>
                  <a:cubicBezTo>
                    <a:pt x="5239" y="282"/>
                    <a:pt x="5214" y="231"/>
                    <a:pt x="5186" y="187"/>
                  </a:cubicBezTo>
                  <a:cubicBezTo>
                    <a:pt x="5179" y="176"/>
                    <a:pt x="5166" y="169"/>
                    <a:pt x="5153" y="169"/>
                  </a:cubicBezTo>
                  <a:close/>
                  <a:moveTo>
                    <a:pt x="5272" y="457"/>
                  </a:moveTo>
                  <a:cubicBezTo>
                    <a:pt x="5271" y="457"/>
                    <a:pt x="5269" y="457"/>
                    <a:pt x="5267" y="457"/>
                  </a:cubicBezTo>
                  <a:cubicBezTo>
                    <a:pt x="5245" y="463"/>
                    <a:pt x="5231" y="483"/>
                    <a:pt x="5234" y="505"/>
                  </a:cubicBezTo>
                  <a:cubicBezTo>
                    <a:pt x="5242" y="552"/>
                    <a:pt x="5248" y="602"/>
                    <a:pt x="5253" y="653"/>
                  </a:cubicBezTo>
                  <a:cubicBezTo>
                    <a:pt x="5253" y="675"/>
                    <a:pt x="5270" y="692"/>
                    <a:pt x="5289" y="692"/>
                  </a:cubicBezTo>
                  <a:lnTo>
                    <a:pt x="5295" y="692"/>
                  </a:lnTo>
                  <a:cubicBezTo>
                    <a:pt x="5315" y="689"/>
                    <a:pt x="5337" y="669"/>
                    <a:pt x="5331" y="650"/>
                  </a:cubicBezTo>
                  <a:cubicBezTo>
                    <a:pt x="5329" y="597"/>
                    <a:pt x="5323" y="541"/>
                    <a:pt x="5312" y="491"/>
                  </a:cubicBezTo>
                  <a:cubicBezTo>
                    <a:pt x="5309" y="470"/>
                    <a:pt x="5290" y="457"/>
                    <a:pt x="5272" y="457"/>
                  </a:cubicBezTo>
                  <a:close/>
                  <a:moveTo>
                    <a:pt x="45" y="702"/>
                  </a:moveTo>
                  <a:cubicBezTo>
                    <a:pt x="40" y="702"/>
                    <a:pt x="36" y="703"/>
                    <a:pt x="31" y="706"/>
                  </a:cubicBezTo>
                  <a:cubicBezTo>
                    <a:pt x="14" y="717"/>
                    <a:pt x="0" y="736"/>
                    <a:pt x="11" y="759"/>
                  </a:cubicBezTo>
                  <a:cubicBezTo>
                    <a:pt x="11" y="761"/>
                    <a:pt x="36" y="817"/>
                    <a:pt x="81" y="904"/>
                  </a:cubicBezTo>
                  <a:cubicBezTo>
                    <a:pt x="87" y="918"/>
                    <a:pt x="100" y="926"/>
                    <a:pt x="114" y="926"/>
                  </a:cubicBezTo>
                  <a:cubicBezTo>
                    <a:pt x="123" y="926"/>
                    <a:pt x="128" y="926"/>
                    <a:pt x="134" y="918"/>
                  </a:cubicBezTo>
                  <a:cubicBezTo>
                    <a:pt x="153" y="909"/>
                    <a:pt x="162" y="887"/>
                    <a:pt x="151" y="867"/>
                  </a:cubicBezTo>
                  <a:cubicBezTo>
                    <a:pt x="106" y="784"/>
                    <a:pt x="84" y="728"/>
                    <a:pt x="84" y="728"/>
                  </a:cubicBezTo>
                  <a:cubicBezTo>
                    <a:pt x="75" y="713"/>
                    <a:pt x="61" y="702"/>
                    <a:pt x="45" y="702"/>
                  </a:cubicBezTo>
                  <a:close/>
                  <a:moveTo>
                    <a:pt x="5282" y="775"/>
                  </a:moveTo>
                  <a:cubicBezTo>
                    <a:pt x="5264" y="775"/>
                    <a:pt x="5247" y="791"/>
                    <a:pt x="5245" y="809"/>
                  </a:cubicBezTo>
                  <a:cubicBezTo>
                    <a:pt x="5239" y="859"/>
                    <a:pt x="5231" y="912"/>
                    <a:pt x="5220" y="960"/>
                  </a:cubicBezTo>
                  <a:cubicBezTo>
                    <a:pt x="5217" y="982"/>
                    <a:pt x="5231" y="999"/>
                    <a:pt x="5253" y="1007"/>
                  </a:cubicBezTo>
                  <a:lnTo>
                    <a:pt x="5262" y="1007"/>
                  </a:lnTo>
                  <a:cubicBezTo>
                    <a:pt x="5281" y="1007"/>
                    <a:pt x="5298" y="993"/>
                    <a:pt x="5298" y="976"/>
                  </a:cubicBezTo>
                  <a:cubicBezTo>
                    <a:pt x="5309" y="926"/>
                    <a:pt x="5315" y="870"/>
                    <a:pt x="5323" y="817"/>
                  </a:cubicBezTo>
                  <a:cubicBezTo>
                    <a:pt x="5326" y="795"/>
                    <a:pt x="5309" y="778"/>
                    <a:pt x="5287" y="775"/>
                  </a:cubicBezTo>
                  <a:cubicBezTo>
                    <a:pt x="5285" y="775"/>
                    <a:pt x="5284" y="775"/>
                    <a:pt x="5282" y="775"/>
                  </a:cubicBezTo>
                  <a:close/>
                  <a:moveTo>
                    <a:pt x="2551" y="1039"/>
                  </a:moveTo>
                  <a:cubicBezTo>
                    <a:pt x="2548" y="1039"/>
                    <a:pt x="2545" y="1040"/>
                    <a:pt x="2542" y="1040"/>
                  </a:cubicBezTo>
                  <a:cubicBezTo>
                    <a:pt x="2486" y="1057"/>
                    <a:pt x="2436" y="1080"/>
                    <a:pt x="2388" y="1105"/>
                  </a:cubicBezTo>
                  <a:cubicBezTo>
                    <a:pt x="2371" y="1113"/>
                    <a:pt x="2366" y="1135"/>
                    <a:pt x="2374" y="1155"/>
                  </a:cubicBezTo>
                  <a:cubicBezTo>
                    <a:pt x="2383" y="1169"/>
                    <a:pt x="2396" y="1177"/>
                    <a:pt x="2410" y="1177"/>
                  </a:cubicBezTo>
                  <a:cubicBezTo>
                    <a:pt x="2416" y="1177"/>
                    <a:pt x="2424" y="1174"/>
                    <a:pt x="2427" y="1174"/>
                  </a:cubicBezTo>
                  <a:cubicBezTo>
                    <a:pt x="2466" y="1149"/>
                    <a:pt x="2511" y="1133"/>
                    <a:pt x="2564" y="1119"/>
                  </a:cubicBezTo>
                  <a:cubicBezTo>
                    <a:pt x="2583" y="1110"/>
                    <a:pt x="2597" y="1091"/>
                    <a:pt x="2592" y="1068"/>
                  </a:cubicBezTo>
                  <a:cubicBezTo>
                    <a:pt x="2585" y="1052"/>
                    <a:pt x="2569" y="1039"/>
                    <a:pt x="2551" y="1039"/>
                  </a:cubicBezTo>
                  <a:close/>
                  <a:moveTo>
                    <a:pt x="2712" y="1015"/>
                  </a:moveTo>
                  <a:cubicBezTo>
                    <a:pt x="2692" y="1015"/>
                    <a:pt x="2675" y="1031"/>
                    <a:pt x="2670" y="1052"/>
                  </a:cubicBezTo>
                  <a:cubicBezTo>
                    <a:pt x="2667" y="1071"/>
                    <a:pt x="2684" y="1093"/>
                    <a:pt x="2706" y="1096"/>
                  </a:cubicBezTo>
                  <a:cubicBezTo>
                    <a:pt x="2748" y="1099"/>
                    <a:pt x="2773" y="1124"/>
                    <a:pt x="2787" y="1163"/>
                  </a:cubicBezTo>
                  <a:cubicBezTo>
                    <a:pt x="2793" y="1180"/>
                    <a:pt x="2807" y="1191"/>
                    <a:pt x="2826" y="1191"/>
                  </a:cubicBezTo>
                  <a:cubicBezTo>
                    <a:pt x="2829" y="1191"/>
                    <a:pt x="2832" y="1191"/>
                    <a:pt x="2837" y="1188"/>
                  </a:cubicBezTo>
                  <a:cubicBezTo>
                    <a:pt x="2857" y="1180"/>
                    <a:pt x="2871" y="1158"/>
                    <a:pt x="2862" y="1138"/>
                  </a:cubicBezTo>
                  <a:cubicBezTo>
                    <a:pt x="2843" y="1068"/>
                    <a:pt x="2790" y="1027"/>
                    <a:pt x="2717" y="1015"/>
                  </a:cubicBezTo>
                  <a:cubicBezTo>
                    <a:pt x="2716" y="1015"/>
                    <a:pt x="2714" y="1015"/>
                    <a:pt x="2712" y="1015"/>
                  </a:cubicBezTo>
                  <a:close/>
                  <a:moveTo>
                    <a:pt x="197" y="989"/>
                  </a:moveTo>
                  <a:cubicBezTo>
                    <a:pt x="189" y="989"/>
                    <a:pt x="182" y="992"/>
                    <a:pt x="176" y="996"/>
                  </a:cubicBezTo>
                  <a:cubicBezTo>
                    <a:pt x="153" y="1007"/>
                    <a:pt x="151" y="1029"/>
                    <a:pt x="162" y="1049"/>
                  </a:cubicBezTo>
                  <a:cubicBezTo>
                    <a:pt x="190" y="1085"/>
                    <a:pt x="218" y="1135"/>
                    <a:pt x="248" y="1180"/>
                  </a:cubicBezTo>
                  <a:cubicBezTo>
                    <a:pt x="254" y="1191"/>
                    <a:pt x="265" y="1197"/>
                    <a:pt x="279" y="1197"/>
                  </a:cubicBezTo>
                  <a:cubicBezTo>
                    <a:pt x="287" y="1197"/>
                    <a:pt x="293" y="1194"/>
                    <a:pt x="299" y="1194"/>
                  </a:cubicBezTo>
                  <a:cubicBezTo>
                    <a:pt x="318" y="1180"/>
                    <a:pt x="324" y="1155"/>
                    <a:pt x="310" y="1138"/>
                  </a:cubicBezTo>
                  <a:cubicBezTo>
                    <a:pt x="279" y="1093"/>
                    <a:pt x="251" y="1052"/>
                    <a:pt x="226" y="1010"/>
                  </a:cubicBezTo>
                  <a:cubicBezTo>
                    <a:pt x="221" y="996"/>
                    <a:pt x="209" y="989"/>
                    <a:pt x="197" y="989"/>
                  </a:cubicBezTo>
                  <a:close/>
                  <a:moveTo>
                    <a:pt x="5220" y="1081"/>
                  </a:moveTo>
                  <a:cubicBezTo>
                    <a:pt x="5205" y="1081"/>
                    <a:pt x="5188" y="1090"/>
                    <a:pt x="5183" y="1107"/>
                  </a:cubicBezTo>
                  <a:cubicBezTo>
                    <a:pt x="5170" y="1152"/>
                    <a:pt x="5147" y="1202"/>
                    <a:pt x="5128" y="1247"/>
                  </a:cubicBezTo>
                  <a:cubicBezTo>
                    <a:pt x="5117" y="1264"/>
                    <a:pt x="5122" y="1289"/>
                    <a:pt x="5144" y="1300"/>
                  </a:cubicBezTo>
                  <a:cubicBezTo>
                    <a:pt x="5147" y="1300"/>
                    <a:pt x="5156" y="1303"/>
                    <a:pt x="5161" y="1303"/>
                  </a:cubicBezTo>
                  <a:cubicBezTo>
                    <a:pt x="5175" y="1303"/>
                    <a:pt x="5189" y="1292"/>
                    <a:pt x="5192" y="1280"/>
                  </a:cubicBezTo>
                  <a:cubicBezTo>
                    <a:pt x="5217" y="1233"/>
                    <a:pt x="5239" y="1183"/>
                    <a:pt x="5256" y="1133"/>
                  </a:cubicBezTo>
                  <a:cubicBezTo>
                    <a:pt x="5262" y="1110"/>
                    <a:pt x="5253" y="1091"/>
                    <a:pt x="5231" y="1082"/>
                  </a:cubicBezTo>
                  <a:cubicBezTo>
                    <a:pt x="5228" y="1081"/>
                    <a:pt x="5224" y="1081"/>
                    <a:pt x="5220" y="1081"/>
                  </a:cubicBezTo>
                  <a:close/>
                  <a:moveTo>
                    <a:pt x="2296" y="1200"/>
                  </a:moveTo>
                  <a:cubicBezTo>
                    <a:pt x="2283" y="1200"/>
                    <a:pt x="2269" y="1208"/>
                    <a:pt x="2260" y="1219"/>
                  </a:cubicBezTo>
                  <a:cubicBezTo>
                    <a:pt x="2235" y="1258"/>
                    <a:pt x="2226" y="1292"/>
                    <a:pt x="2226" y="1331"/>
                  </a:cubicBezTo>
                  <a:cubicBezTo>
                    <a:pt x="2226" y="1356"/>
                    <a:pt x="2229" y="1378"/>
                    <a:pt x="2240" y="1403"/>
                  </a:cubicBezTo>
                  <a:cubicBezTo>
                    <a:pt x="2246" y="1417"/>
                    <a:pt x="2260" y="1428"/>
                    <a:pt x="2277" y="1428"/>
                  </a:cubicBezTo>
                  <a:cubicBezTo>
                    <a:pt x="2285" y="1428"/>
                    <a:pt x="2290" y="1428"/>
                    <a:pt x="2290" y="1420"/>
                  </a:cubicBezTo>
                  <a:cubicBezTo>
                    <a:pt x="2313" y="1412"/>
                    <a:pt x="2321" y="1389"/>
                    <a:pt x="2316" y="1370"/>
                  </a:cubicBezTo>
                  <a:cubicBezTo>
                    <a:pt x="2310" y="1356"/>
                    <a:pt x="2304" y="1342"/>
                    <a:pt x="2304" y="1322"/>
                  </a:cubicBezTo>
                  <a:cubicBezTo>
                    <a:pt x="2304" y="1303"/>
                    <a:pt x="2313" y="1278"/>
                    <a:pt x="2327" y="1258"/>
                  </a:cubicBezTo>
                  <a:cubicBezTo>
                    <a:pt x="2338" y="1239"/>
                    <a:pt x="2330" y="1219"/>
                    <a:pt x="2313" y="1205"/>
                  </a:cubicBezTo>
                  <a:cubicBezTo>
                    <a:pt x="2308" y="1202"/>
                    <a:pt x="2302" y="1200"/>
                    <a:pt x="2296" y="1200"/>
                  </a:cubicBezTo>
                  <a:close/>
                  <a:moveTo>
                    <a:pt x="373" y="1241"/>
                  </a:moveTo>
                  <a:cubicBezTo>
                    <a:pt x="364" y="1241"/>
                    <a:pt x="356" y="1244"/>
                    <a:pt x="349" y="1250"/>
                  </a:cubicBezTo>
                  <a:cubicBezTo>
                    <a:pt x="332" y="1264"/>
                    <a:pt x="329" y="1289"/>
                    <a:pt x="343" y="1305"/>
                  </a:cubicBezTo>
                  <a:cubicBezTo>
                    <a:pt x="377" y="1347"/>
                    <a:pt x="413" y="1389"/>
                    <a:pt x="446" y="1428"/>
                  </a:cubicBezTo>
                  <a:cubicBezTo>
                    <a:pt x="455" y="1439"/>
                    <a:pt x="463" y="1442"/>
                    <a:pt x="474" y="1442"/>
                  </a:cubicBezTo>
                  <a:cubicBezTo>
                    <a:pt x="483" y="1442"/>
                    <a:pt x="491" y="1442"/>
                    <a:pt x="502" y="1431"/>
                  </a:cubicBezTo>
                  <a:cubicBezTo>
                    <a:pt x="519" y="1417"/>
                    <a:pt x="519" y="1392"/>
                    <a:pt x="505" y="1375"/>
                  </a:cubicBezTo>
                  <a:cubicBezTo>
                    <a:pt x="472" y="1336"/>
                    <a:pt x="435" y="1297"/>
                    <a:pt x="405" y="1258"/>
                  </a:cubicBezTo>
                  <a:cubicBezTo>
                    <a:pt x="396" y="1247"/>
                    <a:pt x="384" y="1241"/>
                    <a:pt x="373" y="1241"/>
                  </a:cubicBezTo>
                  <a:close/>
                  <a:moveTo>
                    <a:pt x="2823" y="1265"/>
                  </a:moveTo>
                  <a:cubicBezTo>
                    <a:pt x="2806" y="1265"/>
                    <a:pt x="2789" y="1278"/>
                    <a:pt x="2784" y="1294"/>
                  </a:cubicBezTo>
                  <a:cubicBezTo>
                    <a:pt x="2773" y="1336"/>
                    <a:pt x="2756" y="1386"/>
                    <a:pt x="2731" y="1431"/>
                  </a:cubicBezTo>
                  <a:cubicBezTo>
                    <a:pt x="2720" y="1448"/>
                    <a:pt x="2728" y="1473"/>
                    <a:pt x="2748" y="1484"/>
                  </a:cubicBezTo>
                  <a:cubicBezTo>
                    <a:pt x="2751" y="1487"/>
                    <a:pt x="2759" y="1490"/>
                    <a:pt x="2765" y="1490"/>
                  </a:cubicBezTo>
                  <a:cubicBezTo>
                    <a:pt x="2779" y="1490"/>
                    <a:pt x="2793" y="1484"/>
                    <a:pt x="2801" y="1470"/>
                  </a:cubicBezTo>
                  <a:cubicBezTo>
                    <a:pt x="2829" y="1417"/>
                    <a:pt x="2846" y="1364"/>
                    <a:pt x="2860" y="1317"/>
                  </a:cubicBezTo>
                  <a:cubicBezTo>
                    <a:pt x="2868" y="1294"/>
                    <a:pt x="2851" y="1275"/>
                    <a:pt x="2832" y="1266"/>
                  </a:cubicBezTo>
                  <a:cubicBezTo>
                    <a:pt x="2829" y="1266"/>
                    <a:pt x="2826" y="1265"/>
                    <a:pt x="2823" y="1265"/>
                  </a:cubicBezTo>
                  <a:close/>
                  <a:moveTo>
                    <a:pt x="5087" y="1357"/>
                  </a:moveTo>
                  <a:cubicBezTo>
                    <a:pt x="5074" y="1357"/>
                    <a:pt x="5061" y="1364"/>
                    <a:pt x="5052" y="1375"/>
                  </a:cubicBezTo>
                  <a:cubicBezTo>
                    <a:pt x="5024" y="1417"/>
                    <a:pt x="4994" y="1459"/>
                    <a:pt x="4963" y="1498"/>
                  </a:cubicBezTo>
                  <a:cubicBezTo>
                    <a:pt x="4949" y="1515"/>
                    <a:pt x="4949" y="1540"/>
                    <a:pt x="4966" y="1554"/>
                  </a:cubicBezTo>
                  <a:cubicBezTo>
                    <a:pt x="4974" y="1559"/>
                    <a:pt x="4980" y="1565"/>
                    <a:pt x="4991" y="1565"/>
                  </a:cubicBezTo>
                  <a:cubicBezTo>
                    <a:pt x="5002" y="1565"/>
                    <a:pt x="5010" y="1557"/>
                    <a:pt x="5022" y="1548"/>
                  </a:cubicBezTo>
                  <a:cubicBezTo>
                    <a:pt x="5058" y="1506"/>
                    <a:pt x="5089" y="1467"/>
                    <a:pt x="5119" y="1420"/>
                  </a:cubicBezTo>
                  <a:cubicBezTo>
                    <a:pt x="5133" y="1400"/>
                    <a:pt x="5128" y="1378"/>
                    <a:pt x="5108" y="1364"/>
                  </a:cubicBezTo>
                  <a:cubicBezTo>
                    <a:pt x="5101" y="1359"/>
                    <a:pt x="5094" y="1357"/>
                    <a:pt x="5087" y="1357"/>
                  </a:cubicBezTo>
                  <a:close/>
                  <a:moveTo>
                    <a:pt x="2372" y="1471"/>
                  </a:moveTo>
                  <a:cubicBezTo>
                    <a:pt x="2361" y="1471"/>
                    <a:pt x="2351" y="1475"/>
                    <a:pt x="2343" y="1484"/>
                  </a:cubicBezTo>
                  <a:cubicBezTo>
                    <a:pt x="2330" y="1501"/>
                    <a:pt x="2330" y="1526"/>
                    <a:pt x="2346" y="1540"/>
                  </a:cubicBezTo>
                  <a:cubicBezTo>
                    <a:pt x="2383" y="1573"/>
                    <a:pt x="2430" y="1601"/>
                    <a:pt x="2483" y="1635"/>
                  </a:cubicBezTo>
                  <a:cubicBezTo>
                    <a:pt x="2491" y="1637"/>
                    <a:pt x="2497" y="1640"/>
                    <a:pt x="2505" y="1640"/>
                  </a:cubicBezTo>
                  <a:cubicBezTo>
                    <a:pt x="2519" y="1640"/>
                    <a:pt x="2533" y="1635"/>
                    <a:pt x="2536" y="1615"/>
                  </a:cubicBezTo>
                  <a:cubicBezTo>
                    <a:pt x="2547" y="1598"/>
                    <a:pt x="2542" y="1573"/>
                    <a:pt x="2522" y="1565"/>
                  </a:cubicBezTo>
                  <a:cubicBezTo>
                    <a:pt x="2472" y="1537"/>
                    <a:pt x="2430" y="1509"/>
                    <a:pt x="2399" y="1481"/>
                  </a:cubicBezTo>
                  <a:cubicBezTo>
                    <a:pt x="2391" y="1475"/>
                    <a:pt x="2381" y="1471"/>
                    <a:pt x="2372" y="1471"/>
                  </a:cubicBezTo>
                  <a:close/>
                  <a:moveTo>
                    <a:pt x="583" y="1474"/>
                  </a:moveTo>
                  <a:cubicBezTo>
                    <a:pt x="573" y="1474"/>
                    <a:pt x="562" y="1478"/>
                    <a:pt x="555" y="1487"/>
                  </a:cubicBezTo>
                  <a:cubicBezTo>
                    <a:pt x="541" y="1504"/>
                    <a:pt x="541" y="1529"/>
                    <a:pt x="558" y="1543"/>
                  </a:cubicBezTo>
                  <a:cubicBezTo>
                    <a:pt x="597" y="1582"/>
                    <a:pt x="636" y="1615"/>
                    <a:pt x="678" y="1651"/>
                  </a:cubicBezTo>
                  <a:cubicBezTo>
                    <a:pt x="684" y="1657"/>
                    <a:pt x="692" y="1663"/>
                    <a:pt x="700" y="1663"/>
                  </a:cubicBezTo>
                  <a:cubicBezTo>
                    <a:pt x="711" y="1663"/>
                    <a:pt x="723" y="1657"/>
                    <a:pt x="734" y="1643"/>
                  </a:cubicBezTo>
                  <a:cubicBezTo>
                    <a:pt x="748" y="1626"/>
                    <a:pt x="742" y="1601"/>
                    <a:pt x="725" y="1587"/>
                  </a:cubicBezTo>
                  <a:lnTo>
                    <a:pt x="611" y="1484"/>
                  </a:lnTo>
                  <a:cubicBezTo>
                    <a:pt x="603" y="1477"/>
                    <a:pt x="593" y="1474"/>
                    <a:pt x="583" y="1474"/>
                  </a:cubicBezTo>
                  <a:close/>
                  <a:moveTo>
                    <a:pt x="2681" y="1538"/>
                  </a:moveTo>
                  <a:cubicBezTo>
                    <a:pt x="2669" y="1538"/>
                    <a:pt x="2656" y="1544"/>
                    <a:pt x="2648" y="1554"/>
                  </a:cubicBezTo>
                  <a:cubicBezTo>
                    <a:pt x="2617" y="1596"/>
                    <a:pt x="2581" y="1629"/>
                    <a:pt x="2542" y="1665"/>
                  </a:cubicBezTo>
                  <a:cubicBezTo>
                    <a:pt x="2525" y="1679"/>
                    <a:pt x="2525" y="1704"/>
                    <a:pt x="2539" y="1721"/>
                  </a:cubicBezTo>
                  <a:cubicBezTo>
                    <a:pt x="2546" y="1730"/>
                    <a:pt x="2556" y="1734"/>
                    <a:pt x="2567" y="1734"/>
                  </a:cubicBezTo>
                  <a:cubicBezTo>
                    <a:pt x="2577" y="1734"/>
                    <a:pt x="2587" y="1731"/>
                    <a:pt x="2595" y="1724"/>
                  </a:cubicBezTo>
                  <a:lnTo>
                    <a:pt x="2620" y="1699"/>
                  </a:lnTo>
                  <a:cubicBezTo>
                    <a:pt x="2622" y="1699"/>
                    <a:pt x="2622" y="1699"/>
                    <a:pt x="2625" y="1704"/>
                  </a:cubicBezTo>
                  <a:cubicBezTo>
                    <a:pt x="2673" y="1724"/>
                    <a:pt x="2720" y="1741"/>
                    <a:pt x="2776" y="1763"/>
                  </a:cubicBezTo>
                  <a:cubicBezTo>
                    <a:pt x="2779" y="1766"/>
                    <a:pt x="2787" y="1766"/>
                    <a:pt x="2790" y="1766"/>
                  </a:cubicBezTo>
                  <a:cubicBezTo>
                    <a:pt x="2807" y="1766"/>
                    <a:pt x="2821" y="1755"/>
                    <a:pt x="2832" y="1735"/>
                  </a:cubicBezTo>
                  <a:cubicBezTo>
                    <a:pt x="2840" y="1718"/>
                    <a:pt x="2829" y="1693"/>
                    <a:pt x="2807" y="1685"/>
                  </a:cubicBezTo>
                  <a:cubicBezTo>
                    <a:pt x="2762" y="1668"/>
                    <a:pt x="2720" y="1654"/>
                    <a:pt x="2681" y="1637"/>
                  </a:cubicBezTo>
                  <a:cubicBezTo>
                    <a:pt x="2689" y="1626"/>
                    <a:pt x="2701" y="1615"/>
                    <a:pt x="2709" y="1601"/>
                  </a:cubicBezTo>
                  <a:cubicBezTo>
                    <a:pt x="2723" y="1584"/>
                    <a:pt x="2720" y="1559"/>
                    <a:pt x="2703" y="1545"/>
                  </a:cubicBezTo>
                  <a:cubicBezTo>
                    <a:pt x="2697" y="1540"/>
                    <a:pt x="2689" y="1538"/>
                    <a:pt x="2681" y="1538"/>
                  </a:cubicBezTo>
                  <a:close/>
                  <a:moveTo>
                    <a:pt x="4882" y="1597"/>
                  </a:moveTo>
                  <a:cubicBezTo>
                    <a:pt x="4872" y="1597"/>
                    <a:pt x="4862" y="1600"/>
                    <a:pt x="4854" y="1607"/>
                  </a:cubicBezTo>
                  <a:cubicBezTo>
                    <a:pt x="4815" y="1640"/>
                    <a:pt x="4779" y="1671"/>
                    <a:pt x="4737" y="1699"/>
                  </a:cubicBezTo>
                  <a:cubicBezTo>
                    <a:pt x="4718" y="1713"/>
                    <a:pt x="4712" y="1738"/>
                    <a:pt x="4726" y="1755"/>
                  </a:cubicBezTo>
                  <a:cubicBezTo>
                    <a:pt x="4732" y="1766"/>
                    <a:pt x="4743" y="1774"/>
                    <a:pt x="4757" y="1774"/>
                  </a:cubicBezTo>
                  <a:cubicBezTo>
                    <a:pt x="4765" y="1774"/>
                    <a:pt x="4773" y="1769"/>
                    <a:pt x="4779" y="1766"/>
                  </a:cubicBezTo>
                  <a:cubicBezTo>
                    <a:pt x="4824" y="1735"/>
                    <a:pt x="4868" y="1699"/>
                    <a:pt x="4907" y="1665"/>
                  </a:cubicBezTo>
                  <a:cubicBezTo>
                    <a:pt x="4924" y="1651"/>
                    <a:pt x="4924" y="1626"/>
                    <a:pt x="4910" y="1610"/>
                  </a:cubicBezTo>
                  <a:cubicBezTo>
                    <a:pt x="4903" y="1601"/>
                    <a:pt x="4892" y="1597"/>
                    <a:pt x="4882" y="1597"/>
                  </a:cubicBezTo>
                  <a:close/>
                  <a:moveTo>
                    <a:pt x="828" y="1676"/>
                  </a:moveTo>
                  <a:cubicBezTo>
                    <a:pt x="815" y="1676"/>
                    <a:pt x="801" y="1682"/>
                    <a:pt x="792" y="1693"/>
                  </a:cubicBezTo>
                  <a:cubicBezTo>
                    <a:pt x="781" y="1710"/>
                    <a:pt x="784" y="1735"/>
                    <a:pt x="803" y="1749"/>
                  </a:cubicBezTo>
                  <a:cubicBezTo>
                    <a:pt x="845" y="1777"/>
                    <a:pt x="893" y="1805"/>
                    <a:pt x="937" y="1833"/>
                  </a:cubicBezTo>
                  <a:cubicBezTo>
                    <a:pt x="946" y="1836"/>
                    <a:pt x="951" y="1838"/>
                    <a:pt x="960" y="1838"/>
                  </a:cubicBezTo>
                  <a:cubicBezTo>
                    <a:pt x="974" y="1838"/>
                    <a:pt x="985" y="1833"/>
                    <a:pt x="990" y="1816"/>
                  </a:cubicBezTo>
                  <a:cubicBezTo>
                    <a:pt x="1002" y="1796"/>
                    <a:pt x="999" y="1774"/>
                    <a:pt x="976" y="1763"/>
                  </a:cubicBezTo>
                  <a:cubicBezTo>
                    <a:pt x="932" y="1738"/>
                    <a:pt x="890" y="1710"/>
                    <a:pt x="848" y="1682"/>
                  </a:cubicBezTo>
                  <a:cubicBezTo>
                    <a:pt x="842" y="1678"/>
                    <a:pt x="835" y="1676"/>
                    <a:pt x="828" y="1676"/>
                  </a:cubicBezTo>
                  <a:close/>
                  <a:moveTo>
                    <a:pt x="2944" y="1735"/>
                  </a:moveTo>
                  <a:cubicBezTo>
                    <a:pt x="2925" y="1735"/>
                    <a:pt x="2909" y="1743"/>
                    <a:pt x="2901" y="1763"/>
                  </a:cubicBezTo>
                  <a:cubicBezTo>
                    <a:pt x="2899" y="1783"/>
                    <a:pt x="2910" y="1805"/>
                    <a:pt x="2929" y="1810"/>
                  </a:cubicBezTo>
                  <a:cubicBezTo>
                    <a:pt x="2980" y="1824"/>
                    <a:pt x="3030" y="1838"/>
                    <a:pt x="3083" y="1852"/>
                  </a:cubicBezTo>
                  <a:cubicBezTo>
                    <a:pt x="3086" y="1858"/>
                    <a:pt x="3091" y="1858"/>
                    <a:pt x="3094" y="1858"/>
                  </a:cubicBezTo>
                  <a:cubicBezTo>
                    <a:pt x="3108" y="1858"/>
                    <a:pt x="3125" y="1847"/>
                    <a:pt x="3127" y="1824"/>
                  </a:cubicBezTo>
                  <a:cubicBezTo>
                    <a:pt x="3136" y="1805"/>
                    <a:pt x="3122" y="1783"/>
                    <a:pt x="3099" y="1777"/>
                  </a:cubicBezTo>
                  <a:cubicBezTo>
                    <a:pt x="3049" y="1763"/>
                    <a:pt x="2996" y="1749"/>
                    <a:pt x="2952" y="1735"/>
                  </a:cubicBezTo>
                  <a:cubicBezTo>
                    <a:pt x="2949" y="1735"/>
                    <a:pt x="2946" y="1735"/>
                    <a:pt x="2944" y="1735"/>
                  </a:cubicBezTo>
                  <a:close/>
                  <a:moveTo>
                    <a:pt x="2446" y="1755"/>
                  </a:moveTo>
                  <a:cubicBezTo>
                    <a:pt x="2438" y="1755"/>
                    <a:pt x="2431" y="1758"/>
                    <a:pt x="2424" y="1763"/>
                  </a:cubicBezTo>
                  <a:cubicBezTo>
                    <a:pt x="2383" y="1791"/>
                    <a:pt x="2341" y="1816"/>
                    <a:pt x="2296" y="1838"/>
                  </a:cubicBezTo>
                  <a:cubicBezTo>
                    <a:pt x="2274" y="1849"/>
                    <a:pt x="2268" y="1872"/>
                    <a:pt x="2277" y="1891"/>
                  </a:cubicBezTo>
                  <a:cubicBezTo>
                    <a:pt x="2285" y="1905"/>
                    <a:pt x="2299" y="1914"/>
                    <a:pt x="2313" y="1914"/>
                  </a:cubicBezTo>
                  <a:cubicBezTo>
                    <a:pt x="2318" y="1914"/>
                    <a:pt x="2327" y="1914"/>
                    <a:pt x="2330" y="1908"/>
                  </a:cubicBezTo>
                  <a:cubicBezTo>
                    <a:pt x="2380" y="1886"/>
                    <a:pt x="2424" y="1861"/>
                    <a:pt x="2469" y="1830"/>
                  </a:cubicBezTo>
                  <a:cubicBezTo>
                    <a:pt x="2486" y="1816"/>
                    <a:pt x="2494" y="1791"/>
                    <a:pt x="2480" y="1774"/>
                  </a:cubicBezTo>
                  <a:cubicBezTo>
                    <a:pt x="2471" y="1762"/>
                    <a:pt x="2458" y="1755"/>
                    <a:pt x="2446" y="1755"/>
                  </a:cubicBezTo>
                  <a:close/>
                  <a:moveTo>
                    <a:pt x="4623" y="1772"/>
                  </a:moveTo>
                  <a:cubicBezTo>
                    <a:pt x="4617" y="1772"/>
                    <a:pt x="4610" y="1774"/>
                    <a:pt x="4603" y="1777"/>
                  </a:cubicBezTo>
                  <a:cubicBezTo>
                    <a:pt x="4559" y="1796"/>
                    <a:pt x="4511" y="1819"/>
                    <a:pt x="4464" y="1836"/>
                  </a:cubicBezTo>
                  <a:cubicBezTo>
                    <a:pt x="4444" y="1844"/>
                    <a:pt x="4433" y="1863"/>
                    <a:pt x="4439" y="1886"/>
                  </a:cubicBezTo>
                  <a:cubicBezTo>
                    <a:pt x="4447" y="1903"/>
                    <a:pt x="4461" y="1914"/>
                    <a:pt x="4478" y="1914"/>
                  </a:cubicBezTo>
                  <a:cubicBezTo>
                    <a:pt x="4486" y="1914"/>
                    <a:pt x="4489" y="1914"/>
                    <a:pt x="4492" y="1908"/>
                  </a:cubicBezTo>
                  <a:cubicBezTo>
                    <a:pt x="4542" y="1891"/>
                    <a:pt x="4589" y="1869"/>
                    <a:pt x="4639" y="1847"/>
                  </a:cubicBezTo>
                  <a:cubicBezTo>
                    <a:pt x="4659" y="1836"/>
                    <a:pt x="4667" y="1816"/>
                    <a:pt x="4656" y="1794"/>
                  </a:cubicBezTo>
                  <a:cubicBezTo>
                    <a:pt x="4648" y="1780"/>
                    <a:pt x="4637" y="1772"/>
                    <a:pt x="4623" y="1772"/>
                  </a:cubicBezTo>
                  <a:close/>
                  <a:moveTo>
                    <a:pt x="3242" y="1815"/>
                  </a:moveTo>
                  <a:cubicBezTo>
                    <a:pt x="3227" y="1815"/>
                    <a:pt x="3210" y="1828"/>
                    <a:pt x="3206" y="1847"/>
                  </a:cubicBezTo>
                  <a:cubicBezTo>
                    <a:pt x="3203" y="1863"/>
                    <a:pt x="3217" y="1886"/>
                    <a:pt x="3236" y="1891"/>
                  </a:cubicBezTo>
                  <a:cubicBezTo>
                    <a:pt x="3286" y="1905"/>
                    <a:pt x="3337" y="1916"/>
                    <a:pt x="3390" y="1928"/>
                  </a:cubicBezTo>
                  <a:lnTo>
                    <a:pt x="3398" y="1928"/>
                  </a:lnTo>
                  <a:cubicBezTo>
                    <a:pt x="3415" y="1928"/>
                    <a:pt x="3431" y="1914"/>
                    <a:pt x="3434" y="1894"/>
                  </a:cubicBezTo>
                  <a:cubicBezTo>
                    <a:pt x="3440" y="1875"/>
                    <a:pt x="3426" y="1852"/>
                    <a:pt x="3404" y="1849"/>
                  </a:cubicBezTo>
                  <a:cubicBezTo>
                    <a:pt x="3351" y="1836"/>
                    <a:pt x="3300" y="1824"/>
                    <a:pt x="3250" y="1816"/>
                  </a:cubicBezTo>
                  <a:cubicBezTo>
                    <a:pt x="3248" y="1815"/>
                    <a:pt x="3245" y="1815"/>
                    <a:pt x="3242" y="1815"/>
                  </a:cubicBezTo>
                  <a:close/>
                  <a:moveTo>
                    <a:pt x="1096" y="1830"/>
                  </a:moveTo>
                  <a:cubicBezTo>
                    <a:pt x="1081" y="1830"/>
                    <a:pt x="1068" y="1838"/>
                    <a:pt x="1060" y="1852"/>
                  </a:cubicBezTo>
                  <a:cubicBezTo>
                    <a:pt x="1055" y="1875"/>
                    <a:pt x="1060" y="1894"/>
                    <a:pt x="1082" y="1905"/>
                  </a:cubicBezTo>
                  <a:cubicBezTo>
                    <a:pt x="1130" y="1930"/>
                    <a:pt x="1183" y="1947"/>
                    <a:pt x="1230" y="1964"/>
                  </a:cubicBezTo>
                  <a:cubicBezTo>
                    <a:pt x="1236" y="1969"/>
                    <a:pt x="1241" y="1969"/>
                    <a:pt x="1244" y="1969"/>
                  </a:cubicBezTo>
                  <a:cubicBezTo>
                    <a:pt x="1258" y="1969"/>
                    <a:pt x="1278" y="1958"/>
                    <a:pt x="1281" y="1936"/>
                  </a:cubicBezTo>
                  <a:cubicBezTo>
                    <a:pt x="1286" y="1916"/>
                    <a:pt x="1278" y="1894"/>
                    <a:pt x="1255" y="1889"/>
                  </a:cubicBezTo>
                  <a:cubicBezTo>
                    <a:pt x="1208" y="1872"/>
                    <a:pt x="1158" y="1852"/>
                    <a:pt x="1113" y="1833"/>
                  </a:cubicBezTo>
                  <a:cubicBezTo>
                    <a:pt x="1107" y="1831"/>
                    <a:pt x="1102" y="1830"/>
                    <a:pt x="1096" y="1830"/>
                  </a:cubicBezTo>
                  <a:close/>
                  <a:moveTo>
                    <a:pt x="3546" y="1877"/>
                  </a:moveTo>
                  <a:cubicBezTo>
                    <a:pt x="3526" y="1877"/>
                    <a:pt x="3509" y="1890"/>
                    <a:pt x="3504" y="1908"/>
                  </a:cubicBezTo>
                  <a:cubicBezTo>
                    <a:pt x="3501" y="1930"/>
                    <a:pt x="3515" y="1950"/>
                    <a:pt x="3537" y="1956"/>
                  </a:cubicBezTo>
                  <a:lnTo>
                    <a:pt x="3568" y="1961"/>
                  </a:lnTo>
                  <a:cubicBezTo>
                    <a:pt x="3613" y="1969"/>
                    <a:pt x="3655" y="1975"/>
                    <a:pt x="3697" y="1983"/>
                  </a:cubicBezTo>
                  <a:lnTo>
                    <a:pt x="3705" y="1983"/>
                  </a:lnTo>
                  <a:cubicBezTo>
                    <a:pt x="3724" y="1983"/>
                    <a:pt x="3741" y="1969"/>
                    <a:pt x="3736" y="1950"/>
                  </a:cubicBezTo>
                  <a:cubicBezTo>
                    <a:pt x="3738" y="1930"/>
                    <a:pt x="3722" y="1908"/>
                    <a:pt x="3699" y="1905"/>
                  </a:cubicBezTo>
                  <a:cubicBezTo>
                    <a:pt x="3663" y="1900"/>
                    <a:pt x="3621" y="1891"/>
                    <a:pt x="3579" y="1886"/>
                  </a:cubicBezTo>
                  <a:lnTo>
                    <a:pt x="3551" y="1877"/>
                  </a:lnTo>
                  <a:cubicBezTo>
                    <a:pt x="3550" y="1877"/>
                    <a:pt x="3548" y="1877"/>
                    <a:pt x="3546" y="1877"/>
                  </a:cubicBezTo>
                  <a:close/>
                  <a:moveTo>
                    <a:pt x="4331" y="1875"/>
                  </a:moveTo>
                  <a:cubicBezTo>
                    <a:pt x="4328" y="1875"/>
                    <a:pt x="4325" y="1876"/>
                    <a:pt x="4321" y="1877"/>
                  </a:cubicBezTo>
                  <a:cubicBezTo>
                    <a:pt x="4271" y="1889"/>
                    <a:pt x="4224" y="1900"/>
                    <a:pt x="4171" y="1905"/>
                  </a:cubicBezTo>
                  <a:cubicBezTo>
                    <a:pt x="4151" y="1908"/>
                    <a:pt x="4132" y="1930"/>
                    <a:pt x="4137" y="1950"/>
                  </a:cubicBezTo>
                  <a:cubicBezTo>
                    <a:pt x="4140" y="1972"/>
                    <a:pt x="4154" y="1986"/>
                    <a:pt x="4174" y="1986"/>
                  </a:cubicBezTo>
                  <a:cubicBezTo>
                    <a:pt x="4179" y="1986"/>
                    <a:pt x="4179" y="1986"/>
                    <a:pt x="4182" y="1983"/>
                  </a:cubicBezTo>
                  <a:cubicBezTo>
                    <a:pt x="4235" y="1975"/>
                    <a:pt x="4285" y="1969"/>
                    <a:pt x="4338" y="1956"/>
                  </a:cubicBezTo>
                  <a:cubicBezTo>
                    <a:pt x="4355" y="1950"/>
                    <a:pt x="4374" y="1930"/>
                    <a:pt x="4366" y="1908"/>
                  </a:cubicBezTo>
                  <a:cubicBezTo>
                    <a:pt x="4364" y="1892"/>
                    <a:pt x="4348" y="1875"/>
                    <a:pt x="4331" y="1875"/>
                  </a:cubicBezTo>
                  <a:close/>
                  <a:moveTo>
                    <a:pt x="3860" y="1916"/>
                  </a:moveTo>
                  <a:cubicBezTo>
                    <a:pt x="3842" y="1916"/>
                    <a:pt x="3825" y="1935"/>
                    <a:pt x="3822" y="1956"/>
                  </a:cubicBezTo>
                  <a:cubicBezTo>
                    <a:pt x="3822" y="1975"/>
                    <a:pt x="3839" y="1992"/>
                    <a:pt x="3861" y="1997"/>
                  </a:cubicBezTo>
                  <a:cubicBezTo>
                    <a:pt x="3895" y="1997"/>
                    <a:pt x="3931" y="2000"/>
                    <a:pt x="3964" y="2000"/>
                  </a:cubicBezTo>
                  <a:cubicBezTo>
                    <a:pt x="3977" y="2000"/>
                    <a:pt x="3989" y="1999"/>
                    <a:pt x="4001" y="1999"/>
                  </a:cubicBezTo>
                  <a:cubicBezTo>
                    <a:pt x="4007" y="1999"/>
                    <a:pt x="4014" y="1999"/>
                    <a:pt x="4020" y="2000"/>
                  </a:cubicBezTo>
                  <a:cubicBezTo>
                    <a:pt x="4042" y="1997"/>
                    <a:pt x="4059" y="1978"/>
                    <a:pt x="4059" y="1958"/>
                  </a:cubicBezTo>
                  <a:cubicBezTo>
                    <a:pt x="4056" y="1936"/>
                    <a:pt x="4042" y="1922"/>
                    <a:pt x="4017" y="1919"/>
                  </a:cubicBezTo>
                  <a:cubicBezTo>
                    <a:pt x="3970" y="1919"/>
                    <a:pt x="3917" y="1919"/>
                    <a:pt x="3864" y="1916"/>
                  </a:cubicBezTo>
                  <a:cubicBezTo>
                    <a:pt x="3863" y="1916"/>
                    <a:pt x="3861" y="1916"/>
                    <a:pt x="3860" y="1916"/>
                  </a:cubicBezTo>
                  <a:close/>
                  <a:moveTo>
                    <a:pt x="2173" y="1897"/>
                  </a:moveTo>
                  <a:cubicBezTo>
                    <a:pt x="2168" y="1897"/>
                    <a:pt x="2164" y="1898"/>
                    <a:pt x="2159" y="1900"/>
                  </a:cubicBezTo>
                  <a:cubicBezTo>
                    <a:pt x="2112" y="1916"/>
                    <a:pt x="2062" y="1930"/>
                    <a:pt x="2011" y="1939"/>
                  </a:cubicBezTo>
                  <a:cubicBezTo>
                    <a:pt x="1992" y="1944"/>
                    <a:pt x="1975" y="1964"/>
                    <a:pt x="1981" y="1986"/>
                  </a:cubicBezTo>
                  <a:cubicBezTo>
                    <a:pt x="1984" y="2003"/>
                    <a:pt x="2003" y="2017"/>
                    <a:pt x="2020" y="2017"/>
                  </a:cubicBezTo>
                  <a:cubicBezTo>
                    <a:pt x="2020" y="2017"/>
                    <a:pt x="2023" y="2017"/>
                    <a:pt x="2025" y="2014"/>
                  </a:cubicBezTo>
                  <a:cubicBezTo>
                    <a:pt x="2078" y="2003"/>
                    <a:pt x="2134" y="1989"/>
                    <a:pt x="2182" y="1972"/>
                  </a:cubicBezTo>
                  <a:cubicBezTo>
                    <a:pt x="2204" y="1964"/>
                    <a:pt x="2215" y="1944"/>
                    <a:pt x="2207" y="1922"/>
                  </a:cubicBezTo>
                  <a:cubicBezTo>
                    <a:pt x="2202" y="1907"/>
                    <a:pt x="2188" y="1897"/>
                    <a:pt x="2173" y="1897"/>
                  </a:cubicBezTo>
                  <a:close/>
                  <a:moveTo>
                    <a:pt x="1389" y="1929"/>
                  </a:moveTo>
                  <a:cubicBezTo>
                    <a:pt x="1373" y="1929"/>
                    <a:pt x="1360" y="1942"/>
                    <a:pt x="1353" y="1961"/>
                  </a:cubicBezTo>
                  <a:cubicBezTo>
                    <a:pt x="1350" y="1983"/>
                    <a:pt x="1364" y="2000"/>
                    <a:pt x="1384" y="2006"/>
                  </a:cubicBezTo>
                  <a:cubicBezTo>
                    <a:pt x="1434" y="2020"/>
                    <a:pt x="1490" y="2028"/>
                    <a:pt x="1543" y="2034"/>
                  </a:cubicBezTo>
                  <a:lnTo>
                    <a:pt x="1548" y="2034"/>
                  </a:lnTo>
                  <a:cubicBezTo>
                    <a:pt x="1571" y="2034"/>
                    <a:pt x="1587" y="2020"/>
                    <a:pt x="1585" y="1995"/>
                  </a:cubicBezTo>
                  <a:cubicBezTo>
                    <a:pt x="1587" y="1975"/>
                    <a:pt x="1571" y="1958"/>
                    <a:pt x="1548" y="1953"/>
                  </a:cubicBezTo>
                  <a:cubicBezTo>
                    <a:pt x="1501" y="1950"/>
                    <a:pt x="1448" y="1939"/>
                    <a:pt x="1398" y="1930"/>
                  </a:cubicBezTo>
                  <a:cubicBezTo>
                    <a:pt x="1395" y="1930"/>
                    <a:pt x="1392" y="1929"/>
                    <a:pt x="1389" y="1929"/>
                  </a:cubicBezTo>
                  <a:close/>
                  <a:moveTo>
                    <a:pt x="1863" y="1961"/>
                  </a:moveTo>
                  <a:cubicBezTo>
                    <a:pt x="1861" y="1961"/>
                    <a:pt x="1860" y="1961"/>
                    <a:pt x="1858" y="1961"/>
                  </a:cubicBezTo>
                  <a:cubicBezTo>
                    <a:pt x="1816" y="1964"/>
                    <a:pt x="1772" y="1969"/>
                    <a:pt x="1730" y="1969"/>
                  </a:cubicBezTo>
                  <a:lnTo>
                    <a:pt x="1705" y="1969"/>
                  </a:lnTo>
                  <a:cubicBezTo>
                    <a:pt x="1703" y="1969"/>
                    <a:pt x="1700" y="1969"/>
                    <a:pt x="1698" y="1969"/>
                  </a:cubicBezTo>
                  <a:cubicBezTo>
                    <a:pt x="1682" y="1969"/>
                    <a:pt x="1668" y="1988"/>
                    <a:pt x="1668" y="2006"/>
                  </a:cubicBezTo>
                  <a:cubicBezTo>
                    <a:pt x="1668" y="2028"/>
                    <a:pt x="1685" y="2045"/>
                    <a:pt x="1705" y="2045"/>
                  </a:cubicBezTo>
                  <a:lnTo>
                    <a:pt x="1730" y="2045"/>
                  </a:lnTo>
                  <a:cubicBezTo>
                    <a:pt x="1774" y="2045"/>
                    <a:pt x="1822" y="2042"/>
                    <a:pt x="1866" y="2039"/>
                  </a:cubicBezTo>
                  <a:cubicBezTo>
                    <a:pt x="1886" y="2039"/>
                    <a:pt x="1905" y="2017"/>
                    <a:pt x="1900" y="1997"/>
                  </a:cubicBezTo>
                  <a:cubicBezTo>
                    <a:pt x="1900" y="1977"/>
                    <a:pt x="1883" y="1961"/>
                    <a:pt x="1863" y="1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6895855" y="4049399"/>
              <a:ext cx="157053" cy="70669"/>
            </a:xfrm>
            <a:custGeom>
              <a:avLst/>
              <a:gdLst/>
              <a:ahLst/>
              <a:cxnLst/>
              <a:rect l="l" t="t" r="r" b="b"/>
              <a:pathLst>
                <a:path w="5107" h="2298" extrusionOk="0">
                  <a:moveTo>
                    <a:pt x="3581" y="1"/>
                  </a:moveTo>
                  <a:cubicBezTo>
                    <a:pt x="3571" y="1"/>
                    <a:pt x="3560" y="1"/>
                    <a:pt x="3549" y="2"/>
                  </a:cubicBezTo>
                  <a:lnTo>
                    <a:pt x="3547" y="41"/>
                  </a:lnTo>
                  <a:lnTo>
                    <a:pt x="3547" y="2"/>
                  </a:lnTo>
                  <a:cubicBezTo>
                    <a:pt x="3524" y="2"/>
                    <a:pt x="3510" y="18"/>
                    <a:pt x="3510" y="41"/>
                  </a:cubicBezTo>
                  <a:cubicBezTo>
                    <a:pt x="3510" y="60"/>
                    <a:pt x="3535" y="77"/>
                    <a:pt x="3555" y="77"/>
                  </a:cubicBezTo>
                  <a:cubicBezTo>
                    <a:pt x="3602" y="77"/>
                    <a:pt x="3655" y="83"/>
                    <a:pt x="3700" y="85"/>
                  </a:cubicBezTo>
                  <a:lnTo>
                    <a:pt x="3703" y="85"/>
                  </a:lnTo>
                  <a:cubicBezTo>
                    <a:pt x="3725" y="85"/>
                    <a:pt x="3742" y="66"/>
                    <a:pt x="3742" y="49"/>
                  </a:cubicBezTo>
                  <a:cubicBezTo>
                    <a:pt x="3745" y="30"/>
                    <a:pt x="3728" y="13"/>
                    <a:pt x="3706" y="7"/>
                  </a:cubicBezTo>
                  <a:cubicBezTo>
                    <a:pt x="3667" y="5"/>
                    <a:pt x="3625" y="1"/>
                    <a:pt x="3581" y="1"/>
                  </a:cubicBezTo>
                  <a:close/>
                  <a:moveTo>
                    <a:pt x="3395" y="7"/>
                  </a:moveTo>
                  <a:cubicBezTo>
                    <a:pt x="3393" y="7"/>
                    <a:pt x="3392" y="7"/>
                    <a:pt x="3390" y="7"/>
                  </a:cubicBezTo>
                  <a:cubicBezTo>
                    <a:pt x="3335" y="13"/>
                    <a:pt x="3282" y="21"/>
                    <a:pt x="3229" y="32"/>
                  </a:cubicBezTo>
                  <a:cubicBezTo>
                    <a:pt x="3209" y="35"/>
                    <a:pt x="3190" y="57"/>
                    <a:pt x="3198" y="77"/>
                  </a:cubicBezTo>
                  <a:cubicBezTo>
                    <a:pt x="3201" y="97"/>
                    <a:pt x="3217" y="111"/>
                    <a:pt x="3237" y="111"/>
                  </a:cubicBezTo>
                  <a:lnTo>
                    <a:pt x="3245" y="108"/>
                  </a:lnTo>
                  <a:cubicBezTo>
                    <a:pt x="3293" y="99"/>
                    <a:pt x="3343" y="91"/>
                    <a:pt x="3396" y="85"/>
                  </a:cubicBezTo>
                  <a:cubicBezTo>
                    <a:pt x="3418" y="85"/>
                    <a:pt x="3435" y="63"/>
                    <a:pt x="3432" y="44"/>
                  </a:cubicBezTo>
                  <a:cubicBezTo>
                    <a:pt x="3432" y="23"/>
                    <a:pt x="3413" y="7"/>
                    <a:pt x="3395" y="7"/>
                  </a:cubicBezTo>
                  <a:close/>
                  <a:moveTo>
                    <a:pt x="3859" y="21"/>
                  </a:moveTo>
                  <a:cubicBezTo>
                    <a:pt x="3839" y="21"/>
                    <a:pt x="3822" y="34"/>
                    <a:pt x="3817" y="52"/>
                  </a:cubicBezTo>
                  <a:cubicBezTo>
                    <a:pt x="3814" y="74"/>
                    <a:pt x="3828" y="97"/>
                    <a:pt x="3851" y="99"/>
                  </a:cubicBezTo>
                  <a:cubicBezTo>
                    <a:pt x="3901" y="105"/>
                    <a:pt x="3951" y="116"/>
                    <a:pt x="3999" y="130"/>
                  </a:cubicBezTo>
                  <a:cubicBezTo>
                    <a:pt x="4004" y="133"/>
                    <a:pt x="4007" y="133"/>
                    <a:pt x="4010" y="133"/>
                  </a:cubicBezTo>
                  <a:cubicBezTo>
                    <a:pt x="4026" y="133"/>
                    <a:pt x="4046" y="124"/>
                    <a:pt x="4049" y="105"/>
                  </a:cubicBezTo>
                  <a:cubicBezTo>
                    <a:pt x="4054" y="85"/>
                    <a:pt x="4040" y="63"/>
                    <a:pt x="4021" y="57"/>
                  </a:cubicBezTo>
                  <a:cubicBezTo>
                    <a:pt x="3971" y="44"/>
                    <a:pt x="3915" y="32"/>
                    <a:pt x="3865" y="21"/>
                  </a:cubicBezTo>
                  <a:cubicBezTo>
                    <a:pt x="3863" y="21"/>
                    <a:pt x="3861" y="21"/>
                    <a:pt x="3859" y="21"/>
                  </a:cubicBezTo>
                  <a:close/>
                  <a:moveTo>
                    <a:pt x="3086" y="80"/>
                  </a:moveTo>
                  <a:cubicBezTo>
                    <a:pt x="3081" y="80"/>
                    <a:pt x="3077" y="81"/>
                    <a:pt x="3072" y="83"/>
                  </a:cubicBezTo>
                  <a:cubicBezTo>
                    <a:pt x="3022" y="99"/>
                    <a:pt x="2972" y="124"/>
                    <a:pt x="2925" y="147"/>
                  </a:cubicBezTo>
                  <a:cubicBezTo>
                    <a:pt x="2905" y="158"/>
                    <a:pt x="2897" y="180"/>
                    <a:pt x="2908" y="200"/>
                  </a:cubicBezTo>
                  <a:cubicBezTo>
                    <a:pt x="2916" y="214"/>
                    <a:pt x="2930" y="222"/>
                    <a:pt x="2944" y="222"/>
                  </a:cubicBezTo>
                  <a:cubicBezTo>
                    <a:pt x="2950" y="222"/>
                    <a:pt x="2952" y="217"/>
                    <a:pt x="2961" y="217"/>
                  </a:cubicBezTo>
                  <a:cubicBezTo>
                    <a:pt x="3003" y="191"/>
                    <a:pt x="3047" y="172"/>
                    <a:pt x="3097" y="155"/>
                  </a:cubicBezTo>
                  <a:cubicBezTo>
                    <a:pt x="3117" y="147"/>
                    <a:pt x="3128" y="127"/>
                    <a:pt x="3120" y="105"/>
                  </a:cubicBezTo>
                  <a:cubicBezTo>
                    <a:pt x="3115" y="90"/>
                    <a:pt x="3101" y="80"/>
                    <a:pt x="3086" y="80"/>
                  </a:cubicBezTo>
                  <a:close/>
                  <a:moveTo>
                    <a:pt x="4160" y="106"/>
                  </a:moveTo>
                  <a:cubicBezTo>
                    <a:pt x="4145" y="106"/>
                    <a:pt x="4132" y="116"/>
                    <a:pt x="4124" y="130"/>
                  </a:cubicBezTo>
                  <a:cubicBezTo>
                    <a:pt x="4116" y="152"/>
                    <a:pt x="4124" y="175"/>
                    <a:pt x="4146" y="183"/>
                  </a:cubicBezTo>
                  <a:cubicBezTo>
                    <a:pt x="4194" y="200"/>
                    <a:pt x="4241" y="222"/>
                    <a:pt x="4286" y="244"/>
                  </a:cubicBezTo>
                  <a:cubicBezTo>
                    <a:pt x="4289" y="250"/>
                    <a:pt x="4297" y="253"/>
                    <a:pt x="4303" y="253"/>
                  </a:cubicBezTo>
                  <a:cubicBezTo>
                    <a:pt x="4317" y="253"/>
                    <a:pt x="4331" y="242"/>
                    <a:pt x="4342" y="228"/>
                  </a:cubicBezTo>
                  <a:cubicBezTo>
                    <a:pt x="4353" y="211"/>
                    <a:pt x="4345" y="186"/>
                    <a:pt x="4322" y="175"/>
                  </a:cubicBezTo>
                  <a:cubicBezTo>
                    <a:pt x="4278" y="152"/>
                    <a:pt x="4225" y="130"/>
                    <a:pt x="4177" y="111"/>
                  </a:cubicBezTo>
                  <a:cubicBezTo>
                    <a:pt x="4171" y="107"/>
                    <a:pt x="4165" y="106"/>
                    <a:pt x="4160" y="106"/>
                  </a:cubicBezTo>
                  <a:close/>
                  <a:moveTo>
                    <a:pt x="2810" y="227"/>
                  </a:moveTo>
                  <a:cubicBezTo>
                    <a:pt x="2801" y="227"/>
                    <a:pt x="2792" y="230"/>
                    <a:pt x="2785" y="236"/>
                  </a:cubicBezTo>
                  <a:cubicBezTo>
                    <a:pt x="2743" y="270"/>
                    <a:pt x="2701" y="306"/>
                    <a:pt x="2668" y="345"/>
                  </a:cubicBezTo>
                  <a:cubicBezTo>
                    <a:pt x="2654" y="364"/>
                    <a:pt x="2654" y="387"/>
                    <a:pt x="2671" y="401"/>
                  </a:cubicBezTo>
                  <a:cubicBezTo>
                    <a:pt x="2682" y="409"/>
                    <a:pt x="2687" y="412"/>
                    <a:pt x="2699" y="412"/>
                  </a:cubicBezTo>
                  <a:cubicBezTo>
                    <a:pt x="2710" y="412"/>
                    <a:pt x="2721" y="409"/>
                    <a:pt x="2726" y="401"/>
                  </a:cubicBezTo>
                  <a:cubicBezTo>
                    <a:pt x="2757" y="364"/>
                    <a:pt x="2796" y="328"/>
                    <a:pt x="2835" y="297"/>
                  </a:cubicBezTo>
                  <a:cubicBezTo>
                    <a:pt x="2852" y="283"/>
                    <a:pt x="2855" y="258"/>
                    <a:pt x="2841" y="242"/>
                  </a:cubicBezTo>
                  <a:cubicBezTo>
                    <a:pt x="2833" y="232"/>
                    <a:pt x="2821" y="227"/>
                    <a:pt x="2810" y="227"/>
                  </a:cubicBezTo>
                  <a:close/>
                  <a:moveTo>
                    <a:pt x="4436" y="254"/>
                  </a:moveTo>
                  <a:cubicBezTo>
                    <a:pt x="4423" y="254"/>
                    <a:pt x="4409" y="259"/>
                    <a:pt x="4400" y="270"/>
                  </a:cubicBezTo>
                  <a:cubicBezTo>
                    <a:pt x="4389" y="286"/>
                    <a:pt x="4395" y="311"/>
                    <a:pt x="4411" y="325"/>
                  </a:cubicBezTo>
                  <a:cubicBezTo>
                    <a:pt x="4453" y="353"/>
                    <a:pt x="4492" y="384"/>
                    <a:pt x="4529" y="420"/>
                  </a:cubicBezTo>
                  <a:cubicBezTo>
                    <a:pt x="4537" y="426"/>
                    <a:pt x="4548" y="431"/>
                    <a:pt x="4557" y="431"/>
                  </a:cubicBezTo>
                  <a:cubicBezTo>
                    <a:pt x="4568" y="431"/>
                    <a:pt x="4579" y="426"/>
                    <a:pt x="4584" y="415"/>
                  </a:cubicBezTo>
                  <a:cubicBezTo>
                    <a:pt x="4598" y="398"/>
                    <a:pt x="4598" y="376"/>
                    <a:pt x="4582" y="362"/>
                  </a:cubicBezTo>
                  <a:cubicBezTo>
                    <a:pt x="4540" y="323"/>
                    <a:pt x="4501" y="292"/>
                    <a:pt x="4456" y="258"/>
                  </a:cubicBezTo>
                  <a:cubicBezTo>
                    <a:pt x="4450" y="255"/>
                    <a:pt x="4443" y="254"/>
                    <a:pt x="4436" y="254"/>
                  </a:cubicBezTo>
                  <a:close/>
                  <a:moveTo>
                    <a:pt x="4673" y="463"/>
                  </a:moveTo>
                  <a:cubicBezTo>
                    <a:pt x="4664" y="463"/>
                    <a:pt x="4654" y="467"/>
                    <a:pt x="4646" y="473"/>
                  </a:cubicBezTo>
                  <a:cubicBezTo>
                    <a:pt x="4626" y="487"/>
                    <a:pt x="4626" y="509"/>
                    <a:pt x="4640" y="529"/>
                  </a:cubicBezTo>
                  <a:cubicBezTo>
                    <a:pt x="4674" y="565"/>
                    <a:pt x="4704" y="604"/>
                    <a:pt x="4735" y="646"/>
                  </a:cubicBezTo>
                  <a:cubicBezTo>
                    <a:pt x="4743" y="657"/>
                    <a:pt x="4752" y="663"/>
                    <a:pt x="4766" y="663"/>
                  </a:cubicBezTo>
                  <a:cubicBezTo>
                    <a:pt x="4774" y="663"/>
                    <a:pt x="4780" y="663"/>
                    <a:pt x="4791" y="657"/>
                  </a:cubicBezTo>
                  <a:cubicBezTo>
                    <a:pt x="4813" y="643"/>
                    <a:pt x="4816" y="618"/>
                    <a:pt x="4802" y="602"/>
                  </a:cubicBezTo>
                  <a:cubicBezTo>
                    <a:pt x="4771" y="557"/>
                    <a:pt x="4735" y="515"/>
                    <a:pt x="4702" y="476"/>
                  </a:cubicBezTo>
                  <a:cubicBezTo>
                    <a:pt x="4694" y="467"/>
                    <a:pt x="4684" y="463"/>
                    <a:pt x="4673" y="463"/>
                  </a:cubicBezTo>
                  <a:close/>
                  <a:moveTo>
                    <a:pt x="2604" y="457"/>
                  </a:moveTo>
                  <a:cubicBezTo>
                    <a:pt x="2591" y="457"/>
                    <a:pt x="2578" y="464"/>
                    <a:pt x="2570" y="476"/>
                  </a:cubicBezTo>
                  <a:cubicBezTo>
                    <a:pt x="2542" y="521"/>
                    <a:pt x="2517" y="574"/>
                    <a:pt x="2498" y="621"/>
                  </a:cubicBezTo>
                  <a:cubicBezTo>
                    <a:pt x="2487" y="643"/>
                    <a:pt x="2498" y="663"/>
                    <a:pt x="2517" y="674"/>
                  </a:cubicBezTo>
                  <a:cubicBezTo>
                    <a:pt x="2520" y="674"/>
                    <a:pt x="2526" y="677"/>
                    <a:pt x="2531" y="677"/>
                  </a:cubicBezTo>
                  <a:cubicBezTo>
                    <a:pt x="2548" y="677"/>
                    <a:pt x="2562" y="668"/>
                    <a:pt x="2567" y="646"/>
                  </a:cubicBezTo>
                  <a:cubicBezTo>
                    <a:pt x="2587" y="602"/>
                    <a:pt x="2609" y="554"/>
                    <a:pt x="2637" y="515"/>
                  </a:cubicBezTo>
                  <a:cubicBezTo>
                    <a:pt x="2646" y="495"/>
                    <a:pt x="2640" y="473"/>
                    <a:pt x="2623" y="462"/>
                  </a:cubicBezTo>
                  <a:cubicBezTo>
                    <a:pt x="2617" y="459"/>
                    <a:pt x="2611" y="457"/>
                    <a:pt x="2604" y="457"/>
                  </a:cubicBezTo>
                  <a:close/>
                  <a:moveTo>
                    <a:pt x="1535" y="669"/>
                  </a:moveTo>
                  <a:cubicBezTo>
                    <a:pt x="1505" y="669"/>
                    <a:pt x="1475" y="671"/>
                    <a:pt x="1446" y="674"/>
                  </a:cubicBezTo>
                  <a:cubicBezTo>
                    <a:pt x="1426" y="674"/>
                    <a:pt x="1407" y="696"/>
                    <a:pt x="1412" y="716"/>
                  </a:cubicBezTo>
                  <a:cubicBezTo>
                    <a:pt x="1412" y="738"/>
                    <a:pt x="1429" y="752"/>
                    <a:pt x="1451" y="752"/>
                  </a:cubicBezTo>
                  <a:cubicBezTo>
                    <a:pt x="1451" y="752"/>
                    <a:pt x="1454" y="752"/>
                    <a:pt x="1449" y="755"/>
                  </a:cubicBezTo>
                  <a:cubicBezTo>
                    <a:pt x="1475" y="750"/>
                    <a:pt x="1501" y="748"/>
                    <a:pt x="1527" y="748"/>
                  </a:cubicBezTo>
                  <a:cubicBezTo>
                    <a:pt x="1549" y="748"/>
                    <a:pt x="1571" y="750"/>
                    <a:pt x="1594" y="752"/>
                  </a:cubicBezTo>
                  <a:lnTo>
                    <a:pt x="1602" y="752"/>
                  </a:lnTo>
                  <a:cubicBezTo>
                    <a:pt x="1627" y="752"/>
                    <a:pt x="1641" y="733"/>
                    <a:pt x="1641" y="713"/>
                  </a:cubicBezTo>
                  <a:cubicBezTo>
                    <a:pt x="1641" y="691"/>
                    <a:pt x="1622" y="671"/>
                    <a:pt x="1599" y="671"/>
                  </a:cubicBezTo>
                  <a:cubicBezTo>
                    <a:pt x="1577" y="670"/>
                    <a:pt x="1556" y="669"/>
                    <a:pt x="1535" y="669"/>
                  </a:cubicBezTo>
                  <a:close/>
                  <a:moveTo>
                    <a:pt x="1762" y="677"/>
                  </a:moveTo>
                  <a:cubicBezTo>
                    <a:pt x="1745" y="677"/>
                    <a:pt x="1730" y="692"/>
                    <a:pt x="1725" y="713"/>
                  </a:cubicBezTo>
                  <a:cubicBezTo>
                    <a:pt x="1722" y="733"/>
                    <a:pt x="1739" y="752"/>
                    <a:pt x="1761" y="755"/>
                  </a:cubicBezTo>
                  <a:cubicBezTo>
                    <a:pt x="1814" y="758"/>
                    <a:pt x="1864" y="766"/>
                    <a:pt x="1915" y="772"/>
                  </a:cubicBezTo>
                  <a:lnTo>
                    <a:pt x="1920" y="772"/>
                  </a:lnTo>
                  <a:cubicBezTo>
                    <a:pt x="1940" y="772"/>
                    <a:pt x="1956" y="758"/>
                    <a:pt x="1959" y="741"/>
                  </a:cubicBezTo>
                  <a:cubicBezTo>
                    <a:pt x="1962" y="719"/>
                    <a:pt x="1945" y="699"/>
                    <a:pt x="1926" y="696"/>
                  </a:cubicBezTo>
                  <a:cubicBezTo>
                    <a:pt x="1876" y="688"/>
                    <a:pt x="1820" y="685"/>
                    <a:pt x="1767" y="677"/>
                  </a:cubicBezTo>
                  <a:cubicBezTo>
                    <a:pt x="1765" y="677"/>
                    <a:pt x="1764" y="677"/>
                    <a:pt x="1762" y="677"/>
                  </a:cubicBezTo>
                  <a:close/>
                  <a:moveTo>
                    <a:pt x="2076" y="716"/>
                  </a:moveTo>
                  <a:cubicBezTo>
                    <a:pt x="2056" y="716"/>
                    <a:pt x="2040" y="729"/>
                    <a:pt x="2037" y="747"/>
                  </a:cubicBezTo>
                  <a:cubicBezTo>
                    <a:pt x="2032" y="769"/>
                    <a:pt x="2046" y="788"/>
                    <a:pt x="2068" y="794"/>
                  </a:cubicBezTo>
                  <a:cubicBezTo>
                    <a:pt x="2115" y="802"/>
                    <a:pt x="2168" y="814"/>
                    <a:pt x="2219" y="825"/>
                  </a:cubicBezTo>
                  <a:cubicBezTo>
                    <a:pt x="2221" y="827"/>
                    <a:pt x="2224" y="827"/>
                    <a:pt x="2227" y="827"/>
                  </a:cubicBezTo>
                  <a:cubicBezTo>
                    <a:pt x="2247" y="827"/>
                    <a:pt x="2263" y="814"/>
                    <a:pt x="2269" y="794"/>
                  </a:cubicBezTo>
                  <a:cubicBezTo>
                    <a:pt x="2274" y="772"/>
                    <a:pt x="2261" y="755"/>
                    <a:pt x="2238" y="747"/>
                  </a:cubicBezTo>
                  <a:cubicBezTo>
                    <a:pt x="2191" y="735"/>
                    <a:pt x="2138" y="727"/>
                    <a:pt x="2082" y="716"/>
                  </a:cubicBezTo>
                  <a:cubicBezTo>
                    <a:pt x="2080" y="716"/>
                    <a:pt x="2078" y="716"/>
                    <a:pt x="2076" y="716"/>
                  </a:cubicBezTo>
                  <a:close/>
                  <a:moveTo>
                    <a:pt x="1296" y="701"/>
                  </a:moveTo>
                  <a:cubicBezTo>
                    <a:pt x="1293" y="701"/>
                    <a:pt x="1290" y="701"/>
                    <a:pt x="1287" y="702"/>
                  </a:cubicBezTo>
                  <a:cubicBezTo>
                    <a:pt x="1234" y="713"/>
                    <a:pt x="1181" y="733"/>
                    <a:pt x="1133" y="755"/>
                  </a:cubicBezTo>
                  <a:cubicBezTo>
                    <a:pt x="1111" y="766"/>
                    <a:pt x="1103" y="786"/>
                    <a:pt x="1111" y="808"/>
                  </a:cubicBezTo>
                  <a:cubicBezTo>
                    <a:pt x="1117" y="819"/>
                    <a:pt x="1131" y="830"/>
                    <a:pt x="1147" y="830"/>
                  </a:cubicBezTo>
                  <a:cubicBezTo>
                    <a:pt x="1153" y="830"/>
                    <a:pt x="1159" y="827"/>
                    <a:pt x="1164" y="827"/>
                  </a:cubicBezTo>
                  <a:cubicBezTo>
                    <a:pt x="1209" y="811"/>
                    <a:pt x="1259" y="794"/>
                    <a:pt x="1306" y="780"/>
                  </a:cubicBezTo>
                  <a:cubicBezTo>
                    <a:pt x="1329" y="772"/>
                    <a:pt x="1343" y="752"/>
                    <a:pt x="1334" y="730"/>
                  </a:cubicBezTo>
                  <a:cubicBezTo>
                    <a:pt x="1330" y="713"/>
                    <a:pt x="1313" y="701"/>
                    <a:pt x="1296" y="701"/>
                  </a:cubicBezTo>
                  <a:close/>
                  <a:moveTo>
                    <a:pt x="4850" y="719"/>
                  </a:moveTo>
                  <a:cubicBezTo>
                    <a:pt x="4844" y="719"/>
                    <a:pt x="4837" y="720"/>
                    <a:pt x="4830" y="724"/>
                  </a:cubicBezTo>
                  <a:cubicBezTo>
                    <a:pt x="4810" y="733"/>
                    <a:pt x="4805" y="755"/>
                    <a:pt x="4816" y="774"/>
                  </a:cubicBezTo>
                  <a:cubicBezTo>
                    <a:pt x="4841" y="816"/>
                    <a:pt x="4863" y="867"/>
                    <a:pt x="4886" y="911"/>
                  </a:cubicBezTo>
                  <a:cubicBezTo>
                    <a:pt x="4891" y="925"/>
                    <a:pt x="4905" y="936"/>
                    <a:pt x="4919" y="936"/>
                  </a:cubicBezTo>
                  <a:cubicBezTo>
                    <a:pt x="4928" y="936"/>
                    <a:pt x="4930" y="936"/>
                    <a:pt x="4933" y="933"/>
                  </a:cubicBezTo>
                  <a:cubicBezTo>
                    <a:pt x="4955" y="922"/>
                    <a:pt x="4967" y="900"/>
                    <a:pt x="4955" y="880"/>
                  </a:cubicBezTo>
                  <a:cubicBezTo>
                    <a:pt x="4933" y="830"/>
                    <a:pt x="4911" y="783"/>
                    <a:pt x="4880" y="738"/>
                  </a:cubicBezTo>
                  <a:cubicBezTo>
                    <a:pt x="4875" y="725"/>
                    <a:pt x="4863" y="719"/>
                    <a:pt x="4850" y="719"/>
                  </a:cubicBezTo>
                  <a:close/>
                  <a:moveTo>
                    <a:pt x="2486" y="745"/>
                  </a:moveTo>
                  <a:cubicBezTo>
                    <a:pt x="2469" y="745"/>
                    <a:pt x="2452" y="758"/>
                    <a:pt x="2447" y="774"/>
                  </a:cubicBezTo>
                  <a:cubicBezTo>
                    <a:pt x="2445" y="783"/>
                    <a:pt x="2445" y="788"/>
                    <a:pt x="2439" y="800"/>
                  </a:cubicBezTo>
                  <a:cubicBezTo>
                    <a:pt x="2422" y="797"/>
                    <a:pt x="2408" y="794"/>
                    <a:pt x="2392" y="786"/>
                  </a:cubicBezTo>
                  <a:cubicBezTo>
                    <a:pt x="2388" y="785"/>
                    <a:pt x="2385" y="784"/>
                    <a:pt x="2382" y="784"/>
                  </a:cubicBezTo>
                  <a:cubicBezTo>
                    <a:pt x="2364" y="784"/>
                    <a:pt x="2349" y="797"/>
                    <a:pt x="2341" y="814"/>
                  </a:cubicBezTo>
                  <a:cubicBezTo>
                    <a:pt x="2339" y="836"/>
                    <a:pt x="2350" y="855"/>
                    <a:pt x="2369" y="864"/>
                  </a:cubicBezTo>
                  <a:cubicBezTo>
                    <a:pt x="2389" y="867"/>
                    <a:pt x="2408" y="872"/>
                    <a:pt x="2428" y="880"/>
                  </a:cubicBezTo>
                  <a:cubicBezTo>
                    <a:pt x="2422" y="900"/>
                    <a:pt x="2422" y="920"/>
                    <a:pt x="2420" y="939"/>
                  </a:cubicBezTo>
                  <a:cubicBezTo>
                    <a:pt x="2417" y="961"/>
                    <a:pt x="2434" y="978"/>
                    <a:pt x="2456" y="981"/>
                  </a:cubicBezTo>
                  <a:lnTo>
                    <a:pt x="2459" y="981"/>
                  </a:lnTo>
                  <a:cubicBezTo>
                    <a:pt x="2478" y="981"/>
                    <a:pt x="2498" y="967"/>
                    <a:pt x="2503" y="942"/>
                  </a:cubicBezTo>
                  <a:cubicBezTo>
                    <a:pt x="2503" y="933"/>
                    <a:pt x="2503" y="920"/>
                    <a:pt x="2506" y="906"/>
                  </a:cubicBezTo>
                  <a:cubicBezTo>
                    <a:pt x="2509" y="908"/>
                    <a:pt x="2514" y="908"/>
                    <a:pt x="2520" y="911"/>
                  </a:cubicBezTo>
                  <a:cubicBezTo>
                    <a:pt x="2524" y="913"/>
                    <a:pt x="2528" y="914"/>
                    <a:pt x="2532" y="914"/>
                  </a:cubicBezTo>
                  <a:cubicBezTo>
                    <a:pt x="2547" y="914"/>
                    <a:pt x="2564" y="903"/>
                    <a:pt x="2570" y="886"/>
                  </a:cubicBezTo>
                  <a:cubicBezTo>
                    <a:pt x="2576" y="869"/>
                    <a:pt x="2565" y="844"/>
                    <a:pt x="2545" y="839"/>
                  </a:cubicBezTo>
                  <a:cubicBezTo>
                    <a:pt x="2537" y="836"/>
                    <a:pt x="2528" y="830"/>
                    <a:pt x="2517" y="827"/>
                  </a:cubicBezTo>
                  <a:cubicBezTo>
                    <a:pt x="2517" y="816"/>
                    <a:pt x="2520" y="808"/>
                    <a:pt x="2523" y="797"/>
                  </a:cubicBezTo>
                  <a:cubicBezTo>
                    <a:pt x="2531" y="774"/>
                    <a:pt x="2517" y="755"/>
                    <a:pt x="2495" y="747"/>
                  </a:cubicBezTo>
                  <a:cubicBezTo>
                    <a:pt x="2492" y="746"/>
                    <a:pt x="2489" y="745"/>
                    <a:pt x="2486" y="745"/>
                  </a:cubicBezTo>
                  <a:close/>
                  <a:moveTo>
                    <a:pt x="1010" y="822"/>
                  </a:moveTo>
                  <a:cubicBezTo>
                    <a:pt x="1004" y="822"/>
                    <a:pt x="997" y="824"/>
                    <a:pt x="991" y="827"/>
                  </a:cubicBezTo>
                  <a:cubicBezTo>
                    <a:pt x="944" y="858"/>
                    <a:pt x="899" y="886"/>
                    <a:pt x="857" y="922"/>
                  </a:cubicBezTo>
                  <a:cubicBezTo>
                    <a:pt x="841" y="936"/>
                    <a:pt x="838" y="959"/>
                    <a:pt x="852" y="978"/>
                  </a:cubicBezTo>
                  <a:cubicBezTo>
                    <a:pt x="857" y="984"/>
                    <a:pt x="868" y="992"/>
                    <a:pt x="882" y="992"/>
                  </a:cubicBezTo>
                  <a:cubicBezTo>
                    <a:pt x="888" y="992"/>
                    <a:pt x="896" y="989"/>
                    <a:pt x="902" y="981"/>
                  </a:cubicBezTo>
                  <a:cubicBezTo>
                    <a:pt x="944" y="950"/>
                    <a:pt x="986" y="920"/>
                    <a:pt x="1027" y="894"/>
                  </a:cubicBezTo>
                  <a:cubicBezTo>
                    <a:pt x="1050" y="883"/>
                    <a:pt x="1053" y="858"/>
                    <a:pt x="1041" y="841"/>
                  </a:cubicBezTo>
                  <a:cubicBezTo>
                    <a:pt x="1036" y="829"/>
                    <a:pt x="1023" y="822"/>
                    <a:pt x="1010" y="822"/>
                  </a:cubicBezTo>
                  <a:close/>
                  <a:moveTo>
                    <a:pt x="2671" y="899"/>
                  </a:moveTo>
                  <a:cubicBezTo>
                    <a:pt x="2657" y="899"/>
                    <a:pt x="2643" y="907"/>
                    <a:pt x="2637" y="922"/>
                  </a:cubicBezTo>
                  <a:cubicBezTo>
                    <a:pt x="2626" y="939"/>
                    <a:pt x="2632" y="964"/>
                    <a:pt x="2654" y="973"/>
                  </a:cubicBezTo>
                  <a:cubicBezTo>
                    <a:pt x="2707" y="998"/>
                    <a:pt x="2743" y="1026"/>
                    <a:pt x="2779" y="1053"/>
                  </a:cubicBezTo>
                  <a:cubicBezTo>
                    <a:pt x="2785" y="1062"/>
                    <a:pt x="2793" y="1065"/>
                    <a:pt x="2805" y="1065"/>
                  </a:cubicBezTo>
                  <a:cubicBezTo>
                    <a:pt x="2818" y="1065"/>
                    <a:pt x="2827" y="1059"/>
                    <a:pt x="2835" y="1048"/>
                  </a:cubicBezTo>
                  <a:cubicBezTo>
                    <a:pt x="2849" y="1028"/>
                    <a:pt x="2846" y="1006"/>
                    <a:pt x="2827" y="992"/>
                  </a:cubicBezTo>
                  <a:cubicBezTo>
                    <a:pt x="2788" y="964"/>
                    <a:pt x="2743" y="933"/>
                    <a:pt x="2687" y="903"/>
                  </a:cubicBezTo>
                  <a:cubicBezTo>
                    <a:pt x="2682" y="900"/>
                    <a:pt x="2677" y="899"/>
                    <a:pt x="2671" y="899"/>
                  </a:cubicBezTo>
                  <a:close/>
                  <a:moveTo>
                    <a:pt x="763" y="1015"/>
                  </a:moveTo>
                  <a:cubicBezTo>
                    <a:pt x="754" y="1015"/>
                    <a:pt x="744" y="1019"/>
                    <a:pt x="735" y="1026"/>
                  </a:cubicBezTo>
                  <a:cubicBezTo>
                    <a:pt x="698" y="1062"/>
                    <a:pt x="659" y="1101"/>
                    <a:pt x="623" y="1143"/>
                  </a:cubicBezTo>
                  <a:cubicBezTo>
                    <a:pt x="609" y="1159"/>
                    <a:pt x="609" y="1182"/>
                    <a:pt x="629" y="1199"/>
                  </a:cubicBezTo>
                  <a:cubicBezTo>
                    <a:pt x="637" y="1204"/>
                    <a:pt x="645" y="1207"/>
                    <a:pt x="656" y="1207"/>
                  </a:cubicBezTo>
                  <a:cubicBezTo>
                    <a:pt x="665" y="1207"/>
                    <a:pt x="676" y="1204"/>
                    <a:pt x="679" y="1196"/>
                  </a:cubicBezTo>
                  <a:cubicBezTo>
                    <a:pt x="718" y="1154"/>
                    <a:pt x="754" y="1120"/>
                    <a:pt x="788" y="1084"/>
                  </a:cubicBezTo>
                  <a:cubicBezTo>
                    <a:pt x="804" y="1070"/>
                    <a:pt x="804" y="1048"/>
                    <a:pt x="790" y="1028"/>
                  </a:cubicBezTo>
                  <a:cubicBezTo>
                    <a:pt x="783" y="1020"/>
                    <a:pt x="773" y="1015"/>
                    <a:pt x="763" y="1015"/>
                  </a:cubicBezTo>
                  <a:close/>
                  <a:moveTo>
                    <a:pt x="4981" y="1007"/>
                  </a:moveTo>
                  <a:cubicBezTo>
                    <a:pt x="4977" y="1007"/>
                    <a:pt x="4973" y="1008"/>
                    <a:pt x="4969" y="1009"/>
                  </a:cubicBezTo>
                  <a:cubicBezTo>
                    <a:pt x="4947" y="1017"/>
                    <a:pt x="4939" y="1037"/>
                    <a:pt x="4944" y="1059"/>
                  </a:cubicBezTo>
                  <a:cubicBezTo>
                    <a:pt x="4961" y="1106"/>
                    <a:pt x="4975" y="1154"/>
                    <a:pt x="4989" y="1204"/>
                  </a:cubicBezTo>
                  <a:cubicBezTo>
                    <a:pt x="4995" y="1221"/>
                    <a:pt x="5011" y="1232"/>
                    <a:pt x="5028" y="1232"/>
                  </a:cubicBezTo>
                  <a:cubicBezTo>
                    <a:pt x="5031" y="1232"/>
                    <a:pt x="5036" y="1232"/>
                    <a:pt x="5039" y="1235"/>
                  </a:cubicBezTo>
                  <a:cubicBezTo>
                    <a:pt x="5059" y="1229"/>
                    <a:pt x="5073" y="1207"/>
                    <a:pt x="5067" y="1187"/>
                  </a:cubicBezTo>
                  <a:cubicBezTo>
                    <a:pt x="5053" y="1134"/>
                    <a:pt x="5034" y="1081"/>
                    <a:pt x="5017" y="1034"/>
                  </a:cubicBezTo>
                  <a:cubicBezTo>
                    <a:pt x="5012" y="1016"/>
                    <a:pt x="4997" y="1007"/>
                    <a:pt x="4981" y="1007"/>
                  </a:cubicBezTo>
                  <a:close/>
                  <a:moveTo>
                    <a:pt x="2463" y="1064"/>
                  </a:moveTo>
                  <a:cubicBezTo>
                    <a:pt x="2461" y="1064"/>
                    <a:pt x="2460" y="1064"/>
                    <a:pt x="2459" y="1065"/>
                  </a:cubicBezTo>
                  <a:cubicBezTo>
                    <a:pt x="2436" y="1065"/>
                    <a:pt x="2420" y="1087"/>
                    <a:pt x="2422" y="1106"/>
                  </a:cubicBezTo>
                  <a:cubicBezTo>
                    <a:pt x="2431" y="1162"/>
                    <a:pt x="2439" y="1218"/>
                    <a:pt x="2461" y="1268"/>
                  </a:cubicBezTo>
                  <a:cubicBezTo>
                    <a:pt x="2464" y="1282"/>
                    <a:pt x="2478" y="1291"/>
                    <a:pt x="2498" y="1291"/>
                  </a:cubicBezTo>
                  <a:cubicBezTo>
                    <a:pt x="2503" y="1291"/>
                    <a:pt x="2506" y="1291"/>
                    <a:pt x="2514" y="1296"/>
                  </a:cubicBezTo>
                  <a:cubicBezTo>
                    <a:pt x="2531" y="1285"/>
                    <a:pt x="2545" y="1263"/>
                    <a:pt x="2534" y="1243"/>
                  </a:cubicBezTo>
                  <a:cubicBezTo>
                    <a:pt x="2517" y="1201"/>
                    <a:pt x="2506" y="1151"/>
                    <a:pt x="2500" y="1101"/>
                  </a:cubicBezTo>
                  <a:cubicBezTo>
                    <a:pt x="2500" y="1080"/>
                    <a:pt x="2481" y="1064"/>
                    <a:pt x="2463" y="1064"/>
                  </a:cubicBezTo>
                  <a:close/>
                  <a:moveTo>
                    <a:pt x="2890" y="1108"/>
                  </a:moveTo>
                  <a:cubicBezTo>
                    <a:pt x="2887" y="1108"/>
                    <a:pt x="2883" y="1108"/>
                    <a:pt x="2880" y="1109"/>
                  </a:cubicBezTo>
                  <a:cubicBezTo>
                    <a:pt x="2863" y="1118"/>
                    <a:pt x="2849" y="1137"/>
                    <a:pt x="2855" y="1159"/>
                  </a:cubicBezTo>
                  <a:cubicBezTo>
                    <a:pt x="2858" y="1171"/>
                    <a:pt x="2863" y="1179"/>
                    <a:pt x="2863" y="1190"/>
                  </a:cubicBezTo>
                  <a:cubicBezTo>
                    <a:pt x="2863" y="1218"/>
                    <a:pt x="2852" y="1243"/>
                    <a:pt x="2832" y="1268"/>
                  </a:cubicBezTo>
                  <a:cubicBezTo>
                    <a:pt x="2821" y="1285"/>
                    <a:pt x="2821" y="1307"/>
                    <a:pt x="2838" y="1321"/>
                  </a:cubicBezTo>
                  <a:cubicBezTo>
                    <a:pt x="2846" y="1330"/>
                    <a:pt x="2852" y="1332"/>
                    <a:pt x="2863" y="1332"/>
                  </a:cubicBezTo>
                  <a:cubicBezTo>
                    <a:pt x="2874" y="1332"/>
                    <a:pt x="2888" y="1327"/>
                    <a:pt x="2891" y="1316"/>
                  </a:cubicBezTo>
                  <a:cubicBezTo>
                    <a:pt x="2922" y="1277"/>
                    <a:pt x="2938" y="1235"/>
                    <a:pt x="2938" y="1190"/>
                  </a:cubicBezTo>
                  <a:cubicBezTo>
                    <a:pt x="2938" y="1173"/>
                    <a:pt x="2936" y="1154"/>
                    <a:pt x="2927" y="1134"/>
                  </a:cubicBezTo>
                  <a:cubicBezTo>
                    <a:pt x="2923" y="1120"/>
                    <a:pt x="2908" y="1108"/>
                    <a:pt x="2890" y="1108"/>
                  </a:cubicBezTo>
                  <a:close/>
                  <a:moveTo>
                    <a:pt x="5055" y="1304"/>
                  </a:moveTo>
                  <a:cubicBezTo>
                    <a:pt x="5054" y="1304"/>
                    <a:pt x="5052" y="1304"/>
                    <a:pt x="5050" y="1305"/>
                  </a:cubicBezTo>
                  <a:cubicBezTo>
                    <a:pt x="5028" y="1310"/>
                    <a:pt x="5014" y="1330"/>
                    <a:pt x="5017" y="1352"/>
                  </a:cubicBezTo>
                  <a:lnTo>
                    <a:pt x="5022" y="1366"/>
                  </a:lnTo>
                  <a:lnTo>
                    <a:pt x="5059" y="1360"/>
                  </a:lnTo>
                  <a:lnTo>
                    <a:pt x="5031" y="1332"/>
                  </a:lnTo>
                  <a:lnTo>
                    <a:pt x="5092" y="1385"/>
                  </a:lnTo>
                  <a:cubicBezTo>
                    <a:pt x="5106" y="1374"/>
                    <a:pt x="5101" y="1360"/>
                    <a:pt x="5095" y="1338"/>
                  </a:cubicBezTo>
                  <a:cubicBezTo>
                    <a:pt x="5090" y="1318"/>
                    <a:pt x="5073" y="1304"/>
                    <a:pt x="5055" y="1304"/>
                  </a:cubicBezTo>
                  <a:close/>
                  <a:moveTo>
                    <a:pt x="2590" y="1337"/>
                  </a:moveTo>
                  <a:cubicBezTo>
                    <a:pt x="2577" y="1337"/>
                    <a:pt x="2565" y="1344"/>
                    <a:pt x="2556" y="1355"/>
                  </a:cubicBezTo>
                  <a:cubicBezTo>
                    <a:pt x="2542" y="1374"/>
                    <a:pt x="2548" y="1397"/>
                    <a:pt x="2567" y="1411"/>
                  </a:cubicBezTo>
                  <a:cubicBezTo>
                    <a:pt x="2598" y="1430"/>
                    <a:pt x="2632" y="1441"/>
                    <a:pt x="2668" y="1441"/>
                  </a:cubicBezTo>
                  <a:cubicBezTo>
                    <a:pt x="2696" y="1441"/>
                    <a:pt x="2726" y="1436"/>
                    <a:pt x="2754" y="1424"/>
                  </a:cubicBezTo>
                  <a:cubicBezTo>
                    <a:pt x="2777" y="1413"/>
                    <a:pt x="2785" y="1391"/>
                    <a:pt x="2777" y="1371"/>
                  </a:cubicBezTo>
                  <a:cubicBezTo>
                    <a:pt x="2768" y="1355"/>
                    <a:pt x="2754" y="1346"/>
                    <a:pt x="2739" y="1346"/>
                  </a:cubicBezTo>
                  <a:cubicBezTo>
                    <a:pt x="2734" y="1346"/>
                    <a:pt x="2729" y="1347"/>
                    <a:pt x="2724" y="1349"/>
                  </a:cubicBezTo>
                  <a:cubicBezTo>
                    <a:pt x="2706" y="1358"/>
                    <a:pt x="2689" y="1361"/>
                    <a:pt x="2673" y="1361"/>
                  </a:cubicBezTo>
                  <a:cubicBezTo>
                    <a:pt x="2651" y="1361"/>
                    <a:pt x="2631" y="1355"/>
                    <a:pt x="2612" y="1344"/>
                  </a:cubicBezTo>
                  <a:cubicBezTo>
                    <a:pt x="2604" y="1339"/>
                    <a:pt x="2597" y="1337"/>
                    <a:pt x="2590" y="1337"/>
                  </a:cubicBezTo>
                  <a:close/>
                  <a:moveTo>
                    <a:pt x="553" y="1248"/>
                  </a:moveTo>
                  <a:cubicBezTo>
                    <a:pt x="542" y="1248"/>
                    <a:pt x="530" y="1253"/>
                    <a:pt x="522" y="1263"/>
                  </a:cubicBezTo>
                  <a:cubicBezTo>
                    <a:pt x="486" y="1305"/>
                    <a:pt x="458" y="1352"/>
                    <a:pt x="428" y="1394"/>
                  </a:cubicBezTo>
                  <a:cubicBezTo>
                    <a:pt x="414" y="1411"/>
                    <a:pt x="422" y="1436"/>
                    <a:pt x="439" y="1450"/>
                  </a:cubicBezTo>
                  <a:cubicBezTo>
                    <a:pt x="442" y="1452"/>
                    <a:pt x="453" y="1455"/>
                    <a:pt x="461" y="1455"/>
                  </a:cubicBezTo>
                  <a:cubicBezTo>
                    <a:pt x="475" y="1455"/>
                    <a:pt x="483" y="1450"/>
                    <a:pt x="495" y="1438"/>
                  </a:cubicBezTo>
                  <a:cubicBezTo>
                    <a:pt x="522" y="1397"/>
                    <a:pt x="553" y="1355"/>
                    <a:pt x="587" y="1313"/>
                  </a:cubicBezTo>
                  <a:cubicBezTo>
                    <a:pt x="601" y="1296"/>
                    <a:pt x="595" y="1271"/>
                    <a:pt x="578" y="1257"/>
                  </a:cubicBezTo>
                  <a:cubicBezTo>
                    <a:pt x="571" y="1251"/>
                    <a:pt x="562" y="1248"/>
                    <a:pt x="553" y="1248"/>
                  </a:cubicBezTo>
                  <a:close/>
                  <a:moveTo>
                    <a:pt x="373" y="1506"/>
                  </a:moveTo>
                  <a:cubicBezTo>
                    <a:pt x="359" y="1506"/>
                    <a:pt x="346" y="1513"/>
                    <a:pt x="338" y="1525"/>
                  </a:cubicBezTo>
                  <a:cubicBezTo>
                    <a:pt x="310" y="1575"/>
                    <a:pt x="283" y="1620"/>
                    <a:pt x="257" y="1664"/>
                  </a:cubicBezTo>
                  <a:cubicBezTo>
                    <a:pt x="246" y="1681"/>
                    <a:pt x="255" y="1706"/>
                    <a:pt x="274" y="1717"/>
                  </a:cubicBezTo>
                  <a:cubicBezTo>
                    <a:pt x="283" y="1720"/>
                    <a:pt x="288" y="1723"/>
                    <a:pt x="297" y="1723"/>
                  </a:cubicBezTo>
                  <a:cubicBezTo>
                    <a:pt x="310" y="1723"/>
                    <a:pt x="324" y="1717"/>
                    <a:pt x="327" y="1701"/>
                  </a:cubicBezTo>
                  <a:cubicBezTo>
                    <a:pt x="352" y="1653"/>
                    <a:pt x="377" y="1609"/>
                    <a:pt x="405" y="1564"/>
                  </a:cubicBezTo>
                  <a:cubicBezTo>
                    <a:pt x="414" y="1547"/>
                    <a:pt x="408" y="1522"/>
                    <a:pt x="391" y="1511"/>
                  </a:cubicBezTo>
                  <a:cubicBezTo>
                    <a:pt x="385" y="1507"/>
                    <a:pt x="379" y="1506"/>
                    <a:pt x="373" y="1506"/>
                  </a:cubicBezTo>
                  <a:close/>
                  <a:moveTo>
                    <a:pt x="220" y="1785"/>
                  </a:moveTo>
                  <a:cubicBezTo>
                    <a:pt x="206" y="1785"/>
                    <a:pt x="193" y="1793"/>
                    <a:pt x="185" y="1807"/>
                  </a:cubicBezTo>
                  <a:cubicBezTo>
                    <a:pt x="160" y="1857"/>
                    <a:pt x="140" y="1904"/>
                    <a:pt x="118" y="1952"/>
                  </a:cubicBezTo>
                  <a:cubicBezTo>
                    <a:pt x="112" y="1971"/>
                    <a:pt x="118" y="1994"/>
                    <a:pt x="140" y="2002"/>
                  </a:cubicBezTo>
                  <a:cubicBezTo>
                    <a:pt x="146" y="2002"/>
                    <a:pt x="149" y="2008"/>
                    <a:pt x="157" y="2008"/>
                  </a:cubicBezTo>
                  <a:cubicBezTo>
                    <a:pt x="174" y="2008"/>
                    <a:pt x="188" y="1996"/>
                    <a:pt x="188" y="1982"/>
                  </a:cubicBezTo>
                  <a:cubicBezTo>
                    <a:pt x="207" y="1941"/>
                    <a:pt x="230" y="1890"/>
                    <a:pt x="255" y="1843"/>
                  </a:cubicBezTo>
                  <a:cubicBezTo>
                    <a:pt x="266" y="1826"/>
                    <a:pt x="257" y="1801"/>
                    <a:pt x="238" y="1790"/>
                  </a:cubicBezTo>
                  <a:cubicBezTo>
                    <a:pt x="232" y="1787"/>
                    <a:pt x="226" y="1785"/>
                    <a:pt x="220" y="1785"/>
                  </a:cubicBezTo>
                  <a:close/>
                  <a:moveTo>
                    <a:pt x="98" y="2071"/>
                  </a:moveTo>
                  <a:cubicBezTo>
                    <a:pt x="82" y="2071"/>
                    <a:pt x="68" y="2080"/>
                    <a:pt x="62" y="2097"/>
                  </a:cubicBezTo>
                  <a:cubicBezTo>
                    <a:pt x="29" y="2189"/>
                    <a:pt x="6" y="2245"/>
                    <a:pt x="6" y="2247"/>
                  </a:cubicBezTo>
                  <a:cubicBezTo>
                    <a:pt x="1" y="2267"/>
                    <a:pt x="9" y="2289"/>
                    <a:pt x="31" y="2295"/>
                  </a:cubicBezTo>
                  <a:cubicBezTo>
                    <a:pt x="37" y="2298"/>
                    <a:pt x="43" y="2298"/>
                    <a:pt x="45" y="2298"/>
                  </a:cubicBezTo>
                  <a:cubicBezTo>
                    <a:pt x="59" y="2298"/>
                    <a:pt x="76" y="2289"/>
                    <a:pt x="84" y="2275"/>
                  </a:cubicBezTo>
                  <a:cubicBezTo>
                    <a:pt x="84" y="2275"/>
                    <a:pt x="101" y="2214"/>
                    <a:pt x="135" y="2128"/>
                  </a:cubicBezTo>
                  <a:cubicBezTo>
                    <a:pt x="146" y="2108"/>
                    <a:pt x="135" y="2083"/>
                    <a:pt x="115" y="2075"/>
                  </a:cubicBezTo>
                  <a:cubicBezTo>
                    <a:pt x="109" y="2072"/>
                    <a:pt x="104" y="2071"/>
                    <a:pt x="98" y="2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" name="Google Shape;1451;p33"/>
          <p:cNvGrpSpPr/>
          <p:nvPr/>
        </p:nvGrpSpPr>
        <p:grpSpPr>
          <a:xfrm>
            <a:off x="2279312" y="583221"/>
            <a:ext cx="660564" cy="677355"/>
            <a:chOff x="2279312" y="583221"/>
            <a:chExt cx="660564" cy="677355"/>
          </a:xfrm>
        </p:grpSpPr>
        <p:sp>
          <p:nvSpPr>
            <p:cNvPr id="1452" name="Google Shape;1452;p33"/>
            <p:cNvSpPr/>
            <p:nvPr/>
          </p:nvSpPr>
          <p:spPr>
            <a:xfrm>
              <a:off x="2279312" y="583221"/>
              <a:ext cx="660564" cy="677355"/>
            </a:xfrm>
            <a:custGeom>
              <a:avLst/>
              <a:gdLst/>
              <a:ahLst/>
              <a:cxnLst/>
              <a:rect l="l" t="t" r="r" b="b"/>
              <a:pathLst>
                <a:path w="21480" h="22026" extrusionOk="0">
                  <a:moveTo>
                    <a:pt x="15356" y="0"/>
                  </a:moveTo>
                  <a:cubicBezTo>
                    <a:pt x="14585" y="0"/>
                    <a:pt x="13791" y="355"/>
                    <a:pt x="13317" y="926"/>
                  </a:cubicBezTo>
                  <a:cubicBezTo>
                    <a:pt x="13266" y="984"/>
                    <a:pt x="13219" y="1048"/>
                    <a:pt x="13146" y="1065"/>
                  </a:cubicBezTo>
                  <a:cubicBezTo>
                    <a:pt x="13133" y="1068"/>
                    <a:pt x="13119" y="1069"/>
                    <a:pt x="13106" y="1069"/>
                  </a:cubicBezTo>
                  <a:cubicBezTo>
                    <a:pt x="13032" y="1069"/>
                    <a:pt x="12962" y="1027"/>
                    <a:pt x="12901" y="987"/>
                  </a:cubicBezTo>
                  <a:cubicBezTo>
                    <a:pt x="12539" y="774"/>
                    <a:pt x="12122" y="670"/>
                    <a:pt x="11704" y="670"/>
                  </a:cubicBezTo>
                  <a:cubicBezTo>
                    <a:pt x="11077" y="670"/>
                    <a:pt x="10448" y="902"/>
                    <a:pt x="10000" y="1344"/>
                  </a:cubicBezTo>
                  <a:cubicBezTo>
                    <a:pt x="9627" y="1165"/>
                    <a:pt x="9214" y="1077"/>
                    <a:pt x="8801" y="1077"/>
                  </a:cubicBezTo>
                  <a:cubicBezTo>
                    <a:pt x="8209" y="1077"/>
                    <a:pt x="7616" y="1258"/>
                    <a:pt x="7140" y="1609"/>
                  </a:cubicBezTo>
                  <a:cubicBezTo>
                    <a:pt x="7037" y="1684"/>
                    <a:pt x="6931" y="1771"/>
                    <a:pt x="6805" y="1807"/>
                  </a:cubicBezTo>
                  <a:cubicBezTo>
                    <a:pt x="6757" y="1820"/>
                    <a:pt x="6709" y="1826"/>
                    <a:pt x="6661" y="1826"/>
                  </a:cubicBezTo>
                  <a:cubicBezTo>
                    <a:pt x="6395" y="1826"/>
                    <a:pt x="6120" y="1659"/>
                    <a:pt x="5865" y="1629"/>
                  </a:cubicBezTo>
                  <a:cubicBezTo>
                    <a:pt x="5839" y="1625"/>
                    <a:pt x="5812" y="1624"/>
                    <a:pt x="5785" y="1624"/>
                  </a:cubicBezTo>
                  <a:cubicBezTo>
                    <a:pt x="5577" y="1624"/>
                    <a:pt x="5358" y="1706"/>
                    <a:pt x="5164" y="1706"/>
                  </a:cubicBezTo>
                  <a:cubicBezTo>
                    <a:pt x="5137" y="1706"/>
                    <a:pt x="5110" y="1705"/>
                    <a:pt x="5084" y="1701"/>
                  </a:cubicBezTo>
                  <a:cubicBezTo>
                    <a:pt x="5003" y="1693"/>
                    <a:pt x="4919" y="1684"/>
                    <a:pt x="4833" y="1684"/>
                  </a:cubicBezTo>
                  <a:cubicBezTo>
                    <a:pt x="4797" y="1684"/>
                    <a:pt x="4763" y="1687"/>
                    <a:pt x="4727" y="1687"/>
                  </a:cubicBezTo>
                  <a:cubicBezTo>
                    <a:pt x="4200" y="1715"/>
                    <a:pt x="3703" y="1958"/>
                    <a:pt x="3349" y="2354"/>
                  </a:cubicBezTo>
                  <a:cubicBezTo>
                    <a:pt x="3201" y="2424"/>
                    <a:pt x="3078" y="2507"/>
                    <a:pt x="2980" y="2580"/>
                  </a:cubicBezTo>
                  <a:lnTo>
                    <a:pt x="2978" y="2586"/>
                  </a:lnTo>
                  <a:cubicBezTo>
                    <a:pt x="2646" y="2842"/>
                    <a:pt x="2406" y="3202"/>
                    <a:pt x="2297" y="3607"/>
                  </a:cubicBezTo>
                  <a:cubicBezTo>
                    <a:pt x="2219" y="3704"/>
                    <a:pt x="2160" y="3793"/>
                    <a:pt x="2113" y="3883"/>
                  </a:cubicBezTo>
                  <a:lnTo>
                    <a:pt x="2107" y="3886"/>
                  </a:lnTo>
                  <a:cubicBezTo>
                    <a:pt x="1879" y="4301"/>
                    <a:pt x="1806" y="4778"/>
                    <a:pt x="1904" y="5241"/>
                  </a:cubicBezTo>
                  <a:cubicBezTo>
                    <a:pt x="1918" y="5306"/>
                    <a:pt x="1934" y="5370"/>
                    <a:pt x="1951" y="5434"/>
                  </a:cubicBezTo>
                  <a:cubicBezTo>
                    <a:pt x="1867" y="5506"/>
                    <a:pt x="1792" y="5587"/>
                    <a:pt x="1722" y="5677"/>
                  </a:cubicBezTo>
                  <a:cubicBezTo>
                    <a:pt x="1435" y="5894"/>
                    <a:pt x="1150" y="6221"/>
                    <a:pt x="1014" y="6714"/>
                  </a:cubicBezTo>
                  <a:cubicBezTo>
                    <a:pt x="774" y="7574"/>
                    <a:pt x="1842" y="8770"/>
                    <a:pt x="983" y="9476"/>
                  </a:cubicBezTo>
                  <a:cubicBezTo>
                    <a:pt x="486" y="9881"/>
                    <a:pt x="425" y="10090"/>
                    <a:pt x="191" y="10681"/>
                  </a:cubicBezTo>
                  <a:cubicBezTo>
                    <a:pt x="1" y="11153"/>
                    <a:pt x="1" y="11694"/>
                    <a:pt x="191" y="12163"/>
                  </a:cubicBezTo>
                  <a:cubicBezTo>
                    <a:pt x="378" y="12634"/>
                    <a:pt x="749" y="13028"/>
                    <a:pt x="1209" y="13242"/>
                  </a:cubicBezTo>
                  <a:cubicBezTo>
                    <a:pt x="1318" y="13293"/>
                    <a:pt x="1435" y="13335"/>
                    <a:pt x="1533" y="13404"/>
                  </a:cubicBezTo>
                  <a:cubicBezTo>
                    <a:pt x="2311" y="13971"/>
                    <a:pt x="1005" y="14891"/>
                    <a:pt x="846" y="15460"/>
                  </a:cubicBezTo>
                  <a:cubicBezTo>
                    <a:pt x="682" y="16046"/>
                    <a:pt x="802" y="16688"/>
                    <a:pt x="1164" y="17176"/>
                  </a:cubicBezTo>
                  <a:lnTo>
                    <a:pt x="1167" y="17179"/>
                  </a:lnTo>
                  <a:cubicBezTo>
                    <a:pt x="1282" y="17332"/>
                    <a:pt x="1407" y="17455"/>
                    <a:pt x="1535" y="17555"/>
                  </a:cubicBezTo>
                  <a:cubicBezTo>
                    <a:pt x="1909" y="18013"/>
                    <a:pt x="2456" y="18278"/>
                    <a:pt x="3061" y="18278"/>
                  </a:cubicBezTo>
                  <a:cubicBezTo>
                    <a:pt x="3092" y="18278"/>
                    <a:pt x="3120" y="18278"/>
                    <a:pt x="3151" y="18272"/>
                  </a:cubicBezTo>
                  <a:lnTo>
                    <a:pt x="3179" y="18272"/>
                  </a:lnTo>
                  <a:cubicBezTo>
                    <a:pt x="3187" y="18272"/>
                    <a:pt x="3190" y="18272"/>
                    <a:pt x="3195" y="18270"/>
                  </a:cubicBezTo>
                  <a:cubicBezTo>
                    <a:pt x="3201" y="18272"/>
                    <a:pt x="3201" y="18278"/>
                    <a:pt x="3204" y="18278"/>
                  </a:cubicBezTo>
                  <a:cubicBezTo>
                    <a:pt x="3215" y="18309"/>
                    <a:pt x="3229" y="18339"/>
                    <a:pt x="3237" y="18376"/>
                  </a:cubicBezTo>
                  <a:cubicBezTo>
                    <a:pt x="3488" y="19020"/>
                    <a:pt x="4052" y="19497"/>
                    <a:pt x="4730" y="19659"/>
                  </a:cubicBezTo>
                  <a:lnTo>
                    <a:pt x="4735" y="19659"/>
                  </a:lnTo>
                  <a:cubicBezTo>
                    <a:pt x="4780" y="19667"/>
                    <a:pt x="4822" y="19678"/>
                    <a:pt x="4866" y="19687"/>
                  </a:cubicBezTo>
                  <a:cubicBezTo>
                    <a:pt x="4869" y="20153"/>
                    <a:pt x="4972" y="20638"/>
                    <a:pt x="5288" y="21082"/>
                  </a:cubicBezTo>
                  <a:cubicBezTo>
                    <a:pt x="5836" y="21840"/>
                    <a:pt x="6808" y="21981"/>
                    <a:pt x="7785" y="21981"/>
                  </a:cubicBezTo>
                  <a:cubicBezTo>
                    <a:pt x="8366" y="21981"/>
                    <a:pt x="8950" y="21932"/>
                    <a:pt x="9447" y="21932"/>
                  </a:cubicBezTo>
                  <a:cubicBezTo>
                    <a:pt x="9489" y="21932"/>
                    <a:pt x="9530" y="21932"/>
                    <a:pt x="9570" y="21933"/>
                  </a:cubicBezTo>
                  <a:cubicBezTo>
                    <a:pt x="11364" y="21963"/>
                    <a:pt x="13155" y="21991"/>
                    <a:pt x="14949" y="22022"/>
                  </a:cubicBezTo>
                  <a:cubicBezTo>
                    <a:pt x="15066" y="22024"/>
                    <a:pt x="15183" y="22026"/>
                    <a:pt x="15301" y="22026"/>
                  </a:cubicBezTo>
                  <a:cubicBezTo>
                    <a:pt x="15692" y="22026"/>
                    <a:pt x="16085" y="22004"/>
                    <a:pt x="16458" y="21891"/>
                  </a:cubicBezTo>
                  <a:cubicBezTo>
                    <a:pt x="17172" y="21670"/>
                    <a:pt x="17725" y="21015"/>
                    <a:pt x="17847" y="20278"/>
                  </a:cubicBezTo>
                  <a:cubicBezTo>
                    <a:pt x="18380" y="20231"/>
                    <a:pt x="18871" y="19988"/>
                    <a:pt x="19245" y="19595"/>
                  </a:cubicBezTo>
                  <a:cubicBezTo>
                    <a:pt x="19647" y="19165"/>
                    <a:pt x="19859" y="18607"/>
                    <a:pt x="19842" y="18021"/>
                  </a:cubicBezTo>
                  <a:cubicBezTo>
                    <a:pt x="19831" y="17728"/>
                    <a:pt x="19767" y="17447"/>
                    <a:pt x="19649" y="17190"/>
                  </a:cubicBezTo>
                  <a:cubicBezTo>
                    <a:pt x="19981" y="16956"/>
                    <a:pt x="20241" y="16618"/>
                    <a:pt x="20378" y="16216"/>
                  </a:cubicBezTo>
                  <a:cubicBezTo>
                    <a:pt x="20475" y="15929"/>
                    <a:pt x="20506" y="15633"/>
                    <a:pt x="20475" y="15343"/>
                  </a:cubicBezTo>
                  <a:cubicBezTo>
                    <a:pt x="20562" y="15279"/>
                    <a:pt x="20643" y="15201"/>
                    <a:pt x="20721" y="15117"/>
                  </a:cubicBezTo>
                  <a:cubicBezTo>
                    <a:pt x="21120" y="14688"/>
                    <a:pt x="21335" y="14130"/>
                    <a:pt x="21315" y="13544"/>
                  </a:cubicBezTo>
                  <a:cubicBezTo>
                    <a:pt x="21295" y="13184"/>
                    <a:pt x="21198" y="12841"/>
                    <a:pt x="21028" y="12534"/>
                  </a:cubicBezTo>
                  <a:lnTo>
                    <a:pt x="20470" y="11881"/>
                  </a:lnTo>
                  <a:cubicBezTo>
                    <a:pt x="20406" y="11831"/>
                    <a:pt x="20336" y="11783"/>
                    <a:pt x="20266" y="11742"/>
                  </a:cubicBezTo>
                  <a:cubicBezTo>
                    <a:pt x="20325" y="11686"/>
                    <a:pt x="20383" y="11624"/>
                    <a:pt x="20436" y="11557"/>
                  </a:cubicBezTo>
                  <a:cubicBezTo>
                    <a:pt x="20478" y="11527"/>
                    <a:pt x="20520" y="11490"/>
                    <a:pt x="20562" y="11454"/>
                  </a:cubicBezTo>
                  <a:lnTo>
                    <a:pt x="20567" y="11449"/>
                  </a:lnTo>
                  <a:cubicBezTo>
                    <a:pt x="21480" y="10536"/>
                    <a:pt x="21371" y="9130"/>
                    <a:pt x="20366" y="8316"/>
                  </a:cubicBezTo>
                  <a:cubicBezTo>
                    <a:pt x="20308" y="8268"/>
                    <a:pt x="20247" y="8218"/>
                    <a:pt x="20227" y="8148"/>
                  </a:cubicBezTo>
                  <a:cubicBezTo>
                    <a:pt x="20213" y="8087"/>
                    <a:pt x="20233" y="8026"/>
                    <a:pt x="20249" y="7967"/>
                  </a:cubicBezTo>
                  <a:cubicBezTo>
                    <a:pt x="20322" y="7702"/>
                    <a:pt x="20350" y="7417"/>
                    <a:pt x="20322" y="7144"/>
                  </a:cubicBezTo>
                  <a:cubicBezTo>
                    <a:pt x="20274" y="6608"/>
                    <a:pt x="20623" y="6427"/>
                    <a:pt x="20849" y="5981"/>
                  </a:cubicBezTo>
                  <a:cubicBezTo>
                    <a:pt x="21044" y="5598"/>
                    <a:pt x="21134" y="5180"/>
                    <a:pt x="21114" y="4762"/>
                  </a:cubicBezTo>
                  <a:cubicBezTo>
                    <a:pt x="21092" y="4301"/>
                    <a:pt x="20936" y="3860"/>
                    <a:pt x="20665" y="3489"/>
                  </a:cubicBezTo>
                  <a:cubicBezTo>
                    <a:pt x="20604" y="3406"/>
                    <a:pt x="20539" y="3328"/>
                    <a:pt x="20470" y="3255"/>
                  </a:cubicBezTo>
                  <a:cubicBezTo>
                    <a:pt x="20305" y="2920"/>
                    <a:pt x="20071" y="2616"/>
                    <a:pt x="19772" y="2373"/>
                  </a:cubicBezTo>
                  <a:cubicBezTo>
                    <a:pt x="19331" y="2005"/>
                    <a:pt x="18801" y="1810"/>
                    <a:pt x="18238" y="1810"/>
                  </a:cubicBezTo>
                  <a:cubicBezTo>
                    <a:pt x="18176" y="1810"/>
                    <a:pt x="18118" y="1816"/>
                    <a:pt x="18059" y="1818"/>
                  </a:cubicBezTo>
                  <a:cubicBezTo>
                    <a:pt x="18051" y="1816"/>
                    <a:pt x="18045" y="1816"/>
                    <a:pt x="18034" y="1810"/>
                  </a:cubicBezTo>
                  <a:cubicBezTo>
                    <a:pt x="17978" y="1707"/>
                    <a:pt x="17917" y="1609"/>
                    <a:pt x="17850" y="1517"/>
                  </a:cubicBezTo>
                  <a:cubicBezTo>
                    <a:pt x="17630" y="995"/>
                    <a:pt x="17186" y="574"/>
                    <a:pt x="16620" y="396"/>
                  </a:cubicBezTo>
                  <a:cubicBezTo>
                    <a:pt x="16253" y="123"/>
                    <a:pt x="15808" y="0"/>
                    <a:pt x="1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2367018" y="794060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6" y="129"/>
                  </a:moveTo>
                  <a:cubicBezTo>
                    <a:pt x="405" y="157"/>
                    <a:pt x="410" y="185"/>
                    <a:pt x="419" y="207"/>
                  </a:cubicBezTo>
                  <a:cubicBezTo>
                    <a:pt x="435" y="280"/>
                    <a:pt x="438" y="296"/>
                    <a:pt x="449" y="310"/>
                  </a:cubicBezTo>
                  <a:cubicBezTo>
                    <a:pt x="463" y="324"/>
                    <a:pt x="480" y="333"/>
                    <a:pt x="550" y="358"/>
                  </a:cubicBezTo>
                  <a:cubicBezTo>
                    <a:pt x="566" y="363"/>
                    <a:pt x="594" y="374"/>
                    <a:pt x="619" y="386"/>
                  </a:cubicBezTo>
                  <a:cubicBezTo>
                    <a:pt x="580" y="402"/>
                    <a:pt x="525" y="422"/>
                    <a:pt x="477" y="441"/>
                  </a:cubicBezTo>
                  <a:cubicBezTo>
                    <a:pt x="466" y="444"/>
                    <a:pt x="458" y="455"/>
                    <a:pt x="452" y="464"/>
                  </a:cubicBezTo>
                  <a:cubicBezTo>
                    <a:pt x="427" y="520"/>
                    <a:pt x="399" y="584"/>
                    <a:pt x="374" y="628"/>
                  </a:cubicBezTo>
                  <a:cubicBezTo>
                    <a:pt x="360" y="584"/>
                    <a:pt x="341" y="514"/>
                    <a:pt x="327" y="455"/>
                  </a:cubicBezTo>
                  <a:cubicBezTo>
                    <a:pt x="321" y="441"/>
                    <a:pt x="310" y="427"/>
                    <a:pt x="290" y="422"/>
                  </a:cubicBezTo>
                  <a:cubicBezTo>
                    <a:pt x="237" y="414"/>
                    <a:pt x="170" y="400"/>
                    <a:pt x="128" y="388"/>
                  </a:cubicBezTo>
                  <a:cubicBezTo>
                    <a:pt x="173" y="363"/>
                    <a:pt x="246" y="333"/>
                    <a:pt x="310" y="305"/>
                  </a:cubicBezTo>
                  <a:cubicBezTo>
                    <a:pt x="321" y="302"/>
                    <a:pt x="329" y="291"/>
                    <a:pt x="332" y="280"/>
                  </a:cubicBezTo>
                  <a:cubicBezTo>
                    <a:pt x="354" y="227"/>
                    <a:pt x="374" y="171"/>
                    <a:pt x="396" y="129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7" y="333"/>
                    <a:pt x="9" y="363"/>
                    <a:pt x="3" y="380"/>
                  </a:cubicBezTo>
                  <a:cubicBezTo>
                    <a:pt x="0" y="394"/>
                    <a:pt x="3" y="414"/>
                    <a:pt x="9" y="422"/>
                  </a:cubicBezTo>
                  <a:cubicBezTo>
                    <a:pt x="20" y="433"/>
                    <a:pt x="36" y="458"/>
                    <a:pt x="251" y="500"/>
                  </a:cubicBezTo>
                  <a:cubicBezTo>
                    <a:pt x="315" y="754"/>
                    <a:pt x="338" y="754"/>
                    <a:pt x="368" y="754"/>
                  </a:cubicBezTo>
                  <a:cubicBezTo>
                    <a:pt x="396" y="754"/>
                    <a:pt x="419" y="754"/>
                    <a:pt x="519" y="517"/>
                  </a:cubicBezTo>
                  <a:cubicBezTo>
                    <a:pt x="592" y="489"/>
                    <a:pt x="703" y="447"/>
                    <a:pt x="728" y="422"/>
                  </a:cubicBezTo>
                  <a:cubicBezTo>
                    <a:pt x="739" y="414"/>
                    <a:pt x="745" y="391"/>
                    <a:pt x="742" y="377"/>
                  </a:cubicBezTo>
                  <a:cubicBezTo>
                    <a:pt x="734" y="338"/>
                    <a:pt x="692" y="324"/>
                    <a:pt x="572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8" y="246"/>
                    <a:pt x="502" y="213"/>
                    <a:pt x="494" y="190"/>
                  </a:cubicBezTo>
                  <a:cubicBezTo>
                    <a:pt x="474" y="93"/>
                    <a:pt x="460" y="43"/>
                    <a:pt x="441" y="23"/>
                  </a:cubicBezTo>
                  <a:cubicBezTo>
                    <a:pt x="435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2768677" y="1088853"/>
              <a:ext cx="23034" cy="23187"/>
            </a:xfrm>
            <a:custGeom>
              <a:avLst/>
              <a:gdLst/>
              <a:ahLst/>
              <a:cxnLst/>
              <a:rect l="l" t="t" r="r" b="b"/>
              <a:pathLst>
                <a:path w="749" h="754" extrusionOk="0">
                  <a:moveTo>
                    <a:pt x="394" y="131"/>
                  </a:moveTo>
                  <a:cubicBezTo>
                    <a:pt x="403" y="159"/>
                    <a:pt x="408" y="187"/>
                    <a:pt x="417" y="207"/>
                  </a:cubicBezTo>
                  <a:cubicBezTo>
                    <a:pt x="433" y="279"/>
                    <a:pt x="436" y="299"/>
                    <a:pt x="447" y="313"/>
                  </a:cubicBezTo>
                  <a:cubicBezTo>
                    <a:pt x="461" y="327"/>
                    <a:pt x="478" y="332"/>
                    <a:pt x="548" y="357"/>
                  </a:cubicBezTo>
                  <a:cubicBezTo>
                    <a:pt x="564" y="363"/>
                    <a:pt x="592" y="374"/>
                    <a:pt x="618" y="385"/>
                  </a:cubicBezTo>
                  <a:cubicBezTo>
                    <a:pt x="578" y="402"/>
                    <a:pt x="523" y="424"/>
                    <a:pt x="475" y="441"/>
                  </a:cubicBezTo>
                  <a:cubicBezTo>
                    <a:pt x="464" y="444"/>
                    <a:pt x="458" y="455"/>
                    <a:pt x="450" y="466"/>
                  </a:cubicBezTo>
                  <a:cubicBezTo>
                    <a:pt x="425" y="522"/>
                    <a:pt x="397" y="583"/>
                    <a:pt x="375" y="628"/>
                  </a:cubicBezTo>
                  <a:cubicBezTo>
                    <a:pt x="361" y="583"/>
                    <a:pt x="339" y="514"/>
                    <a:pt x="325" y="455"/>
                  </a:cubicBezTo>
                  <a:cubicBezTo>
                    <a:pt x="319" y="441"/>
                    <a:pt x="308" y="427"/>
                    <a:pt x="291" y="424"/>
                  </a:cubicBezTo>
                  <a:cubicBezTo>
                    <a:pt x="235" y="413"/>
                    <a:pt x="168" y="399"/>
                    <a:pt x="127" y="388"/>
                  </a:cubicBezTo>
                  <a:cubicBezTo>
                    <a:pt x="177" y="363"/>
                    <a:pt x="249" y="330"/>
                    <a:pt x="308" y="304"/>
                  </a:cubicBezTo>
                  <a:cubicBezTo>
                    <a:pt x="319" y="302"/>
                    <a:pt x="327" y="290"/>
                    <a:pt x="333" y="279"/>
                  </a:cubicBezTo>
                  <a:cubicBezTo>
                    <a:pt x="352" y="229"/>
                    <a:pt x="375" y="173"/>
                    <a:pt x="394" y="131"/>
                  </a:cubicBezTo>
                  <a:close/>
                  <a:moveTo>
                    <a:pt x="405" y="0"/>
                  </a:moveTo>
                  <a:cubicBezTo>
                    <a:pt x="380" y="0"/>
                    <a:pt x="350" y="0"/>
                    <a:pt x="263" y="232"/>
                  </a:cubicBezTo>
                  <a:cubicBezTo>
                    <a:pt x="18" y="332"/>
                    <a:pt x="12" y="363"/>
                    <a:pt x="4" y="383"/>
                  </a:cubicBezTo>
                  <a:cubicBezTo>
                    <a:pt x="1" y="396"/>
                    <a:pt x="4" y="413"/>
                    <a:pt x="12" y="424"/>
                  </a:cubicBezTo>
                  <a:cubicBezTo>
                    <a:pt x="23" y="433"/>
                    <a:pt x="40" y="458"/>
                    <a:pt x="252" y="500"/>
                  </a:cubicBezTo>
                  <a:cubicBezTo>
                    <a:pt x="319" y="754"/>
                    <a:pt x="339" y="754"/>
                    <a:pt x="372" y="754"/>
                  </a:cubicBezTo>
                  <a:cubicBezTo>
                    <a:pt x="394" y="754"/>
                    <a:pt x="419" y="754"/>
                    <a:pt x="520" y="516"/>
                  </a:cubicBezTo>
                  <a:cubicBezTo>
                    <a:pt x="595" y="489"/>
                    <a:pt x="707" y="447"/>
                    <a:pt x="729" y="424"/>
                  </a:cubicBezTo>
                  <a:cubicBezTo>
                    <a:pt x="740" y="413"/>
                    <a:pt x="749" y="391"/>
                    <a:pt x="743" y="377"/>
                  </a:cubicBezTo>
                  <a:cubicBezTo>
                    <a:pt x="737" y="341"/>
                    <a:pt x="696" y="327"/>
                    <a:pt x="573" y="279"/>
                  </a:cubicBezTo>
                  <a:cubicBezTo>
                    <a:pt x="553" y="274"/>
                    <a:pt x="528" y="265"/>
                    <a:pt x="514" y="260"/>
                  </a:cubicBezTo>
                  <a:cubicBezTo>
                    <a:pt x="511" y="246"/>
                    <a:pt x="503" y="215"/>
                    <a:pt x="498" y="190"/>
                  </a:cubicBezTo>
                  <a:cubicBezTo>
                    <a:pt x="475" y="92"/>
                    <a:pt x="461" y="42"/>
                    <a:pt x="445" y="23"/>
                  </a:cubicBezTo>
                  <a:cubicBezTo>
                    <a:pt x="436" y="11"/>
                    <a:pt x="419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2849679" y="878568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0" y="330"/>
                    <a:pt x="550" y="352"/>
                  </a:cubicBezTo>
                  <a:cubicBezTo>
                    <a:pt x="567" y="360"/>
                    <a:pt x="598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6" y="441"/>
                    <a:pt x="461" y="450"/>
                    <a:pt x="452" y="461"/>
                  </a:cubicBezTo>
                  <a:cubicBezTo>
                    <a:pt x="427" y="517"/>
                    <a:pt x="399" y="581"/>
                    <a:pt x="377" y="625"/>
                  </a:cubicBezTo>
                  <a:cubicBezTo>
                    <a:pt x="363" y="581"/>
                    <a:pt x="341" y="511"/>
                    <a:pt x="327" y="450"/>
                  </a:cubicBezTo>
                  <a:cubicBezTo>
                    <a:pt x="321" y="436"/>
                    <a:pt x="310" y="422"/>
                    <a:pt x="293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3" y="363"/>
                    <a:pt x="249" y="330"/>
                    <a:pt x="310" y="302"/>
                  </a:cubicBezTo>
                  <a:cubicBezTo>
                    <a:pt x="321" y="296"/>
                    <a:pt x="330" y="288"/>
                    <a:pt x="335" y="277"/>
                  </a:cubicBezTo>
                  <a:cubicBezTo>
                    <a:pt x="355" y="224"/>
                    <a:pt x="377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3" y="232"/>
                  </a:cubicBezTo>
                  <a:cubicBezTo>
                    <a:pt x="17" y="333"/>
                    <a:pt x="12" y="363"/>
                    <a:pt x="3" y="380"/>
                  </a:cubicBezTo>
                  <a:cubicBezTo>
                    <a:pt x="1" y="394"/>
                    <a:pt x="3" y="411"/>
                    <a:pt x="12" y="422"/>
                  </a:cubicBezTo>
                  <a:cubicBezTo>
                    <a:pt x="20" y="433"/>
                    <a:pt x="40" y="458"/>
                    <a:pt x="252" y="500"/>
                  </a:cubicBezTo>
                  <a:cubicBezTo>
                    <a:pt x="319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19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5" y="391"/>
                    <a:pt x="743" y="377"/>
                  </a:cubicBezTo>
                  <a:cubicBezTo>
                    <a:pt x="737" y="338"/>
                    <a:pt x="695" y="324"/>
                    <a:pt x="572" y="280"/>
                  </a:cubicBezTo>
                  <a:cubicBezTo>
                    <a:pt x="550" y="274"/>
                    <a:pt x="528" y="266"/>
                    <a:pt x="514" y="260"/>
                  </a:cubicBezTo>
                  <a:cubicBezTo>
                    <a:pt x="508" y="246"/>
                    <a:pt x="503" y="213"/>
                    <a:pt x="494" y="190"/>
                  </a:cubicBezTo>
                  <a:cubicBezTo>
                    <a:pt x="475" y="93"/>
                    <a:pt x="461" y="42"/>
                    <a:pt x="444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2361852" y="1063021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1" y="330"/>
                    <a:pt x="550" y="352"/>
                  </a:cubicBezTo>
                  <a:cubicBezTo>
                    <a:pt x="567" y="360"/>
                    <a:pt x="595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7" y="441"/>
                    <a:pt x="458" y="450"/>
                    <a:pt x="453" y="461"/>
                  </a:cubicBezTo>
                  <a:cubicBezTo>
                    <a:pt x="428" y="517"/>
                    <a:pt x="400" y="581"/>
                    <a:pt x="375" y="626"/>
                  </a:cubicBezTo>
                  <a:cubicBezTo>
                    <a:pt x="361" y="581"/>
                    <a:pt x="341" y="511"/>
                    <a:pt x="327" y="450"/>
                  </a:cubicBezTo>
                  <a:cubicBezTo>
                    <a:pt x="319" y="436"/>
                    <a:pt x="310" y="422"/>
                    <a:pt x="291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4" y="363"/>
                    <a:pt x="246" y="333"/>
                    <a:pt x="310" y="302"/>
                  </a:cubicBezTo>
                  <a:cubicBezTo>
                    <a:pt x="319" y="296"/>
                    <a:pt x="330" y="288"/>
                    <a:pt x="333" y="277"/>
                  </a:cubicBezTo>
                  <a:cubicBezTo>
                    <a:pt x="355" y="224"/>
                    <a:pt x="375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8" y="333"/>
                    <a:pt x="9" y="363"/>
                    <a:pt x="4" y="380"/>
                  </a:cubicBezTo>
                  <a:cubicBezTo>
                    <a:pt x="1" y="394"/>
                    <a:pt x="4" y="411"/>
                    <a:pt x="9" y="422"/>
                  </a:cubicBezTo>
                  <a:cubicBezTo>
                    <a:pt x="20" y="433"/>
                    <a:pt x="37" y="458"/>
                    <a:pt x="252" y="500"/>
                  </a:cubicBezTo>
                  <a:cubicBezTo>
                    <a:pt x="316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20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6" y="391"/>
                    <a:pt x="743" y="377"/>
                  </a:cubicBezTo>
                  <a:cubicBezTo>
                    <a:pt x="734" y="338"/>
                    <a:pt x="693" y="324"/>
                    <a:pt x="573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9" y="246"/>
                    <a:pt x="503" y="213"/>
                    <a:pt x="495" y="190"/>
                  </a:cubicBezTo>
                  <a:cubicBezTo>
                    <a:pt x="475" y="93"/>
                    <a:pt x="461" y="42"/>
                    <a:pt x="442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2630659" y="662193"/>
              <a:ext cx="17437" cy="17037"/>
            </a:xfrm>
            <a:custGeom>
              <a:avLst/>
              <a:gdLst/>
              <a:ahLst/>
              <a:cxnLst/>
              <a:rect l="l" t="t" r="r" b="b"/>
              <a:pathLst>
                <a:path w="567" h="554" extrusionOk="0">
                  <a:moveTo>
                    <a:pt x="285" y="84"/>
                  </a:moveTo>
                  <a:cubicBezTo>
                    <a:pt x="388" y="84"/>
                    <a:pt x="472" y="163"/>
                    <a:pt x="477" y="271"/>
                  </a:cubicBezTo>
                  <a:cubicBezTo>
                    <a:pt x="477" y="324"/>
                    <a:pt x="461" y="372"/>
                    <a:pt x="427" y="411"/>
                  </a:cubicBezTo>
                  <a:cubicBezTo>
                    <a:pt x="391" y="447"/>
                    <a:pt x="343" y="467"/>
                    <a:pt x="290" y="469"/>
                  </a:cubicBezTo>
                  <a:lnTo>
                    <a:pt x="285" y="511"/>
                  </a:lnTo>
                  <a:lnTo>
                    <a:pt x="285" y="469"/>
                  </a:lnTo>
                  <a:cubicBezTo>
                    <a:pt x="176" y="469"/>
                    <a:pt x="92" y="386"/>
                    <a:pt x="87" y="283"/>
                  </a:cubicBezTo>
                  <a:cubicBezTo>
                    <a:pt x="87" y="230"/>
                    <a:pt x="106" y="179"/>
                    <a:pt x="140" y="143"/>
                  </a:cubicBezTo>
                  <a:cubicBezTo>
                    <a:pt x="176" y="107"/>
                    <a:pt x="223" y="87"/>
                    <a:pt x="285" y="84"/>
                  </a:cubicBezTo>
                  <a:close/>
                  <a:moveTo>
                    <a:pt x="274" y="1"/>
                  </a:moveTo>
                  <a:cubicBezTo>
                    <a:pt x="195" y="4"/>
                    <a:pt x="131" y="34"/>
                    <a:pt x="78" y="87"/>
                  </a:cubicBezTo>
                  <a:cubicBezTo>
                    <a:pt x="28" y="143"/>
                    <a:pt x="0" y="213"/>
                    <a:pt x="6" y="285"/>
                  </a:cubicBezTo>
                  <a:cubicBezTo>
                    <a:pt x="11" y="436"/>
                    <a:pt x="134" y="553"/>
                    <a:pt x="285" y="553"/>
                  </a:cubicBezTo>
                  <a:lnTo>
                    <a:pt x="293" y="553"/>
                  </a:lnTo>
                  <a:cubicBezTo>
                    <a:pt x="371" y="550"/>
                    <a:pt x="438" y="520"/>
                    <a:pt x="488" y="467"/>
                  </a:cubicBezTo>
                  <a:cubicBezTo>
                    <a:pt x="539" y="411"/>
                    <a:pt x="567" y="341"/>
                    <a:pt x="564" y="269"/>
                  </a:cubicBezTo>
                  <a:cubicBezTo>
                    <a:pt x="555" y="118"/>
                    <a:pt x="433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2858259" y="993182"/>
              <a:ext cx="17375" cy="17098"/>
            </a:xfrm>
            <a:custGeom>
              <a:avLst/>
              <a:gdLst/>
              <a:ahLst/>
              <a:cxnLst/>
              <a:rect l="l" t="t" r="r" b="b"/>
              <a:pathLst>
                <a:path w="565" h="556" extrusionOk="0">
                  <a:moveTo>
                    <a:pt x="282" y="82"/>
                  </a:moveTo>
                  <a:cubicBezTo>
                    <a:pt x="388" y="82"/>
                    <a:pt x="472" y="165"/>
                    <a:pt x="478" y="271"/>
                  </a:cubicBezTo>
                  <a:cubicBezTo>
                    <a:pt x="478" y="322"/>
                    <a:pt x="461" y="372"/>
                    <a:pt x="425" y="411"/>
                  </a:cubicBezTo>
                  <a:cubicBezTo>
                    <a:pt x="391" y="444"/>
                    <a:pt x="341" y="467"/>
                    <a:pt x="288" y="469"/>
                  </a:cubicBezTo>
                  <a:lnTo>
                    <a:pt x="282" y="511"/>
                  </a:lnTo>
                  <a:lnTo>
                    <a:pt x="282" y="469"/>
                  </a:lnTo>
                  <a:cubicBezTo>
                    <a:pt x="173" y="469"/>
                    <a:pt x="90" y="386"/>
                    <a:pt x="87" y="280"/>
                  </a:cubicBezTo>
                  <a:cubicBezTo>
                    <a:pt x="87" y="229"/>
                    <a:pt x="104" y="179"/>
                    <a:pt x="140" y="140"/>
                  </a:cubicBezTo>
                  <a:cubicBezTo>
                    <a:pt x="173" y="107"/>
                    <a:pt x="224" y="84"/>
                    <a:pt x="282" y="82"/>
                  </a:cubicBezTo>
                  <a:close/>
                  <a:moveTo>
                    <a:pt x="271" y="1"/>
                  </a:moveTo>
                  <a:cubicBezTo>
                    <a:pt x="196" y="6"/>
                    <a:pt x="129" y="37"/>
                    <a:pt x="76" y="90"/>
                  </a:cubicBezTo>
                  <a:cubicBezTo>
                    <a:pt x="28" y="146"/>
                    <a:pt x="1" y="216"/>
                    <a:pt x="3" y="288"/>
                  </a:cubicBezTo>
                  <a:cubicBezTo>
                    <a:pt x="9" y="439"/>
                    <a:pt x="132" y="556"/>
                    <a:pt x="282" y="556"/>
                  </a:cubicBezTo>
                  <a:lnTo>
                    <a:pt x="293" y="556"/>
                  </a:lnTo>
                  <a:cubicBezTo>
                    <a:pt x="369" y="553"/>
                    <a:pt x="436" y="522"/>
                    <a:pt x="489" y="469"/>
                  </a:cubicBezTo>
                  <a:cubicBezTo>
                    <a:pt x="536" y="414"/>
                    <a:pt x="564" y="344"/>
                    <a:pt x="561" y="271"/>
                  </a:cubicBezTo>
                  <a:cubicBezTo>
                    <a:pt x="556" y="121"/>
                    <a:pt x="43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2812776" y="1131046"/>
              <a:ext cx="17375" cy="17037"/>
            </a:xfrm>
            <a:custGeom>
              <a:avLst/>
              <a:gdLst/>
              <a:ahLst/>
              <a:cxnLst/>
              <a:rect l="l" t="t" r="r" b="b"/>
              <a:pathLst>
                <a:path w="565" h="554" extrusionOk="0">
                  <a:moveTo>
                    <a:pt x="283" y="79"/>
                  </a:moveTo>
                  <a:cubicBezTo>
                    <a:pt x="389" y="79"/>
                    <a:pt x="475" y="163"/>
                    <a:pt x="478" y="269"/>
                  </a:cubicBezTo>
                  <a:cubicBezTo>
                    <a:pt x="478" y="322"/>
                    <a:pt x="461" y="369"/>
                    <a:pt x="425" y="408"/>
                  </a:cubicBezTo>
                  <a:cubicBezTo>
                    <a:pt x="391" y="442"/>
                    <a:pt x="341" y="464"/>
                    <a:pt x="291" y="467"/>
                  </a:cubicBezTo>
                  <a:lnTo>
                    <a:pt x="283" y="509"/>
                  </a:lnTo>
                  <a:lnTo>
                    <a:pt x="283" y="467"/>
                  </a:lnTo>
                  <a:cubicBezTo>
                    <a:pt x="174" y="467"/>
                    <a:pt x="90" y="383"/>
                    <a:pt x="87" y="280"/>
                  </a:cubicBezTo>
                  <a:cubicBezTo>
                    <a:pt x="87" y="227"/>
                    <a:pt x="104" y="177"/>
                    <a:pt x="140" y="140"/>
                  </a:cubicBezTo>
                  <a:cubicBezTo>
                    <a:pt x="174" y="104"/>
                    <a:pt x="224" y="85"/>
                    <a:pt x="283" y="79"/>
                  </a:cubicBezTo>
                  <a:close/>
                  <a:moveTo>
                    <a:pt x="272" y="1"/>
                  </a:moveTo>
                  <a:cubicBezTo>
                    <a:pt x="196" y="4"/>
                    <a:pt x="129" y="34"/>
                    <a:pt x="76" y="87"/>
                  </a:cubicBezTo>
                  <a:cubicBezTo>
                    <a:pt x="29" y="143"/>
                    <a:pt x="1" y="213"/>
                    <a:pt x="4" y="285"/>
                  </a:cubicBezTo>
                  <a:cubicBezTo>
                    <a:pt x="6" y="436"/>
                    <a:pt x="132" y="553"/>
                    <a:pt x="283" y="553"/>
                  </a:cubicBezTo>
                  <a:cubicBezTo>
                    <a:pt x="283" y="553"/>
                    <a:pt x="288" y="552"/>
                    <a:pt x="291" y="552"/>
                  </a:cubicBezTo>
                  <a:cubicBezTo>
                    <a:pt x="293" y="552"/>
                    <a:pt x="294" y="552"/>
                    <a:pt x="294" y="553"/>
                  </a:cubicBezTo>
                  <a:cubicBezTo>
                    <a:pt x="369" y="550"/>
                    <a:pt x="436" y="520"/>
                    <a:pt x="489" y="467"/>
                  </a:cubicBezTo>
                  <a:cubicBezTo>
                    <a:pt x="537" y="411"/>
                    <a:pt x="564" y="341"/>
                    <a:pt x="562" y="269"/>
                  </a:cubicBezTo>
                  <a:cubicBezTo>
                    <a:pt x="556" y="118"/>
                    <a:pt x="433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2338941" y="922759"/>
              <a:ext cx="17467" cy="17098"/>
            </a:xfrm>
            <a:custGeom>
              <a:avLst/>
              <a:gdLst/>
              <a:ahLst/>
              <a:cxnLst/>
              <a:rect l="l" t="t" r="r" b="b"/>
              <a:pathLst>
                <a:path w="568" h="556" extrusionOk="0">
                  <a:moveTo>
                    <a:pt x="285" y="81"/>
                  </a:moveTo>
                  <a:cubicBezTo>
                    <a:pt x="389" y="81"/>
                    <a:pt x="472" y="165"/>
                    <a:pt x="478" y="268"/>
                  </a:cubicBezTo>
                  <a:cubicBezTo>
                    <a:pt x="478" y="321"/>
                    <a:pt x="461" y="371"/>
                    <a:pt x="428" y="408"/>
                  </a:cubicBezTo>
                  <a:cubicBezTo>
                    <a:pt x="391" y="444"/>
                    <a:pt x="344" y="463"/>
                    <a:pt x="291" y="469"/>
                  </a:cubicBezTo>
                  <a:lnTo>
                    <a:pt x="285" y="508"/>
                  </a:lnTo>
                  <a:lnTo>
                    <a:pt x="285" y="469"/>
                  </a:lnTo>
                  <a:cubicBezTo>
                    <a:pt x="177" y="469"/>
                    <a:pt x="93" y="385"/>
                    <a:pt x="87" y="279"/>
                  </a:cubicBezTo>
                  <a:cubicBezTo>
                    <a:pt x="87" y="226"/>
                    <a:pt x="107" y="179"/>
                    <a:pt x="140" y="140"/>
                  </a:cubicBezTo>
                  <a:cubicBezTo>
                    <a:pt x="177" y="106"/>
                    <a:pt x="224" y="84"/>
                    <a:pt x="285" y="81"/>
                  </a:cubicBezTo>
                  <a:close/>
                  <a:moveTo>
                    <a:pt x="274" y="0"/>
                  </a:moveTo>
                  <a:cubicBezTo>
                    <a:pt x="196" y="3"/>
                    <a:pt x="132" y="37"/>
                    <a:pt x="79" y="87"/>
                  </a:cubicBezTo>
                  <a:cubicBezTo>
                    <a:pt x="29" y="143"/>
                    <a:pt x="1" y="212"/>
                    <a:pt x="6" y="288"/>
                  </a:cubicBezTo>
                  <a:cubicBezTo>
                    <a:pt x="12" y="436"/>
                    <a:pt x="135" y="555"/>
                    <a:pt x="285" y="555"/>
                  </a:cubicBezTo>
                  <a:lnTo>
                    <a:pt x="294" y="555"/>
                  </a:lnTo>
                  <a:cubicBezTo>
                    <a:pt x="372" y="553"/>
                    <a:pt x="439" y="519"/>
                    <a:pt x="489" y="469"/>
                  </a:cubicBezTo>
                  <a:cubicBezTo>
                    <a:pt x="539" y="413"/>
                    <a:pt x="567" y="343"/>
                    <a:pt x="564" y="268"/>
                  </a:cubicBezTo>
                  <a:cubicBezTo>
                    <a:pt x="556" y="120"/>
                    <a:pt x="43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2725500" y="645218"/>
              <a:ext cx="27001" cy="26232"/>
            </a:xfrm>
            <a:custGeom>
              <a:avLst/>
              <a:gdLst/>
              <a:ahLst/>
              <a:cxnLst/>
              <a:rect l="l" t="t" r="r" b="b"/>
              <a:pathLst>
                <a:path w="878" h="853" extrusionOk="0">
                  <a:moveTo>
                    <a:pt x="534" y="0"/>
                  </a:moveTo>
                  <a:cubicBezTo>
                    <a:pt x="532" y="0"/>
                    <a:pt x="531" y="0"/>
                    <a:pt x="529" y="0"/>
                  </a:cubicBezTo>
                  <a:cubicBezTo>
                    <a:pt x="333" y="5"/>
                    <a:pt x="348" y="252"/>
                    <a:pt x="418" y="426"/>
                  </a:cubicBezTo>
                  <a:lnTo>
                    <a:pt x="418" y="426"/>
                  </a:lnTo>
                  <a:cubicBezTo>
                    <a:pt x="376" y="416"/>
                    <a:pt x="331" y="410"/>
                    <a:pt x="287" y="410"/>
                  </a:cubicBezTo>
                  <a:cubicBezTo>
                    <a:pt x="185" y="410"/>
                    <a:pt x="88" y="443"/>
                    <a:pt x="52" y="533"/>
                  </a:cubicBezTo>
                  <a:cubicBezTo>
                    <a:pt x="0" y="680"/>
                    <a:pt x="289" y="853"/>
                    <a:pt x="538" y="853"/>
                  </a:cubicBezTo>
                  <a:cubicBezTo>
                    <a:pt x="706" y="853"/>
                    <a:pt x="856" y="773"/>
                    <a:pt x="869" y="553"/>
                  </a:cubicBezTo>
                  <a:cubicBezTo>
                    <a:pt x="869" y="553"/>
                    <a:pt x="878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2725377" y="644018"/>
              <a:ext cx="28323" cy="28692"/>
            </a:xfrm>
            <a:custGeom>
              <a:avLst/>
              <a:gdLst/>
              <a:ahLst/>
              <a:cxnLst/>
              <a:rect l="l" t="t" r="r" b="b"/>
              <a:pathLst>
                <a:path w="921" h="933" extrusionOk="0">
                  <a:moveTo>
                    <a:pt x="505" y="539"/>
                  </a:moveTo>
                  <a:lnTo>
                    <a:pt x="505" y="539"/>
                  </a:lnTo>
                  <a:cubicBezTo>
                    <a:pt x="547" y="558"/>
                    <a:pt x="572" y="572"/>
                    <a:pt x="575" y="578"/>
                  </a:cubicBezTo>
                  <a:cubicBezTo>
                    <a:pt x="569" y="586"/>
                    <a:pt x="566" y="595"/>
                    <a:pt x="561" y="595"/>
                  </a:cubicBezTo>
                  <a:cubicBezTo>
                    <a:pt x="552" y="595"/>
                    <a:pt x="530" y="578"/>
                    <a:pt x="505" y="539"/>
                  </a:cubicBezTo>
                  <a:close/>
                  <a:moveTo>
                    <a:pt x="550" y="81"/>
                  </a:moveTo>
                  <a:cubicBezTo>
                    <a:pt x="614" y="81"/>
                    <a:pt x="667" y="104"/>
                    <a:pt x="709" y="148"/>
                  </a:cubicBezTo>
                  <a:cubicBezTo>
                    <a:pt x="840" y="285"/>
                    <a:pt x="837" y="583"/>
                    <a:pt x="837" y="586"/>
                  </a:cubicBezTo>
                  <a:cubicBezTo>
                    <a:pt x="823" y="804"/>
                    <a:pt x="670" y="848"/>
                    <a:pt x="544" y="848"/>
                  </a:cubicBezTo>
                  <a:cubicBezTo>
                    <a:pt x="363" y="848"/>
                    <a:pt x="179" y="754"/>
                    <a:pt x="117" y="667"/>
                  </a:cubicBezTo>
                  <a:cubicBezTo>
                    <a:pt x="98" y="642"/>
                    <a:pt x="89" y="614"/>
                    <a:pt x="101" y="595"/>
                  </a:cubicBezTo>
                  <a:cubicBezTo>
                    <a:pt x="134" y="514"/>
                    <a:pt x="223" y="497"/>
                    <a:pt x="296" y="497"/>
                  </a:cubicBezTo>
                  <a:cubicBezTo>
                    <a:pt x="329" y="497"/>
                    <a:pt x="360" y="500"/>
                    <a:pt x="402" y="503"/>
                  </a:cubicBezTo>
                  <a:cubicBezTo>
                    <a:pt x="430" y="569"/>
                    <a:pt x="488" y="678"/>
                    <a:pt x="569" y="678"/>
                  </a:cubicBezTo>
                  <a:cubicBezTo>
                    <a:pt x="589" y="678"/>
                    <a:pt x="628" y="670"/>
                    <a:pt x="656" y="614"/>
                  </a:cubicBezTo>
                  <a:cubicBezTo>
                    <a:pt x="667" y="595"/>
                    <a:pt x="667" y="569"/>
                    <a:pt x="656" y="550"/>
                  </a:cubicBezTo>
                  <a:cubicBezTo>
                    <a:pt x="628" y="494"/>
                    <a:pt x="541" y="452"/>
                    <a:pt x="460" y="430"/>
                  </a:cubicBezTo>
                  <a:cubicBezTo>
                    <a:pt x="416" y="307"/>
                    <a:pt x="410" y="187"/>
                    <a:pt x="449" y="126"/>
                  </a:cubicBezTo>
                  <a:cubicBezTo>
                    <a:pt x="472" y="98"/>
                    <a:pt x="502" y="84"/>
                    <a:pt x="550" y="81"/>
                  </a:cubicBezTo>
                  <a:close/>
                  <a:moveTo>
                    <a:pt x="533" y="0"/>
                  </a:moveTo>
                  <a:cubicBezTo>
                    <a:pt x="463" y="6"/>
                    <a:pt x="407" y="34"/>
                    <a:pt x="374" y="84"/>
                  </a:cubicBezTo>
                  <a:cubicBezTo>
                    <a:pt x="315" y="173"/>
                    <a:pt x="329" y="304"/>
                    <a:pt x="360" y="416"/>
                  </a:cubicBezTo>
                  <a:cubicBezTo>
                    <a:pt x="340" y="414"/>
                    <a:pt x="320" y="413"/>
                    <a:pt x="301" y="413"/>
                  </a:cubicBezTo>
                  <a:cubicBezTo>
                    <a:pt x="163" y="413"/>
                    <a:pt x="59" y="466"/>
                    <a:pt x="22" y="564"/>
                  </a:cubicBezTo>
                  <a:cubicBezTo>
                    <a:pt x="6" y="597"/>
                    <a:pt x="0" y="650"/>
                    <a:pt x="45" y="717"/>
                  </a:cubicBezTo>
                  <a:cubicBezTo>
                    <a:pt x="128" y="834"/>
                    <a:pt x="349" y="932"/>
                    <a:pt x="541" y="932"/>
                  </a:cubicBezTo>
                  <a:cubicBezTo>
                    <a:pt x="767" y="932"/>
                    <a:pt x="904" y="809"/>
                    <a:pt x="918" y="595"/>
                  </a:cubicBezTo>
                  <a:cubicBezTo>
                    <a:pt x="918" y="581"/>
                    <a:pt x="921" y="251"/>
                    <a:pt x="765" y="92"/>
                  </a:cubicBezTo>
                  <a:cubicBezTo>
                    <a:pt x="706" y="34"/>
                    <a:pt x="628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2748503" y="662839"/>
              <a:ext cx="34843" cy="26386"/>
            </a:xfrm>
            <a:custGeom>
              <a:avLst/>
              <a:gdLst/>
              <a:ahLst/>
              <a:cxnLst/>
              <a:rect l="l" t="t" r="r" b="b"/>
              <a:pathLst>
                <a:path w="1133" h="858" extrusionOk="0">
                  <a:moveTo>
                    <a:pt x="760" y="0"/>
                  </a:moveTo>
                  <a:cubicBezTo>
                    <a:pt x="599" y="0"/>
                    <a:pt x="439" y="66"/>
                    <a:pt x="439" y="66"/>
                  </a:cubicBezTo>
                  <a:cubicBezTo>
                    <a:pt x="1" y="271"/>
                    <a:pt x="441" y="858"/>
                    <a:pt x="672" y="858"/>
                  </a:cubicBezTo>
                  <a:cubicBezTo>
                    <a:pt x="699" y="858"/>
                    <a:pt x="724" y="849"/>
                    <a:pt x="743" y="831"/>
                  </a:cubicBezTo>
                  <a:cubicBezTo>
                    <a:pt x="846" y="736"/>
                    <a:pt x="795" y="568"/>
                    <a:pt x="716" y="448"/>
                  </a:cubicBezTo>
                  <a:lnTo>
                    <a:pt x="716" y="448"/>
                  </a:lnTo>
                  <a:cubicBezTo>
                    <a:pt x="721" y="448"/>
                    <a:pt x="726" y="448"/>
                    <a:pt x="731" y="448"/>
                  </a:cubicBezTo>
                  <a:cubicBezTo>
                    <a:pt x="914" y="448"/>
                    <a:pt x="1133" y="373"/>
                    <a:pt x="1067" y="189"/>
                  </a:cubicBezTo>
                  <a:cubicBezTo>
                    <a:pt x="1015" y="41"/>
                    <a:pt x="887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2754008" y="661517"/>
              <a:ext cx="29369" cy="29030"/>
            </a:xfrm>
            <a:custGeom>
              <a:avLst/>
              <a:gdLst/>
              <a:ahLst/>
              <a:cxnLst/>
              <a:rect l="l" t="t" r="r" b="b"/>
              <a:pathLst>
                <a:path w="955" h="944" extrusionOk="0">
                  <a:moveTo>
                    <a:pt x="378" y="391"/>
                  </a:moveTo>
                  <a:cubicBezTo>
                    <a:pt x="389" y="394"/>
                    <a:pt x="411" y="408"/>
                    <a:pt x="439" y="441"/>
                  </a:cubicBezTo>
                  <a:cubicBezTo>
                    <a:pt x="394" y="430"/>
                    <a:pt x="375" y="413"/>
                    <a:pt x="369" y="405"/>
                  </a:cubicBezTo>
                  <a:cubicBezTo>
                    <a:pt x="369" y="405"/>
                    <a:pt x="369" y="402"/>
                    <a:pt x="378" y="391"/>
                  </a:cubicBezTo>
                  <a:close/>
                  <a:moveTo>
                    <a:pt x="578" y="84"/>
                  </a:moveTo>
                  <a:cubicBezTo>
                    <a:pt x="723" y="84"/>
                    <a:pt x="810" y="137"/>
                    <a:pt x="849" y="240"/>
                  </a:cubicBezTo>
                  <a:cubicBezTo>
                    <a:pt x="863" y="282"/>
                    <a:pt x="857" y="318"/>
                    <a:pt x="838" y="346"/>
                  </a:cubicBezTo>
                  <a:cubicBezTo>
                    <a:pt x="788" y="413"/>
                    <a:pt x="662" y="441"/>
                    <a:pt x="556" y="444"/>
                  </a:cubicBezTo>
                  <a:cubicBezTo>
                    <a:pt x="503" y="371"/>
                    <a:pt x="433" y="302"/>
                    <a:pt x="369" y="302"/>
                  </a:cubicBezTo>
                  <a:cubicBezTo>
                    <a:pt x="350" y="302"/>
                    <a:pt x="327" y="307"/>
                    <a:pt x="313" y="324"/>
                  </a:cubicBezTo>
                  <a:cubicBezTo>
                    <a:pt x="272" y="374"/>
                    <a:pt x="280" y="413"/>
                    <a:pt x="291" y="433"/>
                  </a:cubicBezTo>
                  <a:cubicBezTo>
                    <a:pt x="322" y="505"/>
                    <a:pt x="439" y="525"/>
                    <a:pt x="509" y="528"/>
                  </a:cubicBezTo>
                  <a:cubicBezTo>
                    <a:pt x="576" y="628"/>
                    <a:pt x="615" y="765"/>
                    <a:pt x="537" y="837"/>
                  </a:cubicBezTo>
                  <a:cubicBezTo>
                    <a:pt x="523" y="849"/>
                    <a:pt x="509" y="854"/>
                    <a:pt x="492" y="854"/>
                  </a:cubicBezTo>
                  <a:cubicBezTo>
                    <a:pt x="375" y="854"/>
                    <a:pt x="168" y="653"/>
                    <a:pt x="124" y="450"/>
                  </a:cubicBezTo>
                  <a:cubicBezTo>
                    <a:pt x="90" y="310"/>
                    <a:pt x="143" y="210"/>
                    <a:pt x="277" y="148"/>
                  </a:cubicBezTo>
                  <a:cubicBezTo>
                    <a:pt x="277" y="148"/>
                    <a:pt x="431" y="84"/>
                    <a:pt x="578" y="84"/>
                  </a:cubicBezTo>
                  <a:close/>
                  <a:moveTo>
                    <a:pt x="578" y="0"/>
                  </a:moveTo>
                  <a:cubicBezTo>
                    <a:pt x="411" y="0"/>
                    <a:pt x="252" y="67"/>
                    <a:pt x="241" y="70"/>
                  </a:cubicBezTo>
                  <a:cubicBezTo>
                    <a:pt x="71" y="151"/>
                    <a:pt x="1" y="291"/>
                    <a:pt x="40" y="472"/>
                  </a:cubicBezTo>
                  <a:cubicBezTo>
                    <a:pt x="90" y="701"/>
                    <a:pt x="325" y="943"/>
                    <a:pt x="492" y="943"/>
                  </a:cubicBezTo>
                  <a:cubicBezTo>
                    <a:pt x="534" y="943"/>
                    <a:pt x="570" y="929"/>
                    <a:pt x="590" y="904"/>
                  </a:cubicBezTo>
                  <a:cubicBezTo>
                    <a:pt x="693" y="809"/>
                    <a:pt x="670" y="659"/>
                    <a:pt x="604" y="531"/>
                  </a:cubicBezTo>
                  <a:cubicBezTo>
                    <a:pt x="718" y="519"/>
                    <a:pt x="843" y="480"/>
                    <a:pt x="902" y="397"/>
                  </a:cubicBezTo>
                  <a:cubicBezTo>
                    <a:pt x="930" y="363"/>
                    <a:pt x="955" y="302"/>
                    <a:pt x="924" y="215"/>
                  </a:cubicBezTo>
                  <a:cubicBezTo>
                    <a:pt x="877" y="73"/>
                    <a:pt x="754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2733096" y="674279"/>
              <a:ext cx="23064" cy="25740"/>
            </a:xfrm>
            <a:custGeom>
              <a:avLst/>
              <a:gdLst/>
              <a:ahLst/>
              <a:cxnLst/>
              <a:rect l="l" t="t" r="r" b="b"/>
              <a:pathLst>
                <a:path w="750" h="837" extrusionOk="0">
                  <a:moveTo>
                    <a:pt x="481" y="1"/>
                  </a:moveTo>
                  <a:cubicBezTo>
                    <a:pt x="478" y="1"/>
                    <a:pt x="475" y="1"/>
                    <a:pt x="472" y="1"/>
                  </a:cubicBezTo>
                  <a:cubicBezTo>
                    <a:pt x="472" y="1"/>
                    <a:pt x="154" y="7"/>
                    <a:pt x="76" y="266"/>
                  </a:cubicBezTo>
                  <a:cubicBezTo>
                    <a:pt x="0" y="523"/>
                    <a:pt x="34" y="821"/>
                    <a:pt x="229" y="835"/>
                  </a:cubicBezTo>
                  <a:cubicBezTo>
                    <a:pt x="238" y="836"/>
                    <a:pt x="246" y="836"/>
                    <a:pt x="255" y="836"/>
                  </a:cubicBezTo>
                  <a:cubicBezTo>
                    <a:pt x="448" y="836"/>
                    <a:pt x="702" y="692"/>
                    <a:pt x="726" y="434"/>
                  </a:cubicBezTo>
                  <a:cubicBezTo>
                    <a:pt x="750" y="166"/>
                    <a:pt x="578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2739431" y="676954"/>
              <a:ext cx="15899" cy="7350"/>
            </a:xfrm>
            <a:custGeom>
              <a:avLst/>
              <a:gdLst/>
              <a:ahLst/>
              <a:cxnLst/>
              <a:rect l="l" t="t" r="r" b="b"/>
              <a:pathLst>
                <a:path w="517" h="239" extrusionOk="0">
                  <a:moveTo>
                    <a:pt x="1" y="1"/>
                  </a:moveTo>
                  <a:cubicBezTo>
                    <a:pt x="1" y="1"/>
                    <a:pt x="412" y="238"/>
                    <a:pt x="511" y="238"/>
                  </a:cubicBezTo>
                  <a:cubicBezTo>
                    <a:pt x="513" y="238"/>
                    <a:pt x="515" y="238"/>
                    <a:pt x="517" y="23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2738078" y="675632"/>
              <a:ext cx="18636" cy="9933"/>
            </a:xfrm>
            <a:custGeom>
              <a:avLst/>
              <a:gdLst/>
              <a:ahLst/>
              <a:cxnLst/>
              <a:rect l="l" t="t" r="r" b="b"/>
              <a:pathLst>
                <a:path w="606" h="323" extrusionOk="0">
                  <a:moveTo>
                    <a:pt x="48" y="1"/>
                  </a:moveTo>
                  <a:cubicBezTo>
                    <a:pt x="34" y="1"/>
                    <a:pt x="18" y="8"/>
                    <a:pt x="8" y="24"/>
                  </a:cubicBezTo>
                  <a:cubicBezTo>
                    <a:pt x="0" y="41"/>
                    <a:pt x="6" y="66"/>
                    <a:pt x="28" y="80"/>
                  </a:cubicBezTo>
                  <a:cubicBezTo>
                    <a:pt x="128" y="138"/>
                    <a:pt x="455" y="323"/>
                    <a:pt x="561" y="323"/>
                  </a:cubicBezTo>
                  <a:lnTo>
                    <a:pt x="564" y="323"/>
                  </a:lnTo>
                  <a:cubicBezTo>
                    <a:pt x="589" y="323"/>
                    <a:pt x="605" y="300"/>
                    <a:pt x="603" y="278"/>
                  </a:cubicBezTo>
                  <a:cubicBezTo>
                    <a:pt x="603" y="255"/>
                    <a:pt x="583" y="239"/>
                    <a:pt x="563" y="239"/>
                  </a:cubicBezTo>
                  <a:cubicBezTo>
                    <a:pt x="561" y="239"/>
                    <a:pt x="560" y="239"/>
                    <a:pt x="558" y="239"/>
                  </a:cubicBezTo>
                  <a:cubicBezTo>
                    <a:pt x="557" y="239"/>
                    <a:pt x="557" y="239"/>
                    <a:pt x="556" y="239"/>
                  </a:cubicBezTo>
                  <a:cubicBezTo>
                    <a:pt x="502" y="239"/>
                    <a:pt x="263" y="120"/>
                    <a:pt x="64" y="5"/>
                  </a:cubicBezTo>
                  <a:cubicBezTo>
                    <a:pt x="59" y="2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2735495" y="683320"/>
              <a:ext cx="19067" cy="7934"/>
            </a:xfrm>
            <a:custGeom>
              <a:avLst/>
              <a:gdLst/>
              <a:ahLst/>
              <a:cxnLst/>
              <a:rect l="l" t="t" r="r" b="b"/>
              <a:pathLst>
                <a:path w="620" h="25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74" y="258"/>
                    <a:pt x="607" y="258"/>
                  </a:cubicBezTo>
                  <a:cubicBezTo>
                    <a:pt x="612" y="258"/>
                    <a:pt x="616" y="257"/>
                    <a:pt x="620" y="2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2734019" y="682090"/>
              <a:ext cx="21927" cy="10610"/>
            </a:xfrm>
            <a:custGeom>
              <a:avLst/>
              <a:gdLst/>
              <a:ahLst/>
              <a:cxnLst/>
              <a:rect l="l" t="t" r="r" b="b"/>
              <a:pathLst>
                <a:path w="713" h="345" extrusionOk="0">
                  <a:moveTo>
                    <a:pt x="50" y="0"/>
                  </a:moveTo>
                  <a:cubicBezTo>
                    <a:pt x="35" y="0"/>
                    <a:pt x="20" y="8"/>
                    <a:pt x="12" y="23"/>
                  </a:cubicBezTo>
                  <a:cubicBezTo>
                    <a:pt x="1" y="40"/>
                    <a:pt x="9" y="68"/>
                    <a:pt x="29" y="79"/>
                  </a:cubicBezTo>
                  <a:cubicBezTo>
                    <a:pt x="112" y="124"/>
                    <a:pt x="531" y="344"/>
                    <a:pt x="665" y="344"/>
                  </a:cubicBezTo>
                  <a:lnTo>
                    <a:pt x="670" y="344"/>
                  </a:lnTo>
                  <a:cubicBezTo>
                    <a:pt x="696" y="344"/>
                    <a:pt x="712" y="322"/>
                    <a:pt x="709" y="297"/>
                  </a:cubicBezTo>
                  <a:cubicBezTo>
                    <a:pt x="709" y="277"/>
                    <a:pt x="694" y="259"/>
                    <a:pt x="673" y="259"/>
                  </a:cubicBezTo>
                  <a:cubicBezTo>
                    <a:pt x="671" y="259"/>
                    <a:pt x="668" y="260"/>
                    <a:pt x="665" y="260"/>
                  </a:cubicBezTo>
                  <a:cubicBezTo>
                    <a:pt x="663" y="261"/>
                    <a:pt x="661" y="261"/>
                    <a:pt x="659" y="261"/>
                  </a:cubicBezTo>
                  <a:cubicBezTo>
                    <a:pt x="578" y="261"/>
                    <a:pt x="269" y="112"/>
                    <a:pt x="68" y="4"/>
                  </a:cubicBezTo>
                  <a:cubicBezTo>
                    <a:pt x="62" y="1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2753085" y="642696"/>
              <a:ext cx="9902" cy="19374"/>
            </a:xfrm>
            <a:custGeom>
              <a:avLst/>
              <a:gdLst/>
              <a:ahLst/>
              <a:cxnLst/>
              <a:rect l="l" t="t" r="r" b="b"/>
              <a:pathLst>
                <a:path w="322" h="630" extrusionOk="0">
                  <a:moveTo>
                    <a:pt x="47" y="0"/>
                  </a:moveTo>
                  <a:cubicBezTo>
                    <a:pt x="37" y="0"/>
                    <a:pt x="27" y="3"/>
                    <a:pt x="20" y="10"/>
                  </a:cubicBezTo>
                  <a:cubicBezTo>
                    <a:pt x="0" y="24"/>
                    <a:pt x="0" y="52"/>
                    <a:pt x="14" y="68"/>
                  </a:cubicBezTo>
                  <a:cubicBezTo>
                    <a:pt x="212" y="308"/>
                    <a:pt x="70" y="557"/>
                    <a:pt x="62" y="568"/>
                  </a:cubicBezTo>
                  <a:cubicBezTo>
                    <a:pt x="48" y="585"/>
                    <a:pt x="53" y="610"/>
                    <a:pt x="76" y="624"/>
                  </a:cubicBezTo>
                  <a:cubicBezTo>
                    <a:pt x="84" y="626"/>
                    <a:pt x="89" y="629"/>
                    <a:pt x="98" y="629"/>
                  </a:cubicBezTo>
                  <a:cubicBezTo>
                    <a:pt x="115" y="629"/>
                    <a:pt x="129" y="624"/>
                    <a:pt x="134" y="612"/>
                  </a:cubicBezTo>
                  <a:cubicBezTo>
                    <a:pt x="140" y="610"/>
                    <a:pt x="321" y="303"/>
                    <a:pt x="78" y="15"/>
                  </a:cubicBezTo>
                  <a:cubicBezTo>
                    <a:pt x="71" y="5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2735587" y="690178"/>
              <a:ext cx="15130" cy="6427"/>
            </a:xfrm>
            <a:custGeom>
              <a:avLst/>
              <a:gdLst/>
              <a:ahLst/>
              <a:cxnLst/>
              <a:rect l="l" t="t" r="r" b="b"/>
              <a:pathLst>
                <a:path w="492" h="209" extrusionOk="0">
                  <a:moveTo>
                    <a:pt x="0" y="0"/>
                  </a:moveTo>
                  <a:cubicBezTo>
                    <a:pt x="0" y="0"/>
                    <a:pt x="322" y="208"/>
                    <a:pt x="471" y="208"/>
                  </a:cubicBezTo>
                  <a:cubicBezTo>
                    <a:pt x="478" y="208"/>
                    <a:pt x="485" y="208"/>
                    <a:pt x="491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2734019" y="688794"/>
              <a:ext cx="17959" cy="9041"/>
            </a:xfrm>
            <a:custGeom>
              <a:avLst/>
              <a:gdLst/>
              <a:ahLst/>
              <a:cxnLst/>
              <a:rect l="l" t="t" r="r" b="b"/>
              <a:pathLst>
                <a:path w="584" h="294" extrusionOk="0">
                  <a:moveTo>
                    <a:pt x="49" y="0"/>
                  </a:moveTo>
                  <a:cubicBezTo>
                    <a:pt x="35" y="0"/>
                    <a:pt x="21" y="7"/>
                    <a:pt x="12" y="20"/>
                  </a:cubicBezTo>
                  <a:cubicBezTo>
                    <a:pt x="1" y="42"/>
                    <a:pt x="4" y="65"/>
                    <a:pt x="26" y="79"/>
                  </a:cubicBezTo>
                  <a:cubicBezTo>
                    <a:pt x="62" y="101"/>
                    <a:pt x="364" y="294"/>
                    <a:pt x="523" y="294"/>
                  </a:cubicBezTo>
                  <a:cubicBezTo>
                    <a:pt x="528" y="294"/>
                    <a:pt x="539" y="294"/>
                    <a:pt x="545" y="288"/>
                  </a:cubicBezTo>
                  <a:cubicBezTo>
                    <a:pt x="570" y="285"/>
                    <a:pt x="584" y="266"/>
                    <a:pt x="581" y="241"/>
                  </a:cubicBezTo>
                  <a:cubicBezTo>
                    <a:pt x="579" y="218"/>
                    <a:pt x="560" y="204"/>
                    <a:pt x="537" y="204"/>
                  </a:cubicBezTo>
                  <a:cubicBezTo>
                    <a:pt x="535" y="204"/>
                    <a:pt x="533" y="204"/>
                    <a:pt x="531" y="204"/>
                  </a:cubicBezTo>
                  <a:cubicBezTo>
                    <a:pt x="525" y="206"/>
                    <a:pt x="519" y="206"/>
                    <a:pt x="512" y="206"/>
                  </a:cubicBezTo>
                  <a:cubicBezTo>
                    <a:pt x="415" y="206"/>
                    <a:pt x="196" y="84"/>
                    <a:pt x="71" y="6"/>
                  </a:cubicBezTo>
                  <a:cubicBezTo>
                    <a:pt x="64" y="2"/>
                    <a:pt x="57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2756929" y="651645"/>
              <a:ext cx="17191" cy="12393"/>
            </a:xfrm>
            <a:custGeom>
              <a:avLst/>
              <a:gdLst/>
              <a:ahLst/>
              <a:cxnLst/>
              <a:rect l="l" t="t" r="r" b="b"/>
              <a:pathLst>
                <a:path w="559" h="403" extrusionOk="0">
                  <a:moveTo>
                    <a:pt x="471" y="0"/>
                  </a:moveTo>
                  <a:cubicBezTo>
                    <a:pt x="371" y="0"/>
                    <a:pt x="141" y="35"/>
                    <a:pt x="9" y="344"/>
                  </a:cubicBezTo>
                  <a:cubicBezTo>
                    <a:pt x="1" y="363"/>
                    <a:pt x="9" y="388"/>
                    <a:pt x="31" y="400"/>
                  </a:cubicBezTo>
                  <a:cubicBezTo>
                    <a:pt x="37" y="400"/>
                    <a:pt x="43" y="402"/>
                    <a:pt x="48" y="402"/>
                  </a:cubicBezTo>
                  <a:cubicBezTo>
                    <a:pt x="62" y="402"/>
                    <a:pt x="79" y="394"/>
                    <a:pt x="90" y="377"/>
                  </a:cubicBezTo>
                  <a:cubicBezTo>
                    <a:pt x="201" y="116"/>
                    <a:pt x="384" y="84"/>
                    <a:pt x="465" y="84"/>
                  </a:cubicBezTo>
                  <a:cubicBezTo>
                    <a:pt x="488" y="84"/>
                    <a:pt x="503" y="87"/>
                    <a:pt x="506" y="87"/>
                  </a:cubicBezTo>
                  <a:cubicBezTo>
                    <a:pt x="509" y="88"/>
                    <a:pt x="512" y="88"/>
                    <a:pt x="514" y="88"/>
                  </a:cubicBezTo>
                  <a:cubicBezTo>
                    <a:pt x="531" y="88"/>
                    <a:pt x="548" y="75"/>
                    <a:pt x="553" y="54"/>
                  </a:cubicBezTo>
                  <a:cubicBezTo>
                    <a:pt x="559" y="31"/>
                    <a:pt x="545" y="9"/>
                    <a:pt x="520" y="3"/>
                  </a:cubicBezTo>
                  <a:cubicBezTo>
                    <a:pt x="518" y="3"/>
                    <a:pt x="500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2447682" y="1085809"/>
              <a:ext cx="34627" cy="26570"/>
            </a:xfrm>
            <a:custGeom>
              <a:avLst/>
              <a:gdLst/>
              <a:ahLst/>
              <a:cxnLst/>
              <a:rect l="l" t="t" r="r" b="b"/>
              <a:pathLst>
                <a:path w="1126" h="864" extrusionOk="0">
                  <a:moveTo>
                    <a:pt x="729" y="0"/>
                  </a:moveTo>
                  <a:cubicBezTo>
                    <a:pt x="484" y="0"/>
                    <a:pt x="1" y="448"/>
                    <a:pt x="379" y="721"/>
                  </a:cubicBezTo>
                  <a:cubicBezTo>
                    <a:pt x="379" y="721"/>
                    <a:pt x="591" y="863"/>
                    <a:pt x="784" y="863"/>
                  </a:cubicBezTo>
                  <a:cubicBezTo>
                    <a:pt x="877" y="863"/>
                    <a:pt x="965" y="831"/>
                    <a:pt x="1023" y="735"/>
                  </a:cubicBezTo>
                  <a:cubicBezTo>
                    <a:pt x="1126" y="569"/>
                    <a:pt x="910" y="448"/>
                    <a:pt x="725" y="413"/>
                  </a:cubicBezTo>
                  <a:lnTo>
                    <a:pt x="725" y="413"/>
                  </a:lnTo>
                  <a:cubicBezTo>
                    <a:pt x="828" y="312"/>
                    <a:pt x="912" y="158"/>
                    <a:pt x="828" y="44"/>
                  </a:cubicBezTo>
                  <a:cubicBezTo>
                    <a:pt x="806" y="13"/>
                    <a:pt x="77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2452787" y="1084486"/>
              <a:ext cx="28877" cy="29184"/>
            </a:xfrm>
            <a:custGeom>
              <a:avLst/>
              <a:gdLst/>
              <a:ahLst/>
              <a:cxnLst/>
              <a:rect l="l" t="t" r="r" b="b"/>
              <a:pathLst>
                <a:path w="939" h="949" extrusionOk="0">
                  <a:moveTo>
                    <a:pt x="453" y="485"/>
                  </a:moveTo>
                  <a:cubicBezTo>
                    <a:pt x="422" y="505"/>
                    <a:pt x="394" y="516"/>
                    <a:pt x="383" y="525"/>
                  </a:cubicBezTo>
                  <a:cubicBezTo>
                    <a:pt x="378" y="511"/>
                    <a:pt x="378" y="505"/>
                    <a:pt x="378" y="502"/>
                  </a:cubicBezTo>
                  <a:cubicBezTo>
                    <a:pt x="380" y="499"/>
                    <a:pt x="397" y="485"/>
                    <a:pt x="453" y="485"/>
                  </a:cubicBezTo>
                  <a:close/>
                  <a:moveTo>
                    <a:pt x="562" y="84"/>
                  </a:moveTo>
                  <a:cubicBezTo>
                    <a:pt x="592" y="84"/>
                    <a:pt x="615" y="95"/>
                    <a:pt x="631" y="112"/>
                  </a:cubicBezTo>
                  <a:cubicBezTo>
                    <a:pt x="693" y="198"/>
                    <a:pt x="629" y="324"/>
                    <a:pt x="548" y="407"/>
                  </a:cubicBezTo>
                  <a:cubicBezTo>
                    <a:pt x="518" y="403"/>
                    <a:pt x="490" y="401"/>
                    <a:pt x="465" y="401"/>
                  </a:cubicBezTo>
                  <a:cubicBezTo>
                    <a:pt x="387" y="401"/>
                    <a:pt x="331" y="420"/>
                    <a:pt x="308" y="460"/>
                  </a:cubicBezTo>
                  <a:cubicBezTo>
                    <a:pt x="297" y="483"/>
                    <a:pt x="288" y="516"/>
                    <a:pt x="316" y="566"/>
                  </a:cubicBezTo>
                  <a:cubicBezTo>
                    <a:pt x="330" y="586"/>
                    <a:pt x="352" y="600"/>
                    <a:pt x="383" y="600"/>
                  </a:cubicBezTo>
                  <a:cubicBezTo>
                    <a:pt x="442" y="600"/>
                    <a:pt x="520" y="547"/>
                    <a:pt x="576" y="497"/>
                  </a:cubicBezTo>
                  <a:cubicBezTo>
                    <a:pt x="701" y="525"/>
                    <a:pt x="810" y="586"/>
                    <a:pt x="838" y="650"/>
                  </a:cubicBezTo>
                  <a:cubicBezTo>
                    <a:pt x="852" y="681"/>
                    <a:pt x="846" y="711"/>
                    <a:pt x="824" y="751"/>
                  </a:cubicBezTo>
                  <a:cubicBezTo>
                    <a:pt x="777" y="826"/>
                    <a:pt x="712" y="862"/>
                    <a:pt x="617" y="862"/>
                  </a:cubicBezTo>
                  <a:cubicBezTo>
                    <a:pt x="439" y="862"/>
                    <a:pt x="238" y="728"/>
                    <a:pt x="238" y="728"/>
                  </a:cubicBezTo>
                  <a:cubicBezTo>
                    <a:pt x="126" y="650"/>
                    <a:pt x="90" y="552"/>
                    <a:pt x="129" y="435"/>
                  </a:cubicBezTo>
                  <a:cubicBezTo>
                    <a:pt x="188" y="254"/>
                    <a:pt x="422" y="84"/>
                    <a:pt x="562" y="84"/>
                  </a:cubicBezTo>
                  <a:close/>
                  <a:moveTo>
                    <a:pt x="562" y="0"/>
                  </a:moveTo>
                  <a:cubicBezTo>
                    <a:pt x="392" y="0"/>
                    <a:pt x="121" y="193"/>
                    <a:pt x="48" y="413"/>
                  </a:cubicBezTo>
                  <a:cubicBezTo>
                    <a:pt x="1" y="561"/>
                    <a:pt x="48" y="697"/>
                    <a:pt x="188" y="798"/>
                  </a:cubicBezTo>
                  <a:cubicBezTo>
                    <a:pt x="196" y="806"/>
                    <a:pt x="411" y="949"/>
                    <a:pt x="615" y="949"/>
                  </a:cubicBezTo>
                  <a:cubicBezTo>
                    <a:pt x="735" y="949"/>
                    <a:pt x="832" y="896"/>
                    <a:pt x="896" y="804"/>
                  </a:cubicBezTo>
                  <a:cubicBezTo>
                    <a:pt x="936" y="739"/>
                    <a:pt x="938" y="678"/>
                    <a:pt x="913" y="622"/>
                  </a:cubicBezTo>
                  <a:cubicBezTo>
                    <a:pt x="869" y="527"/>
                    <a:pt x="749" y="460"/>
                    <a:pt x="637" y="430"/>
                  </a:cubicBezTo>
                  <a:cubicBezTo>
                    <a:pt x="726" y="321"/>
                    <a:pt x="779" y="179"/>
                    <a:pt x="698" y="64"/>
                  </a:cubicBezTo>
                  <a:cubicBezTo>
                    <a:pt x="665" y="22"/>
                    <a:pt x="62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2426217" y="1103307"/>
              <a:ext cx="26632" cy="25986"/>
            </a:xfrm>
            <a:custGeom>
              <a:avLst/>
              <a:gdLst/>
              <a:ahLst/>
              <a:cxnLst/>
              <a:rect l="l" t="t" r="r" b="b"/>
              <a:pathLst>
                <a:path w="866" h="845" extrusionOk="0">
                  <a:moveTo>
                    <a:pt x="428" y="0"/>
                  </a:moveTo>
                  <a:cubicBezTo>
                    <a:pt x="214" y="0"/>
                    <a:pt x="0" y="95"/>
                    <a:pt x="22" y="219"/>
                  </a:cubicBezTo>
                  <a:cubicBezTo>
                    <a:pt x="48" y="354"/>
                    <a:pt x="212" y="402"/>
                    <a:pt x="355" y="402"/>
                  </a:cubicBezTo>
                  <a:cubicBezTo>
                    <a:pt x="356" y="402"/>
                    <a:pt x="358" y="402"/>
                    <a:pt x="360" y="402"/>
                  </a:cubicBezTo>
                  <a:lnTo>
                    <a:pt x="360" y="402"/>
                  </a:lnTo>
                  <a:cubicBezTo>
                    <a:pt x="257" y="556"/>
                    <a:pt x="195" y="790"/>
                    <a:pt x="388" y="836"/>
                  </a:cubicBezTo>
                  <a:cubicBezTo>
                    <a:pt x="412" y="842"/>
                    <a:pt x="434" y="844"/>
                    <a:pt x="456" y="844"/>
                  </a:cubicBezTo>
                  <a:cubicBezTo>
                    <a:pt x="744" y="844"/>
                    <a:pt x="829" y="373"/>
                    <a:pt x="829" y="373"/>
                  </a:cubicBezTo>
                  <a:cubicBezTo>
                    <a:pt x="865" y="100"/>
                    <a:pt x="647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2425448" y="1101985"/>
              <a:ext cx="28077" cy="28508"/>
            </a:xfrm>
            <a:custGeom>
              <a:avLst/>
              <a:gdLst/>
              <a:ahLst/>
              <a:cxnLst/>
              <a:rect l="l" t="t" r="r" b="b"/>
              <a:pathLst>
                <a:path w="913" h="927" extrusionOk="0">
                  <a:moveTo>
                    <a:pt x="550" y="349"/>
                  </a:moveTo>
                  <a:cubicBezTo>
                    <a:pt x="550" y="349"/>
                    <a:pt x="552" y="352"/>
                    <a:pt x="558" y="363"/>
                  </a:cubicBezTo>
                  <a:cubicBezTo>
                    <a:pt x="547" y="368"/>
                    <a:pt x="522" y="380"/>
                    <a:pt x="485" y="391"/>
                  </a:cubicBezTo>
                  <a:cubicBezTo>
                    <a:pt x="513" y="363"/>
                    <a:pt x="536" y="349"/>
                    <a:pt x="550" y="349"/>
                  </a:cubicBezTo>
                  <a:close/>
                  <a:moveTo>
                    <a:pt x="452" y="87"/>
                  </a:moveTo>
                  <a:cubicBezTo>
                    <a:pt x="591" y="87"/>
                    <a:pt x="703" y="126"/>
                    <a:pt x="762" y="195"/>
                  </a:cubicBezTo>
                  <a:cubicBezTo>
                    <a:pt x="809" y="248"/>
                    <a:pt x="829" y="321"/>
                    <a:pt x="815" y="407"/>
                  </a:cubicBezTo>
                  <a:cubicBezTo>
                    <a:pt x="815" y="410"/>
                    <a:pt x="734" y="843"/>
                    <a:pt x="483" y="843"/>
                  </a:cubicBezTo>
                  <a:cubicBezTo>
                    <a:pt x="463" y="843"/>
                    <a:pt x="446" y="843"/>
                    <a:pt x="424" y="837"/>
                  </a:cubicBezTo>
                  <a:cubicBezTo>
                    <a:pt x="382" y="826"/>
                    <a:pt x="354" y="806"/>
                    <a:pt x="340" y="770"/>
                  </a:cubicBezTo>
                  <a:cubicBezTo>
                    <a:pt x="312" y="703"/>
                    <a:pt x="346" y="589"/>
                    <a:pt x="410" y="480"/>
                  </a:cubicBezTo>
                  <a:cubicBezTo>
                    <a:pt x="494" y="477"/>
                    <a:pt x="589" y="458"/>
                    <a:pt x="630" y="407"/>
                  </a:cubicBezTo>
                  <a:cubicBezTo>
                    <a:pt x="647" y="391"/>
                    <a:pt x="653" y="366"/>
                    <a:pt x="644" y="346"/>
                  </a:cubicBezTo>
                  <a:cubicBezTo>
                    <a:pt x="619" y="271"/>
                    <a:pt x="572" y="265"/>
                    <a:pt x="550" y="265"/>
                  </a:cubicBezTo>
                  <a:cubicBezTo>
                    <a:pt x="477" y="265"/>
                    <a:pt x="405" y="349"/>
                    <a:pt x="365" y="399"/>
                  </a:cubicBezTo>
                  <a:cubicBezTo>
                    <a:pt x="248" y="396"/>
                    <a:pt x="112" y="360"/>
                    <a:pt x="89" y="254"/>
                  </a:cubicBezTo>
                  <a:cubicBezTo>
                    <a:pt x="86" y="237"/>
                    <a:pt x="89" y="221"/>
                    <a:pt x="109" y="198"/>
                  </a:cubicBezTo>
                  <a:cubicBezTo>
                    <a:pt x="165" y="131"/>
                    <a:pt x="307" y="87"/>
                    <a:pt x="452" y="87"/>
                  </a:cubicBezTo>
                  <a:close/>
                  <a:moveTo>
                    <a:pt x="452" y="0"/>
                  </a:moveTo>
                  <a:cubicBezTo>
                    <a:pt x="279" y="0"/>
                    <a:pt x="114" y="59"/>
                    <a:pt x="45" y="142"/>
                  </a:cubicBezTo>
                  <a:cubicBezTo>
                    <a:pt x="14" y="182"/>
                    <a:pt x="0" y="223"/>
                    <a:pt x="6" y="268"/>
                  </a:cubicBezTo>
                  <a:cubicBezTo>
                    <a:pt x="31" y="407"/>
                    <a:pt x="170" y="466"/>
                    <a:pt x="312" y="480"/>
                  </a:cubicBezTo>
                  <a:cubicBezTo>
                    <a:pt x="262" y="578"/>
                    <a:pt x="223" y="703"/>
                    <a:pt x="262" y="801"/>
                  </a:cubicBezTo>
                  <a:cubicBezTo>
                    <a:pt x="279" y="843"/>
                    <a:pt x="318" y="896"/>
                    <a:pt x="405" y="918"/>
                  </a:cubicBezTo>
                  <a:cubicBezTo>
                    <a:pt x="430" y="924"/>
                    <a:pt x="458" y="926"/>
                    <a:pt x="480" y="926"/>
                  </a:cubicBezTo>
                  <a:cubicBezTo>
                    <a:pt x="801" y="926"/>
                    <a:pt x="896" y="444"/>
                    <a:pt x="898" y="421"/>
                  </a:cubicBezTo>
                  <a:cubicBezTo>
                    <a:pt x="912" y="307"/>
                    <a:pt x="890" y="212"/>
                    <a:pt x="826" y="140"/>
                  </a:cubicBezTo>
                  <a:cubicBezTo>
                    <a:pt x="745" y="48"/>
                    <a:pt x="61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2429477" y="1075230"/>
              <a:ext cx="27124" cy="24940"/>
            </a:xfrm>
            <a:custGeom>
              <a:avLst/>
              <a:gdLst/>
              <a:ahLst/>
              <a:cxnLst/>
              <a:rect l="l" t="t" r="r" b="b"/>
              <a:pathLst>
                <a:path w="882" h="811" extrusionOk="0">
                  <a:moveTo>
                    <a:pt x="289" y="0"/>
                  </a:moveTo>
                  <a:cubicBezTo>
                    <a:pt x="232" y="0"/>
                    <a:pt x="183" y="20"/>
                    <a:pt x="148" y="67"/>
                  </a:cubicBezTo>
                  <a:cubicBezTo>
                    <a:pt x="31" y="220"/>
                    <a:pt x="0" y="535"/>
                    <a:pt x="218" y="703"/>
                  </a:cubicBezTo>
                  <a:cubicBezTo>
                    <a:pt x="319" y="781"/>
                    <a:pt x="426" y="810"/>
                    <a:pt x="515" y="810"/>
                  </a:cubicBezTo>
                  <a:cubicBezTo>
                    <a:pt x="619" y="810"/>
                    <a:pt x="699" y="770"/>
                    <a:pt x="720" y="722"/>
                  </a:cubicBezTo>
                  <a:cubicBezTo>
                    <a:pt x="720" y="722"/>
                    <a:pt x="882" y="452"/>
                    <a:pt x="709" y="248"/>
                  </a:cubicBezTo>
                  <a:cubicBezTo>
                    <a:pt x="586" y="108"/>
                    <a:pt x="418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2439071" y="1089192"/>
              <a:ext cx="14700" cy="9472"/>
            </a:xfrm>
            <a:custGeom>
              <a:avLst/>
              <a:gdLst/>
              <a:ahLst/>
              <a:cxnLst/>
              <a:rect l="l" t="t" r="r" b="b"/>
              <a:pathLst>
                <a:path w="478" h="308" extrusionOk="0">
                  <a:moveTo>
                    <a:pt x="478" y="0"/>
                  </a:moveTo>
                  <a:lnTo>
                    <a:pt x="478" y="0"/>
                  </a:lnTo>
                  <a:cubicBezTo>
                    <a:pt x="477" y="1"/>
                    <a:pt x="37" y="226"/>
                    <a:pt x="1" y="307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2437441" y="1087869"/>
              <a:ext cx="17713" cy="12086"/>
            </a:xfrm>
            <a:custGeom>
              <a:avLst/>
              <a:gdLst/>
              <a:ahLst/>
              <a:cxnLst/>
              <a:rect l="l" t="t" r="r" b="b"/>
              <a:pathLst>
                <a:path w="576" h="393" extrusionOk="0">
                  <a:moveTo>
                    <a:pt x="528" y="1"/>
                  </a:moveTo>
                  <a:cubicBezTo>
                    <a:pt x="522" y="1"/>
                    <a:pt x="515" y="2"/>
                    <a:pt x="508" y="4"/>
                  </a:cubicBezTo>
                  <a:cubicBezTo>
                    <a:pt x="402" y="57"/>
                    <a:pt x="54" y="247"/>
                    <a:pt x="12" y="331"/>
                  </a:cubicBezTo>
                  <a:cubicBezTo>
                    <a:pt x="1" y="350"/>
                    <a:pt x="6" y="375"/>
                    <a:pt x="28" y="387"/>
                  </a:cubicBezTo>
                  <a:cubicBezTo>
                    <a:pt x="34" y="389"/>
                    <a:pt x="42" y="392"/>
                    <a:pt x="48" y="392"/>
                  </a:cubicBezTo>
                  <a:cubicBezTo>
                    <a:pt x="68" y="392"/>
                    <a:pt x="81" y="387"/>
                    <a:pt x="87" y="367"/>
                  </a:cubicBezTo>
                  <a:cubicBezTo>
                    <a:pt x="109" y="322"/>
                    <a:pt x="341" y="183"/>
                    <a:pt x="547" y="80"/>
                  </a:cubicBezTo>
                  <a:cubicBezTo>
                    <a:pt x="570" y="69"/>
                    <a:pt x="575" y="43"/>
                    <a:pt x="564" y="24"/>
                  </a:cubicBezTo>
                  <a:cubicBezTo>
                    <a:pt x="558" y="8"/>
                    <a:pt x="544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2433597" y="1082580"/>
              <a:ext cx="17098" cy="11717"/>
            </a:xfrm>
            <a:custGeom>
              <a:avLst/>
              <a:gdLst/>
              <a:ahLst/>
              <a:cxnLst/>
              <a:rect l="l" t="t" r="r" b="b"/>
              <a:pathLst>
                <a:path w="556" h="381" extrusionOk="0">
                  <a:moveTo>
                    <a:pt x="555" y="1"/>
                  </a:moveTo>
                  <a:cubicBezTo>
                    <a:pt x="555" y="1"/>
                    <a:pt x="47" y="280"/>
                    <a:pt x="0" y="380"/>
                  </a:cubicBezTo>
                  <a:lnTo>
                    <a:pt x="5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2431967" y="1081227"/>
              <a:ext cx="20020" cy="14331"/>
            </a:xfrm>
            <a:custGeom>
              <a:avLst/>
              <a:gdLst/>
              <a:ahLst/>
              <a:cxnLst/>
              <a:rect l="l" t="t" r="r" b="b"/>
              <a:pathLst>
                <a:path w="651" h="466" extrusionOk="0">
                  <a:moveTo>
                    <a:pt x="602" y="1"/>
                  </a:moveTo>
                  <a:cubicBezTo>
                    <a:pt x="596" y="1"/>
                    <a:pt x="589" y="2"/>
                    <a:pt x="583" y="6"/>
                  </a:cubicBezTo>
                  <a:cubicBezTo>
                    <a:pt x="494" y="53"/>
                    <a:pt x="61" y="299"/>
                    <a:pt x="11" y="407"/>
                  </a:cubicBezTo>
                  <a:cubicBezTo>
                    <a:pt x="0" y="427"/>
                    <a:pt x="11" y="452"/>
                    <a:pt x="31" y="463"/>
                  </a:cubicBezTo>
                  <a:cubicBezTo>
                    <a:pt x="36" y="463"/>
                    <a:pt x="42" y="466"/>
                    <a:pt x="50" y="466"/>
                  </a:cubicBezTo>
                  <a:cubicBezTo>
                    <a:pt x="67" y="466"/>
                    <a:pt x="81" y="458"/>
                    <a:pt x="84" y="441"/>
                  </a:cubicBezTo>
                  <a:cubicBezTo>
                    <a:pt x="114" y="379"/>
                    <a:pt x="416" y="193"/>
                    <a:pt x="619" y="78"/>
                  </a:cubicBezTo>
                  <a:cubicBezTo>
                    <a:pt x="642" y="67"/>
                    <a:pt x="650" y="45"/>
                    <a:pt x="639" y="22"/>
                  </a:cubicBezTo>
                  <a:cubicBezTo>
                    <a:pt x="631" y="9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2456846" y="1110718"/>
              <a:ext cx="17959" cy="10517"/>
            </a:xfrm>
            <a:custGeom>
              <a:avLst/>
              <a:gdLst/>
              <a:ahLst/>
              <a:cxnLst/>
              <a:rect l="l" t="t" r="r" b="b"/>
              <a:pathLst>
                <a:path w="584" h="342" extrusionOk="0">
                  <a:moveTo>
                    <a:pt x="53" y="1"/>
                  </a:moveTo>
                  <a:cubicBezTo>
                    <a:pt x="46" y="1"/>
                    <a:pt x="38" y="3"/>
                    <a:pt x="31" y="6"/>
                  </a:cubicBezTo>
                  <a:cubicBezTo>
                    <a:pt x="8" y="15"/>
                    <a:pt x="0" y="40"/>
                    <a:pt x="11" y="62"/>
                  </a:cubicBezTo>
                  <a:cubicBezTo>
                    <a:pt x="14" y="65"/>
                    <a:pt x="154" y="341"/>
                    <a:pt x="472" y="341"/>
                  </a:cubicBezTo>
                  <a:cubicBezTo>
                    <a:pt x="491" y="341"/>
                    <a:pt x="519" y="335"/>
                    <a:pt x="544" y="333"/>
                  </a:cubicBezTo>
                  <a:cubicBezTo>
                    <a:pt x="566" y="333"/>
                    <a:pt x="583" y="313"/>
                    <a:pt x="580" y="288"/>
                  </a:cubicBezTo>
                  <a:cubicBezTo>
                    <a:pt x="580" y="267"/>
                    <a:pt x="561" y="252"/>
                    <a:pt x="538" y="252"/>
                  </a:cubicBezTo>
                  <a:cubicBezTo>
                    <a:pt x="537" y="252"/>
                    <a:pt x="535" y="252"/>
                    <a:pt x="533" y="252"/>
                  </a:cubicBezTo>
                  <a:cubicBezTo>
                    <a:pt x="511" y="255"/>
                    <a:pt x="490" y="256"/>
                    <a:pt x="469" y="256"/>
                  </a:cubicBezTo>
                  <a:cubicBezTo>
                    <a:pt x="206" y="256"/>
                    <a:pt x="94" y="36"/>
                    <a:pt x="87" y="26"/>
                  </a:cubicBezTo>
                  <a:cubicBezTo>
                    <a:pt x="81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2431445" y="1078890"/>
              <a:ext cx="13408" cy="9287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435" y="1"/>
                  </a:moveTo>
                  <a:cubicBezTo>
                    <a:pt x="435" y="1"/>
                    <a:pt x="53" y="176"/>
                    <a:pt x="0" y="302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2429815" y="1077475"/>
              <a:ext cx="16576" cy="11993"/>
            </a:xfrm>
            <a:custGeom>
              <a:avLst/>
              <a:gdLst/>
              <a:ahLst/>
              <a:cxnLst/>
              <a:rect l="l" t="t" r="r" b="b"/>
              <a:pathLst>
                <a:path w="539" h="390" extrusionOk="0">
                  <a:moveTo>
                    <a:pt x="488" y="0"/>
                  </a:moveTo>
                  <a:cubicBezTo>
                    <a:pt x="483" y="0"/>
                    <a:pt x="477" y="2"/>
                    <a:pt x="472" y="5"/>
                  </a:cubicBezTo>
                  <a:cubicBezTo>
                    <a:pt x="430" y="27"/>
                    <a:pt x="70" y="195"/>
                    <a:pt x="11" y="328"/>
                  </a:cubicBezTo>
                  <a:cubicBezTo>
                    <a:pt x="0" y="351"/>
                    <a:pt x="11" y="376"/>
                    <a:pt x="31" y="384"/>
                  </a:cubicBezTo>
                  <a:cubicBezTo>
                    <a:pt x="39" y="384"/>
                    <a:pt x="42" y="390"/>
                    <a:pt x="50" y="390"/>
                  </a:cubicBezTo>
                  <a:cubicBezTo>
                    <a:pt x="67" y="390"/>
                    <a:pt x="81" y="379"/>
                    <a:pt x="92" y="359"/>
                  </a:cubicBezTo>
                  <a:cubicBezTo>
                    <a:pt x="123" y="281"/>
                    <a:pt x="363" y="147"/>
                    <a:pt x="505" y="80"/>
                  </a:cubicBezTo>
                  <a:cubicBezTo>
                    <a:pt x="528" y="72"/>
                    <a:pt x="539" y="47"/>
                    <a:pt x="528" y="27"/>
                  </a:cubicBezTo>
                  <a:cubicBezTo>
                    <a:pt x="519" y="1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2453925" y="1111518"/>
              <a:ext cx="9964" cy="19835"/>
            </a:xfrm>
            <a:custGeom>
              <a:avLst/>
              <a:gdLst/>
              <a:ahLst/>
              <a:cxnLst/>
              <a:rect l="l" t="t" r="r" b="b"/>
              <a:pathLst>
                <a:path w="324" h="645" extrusionOk="0">
                  <a:moveTo>
                    <a:pt x="50" y="0"/>
                  </a:moveTo>
                  <a:cubicBezTo>
                    <a:pt x="41" y="0"/>
                    <a:pt x="33" y="3"/>
                    <a:pt x="25" y="8"/>
                  </a:cubicBezTo>
                  <a:cubicBezTo>
                    <a:pt x="9" y="22"/>
                    <a:pt x="0" y="44"/>
                    <a:pt x="14" y="67"/>
                  </a:cubicBezTo>
                  <a:cubicBezTo>
                    <a:pt x="218" y="365"/>
                    <a:pt x="42" y="561"/>
                    <a:pt x="31" y="572"/>
                  </a:cubicBezTo>
                  <a:cubicBezTo>
                    <a:pt x="17" y="588"/>
                    <a:pt x="17" y="614"/>
                    <a:pt x="36" y="630"/>
                  </a:cubicBezTo>
                  <a:cubicBezTo>
                    <a:pt x="42" y="641"/>
                    <a:pt x="53" y="644"/>
                    <a:pt x="64" y="644"/>
                  </a:cubicBezTo>
                  <a:cubicBezTo>
                    <a:pt x="76" y="644"/>
                    <a:pt x="84" y="639"/>
                    <a:pt x="95" y="628"/>
                  </a:cubicBezTo>
                  <a:cubicBezTo>
                    <a:pt x="95" y="625"/>
                    <a:pt x="324" y="376"/>
                    <a:pt x="84" y="17"/>
                  </a:cubicBezTo>
                  <a:cubicBezTo>
                    <a:pt x="75" y="6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2779102" y="696820"/>
              <a:ext cx="96009" cy="58153"/>
            </a:xfrm>
            <a:custGeom>
              <a:avLst/>
              <a:gdLst/>
              <a:ahLst/>
              <a:cxnLst/>
              <a:rect l="l" t="t" r="r" b="b"/>
              <a:pathLst>
                <a:path w="3122" h="1891" extrusionOk="0">
                  <a:moveTo>
                    <a:pt x="1170" y="1"/>
                  </a:moveTo>
                  <a:cubicBezTo>
                    <a:pt x="847" y="1"/>
                    <a:pt x="850" y="431"/>
                    <a:pt x="850" y="431"/>
                  </a:cubicBezTo>
                  <a:cubicBezTo>
                    <a:pt x="806" y="396"/>
                    <a:pt x="755" y="380"/>
                    <a:pt x="701" y="380"/>
                  </a:cubicBezTo>
                  <a:cubicBezTo>
                    <a:pt x="394" y="380"/>
                    <a:pt x="0" y="902"/>
                    <a:pt x="357" y="1246"/>
                  </a:cubicBezTo>
                  <a:cubicBezTo>
                    <a:pt x="473" y="1357"/>
                    <a:pt x="589" y="1416"/>
                    <a:pt x="693" y="1436"/>
                  </a:cubicBezTo>
                  <a:lnTo>
                    <a:pt x="693" y="1436"/>
                  </a:lnTo>
                  <a:cubicBezTo>
                    <a:pt x="707" y="1599"/>
                    <a:pt x="802" y="1751"/>
                    <a:pt x="1043" y="1785"/>
                  </a:cubicBezTo>
                  <a:cubicBezTo>
                    <a:pt x="1135" y="1797"/>
                    <a:pt x="1220" y="1804"/>
                    <a:pt x="1297" y="1804"/>
                  </a:cubicBezTo>
                  <a:cubicBezTo>
                    <a:pt x="1508" y="1804"/>
                    <a:pt x="1663" y="1758"/>
                    <a:pt x="1767" y="1685"/>
                  </a:cubicBezTo>
                  <a:lnTo>
                    <a:pt x="1767" y="1685"/>
                  </a:lnTo>
                  <a:cubicBezTo>
                    <a:pt x="1788" y="1723"/>
                    <a:pt x="1816" y="1761"/>
                    <a:pt x="1852" y="1798"/>
                  </a:cubicBezTo>
                  <a:cubicBezTo>
                    <a:pt x="1914" y="1862"/>
                    <a:pt x="2000" y="1890"/>
                    <a:pt x="2095" y="1890"/>
                  </a:cubicBezTo>
                  <a:cubicBezTo>
                    <a:pt x="2512" y="1890"/>
                    <a:pt x="3121" y="1356"/>
                    <a:pt x="2828" y="956"/>
                  </a:cubicBezTo>
                  <a:cubicBezTo>
                    <a:pt x="2734" y="825"/>
                    <a:pt x="2621" y="774"/>
                    <a:pt x="2512" y="770"/>
                  </a:cubicBezTo>
                  <a:lnTo>
                    <a:pt x="2512" y="770"/>
                  </a:lnTo>
                  <a:cubicBezTo>
                    <a:pt x="2540" y="586"/>
                    <a:pt x="2475" y="361"/>
                    <a:pt x="2268" y="189"/>
                  </a:cubicBezTo>
                  <a:cubicBezTo>
                    <a:pt x="2175" y="111"/>
                    <a:pt x="2077" y="80"/>
                    <a:pt x="1985" y="80"/>
                  </a:cubicBezTo>
                  <a:cubicBezTo>
                    <a:pt x="1857" y="80"/>
                    <a:pt x="1738" y="139"/>
                    <a:pt x="1648" y="224"/>
                  </a:cubicBezTo>
                  <a:lnTo>
                    <a:pt x="1648" y="224"/>
                  </a:lnTo>
                  <a:cubicBezTo>
                    <a:pt x="1595" y="168"/>
                    <a:pt x="1523" y="115"/>
                    <a:pt x="1428" y="69"/>
                  </a:cubicBezTo>
                  <a:cubicBezTo>
                    <a:pt x="1325" y="20"/>
                    <a:pt x="1240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2783100" y="695375"/>
              <a:ext cx="87214" cy="60890"/>
            </a:xfrm>
            <a:custGeom>
              <a:avLst/>
              <a:gdLst/>
              <a:ahLst/>
              <a:cxnLst/>
              <a:rect l="l" t="t" r="r" b="b"/>
              <a:pathLst>
                <a:path w="2836" h="1980" extrusionOk="0">
                  <a:moveTo>
                    <a:pt x="1516" y="333"/>
                  </a:moveTo>
                  <a:cubicBezTo>
                    <a:pt x="1616" y="459"/>
                    <a:pt x="1622" y="584"/>
                    <a:pt x="1585" y="654"/>
                  </a:cubicBezTo>
                  <a:cubicBezTo>
                    <a:pt x="1567" y="699"/>
                    <a:pt x="1536" y="725"/>
                    <a:pt x="1501" y="725"/>
                  </a:cubicBezTo>
                  <a:cubicBezTo>
                    <a:pt x="1479" y="725"/>
                    <a:pt x="1454" y="714"/>
                    <a:pt x="1432" y="688"/>
                  </a:cubicBezTo>
                  <a:cubicBezTo>
                    <a:pt x="1362" y="615"/>
                    <a:pt x="1401" y="459"/>
                    <a:pt x="1516" y="333"/>
                  </a:cubicBezTo>
                  <a:close/>
                  <a:moveTo>
                    <a:pt x="2333" y="861"/>
                  </a:moveTo>
                  <a:cubicBezTo>
                    <a:pt x="2294" y="1009"/>
                    <a:pt x="2185" y="1115"/>
                    <a:pt x="2054" y="1115"/>
                  </a:cubicBezTo>
                  <a:cubicBezTo>
                    <a:pt x="2023" y="1115"/>
                    <a:pt x="2009" y="1106"/>
                    <a:pt x="2004" y="1101"/>
                  </a:cubicBezTo>
                  <a:cubicBezTo>
                    <a:pt x="2001" y="1092"/>
                    <a:pt x="2004" y="1075"/>
                    <a:pt x="2018" y="1048"/>
                  </a:cubicBezTo>
                  <a:cubicBezTo>
                    <a:pt x="2057" y="978"/>
                    <a:pt x="2182" y="875"/>
                    <a:pt x="2333" y="861"/>
                  </a:cubicBezTo>
                  <a:close/>
                  <a:moveTo>
                    <a:pt x="782" y="1067"/>
                  </a:moveTo>
                  <a:cubicBezTo>
                    <a:pt x="803" y="1067"/>
                    <a:pt x="822" y="1081"/>
                    <a:pt x="840" y="1112"/>
                  </a:cubicBezTo>
                  <a:cubicBezTo>
                    <a:pt x="888" y="1195"/>
                    <a:pt x="896" y="1274"/>
                    <a:pt x="857" y="1341"/>
                  </a:cubicBezTo>
                  <a:cubicBezTo>
                    <a:pt x="820" y="1407"/>
                    <a:pt x="741" y="1449"/>
                    <a:pt x="646" y="1449"/>
                  </a:cubicBezTo>
                  <a:cubicBezTo>
                    <a:pt x="633" y="1449"/>
                    <a:pt x="620" y="1448"/>
                    <a:pt x="606" y="1447"/>
                  </a:cubicBezTo>
                  <a:cubicBezTo>
                    <a:pt x="603" y="1307"/>
                    <a:pt x="659" y="1173"/>
                    <a:pt x="718" y="1106"/>
                  </a:cubicBezTo>
                  <a:cubicBezTo>
                    <a:pt x="740" y="1081"/>
                    <a:pt x="762" y="1067"/>
                    <a:pt x="782" y="1067"/>
                  </a:cubicBezTo>
                  <a:close/>
                  <a:moveTo>
                    <a:pt x="1716" y="1307"/>
                  </a:moveTo>
                  <a:cubicBezTo>
                    <a:pt x="1722" y="1307"/>
                    <a:pt x="1739" y="1324"/>
                    <a:pt x="1747" y="1371"/>
                  </a:cubicBezTo>
                  <a:cubicBezTo>
                    <a:pt x="1767" y="1488"/>
                    <a:pt x="1733" y="1592"/>
                    <a:pt x="1649" y="1670"/>
                  </a:cubicBezTo>
                  <a:cubicBezTo>
                    <a:pt x="1596" y="1544"/>
                    <a:pt x="1622" y="1424"/>
                    <a:pt x="1658" y="1357"/>
                  </a:cubicBezTo>
                  <a:cubicBezTo>
                    <a:pt x="1683" y="1321"/>
                    <a:pt x="1705" y="1307"/>
                    <a:pt x="1716" y="1307"/>
                  </a:cubicBezTo>
                  <a:close/>
                  <a:moveTo>
                    <a:pt x="1035" y="87"/>
                  </a:moveTo>
                  <a:cubicBezTo>
                    <a:pt x="1103" y="87"/>
                    <a:pt x="1183" y="108"/>
                    <a:pt x="1276" y="152"/>
                  </a:cubicBezTo>
                  <a:cubicBezTo>
                    <a:pt x="1345" y="186"/>
                    <a:pt x="1407" y="225"/>
                    <a:pt x="1457" y="269"/>
                  </a:cubicBezTo>
                  <a:cubicBezTo>
                    <a:pt x="1323" y="417"/>
                    <a:pt x="1253" y="624"/>
                    <a:pt x="1370" y="749"/>
                  </a:cubicBezTo>
                  <a:cubicBezTo>
                    <a:pt x="1421" y="805"/>
                    <a:pt x="1471" y="813"/>
                    <a:pt x="1502" y="813"/>
                  </a:cubicBezTo>
                  <a:cubicBezTo>
                    <a:pt x="1569" y="813"/>
                    <a:pt x="1627" y="769"/>
                    <a:pt x="1663" y="693"/>
                  </a:cubicBezTo>
                  <a:cubicBezTo>
                    <a:pt x="1708" y="596"/>
                    <a:pt x="1708" y="431"/>
                    <a:pt x="1580" y="278"/>
                  </a:cubicBezTo>
                  <a:cubicBezTo>
                    <a:pt x="1665" y="206"/>
                    <a:pt x="1762" y="169"/>
                    <a:pt x="1857" y="169"/>
                  </a:cubicBezTo>
                  <a:cubicBezTo>
                    <a:pt x="1945" y="169"/>
                    <a:pt x="2032" y="201"/>
                    <a:pt x="2110" y="266"/>
                  </a:cubicBezTo>
                  <a:cubicBezTo>
                    <a:pt x="2274" y="400"/>
                    <a:pt x="2355" y="587"/>
                    <a:pt x="2344" y="771"/>
                  </a:cubicBezTo>
                  <a:cubicBezTo>
                    <a:pt x="2168" y="780"/>
                    <a:pt x="2004" y="891"/>
                    <a:pt x="1942" y="1003"/>
                  </a:cubicBezTo>
                  <a:cubicBezTo>
                    <a:pt x="1912" y="1053"/>
                    <a:pt x="1906" y="1103"/>
                    <a:pt x="1928" y="1137"/>
                  </a:cubicBezTo>
                  <a:cubicBezTo>
                    <a:pt x="1942" y="1162"/>
                    <a:pt x="1976" y="1193"/>
                    <a:pt x="2054" y="1193"/>
                  </a:cubicBezTo>
                  <a:cubicBezTo>
                    <a:pt x="2227" y="1193"/>
                    <a:pt x="2372" y="1059"/>
                    <a:pt x="2417" y="858"/>
                  </a:cubicBezTo>
                  <a:cubicBezTo>
                    <a:pt x="2511" y="872"/>
                    <a:pt x="2590" y="928"/>
                    <a:pt x="2659" y="1022"/>
                  </a:cubicBezTo>
                  <a:cubicBezTo>
                    <a:pt x="2768" y="1170"/>
                    <a:pt x="2729" y="1324"/>
                    <a:pt x="2679" y="1424"/>
                  </a:cubicBezTo>
                  <a:cubicBezTo>
                    <a:pt x="2553" y="1672"/>
                    <a:pt x="2219" y="1890"/>
                    <a:pt x="1962" y="1890"/>
                  </a:cubicBezTo>
                  <a:cubicBezTo>
                    <a:pt x="1873" y="1890"/>
                    <a:pt x="1803" y="1868"/>
                    <a:pt x="1750" y="1815"/>
                  </a:cubicBezTo>
                  <a:cubicBezTo>
                    <a:pt x="1730" y="1790"/>
                    <a:pt x="1708" y="1765"/>
                    <a:pt x="1691" y="1742"/>
                  </a:cubicBezTo>
                  <a:cubicBezTo>
                    <a:pt x="1806" y="1647"/>
                    <a:pt x="1859" y="1508"/>
                    <a:pt x="1825" y="1352"/>
                  </a:cubicBezTo>
                  <a:cubicBezTo>
                    <a:pt x="1806" y="1229"/>
                    <a:pt x="1739" y="1215"/>
                    <a:pt x="1711" y="1215"/>
                  </a:cubicBezTo>
                  <a:cubicBezTo>
                    <a:pt x="1663" y="1215"/>
                    <a:pt x="1616" y="1251"/>
                    <a:pt x="1582" y="1310"/>
                  </a:cubicBezTo>
                  <a:cubicBezTo>
                    <a:pt x="1529" y="1396"/>
                    <a:pt x="1502" y="1550"/>
                    <a:pt x="1574" y="1712"/>
                  </a:cubicBezTo>
                  <a:cubicBezTo>
                    <a:pt x="1472" y="1770"/>
                    <a:pt x="1329" y="1798"/>
                    <a:pt x="1157" y="1798"/>
                  </a:cubicBezTo>
                  <a:cubicBezTo>
                    <a:pt x="1081" y="1798"/>
                    <a:pt x="999" y="1792"/>
                    <a:pt x="913" y="1781"/>
                  </a:cubicBezTo>
                  <a:cubicBezTo>
                    <a:pt x="706" y="1748"/>
                    <a:pt x="631" y="1633"/>
                    <a:pt x="606" y="1522"/>
                  </a:cubicBezTo>
                  <a:lnTo>
                    <a:pt x="606" y="1522"/>
                  </a:lnTo>
                  <a:cubicBezTo>
                    <a:pt x="617" y="1523"/>
                    <a:pt x="629" y="1523"/>
                    <a:pt x="640" y="1523"/>
                  </a:cubicBezTo>
                  <a:cubicBezTo>
                    <a:pt x="765" y="1523"/>
                    <a:pt x="873" y="1466"/>
                    <a:pt x="924" y="1371"/>
                  </a:cubicBezTo>
                  <a:cubicBezTo>
                    <a:pt x="971" y="1282"/>
                    <a:pt x="966" y="1168"/>
                    <a:pt x="902" y="1059"/>
                  </a:cubicBezTo>
                  <a:cubicBezTo>
                    <a:pt x="857" y="989"/>
                    <a:pt x="807" y="975"/>
                    <a:pt x="773" y="975"/>
                  </a:cubicBezTo>
                  <a:cubicBezTo>
                    <a:pt x="729" y="975"/>
                    <a:pt x="687" y="995"/>
                    <a:pt x="645" y="1042"/>
                  </a:cubicBezTo>
                  <a:cubicBezTo>
                    <a:pt x="564" y="1128"/>
                    <a:pt x="514" y="1279"/>
                    <a:pt x="511" y="1419"/>
                  </a:cubicBezTo>
                  <a:cubicBezTo>
                    <a:pt x="425" y="1394"/>
                    <a:pt x="333" y="1335"/>
                    <a:pt x="249" y="1254"/>
                  </a:cubicBezTo>
                  <a:cubicBezTo>
                    <a:pt x="76" y="1087"/>
                    <a:pt x="118" y="897"/>
                    <a:pt x="157" y="797"/>
                  </a:cubicBezTo>
                  <a:cubicBezTo>
                    <a:pt x="232" y="612"/>
                    <a:pt x="414" y="462"/>
                    <a:pt x="567" y="462"/>
                  </a:cubicBezTo>
                  <a:cubicBezTo>
                    <a:pt x="617" y="462"/>
                    <a:pt x="659" y="476"/>
                    <a:pt x="693" y="504"/>
                  </a:cubicBezTo>
                  <a:cubicBezTo>
                    <a:pt x="701" y="512"/>
                    <a:pt x="711" y="515"/>
                    <a:pt x="720" y="515"/>
                  </a:cubicBezTo>
                  <a:cubicBezTo>
                    <a:pt x="726" y="515"/>
                    <a:pt x="732" y="514"/>
                    <a:pt x="737" y="512"/>
                  </a:cubicBezTo>
                  <a:cubicBezTo>
                    <a:pt x="751" y="504"/>
                    <a:pt x="762" y="490"/>
                    <a:pt x="762" y="473"/>
                  </a:cubicBezTo>
                  <a:cubicBezTo>
                    <a:pt x="762" y="470"/>
                    <a:pt x="762" y="261"/>
                    <a:pt x="871" y="149"/>
                  </a:cubicBezTo>
                  <a:cubicBezTo>
                    <a:pt x="914" y="108"/>
                    <a:pt x="968" y="87"/>
                    <a:pt x="1035" y="87"/>
                  </a:cubicBezTo>
                  <a:close/>
                  <a:moveTo>
                    <a:pt x="1034" y="1"/>
                  </a:moveTo>
                  <a:cubicBezTo>
                    <a:pt x="943" y="1"/>
                    <a:pt x="867" y="32"/>
                    <a:pt x="810" y="93"/>
                  </a:cubicBezTo>
                  <a:cubicBezTo>
                    <a:pt x="718" y="183"/>
                    <a:pt x="690" y="319"/>
                    <a:pt x="679" y="403"/>
                  </a:cubicBezTo>
                  <a:cubicBezTo>
                    <a:pt x="645" y="389"/>
                    <a:pt x="609" y="381"/>
                    <a:pt x="567" y="381"/>
                  </a:cubicBezTo>
                  <a:cubicBezTo>
                    <a:pt x="383" y="381"/>
                    <a:pt x="168" y="554"/>
                    <a:pt x="79" y="769"/>
                  </a:cubicBezTo>
                  <a:cubicBezTo>
                    <a:pt x="1" y="975"/>
                    <a:pt x="42" y="1173"/>
                    <a:pt x="196" y="1321"/>
                  </a:cubicBezTo>
                  <a:cubicBezTo>
                    <a:pt x="299" y="1421"/>
                    <a:pt x="411" y="1488"/>
                    <a:pt x="522" y="1516"/>
                  </a:cubicBezTo>
                  <a:cubicBezTo>
                    <a:pt x="553" y="1714"/>
                    <a:pt x="693" y="1840"/>
                    <a:pt x="907" y="1871"/>
                  </a:cubicBezTo>
                  <a:cubicBezTo>
                    <a:pt x="1001" y="1884"/>
                    <a:pt x="1089" y="1891"/>
                    <a:pt x="1171" y="1891"/>
                  </a:cubicBezTo>
                  <a:cubicBezTo>
                    <a:pt x="1354" y="1891"/>
                    <a:pt x="1508" y="1857"/>
                    <a:pt x="1622" y="1790"/>
                  </a:cubicBezTo>
                  <a:cubicBezTo>
                    <a:pt x="1641" y="1818"/>
                    <a:pt x="1663" y="1845"/>
                    <a:pt x="1691" y="1873"/>
                  </a:cubicBezTo>
                  <a:cubicBezTo>
                    <a:pt x="1758" y="1943"/>
                    <a:pt x="1850" y="1979"/>
                    <a:pt x="1962" y="1979"/>
                  </a:cubicBezTo>
                  <a:cubicBezTo>
                    <a:pt x="2249" y="1979"/>
                    <a:pt x="2612" y="1742"/>
                    <a:pt x="2749" y="1463"/>
                  </a:cubicBezTo>
                  <a:cubicBezTo>
                    <a:pt x="2835" y="1293"/>
                    <a:pt x="2827" y="1117"/>
                    <a:pt x="2723" y="975"/>
                  </a:cubicBezTo>
                  <a:cubicBezTo>
                    <a:pt x="2643" y="861"/>
                    <a:pt x="2539" y="794"/>
                    <a:pt x="2422" y="777"/>
                  </a:cubicBezTo>
                  <a:cubicBezTo>
                    <a:pt x="2442" y="568"/>
                    <a:pt x="2344" y="353"/>
                    <a:pt x="2157" y="199"/>
                  </a:cubicBezTo>
                  <a:cubicBezTo>
                    <a:pt x="2065" y="121"/>
                    <a:pt x="1962" y="82"/>
                    <a:pt x="1850" y="82"/>
                  </a:cubicBezTo>
                  <a:cubicBezTo>
                    <a:pt x="1736" y="82"/>
                    <a:pt x="1616" y="127"/>
                    <a:pt x="1516" y="211"/>
                  </a:cubicBezTo>
                  <a:cubicBezTo>
                    <a:pt x="1460" y="158"/>
                    <a:pt x="1390" y="113"/>
                    <a:pt x="1309" y="74"/>
                  </a:cubicBezTo>
                  <a:cubicBezTo>
                    <a:pt x="1208" y="25"/>
                    <a:pt x="1115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2457338" y="1013048"/>
              <a:ext cx="42346" cy="42192"/>
            </a:xfrm>
            <a:custGeom>
              <a:avLst/>
              <a:gdLst/>
              <a:ahLst/>
              <a:cxnLst/>
              <a:rect l="l" t="t" r="r" b="b"/>
              <a:pathLst>
                <a:path w="1377" h="1372" extrusionOk="0">
                  <a:moveTo>
                    <a:pt x="386" y="102"/>
                  </a:moveTo>
                  <a:cubicBezTo>
                    <a:pt x="428" y="127"/>
                    <a:pt x="509" y="175"/>
                    <a:pt x="629" y="261"/>
                  </a:cubicBezTo>
                  <a:cubicBezTo>
                    <a:pt x="556" y="303"/>
                    <a:pt x="483" y="353"/>
                    <a:pt x="414" y="401"/>
                  </a:cubicBezTo>
                  <a:cubicBezTo>
                    <a:pt x="389" y="225"/>
                    <a:pt x="383" y="141"/>
                    <a:pt x="386" y="102"/>
                  </a:cubicBezTo>
                  <a:close/>
                  <a:moveTo>
                    <a:pt x="1039" y="150"/>
                  </a:moveTo>
                  <a:lnTo>
                    <a:pt x="1039" y="150"/>
                  </a:lnTo>
                  <a:cubicBezTo>
                    <a:pt x="1019" y="203"/>
                    <a:pt x="991" y="295"/>
                    <a:pt x="949" y="401"/>
                  </a:cubicBezTo>
                  <a:cubicBezTo>
                    <a:pt x="899" y="356"/>
                    <a:pt x="838" y="314"/>
                    <a:pt x="779" y="270"/>
                  </a:cubicBezTo>
                  <a:cubicBezTo>
                    <a:pt x="910" y="192"/>
                    <a:pt x="997" y="155"/>
                    <a:pt x="1039" y="150"/>
                  </a:cubicBezTo>
                  <a:close/>
                  <a:moveTo>
                    <a:pt x="347" y="552"/>
                  </a:moveTo>
                  <a:cubicBezTo>
                    <a:pt x="361" y="632"/>
                    <a:pt x="375" y="719"/>
                    <a:pt x="391" y="817"/>
                  </a:cubicBezTo>
                  <a:cubicBezTo>
                    <a:pt x="174" y="805"/>
                    <a:pt x="118" y="778"/>
                    <a:pt x="98" y="769"/>
                  </a:cubicBezTo>
                  <a:cubicBezTo>
                    <a:pt x="132" y="727"/>
                    <a:pt x="221" y="646"/>
                    <a:pt x="347" y="552"/>
                  </a:cubicBezTo>
                  <a:close/>
                  <a:moveTo>
                    <a:pt x="988" y="538"/>
                  </a:moveTo>
                  <a:cubicBezTo>
                    <a:pt x="1159" y="674"/>
                    <a:pt x="1237" y="750"/>
                    <a:pt x="1262" y="791"/>
                  </a:cubicBezTo>
                  <a:cubicBezTo>
                    <a:pt x="1186" y="803"/>
                    <a:pt x="1041" y="814"/>
                    <a:pt x="874" y="819"/>
                  </a:cubicBezTo>
                  <a:cubicBezTo>
                    <a:pt x="913" y="730"/>
                    <a:pt x="949" y="635"/>
                    <a:pt x="988" y="538"/>
                  </a:cubicBezTo>
                  <a:close/>
                  <a:moveTo>
                    <a:pt x="698" y="314"/>
                  </a:moveTo>
                  <a:cubicBezTo>
                    <a:pt x="771" y="370"/>
                    <a:pt x="849" y="426"/>
                    <a:pt x="919" y="482"/>
                  </a:cubicBezTo>
                  <a:cubicBezTo>
                    <a:pt x="877" y="596"/>
                    <a:pt x="829" y="716"/>
                    <a:pt x="782" y="819"/>
                  </a:cubicBezTo>
                  <a:cubicBezTo>
                    <a:pt x="732" y="822"/>
                    <a:pt x="679" y="824"/>
                    <a:pt x="627" y="824"/>
                  </a:cubicBezTo>
                  <a:cubicBezTo>
                    <a:pt x="576" y="824"/>
                    <a:pt x="524" y="822"/>
                    <a:pt x="475" y="819"/>
                  </a:cubicBezTo>
                  <a:cubicBezTo>
                    <a:pt x="456" y="699"/>
                    <a:pt x="439" y="591"/>
                    <a:pt x="422" y="496"/>
                  </a:cubicBezTo>
                  <a:cubicBezTo>
                    <a:pt x="514" y="434"/>
                    <a:pt x="612" y="370"/>
                    <a:pt x="698" y="314"/>
                  </a:cubicBezTo>
                  <a:close/>
                  <a:moveTo>
                    <a:pt x="492" y="903"/>
                  </a:moveTo>
                  <a:cubicBezTo>
                    <a:pt x="535" y="906"/>
                    <a:pt x="578" y="907"/>
                    <a:pt x="620" y="907"/>
                  </a:cubicBezTo>
                  <a:cubicBezTo>
                    <a:pt x="663" y="907"/>
                    <a:pt x="705" y="906"/>
                    <a:pt x="748" y="903"/>
                  </a:cubicBezTo>
                  <a:lnTo>
                    <a:pt x="748" y="903"/>
                  </a:lnTo>
                  <a:cubicBezTo>
                    <a:pt x="645" y="1123"/>
                    <a:pt x="589" y="1221"/>
                    <a:pt x="559" y="1260"/>
                  </a:cubicBezTo>
                  <a:cubicBezTo>
                    <a:pt x="545" y="1190"/>
                    <a:pt x="522" y="1054"/>
                    <a:pt x="492" y="903"/>
                  </a:cubicBezTo>
                  <a:close/>
                  <a:moveTo>
                    <a:pt x="363" y="0"/>
                  </a:moveTo>
                  <a:cubicBezTo>
                    <a:pt x="349" y="0"/>
                    <a:pt x="333" y="8"/>
                    <a:pt x="322" y="19"/>
                  </a:cubicBezTo>
                  <a:cubicBezTo>
                    <a:pt x="305" y="38"/>
                    <a:pt x="277" y="72"/>
                    <a:pt x="333" y="454"/>
                  </a:cubicBezTo>
                  <a:cubicBezTo>
                    <a:pt x="232" y="526"/>
                    <a:pt x="71" y="649"/>
                    <a:pt x="26" y="722"/>
                  </a:cubicBezTo>
                  <a:cubicBezTo>
                    <a:pt x="1" y="758"/>
                    <a:pt x="12" y="786"/>
                    <a:pt x="18" y="800"/>
                  </a:cubicBezTo>
                  <a:cubicBezTo>
                    <a:pt x="43" y="842"/>
                    <a:pt x="107" y="884"/>
                    <a:pt x="405" y="897"/>
                  </a:cubicBezTo>
                  <a:cubicBezTo>
                    <a:pt x="447" y="1137"/>
                    <a:pt x="486" y="1333"/>
                    <a:pt x="486" y="1333"/>
                  </a:cubicBezTo>
                  <a:cubicBezTo>
                    <a:pt x="486" y="1344"/>
                    <a:pt x="492" y="1355"/>
                    <a:pt x="503" y="1361"/>
                  </a:cubicBezTo>
                  <a:cubicBezTo>
                    <a:pt x="514" y="1369"/>
                    <a:pt x="525" y="1372"/>
                    <a:pt x="539" y="1372"/>
                  </a:cubicBezTo>
                  <a:cubicBezTo>
                    <a:pt x="578" y="1372"/>
                    <a:pt x="631" y="1372"/>
                    <a:pt x="838" y="897"/>
                  </a:cubicBezTo>
                  <a:cubicBezTo>
                    <a:pt x="1058" y="889"/>
                    <a:pt x="1248" y="872"/>
                    <a:pt x="1306" y="861"/>
                  </a:cubicBezTo>
                  <a:cubicBezTo>
                    <a:pt x="1329" y="856"/>
                    <a:pt x="1348" y="842"/>
                    <a:pt x="1354" y="817"/>
                  </a:cubicBezTo>
                  <a:cubicBezTo>
                    <a:pt x="1362" y="786"/>
                    <a:pt x="1376" y="733"/>
                    <a:pt x="1019" y="448"/>
                  </a:cubicBezTo>
                  <a:cubicBezTo>
                    <a:pt x="1072" y="312"/>
                    <a:pt x="1111" y="197"/>
                    <a:pt x="1125" y="144"/>
                  </a:cubicBezTo>
                  <a:cubicBezTo>
                    <a:pt x="1131" y="114"/>
                    <a:pt x="1125" y="94"/>
                    <a:pt x="1114" y="80"/>
                  </a:cubicBezTo>
                  <a:cubicBezTo>
                    <a:pt x="1103" y="72"/>
                    <a:pt x="1086" y="58"/>
                    <a:pt x="1055" y="58"/>
                  </a:cubicBezTo>
                  <a:cubicBezTo>
                    <a:pt x="994" y="58"/>
                    <a:pt x="874" y="108"/>
                    <a:pt x="701" y="211"/>
                  </a:cubicBezTo>
                  <a:cubicBezTo>
                    <a:pt x="617" y="147"/>
                    <a:pt x="428" y="16"/>
                    <a:pt x="375" y="2"/>
                  </a:cubicBezTo>
                  <a:cubicBezTo>
                    <a:pt x="371" y="1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2527023" y="675632"/>
              <a:ext cx="44376" cy="40040"/>
            </a:xfrm>
            <a:custGeom>
              <a:avLst/>
              <a:gdLst/>
              <a:ahLst/>
              <a:cxnLst/>
              <a:rect l="l" t="t" r="r" b="b"/>
              <a:pathLst>
                <a:path w="1443" h="1302" extrusionOk="0">
                  <a:moveTo>
                    <a:pt x="441" y="88"/>
                  </a:moveTo>
                  <a:lnTo>
                    <a:pt x="441" y="88"/>
                  </a:lnTo>
                  <a:cubicBezTo>
                    <a:pt x="491" y="108"/>
                    <a:pt x="594" y="169"/>
                    <a:pt x="723" y="261"/>
                  </a:cubicBezTo>
                  <a:cubicBezTo>
                    <a:pt x="650" y="295"/>
                    <a:pt x="569" y="337"/>
                    <a:pt x="483" y="381"/>
                  </a:cubicBezTo>
                  <a:cubicBezTo>
                    <a:pt x="427" y="172"/>
                    <a:pt x="435" y="108"/>
                    <a:pt x="441" y="88"/>
                  </a:cubicBezTo>
                  <a:close/>
                  <a:moveTo>
                    <a:pt x="1161" y="155"/>
                  </a:moveTo>
                  <a:lnTo>
                    <a:pt x="1161" y="155"/>
                  </a:lnTo>
                  <a:cubicBezTo>
                    <a:pt x="1150" y="205"/>
                    <a:pt x="1130" y="295"/>
                    <a:pt x="1083" y="434"/>
                  </a:cubicBezTo>
                  <a:cubicBezTo>
                    <a:pt x="1021" y="381"/>
                    <a:pt x="951" y="325"/>
                    <a:pt x="884" y="275"/>
                  </a:cubicBezTo>
                  <a:cubicBezTo>
                    <a:pt x="1046" y="197"/>
                    <a:pt x="1124" y="166"/>
                    <a:pt x="1161" y="155"/>
                  </a:cubicBezTo>
                  <a:close/>
                  <a:moveTo>
                    <a:pt x="435" y="504"/>
                  </a:moveTo>
                  <a:cubicBezTo>
                    <a:pt x="455" y="576"/>
                    <a:pt x="480" y="660"/>
                    <a:pt x="511" y="744"/>
                  </a:cubicBezTo>
                  <a:cubicBezTo>
                    <a:pt x="268" y="722"/>
                    <a:pt x="162" y="696"/>
                    <a:pt x="114" y="680"/>
                  </a:cubicBezTo>
                  <a:cubicBezTo>
                    <a:pt x="176" y="643"/>
                    <a:pt x="296" y="582"/>
                    <a:pt x="435" y="504"/>
                  </a:cubicBezTo>
                  <a:close/>
                  <a:moveTo>
                    <a:pt x="804" y="320"/>
                  </a:moveTo>
                  <a:cubicBezTo>
                    <a:pt x="893" y="387"/>
                    <a:pt x="979" y="457"/>
                    <a:pt x="1060" y="526"/>
                  </a:cubicBezTo>
                  <a:cubicBezTo>
                    <a:pt x="1032" y="616"/>
                    <a:pt x="999" y="702"/>
                    <a:pt x="968" y="786"/>
                  </a:cubicBezTo>
                  <a:cubicBezTo>
                    <a:pt x="843" y="780"/>
                    <a:pt x="717" y="769"/>
                    <a:pt x="603" y="758"/>
                  </a:cubicBezTo>
                  <a:cubicBezTo>
                    <a:pt x="566" y="655"/>
                    <a:pt x="533" y="554"/>
                    <a:pt x="511" y="470"/>
                  </a:cubicBezTo>
                  <a:cubicBezTo>
                    <a:pt x="619" y="415"/>
                    <a:pt x="720" y="362"/>
                    <a:pt x="804" y="320"/>
                  </a:cubicBezTo>
                  <a:close/>
                  <a:moveTo>
                    <a:pt x="1124" y="582"/>
                  </a:moveTo>
                  <a:cubicBezTo>
                    <a:pt x="1247" y="694"/>
                    <a:pt x="1303" y="763"/>
                    <a:pt x="1320" y="794"/>
                  </a:cubicBezTo>
                  <a:cubicBezTo>
                    <a:pt x="1269" y="794"/>
                    <a:pt x="1172" y="794"/>
                    <a:pt x="1055" y="786"/>
                  </a:cubicBezTo>
                  <a:cubicBezTo>
                    <a:pt x="1077" y="722"/>
                    <a:pt x="1105" y="655"/>
                    <a:pt x="1124" y="582"/>
                  </a:cubicBezTo>
                  <a:close/>
                  <a:moveTo>
                    <a:pt x="633" y="847"/>
                  </a:moveTo>
                  <a:lnTo>
                    <a:pt x="633" y="847"/>
                  </a:lnTo>
                  <a:cubicBezTo>
                    <a:pt x="731" y="853"/>
                    <a:pt x="837" y="861"/>
                    <a:pt x="935" y="867"/>
                  </a:cubicBezTo>
                  <a:cubicBezTo>
                    <a:pt x="857" y="1070"/>
                    <a:pt x="804" y="1168"/>
                    <a:pt x="776" y="1204"/>
                  </a:cubicBezTo>
                  <a:cubicBezTo>
                    <a:pt x="748" y="1143"/>
                    <a:pt x="692" y="1003"/>
                    <a:pt x="633" y="847"/>
                  </a:cubicBezTo>
                  <a:close/>
                  <a:moveTo>
                    <a:pt x="446" y="0"/>
                  </a:moveTo>
                  <a:cubicBezTo>
                    <a:pt x="422" y="0"/>
                    <a:pt x="400" y="9"/>
                    <a:pt x="382" y="30"/>
                  </a:cubicBezTo>
                  <a:cubicBezTo>
                    <a:pt x="357" y="66"/>
                    <a:pt x="338" y="141"/>
                    <a:pt x="413" y="420"/>
                  </a:cubicBezTo>
                  <a:cubicBezTo>
                    <a:pt x="198" y="535"/>
                    <a:pt x="22" y="632"/>
                    <a:pt x="22" y="632"/>
                  </a:cubicBezTo>
                  <a:cubicBezTo>
                    <a:pt x="14" y="638"/>
                    <a:pt x="6" y="646"/>
                    <a:pt x="3" y="657"/>
                  </a:cubicBezTo>
                  <a:cubicBezTo>
                    <a:pt x="0" y="674"/>
                    <a:pt x="3" y="694"/>
                    <a:pt x="14" y="710"/>
                  </a:cubicBezTo>
                  <a:cubicBezTo>
                    <a:pt x="28" y="733"/>
                    <a:pt x="61" y="786"/>
                    <a:pt x="544" y="836"/>
                  </a:cubicBezTo>
                  <a:cubicBezTo>
                    <a:pt x="617" y="1042"/>
                    <a:pt x="689" y="1215"/>
                    <a:pt x="717" y="1268"/>
                  </a:cubicBezTo>
                  <a:cubicBezTo>
                    <a:pt x="728" y="1288"/>
                    <a:pt x="748" y="1302"/>
                    <a:pt x="770" y="1302"/>
                  </a:cubicBezTo>
                  <a:cubicBezTo>
                    <a:pt x="804" y="1302"/>
                    <a:pt x="859" y="1302"/>
                    <a:pt x="1024" y="864"/>
                  </a:cubicBezTo>
                  <a:cubicBezTo>
                    <a:pt x="1125" y="868"/>
                    <a:pt x="1215" y="872"/>
                    <a:pt x="1280" y="872"/>
                  </a:cubicBezTo>
                  <a:cubicBezTo>
                    <a:pt x="1306" y="872"/>
                    <a:pt x="1328" y="871"/>
                    <a:pt x="1345" y="869"/>
                  </a:cubicBezTo>
                  <a:cubicBezTo>
                    <a:pt x="1389" y="867"/>
                    <a:pt x="1409" y="839"/>
                    <a:pt x="1412" y="825"/>
                  </a:cubicBezTo>
                  <a:cubicBezTo>
                    <a:pt x="1423" y="797"/>
                    <a:pt x="1442" y="738"/>
                    <a:pt x="1158" y="487"/>
                  </a:cubicBezTo>
                  <a:cubicBezTo>
                    <a:pt x="1189" y="390"/>
                    <a:pt x="1258" y="164"/>
                    <a:pt x="1256" y="111"/>
                  </a:cubicBezTo>
                  <a:cubicBezTo>
                    <a:pt x="1256" y="85"/>
                    <a:pt x="1233" y="60"/>
                    <a:pt x="1194" y="60"/>
                  </a:cubicBezTo>
                  <a:cubicBezTo>
                    <a:pt x="1161" y="60"/>
                    <a:pt x="1088" y="80"/>
                    <a:pt x="812" y="211"/>
                  </a:cubicBezTo>
                  <a:cubicBezTo>
                    <a:pt x="712" y="138"/>
                    <a:pt x="547" y="24"/>
                    <a:pt x="463" y="2"/>
                  </a:cubicBezTo>
                  <a:cubicBezTo>
                    <a:pt x="457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2806348" y="1037035"/>
              <a:ext cx="44376" cy="40101"/>
            </a:xfrm>
            <a:custGeom>
              <a:avLst/>
              <a:gdLst/>
              <a:ahLst/>
              <a:cxnLst/>
              <a:rect l="l" t="t" r="r" b="b"/>
              <a:pathLst>
                <a:path w="1443" h="1304" extrusionOk="0">
                  <a:moveTo>
                    <a:pt x="447" y="90"/>
                  </a:moveTo>
                  <a:cubicBezTo>
                    <a:pt x="494" y="106"/>
                    <a:pt x="600" y="165"/>
                    <a:pt x="729" y="260"/>
                  </a:cubicBezTo>
                  <a:cubicBezTo>
                    <a:pt x="656" y="296"/>
                    <a:pt x="575" y="338"/>
                    <a:pt x="489" y="383"/>
                  </a:cubicBezTo>
                  <a:cubicBezTo>
                    <a:pt x="433" y="173"/>
                    <a:pt x="439" y="106"/>
                    <a:pt x="447" y="90"/>
                  </a:cubicBezTo>
                  <a:close/>
                  <a:moveTo>
                    <a:pt x="1164" y="157"/>
                  </a:moveTo>
                  <a:lnTo>
                    <a:pt x="1164" y="157"/>
                  </a:lnTo>
                  <a:cubicBezTo>
                    <a:pt x="1153" y="204"/>
                    <a:pt x="1133" y="296"/>
                    <a:pt x="1089" y="436"/>
                  </a:cubicBezTo>
                  <a:cubicBezTo>
                    <a:pt x="1025" y="383"/>
                    <a:pt x="955" y="327"/>
                    <a:pt x="891" y="274"/>
                  </a:cubicBezTo>
                  <a:cubicBezTo>
                    <a:pt x="1050" y="198"/>
                    <a:pt x="1128" y="165"/>
                    <a:pt x="1164" y="157"/>
                  </a:cubicBezTo>
                  <a:close/>
                  <a:moveTo>
                    <a:pt x="436" y="505"/>
                  </a:moveTo>
                  <a:cubicBezTo>
                    <a:pt x="455" y="578"/>
                    <a:pt x="481" y="661"/>
                    <a:pt x="511" y="745"/>
                  </a:cubicBezTo>
                  <a:cubicBezTo>
                    <a:pt x="268" y="720"/>
                    <a:pt x="162" y="695"/>
                    <a:pt x="115" y="678"/>
                  </a:cubicBezTo>
                  <a:cubicBezTo>
                    <a:pt x="182" y="645"/>
                    <a:pt x="299" y="578"/>
                    <a:pt x="436" y="505"/>
                  </a:cubicBezTo>
                  <a:close/>
                  <a:moveTo>
                    <a:pt x="807" y="316"/>
                  </a:moveTo>
                  <a:cubicBezTo>
                    <a:pt x="893" y="383"/>
                    <a:pt x="980" y="452"/>
                    <a:pt x="1061" y="522"/>
                  </a:cubicBezTo>
                  <a:cubicBezTo>
                    <a:pt x="1033" y="611"/>
                    <a:pt x="999" y="701"/>
                    <a:pt x="969" y="784"/>
                  </a:cubicBezTo>
                  <a:cubicBezTo>
                    <a:pt x="843" y="776"/>
                    <a:pt x="718" y="765"/>
                    <a:pt x="603" y="756"/>
                  </a:cubicBezTo>
                  <a:cubicBezTo>
                    <a:pt x="570" y="653"/>
                    <a:pt x="536" y="553"/>
                    <a:pt x="514" y="466"/>
                  </a:cubicBezTo>
                  <a:cubicBezTo>
                    <a:pt x="620" y="410"/>
                    <a:pt x="723" y="357"/>
                    <a:pt x="807" y="316"/>
                  </a:cubicBezTo>
                  <a:close/>
                  <a:moveTo>
                    <a:pt x="1128" y="581"/>
                  </a:moveTo>
                  <a:cubicBezTo>
                    <a:pt x="1248" y="692"/>
                    <a:pt x="1304" y="762"/>
                    <a:pt x="1323" y="793"/>
                  </a:cubicBezTo>
                  <a:cubicBezTo>
                    <a:pt x="1270" y="793"/>
                    <a:pt x="1172" y="793"/>
                    <a:pt x="1058" y="787"/>
                  </a:cubicBezTo>
                  <a:cubicBezTo>
                    <a:pt x="1080" y="720"/>
                    <a:pt x="1105" y="650"/>
                    <a:pt x="1128" y="581"/>
                  </a:cubicBezTo>
                  <a:close/>
                  <a:moveTo>
                    <a:pt x="640" y="843"/>
                  </a:moveTo>
                  <a:lnTo>
                    <a:pt x="640" y="843"/>
                  </a:lnTo>
                  <a:cubicBezTo>
                    <a:pt x="732" y="854"/>
                    <a:pt x="838" y="860"/>
                    <a:pt x="938" y="862"/>
                  </a:cubicBezTo>
                  <a:cubicBezTo>
                    <a:pt x="863" y="1066"/>
                    <a:pt x="810" y="1164"/>
                    <a:pt x="782" y="1203"/>
                  </a:cubicBezTo>
                  <a:cubicBezTo>
                    <a:pt x="754" y="1139"/>
                    <a:pt x="698" y="999"/>
                    <a:pt x="640" y="843"/>
                  </a:cubicBezTo>
                  <a:close/>
                  <a:moveTo>
                    <a:pt x="444" y="0"/>
                  </a:moveTo>
                  <a:cubicBezTo>
                    <a:pt x="420" y="0"/>
                    <a:pt x="398" y="11"/>
                    <a:pt x="383" y="31"/>
                  </a:cubicBezTo>
                  <a:cubicBezTo>
                    <a:pt x="358" y="64"/>
                    <a:pt x="338" y="143"/>
                    <a:pt x="414" y="422"/>
                  </a:cubicBezTo>
                  <a:cubicBezTo>
                    <a:pt x="199" y="536"/>
                    <a:pt x="23" y="634"/>
                    <a:pt x="23" y="634"/>
                  </a:cubicBezTo>
                  <a:cubicBezTo>
                    <a:pt x="15" y="636"/>
                    <a:pt x="6" y="648"/>
                    <a:pt x="3" y="659"/>
                  </a:cubicBezTo>
                  <a:cubicBezTo>
                    <a:pt x="1" y="675"/>
                    <a:pt x="3" y="692"/>
                    <a:pt x="15" y="709"/>
                  </a:cubicBezTo>
                  <a:cubicBezTo>
                    <a:pt x="31" y="734"/>
                    <a:pt x="65" y="787"/>
                    <a:pt x="547" y="834"/>
                  </a:cubicBezTo>
                  <a:cubicBezTo>
                    <a:pt x="620" y="1041"/>
                    <a:pt x="693" y="1217"/>
                    <a:pt x="720" y="1267"/>
                  </a:cubicBezTo>
                  <a:cubicBezTo>
                    <a:pt x="732" y="1289"/>
                    <a:pt x="754" y="1303"/>
                    <a:pt x="773" y="1303"/>
                  </a:cubicBezTo>
                  <a:cubicBezTo>
                    <a:pt x="807" y="1303"/>
                    <a:pt x="860" y="1303"/>
                    <a:pt x="1025" y="862"/>
                  </a:cubicBezTo>
                  <a:cubicBezTo>
                    <a:pt x="1133" y="869"/>
                    <a:pt x="1228" y="872"/>
                    <a:pt x="1292" y="872"/>
                  </a:cubicBezTo>
                  <a:cubicBezTo>
                    <a:pt x="1313" y="872"/>
                    <a:pt x="1331" y="871"/>
                    <a:pt x="1345" y="871"/>
                  </a:cubicBezTo>
                  <a:cubicBezTo>
                    <a:pt x="1390" y="868"/>
                    <a:pt x="1410" y="840"/>
                    <a:pt x="1412" y="826"/>
                  </a:cubicBezTo>
                  <a:cubicBezTo>
                    <a:pt x="1423" y="798"/>
                    <a:pt x="1443" y="737"/>
                    <a:pt x="1158" y="486"/>
                  </a:cubicBezTo>
                  <a:cubicBezTo>
                    <a:pt x="1189" y="385"/>
                    <a:pt x="1259" y="162"/>
                    <a:pt x="1256" y="109"/>
                  </a:cubicBezTo>
                  <a:cubicBezTo>
                    <a:pt x="1256" y="87"/>
                    <a:pt x="1234" y="62"/>
                    <a:pt x="1197" y="62"/>
                  </a:cubicBezTo>
                  <a:cubicBezTo>
                    <a:pt x="1161" y="62"/>
                    <a:pt x="1089" y="78"/>
                    <a:pt x="813" y="212"/>
                  </a:cubicBezTo>
                  <a:cubicBezTo>
                    <a:pt x="712" y="137"/>
                    <a:pt x="547" y="23"/>
                    <a:pt x="464" y="3"/>
                  </a:cubicBezTo>
                  <a:cubicBezTo>
                    <a:pt x="457" y="1"/>
                    <a:pt x="450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2394726" y="692392"/>
              <a:ext cx="107265" cy="104097"/>
            </a:xfrm>
            <a:custGeom>
              <a:avLst/>
              <a:gdLst/>
              <a:ahLst/>
              <a:cxnLst/>
              <a:rect l="l" t="t" r="r" b="b"/>
              <a:pathLst>
                <a:path w="3488" h="3385" extrusionOk="0">
                  <a:moveTo>
                    <a:pt x="1883" y="79"/>
                  </a:moveTo>
                  <a:cubicBezTo>
                    <a:pt x="1917" y="126"/>
                    <a:pt x="1964" y="330"/>
                    <a:pt x="1995" y="500"/>
                  </a:cubicBezTo>
                  <a:cubicBezTo>
                    <a:pt x="2001" y="514"/>
                    <a:pt x="2009" y="525"/>
                    <a:pt x="2020" y="531"/>
                  </a:cubicBezTo>
                  <a:cubicBezTo>
                    <a:pt x="2024" y="534"/>
                    <a:pt x="2029" y="535"/>
                    <a:pt x="2033" y="535"/>
                  </a:cubicBezTo>
                  <a:cubicBezTo>
                    <a:pt x="2041" y="535"/>
                    <a:pt x="2050" y="532"/>
                    <a:pt x="2059" y="528"/>
                  </a:cubicBezTo>
                  <a:cubicBezTo>
                    <a:pt x="2252" y="403"/>
                    <a:pt x="2489" y="274"/>
                    <a:pt x="2564" y="249"/>
                  </a:cubicBezTo>
                  <a:lnTo>
                    <a:pt x="2564" y="249"/>
                  </a:lnTo>
                  <a:cubicBezTo>
                    <a:pt x="2572" y="322"/>
                    <a:pt x="2567" y="539"/>
                    <a:pt x="2553" y="734"/>
                  </a:cubicBezTo>
                  <a:cubicBezTo>
                    <a:pt x="2553" y="748"/>
                    <a:pt x="2558" y="762"/>
                    <a:pt x="2567" y="768"/>
                  </a:cubicBezTo>
                  <a:cubicBezTo>
                    <a:pt x="2576" y="775"/>
                    <a:pt x="2585" y="780"/>
                    <a:pt x="2596" y="780"/>
                  </a:cubicBezTo>
                  <a:cubicBezTo>
                    <a:pt x="2598" y="780"/>
                    <a:pt x="2601" y="780"/>
                    <a:pt x="2603" y="779"/>
                  </a:cubicBezTo>
                  <a:cubicBezTo>
                    <a:pt x="2606" y="779"/>
                    <a:pt x="2882" y="737"/>
                    <a:pt x="3036" y="737"/>
                  </a:cubicBezTo>
                  <a:cubicBezTo>
                    <a:pt x="3069" y="737"/>
                    <a:pt x="3091" y="737"/>
                    <a:pt x="3103" y="740"/>
                  </a:cubicBezTo>
                  <a:cubicBezTo>
                    <a:pt x="3094" y="810"/>
                    <a:pt x="2980" y="1044"/>
                    <a:pt x="2865" y="1239"/>
                  </a:cubicBezTo>
                  <a:cubicBezTo>
                    <a:pt x="2854" y="1251"/>
                    <a:pt x="2854" y="1265"/>
                    <a:pt x="2860" y="1278"/>
                  </a:cubicBezTo>
                  <a:cubicBezTo>
                    <a:pt x="2868" y="1292"/>
                    <a:pt x="2879" y="1298"/>
                    <a:pt x="2893" y="1301"/>
                  </a:cubicBezTo>
                  <a:cubicBezTo>
                    <a:pt x="3139" y="1348"/>
                    <a:pt x="3370" y="1421"/>
                    <a:pt x="3387" y="1463"/>
                  </a:cubicBezTo>
                  <a:cubicBezTo>
                    <a:pt x="3387" y="1510"/>
                    <a:pt x="3178" y="1686"/>
                    <a:pt x="2938" y="1845"/>
                  </a:cubicBezTo>
                  <a:cubicBezTo>
                    <a:pt x="2924" y="1853"/>
                    <a:pt x="2916" y="1867"/>
                    <a:pt x="2916" y="1881"/>
                  </a:cubicBezTo>
                  <a:cubicBezTo>
                    <a:pt x="2916" y="1895"/>
                    <a:pt x="2924" y="1906"/>
                    <a:pt x="2935" y="1915"/>
                  </a:cubicBezTo>
                  <a:cubicBezTo>
                    <a:pt x="3091" y="2032"/>
                    <a:pt x="3264" y="2185"/>
                    <a:pt x="3284" y="2235"/>
                  </a:cubicBezTo>
                  <a:cubicBezTo>
                    <a:pt x="3245" y="2277"/>
                    <a:pt x="2999" y="2353"/>
                    <a:pt x="2787" y="2397"/>
                  </a:cubicBezTo>
                  <a:cubicBezTo>
                    <a:pt x="2768" y="2400"/>
                    <a:pt x="2748" y="2422"/>
                    <a:pt x="2754" y="2442"/>
                  </a:cubicBezTo>
                  <a:cubicBezTo>
                    <a:pt x="2771" y="2626"/>
                    <a:pt x="2787" y="2844"/>
                    <a:pt x="2782" y="2916"/>
                  </a:cubicBezTo>
                  <a:cubicBezTo>
                    <a:pt x="2701" y="2899"/>
                    <a:pt x="2461" y="2774"/>
                    <a:pt x="2302" y="2682"/>
                  </a:cubicBezTo>
                  <a:cubicBezTo>
                    <a:pt x="2297" y="2678"/>
                    <a:pt x="2291" y="2677"/>
                    <a:pt x="2284" y="2677"/>
                  </a:cubicBezTo>
                  <a:cubicBezTo>
                    <a:pt x="2279" y="2677"/>
                    <a:pt x="2274" y="2678"/>
                    <a:pt x="2268" y="2679"/>
                  </a:cubicBezTo>
                  <a:cubicBezTo>
                    <a:pt x="2257" y="2682"/>
                    <a:pt x="2246" y="2693"/>
                    <a:pt x="2243" y="2704"/>
                  </a:cubicBezTo>
                  <a:cubicBezTo>
                    <a:pt x="2162" y="2911"/>
                    <a:pt x="2070" y="3136"/>
                    <a:pt x="2023" y="3209"/>
                  </a:cubicBezTo>
                  <a:cubicBezTo>
                    <a:pt x="1975" y="3153"/>
                    <a:pt x="1869" y="3003"/>
                    <a:pt x="1777" y="2869"/>
                  </a:cubicBezTo>
                  <a:cubicBezTo>
                    <a:pt x="1769" y="2858"/>
                    <a:pt x="1758" y="2855"/>
                    <a:pt x="1744" y="2849"/>
                  </a:cubicBezTo>
                  <a:cubicBezTo>
                    <a:pt x="1730" y="2849"/>
                    <a:pt x="1722" y="2855"/>
                    <a:pt x="1710" y="2863"/>
                  </a:cubicBezTo>
                  <a:cubicBezTo>
                    <a:pt x="1535" y="3042"/>
                    <a:pt x="1331" y="3234"/>
                    <a:pt x="1253" y="3287"/>
                  </a:cubicBezTo>
                  <a:cubicBezTo>
                    <a:pt x="1233" y="3203"/>
                    <a:pt x="1197" y="2969"/>
                    <a:pt x="1166" y="2751"/>
                  </a:cubicBezTo>
                  <a:cubicBezTo>
                    <a:pt x="1166" y="2743"/>
                    <a:pt x="1158" y="2732"/>
                    <a:pt x="1150" y="2724"/>
                  </a:cubicBezTo>
                  <a:cubicBezTo>
                    <a:pt x="1141" y="2718"/>
                    <a:pt x="1136" y="2715"/>
                    <a:pt x="1125" y="2715"/>
                  </a:cubicBezTo>
                  <a:cubicBezTo>
                    <a:pt x="1122" y="2715"/>
                    <a:pt x="1122" y="2715"/>
                    <a:pt x="1125" y="2704"/>
                  </a:cubicBezTo>
                  <a:lnTo>
                    <a:pt x="1125" y="2704"/>
                  </a:lnTo>
                  <a:cubicBezTo>
                    <a:pt x="1122" y="2707"/>
                    <a:pt x="740" y="2774"/>
                    <a:pt x="586" y="2774"/>
                  </a:cubicBezTo>
                  <a:lnTo>
                    <a:pt x="564" y="2774"/>
                  </a:lnTo>
                  <a:cubicBezTo>
                    <a:pt x="581" y="2701"/>
                    <a:pt x="689" y="2486"/>
                    <a:pt x="790" y="2311"/>
                  </a:cubicBezTo>
                  <a:cubicBezTo>
                    <a:pt x="795" y="2300"/>
                    <a:pt x="795" y="2286"/>
                    <a:pt x="790" y="2272"/>
                  </a:cubicBezTo>
                  <a:cubicBezTo>
                    <a:pt x="781" y="2258"/>
                    <a:pt x="767" y="2249"/>
                    <a:pt x="754" y="2247"/>
                  </a:cubicBezTo>
                  <a:cubicBezTo>
                    <a:pt x="480" y="2219"/>
                    <a:pt x="218" y="2157"/>
                    <a:pt x="201" y="2110"/>
                  </a:cubicBezTo>
                  <a:cubicBezTo>
                    <a:pt x="190" y="2065"/>
                    <a:pt x="363" y="1887"/>
                    <a:pt x="567" y="1739"/>
                  </a:cubicBezTo>
                  <a:cubicBezTo>
                    <a:pt x="578" y="1728"/>
                    <a:pt x="583" y="1716"/>
                    <a:pt x="583" y="1703"/>
                  </a:cubicBezTo>
                  <a:cubicBezTo>
                    <a:pt x="583" y="1689"/>
                    <a:pt x="578" y="1677"/>
                    <a:pt x="567" y="1669"/>
                  </a:cubicBezTo>
                  <a:cubicBezTo>
                    <a:pt x="388" y="1530"/>
                    <a:pt x="193" y="1365"/>
                    <a:pt x="134" y="1298"/>
                  </a:cubicBezTo>
                  <a:cubicBezTo>
                    <a:pt x="215" y="1270"/>
                    <a:pt x="438" y="1223"/>
                    <a:pt x="639" y="1186"/>
                  </a:cubicBezTo>
                  <a:cubicBezTo>
                    <a:pt x="653" y="1186"/>
                    <a:pt x="664" y="1175"/>
                    <a:pt x="670" y="1167"/>
                  </a:cubicBezTo>
                  <a:cubicBezTo>
                    <a:pt x="678" y="1156"/>
                    <a:pt x="681" y="1145"/>
                    <a:pt x="675" y="1131"/>
                  </a:cubicBezTo>
                  <a:cubicBezTo>
                    <a:pt x="592" y="930"/>
                    <a:pt x="508" y="698"/>
                    <a:pt x="486" y="615"/>
                  </a:cubicBezTo>
                  <a:lnTo>
                    <a:pt x="486" y="615"/>
                  </a:lnTo>
                  <a:cubicBezTo>
                    <a:pt x="628" y="623"/>
                    <a:pt x="1094" y="701"/>
                    <a:pt x="1099" y="701"/>
                  </a:cubicBezTo>
                  <a:cubicBezTo>
                    <a:pt x="1103" y="703"/>
                    <a:pt x="1106" y="703"/>
                    <a:pt x="1109" y="703"/>
                  </a:cubicBezTo>
                  <a:cubicBezTo>
                    <a:pt x="1118" y="703"/>
                    <a:pt x="1128" y="699"/>
                    <a:pt x="1136" y="693"/>
                  </a:cubicBezTo>
                  <a:cubicBezTo>
                    <a:pt x="1144" y="684"/>
                    <a:pt x="1152" y="670"/>
                    <a:pt x="1150" y="656"/>
                  </a:cubicBezTo>
                  <a:cubicBezTo>
                    <a:pt x="1125" y="469"/>
                    <a:pt x="1102" y="246"/>
                    <a:pt x="1108" y="157"/>
                  </a:cubicBezTo>
                  <a:lnTo>
                    <a:pt x="1108" y="157"/>
                  </a:lnTo>
                  <a:cubicBezTo>
                    <a:pt x="1178" y="210"/>
                    <a:pt x="1337" y="361"/>
                    <a:pt x="1473" y="492"/>
                  </a:cubicBezTo>
                  <a:cubicBezTo>
                    <a:pt x="1478" y="500"/>
                    <a:pt x="1485" y="508"/>
                    <a:pt x="1495" y="508"/>
                  </a:cubicBezTo>
                  <a:cubicBezTo>
                    <a:pt x="1498" y="508"/>
                    <a:pt x="1501" y="507"/>
                    <a:pt x="1504" y="506"/>
                  </a:cubicBezTo>
                  <a:cubicBezTo>
                    <a:pt x="1518" y="506"/>
                    <a:pt x="1529" y="500"/>
                    <a:pt x="1535" y="489"/>
                  </a:cubicBezTo>
                  <a:cubicBezTo>
                    <a:pt x="1669" y="310"/>
                    <a:pt x="1836" y="112"/>
                    <a:pt x="1883" y="79"/>
                  </a:cubicBezTo>
                  <a:close/>
                  <a:moveTo>
                    <a:pt x="1892" y="1"/>
                  </a:moveTo>
                  <a:cubicBezTo>
                    <a:pt x="1836" y="1"/>
                    <a:pt x="1702" y="140"/>
                    <a:pt x="1493" y="414"/>
                  </a:cubicBezTo>
                  <a:cubicBezTo>
                    <a:pt x="1171" y="94"/>
                    <a:pt x="1106" y="67"/>
                    <a:pt x="1080" y="67"/>
                  </a:cubicBezTo>
                  <a:cubicBezTo>
                    <a:pt x="1078" y="67"/>
                    <a:pt x="1076" y="68"/>
                    <a:pt x="1074" y="68"/>
                  </a:cubicBezTo>
                  <a:cubicBezTo>
                    <a:pt x="1066" y="68"/>
                    <a:pt x="1046" y="73"/>
                    <a:pt x="1041" y="84"/>
                  </a:cubicBezTo>
                  <a:cubicBezTo>
                    <a:pt x="1010" y="124"/>
                    <a:pt x="1013" y="302"/>
                    <a:pt x="1055" y="623"/>
                  </a:cubicBezTo>
                  <a:cubicBezTo>
                    <a:pt x="918" y="601"/>
                    <a:pt x="569" y="545"/>
                    <a:pt x="466" y="545"/>
                  </a:cubicBezTo>
                  <a:cubicBezTo>
                    <a:pt x="444" y="545"/>
                    <a:pt x="427" y="548"/>
                    <a:pt x="413" y="559"/>
                  </a:cubicBezTo>
                  <a:cubicBezTo>
                    <a:pt x="385" y="581"/>
                    <a:pt x="357" y="601"/>
                    <a:pt x="572" y="1131"/>
                  </a:cubicBezTo>
                  <a:cubicBezTo>
                    <a:pt x="70" y="1223"/>
                    <a:pt x="50" y="1259"/>
                    <a:pt x="39" y="1278"/>
                  </a:cubicBezTo>
                  <a:cubicBezTo>
                    <a:pt x="23" y="1309"/>
                    <a:pt x="0" y="1348"/>
                    <a:pt x="472" y="1716"/>
                  </a:cubicBezTo>
                  <a:cubicBezTo>
                    <a:pt x="329" y="1825"/>
                    <a:pt x="92" y="2032"/>
                    <a:pt x="120" y="2143"/>
                  </a:cubicBezTo>
                  <a:cubicBezTo>
                    <a:pt x="148" y="2258"/>
                    <a:pt x="483" y="2313"/>
                    <a:pt x="681" y="2339"/>
                  </a:cubicBezTo>
                  <a:cubicBezTo>
                    <a:pt x="438" y="2774"/>
                    <a:pt x="466" y="2818"/>
                    <a:pt x="480" y="2841"/>
                  </a:cubicBezTo>
                  <a:cubicBezTo>
                    <a:pt x="497" y="2863"/>
                    <a:pt x="530" y="2871"/>
                    <a:pt x="581" y="2871"/>
                  </a:cubicBezTo>
                  <a:cubicBezTo>
                    <a:pt x="709" y="2871"/>
                    <a:pt x="982" y="2827"/>
                    <a:pt x="1088" y="2807"/>
                  </a:cubicBezTo>
                  <a:cubicBezTo>
                    <a:pt x="1113" y="2986"/>
                    <a:pt x="1164" y="3318"/>
                    <a:pt x="1194" y="3362"/>
                  </a:cubicBezTo>
                  <a:cubicBezTo>
                    <a:pt x="1200" y="3374"/>
                    <a:pt x="1222" y="3385"/>
                    <a:pt x="1236" y="3385"/>
                  </a:cubicBezTo>
                  <a:cubicBezTo>
                    <a:pt x="1303" y="3385"/>
                    <a:pt x="1540" y="3162"/>
                    <a:pt x="1738" y="2966"/>
                  </a:cubicBezTo>
                  <a:cubicBezTo>
                    <a:pt x="1828" y="3100"/>
                    <a:pt x="1964" y="3293"/>
                    <a:pt x="2003" y="3315"/>
                  </a:cubicBezTo>
                  <a:cubicBezTo>
                    <a:pt x="2009" y="3318"/>
                    <a:pt x="2020" y="3321"/>
                    <a:pt x="2028" y="3321"/>
                  </a:cubicBezTo>
                  <a:cubicBezTo>
                    <a:pt x="2059" y="3321"/>
                    <a:pt x="2101" y="3321"/>
                    <a:pt x="2307" y="2791"/>
                  </a:cubicBezTo>
                  <a:cubicBezTo>
                    <a:pt x="2425" y="2860"/>
                    <a:pt x="2715" y="3014"/>
                    <a:pt x="2801" y="3014"/>
                  </a:cubicBezTo>
                  <a:cubicBezTo>
                    <a:pt x="2843" y="3014"/>
                    <a:pt x="2857" y="2989"/>
                    <a:pt x="2860" y="2980"/>
                  </a:cubicBezTo>
                  <a:cubicBezTo>
                    <a:pt x="2885" y="2919"/>
                    <a:pt x="2857" y="2620"/>
                    <a:pt x="2843" y="2484"/>
                  </a:cubicBezTo>
                  <a:cubicBezTo>
                    <a:pt x="3189" y="2408"/>
                    <a:pt x="3368" y="2330"/>
                    <a:pt x="3370" y="2258"/>
                  </a:cubicBezTo>
                  <a:cubicBezTo>
                    <a:pt x="3373" y="2174"/>
                    <a:pt x="3178" y="2007"/>
                    <a:pt x="3036" y="1895"/>
                  </a:cubicBezTo>
                  <a:cubicBezTo>
                    <a:pt x="3222" y="1769"/>
                    <a:pt x="3487" y="1566"/>
                    <a:pt x="3471" y="1463"/>
                  </a:cubicBezTo>
                  <a:cubicBezTo>
                    <a:pt x="3454" y="1354"/>
                    <a:pt x="3172" y="1281"/>
                    <a:pt x="2966" y="1242"/>
                  </a:cubicBezTo>
                  <a:cubicBezTo>
                    <a:pt x="3242" y="757"/>
                    <a:pt x="3192" y="712"/>
                    <a:pt x="3167" y="693"/>
                  </a:cubicBezTo>
                  <a:cubicBezTo>
                    <a:pt x="3147" y="673"/>
                    <a:pt x="3108" y="665"/>
                    <a:pt x="3036" y="665"/>
                  </a:cubicBezTo>
                  <a:cubicBezTo>
                    <a:pt x="2916" y="665"/>
                    <a:pt x="2729" y="684"/>
                    <a:pt x="2642" y="698"/>
                  </a:cubicBezTo>
                  <a:cubicBezTo>
                    <a:pt x="2651" y="534"/>
                    <a:pt x="2662" y="260"/>
                    <a:pt x="2637" y="204"/>
                  </a:cubicBezTo>
                  <a:cubicBezTo>
                    <a:pt x="2631" y="196"/>
                    <a:pt x="2617" y="171"/>
                    <a:pt x="2581" y="171"/>
                  </a:cubicBezTo>
                  <a:cubicBezTo>
                    <a:pt x="2494" y="171"/>
                    <a:pt x="2210" y="344"/>
                    <a:pt x="2065" y="433"/>
                  </a:cubicBezTo>
                  <a:cubicBezTo>
                    <a:pt x="1987" y="4"/>
                    <a:pt x="1922" y="4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2412747" y="711889"/>
              <a:ext cx="72084" cy="65626"/>
            </a:xfrm>
            <a:custGeom>
              <a:avLst/>
              <a:gdLst/>
              <a:ahLst/>
              <a:cxnLst/>
              <a:rect l="l" t="t" r="r" b="b"/>
              <a:pathLst>
                <a:path w="2344" h="2134" extrusionOk="0">
                  <a:moveTo>
                    <a:pt x="1171" y="1"/>
                  </a:moveTo>
                  <a:cubicBezTo>
                    <a:pt x="898" y="1"/>
                    <a:pt x="625" y="105"/>
                    <a:pt x="416" y="313"/>
                  </a:cubicBezTo>
                  <a:cubicBezTo>
                    <a:pt x="0" y="728"/>
                    <a:pt x="0" y="1406"/>
                    <a:pt x="416" y="1822"/>
                  </a:cubicBezTo>
                  <a:cubicBezTo>
                    <a:pt x="625" y="2030"/>
                    <a:pt x="898" y="2134"/>
                    <a:pt x="1171" y="2134"/>
                  </a:cubicBezTo>
                  <a:cubicBezTo>
                    <a:pt x="1445" y="2134"/>
                    <a:pt x="1717" y="2030"/>
                    <a:pt x="1925" y="1822"/>
                  </a:cubicBezTo>
                  <a:cubicBezTo>
                    <a:pt x="2344" y="1406"/>
                    <a:pt x="2344" y="728"/>
                    <a:pt x="1925" y="313"/>
                  </a:cubicBezTo>
                  <a:cubicBezTo>
                    <a:pt x="1717" y="105"/>
                    <a:pt x="1445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2441901" y="722776"/>
              <a:ext cx="6397" cy="1046"/>
            </a:xfrm>
            <a:custGeom>
              <a:avLst/>
              <a:gdLst/>
              <a:ahLst/>
              <a:cxnLst/>
              <a:rect l="l" t="t" r="r" b="b"/>
              <a:pathLst>
                <a:path w="208" h="34" extrusionOk="0">
                  <a:moveTo>
                    <a:pt x="99" y="0"/>
                  </a:moveTo>
                  <a:cubicBezTo>
                    <a:pt x="48" y="0"/>
                    <a:pt x="1" y="12"/>
                    <a:pt x="1" y="12"/>
                  </a:cubicBezTo>
                  <a:lnTo>
                    <a:pt x="207" y="34"/>
                  </a:lnTo>
                  <a:cubicBezTo>
                    <a:pt x="183" y="8"/>
                    <a:pt x="140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2440609" y="721422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37" y="1"/>
                  </a:moveTo>
                  <a:cubicBezTo>
                    <a:pt x="92" y="1"/>
                    <a:pt x="51" y="8"/>
                    <a:pt x="37" y="11"/>
                  </a:cubicBezTo>
                  <a:cubicBezTo>
                    <a:pt x="15" y="16"/>
                    <a:pt x="1" y="42"/>
                    <a:pt x="6" y="61"/>
                  </a:cubicBezTo>
                  <a:cubicBezTo>
                    <a:pt x="9" y="77"/>
                    <a:pt x="23" y="94"/>
                    <a:pt x="42" y="94"/>
                  </a:cubicBezTo>
                  <a:cubicBezTo>
                    <a:pt x="46" y="94"/>
                    <a:pt x="50" y="93"/>
                    <a:pt x="54" y="92"/>
                  </a:cubicBezTo>
                  <a:cubicBezTo>
                    <a:pt x="77" y="88"/>
                    <a:pt x="107" y="85"/>
                    <a:pt x="135" y="85"/>
                  </a:cubicBezTo>
                  <a:cubicBezTo>
                    <a:pt x="171" y="85"/>
                    <a:pt x="204" y="90"/>
                    <a:pt x="218" y="106"/>
                  </a:cubicBezTo>
                  <a:cubicBezTo>
                    <a:pt x="224" y="114"/>
                    <a:pt x="235" y="120"/>
                    <a:pt x="249" y="120"/>
                  </a:cubicBezTo>
                  <a:cubicBezTo>
                    <a:pt x="260" y="120"/>
                    <a:pt x="266" y="117"/>
                    <a:pt x="277" y="109"/>
                  </a:cubicBezTo>
                  <a:cubicBezTo>
                    <a:pt x="299" y="97"/>
                    <a:pt x="299" y="67"/>
                    <a:pt x="285" y="50"/>
                  </a:cubicBezTo>
                  <a:cubicBezTo>
                    <a:pt x="251" y="11"/>
                    <a:pt x="19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2449527" y="730371"/>
              <a:ext cx="6397" cy="1107"/>
            </a:xfrm>
            <a:custGeom>
              <a:avLst/>
              <a:gdLst/>
              <a:ahLst/>
              <a:cxnLst/>
              <a:rect l="l" t="t" r="r" b="b"/>
              <a:pathLst>
                <a:path w="208" h="36" extrusionOk="0">
                  <a:moveTo>
                    <a:pt x="93" y="0"/>
                  </a:moveTo>
                  <a:cubicBezTo>
                    <a:pt x="45" y="0"/>
                    <a:pt x="1" y="10"/>
                    <a:pt x="1" y="10"/>
                  </a:cubicBezTo>
                  <a:lnTo>
                    <a:pt x="207" y="35"/>
                  </a:lnTo>
                  <a:cubicBezTo>
                    <a:pt x="183" y="8"/>
                    <a:pt x="13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2448174" y="729080"/>
              <a:ext cx="9195" cy="3660"/>
            </a:xfrm>
            <a:custGeom>
              <a:avLst/>
              <a:gdLst/>
              <a:ahLst/>
              <a:cxnLst/>
              <a:rect l="l" t="t" r="r" b="b"/>
              <a:pathLst>
                <a:path w="299" h="119" extrusionOk="0">
                  <a:moveTo>
                    <a:pt x="139" y="0"/>
                  </a:moveTo>
                  <a:cubicBezTo>
                    <a:pt x="94" y="0"/>
                    <a:pt x="54" y="8"/>
                    <a:pt x="39" y="10"/>
                  </a:cubicBezTo>
                  <a:cubicBezTo>
                    <a:pt x="17" y="13"/>
                    <a:pt x="0" y="35"/>
                    <a:pt x="6" y="60"/>
                  </a:cubicBezTo>
                  <a:cubicBezTo>
                    <a:pt x="11" y="77"/>
                    <a:pt x="26" y="92"/>
                    <a:pt x="46" y="92"/>
                  </a:cubicBezTo>
                  <a:cubicBezTo>
                    <a:pt x="50" y="92"/>
                    <a:pt x="53" y="92"/>
                    <a:pt x="56" y="91"/>
                  </a:cubicBezTo>
                  <a:cubicBezTo>
                    <a:pt x="79" y="86"/>
                    <a:pt x="107" y="83"/>
                    <a:pt x="135" y="83"/>
                  </a:cubicBezTo>
                  <a:cubicBezTo>
                    <a:pt x="172" y="83"/>
                    <a:pt x="206" y="89"/>
                    <a:pt x="221" y="105"/>
                  </a:cubicBezTo>
                  <a:cubicBezTo>
                    <a:pt x="226" y="113"/>
                    <a:pt x="237" y="119"/>
                    <a:pt x="251" y="119"/>
                  </a:cubicBezTo>
                  <a:cubicBezTo>
                    <a:pt x="263" y="119"/>
                    <a:pt x="271" y="116"/>
                    <a:pt x="279" y="108"/>
                  </a:cubicBezTo>
                  <a:cubicBezTo>
                    <a:pt x="299" y="94"/>
                    <a:pt x="299" y="66"/>
                    <a:pt x="285" y="49"/>
                  </a:cubicBezTo>
                  <a:cubicBezTo>
                    <a:pt x="252" y="10"/>
                    <a:pt x="19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2459399" y="726189"/>
              <a:ext cx="6120" cy="1845"/>
            </a:xfrm>
            <a:custGeom>
              <a:avLst/>
              <a:gdLst/>
              <a:ahLst/>
              <a:cxnLst/>
              <a:rect l="l" t="t" r="r" b="b"/>
              <a:pathLst>
                <a:path w="199" h="60" extrusionOk="0">
                  <a:moveTo>
                    <a:pt x="17" y="1"/>
                  </a:moveTo>
                  <a:cubicBezTo>
                    <a:pt x="7" y="1"/>
                    <a:pt x="1" y="1"/>
                    <a:pt x="1" y="1"/>
                  </a:cubicBezTo>
                  <a:lnTo>
                    <a:pt x="199" y="60"/>
                  </a:lnTo>
                  <a:cubicBezTo>
                    <a:pt x="165" y="6"/>
                    <a:pt x="59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2458046" y="724621"/>
              <a:ext cx="9103" cy="4705"/>
            </a:xfrm>
            <a:custGeom>
              <a:avLst/>
              <a:gdLst/>
              <a:ahLst/>
              <a:cxnLst/>
              <a:rect l="l" t="t" r="r" b="b"/>
              <a:pathLst>
                <a:path w="296" h="153" extrusionOk="0">
                  <a:moveTo>
                    <a:pt x="67" y="1"/>
                  </a:moveTo>
                  <a:cubicBezTo>
                    <a:pt x="57" y="1"/>
                    <a:pt x="49" y="1"/>
                    <a:pt x="45" y="2"/>
                  </a:cubicBezTo>
                  <a:cubicBezTo>
                    <a:pt x="20" y="7"/>
                    <a:pt x="0" y="24"/>
                    <a:pt x="3" y="49"/>
                  </a:cubicBezTo>
                  <a:cubicBezTo>
                    <a:pt x="6" y="71"/>
                    <a:pt x="22" y="91"/>
                    <a:pt x="48" y="91"/>
                  </a:cubicBezTo>
                  <a:cubicBezTo>
                    <a:pt x="56" y="90"/>
                    <a:pt x="64" y="90"/>
                    <a:pt x="73" y="90"/>
                  </a:cubicBezTo>
                  <a:cubicBezTo>
                    <a:pt x="127" y="90"/>
                    <a:pt x="193" y="104"/>
                    <a:pt x="209" y="133"/>
                  </a:cubicBezTo>
                  <a:cubicBezTo>
                    <a:pt x="215" y="147"/>
                    <a:pt x="229" y="152"/>
                    <a:pt x="243" y="152"/>
                  </a:cubicBezTo>
                  <a:cubicBezTo>
                    <a:pt x="251" y="152"/>
                    <a:pt x="257" y="152"/>
                    <a:pt x="268" y="138"/>
                  </a:cubicBezTo>
                  <a:cubicBezTo>
                    <a:pt x="287" y="127"/>
                    <a:pt x="296" y="105"/>
                    <a:pt x="282" y="83"/>
                  </a:cubicBezTo>
                  <a:cubicBezTo>
                    <a:pt x="237" y="12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2437195" y="732955"/>
              <a:ext cx="6366" cy="1076"/>
            </a:xfrm>
            <a:custGeom>
              <a:avLst/>
              <a:gdLst/>
              <a:ahLst/>
              <a:cxnLst/>
              <a:rect l="l" t="t" r="r" b="b"/>
              <a:pathLst>
                <a:path w="207" h="35" extrusionOk="0">
                  <a:moveTo>
                    <a:pt x="93" y="0"/>
                  </a:moveTo>
                  <a:cubicBezTo>
                    <a:pt x="44" y="0"/>
                    <a:pt x="0" y="10"/>
                    <a:pt x="0" y="10"/>
                  </a:cubicBezTo>
                  <a:lnTo>
                    <a:pt x="207" y="35"/>
                  </a:lnTo>
                  <a:cubicBezTo>
                    <a:pt x="182" y="7"/>
                    <a:pt x="13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2435719" y="731725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40" y="1"/>
                  </a:moveTo>
                  <a:cubicBezTo>
                    <a:pt x="94" y="1"/>
                    <a:pt x="54" y="8"/>
                    <a:pt x="40" y="11"/>
                  </a:cubicBezTo>
                  <a:cubicBezTo>
                    <a:pt x="18" y="16"/>
                    <a:pt x="1" y="36"/>
                    <a:pt x="6" y="61"/>
                  </a:cubicBezTo>
                  <a:cubicBezTo>
                    <a:pt x="11" y="77"/>
                    <a:pt x="25" y="94"/>
                    <a:pt x="45" y="94"/>
                  </a:cubicBezTo>
                  <a:cubicBezTo>
                    <a:pt x="49" y="94"/>
                    <a:pt x="52" y="93"/>
                    <a:pt x="57" y="92"/>
                  </a:cubicBezTo>
                  <a:cubicBezTo>
                    <a:pt x="80" y="88"/>
                    <a:pt x="110" y="85"/>
                    <a:pt x="138" y="85"/>
                  </a:cubicBezTo>
                  <a:cubicBezTo>
                    <a:pt x="174" y="85"/>
                    <a:pt x="207" y="90"/>
                    <a:pt x="221" y="106"/>
                  </a:cubicBezTo>
                  <a:cubicBezTo>
                    <a:pt x="227" y="114"/>
                    <a:pt x="238" y="119"/>
                    <a:pt x="252" y="119"/>
                  </a:cubicBezTo>
                  <a:cubicBezTo>
                    <a:pt x="263" y="119"/>
                    <a:pt x="271" y="117"/>
                    <a:pt x="280" y="108"/>
                  </a:cubicBezTo>
                  <a:cubicBezTo>
                    <a:pt x="299" y="94"/>
                    <a:pt x="299" y="66"/>
                    <a:pt x="285" y="50"/>
                  </a:cubicBezTo>
                  <a:cubicBezTo>
                    <a:pt x="252" y="11"/>
                    <a:pt x="193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2428769" y="727112"/>
              <a:ext cx="6304" cy="1169"/>
            </a:xfrm>
            <a:custGeom>
              <a:avLst/>
              <a:gdLst/>
              <a:ahLst/>
              <a:cxnLst/>
              <a:rect l="l" t="t" r="r" b="b"/>
              <a:pathLst>
                <a:path w="205" h="38" extrusionOk="0">
                  <a:moveTo>
                    <a:pt x="147" y="0"/>
                  </a:moveTo>
                  <a:cubicBezTo>
                    <a:pt x="81" y="0"/>
                    <a:pt x="1" y="38"/>
                    <a:pt x="1" y="38"/>
                  </a:cubicBezTo>
                  <a:lnTo>
                    <a:pt x="204" y="16"/>
                  </a:lnTo>
                  <a:cubicBezTo>
                    <a:pt x="189" y="4"/>
                    <a:pt x="16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2427232" y="725728"/>
              <a:ext cx="9380" cy="3844"/>
            </a:xfrm>
            <a:custGeom>
              <a:avLst/>
              <a:gdLst/>
              <a:ahLst/>
              <a:cxnLst/>
              <a:rect l="l" t="t" r="r" b="b"/>
              <a:pathLst>
                <a:path w="305" h="125" extrusionOk="0">
                  <a:moveTo>
                    <a:pt x="192" y="1"/>
                  </a:moveTo>
                  <a:cubicBezTo>
                    <a:pt x="122" y="1"/>
                    <a:pt x="50" y="34"/>
                    <a:pt x="31" y="44"/>
                  </a:cubicBezTo>
                  <a:cubicBezTo>
                    <a:pt x="6" y="55"/>
                    <a:pt x="1" y="77"/>
                    <a:pt x="12" y="100"/>
                  </a:cubicBezTo>
                  <a:cubicBezTo>
                    <a:pt x="17" y="114"/>
                    <a:pt x="31" y="125"/>
                    <a:pt x="51" y="125"/>
                  </a:cubicBezTo>
                  <a:cubicBezTo>
                    <a:pt x="56" y="125"/>
                    <a:pt x="65" y="125"/>
                    <a:pt x="68" y="119"/>
                  </a:cubicBezTo>
                  <a:cubicBezTo>
                    <a:pt x="102" y="105"/>
                    <a:pt x="158" y="88"/>
                    <a:pt x="197" y="88"/>
                  </a:cubicBezTo>
                  <a:cubicBezTo>
                    <a:pt x="212" y="88"/>
                    <a:pt x="224" y="91"/>
                    <a:pt x="232" y="97"/>
                  </a:cubicBezTo>
                  <a:cubicBezTo>
                    <a:pt x="238" y="102"/>
                    <a:pt x="246" y="105"/>
                    <a:pt x="255" y="105"/>
                  </a:cubicBezTo>
                  <a:cubicBezTo>
                    <a:pt x="268" y="105"/>
                    <a:pt x="282" y="98"/>
                    <a:pt x="291" y="86"/>
                  </a:cubicBezTo>
                  <a:cubicBezTo>
                    <a:pt x="305" y="69"/>
                    <a:pt x="302" y="41"/>
                    <a:pt x="280" y="27"/>
                  </a:cubicBezTo>
                  <a:cubicBezTo>
                    <a:pt x="254" y="8"/>
                    <a:pt x="223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2592219" y="696359"/>
              <a:ext cx="114645" cy="78849"/>
            </a:xfrm>
            <a:custGeom>
              <a:avLst/>
              <a:gdLst/>
              <a:ahLst/>
              <a:cxnLst/>
              <a:rect l="l" t="t" r="r" b="b"/>
              <a:pathLst>
                <a:path w="3728" h="2564" extrusionOk="0">
                  <a:moveTo>
                    <a:pt x="488" y="0"/>
                  </a:moveTo>
                  <a:cubicBezTo>
                    <a:pt x="301" y="0"/>
                    <a:pt x="0" y="2048"/>
                    <a:pt x="0" y="2048"/>
                  </a:cubicBezTo>
                  <a:cubicBezTo>
                    <a:pt x="0" y="2048"/>
                    <a:pt x="2954" y="2564"/>
                    <a:pt x="3384" y="2564"/>
                  </a:cubicBezTo>
                  <a:cubicBezTo>
                    <a:pt x="3401" y="2564"/>
                    <a:pt x="3415" y="2563"/>
                    <a:pt x="3423" y="2561"/>
                  </a:cubicBezTo>
                  <a:cubicBezTo>
                    <a:pt x="3647" y="2522"/>
                    <a:pt x="3728" y="597"/>
                    <a:pt x="3560" y="444"/>
                  </a:cubicBezTo>
                  <a:cubicBezTo>
                    <a:pt x="3550" y="435"/>
                    <a:pt x="3538" y="430"/>
                    <a:pt x="3525" y="430"/>
                  </a:cubicBezTo>
                  <a:cubicBezTo>
                    <a:pt x="3306" y="430"/>
                    <a:pt x="2653" y="1540"/>
                    <a:pt x="2653" y="1540"/>
                  </a:cubicBezTo>
                  <a:cubicBezTo>
                    <a:pt x="2653" y="1540"/>
                    <a:pt x="2171" y="198"/>
                    <a:pt x="2070" y="89"/>
                  </a:cubicBezTo>
                  <a:cubicBezTo>
                    <a:pt x="2066" y="84"/>
                    <a:pt x="2059" y="82"/>
                    <a:pt x="2052" y="82"/>
                  </a:cubicBezTo>
                  <a:cubicBezTo>
                    <a:pt x="1895" y="82"/>
                    <a:pt x="1161" y="1080"/>
                    <a:pt x="1161" y="1080"/>
                  </a:cubicBezTo>
                  <a:cubicBezTo>
                    <a:pt x="1161" y="1080"/>
                    <a:pt x="698" y="201"/>
                    <a:pt x="511" y="11"/>
                  </a:cubicBezTo>
                  <a:cubicBezTo>
                    <a:pt x="504" y="4"/>
                    <a:pt x="496" y="0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2598308" y="719085"/>
              <a:ext cx="20266" cy="35027"/>
            </a:xfrm>
            <a:custGeom>
              <a:avLst/>
              <a:gdLst/>
              <a:ahLst/>
              <a:cxnLst/>
              <a:rect l="l" t="t" r="r" b="b"/>
              <a:pathLst>
                <a:path w="659" h="1139" extrusionOk="0">
                  <a:moveTo>
                    <a:pt x="291" y="92"/>
                  </a:moveTo>
                  <a:cubicBezTo>
                    <a:pt x="371" y="165"/>
                    <a:pt x="544" y="583"/>
                    <a:pt x="564" y="723"/>
                  </a:cubicBezTo>
                  <a:cubicBezTo>
                    <a:pt x="564" y="726"/>
                    <a:pt x="564" y="740"/>
                    <a:pt x="528" y="782"/>
                  </a:cubicBezTo>
                  <a:cubicBezTo>
                    <a:pt x="419" y="899"/>
                    <a:pt x="173" y="1033"/>
                    <a:pt x="84" y="1052"/>
                  </a:cubicBezTo>
                  <a:cubicBezTo>
                    <a:pt x="143" y="636"/>
                    <a:pt x="232" y="176"/>
                    <a:pt x="291" y="92"/>
                  </a:cubicBezTo>
                  <a:close/>
                  <a:moveTo>
                    <a:pt x="291" y="0"/>
                  </a:moveTo>
                  <a:cubicBezTo>
                    <a:pt x="252" y="0"/>
                    <a:pt x="146" y="0"/>
                    <a:pt x="0" y="1074"/>
                  </a:cubicBezTo>
                  <a:cubicBezTo>
                    <a:pt x="0" y="1108"/>
                    <a:pt x="20" y="1139"/>
                    <a:pt x="70" y="1139"/>
                  </a:cubicBezTo>
                  <a:cubicBezTo>
                    <a:pt x="182" y="1139"/>
                    <a:pt x="494" y="954"/>
                    <a:pt x="606" y="823"/>
                  </a:cubicBezTo>
                  <a:cubicBezTo>
                    <a:pt x="642" y="779"/>
                    <a:pt x="659" y="742"/>
                    <a:pt x="653" y="709"/>
                  </a:cubicBezTo>
                  <a:cubicBezTo>
                    <a:pt x="634" y="611"/>
                    <a:pt x="447" y="59"/>
                    <a:pt x="310" y="3"/>
                  </a:cubicBezTo>
                  <a:cubicBezTo>
                    <a:pt x="307" y="3"/>
                    <a:pt x="29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2633489" y="721115"/>
              <a:ext cx="26878" cy="40286"/>
            </a:xfrm>
            <a:custGeom>
              <a:avLst/>
              <a:gdLst/>
              <a:ahLst/>
              <a:cxnLst/>
              <a:rect l="l" t="t" r="r" b="b"/>
              <a:pathLst>
                <a:path w="874" h="1310" extrusionOk="0">
                  <a:moveTo>
                    <a:pt x="544" y="110"/>
                  </a:moveTo>
                  <a:cubicBezTo>
                    <a:pt x="661" y="378"/>
                    <a:pt x="781" y="674"/>
                    <a:pt x="767" y="727"/>
                  </a:cubicBezTo>
                  <a:cubicBezTo>
                    <a:pt x="756" y="782"/>
                    <a:pt x="558" y="981"/>
                    <a:pt x="449" y="1089"/>
                  </a:cubicBezTo>
                  <a:cubicBezTo>
                    <a:pt x="402" y="1140"/>
                    <a:pt x="366" y="1173"/>
                    <a:pt x="341" y="1201"/>
                  </a:cubicBezTo>
                  <a:cubicBezTo>
                    <a:pt x="304" y="1120"/>
                    <a:pt x="235" y="905"/>
                    <a:pt x="193" y="780"/>
                  </a:cubicBezTo>
                  <a:cubicBezTo>
                    <a:pt x="154" y="654"/>
                    <a:pt x="129" y="576"/>
                    <a:pt x="115" y="557"/>
                  </a:cubicBezTo>
                  <a:cubicBezTo>
                    <a:pt x="117" y="504"/>
                    <a:pt x="335" y="291"/>
                    <a:pt x="544" y="110"/>
                  </a:cubicBezTo>
                  <a:close/>
                  <a:moveTo>
                    <a:pt x="560" y="0"/>
                  </a:moveTo>
                  <a:cubicBezTo>
                    <a:pt x="552" y="0"/>
                    <a:pt x="542" y="4"/>
                    <a:pt x="533" y="13"/>
                  </a:cubicBezTo>
                  <a:cubicBezTo>
                    <a:pt x="168" y="317"/>
                    <a:pt x="0" y="515"/>
                    <a:pt x="37" y="587"/>
                  </a:cubicBezTo>
                  <a:cubicBezTo>
                    <a:pt x="48" y="612"/>
                    <a:pt x="81" y="707"/>
                    <a:pt x="112" y="808"/>
                  </a:cubicBezTo>
                  <a:cubicBezTo>
                    <a:pt x="262" y="1260"/>
                    <a:pt x="290" y="1310"/>
                    <a:pt x="341" y="1310"/>
                  </a:cubicBezTo>
                  <a:cubicBezTo>
                    <a:pt x="355" y="1310"/>
                    <a:pt x="374" y="1296"/>
                    <a:pt x="382" y="1287"/>
                  </a:cubicBezTo>
                  <a:cubicBezTo>
                    <a:pt x="394" y="1271"/>
                    <a:pt x="455" y="1207"/>
                    <a:pt x="514" y="1151"/>
                  </a:cubicBezTo>
                  <a:cubicBezTo>
                    <a:pt x="692" y="969"/>
                    <a:pt x="832" y="824"/>
                    <a:pt x="851" y="746"/>
                  </a:cubicBezTo>
                  <a:cubicBezTo>
                    <a:pt x="873" y="635"/>
                    <a:pt x="661" y="166"/>
                    <a:pt x="594" y="26"/>
                  </a:cubicBezTo>
                  <a:cubicBezTo>
                    <a:pt x="592" y="13"/>
                    <a:pt x="581" y="4"/>
                    <a:pt x="567" y="1"/>
                  </a:cubicBezTo>
                  <a:cubicBezTo>
                    <a:pt x="565" y="1"/>
                    <a:pt x="56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2679802" y="734769"/>
              <a:ext cx="20020" cy="31029"/>
            </a:xfrm>
            <a:custGeom>
              <a:avLst/>
              <a:gdLst/>
              <a:ahLst/>
              <a:cxnLst/>
              <a:rect l="l" t="t" r="r" b="b"/>
              <a:pathLst>
                <a:path w="651" h="1009" extrusionOk="0">
                  <a:moveTo>
                    <a:pt x="556" y="110"/>
                  </a:moveTo>
                  <a:cubicBezTo>
                    <a:pt x="503" y="472"/>
                    <a:pt x="422" y="855"/>
                    <a:pt x="375" y="922"/>
                  </a:cubicBezTo>
                  <a:cubicBezTo>
                    <a:pt x="355" y="910"/>
                    <a:pt x="322" y="871"/>
                    <a:pt x="269" y="779"/>
                  </a:cubicBezTo>
                  <a:cubicBezTo>
                    <a:pt x="171" y="598"/>
                    <a:pt x="104" y="389"/>
                    <a:pt x="118" y="352"/>
                  </a:cubicBezTo>
                  <a:cubicBezTo>
                    <a:pt x="140" y="313"/>
                    <a:pt x="349" y="202"/>
                    <a:pt x="556" y="110"/>
                  </a:cubicBezTo>
                  <a:close/>
                  <a:moveTo>
                    <a:pt x="607" y="1"/>
                  </a:moveTo>
                  <a:cubicBezTo>
                    <a:pt x="602" y="1"/>
                    <a:pt x="597" y="2"/>
                    <a:pt x="592" y="4"/>
                  </a:cubicBezTo>
                  <a:cubicBezTo>
                    <a:pt x="475" y="57"/>
                    <a:pt x="90" y="227"/>
                    <a:pt x="45" y="319"/>
                  </a:cubicBezTo>
                  <a:cubicBezTo>
                    <a:pt x="1" y="405"/>
                    <a:pt x="140" y="732"/>
                    <a:pt x="227" y="871"/>
                  </a:cubicBezTo>
                  <a:cubicBezTo>
                    <a:pt x="283" y="966"/>
                    <a:pt x="333" y="1008"/>
                    <a:pt x="377" y="1008"/>
                  </a:cubicBezTo>
                  <a:cubicBezTo>
                    <a:pt x="411" y="1008"/>
                    <a:pt x="520" y="1008"/>
                    <a:pt x="651" y="48"/>
                  </a:cubicBezTo>
                  <a:cubicBezTo>
                    <a:pt x="651" y="34"/>
                    <a:pt x="648" y="20"/>
                    <a:pt x="634" y="12"/>
                  </a:cubicBezTo>
                  <a:cubicBezTo>
                    <a:pt x="627" y="5"/>
                    <a:pt x="61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2727345" y="711551"/>
              <a:ext cx="118336" cy="123195"/>
            </a:xfrm>
            <a:custGeom>
              <a:avLst/>
              <a:gdLst/>
              <a:ahLst/>
              <a:cxnLst/>
              <a:rect l="l" t="t" r="r" b="b"/>
              <a:pathLst>
                <a:path w="3848" h="4006" extrusionOk="0">
                  <a:moveTo>
                    <a:pt x="195" y="0"/>
                  </a:moveTo>
                  <a:cubicBezTo>
                    <a:pt x="180" y="0"/>
                    <a:pt x="164" y="9"/>
                    <a:pt x="157" y="22"/>
                  </a:cubicBezTo>
                  <a:cubicBezTo>
                    <a:pt x="154" y="28"/>
                    <a:pt x="120" y="86"/>
                    <a:pt x="87" y="184"/>
                  </a:cubicBezTo>
                  <a:cubicBezTo>
                    <a:pt x="76" y="204"/>
                    <a:pt x="90" y="229"/>
                    <a:pt x="112" y="237"/>
                  </a:cubicBezTo>
                  <a:cubicBezTo>
                    <a:pt x="115" y="240"/>
                    <a:pt x="117" y="240"/>
                    <a:pt x="126" y="240"/>
                  </a:cubicBezTo>
                  <a:cubicBezTo>
                    <a:pt x="143" y="240"/>
                    <a:pt x="159" y="229"/>
                    <a:pt x="168" y="209"/>
                  </a:cubicBezTo>
                  <a:cubicBezTo>
                    <a:pt x="198" y="117"/>
                    <a:pt x="229" y="61"/>
                    <a:pt x="229" y="61"/>
                  </a:cubicBezTo>
                  <a:cubicBezTo>
                    <a:pt x="240" y="45"/>
                    <a:pt x="232" y="17"/>
                    <a:pt x="212" y="5"/>
                  </a:cubicBezTo>
                  <a:cubicBezTo>
                    <a:pt x="207" y="2"/>
                    <a:pt x="201" y="0"/>
                    <a:pt x="195" y="0"/>
                  </a:cubicBezTo>
                  <a:close/>
                  <a:moveTo>
                    <a:pt x="77" y="317"/>
                  </a:moveTo>
                  <a:cubicBezTo>
                    <a:pt x="59" y="317"/>
                    <a:pt x="44" y="330"/>
                    <a:pt x="37" y="351"/>
                  </a:cubicBezTo>
                  <a:cubicBezTo>
                    <a:pt x="23" y="407"/>
                    <a:pt x="17" y="466"/>
                    <a:pt x="9" y="522"/>
                  </a:cubicBezTo>
                  <a:cubicBezTo>
                    <a:pt x="6" y="544"/>
                    <a:pt x="23" y="563"/>
                    <a:pt x="48" y="566"/>
                  </a:cubicBezTo>
                  <a:lnTo>
                    <a:pt x="50" y="566"/>
                  </a:lnTo>
                  <a:cubicBezTo>
                    <a:pt x="73" y="566"/>
                    <a:pt x="90" y="549"/>
                    <a:pt x="90" y="527"/>
                  </a:cubicBezTo>
                  <a:cubicBezTo>
                    <a:pt x="95" y="477"/>
                    <a:pt x="104" y="424"/>
                    <a:pt x="117" y="368"/>
                  </a:cubicBezTo>
                  <a:cubicBezTo>
                    <a:pt x="123" y="349"/>
                    <a:pt x="109" y="326"/>
                    <a:pt x="87" y="318"/>
                  </a:cubicBezTo>
                  <a:cubicBezTo>
                    <a:pt x="83" y="317"/>
                    <a:pt x="80" y="317"/>
                    <a:pt x="77" y="317"/>
                  </a:cubicBezTo>
                  <a:close/>
                  <a:moveTo>
                    <a:pt x="47" y="647"/>
                  </a:moveTo>
                  <a:cubicBezTo>
                    <a:pt x="46" y="647"/>
                    <a:pt x="44" y="647"/>
                    <a:pt x="42" y="647"/>
                  </a:cubicBezTo>
                  <a:cubicBezTo>
                    <a:pt x="20" y="650"/>
                    <a:pt x="0" y="669"/>
                    <a:pt x="3" y="692"/>
                  </a:cubicBezTo>
                  <a:cubicBezTo>
                    <a:pt x="6" y="750"/>
                    <a:pt x="14" y="812"/>
                    <a:pt x="28" y="868"/>
                  </a:cubicBezTo>
                  <a:cubicBezTo>
                    <a:pt x="31" y="887"/>
                    <a:pt x="48" y="901"/>
                    <a:pt x="70" y="901"/>
                  </a:cubicBezTo>
                  <a:cubicBezTo>
                    <a:pt x="70" y="901"/>
                    <a:pt x="73" y="901"/>
                    <a:pt x="76" y="895"/>
                  </a:cubicBezTo>
                  <a:cubicBezTo>
                    <a:pt x="98" y="890"/>
                    <a:pt x="115" y="870"/>
                    <a:pt x="106" y="845"/>
                  </a:cubicBezTo>
                  <a:cubicBezTo>
                    <a:pt x="98" y="792"/>
                    <a:pt x="90" y="742"/>
                    <a:pt x="87" y="686"/>
                  </a:cubicBezTo>
                  <a:cubicBezTo>
                    <a:pt x="84" y="665"/>
                    <a:pt x="72" y="647"/>
                    <a:pt x="47" y="647"/>
                  </a:cubicBezTo>
                  <a:close/>
                  <a:moveTo>
                    <a:pt x="1716" y="986"/>
                  </a:moveTo>
                  <a:cubicBezTo>
                    <a:pt x="1710" y="986"/>
                    <a:pt x="1702" y="989"/>
                    <a:pt x="1694" y="993"/>
                  </a:cubicBezTo>
                  <a:cubicBezTo>
                    <a:pt x="1680" y="993"/>
                    <a:pt x="1663" y="996"/>
                    <a:pt x="1649" y="1001"/>
                  </a:cubicBezTo>
                  <a:cubicBezTo>
                    <a:pt x="1624" y="1010"/>
                    <a:pt x="1613" y="1035"/>
                    <a:pt x="1621" y="1054"/>
                  </a:cubicBezTo>
                  <a:cubicBezTo>
                    <a:pt x="1625" y="1074"/>
                    <a:pt x="1642" y="1085"/>
                    <a:pt x="1659" y="1085"/>
                  </a:cubicBezTo>
                  <a:cubicBezTo>
                    <a:pt x="1664" y="1085"/>
                    <a:pt x="1669" y="1084"/>
                    <a:pt x="1674" y="1082"/>
                  </a:cubicBezTo>
                  <a:cubicBezTo>
                    <a:pt x="1683" y="1080"/>
                    <a:pt x="1694" y="1080"/>
                    <a:pt x="1705" y="1077"/>
                  </a:cubicBezTo>
                  <a:cubicBezTo>
                    <a:pt x="1710" y="1074"/>
                    <a:pt x="1716" y="1074"/>
                    <a:pt x="1722" y="1074"/>
                  </a:cubicBezTo>
                  <a:cubicBezTo>
                    <a:pt x="1747" y="1074"/>
                    <a:pt x="1761" y="1080"/>
                    <a:pt x="1769" y="1102"/>
                  </a:cubicBezTo>
                  <a:cubicBezTo>
                    <a:pt x="1777" y="1116"/>
                    <a:pt x="1791" y="1124"/>
                    <a:pt x="1808" y="1124"/>
                  </a:cubicBezTo>
                  <a:cubicBezTo>
                    <a:pt x="1816" y="1124"/>
                    <a:pt x="1822" y="1124"/>
                    <a:pt x="1828" y="1119"/>
                  </a:cubicBezTo>
                  <a:cubicBezTo>
                    <a:pt x="1847" y="1107"/>
                    <a:pt x="1855" y="1082"/>
                    <a:pt x="1844" y="1063"/>
                  </a:cubicBezTo>
                  <a:cubicBezTo>
                    <a:pt x="1822" y="1015"/>
                    <a:pt x="1777" y="987"/>
                    <a:pt x="1722" y="987"/>
                  </a:cubicBezTo>
                  <a:cubicBezTo>
                    <a:pt x="1720" y="987"/>
                    <a:pt x="1718" y="986"/>
                    <a:pt x="1716" y="986"/>
                  </a:cubicBezTo>
                  <a:close/>
                  <a:moveTo>
                    <a:pt x="120" y="978"/>
                  </a:moveTo>
                  <a:cubicBezTo>
                    <a:pt x="114" y="978"/>
                    <a:pt x="109" y="979"/>
                    <a:pt x="104" y="982"/>
                  </a:cubicBezTo>
                  <a:cubicBezTo>
                    <a:pt x="84" y="993"/>
                    <a:pt x="70" y="1018"/>
                    <a:pt x="78" y="1038"/>
                  </a:cubicBezTo>
                  <a:cubicBezTo>
                    <a:pt x="101" y="1091"/>
                    <a:pt x="129" y="1144"/>
                    <a:pt x="159" y="1191"/>
                  </a:cubicBezTo>
                  <a:cubicBezTo>
                    <a:pt x="168" y="1205"/>
                    <a:pt x="182" y="1213"/>
                    <a:pt x="196" y="1213"/>
                  </a:cubicBezTo>
                  <a:cubicBezTo>
                    <a:pt x="201" y="1213"/>
                    <a:pt x="212" y="1208"/>
                    <a:pt x="218" y="1208"/>
                  </a:cubicBezTo>
                  <a:cubicBezTo>
                    <a:pt x="240" y="1194"/>
                    <a:pt x="246" y="1169"/>
                    <a:pt x="232" y="1149"/>
                  </a:cubicBezTo>
                  <a:cubicBezTo>
                    <a:pt x="204" y="1105"/>
                    <a:pt x="182" y="1054"/>
                    <a:pt x="159" y="1007"/>
                  </a:cubicBezTo>
                  <a:cubicBezTo>
                    <a:pt x="151" y="990"/>
                    <a:pt x="136" y="978"/>
                    <a:pt x="120" y="978"/>
                  </a:cubicBezTo>
                  <a:close/>
                  <a:moveTo>
                    <a:pt x="1537" y="1109"/>
                  </a:moveTo>
                  <a:cubicBezTo>
                    <a:pt x="1523" y="1109"/>
                    <a:pt x="1510" y="1116"/>
                    <a:pt x="1501" y="1130"/>
                  </a:cubicBezTo>
                  <a:cubicBezTo>
                    <a:pt x="1473" y="1174"/>
                    <a:pt x="1451" y="1236"/>
                    <a:pt x="1440" y="1300"/>
                  </a:cubicBezTo>
                  <a:cubicBezTo>
                    <a:pt x="1437" y="1325"/>
                    <a:pt x="1451" y="1345"/>
                    <a:pt x="1473" y="1347"/>
                  </a:cubicBezTo>
                  <a:lnTo>
                    <a:pt x="1482" y="1347"/>
                  </a:lnTo>
                  <a:cubicBezTo>
                    <a:pt x="1498" y="1347"/>
                    <a:pt x="1515" y="1333"/>
                    <a:pt x="1524" y="1314"/>
                  </a:cubicBezTo>
                  <a:cubicBezTo>
                    <a:pt x="1535" y="1261"/>
                    <a:pt x="1551" y="1211"/>
                    <a:pt x="1577" y="1174"/>
                  </a:cubicBezTo>
                  <a:cubicBezTo>
                    <a:pt x="1585" y="1152"/>
                    <a:pt x="1582" y="1130"/>
                    <a:pt x="1563" y="1116"/>
                  </a:cubicBezTo>
                  <a:cubicBezTo>
                    <a:pt x="1554" y="1112"/>
                    <a:pt x="1546" y="1109"/>
                    <a:pt x="1537" y="1109"/>
                  </a:cubicBezTo>
                  <a:close/>
                  <a:moveTo>
                    <a:pt x="1810" y="1202"/>
                  </a:moveTo>
                  <a:cubicBezTo>
                    <a:pt x="1790" y="1202"/>
                    <a:pt x="1774" y="1211"/>
                    <a:pt x="1766" y="1233"/>
                  </a:cubicBezTo>
                  <a:cubicBezTo>
                    <a:pt x="1758" y="1278"/>
                    <a:pt x="1733" y="1331"/>
                    <a:pt x="1705" y="1375"/>
                  </a:cubicBezTo>
                  <a:cubicBezTo>
                    <a:pt x="1694" y="1398"/>
                    <a:pt x="1696" y="1423"/>
                    <a:pt x="1719" y="1437"/>
                  </a:cubicBezTo>
                  <a:cubicBezTo>
                    <a:pt x="1724" y="1439"/>
                    <a:pt x="1736" y="1442"/>
                    <a:pt x="1744" y="1442"/>
                  </a:cubicBezTo>
                  <a:cubicBezTo>
                    <a:pt x="1761" y="1442"/>
                    <a:pt x="1775" y="1437"/>
                    <a:pt x="1777" y="1417"/>
                  </a:cubicBezTo>
                  <a:cubicBezTo>
                    <a:pt x="1814" y="1367"/>
                    <a:pt x="1836" y="1306"/>
                    <a:pt x="1850" y="1255"/>
                  </a:cubicBezTo>
                  <a:cubicBezTo>
                    <a:pt x="1855" y="1230"/>
                    <a:pt x="1844" y="1208"/>
                    <a:pt x="1819" y="1202"/>
                  </a:cubicBezTo>
                  <a:cubicBezTo>
                    <a:pt x="1816" y="1202"/>
                    <a:pt x="1813" y="1202"/>
                    <a:pt x="1810" y="1202"/>
                  </a:cubicBezTo>
                  <a:close/>
                  <a:moveTo>
                    <a:pt x="298" y="1257"/>
                  </a:moveTo>
                  <a:cubicBezTo>
                    <a:pt x="288" y="1257"/>
                    <a:pt x="278" y="1261"/>
                    <a:pt x="271" y="1269"/>
                  </a:cubicBezTo>
                  <a:cubicBezTo>
                    <a:pt x="254" y="1280"/>
                    <a:pt x="251" y="1308"/>
                    <a:pt x="268" y="1328"/>
                  </a:cubicBezTo>
                  <a:cubicBezTo>
                    <a:pt x="307" y="1372"/>
                    <a:pt x="349" y="1412"/>
                    <a:pt x="394" y="1448"/>
                  </a:cubicBezTo>
                  <a:cubicBezTo>
                    <a:pt x="399" y="1456"/>
                    <a:pt x="410" y="1459"/>
                    <a:pt x="422" y="1459"/>
                  </a:cubicBezTo>
                  <a:cubicBezTo>
                    <a:pt x="430" y="1459"/>
                    <a:pt x="441" y="1456"/>
                    <a:pt x="455" y="1442"/>
                  </a:cubicBezTo>
                  <a:cubicBezTo>
                    <a:pt x="469" y="1425"/>
                    <a:pt x="466" y="1398"/>
                    <a:pt x="449" y="1384"/>
                  </a:cubicBezTo>
                  <a:cubicBezTo>
                    <a:pt x="405" y="1347"/>
                    <a:pt x="366" y="1308"/>
                    <a:pt x="329" y="1272"/>
                  </a:cubicBezTo>
                  <a:cubicBezTo>
                    <a:pt x="322" y="1263"/>
                    <a:pt x="310" y="1257"/>
                    <a:pt x="298" y="1257"/>
                  </a:cubicBezTo>
                  <a:close/>
                  <a:moveTo>
                    <a:pt x="551" y="1468"/>
                  </a:moveTo>
                  <a:cubicBezTo>
                    <a:pt x="536" y="1468"/>
                    <a:pt x="522" y="1474"/>
                    <a:pt x="516" y="1487"/>
                  </a:cubicBezTo>
                  <a:cubicBezTo>
                    <a:pt x="505" y="1509"/>
                    <a:pt x="508" y="1534"/>
                    <a:pt x="530" y="1548"/>
                  </a:cubicBezTo>
                  <a:cubicBezTo>
                    <a:pt x="558" y="1568"/>
                    <a:pt x="589" y="1584"/>
                    <a:pt x="620" y="1604"/>
                  </a:cubicBezTo>
                  <a:cubicBezTo>
                    <a:pt x="639" y="1612"/>
                    <a:pt x="659" y="1624"/>
                    <a:pt x="678" y="1635"/>
                  </a:cubicBezTo>
                  <a:cubicBezTo>
                    <a:pt x="687" y="1637"/>
                    <a:pt x="692" y="1640"/>
                    <a:pt x="701" y="1640"/>
                  </a:cubicBezTo>
                  <a:cubicBezTo>
                    <a:pt x="717" y="1640"/>
                    <a:pt x="731" y="1635"/>
                    <a:pt x="731" y="1612"/>
                  </a:cubicBezTo>
                  <a:cubicBezTo>
                    <a:pt x="742" y="1593"/>
                    <a:pt x="734" y="1568"/>
                    <a:pt x="714" y="1557"/>
                  </a:cubicBezTo>
                  <a:cubicBezTo>
                    <a:pt x="698" y="1548"/>
                    <a:pt x="678" y="1537"/>
                    <a:pt x="659" y="1526"/>
                  </a:cubicBezTo>
                  <a:lnTo>
                    <a:pt x="575" y="1473"/>
                  </a:lnTo>
                  <a:cubicBezTo>
                    <a:pt x="567" y="1470"/>
                    <a:pt x="559" y="1468"/>
                    <a:pt x="551" y="1468"/>
                  </a:cubicBezTo>
                  <a:close/>
                  <a:moveTo>
                    <a:pt x="1473" y="1428"/>
                  </a:moveTo>
                  <a:cubicBezTo>
                    <a:pt x="1471" y="1428"/>
                    <a:pt x="1469" y="1428"/>
                    <a:pt x="1468" y="1428"/>
                  </a:cubicBezTo>
                  <a:cubicBezTo>
                    <a:pt x="1445" y="1431"/>
                    <a:pt x="1429" y="1453"/>
                    <a:pt x="1431" y="1478"/>
                  </a:cubicBezTo>
                  <a:cubicBezTo>
                    <a:pt x="1440" y="1523"/>
                    <a:pt x="1448" y="1568"/>
                    <a:pt x="1468" y="1610"/>
                  </a:cubicBezTo>
                  <a:cubicBezTo>
                    <a:pt x="1459" y="1624"/>
                    <a:pt x="1459" y="1637"/>
                    <a:pt x="1468" y="1651"/>
                  </a:cubicBezTo>
                  <a:cubicBezTo>
                    <a:pt x="1475" y="1664"/>
                    <a:pt x="1485" y="1674"/>
                    <a:pt x="1501" y="1674"/>
                  </a:cubicBezTo>
                  <a:cubicBezTo>
                    <a:pt x="1503" y="1674"/>
                    <a:pt x="1505" y="1674"/>
                    <a:pt x="1507" y="1674"/>
                  </a:cubicBezTo>
                  <a:cubicBezTo>
                    <a:pt x="1512" y="1674"/>
                    <a:pt x="1515" y="1677"/>
                    <a:pt x="1524" y="1677"/>
                  </a:cubicBezTo>
                  <a:cubicBezTo>
                    <a:pt x="1526" y="1677"/>
                    <a:pt x="1535" y="1677"/>
                    <a:pt x="1532" y="1674"/>
                  </a:cubicBezTo>
                  <a:cubicBezTo>
                    <a:pt x="1546" y="1668"/>
                    <a:pt x="1554" y="1660"/>
                    <a:pt x="1557" y="1646"/>
                  </a:cubicBezTo>
                  <a:cubicBezTo>
                    <a:pt x="1596" y="1621"/>
                    <a:pt x="1630" y="1593"/>
                    <a:pt x="1663" y="1562"/>
                  </a:cubicBezTo>
                  <a:cubicBezTo>
                    <a:pt x="1683" y="1543"/>
                    <a:pt x="1683" y="1520"/>
                    <a:pt x="1666" y="1501"/>
                  </a:cubicBezTo>
                  <a:cubicBezTo>
                    <a:pt x="1657" y="1491"/>
                    <a:pt x="1646" y="1486"/>
                    <a:pt x="1635" y="1486"/>
                  </a:cubicBezTo>
                  <a:cubicBezTo>
                    <a:pt x="1625" y="1486"/>
                    <a:pt x="1615" y="1490"/>
                    <a:pt x="1607" y="1498"/>
                  </a:cubicBezTo>
                  <a:cubicBezTo>
                    <a:pt x="1585" y="1520"/>
                    <a:pt x="1560" y="1540"/>
                    <a:pt x="1537" y="1557"/>
                  </a:cubicBezTo>
                  <a:cubicBezTo>
                    <a:pt x="1526" y="1526"/>
                    <a:pt x="1518" y="1495"/>
                    <a:pt x="1515" y="1465"/>
                  </a:cubicBezTo>
                  <a:cubicBezTo>
                    <a:pt x="1513" y="1444"/>
                    <a:pt x="1493" y="1428"/>
                    <a:pt x="1473" y="1428"/>
                  </a:cubicBezTo>
                  <a:close/>
                  <a:moveTo>
                    <a:pt x="851" y="1628"/>
                  </a:moveTo>
                  <a:cubicBezTo>
                    <a:pt x="834" y="1628"/>
                    <a:pt x="819" y="1640"/>
                    <a:pt x="815" y="1654"/>
                  </a:cubicBezTo>
                  <a:cubicBezTo>
                    <a:pt x="809" y="1677"/>
                    <a:pt x="820" y="1702"/>
                    <a:pt x="843" y="1707"/>
                  </a:cubicBezTo>
                  <a:cubicBezTo>
                    <a:pt x="899" y="1730"/>
                    <a:pt x="954" y="1744"/>
                    <a:pt x="1010" y="1752"/>
                  </a:cubicBezTo>
                  <a:lnTo>
                    <a:pt x="1019" y="1752"/>
                  </a:lnTo>
                  <a:cubicBezTo>
                    <a:pt x="1038" y="1752"/>
                    <a:pt x="1055" y="1738"/>
                    <a:pt x="1058" y="1721"/>
                  </a:cubicBezTo>
                  <a:cubicBezTo>
                    <a:pt x="1063" y="1696"/>
                    <a:pt x="1049" y="1677"/>
                    <a:pt x="1024" y="1674"/>
                  </a:cubicBezTo>
                  <a:cubicBezTo>
                    <a:pt x="971" y="1663"/>
                    <a:pt x="918" y="1649"/>
                    <a:pt x="868" y="1632"/>
                  </a:cubicBezTo>
                  <a:cubicBezTo>
                    <a:pt x="862" y="1629"/>
                    <a:pt x="857" y="1628"/>
                    <a:pt x="851" y="1628"/>
                  </a:cubicBezTo>
                  <a:close/>
                  <a:moveTo>
                    <a:pt x="1353" y="1653"/>
                  </a:moveTo>
                  <a:cubicBezTo>
                    <a:pt x="1350" y="1653"/>
                    <a:pt x="1346" y="1653"/>
                    <a:pt x="1342" y="1654"/>
                  </a:cubicBezTo>
                  <a:cubicBezTo>
                    <a:pt x="1292" y="1668"/>
                    <a:pt x="1236" y="1677"/>
                    <a:pt x="1186" y="1679"/>
                  </a:cubicBezTo>
                  <a:cubicBezTo>
                    <a:pt x="1161" y="1679"/>
                    <a:pt x="1144" y="1696"/>
                    <a:pt x="1144" y="1721"/>
                  </a:cubicBezTo>
                  <a:cubicBezTo>
                    <a:pt x="1144" y="1746"/>
                    <a:pt x="1161" y="1763"/>
                    <a:pt x="1186" y="1763"/>
                  </a:cubicBezTo>
                  <a:cubicBezTo>
                    <a:pt x="1247" y="1760"/>
                    <a:pt x="1306" y="1752"/>
                    <a:pt x="1367" y="1735"/>
                  </a:cubicBezTo>
                  <a:cubicBezTo>
                    <a:pt x="1387" y="1730"/>
                    <a:pt x="1401" y="1707"/>
                    <a:pt x="1395" y="1682"/>
                  </a:cubicBezTo>
                  <a:cubicBezTo>
                    <a:pt x="1388" y="1666"/>
                    <a:pt x="1373" y="1653"/>
                    <a:pt x="1353" y="1653"/>
                  </a:cubicBezTo>
                  <a:close/>
                  <a:moveTo>
                    <a:pt x="1615" y="1734"/>
                  </a:moveTo>
                  <a:cubicBezTo>
                    <a:pt x="1605" y="1734"/>
                    <a:pt x="1594" y="1737"/>
                    <a:pt x="1585" y="1744"/>
                  </a:cubicBezTo>
                  <a:cubicBezTo>
                    <a:pt x="1565" y="1757"/>
                    <a:pt x="1565" y="1785"/>
                    <a:pt x="1579" y="1802"/>
                  </a:cubicBezTo>
                  <a:cubicBezTo>
                    <a:pt x="1613" y="1847"/>
                    <a:pt x="1660" y="1889"/>
                    <a:pt x="1708" y="1925"/>
                  </a:cubicBezTo>
                  <a:cubicBezTo>
                    <a:pt x="1716" y="1930"/>
                    <a:pt x="1722" y="1933"/>
                    <a:pt x="1733" y="1933"/>
                  </a:cubicBezTo>
                  <a:cubicBezTo>
                    <a:pt x="1744" y="1933"/>
                    <a:pt x="1755" y="1930"/>
                    <a:pt x="1772" y="1916"/>
                  </a:cubicBezTo>
                  <a:cubicBezTo>
                    <a:pt x="1786" y="1900"/>
                    <a:pt x="1780" y="1872"/>
                    <a:pt x="1761" y="1858"/>
                  </a:cubicBezTo>
                  <a:cubicBezTo>
                    <a:pt x="1716" y="1827"/>
                    <a:pt x="1677" y="1788"/>
                    <a:pt x="1646" y="1749"/>
                  </a:cubicBezTo>
                  <a:cubicBezTo>
                    <a:pt x="1639" y="1739"/>
                    <a:pt x="1627" y="1734"/>
                    <a:pt x="1615" y="1734"/>
                  </a:cubicBezTo>
                  <a:close/>
                  <a:moveTo>
                    <a:pt x="1878" y="1934"/>
                  </a:moveTo>
                  <a:cubicBezTo>
                    <a:pt x="1862" y="1934"/>
                    <a:pt x="1847" y="1944"/>
                    <a:pt x="1839" y="1958"/>
                  </a:cubicBezTo>
                  <a:cubicBezTo>
                    <a:pt x="1830" y="1981"/>
                    <a:pt x="1839" y="2003"/>
                    <a:pt x="1861" y="2014"/>
                  </a:cubicBezTo>
                  <a:cubicBezTo>
                    <a:pt x="1908" y="2036"/>
                    <a:pt x="1964" y="2056"/>
                    <a:pt x="2026" y="2070"/>
                  </a:cubicBezTo>
                  <a:cubicBezTo>
                    <a:pt x="2028" y="2073"/>
                    <a:pt x="2031" y="2073"/>
                    <a:pt x="2034" y="2073"/>
                  </a:cubicBezTo>
                  <a:cubicBezTo>
                    <a:pt x="2054" y="2073"/>
                    <a:pt x="2070" y="2059"/>
                    <a:pt x="2076" y="2042"/>
                  </a:cubicBezTo>
                  <a:cubicBezTo>
                    <a:pt x="2081" y="2017"/>
                    <a:pt x="2070" y="1997"/>
                    <a:pt x="2045" y="1989"/>
                  </a:cubicBezTo>
                  <a:cubicBezTo>
                    <a:pt x="1995" y="1975"/>
                    <a:pt x="1942" y="1958"/>
                    <a:pt x="1895" y="1939"/>
                  </a:cubicBezTo>
                  <a:cubicBezTo>
                    <a:pt x="1889" y="1936"/>
                    <a:pt x="1883" y="1934"/>
                    <a:pt x="1878" y="1934"/>
                  </a:cubicBezTo>
                  <a:close/>
                  <a:moveTo>
                    <a:pt x="2913" y="1996"/>
                  </a:moveTo>
                  <a:cubicBezTo>
                    <a:pt x="2898" y="1996"/>
                    <a:pt x="2883" y="1997"/>
                    <a:pt x="2868" y="1997"/>
                  </a:cubicBezTo>
                  <a:cubicBezTo>
                    <a:pt x="2843" y="1997"/>
                    <a:pt x="2826" y="2014"/>
                    <a:pt x="2826" y="2039"/>
                  </a:cubicBezTo>
                  <a:cubicBezTo>
                    <a:pt x="2826" y="2064"/>
                    <a:pt x="2843" y="2081"/>
                    <a:pt x="2868" y="2081"/>
                  </a:cubicBezTo>
                  <a:lnTo>
                    <a:pt x="2871" y="2081"/>
                  </a:lnTo>
                  <a:cubicBezTo>
                    <a:pt x="2932" y="2081"/>
                    <a:pt x="2985" y="2084"/>
                    <a:pt x="3033" y="2092"/>
                  </a:cubicBezTo>
                  <a:lnTo>
                    <a:pt x="3041" y="2092"/>
                  </a:lnTo>
                  <a:cubicBezTo>
                    <a:pt x="3061" y="2092"/>
                    <a:pt x="3077" y="2078"/>
                    <a:pt x="3077" y="2056"/>
                  </a:cubicBezTo>
                  <a:cubicBezTo>
                    <a:pt x="3080" y="2031"/>
                    <a:pt x="3066" y="2011"/>
                    <a:pt x="3044" y="2009"/>
                  </a:cubicBezTo>
                  <a:cubicBezTo>
                    <a:pt x="3003" y="2000"/>
                    <a:pt x="2960" y="1996"/>
                    <a:pt x="2913" y="1996"/>
                  </a:cubicBezTo>
                  <a:close/>
                  <a:moveTo>
                    <a:pt x="2709" y="2008"/>
                  </a:moveTo>
                  <a:cubicBezTo>
                    <a:pt x="2707" y="2008"/>
                    <a:pt x="2704" y="2008"/>
                    <a:pt x="2701" y="2009"/>
                  </a:cubicBezTo>
                  <a:lnTo>
                    <a:pt x="2681" y="2011"/>
                  </a:lnTo>
                  <a:cubicBezTo>
                    <a:pt x="2637" y="2017"/>
                    <a:pt x="2586" y="2022"/>
                    <a:pt x="2533" y="2025"/>
                  </a:cubicBezTo>
                  <a:cubicBezTo>
                    <a:pt x="2514" y="2028"/>
                    <a:pt x="2492" y="2045"/>
                    <a:pt x="2497" y="2070"/>
                  </a:cubicBezTo>
                  <a:cubicBezTo>
                    <a:pt x="2497" y="2092"/>
                    <a:pt x="2517" y="2109"/>
                    <a:pt x="2539" y="2109"/>
                  </a:cubicBezTo>
                  <a:cubicBezTo>
                    <a:pt x="2589" y="2106"/>
                    <a:pt x="2639" y="2098"/>
                    <a:pt x="2687" y="2095"/>
                  </a:cubicBezTo>
                  <a:lnTo>
                    <a:pt x="2709" y="2092"/>
                  </a:lnTo>
                  <a:cubicBezTo>
                    <a:pt x="2734" y="2092"/>
                    <a:pt x="2751" y="2070"/>
                    <a:pt x="2748" y="2045"/>
                  </a:cubicBezTo>
                  <a:cubicBezTo>
                    <a:pt x="2748" y="2025"/>
                    <a:pt x="2731" y="2008"/>
                    <a:pt x="2709" y="2008"/>
                  </a:cubicBezTo>
                  <a:close/>
                  <a:moveTo>
                    <a:pt x="2204" y="2017"/>
                  </a:moveTo>
                  <a:cubicBezTo>
                    <a:pt x="2182" y="2017"/>
                    <a:pt x="2162" y="2031"/>
                    <a:pt x="2157" y="2056"/>
                  </a:cubicBezTo>
                  <a:cubicBezTo>
                    <a:pt x="2157" y="2078"/>
                    <a:pt x="2171" y="2098"/>
                    <a:pt x="2196" y="2101"/>
                  </a:cubicBezTo>
                  <a:cubicBezTo>
                    <a:pt x="2221" y="2106"/>
                    <a:pt x="2249" y="2106"/>
                    <a:pt x="2280" y="2109"/>
                  </a:cubicBezTo>
                  <a:cubicBezTo>
                    <a:pt x="2310" y="2109"/>
                    <a:pt x="2338" y="2112"/>
                    <a:pt x="2366" y="2112"/>
                  </a:cubicBezTo>
                  <a:cubicBezTo>
                    <a:pt x="2391" y="2112"/>
                    <a:pt x="2413" y="2095"/>
                    <a:pt x="2408" y="2070"/>
                  </a:cubicBezTo>
                  <a:cubicBezTo>
                    <a:pt x="2408" y="2050"/>
                    <a:pt x="2391" y="2028"/>
                    <a:pt x="2366" y="2028"/>
                  </a:cubicBezTo>
                  <a:cubicBezTo>
                    <a:pt x="2338" y="2028"/>
                    <a:pt x="2310" y="2028"/>
                    <a:pt x="2282" y="2025"/>
                  </a:cubicBezTo>
                  <a:cubicBezTo>
                    <a:pt x="2254" y="2025"/>
                    <a:pt x="2232" y="2022"/>
                    <a:pt x="2204" y="2017"/>
                  </a:cubicBezTo>
                  <a:close/>
                  <a:moveTo>
                    <a:pt x="3197" y="2056"/>
                  </a:moveTo>
                  <a:cubicBezTo>
                    <a:pt x="3181" y="2056"/>
                    <a:pt x="3167" y="2064"/>
                    <a:pt x="3158" y="2081"/>
                  </a:cubicBezTo>
                  <a:cubicBezTo>
                    <a:pt x="3147" y="2101"/>
                    <a:pt x="3158" y="2126"/>
                    <a:pt x="3181" y="2137"/>
                  </a:cubicBezTo>
                  <a:cubicBezTo>
                    <a:pt x="3225" y="2156"/>
                    <a:pt x="3267" y="2184"/>
                    <a:pt x="3312" y="2221"/>
                  </a:cubicBezTo>
                  <a:cubicBezTo>
                    <a:pt x="3323" y="2226"/>
                    <a:pt x="3329" y="2232"/>
                    <a:pt x="3340" y="2232"/>
                  </a:cubicBezTo>
                  <a:cubicBezTo>
                    <a:pt x="3354" y="2232"/>
                    <a:pt x="3368" y="2223"/>
                    <a:pt x="3370" y="2218"/>
                  </a:cubicBezTo>
                  <a:cubicBezTo>
                    <a:pt x="3384" y="2198"/>
                    <a:pt x="3382" y="2170"/>
                    <a:pt x="3365" y="2156"/>
                  </a:cubicBezTo>
                  <a:cubicBezTo>
                    <a:pt x="3315" y="2115"/>
                    <a:pt x="3267" y="2084"/>
                    <a:pt x="3214" y="2059"/>
                  </a:cubicBezTo>
                  <a:cubicBezTo>
                    <a:pt x="3208" y="2057"/>
                    <a:pt x="3203" y="2056"/>
                    <a:pt x="3197" y="2056"/>
                  </a:cubicBezTo>
                  <a:close/>
                  <a:moveTo>
                    <a:pt x="3460" y="2261"/>
                  </a:moveTo>
                  <a:cubicBezTo>
                    <a:pt x="3451" y="2261"/>
                    <a:pt x="3442" y="2265"/>
                    <a:pt x="3435" y="2274"/>
                  </a:cubicBezTo>
                  <a:cubicBezTo>
                    <a:pt x="3418" y="2288"/>
                    <a:pt x="3412" y="2315"/>
                    <a:pt x="3429" y="2332"/>
                  </a:cubicBezTo>
                  <a:lnTo>
                    <a:pt x="3448" y="2349"/>
                  </a:lnTo>
                  <a:cubicBezTo>
                    <a:pt x="3479" y="2385"/>
                    <a:pt x="3507" y="2421"/>
                    <a:pt x="3535" y="2458"/>
                  </a:cubicBezTo>
                  <a:cubicBezTo>
                    <a:pt x="3546" y="2469"/>
                    <a:pt x="3557" y="2474"/>
                    <a:pt x="3568" y="2474"/>
                  </a:cubicBezTo>
                  <a:cubicBezTo>
                    <a:pt x="3580" y="2474"/>
                    <a:pt x="3588" y="2472"/>
                    <a:pt x="3594" y="2469"/>
                  </a:cubicBezTo>
                  <a:cubicBezTo>
                    <a:pt x="3616" y="2455"/>
                    <a:pt x="3619" y="2427"/>
                    <a:pt x="3605" y="2407"/>
                  </a:cubicBezTo>
                  <a:cubicBezTo>
                    <a:pt x="3577" y="2371"/>
                    <a:pt x="3546" y="2332"/>
                    <a:pt x="3510" y="2293"/>
                  </a:cubicBezTo>
                  <a:lnTo>
                    <a:pt x="3493" y="2276"/>
                  </a:lnTo>
                  <a:cubicBezTo>
                    <a:pt x="3484" y="2267"/>
                    <a:pt x="3472" y="2261"/>
                    <a:pt x="3460" y="2261"/>
                  </a:cubicBezTo>
                  <a:close/>
                  <a:moveTo>
                    <a:pt x="3670" y="2531"/>
                  </a:moveTo>
                  <a:cubicBezTo>
                    <a:pt x="3662" y="2531"/>
                    <a:pt x="3655" y="2534"/>
                    <a:pt x="3647" y="2539"/>
                  </a:cubicBezTo>
                  <a:cubicBezTo>
                    <a:pt x="3624" y="2547"/>
                    <a:pt x="3619" y="2572"/>
                    <a:pt x="3630" y="2594"/>
                  </a:cubicBezTo>
                  <a:cubicBezTo>
                    <a:pt x="3658" y="2642"/>
                    <a:pt x="3677" y="2689"/>
                    <a:pt x="3700" y="2739"/>
                  </a:cubicBezTo>
                  <a:cubicBezTo>
                    <a:pt x="3705" y="2756"/>
                    <a:pt x="3719" y="2767"/>
                    <a:pt x="3739" y="2767"/>
                  </a:cubicBezTo>
                  <a:lnTo>
                    <a:pt x="3753" y="2767"/>
                  </a:lnTo>
                  <a:cubicBezTo>
                    <a:pt x="3772" y="2756"/>
                    <a:pt x="3786" y="2734"/>
                    <a:pt x="3775" y="2712"/>
                  </a:cubicBezTo>
                  <a:cubicBezTo>
                    <a:pt x="3758" y="2659"/>
                    <a:pt x="3730" y="2608"/>
                    <a:pt x="3702" y="2555"/>
                  </a:cubicBezTo>
                  <a:cubicBezTo>
                    <a:pt x="3695" y="2539"/>
                    <a:pt x="3683" y="2531"/>
                    <a:pt x="3670" y="2531"/>
                  </a:cubicBezTo>
                  <a:close/>
                  <a:moveTo>
                    <a:pt x="3783" y="2844"/>
                  </a:moveTo>
                  <a:cubicBezTo>
                    <a:pt x="3779" y="2844"/>
                    <a:pt x="3776" y="2845"/>
                    <a:pt x="3772" y="2845"/>
                  </a:cubicBezTo>
                  <a:cubicBezTo>
                    <a:pt x="3753" y="2848"/>
                    <a:pt x="3733" y="2868"/>
                    <a:pt x="3741" y="2893"/>
                  </a:cubicBezTo>
                  <a:cubicBezTo>
                    <a:pt x="3753" y="2946"/>
                    <a:pt x="3758" y="3002"/>
                    <a:pt x="3761" y="3055"/>
                  </a:cubicBezTo>
                  <a:cubicBezTo>
                    <a:pt x="3761" y="3077"/>
                    <a:pt x="3780" y="3097"/>
                    <a:pt x="3803" y="3097"/>
                  </a:cubicBezTo>
                  <a:cubicBezTo>
                    <a:pt x="3831" y="3097"/>
                    <a:pt x="3847" y="3074"/>
                    <a:pt x="3842" y="3049"/>
                  </a:cubicBezTo>
                  <a:cubicBezTo>
                    <a:pt x="3842" y="2991"/>
                    <a:pt x="3833" y="2932"/>
                    <a:pt x="3820" y="2876"/>
                  </a:cubicBezTo>
                  <a:cubicBezTo>
                    <a:pt x="3817" y="2857"/>
                    <a:pt x="3803" y="2844"/>
                    <a:pt x="3783" y="2844"/>
                  </a:cubicBezTo>
                  <a:close/>
                  <a:moveTo>
                    <a:pt x="3790" y="3179"/>
                  </a:moveTo>
                  <a:cubicBezTo>
                    <a:pt x="3772" y="3179"/>
                    <a:pt x="3758" y="3192"/>
                    <a:pt x="3755" y="3214"/>
                  </a:cubicBezTo>
                  <a:cubicBezTo>
                    <a:pt x="3750" y="3264"/>
                    <a:pt x="3736" y="3320"/>
                    <a:pt x="3722" y="3370"/>
                  </a:cubicBezTo>
                  <a:cubicBezTo>
                    <a:pt x="3716" y="3392"/>
                    <a:pt x="3727" y="3417"/>
                    <a:pt x="3750" y="3423"/>
                  </a:cubicBezTo>
                  <a:cubicBezTo>
                    <a:pt x="3755" y="3426"/>
                    <a:pt x="3758" y="3426"/>
                    <a:pt x="3761" y="3426"/>
                  </a:cubicBezTo>
                  <a:cubicBezTo>
                    <a:pt x="3783" y="3426"/>
                    <a:pt x="3797" y="3412"/>
                    <a:pt x="3803" y="3395"/>
                  </a:cubicBezTo>
                  <a:cubicBezTo>
                    <a:pt x="3817" y="3339"/>
                    <a:pt x="3831" y="3281"/>
                    <a:pt x="3839" y="3225"/>
                  </a:cubicBezTo>
                  <a:cubicBezTo>
                    <a:pt x="3839" y="3203"/>
                    <a:pt x="3825" y="3183"/>
                    <a:pt x="3800" y="3180"/>
                  </a:cubicBezTo>
                  <a:cubicBezTo>
                    <a:pt x="3797" y="3179"/>
                    <a:pt x="3793" y="3179"/>
                    <a:pt x="3790" y="3179"/>
                  </a:cubicBezTo>
                  <a:close/>
                  <a:moveTo>
                    <a:pt x="3706" y="3499"/>
                  </a:moveTo>
                  <a:cubicBezTo>
                    <a:pt x="3690" y="3499"/>
                    <a:pt x="3675" y="3509"/>
                    <a:pt x="3669" y="3523"/>
                  </a:cubicBezTo>
                  <a:cubicBezTo>
                    <a:pt x="3647" y="3574"/>
                    <a:pt x="3621" y="3621"/>
                    <a:pt x="3594" y="3671"/>
                  </a:cubicBezTo>
                  <a:cubicBezTo>
                    <a:pt x="3580" y="3688"/>
                    <a:pt x="3588" y="3713"/>
                    <a:pt x="3607" y="3727"/>
                  </a:cubicBezTo>
                  <a:cubicBezTo>
                    <a:pt x="3616" y="3730"/>
                    <a:pt x="3621" y="3733"/>
                    <a:pt x="3630" y="3733"/>
                  </a:cubicBezTo>
                  <a:cubicBezTo>
                    <a:pt x="3644" y="3733"/>
                    <a:pt x="3658" y="3727"/>
                    <a:pt x="3669" y="3713"/>
                  </a:cubicBezTo>
                  <a:cubicBezTo>
                    <a:pt x="3697" y="3663"/>
                    <a:pt x="3719" y="3613"/>
                    <a:pt x="3744" y="3560"/>
                  </a:cubicBezTo>
                  <a:cubicBezTo>
                    <a:pt x="3755" y="3537"/>
                    <a:pt x="3744" y="3515"/>
                    <a:pt x="3725" y="3504"/>
                  </a:cubicBezTo>
                  <a:cubicBezTo>
                    <a:pt x="3719" y="3501"/>
                    <a:pt x="3712" y="3499"/>
                    <a:pt x="3706" y="3499"/>
                  </a:cubicBezTo>
                  <a:close/>
                  <a:moveTo>
                    <a:pt x="3539" y="3791"/>
                  </a:moveTo>
                  <a:cubicBezTo>
                    <a:pt x="3526" y="3791"/>
                    <a:pt x="3513" y="3797"/>
                    <a:pt x="3504" y="3811"/>
                  </a:cubicBezTo>
                  <a:cubicBezTo>
                    <a:pt x="3468" y="3855"/>
                    <a:pt x="3435" y="3897"/>
                    <a:pt x="3398" y="3936"/>
                  </a:cubicBezTo>
                  <a:cubicBezTo>
                    <a:pt x="3384" y="3953"/>
                    <a:pt x="3384" y="3978"/>
                    <a:pt x="3401" y="3995"/>
                  </a:cubicBezTo>
                  <a:cubicBezTo>
                    <a:pt x="3409" y="4003"/>
                    <a:pt x="3421" y="4006"/>
                    <a:pt x="3429" y="4006"/>
                  </a:cubicBezTo>
                  <a:cubicBezTo>
                    <a:pt x="3440" y="4006"/>
                    <a:pt x="3454" y="4003"/>
                    <a:pt x="3462" y="3992"/>
                  </a:cubicBezTo>
                  <a:cubicBezTo>
                    <a:pt x="3504" y="3953"/>
                    <a:pt x="3538" y="3908"/>
                    <a:pt x="3574" y="3858"/>
                  </a:cubicBezTo>
                  <a:cubicBezTo>
                    <a:pt x="3588" y="3841"/>
                    <a:pt x="3582" y="3814"/>
                    <a:pt x="3563" y="3800"/>
                  </a:cubicBezTo>
                  <a:cubicBezTo>
                    <a:pt x="3556" y="3794"/>
                    <a:pt x="3548" y="3791"/>
                    <a:pt x="3539" y="37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2372923" y="845970"/>
              <a:ext cx="63258" cy="223940"/>
            </a:xfrm>
            <a:custGeom>
              <a:avLst/>
              <a:gdLst/>
              <a:ahLst/>
              <a:cxnLst/>
              <a:rect l="l" t="t" r="r" b="b"/>
              <a:pathLst>
                <a:path w="2057" h="7282" extrusionOk="0">
                  <a:moveTo>
                    <a:pt x="901" y="0"/>
                  </a:moveTo>
                  <a:cubicBezTo>
                    <a:pt x="895" y="0"/>
                    <a:pt x="890" y="1"/>
                    <a:pt x="885" y="3"/>
                  </a:cubicBezTo>
                  <a:cubicBezTo>
                    <a:pt x="832" y="26"/>
                    <a:pt x="779" y="53"/>
                    <a:pt x="732" y="81"/>
                  </a:cubicBezTo>
                  <a:cubicBezTo>
                    <a:pt x="709" y="93"/>
                    <a:pt x="704" y="115"/>
                    <a:pt x="715" y="137"/>
                  </a:cubicBezTo>
                  <a:cubicBezTo>
                    <a:pt x="723" y="151"/>
                    <a:pt x="737" y="157"/>
                    <a:pt x="751" y="157"/>
                  </a:cubicBezTo>
                  <a:cubicBezTo>
                    <a:pt x="759" y="157"/>
                    <a:pt x="765" y="157"/>
                    <a:pt x="773" y="154"/>
                  </a:cubicBezTo>
                  <a:cubicBezTo>
                    <a:pt x="818" y="129"/>
                    <a:pt x="871" y="106"/>
                    <a:pt x="918" y="81"/>
                  </a:cubicBezTo>
                  <a:cubicBezTo>
                    <a:pt x="941" y="70"/>
                    <a:pt x="952" y="45"/>
                    <a:pt x="941" y="26"/>
                  </a:cubicBezTo>
                  <a:cubicBezTo>
                    <a:pt x="933" y="9"/>
                    <a:pt x="916" y="0"/>
                    <a:pt x="901" y="0"/>
                  </a:cubicBezTo>
                  <a:close/>
                  <a:moveTo>
                    <a:pt x="617" y="159"/>
                  </a:moveTo>
                  <a:cubicBezTo>
                    <a:pt x="609" y="159"/>
                    <a:pt x="600" y="162"/>
                    <a:pt x="592" y="168"/>
                  </a:cubicBezTo>
                  <a:cubicBezTo>
                    <a:pt x="539" y="204"/>
                    <a:pt x="494" y="238"/>
                    <a:pt x="453" y="274"/>
                  </a:cubicBezTo>
                  <a:cubicBezTo>
                    <a:pt x="430" y="285"/>
                    <a:pt x="430" y="316"/>
                    <a:pt x="444" y="332"/>
                  </a:cubicBezTo>
                  <a:cubicBezTo>
                    <a:pt x="453" y="344"/>
                    <a:pt x="464" y="349"/>
                    <a:pt x="478" y="349"/>
                  </a:cubicBezTo>
                  <a:cubicBezTo>
                    <a:pt x="483" y="349"/>
                    <a:pt x="494" y="346"/>
                    <a:pt x="508" y="335"/>
                  </a:cubicBezTo>
                  <a:cubicBezTo>
                    <a:pt x="550" y="302"/>
                    <a:pt x="595" y="268"/>
                    <a:pt x="640" y="238"/>
                  </a:cubicBezTo>
                  <a:cubicBezTo>
                    <a:pt x="662" y="224"/>
                    <a:pt x="665" y="199"/>
                    <a:pt x="651" y="179"/>
                  </a:cubicBezTo>
                  <a:cubicBezTo>
                    <a:pt x="642" y="166"/>
                    <a:pt x="630" y="159"/>
                    <a:pt x="617" y="159"/>
                  </a:cubicBezTo>
                  <a:close/>
                  <a:moveTo>
                    <a:pt x="350" y="378"/>
                  </a:moveTo>
                  <a:cubicBezTo>
                    <a:pt x="340" y="378"/>
                    <a:pt x="329" y="382"/>
                    <a:pt x="319" y="391"/>
                  </a:cubicBezTo>
                  <a:cubicBezTo>
                    <a:pt x="277" y="433"/>
                    <a:pt x="238" y="478"/>
                    <a:pt x="207" y="525"/>
                  </a:cubicBezTo>
                  <a:cubicBezTo>
                    <a:pt x="193" y="544"/>
                    <a:pt x="199" y="570"/>
                    <a:pt x="218" y="584"/>
                  </a:cubicBezTo>
                  <a:cubicBezTo>
                    <a:pt x="227" y="586"/>
                    <a:pt x="232" y="589"/>
                    <a:pt x="243" y="589"/>
                  </a:cubicBezTo>
                  <a:cubicBezTo>
                    <a:pt x="257" y="589"/>
                    <a:pt x="268" y="586"/>
                    <a:pt x="277" y="572"/>
                  </a:cubicBezTo>
                  <a:cubicBezTo>
                    <a:pt x="308" y="528"/>
                    <a:pt x="344" y="489"/>
                    <a:pt x="383" y="447"/>
                  </a:cubicBezTo>
                  <a:cubicBezTo>
                    <a:pt x="397" y="430"/>
                    <a:pt x="397" y="405"/>
                    <a:pt x="377" y="388"/>
                  </a:cubicBezTo>
                  <a:cubicBezTo>
                    <a:pt x="369" y="382"/>
                    <a:pt x="360" y="378"/>
                    <a:pt x="350" y="378"/>
                  </a:cubicBezTo>
                  <a:close/>
                  <a:moveTo>
                    <a:pt x="160" y="647"/>
                  </a:moveTo>
                  <a:cubicBezTo>
                    <a:pt x="145" y="647"/>
                    <a:pt x="129" y="656"/>
                    <a:pt x="121" y="670"/>
                  </a:cubicBezTo>
                  <a:cubicBezTo>
                    <a:pt x="96" y="723"/>
                    <a:pt x="76" y="779"/>
                    <a:pt x="59" y="835"/>
                  </a:cubicBezTo>
                  <a:cubicBezTo>
                    <a:pt x="51" y="860"/>
                    <a:pt x="62" y="879"/>
                    <a:pt x="87" y="888"/>
                  </a:cubicBezTo>
                  <a:cubicBezTo>
                    <a:pt x="90" y="890"/>
                    <a:pt x="93" y="890"/>
                    <a:pt x="96" y="890"/>
                  </a:cubicBezTo>
                  <a:cubicBezTo>
                    <a:pt x="115" y="890"/>
                    <a:pt x="132" y="879"/>
                    <a:pt x="143" y="854"/>
                  </a:cubicBezTo>
                  <a:cubicBezTo>
                    <a:pt x="157" y="807"/>
                    <a:pt x="174" y="754"/>
                    <a:pt x="199" y="706"/>
                  </a:cubicBezTo>
                  <a:cubicBezTo>
                    <a:pt x="204" y="684"/>
                    <a:pt x="199" y="659"/>
                    <a:pt x="176" y="650"/>
                  </a:cubicBezTo>
                  <a:cubicBezTo>
                    <a:pt x="171" y="648"/>
                    <a:pt x="166" y="647"/>
                    <a:pt x="160" y="647"/>
                  </a:cubicBezTo>
                  <a:close/>
                  <a:moveTo>
                    <a:pt x="70" y="974"/>
                  </a:moveTo>
                  <a:cubicBezTo>
                    <a:pt x="51" y="974"/>
                    <a:pt x="29" y="988"/>
                    <a:pt x="26" y="1013"/>
                  </a:cubicBezTo>
                  <a:cubicBezTo>
                    <a:pt x="20" y="1069"/>
                    <a:pt x="12" y="1125"/>
                    <a:pt x="9" y="1181"/>
                  </a:cubicBezTo>
                  <a:cubicBezTo>
                    <a:pt x="6" y="1203"/>
                    <a:pt x="23" y="1222"/>
                    <a:pt x="48" y="1225"/>
                  </a:cubicBezTo>
                  <a:lnTo>
                    <a:pt x="51" y="1225"/>
                  </a:lnTo>
                  <a:cubicBezTo>
                    <a:pt x="73" y="1225"/>
                    <a:pt x="93" y="1208"/>
                    <a:pt x="96" y="1183"/>
                  </a:cubicBezTo>
                  <a:cubicBezTo>
                    <a:pt x="96" y="1130"/>
                    <a:pt x="104" y="1075"/>
                    <a:pt x="109" y="1019"/>
                  </a:cubicBezTo>
                  <a:cubicBezTo>
                    <a:pt x="109" y="999"/>
                    <a:pt x="96" y="977"/>
                    <a:pt x="70" y="974"/>
                  </a:cubicBezTo>
                  <a:close/>
                  <a:moveTo>
                    <a:pt x="42" y="1309"/>
                  </a:moveTo>
                  <a:cubicBezTo>
                    <a:pt x="23" y="1309"/>
                    <a:pt x="1" y="1326"/>
                    <a:pt x="1" y="1351"/>
                  </a:cubicBezTo>
                  <a:lnTo>
                    <a:pt x="1" y="1370"/>
                  </a:lnTo>
                  <a:cubicBezTo>
                    <a:pt x="1" y="1420"/>
                    <a:pt x="1" y="1473"/>
                    <a:pt x="6" y="1521"/>
                  </a:cubicBezTo>
                  <a:cubicBezTo>
                    <a:pt x="6" y="1543"/>
                    <a:pt x="26" y="1560"/>
                    <a:pt x="48" y="1560"/>
                  </a:cubicBezTo>
                  <a:cubicBezTo>
                    <a:pt x="73" y="1560"/>
                    <a:pt x="93" y="1538"/>
                    <a:pt x="90" y="1515"/>
                  </a:cubicBezTo>
                  <a:cubicBezTo>
                    <a:pt x="90" y="1468"/>
                    <a:pt x="84" y="1418"/>
                    <a:pt x="84" y="1367"/>
                  </a:cubicBezTo>
                  <a:lnTo>
                    <a:pt x="84" y="1351"/>
                  </a:lnTo>
                  <a:cubicBezTo>
                    <a:pt x="84" y="1328"/>
                    <a:pt x="68" y="1309"/>
                    <a:pt x="42" y="1309"/>
                  </a:cubicBezTo>
                  <a:close/>
                  <a:moveTo>
                    <a:pt x="64" y="1643"/>
                  </a:moveTo>
                  <a:cubicBezTo>
                    <a:pt x="62" y="1643"/>
                    <a:pt x="61" y="1643"/>
                    <a:pt x="59" y="1644"/>
                  </a:cubicBezTo>
                  <a:cubicBezTo>
                    <a:pt x="37" y="1646"/>
                    <a:pt x="20" y="1669"/>
                    <a:pt x="23" y="1691"/>
                  </a:cubicBezTo>
                  <a:cubicBezTo>
                    <a:pt x="31" y="1747"/>
                    <a:pt x="40" y="1808"/>
                    <a:pt x="54" y="1858"/>
                  </a:cubicBezTo>
                  <a:cubicBezTo>
                    <a:pt x="62" y="1878"/>
                    <a:pt x="76" y="1892"/>
                    <a:pt x="96" y="1892"/>
                  </a:cubicBezTo>
                  <a:cubicBezTo>
                    <a:pt x="98" y="1892"/>
                    <a:pt x="104" y="1892"/>
                    <a:pt x="107" y="1886"/>
                  </a:cubicBezTo>
                  <a:cubicBezTo>
                    <a:pt x="129" y="1884"/>
                    <a:pt x="146" y="1861"/>
                    <a:pt x="137" y="1839"/>
                  </a:cubicBezTo>
                  <a:cubicBezTo>
                    <a:pt x="123" y="1789"/>
                    <a:pt x="115" y="1733"/>
                    <a:pt x="107" y="1677"/>
                  </a:cubicBezTo>
                  <a:cubicBezTo>
                    <a:pt x="104" y="1659"/>
                    <a:pt x="82" y="1643"/>
                    <a:pt x="64" y="1643"/>
                  </a:cubicBezTo>
                  <a:close/>
                  <a:moveTo>
                    <a:pt x="140" y="1969"/>
                  </a:moveTo>
                  <a:cubicBezTo>
                    <a:pt x="136" y="1969"/>
                    <a:pt x="132" y="1969"/>
                    <a:pt x="129" y="1970"/>
                  </a:cubicBezTo>
                  <a:cubicBezTo>
                    <a:pt x="107" y="1978"/>
                    <a:pt x="96" y="2004"/>
                    <a:pt x="104" y="2023"/>
                  </a:cubicBezTo>
                  <a:cubicBezTo>
                    <a:pt x="123" y="2079"/>
                    <a:pt x="149" y="2135"/>
                    <a:pt x="174" y="2185"/>
                  </a:cubicBezTo>
                  <a:cubicBezTo>
                    <a:pt x="179" y="2199"/>
                    <a:pt x="193" y="2207"/>
                    <a:pt x="213" y="2207"/>
                  </a:cubicBezTo>
                  <a:cubicBezTo>
                    <a:pt x="218" y="2207"/>
                    <a:pt x="227" y="2207"/>
                    <a:pt x="227" y="2202"/>
                  </a:cubicBezTo>
                  <a:cubicBezTo>
                    <a:pt x="246" y="2190"/>
                    <a:pt x="255" y="2165"/>
                    <a:pt x="243" y="2146"/>
                  </a:cubicBezTo>
                  <a:cubicBezTo>
                    <a:pt x="221" y="2101"/>
                    <a:pt x="202" y="2048"/>
                    <a:pt x="179" y="1995"/>
                  </a:cubicBezTo>
                  <a:cubicBezTo>
                    <a:pt x="175" y="1979"/>
                    <a:pt x="157" y="1969"/>
                    <a:pt x="140" y="1969"/>
                  </a:cubicBezTo>
                  <a:close/>
                  <a:moveTo>
                    <a:pt x="1019" y="2198"/>
                  </a:moveTo>
                  <a:cubicBezTo>
                    <a:pt x="999" y="2198"/>
                    <a:pt x="978" y="2199"/>
                    <a:pt x="958" y="2202"/>
                  </a:cubicBezTo>
                  <a:cubicBezTo>
                    <a:pt x="932" y="2202"/>
                    <a:pt x="916" y="2221"/>
                    <a:pt x="918" y="2246"/>
                  </a:cubicBezTo>
                  <a:cubicBezTo>
                    <a:pt x="918" y="2270"/>
                    <a:pt x="938" y="2286"/>
                    <a:pt x="960" y="2286"/>
                  </a:cubicBezTo>
                  <a:cubicBezTo>
                    <a:pt x="962" y="2286"/>
                    <a:pt x="964" y="2286"/>
                    <a:pt x="966" y="2285"/>
                  </a:cubicBezTo>
                  <a:cubicBezTo>
                    <a:pt x="979" y="2285"/>
                    <a:pt x="992" y="2284"/>
                    <a:pt x="1004" y="2284"/>
                  </a:cubicBezTo>
                  <a:cubicBezTo>
                    <a:pt x="1045" y="2284"/>
                    <a:pt x="1081" y="2288"/>
                    <a:pt x="1111" y="2299"/>
                  </a:cubicBezTo>
                  <a:cubicBezTo>
                    <a:pt x="1114" y="2302"/>
                    <a:pt x="1119" y="2302"/>
                    <a:pt x="1125" y="2302"/>
                  </a:cubicBezTo>
                  <a:cubicBezTo>
                    <a:pt x="1142" y="2302"/>
                    <a:pt x="1161" y="2291"/>
                    <a:pt x="1167" y="2271"/>
                  </a:cubicBezTo>
                  <a:cubicBezTo>
                    <a:pt x="1178" y="2249"/>
                    <a:pt x="1164" y="2224"/>
                    <a:pt x="1142" y="2218"/>
                  </a:cubicBezTo>
                  <a:cubicBezTo>
                    <a:pt x="1107" y="2205"/>
                    <a:pt x="1065" y="2198"/>
                    <a:pt x="1019" y="2198"/>
                  </a:cubicBezTo>
                  <a:close/>
                  <a:moveTo>
                    <a:pt x="797" y="2245"/>
                  </a:moveTo>
                  <a:cubicBezTo>
                    <a:pt x="793" y="2245"/>
                    <a:pt x="788" y="2245"/>
                    <a:pt x="785" y="2246"/>
                  </a:cubicBezTo>
                  <a:cubicBezTo>
                    <a:pt x="732" y="2269"/>
                    <a:pt x="676" y="2288"/>
                    <a:pt x="623" y="2319"/>
                  </a:cubicBezTo>
                  <a:cubicBezTo>
                    <a:pt x="600" y="2330"/>
                    <a:pt x="595" y="2355"/>
                    <a:pt x="606" y="2375"/>
                  </a:cubicBezTo>
                  <a:cubicBezTo>
                    <a:pt x="617" y="2389"/>
                    <a:pt x="631" y="2397"/>
                    <a:pt x="645" y="2397"/>
                  </a:cubicBezTo>
                  <a:cubicBezTo>
                    <a:pt x="651" y="2397"/>
                    <a:pt x="656" y="2394"/>
                    <a:pt x="665" y="2389"/>
                  </a:cubicBezTo>
                  <a:cubicBezTo>
                    <a:pt x="715" y="2361"/>
                    <a:pt x="762" y="2341"/>
                    <a:pt x="812" y="2324"/>
                  </a:cubicBezTo>
                  <a:cubicBezTo>
                    <a:pt x="832" y="2316"/>
                    <a:pt x="843" y="2291"/>
                    <a:pt x="835" y="2271"/>
                  </a:cubicBezTo>
                  <a:cubicBezTo>
                    <a:pt x="830" y="2253"/>
                    <a:pt x="813" y="2245"/>
                    <a:pt x="797" y="2245"/>
                  </a:cubicBezTo>
                  <a:close/>
                  <a:moveTo>
                    <a:pt x="1225" y="2341"/>
                  </a:moveTo>
                  <a:cubicBezTo>
                    <a:pt x="1200" y="2341"/>
                    <a:pt x="1184" y="2361"/>
                    <a:pt x="1184" y="2386"/>
                  </a:cubicBezTo>
                  <a:cubicBezTo>
                    <a:pt x="1184" y="2402"/>
                    <a:pt x="1181" y="2425"/>
                    <a:pt x="1170" y="2444"/>
                  </a:cubicBezTo>
                  <a:cubicBezTo>
                    <a:pt x="1164" y="2467"/>
                    <a:pt x="1153" y="2486"/>
                    <a:pt x="1136" y="2506"/>
                  </a:cubicBezTo>
                  <a:cubicBezTo>
                    <a:pt x="1117" y="2522"/>
                    <a:pt x="1122" y="2548"/>
                    <a:pt x="1139" y="2564"/>
                  </a:cubicBezTo>
                  <a:cubicBezTo>
                    <a:pt x="1144" y="2570"/>
                    <a:pt x="1156" y="2575"/>
                    <a:pt x="1167" y="2575"/>
                  </a:cubicBezTo>
                  <a:cubicBezTo>
                    <a:pt x="1181" y="2575"/>
                    <a:pt x="1192" y="2570"/>
                    <a:pt x="1197" y="2561"/>
                  </a:cubicBezTo>
                  <a:cubicBezTo>
                    <a:pt x="1223" y="2536"/>
                    <a:pt x="1237" y="2508"/>
                    <a:pt x="1250" y="2478"/>
                  </a:cubicBezTo>
                  <a:cubicBezTo>
                    <a:pt x="1262" y="2444"/>
                    <a:pt x="1267" y="2416"/>
                    <a:pt x="1267" y="2389"/>
                  </a:cubicBezTo>
                  <a:lnTo>
                    <a:pt x="1267" y="2380"/>
                  </a:lnTo>
                  <a:cubicBezTo>
                    <a:pt x="1267" y="2355"/>
                    <a:pt x="1250" y="2341"/>
                    <a:pt x="1225" y="2341"/>
                  </a:cubicBezTo>
                  <a:close/>
                  <a:moveTo>
                    <a:pt x="298" y="2266"/>
                  </a:moveTo>
                  <a:cubicBezTo>
                    <a:pt x="289" y="2266"/>
                    <a:pt x="281" y="2269"/>
                    <a:pt x="274" y="2274"/>
                  </a:cubicBezTo>
                  <a:cubicBezTo>
                    <a:pt x="252" y="2288"/>
                    <a:pt x="249" y="2313"/>
                    <a:pt x="263" y="2333"/>
                  </a:cubicBezTo>
                  <a:cubicBezTo>
                    <a:pt x="299" y="2383"/>
                    <a:pt x="338" y="2428"/>
                    <a:pt x="377" y="2467"/>
                  </a:cubicBezTo>
                  <a:cubicBezTo>
                    <a:pt x="386" y="2472"/>
                    <a:pt x="397" y="2478"/>
                    <a:pt x="408" y="2478"/>
                  </a:cubicBezTo>
                  <a:cubicBezTo>
                    <a:pt x="388" y="2497"/>
                    <a:pt x="369" y="2514"/>
                    <a:pt x="349" y="2536"/>
                  </a:cubicBezTo>
                  <a:cubicBezTo>
                    <a:pt x="333" y="2553"/>
                    <a:pt x="338" y="2578"/>
                    <a:pt x="355" y="2595"/>
                  </a:cubicBezTo>
                  <a:cubicBezTo>
                    <a:pt x="361" y="2603"/>
                    <a:pt x="372" y="2606"/>
                    <a:pt x="383" y="2606"/>
                  </a:cubicBezTo>
                  <a:cubicBezTo>
                    <a:pt x="394" y="2606"/>
                    <a:pt x="408" y="2603"/>
                    <a:pt x="414" y="2598"/>
                  </a:cubicBezTo>
                  <a:cubicBezTo>
                    <a:pt x="453" y="2556"/>
                    <a:pt x="489" y="2522"/>
                    <a:pt x="531" y="2486"/>
                  </a:cubicBezTo>
                  <a:cubicBezTo>
                    <a:pt x="553" y="2472"/>
                    <a:pt x="553" y="2444"/>
                    <a:pt x="539" y="2428"/>
                  </a:cubicBezTo>
                  <a:cubicBezTo>
                    <a:pt x="532" y="2417"/>
                    <a:pt x="520" y="2412"/>
                    <a:pt x="508" y="2412"/>
                  </a:cubicBezTo>
                  <a:cubicBezTo>
                    <a:pt x="498" y="2412"/>
                    <a:pt x="488" y="2416"/>
                    <a:pt x="480" y="2422"/>
                  </a:cubicBezTo>
                  <a:cubicBezTo>
                    <a:pt x="469" y="2428"/>
                    <a:pt x="461" y="2436"/>
                    <a:pt x="453" y="2442"/>
                  </a:cubicBezTo>
                  <a:cubicBezTo>
                    <a:pt x="453" y="2428"/>
                    <a:pt x="447" y="2416"/>
                    <a:pt x="439" y="2408"/>
                  </a:cubicBezTo>
                  <a:cubicBezTo>
                    <a:pt x="400" y="2369"/>
                    <a:pt x="363" y="2330"/>
                    <a:pt x="333" y="2285"/>
                  </a:cubicBezTo>
                  <a:cubicBezTo>
                    <a:pt x="324" y="2272"/>
                    <a:pt x="311" y="2266"/>
                    <a:pt x="298" y="2266"/>
                  </a:cubicBezTo>
                  <a:close/>
                  <a:moveTo>
                    <a:pt x="541" y="2499"/>
                  </a:moveTo>
                  <a:cubicBezTo>
                    <a:pt x="528" y="2499"/>
                    <a:pt x="515" y="2507"/>
                    <a:pt x="506" y="2520"/>
                  </a:cubicBezTo>
                  <a:cubicBezTo>
                    <a:pt x="489" y="2536"/>
                    <a:pt x="497" y="2561"/>
                    <a:pt x="517" y="2575"/>
                  </a:cubicBezTo>
                  <a:cubicBezTo>
                    <a:pt x="570" y="2606"/>
                    <a:pt x="623" y="2631"/>
                    <a:pt x="679" y="2648"/>
                  </a:cubicBezTo>
                  <a:cubicBezTo>
                    <a:pt x="681" y="2651"/>
                    <a:pt x="690" y="2651"/>
                    <a:pt x="693" y="2651"/>
                  </a:cubicBezTo>
                  <a:cubicBezTo>
                    <a:pt x="709" y="2651"/>
                    <a:pt x="726" y="2640"/>
                    <a:pt x="732" y="2623"/>
                  </a:cubicBezTo>
                  <a:cubicBezTo>
                    <a:pt x="737" y="2603"/>
                    <a:pt x="723" y="2578"/>
                    <a:pt x="704" y="2570"/>
                  </a:cubicBezTo>
                  <a:cubicBezTo>
                    <a:pt x="653" y="2556"/>
                    <a:pt x="606" y="2534"/>
                    <a:pt x="561" y="2506"/>
                  </a:cubicBezTo>
                  <a:cubicBezTo>
                    <a:pt x="555" y="2501"/>
                    <a:pt x="548" y="2499"/>
                    <a:pt x="541" y="2499"/>
                  </a:cubicBezTo>
                  <a:close/>
                  <a:moveTo>
                    <a:pt x="1023" y="2576"/>
                  </a:moveTo>
                  <a:cubicBezTo>
                    <a:pt x="1019" y="2576"/>
                    <a:pt x="1014" y="2577"/>
                    <a:pt x="1011" y="2578"/>
                  </a:cubicBezTo>
                  <a:cubicBezTo>
                    <a:pt x="976" y="2590"/>
                    <a:pt x="933" y="2596"/>
                    <a:pt x="888" y="2596"/>
                  </a:cubicBezTo>
                  <a:cubicBezTo>
                    <a:pt x="878" y="2596"/>
                    <a:pt x="869" y="2595"/>
                    <a:pt x="860" y="2595"/>
                  </a:cubicBezTo>
                  <a:cubicBezTo>
                    <a:pt x="858" y="2595"/>
                    <a:pt x="856" y="2595"/>
                    <a:pt x="855" y="2595"/>
                  </a:cubicBezTo>
                  <a:cubicBezTo>
                    <a:pt x="830" y="2595"/>
                    <a:pt x="818" y="2613"/>
                    <a:pt x="815" y="2637"/>
                  </a:cubicBezTo>
                  <a:cubicBezTo>
                    <a:pt x="815" y="2662"/>
                    <a:pt x="832" y="2679"/>
                    <a:pt x="857" y="2681"/>
                  </a:cubicBezTo>
                  <a:lnTo>
                    <a:pt x="885" y="2681"/>
                  </a:lnTo>
                  <a:cubicBezTo>
                    <a:pt x="941" y="2681"/>
                    <a:pt x="994" y="2676"/>
                    <a:pt x="1036" y="2659"/>
                  </a:cubicBezTo>
                  <a:cubicBezTo>
                    <a:pt x="1055" y="2651"/>
                    <a:pt x="1069" y="2626"/>
                    <a:pt x="1064" y="2606"/>
                  </a:cubicBezTo>
                  <a:cubicBezTo>
                    <a:pt x="1057" y="2588"/>
                    <a:pt x="1039" y="2576"/>
                    <a:pt x="1023" y="2576"/>
                  </a:cubicBezTo>
                  <a:close/>
                  <a:moveTo>
                    <a:pt x="281" y="2653"/>
                  </a:moveTo>
                  <a:cubicBezTo>
                    <a:pt x="268" y="2653"/>
                    <a:pt x="255" y="2659"/>
                    <a:pt x="246" y="2673"/>
                  </a:cubicBezTo>
                  <a:cubicBezTo>
                    <a:pt x="215" y="2721"/>
                    <a:pt x="188" y="2774"/>
                    <a:pt x="162" y="2827"/>
                  </a:cubicBezTo>
                  <a:cubicBezTo>
                    <a:pt x="151" y="2846"/>
                    <a:pt x="162" y="2871"/>
                    <a:pt x="185" y="2882"/>
                  </a:cubicBezTo>
                  <a:cubicBezTo>
                    <a:pt x="188" y="2882"/>
                    <a:pt x="193" y="2885"/>
                    <a:pt x="202" y="2885"/>
                  </a:cubicBezTo>
                  <a:cubicBezTo>
                    <a:pt x="215" y="2885"/>
                    <a:pt x="232" y="2877"/>
                    <a:pt x="243" y="2860"/>
                  </a:cubicBezTo>
                  <a:cubicBezTo>
                    <a:pt x="263" y="2813"/>
                    <a:pt x="291" y="2762"/>
                    <a:pt x="319" y="2718"/>
                  </a:cubicBezTo>
                  <a:cubicBezTo>
                    <a:pt x="330" y="2695"/>
                    <a:pt x="327" y="2673"/>
                    <a:pt x="305" y="2659"/>
                  </a:cubicBezTo>
                  <a:cubicBezTo>
                    <a:pt x="297" y="2655"/>
                    <a:pt x="289" y="2653"/>
                    <a:pt x="281" y="2653"/>
                  </a:cubicBezTo>
                  <a:close/>
                  <a:moveTo>
                    <a:pt x="145" y="2962"/>
                  </a:moveTo>
                  <a:cubicBezTo>
                    <a:pt x="127" y="2962"/>
                    <a:pt x="108" y="2973"/>
                    <a:pt x="104" y="2991"/>
                  </a:cubicBezTo>
                  <a:cubicBezTo>
                    <a:pt x="87" y="3050"/>
                    <a:pt x="76" y="3105"/>
                    <a:pt x="65" y="3161"/>
                  </a:cubicBezTo>
                  <a:cubicBezTo>
                    <a:pt x="62" y="3184"/>
                    <a:pt x="76" y="3206"/>
                    <a:pt x="101" y="3209"/>
                  </a:cubicBezTo>
                  <a:lnTo>
                    <a:pt x="107" y="3209"/>
                  </a:lnTo>
                  <a:cubicBezTo>
                    <a:pt x="123" y="3209"/>
                    <a:pt x="143" y="3195"/>
                    <a:pt x="149" y="3172"/>
                  </a:cubicBezTo>
                  <a:cubicBezTo>
                    <a:pt x="157" y="3125"/>
                    <a:pt x="165" y="3069"/>
                    <a:pt x="185" y="3016"/>
                  </a:cubicBezTo>
                  <a:cubicBezTo>
                    <a:pt x="190" y="2997"/>
                    <a:pt x="179" y="2972"/>
                    <a:pt x="157" y="2963"/>
                  </a:cubicBezTo>
                  <a:cubicBezTo>
                    <a:pt x="153" y="2962"/>
                    <a:pt x="149" y="2962"/>
                    <a:pt x="145" y="2962"/>
                  </a:cubicBezTo>
                  <a:close/>
                  <a:moveTo>
                    <a:pt x="90" y="3292"/>
                  </a:moveTo>
                  <a:cubicBezTo>
                    <a:pt x="68" y="3292"/>
                    <a:pt x="48" y="3309"/>
                    <a:pt x="48" y="3334"/>
                  </a:cubicBezTo>
                  <a:lnTo>
                    <a:pt x="48" y="3357"/>
                  </a:lnTo>
                  <a:cubicBezTo>
                    <a:pt x="48" y="3407"/>
                    <a:pt x="51" y="3460"/>
                    <a:pt x="59" y="3510"/>
                  </a:cubicBezTo>
                  <a:cubicBezTo>
                    <a:pt x="62" y="3527"/>
                    <a:pt x="79" y="3543"/>
                    <a:pt x="98" y="3543"/>
                  </a:cubicBezTo>
                  <a:lnTo>
                    <a:pt x="107" y="3543"/>
                  </a:lnTo>
                  <a:cubicBezTo>
                    <a:pt x="129" y="3541"/>
                    <a:pt x="146" y="3518"/>
                    <a:pt x="140" y="3496"/>
                  </a:cubicBezTo>
                  <a:cubicBezTo>
                    <a:pt x="135" y="3449"/>
                    <a:pt x="132" y="3404"/>
                    <a:pt x="132" y="3357"/>
                  </a:cubicBezTo>
                  <a:lnTo>
                    <a:pt x="132" y="3334"/>
                  </a:lnTo>
                  <a:cubicBezTo>
                    <a:pt x="132" y="3315"/>
                    <a:pt x="112" y="3292"/>
                    <a:pt x="90" y="3292"/>
                  </a:cubicBezTo>
                  <a:close/>
                  <a:moveTo>
                    <a:pt x="138" y="3622"/>
                  </a:moveTo>
                  <a:cubicBezTo>
                    <a:pt x="133" y="3622"/>
                    <a:pt x="128" y="3623"/>
                    <a:pt x="123" y="3624"/>
                  </a:cubicBezTo>
                  <a:cubicBezTo>
                    <a:pt x="104" y="3630"/>
                    <a:pt x="90" y="3652"/>
                    <a:pt x="96" y="3677"/>
                  </a:cubicBezTo>
                  <a:cubicBezTo>
                    <a:pt x="109" y="3728"/>
                    <a:pt x="132" y="3783"/>
                    <a:pt x="160" y="3836"/>
                  </a:cubicBezTo>
                  <a:cubicBezTo>
                    <a:pt x="165" y="3850"/>
                    <a:pt x="179" y="3862"/>
                    <a:pt x="199" y="3862"/>
                  </a:cubicBezTo>
                  <a:cubicBezTo>
                    <a:pt x="204" y="3862"/>
                    <a:pt x="213" y="3862"/>
                    <a:pt x="215" y="3859"/>
                  </a:cubicBezTo>
                  <a:cubicBezTo>
                    <a:pt x="238" y="3848"/>
                    <a:pt x="246" y="3822"/>
                    <a:pt x="235" y="3803"/>
                  </a:cubicBezTo>
                  <a:cubicBezTo>
                    <a:pt x="210" y="3753"/>
                    <a:pt x="193" y="3700"/>
                    <a:pt x="176" y="3652"/>
                  </a:cubicBezTo>
                  <a:cubicBezTo>
                    <a:pt x="170" y="3634"/>
                    <a:pt x="156" y="3622"/>
                    <a:pt x="138" y="3622"/>
                  </a:cubicBezTo>
                  <a:close/>
                  <a:moveTo>
                    <a:pt x="283" y="3923"/>
                  </a:moveTo>
                  <a:cubicBezTo>
                    <a:pt x="274" y="3923"/>
                    <a:pt x="265" y="3926"/>
                    <a:pt x="257" y="3931"/>
                  </a:cubicBezTo>
                  <a:cubicBezTo>
                    <a:pt x="235" y="3945"/>
                    <a:pt x="232" y="3970"/>
                    <a:pt x="246" y="3990"/>
                  </a:cubicBezTo>
                  <a:cubicBezTo>
                    <a:pt x="277" y="4040"/>
                    <a:pt x="316" y="4082"/>
                    <a:pt x="355" y="4127"/>
                  </a:cubicBezTo>
                  <a:cubicBezTo>
                    <a:pt x="361" y="4132"/>
                    <a:pt x="374" y="4141"/>
                    <a:pt x="386" y="4141"/>
                  </a:cubicBezTo>
                  <a:cubicBezTo>
                    <a:pt x="397" y="4141"/>
                    <a:pt x="408" y="4138"/>
                    <a:pt x="414" y="4129"/>
                  </a:cubicBezTo>
                  <a:cubicBezTo>
                    <a:pt x="430" y="4115"/>
                    <a:pt x="436" y="4087"/>
                    <a:pt x="416" y="4071"/>
                  </a:cubicBezTo>
                  <a:cubicBezTo>
                    <a:pt x="380" y="4029"/>
                    <a:pt x="347" y="3984"/>
                    <a:pt x="316" y="3942"/>
                  </a:cubicBezTo>
                  <a:cubicBezTo>
                    <a:pt x="308" y="3929"/>
                    <a:pt x="295" y="3923"/>
                    <a:pt x="283" y="3923"/>
                  </a:cubicBezTo>
                  <a:close/>
                  <a:moveTo>
                    <a:pt x="1683" y="4249"/>
                  </a:moveTo>
                  <a:cubicBezTo>
                    <a:pt x="1649" y="4249"/>
                    <a:pt x="1622" y="4252"/>
                    <a:pt x="1588" y="4255"/>
                  </a:cubicBezTo>
                  <a:cubicBezTo>
                    <a:pt x="1569" y="4258"/>
                    <a:pt x="1552" y="4280"/>
                    <a:pt x="1555" y="4305"/>
                  </a:cubicBezTo>
                  <a:cubicBezTo>
                    <a:pt x="1557" y="4322"/>
                    <a:pt x="1574" y="4339"/>
                    <a:pt x="1596" y="4339"/>
                  </a:cubicBezTo>
                  <a:lnTo>
                    <a:pt x="1599" y="4339"/>
                  </a:lnTo>
                  <a:cubicBezTo>
                    <a:pt x="1627" y="4336"/>
                    <a:pt x="1658" y="4336"/>
                    <a:pt x="1680" y="4333"/>
                  </a:cubicBezTo>
                  <a:cubicBezTo>
                    <a:pt x="1708" y="4333"/>
                    <a:pt x="1733" y="4336"/>
                    <a:pt x="1755" y="4339"/>
                  </a:cubicBezTo>
                  <a:cubicBezTo>
                    <a:pt x="1758" y="4339"/>
                    <a:pt x="1760" y="4339"/>
                    <a:pt x="1762" y="4339"/>
                  </a:cubicBezTo>
                  <a:cubicBezTo>
                    <a:pt x="1784" y="4339"/>
                    <a:pt x="1803" y="4326"/>
                    <a:pt x="1806" y="4305"/>
                  </a:cubicBezTo>
                  <a:cubicBezTo>
                    <a:pt x="1808" y="4280"/>
                    <a:pt x="1794" y="4258"/>
                    <a:pt x="1769" y="4255"/>
                  </a:cubicBezTo>
                  <a:cubicBezTo>
                    <a:pt x="1741" y="4252"/>
                    <a:pt x="1714" y="4249"/>
                    <a:pt x="1683" y="4249"/>
                  </a:cubicBezTo>
                  <a:close/>
                  <a:moveTo>
                    <a:pt x="508" y="4174"/>
                  </a:moveTo>
                  <a:cubicBezTo>
                    <a:pt x="497" y="4174"/>
                    <a:pt x="487" y="4179"/>
                    <a:pt x="478" y="4188"/>
                  </a:cubicBezTo>
                  <a:cubicBezTo>
                    <a:pt x="458" y="4207"/>
                    <a:pt x="464" y="4230"/>
                    <a:pt x="480" y="4249"/>
                  </a:cubicBezTo>
                  <a:cubicBezTo>
                    <a:pt x="522" y="4286"/>
                    <a:pt x="567" y="4322"/>
                    <a:pt x="617" y="4355"/>
                  </a:cubicBezTo>
                  <a:cubicBezTo>
                    <a:pt x="623" y="4361"/>
                    <a:pt x="628" y="4364"/>
                    <a:pt x="640" y="4364"/>
                  </a:cubicBezTo>
                  <a:cubicBezTo>
                    <a:pt x="651" y="4364"/>
                    <a:pt x="665" y="4355"/>
                    <a:pt x="676" y="4347"/>
                  </a:cubicBezTo>
                  <a:cubicBezTo>
                    <a:pt x="690" y="4325"/>
                    <a:pt x="687" y="4300"/>
                    <a:pt x="665" y="4286"/>
                  </a:cubicBezTo>
                  <a:cubicBezTo>
                    <a:pt x="620" y="4255"/>
                    <a:pt x="575" y="4221"/>
                    <a:pt x="536" y="4185"/>
                  </a:cubicBezTo>
                  <a:cubicBezTo>
                    <a:pt x="527" y="4177"/>
                    <a:pt x="518" y="4174"/>
                    <a:pt x="508" y="4174"/>
                  </a:cubicBezTo>
                  <a:close/>
                  <a:moveTo>
                    <a:pt x="1431" y="4297"/>
                  </a:moveTo>
                  <a:cubicBezTo>
                    <a:pt x="1427" y="4297"/>
                    <a:pt x="1422" y="4298"/>
                    <a:pt x="1418" y="4300"/>
                  </a:cubicBezTo>
                  <a:cubicBezTo>
                    <a:pt x="1365" y="4322"/>
                    <a:pt x="1309" y="4350"/>
                    <a:pt x="1262" y="4383"/>
                  </a:cubicBezTo>
                  <a:cubicBezTo>
                    <a:pt x="1245" y="4397"/>
                    <a:pt x="1237" y="4422"/>
                    <a:pt x="1250" y="4445"/>
                  </a:cubicBezTo>
                  <a:cubicBezTo>
                    <a:pt x="1256" y="4453"/>
                    <a:pt x="1273" y="4461"/>
                    <a:pt x="1284" y="4461"/>
                  </a:cubicBezTo>
                  <a:cubicBezTo>
                    <a:pt x="1295" y="4461"/>
                    <a:pt x="1303" y="4459"/>
                    <a:pt x="1309" y="4453"/>
                  </a:cubicBezTo>
                  <a:cubicBezTo>
                    <a:pt x="1356" y="4425"/>
                    <a:pt x="1401" y="4400"/>
                    <a:pt x="1449" y="4380"/>
                  </a:cubicBezTo>
                  <a:cubicBezTo>
                    <a:pt x="1471" y="4369"/>
                    <a:pt x="1485" y="4347"/>
                    <a:pt x="1474" y="4325"/>
                  </a:cubicBezTo>
                  <a:cubicBezTo>
                    <a:pt x="1465" y="4309"/>
                    <a:pt x="1449" y="4297"/>
                    <a:pt x="1431" y="4297"/>
                  </a:cubicBezTo>
                  <a:close/>
                  <a:moveTo>
                    <a:pt x="1922" y="4305"/>
                  </a:moveTo>
                  <a:cubicBezTo>
                    <a:pt x="1908" y="4305"/>
                    <a:pt x="1896" y="4312"/>
                    <a:pt x="1887" y="4325"/>
                  </a:cubicBezTo>
                  <a:cubicBezTo>
                    <a:pt x="1873" y="4347"/>
                    <a:pt x="1878" y="4369"/>
                    <a:pt x="1900" y="4383"/>
                  </a:cubicBezTo>
                  <a:cubicBezTo>
                    <a:pt x="1942" y="4411"/>
                    <a:pt x="1970" y="4445"/>
                    <a:pt x="1970" y="4478"/>
                  </a:cubicBezTo>
                  <a:lnTo>
                    <a:pt x="2012" y="4481"/>
                  </a:lnTo>
                  <a:lnTo>
                    <a:pt x="2057" y="4475"/>
                  </a:lnTo>
                  <a:cubicBezTo>
                    <a:pt x="2057" y="4417"/>
                    <a:pt x="2015" y="4353"/>
                    <a:pt x="1945" y="4311"/>
                  </a:cubicBezTo>
                  <a:cubicBezTo>
                    <a:pt x="1937" y="4307"/>
                    <a:pt x="1930" y="4305"/>
                    <a:pt x="1922" y="4305"/>
                  </a:cubicBezTo>
                  <a:close/>
                  <a:moveTo>
                    <a:pt x="780" y="4373"/>
                  </a:moveTo>
                  <a:cubicBezTo>
                    <a:pt x="766" y="4373"/>
                    <a:pt x="752" y="4381"/>
                    <a:pt x="743" y="4394"/>
                  </a:cubicBezTo>
                  <a:cubicBezTo>
                    <a:pt x="732" y="4411"/>
                    <a:pt x="737" y="4436"/>
                    <a:pt x="759" y="4450"/>
                  </a:cubicBezTo>
                  <a:cubicBezTo>
                    <a:pt x="807" y="4475"/>
                    <a:pt x="860" y="4503"/>
                    <a:pt x="913" y="4528"/>
                  </a:cubicBezTo>
                  <a:cubicBezTo>
                    <a:pt x="916" y="4528"/>
                    <a:pt x="924" y="4531"/>
                    <a:pt x="930" y="4531"/>
                  </a:cubicBezTo>
                  <a:cubicBezTo>
                    <a:pt x="946" y="4531"/>
                    <a:pt x="960" y="4520"/>
                    <a:pt x="966" y="4506"/>
                  </a:cubicBezTo>
                  <a:cubicBezTo>
                    <a:pt x="974" y="4486"/>
                    <a:pt x="966" y="4461"/>
                    <a:pt x="944" y="4450"/>
                  </a:cubicBezTo>
                  <a:cubicBezTo>
                    <a:pt x="896" y="4431"/>
                    <a:pt x="843" y="4406"/>
                    <a:pt x="799" y="4378"/>
                  </a:cubicBezTo>
                  <a:cubicBezTo>
                    <a:pt x="793" y="4374"/>
                    <a:pt x="786" y="4373"/>
                    <a:pt x="780" y="4373"/>
                  </a:cubicBezTo>
                  <a:close/>
                  <a:moveTo>
                    <a:pt x="1908" y="4554"/>
                  </a:moveTo>
                  <a:cubicBezTo>
                    <a:pt x="1901" y="4554"/>
                    <a:pt x="1895" y="4556"/>
                    <a:pt x="1889" y="4559"/>
                  </a:cubicBezTo>
                  <a:lnTo>
                    <a:pt x="1867" y="4570"/>
                  </a:lnTo>
                  <a:cubicBezTo>
                    <a:pt x="1831" y="4584"/>
                    <a:pt x="1789" y="4592"/>
                    <a:pt x="1739" y="4601"/>
                  </a:cubicBezTo>
                  <a:cubicBezTo>
                    <a:pt x="1719" y="4604"/>
                    <a:pt x="1700" y="4626"/>
                    <a:pt x="1705" y="4648"/>
                  </a:cubicBezTo>
                  <a:cubicBezTo>
                    <a:pt x="1708" y="4671"/>
                    <a:pt x="1725" y="4687"/>
                    <a:pt x="1747" y="4687"/>
                  </a:cubicBezTo>
                  <a:cubicBezTo>
                    <a:pt x="1750" y="4687"/>
                    <a:pt x="1750" y="4687"/>
                    <a:pt x="1750" y="4685"/>
                  </a:cubicBezTo>
                  <a:cubicBezTo>
                    <a:pt x="1803" y="4676"/>
                    <a:pt x="1853" y="4662"/>
                    <a:pt x="1895" y="4645"/>
                  </a:cubicBezTo>
                  <a:cubicBezTo>
                    <a:pt x="1906" y="4643"/>
                    <a:pt x="1914" y="4637"/>
                    <a:pt x="1923" y="4634"/>
                  </a:cubicBezTo>
                  <a:cubicBezTo>
                    <a:pt x="1948" y="4626"/>
                    <a:pt x="1956" y="4601"/>
                    <a:pt x="1945" y="4578"/>
                  </a:cubicBezTo>
                  <a:cubicBezTo>
                    <a:pt x="1937" y="4563"/>
                    <a:pt x="1923" y="4554"/>
                    <a:pt x="1908" y="4554"/>
                  </a:cubicBezTo>
                  <a:close/>
                  <a:moveTo>
                    <a:pt x="1150" y="4480"/>
                  </a:moveTo>
                  <a:cubicBezTo>
                    <a:pt x="1140" y="4480"/>
                    <a:pt x="1130" y="4484"/>
                    <a:pt x="1122" y="4492"/>
                  </a:cubicBezTo>
                  <a:lnTo>
                    <a:pt x="1100" y="4514"/>
                  </a:lnTo>
                  <a:cubicBezTo>
                    <a:pt x="1097" y="4514"/>
                    <a:pt x="1097" y="4509"/>
                    <a:pt x="1094" y="4509"/>
                  </a:cubicBezTo>
                  <a:cubicBezTo>
                    <a:pt x="1090" y="4507"/>
                    <a:pt x="1085" y="4506"/>
                    <a:pt x="1081" y="4506"/>
                  </a:cubicBezTo>
                  <a:cubicBezTo>
                    <a:pt x="1063" y="4506"/>
                    <a:pt x="1048" y="4518"/>
                    <a:pt x="1041" y="4534"/>
                  </a:cubicBezTo>
                  <a:cubicBezTo>
                    <a:pt x="1038" y="4548"/>
                    <a:pt x="1041" y="4562"/>
                    <a:pt x="1050" y="4573"/>
                  </a:cubicBezTo>
                  <a:cubicBezTo>
                    <a:pt x="1038" y="4590"/>
                    <a:pt x="1025" y="4604"/>
                    <a:pt x="1011" y="4620"/>
                  </a:cubicBezTo>
                  <a:cubicBezTo>
                    <a:pt x="997" y="4640"/>
                    <a:pt x="999" y="4665"/>
                    <a:pt x="1016" y="4679"/>
                  </a:cubicBezTo>
                  <a:cubicBezTo>
                    <a:pt x="1027" y="4687"/>
                    <a:pt x="1036" y="4690"/>
                    <a:pt x="1044" y="4690"/>
                  </a:cubicBezTo>
                  <a:cubicBezTo>
                    <a:pt x="1055" y="4690"/>
                    <a:pt x="1069" y="4685"/>
                    <a:pt x="1072" y="4676"/>
                  </a:cubicBezTo>
                  <a:lnTo>
                    <a:pt x="1125" y="4615"/>
                  </a:lnTo>
                  <a:lnTo>
                    <a:pt x="1231" y="4645"/>
                  </a:lnTo>
                  <a:cubicBezTo>
                    <a:pt x="1234" y="4646"/>
                    <a:pt x="1236" y="4646"/>
                    <a:pt x="1239" y="4646"/>
                  </a:cubicBezTo>
                  <a:cubicBezTo>
                    <a:pt x="1258" y="4646"/>
                    <a:pt x="1276" y="4637"/>
                    <a:pt x="1281" y="4615"/>
                  </a:cubicBezTo>
                  <a:cubicBezTo>
                    <a:pt x="1287" y="4590"/>
                    <a:pt x="1276" y="4570"/>
                    <a:pt x="1250" y="4562"/>
                  </a:cubicBezTo>
                  <a:cubicBezTo>
                    <a:pt x="1231" y="4559"/>
                    <a:pt x="1209" y="4551"/>
                    <a:pt x="1189" y="4545"/>
                  </a:cubicBezTo>
                  <a:cubicBezTo>
                    <a:pt x="1195" y="4531"/>
                    <a:pt x="1195" y="4509"/>
                    <a:pt x="1181" y="4495"/>
                  </a:cubicBezTo>
                  <a:cubicBezTo>
                    <a:pt x="1172" y="4485"/>
                    <a:pt x="1161" y="4480"/>
                    <a:pt x="1150" y="4480"/>
                  </a:cubicBezTo>
                  <a:close/>
                  <a:moveTo>
                    <a:pt x="1407" y="4597"/>
                  </a:moveTo>
                  <a:cubicBezTo>
                    <a:pt x="1387" y="4597"/>
                    <a:pt x="1373" y="4610"/>
                    <a:pt x="1370" y="4632"/>
                  </a:cubicBezTo>
                  <a:cubicBezTo>
                    <a:pt x="1365" y="4657"/>
                    <a:pt x="1379" y="4676"/>
                    <a:pt x="1404" y="4682"/>
                  </a:cubicBezTo>
                  <a:cubicBezTo>
                    <a:pt x="1463" y="4687"/>
                    <a:pt x="1524" y="4696"/>
                    <a:pt x="1580" y="4698"/>
                  </a:cubicBezTo>
                  <a:cubicBezTo>
                    <a:pt x="1599" y="4698"/>
                    <a:pt x="1622" y="4676"/>
                    <a:pt x="1622" y="4659"/>
                  </a:cubicBezTo>
                  <a:cubicBezTo>
                    <a:pt x="1622" y="4634"/>
                    <a:pt x="1602" y="4618"/>
                    <a:pt x="1580" y="4615"/>
                  </a:cubicBezTo>
                  <a:cubicBezTo>
                    <a:pt x="1529" y="4612"/>
                    <a:pt x="1474" y="4606"/>
                    <a:pt x="1418" y="4598"/>
                  </a:cubicBezTo>
                  <a:cubicBezTo>
                    <a:pt x="1414" y="4597"/>
                    <a:pt x="1411" y="4597"/>
                    <a:pt x="1407" y="4597"/>
                  </a:cubicBezTo>
                  <a:close/>
                  <a:moveTo>
                    <a:pt x="943" y="4747"/>
                  </a:moveTo>
                  <a:cubicBezTo>
                    <a:pt x="929" y="4747"/>
                    <a:pt x="916" y="4754"/>
                    <a:pt x="907" y="4768"/>
                  </a:cubicBezTo>
                  <a:cubicBezTo>
                    <a:pt x="879" y="4813"/>
                    <a:pt x="857" y="4866"/>
                    <a:pt x="829" y="4919"/>
                  </a:cubicBezTo>
                  <a:cubicBezTo>
                    <a:pt x="818" y="4938"/>
                    <a:pt x="829" y="4963"/>
                    <a:pt x="849" y="4975"/>
                  </a:cubicBezTo>
                  <a:cubicBezTo>
                    <a:pt x="854" y="4975"/>
                    <a:pt x="860" y="4977"/>
                    <a:pt x="865" y="4977"/>
                  </a:cubicBezTo>
                  <a:cubicBezTo>
                    <a:pt x="885" y="4977"/>
                    <a:pt x="899" y="4966"/>
                    <a:pt x="902" y="4952"/>
                  </a:cubicBezTo>
                  <a:cubicBezTo>
                    <a:pt x="927" y="4905"/>
                    <a:pt x="949" y="4855"/>
                    <a:pt x="977" y="4810"/>
                  </a:cubicBezTo>
                  <a:cubicBezTo>
                    <a:pt x="994" y="4793"/>
                    <a:pt x="985" y="4768"/>
                    <a:pt x="966" y="4754"/>
                  </a:cubicBezTo>
                  <a:cubicBezTo>
                    <a:pt x="959" y="4749"/>
                    <a:pt x="951" y="4747"/>
                    <a:pt x="943" y="4747"/>
                  </a:cubicBezTo>
                  <a:close/>
                  <a:moveTo>
                    <a:pt x="800" y="5044"/>
                  </a:moveTo>
                  <a:cubicBezTo>
                    <a:pt x="783" y="5044"/>
                    <a:pt x="768" y="5055"/>
                    <a:pt x="759" y="5072"/>
                  </a:cubicBezTo>
                  <a:cubicBezTo>
                    <a:pt x="737" y="5123"/>
                    <a:pt x="720" y="5178"/>
                    <a:pt x="704" y="5231"/>
                  </a:cubicBezTo>
                  <a:cubicBezTo>
                    <a:pt x="695" y="5254"/>
                    <a:pt x="709" y="5276"/>
                    <a:pt x="732" y="5284"/>
                  </a:cubicBezTo>
                  <a:cubicBezTo>
                    <a:pt x="734" y="5287"/>
                    <a:pt x="740" y="5287"/>
                    <a:pt x="746" y="5287"/>
                  </a:cubicBezTo>
                  <a:cubicBezTo>
                    <a:pt x="762" y="5287"/>
                    <a:pt x="779" y="5276"/>
                    <a:pt x="785" y="5256"/>
                  </a:cubicBezTo>
                  <a:cubicBezTo>
                    <a:pt x="801" y="5206"/>
                    <a:pt x="818" y="5156"/>
                    <a:pt x="840" y="5103"/>
                  </a:cubicBezTo>
                  <a:cubicBezTo>
                    <a:pt x="846" y="5081"/>
                    <a:pt x="835" y="5058"/>
                    <a:pt x="815" y="5047"/>
                  </a:cubicBezTo>
                  <a:cubicBezTo>
                    <a:pt x="810" y="5045"/>
                    <a:pt x="805" y="5044"/>
                    <a:pt x="800" y="5044"/>
                  </a:cubicBezTo>
                  <a:close/>
                  <a:moveTo>
                    <a:pt x="698" y="5370"/>
                  </a:moveTo>
                  <a:cubicBezTo>
                    <a:pt x="681" y="5370"/>
                    <a:pt x="663" y="5382"/>
                    <a:pt x="656" y="5401"/>
                  </a:cubicBezTo>
                  <a:cubicBezTo>
                    <a:pt x="642" y="5457"/>
                    <a:pt x="637" y="5519"/>
                    <a:pt x="628" y="5574"/>
                  </a:cubicBezTo>
                  <a:cubicBezTo>
                    <a:pt x="628" y="5594"/>
                    <a:pt x="645" y="5616"/>
                    <a:pt x="667" y="5619"/>
                  </a:cubicBezTo>
                  <a:lnTo>
                    <a:pt x="676" y="5619"/>
                  </a:lnTo>
                  <a:cubicBezTo>
                    <a:pt x="695" y="5619"/>
                    <a:pt x="715" y="5602"/>
                    <a:pt x="712" y="5580"/>
                  </a:cubicBezTo>
                  <a:cubicBezTo>
                    <a:pt x="718" y="5527"/>
                    <a:pt x="726" y="5471"/>
                    <a:pt x="737" y="5421"/>
                  </a:cubicBezTo>
                  <a:cubicBezTo>
                    <a:pt x="746" y="5399"/>
                    <a:pt x="732" y="5376"/>
                    <a:pt x="706" y="5371"/>
                  </a:cubicBezTo>
                  <a:cubicBezTo>
                    <a:pt x="704" y="5370"/>
                    <a:pt x="701" y="5370"/>
                    <a:pt x="698" y="5370"/>
                  </a:cubicBezTo>
                  <a:close/>
                  <a:moveTo>
                    <a:pt x="667" y="5703"/>
                  </a:moveTo>
                  <a:cubicBezTo>
                    <a:pt x="648" y="5703"/>
                    <a:pt x="626" y="5720"/>
                    <a:pt x="626" y="5745"/>
                  </a:cubicBezTo>
                  <a:cubicBezTo>
                    <a:pt x="626" y="5800"/>
                    <a:pt x="631" y="5859"/>
                    <a:pt x="637" y="5915"/>
                  </a:cubicBezTo>
                  <a:cubicBezTo>
                    <a:pt x="640" y="5937"/>
                    <a:pt x="656" y="5954"/>
                    <a:pt x="679" y="5954"/>
                  </a:cubicBezTo>
                  <a:lnTo>
                    <a:pt x="681" y="5954"/>
                  </a:lnTo>
                  <a:cubicBezTo>
                    <a:pt x="706" y="5954"/>
                    <a:pt x="723" y="5932"/>
                    <a:pt x="720" y="5909"/>
                  </a:cubicBezTo>
                  <a:cubicBezTo>
                    <a:pt x="715" y="5853"/>
                    <a:pt x="709" y="5798"/>
                    <a:pt x="709" y="5745"/>
                  </a:cubicBezTo>
                  <a:cubicBezTo>
                    <a:pt x="709" y="5722"/>
                    <a:pt x="693" y="5703"/>
                    <a:pt x="667" y="5703"/>
                  </a:cubicBezTo>
                  <a:close/>
                  <a:moveTo>
                    <a:pt x="707" y="6036"/>
                  </a:moveTo>
                  <a:cubicBezTo>
                    <a:pt x="703" y="6036"/>
                    <a:pt x="699" y="6036"/>
                    <a:pt x="695" y="6038"/>
                  </a:cubicBezTo>
                  <a:cubicBezTo>
                    <a:pt x="676" y="6040"/>
                    <a:pt x="659" y="6063"/>
                    <a:pt x="665" y="6085"/>
                  </a:cubicBezTo>
                  <a:cubicBezTo>
                    <a:pt x="679" y="6138"/>
                    <a:pt x="693" y="6197"/>
                    <a:pt x="715" y="6250"/>
                  </a:cubicBezTo>
                  <a:cubicBezTo>
                    <a:pt x="718" y="6266"/>
                    <a:pt x="734" y="6277"/>
                    <a:pt x="751" y="6277"/>
                  </a:cubicBezTo>
                  <a:lnTo>
                    <a:pt x="765" y="6277"/>
                  </a:lnTo>
                  <a:cubicBezTo>
                    <a:pt x="787" y="6272"/>
                    <a:pt x="796" y="6247"/>
                    <a:pt x="790" y="6224"/>
                  </a:cubicBezTo>
                  <a:cubicBezTo>
                    <a:pt x="773" y="6174"/>
                    <a:pt x="759" y="6121"/>
                    <a:pt x="746" y="6068"/>
                  </a:cubicBezTo>
                  <a:cubicBezTo>
                    <a:pt x="743" y="6052"/>
                    <a:pt x="727" y="6036"/>
                    <a:pt x="707" y="6036"/>
                  </a:cubicBezTo>
                  <a:close/>
                  <a:moveTo>
                    <a:pt x="824" y="6353"/>
                  </a:moveTo>
                  <a:cubicBezTo>
                    <a:pt x="817" y="6353"/>
                    <a:pt x="811" y="6355"/>
                    <a:pt x="804" y="6358"/>
                  </a:cubicBezTo>
                  <a:cubicBezTo>
                    <a:pt x="779" y="6370"/>
                    <a:pt x="773" y="6392"/>
                    <a:pt x="785" y="6414"/>
                  </a:cubicBezTo>
                  <a:cubicBezTo>
                    <a:pt x="807" y="6462"/>
                    <a:pt x="832" y="6515"/>
                    <a:pt x="863" y="6565"/>
                  </a:cubicBezTo>
                  <a:cubicBezTo>
                    <a:pt x="871" y="6579"/>
                    <a:pt x="885" y="6584"/>
                    <a:pt x="899" y="6584"/>
                  </a:cubicBezTo>
                  <a:cubicBezTo>
                    <a:pt x="905" y="6584"/>
                    <a:pt x="913" y="6582"/>
                    <a:pt x="924" y="6579"/>
                  </a:cubicBezTo>
                  <a:cubicBezTo>
                    <a:pt x="944" y="6568"/>
                    <a:pt x="952" y="6543"/>
                    <a:pt x="938" y="6523"/>
                  </a:cubicBezTo>
                  <a:cubicBezTo>
                    <a:pt x="910" y="6476"/>
                    <a:pt x="885" y="6428"/>
                    <a:pt x="860" y="6378"/>
                  </a:cubicBezTo>
                  <a:cubicBezTo>
                    <a:pt x="852" y="6362"/>
                    <a:pt x="839" y="6353"/>
                    <a:pt x="824" y="6353"/>
                  </a:cubicBezTo>
                  <a:close/>
                  <a:moveTo>
                    <a:pt x="993" y="6639"/>
                  </a:moveTo>
                  <a:cubicBezTo>
                    <a:pt x="984" y="6639"/>
                    <a:pt x="976" y="6642"/>
                    <a:pt x="969" y="6649"/>
                  </a:cubicBezTo>
                  <a:cubicBezTo>
                    <a:pt x="946" y="6660"/>
                    <a:pt x="944" y="6688"/>
                    <a:pt x="958" y="6707"/>
                  </a:cubicBezTo>
                  <a:cubicBezTo>
                    <a:pt x="994" y="6752"/>
                    <a:pt x="1027" y="6796"/>
                    <a:pt x="1066" y="6838"/>
                  </a:cubicBezTo>
                  <a:cubicBezTo>
                    <a:pt x="1072" y="6847"/>
                    <a:pt x="1083" y="6852"/>
                    <a:pt x="1097" y="6852"/>
                  </a:cubicBezTo>
                  <a:cubicBezTo>
                    <a:pt x="1108" y="6852"/>
                    <a:pt x="1119" y="6849"/>
                    <a:pt x="1128" y="6847"/>
                  </a:cubicBezTo>
                  <a:cubicBezTo>
                    <a:pt x="1144" y="6833"/>
                    <a:pt x="1150" y="6805"/>
                    <a:pt x="1133" y="6788"/>
                  </a:cubicBezTo>
                  <a:cubicBezTo>
                    <a:pt x="1094" y="6741"/>
                    <a:pt x="1058" y="6699"/>
                    <a:pt x="1027" y="6657"/>
                  </a:cubicBezTo>
                  <a:cubicBezTo>
                    <a:pt x="1019" y="6645"/>
                    <a:pt x="1006" y="6639"/>
                    <a:pt x="993" y="6639"/>
                  </a:cubicBezTo>
                  <a:close/>
                  <a:moveTo>
                    <a:pt x="1209" y="6889"/>
                  </a:moveTo>
                  <a:cubicBezTo>
                    <a:pt x="1198" y="6889"/>
                    <a:pt x="1187" y="6894"/>
                    <a:pt x="1178" y="6902"/>
                  </a:cubicBezTo>
                  <a:cubicBezTo>
                    <a:pt x="1164" y="6919"/>
                    <a:pt x="1164" y="6944"/>
                    <a:pt x="1181" y="6961"/>
                  </a:cubicBezTo>
                  <a:cubicBezTo>
                    <a:pt x="1223" y="7003"/>
                    <a:pt x="1264" y="7039"/>
                    <a:pt x="1309" y="7075"/>
                  </a:cubicBezTo>
                  <a:cubicBezTo>
                    <a:pt x="1317" y="7084"/>
                    <a:pt x="1326" y="7087"/>
                    <a:pt x="1337" y="7087"/>
                  </a:cubicBezTo>
                  <a:cubicBezTo>
                    <a:pt x="1351" y="7087"/>
                    <a:pt x="1362" y="7081"/>
                    <a:pt x="1365" y="7070"/>
                  </a:cubicBezTo>
                  <a:cubicBezTo>
                    <a:pt x="1379" y="7050"/>
                    <a:pt x="1376" y="7025"/>
                    <a:pt x="1359" y="7011"/>
                  </a:cubicBezTo>
                  <a:cubicBezTo>
                    <a:pt x="1317" y="6972"/>
                    <a:pt x="1276" y="6936"/>
                    <a:pt x="1237" y="6900"/>
                  </a:cubicBezTo>
                  <a:cubicBezTo>
                    <a:pt x="1229" y="6893"/>
                    <a:pt x="1219" y="6889"/>
                    <a:pt x="1209" y="6889"/>
                  </a:cubicBezTo>
                  <a:close/>
                  <a:moveTo>
                    <a:pt x="1471" y="7103"/>
                  </a:moveTo>
                  <a:cubicBezTo>
                    <a:pt x="1458" y="7103"/>
                    <a:pt x="1446" y="7109"/>
                    <a:pt x="1437" y="7123"/>
                  </a:cubicBezTo>
                  <a:cubicBezTo>
                    <a:pt x="1423" y="7142"/>
                    <a:pt x="1429" y="7167"/>
                    <a:pt x="1449" y="7181"/>
                  </a:cubicBezTo>
                  <a:cubicBezTo>
                    <a:pt x="1535" y="7243"/>
                    <a:pt x="1591" y="7271"/>
                    <a:pt x="1596" y="7276"/>
                  </a:cubicBezTo>
                  <a:cubicBezTo>
                    <a:pt x="1602" y="7279"/>
                    <a:pt x="1610" y="7282"/>
                    <a:pt x="1616" y="7282"/>
                  </a:cubicBezTo>
                  <a:cubicBezTo>
                    <a:pt x="1630" y="7282"/>
                    <a:pt x="1644" y="7271"/>
                    <a:pt x="1652" y="7254"/>
                  </a:cubicBezTo>
                  <a:cubicBezTo>
                    <a:pt x="1661" y="7237"/>
                    <a:pt x="1655" y="7209"/>
                    <a:pt x="1633" y="7198"/>
                  </a:cubicBezTo>
                  <a:cubicBezTo>
                    <a:pt x="1633" y="7198"/>
                    <a:pt x="1577" y="7170"/>
                    <a:pt x="1499" y="7112"/>
                  </a:cubicBezTo>
                  <a:cubicBezTo>
                    <a:pt x="1490" y="7106"/>
                    <a:pt x="1480" y="7103"/>
                    <a:pt x="1471" y="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2404782" y="771641"/>
              <a:ext cx="448371" cy="264718"/>
            </a:xfrm>
            <a:custGeom>
              <a:avLst/>
              <a:gdLst/>
              <a:ahLst/>
              <a:cxnLst/>
              <a:rect l="l" t="t" r="r" b="b"/>
              <a:pathLst>
                <a:path w="14580" h="8608" extrusionOk="0">
                  <a:moveTo>
                    <a:pt x="4689" y="1"/>
                  </a:moveTo>
                  <a:cubicBezTo>
                    <a:pt x="3593" y="1"/>
                    <a:pt x="3260" y="1150"/>
                    <a:pt x="3162" y="1712"/>
                  </a:cubicBezTo>
                  <a:lnTo>
                    <a:pt x="3162" y="1712"/>
                  </a:lnTo>
                  <a:cubicBezTo>
                    <a:pt x="2981" y="1526"/>
                    <a:pt x="2718" y="1372"/>
                    <a:pt x="2390" y="1372"/>
                  </a:cubicBezTo>
                  <a:cubicBezTo>
                    <a:pt x="2031" y="1372"/>
                    <a:pt x="1593" y="1556"/>
                    <a:pt x="1096" y="2085"/>
                  </a:cubicBezTo>
                  <a:cubicBezTo>
                    <a:pt x="1" y="3257"/>
                    <a:pt x="930" y="4302"/>
                    <a:pt x="1449" y="4550"/>
                  </a:cubicBezTo>
                  <a:lnTo>
                    <a:pt x="1449" y="4550"/>
                  </a:lnTo>
                  <a:cubicBezTo>
                    <a:pt x="1049" y="5169"/>
                    <a:pt x="1203" y="6536"/>
                    <a:pt x="2318" y="6719"/>
                  </a:cubicBezTo>
                  <a:cubicBezTo>
                    <a:pt x="2470" y="6745"/>
                    <a:pt x="2607" y="6756"/>
                    <a:pt x="2730" y="6756"/>
                  </a:cubicBezTo>
                  <a:cubicBezTo>
                    <a:pt x="2820" y="6756"/>
                    <a:pt x="2902" y="6750"/>
                    <a:pt x="2976" y="6739"/>
                  </a:cubicBezTo>
                  <a:lnTo>
                    <a:pt x="2976" y="6739"/>
                  </a:lnTo>
                  <a:cubicBezTo>
                    <a:pt x="3078" y="7298"/>
                    <a:pt x="3539" y="7977"/>
                    <a:pt x="4447" y="8050"/>
                  </a:cubicBezTo>
                  <a:cubicBezTo>
                    <a:pt x="4504" y="8055"/>
                    <a:pt x="4560" y="8057"/>
                    <a:pt x="4614" y="8057"/>
                  </a:cubicBezTo>
                  <a:cubicBezTo>
                    <a:pt x="5160" y="8057"/>
                    <a:pt x="5526" y="7825"/>
                    <a:pt x="5742" y="7549"/>
                  </a:cubicBezTo>
                  <a:lnTo>
                    <a:pt x="5742" y="7549"/>
                  </a:lnTo>
                  <a:cubicBezTo>
                    <a:pt x="5982" y="8065"/>
                    <a:pt x="6525" y="8607"/>
                    <a:pt x="7432" y="8607"/>
                  </a:cubicBezTo>
                  <a:cubicBezTo>
                    <a:pt x="7493" y="8607"/>
                    <a:pt x="7557" y="8605"/>
                    <a:pt x="7621" y="8600"/>
                  </a:cubicBezTo>
                  <a:cubicBezTo>
                    <a:pt x="8378" y="8539"/>
                    <a:pt x="8759" y="8180"/>
                    <a:pt x="8908" y="7804"/>
                  </a:cubicBezTo>
                  <a:lnTo>
                    <a:pt x="8908" y="7804"/>
                  </a:lnTo>
                  <a:cubicBezTo>
                    <a:pt x="9274" y="8062"/>
                    <a:pt x="9800" y="8269"/>
                    <a:pt x="10346" y="8269"/>
                  </a:cubicBezTo>
                  <a:cubicBezTo>
                    <a:pt x="10664" y="8269"/>
                    <a:pt x="10989" y="8199"/>
                    <a:pt x="11293" y="8028"/>
                  </a:cubicBezTo>
                  <a:cubicBezTo>
                    <a:pt x="11853" y="7711"/>
                    <a:pt x="12064" y="7363"/>
                    <a:pt x="12089" y="7077"/>
                  </a:cubicBezTo>
                  <a:lnTo>
                    <a:pt x="12089" y="7077"/>
                  </a:lnTo>
                  <a:cubicBezTo>
                    <a:pt x="12230" y="7106"/>
                    <a:pt x="12382" y="7124"/>
                    <a:pt x="12534" y="7124"/>
                  </a:cubicBezTo>
                  <a:cubicBezTo>
                    <a:pt x="12809" y="7124"/>
                    <a:pt x="13083" y="7067"/>
                    <a:pt x="13287" y="6923"/>
                  </a:cubicBezTo>
                  <a:cubicBezTo>
                    <a:pt x="13985" y="6432"/>
                    <a:pt x="14579" y="5656"/>
                    <a:pt x="13748" y="4513"/>
                  </a:cubicBezTo>
                  <a:cubicBezTo>
                    <a:pt x="13585" y="4289"/>
                    <a:pt x="13425" y="4141"/>
                    <a:pt x="13277" y="4047"/>
                  </a:cubicBezTo>
                  <a:lnTo>
                    <a:pt x="13277" y="4047"/>
                  </a:lnTo>
                  <a:cubicBezTo>
                    <a:pt x="13549" y="3585"/>
                    <a:pt x="13613" y="2773"/>
                    <a:pt x="12950" y="2175"/>
                  </a:cubicBezTo>
                  <a:cubicBezTo>
                    <a:pt x="12656" y="1908"/>
                    <a:pt x="12368" y="1810"/>
                    <a:pt x="12118" y="1810"/>
                  </a:cubicBezTo>
                  <a:cubicBezTo>
                    <a:pt x="12010" y="1810"/>
                    <a:pt x="11909" y="1828"/>
                    <a:pt x="11817" y="1859"/>
                  </a:cubicBezTo>
                  <a:lnTo>
                    <a:pt x="11817" y="1859"/>
                  </a:lnTo>
                  <a:cubicBezTo>
                    <a:pt x="11790" y="1370"/>
                    <a:pt x="11539" y="740"/>
                    <a:pt x="10924" y="347"/>
                  </a:cubicBezTo>
                  <a:cubicBezTo>
                    <a:pt x="10721" y="217"/>
                    <a:pt x="10515" y="163"/>
                    <a:pt x="10317" y="163"/>
                  </a:cubicBezTo>
                  <a:cubicBezTo>
                    <a:pt x="9800" y="163"/>
                    <a:pt x="9332" y="533"/>
                    <a:pt x="9073" y="891"/>
                  </a:cubicBezTo>
                  <a:lnTo>
                    <a:pt x="9073" y="891"/>
                  </a:lnTo>
                  <a:cubicBezTo>
                    <a:pt x="8899" y="554"/>
                    <a:pt x="8494" y="190"/>
                    <a:pt x="7733" y="71"/>
                  </a:cubicBezTo>
                  <a:cubicBezTo>
                    <a:pt x="7628" y="55"/>
                    <a:pt x="7528" y="47"/>
                    <a:pt x="7432" y="47"/>
                  </a:cubicBezTo>
                  <a:cubicBezTo>
                    <a:pt x="6801" y="47"/>
                    <a:pt x="6369" y="385"/>
                    <a:pt x="6126" y="755"/>
                  </a:cubicBezTo>
                  <a:lnTo>
                    <a:pt x="6126" y="755"/>
                  </a:lnTo>
                  <a:cubicBezTo>
                    <a:pt x="5918" y="393"/>
                    <a:pt x="5496" y="52"/>
                    <a:pt x="4798" y="4"/>
                  </a:cubicBezTo>
                  <a:cubicBezTo>
                    <a:pt x="4761" y="2"/>
                    <a:pt x="4725" y="1"/>
                    <a:pt x="4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2419082" y="770350"/>
              <a:ext cx="423493" cy="267485"/>
            </a:xfrm>
            <a:custGeom>
              <a:avLst/>
              <a:gdLst/>
              <a:ahLst/>
              <a:cxnLst/>
              <a:rect l="l" t="t" r="r" b="b"/>
              <a:pathLst>
                <a:path w="13771" h="8698" extrusionOk="0">
                  <a:moveTo>
                    <a:pt x="8596" y="1017"/>
                  </a:moveTo>
                  <a:cubicBezTo>
                    <a:pt x="8691" y="1229"/>
                    <a:pt x="8685" y="1413"/>
                    <a:pt x="8632" y="1500"/>
                  </a:cubicBezTo>
                  <a:cubicBezTo>
                    <a:pt x="8612" y="1537"/>
                    <a:pt x="8583" y="1554"/>
                    <a:pt x="8548" y="1554"/>
                  </a:cubicBezTo>
                  <a:cubicBezTo>
                    <a:pt x="8531" y="1554"/>
                    <a:pt x="8512" y="1550"/>
                    <a:pt x="8493" y="1542"/>
                  </a:cubicBezTo>
                  <a:cubicBezTo>
                    <a:pt x="8465" y="1533"/>
                    <a:pt x="8451" y="1511"/>
                    <a:pt x="8440" y="1480"/>
                  </a:cubicBezTo>
                  <a:cubicBezTo>
                    <a:pt x="8412" y="1383"/>
                    <a:pt x="8470" y="1204"/>
                    <a:pt x="8596" y="1017"/>
                  </a:cubicBezTo>
                  <a:close/>
                  <a:moveTo>
                    <a:pt x="5658" y="883"/>
                  </a:moveTo>
                  <a:cubicBezTo>
                    <a:pt x="5801" y="1171"/>
                    <a:pt x="5806" y="1450"/>
                    <a:pt x="5731" y="1589"/>
                  </a:cubicBezTo>
                  <a:cubicBezTo>
                    <a:pt x="5700" y="1650"/>
                    <a:pt x="5650" y="1687"/>
                    <a:pt x="5583" y="1689"/>
                  </a:cubicBezTo>
                  <a:cubicBezTo>
                    <a:pt x="5544" y="1689"/>
                    <a:pt x="5519" y="1673"/>
                    <a:pt x="5496" y="1634"/>
                  </a:cubicBezTo>
                  <a:cubicBezTo>
                    <a:pt x="5427" y="1508"/>
                    <a:pt x="5471" y="1193"/>
                    <a:pt x="5658" y="883"/>
                  </a:cubicBezTo>
                  <a:close/>
                  <a:moveTo>
                    <a:pt x="2721" y="1849"/>
                  </a:moveTo>
                  <a:cubicBezTo>
                    <a:pt x="2885" y="2041"/>
                    <a:pt x="2955" y="2239"/>
                    <a:pt x="2935" y="2317"/>
                  </a:cubicBezTo>
                  <a:cubicBezTo>
                    <a:pt x="2933" y="2323"/>
                    <a:pt x="2930" y="2334"/>
                    <a:pt x="2921" y="2337"/>
                  </a:cubicBezTo>
                  <a:cubicBezTo>
                    <a:pt x="2902" y="2345"/>
                    <a:pt x="2882" y="2351"/>
                    <a:pt x="2863" y="2351"/>
                  </a:cubicBezTo>
                  <a:cubicBezTo>
                    <a:pt x="2723" y="2351"/>
                    <a:pt x="2695" y="2058"/>
                    <a:pt x="2695" y="2058"/>
                  </a:cubicBezTo>
                  <a:cubicBezTo>
                    <a:pt x="2695" y="2058"/>
                    <a:pt x="2704" y="1974"/>
                    <a:pt x="2721" y="1849"/>
                  </a:cubicBezTo>
                  <a:close/>
                  <a:moveTo>
                    <a:pt x="11310" y="1960"/>
                  </a:moveTo>
                  <a:lnTo>
                    <a:pt x="11310" y="1960"/>
                  </a:lnTo>
                  <a:cubicBezTo>
                    <a:pt x="11313" y="2203"/>
                    <a:pt x="11260" y="2412"/>
                    <a:pt x="11168" y="2510"/>
                  </a:cubicBezTo>
                  <a:cubicBezTo>
                    <a:pt x="11129" y="2546"/>
                    <a:pt x="11087" y="2568"/>
                    <a:pt x="11043" y="2568"/>
                  </a:cubicBezTo>
                  <a:cubicBezTo>
                    <a:pt x="11029" y="2568"/>
                    <a:pt x="11009" y="2568"/>
                    <a:pt x="10992" y="2560"/>
                  </a:cubicBezTo>
                  <a:cubicBezTo>
                    <a:pt x="10923" y="2540"/>
                    <a:pt x="10889" y="2496"/>
                    <a:pt x="10884" y="2432"/>
                  </a:cubicBezTo>
                  <a:cubicBezTo>
                    <a:pt x="10881" y="2287"/>
                    <a:pt x="11048" y="2069"/>
                    <a:pt x="11310" y="1960"/>
                  </a:cubicBezTo>
                  <a:close/>
                  <a:moveTo>
                    <a:pt x="12404" y="4002"/>
                  </a:moveTo>
                  <a:cubicBezTo>
                    <a:pt x="12513" y="4002"/>
                    <a:pt x="12633" y="4038"/>
                    <a:pt x="12753" y="4105"/>
                  </a:cubicBezTo>
                  <a:cubicBezTo>
                    <a:pt x="12631" y="4298"/>
                    <a:pt x="12473" y="4409"/>
                    <a:pt x="12332" y="4409"/>
                  </a:cubicBezTo>
                  <a:cubicBezTo>
                    <a:pt x="12301" y="4409"/>
                    <a:pt x="12271" y="4404"/>
                    <a:pt x="12242" y="4393"/>
                  </a:cubicBezTo>
                  <a:cubicBezTo>
                    <a:pt x="12131" y="4351"/>
                    <a:pt x="12075" y="4276"/>
                    <a:pt x="12092" y="4192"/>
                  </a:cubicBezTo>
                  <a:cubicBezTo>
                    <a:pt x="12108" y="4100"/>
                    <a:pt x="12223" y="4002"/>
                    <a:pt x="12404" y="4002"/>
                  </a:cubicBezTo>
                  <a:close/>
                  <a:moveTo>
                    <a:pt x="1477" y="4335"/>
                  </a:moveTo>
                  <a:cubicBezTo>
                    <a:pt x="1493" y="4335"/>
                    <a:pt x="1510" y="4335"/>
                    <a:pt x="1527" y="4337"/>
                  </a:cubicBezTo>
                  <a:cubicBezTo>
                    <a:pt x="1633" y="4345"/>
                    <a:pt x="1700" y="4379"/>
                    <a:pt x="1697" y="4412"/>
                  </a:cubicBezTo>
                  <a:cubicBezTo>
                    <a:pt x="1691" y="4482"/>
                    <a:pt x="1510" y="4610"/>
                    <a:pt x="1236" y="4610"/>
                  </a:cubicBezTo>
                  <a:cubicBezTo>
                    <a:pt x="1211" y="4610"/>
                    <a:pt x="1183" y="4610"/>
                    <a:pt x="1156" y="4608"/>
                  </a:cubicBezTo>
                  <a:cubicBezTo>
                    <a:pt x="1125" y="4605"/>
                    <a:pt x="1086" y="4594"/>
                    <a:pt x="1044" y="4577"/>
                  </a:cubicBezTo>
                  <a:cubicBezTo>
                    <a:pt x="1132" y="4458"/>
                    <a:pt x="1275" y="4335"/>
                    <a:pt x="1477" y="4335"/>
                  </a:cubicBezTo>
                  <a:close/>
                  <a:moveTo>
                    <a:pt x="2841" y="6072"/>
                  </a:moveTo>
                  <a:cubicBezTo>
                    <a:pt x="2974" y="6072"/>
                    <a:pt x="3067" y="6153"/>
                    <a:pt x="3078" y="6276"/>
                  </a:cubicBezTo>
                  <a:cubicBezTo>
                    <a:pt x="3092" y="6452"/>
                    <a:pt x="2927" y="6669"/>
                    <a:pt x="2536" y="6739"/>
                  </a:cubicBezTo>
                  <a:cubicBezTo>
                    <a:pt x="2500" y="6513"/>
                    <a:pt x="2528" y="6307"/>
                    <a:pt x="2612" y="6187"/>
                  </a:cubicBezTo>
                  <a:cubicBezTo>
                    <a:pt x="2654" y="6125"/>
                    <a:pt x="2709" y="6089"/>
                    <a:pt x="2774" y="6081"/>
                  </a:cubicBezTo>
                  <a:cubicBezTo>
                    <a:pt x="2793" y="6075"/>
                    <a:pt x="2818" y="6072"/>
                    <a:pt x="2841" y="6072"/>
                  </a:cubicBezTo>
                  <a:close/>
                  <a:moveTo>
                    <a:pt x="11188" y="6563"/>
                  </a:moveTo>
                  <a:cubicBezTo>
                    <a:pt x="11280" y="6563"/>
                    <a:pt x="11369" y="6611"/>
                    <a:pt x="11439" y="6689"/>
                  </a:cubicBezTo>
                  <a:cubicBezTo>
                    <a:pt x="11531" y="6792"/>
                    <a:pt x="11581" y="6926"/>
                    <a:pt x="11578" y="7074"/>
                  </a:cubicBezTo>
                  <a:cubicBezTo>
                    <a:pt x="11266" y="6996"/>
                    <a:pt x="11012" y="6862"/>
                    <a:pt x="10981" y="6739"/>
                  </a:cubicBezTo>
                  <a:cubicBezTo>
                    <a:pt x="10973" y="6697"/>
                    <a:pt x="10990" y="6661"/>
                    <a:pt x="11031" y="6625"/>
                  </a:cubicBezTo>
                  <a:cubicBezTo>
                    <a:pt x="11076" y="6586"/>
                    <a:pt x="11129" y="6563"/>
                    <a:pt x="11188" y="6563"/>
                  </a:cubicBezTo>
                  <a:close/>
                  <a:moveTo>
                    <a:pt x="5326" y="6725"/>
                  </a:moveTo>
                  <a:cubicBezTo>
                    <a:pt x="5374" y="6725"/>
                    <a:pt x="5413" y="6750"/>
                    <a:pt x="5438" y="6806"/>
                  </a:cubicBezTo>
                  <a:cubicBezTo>
                    <a:pt x="5508" y="6945"/>
                    <a:pt x="5466" y="7241"/>
                    <a:pt x="5276" y="7512"/>
                  </a:cubicBezTo>
                  <a:cubicBezTo>
                    <a:pt x="5142" y="7188"/>
                    <a:pt x="5145" y="6920"/>
                    <a:pt x="5206" y="6800"/>
                  </a:cubicBezTo>
                  <a:cubicBezTo>
                    <a:pt x="5231" y="6759"/>
                    <a:pt x="5262" y="6736"/>
                    <a:pt x="5301" y="6728"/>
                  </a:cubicBezTo>
                  <a:cubicBezTo>
                    <a:pt x="5312" y="6725"/>
                    <a:pt x="5318" y="6725"/>
                    <a:pt x="5326" y="6725"/>
                  </a:cubicBezTo>
                  <a:close/>
                  <a:moveTo>
                    <a:pt x="8205" y="6965"/>
                  </a:moveTo>
                  <a:cubicBezTo>
                    <a:pt x="8286" y="6965"/>
                    <a:pt x="8339" y="7024"/>
                    <a:pt x="8373" y="7074"/>
                  </a:cubicBezTo>
                  <a:cubicBezTo>
                    <a:pt x="8468" y="7210"/>
                    <a:pt x="8521" y="7489"/>
                    <a:pt x="8420" y="7785"/>
                  </a:cubicBezTo>
                  <a:cubicBezTo>
                    <a:pt x="8152" y="7587"/>
                    <a:pt x="7988" y="7364"/>
                    <a:pt x="7982" y="7197"/>
                  </a:cubicBezTo>
                  <a:cubicBezTo>
                    <a:pt x="7979" y="7127"/>
                    <a:pt x="8007" y="7065"/>
                    <a:pt x="8066" y="7021"/>
                  </a:cubicBezTo>
                  <a:cubicBezTo>
                    <a:pt x="8116" y="6987"/>
                    <a:pt x="8161" y="6965"/>
                    <a:pt x="8205" y="6965"/>
                  </a:cubicBezTo>
                  <a:close/>
                  <a:moveTo>
                    <a:pt x="4227" y="91"/>
                  </a:moveTo>
                  <a:cubicBezTo>
                    <a:pt x="4263" y="91"/>
                    <a:pt x="4297" y="91"/>
                    <a:pt x="4333" y="94"/>
                  </a:cubicBezTo>
                  <a:cubicBezTo>
                    <a:pt x="5103" y="147"/>
                    <a:pt x="5466" y="551"/>
                    <a:pt x="5616" y="802"/>
                  </a:cubicBezTo>
                  <a:cubicBezTo>
                    <a:pt x="5410" y="1123"/>
                    <a:pt x="5329" y="1494"/>
                    <a:pt x="5427" y="1676"/>
                  </a:cubicBezTo>
                  <a:cubicBezTo>
                    <a:pt x="5463" y="1740"/>
                    <a:pt x="5519" y="1776"/>
                    <a:pt x="5589" y="1776"/>
                  </a:cubicBezTo>
                  <a:lnTo>
                    <a:pt x="5597" y="1776"/>
                  </a:lnTo>
                  <a:cubicBezTo>
                    <a:pt x="5686" y="1768"/>
                    <a:pt x="5759" y="1720"/>
                    <a:pt x="5806" y="1634"/>
                  </a:cubicBezTo>
                  <a:cubicBezTo>
                    <a:pt x="5912" y="1441"/>
                    <a:pt x="5870" y="1104"/>
                    <a:pt x="5708" y="808"/>
                  </a:cubicBezTo>
                  <a:cubicBezTo>
                    <a:pt x="5884" y="548"/>
                    <a:pt x="6275" y="138"/>
                    <a:pt x="6969" y="138"/>
                  </a:cubicBezTo>
                  <a:cubicBezTo>
                    <a:pt x="7062" y="138"/>
                    <a:pt x="7159" y="144"/>
                    <a:pt x="7262" y="161"/>
                  </a:cubicBezTo>
                  <a:cubicBezTo>
                    <a:pt x="8088" y="289"/>
                    <a:pt x="8426" y="691"/>
                    <a:pt x="8560" y="936"/>
                  </a:cubicBezTo>
                  <a:cubicBezTo>
                    <a:pt x="8398" y="1162"/>
                    <a:pt x="8325" y="1374"/>
                    <a:pt x="8359" y="1508"/>
                  </a:cubicBezTo>
                  <a:cubicBezTo>
                    <a:pt x="8378" y="1564"/>
                    <a:pt x="8412" y="1606"/>
                    <a:pt x="8462" y="1625"/>
                  </a:cubicBezTo>
                  <a:cubicBezTo>
                    <a:pt x="8492" y="1640"/>
                    <a:pt x="8522" y="1647"/>
                    <a:pt x="8550" y="1647"/>
                  </a:cubicBezTo>
                  <a:cubicBezTo>
                    <a:pt x="8613" y="1647"/>
                    <a:pt x="8668" y="1613"/>
                    <a:pt x="8705" y="1553"/>
                  </a:cubicBezTo>
                  <a:cubicBezTo>
                    <a:pt x="8774" y="1438"/>
                    <a:pt x="8786" y="1207"/>
                    <a:pt x="8657" y="947"/>
                  </a:cubicBezTo>
                  <a:cubicBezTo>
                    <a:pt x="8900" y="624"/>
                    <a:pt x="9349" y="256"/>
                    <a:pt x="9851" y="256"/>
                  </a:cubicBezTo>
                  <a:cubicBezTo>
                    <a:pt x="10055" y="256"/>
                    <a:pt x="10250" y="314"/>
                    <a:pt x="10434" y="434"/>
                  </a:cubicBezTo>
                  <a:cubicBezTo>
                    <a:pt x="11168" y="900"/>
                    <a:pt x="11285" y="1625"/>
                    <a:pt x="11308" y="1885"/>
                  </a:cubicBezTo>
                  <a:cubicBezTo>
                    <a:pt x="10990" y="2002"/>
                    <a:pt x="10797" y="2264"/>
                    <a:pt x="10800" y="2446"/>
                  </a:cubicBezTo>
                  <a:cubicBezTo>
                    <a:pt x="10805" y="2546"/>
                    <a:pt x="10864" y="2618"/>
                    <a:pt x="10967" y="2652"/>
                  </a:cubicBezTo>
                  <a:cubicBezTo>
                    <a:pt x="10992" y="2658"/>
                    <a:pt x="11017" y="2660"/>
                    <a:pt x="11043" y="2660"/>
                  </a:cubicBezTo>
                  <a:cubicBezTo>
                    <a:pt x="11112" y="2660"/>
                    <a:pt x="11176" y="2630"/>
                    <a:pt x="11229" y="2574"/>
                  </a:cubicBezTo>
                  <a:cubicBezTo>
                    <a:pt x="11341" y="2451"/>
                    <a:pt x="11405" y="2220"/>
                    <a:pt x="11394" y="1941"/>
                  </a:cubicBezTo>
                  <a:cubicBezTo>
                    <a:pt x="11478" y="1915"/>
                    <a:pt x="11564" y="1902"/>
                    <a:pt x="11651" y="1902"/>
                  </a:cubicBezTo>
                  <a:cubicBezTo>
                    <a:pt x="11924" y="1902"/>
                    <a:pt x="12195" y="2021"/>
                    <a:pt x="12454" y="2253"/>
                  </a:cubicBezTo>
                  <a:cubicBezTo>
                    <a:pt x="13065" y="2805"/>
                    <a:pt x="13057" y="3553"/>
                    <a:pt x="12792" y="4038"/>
                  </a:cubicBezTo>
                  <a:cubicBezTo>
                    <a:pt x="12661" y="3963"/>
                    <a:pt x="12527" y="3921"/>
                    <a:pt x="12401" y="3921"/>
                  </a:cubicBezTo>
                  <a:cubicBezTo>
                    <a:pt x="12172" y="3921"/>
                    <a:pt x="12027" y="4050"/>
                    <a:pt x="12005" y="4178"/>
                  </a:cubicBezTo>
                  <a:cubicBezTo>
                    <a:pt x="11986" y="4273"/>
                    <a:pt x="12033" y="4401"/>
                    <a:pt x="12206" y="4471"/>
                  </a:cubicBezTo>
                  <a:cubicBezTo>
                    <a:pt x="12245" y="4486"/>
                    <a:pt x="12286" y="4494"/>
                    <a:pt x="12327" y="4494"/>
                  </a:cubicBezTo>
                  <a:cubicBezTo>
                    <a:pt x="12497" y="4494"/>
                    <a:pt x="12681" y="4370"/>
                    <a:pt x="12820" y="4150"/>
                  </a:cubicBezTo>
                  <a:cubicBezTo>
                    <a:pt x="12968" y="4253"/>
                    <a:pt x="13110" y="4396"/>
                    <a:pt x="13246" y="4582"/>
                  </a:cubicBezTo>
                  <a:cubicBezTo>
                    <a:pt x="13562" y="5015"/>
                    <a:pt x="13693" y="5431"/>
                    <a:pt x="13629" y="5810"/>
                  </a:cubicBezTo>
                  <a:cubicBezTo>
                    <a:pt x="13562" y="6212"/>
                    <a:pt x="13280" y="6588"/>
                    <a:pt x="12795" y="6934"/>
                  </a:cubicBezTo>
                  <a:cubicBezTo>
                    <a:pt x="12569" y="7093"/>
                    <a:pt x="12276" y="7130"/>
                    <a:pt x="12066" y="7130"/>
                  </a:cubicBezTo>
                  <a:cubicBezTo>
                    <a:pt x="11938" y="7130"/>
                    <a:pt x="11799" y="7116"/>
                    <a:pt x="11665" y="7091"/>
                  </a:cubicBezTo>
                  <a:cubicBezTo>
                    <a:pt x="11673" y="6920"/>
                    <a:pt x="11614" y="6753"/>
                    <a:pt x="11506" y="6633"/>
                  </a:cubicBezTo>
                  <a:cubicBezTo>
                    <a:pt x="11415" y="6534"/>
                    <a:pt x="11298" y="6482"/>
                    <a:pt x="11187" y="6482"/>
                  </a:cubicBezTo>
                  <a:cubicBezTo>
                    <a:pt x="11109" y="6482"/>
                    <a:pt x="11035" y="6508"/>
                    <a:pt x="10976" y="6560"/>
                  </a:cubicBezTo>
                  <a:cubicBezTo>
                    <a:pt x="10892" y="6639"/>
                    <a:pt x="10889" y="6714"/>
                    <a:pt x="10903" y="6764"/>
                  </a:cubicBezTo>
                  <a:cubicBezTo>
                    <a:pt x="10950" y="6945"/>
                    <a:pt x="11269" y="7091"/>
                    <a:pt x="11575" y="7160"/>
                  </a:cubicBezTo>
                  <a:cubicBezTo>
                    <a:pt x="11534" y="7475"/>
                    <a:pt x="11257" y="7788"/>
                    <a:pt x="10805" y="8042"/>
                  </a:cubicBezTo>
                  <a:cubicBezTo>
                    <a:pt x="10526" y="8201"/>
                    <a:pt x="10211" y="8279"/>
                    <a:pt x="9876" y="8279"/>
                  </a:cubicBezTo>
                  <a:cubicBezTo>
                    <a:pt x="9411" y="8279"/>
                    <a:pt x="8894" y="8117"/>
                    <a:pt x="8490" y="7841"/>
                  </a:cubicBezTo>
                  <a:cubicBezTo>
                    <a:pt x="8593" y="7551"/>
                    <a:pt x="8576" y="7224"/>
                    <a:pt x="8442" y="7029"/>
                  </a:cubicBezTo>
                  <a:cubicBezTo>
                    <a:pt x="8380" y="6935"/>
                    <a:pt x="8294" y="6886"/>
                    <a:pt x="8204" y="6886"/>
                  </a:cubicBezTo>
                  <a:cubicBezTo>
                    <a:pt x="8141" y="6886"/>
                    <a:pt x="8076" y="6910"/>
                    <a:pt x="8016" y="6959"/>
                  </a:cubicBezTo>
                  <a:cubicBezTo>
                    <a:pt x="7935" y="7018"/>
                    <a:pt x="7893" y="7104"/>
                    <a:pt x="7896" y="7202"/>
                  </a:cubicBezTo>
                  <a:cubicBezTo>
                    <a:pt x="7898" y="7400"/>
                    <a:pt x="8080" y="7648"/>
                    <a:pt x="8384" y="7869"/>
                  </a:cubicBezTo>
                  <a:cubicBezTo>
                    <a:pt x="8272" y="8131"/>
                    <a:pt x="7965" y="8544"/>
                    <a:pt x="7145" y="8608"/>
                  </a:cubicBezTo>
                  <a:cubicBezTo>
                    <a:pt x="7084" y="8611"/>
                    <a:pt x="7020" y="8614"/>
                    <a:pt x="6961" y="8614"/>
                  </a:cubicBezTo>
                  <a:cubicBezTo>
                    <a:pt x="5904" y="8614"/>
                    <a:pt x="5449" y="7866"/>
                    <a:pt x="5318" y="7601"/>
                  </a:cubicBezTo>
                  <a:cubicBezTo>
                    <a:pt x="5555" y="7283"/>
                    <a:pt x="5597" y="6934"/>
                    <a:pt x="5513" y="6761"/>
                  </a:cubicBezTo>
                  <a:cubicBezTo>
                    <a:pt x="5474" y="6683"/>
                    <a:pt x="5407" y="6639"/>
                    <a:pt x="5325" y="6639"/>
                  </a:cubicBezTo>
                  <a:cubicBezTo>
                    <a:pt x="5313" y="6639"/>
                    <a:pt x="5302" y="6640"/>
                    <a:pt x="5290" y="6641"/>
                  </a:cubicBezTo>
                  <a:cubicBezTo>
                    <a:pt x="5226" y="6650"/>
                    <a:pt x="5170" y="6692"/>
                    <a:pt x="5134" y="6759"/>
                  </a:cubicBezTo>
                  <a:cubicBezTo>
                    <a:pt x="5039" y="6934"/>
                    <a:pt x="5072" y="7263"/>
                    <a:pt x="5217" y="7590"/>
                  </a:cubicBezTo>
                  <a:cubicBezTo>
                    <a:pt x="4969" y="7896"/>
                    <a:pt x="4588" y="8062"/>
                    <a:pt x="4132" y="8062"/>
                  </a:cubicBezTo>
                  <a:cubicBezTo>
                    <a:pt x="4081" y="8062"/>
                    <a:pt x="4029" y="8060"/>
                    <a:pt x="3976" y="8056"/>
                  </a:cubicBezTo>
                  <a:cubicBezTo>
                    <a:pt x="3153" y="7994"/>
                    <a:pt x="2673" y="7397"/>
                    <a:pt x="2550" y="6823"/>
                  </a:cubicBezTo>
                  <a:cubicBezTo>
                    <a:pt x="2994" y="6742"/>
                    <a:pt x="3178" y="6482"/>
                    <a:pt x="3161" y="6270"/>
                  </a:cubicBezTo>
                  <a:cubicBezTo>
                    <a:pt x="3152" y="6103"/>
                    <a:pt x="3021" y="5992"/>
                    <a:pt x="2842" y="5992"/>
                  </a:cubicBezTo>
                  <a:cubicBezTo>
                    <a:pt x="2816" y="5992"/>
                    <a:pt x="2788" y="5995"/>
                    <a:pt x="2760" y="6000"/>
                  </a:cubicBezTo>
                  <a:cubicBezTo>
                    <a:pt x="2676" y="6016"/>
                    <a:pt x="2603" y="6064"/>
                    <a:pt x="2548" y="6142"/>
                  </a:cubicBezTo>
                  <a:cubicBezTo>
                    <a:pt x="2450" y="6279"/>
                    <a:pt x="2417" y="6502"/>
                    <a:pt x="2456" y="6753"/>
                  </a:cubicBezTo>
                  <a:cubicBezTo>
                    <a:pt x="2392" y="6760"/>
                    <a:pt x="2325" y="6764"/>
                    <a:pt x="2254" y="6764"/>
                  </a:cubicBezTo>
                  <a:cubicBezTo>
                    <a:pt x="2131" y="6764"/>
                    <a:pt x="1997" y="6753"/>
                    <a:pt x="1856" y="6728"/>
                  </a:cubicBezTo>
                  <a:cubicBezTo>
                    <a:pt x="1328" y="6641"/>
                    <a:pt x="1077" y="6298"/>
                    <a:pt x="957" y="6022"/>
                  </a:cubicBezTo>
                  <a:cubicBezTo>
                    <a:pt x="759" y="5584"/>
                    <a:pt x="782" y="5015"/>
                    <a:pt x="999" y="4649"/>
                  </a:cubicBezTo>
                  <a:cubicBezTo>
                    <a:pt x="1055" y="4675"/>
                    <a:pt x="1103" y="4689"/>
                    <a:pt x="1147" y="4691"/>
                  </a:cubicBezTo>
                  <a:cubicBezTo>
                    <a:pt x="1175" y="4691"/>
                    <a:pt x="1209" y="4694"/>
                    <a:pt x="1236" y="4694"/>
                  </a:cubicBezTo>
                  <a:cubicBezTo>
                    <a:pt x="1515" y="4694"/>
                    <a:pt x="1772" y="4563"/>
                    <a:pt x="1780" y="4418"/>
                  </a:cubicBezTo>
                  <a:cubicBezTo>
                    <a:pt x="1783" y="4370"/>
                    <a:pt x="1755" y="4278"/>
                    <a:pt x="1538" y="4256"/>
                  </a:cubicBezTo>
                  <a:cubicBezTo>
                    <a:pt x="1515" y="4254"/>
                    <a:pt x="1493" y="4252"/>
                    <a:pt x="1470" y="4252"/>
                  </a:cubicBezTo>
                  <a:cubicBezTo>
                    <a:pt x="1272" y="4252"/>
                    <a:pt x="1099" y="4352"/>
                    <a:pt x="966" y="4541"/>
                  </a:cubicBezTo>
                  <a:cubicBezTo>
                    <a:pt x="695" y="4398"/>
                    <a:pt x="282" y="4013"/>
                    <a:pt x="182" y="3489"/>
                  </a:cubicBezTo>
                  <a:cubicBezTo>
                    <a:pt x="98" y="3037"/>
                    <a:pt x="260" y="2591"/>
                    <a:pt x="665" y="2164"/>
                  </a:cubicBezTo>
                  <a:cubicBezTo>
                    <a:pt x="1100" y="1695"/>
                    <a:pt x="1524" y="1461"/>
                    <a:pt x="1926" y="1461"/>
                  </a:cubicBezTo>
                  <a:cubicBezTo>
                    <a:pt x="2263" y="1461"/>
                    <a:pt x="2506" y="1628"/>
                    <a:pt x="2654" y="1776"/>
                  </a:cubicBezTo>
                  <a:cubicBezTo>
                    <a:pt x="2626" y="1946"/>
                    <a:pt x="2620" y="2055"/>
                    <a:pt x="2620" y="2066"/>
                  </a:cubicBezTo>
                  <a:cubicBezTo>
                    <a:pt x="2620" y="2080"/>
                    <a:pt x="2651" y="2443"/>
                    <a:pt x="2871" y="2443"/>
                  </a:cubicBezTo>
                  <a:cubicBezTo>
                    <a:pt x="2902" y="2443"/>
                    <a:pt x="2933" y="2434"/>
                    <a:pt x="2966" y="2420"/>
                  </a:cubicBezTo>
                  <a:cubicBezTo>
                    <a:pt x="2988" y="2409"/>
                    <a:pt x="3016" y="2390"/>
                    <a:pt x="3027" y="2337"/>
                  </a:cubicBezTo>
                  <a:cubicBezTo>
                    <a:pt x="3053" y="2220"/>
                    <a:pt x="2955" y="1968"/>
                    <a:pt x="2746" y="1748"/>
                  </a:cubicBezTo>
                  <a:cubicBezTo>
                    <a:pt x="3014" y="253"/>
                    <a:pt x="3873" y="91"/>
                    <a:pt x="4227" y="91"/>
                  </a:cubicBezTo>
                  <a:close/>
                  <a:moveTo>
                    <a:pt x="4210" y="0"/>
                  </a:moveTo>
                  <a:cubicBezTo>
                    <a:pt x="3126" y="0"/>
                    <a:pt x="2773" y="1112"/>
                    <a:pt x="2662" y="1673"/>
                  </a:cubicBezTo>
                  <a:cubicBezTo>
                    <a:pt x="2500" y="1525"/>
                    <a:pt x="2249" y="1374"/>
                    <a:pt x="1914" y="1374"/>
                  </a:cubicBezTo>
                  <a:cubicBezTo>
                    <a:pt x="1493" y="1374"/>
                    <a:pt x="1047" y="1623"/>
                    <a:pt x="592" y="2105"/>
                  </a:cubicBezTo>
                  <a:cubicBezTo>
                    <a:pt x="168" y="2554"/>
                    <a:pt x="1" y="3026"/>
                    <a:pt x="90" y="3503"/>
                  </a:cubicBezTo>
                  <a:cubicBezTo>
                    <a:pt x="193" y="4052"/>
                    <a:pt x="625" y="4454"/>
                    <a:pt x="913" y="4610"/>
                  </a:cubicBezTo>
                  <a:cubicBezTo>
                    <a:pt x="687" y="4998"/>
                    <a:pt x="670" y="5595"/>
                    <a:pt x="871" y="6055"/>
                  </a:cubicBezTo>
                  <a:cubicBezTo>
                    <a:pt x="1002" y="6348"/>
                    <a:pt x="1273" y="6714"/>
                    <a:pt x="1833" y="6809"/>
                  </a:cubicBezTo>
                  <a:cubicBezTo>
                    <a:pt x="1982" y="6833"/>
                    <a:pt x="2121" y="6845"/>
                    <a:pt x="2251" y="6845"/>
                  </a:cubicBezTo>
                  <a:cubicBezTo>
                    <a:pt x="2326" y="6845"/>
                    <a:pt x="2398" y="6841"/>
                    <a:pt x="2467" y="6834"/>
                  </a:cubicBezTo>
                  <a:cubicBezTo>
                    <a:pt x="2592" y="7439"/>
                    <a:pt x="3100" y="8070"/>
                    <a:pt x="3968" y="8139"/>
                  </a:cubicBezTo>
                  <a:cubicBezTo>
                    <a:pt x="4022" y="8144"/>
                    <a:pt x="4075" y="8146"/>
                    <a:pt x="4128" y="8146"/>
                  </a:cubicBezTo>
                  <a:cubicBezTo>
                    <a:pt x="4597" y="8146"/>
                    <a:pt x="4993" y="7980"/>
                    <a:pt x="5259" y="7674"/>
                  </a:cubicBezTo>
                  <a:cubicBezTo>
                    <a:pt x="5416" y="7978"/>
                    <a:pt x="5901" y="8697"/>
                    <a:pt x="6961" y="8697"/>
                  </a:cubicBezTo>
                  <a:cubicBezTo>
                    <a:pt x="7004" y="8697"/>
                    <a:pt x="7045" y="8696"/>
                    <a:pt x="7087" y="8696"/>
                  </a:cubicBezTo>
                  <a:cubicBezTo>
                    <a:pt x="7107" y="8696"/>
                    <a:pt x="7128" y="8696"/>
                    <a:pt x="7148" y="8697"/>
                  </a:cubicBezTo>
                  <a:cubicBezTo>
                    <a:pt x="7996" y="8628"/>
                    <a:pt x="8328" y="8204"/>
                    <a:pt x="8454" y="7925"/>
                  </a:cubicBezTo>
                  <a:cubicBezTo>
                    <a:pt x="8869" y="8204"/>
                    <a:pt x="9394" y="8365"/>
                    <a:pt x="9876" y="8365"/>
                  </a:cubicBezTo>
                  <a:cubicBezTo>
                    <a:pt x="10228" y="8365"/>
                    <a:pt x="10552" y="8282"/>
                    <a:pt x="10842" y="8120"/>
                  </a:cubicBezTo>
                  <a:cubicBezTo>
                    <a:pt x="11439" y="7780"/>
                    <a:pt x="11617" y="7428"/>
                    <a:pt x="11654" y="7180"/>
                  </a:cubicBezTo>
                  <a:cubicBezTo>
                    <a:pt x="11790" y="7205"/>
                    <a:pt x="11930" y="7219"/>
                    <a:pt x="12064" y="7219"/>
                  </a:cubicBezTo>
                  <a:cubicBezTo>
                    <a:pt x="12281" y="7219"/>
                    <a:pt x="12596" y="7180"/>
                    <a:pt x="12839" y="7010"/>
                  </a:cubicBezTo>
                  <a:cubicBezTo>
                    <a:pt x="13341" y="6650"/>
                    <a:pt x="13634" y="6254"/>
                    <a:pt x="13704" y="5832"/>
                  </a:cubicBezTo>
                  <a:cubicBezTo>
                    <a:pt x="13771" y="5422"/>
                    <a:pt x="13634" y="4990"/>
                    <a:pt x="13308" y="4538"/>
                  </a:cubicBezTo>
                  <a:cubicBezTo>
                    <a:pt x="13166" y="4340"/>
                    <a:pt x="13012" y="4186"/>
                    <a:pt x="12859" y="4080"/>
                  </a:cubicBezTo>
                  <a:cubicBezTo>
                    <a:pt x="13143" y="3567"/>
                    <a:pt x="13154" y="2769"/>
                    <a:pt x="12504" y="2186"/>
                  </a:cubicBezTo>
                  <a:cubicBezTo>
                    <a:pt x="12232" y="1940"/>
                    <a:pt x="11931" y="1814"/>
                    <a:pt x="11640" y="1814"/>
                  </a:cubicBezTo>
                  <a:cubicBezTo>
                    <a:pt x="11552" y="1814"/>
                    <a:pt x="11465" y="1825"/>
                    <a:pt x="11380" y="1849"/>
                  </a:cubicBezTo>
                  <a:cubicBezTo>
                    <a:pt x="11355" y="1564"/>
                    <a:pt x="11216" y="827"/>
                    <a:pt x="10473" y="353"/>
                  </a:cubicBezTo>
                  <a:cubicBezTo>
                    <a:pt x="10270" y="225"/>
                    <a:pt x="10061" y="161"/>
                    <a:pt x="9840" y="161"/>
                  </a:cubicBezTo>
                  <a:cubicBezTo>
                    <a:pt x="9324" y="161"/>
                    <a:pt x="8872" y="509"/>
                    <a:pt x="8604" y="855"/>
                  </a:cubicBezTo>
                  <a:cubicBezTo>
                    <a:pt x="8454" y="593"/>
                    <a:pt x="8091" y="200"/>
                    <a:pt x="7268" y="71"/>
                  </a:cubicBezTo>
                  <a:cubicBezTo>
                    <a:pt x="7162" y="57"/>
                    <a:pt x="7062" y="46"/>
                    <a:pt x="6961" y="46"/>
                  </a:cubicBezTo>
                  <a:cubicBezTo>
                    <a:pt x="6252" y="46"/>
                    <a:pt x="5848" y="442"/>
                    <a:pt x="5653" y="719"/>
                  </a:cubicBezTo>
                  <a:cubicBezTo>
                    <a:pt x="5482" y="454"/>
                    <a:pt x="5098" y="57"/>
                    <a:pt x="4325" y="4"/>
                  </a:cubicBezTo>
                  <a:cubicBezTo>
                    <a:pt x="4286" y="2"/>
                    <a:pt x="4248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2510017" y="868788"/>
              <a:ext cx="51756" cy="51756"/>
            </a:xfrm>
            <a:custGeom>
              <a:avLst/>
              <a:gdLst/>
              <a:ahLst/>
              <a:cxnLst/>
              <a:rect l="l" t="t" r="r" b="b"/>
              <a:pathLst>
                <a:path w="1683" h="1683" extrusionOk="0">
                  <a:moveTo>
                    <a:pt x="840" y="1"/>
                  </a:moveTo>
                  <a:cubicBezTo>
                    <a:pt x="377" y="1"/>
                    <a:pt x="1" y="377"/>
                    <a:pt x="1" y="843"/>
                  </a:cubicBezTo>
                  <a:cubicBezTo>
                    <a:pt x="1" y="1306"/>
                    <a:pt x="377" y="1683"/>
                    <a:pt x="840" y="1683"/>
                  </a:cubicBezTo>
                  <a:cubicBezTo>
                    <a:pt x="1306" y="1683"/>
                    <a:pt x="1683" y="1306"/>
                    <a:pt x="1683" y="843"/>
                  </a:cubicBezTo>
                  <a:cubicBezTo>
                    <a:pt x="1683" y="377"/>
                    <a:pt x="1306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2522042" y="878475"/>
              <a:ext cx="30999" cy="29768"/>
            </a:xfrm>
            <a:custGeom>
              <a:avLst/>
              <a:gdLst/>
              <a:ahLst/>
              <a:cxnLst/>
              <a:rect l="l" t="t" r="r" b="b"/>
              <a:pathLst>
                <a:path w="1008" h="968" extrusionOk="0">
                  <a:moveTo>
                    <a:pt x="415" y="1"/>
                  </a:moveTo>
                  <a:cubicBezTo>
                    <a:pt x="339" y="1"/>
                    <a:pt x="360" y="308"/>
                    <a:pt x="349" y="338"/>
                  </a:cubicBezTo>
                  <a:cubicBezTo>
                    <a:pt x="341" y="375"/>
                    <a:pt x="39" y="548"/>
                    <a:pt x="39" y="548"/>
                  </a:cubicBezTo>
                  <a:cubicBezTo>
                    <a:pt x="1" y="611"/>
                    <a:pt x="76" y="626"/>
                    <a:pt x="163" y="626"/>
                  </a:cubicBezTo>
                  <a:cubicBezTo>
                    <a:pt x="231" y="626"/>
                    <a:pt x="306" y="617"/>
                    <a:pt x="339" y="617"/>
                  </a:cubicBezTo>
                  <a:cubicBezTo>
                    <a:pt x="343" y="617"/>
                    <a:pt x="346" y="617"/>
                    <a:pt x="349" y="617"/>
                  </a:cubicBezTo>
                  <a:cubicBezTo>
                    <a:pt x="400" y="628"/>
                    <a:pt x="595" y="968"/>
                    <a:pt x="679" y="968"/>
                  </a:cubicBezTo>
                  <a:cubicBezTo>
                    <a:pt x="683" y="968"/>
                    <a:pt x="686" y="967"/>
                    <a:pt x="689" y="966"/>
                  </a:cubicBezTo>
                  <a:cubicBezTo>
                    <a:pt x="770" y="938"/>
                    <a:pt x="698" y="587"/>
                    <a:pt x="740" y="556"/>
                  </a:cubicBezTo>
                  <a:cubicBezTo>
                    <a:pt x="779" y="522"/>
                    <a:pt x="1007" y="397"/>
                    <a:pt x="982" y="327"/>
                  </a:cubicBezTo>
                  <a:cubicBezTo>
                    <a:pt x="972" y="289"/>
                    <a:pt x="906" y="286"/>
                    <a:pt x="830" y="286"/>
                  </a:cubicBezTo>
                  <a:cubicBezTo>
                    <a:pt x="812" y="286"/>
                    <a:pt x="793" y="286"/>
                    <a:pt x="774" y="286"/>
                  </a:cubicBezTo>
                  <a:cubicBezTo>
                    <a:pt x="722" y="286"/>
                    <a:pt x="670" y="284"/>
                    <a:pt x="634" y="271"/>
                  </a:cubicBezTo>
                  <a:cubicBezTo>
                    <a:pt x="533" y="238"/>
                    <a:pt x="500" y="12"/>
                    <a:pt x="419" y="1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2698499" y="873494"/>
              <a:ext cx="51787" cy="51787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3" y="1"/>
                  </a:moveTo>
                  <a:cubicBezTo>
                    <a:pt x="378" y="1"/>
                    <a:pt x="1" y="378"/>
                    <a:pt x="1" y="844"/>
                  </a:cubicBezTo>
                  <a:cubicBezTo>
                    <a:pt x="1" y="1307"/>
                    <a:pt x="378" y="1683"/>
                    <a:pt x="843" y="1683"/>
                  </a:cubicBezTo>
                  <a:cubicBezTo>
                    <a:pt x="1307" y="1683"/>
                    <a:pt x="1683" y="1307"/>
                    <a:pt x="1683" y="844"/>
                  </a:cubicBezTo>
                  <a:cubicBezTo>
                    <a:pt x="1683" y="378"/>
                    <a:pt x="1307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2708894" y="884011"/>
              <a:ext cx="33243" cy="30722"/>
            </a:xfrm>
            <a:custGeom>
              <a:avLst/>
              <a:gdLst/>
              <a:ahLst/>
              <a:cxnLst/>
              <a:rect l="l" t="t" r="r" b="b"/>
              <a:pathLst>
                <a:path w="1081" h="999" extrusionOk="0">
                  <a:moveTo>
                    <a:pt x="684" y="1"/>
                  </a:moveTo>
                  <a:cubicBezTo>
                    <a:pt x="613" y="1"/>
                    <a:pt x="507" y="260"/>
                    <a:pt x="489" y="284"/>
                  </a:cubicBezTo>
                  <a:cubicBezTo>
                    <a:pt x="466" y="309"/>
                    <a:pt x="118" y="342"/>
                    <a:pt x="118" y="342"/>
                  </a:cubicBezTo>
                  <a:cubicBezTo>
                    <a:pt x="0" y="418"/>
                    <a:pt x="324" y="507"/>
                    <a:pt x="377" y="538"/>
                  </a:cubicBezTo>
                  <a:cubicBezTo>
                    <a:pt x="422" y="568"/>
                    <a:pt x="455" y="993"/>
                    <a:pt x="539" y="998"/>
                  </a:cubicBezTo>
                  <a:cubicBezTo>
                    <a:pt x="540" y="998"/>
                    <a:pt x="541" y="998"/>
                    <a:pt x="542" y="998"/>
                  </a:cubicBezTo>
                  <a:cubicBezTo>
                    <a:pt x="625" y="998"/>
                    <a:pt x="707" y="660"/>
                    <a:pt x="757" y="647"/>
                  </a:cubicBezTo>
                  <a:cubicBezTo>
                    <a:pt x="804" y="633"/>
                    <a:pt x="1063" y="616"/>
                    <a:pt x="1075" y="543"/>
                  </a:cubicBezTo>
                  <a:cubicBezTo>
                    <a:pt x="1080" y="465"/>
                    <a:pt x="854" y="418"/>
                    <a:pt x="776" y="342"/>
                  </a:cubicBezTo>
                  <a:cubicBezTo>
                    <a:pt x="701" y="270"/>
                    <a:pt x="762" y="47"/>
                    <a:pt x="698" y="5"/>
                  </a:cubicBezTo>
                  <a:cubicBezTo>
                    <a:pt x="693" y="2"/>
                    <a:pt x="689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2537818" y="914271"/>
              <a:ext cx="85584" cy="283999"/>
            </a:xfrm>
            <a:custGeom>
              <a:avLst/>
              <a:gdLst/>
              <a:ahLst/>
              <a:cxnLst/>
              <a:rect l="l" t="t" r="r" b="b"/>
              <a:pathLst>
                <a:path w="2783" h="9235" extrusionOk="0">
                  <a:moveTo>
                    <a:pt x="2782" y="0"/>
                  </a:moveTo>
                  <a:lnTo>
                    <a:pt x="2782" y="0"/>
                  </a:lnTo>
                  <a:cubicBezTo>
                    <a:pt x="2391" y="6"/>
                    <a:pt x="2051" y="34"/>
                    <a:pt x="1775" y="67"/>
                  </a:cubicBezTo>
                  <a:cubicBezTo>
                    <a:pt x="1429" y="1989"/>
                    <a:pt x="308" y="7652"/>
                    <a:pt x="1" y="9192"/>
                  </a:cubicBezTo>
                  <a:cubicBezTo>
                    <a:pt x="556" y="9201"/>
                    <a:pt x="1214" y="9215"/>
                    <a:pt x="1912" y="9234"/>
                  </a:cubicBezTo>
                  <a:cubicBezTo>
                    <a:pt x="2043" y="7630"/>
                    <a:pt x="2528" y="1805"/>
                    <a:pt x="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2464965" y="916332"/>
              <a:ext cx="127438" cy="282216"/>
            </a:xfrm>
            <a:custGeom>
              <a:avLst/>
              <a:gdLst/>
              <a:ahLst/>
              <a:cxnLst/>
              <a:rect l="l" t="t" r="r" b="b"/>
              <a:pathLst>
                <a:path w="4144" h="9177" extrusionOk="0">
                  <a:moveTo>
                    <a:pt x="4144" y="0"/>
                  </a:moveTo>
                  <a:cubicBezTo>
                    <a:pt x="3622" y="64"/>
                    <a:pt x="3313" y="151"/>
                    <a:pt x="3313" y="151"/>
                  </a:cubicBezTo>
                  <a:cubicBezTo>
                    <a:pt x="3313" y="151"/>
                    <a:pt x="0" y="9176"/>
                    <a:pt x="892" y="9176"/>
                  </a:cubicBezTo>
                  <a:cubicBezTo>
                    <a:pt x="901" y="9176"/>
                    <a:pt x="911" y="9175"/>
                    <a:pt x="922" y="9173"/>
                  </a:cubicBezTo>
                  <a:cubicBezTo>
                    <a:pt x="1103" y="9138"/>
                    <a:pt x="1508" y="9124"/>
                    <a:pt x="2053" y="9124"/>
                  </a:cubicBezTo>
                  <a:cubicBezTo>
                    <a:pt x="2154" y="9124"/>
                    <a:pt x="2260" y="9125"/>
                    <a:pt x="2370" y="9125"/>
                  </a:cubicBezTo>
                  <a:cubicBezTo>
                    <a:pt x="2677" y="7580"/>
                    <a:pt x="3798" y="1919"/>
                    <a:pt x="4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2648834" y="915040"/>
              <a:ext cx="69347" cy="286398"/>
            </a:xfrm>
            <a:custGeom>
              <a:avLst/>
              <a:gdLst/>
              <a:ahLst/>
              <a:cxnLst/>
              <a:rect l="l" t="t" r="r" b="b"/>
              <a:pathLst>
                <a:path w="2255" h="9313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1906"/>
                    <a:pt x="107" y="7494"/>
                    <a:pt x="126" y="9262"/>
                  </a:cubicBezTo>
                  <a:cubicBezTo>
                    <a:pt x="896" y="9287"/>
                    <a:pt x="1638" y="9304"/>
                    <a:pt x="2255" y="9313"/>
                  </a:cubicBezTo>
                  <a:cubicBezTo>
                    <a:pt x="2054" y="7948"/>
                    <a:pt x="1164" y="1975"/>
                    <a:pt x="810" y="101"/>
                  </a:cubicBezTo>
                  <a:cubicBezTo>
                    <a:pt x="525" y="53"/>
                    <a:pt x="257" y="2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2673713" y="918023"/>
              <a:ext cx="101514" cy="283323"/>
            </a:xfrm>
            <a:custGeom>
              <a:avLst/>
              <a:gdLst/>
              <a:ahLst/>
              <a:cxnLst/>
              <a:rect l="l" t="t" r="r" b="b"/>
              <a:pathLst>
                <a:path w="3301" h="9213" extrusionOk="0">
                  <a:moveTo>
                    <a:pt x="1" y="1"/>
                  </a:moveTo>
                  <a:lnTo>
                    <a:pt x="1" y="1"/>
                  </a:lnTo>
                  <a:cubicBezTo>
                    <a:pt x="355" y="1873"/>
                    <a:pt x="1245" y="7849"/>
                    <a:pt x="1446" y="9210"/>
                  </a:cubicBezTo>
                  <a:cubicBezTo>
                    <a:pt x="1585" y="9212"/>
                    <a:pt x="1717" y="9212"/>
                    <a:pt x="1843" y="9212"/>
                  </a:cubicBezTo>
                  <a:cubicBezTo>
                    <a:pt x="2569" y="9212"/>
                    <a:pt x="3055" y="9184"/>
                    <a:pt x="3103" y="9112"/>
                  </a:cubicBezTo>
                  <a:cubicBezTo>
                    <a:pt x="3301" y="8819"/>
                    <a:pt x="1189" y="263"/>
                    <a:pt x="665" y="138"/>
                  </a:cubicBezTo>
                  <a:cubicBezTo>
                    <a:pt x="439" y="82"/>
                    <a:pt x="215" y="3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2596493" y="914241"/>
              <a:ext cx="56062" cy="285660"/>
            </a:xfrm>
            <a:custGeom>
              <a:avLst/>
              <a:gdLst/>
              <a:ahLst/>
              <a:cxnLst/>
              <a:rect l="l" t="t" r="r" b="b"/>
              <a:pathLst>
                <a:path w="1823" h="9289" extrusionOk="0">
                  <a:moveTo>
                    <a:pt x="968" y="1"/>
                  </a:moveTo>
                  <a:cubicBezTo>
                    <a:pt x="936" y="1"/>
                    <a:pt x="903" y="1"/>
                    <a:pt x="871" y="1"/>
                  </a:cubicBezTo>
                  <a:cubicBezTo>
                    <a:pt x="620" y="1806"/>
                    <a:pt x="132" y="7631"/>
                    <a:pt x="1" y="9235"/>
                  </a:cubicBezTo>
                  <a:cubicBezTo>
                    <a:pt x="595" y="9255"/>
                    <a:pt x="1220" y="9274"/>
                    <a:pt x="1823" y="9288"/>
                  </a:cubicBezTo>
                  <a:cubicBezTo>
                    <a:pt x="1806" y="7525"/>
                    <a:pt x="1750" y="1932"/>
                    <a:pt x="1697" y="26"/>
                  </a:cubicBezTo>
                  <a:cubicBezTo>
                    <a:pt x="1441" y="9"/>
                    <a:pt x="1197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2547505" y="912918"/>
              <a:ext cx="175904" cy="36534"/>
            </a:xfrm>
            <a:custGeom>
              <a:avLst/>
              <a:gdLst/>
              <a:ahLst/>
              <a:cxnLst/>
              <a:rect l="l" t="t" r="r" b="b"/>
              <a:pathLst>
                <a:path w="5720" h="1188" extrusionOk="0">
                  <a:moveTo>
                    <a:pt x="2410" y="0"/>
                  </a:moveTo>
                  <a:cubicBezTo>
                    <a:pt x="1483" y="0"/>
                    <a:pt x="633" y="104"/>
                    <a:pt x="263" y="331"/>
                  </a:cubicBezTo>
                  <a:cubicBezTo>
                    <a:pt x="154" y="398"/>
                    <a:pt x="93" y="474"/>
                    <a:pt x="71" y="557"/>
                  </a:cubicBezTo>
                  <a:cubicBezTo>
                    <a:pt x="1" y="864"/>
                    <a:pt x="297" y="1090"/>
                    <a:pt x="311" y="1101"/>
                  </a:cubicBezTo>
                  <a:cubicBezTo>
                    <a:pt x="316" y="1106"/>
                    <a:pt x="324" y="1109"/>
                    <a:pt x="331" y="1109"/>
                  </a:cubicBezTo>
                  <a:cubicBezTo>
                    <a:pt x="345" y="1109"/>
                    <a:pt x="360" y="1101"/>
                    <a:pt x="369" y="1090"/>
                  </a:cubicBezTo>
                  <a:cubicBezTo>
                    <a:pt x="380" y="1074"/>
                    <a:pt x="375" y="1046"/>
                    <a:pt x="358" y="1032"/>
                  </a:cubicBezTo>
                  <a:cubicBezTo>
                    <a:pt x="355" y="1032"/>
                    <a:pt x="93" y="825"/>
                    <a:pt x="152" y="574"/>
                  </a:cubicBezTo>
                  <a:cubicBezTo>
                    <a:pt x="165" y="516"/>
                    <a:pt x="218" y="457"/>
                    <a:pt x="305" y="404"/>
                  </a:cubicBezTo>
                  <a:cubicBezTo>
                    <a:pt x="650" y="191"/>
                    <a:pt x="1494" y="81"/>
                    <a:pt x="2435" y="81"/>
                  </a:cubicBezTo>
                  <a:cubicBezTo>
                    <a:pt x="3244" y="81"/>
                    <a:pt x="4125" y="162"/>
                    <a:pt x="4824" y="329"/>
                  </a:cubicBezTo>
                  <a:cubicBezTo>
                    <a:pt x="5511" y="491"/>
                    <a:pt x="5620" y="652"/>
                    <a:pt x="5622" y="733"/>
                  </a:cubicBezTo>
                  <a:cubicBezTo>
                    <a:pt x="5631" y="895"/>
                    <a:pt x="5251" y="1060"/>
                    <a:pt x="5117" y="1104"/>
                  </a:cubicBezTo>
                  <a:cubicBezTo>
                    <a:pt x="5098" y="1113"/>
                    <a:pt x="5084" y="1138"/>
                    <a:pt x="5089" y="1157"/>
                  </a:cubicBezTo>
                  <a:cubicBezTo>
                    <a:pt x="5092" y="1174"/>
                    <a:pt x="5112" y="1185"/>
                    <a:pt x="5129" y="1185"/>
                  </a:cubicBezTo>
                  <a:cubicBezTo>
                    <a:pt x="5133" y="1185"/>
                    <a:pt x="5135" y="1184"/>
                    <a:pt x="5138" y="1184"/>
                  </a:cubicBezTo>
                  <a:cubicBezTo>
                    <a:pt x="5141" y="1184"/>
                    <a:pt x="5144" y="1185"/>
                    <a:pt x="5148" y="1188"/>
                  </a:cubicBezTo>
                  <a:cubicBezTo>
                    <a:pt x="5209" y="1168"/>
                    <a:pt x="5720" y="990"/>
                    <a:pt x="5712" y="733"/>
                  </a:cubicBezTo>
                  <a:cubicBezTo>
                    <a:pt x="5703" y="544"/>
                    <a:pt x="5421" y="384"/>
                    <a:pt x="4847" y="248"/>
                  </a:cubicBezTo>
                  <a:cubicBezTo>
                    <a:pt x="4176" y="88"/>
                    <a:pt x="3260" y="0"/>
                    <a:pt x="2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2554885" y="839020"/>
              <a:ext cx="159329" cy="48866"/>
            </a:xfrm>
            <a:custGeom>
              <a:avLst/>
              <a:gdLst/>
              <a:ahLst/>
              <a:cxnLst/>
              <a:rect l="l" t="t" r="r" b="b"/>
              <a:pathLst>
                <a:path w="5181" h="1589" extrusionOk="0">
                  <a:moveTo>
                    <a:pt x="894" y="1"/>
                  </a:moveTo>
                  <a:cubicBezTo>
                    <a:pt x="894" y="1"/>
                    <a:pt x="1" y="1155"/>
                    <a:pt x="1259" y="1317"/>
                  </a:cubicBezTo>
                  <a:cubicBezTo>
                    <a:pt x="1325" y="1326"/>
                    <a:pt x="1385" y="1330"/>
                    <a:pt x="1441" y="1330"/>
                  </a:cubicBezTo>
                  <a:cubicBezTo>
                    <a:pt x="1573" y="1330"/>
                    <a:pt x="1677" y="1307"/>
                    <a:pt x="1757" y="1270"/>
                  </a:cubicBezTo>
                  <a:lnTo>
                    <a:pt x="1757" y="1270"/>
                  </a:lnTo>
                  <a:cubicBezTo>
                    <a:pt x="1848" y="1445"/>
                    <a:pt x="2046" y="1588"/>
                    <a:pt x="2413" y="1588"/>
                  </a:cubicBezTo>
                  <a:cubicBezTo>
                    <a:pt x="2464" y="1588"/>
                    <a:pt x="2518" y="1585"/>
                    <a:pt x="2576" y="1580"/>
                  </a:cubicBezTo>
                  <a:cubicBezTo>
                    <a:pt x="3000" y="1537"/>
                    <a:pt x="3255" y="1309"/>
                    <a:pt x="3385" y="1077"/>
                  </a:cubicBezTo>
                  <a:lnTo>
                    <a:pt x="3385" y="1077"/>
                  </a:lnTo>
                  <a:cubicBezTo>
                    <a:pt x="3496" y="1143"/>
                    <a:pt x="3662" y="1187"/>
                    <a:pt x="3894" y="1187"/>
                  </a:cubicBezTo>
                  <a:cubicBezTo>
                    <a:pt x="3963" y="1187"/>
                    <a:pt x="4038" y="1183"/>
                    <a:pt x="4119" y="1175"/>
                  </a:cubicBezTo>
                  <a:cubicBezTo>
                    <a:pt x="5043" y="1080"/>
                    <a:pt x="5180" y="30"/>
                    <a:pt x="4377" y="30"/>
                  </a:cubicBezTo>
                  <a:cubicBezTo>
                    <a:pt x="4334" y="30"/>
                    <a:pt x="4289" y="33"/>
                    <a:pt x="4241" y="40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2567494" y="837544"/>
              <a:ext cx="140231" cy="51695"/>
            </a:xfrm>
            <a:custGeom>
              <a:avLst/>
              <a:gdLst/>
              <a:ahLst/>
              <a:cxnLst/>
              <a:rect l="l" t="t" r="r" b="b"/>
              <a:pathLst>
                <a:path w="4560" h="1681" extrusionOk="0">
                  <a:moveTo>
                    <a:pt x="3011" y="618"/>
                  </a:moveTo>
                  <a:cubicBezTo>
                    <a:pt x="3042" y="640"/>
                    <a:pt x="3061" y="746"/>
                    <a:pt x="3019" y="905"/>
                  </a:cubicBezTo>
                  <a:cubicBezTo>
                    <a:pt x="3008" y="958"/>
                    <a:pt x="2986" y="1011"/>
                    <a:pt x="2961" y="1064"/>
                  </a:cubicBezTo>
                  <a:cubicBezTo>
                    <a:pt x="2902" y="1022"/>
                    <a:pt x="2869" y="972"/>
                    <a:pt x="2849" y="924"/>
                  </a:cubicBezTo>
                  <a:cubicBezTo>
                    <a:pt x="2810" y="816"/>
                    <a:pt x="2858" y="696"/>
                    <a:pt x="2961" y="632"/>
                  </a:cubicBezTo>
                  <a:cubicBezTo>
                    <a:pt x="2975" y="620"/>
                    <a:pt x="2986" y="618"/>
                    <a:pt x="2997" y="618"/>
                  </a:cubicBezTo>
                  <a:close/>
                  <a:moveTo>
                    <a:pt x="1452" y="757"/>
                  </a:moveTo>
                  <a:cubicBezTo>
                    <a:pt x="1460" y="757"/>
                    <a:pt x="1466" y="760"/>
                    <a:pt x="1468" y="765"/>
                  </a:cubicBezTo>
                  <a:cubicBezTo>
                    <a:pt x="1521" y="802"/>
                    <a:pt x="1566" y="947"/>
                    <a:pt x="1516" y="1086"/>
                  </a:cubicBezTo>
                  <a:cubicBezTo>
                    <a:pt x="1493" y="1139"/>
                    <a:pt x="1452" y="1209"/>
                    <a:pt x="1365" y="1262"/>
                  </a:cubicBezTo>
                  <a:cubicBezTo>
                    <a:pt x="1284" y="1064"/>
                    <a:pt x="1343" y="844"/>
                    <a:pt x="1424" y="771"/>
                  </a:cubicBezTo>
                  <a:cubicBezTo>
                    <a:pt x="1435" y="760"/>
                    <a:pt x="1446" y="757"/>
                    <a:pt x="1452" y="757"/>
                  </a:cubicBezTo>
                  <a:close/>
                  <a:moveTo>
                    <a:pt x="481" y="1"/>
                  </a:moveTo>
                  <a:cubicBezTo>
                    <a:pt x="468" y="1"/>
                    <a:pt x="455" y="6"/>
                    <a:pt x="447" y="18"/>
                  </a:cubicBezTo>
                  <a:cubicBezTo>
                    <a:pt x="431" y="40"/>
                    <a:pt x="1" y="606"/>
                    <a:pt x="171" y="1017"/>
                  </a:cubicBezTo>
                  <a:cubicBezTo>
                    <a:pt x="260" y="1231"/>
                    <a:pt x="486" y="1360"/>
                    <a:pt x="841" y="1404"/>
                  </a:cubicBezTo>
                  <a:cubicBezTo>
                    <a:pt x="911" y="1413"/>
                    <a:pt x="974" y="1417"/>
                    <a:pt x="1032" y="1417"/>
                  </a:cubicBezTo>
                  <a:cubicBezTo>
                    <a:pt x="1154" y="1417"/>
                    <a:pt x="1250" y="1399"/>
                    <a:pt x="1326" y="1371"/>
                  </a:cubicBezTo>
                  <a:cubicBezTo>
                    <a:pt x="1413" y="1513"/>
                    <a:pt x="1597" y="1681"/>
                    <a:pt x="2001" y="1681"/>
                  </a:cubicBezTo>
                  <a:cubicBezTo>
                    <a:pt x="2054" y="1681"/>
                    <a:pt x="2116" y="1678"/>
                    <a:pt x="2166" y="1661"/>
                  </a:cubicBezTo>
                  <a:cubicBezTo>
                    <a:pt x="2576" y="1625"/>
                    <a:pt x="2841" y="1413"/>
                    <a:pt x="2986" y="1173"/>
                  </a:cubicBezTo>
                  <a:cubicBezTo>
                    <a:pt x="3093" y="1226"/>
                    <a:pt x="3250" y="1270"/>
                    <a:pt x="3478" y="1270"/>
                  </a:cubicBezTo>
                  <a:cubicBezTo>
                    <a:pt x="3548" y="1270"/>
                    <a:pt x="3625" y="1266"/>
                    <a:pt x="3709" y="1256"/>
                  </a:cubicBezTo>
                  <a:cubicBezTo>
                    <a:pt x="4071" y="1220"/>
                    <a:pt x="4356" y="1031"/>
                    <a:pt x="4479" y="754"/>
                  </a:cubicBezTo>
                  <a:cubicBezTo>
                    <a:pt x="4559" y="570"/>
                    <a:pt x="4545" y="372"/>
                    <a:pt x="4439" y="233"/>
                  </a:cubicBezTo>
                  <a:cubicBezTo>
                    <a:pt x="4343" y="99"/>
                    <a:pt x="4173" y="28"/>
                    <a:pt x="3960" y="28"/>
                  </a:cubicBezTo>
                  <a:cubicBezTo>
                    <a:pt x="3915" y="28"/>
                    <a:pt x="3868" y="31"/>
                    <a:pt x="3820" y="37"/>
                  </a:cubicBezTo>
                  <a:cubicBezTo>
                    <a:pt x="3798" y="37"/>
                    <a:pt x="3781" y="60"/>
                    <a:pt x="3784" y="82"/>
                  </a:cubicBezTo>
                  <a:cubicBezTo>
                    <a:pt x="3784" y="103"/>
                    <a:pt x="3803" y="119"/>
                    <a:pt x="3826" y="119"/>
                  </a:cubicBezTo>
                  <a:cubicBezTo>
                    <a:pt x="3828" y="119"/>
                    <a:pt x="3829" y="118"/>
                    <a:pt x="3831" y="118"/>
                  </a:cubicBezTo>
                  <a:cubicBezTo>
                    <a:pt x="3880" y="111"/>
                    <a:pt x="3927" y="108"/>
                    <a:pt x="3971" y="108"/>
                  </a:cubicBezTo>
                  <a:cubicBezTo>
                    <a:pt x="4153" y="108"/>
                    <a:pt x="4292" y="167"/>
                    <a:pt x="4375" y="277"/>
                  </a:cubicBezTo>
                  <a:cubicBezTo>
                    <a:pt x="4462" y="392"/>
                    <a:pt x="4473" y="556"/>
                    <a:pt x="4403" y="718"/>
                  </a:cubicBezTo>
                  <a:cubicBezTo>
                    <a:pt x="4294" y="969"/>
                    <a:pt x="4032" y="1137"/>
                    <a:pt x="3700" y="1170"/>
                  </a:cubicBezTo>
                  <a:cubicBezTo>
                    <a:pt x="3618" y="1179"/>
                    <a:pt x="3542" y="1184"/>
                    <a:pt x="3473" y="1184"/>
                  </a:cubicBezTo>
                  <a:cubicBezTo>
                    <a:pt x="3277" y="1184"/>
                    <a:pt x="3131" y="1149"/>
                    <a:pt x="3028" y="1097"/>
                  </a:cubicBezTo>
                  <a:cubicBezTo>
                    <a:pt x="3056" y="1039"/>
                    <a:pt x="3078" y="977"/>
                    <a:pt x="3095" y="919"/>
                  </a:cubicBezTo>
                  <a:cubicBezTo>
                    <a:pt x="3139" y="746"/>
                    <a:pt x="3125" y="595"/>
                    <a:pt x="3053" y="542"/>
                  </a:cubicBezTo>
                  <a:cubicBezTo>
                    <a:pt x="3041" y="533"/>
                    <a:pt x="3019" y="522"/>
                    <a:pt x="2990" y="522"/>
                  </a:cubicBezTo>
                  <a:cubicBezTo>
                    <a:pt x="2967" y="522"/>
                    <a:pt x="2939" y="529"/>
                    <a:pt x="2908" y="551"/>
                  </a:cubicBezTo>
                  <a:cubicBezTo>
                    <a:pt x="2777" y="637"/>
                    <a:pt x="2718" y="802"/>
                    <a:pt x="2766" y="944"/>
                  </a:cubicBezTo>
                  <a:cubicBezTo>
                    <a:pt x="2780" y="986"/>
                    <a:pt x="2819" y="1064"/>
                    <a:pt x="2916" y="1134"/>
                  </a:cubicBezTo>
                  <a:cubicBezTo>
                    <a:pt x="2782" y="1349"/>
                    <a:pt x="2540" y="1544"/>
                    <a:pt x="2160" y="1583"/>
                  </a:cubicBezTo>
                  <a:cubicBezTo>
                    <a:pt x="2103" y="1589"/>
                    <a:pt x="2049" y="1592"/>
                    <a:pt x="1997" y="1592"/>
                  </a:cubicBezTo>
                  <a:cubicBezTo>
                    <a:pt x="1711" y="1592"/>
                    <a:pt x="1505" y="1502"/>
                    <a:pt x="1399" y="1332"/>
                  </a:cubicBezTo>
                  <a:cubicBezTo>
                    <a:pt x="1510" y="1268"/>
                    <a:pt x="1563" y="1178"/>
                    <a:pt x="1591" y="1111"/>
                  </a:cubicBezTo>
                  <a:cubicBezTo>
                    <a:pt x="1658" y="938"/>
                    <a:pt x="1602" y="752"/>
                    <a:pt x="1513" y="690"/>
                  </a:cubicBezTo>
                  <a:cubicBezTo>
                    <a:pt x="1492" y="677"/>
                    <a:pt x="1469" y="670"/>
                    <a:pt x="1447" y="670"/>
                  </a:cubicBezTo>
                  <a:cubicBezTo>
                    <a:pt x="1418" y="670"/>
                    <a:pt x="1390" y="681"/>
                    <a:pt x="1365" y="704"/>
                  </a:cubicBezTo>
                  <a:cubicBezTo>
                    <a:pt x="1248" y="805"/>
                    <a:pt x="1195" y="1067"/>
                    <a:pt x="1287" y="1293"/>
                  </a:cubicBezTo>
                  <a:cubicBezTo>
                    <a:pt x="1221" y="1318"/>
                    <a:pt x="1139" y="1333"/>
                    <a:pt x="1035" y="1333"/>
                  </a:cubicBezTo>
                  <a:cubicBezTo>
                    <a:pt x="980" y="1333"/>
                    <a:pt x="920" y="1329"/>
                    <a:pt x="852" y="1321"/>
                  </a:cubicBezTo>
                  <a:cubicBezTo>
                    <a:pt x="528" y="1279"/>
                    <a:pt x="322" y="1167"/>
                    <a:pt x="249" y="986"/>
                  </a:cubicBezTo>
                  <a:cubicBezTo>
                    <a:pt x="96" y="618"/>
                    <a:pt x="509" y="76"/>
                    <a:pt x="514" y="68"/>
                  </a:cubicBezTo>
                  <a:cubicBezTo>
                    <a:pt x="528" y="51"/>
                    <a:pt x="525" y="23"/>
                    <a:pt x="506" y="9"/>
                  </a:cubicBezTo>
                  <a:cubicBezTo>
                    <a:pt x="499" y="4"/>
                    <a:pt x="490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2672083" y="916762"/>
              <a:ext cx="47574" cy="285967"/>
            </a:xfrm>
            <a:custGeom>
              <a:avLst/>
              <a:gdLst/>
              <a:ahLst/>
              <a:cxnLst/>
              <a:rect l="l" t="t" r="r" b="b"/>
              <a:pathLst>
                <a:path w="1547" h="9299" extrusionOk="0">
                  <a:moveTo>
                    <a:pt x="48" y="0"/>
                  </a:moveTo>
                  <a:cubicBezTo>
                    <a:pt x="43" y="0"/>
                    <a:pt x="39" y="1"/>
                    <a:pt x="34" y="3"/>
                  </a:cubicBezTo>
                  <a:cubicBezTo>
                    <a:pt x="15" y="14"/>
                    <a:pt x="1" y="39"/>
                    <a:pt x="12" y="59"/>
                  </a:cubicBezTo>
                  <a:cubicBezTo>
                    <a:pt x="294" y="739"/>
                    <a:pt x="1443" y="9178"/>
                    <a:pt x="1457" y="9262"/>
                  </a:cubicBezTo>
                  <a:cubicBezTo>
                    <a:pt x="1460" y="9279"/>
                    <a:pt x="1479" y="9298"/>
                    <a:pt x="1499" y="9298"/>
                  </a:cubicBezTo>
                  <a:lnTo>
                    <a:pt x="1507" y="9298"/>
                  </a:lnTo>
                  <a:cubicBezTo>
                    <a:pt x="1527" y="9293"/>
                    <a:pt x="1546" y="9273"/>
                    <a:pt x="1541" y="9248"/>
                  </a:cubicBezTo>
                  <a:cubicBezTo>
                    <a:pt x="1493" y="8902"/>
                    <a:pt x="377" y="720"/>
                    <a:pt x="90" y="28"/>
                  </a:cubicBezTo>
                  <a:cubicBezTo>
                    <a:pt x="83" y="12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2647112" y="913656"/>
              <a:ext cx="6981" cy="287536"/>
            </a:xfrm>
            <a:custGeom>
              <a:avLst/>
              <a:gdLst/>
              <a:ahLst/>
              <a:cxnLst/>
              <a:rect l="l" t="t" r="r" b="b"/>
              <a:pathLst>
                <a:path w="227" h="9350" extrusionOk="0">
                  <a:moveTo>
                    <a:pt x="59" y="1"/>
                  </a:moveTo>
                  <a:cubicBezTo>
                    <a:pt x="34" y="1"/>
                    <a:pt x="12" y="17"/>
                    <a:pt x="12" y="42"/>
                  </a:cubicBezTo>
                  <a:cubicBezTo>
                    <a:pt x="1" y="467"/>
                    <a:pt x="132" y="8945"/>
                    <a:pt x="140" y="9307"/>
                  </a:cubicBezTo>
                  <a:cubicBezTo>
                    <a:pt x="140" y="9332"/>
                    <a:pt x="157" y="9349"/>
                    <a:pt x="179" y="9349"/>
                  </a:cubicBezTo>
                  <a:cubicBezTo>
                    <a:pt x="202" y="9349"/>
                    <a:pt x="218" y="9332"/>
                    <a:pt x="227" y="9305"/>
                  </a:cubicBezTo>
                  <a:cubicBezTo>
                    <a:pt x="221" y="9218"/>
                    <a:pt x="82" y="467"/>
                    <a:pt x="101" y="45"/>
                  </a:cubicBezTo>
                  <a:cubicBezTo>
                    <a:pt x="101" y="20"/>
                    <a:pt x="82" y="3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2595048" y="912949"/>
              <a:ext cx="29615" cy="286613"/>
            </a:xfrm>
            <a:custGeom>
              <a:avLst/>
              <a:gdLst/>
              <a:ahLst/>
              <a:cxnLst/>
              <a:rect l="l" t="t" r="r" b="b"/>
              <a:pathLst>
                <a:path w="963" h="9320" extrusionOk="0">
                  <a:moveTo>
                    <a:pt x="915" y="0"/>
                  </a:moveTo>
                  <a:cubicBezTo>
                    <a:pt x="898" y="0"/>
                    <a:pt x="881" y="13"/>
                    <a:pt x="876" y="35"/>
                  </a:cubicBezTo>
                  <a:cubicBezTo>
                    <a:pt x="812" y="322"/>
                    <a:pt x="39" y="8909"/>
                    <a:pt x="3" y="9275"/>
                  </a:cubicBezTo>
                  <a:cubicBezTo>
                    <a:pt x="0" y="9297"/>
                    <a:pt x="20" y="9316"/>
                    <a:pt x="42" y="9319"/>
                  </a:cubicBezTo>
                  <a:lnTo>
                    <a:pt x="48" y="9319"/>
                  </a:lnTo>
                  <a:cubicBezTo>
                    <a:pt x="70" y="9319"/>
                    <a:pt x="90" y="9302"/>
                    <a:pt x="87" y="9277"/>
                  </a:cubicBezTo>
                  <a:cubicBezTo>
                    <a:pt x="95" y="9191"/>
                    <a:pt x="896" y="333"/>
                    <a:pt x="957" y="52"/>
                  </a:cubicBezTo>
                  <a:cubicBezTo>
                    <a:pt x="963" y="29"/>
                    <a:pt x="949" y="10"/>
                    <a:pt x="924" y="1"/>
                  </a:cubicBezTo>
                  <a:cubicBezTo>
                    <a:pt x="921" y="0"/>
                    <a:pt x="918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2536188" y="915009"/>
              <a:ext cx="57415" cy="283261"/>
            </a:xfrm>
            <a:custGeom>
              <a:avLst/>
              <a:gdLst/>
              <a:ahLst/>
              <a:cxnLst/>
              <a:rect l="l" t="t" r="r" b="b"/>
              <a:pathLst>
                <a:path w="1867" h="9211" extrusionOk="0">
                  <a:moveTo>
                    <a:pt x="1822" y="1"/>
                  </a:moveTo>
                  <a:cubicBezTo>
                    <a:pt x="1802" y="1"/>
                    <a:pt x="1783" y="15"/>
                    <a:pt x="1778" y="38"/>
                  </a:cubicBezTo>
                  <a:lnTo>
                    <a:pt x="3" y="9163"/>
                  </a:lnTo>
                  <a:cubicBezTo>
                    <a:pt x="1" y="9182"/>
                    <a:pt x="15" y="9208"/>
                    <a:pt x="40" y="9210"/>
                  </a:cubicBezTo>
                  <a:lnTo>
                    <a:pt x="51" y="9210"/>
                  </a:lnTo>
                  <a:cubicBezTo>
                    <a:pt x="70" y="9210"/>
                    <a:pt x="87" y="9196"/>
                    <a:pt x="87" y="9177"/>
                  </a:cubicBezTo>
                  <a:lnTo>
                    <a:pt x="1861" y="51"/>
                  </a:lnTo>
                  <a:cubicBezTo>
                    <a:pt x="1867" y="29"/>
                    <a:pt x="1853" y="4"/>
                    <a:pt x="1828" y="1"/>
                  </a:cubicBezTo>
                  <a:cubicBezTo>
                    <a:pt x="1826" y="1"/>
                    <a:pt x="1824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EAA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DFB200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1567800" cy="212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33">
            <a:off x="720000" y="4182450"/>
            <a:ext cx="30975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720000" y="2772000"/>
            <a:ext cx="5929500" cy="14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055342" y="4106472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817494" y="176364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348589" y="430159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5071536">
            <a:off x="3865680" y="1303267"/>
            <a:ext cx="440042" cy="174912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256417" y="109927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980738" y="141033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95042" y="228472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642258" y="392529"/>
            <a:ext cx="84579" cy="84889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3653338" y="4665959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4182914" y="460349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484592" y="3256098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5400000">
            <a:off x="272582" y="672566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8571292" y="714247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542044" y="1582486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96413" y="203683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201752" y="4794217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-6300033">
            <a:off x="8468829" y="1385641"/>
            <a:ext cx="440040" cy="174912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414094" y="1237961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3194550" y="1139163"/>
            <a:ext cx="54816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3194550" y="2745525"/>
            <a:ext cx="41628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7627633" y="964329"/>
            <a:ext cx="84579" cy="84889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946288" y="690609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051339" y="409419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9379313">
            <a:off x="8041428" y="1220162"/>
            <a:ext cx="440044" cy="174913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521192" y="378667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425617" y="1483447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hasCustomPrompt="1"/>
          </p:nvPr>
        </p:nvSpPr>
        <p:spPr>
          <a:xfrm rot="2471">
            <a:off x="720000" y="1835163"/>
            <a:ext cx="834900" cy="105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/>
          </p:nvPr>
        </p:nvSpPr>
        <p:spPr>
          <a:xfrm>
            <a:off x="1682050" y="1834725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682050" y="228624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3" hasCustomPrompt="1"/>
          </p:nvPr>
        </p:nvSpPr>
        <p:spPr>
          <a:xfrm rot="2471">
            <a:off x="5125550" y="1835163"/>
            <a:ext cx="834900" cy="105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4"/>
          </p:nvPr>
        </p:nvSpPr>
        <p:spPr>
          <a:xfrm>
            <a:off x="6087600" y="1834725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5"/>
          </p:nvPr>
        </p:nvSpPr>
        <p:spPr>
          <a:xfrm>
            <a:off x="6087600" y="228624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6" hasCustomPrompt="1"/>
          </p:nvPr>
        </p:nvSpPr>
        <p:spPr>
          <a:xfrm rot="2471">
            <a:off x="720000" y="3549600"/>
            <a:ext cx="834900" cy="105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7"/>
          </p:nvPr>
        </p:nvSpPr>
        <p:spPr>
          <a:xfrm>
            <a:off x="1682050" y="35491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8"/>
          </p:nvPr>
        </p:nvSpPr>
        <p:spPr>
          <a:xfrm>
            <a:off x="1682050" y="40006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 hasCustomPrompt="1"/>
          </p:nvPr>
        </p:nvSpPr>
        <p:spPr>
          <a:xfrm rot="2471">
            <a:off x="5125550" y="3549600"/>
            <a:ext cx="834900" cy="105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/>
          </p:nvPr>
        </p:nvSpPr>
        <p:spPr>
          <a:xfrm>
            <a:off x="6087600" y="35491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4"/>
          </p:nvPr>
        </p:nvSpPr>
        <p:spPr>
          <a:xfrm>
            <a:off x="6087600" y="40006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970817" y="1101122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2388619" y="41154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264089" y="473709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546492" y="2888948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7042238" y="83868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 rot="258">
            <a:off x="2576506" y="3630856"/>
            <a:ext cx="3990900" cy="63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57125" y="424688"/>
            <a:ext cx="5629800" cy="33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21219" y="2356248"/>
            <a:ext cx="127951" cy="128441"/>
          </a:xfrm>
          <a:custGeom>
            <a:avLst/>
            <a:gdLst/>
            <a:ahLst/>
            <a:cxnLst/>
            <a:rect l="l" t="t" r="r" b="b"/>
            <a:pathLst>
              <a:path w="824" h="827" extrusionOk="0">
                <a:moveTo>
                  <a:pt x="435" y="109"/>
                </a:moveTo>
                <a:cubicBezTo>
                  <a:pt x="447" y="148"/>
                  <a:pt x="460" y="193"/>
                  <a:pt x="466" y="223"/>
                </a:cubicBezTo>
                <a:cubicBezTo>
                  <a:pt x="488" y="307"/>
                  <a:pt x="491" y="324"/>
                  <a:pt x="502" y="338"/>
                </a:cubicBezTo>
                <a:cubicBezTo>
                  <a:pt x="513" y="352"/>
                  <a:pt x="530" y="360"/>
                  <a:pt x="608" y="388"/>
                </a:cubicBezTo>
                <a:cubicBezTo>
                  <a:pt x="636" y="399"/>
                  <a:pt x="684" y="413"/>
                  <a:pt x="714" y="427"/>
                </a:cubicBezTo>
                <a:cubicBezTo>
                  <a:pt x="670" y="444"/>
                  <a:pt x="597" y="472"/>
                  <a:pt x="530" y="497"/>
                </a:cubicBezTo>
                <a:cubicBezTo>
                  <a:pt x="522" y="500"/>
                  <a:pt x="513" y="505"/>
                  <a:pt x="508" y="516"/>
                </a:cubicBezTo>
                <a:cubicBezTo>
                  <a:pt x="474" y="595"/>
                  <a:pt x="435" y="678"/>
                  <a:pt x="407" y="726"/>
                </a:cubicBezTo>
                <a:cubicBezTo>
                  <a:pt x="391" y="673"/>
                  <a:pt x="366" y="586"/>
                  <a:pt x="346" y="505"/>
                </a:cubicBezTo>
                <a:cubicBezTo>
                  <a:pt x="341" y="491"/>
                  <a:pt x="332" y="483"/>
                  <a:pt x="318" y="477"/>
                </a:cubicBezTo>
                <a:cubicBezTo>
                  <a:pt x="240" y="463"/>
                  <a:pt x="154" y="444"/>
                  <a:pt x="103" y="430"/>
                </a:cubicBezTo>
                <a:cubicBezTo>
                  <a:pt x="156" y="399"/>
                  <a:pt x="251" y="357"/>
                  <a:pt x="329" y="321"/>
                </a:cubicBezTo>
                <a:cubicBezTo>
                  <a:pt x="341" y="318"/>
                  <a:pt x="349" y="310"/>
                  <a:pt x="352" y="302"/>
                </a:cubicBezTo>
                <a:cubicBezTo>
                  <a:pt x="380" y="232"/>
                  <a:pt x="410" y="154"/>
                  <a:pt x="435" y="109"/>
                </a:cubicBezTo>
                <a:close/>
                <a:moveTo>
                  <a:pt x="447" y="0"/>
                </a:moveTo>
                <a:cubicBezTo>
                  <a:pt x="424" y="0"/>
                  <a:pt x="394" y="0"/>
                  <a:pt x="293" y="260"/>
                </a:cubicBezTo>
                <a:cubicBezTo>
                  <a:pt x="17" y="366"/>
                  <a:pt x="6" y="402"/>
                  <a:pt x="3" y="419"/>
                </a:cubicBezTo>
                <a:cubicBezTo>
                  <a:pt x="0" y="430"/>
                  <a:pt x="3" y="447"/>
                  <a:pt x="11" y="458"/>
                </a:cubicBezTo>
                <a:cubicBezTo>
                  <a:pt x="17" y="469"/>
                  <a:pt x="39" y="497"/>
                  <a:pt x="279" y="542"/>
                </a:cubicBezTo>
                <a:cubicBezTo>
                  <a:pt x="352" y="826"/>
                  <a:pt x="377" y="826"/>
                  <a:pt x="405" y="826"/>
                </a:cubicBezTo>
                <a:cubicBezTo>
                  <a:pt x="407" y="826"/>
                  <a:pt x="407" y="826"/>
                  <a:pt x="405" y="820"/>
                </a:cubicBezTo>
                <a:cubicBezTo>
                  <a:pt x="430" y="820"/>
                  <a:pt x="452" y="820"/>
                  <a:pt x="569" y="555"/>
                </a:cubicBezTo>
                <a:cubicBezTo>
                  <a:pt x="642" y="530"/>
                  <a:pt x="779" y="477"/>
                  <a:pt x="806" y="455"/>
                </a:cubicBezTo>
                <a:cubicBezTo>
                  <a:pt x="815" y="447"/>
                  <a:pt x="823" y="430"/>
                  <a:pt x="818" y="416"/>
                </a:cubicBezTo>
                <a:cubicBezTo>
                  <a:pt x="812" y="380"/>
                  <a:pt x="773" y="366"/>
                  <a:pt x="633" y="316"/>
                </a:cubicBezTo>
                <a:cubicBezTo>
                  <a:pt x="606" y="304"/>
                  <a:pt x="575" y="293"/>
                  <a:pt x="561" y="288"/>
                </a:cubicBezTo>
                <a:cubicBezTo>
                  <a:pt x="558" y="268"/>
                  <a:pt x="547" y="235"/>
                  <a:pt x="539" y="204"/>
                </a:cubicBezTo>
                <a:cubicBezTo>
                  <a:pt x="516" y="101"/>
                  <a:pt x="497" y="42"/>
                  <a:pt x="480" y="17"/>
                </a:cubicBezTo>
                <a:cubicBezTo>
                  <a:pt x="474" y="11"/>
                  <a:pt x="460" y="0"/>
                  <a:pt x="447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7836013" y="2088884"/>
            <a:ext cx="254970" cy="167726"/>
          </a:xfrm>
          <a:custGeom>
            <a:avLst/>
            <a:gdLst/>
            <a:ahLst/>
            <a:cxnLst/>
            <a:rect l="l" t="t" r="r" b="b"/>
            <a:pathLst>
              <a:path w="2484" h="1634" extrusionOk="0">
                <a:moveTo>
                  <a:pt x="1244" y="250"/>
                </a:moveTo>
                <a:cubicBezTo>
                  <a:pt x="1342" y="342"/>
                  <a:pt x="1362" y="453"/>
                  <a:pt x="1337" y="531"/>
                </a:cubicBezTo>
                <a:cubicBezTo>
                  <a:pt x="1323" y="569"/>
                  <a:pt x="1297" y="591"/>
                  <a:pt x="1268" y="591"/>
                </a:cubicBezTo>
                <a:cubicBezTo>
                  <a:pt x="1250" y="591"/>
                  <a:pt x="1230" y="583"/>
                  <a:pt x="1211" y="565"/>
                </a:cubicBezTo>
                <a:cubicBezTo>
                  <a:pt x="1141" y="506"/>
                  <a:pt x="1158" y="370"/>
                  <a:pt x="1244" y="250"/>
                </a:cubicBezTo>
                <a:close/>
                <a:moveTo>
                  <a:pt x="1998" y="615"/>
                </a:moveTo>
                <a:lnTo>
                  <a:pt x="1998" y="615"/>
                </a:lnTo>
                <a:cubicBezTo>
                  <a:pt x="1981" y="746"/>
                  <a:pt x="1900" y="844"/>
                  <a:pt x="1788" y="858"/>
                </a:cubicBezTo>
                <a:cubicBezTo>
                  <a:pt x="1786" y="863"/>
                  <a:pt x="1777" y="863"/>
                  <a:pt x="1772" y="863"/>
                </a:cubicBezTo>
                <a:cubicBezTo>
                  <a:pt x="1738" y="863"/>
                  <a:pt x="1738" y="852"/>
                  <a:pt x="1738" y="844"/>
                </a:cubicBezTo>
                <a:cubicBezTo>
                  <a:pt x="1735" y="788"/>
                  <a:pt x="1844" y="649"/>
                  <a:pt x="1998" y="615"/>
                </a:cubicBezTo>
                <a:close/>
                <a:moveTo>
                  <a:pt x="698" y="953"/>
                </a:moveTo>
                <a:cubicBezTo>
                  <a:pt x="714" y="953"/>
                  <a:pt x="731" y="969"/>
                  <a:pt x="745" y="989"/>
                </a:cubicBezTo>
                <a:cubicBezTo>
                  <a:pt x="798" y="1059"/>
                  <a:pt x="812" y="1131"/>
                  <a:pt x="781" y="1193"/>
                </a:cubicBezTo>
                <a:cubicBezTo>
                  <a:pt x="745" y="1260"/>
                  <a:pt x="673" y="1299"/>
                  <a:pt x="578" y="1301"/>
                </a:cubicBezTo>
                <a:cubicBezTo>
                  <a:pt x="561" y="1179"/>
                  <a:pt x="594" y="1048"/>
                  <a:pt x="645" y="989"/>
                </a:cubicBezTo>
                <a:cubicBezTo>
                  <a:pt x="661" y="967"/>
                  <a:pt x="681" y="953"/>
                  <a:pt x="698" y="953"/>
                </a:cubicBezTo>
                <a:close/>
                <a:moveTo>
                  <a:pt x="1521" y="1061"/>
                </a:moveTo>
                <a:cubicBezTo>
                  <a:pt x="1523" y="1061"/>
                  <a:pt x="1540" y="1075"/>
                  <a:pt x="1554" y="1114"/>
                </a:cubicBezTo>
                <a:cubicBezTo>
                  <a:pt x="1582" y="1212"/>
                  <a:pt x="1565" y="1301"/>
                  <a:pt x="1501" y="1374"/>
                </a:cubicBezTo>
                <a:cubicBezTo>
                  <a:pt x="1443" y="1274"/>
                  <a:pt x="1451" y="1162"/>
                  <a:pt x="1482" y="1101"/>
                </a:cubicBezTo>
                <a:cubicBezTo>
                  <a:pt x="1496" y="1073"/>
                  <a:pt x="1512" y="1061"/>
                  <a:pt x="1521" y="1061"/>
                </a:cubicBezTo>
                <a:close/>
                <a:moveTo>
                  <a:pt x="1555" y="69"/>
                </a:moveTo>
                <a:cubicBezTo>
                  <a:pt x="1619" y="69"/>
                  <a:pt x="1685" y="88"/>
                  <a:pt x="1747" y="127"/>
                </a:cubicBezTo>
                <a:cubicBezTo>
                  <a:pt x="1900" y="227"/>
                  <a:pt x="1995" y="378"/>
                  <a:pt x="2000" y="537"/>
                </a:cubicBezTo>
                <a:cubicBezTo>
                  <a:pt x="1808" y="568"/>
                  <a:pt x="1663" y="743"/>
                  <a:pt x="1666" y="847"/>
                </a:cubicBezTo>
                <a:cubicBezTo>
                  <a:pt x="1668" y="889"/>
                  <a:pt x="1695" y="935"/>
                  <a:pt x="1769" y="935"/>
                </a:cubicBezTo>
                <a:cubicBezTo>
                  <a:pt x="1779" y="935"/>
                  <a:pt x="1789" y="935"/>
                  <a:pt x="1800" y="933"/>
                </a:cubicBezTo>
                <a:cubicBezTo>
                  <a:pt x="1947" y="911"/>
                  <a:pt x="2056" y="777"/>
                  <a:pt x="2073" y="604"/>
                </a:cubicBezTo>
                <a:cubicBezTo>
                  <a:pt x="2154" y="607"/>
                  <a:pt x="2232" y="646"/>
                  <a:pt x="2302" y="718"/>
                </a:cubicBezTo>
                <a:cubicBezTo>
                  <a:pt x="2419" y="844"/>
                  <a:pt x="2391" y="992"/>
                  <a:pt x="2346" y="1092"/>
                </a:cubicBezTo>
                <a:cubicBezTo>
                  <a:pt x="2246" y="1327"/>
                  <a:pt x="1961" y="1539"/>
                  <a:pt x="1749" y="1539"/>
                </a:cubicBezTo>
                <a:cubicBezTo>
                  <a:pt x="1691" y="1539"/>
                  <a:pt x="1641" y="1522"/>
                  <a:pt x="1604" y="1491"/>
                </a:cubicBezTo>
                <a:cubicBezTo>
                  <a:pt x="1582" y="1472"/>
                  <a:pt x="1563" y="1455"/>
                  <a:pt x="1543" y="1435"/>
                </a:cubicBezTo>
                <a:cubicBezTo>
                  <a:pt x="1632" y="1340"/>
                  <a:pt x="1660" y="1215"/>
                  <a:pt x="1621" y="1089"/>
                </a:cubicBezTo>
                <a:cubicBezTo>
                  <a:pt x="1590" y="997"/>
                  <a:pt x="1543" y="983"/>
                  <a:pt x="1515" y="983"/>
                </a:cubicBezTo>
                <a:cubicBezTo>
                  <a:pt x="1473" y="983"/>
                  <a:pt x="1440" y="1011"/>
                  <a:pt x="1412" y="1064"/>
                </a:cubicBezTo>
                <a:cubicBezTo>
                  <a:pt x="1370" y="1156"/>
                  <a:pt x="1362" y="1299"/>
                  <a:pt x="1443" y="1427"/>
                </a:cubicBezTo>
                <a:cubicBezTo>
                  <a:pt x="1359" y="1494"/>
                  <a:pt x="1205" y="1561"/>
                  <a:pt x="918" y="1561"/>
                </a:cubicBezTo>
                <a:lnTo>
                  <a:pt x="885" y="1561"/>
                </a:lnTo>
                <a:cubicBezTo>
                  <a:pt x="709" y="1555"/>
                  <a:pt x="628" y="1466"/>
                  <a:pt x="594" y="1371"/>
                </a:cubicBezTo>
                <a:cubicBezTo>
                  <a:pt x="709" y="1366"/>
                  <a:pt x="804" y="1310"/>
                  <a:pt x="851" y="1226"/>
                </a:cubicBezTo>
                <a:cubicBezTo>
                  <a:pt x="893" y="1137"/>
                  <a:pt x="873" y="1034"/>
                  <a:pt x="804" y="942"/>
                </a:cubicBezTo>
                <a:cubicBezTo>
                  <a:pt x="762" y="894"/>
                  <a:pt x="726" y="883"/>
                  <a:pt x="698" y="883"/>
                </a:cubicBezTo>
                <a:cubicBezTo>
                  <a:pt x="659" y="883"/>
                  <a:pt x="620" y="905"/>
                  <a:pt x="589" y="942"/>
                </a:cubicBezTo>
                <a:cubicBezTo>
                  <a:pt x="533" y="1011"/>
                  <a:pt x="488" y="1151"/>
                  <a:pt x="505" y="1296"/>
                </a:cubicBezTo>
                <a:cubicBezTo>
                  <a:pt x="424" y="1282"/>
                  <a:pt x="341" y="1237"/>
                  <a:pt x="260" y="1179"/>
                </a:cubicBezTo>
                <a:cubicBezTo>
                  <a:pt x="73" y="1039"/>
                  <a:pt x="115" y="844"/>
                  <a:pt x="140" y="769"/>
                </a:cubicBezTo>
                <a:cubicBezTo>
                  <a:pt x="196" y="596"/>
                  <a:pt x="341" y="462"/>
                  <a:pt x="469" y="462"/>
                </a:cubicBezTo>
                <a:cubicBezTo>
                  <a:pt x="502" y="462"/>
                  <a:pt x="530" y="467"/>
                  <a:pt x="558" y="484"/>
                </a:cubicBezTo>
                <a:cubicBezTo>
                  <a:pt x="562" y="488"/>
                  <a:pt x="568" y="490"/>
                  <a:pt x="574" y="490"/>
                </a:cubicBezTo>
                <a:cubicBezTo>
                  <a:pt x="580" y="490"/>
                  <a:pt x="587" y="488"/>
                  <a:pt x="594" y="484"/>
                </a:cubicBezTo>
                <a:cubicBezTo>
                  <a:pt x="606" y="478"/>
                  <a:pt x="617" y="464"/>
                  <a:pt x="614" y="451"/>
                </a:cubicBezTo>
                <a:cubicBezTo>
                  <a:pt x="614" y="448"/>
                  <a:pt x="589" y="255"/>
                  <a:pt x="678" y="149"/>
                </a:cubicBezTo>
                <a:cubicBezTo>
                  <a:pt x="716" y="107"/>
                  <a:pt x="770" y="86"/>
                  <a:pt x="841" y="86"/>
                </a:cubicBezTo>
                <a:cubicBezTo>
                  <a:pt x="892" y="86"/>
                  <a:pt x="951" y="96"/>
                  <a:pt x="1018" y="119"/>
                </a:cubicBezTo>
                <a:cubicBezTo>
                  <a:pt x="1080" y="141"/>
                  <a:pt x="1138" y="163"/>
                  <a:pt x="1186" y="199"/>
                </a:cubicBezTo>
                <a:cubicBezTo>
                  <a:pt x="1088" y="339"/>
                  <a:pt x="1049" y="523"/>
                  <a:pt x="1161" y="618"/>
                </a:cubicBezTo>
                <a:cubicBezTo>
                  <a:pt x="1194" y="646"/>
                  <a:pt x="1233" y="663"/>
                  <a:pt x="1270" y="663"/>
                </a:cubicBezTo>
                <a:cubicBezTo>
                  <a:pt x="1328" y="663"/>
                  <a:pt x="1381" y="618"/>
                  <a:pt x="1403" y="551"/>
                </a:cubicBezTo>
                <a:cubicBezTo>
                  <a:pt x="1437" y="453"/>
                  <a:pt x="1415" y="308"/>
                  <a:pt x="1289" y="188"/>
                </a:cubicBezTo>
                <a:cubicBezTo>
                  <a:pt x="1366" y="110"/>
                  <a:pt x="1459" y="69"/>
                  <a:pt x="1555" y="69"/>
                </a:cubicBezTo>
                <a:close/>
                <a:moveTo>
                  <a:pt x="1552" y="0"/>
                </a:moveTo>
                <a:cubicBezTo>
                  <a:pt x="1436" y="0"/>
                  <a:pt x="1322" y="51"/>
                  <a:pt x="1231" y="146"/>
                </a:cubicBezTo>
                <a:cubicBezTo>
                  <a:pt x="1175" y="105"/>
                  <a:pt x="1111" y="74"/>
                  <a:pt x="1038" y="49"/>
                </a:cubicBezTo>
                <a:cubicBezTo>
                  <a:pt x="965" y="24"/>
                  <a:pt x="900" y="12"/>
                  <a:pt x="841" y="12"/>
                </a:cubicBezTo>
                <a:cubicBezTo>
                  <a:pt x="749" y="12"/>
                  <a:pt x="674" y="42"/>
                  <a:pt x="620" y="102"/>
                </a:cubicBezTo>
                <a:cubicBezTo>
                  <a:pt x="544" y="194"/>
                  <a:pt x="533" y="322"/>
                  <a:pt x="533" y="398"/>
                </a:cubicBezTo>
                <a:cubicBezTo>
                  <a:pt x="511" y="392"/>
                  <a:pt x="491" y="389"/>
                  <a:pt x="466" y="389"/>
                </a:cubicBezTo>
                <a:cubicBezTo>
                  <a:pt x="310" y="389"/>
                  <a:pt x="131" y="545"/>
                  <a:pt x="64" y="743"/>
                </a:cubicBezTo>
                <a:cubicBezTo>
                  <a:pt x="0" y="939"/>
                  <a:pt x="56" y="1117"/>
                  <a:pt x="212" y="1234"/>
                </a:cubicBezTo>
                <a:cubicBezTo>
                  <a:pt x="313" y="1310"/>
                  <a:pt x="419" y="1354"/>
                  <a:pt x="516" y="1368"/>
                </a:cubicBezTo>
                <a:cubicBezTo>
                  <a:pt x="564" y="1533"/>
                  <a:pt x="692" y="1631"/>
                  <a:pt x="882" y="1633"/>
                </a:cubicBezTo>
                <a:lnTo>
                  <a:pt x="918" y="1633"/>
                </a:lnTo>
                <a:cubicBezTo>
                  <a:pt x="1169" y="1633"/>
                  <a:pt x="1362" y="1583"/>
                  <a:pt x="1487" y="1491"/>
                </a:cubicBezTo>
                <a:cubicBezTo>
                  <a:pt x="1507" y="1513"/>
                  <a:pt x="1529" y="1536"/>
                  <a:pt x="1554" y="1555"/>
                </a:cubicBezTo>
                <a:cubicBezTo>
                  <a:pt x="1607" y="1597"/>
                  <a:pt x="1674" y="1619"/>
                  <a:pt x="1747" y="1619"/>
                </a:cubicBezTo>
                <a:cubicBezTo>
                  <a:pt x="1987" y="1619"/>
                  <a:pt x="2293" y="1388"/>
                  <a:pt x="2408" y="1128"/>
                </a:cubicBezTo>
                <a:cubicBezTo>
                  <a:pt x="2483" y="955"/>
                  <a:pt x="2461" y="794"/>
                  <a:pt x="2349" y="674"/>
                </a:cubicBezTo>
                <a:cubicBezTo>
                  <a:pt x="2266" y="587"/>
                  <a:pt x="2176" y="543"/>
                  <a:pt x="2070" y="537"/>
                </a:cubicBezTo>
                <a:cubicBezTo>
                  <a:pt x="2065" y="356"/>
                  <a:pt x="1956" y="183"/>
                  <a:pt x="1780" y="71"/>
                </a:cubicBezTo>
                <a:cubicBezTo>
                  <a:pt x="1707" y="23"/>
                  <a:pt x="1629" y="0"/>
                  <a:pt x="1552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1047789" y="4261592"/>
            <a:ext cx="778152" cy="182610"/>
          </a:xfrm>
          <a:custGeom>
            <a:avLst/>
            <a:gdLst/>
            <a:ahLst/>
            <a:cxnLst/>
            <a:rect l="l" t="t" r="r" b="b"/>
            <a:pathLst>
              <a:path w="7581" h="1779" extrusionOk="0">
                <a:moveTo>
                  <a:pt x="4594" y="1"/>
                </a:moveTo>
                <a:cubicBezTo>
                  <a:pt x="4593" y="1"/>
                  <a:pt x="4591" y="1"/>
                  <a:pt x="4589" y="1"/>
                </a:cubicBezTo>
                <a:cubicBezTo>
                  <a:pt x="4531" y="12"/>
                  <a:pt x="4475" y="43"/>
                  <a:pt x="4436" y="96"/>
                </a:cubicBezTo>
                <a:cubicBezTo>
                  <a:pt x="4428" y="110"/>
                  <a:pt x="4430" y="135"/>
                  <a:pt x="4447" y="149"/>
                </a:cubicBezTo>
                <a:cubicBezTo>
                  <a:pt x="4456" y="152"/>
                  <a:pt x="4464" y="155"/>
                  <a:pt x="4472" y="155"/>
                </a:cubicBezTo>
                <a:cubicBezTo>
                  <a:pt x="4483" y="155"/>
                  <a:pt x="4492" y="149"/>
                  <a:pt x="4497" y="146"/>
                </a:cubicBezTo>
                <a:cubicBezTo>
                  <a:pt x="4525" y="110"/>
                  <a:pt x="4559" y="91"/>
                  <a:pt x="4601" y="82"/>
                </a:cubicBezTo>
                <a:cubicBezTo>
                  <a:pt x="4623" y="79"/>
                  <a:pt x="4640" y="57"/>
                  <a:pt x="4637" y="38"/>
                </a:cubicBezTo>
                <a:cubicBezTo>
                  <a:pt x="4632" y="17"/>
                  <a:pt x="4615" y="1"/>
                  <a:pt x="4594" y="1"/>
                </a:cubicBezTo>
                <a:close/>
                <a:moveTo>
                  <a:pt x="4746" y="33"/>
                </a:moveTo>
                <a:cubicBezTo>
                  <a:pt x="4732" y="33"/>
                  <a:pt x="4720" y="41"/>
                  <a:pt x="4712" y="54"/>
                </a:cubicBezTo>
                <a:cubicBezTo>
                  <a:pt x="4701" y="71"/>
                  <a:pt x="4712" y="96"/>
                  <a:pt x="4729" y="107"/>
                </a:cubicBezTo>
                <a:cubicBezTo>
                  <a:pt x="4751" y="118"/>
                  <a:pt x="4762" y="152"/>
                  <a:pt x="4762" y="205"/>
                </a:cubicBezTo>
                <a:lnTo>
                  <a:pt x="4799" y="211"/>
                </a:lnTo>
                <a:lnTo>
                  <a:pt x="4799" y="211"/>
                </a:lnTo>
                <a:lnTo>
                  <a:pt x="4762" y="208"/>
                </a:lnTo>
                <a:lnTo>
                  <a:pt x="4762" y="208"/>
                </a:lnTo>
                <a:cubicBezTo>
                  <a:pt x="4762" y="230"/>
                  <a:pt x="4776" y="247"/>
                  <a:pt x="4799" y="247"/>
                </a:cubicBezTo>
                <a:cubicBezTo>
                  <a:pt x="4821" y="247"/>
                  <a:pt x="4838" y="230"/>
                  <a:pt x="4838" y="211"/>
                </a:cubicBezTo>
                <a:lnTo>
                  <a:pt x="4838" y="202"/>
                </a:lnTo>
                <a:cubicBezTo>
                  <a:pt x="4838" y="99"/>
                  <a:pt x="4799" y="57"/>
                  <a:pt x="4765" y="38"/>
                </a:cubicBezTo>
                <a:cubicBezTo>
                  <a:pt x="4758" y="34"/>
                  <a:pt x="4752" y="33"/>
                  <a:pt x="4746" y="33"/>
                </a:cubicBezTo>
                <a:close/>
                <a:moveTo>
                  <a:pt x="4421" y="221"/>
                </a:moveTo>
                <a:cubicBezTo>
                  <a:pt x="4403" y="221"/>
                  <a:pt x="4388" y="237"/>
                  <a:pt x="4383" y="255"/>
                </a:cubicBezTo>
                <a:cubicBezTo>
                  <a:pt x="4380" y="266"/>
                  <a:pt x="4380" y="275"/>
                  <a:pt x="4380" y="283"/>
                </a:cubicBezTo>
                <a:cubicBezTo>
                  <a:pt x="4380" y="330"/>
                  <a:pt x="4389" y="375"/>
                  <a:pt x="4403" y="423"/>
                </a:cubicBezTo>
                <a:cubicBezTo>
                  <a:pt x="4408" y="442"/>
                  <a:pt x="4422" y="453"/>
                  <a:pt x="4442" y="453"/>
                </a:cubicBezTo>
                <a:lnTo>
                  <a:pt x="4450" y="450"/>
                </a:lnTo>
                <a:cubicBezTo>
                  <a:pt x="4472" y="445"/>
                  <a:pt x="4486" y="423"/>
                  <a:pt x="4478" y="403"/>
                </a:cubicBezTo>
                <a:cubicBezTo>
                  <a:pt x="4467" y="361"/>
                  <a:pt x="4461" y="322"/>
                  <a:pt x="4461" y="283"/>
                </a:cubicBezTo>
                <a:lnTo>
                  <a:pt x="4461" y="264"/>
                </a:lnTo>
                <a:cubicBezTo>
                  <a:pt x="4464" y="241"/>
                  <a:pt x="4447" y="224"/>
                  <a:pt x="4425" y="222"/>
                </a:cubicBezTo>
                <a:cubicBezTo>
                  <a:pt x="4423" y="221"/>
                  <a:pt x="4422" y="221"/>
                  <a:pt x="4421" y="221"/>
                </a:cubicBezTo>
                <a:close/>
                <a:moveTo>
                  <a:pt x="4780" y="318"/>
                </a:moveTo>
                <a:cubicBezTo>
                  <a:pt x="4762" y="318"/>
                  <a:pt x="4747" y="331"/>
                  <a:pt x="4740" y="347"/>
                </a:cubicBezTo>
                <a:cubicBezTo>
                  <a:pt x="4726" y="392"/>
                  <a:pt x="4712" y="442"/>
                  <a:pt x="4693" y="489"/>
                </a:cubicBezTo>
                <a:cubicBezTo>
                  <a:pt x="4682" y="509"/>
                  <a:pt x="4693" y="531"/>
                  <a:pt x="4712" y="540"/>
                </a:cubicBezTo>
                <a:cubicBezTo>
                  <a:pt x="4715" y="542"/>
                  <a:pt x="4721" y="542"/>
                  <a:pt x="4726" y="542"/>
                </a:cubicBezTo>
                <a:cubicBezTo>
                  <a:pt x="4743" y="542"/>
                  <a:pt x="4757" y="537"/>
                  <a:pt x="4768" y="517"/>
                </a:cubicBezTo>
                <a:cubicBezTo>
                  <a:pt x="4785" y="470"/>
                  <a:pt x="4804" y="417"/>
                  <a:pt x="4818" y="370"/>
                </a:cubicBezTo>
                <a:cubicBezTo>
                  <a:pt x="4824" y="347"/>
                  <a:pt x="4810" y="328"/>
                  <a:pt x="4790" y="319"/>
                </a:cubicBezTo>
                <a:cubicBezTo>
                  <a:pt x="4787" y="318"/>
                  <a:pt x="4784" y="318"/>
                  <a:pt x="4780" y="318"/>
                </a:cubicBezTo>
                <a:close/>
                <a:moveTo>
                  <a:pt x="4494" y="517"/>
                </a:moveTo>
                <a:cubicBezTo>
                  <a:pt x="4488" y="517"/>
                  <a:pt x="4481" y="519"/>
                  <a:pt x="4475" y="523"/>
                </a:cubicBezTo>
                <a:cubicBezTo>
                  <a:pt x="4458" y="531"/>
                  <a:pt x="4450" y="556"/>
                  <a:pt x="4461" y="573"/>
                </a:cubicBezTo>
                <a:cubicBezTo>
                  <a:pt x="4489" y="621"/>
                  <a:pt x="4520" y="662"/>
                  <a:pt x="4556" y="707"/>
                </a:cubicBezTo>
                <a:cubicBezTo>
                  <a:pt x="4562" y="713"/>
                  <a:pt x="4570" y="718"/>
                  <a:pt x="4576" y="721"/>
                </a:cubicBezTo>
                <a:cubicBezTo>
                  <a:pt x="4570" y="735"/>
                  <a:pt x="4562" y="749"/>
                  <a:pt x="4553" y="763"/>
                </a:cubicBezTo>
                <a:cubicBezTo>
                  <a:pt x="4542" y="780"/>
                  <a:pt x="4548" y="805"/>
                  <a:pt x="4567" y="816"/>
                </a:cubicBezTo>
                <a:cubicBezTo>
                  <a:pt x="4573" y="819"/>
                  <a:pt x="4581" y="821"/>
                  <a:pt x="4587" y="821"/>
                </a:cubicBezTo>
                <a:cubicBezTo>
                  <a:pt x="4601" y="821"/>
                  <a:pt x="4615" y="816"/>
                  <a:pt x="4615" y="802"/>
                </a:cubicBezTo>
                <a:cubicBezTo>
                  <a:pt x="4642" y="760"/>
                  <a:pt x="4668" y="710"/>
                  <a:pt x="4693" y="665"/>
                </a:cubicBezTo>
                <a:cubicBezTo>
                  <a:pt x="4701" y="649"/>
                  <a:pt x="4695" y="623"/>
                  <a:pt x="4673" y="612"/>
                </a:cubicBezTo>
                <a:cubicBezTo>
                  <a:pt x="4668" y="609"/>
                  <a:pt x="4662" y="607"/>
                  <a:pt x="4656" y="607"/>
                </a:cubicBezTo>
                <a:cubicBezTo>
                  <a:pt x="4643" y="607"/>
                  <a:pt x="4629" y="615"/>
                  <a:pt x="4623" y="629"/>
                </a:cubicBezTo>
                <a:cubicBezTo>
                  <a:pt x="4617" y="637"/>
                  <a:pt x="4612" y="649"/>
                  <a:pt x="4609" y="654"/>
                </a:cubicBezTo>
                <a:cubicBezTo>
                  <a:pt x="4576" y="612"/>
                  <a:pt x="4553" y="573"/>
                  <a:pt x="4528" y="537"/>
                </a:cubicBezTo>
                <a:cubicBezTo>
                  <a:pt x="4521" y="524"/>
                  <a:pt x="4507" y="517"/>
                  <a:pt x="4494" y="517"/>
                </a:cubicBezTo>
                <a:close/>
                <a:moveTo>
                  <a:pt x="2140" y="743"/>
                </a:moveTo>
                <a:cubicBezTo>
                  <a:pt x="2125" y="743"/>
                  <a:pt x="2110" y="753"/>
                  <a:pt x="2104" y="768"/>
                </a:cubicBezTo>
                <a:cubicBezTo>
                  <a:pt x="2098" y="791"/>
                  <a:pt x="2107" y="810"/>
                  <a:pt x="2129" y="819"/>
                </a:cubicBezTo>
                <a:cubicBezTo>
                  <a:pt x="2132" y="819"/>
                  <a:pt x="2134" y="819"/>
                  <a:pt x="2140" y="821"/>
                </a:cubicBezTo>
                <a:cubicBezTo>
                  <a:pt x="2182" y="838"/>
                  <a:pt x="2213" y="863"/>
                  <a:pt x="2232" y="894"/>
                </a:cubicBezTo>
                <a:cubicBezTo>
                  <a:pt x="2240" y="905"/>
                  <a:pt x="2252" y="914"/>
                  <a:pt x="2266" y="914"/>
                </a:cubicBezTo>
                <a:cubicBezTo>
                  <a:pt x="2271" y="914"/>
                  <a:pt x="2282" y="914"/>
                  <a:pt x="2285" y="905"/>
                </a:cubicBezTo>
                <a:cubicBezTo>
                  <a:pt x="2307" y="894"/>
                  <a:pt x="2310" y="872"/>
                  <a:pt x="2296" y="852"/>
                </a:cubicBezTo>
                <a:cubicBezTo>
                  <a:pt x="2266" y="808"/>
                  <a:pt x="2224" y="777"/>
                  <a:pt x="2171" y="752"/>
                </a:cubicBezTo>
                <a:cubicBezTo>
                  <a:pt x="2162" y="749"/>
                  <a:pt x="2160" y="749"/>
                  <a:pt x="2154" y="746"/>
                </a:cubicBezTo>
                <a:cubicBezTo>
                  <a:pt x="2149" y="744"/>
                  <a:pt x="2145" y="743"/>
                  <a:pt x="2140" y="743"/>
                </a:cubicBezTo>
                <a:close/>
                <a:moveTo>
                  <a:pt x="4692" y="750"/>
                </a:moveTo>
                <a:cubicBezTo>
                  <a:pt x="4682" y="750"/>
                  <a:pt x="4672" y="754"/>
                  <a:pt x="4665" y="763"/>
                </a:cubicBezTo>
                <a:cubicBezTo>
                  <a:pt x="4651" y="780"/>
                  <a:pt x="4651" y="805"/>
                  <a:pt x="4668" y="819"/>
                </a:cubicBezTo>
                <a:cubicBezTo>
                  <a:pt x="4707" y="858"/>
                  <a:pt x="4748" y="888"/>
                  <a:pt x="4790" y="922"/>
                </a:cubicBezTo>
                <a:cubicBezTo>
                  <a:pt x="4796" y="930"/>
                  <a:pt x="4804" y="933"/>
                  <a:pt x="4813" y="933"/>
                </a:cubicBezTo>
                <a:cubicBezTo>
                  <a:pt x="4824" y="933"/>
                  <a:pt x="4838" y="930"/>
                  <a:pt x="4841" y="914"/>
                </a:cubicBezTo>
                <a:cubicBezTo>
                  <a:pt x="4854" y="894"/>
                  <a:pt x="4852" y="872"/>
                  <a:pt x="4835" y="858"/>
                </a:cubicBezTo>
                <a:cubicBezTo>
                  <a:pt x="4793" y="824"/>
                  <a:pt x="4754" y="794"/>
                  <a:pt x="4721" y="760"/>
                </a:cubicBezTo>
                <a:cubicBezTo>
                  <a:pt x="4711" y="753"/>
                  <a:pt x="4701" y="750"/>
                  <a:pt x="4692" y="750"/>
                </a:cubicBezTo>
                <a:close/>
                <a:moveTo>
                  <a:pt x="115" y="727"/>
                </a:moveTo>
                <a:cubicBezTo>
                  <a:pt x="102" y="727"/>
                  <a:pt x="89" y="734"/>
                  <a:pt x="81" y="749"/>
                </a:cubicBezTo>
                <a:cubicBezTo>
                  <a:pt x="81" y="752"/>
                  <a:pt x="50" y="810"/>
                  <a:pt x="25" y="902"/>
                </a:cubicBezTo>
                <a:cubicBezTo>
                  <a:pt x="20" y="919"/>
                  <a:pt x="31" y="941"/>
                  <a:pt x="53" y="947"/>
                </a:cubicBezTo>
                <a:cubicBezTo>
                  <a:pt x="56" y="950"/>
                  <a:pt x="59" y="950"/>
                  <a:pt x="64" y="950"/>
                </a:cubicBezTo>
                <a:cubicBezTo>
                  <a:pt x="81" y="950"/>
                  <a:pt x="95" y="936"/>
                  <a:pt x="103" y="919"/>
                </a:cubicBezTo>
                <a:cubicBezTo>
                  <a:pt x="123" y="838"/>
                  <a:pt x="151" y="782"/>
                  <a:pt x="151" y="782"/>
                </a:cubicBezTo>
                <a:cubicBezTo>
                  <a:pt x="162" y="766"/>
                  <a:pt x="154" y="741"/>
                  <a:pt x="134" y="732"/>
                </a:cubicBezTo>
                <a:cubicBezTo>
                  <a:pt x="129" y="728"/>
                  <a:pt x="122" y="727"/>
                  <a:pt x="115" y="727"/>
                </a:cubicBezTo>
                <a:close/>
                <a:moveTo>
                  <a:pt x="1985" y="761"/>
                </a:moveTo>
                <a:cubicBezTo>
                  <a:pt x="1979" y="761"/>
                  <a:pt x="1973" y="762"/>
                  <a:pt x="1967" y="766"/>
                </a:cubicBezTo>
                <a:cubicBezTo>
                  <a:pt x="1908" y="796"/>
                  <a:pt x="1875" y="852"/>
                  <a:pt x="1864" y="916"/>
                </a:cubicBezTo>
                <a:cubicBezTo>
                  <a:pt x="1864" y="936"/>
                  <a:pt x="1878" y="955"/>
                  <a:pt x="1897" y="958"/>
                </a:cubicBezTo>
                <a:lnTo>
                  <a:pt x="1906" y="958"/>
                </a:lnTo>
                <a:cubicBezTo>
                  <a:pt x="1925" y="958"/>
                  <a:pt x="1945" y="944"/>
                  <a:pt x="1936" y="930"/>
                </a:cubicBezTo>
                <a:cubicBezTo>
                  <a:pt x="1945" y="891"/>
                  <a:pt x="1964" y="858"/>
                  <a:pt x="2003" y="835"/>
                </a:cubicBezTo>
                <a:cubicBezTo>
                  <a:pt x="2023" y="824"/>
                  <a:pt x="2031" y="805"/>
                  <a:pt x="2020" y="782"/>
                </a:cubicBezTo>
                <a:cubicBezTo>
                  <a:pt x="2012" y="769"/>
                  <a:pt x="1999" y="761"/>
                  <a:pt x="1985" y="761"/>
                </a:cubicBezTo>
                <a:close/>
                <a:moveTo>
                  <a:pt x="7537" y="847"/>
                </a:moveTo>
                <a:cubicBezTo>
                  <a:pt x="7521" y="847"/>
                  <a:pt x="7508" y="855"/>
                  <a:pt x="7499" y="872"/>
                </a:cubicBezTo>
                <a:cubicBezTo>
                  <a:pt x="7499" y="872"/>
                  <a:pt x="7482" y="908"/>
                  <a:pt x="7443" y="964"/>
                </a:cubicBezTo>
                <a:cubicBezTo>
                  <a:pt x="7432" y="983"/>
                  <a:pt x="7435" y="1003"/>
                  <a:pt x="7452" y="1017"/>
                </a:cubicBezTo>
                <a:cubicBezTo>
                  <a:pt x="7457" y="1020"/>
                  <a:pt x="7469" y="1025"/>
                  <a:pt x="7474" y="1025"/>
                </a:cubicBezTo>
                <a:cubicBezTo>
                  <a:pt x="7488" y="1025"/>
                  <a:pt x="7499" y="1020"/>
                  <a:pt x="7510" y="1011"/>
                </a:cubicBezTo>
                <a:cubicBezTo>
                  <a:pt x="7552" y="947"/>
                  <a:pt x="7572" y="905"/>
                  <a:pt x="7572" y="902"/>
                </a:cubicBezTo>
                <a:cubicBezTo>
                  <a:pt x="7580" y="880"/>
                  <a:pt x="7572" y="861"/>
                  <a:pt x="7552" y="849"/>
                </a:cubicBezTo>
                <a:cubicBezTo>
                  <a:pt x="7547" y="848"/>
                  <a:pt x="7542" y="847"/>
                  <a:pt x="7537" y="847"/>
                </a:cubicBezTo>
                <a:close/>
                <a:moveTo>
                  <a:pt x="4502" y="871"/>
                </a:moveTo>
                <a:cubicBezTo>
                  <a:pt x="4491" y="871"/>
                  <a:pt x="4479" y="878"/>
                  <a:pt x="4469" y="888"/>
                </a:cubicBezTo>
                <a:cubicBezTo>
                  <a:pt x="4436" y="930"/>
                  <a:pt x="4405" y="969"/>
                  <a:pt x="4375" y="1006"/>
                </a:cubicBezTo>
                <a:cubicBezTo>
                  <a:pt x="4363" y="1025"/>
                  <a:pt x="4363" y="1047"/>
                  <a:pt x="4380" y="1061"/>
                </a:cubicBezTo>
                <a:cubicBezTo>
                  <a:pt x="4389" y="1070"/>
                  <a:pt x="4394" y="1073"/>
                  <a:pt x="4405" y="1073"/>
                </a:cubicBezTo>
                <a:cubicBezTo>
                  <a:pt x="4416" y="1073"/>
                  <a:pt x="4428" y="1067"/>
                  <a:pt x="4433" y="1056"/>
                </a:cubicBezTo>
                <a:cubicBezTo>
                  <a:pt x="4469" y="1014"/>
                  <a:pt x="4500" y="972"/>
                  <a:pt x="4531" y="930"/>
                </a:cubicBezTo>
                <a:cubicBezTo>
                  <a:pt x="4542" y="916"/>
                  <a:pt x="4539" y="891"/>
                  <a:pt x="4520" y="877"/>
                </a:cubicBezTo>
                <a:cubicBezTo>
                  <a:pt x="4515" y="873"/>
                  <a:pt x="4509" y="871"/>
                  <a:pt x="4502" y="871"/>
                </a:cubicBezTo>
                <a:close/>
                <a:moveTo>
                  <a:pt x="4938" y="947"/>
                </a:moveTo>
                <a:cubicBezTo>
                  <a:pt x="4927" y="947"/>
                  <a:pt x="4916" y="954"/>
                  <a:pt x="4907" y="964"/>
                </a:cubicBezTo>
                <a:cubicBezTo>
                  <a:pt x="4894" y="983"/>
                  <a:pt x="4902" y="1003"/>
                  <a:pt x="4919" y="1017"/>
                </a:cubicBezTo>
                <a:cubicBezTo>
                  <a:pt x="4958" y="1042"/>
                  <a:pt x="5002" y="1070"/>
                  <a:pt x="5050" y="1098"/>
                </a:cubicBezTo>
                <a:cubicBezTo>
                  <a:pt x="5058" y="1100"/>
                  <a:pt x="5064" y="1103"/>
                  <a:pt x="5072" y="1103"/>
                </a:cubicBezTo>
                <a:cubicBezTo>
                  <a:pt x="5086" y="1103"/>
                  <a:pt x="5100" y="1098"/>
                  <a:pt x="5103" y="1086"/>
                </a:cubicBezTo>
                <a:cubicBezTo>
                  <a:pt x="5114" y="1070"/>
                  <a:pt x="5106" y="1045"/>
                  <a:pt x="5089" y="1033"/>
                </a:cubicBezTo>
                <a:cubicBezTo>
                  <a:pt x="5044" y="1006"/>
                  <a:pt x="5002" y="983"/>
                  <a:pt x="4961" y="955"/>
                </a:cubicBezTo>
                <a:cubicBezTo>
                  <a:pt x="4953" y="950"/>
                  <a:pt x="4945" y="947"/>
                  <a:pt x="4938" y="947"/>
                </a:cubicBezTo>
                <a:close/>
                <a:moveTo>
                  <a:pt x="2313" y="983"/>
                </a:moveTo>
                <a:cubicBezTo>
                  <a:pt x="2291" y="983"/>
                  <a:pt x="2274" y="1000"/>
                  <a:pt x="2274" y="1020"/>
                </a:cubicBezTo>
                <a:cubicBezTo>
                  <a:pt x="2274" y="1061"/>
                  <a:pt x="2266" y="1109"/>
                  <a:pt x="2243" y="1156"/>
                </a:cubicBezTo>
                <a:cubicBezTo>
                  <a:pt x="2238" y="1173"/>
                  <a:pt x="2243" y="1195"/>
                  <a:pt x="2266" y="1206"/>
                </a:cubicBezTo>
                <a:cubicBezTo>
                  <a:pt x="2268" y="1206"/>
                  <a:pt x="2271" y="1209"/>
                  <a:pt x="2280" y="1209"/>
                </a:cubicBezTo>
                <a:cubicBezTo>
                  <a:pt x="2293" y="1209"/>
                  <a:pt x="2307" y="1201"/>
                  <a:pt x="2316" y="1184"/>
                </a:cubicBezTo>
                <a:cubicBezTo>
                  <a:pt x="2338" y="1128"/>
                  <a:pt x="2352" y="1073"/>
                  <a:pt x="2352" y="1020"/>
                </a:cubicBezTo>
                <a:cubicBezTo>
                  <a:pt x="2352" y="1000"/>
                  <a:pt x="2335" y="983"/>
                  <a:pt x="2313" y="983"/>
                </a:cubicBezTo>
                <a:close/>
                <a:moveTo>
                  <a:pt x="1946" y="1025"/>
                </a:moveTo>
                <a:cubicBezTo>
                  <a:pt x="1939" y="1025"/>
                  <a:pt x="1932" y="1027"/>
                  <a:pt x="1925" y="1031"/>
                </a:cubicBezTo>
                <a:cubicBezTo>
                  <a:pt x="1906" y="1042"/>
                  <a:pt x="1903" y="1067"/>
                  <a:pt x="1911" y="1084"/>
                </a:cubicBezTo>
                <a:cubicBezTo>
                  <a:pt x="1939" y="1128"/>
                  <a:pt x="1978" y="1167"/>
                  <a:pt x="2023" y="1209"/>
                </a:cubicBezTo>
                <a:cubicBezTo>
                  <a:pt x="2031" y="1215"/>
                  <a:pt x="2037" y="1220"/>
                  <a:pt x="2048" y="1220"/>
                </a:cubicBezTo>
                <a:cubicBezTo>
                  <a:pt x="2059" y="1220"/>
                  <a:pt x="2070" y="1215"/>
                  <a:pt x="2076" y="1209"/>
                </a:cubicBezTo>
                <a:cubicBezTo>
                  <a:pt x="2090" y="1190"/>
                  <a:pt x="2090" y="1167"/>
                  <a:pt x="2073" y="1153"/>
                </a:cubicBezTo>
                <a:cubicBezTo>
                  <a:pt x="2031" y="1114"/>
                  <a:pt x="2001" y="1081"/>
                  <a:pt x="1978" y="1045"/>
                </a:cubicBezTo>
                <a:cubicBezTo>
                  <a:pt x="1971" y="1032"/>
                  <a:pt x="1959" y="1025"/>
                  <a:pt x="1946" y="1025"/>
                </a:cubicBezTo>
                <a:close/>
                <a:moveTo>
                  <a:pt x="5209" y="1100"/>
                </a:moveTo>
                <a:cubicBezTo>
                  <a:pt x="5195" y="1100"/>
                  <a:pt x="5180" y="1107"/>
                  <a:pt x="5173" y="1123"/>
                </a:cubicBezTo>
                <a:cubicBezTo>
                  <a:pt x="5161" y="1142"/>
                  <a:pt x="5170" y="1165"/>
                  <a:pt x="5189" y="1173"/>
                </a:cubicBezTo>
                <a:cubicBezTo>
                  <a:pt x="5237" y="1195"/>
                  <a:pt x="5284" y="1220"/>
                  <a:pt x="5334" y="1240"/>
                </a:cubicBezTo>
                <a:cubicBezTo>
                  <a:pt x="5340" y="1240"/>
                  <a:pt x="5343" y="1243"/>
                  <a:pt x="5351" y="1243"/>
                </a:cubicBezTo>
                <a:cubicBezTo>
                  <a:pt x="5365" y="1243"/>
                  <a:pt x="5379" y="1234"/>
                  <a:pt x="5385" y="1223"/>
                </a:cubicBezTo>
                <a:cubicBezTo>
                  <a:pt x="5393" y="1201"/>
                  <a:pt x="5385" y="1181"/>
                  <a:pt x="5365" y="1170"/>
                </a:cubicBezTo>
                <a:cubicBezTo>
                  <a:pt x="5315" y="1151"/>
                  <a:pt x="5270" y="1126"/>
                  <a:pt x="5226" y="1103"/>
                </a:cubicBezTo>
                <a:cubicBezTo>
                  <a:pt x="5221" y="1101"/>
                  <a:pt x="5215" y="1100"/>
                  <a:pt x="5209" y="1100"/>
                </a:cubicBezTo>
                <a:close/>
                <a:moveTo>
                  <a:pt x="7378" y="1065"/>
                </a:moveTo>
                <a:cubicBezTo>
                  <a:pt x="7367" y="1065"/>
                  <a:pt x="7356" y="1070"/>
                  <a:pt x="7349" y="1081"/>
                </a:cubicBezTo>
                <a:cubicBezTo>
                  <a:pt x="7315" y="1114"/>
                  <a:pt x="7276" y="1151"/>
                  <a:pt x="7237" y="1181"/>
                </a:cubicBezTo>
                <a:cubicBezTo>
                  <a:pt x="7220" y="1195"/>
                  <a:pt x="7217" y="1220"/>
                  <a:pt x="7231" y="1237"/>
                </a:cubicBezTo>
                <a:cubicBezTo>
                  <a:pt x="7237" y="1243"/>
                  <a:pt x="7251" y="1251"/>
                  <a:pt x="7262" y="1251"/>
                </a:cubicBezTo>
                <a:cubicBezTo>
                  <a:pt x="7273" y="1251"/>
                  <a:pt x="7279" y="1248"/>
                  <a:pt x="7290" y="1240"/>
                </a:cubicBezTo>
                <a:cubicBezTo>
                  <a:pt x="7332" y="1206"/>
                  <a:pt x="7374" y="1170"/>
                  <a:pt x="7407" y="1131"/>
                </a:cubicBezTo>
                <a:cubicBezTo>
                  <a:pt x="7421" y="1114"/>
                  <a:pt x="7421" y="1089"/>
                  <a:pt x="7404" y="1075"/>
                </a:cubicBezTo>
                <a:cubicBezTo>
                  <a:pt x="7397" y="1069"/>
                  <a:pt x="7387" y="1065"/>
                  <a:pt x="7378" y="1065"/>
                </a:cubicBezTo>
                <a:close/>
                <a:moveTo>
                  <a:pt x="39" y="1020"/>
                </a:moveTo>
                <a:cubicBezTo>
                  <a:pt x="23" y="1020"/>
                  <a:pt x="0" y="1039"/>
                  <a:pt x="0" y="1059"/>
                </a:cubicBezTo>
                <a:lnTo>
                  <a:pt x="0" y="1084"/>
                </a:lnTo>
                <a:cubicBezTo>
                  <a:pt x="0" y="1128"/>
                  <a:pt x="9" y="1176"/>
                  <a:pt x="20" y="1223"/>
                </a:cubicBezTo>
                <a:cubicBezTo>
                  <a:pt x="23" y="1240"/>
                  <a:pt x="39" y="1254"/>
                  <a:pt x="56" y="1254"/>
                </a:cubicBezTo>
                <a:cubicBezTo>
                  <a:pt x="56" y="1254"/>
                  <a:pt x="62" y="1254"/>
                  <a:pt x="64" y="1248"/>
                </a:cubicBezTo>
                <a:cubicBezTo>
                  <a:pt x="84" y="1243"/>
                  <a:pt x="98" y="1223"/>
                  <a:pt x="92" y="1201"/>
                </a:cubicBezTo>
                <a:cubicBezTo>
                  <a:pt x="84" y="1165"/>
                  <a:pt x="78" y="1120"/>
                  <a:pt x="78" y="1081"/>
                </a:cubicBezTo>
                <a:lnTo>
                  <a:pt x="78" y="1059"/>
                </a:lnTo>
                <a:cubicBezTo>
                  <a:pt x="78" y="1039"/>
                  <a:pt x="62" y="1020"/>
                  <a:pt x="39" y="1020"/>
                </a:cubicBezTo>
                <a:close/>
                <a:moveTo>
                  <a:pt x="4300" y="1105"/>
                </a:moveTo>
                <a:cubicBezTo>
                  <a:pt x="4290" y="1105"/>
                  <a:pt x="4281" y="1109"/>
                  <a:pt x="4274" y="1117"/>
                </a:cubicBezTo>
                <a:cubicBezTo>
                  <a:pt x="4235" y="1156"/>
                  <a:pt x="4199" y="1193"/>
                  <a:pt x="4163" y="1223"/>
                </a:cubicBezTo>
                <a:cubicBezTo>
                  <a:pt x="4143" y="1237"/>
                  <a:pt x="4143" y="1262"/>
                  <a:pt x="4157" y="1279"/>
                </a:cubicBezTo>
                <a:cubicBezTo>
                  <a:pt x="4168" y="1285"/>
                  <a:pt x="4179" y="1293"/>
                  <a:pt x="4191" y="1293"/>
                </a:cubicBezTo>
                <a:cubicBezTo>
                  <a:pt x="4196" y="1293"/>
                  <a:pt x="4207" y="1290"/>
                  <a:pt x="4213" y="1282"/>
                </a:cubicBezTo>
                <a:cubicBezTo>
                  <a:pt x="4252" y="1248"/>
                  <a:pt x="4291" y="1212"/>
                  <a:pt x="4330" y="1173"/>
                </a:cubicBezTo>
                <a:cubicBezTo>
                  <a:pt x="4347" y="1156"/>
                  <a:pt x="4347" y="1131"/>
                  <a:pt x="4330" y="1117"/>
                </a:cubicBezTo>
                <a:cubicBezTo>
                  <a:pt x="4320" y="1109"/>
                  <a:pt x="4310" y="1105"/>
                  <a:pt x="4300" y="1105"/>
                </a:cubicBezTo>
                <a:close/>
                <a:moveTo>
                  <a:pt x="5488" y="1222"/>
                </a:moveTo>
                <a:cubicBezTo>
                  <a:pt x="5474" y="1222"/>
                  <a:pt x="5460" y="1231"/>
                  <a:pt x="5454" y="1246"/>
                </a:cubicBezTo>
                <a:cubicBezTo>
                  <a:pt x="5446" y="1265"/>
                  <a:pt x="5454" y="1290"/>
                  <a:pt x="5477" y="1296"/>
                </a:cubicBezTo>
                <a:cubicBezTo>
                  <a:pt x="5502" y="1304"/>
                  <a:pt x="5524" y="1312"/>
                  <a:pt x="5549" y="1324"/>
                </a:cubicBezTo>
                <a:cubicBezTo>
                  <a:pt x="5574" y="1335"/>
                  <a:pt x="5599" y="1340"/>
                  <a:pt x="5622" y="1352"/>
                </a:cubicBezTo>
                <a:cubicBezTo>
                  <a:pt x="5627" y="1354"/>
                  <a:pt x="5633" y="1354"/>
                  <a:pt x="5636" y="1354"/>
                </a:cubicBezTo>
                <a:cubicBezTo>
                  <a:pt x="5650" y="1354"/>
                  <a:pt x="5669" y="1349"/>
                  <a:pt x="5672" y="1326"/>
                </a:cubicBezTo>
                <a:cubicBezTo>
                  <a:pt x="5677" y="1307"/>
                  <a:pt x="5669" y="1285"/>
                  <a:pt x="5647" y="1279"/>
                </a:cubicBezTo>
                <a:cubicBezTo>
                  <a:pt x="5624" y="1271"/>
                  <a:pt x="5602" y="1265"/>
                  <a:pt x="5577" y="1254"/>
                </a:cubicBezTo>
                <a:cubicBezTo>
                  <a:pt x="5552" y="1246"/>
                  <a:pt x="5527" y="1237"/>
                  <a:pt x="5505" y="1226"/>
                </a:cubicBezTo>
                <a:cubicBezTo>
                  <a:pt x="5499" y="1223"/>
                  <a:pt x="5494" y="1222"/>
                  <a:pt x="5488" y="1222"/>
                </a:cubicBezTo>
                <a:close/>
                <a:moveTo>
                  <a:pt x="7136" y="1259"/>
                </a:moveTo>
                <a:cubicBezTo>
                  <a:pt x="7129" y="1259"/>
                  <a:pt x="7121" y="1261"/>
                  <a:pt x="7114" y="1265"/>
                </a:cubicBezTo>
                <a:cubicBezTo>
                  <a:pt x="7072" y="1290"/>
                  <a:pt x="7028" y="1310"/>
                  <a:pt x="6983" y="1332"/>
                </a:cubicBezTo>
                <a:cubicBezTo>
                  <a:pt x="6961" y="1340"/>
                  <a:pt x="6952" y="1363"/>
                  <a:pt x="6961" y="1382"/>
                </a:cubicBezTo>
                <a:cubicBezTo>
                  <a:pt x="6969" y="1396"/>
                  <a:pt x="6983" y="1407"/>
                  <a:pt x="6997" y="1407"/>
                </a:cubicBezTo>
                <a:cubicBezTo>
                  <a:pt x="7003" y="1407"/>
                  <a:pt x="7008" y="1407"/>
                  <a:pt x="7011" y="1405"/>
                </a:cubicBezTo>
                <a:cubicBezTo>
                  <a:pt x="7058" y="1382"/>
                  <a:pt x="7109" y="1360"/>
                  <a:pt x="7153" y="1332"/>
                </a:cubicBezTo>
                <a:cubicBezTo>
                  <a:pt x="7176" y="1321"/>
                  <a:pt x="7178" y="1296"/>
                  <a:pt x="7167" y="1279"/>
                </a:cubicBezTo>
                <a:cubicBezTo>
                  <a:pt x="7160" y="1265"/>
                  <a:pt x="7149" y="1259"/>
                  <a:pt x="7136" y="1259"/>
                </a:cubicBezTo>
                <a:close/>
                <a:moveTo>
                  <a:pt x="5786" y="1323"/>
                </a:moveTo>
                <a:cubicBezTo>
                  <a:pt x="5768" y="1323"/>
                  <a:pt x="5749" y="1334"/>
                  <a:pt x="5744" y="1352"/>
                </a:cubicBezTo>
                <a:cubicBezTo>
                  <a:pt x="5742" y="1374"/>
                  <a:pt x="5750" y="1393"/>
                  <a:pt x="5772" y="1402"/>
                </a:cubicBezTo>
                <a:cubicBezTo>
                  <a:pt x="5823" y="1418"/>
                  <a:pt x="5873" y="1430"/>
                  <a:pt x="5923" y="1444"/>
                </a:cubicBezTo>
                <a:cubicBezTo>
                  <a:pt x="5926" y="1446"/>
                  <a:pt x="5929" y="1446"/>
                  <a:pt x="5934" y="1446"/>
                </a:cubicBezTo>
                <a:cubicBezTo>
                  <a:pt x="5951" y="1446"/>
                  <a:pt x="5968" y="1435"/>
                  <a:pt x="5968" y="1410"/>
                </a:cubicBezTo>
                <a:cubicBezTo>
                  <a:pt x="5973" y="1393"/>
                  <a:pt x="5959" y="1371"/>
                  <a:pt x="5940" y="1365"/>
                </a:cubicBezTo>
                <a:cubicBezTo>
                  <a:pt x="5895" y="1352"/>
                  <a:pt x="5842" y="1340"/>
                  <a:pt x="5792" y="1324"/>
                </a:cubicBezTo>
                <a:cubicBezTo>
                  <a:pt x="5790" y="1323"/>
                  <a:pt x="5788" y="1323"/>
                  <a:pt x="5786" y="1323"/>
                </a:cubicBezTo>
                <a:close/>
                <a:moveTo>
                  <a:pt x="2171" y="1229"/>
                </a:moveTo>
                <a:cubicBezTo>
                  <a:pt x="2158" y="1229"/>
                  <a:pt x="2146" y="1235"/>
                  <a:pt x="2140" y="1248"/>
                </a:cubicBezTo>
                <a:cubicBezTo>
                  <a:pt x="2129" y="1265"/>
                  <a:pt x="2132" y="1285"/>
                  <a:pt x="2148" y="1299"/>
                </a:cubicBezTo>
                <a:cubicBezTo>
                  <a:pt x="2126" y="1332"/>
                  <a:pt x="2101" y="1360"/>
                  <a:pt x="2070" y="1388"/>
                </a:cubicBezTo>
                <a:cubicBezTo>
                  <a:pt x="2051" y="1402"/>
                  <a:pt x="2051" y="1424"/>
                  <a:pt x="2065" y="1444"/>
                </a:cubicBezTo>
                <a:cubicBezTo>
                  <a:pt x="2073" y="1452"/>
                  <a:pt x="2084" y="1458"/>
                  <a:pt x="2093" y="1458"/>
                </a:cubicBezTo>
                <a:cubicBezTo>
                  <a:pt x="2104" y="1458"/>
                  <a:pt x="2115" y="1452"/>
                  <a:pt x="2118" y="1444"/>
                </a:cubicBezTo>
                <a:cubicBezTo>
                  <a:pt x="2157" y="1407"/>
                  <a:pt x="2187" y="1374"/>
                  <a:pt x="2215" y="1338"/>
                </a:cubicBezTo>
                <a:cubicBezTo>
                  <a:pt x="2240" y="1352"/>
                  <a:pt x="2266" y="1363"/>
                  <a:pt x="2288" y="1377"/>
                </a:cubicBezTo>
                <a:cubicBezTo>
                  <a:pt x="2294" y="1380"/>
                  <a:pt x="2300" y="1382"/>
                  <a:pt x="2306" y="1382"/>
                </a:cubicBezTo>
                <a:cubicBezTo>
                  <a:pt x="2320" y="1382"/>
                  <a:pt x="2333" y="1373"/>
                  <a:pt x="2341" y="1360"/>
                </a:cubicBezTo>
                <a:cubicBezTo>
                  <a:pt x="2352" y="1338"/>
                  <a:pt x="2344" y="1318"/>
                  <a:pt x="2324" y="1307"/>
                </a:cubicBezTo>
                <a:cubicBezTo>
                  <a:pt x="2274" y="1282"/>
                  <a:pt x="2229" y="1257"/>
                  <a:pt x="2190" y="1234"/>
                </a:cubicBezTo>
                <a:cubicBezTo>
                  <a:pt x="2184" y="1231"/>
                  <a:pt x="2178" y="1229"/>
                  <a:pt x="2171" y="1229"/>
                </a:cubicBezTo>
                <a:close/>
                <a:moveTo>
                  <a:pt x="4066" y="1309"/>
                </a:moveTo>
                <a:cubicBezTo>
                  <a:pt x="4058" y="1309"/>
                  <a:pt x="4050" y="1312"/>
                  <a:pt x="4043" y="1318"/>
                </a:cubicBezTo>
                <a:cubicBezTo>
                  <a:pt x="3998" y="1346"/>
                  <a:pt x="3956" y="1374"/>
                  <a:pt x="3914" y="1396"/>
                </a:cubicBezTo>
                <a:cubicBezTo>
                  <a:pt x="3895" y="1407"/>
                  <a:pt x="3889" y="1432"/>
                  <a:pt x="3900" y="1449"/>
                </a:cubicBezTo>
                <a:cubicBezTo>
                  <a:pt x="3906" y="1463"/>
                  <a:pt x="3920" y="1471"/>
                  <a:pt x="3934" y="1471"/>
                </a:cubicBezTo>
                <a:cubicBezTo>
                  <a:pt x="3942" y="1471"/>
                  <a:pt x="3948" y="1471"/>
                  <a:pt x="3951" y="1463"/>
                </a:cubicBezTo>
                <a:cubicBezTo>
                  <a:pt x="3998" y="1438"/>
                  <a:pt x="4043" y="1410"/>
                  <a:pt x="4085" y="1379"/>
                </a:cubicBezTo>
                <a:cubicBezTo>
                  <a:pt x="4104" y="1368"/>
                  <a:pt x="4110" y="1346"/>
                  <a:pt x="4096" y="1326"/>
                </a:cubicBezTo>
                <a:cubicBezTo>
                  <a:pt x="4089" y="1315"/>
                  <a:pt x="4078" y="1309"/>
                  <a:pt x="4066" y="1309"/>
                </a:cubicBezTo>
                <a:close/>
                <a:moveTo>
                  <a:pt x="6848" y="1381"/>
                </a:moveTo>
                <a:cubicBezTo>
                  <a:pt x="6845" y="1381"/>
                  <a:pt x="6841" y="1381"/>
                  <a:pt x="6838" y="1382"/>
                </a:cubicBezTo>
                <a:cubicBezTo>
                  <a:pt x="6793" y="1393"/>
                  <a:pt x="6740" y="1405"/>
                  <a:pt x="6693" y="1416"/>
                </a:cubicBezTo>
                <a:cubicBezTo>
                  <a:pt x="6673" y="1418"/>
                  <a:pt x="6657" y="1438"/>
                  <a:pt x="6662" y="1460"/>
                </a:cubicBezTo>
                <a:cubicBezTo>
                  <a:pt x="6665" y="1477"/>
                  <a:pt x="6682" y="1491"/>
                  <a:pt x="6701" y="1491"/>
                </a:cubicBezTo>
                <a:cubicBezTo>
                  <a:pt x="6704" y="1491"/>
                  <a:pt x="6704" y="1491"/>
                  <a:pt x="6707" y="1494"/>
                </a:cubicBezTo>
                <a:cubicBezTo>
                  <a:pt x="6754" y="1488"/>
                  <a:pt x="6810" y="1474"/>
                  <a:pt x="6860" y="1460"/>
                </a:cubicBezTo>
                <a:cubicBezTo>
                  <a:pt x="6880" y="1452"/>
                  <a:pt x="6894" y="1432"/>
                  <a:pt x="6888" y="1410"/>
                </a:cubicBezTo>
                <a:cubicBezTo>
                  <a:pt x="6881" y="1394"/>
                  <a:pt x="6866" y="1381"/>
                  <a:pt x="6848" y="1381"/>
                </a:cubicBezTo>
                <a:close/>
                <a:moveTo>
                  <a:pt x="6084" y="1401"/>
                </a:moveTo>
                <a:cubicBezTo>
                  <a:pt x="6067" y="1401"/>
                  <a:pt x="6051" y="1413"/>
                  <a:pt x="6049" y="1432"/>
                </a:cubicBezTo>
                <a:cubicBezTo>
                  <a:pt x="6046" y="1452"/>
                  <a:pt x="6057" y="1474"/>
                  <a:pt x="6079" y="1477"/>
                </a:cubicBezTo>
                <a:cubicBezTo>
                  <a:pt x="6132" y="1488"/>
                  <a:pt x="6185" y="1494"/>
                  <a:pt x="6235" y="1502"/>
                </a:cubicBezTo>
                <a:lnTo>
                  <a:pt x="6241" y="1502"/>
                </a:lnTo>
                <a:cubicBezTo>
                  <a:pt x="6258" y="1502"/>
                  <a:pt x="6274" y="1488"/>
                  <a:pt x="6277" y="1463"/>
                </a:cubicBezTo>
                <a:cubicBezTo>
                  <a:pt x="6283" y="1444"/>
                  <a:pt x="6263" y="1424"/>
                  <a:pt x="6244" y="1421"/>
                </a:cubicBezTo>
                <a:cubicBezTo>
                  <a:pt x="6194" y="1418"/>
                  <a:pt x="6146" y="1410"/>
                  <a:pt x="6093" y="1402"/>
                </a:cubicBezTo>
                <a:cubicBezTo>
                  <a:pt x="6090" y="1401"/>
                  <a:pt x="6087" y="1401"/>
                  <a:pt x="6084" y="1401"/>
                </a:cubicBezTo>
                <a:close/>
                <a:moveTo>
                  <a:pt x="2446" y="1373"/>
                </a:moveTo>
                <a:cubicBezTo>
                  <a:pt x="2432" y="1373"/>
                  <a:pt x="2419" y="1382"/>
                  <a:pt x="2411" y="1396"/>
                </a:cubicBezTo>
                <a:cubicBezTo>
                  <a:pt x="2405" y="1416"/>
                  <a:pt x="2411" y="1435"/>
                  <a:pt x="2433" y="1446"/>
                </a:cubicBezTo>
                <a:cubicBezTo>
                  <a:pt x="2478" y="1463"/>
                  <a:pt x="2525" y="1480"/>
                  <a:pt x="2578" y="1502"/>
                </a:cubicBezTo>
                <a:cubicBezTo>
                  <a:pt x="2581" y="1505"/>
                  <a:pt x="2589" y="1505"/>
                  <a:pt x="2592" y="1505"/>
                </a:cubicBezTo>
                <a:cubicBezTo>
                  <a:pt x="2609" y="1505"/>
                  <a:pt x="2623" y="1494"/>
                  <a:pt x="2628" y="1480"/>
                </a:cubicBezTo>
                <a:cubicBezTo>
                  <a:pt x="2634" y="1460"/>
                  <a:pt x="2623" y="1438"/>
                  <a:pt x="2603" y="1432"/>
                </a:cubicBezTo>
                <a:cubicBezTo>
                  <a:pt x="2553" y="1416"/>
                  <a:pt x="2505" y="1393"/>
                  <a:pt x="2461" y="1377"/>
                </a:cubicBezTo>
                <a:cubicBezTo>
                  <a:pt x="2456" y="1374"/>
                  <a:pt x="2451" y="1373"/>
                  <a:pt x="2446" y="1373"/>
                </a:cubicBezTo>
                <a:close/>
                <a:moveTo>
                  <a:pt x="6540" y="1432"/>
                </a:moveTo>
                <a:cubicBezTo>
                  <a:pt x="6508" y="1434"/>
                  <a:pt x="6472" y="1436"/>
                  <a:pt x="6435" y="1436"/>
                </a:cubicBezTo>
                <a:cubicBezTo>
                  <a:pt x="6420" y="1436"/>
                  <a:pt x="6404" y="1436"/>
                  <a:pt x="6389" y="1435"/>
                </a:cubicBezTo>
                <a:cubicBezTo>
                  <a:pt x="6369" y="1435"/>
                  <a:pt x="6350" y="1452"/>
                  <a:pt x="6350" y="1474"/>
                </a:cubicBezTo>
                <a:cubicBezTo>
                  <a:pt x="6350" y="1494"/>
                  <a:pt x="6369" y="1513"/>
                  <a:pt x="6389" y="1513"/>
                </a:cubicBezTo>
                <a:lnTo>
                  <a:pt x="6445" y="1513"/>
                </a:lnTo>
                <a:cubicBezTo>
                  <a:pt x="6481" y="1513"/>
                  <a:pt x="6514" y="1513"/>
                  <a:pt x="6545" y="1508"/>
                </a:cubicBezTo>
                <a:cubicBezTo>
                  <a:pt x="6567" y="1505"/>
                  <a:pt x="6584" y="1488"/>
                  <a:pt x="6581" y="1466"/>
                </a:cubicBezTo>
                <a:cubicBezTo>
                  <a:pt x="6579" y="1446"/>
                  <a:pt x="6565" y="1432"/>
                  <a:pt x="6540" y="1432"/>
                </a:cubicBezTo>
                <a:close/>
                <a:moveTo>
                  <a:pt x="108" y="1321"/>
                </a:moveTo>
                <a:cubicBezTo>
                  <a:pt x="102" y="1321"/>
                  <a:pt x="95" y="1323"/>
                  <a:pt x="90" y="1326"/>
                </a:cubicBezTo>
                <a:cubicBezTo>
                  <a:pt x="67" y="1338"/>
                  <a:pt x="64" y="1363"/>
                  <a:pt x="76" y="1379"/>
                </a:cubicBezTo>
                <a:cubicBezTo>
                  <a:pt x="106" y="1424"/>
                  <a:pt x="140" y="1466"/>
                  <a:pt x="182" y="1505"/>
                </a:cubicBezTo>
                <a:cubicBezTo>
                  <a:pt x="193" y="1513"/>
                  <a:pt x="201" y="1516"/>
                  <a:pt x="209" y="1516"/>
                </a:cubicBezTo>
                <a:cubicBezTo>
                  <a:pt x="223" y="1516"/>
                  <a:pt x="235" y="1513"/>
                  <a:pt x="237" y="1508"/>
                </a:cubicBezTo>
                <a:cubicBezTo>
                  <a:pt x="251" y="1491"/>
                  <a:pt x="251" y="1466"/>
                  <a:pt x="235" y="1452"/>
                </a:cubicBezTo>
                <a:cubicBezTo>
                  <a:pt x="196" y="1418"/>
                  <a:pt x="165" y="1379"/>
                  <a:pt x="140" y="1340"/>
                </a:cubicBezTo>
                <a:cubicBezTo>
                  <a:pt x="132" y="1328"/>
                  <a:pt x="120" y="1321"/>
                  <a:pt x="108" y="1321"/>
                </a:cubicBezTo>
                <a:close/>
                <a:moveTo>
                  <a:pt x="3795" y="1459"/>
                </a:moveTo>
                <a:cubicBezTo>
                  <a:pt x="3789" y="1459"/>
                  <a:pt x="3784" y="1460"/>
                  <a:pt x="3778" y="1463"/>
                </a:cubicBezTo>
                <a:cubicBezTo>
                  <a:pt x="3733" y="1485"/>
                  <a:pt x="3683" y="1502"/>
                  <a:pt x="3638" y="1516"/>
                </a:cubicBezTo>
                <a:cubicBezTo>
                  <a:pt x="3621" y="1522"/>
                  <a:pt x="3607" y="1544"/>
                  <a:pt x="3613" y="1564"/>
                </a:cubicBezTo>
                <a:cubicBezTo>
                  <a:pt x="3621" y="1583"/>
                  <a:pt x="3635" y="1591"/>
                  <a:pt x="3652" y="1591"/>
                </a:cubicBezTo>
                <a:lnTo>
                  <a:pt x="3658" y="1591"/>
                </a:lnTo>
                <a:cubicBezTo>
                  <a:pt x="3708" y="1575"/>
                  <a:pt x="3761" y="1558"/>
                  <a:pt x="3808" y="1536"/>
                </a:cubicBezTo>
                <a:cubicBezTo>
                  <a:pt x="3831" y="1524"/>
                  <a:pt x="3842" y="1505"/>
                  <a:pt x="3831" y="1485"/>
                </a:cubicBezTo>
                <a:cubicBezTo>
                  <a:pt x="3822" y="1469"/>
                  <a:pt x="3810" y="1459"/>
                  <a:pt x="3795" y="1459"/>
                </a:cubicBezTo>
                <a:close/>
                <a:moveTo>
                  <a:pt x="2741" y="1475"/>
                </a:moveTo>
                <a:cubicBezTo>
                  <a:pt x="2724" y="1475"/>
                  <a:pt x="2710" y="1484"/>
                  <a:pt x="2704" y="1502"/>
                </a:cubicBezTo>
                <a:cubicBezTo>
                  <a:pt x="2698" y="1522"/>
                  <a:pt x="2706" y="1544"/>
                  <a:pt x="2729" y="1550"/>
                </a:cubicBezTo>
                <a:cubicBezTo>
                  <a:pt x="2771" y="1564"/>
                  <a:pt x="2815" y="1577"/>
                  <a:pt x="2865" y="1591"/>
                </a:cubicBezTo>
                <a:lnTo>
                  <a:pt x="2879" y="1597"/>
                </a:lnTo>
                <a:cubicBezTo>
                  <a:pt x="2882" y="1600"/>
                  <a:pt x="2885" y="1600"/>
                  <a:pt x="2888" y="1600"/>
                </a:cubicBezTo>
                <a:cubicBezTo>
                  <a:pt x="2907" y="1600"/>
                  <a:pt x="2924" y="1589"/>
                  <a:pt x="2930" y="1572"/>
                </a:cubicBezTo>
                <a:cubicBezTo>
                  <a:pt x="2938" y="1550"/>
                  <a:pt x="2924" y="1530"/>
                  <a:pt x="2902" y="1522"/>
                </a:cubicBezTo>
                <a:lnTo>
                  <a:pt x="2888" y="1519"/>
                </a:lnTo>
                <a:cubicBezTo>
                  <a:pt x="2840" y="1505"/>
                  <a:pt x="2796" y="1491"/>
                  <a:pt x="2754" y="1477"/>
                </a:cubicBezTo>
                <a:cubicBezTo>
                  <a:pt x="2749" y="1476"/>
                  <a:pt x="2745" y="1475"/>
                  <a:pt x="2741" y="1475"/>
                </a:cubicBezTo>
                <a:close/>
                <a:moveTo>
                  <a:pt x="1972" y="1478"/>
                </a:moveTo>
                <a:cubicBezTo>
                  <a:pt x="1965" y="1478"/>
                  <a:pt x="1957" y="1480"/>
                  <a:pt x="1950" y="1485"/>
                </a:cubicBezTo>
                <a:cubicBezTo>
                  <a:pt x="1908" y="1508"/>
                  <a:pt x="1867" y="1533"/>
                  <a:pt x="1822" y="1558"/>
                </a:cubicBezTo>
                <a:cubicBezTo>
                  <a:pt x="1800" y="1569"/>
                  <a:pt x="1794" y="1589"/>
                  <a:pt x="1805" y="1611"/>
                </a:cubicBezTo>
                <a:cubicBezTo>
                  <a:pt x="1811" y="1625"/>
                  <a:pt x="1825" y="1631"/>
                  <a:pt x="1839" y="1631"/>
                </a:cubicBezTo>
                <a:cubicBezTo>
                  <a:pt x="1847" y="1631"/>
                  <a:pt x="1850" y="1628"/>
                  <a:pt x="1853" y="1628"/>
                </a:cubicBezTo>
                <a:cubicBezTo>
                  <a:pt x="1903" y="1603"/>
                  <a:pt x="1950" y="1575"/>
                  <a:pt x="1992" y="1547"/>
                </a:cubicBezTo>
                <a:cubicBezTo>
                  <a:pt x="2009" y="1536"/>
                  <a:pt x="2017" y="1513"/>
                  <a:pt x="2003" y="1494"/>
                </a:cubicBezTo>
                <a:cubicBezTo>
                  <a:pt x="1997" y="1484"/>
                  <a:pt x="1985" y="1478"/>
                  <a:pt x="1972" y="1478"/>
                </a:cubicBezTo>
                <a:close/>
                <a:moveTo>
                  <a:pt x="3040" y="1554"/>
                </a:moveTo>
                <a:cubicBezTo>
                  <a:pt x="3022" y="1554"/>
                  <a:pt x="3007" y="1567"/>
                  <a:pt x="3005" y="1586"/>
                </a:cubicBezTo>
                <a:cubicBezTo>
                  <a:pt x="2999" y="1605"/>
                  <a:pt x="3013" y="1628"/>
                  <a:pt x="3036" y="1631"/>
                </a:cubicBezTo>
                <a:cubicBezTo>
                  <a:pt x="3089" y="1639"/>
                  <a:pt x="3144" y="1644"/>
                  <a:pt x="3195" y="1647"/>
                </a:cubicBezTo>
                <a:cubicBezTo>
                  <a:pt x="3214" y="1647"/>
                  <a:pt x="3231" y="1631"/>
                  <a:pt x="3236" y="1614"/>
                </a:cubicBezTo>
                <a:cubicBezTo>
                  <a:pt x="3236" y="1591"/>
                  <a:pt x="3220" y="1575"/>
                  <a:pt x="3200" y="1572"/>
                </a:cubicBezTo>
                <a:cubicBezTo>
                  <a:pt x="3150" y="1569"/>
                  <a:pt x="3097" y="1564"/>
                  <a:pt x="3049" y="1555"/>
                </a:cubicBezTo>
                <a:cubicBezTo>
                  <a:pt x="3046" y="1554"/>
                  <a:pt x="3043" y="1554"/>
                  <a:pt x="3040" y="1554"/>
                </a:cubicBezTo>
                <a:close/>
                <a:moveTo>
                  <a:pt x="3505" y="1554"/>
                </a:moveTo>
                <a:cubicBezTo>
                  <a:pt x="3502" y="1554"/>
                  <a:pt x="3499" y="1554"/>
                  <a:pt x="3496" y="1555"/>
                </a:cubicBezTo>
                <a:cubicBezTo>
                  <a:pt x="3446" y="1561"/>
                  <a:pt x="3395" y="1569"/>
                  <a:pt x="3345" y="1572"/>
                </a:cubicBezTo>
                <a:cubicBezTo>
                  <a:pt x="3326" y="1575"/>
                  <a:pt x="3306" y="1591"/>
                  <a:pt x="3312" y="1614"/>
                </a:cubicBezTo>
                <a:cubicBezTo>
                  <a:pt x="3312" y="1631"/>
                  <a:pt x="3328" y="1647"/>
                  <a:pt x="3348" y="1647"/>
                </a:cubicBezTo>
                <a:cubicBezTo>
                  <a:pt x="3401" y="1647"/>
                  <a:pt x="3457" y="1639"/>
                  <a:pt x="3510" y="1631"/>
                </a:cubicBezTo>
                <a:cubicBezTo>
                  <a:pt x="3529" y="1628"/>
                  <a:pt x="3543" y="1605"/>
                  <a:pt x="3540" y="1586"/>
                </a:cubicBezTo>
                <a:cubicBezTo>
                  <a:pt x="3538" y="1567"/>
                  <a:pt x="3522" y="1554"/>
                  <a:pt x="3505" y="1554"/>
                </a:cubicBezTo>
                <a:close/>
                <a:moveTo>
                  <a:pt x="340" y="1532"/>
                </a:moveTo>
                <a:cubicBezTo>
                  <a:pt x="326" y="1532"/>
                  <a:pt x="312" y="1538"/>
                  <a:pt x="304" y="1550"/>
                </a:cubicBezTo>
                <a:cubicBezTo>
                  <a:pt x="293" y="1569"/>
                  <a:pt x="302" y="1591"/>
                  <a:pt x="318" y="1603"/>
                </a:cubicBezTo>
                <a:cubicBezTo>
                  <a:pt x="363" y="1628"/>
                  <a:pt x="413" y="1647"/>
                  <a:pt x="466" y="1670"/>
                </a:cubicBezTo>
                <a:cubicBezTo>
                  <a:pt x="469" y="1672"/>
                  <a:pt x="472" y="1672"/>
                  <a:pt x="480" y="1672"/>
                </a:cubicBezTo>
                <a:cubicBezTo>
                  <a:pt x="497" y="1672"/>
                  <a:pt x="511" y="1661"/>
                  <a:pt x="516" y="1647"/>
                </a:cubicBezTo>
                <a:cubicBezTo>
                  <a:pt x="525" y="1631"/>
                  <a:pt x="514" y="1605"/>
                  <a:pt x="494" y="1600"/>
                </a:cubicBezTo>
                <a:cubicBezTo>
                  <a:pt x="441" y="1583"/>
                  <a:pt x="399" y="1561"/>
                  <a:pt x="357" y="1536"/>
                </a:cubicBezTo>
                <a:cubicBezTo>
                  <a:pt x="352" y="1533"/>
                  <a:pt x="346" y="1532"/>
                  <a:pt x="340" y="1532"/>
                </a:cubicBezTo>
                <a:close/>
                <a:moveTo>
                  <a:pt x="1692" y="1615"/>
                </a:moveTo>
                <a:cubicBezTo>
                  <a:pt x="1688" y="1615"/>
                  <a:pt x="1684" y="1615"/>
                  <a:pt x="1680" y="1617"/>
                </a:cubicBezTo>
                <a:cubicBezTo>
                  <a:pt x="1632" y="1631"/>
                  <a:pt x="1585" y="1644"/>
                  <a:pt x="1535" y="1658"/>
                </a:cubicBezTo>
                <a:cubicBezTo>
                  <a:pt x="1515" y="1661"/>
                  <a:pt x="1501" y="1684"/>
                  <a:pt x="1507" y="1703"/>
                </a:cubicBezTo>
                <a:cubicBezTo>
                  <a:pt x="1512" y="1723"/>
                  <a:pt x="1529" y="1737"/>
                  <a:pt x="1546" y="1737"/>
                </a:cubicBezTo>
                <a:lnTo>
                  <a:pt x="1549" y="1737"/>
                </a:lnTo>
                <a:cubicBezTo>
                  <a:pt x="1602" y="1723"/>
                  <a:pt x="1655" y="1709"/>
                  <a:pt x="1702" y="1689"/>
                </a:cubicBezTo>
                <a:cubicBezTo>
                  <a:pt x="1724" y="1684"/>
                  <a:pt x="1733" y="1661"/>
                  <a:pt x="1727" y="1642"/>
                </a:cubicBezTo>
                <a:cubicBezTo>
                  <a:pt x="1723" y="1624"/>
                  <a:pt x="1707" y="1615"/>
                  <a:pt x="1692" y="1615"/>
                </a:cubicBezTo>
                <a:close/>
                <a:moveTo>
                  <a:pt x="628" y="1643"/>
                </a:moveTo>
                <a:cubicBezTo>
                  <a:pt x="613" y="1643"/>
                  <a:pt x="596" y="1656"/>
                  <a:pt x="592" y="1672"/>
                </a:cubicBezTo>
                <a:cubicBezTo>
                  <a:pt x="583" y="1689"/>
                  <a:pt x="597" y="1711"/>
                  <a:pt x="620" y="1717"/>
                </a:cubicBezTo>
                <a:cubicBezTo>
                  <a:pt x="664" y="1728"/>
                  <a:pt x="720" y="1739"/>
                  <a:pt x="773" y="1750"/>
                </a:cubicBezTo>
                <a:lnTo>
                  <a:pt x="779" y="1750"/>
                </a:lnTo>
                <a:cubicBezTo>
                  <a:pt x="795" y="1750"/>
                  <a:pt x="815" y="1737"/>
                  <a:pt x="815" y="1723"/>
                </a:cubicBezTo>
                <a:cubicBezTo>
                  <a:pt x="818" y="1700"/>
                  <a:pt x="804" y="1678"/>
                  <a:pt x="781" y="1675"/>
                </a:cubicBezTo>
                <a:cubicBezTo>
                  <a:pt x="734" y="1664"/>
                  <a:pt x="681" y="1658"/>
                  <a:pt x="636" y="1644"/>
                </a:cubicBezTo>
                <a:cubicBezTo>
                  <a:pt x="634" y="1644"/>
                  <a:pt x="631" y="1643"/>
                  <a:pt x="628" y="1643"/>
                </a:cubicBezTo>
                <a:close/>
                <a:moveTo>
                  <a:pt x="931" y="1689"/>
                </a:moveTo>
                <a:cubicBezTo>
                  <a:pt x="913" y="1689"/>
                  <a:pt x="898" y="1705"/>
                  <a:pt x="893" y="1725"/>
                </a:cubicBezTo>
                <a:cubicBezTo>
                  <a:pt x="890" y="1745"/>
                  <a:pt x="907" y="1764"/>
                  <a:pt x="929" y="1767"/>
                </a:cubicBezTo>
                <a:lnTo>
                  <a:pt x="1085" y="1778"/>
                </a:lnTo>
                <a:cubicBezTo>
                  <a:pt x="1108" y="1778"/>
                  <a:pt x="1125" y="1764"/>
                  <a:pt x="1125" y="1739"/>
                </a:cubicBezTo>
                <a:cubicBezTo>
                  <a:pt x="1125" y="1717"/>
                  <a:pt x="1108" y="1700"/>
                  <a:pt x="1085" y="1700"/>
                </a:cubicBezTo>
                <a:cubicBezTo>
                  <a:pt x="1035" y="1700"/>
                  <a:pt x="988" y="1697"/>
                  <a:pt x="935" y="1689"/>
                </a:cubicBezTo>
                <a:cubicBezTo>
                  <a:pt x="933" y="1689"/>
                  <a:pt x="932" y="1689"/>
                  <a:pt x="931" y="1689"/>
                </a:cubicBezTo>
                <a:close/>
                <a:moveTo>
                  <a:pt x="1394" y="1683"/>
                </a:moveTo>
                <a:cubicBezTo>
                  <a:pt x="1392" y="1683"/>
                  <a:pt x="1391" y="1683"/>
                  <a:pt x="1390" y="1684"/>
                </a:cubicBezTo>
                <a:cubicBezTo>
                  <a:pt x="1339" y="1689"/>
                  <a:pt x="1292" y="1695"/>
                  <a:pt x="1239" y="1697"/>
                </a:cubicBezTo>
                <a:cubicBezTo>
                  <a:pt x="1219" y="1700"/>
                  <a:pt x="1197" y="1717"/>
                  <a:pt x="1200" y="1739"/>
                </a:cubicBezTo>
                <a:cubicBezTo>
                  <a:pt x="1200" y="1759"/>
                  <a:pt x="1219" y="1778"/>
                  <a:pt x="1239" y="1778"/>
                </a:cubicBezTo>
                <a:cubicBezTo>
                  <a:pt x="1295" y="1773"/>
                  <a:pt x="1348" y="1770"/>
                  <a:pt x="1401" y="1764"/>
                </a:cubicBezTo>
                <a:cubicBezTo>
                  <a:pt x="1420" y="1759"/>
                  <a:pt x="1437" y="1739"/>
                  <a:pt x="1434" y="1717"/>
                </a:cubicBezTo>
                <a:cubicBezTo>
                  <a:pt x="1432" y="1699"/>
                  <a:pt x="1412" y="1683"/>
                  <a:pt x="1394" y="168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 rot="-10554213">
            <a:off x="6652159" y="555490"/>
            <a:ext cx="440038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347642" y="1581623"/>
            <a:ext cx="218326" cy="462427"/>
          </a:xfrm>
          <a:custGeom>
            <a:avLst/>
            <a:gdLst/>
            <a:ahLst/>
            <a:cxnLst/>
            <a:rect l="l" t="t" r="r" b="b"/>
            <a:pathLst>
              <a:path w="2127" h="4505" extrusionOk="0">
                <a:moveTo>
                  <a:pt x="417" y="1"/>
                </a:moveTo>
                <a:cubicBezTo>
                  <a:pt x="407" y="1"/>
                  <a:pt x="396" y="5"/>
                  <a:pt x="388" y="13"/>
                </a:cubicBezTo>
                <a:cubicBezTo>
                  <a:pt x="382" y="16"/>
                  <a:pt x="335" y="66"/>
                  <a:pt x="276" y="144"/>
                </a:cubicBezTo>
                <a:cubicBezTo>
                  <a:pt x="262" y="161"/>
                  <a:pt x="265" y="186"/>
                  <a:pt x="282" y="200"/>
                </a:cubicBezTo>
                <a:cubicBezTo>
                  <a:pt x="290" y="206"/>
                  <a:pt x="296" y="208"/>
                  <a:pt x="307" y="208"/>
                </a:cubicBezTo>
                <a:cubicBezTo>
                  <a:pt x="321" y="208"/>
                  <a:pt x="332" y="206"/>
                  <a:pt x="341" y="194"/>
                </a:cubicBezTo>
                <a:cubicBezTo>
                  <a:pt x="402" y="119"/>
                  <a:pt x="447" y="74"/>
                  <a:pt x="447" y="74"/>
                </a:cubicBezTo>
                <a:cubicBezTo>
                  <a:pt x="463" y="55"/>
                  <a:pt x="463" y="33"/>
                  <a:pt x="447" y="13"/>
                </a:cubicBezTo>
                <a:cubicBezTo>
                  <a:pt x="438" y="5"/>
                  <a:pt x="428" y="1"/>
                  <a:pt x="417" y="1"/>
                </a:cubicBezTo>
                <a:close/>
                <a:moveTo>
                  <a:pt x="208" y="263"/>
                </a:moveTo>
                <a:cubicBezTo>
                  <a:pt x="195" y="263"/>
                  <a:pt x="182" y="270"/>
                  <a:pt x="173" y="284"/>
                </a:cubicBezTo>
                <a:cubicBezTo>
                  <a:pt x="145" y="331"/>
                  <a:pt x="117" y="381"/>
                  <a:pt x="95" y="429"/>
                </a:cubicBezTo>
                <a:cubicBezTo>
                  <a:pt x="87" y="451"/>
                  <a:pt x="95" y="473"/>
                  <a:pt x="115" y="485"/>
                </a:cubicBezTo>
                <a:cubicBezTo>
                  <a:pt x="117" y="485"/>
                  <a:pt x="126" y="487"/>
                  <a:pt x="131" y="487"/>
                </a:cubicBezTo>
                <a:cubicBezTo>
                  <a:pt x="151" y="487"/>
                  <a:pt x="165" y="479"/>
                  <a:pt x="168" y="465"/>
                </a:cubicBezTo>
                <a:cubicBezTo>
                  <a:pt x="187" y="418"/>
                  <a:pt x="212" y="370"/>
                  <a:pt x="243" y="326"/>
                </a:cubicBezTo>
                <a:cubicBezTo>
                  <a:pt x="254" y="306"/>
                  <a:pt x="251" y="284"/>
                  <a:pt x="229" y="270"/>
                </a:cubicBezTo>
                <a:cubicBezTo>
                  <a:pt x="223" y="266"/>
                  <a:pt x="215" y="263"/>
                  <a:pt x="208" y="263"/>
                </a:cubicBezTo>
                <a:close/>
                <a:moveTo>
                  <a:pt x="76" y="556"/>
                </a:moveTo>
                <a:cubicBezTo>
                  <a:pt x="56" y="556"/>
                  <a:pt x="41" y="568"/>
                  <a:pt x="34" y="585"/>
                </a:cubicBezTo>
                <a:cubicBezTo>
                  <a:pt x="17" y="641"/>
                  <a:pt x="6" y="697"/>
                  <a:pt x="0" y="752"/>
                </a:cubicBezTo>
                <a:cubicBezTo>
                  <a:pt x="0" y="778"/>
                  <a:pt x="14" y="794"/>
                  <a:pt x="39" y="800"/>
                </a:cubicBezTo>
                <a:lnTo>
                  <a:pt x="42" y="800"/>
                </a:lnTo>
                <a:cubicBezTo>
                  <a:pt x="62" y="800"/>
                  <a:pt x="81" y="780"/>
                  <a:pt x="84" y="761"/>
                </a:cubicBezTo>
                <a:cubicBezTo>
                  <a:pt x="87" y="713"/>
                  <a:pt x="98" y="663"/>
                  <a:pt x="115" y="610"/>
                </a:cubicBezTo>
                <a:cubicBezTo>
                  <a:pt x="123" y="588"/>
                  <a:pt x="109" y="565"/>
                  <a:pt x="87" y="557"/>
                </a:cubicBezTo>
                <a:cubicBezTo>
                  <a:pt x="83" y="556"/>
                  <a:pt x="79" y="556"/>
                  <a:pt x="76" y="556"/>
                </a:cubicBezTo>
                <a:close/>
                <a:moveTo>
                  <a:pt x="55" y="882"/>
                </a:moveTo>
                <a:cubicBezTo>
                  <a:pt x="51" y="882"/>
                  <a:pt x="48" y="883"/>
                  <a:pt x="45" y="884"/>
                </a:cubicBezTo>
                <a:cubicBezTo>
                  <a:pt x="20" y="886"/>
                  <a:pt x="6" y="906"/>
                  <a:pt x="11" y="931"/>
                </a:cubicBezTo>
                <a:cubicBezTo>
                  <a:pt x="20" y="987"/>
                  <a:pt x="39" y="1043"/>
                  <a:pt x="67" y="1096"/>
                </a:cubicBezTo>
                <a:cubicBezTo>
                  <a:pt x="73" y="1107"/>
                  <a:pt x="87" y="1115"/>
                  <a:pt x="101" y="1115"/>
                </a:cubicBezTo>
                <a:cubicBezTo>
                  <a:pt x="109" y="1115"/>
                  <a:pt x="112" y="1115"/>
                  <a:pt x="126" y="1112"/>
                </a:cubicBezTo>
                <a:cubicBezTo>
                  <a:pt x="145" y="1101"/>
                  <a:pt x="154" y="1079"/>
                  <a:pt x="143" y="1056"/>
                </a:cubicBezTo>
                <a:cubicBezTo>
                  <a:pt x="117" y="1012"/>
                  <a:pt x="103" y="962"/>
                  <a:pt x="95" y="914"/>
                </a:cubicBezTo>
                <a:cubicBezTo>
                  <a:pt x="88" y="895"/>
                  <a:pt x="73" y="882"/>
                  <a:pt x="55" y="882"/>
                </a:cubicBezTo>
                <a:close/>
                <a:moveTo>
                  <a:pt x="1011" y="1119"/>
                </a:moveTo>
                <a:cubicBezTo>
                  <a:pt x="1008" y="1119"/>
                  <a:pt x="1005" y="1120"/>
                  <a:pt x="1002" y="1121"/>
                </a:cubicBezTo>
                <a:cubicBezTo>
                  <a:pt x="949" y="1129"/>
                  <a:pt x="893" y="1151"/>
                  <a:pt x="837" y="1185"/>
                </a:cubicBezTo>
                <a:cubicBezTo>
                  <a:pt x="815" y="1196"/>
                  <a:pt x="809" y="1221"/>
                  <a:pt x="823" y="1241"/>
                </a:cubicBezTo>
                <a:cubicBezTo>
                  <a:pt x="829" y="1255"/>
                  <a:pt x="843" y="1263"/>
                  <a:pt x="857" y="1263"/>
                </a:cubicBezTo>
                <a:cubicBezTo>
                  <a:pt x="865" y="1263"/>
                  <a:pt x="871" y="1260"/>
                  <a:pt x="879" y="1255"/>
                </a:cubicBezTo>
                <a:cubicBezTo>
                  <a:pt x="924" y="1227"/>
                  <a:pt x="968" y="1210"/>
                  <a:pt x="1016" y="1199"/>
                </a:cubicBezTo>
                <a:cubicBezTo>
                  <a:pt x="1038" y="1196"/>
                  <a:pt x="1052" y="1171"/>
                  <a:pt x="1049" y="1151"/>
                </a:cubicBezTo>
                <a:cubicBezTo>
                  <a:pt x="1047" y="1132"/>
                  <a:pt x="1028" y="1119"/>
                  <a:pt x="1011" y="1119"/>
                </a:cubicBezTo>
                <a:close/>
                <a:moveTo>
                  <a:pt x="1162" y="1136"/>
                </a:moveTo>
                <a:cubicBezTo>
                  <a:pt x="1148" y="1136"/>
                  <a:pt x="1133" y="1146"/>
                  <a:pt x="1127" y="1160"/>
                </a:cubicBezTo>
                <a:cubicBezTo>
                  <a:pt x="1116" y="1179"/>
                  <a:pt x="1127" y="1202"/>
                  <a:pt x="1147" y="1213"/>
                </a:cubicBezTo>
                <a:lnTo>
                  <a:pt x="1169" y="1224"/>
                </a:lnTo>
                <a:cubicBezTo>
                  <a:pt x="1197" y="1241"/>
                  <a:pt x="1217" y="1269"/>
                  <a:pt x="1219" y="1305"/>
                </a:cubicBezTo>
                <a:cubicBezTo>
                  <a:pt x="1225" y="1322"/>
                  <a:pt x="1242" y="1338"/>
                  <a:pt x="1261" y="1338"/>
                </a:cubicBezTo>
                <a:cubicBezTo>
                  <a:pt x="1267" y="1338"/>
                  <a:pt x="1267" y="1338"/>
                  <a:pt x="1261" y="1341"/>
                </a:cubicBezTo>
                <a:cubicBezTo>
                  <a:pt x="1284" y="1338"/>
                  <a:pt x="1300" y="1322"/>
                  <a:pt x="1297" y="1296"/>
                </a:cubicBezTo>
                <a:cubicBezTo>
                  <a:pt x="1289" y="1238"/>
                  <a:pt x="1258" y="1188"/>
                  <a:pt x="1205" y="1157"/>
                </a:cubicBezTo>
                <a:cubicBezTo>
                  <a:pt x="1200" y="1151"/>
                  <a:pt x="1189" y="1143"/>
                  <a:pt x="1178" y="1140"/>
                </a:cubicBezTo>
                <a:cubicBezTo>
                  <a:pt x="1173" y="1137"/>
                  <a:pt x="1168" y="1136"/>
                  <a:pt x="1162" y="1136"/>
                </a:cubicBezTo>
                <a:close/>
                <a:moveTo>
                  <a:pt x="193" y="1164"/>
                </a:moveTo>
                <a:cubicBezTo>
                  <a:pt x="184" y="1164"/>
                  <a:pt x="175" y="1168"/>
                  <a:pt x="168" y="1176"/>
                </a:cubicBezTo>
                <a:cubicBezTo>
                  <a:pt x="151" y="1193"/>
                  <a:pt x="145" y="1218"/>
                  <a:pt x="165" y="1235"/>
                </a:cubicBezTo>
                <a:cubicBezTo>
                  <a:pt x="198" y="1277"/>
                  <a:pt x="243" y="1316"/>
                  <a:pt x="293" y="1349"/>
                </a:cubicBezTo>
                <a:cubicBezTo>
                  <a:pt x="299" y="1352"/>
                  <a:pt x="307" y="1358"/>
                  <a:pt x="318" y="1358"/>
                </a:cubicBezTo>
                <a:cubicBezTo>
                  <a:pt x="332" y="1358"/>
                  <a:pt x="341" y="1352"/>
                  <a:pt x="355" y="1338"/>
                </a:cubicBezTo>
                <a:cubicBezTo>
                  <a:pt x="368" y="1322"/>
                  <a:pt x="363" y="1296"/>
                  <a:pt x="346" y="1282"/>
                </a:cubicBezTo>
                <a:cubicBezTo>
                  <a:pt x="299" y="1249"/>
                  <a:pt x="262" y="1213"/>
                  <a:pt x="226" y="1179"/>
                </a:cubicBezTo>
                <a:cubicBezTo>
                  <a:pt x="217" y="1170"/>
                  <a:pt x="205" y="1164"/>
                  <a:pt x="193" y="1164"/>
                </a:cubicBezTo>
                <a:close/>
                <a:moveTo>
                  <a:pt x="728" y="1283"/>
                </a:moveTo>
                <a:cubicBezTo>
                  <a:pt x="717" y="1283"/>
                  <a:pt x="706" y="1288"/>
                  <a:pt x="698" y="1296"/>
                </a:cubicBezTo>
                <a:cubicBezTo>
                  <a:pt x="659" y="1335"/>
                  <a:pt x="625" y="1380"/>
                  <a:pt x="592" y="1430"/>
                </a:cubicBezTo>
                <a:cubicBezTo>
                  <a:pt x="555" y="1411"/>
                  <a:pt x="516" y="1391"/>
                  <a:pt x="475" y="1366"/>
                </a:cubicBezTo>
                <a:cubicBezTo>
                  <a:pt x="468" y="1363"/>
                  <a:pt x="461" y="1361"/>
                  <a:pt x="454" y="1361"/>
                </a:cubicBezTo>
                <a:cubicBezTo>
                  <a:pt x="440" y="1361"/>
                  <a:pt x="426" y="1369"/>
                  <a:pt x="419" y="1383"/>
                </a:cubicBezTo>
                <a:cubicBezTo>
                  <a:pt x="408" y="1405"/>
                  <a:pt x="416" y="1430"/>
                  <a:pt x="435" y="1439"/>
                </a:cubicBezTo>
                <a:cubicBezTo>
                  <a:pt x="486" y="1469"/>
                  <a:pt x="536" y="1492"/>
                  <a:pt x="586" y="1514"/>
                </a:cubicBezTo>
                <a:cubicBezTo>
                  <a:pt x="592" y="1514"/>
                  <a:pt x="597" y="1517"/>
                  <a:pt x="603" y="1517"/>
                </a:cubicBezTo>
                <a:cubicBezTo>
                  <a:pt x="617" y="1517"/>
                  <a:pt x="631" y="1508"/>
                  <a:pt x="639" y="1492"/>
                </a:cubicBezTo>
                <a:cubicBezTo>
                  <a:pt x="647" y="1492"/>
                  <a:pt x="656" y="1486"/>
                  <a:pt x="661" y="1475"/>
                </a:cubicBezTo>
                <a:cubicBezTo>
                  <a:pt x="692" y="1430"/>
                  <a:pt x="726" y="1391"/>
                  <a:pt x="759" y="1352"/>
                </a:cubicBezTo>
                <a:cubicBezTo>
                  <a:pt x="773" y="1335"/>
                  <a:pt x="773" y="1310"/>
                  <a:pt x="756" y="1294"/>
                </a:cubicBezTo>
                <a:cubicBezTo>
                  <a:pt x="748" y="1287"/>
                  <a:pt x="738" y="1283"/>
                  <a:pt x="728" y="1283"/>
                </a:cubicBezTo>
                <a:close/>
                <a:moveTo>
                  <a:pt x="1215" y="1410"/>
                </a:moveTo>
                <a:cubicBezTo>
                  <a:pt x="1203" y="1410"/>
                  <a:pt x="1191" y="1415"/>
                  <a:pt x="1183" y="1425"/>
                </a:cubicBezTo>
                <a:cubicBezTo>
                  <a:pt x="1155" y="1458"/>
                  <a:pt x="1116" y="1481"/>
                  <a:pt x="1066" y="1500"/>
                </a:cubicBezTo>
                <a:cubicBezTo>
                  <a:pt x="1046" y="1506"/>
                  <a:pt x="1032" y="1531"/>
                  <a:pt x="1038" y="1550"/>
                </a:cubicBezTo>
                <a:cubicBezTo>
                  <a:pt x="1044" y="1570"/>
                  <a:pt x="1060" y="1578"/>
                  <a:pt x="1077" y="1578"/>
                </a:cubicBezTo>
                <a:cubicBezTo>
                  <a:pt x="1085" y="1578"/>
                  <a:pt x="1088" y="1578"/>
                  <a:pt x="1091" y="1575"/>
                </a:cubicBezTo>
                <a:cubicBezTo>
                  <a:pt x="1155" y="1556"/>
                  <a:pt x="1205" y="1520"/>
                  <a:pt x="1244" y="1475"/>
                </a:cubicBezTo>
                <a:cubicBezTo>
                  <a:pt x="1258" y="1461"/>
                  <a:pt x="1256" y="1433"/>
                  <a:pt x="1239" y="1419"/>
                </a:cubicBezTo>
                <a:cubicBezTo>
                  <a:pt x="1233" y="1413"/>
                  <a:pt x="1224" y="1410"/>
                  <a:pt x="1215" y="1410"/>
                </a:cubicBezTo>
                <a:close/>
                <a:moveTo>
                  <a:pt x="754" y="1495"/>
                </a:moveTo>
                <a:cubicBezTo>
                  <a:pt x="738" y="1495"/>
                  <a:pt x="724" y="1507"/>
                  <a:pt x="717" y="1525"/>
                </a:cubicBezTo>
                <a:cubicBezTo>
                  <a:pt x="712" y="1545"/>
                  <a:pt x="726" y="1567"/>
                  <a:pt x="745" y="1573"/>
                </a:cubicBezTo>
                <a:cubicBezTo>
                  <a:pt x="806" y="1587"/>
                  <a:pt x="862" y="1598"/>
                  <a:pt x="918" y="1601"/>
                </a:cubicBezTo>
                <a:cubicBezTo>
                  <a:pt x="938" y="1601"/>
                  <a:pt x="960" y="1584"/>
                  <a:pt x="960" y="1561"/>
                </a:cubicBezTo>
                <a:cubicBezTo>
                  <a:pt x="963" y="1542"/>
                  <a:pt x="946" y="1525"/>
                  <a:pt x="921" y="1520"/>
                </a:cubicBezTo>
                <a:cubicBezTo>
                  <a:pt x="871" y="1520"/>
                  <a:pt x="820" y="1508"/>
                  <a:pt x="767" y="1497"/>
                </a:cubicBezTo>
                <a:cubicBezTo>
                  <a:pt x="763" y="1496"/>
                  <a:pt x="759" y="1495"/>
                  <a:pt x="754" y="1495"/>
                </a:cubicBezTo>
                <a:close/>
                <a:moveTo>
                  <a:pt x="559" y="1560"/>
                </a:moveTo>
                <a:cubicBezTo>
                  <a:pt x="541" y="1560"/>
                  <a:pt x="526" y="1569"/>
                  <a:pt x="519" y="1587"/>
                </a:cubicBezTo>
                <a:cubicBezTo>
                  <a:pt x="500" y="1642"/>
                  <a:pt x="486" y="1698"/>
                  <a:pt x="477" y="1754"/>
                </a:cubicBezTo>
                <a:cubicBezTo>
                  <a:pt x="475" y="1776"/>
                  <a:pt x="488" y="1796"/>
                  <a:pt x="514" y="1799"/>
                </a:cubicBezTo>
                <a:lnTo>
                  <a:pt x="519" y="1799"/>
                </a:lnTo>
                <a:cubicBezTo>
                  <a:pt x="536" y="1799"/>
                  <a:pt x="555" y="1785"/>
                  <a:pt x="558" y="1765"/>
                </a:cubicBezTo>
                <a:cubicBezTo>
                  <a:pt x="564" y="1715"/>
                  <a:pt x="578" y="1662"/>
                  <a:pt x="597" y="1614"/>
                </a:cubicBezTo>
                <a:cubicBezTo>
                  <a:pt x="603" y="1592"/>
                  <a:pt x="592" y="1570"/>
                  <a:pt x="572" y="1561"/>
                </a:cubicBezTo>
                <a:cubicBezTo>
                  <a:pt x="568" y="1560"/>
                  <a:pt x="563" y="1560"/>
                  <a:pt x="559" y="1560"/>
                </a:cubicBezTo>
                <a:close/>
                <a:moveTo>
                  <a:pt x="513" y="1882"/>
                </a:moveTo>
                <a:cubicBezTo>
                  <a:pt x="511" y="1882"/>
                  <a:pt x="510" y="1882"/>
                  <a:pt x="508" y="1882"/>
                </a:cubicBezTo>
                <a:cubicBezTo>
                  <a:pt x="488" y="1888"/>
                  <a:pt x="472" y="1905"/>
                  <a:pt x="475" y="1927"/>
                </a:cubicBezTo>
                <a:cubicBezTo>
                  <a:pt x="480" y="1985"/>
                  <a:pt x="491" y="2038"/>
                  <a:pt x="514" y="2097"/>
                </a:cubicBezTo>
                <a:cubicBezTo>
                  <a:pt x="519" y="2114"/>
                  <a:pt x="533" y="2125"/>
                  <a:pt x="550" y="2125"/>
                </a:cubicBezTo>
                <a:cubicBezTo>
                  <a:pt x="554" y="2125"/>
                  <a:pt x="557" y="2123"/>
                  <a:pt x="560" y="2123"/>
                </a:cubicBezTo>
                <a:cubicBezTo>
                  <a:pt x="562" y="2123"/>
                  <a:pt x="563" y="2123"/>
                  <a:pt x="564" y="2125"/>
                </a:cubicBezTo>
                <a:cubicBezTo>
                  <a:pt x="586" y="2117"/>
                  <a:pt x="597" y="2092"/>
                  <a:pt x="589" y="2072"/>
                </a:cubicBezTo>
                <a:cubicBezTo>
                  <a:pt x="572" y="2022"/>
                  <a:pt x="561" y="1969"/>
                  <a:pt x="555" y="1921"/>
                </a:cubicBezTo>
                <a:cubicBezTo>
                  <a:pt x="550" y="1898"/>
                  <a:pt x="533" y="1882"/>
                  <a:pt x="513" y="1882"/>
                </a:cubicBezTo>
                <a:close/>
                <a:moveTo>
                  <a:pt x="623" y="2187"/>
                </a:moveTo>
                <a:cubicBezTo>
                  <a:pt x="616" y="2187"/>
                  <a:pt x="607" y="2189"/>
                  <a:pt x="600" y="2195"/>
                </a:cubicBezTo>
                <a:cubicBezTo>
                  <a:pt x="578" y="2203"/>
                  <a:pt x="572" y="2228"/>
                  <a:pt x="586" y="2251"/>
                </a:cubicBezTo>
                <a:cubicBezTo>
                  <a:pt x="617" y="2295"/>
                  <a:pt x="653" y="2340"/>
                  <a:pt x="695" y="2382"/>
                </a:cubicBezTo>
                <a:cubicBezTo>
                  <a:pt x="703" y="2393"/>
                  <a:pt x="714" y="2396"/>
                  <a:pt x="726" y="2396"/>
                </a:cubicBezTo>
                <a:cubicBezTo>
                  <a:pt x="737" y="2396"/>
                  <a:pt x="745" y="2393"/>
                  <a:pt x="751" y="2387"/>
                </a:cubicBezTo>
                <a:cubicBezTo>
                  <a:pt x="767" y="2370"/>
                  <a:pt x="770" y="2345"/>
                  <a:pt x="753" y="2329"/>
                </a:cubicBezTo>
                <a:cubicBezTo>
                  <a:pt x="714" y="2290"/>
                  <a:pt x="684" y="2248"/>
                  <a:pt x="656" y="2206"/>
                </a:cubicBezTo>
                <a:cubicBezTo>
                  <a:pt x="649" y="2194"/>
                  <a:pt x="637" y="2187"/>
                  <a:pt x="623" y="2187"/>
                </a:cubicBezTo>
                <a:close/>
                <a:moveTo>
                  <a:pt x="847" y="2422"/>
                </a:moveTo>
                <a:cubicBezTo>
                  <a:pt x="835" y="2422"/>
                  <a:pt x="823" y="2428"/>
                  <a:pt x="815" y="2437"/>
                </a:cubicBezTo>
                <a:cubicBezTo>
                  <a:pt x="801" y="2454"/>
                  <a:pt x="806" y="2479"/>
                  <a:pt x="823" y="2493"/>
                </a:cubicBezTo>
                <a:cubicBezTo>
                  <a:pt x="865" y="2530"/>
                  <a:pt x="913" y="2557"/>
                  <a:pt x="963" y="2588"/>
                </a:cubicBezTo>
                <a:cubicBezTo>
                  <a:pt x="968" y="2591"/>
                  <a:pt x="977" y="2594"/>
                  <a:pt x="982" y="2594"/>
                </a:cubicBezTo>
                <a:cubicBezTo>
                  <a:pt x="996" y="2594"/>
                  <a:pt x="1010" y="2588"/>
                  <a:pt x="1019" y="2574"/>
                </a:cubicBezTo>
                <a:cubicBezTo>
                  <a:pt x="1032" y="2557"/>
                  <a:pt x="1024" y="2530"/>
                  <a:pt x="1005" y="2518"/>
                </a:cubicBezTo>
                <a:cubicBezTo>
                  <a:pt x="954" y="2490"/>
                  <a:pt x="913" y="2463"/>
                  <a:pt x="871" y="2432"/>
                </a:cubicBezTo>
                <a:cubicBezTo>
                  <a:pt x="864" y="2425"/>
                  <a:pt x="855" y="2422"/>
                  <a:pt x="847" y="2422"/>
                </a:cubicBezTo>
                <a:close/>
                <a:moveTo>
                  <a:pt x="1124" y="2585"/>
                </a:moveTo>
                <a:cubicBezTo>
                  <a:pt x="1107" y="2585"/>
                  <a:pt x="1092" y="2593"/>
                  <a:pt x="1085" y="2608"/>
                </a:cubicBezTo>
                <a:cubicBezTo>
                  <a:pt x="1077" y="2630"/>
                  <a:pt x="1085" y="2655"/>
                  <a:pt x="1105" y="2663"/>
                </a:cubicBezTo>
                <a:cubicBezTo>
                  <a:pt x="1158" y="2689"/>
                  <a:pt x="1205" y="2714"/>
                  <a:pt x="1253" y="2739"/>
                </a:cubicBezTo>
                <a:cubicBezTo>
                  <a:pt x="1258" y="2742"/>
                  <a:pt x="1267" y="2744"/>
                  <a:pt x="1272" y="2744"/>
                </a:cubicBezTo>
                <a:cubicBezTo>
                  <a:pt x="1289" y="2744"/>
                  <a:pt x="1303" y="2739"/>
                  <a:pt x="1303" y="2716"/>
                </a:cubicBezTo>
                <a:cubicBezTo>
                  <a:pt x="1314" y="2694"/>
                  <a:pt x="1309" y="2672"/>
                  <a:pt x="1286" y="2661"/>
                </a:cubicBezTo>
                <a:cubicBezTo>
                  <a:pt x="1242" y="2636"/>
                  <a:pt x="1191" y="2610"/>
                  <a:pt x="1141" y="2588"/>
                </a:cubicBezTo>
                <a:cubicBezTo>
                  <a:pt x="1135" y="2586"/>
                  <a:pt x="1129" y="2585"/>
                  <a:pt x="1124" y="2585"/>
                </a:cubicBezTo>
                <a:close/>
                <a:moveTo>
                  <a:pt x="1417" y="2745"/>
                </a:moveTo>
                <a:cubicBezTo>
                  <a:pt x="1404" y="2745"/>
                  <a:pt x="1391" y="2752"/>
                  <a:pt x="1384" y="2767"/>
                </a:cubicBezTo>
                <a:cubicBezTo>
                  <a:pt x="1370" y="2786"/>
                  <a:pt x="1378" y="2811"/>
                  <a:pt x="1398" y="2822"/>
                </a:cubicBezTo>
                <a:cubicBezTo>
                  <a:pt x="1448" y="2850"/>
                  <a:pt x="1493" y="2878"/>
                  <a:pt x="1535" y="2906"/>
                </a:cubicBezTo>
                <a:cubicBezTo>
                  <a:pt x="1540" y="2909"/>
                  <a:pt x="1551" y="2912"/>
                  <a:pt x="1560" y="2912"/>
                </a:cubicBezTo>
                <a:cubicBezTo>
                  <a:pt x="1568" y="2912"/>
                  <a:pt x="1582" y="2903"/>
                  <a:pt x="1596" y="2895"/>
                </a:cubicBezTo>
                <a:cubicBezTo>
                  <a:pt x="1607" y="2878"/>
                  <a:pt x="1604" y="2853"/>
                  <a:pt x="1582" y="2839"/>
                </a:cubicBezTo>
                <a:cubicBezTo>
                  <a:pt x="1537" y="2808"/>
                  <a:pt x="1490" y="2781"/>
                  <a:pt x="1440" y="2753"/>
                </a:cubicBezTo>
                <a:cubicBezTo>
                  <a:pt x="1433" y="2748"/>
                  <a:pt x="1425" y="2745"/>
                  <a:pt x="1417" y="2745"/>
                </a:cubicBezTo>
                <a:close/>
                <a:moveTo>
                  <a:pt x="1692" y="2924"/>
                </a:moveTo>
                <a:cubicBezTo>
                  <a:pt x="1680" y="2924"/>
                  <a:pt x="1668" y="2930"/>
                  <a:pt x="1660" y="2940"/>
                </a:cubicBezTo>
                <a:cubicBezTo>
                  <a:pt x="1646" y="2956"/>
                  <a:pt x="1649" y="2981"/>
                  <a:pt x="1666" y="2995"/>
                </a:cubicBezTo>
                <a:cubicBezTo>
                  <a:pt x="1713" y="3034"/>
                  <a:pt x="1755" y="3065"/>
                  <a:pt x="1788" y="3101"/>
                </a:cubicBezTo>
                <a:cubicBezTo>
                  <a:pt x="1797" y="3107"/>
                  <a:pt x="1805" y="3110"/>
                  <a:pt x="1816" y="3110"/>
                </a:cubicBezTo>
                <a:cubicBezTo>
                  <a:pt x="1828" y="3110"/>
                  <a:pt x="1839" y="3104"/>
                  <a:pt x="1847" y="3101"/>
                </a:cubicBezTo>
                <a:cubicBezTo>
                  <a:pt x="1861" y="3082"/>
                  <a:pt x="1861" y="3060"/>
                  <a:pt x="1844" y="3040"/>
                </a:cubicBezTo>
                <a:cubicBezTo>
                  <a:pt x="1805" y="3007"/>
                  <a:pt x="1761" y="2967"/>
                  <a:pt x="1716" y="2934"/>
                </a:cubicBezTo>
                <a:cubicBezTo>
                  <a:pt x="1709" y="2927"/>
                  <a:pt x="1700" y="2924"/>
                  <a:pt x="1692" y="2924"/>
                </a:cubicBezTo>
                <a:close/>
                <a:moveTo>
                  <a:pt x="1925" y="3148"/>
                </a:moveTo>
                <a:cubicBezTo>
                  <a:pt x="1916" y="3148"/>
                  <a:pt x="1907" y="3151"/>
                  <a:pt x="1900" y="3157"/>
                </a:cubicBezTo>
                <a:cubicBezTo>
                  <a:pt x="1883" y="3171"/>
                  <a:pt x="1881" y="3193"/>
                  <a:pt x="1895" y="3213"/>
                </a:cubicBezTo>
                <a:cubicBezTo>
                  <a:pt x="1928" y="3255"/>
                  <a:pt x="1956" y="3297"/>
                  <a:pt x="1978" y="3341"/>
                </a:cubicBezTo>
                <a:cubicBezTo>
                  <a:pt x="1984" y="3355"/>
                  <a:pt x="2001" y="3366"/>
                  <a:pt x="2014" y="3366"/>
                </a:cubicBezTo>
                <a:cubicBezTo>
                  <a:pt x="2026" y="3366"/>
                  <a:pt x="2028" y="3366"/>
                  <a:pt x="2034" y="3361"/>
                </a:cubicBezTo>
                <a:cubicBezTo>
                  <a:pt x="2054" y="3352"/>
                  <a:pt x="2062" y="3327"/>
                  <a:pt x="2051" y="3305"/>
                </a:cubicBezTo>
                <a:cubicBezTo>
                  <a:pt x="2026" y="3260"/>
                  <a:pt x="1995" y="3207"/>
                  <a:pt x="1956" y="3163"/>
                </a:cubicBezTo>
                <a:cubicBezTo>
                  <a:pt x="1948" y="3153"/>
                  <a:pt x="1936" y="3148"/>
                  <a:pt x="1925" y="3148"/>
                </a:cubicBezTo>
                <a:close/>
                <a:moveTo>
                  <a:pt x="2072" y="3437"/>
                </a:moveTo>
                <a:cubicBezTo>
                  <a:pt x="2068" y="3437"/>
                  <a:pt x="2065" y="3438"/>
                  <a:pt x="2062" y="3439"/>
                </a:cubicBezTo>
                <a:cubicBezTo>
                  <a:pt x="2040" y="3442"/>
                  <a:pt x="2023" y="3467"/>
                  <a:pt x="2028" y="3486"/>
                </a:cubicBezTo>
                <a:cubicBezTo>
                  <a:pt x="2040" y="3528"/>
                  <a:pt x="2042" y="3567"/>
                  <a:pt x="2042" y="3609"/>
                </a:cubicBezTo>
                <a:lnTo>
                  <a:pt x="2042" y="3640"/>
                </a:lnTo>
                <a:cubicBezTo>
                  <a:pt x="2042" y="3662"/>
                  <a:pt x="2062" y="3679"/>
                  <a:pt x="2084" y="3682"/>
                </a:cubicBezTo>
                <a:cubicBezTo>
                  <a:pt x="2107" y="3682"/>
                  <a:pt x="2126" y="3665"/>
                  <a:pt x="2120" y="3645"/>
                </a:cubicBezTo>
                <a:cubicBezTo>
                  <a:pt x="2123" y="3634"/>
                  <a:pt x="2123" y="3623"/>
                  <a:pt x="2123" y="3609"/>
                </a:cubicBezTo>
                <a:cubicBezTo>
                  <a:pt x="2123" y="3562"/>
                  <a:pt x="2120" y="3514"/>
                  <a:pt x="2109" y="3470"/>
                </a:cubicBezTo>
                <a:cubicBezTo>
                  <a:pt x="2107" y="3453"/>
                  <a:pt x="2089" y="3437"/>
                  <a:pt x="2072" y="3437"/>
                </a:cubicBezTo>
                <a:close/>
                <a:moveTo>
                  <a:pt x="2056" y="3760"/>
                </a:moveTo>
                <a:cubicBezTo>
                  <a:pt x="2040" y="3760"/>
                  <a:pt x="2025" y="3773"/>
                  <a:pt x="2020" y="3790"/>
                </a:cubicBezTo>
                <a:cubicBezTo>
                  <a:pt x="2006" y="3835"/>
                  <a:pt x="1987" y="3888"/>
                  <a:pt x="1964" y="3936"/>
                </a:cubicBezTo>
                <a:cubicBezTo>
                  <a:pt x="1953" y="3958"/>
                  <a:pt x="1964" y="3983"/>
                  <a:pt x="1984" y="3991"/>
                </a:cubicBezTo>
                <a:cubicBezTo>
                  <a:pt x="1987" y="3991"/>
                  <a:pt x="1995" y="3997"/>
                  <a:pt x="2001" y="3997"/>
                </a:cubicBezTo>
                <a:cubicBezTo>
                  <a:pt x="2014" y="3997"/>
                  <a:pt x="2034" y="3989"/>
                  <a:pt x="2037" y="3972"/>
                </a:cubicBezTo>
                <a:cubicBezTo>
                  <a:pt x="2062" y="3916"/>
                  <a:pt x="2081" y="3863"/>
                  <a:pt x="2095" y="3810"/>
                </a:cubicBezTo>
                <a:cubicBezTo>
                  <a:pt x="2104" y="3790"/>
                  <a:pt x="2090" y="3768"/>
                  <a:pt x="2067" y="3763"/>
                </a:cubicBezTo>
                <a:cubicBezTo>
                  <a:pt x="2064" y="3761"/>
                  <a:pt x="2060" y="3760"/>
                  <a:pt x="2056" y="3760"/>
                </a:cubicBezTo>
                <a:close/>
                <a:moveTo>
                  <a:pt x="1918" y="4060"/>
                </a:moveTo>
                <a:cubicBezTo>
                  <a:pt x="1905" y="4060"/>
                  <a:pt x="1892" y="4067"/>
                  <a:pt x="1883" y="4081"/>
                </a:cubicBezTo>
                <a:cubicBezTo>
                  <a:pt x="1858" y="4122"/>
                  <a:pt x="1830" y="4167"/>
                  <a:pt x="1797" y="4212"/>
                </a:cubicBezTo>
                <a:cubicBezTo>
                  <a:pt x="1786" y="4228"/>
                  <a:pt x="1788" y="4254"/>
                  <a:pt x="1805" y="4268"/>
                </a:cubicBezTo>
                <a:cubicBezTo>
                  <a:pt x="1814" y="4270"/>
                  <a:pt x="1819" y="4276"/>
                  <a:pt x="1830" y="4276"/>
                </a:cubicBezTo>
                <a:cubicBezTo>
                  <a:pt x="1844" y="4276"/>
                  <a:pt x="1858" y="4268"/>
                  <a:pt x="1858" y="4262"/>
                </a:cubicBezTo>
                <a:cubicBezTo>
                  <a:pt x="1895" y="4212"/>
                  <a:pt x="1925" y="4167"/>
                  <a:pt x="1953" y="4122"/>
                </a:cubicBezTo>
                <a:cubicBezTo>
                  <a:pt x="1964" y="4106"/>
                  <a:pt x="1959" y="4081"/>
                  <a:pt x="1939" y="4067"/>
                </a:cubicBezTo>
                <a:cubicBezTo>
                  <a:pt x="1933" y="4063"/>
                  <a:pt x="1926" y="4060"/>
                  <a:pt x="1918" y="4060"/>
                </a:cubicBezTo>
                <a:close/>
                <a:moveTo>
                  <a:pt x="1730" y="4323"/>
                </a:moveTo>
                <a:cubicBezTo>
                  <a:pt x="1719" y="4323"/>
                  <a:pt x="1707" y="4328"/>
                  <a:pt x="1699" y="4337"/>
                </a:cubicBezTo>
                <a:cubicBezTo>
                  <a:pt x="1669" y="4374"/>
                  <a:pt x="1643" y="4404"/>
                  <a:pt x="1610" y="4438"/>
                </a:cubicBezTo>
                <a:cubicBezTo>
                  <a:pt x="1596" y="4454"/>
                  <a:pt x="1596" y="4477"/>
                  <a:pt x="1616" y="4496"/>
                </a:cubicBezTo>
                <a:cubicBezTo>
                  <a:pt x="1621" y="4502"/>
                  <a:pt x="1632" y="4505"/>
                  <a:pt x="1643" y="4505"/>
                </a:cubicBezTo>
                <a:cubicBezTo>
                  <a:pt x="1652" y="4505"/>
                  <a:pt x="1666" y="4502"/>
                  <a:pt x="1674" y="4488"/>
                </a:cubicBezTo>
                <a:cubicBezTo>
                  <a:pt x="1705" y="4454"/>
                  <a:pt x="1733" y="4421"/>
                  <a:pt x="1761" y="4387"/>
                </a:cubicBezTo>
                <a:cubicBezTo>
                  <a:pt x="1775" y="4374"/>
                  <a:pt x="1772" y="4346"/>
                  <a:pt x="1755" y="4332"/>
                </a:cubicBezTo>
                <a:cubicBezTo>
                  <a:pt x="1748" y="4326"/>
                  <a:pt x="1739" y="4323"/>
                  <a:pt x="1730" y="4323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2112017" y="507047"/>
            <a:ext cx="176549" cy="195133"/>
          </a:xfrm>
          <a:custGeom>
            <a:avLst/>
            <a:gdLst/>
            <a:ahLst/>
            <a:cxnLst/>
            <a:rect l="l" t="t" r="r" b="b"/>
            <a:pathLst>
              <a:path w="1720" h="1901" extrusionOk="0">
                <a:moveTo>
                  <a:pt x="916" y="737"/>
                </a:moveTo>
                <a:cubicBezTo>
                  <a:pt x="865" y="1005"/>
                  <a:pt x="746" y="1200"/>
                  <a:pt x="684" y="1200"/>
                </a:cubicBezTo>
                <a:cubicBezTo>
                  <a:pt x="670" y="1200"/>
                  <a:pt x="653" y="1175"/>
                  <a:pt x="645" y="1161"/>
                </a:cubicBezTo>
                <a:cubicBezTo>
                  <a:pt x="617" y="1117"/>
                  <a:pt x="614" y="1064"/>
                  <a:pt x="634" y="1008"/>
                </a:cubicBezTo>
                <a:cubicBezTo>
                  <a:pt x="673" y="907"/>
                  <a:pt x="776" y="807"/>
                  <a:pt x="916" y="737"/>
                </a:cubicBezTo>
                <a:close/>
                <a:moveTo>
                  <a:pt x="620" y="84"/>
                </a:moveTo>
                <a:cubicBezTo>
                  <a:pt x="715" y="84"/>
                  <a:pt x="793" y="112"/>
                  <a:pt x="838" y="182"/>
                </a:cubicBezTo>
                <a:cubicBezTo>
                  <a:pt x="918" y="277"/>
                  <a:pt x="949" y="439"/>
                  <a:pt x="924" y="648"/>
                </a:cubicBezTo>
                <a:cubicBezTo>
                  <a:pt x="740" y="726"/>
                  <a:pt x="600" y="854"/>
                  <a:pt x="550" y="986"/>
                </a:cubicBezTo>
                <a:cubicBezTo>
                  <a:pt x="522" y="1064"/>
                  <a:pt x="531" y="1139"/>
                  <a:pt x="564" y="1206"/>
                </a:cubicBezTo>
                <a:cubicBezTo>
                  <a:pt x="603" y="1273"/>
                  <a:pt x="645" y="1287"/>
                  <a:pt x="676" y="1287"/>
                </a:cubicBezTo>
                <a:cubicBezTo>
                  <a:pt x="815" y="1287"/>
                  <a:pt x="952" y="991"/>
                  <a:pt x="997" y="704"/>
                </a:cubicBezTo>
                <a:cubicBezTo>
                  <a:pt x="1086" y="673"/>
                  <a:pt x="1170" y="656"/>
                  <a:pt x="1245" y="656"/>
                </a:cubicBezTo>
                <a:cubicBezTo>
                  <a:pt x="1373" y="656"/>
                  <a:pt x="1538" y="698"/>
                  <a:pt x="1599" y="910"/>
                </a:cubicBezTo>
                <a:cubicBezTo>
                  <a:pt x="1630" y="1008"/>
                  <a:pt x="1599" y="1108"/>
                  <a:pt x="1524" y="1214"/>
                </a:cubicBezTo>
                <a:cubicBezTo>
                  <a:pt x="1281" y="1541"/>
                  <a:pt x="561" y="1828"/>
                  <a:pt x="257" y="1828"/>
                </a:cubicBezTo>
                <a:cubicBezTo>
                  <a:pt x="199" y="1828"/>
                  <a:pt x="176" y="1814"/>
                  <a:pt x="171" y="1806"/>
                </a:cubicBezTo>
                <a:cubicBezTo>
                  <a:pt x="171" y="1800"/>
                  <a:pt x="171" y="1792"/>
                  <a:pt x="176" y="1778"/>
                </a:cubicBezTo>
                <a:cubicBezTo>
                  <a:pt x="182" y="1772"/>
                  <a:pt x="182" y="1764"/>
                  <a:pt x="182" y="1758"/>
                </a:cubicBezTo>
                <a:cubicBezTo>
                  <a:pt x="148" y="1309"/>
                  <a:pt x="157" y="126"/>
                  <a:pt x="575" y="87"/>
                </a:cubicBezTo>
                <a:cubicBezTo>
                  <a:pt x="589" y="84"/>
                  <a:pt x="606" y="84"/>
                  <a:pt x="620" y="84"/>
                </a:cubicBezTo>
                <a:close/>
                <a:moveTo>
                  <a:pt x="623" y="1"/>
                </a:moveTo>
                <a:cubicBezTo>
                  <a:pt x="606" y="1"/>
                  <a:pt x="588" y="2"/>
                  <a:pt x="570" y="4"/>
                </a:cubicBezTo>
                <a:cubicBezTo>
                  <a:pt x="1" y="54"/>
                  <a:pt x="90" y="1602"/>
                  <a:pt x="101" y="1750"/>
                </a:cubicBezTo>
                <a:cubicBezTo>
                  <a:pt x="87" y="1797"/>
                  <a:pt x="95" y="1828"/>
                  <a:pt x="109" y="1845"/>
                </a:cubicBezTo>
                <a:cubicBezTo>
                  <a:pt x="132" y="1884"/>
                  <a:pt x="185" y="1901"/>
                  <a:pt x="266" y="1901"/>
                </a:cubicBezTo>
                <a:cubicBezTo>
                  <a:pt x="589" y="1901"/>
                  <a:pt x="1331" y="1608"/>
                  <a:pt x="1594" y="1256"/>
                </a:cubicBezTo>
                <a:cubicBezTo>
                  <a:pt x="1691" y="1131"/>
                  <a:pt x="1719" y="1005"/>
                  <a:pt x="1686" y="882"/>
                </a:cubicBezTo>
                <a:cubicBezTo>
                  <a:pt x="1624" y="681"/>
                  <a:pt x="1471" y="570"/>
                  <a:pt x="1253" y="570"/>
                </a:cubicBezTo>
                <a:cubicBezTo>
                  <a:pt x="1175" y="570"/>
                  <a:pt x="1094" y="578"/>
                  <a:pt x="1016" y="606"/>
                </a:cubicBezTo>
                <a:cubicBezTo>
                  <a:pt x="1024" y="461"/>
                  <a:pt x="1019" y="252"/>
                  <a:pt x="905" y="118"/>
                </a:cubicBezTo>
                <a:cubicBezTo>
                  <a:pt x="836" y="42"/>
                  <a:pt x="743" y="1"/>
                  <a:pt x="623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9C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4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A"/>
        </a:solidFill>
        <a:effectLst/>
      </p:bgPr>
    </p:bg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Заголовок 609"/>
          <p:cNvSpPr>
            <a:spLocks noGrp="1"/>
          </p:cNvSpPr>
          <p:nvPr>
            <p:ph type="title"/>
          </p:nvPr>
        </p:nvSpPr>
        <p:spPr>
          <a:xfrm>
            <a:off x="2210539" y="967666"/>
            <a:ext cx="5069149" cy="1697234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Геокешинг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– новый формат оздоровительной работы с дошкольниками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88" name="Google Shape;1788;p38"/>
          <p:cNvSpPr txBox="1">
            <a:spLocks noGrp="1"/>
          </p:cNvSpPr>
          <p:nvPr>
            <p:ph type="subTitle" idx="1"/>
          </p:nvPr>
        </p:nvSpPr>
        <p:spPr>
          <a:xfrm rot="333">
            <a:off x="2441348" y="4518737"/>
            <a:ext cx="4216895" cy="408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Рубцовск,2022</a:t>
            </a:r>
            <a:endParaRPr/>
          </a:p>
        </p:txBody>
      </p:sp>
      <p:sp>
        <p:nvSpPr>
          <p:cNvPr id="611" name="Заголовок 610"/>
          <p:cNvSpPr>
            <a:spLocks noGrp="1"/>
          </p:cNvSpPr>
          <p:nvPr>
            <p:ph type="title" idx="2"/>
          </p:nvPr>
        </p:nvSpPr>
        <p:spPr>
          <a:xfrm>
            <a:off x="2503502" y="2772000"/>
            <a:ext cx="4145997" cy="1486500"/>
          </a:xfrm>
        </p:spPr>
        <p:txBody>
          <a:bodyPr/>
          <a:lstStyle/>
          <a:p>
            <a:pPr lvl="0"/>
            <a:r>
              <a:rPr lang="ru-RU" sz="1800" dirty="0" smtClean="0"/>
              <a:t>Из опыта работы воспитателя МБДОУ «Детский сад присмотра и оздоровления № 46 «Светлячок»</a:t>
            </a:r>
            <a:br>
              <a:rPr lang="ru-RU" sz="1800" dirty="0" smtClean="0"/>
            </a:br>
            <a:r>
              <a:rPr lang="ru-RU" sz="1800" dirty="0" err="1" smtClean="0"/>
              <a:t>Меньковой</a:t>
            </a:r>
            <a:r>
              <a:rPr lang="ru-RU" sz="1800" dirty="0" smtClean="0"/>
              <a:t> Н.М.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1791" name="Google Shape;1791;p38"/>
          <p:cNvGrpSpPr/>
          <p:nvPr/>
        </p:nvGrpSpPr>
        <p:grpSpPr>
          <a:xfrm>
            <a:off x="224722" y="142342"/>
            <a:ext cx="1731616" cy="1733136"/>
            <a:chOff x="517525" y="55334"/>
            <a:chExt cx="1731616" cy="1733136"/>
          </a:xfrm>
        </p:grpSpPr>
        <p:sp>
          <p:nvSpPr>
            <p:cNvPr id="1792" name="Google Shape;1792;p38"/>
            <p:cNvSpPr/>
            <p:nvPr/>
          </p:nvSpPr>
          <p:spPr>
            <a:xfrm rot="-922284">
              <a:off x="679259" y="216741"/>
              <a:ext cx="1408148" cy="1410322"/>
            </a:xfrm>
            <a:custGeom>
              <a:avLst/>
              <a:gdLst/>
              <a:ahLst/>
              <a:cxnLst/>
              <a:rect l="l" t="t" r="r" b="b"/>
              <a:pathLst>
                <a:path w="22015" h="22049" extrusionOk="0">
                  <a:moveTo>
                    <a:pt x="9000" y="1"/>
                  </a:moveTo>
                  <a:cubicBezTo>
                    <a:pt x="8875" y="1"/>
                    <a:pt x="8746" y="12"/>
                    <a:pt x="8621" y="26"/>
                  </a:cubicBezTo>
                  <a:lnTo>
                    <a:pt x="8615" y="26"/>
                  </a:lnTo>
                  <a:cubicBezTo>
                    <a:pt x="8551" y="32"/>
                    <a:pt x="8487" y="46"/>
                    <a:pt x="8420" y="60"/>
                  </a:cubicBezTo>
                  <a:cubicBezTo>
                    <a:pt x="8356" y="71"/>
                    <a:pt x="8289" y="82"/>
                    <a:pt x="8225" y="99"/>
                  </a:cubicBezTo>
                  <a:cubicBezTo>
                    <a:pt x="8096" y="129"/>
                    <a:pt x="7971" y="168"/>
                    <a:pt x="7845" y="219"/>
                  </a:cubicBezTo>
                  <a:cubicBezTo>
                    <a:pt x="7784" y="241"/>
                    <a:pt x="7720" y="269"/>
                    <a:pt x="7658" y="302"/>
                  </a:cubicBezTo>
                  <a:cubicBezTo>
                    <a:pt x="7597" y="325"/>
                    <a:pt x="7538" y="352"/>
                    <a:pt x="7482" y="380"/>
                  </a:cubicBezTo>
                  <a:lnTo>
                    <a:pt x="7480" y="386"/>
                  </a:lnTo>
                  <a:cubicBezTo>
                    <a:pt x="7365" y="445"/>
                    <a:pt x="7254" y="514"/>
                    <a:pt x="7145" y="590"/>
                  </a:cubicBezTo>
                  <a:cubicBezTo>
                    <a:pt x="7095" y="626"/>
                    <a:pt x="7050" y="659"/>
                    <a:pt x="7005" y="698"/>
                  </a:cubicBezTo>
                  <a:cubicBezTo>
                    <a:pt x="6961" y="696"/>
                    <a:pt x="6919" y="693"/>
                    <a:pt x="6871" y="693"/>
                  </a:cubicBezTo>
                  <a:cubicBezTo>
                    <a:pt x="6830" y="693"/>
                    <a:pt x="6785" y="696"/>
                    <a:pt x="6740" y="696"/>
                  </a:cubicBezTo>
                  <a:lnTo>
                    <a:pt x="6738" y="696"/>
                  </a:lnTo>
                  <a:cubicBezTo>
                    <a:pt x="6626" y="704"/>
                    <a:pt x="6517" y="712"/>
                    <a:pt x="6411" y="726"/>
                  </a:cubicBezTo>
                  <a:cubicBezTo>
                    <a:pt x="6333" y="740"/>
                    <a:pt x="6252" y="757"/>
                    <a:pt x="6174" y="779"/>
                  </a:cubicBezTo>
                  <a:cubicBezTo>
                    <a:pt x="6096" y="796"/>
                    <a:pt x="6015" y="818"/>
                    <a:pt x="5940" y="843"/>
                  </a:cubicBezTo>
                  <a:lnTo>
                    <a:pt x="5934" y="846"/>
                  </a:lnTo>
                  <a:cubicBezTo>
                    <a:pt x="5764" y="905"/>
                    <a:pt x="5597" y="977"/>
                    <a:pt x="5440" y="1072"/>
                  </a:cubicBezTo>
                  <a:cubicBezTo>
                    <a:pt x="5357" y="1122"/>
                    <a:pt x="5279" y="1173"/>
                    <a:pt x="5206" y="1228"/>
                  </a:cubicBezTo>
                  <a:cubicBezTo>
                    <a:pt x="5128" y="1281"/>
                    <a:pt x="5053" y="1340"/>
                    <a:pt x="4983" y="1404"/>
                  </a:cubicBezTo>
                  <a:cubicBezTo>
                    <a:pt x="4849" y="1527"/>
                    <a:pt x="4729" y="1658"/>
                    <a:pt x="4620" y="1806"/>
                  </a:cubicBezTo>
                  <a:lnTo>
                    <a:pt x="4617" y="1809"/>
                  </a:lnTo>
                  <a:cubicBezTo>
                    <a:pt x="4578" y="1856"/>
                    <a:pt x="4548" y="1909"/>
                    <a:pt x="4514" y="1959"/>
                  </a:cubicBezTo>
                  <a:cubicBezTo>
                    <a:pt x="4442" y="1982"/>
                    <a:pt x="4372" y="2010"/>
                    <a:pt x="4305" y="2043"/>
                  </a:cubicBezTo>
                  <a:cubicBezTo>
                    <a:pt x="4202" y="2079"/>
                    <a:pt x="4101" y="2130"/>
                    <a:pt x="4006" y="2185"/>
                  </a:cubicBezTo>
                  <a:cubicBezTo>
                    <a:pt x="3817" y="2297"/>
                    <a:pt x="3644" y="2428"/>
                    <a:pt x="3487" y="2582"/>
                  </a:cubicBezTo>
                  <a:cubicBezTo>
                    <a:pt x="3462" y="2607"/>
                    <a:pt x="3443" y="2629"/>
                    <a:pt x="3421" y="2651"/>
                  </a:cubicBezTo>
                  <a:cubicBezTo>
                    <a:pt x="3270" y="2615"/>
                    <a:pt x="3111" y="2595"/>
                    <a:pt x="2955" y="2595"/>
                  </a:cubicBezTo>
                  <a:cubicBezTo>
                    <a:pt x="2458" y="2595"/>
                    <a:pt x="1981" y="2782"/>
                    <a:pt x="1607" y="3112"/>
                  </a:cubicBezTo>
                  <a:cubicBezTo>
                    <a:pt x="1431" y="3271"/>
                    <a:pt x="1250" y="3485"/>
                    <a:pt x="1116" y="3773"/>
                  </a:cubicBezTo>
                  <a:cubicBezTo>
                    <a:pt x="926" y="3932"/>
                    <a:pt x="770" y="4127"/>
                    <a:pt x="645" y="4353"/>
                  </a:cubicBezTo>
                  <a:cubicBezTo>
                    <a:pt x="282" y="4713"/>
                    <a:pt x="143" y="5106"/>
                    <a:pt x="89" y="5371"/>
                  </a:cubicBezTo>
                  <a:cubicBezTo>
                    <a:pt x="17" y="5687"/>
                    <a:pt x="0" y="6164"/>
                    <a:pt x="271" y="6680"/>
                  </a:cubicBezTo>
                  <a:cubicBezTo>
                    <a:pt x="405" y="6934"/>
                    <a:pt x="684" y="7319"/>
                    <a:pt x="1200" y="7547"/>
                  </a:cubicBezTo>
                  <a:cubicBezTo>
                    <a:pt x="1072" y="7678"/>
                    <a:pt x="963" y="7821"/>
                    <a:pt x="876" y="7977"/>
                  </a:cubicBezTo>
                  <a:cubicBezTo>
                    <a:pt x="628" y="8309"/>
                    <a:pt x="486" y="8719"/>
                    <a:pt x="488" y="9165"/>
                  </a:cubicBezTo>
                  <a:cubicBezTo>
                    <a:pt x="491" y="9436"/>
                    <a:pt x="547" y="9695"/>
                    <a:pt x="653" y="9938"/>
                  </a:cubicBezTo>
                  <a:cubicBezTo>
                    <a:pt x="447" y="10181"/>
                    <a:pt x="285" y="10468"/>
                    <a:pt x="182" y="10775"/>
                  </a:cubicBezTo>
                  <a:cubicBezTo>
                    <a:pt x="25" y="11252"/>
                    <a:pt x="14" y="11754"/>
                    <a:pt x="154" y="12226"/>
                  </a:cubicBezTo>
                  <a:cubicBezTo>
                    <a:pt x="282" y="12658"/>
                    <a:pt x="530" y="13038"/>
                    <a:pt x="876" y="13333"/>
                  </a:cubicBezTo>
                  <a:cubicBezTo>
                    <a:pt x="770" y="13623"/>
                    <a:pt x="675" y="13902"/>
                    <a:pt x="628" y="14059"/>
                  </a:cubicBezTo>
                  <a:lnTo>
                    <a:pt x="625" y="14070"/>
                  </a:lnTo>
                  <a:lnTo>
                    <a:pt x="620" y="14078"/>
                  </a:lnTo>
                  <a:cubicBezTo>
                    <a:pt x="586" y="14190"/>
                    <a:pt x="561" y="14310"/>
                    <a:pt x="547" y="14424"/>
                  </a:cubicBezTo>
                  <a:cubicBezTo>
                    <a:pt x="237" y="15286"/>
                    <a:pt x="184" y="15721"/>
                    <a:pt x="307" y="16210"/>
                  </a:cubicBezTo>
                  <a:cubicBezTo>
                    <a:pt x="447" y="16770"/>
                    <a:pt x="826" y="17236"/>
                    <a:pt x="1350" y="17490"/>
                  </a:cubicBezTo>
                  <a:cubicBezTo>
                    <a:pt x="1395" y="17512"/>
                    <a:pt x="1437" y="17532"/>
                    <a:pt x="1484" y="17549"/>
                  </a:cubicBezTo>
                  <a:cubicBezTo>
                    <a:pt x="1549" y="17744"/>
                    <a:pt x="1646" y="17931"/>
                    <a:pt x="1772" y="18098"/>
                  </a:cubicBezTo>
                  <a:cubicBezTo>
                    <a:pt x="1900" y="18268"/>
                    <a:pt x="2040" y="18405"/>
                    <a:pt x="2187" y="18511"/>
                  </a:cubicBezTo>
                  <a:cubicBezTo>
                    <a:pt x="2536" y="18955"/>
                    <a:pt x="3058" y="19234"/>
                    <a:pt x="3627" y="19264"/>
                  </a:cubicBezTo>
                  <a:cubicBezTo>
                    <a:pt x="3959" y="19568"/>
                    <a:pt x="4394" y="19753"/>
                    <a:pt x="4866" y="19767"/>
                  </a:cubicBezTo>
                  <a:cubicBezTo>
                    <a:pt x="4916" y="19772"/>
                    <a:pt x="5214" y="19778"/>
                    <a:pt x="5622" y="19792"/>
                  </a:cubicBezTo>
                  <a:cubicBezTo>
                    <a:pt x="5984" y="20492"/>
                    <a:pt x="6715" y="20977"/>
                    <a:pt x="7561" y="20980"/>
                  </a:cubicBezTo>
                  <a:lnTo>
                    <a:pt x="7572" y="20980"/>
                  </a:lnTo>
                  <a:cubicBezTo>
                    <a:pt x="7990" y="20980"/>
                    <a:pt x="8381" y="20863"/>
                    <a:pt x="8710" y="20659"/>
                  </a:cubicBezTo>
                  <a:cubicBezTo>
                    <a:pt x="8835" y="20687"/>
                    <a:pt x="8961" y="20707"/>
                    <a:pt x="9095" y="20709"/>
                  </a:cubicBezTo>
                  <a:cubicBezTo>
                    <a:pt x="9237" y="20715"/>
                    <a:pt x="11201" y="20776"/>
                    <a:pt x="12259" y="20776"/>
                  </a:cubicBezTo>
                  <a:cubicBezTo>
                    <a:pt x="12351" y="20776"/>
                    <a:pt x="12440" y="20776"/>
                    <a:pt x="12515" y="20771"/>
                  </a:cubicBezTo>
                  <a:cubicBezTo>
                    <a:pt x="12529" y="20790"/>
                    <a:pt x="12540" y="20807"/>
                    <a:pt x="12554" y="20824"/>
                  </a:cubicBezTo>
                  <a:cubicBezTo>
                    <a:pt x="12652" y="20961"/>
                    <a:pt x="12764" y="21089"/>
                    <a:pt x="12886" y="21209"/>
                  </a:cubicBezTo>
                  <a:cubicBezTo>
                    <a:pt x="12945" y="21267"/>
                    <a:pt x="13009" y="21323"/>
                    <a:pt x="13076" y="21371"/>
                  </a:cubicBezTo>
                  <a:cubicBezTo>
                    <a:pt x="13140" y="21424"/>
                    <a:pt x="13202" y="21477"/>
                    <a:pt x="13271" y="21521"/>
                  </a:cubicBezTo>
                  <a:cubicBezTo>
                    <a:pt x="13402" y="21608"/>
                    <a:pt x="13536" y="21686"/>
                    <a:pt x="13681" y="21753"/>
                  </a:cubicBezTo>
                  <a:lnTo>
                    <a:pt x="13684" y="21756"/>
                  </a:lnTo>
                  <a:cubicBezTo>
                    <a:pt x="13746" y="21786"/>
                    <a:pt x="13812" y="21811"/>
                    <a:pt x="13882" y="21831"/>
                  </a:cubicBezTo>
                  <a:cubicBezTo>
                    <a:pt x="13949" y="21859"/>
                    <a:pt x="14019" y="21884"/>
                    <a:pt x="14089" y="21906"/>
                  </a:cubicBezTo>
                  <a:cubicBezTo>
                    <a:pt x="14214" y="21943"/>
                    <a:pt x="14343" y="21976"/>
                    <a:pt x="14474" y="21996"/>
                  </a:cubicBezTo>
                  <a:cubicBezTo>
                    <a:pt x="14535" y="22007"/>
                    <a:pt x="14594" y="22012"/>
                    <a:pt x="14658" y="22021"/>
                  </a:cubicBezTo>
                  <a:cubicBezTo>
                    <a:pt x="14716" y="22032"/>
                    <a:pt x="14775" y="22037"/>
                    <a:pt x="14834" y="22040"/>
                  </a:cubicBezTo>
                  <a:lnTo>
                    <a:pt x="14845" y="22040"/>
                  </a:lnTo>
                  <a:cubicBezTo>
                    <a:pt x="14873" y="22046"/>
                    <a:pt x="14901" y="22046"/>
                    <a:pt x="14926" y="22046"/>
                  </a:cubicBezTo>
                  <a:cubicBezTo>
                    <a:pt x="14976" y="22049"/>
                    <a:pt x="15029" y="22049"/>
                    <a:pt x="15082" y="22049"/>
                  </a:cubicBezTo>
                  <a:lnTo>
                    <a:pt x="15087" y="22049"/>
                  </a:lnTo>
                  <a:cubicBezTo>
                    <a:pt x="15115" y="22049"/>
                    <a:pt x="15143" y="22049"/>
                    <a:pt x="15168" y="22046"/>
                  </a:cubicBezTo>
                  <a:cubicBezTo>
                    <a:pt x="15227" y="22040"/>
                    <a:pt x="15283" y="22037"/>
                    <a:pt x="15338" y="22032"/>
                  </a:cubicBezTo>
                  <a:cubicBezTo>
                    <a:pt x="15400" y="22026"/>
                    <a:pt x="15461" y="22023"/>
                    <a:pt x="15520" y="22018"/>
                  </a:cubicBezTo>
                  <a:cubicBezTo>
                    <a:pt x="15643" y="22004"/>
                    <a:pt x="15765" y="21979"/>
                    <a:pt x="15883" y="21954"/>
                  </a:cubicBezTo>
                  <a:lnTo>
                    <a:pt x="15888" y="21954"/>
                  </a:lnTo>
                  <a:lnTo>
                    <a:pt x="16075" y="21901"/>
                  </a:lnTo>
                  <a:cubicBezTo>
                    <a:pt x="16083" y="21898"/>
                    <a:pt x="16086" y="21898"/>
                    <a:pt x="16089" y="21898"/>
                  </a:cubicBezTo>
                  <a:cubicBezTo>
                    <a:pt x="16106" y="21901"/>
                    <a:pt x="16128" y="21906"/>
                    <a:pt x="16145" y="21909"/>
                  </a:cubicBezTo>
                  <a:lnTo>
                    <a:pt x="16148" y="21909"/>
                  </a:lnTo>
                  <a:cubicBezTo>
                    <a:pt x="16242" y="21926"/>
                    <a:pt x="16337" y="21937"/>
                    <a:pt x="16435" y="21940"/>
                  </a:cubicBezTo>
                  <a:cubicBezTo>
                    <a:pt x="16507" y="21951"/>
                    <a:pt x="16580" y="21954"/>
                    <a:pt x="16655" y="21954"/>
                  </a:cubicBezTo>
                  <a:lnTo>
                    <a:pt x="16733" y="21954"/>
                  </a:lnTo>
                  <a:lnTo>
                    <a:pt x="16784" y="21951"/>
                  </a:lnTo>
                  <a:cubicBezTo>
                    <a:pt x="16943" y="21940"/>
                    <a:pt x="17104" y="21920"/>
                    <a:pt x="17261" y="21881"/>
                  </a:cubicBezTo>
                  <a:lnTo>
                    <a:pt x="17263" y="21878"/>
                  </a:lnTo>
                  <a:cubicBezTo>
                    <a:pt x="17344" y="21856"/>
                    <a:pt x="17422" y="21837"/>
                    <a:pt x="17498" y="21809"/>
                  </a:cubicBezTo>
                  <a:cubicBezTo>
                    <a:pt x="17568" y="21786"/>
                    <a:pt x="17637" y="21761"/>
                    <a:pt x="17704" y="21739"/>
                  </a:cubicBezTo>
                  <a:lnTo>
                    <a:pt x="17721" y="21731"/>
                  </a:lnTo>
                  <a:cubicBezTo>
                    <a:pt x="17805" y="21697"/>
                    <a:pt x="17888" y="21658"/>
                    <a:pt x="17969" y="21613"/>
                  </a:cubicBezTo>
                  <a:cubicBezTo>
                    <a:pt x="17997" y="21599"/>
                    <a:pt x="18022" y="21585"/>
                    <a:pt x="18045" y="21572"/>
                  </a:cubicBezTo>
                  <a:cubicBezTo>
                    <a:pt x="18084" y="21549"/>
                    <a:pt x="18123" y="21524"/>
                    <a:pt x="18156" y="21505"/>
                  </a:cubicBezTo>
                  <a:cubicBezTo>
                    <a:pt x="18192" y="21488"/>
                    <a:pt x="18223" y="21466"/>
                    <a:pt x="18259" y="21449"/>
                  </a:cubicBezTo>
                  <a:lnTo>
                    <a:pt x="18268" y="21440"/>
                  </a:lnTo>
                  <a:cubicBezTo>
                    <a:pt x="18349" y="21393"/>
                    <a:pt x="18430" y="21337"/>
                    <a:pt x="18502" y="21284"/>
                  </a:cubicBezTo>
                  <a:cubicBezTo>
                    <a:pt x="18544" y="21254"/>
                    <a:pt x="18586" y="21223"/>
                    <a:pt x="18625" y="21187"/>
                  </a:cubicBezTo>
                  <a:cubicBezTo>
                    <a:pt x="18667" y="21156"/>
                    <a:pt x="18706" y="21128"/>
                    <a:pt x="18748" y="21092"/>
                  </a:cubicBezTo>
                  <a:cubicBezTo>
                    <a:pt x="18834" y="21019"/>
                    <a:pt x="18918" y="20944"/>
                    <a:pt x="18993" y="20863"/>
                  </a:cubicBezTo>
                  <a:cubicBezTo>
                    <a:pt x="19041" y="20818"/>
                    <a:pt x="19082" y="20768"/>
                    <a:pt x="19124" y="20721"/>
                  </a:cubicBezTo>
                  <a:cubicBezTo>
                    <a:pt x="19169" y="20670"/>
                    <a:pt x="19211" y="20623"/>
                    <a:pt x="19253" y="20570"/>
                  </a:cubicBezTo>
                  <a:cubicBezTo>
                    <a:pt x="19303" y="20506"/>
                    <a:pt x="19347" y="20444"/>
                    <a:pt x="19389" y="20378"/>
                  </a:cubicBezTo>
                  <a:cubicBezTo>
                    <a:pt x="19459" y="20336"/>
                    <a:pt x="19526" y="20291"/>
                    <a:pt x="19590" y="20241"/>
                  </a:cubicBezTo>
                  <a:cubicBezTo>
                    <a:pt x="19685" y="20182"/>
                    <a:pt x="19771" y="20115"/>
                    <a:pt x="19850" y="20040"/>
                  </a:cubicBezTo>
                  <a:lnTo>
                    <a:pt x="19852" y="20037"/>
                  </a:lnTo>
                  <a:cubicBezTo>
                    <a:pt x="20017" y="19884"/>
                    <a:pt x="20162" y="19708"/>
                    <a:pt x="20282" y="19515"/>
                  </a:cubicBezTo>
                  <a:cubicBezTo>
                    <a:pt x="20338" y="19423"/>
                    <a:pt x="20388" y="19329"/>
                    <a:pt x="20427" y="19231"/>
                  </a:cubicBezTo>
                  <a:cubicBezTo>
                    <a:pt x="20475" y="19147"/>
                    <a:pt x="20508" y="19055"/>
                    <a:pt x="20544" y="18966"/>
                  </a:cubicBezTo>
                  <a:lnTo>
                    <a:pt x="20544" y="18969"/>
                  </a:lnTo>
                  <a:cubicBezTo>
                    <a:pt x="20594" y="18810"/>
                    <a:pt x="20636" y="18642"/>
                    <a:pt x="20661" y="18469"/>
                  </a:cubicBezTo>
                  <a:cubicBezTo>
                    <a:pt x="20673" y="18397"/>
                    <a:pt x="20678" y="18324"/>
                    <a:pt x="20684" y="18254"/>
                  </a:cubicBezTo>
                  <a:cubicBezTo>
                    <a:pt x="20684" y="18252"/>
                    <a:pt x="20684" y="18246"/>
                    <a:pt x="20687" y="18243"/>
                  </a:cubicBezTo>
                  <a:cubicBezTo>
                    <a:pt x="20952" y="18037"/>
                    <a:pt x="21178" y="17780"/>
                    <a:pt x="21348" y="17487"/>
                  </a:cubicBezTo>
                  <a:cubicBezTo>
                    <a:pt x="21537" y="17166"/>
                    <a:pt x="21652" y="16807"/>
                    <a:pt x="21699" y="16438"/>
                  </a:cubicBezTo>
                  <a:cubicBezTo>
                    <a:pt x="21948" y="15984"/>
                    <a:pt x="22014" y="15462"/>
                    <a:pt x="21881" y="14974"/>
                  </a:cubicBezTo>
                  <a:cubicBezTo>
                    <a:pt x="21797" y="14667"/>
                    <a:pt x="21649" y="14396"/>
                    <a:pt x="21448" y="14179"/>
                  </a:cubicBezTo>
                  <a:cubicBezTo>
                    <a:pt x="21470" y="13961"/>
                    <a:pt x="21457" y="13738"/>
                    <a:pt x="21401" y="13517"/>
                  </a:cubicBezTo>
                  <a:lnTo>
                    <a:pt x="21384" y="13453"/>
                  </a:lnTo>
                  <a:lnTo>
                    <a:pt x="21362" y="13386"/>
                  </a:lnTo>
                  <a:cubicBezTo>
                    <a:pt x="21350" y="13358"/>
                    <a:pt x="21150" y="12745"/>
                    <a:pt x="20901" y="12058"/>
                  </a:cubicBezTo>
                  <a:cubicBezTo>
                    <a:pt x="20966" y="12011"/>
                    <a:pt x="21024" y="11961"/>
                    <a:pt x="21083" y="11908"/>
                  </a:cubicBezTo>
                  <a:cubicBezTo>
                    <a:pt x="21345" y="11659"/>
                    <a:pt x="21523" y="11355"/>
                    <a:pt x="21616" y="11035"/>
                  </a:cubicBezTo>
                  <a:cubicBezTo>
                    <a:pt x="21724" y="10792"/>
                    <a:pt x="21780" y="10524"/>
                    <a:pt x="21777" y="10239"/>
                  </a:cubicBezTo>
                  <a:cubicBezTo>
                    <a:pt x="21777" y="10161"/>
                    <a:pt x="21769" y="10078"/>
                    <a:pt x="21761" y="9997"/>
                  </a:cubicBezTo>
                  <a:cubicBezTo>
                    <a:pt x="21747" y="9634"/>
                    <a:pt x="21629" y="9274"/>
                    <a:pt x="21412" y="8956"/>
                  </a:cubicBezTo>
                  <a:cubicBezTo>
                    <a:pt x="21191" y="8644"/>
                    <a:pt x="20887" y="8404"/>
                    <a:pt x="20539" y="8264"/>
                  </a:cubicBezTo>
                  <a:cubicBezTo>
                    <a:pt x="20469" y="8222"/>
                    <a:pt x="20396" y="8183"/>
                    <a:pt x="20324" y="8153"/>
                  </a:cubicBezTo>
                  <a:cubicBezTo>
                    <a:pt x="20541" y="7603"/>
                    <a:pt x="20553" y="6981"/>
                    <a:pt x="20329" y="6398"/>
                  </a:cubicBezTo>
                  <a:cubicBezTo>
                    <a:pt x="20170" y="5982"/>
                    <a:pt x="19905" y="5614"/>
                    <a:pt x="19557" y="5329"/>
                  </a:cubicBezTo>
                  <a:cubicBezTo>
                    <a:pt x="19546" y="5324"/>
                    <a:pt x="19537" y="5316"/>
                    <a:pt x="19529" y="5310"/>
                  </a:cubicBezTo>
                  <a:cubicBezTo>
                    <a:pt x="19420" y="5062"/>
                    <a:pt x="19292" y="4805"/>
                    <a:pt x="19133" y="4546"/>
                  </a:cubicBezTo>
                  <a:cubicBezTo>
                    <a:pt x="19506" y="4043"/>
                    <a:pt x="19621" y="3399"/>
                    <a:pt x="19437" y="2796"/>
                  </a:cubicBezTo>
                  <a:cubicBezTo>
                    <a:pt x="19325" y="2425"/>
                    <a:pt x="19119" y="2113"/>
                    <a:pt x="18831" y="1862"/>
                  </a:cubicBezTo>
                  <a:cubicBezTo>
                    <a:pt x="18692" y="1613"/>
                    <a:pt x="18497" y="1401"/>
                    <a:pt x="18262" y="1237"/>
                  </a:cubicBezTo>
                  <a:cubicBezTo>
                    <a:pt x="17925" y="997"/>
                    <a:pt x="17526" y="866"/>
                    <a:pt x="17116" y="866"/>
                  </a:cubicBezTo>
                  <a:cubicBezTo>
                    <a:pt x="16692" y="866"/>
                    <a:pt x="16348" y="991"/>
                    <a:pt x="16075" y="1159"/>
                  </a:cubicBezTo>
                  <a:cubicBezTo>
                    <a:pt x="15735" y="1234"/>
                    <a:pt x="15414" y="1393"/>
                    <a:pt x="15154" y="1627"/>
                  </a:cubicBezTo>
                  <a:cubicBezTo>
                    <a:pt x="15054" y="1717"/>
                    <a:pt x="14959" y="1823"/>
                    <a:pt x="14878" y="1932"/>
                  </a:cubicBezTo>
                  <a:cubicBezTo>
                    <a:pt x="14850" y="1926"/>
                    <a:pt x="14822" y="1926"/>
                    <a:pt x="14792" y="1926"/>
                  </a:cubicBezTo>
                  <a:cubicBezTo>
                    <a:pt x="14638" y="1926"/>
                    <a:pt x="14485" y="1945"/>
                    <a:pt x="14340" y="1973"/>
                  </a:cubicBezTo>
                  <a:cubicBezTo>
                    <a:pt x="14287" y="1912"/>
                    <a:pt x="14228" y="1856"/>
                    <a:pt x="14167" y="1806"/>
                  </a:cubicBezTo>
                  <a:cubicBezTo>
                    <a:pt x="14147" y="1772"/>
                    <a:pt x="14122" y="1739"/>
                    <a:pt x="14097" y="1708"/>
                  </a:cubicBezTo>
                  <a:cubicBezTo>
                    <a:pt x="13729" y="1209"/>
                    <a:pt x="13140" y="913"/>
                    <a:pt x="12518" y="913"/>
                  </a:cubicBezTo>
                  <a:cubicBezTo>
                    <a:pt x="12208" y="913"/>
                    <a:pt x="11913" y="983"/>
                    <a:pt x="11642" y="1117"/>
                  </a:cubicBezTo>
                  <a:cubicBezTo>
                    <a:pt x="11622" y="1095"/>
                    <a:pt x="11600" y="1069"/>
                    <a:pt x="11581" y="1047"/>
                  </a:cubicBezTo>
                  <a:cubicBezTo>
                    <a:pt x="11472" y="936"/>
                    <a:pt x="11357" y="832"/>
                    <a:pt x="11235" y="737"/>
                  </a:cubicBezTo>
                  <a:lnTo>
                    <a:pt x="11232" y="735"/>
                  </a:lnTo>
                  <a:cubicBezTo>
                    <a:pt x="11179" y="696"/>
                    <a:pt x="11123" y="657"/>
                    <a:pt x="11067" y="623"/>
                  </a:cubicBezTo>
                  <a:cubicBezTo>
                    <a:pt x="11012" y="581"/>
                    <a:pt x="10950" y="542"/>
                    <a:pt x="10886" y="509"/>
                  </a:cubicBezTo>
                  <a:cubicBezTo>
                    <a:pt x="10783" y="447"/>
                    <a:pt x="10674" y="392"/>
                    <a:pt x="10562" y="347"/>
                  </a:cubicBezTo>
                  <a:lnTo>
                    <a:pt x="10560" y="344"/>
                  </a:lnTo>
                  <a:cubicBezTo>
                    <a:pt x="10509" y="322"/>
                    <a:pt x="10456" y="302"/>
                    <a:pt x="10406" y="286"/>
                  </a:cubicBezTo>
                  <a:cubicBezTo>
                    <a:pt x="10356" y="263"/>
                    <a:pt x="10309" y="246"/>
                    <a:pt x="10258" y="227"/>
                  </a:cubicBezTo>
                  <a:lnTo>
                    <a:pt x="10255" y="224"/>
                  </a:lnTo>
                  <a:cubicBezTo>
                    <a:pt x="10163" y="193"/>
                    <a:pt x="10071" y="166"/>
                    <a:pt x="9977" y="140"/>
                  </a:cubicBezTo>
                  <a:cubicBezTo>
                    <a:pt x="9932" y="127"/>
                    <a:pt x="9890" y="121"/>
                    <a:pt x="9843" y="110"/>
                  </a:cubicBezTo>
                  <a:cubicBezTo>
                    <a:pt x="9795" y="96"/>
                    <a:pt x="9745" y="85"/>
                    <a:pt x="9698" y="76"/>
                  </a:cubicBezTo>
                  <a:cubicBezTo>
                    <a:pt x="9586" y="54"/>
                    <a:pt x="9474" y="37"/>
                    <a:pt x="9363" y="26"/>
                  </a:cubicBezTo>
                  <a:lnTo>
                    <a:pt x="9346" y="23"/>
                  </a:lnTo>
                  <a:lnTo>
                    <a:pt x="9326" y="18"/>
                  </a:lnTo>
                  <a:cubicBezTo>
                    <a:pt x="9282" y="15"/>
                    <a:pt x="9234" y="12"/>
                    <a:pt x="9184" y="12"/>
                  </a:cubicBezTo>
                  <a:cubicBezTo>
                    <a:pt x="9126" y="7"/>
                    <a:pt x="9067" y="1"/>
                    <a:pt x="9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 rot="-922284">
              <a:off x="1476127" y="405104"/>
              <a:ext cx="258987" cy="200588"/>
            </a:xfrm>
            <a:custGeom>
              <a:avLst/>
              <a:gdLst/>
              <a:ahLst/>
              <a:cxnLst/>
              <a:rect l="l" t="t" r="r" b="b"/>
              <a:pathLst>
                <a:path w="4049" h="3136" extrusionOk="0">
                  <a:moveTo>
                    <a:pt x="1115" y="0"/>
                  </a:moveTo>
                  <a:cubicBezTo>
                    <a:pt x="781" y="0"/>
                    <a:pt x="411" y="61"/>
                    <a:pt x="1" y="198"/>
                  </a:cubicBezTo>
                  <a:lnTo>
                    <a:pt x="18" y="435"/>
                  </a:lnTo>
                  <a:cubicBezTo>
                    <a:pt x="200" y="398"/>
                    <a:pt x="439" y="365"/>
                    <a:pt x="708" y="365"/>
                  </a:cubicBezTo>
                  <a:cubicBezTo>
                    <a:pt x="1690" y="365"/>
                    <a:pt x="3086" y="809"/>
                    <a:pt x="3703" y="3136"/>
                  </a:cubicBezTo>
                  <a:lnTo>
                    <a:pt x="4049" y="3091"/>
                  </a:lnTo>
                  <a:cubicBezTo>
                    <a:pt x="4049" y="3091"/>
                    <a:pt x="3508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 rot="-922284">
              <a:off x="1489166" y="466594"/>
              <a:ext cx="203147" cy="151529"/>
            </a:xfrm>
            <a:custGeom>
              <a:avLst/>
              <a:gdLst/>
              <a:ahLst/>
              <a:cxnLst/>
              <a:rect l="l" t="t" r="r" b="b"/>
              <a:pathLst>
                <a:path w="3176" h="2369" extrusionOk="0">
                  <a:moveTo>
                    <a:pt x="734" y="0"/>
                  </a:moveTo>
                  <a:cubicBezTo>
                    <a:pt x="465" y="0"/>
                    <a:pt x="213" y="42"/>
                    <a:pt x="0" y="95"/>
                  </a:cubicBezTo>
                  <a:lnTo>
                    <a:pt x="23" y="360"/>
                  </a:lnTo>
                  <a:cubicBezTo>
                    <a:pt x="23" y="360"/>
                    <a:pt x="188" y="333"/>
                    <a:pt x="438" y="333"/>
                  </a:cubicBezTo>
                  <a:cubicBezTo>
                    <a:pt x="1172" y="333"/>
                    <a:pt x="2635" y="563"/>
                    <a:pt x="2801" y="2368"/>
                  </a:cubicBezTo>
                  <a:lnTo>
                    <a:pt x="3175" y="2318"/>
                  </a:lnTo>
                  <a:cubicBezTo>
                    <a:pt x="2670" y="437"/>
                    <a:pt x="1609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 rot="-922284">
              <a:off x="1481384" y="430612"/>
              <a:ext cx="235960" cy="181271"/>
            </a:xfrm>
            <a:custGeom>
              <a:avLst/>
              <a:gdLst/>
              <a:ahLst/>
              <a:cxnLst/>
              <a:rect l="l" t="t" r="r" b="b"/>
              <a:pathLst>
                <a:path w="3689" h="2834" extrusionOk="0">
                  <a:moveTo>
                    <a:pt x="690" y="1"/>
                  </a:moveTo>
                  <a:cubicBezTo>
                    <a:pt x="420" y="1"/>
                    <a:pt x="182" y="34"/>
                    <a:pt x="0" y="71"/>
                  </a:cubicBezTo>
                  <a:lnTo>
                    <a:pt x="39" y="610"/>
                  </a:lnTo>
                  <a:cubicBezTo>
                    <a:pt x="252" y="557"/>
                    <a:pt x="504" y="515"/>
                    <a:pt x="773" y="515"/>
                  </a:cubicBezTo>
                  <a:cubicBezTo>
                    <a:pt x="1648" y="515"/>
                    <a:pt x="2709" y="952"/>
                    <a:pt x="3217" y="2833"/>
                  </a:cubicBezTo>
                  <a:lnTo>
                    <a:pt x="3688" y="2772"/>
                  </a:lnTo>
                  <a:cubicBezTo>
                    <a:pt x="3067" y="445"/>
                    <a:pt x="1671" y="1"/>
                    <a:pt x="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 rot="-922284">
              <a:off x="1476087" y="430733"/>
              <a:ext cx="231866" cy="164769"/>
            </a:xfrm>
            <a:custGeom>
              <a:avLst/>
              <a:gdLst/>
              <a:ahLst/>
              <a:cxnLst/>
              <a:rect l="l" t="t" r="r" b="b"/>
              <a:pathLst>
                <a:path w="3625" h="2576" extrusionOk="0">
                  <a:moveTo>
                    <a:pt x="681" y="1"/>
                  </a:moveTo>
                  <a:cubicBezTo>
                    <a:pt x="303" y="1"/>
                    <a:pt x="43" y="59"/>
                    <a:pt x="37" y="62"/>
                  </a:cubicBezTo>
                  <a:cubicBezTo>
                    <a:pt x="17" y="65"/>
                    <a:pt x="1" y="84"/>
                    <a:pt x="9" y="107"/>
                  </a:cubicBezTo>
                  <a:cubicBezTo>
                    <a:pt x="11" y="121"/>
                    <a:pt x="25" y="136"/>
                    <a:pt x="43" y="136"/>
                  </a:cubicBezTo>
                  <a:cubicBezTo>
                    <a:pt x="46" y="136"/>
                    <a:pt x="50" y="136"/>
                    <a:pt x="54" y="134"/>
                  </a:cubicBezTo>
                  <a:cubicBezTo>
                    <a:pt x="59" y="133"/>
                    <a:pt x="313" y="76"/>
                    <a:pt x="683" y="76"/>
                  </a:cubicBezTo>
                  <a:cubicBezTo>
                    <a:pt x="1120" y="76"/>
                    <a:pt x="1720" y="156"/>
                    <a:pt x="2263" y="500"/>
                  </a:cubicBezTo>
                  <a:cubicBezTo>
                    <a:pt x="2910" y="910"/>
                    <a:pt x="3343" y="1596"/>
                    <a:pt x="3544" y="2545"/>
                  </a:cubicBezTo>
                  <a:cubicBezTo>
                    <a:pt x="3546" y="2562"/>
                    <a:pt x="3566" y="2575"/>
                    <a:pt x="3583" y="2575"/>
                  </a:cubicBezTo>
                  <a:lnTo>
                    <a:pt x="3586" y="2575"/>
                  </a:lnTo>
                  <a:cubicBezTo>
                    <a:pt x="3605" y="2573"/>
                    <a:pt x="3625" y="2550"/>
                    <a:pt x="3616" y="2531"/>
                  </a:cubicBezTo>
                  <a:cubicBezTo>
                    <a:pt x="3413" y="1560"/>
                    <a:pt x="2969" y="857"/>
                    <a:pt x="2305" y="439"/>
                  </a:cubicBezTo>
                  <a:cubicBezTo>
                    <a:pt x="1745" y="83"/>
                    <a:pt x="113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 rot="-922284">
              <a:off x="1482112" y="463402"/>
              <a:ext cx="207752" cy="145068"/>
            </a:xfrm>
            <a:custGeom>
              <a:avLst/>
              <a:gdLst/>
              <a:ahLst/>
              <a:cxnLst/>
              <a:rect l="l" t="t" r="r" b="b"/>
              <a:pathLst>
                <a:path w="3248" h="2268" extrusionOk="0">
                  <a:moveTo>
                    <a:pt x="592" y="1"/>
                  </a:moveTo>
                  <a:cubicBezTo>
                    <a:pt x="265" y="1"/>
                    <a:pt x="44" y="53"/>
                    <a:pt x="37" y="55"/>
                  </a:cubicBezTo>
                  <a:cubicBezTo>
                    <a:pt x="14" y="63"/>
                    <a:pt x="0" y="83"/>
                    <a:pt x="9" y="105"/>
                  </a:cubicBezTo>
                  <a:cubicBezTo>
                    <a:pt x="14" y="122"/>
                    <a:pt x="30" y="134"/>
                    <a:pt x="47" y="134"/>
                  </a:cubicBezTo>
                  <a:cubicBezTo>
                    <a:pt x="50" y="134"/>
                    <a:pt x="53" y="134"/>
                    <a:pt x="56" y="133"/>
                  </a:cubicBezTo>
                  <a:cubicBezTo>
                    <a:pt x="61" y="133"/>
                    <a:pt x="285" y="78"/>
                    <a:pt x="612" y="78"/>
                  </a:cubicBezTo>
                  <a:cubicBezTo>
                    <a:pt x="822" y="78"/>
                    <a:pt x="1075" y="101"/>
                    <a:pt x="1340" y="175"/>
                  </a:cubicBezTo>
                  <a:cubicBezTo>
                    <a:pt x="2246" y="426"/>
                    <a:pt x="2866" y="1118"/>
                    <a:pt x="3167" y="2239"/>
                  </a:cubicBezTo>
                  <a:cubicBezTo>
                    <a:pt x="3172" y="2256"/>
                    <a:pt x="3189" y="2267"/>
                    <a:pt x="3206" y="2267"/>
                  </a:cubicBezTo>
                  <a:cubicBezTo>
                    <a:pt x="3209" y="2267"/>
                    <a:pt x="3214" y="2267"/>
                    <a:pt x="3214" y="2262"/>
                  </a:cubicBezTo>
                  <a:cubicBezTo>
                    <a:pt x="3234" y="2256"/>
                    <a:pt x="3248" y="2236"/>
                    <a:pt x="3242" y="2214"/>
                  </a:cubicBezTo>
                  <a:cubicBezTo>
                    <a:pt x="2717" y="291"/>
                    <a:pt x="136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 rot="-922284">
              <a:off x="1393185" y="420382"/>
              <a:ext cx="196303" cy="113662"/>
            </a:xfrm>
            <a:custGeom>
              <a:avLst/>
              <a:gdLst/>
              <a:ahLst/>
              <a:cxnLst/>
              <a:rect l="l" t="t" r="r" b="b"/>
              <a:pathLst>
                <a:path w="3069" h="1777" extrusionOk="0">
                  <a:moveTo>
                    <a:pt x="1824" y="0"/>
                  </a:moveTo>
                  <a:cubicBezTo>
                    <a:pt x="1674" y="0"/>
                    <a:pt x="1546" y="89"/>
                    <a:pt x="1463" y="202"/>
                  </a:cubicBezTo>
                  <a:lnTo>
                    <a:pt x="1463" y="202"/>
                  </a:lnTo>
                  <a:cubicBezTo>
                    <a:pt x="1402" y="158"/>
                    <a:pt x="1324" y="120"/>
                    <a:pt x="1226" y="94"/>
                  </a:cubicBezTo>
                  <a:cubicBezTo>
                    <a:pt x="1156" y="75"/>
                    <a:pt x="1096" y="67"/>
                    <a:pt x="1044" y="67"/>
                  </a:cubicBezTo>
                  <a:cubicBezTo>
                    <a:pt x="654" y="67"/>
                    <a:pt x="746" y="534"/>
                    <a:pt x="746" y="534"/>
                  </a:cubicBezTo>
                  <a:cubicBezTo>
                    <a:pt x="711" y="516"/>
                    <a:pt x="675" y="507"/>
                    <a:pt x="639" y="507"/>
                  </a:cubicBezTo>
                  <a:cubicBezTo>
                    <a:pt x="333" y="507"/>
                    <a:pt x="0" y="1114"/>
                    <a:pt x="419" y="1388"/>
                  </a:cubicBezTo>
                  <a:cubicBezTo>
                    <a:pt x="549" y="1473"/>
                    <a:pt x="669" y="1507"/>
                    <a:pt x="770" y="1508"/>
                  </a:cubicBezTo>
                  <a:lnTo>
                    <a:pt x="770" y="1508"/>
                  </a:lnTo>
                  <a:cubicBezTo>
                    <a:pt x="811" y="1653"/>
                    <a:pt x="920" y="1776"/>
                    <a:pt x="1135" y="1776"/>
                  </a:cubicBezTo>
                  <a:cubicBezTo>
                    <a:pt x="1144" y="1776"/>
                    <a:pt x="1153" y="1776"/>
                    <a:pt x="1161" y="1776"/>
                  </a:cubicBezTo>
                  <a:cubicBezTo>
                    <a:pt x="1491" y="1761"/>
                    <a:pt x="1707" y="1675"/>
                    <a:pt x="1824" y="1556"/>
                  </a:cubicBezTo>
                  <a:lnTo>
                    <a:pt x="1824" y="1556"/>
                  </a:lnTo>
                  <a:cubicBezTo>
                    <a:pt x="1851" y="1590"/>
                    <a:pt x="1884" y="1621"/>
                    <a:pt x="1926" y="1650"/>
                  </a:cubicBezTo>
                  <a:cubicBezTo>
                    <a:pt x="1976" y="1686"/>
                    <a:pt x="2034" y="1701"/>
                    <a:pt x="2096" y="1701"/>
                  </a:cubicBezTo>
                  <a:cubicBezTo>
                    <a:pt x="2500" y="1701"/>
                    <a:pt x="3069" y="1030"/>
                    <a:pt x="2699" y="682"/>
                  </a:cubicBezTo>
                  <a:cubicBezTo>
                    <a:pt x="2605" y="595"/>
                    <a:pt x="2510" y="561"/>
                    <a:pt x="2422" y="561"/>
                  </a:cubicBezTo>
                  <a:cubicBezTo>
                    <a:pt x="2404" y="561"/>
                    <a:pt x="2387" y="562"/>
                    <a:pt x="2370" y="565"/>
                  </a:cubicBezTo>
                  <a:lnTo>
                    <a:pt x="2370" y="565"/>
                  </a:lnTo>
                  <a:cubicBezTo>
                    <a:pt x="2364" y="387"/>
                    <a:pt x="2264" y="187"/>
                    <a:pt x="2037" y="60"/>
                  </a:cubicBezTo>
                  <a:cubicBezTo>
                    <a:pt x="1963" y="18"/>
                    <a:pt x="1892" y="0"/>
                    <a:pt x="1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 rot="-922284">
              <a:off x="1402521" y="418219"/>
              <a:ext cx="175707" cy="118716"/>
            </a:xfrm>
            <a:custGeom>
              <a:avLst/>
              <a:gdLst/>
              <a:ahLst/>
              <a:cxnLst/>
              <a:rect l="l" t="t" r="r" b="b"/>
              <a:pathLst>
                <a:path w="2747" h="1856" extrusionOk="0">
                  <a:moveTo>
                    <a:pt x="1326" y="296"/>
                  </a:moveTo>
                  <a:cubicBezTo>
                    <a:pt x="1446" y="397"/>
                    <a:pt x="1474" y="522"/>
                    <a:pt x="1446" y="609"/>
                  </a:cubicBezTo>
                  <a:cubicBezTo>
                    <a:pt x="1432" y="653"/>
                    <a:pt x="1405" y="677"/>
                    <a:pt x="1372" y="677"/>
                  </a:cubicBezTo>
                  <a:cubicBezTo>
                    <a:pt x="1352" y="677"/>
                    <a:pt x="1331" y="668"/>
                    <a:pt x="1309" y="651"/>
                  </a:cubicBezTo>
                  <a:cubicBezTo>
                    <a:pt x="1228" y="592"/>
                    <a:pt x="1240" y="436"/>
                    <a:pt x="1326" y="296"/>
                  </a:cubicBezTo>
                  <a:close/>
                  <a:moveTo>
                    <a:pt x="2188" y="648"/>
                  </a:moveTo>
                  <a:cubicBezTo>
                    <a:pt x="2183" y="798"/>
                    <a:pt x="2093" y="916"/>
                    <a:pt x="1968" y="941"/>
                  </a:cubicBezTo>
                  <a:cubicBezTo>
                    <a:pt x="1957" y="941"/>
                    <a:pt x="1951" y="943"/>
                    <a:pt x="1940" y="943"/>
                  </a:cubicBezTo>
                  <a:cubicBezTo>
                    <a:pt x="1915" y="943"/>
                    <a:pt x="1912" y="935"/>
                    <a:pt x="1912" y="924"/>
                  </a:cubicBezTo>
                  <a:cubicBezTo>
                    <a:pt x="1909" y="851"/>
                    <a:pt x="2032" y="692"/>
                    <a:pt x="2188" y="648"/>
                  </a:cubicBezTo>
                  <a:close/>
                  <a:moveTo>
                    <a:pt x="768" y="1111"/>
                  </a:moveTo>
                  <a:cubicBezTo>
                    <a:pt x="790" y="1111"/>
                    <a:pt x="810" y="1130"/>
                    <a:pt x="824" y="1147"/>
                  </a:cubicBezTo>
                  <a:cubicBezTo>
                    <a:pt x="891" y="1220"/>
                    <a:pt x="908" y="1303"/>
                    <a:pt x="877" y="1376"/>
                  </a:cubicBezTo>
                  <a:cubicBezTo>
                    <a:pt x="846" y="1451"/>
                    <a:pt x="765" y="1499"/>
                    <a:pt x="662" y="1507"/>
                  </a:cubicBezTo>
                  <a:cubicBezTo>
                    <a:pt x="634" y="1370"/>
                    <a:pt x="665" y="1220"/>
                    <a:pt x="718" y="1150"/>
                  </a:cubicBezTo>
                  <a:cubicBezTo>
                    <a:pt x="726" y="1133"/>
                    <a:pt x="749" y="1111"/>
                    <a:pt x="768" y="1111"/>
                  </a:cubicBezTo>
                  <a:close/>
                  <a:moveTo>
                    <a:pt x="1686" y="1175"/>
                  </a:moveTo>
                  <a:cubicBezTo>
                    <a:pt x="1694" y="1175"/>
                    <a:pt x="1711" y="1192"/>
                    <a:pt x="1728" y="1234"/>
                  </a:cubicBezTo>
                  <a:cubicBezTo>
                    <a:pt x="1767" y="1340"/>
                    <a:pt x="1753" y="1443"/>
                    <a:pt x="1686" y="1529"/>
                  </a:cubicBezTo>
                  <a:cubicBezTo>
                    <a:pt x="1613" y="1415"/>
                    <a:pt x="1613" y="1289"/>
                    <a:pt x="1647" y="1217"/>
                  </a:cubicBezTo>
                  <a:cubicBezTo>
                    <a:pt x="1661" y="1186"/>
                    <a:pt x="1680" y="1175"/>
                    <a:pt x="1686" y="1175"/>
                  </a:cubicBezTo>
                  <a:close/>
                  <a:moveTo>
                    <a:pt x="1685" y="74"/>
                  </a:moveTo>
                  <a:cubicBezTo>
                    <a:pt x="1749" y="74"/>
                    <a:pt x="1815" y="91"/>
                    <a:pt x="1878" y="126"/>
                  </a:cubicBezTo>
                  <a:cubicBezTo>
                    <a:pt x="2057" y="226"/>
                    <a:pt x="2171" y="385"/>
                    <a:pt x="2188" y="564"/>
                  </a:cubicBezTo>
                  <a:cubicBezTo>
                    <a:pt x="1987" y="614"/>
                    <a:pt x="1828" y="815"/>
                    <a:pt x="1839" y="927"/>
                  </a:cubicBezTo>
                  <a:cubicBezTo>
                    <a:pt x="1842" y="985"/>
                    <a:pt x="1884" y="1022"/>
                    <a:pt x="1948" y="1022"/>
                  </a:cubicBezTo>
                  <a:cubicBezTo>
                    <a:pt x="1959" y="1022"/>
                    <a:pt x="1973" y="1022"/>
                    <a:pt x="1990" y="1019"/>
                  </a:cubicBezTo>
                  <a:cubicBezTo>
                    <a:pt x="2155" y="985"/>
                    <a:pt x="2266" y="832"/>
                    <a:pt x="2272" y="637"/>
                  </a:cubicBezTo>
                  <a:cubicBezTo>
                    <a:pt x="2275" y="636"/>
                    <a:pt x="2278" y="636"/>
                    <a:pt x="2281" y="636"/>
                  </a:cubicBezTo>
                  <a:cubicBezTo>
                    <a:pt x="2370" y="636"/>
                    <a:pt x="2456" y="675"/>
                    <a:pt x="2534" y="748"/>
                  </a:cubicBezTo>
                  <a:cubicBezTo>
                    <a:pt x="2676" y="882"/>
                    <a:pt x="2648" y="1055"/>
                    <a:pt x="2601" y="1178"/>
                  </a:cubicBezTo>
                  <a:cubicBezTo>
                    <a:pt x="2492" y="1451"/>
                    <a:pt x="2185" y="1697"/>
                    <a:pt x="1954" y="1697"/>
                  </a:cubicBezTo>
                  <a:cubicBezTo>
                    <a:pt x="1898" y="1697"/>
                    <a:pt x="1851" y="1680"/>
                    <a:pt x="1809" y="1652"/>
                  </a:cubicBezTo>
                  <a:cubicBezTo>
                    <a:pt x="1784" y="1635"/>
                    <a:pt x="1758" y="1613"/>
                    <a:pt x="1739" y="1593"/>
                  </a:cubicBezTo>
                  <a:cubicBezTo>
                    <a:pt x="1828" y="1485"/>
                    <a:pt x="1853" y="1345"/>
                    <a:pt x="1800" y="1206"/>
                  </a:cubicBezTo>
                  <a:cubicBezTo>
                    <a:pt x="1767" y="1119"/>
                    <a:pt x="1722" y="1097"/>
                    <a:pt x="1686" y="1097"/>
                  </a:cubicBezTo>
                  <a:cubicBezTo>
                    <a:pt x="1641" y="1097"/>
                    <a:pt x="1602" y="1130"/>
                    <a:pt x="1574" y="1186"/>
                  </a:cubicBezTo>
                  <a:cubicBezTo>
                    <a:pt x="1530" y="1284"/>
                    <a:pt x="1530" y="1446"/>
                    <a:pt x="1630" y="1591"/>
                  </a:cubicBezTo>
                  <a:cubicBezTo>
                    <a:pt x="1535" y="1669"/>
                    <a:pt x="1360" y="1761"/>
                    <a:pt x="1016" y="1775"/>
                  </a:cubicBezTo>
                  <a:cubicBezTo>
                    <a:pt x="1013" y="1775"/>
                    <a:pt x="1006" y="1774"/>
                    <a:pt x="1000" y="1774"/>
                  </a:cubicBezTo>
                  <a:cubicBezTo>
                    <a:pt x="997" y="1774"/>
                    <a:pt x="994" y="1774"/>
                    <a:pt x="991" y="1775"/>
                  </a:cubicBezTo>
                  <a:cubicBezTo>
                    <a:pt x="807" y="1775"/>
                    <a:pt x="723" y="1680"/>
                    <a:pt x="682" y="1582"/>
                  </a:cubicBezTo>
                  <a:cubicBezTo>
                    <a:pt x="804" y="1568"/>
                    <a:pt x="905" y="1501"/>
                    <a:pt x="938" y="1412"/>
                  </a:cubicBezTo>
                  <a:cubicBezTo>
                    <a:pt x="989" y="1312"/>
                    <a:pt x="961" y="1195"/>
                    <a:pt x="877" y="1097"/>
                  </a:cubicBezTo>
                  <a:cubicBezTo>
                    <a:pt x="838" y="1061"/>
                    <a:pt x="804" y="1038"/>
                    <a:pt x="763" y="1038"/>
                  </a:cubicBezTo>
                  <a:cubicBezTo>
                    <a:pt x="735" y="1038"/>
                    <a:pt x="687" y="1049"/>
                    <a:pt x="645" y="1105"/>
                  </a:cubicBezTo>
                  <a:cubicBezTo>
                    <a:pt x="576" y="1195"/>
                    <a:pt x="548" y="1362"/>
                    <a:pt x="573" y="1507"/>
                  </a:cubicBezTo>
                  <a:cubicBezTo>
                    <a:pt x="486" y="1496"/>
                    <a:pt x="389" y="1457"/>
                    <a:pt x="294" y="1395"/>
                  </a:cubicBezTo>
                  <a:cubicBezTo>
                    <a:pt x="71" y="1248"/>
                    <a:pt x="110" y="1022"/>
                    <a:pt x="138" y="930"/>
                  </a:cubicBezTo>
                  <a:cubicBezTo>
                    <a:pt x="193" y="740"/>
                    <a:pt x="355" y="586"/>
                    <a:pt x="495" y="586"/>
                  </a:cubicBezTo>
                  <a:cubicBezTo>
                    <a:pt x="525" y="586"/>
                    <a:pt x="553" y="592"/>
                    <a:pt x="581" y="606"/>
                  </a:cubicBezTo>
                  <a:cubicBezTo>
                    <a:pt x="588" y="610"/>
                    <a:pt x="594" y="612"/>
                    <a:pt x="601" y="612"/>
                  </a:cubicBezTo>
                  <a:cubicBezTo>
                    <a:pt x="608" y="612"/>
                    <a:pt x="616" y="609"/>
                    <a:pt x="623" y="603"/>
                  </a:cubicBezTo>
                  <a:cubicBezTo>
                    <a:pt x="637" y="595"/>
                    <a:pt x="643" y="578"/>
                    <a:pt x="640" y="564"/>
                  </a:cubicBezTo>
                  <a:cubicBezTo>
                    <a:pt x="640" y="561"/>
                    <a:pt x="598" y="344"/>
                    <a:pt x="698" y="224"/>
                  </a:cubicBezTo>
                  <a:cubicBezTo>
                    <a:pt x="743" y="170"/>
                    <a:pt x="814" y="141"/>
                    <a:pt x="904" y="141"/>
                  </a:cubicBezTo>
                  <a:cubicBezTo>
                    <a:pt x="954" y="141"/>
                    <a:pt x="1011" y="150"/>
                    <a:pt x="1072" y="168"/>
                  </a:cubicBezTo>
                  <a:cubicBezTo>
                    <a:pt x="1145" y="187"/>
                    <a:pt x="1209" y="213"/>
                    <a:pt x="1265" y="246"/>
                  </a:cubicBezTo>
                  <a:cubicBezTo>
                    <a:pt x="1164" y="408"/>
                    <a:pt x="1136" y="614"/>
                    <a:pt x="1265" y="712"/>
                  </a:cubicBezTo>
                  <a:cubicBezTo>
                    <a:pt x="1300" y="738"/>
                    <a:pt x="1337" y="751"/>
                    <a:pt x="1372" y="751"/>
                  </a:cubicBezTo>
                  <a:cubicBezTo>
                    <a:pt x="1439" y="751"/>
                    <a:pt x="1498" y="707"/>
                    <a:pt x="1521" y="631"/>
                  </a:cubicBezTo>
                  <a:cubicBezTo>
                    <a:pt x="1560" y="519"/>
                    <a:pt x="1527" y="355"/>
                    <a:pt x="1376" y="229"/>
                  </a:cubicBezTo>
                  <a:cubicBezTo>
                    <a:pt x="1460" y="128"/>
                    <a:pt x="1570" y="74"/>
                    <a:pt x="1685" y="74"/>
                  </a:cubicBezTo>
                  <a:close/>
                  <a:moveTo>
                    <a:pt x="1684" y="1"/>
                  </a:moveTo>
                  <a:cubicBezTo>
                    <a:pt x="1545" y="1"/>
                    <a:pt x="1410" y="67"/>
                    <a:pt x="1309" y="187"/>
                  </a:cubicBezTo>
                  <a:cubicBezTo>
                    <a:pt x="1248" y="146"/>
                    <a:pt x="1173" y="118"/>
                    <a:pt x="1089" y="93"/>
                  </a:cubicBezTo>
                  <a:cubicBezTo>
                    <a:pt x="1019" y="74"/>
                    <a:pt x="955" y="65"/>
                    <a:pt x="898" y="65"/>
                  </a:cubicBezTo>
                  <a:cubicBezTo>
                    <a:pt x="784" y="65"/>
                    <a:pt x="696" y="101"/>
                    <a:pt x="637" y="173"/>
                  </a:cubicBezTo>
                  <a:cubicBezTo>
                    <a:pt x="551" y="274"/>
                    <a:pt x="545" y="427"/>
                    <a:pt x="553" y="511"/>
                  </a:cubicBezTo>
                  <a:cubicBezTo>
                    <a:pt x="531" y="508"/>
                    <a:pt x="514" y="505"/>
                    <a:pt x="495" y="505"/>
                  </a:cubicBezTo>
                  <a:cubicBezTo>
                    <a:pt x="319" y="505"/>
                    <a:pt x="132" y="678"/>
                    <a:pt x="65" y="907"/>
                  </a:cubicBezTo>
                  <a:cubicBezTo>
                    <a:pt x="1" y="1130"/>
                    <a:pt x="71" y="1334"/>
                    <a:pt x="258" y="1457"/>
                  </a:cubicBezTo>
                  <a:cubicBezTo>
                    <a:pt x="372" y="1535"/>
                    <a:pt x="486" y="1577"/>
                    <a:pt x="598" y="1582"/>
                  </a:cubicBezTo>
                  <a:cubicBezTo>
                    <a:pt x="637" y="1694"/>
                    <a:pt x="737" y="1850"/>
                    <a:pt x="991" y="1850"/>
                  </a:cubicBezTo>
                  <a:cubicBezTo>
                    <a:pt x="1000" y="1850"/>
                    <a:pt x="1011" y="1850"/>
                    <a:pt x="1016" y="1856"/>
                  </a:cubicBezTo>
                  <a:cubicBezTo>
                    <a:pt x="1309" y="1845"/>
                    <a:pt x="1535" y="1772"/>
                    <a:pt x="1675" y="1652"/>
                  </a:cubicBezTo>
                  <a:cubicBezTo>
                    <a:pt x="1700" y="1674"/>
                    <a:pt x="1725" y="1697"/>
                    <a:pt x="1756" y="1719"/>
                  </a:cubicBezTo>
                  <a:cubicBezTo>
                    <a:pt x="1812" y="1758"/>
                    <a:pt x="1876" y="1778"/>
                    <a:pt x="1948" y="1778"/>
                  </a:cubicBezTo>
                  <a:cubicBezTo>
                    <a:pt x="2210" y="1778"/>
                    <a:pt x="2545" y="1513"/>
                    <a:pt x="2665" y="1208"/>
                  </a:cubicBezTo>
                  <a:cubicBezTo>
                    <a:pt x="2746" y="1008"/>
                    <a:pt x="2715" y="821"/>
                    <a:pt x="2579" y="692"/>
                  </a:cubicBezTo>
                  <a:cubicBezTo>
                    <a:pt x="2486" y="608"/>
                    <a:pt x="2389" y="561"/>
                    <a:pt x="2279" y="561"/>
                  </a:cubicBezTo>
                  <a:cubicBezTo>
                    <a:pt x="2273" y="561"/>
                    <a:pt x="2267" y="561"/>
                    <a:pt x="2261" y="561"/>
                  </a:cubicBezTo>
                  <a:cubicBezTo>
                    <a:pt x="2241" y="358"/>
                    <a:pt x="2116" y="173"/>
                    <a:pt x="1912" y="62"/>
                  </a:cubicBezTo>
                  <a:cubicBezTo>
                    <a:pt x="1838" y="20"/>
                    <a:pt x="1760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 rot="-922284">
              <a:off x="1606182" y="526950"/>
              <a:ext cx="192913" cy="114238"/>
            </a:xfrm>
            <a:custGeom>
              <a:avLst/>
              <a:gdLst/>
              <a:ahLst/>
              <a:cxnLst/>
              <a:rect l="l" t="t" r="r" b="b"/>
              <a:pathLst>
                <a:path w="3016" h="1786" extrusionOk="0">
                  <a:moveTo>
                    <a:pt x="1904" y="1"/>
                  </a:moveTo>
                  <a:cubicBezTo>
                    <a:pt x="1839" y="1"/>
                    <a:pt x="1761" y="18"/>
                    <a:pt x="1665" y="61"/>
                  </a:cubicBezTo>
                  <a:cubicBezTo>
                    <a:pt x="1571" y="102"/>
                    <a:pt x="1500" y="150"/>
                    <a:pt x="1446" y="202"/>
                  </a:cubicBezTo>
                  <a:lnTo>
                    <a:pt x="1446" y="202"/>
                  </a:lnTo>
                  <a:cubicBezTo>
                    <a:pt x="1359" y="115"/>
                    <a:pt x="1240" y="52"/>
                    <a:pt x="1113" y="52"/>
                  </a:cubicBezTo>
                  <a:cubicBezTo>
                    <a:pt x="1028" y="52"/>
                    <a:pt x="939" y="80"/>
                    <a:pt x="853" y="148"/>
                  </a:cubicBezTo>
                  <a:cubicBezTo>
                    <a:pt x="649" y="307"/>
                    <a:pt x="580" y="520"/>
                    <a:pt x="601" y="696"/>
                  </a:cubicBezTo>
                  <a:lnTo>
                    <a:pt x="601" y="696"/>
                  </a:lnTo>
                  <a:cubicBezTo>
                    <a:pt x="497" y="698"/>
                    <a:pt x="389" y="744"/>
                    <a:pt x="295" y="865"/>
                  </a:cubicBezTo>
                  <a:cubicBezTo>
                    <a:pt x="0" y="1249"/>
                    <a:pt x="589" y="1786"/>
                    <a:pt x="991" y="1786"/>
                  </a:cubicBezTo>
                  <a:cubicBezTo>
                    <a:pt x="1076" y="1786"/>
                    <a:pt x="1152" y="1762"/>
                    <a:pt x="1210" y="1707"/>
                  </a:cubicBezTo>
                  <a:cubicBezTo>
                    <a:pt x="1246" y="1673"/>
                    <a:pt x="1273" y="1637"/>
                    <a:pt x="1295" y="1601"/>
                  </a:cubicBezTo>
                  <a:lnTo>
                    <a:pt x="1295" y="1601"/>
                  </a:lnTo>
                  <a:cubicBezTo>
                    <a:pt x="1399" y="1679"/>
                    <a:pt x="1561" y="1727"/>
                    <a:pt x="1785" y="1727"/>
                  </a:cubicBezTo>
                  <a:cubicBezTo>
                    <a:pt x="1847" y="1727"/>
                    <a:pt x="1914" y="1723"/>
                    <a:pt x="1986" y="1715"/>
                  </a:cubicBezTo>
                  <a:cubicBezTo>
                    <a:pt x="2214" y="1690"/>
                    <a:pt x="2310" y="1550"/>
                    <a:pt x="2330" y="1396"/>
                  </a:cubicBezTo>
                  <a:lnTo>
                    <a:pt x="2330" y="1396"/>
                  </a:lnTo>
                  <a:cubicBezTo>
                    <a:pt x="2430" y="1380"/>
                    <a:pt x="2543" y="1326"/>
                    <a:pt x="2658" y="1222"/>
                  </a:cubicBezTo>
                  <a:cubicBezTo>
                    <a:pt x="3015" y="898"/>
                    <a:pt x="2639" y="379"/>
                    <a:pt x="2340" y="379"/>
                  </a:cubicBezTo>
                  <a:cubicBezTo>
                    <a:pt x="2291" y="379"/>
                    <a:pt x="2245" y="393"/>
                    <a:pt x="2203" y="424"/>
                  </a:cubicBezTo>
                  <a:cubicBezTo>
                    <a:pt x="2203" y="424"/>
                    <a:pt x="2221" y="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 rot="-922284">
              <a:off x="1615632" y="523858"/>
              <a:ext cx="175515" cy="119611"/>
            </a:xfrm>
            <a:custGeom>
              <a:avLst/>
              <a:gdLst/>
              <a:ahLst/>
              <a:cxnLst/>
              <a:rect l="l" t="t" r="r" b="b"/>
              <a:pathLst>
                <a:path w="2744" h="1870" extrusionOk="0">
                  <a:moveTo>
                    <a:pt x="1298" y="304"/>
                  </a:moveTo>
                  <a:cubicBezTo>
                    <a:pt x="1407" y="430"/>
                    <a:pt x="1438" y="580"/>
                    <a:pt x="1368" y="653"/>
                  </a:cubicBezTo>
                  <a:cubicBezTo>
                    <a:pt x="1346" y="675"/>
                    <a:pt x="1323" y="686"/>
                    <a:pt x="1301" y="686"/>
                  </a:cubicBezTo>
                  <a:cubicBezTo>
                    <a:pt x="1269" y="686"/>
                    <a:pt x="1240" y="662"/>
                    <a:pt x="1220" y="617"/>
                  </a:cubicBezTo>
                  <a:cubicBezTo>
                    <a:pt x="1189" y="544"/>
                    <a:pt x="1192" y="421"/>
                    <a:pt x="1298" y="304"/>
                  </a:cubicBezTo>
                  <a:close/>
                  <a:moveTo>
                    <a:pt x="500" y="784"/>
                  </a:moveTo>
                  <a:lnTo>
                    <a:pt x="500" y="784"/>
                  </a:lnTo>
                  <a:cubicBezTo>
                    <a:pt x="679" y="806"/>
                    <a:pt x="810" y="957"/>
                    <a:pt x="813" y="1016"/>
                  </a:cubicBezTo>
                  <a:cubicBezTo>
                    <a:pt x="813" y="1027"/>
                    <a:pt x="810" y="1027"/>
                    <a:pt x="807" y="1029"/>
                  </a:cubicBezTo>
                  <a:cubicBezTo>
                    <a:pt x="804" y="1032"/>
                    <a:pt x="793" y="1041"/>
                    <a:pt x="757" y="1041"/>
                  </a:cubicBezTo>
                  <a:cubicBezTo>
                    <a:pt x="637" y="1032"/>
                    <a:pt x="534" y="932"/>
                    <a:pt x="500" y="784"/>
                  </a:cubicBezTo>
                  <a:close/>
                  <a:moveTo>
                    <a:pt x="1979" y="1027"/>
                  </a:moveTo>
                  <a:cubicBezTo>
                    <a:pt x="1996" y="1027"/>
                    <a:pt x="2021" y="1043"/>
                    <a:pt x="2038" y="1069"/>
                  </a:cubicBezTo>
                  <a:cubicBezTo>
                    <a:pt x="2096" y="1127"/>
                    <a:pt x="2146" y="1264"/>
                    <a:pt x="2138" y="1398"/>
                  </a:cubicBezTo>
                  <a:cubicBezTo>
                    <a:pt x="2129" y="1398"/>
                    <a:pt x="2120" y="1399"/>
                    <a:pt x="2111" y="1399"/>
                  </a:cubicBezTo>
                  <a:cubicBezTo>
                    <a:pt x="2014" y="1399"/>
                    <a:pt x="1936" y="1358"/>
                    <a:pt x="1898" y="1292"/>
                  </a:cubicBezTo>
                  <a:cubicBezTo>
                    <a:pt x="1865" y="1228"/>
                    <a:pt x="1873" y="1144"/>
                    <a:pt x="1923" y="1069"/>
                  </a:cubicBezTo>
                  <a:cubicBezTo>
                    <a:pt x="1937" y="1049"/>
                    <a:pt x="1954" y="1027"/>
                    <a:pt x="1979" y="1027"/>
                  </a:cubicBezTo>
                  <a:close/>
                  <a:moveTo>
                    <a:pt x="1078" y="1230"/>
                  </a:moveTo>
                  <a:cubicBezTo>
                    <a:pt x="1086" y="1230"/>
                    <a:pt x="1106" y="1244"/>
                    <a:pt x="1125" y="1281"/>
                  </a:cubicBezTo>
                  <a:cubicBezTo>
                    <a:pt x="1167" y="1353"/>
                    <a:pt x="1181" y="1467"/>
                    <a:pt x="1128" y="1585"/>
                  </a:cubicBezTo>
                  <a:cubicBezTo>
                    <a:pt x="1050" y="1507"/>
                    <a:pt x="1019" y="1406"/>
                    <a:pt x="1044" y="1294"/>
                  </a:cubicBezTo>
                  <a:cubicBezTo>
                    <a:pt x="1053" y="1250"/>
                    <a:pt x="1069" y="1230"/>
                    <a:pt x="1078" y="1230"/>
                  </a:cubicBezTo>
                  <a:close/>
                  <a:moveTo>
                    <a:pt x="1752" y="85"/>
                  </a:moveTo>
                  <a:cubicBezTo>
                    <a:pt x="1821" y="85"/>
                    <a:pt x="1878" y="107"/>
                    <a:pt x="1920" y="151"/>
                  </a:cubicBezTo>
                  <a:cubicBezTo>
                    <a:pt x="2024" y="259"/>
                    <a:pt x="2018" y="463"/>
                    <a:pt x="2018" y="469"/>
                  </a:cubicBezTo>
                  <a:cubicBezTo>
                    <a:pt x="2018" y="483"/>
                    <a:pt x="2024" y="497"/>
                    <a:pt x="2038" y="502"/>
                  </a:cubicBezTo>
                  <a:cubicBezTo>
                    <a:pt x="2044" y="506"/>
                    <a:pt x="2050" y="508"/>
                    <a:pt x="2057" y="508"/>
                  </a:cubicBezTo>
                  <a:cubicBezTo>
                    <a:pt x="2064" y="508"/>
                    <a:pt x="2072" y="505"/>
                    <a:pt x="2079" y="499"/>
                  </a:cubicBezTo>
                  <a:cubicBezTo>
                    <a:pt x="2116" y="474"/>
                    <a:pt x="2152" y="460"/>
                    <a:pt x="2194" y="460"/>
                  </a:cubicBezTo>
                  <a:cubicBezTo>
                    <a:pt x="2342" y="460"/>
                    <a:pt x="2515" y="608"/>
                    <a:pt x="2584" y="790"/>
                  </a:cubicBezTo>
                  <a:cubicBezTo>
                    <a:pt x="2623" y="887"/>
                    <a:pt x="2660" y="1074"/>
                    <a:pt x="2484" y="1230"/>
                  </a:cubicBezTo>
                  <a:cubicBezTo>
                    <a:pt x="2400" y="1308"/>
                    <a:pt x="2314" y="1361"/>
                    <a:pt x="2227" y="1384"/>
                  </a:cubicBezTo>
                  <a:cubicBezTo>
                    <a:pt x="2230" y="1244"/>
                    <a:pt x="2180" y="1096"/>
                    <a:pt x="2107" y="1013"/>
                  </a:cubicBezTo>
                  <a:cubicBezTo>
                    <a:pt x="2068" y="971"/>
                    <a:pt x="2026" y="946"/>
                    <a:pt x="1985" y="946"/>
                  </a:cubicBezTo>
                  <a:cubicBezTo>
                    <a:pt x="1951" y="946"/>
                    <a:pt x="1906" y="960"/>
                    <a:pt x="1865" y="1021"/>
                  </a:cubicBezTo>
                  <a:cubicBezTo>
                    <a:pt x="1798" y="1124"/>
                    <a:pt x="1786" y="1236"/>
                    <a:pt x="1837" y="1325"/>
                  </a:cubicBezTo>
                  <a:cubicBezTo>
                    <a:pt x="1887" y="1420"/>
                    <a:pt x="1993" y="1476"/>
                    <a:pt x="2118" y="1476"/>
                  </a:cubicBezTo>
                  <a:lnTo>
                    <a:pt x="2135" y="1476"/>
                  </a:lnTo>
                  <a:cubicBezTo>
                    <a:pt x="2107" y="1585"/>
                    <a:pt x="2032" y="1693"/>
                    <a:pt x="1831" y="1716"/>
                  </a:cubicBezTo>
                  <a:cubicBezTo>
                    <a:pt x="1763" y="1724"/>
                    <a:pt x="1697" y="1727"/>
                    <a:pt x="1635" y="1727"/>
                  </a:cubicBezTo>
                  <a:cubicBezTo>
                    <a:pt x="1453" y="1727"/>
                    <a:pt x="1302" y="1694"/>
                    <a:pt x="1198" y="1629"/>
                  </a:cubicBezTo>
                  <a:cubicBezTo>
                    <a:pt x="1273" y="1476"/>
                    <a:pt x="1251" y="1322"/>
                    <a:pt x="1201" y="1239"/>
                  </a:cubicBezTo>
                  <a:cubicBezTo>
                    <a:pt x="1170" y="1183"/>
                    <a:pt x="1128" y="1152"/>
                    <a:pt x="1081" y="1152"/>
                  </a:cubicBezTo>
                  <a:cubicBezTo>
                    <a:pt x="1047" y="1152"/>
                    <a:pt x="994" y="1169"/>
                    <a:pt x="969" y="1278"/>
                  </a:cubicBezTo>
                  <a:cubicBezTo>
                    <a:pt x="938" y="1420"/>
                    <a:pt x="983" y="1554"/>
                    <a:pt x="1092" y="1649"/>
                  </a:cubicBezTo>
                  <a:cubicBezTo>
                    <a:pt x="1075" y="1674"/>
                    <a:pt x="1058" y="1699"/>
                    <a:pt x="1033" y="1719"/>
                  </a:cubicBezTo>
                  <a:cubicBezTo>
                    <a:pt x="983" y="1763"/>
                    <a:pt x="919" y="1788"/>
                    <a:pt x="838" y="1788"/>
                  </a:cubicBezTo>
                  <a:cubicBezTo>
                    <a:pt x="592" y="1788"/>
                    <a:pt x="277" y="1573"/>
                    <a:pt x="154" y="1328"/>
                  </a:cubicBezTo>
                  <a:cubicBezTo>
                    <a:pt x="107" y="1228"/>
                    <a:pt x="68" y="1077"/>
                    <a:pt x="180" y="935"/>
                  </a:cubicBezTo>
                  <a:cubicBezTo>
                    <a:pt x="249" y="845"/>
                    <a:pt x="330" y="795"/>
                    <a:pt x="419" y="784"/>
                  </a:cubicBezTo>
                  <a:cubicBezTo>
                    <a:pt x="456" y="976"/>
                    <a:pt x="590" y="1110"/>
                    <a:pt x="757" y="1116"/>
                  </a:cubicBezTo>
                  <a:lnTo>
                    <a:pt x="768" y="1116"/>
                  </a:lnTo>
                  <a:cubicBezTo>
                    <a:pt x="804" y="1116"/>
                    <a:pt x="835" y="1110"/>
                    <a:pt x="855" y="1091"/>
                  </a:cubicBezTo>
                  <a:cubicBezTo>
                    <a:pt x="877" y="1074"/>
                    <a:pt x="891" y="1049"/>
                    <a:pt x="891" y="1018"/>
                  </a:cubicBezTo>
                  <a:cubicBezTo>
                    <a:pt x="891" y="907"/>
                    <a:pt x="710" y="723"/>
                    <a:pt x="489" y="706"/>
                  </a:cubicBezTo>
                  <a:cubicBezTo>
                    <a:pt x="478" y="527"/>
                    <a:pt x="570" y="349"/>
                    <a:pt x="729" y="223"/>
                  </a:cubicBezTo>
                  <a:cubicBezTo>
                    <a:pt x="804" y="165"/>
                    <a:pt x="886" y="137"/>
                    <a:pt x="968" y="137"/>
                  </a:cubicBezTo>
                  <a:cubicBezTo>
                    <a:pt x="1063" y="137"/>
                    <a:pt x="1159" y="175"/>
                    <a:pt x="1242" y="248"/>
                  </a:cubicBezTo>
                  <a:cubicBezTo>
                    <a:pt x="1114" y="393"/>
                    <a:pt x="1111" y="552"/>
                    <a:pt x="1148" y="650"/>
                  </a:cubicBezTo>
                  <a:cubicBezTo>
                    <a:pt x="1175" y="723"/>
                    <a:pt x="1237" y="767"/>
                    <a:pt x="1298" y="767"/>
                  </a:cubicBezTo>
                  <a:cubicBezTo>
                    <a:pt x="1329" y="767"/>
                    <a:pt x="1376" y="756"/>
                    <a:pt x="1424" y="709"/>
                  </a:cubicBezTo>
                  <a:cubicBezTo>
                    <a:pt x="1538" y="589"/>
                    <a:pt x="1480" y="391"/>
                    <a:pt x="1354" y="248"/>
                  </a:cubicBezTo>
                  <a:cubicBezTo>
                    <a:pt x="1404" y="206"/>
                    <a:pt x="1463" y="170"/>
                    <a:pt x="1533" y="140"/>
                  </a:cubicBezTo>
                  <a:cubicBezTo>
                    <a:pt x="1615" y="104"/>
                    <a:pt x="1689" y="85"/>
                    <a:pt x="1752" y="85"/>
                  </a:cubicBezTo>
                  <a:close/>
                  <a:moveTo>
                    <a:pt x="1757" y="0"/>
                  </a:moveTo>
                  <a:cubicBezTo>
                    <a:pt x="1683" y="0"/>
                    <a:pt x="1598" y="20"/>
                    <a:pt x="1505" y="61"/>
                  </a:cubicBezTo>
                  <a:cubicBezTo>
                    <a:pt x="1424" y="98"/>
                    <a:pt x="1357" y="140"/>
                    <a:pt x="1301" y="190"/>
                  </a:cubicBezTo>
                  <a:cubicBezTo>
                    <a:pt x="1202" y="101"/>
                    <a:pt x="1086" y="55"/>
                    <a:pt x="970" y="55"/>
                  </a:cubicBezTo>
                  <a:cubicBezTo>
                    <a:pt x="872" y="55"/>
                    <a:pt x="773" y="88"/>
                    <a:pt x="684" y="156"/>
                  </a:cubicBezTo>
                  <a:cubicBezTo>
                    <a:pt x="500" y="299"/>
                    <a:pt x="403" y="502"/>
                    <a:pt x="414" y="706"/>
                  </a:cubicBezTo>
                  <a:cubicBezTo>
                    <a:pt x="302" y="717"/>
                    <a:pt x="196" y="781"/>
                    <a:pt x="115" y="887"/>
                  </a:cubicBezTo>
                  <a:cubicBezTo>
                    <a:pt x="12" y="1021"/>
                    <a:pt x="1" y="1194"/>
                    <a:pt x="85" y="1364"/>
                  </a:cubicBezTo>
                  <a:cubicBezTo>
                    <a:pt x="219" y="1638"/>
                    <a:pt x="562" y="1869"/>
                    <a:pt x="838" y="1869"/>
                  </a:cubicBezTo>
                  <a:cubicBezTo>
                    <a:pt x="938" y="1869"/>
                    <a:pt x="1022" y="1839"/>
                    <a:pt x="1092" y="1772"/>
                  </a:cubicBezTo>
                  <a:cubicBezTo>
                    <a:pt x="1120" y="1746"/>
                    <a:pt x="1142" y="1719"/>
                    <a:pt x="1162" y="1691"/>
                  </a:cubicBezTo>
                  <a:cubicBezTo>
                    <a:pt x="1284" y="1766"/>
                    <a:pt x="1452" y="1804"/>
                    <a:pt x="1654" y="1804"/>
                  </a:cubicBezTo>
                  <a:cubicBezTo>
                    <a:pt x="1715" y="1804"/>
                    <a:pt x="1779" y="1801"/>
                    <a:pt x="1845" y="1794"/>
                  </a:cubicBezTo>
                  <a:cubicBezTo>
                    <a:pt x="2054" y="1772"/>
                    <a:pt x="2188" y="1654"/>
                    <a:pt x="2222" y="1465"/>
                  </a:cubicBezTo>
                  <a:cubicBezTo>
                    <a:pt x="2330" y="1440"/>
                    <a:pt x="2439" y="1381"/>
                    <a:pt x="2542" y="1286"/>
                  </a:cubicBezTo>
                  <a:cubicBezTo>
                    <a:pt x="2696" y="1147"/>
                    <a:pt x="2743" y="957"/>
                    <a:pt x="2665" y="756"/>
                  </a:cubicBezTo>
                  <a:cubicBezTo>
                    <a:pt x="2582" y="544"/>
                    <a:pt x="2381" y="379"/>
                    <a:pt x="2202" y="379"/>
                  </a:cubicBezTo>
                  <a:cubicBezTo>
                    <a:pt x="2163" y="379"/>
                    <a:pt x="2132" y="385"/>
                    <a:pt x="2102" y="399"/>
                  </a:cubicBezTo>
                  <a:cubicBezTo>
                    <a:pt x="2093" y="318"/>
                    <a:pt x="2068" y="181"/>
                    <a:pt x="1982" y="89"/>
                  </a:cubicBezTo>
                  <a:cubicBezTo>
                    <a:pt x="1925" y="31"/>
                    <a:pt x="1849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 rot="-922284">
              <a:off x="891629" y="1182860"/>
              <a:ext cx="274466" cy="151529"/>
            </a:xfrm>
            <a:custGeom>
              <a:avLst/>
              <a:gdLst/>
              <a:ahLst/>
              <a:cxnLst/>
              <a:rect l="l" t="t" r="r" b="b"/>
              <a:pathLst>
                <a:path w="4291" h="2369" extrusionOk="0">
                  <a:moveTo>
                    <a:pt x="1005" y="1"/>
                  </a:moveTo>
                  <a:cubicBezTo>
                    <a:pt x="819" y="1"/>
                    <a:pt x="0" y="2113"/>
                    <a:pt x="45" y="2297"/>
                  </a:cubicBezTo>
                  <a:cubicBezTo>
                    <a:pt x="58" y="2350"/>
                    <a:pt x="399" y="2368"/>
                    <a:pt x="877" y="2368"/>
                  </a:cubicBezTo>
                  <a:cubicBezTo>
                    <a:pt x="2064" y="2368"/>
                    <a:pt x="4104" y="2252"/>
                    <a:pt x="4104" y="2252"/>
                  </a:cubicBezTo>
                  <a:cubicBezTo>
                    <a:pt x="4291" y="2205"/>
                    <a:pt x="3228" y="232"/>
                    <a:pt x="3069" y="232"/>
                  </a:cubicBezTo>
                  <a:cubicBezTo>
                    <a:pt x="2910" y="232"/>
                    <a:pt x="2358" y="1376"/>
                    <a:pt x="2291" y="1516"/>
                  </a:cubicBezTo>
                  <a:cubicBezTo>
                    <a:pt x="2288" y="1521"/>
                    <a:pt x="2284" y="1524"/>
                    <a:pt x="2278" y="1524"/>
                  </a:cubicBezTo>
                  <a:cubicBezTo>
                    <a:pt x="2143" y="1524"/>
                    <a:pt x="1187" y="25"/>
                    <a:pt x="1007" y="1"/>
                  </a:cubicBezTo>
                  <a:cubicBezTo>
                    <a:pt x="1007" y="1"/>
                    <a:pt x="1006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8"/>
            <p:cNvSpPr/>
            <p:nvPr/>
          </p:nvSpPr>
          <p:spPr>
            <a:xfrm rot="-922284">
              <a:off x="906330" y="1185078"/>
              <a:ext cx="99782" cy="102917"/>
            </a:xfrm>
            <a:custGeom>
              <a:avLst/>
              <a:gdLst/>
              <a:ahLst/>
              <a:cxnLst/>
              <a:rect l="l" t="t" r="r" b="b"/>
              <a:pathLst>
                <a:path w="1560" h="1609" extrusionOk="0">
                  <a:moveTo>
                    <a:pt x="587" y="1"/>
                  </a:moveTo>
                  <a:cubicBezTo>
                    <a:pt x="583" y="1"/>
                    <a:pt x="579" y="2"/>
                    <a:pt x="576" y="4"/>
                  </a:cubicBezTo>
                  <a:cubicBezTo>
                    <a:pt x="461" y="71"/>
                    <a:pt x="4" y="1474"/>
                    <a:pt x="4" y="1474"/>
                  </a:cubicBezTo>
                  <a:cubicBezTo>
                    <a:pt x="4" y="1474"/>
                    <a:pt x="0" y="1506"/>
                    <a:pt x="33" y="1506"/>
                  </a:cubicBezTo>
                  <a:cubicBezTo>
                    <a:pt x="79" y="1506"/>
                    <a:pt x="197" y="1440"/>
                    <a:pt x="503" y="1120"/>
                  </a:cubicBezTo>
                  <a:cubicBezTo>
                    <a:pt x="512" y="1111"/>
                    <a:pt x="520" y="1107"/>
                    <a:pt x="528" y="1107"/>
                  </a:cubicBezTo>
                  <a:cubicBezTo>
                    <a:pt x="617" y="1107"/>
                    <a:pt x="690" y="1577"/>
                    <a:pt x="813" y="1605"/>
                  </a:cubicBezTo>
                  <a:cubicBezTo>
                    <a:pt x="822" y="1607"/>
                    <a:pt x="832" y="1608"/>
                    <a:pt x="840" y="1608"/>
                  </a:cubicBezTo>
                  <a:cubicBezTo>
                    <a:pt x="1039" y="1608"/>
                    <a:pt x="1018" y="1053"/>
                    <a:pt x="1052" y="1053"/>
                  </a:cubicBezTo>
                  <a:cubicBezTo>
                    <a:pt x="1054" y="1053"/>
                    <a:pt x="1056" y="1055"/>
                    <a:pt x="1058" y="1058"/>
                  </a:cubicBezTo>
                  <a:cubicBezTo>
                    <a:pt x="1091" y="1110"/>
                    <a:pt x="1308" y="1347"/>
                    <a:pt x="1441" y="1347"/>
                  </a:cubicBezTo>
                  <a:cubicBezTo>
                    <a:pt x="1488" y="1347"/>
                    <a:pt x="1524" y="1318"/>
                    <a:pt x="1538" y="1242"/>
                  </a:cubicBezTo>
                  <a:cubicBezTo>
                    <a:pt x="1560" y="1145"/>
                    <a:pt x="738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8"/>
            <p:cNvSpPr/>
            <p:nvPr/>
          </p:nvSpPr>
          <p:spPr>
            <a:xfrm rot="-922284">
              <a:off x="903639" y="1182142"/>
              <a:ext cx="104580" cy="108353"/>
            </a:xfrm>
            <a:custGeom>
              <a:avLst/>
              <a:gdLst/>
              <a:ahLst/>
              <a:cxnLst/>
              <a:rect l="l" t="t" r="r" b="b"/>
              <a:pathLst>
                <a:path w="1635" h="1694" extrusionOk="0">
                  <a:moveTo>
                    <a:pt x="628" y="92"/>
                  </a:moveTo>
                  <a:cubicBezTo>
                    <a:pt x="672" y="106"/>
                    <a:pt x="837" y="263"/>
                    <a:pt x="1127" y="650"/>
                  </a:cubicBezTo>
                  <a:cubicBezTo>
                    <a:pt x="1364" y="968"/>
                    <a:pt x="1532" y="1245"/>
                    <a:pt x="1537" y="1287"/>
                  </a:cubicBezTo>
                  <a:cubicBezTo>
                    <a:pt x="1523" y="1359"/>
                    <a:pt x="1493" y="1359"/>
                    <a:pt x="1479" y="1359"/>
                  </a:cubicBezTo>
                  <a:cubicBezTo>
                    <a:pt x="1370" y="1359"/>
                    <a:pt x="1166" y="1144"/>
                    <a:pt x="1127" y="1088"/>
                  </a:cubicBezTo>
                  <a:cubicBezTo>
                    <a:pt x="1113" y="1066"/>
                    <a:pt x="1099" y="1063"/>
                    <a:pt x="1088" y="1063"/>
                  </a:cubicBezTo>
                  <a:cubicBezTo>
                    <a:pt x="1046" y="1063"/>
                    <a:pt x="1041" y="1100"/>
                    <a:pt x="1030" y="1214"/>
                  </a:cubicBezTo>
                  <a:cubicBezTo>
                    <a:pt x="1018" y="1345"/>
                    <a:pt x="988" y="1618"/>
                    <a:pt x="882" y="1618"/>
                  </a:cubicBezTo>
                  <a:cubicBezTo>
                    <a:pt x="876" y="1618"/>
                    <a:pt x="868" y="1618"/>
                    <a:pt x="862" y="1613"/>
                  </a:cubicBezTo>
                  <a:cubicBezTo>
                    <a:pt x="820" y="1605"/>
                    <a:pt x="764" y="1454"/>
                    <a:pt x="725" y="1356"/>
                  </a:cubicBezTo>
                  <a:cubicBezTo>
                    <a:pt x="678" y="1217"/>
                    <a:pt x="639" y="1116"/>
                    <a:pt x="569" y="1116"/>
                  </a:cubicBezTo>
                  <a:cubicBezTo>
                    <a:pt x="558" y="1116"/>
                    <a:pt x="533" y="1119"/>
                    <a:pt x="511" y="1144"/>
                  </a:cubicBezTo>
                  <a:cubicBezTo>
                    <a:pt x="232" y="1437"/>
                    <a:pt x="123" y="1499"/>
                    <a:pt x="84" y="1512"/>
                  </a:cubicBezTo>
                  <a:cubicBezTo>
                    <a:pt x="265" y="957"/>
                    <a:pt x="547" y="173"/>
                    <a:pt x="628" y="92"/>
                  </a:cubicBezTo>
                  <a:close/>
                  <a:moveTo>
                    <a:pt x="628" y="0"/>
                  </a:moveTo>
                  <a:cubicBezTo>
                    <a:pt x="617" y="0"/>
                    <a:pt x="605" y="3"/>
                    <a:pt x="597" y="9"/>
                  </a:cubicBezTo>
                  <a:cubicBezTo>
                    <a:pt x="483" y="79"/>
                    <a:pt x="114" y="1167"/>
                    <a:pt x="8" y="1499"/>
                  </a:cubicBezTo>
                  <a:cubicBezTo>
                    <a:pt x="8" y="1501"/>
                    <a:pt x="3" y="1507"/>
                    <a:pt x="3" y="1510"/>
                  </a:cubicBezTo>
                  <a:cubicBezTo>
                    <a:pt x="3" y="1515"/>
                    <a:pt x="0" y="1543"/>
                    <a:pt x="22" y="1565"/>
                  </a:cubicBezTo>
                  <a:cubicBezTo>
                    <a:pt x="31" y="1571"/>
                    <a:pt x="45" y="1585"/>
                    <a:pt x="73" y="1585"/>
                  </a:cubicBezTo>
                  <a:cubicBezTo>
                    <a:pt x="123" y="1585"/>
                    <a:pt x="232" y="1543"/>
                    <a:pt x="569" y="1192"/>
                  </a:cubicBezTo>
                  <a:cubicBezTo>
                    <a:pt x="592" y="1220"/>
                    <a:pt x="628" y="1314"/>
                    <a:pt x="653" y="1381"/>
                  </a:cubicBezTo>
                  <a:cubicBezTo>
                    <a:pt x="706" y="1526"/>
                    <a:pt x="762" y="1666"/>
                    <a:pt x="845" y="1688"/>
                  </a:cubicBezTo>
                  <a:cubicBezTo>
                    <a:pt x="859" y="1691"/>
                    <a:pt x="868" y="1694"/>
                    <a:pt x="882" y="1694"/>
                  </a:cubicBezTo>
                  <a:cubicBezTo>
                    <a:pt x="1060" y="1694"/>
                    <a:pt x="1091" y="1398"/>
                    <a:pt x="1108" y="1208"/>
                  </a:cubicBezTo>
                  <a:cubicBezTo>
                    <a:pt x="1108" y="1200"/>
                    <a:pt x="1108" y="1189"/>
                    <a:pt x="1113" y="1175"/>
                  </a:cubicBezTo>
                  <a:cubicBezTo>
                    <a:pt x="1194" y="1264"/>
                    <a:pt x="1359" y="1423"/>
                    <a:pt x="1481" y="1423"/>
                  </a:cubicBezTo>
                  <a:cubicBezTo>
                    <a:pt x="1523" y="1423"/>
                    <a:pt x="1593" y="1404"/>
                    <a:pt x="1618" y="1287"/>
                  </a:cubicBezTo>
                  <a:cubicBezTo>
                    <a:pt x="1635" y="1186"/>
                    <a:pt x="1172" y="550"/>
                    <a:pt x="977" y="316"/>
                  </a:cubicBezTo>
                  <a:cubicBezTo>
                    <a:pt x="714" y="0"/>
                    <a:pt x="656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8"/>
            <p:cNvSpPr/>
            <p:nvPr/>
          </p:nvSpPr>
          <p:spPr>
            <a:xfrm rot="-922284">
              <a:off x="1041650" y="1174768"/>
              <a:ext cx="81169" cy="87885"/>
            </a:xfrm>
            <a:custGeom>
              <a:avLst/>
              <a:gdLst/>
              <a:ahLst/>
              <a:cxnLst/>
              <a:rect l="l" t="t" r="r" b="b"/>
              <a:pathLst>
                <a:path w="1269" h="1374" extrusionOk="0">
                  <a:moveTo>
                    <a:pt x="615" y="1"/>
                  </a:moveTo>
                  <a:cubicBezTo>
                    <a:pt x="469" y="1"/>
                    <a:pt x="80" y="810"/>
                    <a:pt x="80" y="810"/>
                  </a:cubicBezTo>
                  <a:cubicBezTo>
                    <a:pt x="1" y="1009"/>
                    <a:pt x="22" y="1072"/>
                    <a:pt x="79" y="1072"/>
                  </a:cubicBezTo>
                  <a:cubicBezTo>
                    <a:pt x="171" y="1072"/>
                    <a:pt x="356" y="910"/>
                    <a:pt x="368" y="888"/>
                  </a:cubicBezTo>
                  <a:cubicBezTo>
                    <a:pt x="368" y="887"/>
                    <a:pt x="369" y="887"/>
                    <a:pt x="370" y="887"/>
                  </a:cubicBezTo>
                  <a:cubicBezTo>
                    <a:pt x="394" y="887"/>
                    <a:pt x="419" y="1374"/>
                    <a:pt x="549" y="1374"/>
                  </a:cubicBezTo>
                  <a:cubicBezTo>
                    <a:pt x="551" y="1374"/>
                    <a:pt x="553" y="1374"/>
                    <a:pt x="555" y="1373"/>
                  </a:cubicBezTo>
                  <a:cubicBezTo>
                    <a:pt x="694" y="1362"/>
                    <a:pt x="820" y="855"/>
                    <a:pt x="820" y="855"/>
                  </a:cubicBezTo>
                  <a:cubicBezTo>
                    <a:pt x="820" y="855"/>
                    <a:pt x="1044" y="1088"/>
                    <a:pt x="1152" y="1088"/>
                  </a:cubicBezTo>
                  <a:cubicBezTo>
                    <a:pt x="1166" y="1088"/>
                    <a:pt x="1178" y="1084"/>
                    <a:pt x="1188" y="1075"/>
                  </a:cubicBezTo>
                  <a:cubicBezTo>
                    <a:pt x="1269" y="994"/>
                    <a:pt x="758" y="154"/>
                    <a:pt x="644" y="15"/>
                  </a:cubicBezTo>
                  <a:cubicBezTo>
                    <a:pt x="636" y="5"/>
                    <a:pt x="626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8"/>
            <p:cNvSpPr/>
            <p:nvPr/>
          </p:nvSpPr>
          <p:spPr>
            <a:xfrm rot="-922284">
              <a:off x="1039731" y="1171800"/>
              <a:ext cx="87502" cy="93002"/>
            </a:xfrm>
            <a:custGeom>
              <a:avLst/>
              <a:gdLst/>
              <a:ahLst/>
              <a:cxnLst/>
              <a:rect l="l" t="t" r="r" b="b"/>
              <a:pathLst>
                <a:path w="1368" h="1454" extrusionOk="0">
                  <a:moveTo>
                    <a:pt x="653" y="67"/>
                  </a:moveTo>
                  <a:cubicBezTo>
                    <a:pt x="885" y="352"/>
                    <a:pt x="1211" y="1027"/>
                    <a:pt x="1197" y="1080"/>
                  </a:cubicBezTo>
                  <a:cubicBezTo>
                    <a:pt x="1197" y="1080"/>
                    <a:pt x="1192" y="1082"/>
                    <a:pt x="1186" y="1082"/>
                  </a:cubicBezTo>
                  <a:cubicBezTo>
                    <a:pt x="1122" y="1082"/>
                    <a:pt x="969" y="957"/>
                    <a:pt x="882" y="862"/>
                  </a:cubicBezTo>
                  <a:cubicBezTo>
                    <a:pt x="874" y="856"/>
                    <a:pt x="864" y="853"/>
                    <a:pt x="853" y="853"/>
                  </a:cubicBezTo>
                  <a:cubicBezTo>
                    <a:pt x="850" y="853"/>
                    <a:pt x="846" y="853"/>
                    <a:pt x="843" y="854"/>
                  </a:cubicBezTo>
                  <a:cubicBezTo>
                    <a:pt x="829" y="856"/>
                    <a:pt x="821" y="868"/>
                    <a:pt x="815" y="882"/>
                  </a:cubicBezTo>
                  <a:cubicBezTo>
                    <a:pt x="757" y="1116"/>
                    <a:pt x="653" y="1364"/>
                    <a:pt x="586" y="1373"/>
                  </a:cubicBezTo>
                  <a:lnTo>
                    <a:pt x="584" y="1412"/>
                  </a:lnTo>
                  <a:lnTo>
                    <a:pt x="584" y="1373"/>
                  </a:lnTo>
                  <a:cubicBezTo>
                    <a:pt x="542" y="1373"/>
                    <a:pt x="503" y="1255"/>
                    <a:pt x="464" y="1021"/>
                  </a:cubicBezTo>
                  <a:cubicBezTo>
                    <a:pt x="447" y="915"/>
                    <a:pt x="438" y="887"/>
                    <a:pt x="402" y="887"/>
                  </a:cubicBezTo>
                  <a:cubicBezTo>
                    <a:pt x="391" y="887"/>
                    <a:pt x="374" y="896"/>
                    <a:pt x="377" y="898"/>
                  </a:cubicBezTo>
                  <a:cubicBezTo>
                    <a:pt x="355" y="923"/>
                    <a:pt x="187" y="1063"/>
                    <a:pt x="112" y="1063"/>
                  </a:cubicBezTo>
                  <a:lnTo>
                    <a:pt x="109" y="1063"/>
                  </a:lnTo>
                  <a:cubicBezTo>
                    <a:pt x="109" y="1057"/>
                    <a:pt x="87" y="1021"/>
                    <a:pt x="154" y="856"/>
                  </a:cubicBezTo>
                  <a:cubicBezTo>
                    <a:pt x="355" y="430"/>
                    <a:pt x="589" y="67"/>
                    <a:pt x="653" y="67"/>
                  </a:cubicBezTo>
                  <a:close/>
                  <a:moveTo>
                    <a:pt x="645" y="0"/>
                  </a:moveTo>
                  <a:cubicBezTo>
                    <a:pt x="483" y="0"/>
                    <a:pt x="168" y="636"/>
                    <a:pt x="70" y="837"/>
                  </a:cubicBezTo>
                  <a:cubicBezTo>
                    <a:pt x="9" y="982"/>
                    <a:pt x="0" y="1069"/>
                    <a:pt x="31" y="1119"/>
                  </a:cubicBezTo>
                  <a:cubicBezTo>
                    <a:pt x="48" y="1138"/>
                    <a:pt x="73" y="1152"/>
                    <a:pt x="104" y="1152"/>
                  </a:cubicBezTo>
                  <a:cubicBezTo>
                    <a:pt x="185" y="1152"/>
                    <a:pt x="307" y="1063"/>
                    <a:pt x="377" y="1004"/>
                  </a:cubicBezTo>
                  <a:cubicBezTo>
                    <a:pt x="380" y="1013"/>
                    <a:pt x="380" y="1024"/>
                    <a:pt x="383" y="1035"/>
                  </a:cubicBezTo>
                  <a:cubicBezTo>
                    <a:pt x="422" y="1255"/>
                    <a:pt x="464" y="1454"/>
                    <a:pt x="578" y="1454"/>
                  </a:cubicBezTo>
                  <a:lnTo>
                    <a:pt x="586" y="1454"/>
                  </a:lnTo>
                  <a:cubicBezTo>
                    <a:pt x="717" y="1440"/>
                    <a:pt x="823" y="1133"/>
                    <a:pt x="868" y="968"/>
                  </a:cubicBezTo>
                  <a:cubicBezTo>
                    <a:pt x="949" y="1046"/>
                    <a:pt x="1088" y="1166"/>
                    <a:pt x="1183" y="1166"/>
                  </a:cubicBezTo>
                  <a:cubicBezTo>
                    <a:pt x="1206" y="1166"/>
                    <a:pt x="1228" y="1161"/>
                    <a:pt x="1245" y="1141"/>
                  </a:cubicBezTo>
                  <a:cubicBezTo>
                    <a:pt x="1367" y="1021"/>
                    <a:pt x="765" y="95"/>
                    <a:pt x="704" y="25"/>
                  </a:cubicBezTo>
                  <a:cubicBezTo>
                    <a:pt x="687" y="8"/>
                    <a:pt x="670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rot="-922284">
              <a:off x="1788115" y="1052144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5" y="112"/>
                  </a:moveTo>
                  <a:cubicBezTo>
                    <a:pt x="486" y="148"/>
                    <a:pt x="497" y="201"/>
                    <a:pt x="508" y="232"/>
                  </a:cubicBezTo>
                  <a:cubicBezTo>
                    <a:pt x="528" y="321"/>
                    <a:pt x="536" y="341"/>
                    <a:pt x="545" y="355"/>
                  </a:cubicBezTo>
                  <a:cubicBezTo>
                    <a:pt x="556" y="369"/>
                    <a:pt x="573" y="377"/>
                    <a:pt x="662" y="408"/>
                  </a:cubicBezTo>
                  <a:cubicBezTo>
                    <a:pt x="693" y="419"/>
                    <a:pt x="737" y="435"/>
                    <a:pt x="773" y="449"/>
                  </a:cubicBezTo>
                  <a:cubicBezTo>
                    <a:pt x="723" y="469"/>
                    <a:pt x="642" y="502"/>
                    <a:pt x="573" y="525"/>
                  </a:cubicBezTo>
                  <a:cubicBezTo>
                    <a:pt x="564" y="530"/>
                    <a:pt x="553" y="536"/>
                    <a:pt x="550" y="547"/>
                  </a:cubicBezTo>
                  <a:cubicBezTo>
                    <a:pt x="511" y="628"/>
                    <a:pt x="469" y="717"/>
                    <a:pt x="441" y="770"/>
                  </a:cubicBezTo>
                  <a:cubicBezTo>
                    <a:pt x="425" y="714"/>
                    <a:pt x="397" y="617"/>
                    <a:pt x="375" y="533"/>
                  </a:cubicBezTo>
                  <a:cubicBezTo>
                    <a:pt x="372" y="519"/>
                    <a:pt x="361" y="508"/>
                    <a:pt x="344" y="505"/>
                  </a:cubicBezTo>
                  <a:cubicBezTo>
                    <a:pt x="263" y="488"/>
                    <a:pt x="168" y="466"/>
                    <a:pt x="118" y="452"/>
                  </a:cubicBezTo>
                  <a:cubicBezTo>
                    <a:pt x="168" y="424"/>
                    <a:pt x="274" y="377"/>
                    <a:pt x="369" y="341"/>
                  </a:cubicBezTo>
                  <a:cubicBezTo>
                    <a:pt x="375" y="335"/>
                    <a:pt x="386" y="327"/>
                    <a:pt x="388" y="316"/>
                  </a:cubicBezTo>
                  <a:cubicBezTo>
                    <a:pt x="414" y="243"/>
                    <a:pt x="453" y="159"/>
                    <a:pt x="475" y="112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3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500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61" y="879"/>
                    <a:pt x="486" y="879"/>
                    <a:pt x="612" y="597"/>
                  </a:cubicBezTo>
                  <a:cubicBezTo>
                    <a:pt x="690" y="569"/>
                    <a:pt x="835" y="516"/>
                    <a:pt x="866" y="488"/>
                  </a:cubicBezTo>
                  <a:cubicBezTo>
                    <a:pt x="877" y="480"/>
                    <a:pt x="885" y="461"/>
                    <a:pt x="879" y="447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32"/>
                    <a:pt x="623" y="318"/>
                    <a:pt x="606" y="310"/>
                  </a:cubicBezTo>
                  <a:cubicBezTo>
                    <a:pt x="598" y="293"/>
                    <a:pt x="592" y="254"/>
                    <a:pt x="581" y="221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4" y="0"/>
                    <a:pt x="48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8"/>
            <p:cNvSpPr/>
            <p:nvPr/>
          </p:nvSpPr>
          <p:spPr>
            <a:xfrm rot="-922284">
              <a:off x="1313200" y="390084"/>
              <a:ext cx="56479" cy="56671"/>
            </a:xfrm>
            <a:custGeom>
              <a:avLst/>
              <a:gdLst/>
              <a:ahLst/>
              <a:cxnLst/>
              <a:rect l="l" t="t" r="r" b="b"/>
              <a:pathLst>
                <a:path w="883" h="886" extrusionOk="0">
                  <a:moveTo>
                    <a:pt x="475" y="118"/>
                  </a:moveTo>
                  <a:cubicBezTo>
                    <a:pt x="483" y="154"/>
                    <a:pt x="494" y="207"/>
                    <a:pt x="505" y="238"/>
                  </a:cubicBezTo>
                  <a:cubicBezTo>
                    <a:pt x="525" y="327"/>
                    <a:pt x="533" y="347"/>
                    <a:pt x="544" y="361"/>
                  </a:cubicBezTo>
                  <a:cubicBezTo>
                    <a:pt x="553" y="374"/>
                    <a:pt x="572" y="383"/>
                    <a:pt x="659" y="414"/>
                  </a:cubicBezTo>
                  <a:cubicBezTo>
                    <a:pt x="690" y="425"/>
                    <a:pt x="734" y="441"/>
                    <a:pt x="770" y="455"/>
                  </a:cubicBezTo>
                  <a:cubicBezTo>
                    <a:pt x="720" y="475"/>
                    <a:pt x="642" y="508"/>
                    <a:pt x="572" y="531"/>
                  </a:cubicBezTo>
                  <a:cubicBezTo>
                    <a:pt x="561" y="536"/>
                    <a:pt x="550" y="542"/>
                    <a:pt x="547" y="553"/>
                  </a:cubicBezTo>
                  <a:cubicBezTo>
                    <a:pt x="508" y="634"/>
                    <a:pt x="466" y="723"/>
                    <a:pt x="438" y="776"/>
                  </a:cubicBezTo>
                  <a:cubicBezTo>
                    <a:pt x="422" y="720"/>
                    <a:pt x="394" y="623"/>
                    <a:pt x="371" y="539"/>
                  </a:cubicBezTo>
                  <a:cubicBezTo>
                    <a:pt x="369" y="525"/>
                    <a:pt x="358" y="514"/>
                    <a:pt x="341" y="511"/>
                  </a:cubicBezTo>
                  <a:cubicBezTo>
                    <a:pt x="260" y="494"/>
                    <a:pt x="168" y="472"/>
                    <a:pt x="115" y="458"/>
                  </a:cubicBezTo>
                  <a:cubicBezTo>
                    <a:pt x="168" y="427"/>
                    <a:pt x="268" y="383"/>
                    <a:pt x="366" y="347"/>
                  </a:cubicBezTo>
                  <a:cubicBezTo>
                    <a:pt x="371" y="341"/>
                    <a:pt x="383" y="333"/>
                    <a:pt x="385" y="321"/>
                  </a:cubicBezTo>
                  <a:cubicBezTo>
                    <a:pt x="411" y="249"/>
                    <a:pt x="450" y="165"/>
                    <a:pt x="475" y="118"/>
                  </a:cubicBezTo>
                  <a:close/>
                  <a:moveTo>
                    <a:pt x="477" y="1"/>
                  </a:moveTo>
                  <a:cubicBezTo>
                    <a:pt x="455" y="1"/>
                    <a:pt x="419" y="1"/>
                    <a:pt x="313" y="277"/>
                  </a:cubicBezTo>
                  <a:cubicBezTo>
                    <a:pt x="20" y="394"/>
                    <a:pt x="9" y="433"/>
                    <a:pt x="3" y="450"/>
                  </a:cubicBezTo>
                  <a:cubicBezTo>
                    <a:pt x="0" y="461"/>
                    <a:pt x="3" y="481"/>
                    <a:pt x="9" y="489"/>
                  </a:cubicBezTo>
                  <a:cubicBezTo>
                    <a:pt x="20" y="503"/>
                    <a:pt x="39" y="531"/>
                    <a:pt x="299" y="581"/>
                  </a:cubicBezTo>
                  <a:cubicBezTo>
                    <a:pt x="377" y="885"/>
                    <a:pt x="405" y="885"/>
                    <a:pt x="430" y="885"/>
                  </a:cubicBezTo>
                  <a:cubicBezTo>
                    <a:pt x="455" y="879"/>
                    <a:pt x="483" y="879"/>
                    <a:pt x="609" y="598"/>
                  </a:cubicBezTo>
                  <a:cubicBezTo>
                    <a:pt x="690" y="570"/>
                    <a:pt x="832" y="517"/>
                    <a:pt x="865" y="489"/>
                  </a:cubicBezTo>
                  <a:cubicBezTo>
                    <a:pt x="874" y="483"/>
                    <a:pt x="882" y="461"/>
                    <a:pt x="879" y="447"/>
                  </a:cubicBezTo>
                  <a:cubicBezTo>
                    <a:pt x="871" y="414"/>
                    <a:pt x="829" y="397"/>
                    <a:pt x="678" y="341"/>
                  </a:cubicBezTo>
                  <a:cubicBezTo>
                    <a:pt x="650" y="333"/>
                    <a:pt x="620" y="319"/>
                    <a:pt x="603" y="313"/>
                  </a:cubicBezTo>
                  <a:cubicBezTo>
                    <a:pt x="595" y="294"/>
                    <a:pt x="589" y="257"/>
                    <a:pt x="578" y="221"/>
                  </a:cubicBezTo>
                  <a:cubicBezTo>
                    <a:pt x="550" y="112"/>
                    <a:pt x="536" y="48"/>
                    <a:pt x="517" y="23"/>
                  </a:cubicBezTo>
                  <a:cubicBezTo>
                    <a:pt x="508" y="12"/>
                    <a:pt x="49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8"/>
            <p:cNvSpPr/>
            <p:nvPr/>
          </p:nvSpPr>
          <p:spPr>
            <a:xfrm rot="-922284">
              <a:off x="1006512" y="1379719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2" y="109"/>
                  </a:moveTo>
                  <a:cubicBezTo>
                    <a:pt x="483" y="148"/>
                    <a:pt x="495" y="201"/>
                    <a:pt x="503" y="232"/>
                  </a:cubicBezTo>
                  <a:cubicBezTo>
                    <a:pt x="525" y="318"/>
                    <a:pt x="531" y="341"/>
                    <a:pt x="542" y="355"/>
                  </a:cubicBezTo>
                  <a:cubicBezTo>
                    <a:pt x="553" y="368"/>
                    <a:pt x="570" y="374"/>
                    <a:pt x="656" y="408"/>
                  </a:cubicBezTo>
                  <a:cubicBezTo>
                    <a:pt x="690" y="419"/>
                    <a:pt x="734" y="435"/>
                    <a:pt x="768" y="449"/>
                  </a:cubicBezTo>
                  <a:cubicBezTo>
                    <a:pt x="721" y="469"/>
                    <a:pt x="640" y="500"/>
                    <a:pt x="570" y="525"/>
                  </a:cubicBezTo>
                  <a:cubicBezTo>
                    <a:pt x="559" y="530"/>
                    <a:pt x="550" y="536"/>
                    <a:pt x="545" y="547"/>
                  </a:cubicBezTo>
                  <a:cubicBezTo>
                    <a:pt x="506" y="628"/>
                    <a:pt x="464" y="717"/>
                    <a:pt x="436" y="770"/>
                  </a:cubicBezTo>
                  <a:cubicBezTo>
                    <a:pt x="419" y="714"/>
                    <a:pt x="391" y="617"/>
                    <a:pt x="372" y="533"/>
                  </a:cubicBezTo>
                  <a:cubicBezTo>
                    <a:pt x="366" y="519"/>
                    <a:pt x="355" y="508"/>
                    <a:pt x="341" y="505"/>
                  </a:cubicBezTo>
                  <a:cubicBezTo>
                    <a:pt x="260" y="488"/>
                    <a:pt x="165" y="466"/>
                    <a:pt x="112" y="452"/>
                  </a:cubicBezTo>
                  <a:cubicBezTo>
                    <a:pt x="168" y="424"/>
                    <a:pt x="271" y="377"/>
                    <a:pt x="363" y="341"/>
                  </a:cubicBezTo>
                  <a:cubicBezTo>
                    <a:pt x="372" y="332"/>
                    <a:pt x="383" y="327"/>
                    <a:pt x="386" y="315"/>
                  </a:cubicBezTo>
                  <a:cubicBezTo>
                    <a:pt x="411" y="243"/>
                    <a:pt x="447" y="159"/>
                    <a:pt x="472" y="109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0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497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79"/>
                    <a:pt x="486" y="873"/>
                    <a:pt x="612" y="594"/>
                  </a:cubicBezTo>
                  <a:cubicBezTo>
                    <a:pt x="690" y="567"/>
                    <a:pt x="835" y="516"/>
                    <a:pt x="866" y="488"/>
                  </a:cubicBezTo>
                  <a:cubicBezTo>
                    <a:pt x="877" y="480"/>
                    <a:pt x="885" y="461"/>
                    <a:pt x="880" y="447"/>
                  </a:cubicBezTo>
                  <a:cubicBezTo>
                    <a:pt x="874" y="410"/>
                    <a:pt x="832" y="391"/>
                    <a:pt x="681" y="338"/>
                  </a:cubicBezTo>
                  <a:cubicBezTo>
                    <a:pt x="654" y="329"/>
                    <a:pt x="623" y="315"/>
                    <a:pt x="606" y="310"/>
                  </a:cubicBezTo>
                  <a:cubicBezTo>
                    <a:pt x="598" y="293"/>
                    <a:pt x="592" y="254"/>
                    <a:pt x="581" y="218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8"/>
            <p:cNvSpPr/>
            <p:nvPr/>
          </p:nvSpPr>
          <p:spPr>
            <a:xfrm rot="-922284">
              <a:off x="731993" y="725006"/>
              <a:ext cx="37227" cy="25713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463" y="1"/>
                  </a:moveTo>
                  <a:cubicBezTo>
                    <a:pt x="456" y="1"/>
                    <a:pt x="448" y="3"/>
                    <a:pt x="442" y="8"/>
                  </a:cubicBezTo>
                  <a:cubicBezTo>
                    <a:pt x="1" y="304"/>
                    <a:pt x="12" y="321"/>
                    <a:pt x="29" y="357"/>
                  </a:cubicBezTo>
                  <a:cubicBezTo>
                    <a:pt x="46" y="396"/>
                    <a:pt x="235" y="402"/>
                    <a:pt x="378" y="402"/>
                  </a:cubicBezTo>
                  <a:cubicBezTo>
                    <a:pt x="451" y="402"/>
                    <a:pt x="511" y="398"/>
                    <a:pt x="534" y="398"/>
                  </a:cubicBezTo>
                  <a:cubicBezTo>
                    <a:pt x="540" y="398"/>
                    <a:pt x="544" y="398"/>
                    <a:pt x="545" y="399"/>
                  </a:cubicBezTo>
                  <a:cubicBezTo>
                    <a:pt x="567" y="396"/>
                    <a:pt x="581" y="374"/>
                    <a:pt x="576" y="354"/>
                  </a:cubicBezTo>
                  <a:cubicBezTo>
                    <a:pt x="573" y="334"/>
                    <a:pt x="556" y="318"/>
                    <a:pt x="536" y="318"/>
                  </a:cubicBezTo>
                  <a:cubicBezTo>
                    <a:pt x="534" y="318"/>
                    <a:pt x="533" y="318"/>
                    <a:pt x="531" y="318"/>
                  </a:cubicBezTo>
                  <a:cubicBezTo>
                    <a:pt x="519" y="319"/>
                    <a:pt x="480" y="320"/>
                    <a:pt x="430" y="320"/>
                  </a:cubicBezTo>
                  <a:cubicBezTo>
                    <a:pt x="343" y="320"/>
                    <a:pt x="223" y="318"/>
                    <a:pt x="149" y="313"/>
                  </a:cubicBezTo>
                  <a:cubicBezTo>
                    <a:pt x="219" y="260"/>
                    <a:pt x="358" y="159"/>
                    <a:pt x="486" y="75"/>
                  </a:cubicBezTo>
                  <a:cubicBezTo>
                    <a:pt x="503" y="61"/>
                    <a:pt x="511" y="36"/>
                    <a:pt x="498" y="20"/>
                  </a:cubicBezTo>
                  <a:cubicBezTo>
                    <a:pt x="489" y="7"/>
                    <a:pt x="476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8"/>
            <p:cNvSpPr/>
            <p:nvPr/>
          </p:nvSpPr>
          <p:spPr>
            <a:xfrm rot="-922284">
              <a:off x="739957" y="650819"/>
              <a:ext cx="135602" cy="116925"/>
            </a:xfrm>
            <a:custGeom>
              <a:avLst/>
              <a:gdLst/>
              <a:ahLst/>
              <a:cxnLst/>
              <a:rect l="l" t="t" r="r" b="b"/>
              <a:pathLst>
                <a:path w="2120" h="1828" extrusionOk="0">
                  <a:moveTo>
                    <a:pt x="789" y="0"/>
                  </a:moveTo>
                  <a:cubicBezTo>
                    <a:pt x="768" y="0"/>
                    <a:pt x="746" y="9"/>
                    <a:pt x="724" y="28"/>
                  </a:cubicBezTo>
                  <a:cubicBezTo>
                    <a:pt x="546" y="190"/>
                    <a:pt x="761" y="874"/>
                    <a:pt x="761" y="874"/>
                  </a:cubicBezTo>
                  <a:cubicBezTo>
                    <a:pt x="761" y="874"/>
                    <a:pt x="521" y="662"/>
                    <a:pt x="336" y="662"/>
                  </a:cubicBezTo>
                  <a:cubicBezTo>
                    <a:pt x="265" y="662"/>
                    <a:pt x="203" y="692"/>
                    <a:pt x="164" y="776"/>
                  </a:cubicBezTo>
                  <a:cubicBezTo>
                    <a:pt x="0" y="1123"/>
                    <a:pt x="418" y="1827"/>
                    <a:pt x="988" y="1827"/>
                  </a:cubicBezTo>
                  <a:cubicBezTo>
                    <a:pt x="1110" y="1827"/>
                    <a:pt x="1238" y="1796"/>
                    <a:pt x="1369" y="1722"/>
                  </a:cubicBezTo>
                  <a:cubicBezTo>
                    <a:pt x="2119" y="1298"/>
                    <a:pt x="1852" y="609"/>
                    <a:pt x="1852" y="609"/>
                  </a:cubicBezTo>
                  <a:lnTo>
                    <a:pt x="1852" y="609"/>
                  </a:lnTo>
                  <a:lnTo>
                    <a:pt x="1467" y="851"/>
                  </a:lnTo>
                  <a:cubicBezTo>
                    <a:pt x="1467" y="851"/>
                    <a:pt x="1489" y="424"/>
                    <a:pt x="1299" y="277"/>
                  </a:cubicBezTo>
                  <a:cubicBezTo>
                    <a:pt x="1266" y="251"/>
                    <a:pt x="1237" y="240"/>
                    <a:pt x="1213" y="240"/>
                  </a:cubicBezTo>
                  <a:cubicBezTo>
                    <a:pt x="1103" y="240"/>
                    <a:pt x="1084" y="458"/>
                    <a:pt x="1084" y="458"/>
                  </a:cubicBezTo>
                  <a:cubicBezTo>
                    <a:pt x="1084" y="458"/>
                    <a:pt x="944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rot="-922284">
              <a:off x="757763" y="713166"/>
              <a:ext cx="18421" cy="19829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211" y="1"/>
                  </a:moveTo>
                  <a:cubicBezTo>
                    <a:pt x="207" y="1"/>
                    <a:pt x="203" y="1"/>
                    <a:pt x="199" y="3"/>
                  </a:cubicBezTo>
                  <a:cubicBezTo>
                    <a:pt x="176" y="9"/>
                    <a:pt x="162" y="28"/>
                    <a:pt x="171" y="51"/>
                  </a:cubicBezTo>
                  <a:cubicBezTo>
                    <a:pt x="185" y="109"/>
                    <a:pt x="190" y="187"/>
                    <a:pt x="176" y="218"/>
                  </a:cubicBezTo>
                  <a:cubicBezTo>
                    <a:pt x="154" y="198"/>
                    <a:pt x="112" y="129"/>
                    <a:pt x="84" y="53"/>
                  </a:cubicBezTo>
                  <a:cubicBezTo>
                    <a:pt x="76" y="41"/>
                    <a:pt x="61" y="30"/>
                    <a:pt x="46" y="30"/>
                  </a:cubicBezTo>
                  <a:cubicBezTo>
                    <a:pt x="41" y="30"/>
                    <a:pt x="36" y="31"/>
                    <a:pt x="31" y="34"/>
                  </a:cubicBezTo>
                  <a:cubicBezTo>
                    <a:pt x="15" y="42"/>
                    <a:pt x="1" y="64"/>
                    <a:pt x="9" y="84"/>
                  </a:cubicBezTo>
                  <a:cubicBezTo>
                    <a:pt x="37" y="162"/>
                    <a:pt x="101" y="290"/>
                    <a:pt x="162" y="304"/>
                  </a:cubicBezTo>
                  <a:cubicBezTo>
                    <a:pt x="168" y="310"/>
                    <a:pt x="171" y="310"/>
                    <a:pt x="176" y="310"/>
                  </a:cubicBezTo>
                  <a:cubicBezTo>
                    <a:pt x="190" y="310"/>
                    <a:pt x="204" y="302"/>
                    <a:pt x="221" y="285"/>
                  </a:cubicBezTo>
                  <a:cubicBezTo>
                    <a:pt x="288" y="229"/>
                    <a:pt x="257" y="76"/>
                    <a:pt x="246" y="31"/>
                  </a:cubicBezTo>
                  <a:cubicBezTo>
                    <a:pt x="242" y="13"/>
                    <a:pt x="2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8"/>
            <p:cNvSpPr/>
            <p:nvPr/>
          </p:nvSpPr>
          <p:spPr>
            <a:xfrm rot="-922284">
              <a:off x="791675" y="682375"/>
              <a:ext cx="36843" cy="36075"/>
            </a:xfrm>
            <a:custGeom>
              <a:avLst/>
              <a:gdLst/>
              <a:ahLst/>
              <a:cxnLst/>
              <a:rect l="l" t="t" r="r" b="b"/>
              <a:pathLst>
                <a:path w="576" h="564" extrusionOk="0">
                  <a:moveTo>
                    <a:pt x="406" y="0"/>
                  </a:moveTo>
                  <a:cubicBezTo>
                    <a:pt x="394" y="0"/>
                    <a:pt x="384" y="3"/>
                    <a:pt x="377" y="6"/>
                  </a:cubicBezTo>
                  <a:cubicBezTo>
                    <a:pt x="330" y="28"/>
                    <a:pt x="307" y="98"/>
                    <a:pt x="293" y="168"/>
                  </a:cubicBezTo>
                  <a:cubicBezTo>
                    <a:pt x="220" y="66"/>
                    <a:pt x="159" y="12"/>
                    <a:pt x="114" y="12"/>
                  </a:cubicBezTo>
                  <a:cubicBezTo>
                    <a:pt x="104" y="12"/>
                    <a:pt x="95" y="15"/>
                    <a:pt x="87" y="20"/>
                  </a:cubicBezTo>
                  <a:cubicBezTo>
                    <a:pt x="65" y="31"/>
                    <a:pt x="0" y="64"/>
                    <a:pt x="104" y="533"/>
                  </a:cubicBezTo>
                  <a:cubicBezTo>
                    <a:pt x="106" y="550"/>
                    <a:pt x="126" y="564"/>
                    <a:pt x="143" y="564"/>
                  </a:cubicBezTo>
                  <a:cubicBezTo>
                    <a:pt x="143" y="564"/>
                    <a:pt x="144" y="564"/>
                    <a:pt x="144" y="563"/>
                  </a:cubicBezTo>
                  <a:lnTo>
                    <a:pt x="144" y="563"/>
                  </a:lnTo>
                  <a:cubicBezTo>
                    <a:pt x="163" y="560"/>
                    <a:pt x="182" y="538"/>
                    <a:pt x="173" y="519"/>
                  </a:cubicBezTo>
                  <a:cubicBezTo>
                    <a:pt x="140" y="354"/>
                    <a:pt x="112" y="159"/>
                    <a:pt x="120" y="101"/>
                  </a:cubicBezTo>
                  <a:lnTo>
                    <a:pt x="120" y="101"/>
                  </a:lnTo>
                  <a:cubicBezTo>
                    <a:pt x="154" y="120"/>
                    <a:pt x="224" y="209"/>
                    <a:pt x="279" y="301"/>
                  </a:cubicBezTo>
                  <a:cubicBezTo>
                    <a:pt x="284" y="314"/>
                    <a:pt x="298" y="322"/>
                    <a:pt x="314" y="322"/>
                  </a:cubicBezTo>
                  <a:cubicBezTo>
                    <a:pt x="316" y="322"/>
                    <a:pt x="319" y="321"/>
                    <a:pt x="321" y="321"/>
                  </a:cubicBezTo>
                  <a:cubicBezTo>
                    <a:pt x="338" y="315"/>
                    <a:pt x="349" y="301"/>
                    <a:pt x="352" y="285"/>
                  </a:cubicBezTo>
                  <a:cubicBezTo>
                    <a:pt x="358" y="190"/>
                    <a:pt x="383" y="89"/>
                    <a:pt x="399" y="78"/>
                  </a:cubicBezTo>
                  <a:cubicBezTo>
                    <a:pt x="399" y="78"/>
                    <a:pt x="402" y="84"/>
                    <a:pt x="411" y="87"/>
                  </a:cubicBezTo>
                  <a:cubicBezTo>
                    <a:pt x="472" y="134"/>
                    <a:pt x="483" y="313"/>
                    <a:pt x="472" y="413"/>
                  </a:cubicBezTo>
                  <a:cubicBezTo>
                    <a:pt x="469" y="435"/>
                    <a:pt x="486" y="452"/>
                    <a:pt x="508" y="455"/>
                  </a:cubicBezTo>
                  <a:cubicBezTo>
                    <a:pt x="511" y="456"/>
                    <a:pt x="513" y="456"/>
                    <a:pt x="515" y="456"/>
                  </a:cubicBezTo>
                  <a:cubicBezTo>
                    <a:pt x="532" y="456"/>
                    <a:pt x="548" y="439"/>
                    <a:pt x="550" y="421"/>
                  </a:cubicBezTo>
                  <a:cubicBezTo>
                    <a:pt x="553" y="391"/>
                    <a:pt x="575" y="117"/>
                    <a:pt x="458" y="22"/>
                  </a:cubicBezTo>
                  <a:cubicBezTo>
                    <a:pt x="439" y="5"/>
                    <a:pt x="42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8"/>
            <p:cNvSpPr/>
            <p:nvPr/>
          </p:nvSpPr>
          <p:spPr>
            <a:xfrm rot="-922284">
              <a:off x="780157" y="730766"/>
              <a:ext cx="69272" cy="28719"/>
            </a:xfrm>
            <a:custGeom>
              <a:avLst/>
              <a:gdLst/>
              <a:ahLst/>
              <a:cxnLst/>
              <a:rect l="l" t="t" r="r" b="b"/>
              <a:pathLst>
                <a:path w="1083" h="449" extrusionOk="0">
                  <a:moveTo>
                    <a:pt x="1039" y="1"/>
                  </a:moveTo>
                  <a:cubicBezTo>
                    <a:pt x="1026" y="1"/>
                    <a:pt x="1012" y="7"/>
                    <a:pt x="1005" y="22"/>
                  </a:cubicBezTo>
                  <a:cubicBezTo>
                    <a:pt x="1002" y="22"/>
                    <a:pt x="848" y="298"/>
                    <a:pt x="578" y="357"/>
                  </a:cubicBezTo>
                  <a:cubicBezTo>
                    <a:pt x="543" y="364"/>
                    <a:pt x="508" y="368"/>
                    <a:pt x="472" y="368"/>
                  </a:cubicBezTo>
                  <a:cubicBezTo>
                    <a:pt x="341" y="368"/>
                    <a:pt x="206" y="316"/>
                    <a:pt x="67" y="214"/>
                  </a:cubicBezTo>
                  <a:cubicBezTo>
                    <a:pt x="61" y="210"/>
                    <a:pt x="53" y="208"/>
                    <a:pt x="45" y="208"/>
                  </a:cubicBezTo>
                  <a:cubicBezTo>
                    <a:pt x="33" y="208"/>
                    <a:pt x="20" y="214"/>
                    <a:pt x="11" y="226"/>
                  </a:cubicBezTo>
                  <a:cubicBezTo>
                    <a:pt x="0" y="242"/>
                    <a:pt x="6" y="267"/>
                    <a:pt x="23" y="281"/>
                  </a:cubicBezTo>
                  <a:cubicBezTo>
                    <a:pt x="176" y="393"/>
                    <a:pt x="327" y="449"/>
                    <a:pt x="472" y="449"/>
                  </a:cubicBezTo>
                  <a:cubicBezTo>
                    <a:pt x="511" y="449"/>
                    <a:pt x="553" y="443"/>
                    <a:pt x="597" y="435"/>
                  </a:cubicBezTo>
                  <a:cubicBezTo>
                    <a:pt x="901" y="365"/>
                    <a:pt x="1069" y="69"/>
                    <a:pt x="1074" y="58"/>
                  </a:cubicBezTo>
                  <a:cubicBezTo>
                    <a:pt x="1083" y="39"/>
                    <a:pt x="1080" y="16"/>
                    <a:pt x="1058" y="5"/>
                  </a:cubicBezTo>
                  <a:cubicBezTo>
                    <a:pt x="1052" y="2"/>
                    <a:pt x="104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8"/>
            <p:cNvSpPr/>
            <p:nvPr/>
          </p:nvSpPr>
          <p:spPr>
            <a:xfrm rot="-922284">
              <a:off x="1981295" y="1045784"/>
              <a:ext cx="37866" cy="26865"/>
            </a:xfrm>
            <a:custGeom>
              <a:avLst/>
              <a:gdLst/>
              <a:ahLst/>
              <a:cxnLst/>
              <a:rect l="l" t="t" r="r" b="b"/>
              <a:pathLst>
                <a:path w="592" h="420" extrusionOk="0">
                  <a:moveTo>
                    <a:pt x="500" y="1"/>
                  </a:moveTo>
                  <a:cubicBezTo>
                    <a:pt x="434" y="1"/>
                    <a:pt x="302" y="17"/>
                    <a:pt x="34" y="63"/>
                  </a:cubicBezTo>
                  <a:cubicBezTo>
                    <a:pt x="14" y="66"/>
                    <a:pt x="0" y="85"/>
                    <a:pt x="3" y="107"/>
                  </a:cubicBezTo>
                  <a:cubicBezTo>
                    <a:pt x="6" y="125"/>
                    <a:pt x="24" y="138"/>
                    <a:pt x="43" y="138"/>
                  </a:cubicBezTo>
                  <a:cubicBezTo>
                    <a:pt x="44" y="138"/>
                    <a:pt x="46" y="138"/>
                    <a:pt x="48" y="138"/>
                  </a:cubicBezTo>
                  <a:cubicBezTo>
                    <a:pt x="201" y="113"/>
                    <a:pt x="369" y="93"/>
                    <a:pt x="461" y="82"/>
                  </a:cubicBezTo>
                  <a:lnTo>
                    <a:pt x="461" y="82"/>
                  </a:lnTo>
                  <a:cubicBezTo>
                    <a:pt x="380" y="166"/>
                    <a:pt x="212" y="328"/>
                    <a:pt x="184" y="347"/>
                  </a:cubicBezTo>
                  <a:cubicBezTo>
                    <a:pt x="168" y="361"/>
                    <a:pt x="159" y="386"/>
                    <a:pt x="173" y="403"/>
                  </a:cubicBezTo>
                  <a:cubicBezTo>
                    <a:pt x="182" y="414"/>
                    <a:pt x="190" y="420"/>
                    <a:pt x="204" y="420"/>
                  </a:cubicBezTo>
                  <a:cubicBezTo>
                    <a:pt x="212" y="420"/>
                    <a:pt x="223" y="417"/>
                    <a:pt x="229" y="414"/>
                  </a:cubicBezTo>
                  <a:cubicBezTo>
                    <a:pt x="232" y="411"/>
                    <a:pt x="592" y="96"/>
                    <a:pt x="575" y="35"/>
                  </a:cubicBezTo>
                  <a:cubicBezTo>
                    <a:pt x="568" y="16"/>
                    <a:pt x="56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8"/>
            <p:cNvSpPr/>
            <p:nvPr/>
          </p:nvSpPr>
          <p:spPr>
            <a:xfrm rot="-922284">
              <a:off x="1902521" y="1040450"/>
              <a:ext cx="124792" cy="110017"/>
            </a:xfrm>
            <a:custGeom>
              <a:avLst/>
              <a:gdLst/>
              <a:ahLst/>
              <a:cxnLst/>
              <a:rect l="l" t="t" r="r" b="b"/>
              <a:pathLst>
                <a:path w="1951" h="1720" extrusionOk="0">
                  <a:moveTo>
                    <a:pt x="424" y="0"/>
                  </a:moveTo>
                  <a:cubicBezTo>
                    <a:pt x="423" y="0"/>
                    <a:pt x="423" y="0"/>
                    <a:pt x="422" y="0"/>
                  </a:cubicBezTo>
                  <a:cubicBezTo>
                    <a:pt x="179" y="9"/>
                    <a:pt x="453" y="564"/>
                    <a:pt x="453" y="564"/>
                  </a:cubicBezTo>
                  <a:cubicBezTo>
                    <a:pt x="453" y="564"/>
                    <a:pt x="351" y="472"/>
                    <a:pt x="270" y="472"/>
                  </a:cubicBezTo>
                  <a:cubicBezTo>
                    <a:pt x="226" y="472"/>
                    <a:pt x="187" y="499"/>
                    <a:pt x="174" y="581"/>
                  </a:cubicBezTo>
                  <a:cubicBezTo>
                    <a:pt x="138" y="815"/>
                    <a:pt x="447" y="1113"/>
                    <a:pt x="447" y="1113"/>
                  </a:cubicBezTo>
                  <a:lnTo>
                    <a:pt x="1" y="1194"/>
                  </a:lnTo>
                  <a:cubicBezTo>
                    <a:pt x="1" y="1194"/>
                    <a:pt x="209" y="1719"/>
                    <a:pt x="814" y="1719"/>
                  </a:cubicBezTo>
                  <a:cubicBezTo>
                    <a:pt x="905" y="1719"/>
                    <a:pt x="1004" y="1707"/>
                    <a:pt x="1114" y="1680"/>
                  </a:cubicBezTo>
                  <a:cubicBezTo>
                    <a:pt x="1951" y="1471"/>
                    <a:pt x="1784" y="332"/>
                    <a:pt x="1351" y="162"/>
                  </a:cubicBezTo>
                  <a:cubicBezTo>
                    <a:pt x="1322" y="151"/>
                    <a:pt x="1295" y="146"/>
                    <a:pt x="1270" y="146"/>
                  </a:cubicBezTo>
                  <a:cubicBezTo>
                    <a:pt x="1026" y="146"/>
                    <a:pt x="980" y="642"/>
                    <a:pt x="980" y="642"/>
                  </a:cubicBezTo>
                  <a:cubicBezTo>
                    <a:pt x="980" y="642"/>
                    <a:pt x="6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rot="-922284">
              <a:off x="1967900" y="1054264"/>
              <a:ext cx="18485" cy="20276"/>
            </a:xfrm>
            <a:custGeom>
              <a:avLst/>
              <a:gdLst/>
              <a:ahLst/>
              <a:cxnLst/>
              <a:rect l="l" t="t" r="r" b="b"/>
              <a:pathLst>
                <a:path w="289" h="317" extrusionOk="0">
                  <a:moveTo>
                    <a:pt x="179" y="1"/>
                  </a:moveTo>
                  <a:cubicBezTo>
                    <a:pt x="174" y="1"/>
                    <a:pt x="170" y="2"/>
                    <a:pt x="165" y="4"/>
                  </a:cubicBezTo>
                  <a:cubicBezTo>
                    <a:pt x="143" y="9"/>
                    <a:pt x="135" y="32"/>
                    <a:pt x="140" y="51"/>
                  </a:cubicBezTo>
                  <a:cubicBezTo>
                    <a:pt x="168" y="126"/>
                    <a:pt x="188" y="205"/>
                    <a:pt x="185" y="238"/>
                  </a:cubicBezTo>
                  <a:cubicBezTo>
                    <a:pt x="157" y="224"/>
                    <a:pt x="109" y="163"/>
                    <a:pt x="79" y="107"/>
                  </a:cubicBezTo>
                  <a:cubicBezTo>
                    <a:pt x="71" y="95"/>
                    <a:pt x="58" y="89"/>
                    <a:pt x="44" y="89"/>
                  </a:cubicBezTo>
                  <a:cubicBezTo>
                    <a:pt x="38" y="89"/>
                    <a:pt x="32" y="90"/>
                    <a:pt x="26" y="93"/>
                  </a:cubicBezTo>
                  <a:cubicBezTo>
                    <a:pt x="9" y="104"/>
                    <a:pt x="1" y="126"/>
                    <a:pt x="12" y="146"/>
                  </a:cubicBezTo>
                  <a:cubicBezTo>
                    <a:pt x="37" y="188"/>
                    <a:pt x="115" y="316"/>
                    <a:pt x="199" y="316"/>
                  </a:cubicBezTo>
                  <a:cubicBezTo>
                    <a:pt x="221" y="316"/>
                    <a:pt x="238" y="308"/>
                    <a:pt x="249" y="294"/>
                  </a:cubicBezTo>
                  <a:cubicBezTo>
                    <a:pt x="288" y="241"/>
                    <a:pt x="241" y="104"/>
                    <a:pt x="213" y="29"/>
                  </a:cubicBezTo>
                  <a:cubicBezTo>
                    <a:pt x="208" y="11"/>
                    <a:pt x="19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8"/>
            <p:cNvSpPr/>
            <p:nvPr/>
          </p:nvSpPr>
          <p:spPr>
            <a:xfrm rot="-922284">
              <a:off x="1923069" y="1078434"/>
              <a:ext cx="41128" cy="39913"/>
            </a:xfrm>
            <a:custGeom>
              <a:avLst/>
              <a:gdLst/>
              <a:ahLst/>
              <a:cxnLst/>
              <a:rect l="l" t="t" r="r" b="b"/>
              <a:pathLst>
                <a:path w="643" h="624" extrusionOk="0">
                  <a:moveTo>
                    <a:pt x="310" y="1"/>
                  </a:moveTo>
                  <a:cubicBezTo>
                    <a:pt x="303" y="1"/>
                    <a:pt x="298" y="3"/>
                    <a:pt x="294" y="4"/>
                  </a:cubicBezTo>
                  <a:cubicBezTo>
                    <a:pt x="238" y="18"/>
                    <a:pt x="221" y="102"/>
                    <a:pt x="241" y="250"/>
                  </a:cubicBezTo>
                  <a:cubicBezTo>
                    <a:pt x="194" y="219"/>
                    <a:pt x="141" y="187"/>
                    <a:pt x="96" y="187"/>
                  </a:cubicBezTo>
                  <a:cubicBezTo>
                    <a:pt x="87" y="187"/>
                    <a:pt x="79" y="188"/>
                    <a:pt x="70" y="191"/>
                  </a:cubicBezTo>
                  <a:cubicBezTo>
                    <a:pt x="54" y="199"/>
                    <a:pt x="26" y="213"/>
                    <a:pt x="17" y="261"/>
                  </a:cubicBezTo>
                  <a:cubicBezTo>
                    <a:pt x="1" y="409"/>
                    <a:pt x="199" y="593"/>
                    <a:pt x="224" y="612"/>
                  </a:cubicBezTo>
                  <a:cubicBezTo>
                    <a:pt x="235" y="621"/>
                    <a:pt x="241" y="623"/>
                    <a:pt x="252" y="623"/>
                  </a:cubicBezTo>
                  <a:cubicBezTo>
                    <a:pt x="263" y="623"/>
                    <a:pt x="274" y="618"/>
                    <a:pt x="280" y="607"/>
                  </a:cubicBezTo>
                  <a:cubicBezTo>
                    <a:pt x="294" y="590"/>
                    <a:pt x="294" y="565"/>
                    <a:pt x="277" y="551"/>
                  </a:cubicBezTo>
                  <a:cubicBezTo>
                    <a:pt x="199" y="484"/>
                    <a:pt x="84" y="344"/>
                    <a:pt x="96" y="269"/>
                  </a:cubicBezTo>
                  <a:cubicBezTo>
                    <a:pt x="98" y="264"/>
                    <a:pt x="98" y="261"/>
                    <a:pt x="98" y="261"/>
                  </a:cubicBezTo>
                  <a:cubicBezTo>
                    <a:pt x="99" y="261"/>
                    <a:pt x="100" y="261"/>
                    <a:pt x="100" y="261"/>
                  </a:cubicBezTo>
                  <a:cubicBezTo>
                    <a:pt x="127" y="261"/>
                    <a:pt x="209" y="315"/>
                    <a:pt x="274" y="375"/>
                  </a:cubicBezTo>
                  <a:cubicBezTo>
                    <a:pt x="279" y="384"/>
                    <a:pt x="290" y="389"/>
                    <a:pt x="301" y="389"/>
                  </a:cubicBezTo>
                  <a:cubicBezTo>
                    <a:pt x="307" y="389"/>
                    <a:pt x="314" y="388"/>
                    <a:pt x="319" y="383"/>
                  </a:cubicBezTo>
                  <a:cubicBezTo>
                    <a:pt x="335" y="375"/>
                    <a:pt x="344" y="358"/>
                    <a:pt x="338" y="342"/>
                  </a:cubicBezTo>
                  <a:cubicBezTo>
                    <a:pt x="319" y="236"/>
                    <a:pt x="308" y="124"/>
                    <a:pt x="319" y="88"/>
                  </a:cubicBezTo>
                  <a:lnTo>
                    <a:pt x="319" y="88"/>
                  </a:lnTo>
                  <a:cubicBezTo>
                    <a:pt x="366" y="121"/>
                    <a:pt x="483" y="283"/>
                    <a:pt x="567" y="428"/>
                  </a:cubicBezTo>
                  <a:cubicBezTo>
                    <a:pt x="572" y="442"/>
                    <a:pt x="584" y="448"/>
                    <a:pt x="596" y="448"/>
                  </a:cubicBezTo>
                  <a:cubicBezTo>
                    <a:pt x="604" y="448"/>
                    <a:pt x="611" y="446"/>
                    <a:pt x="617" y="442"/>
                  </a:cubicBezTo>
                  <a:cubicBezTo>
                    <a:pt x="640" y="431"/>
                    <a:pt x="642" y="409"/>
                    <a:pt x="631" y="389"/>
                  </a:cubicBezTo>
                  <a:cubicBezTo>
                    <a:pt x="428" y="44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8"/>
            <p:cNvSpPr/>
            <p:nvPr/>
          </p:nvSpPr>
          <p:spPr>
            <a:xfrm rot="-922284">
              <a:off x="1951640" y="1094325"/>
              <a:ext cx="61085" cy="41000"/>
            </a:xfrm>
            <a:custGeom>
              <a:avLst/>
              <a:gdLst/>
              <a:ahLst/>
              <a:cxnLst/>
              <a:rect l="l" t="t" r="r" b="b"/>
              <a:pathLst>
                <a:path w="955" h="641" extrusionOk="0">
                  <a:moveTo>
                    <a:pt x="916" y="1"/>
                  </a:moveTo>
                  <a:cubicBezTo>
                    <a:pt x="896" y="1"/>
                    <a:pt x="879" y="14"/>
                    <a:pt x="874" y="32"/>
                  </a:cubicBezTo>
                  <a:cubicBezTo>
                    <a:pt x="832" y="249"/>
                    <a:pt x="743" y="403"/>
                    <a:pt x="601" y="487"/>
                  </a:cubicBezTo>
                  <a:cubicBezTo>
                    <a:pt x="497" y="546"/>
                    <a:pt x="382" y="564"/>
                    <a:pt x="286" y="564"/>
                  </a:cubicBezTo>
                  <a:cubicBezTo>
                    <a:pt x="156" y="564"/>
                    <a:pt x="58" y="533"/>
                    <a:pt x="57" y="531"/>
                  </a:cubicBezTo>
                  <a:cubicBezTo>
                    <a:pt x="52" y="530"/>
                    <a:pt x="48" y="530"/>
                    <a:pt x="44" y="530"/>
                  </a:cubicBezTo>
                  <a:cubicBezTo>
                    <a:pt x="27" y="530"/>
                    <a:pt x="13" y="539"/>
                    <a:pt x="6" y="556"/>
                  </a:cubicBezTo>
                  <a:cubicBezTo>
                    <a:pt x="1" y="576"/>
                    <a:pt x="9" y="598"/>
                    <a:pt x="31" y="604"/>
                  </a:cubicBezTo>
                  <a:cubicBezTo>
                    <a:pt x="37" y="604"/>
                    <a:pt x="146" y="640"/>
                    <a:pt x="285" y="640"/>
                  </a:cubicBezTo>
                  <a:cubicBezTo>
                    <a:pt x="394" y="640"/>
                    <a:pt x="522" y="623"/>
                    <a:pt x="637" y="548"/>
                  </a:cubicBezTo>
                  <a:cubicBezTo>
                    <a:pt x="801" y="456"/>
                    <a:pt x="907" y="283"/>
                    <a:pt x="952" y="46"/>
                  </a:cubicBezTo>
                  <a:cubicBezTo>
                    <a:pt x="955" y="26"/>
                    <a:pt x="941" y="4"/>
                    <a:pt x="921" y="1"/>
                  </a:cubicBezTo>
                  <a:cubicBezTo>
                    <a:pt x="919" y="1"/>
                    <a:pt x="918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8"/>
            <p:cNvSpPr/>
            <p:nvPr/>
          </p:nvSpPr>
          <p:spPr>
            <a:xfrm rot="-922284">
              <a:off x="893965" y="713739"/>
              <a:ext cx="154087" cy="199309"/>
            </a:xfrm>
            <a:custGeom>
              <a:avLst/>
              <a:gdLst/>
              <a:ahLst/>
              <a:cxnLst/>
              <a:rect l="l" t="t" r="r" b="b"/>
              <a:pathLst>
                <a:path w="2409" h="3116" extrusionOk="0">
                  <a:moveTo>
                    <a:pt x="1141" y="0"/>
                  </a:moveTo>
                  <a:cubicBezTo>
                    <a:pt x="1135" y="0"/>
                    <a:pt x="1129" y="2"/>
                    <a:pt x="1124" y="5"/>
                  </a:cubicBezTo>
                  <a:cubicBezTo>
                    <a:pt x="898" y="153"/>
                    <a:pt x="0" y="2909"/>
                    <a:pt x="28" y="3013"/>
                  </a:cubicBezTo>
                  <a:cubicBezTo>
                    <a:pt x="47" y="3074"/>
                    <a:pt x="851" y="3115"/>
                    <a:pt x="1517" y="3115"/>
                  </a:cubicBezTo>
                  <a:cubicBezTo>
                    <a:pt x="1999" y="3115"/>
                    <a:pt x="2408" y="3094"/>
                    <a:pt x="2396" y="3043"/>
                  </a:cubicBezTo>
                  <a:cubicBezTo>
                    <a:pt x="2396" y="3043"/>
                    <a:pt x="1397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8"/>
            <p:cNvSpPr/>
            <p:nvPr/>
          </p:nvSpPr>
          <p:spPr>
            <a:xfrm rot="-922284">
              <a:off x="975073" y="763312"/>
              <a:ext cx="6844" cy="182615"/>
            </a:xfrm>
            <a:custGeom>
              <a:avLst/>
              <a:gdLst/>
              <a:ahLst/>
              <a:cxnLst/>
              <a:rect l="l" t="t" r="r" b="b"/>
              <a:pathLst>
                <a:path w="107" h="2855" extrusionOk="0">
                  <a:moveTo>
                    <a:pt x="37" y="1"/>
                  </a:moveTo>
                  <a:cubicBezTo>
                    <a:pt x="17" y="1"/>
                    <a:pt x="1" y="17"/>
                    <a:pt x="1" y="40"/>
                  </a:cubicBezTo>
                  <a:cubicBezTo>
                    <a:pt x="1" y="59"/>
                    <a:pt x="34" y="2319"/>
                    <a:pt x="17" y="2813"/>
                  </a:cubicBezTo>
                  <a:cubicBezTo>
                    <a:pt x="17" y="2832"/>
                    <a:pt x="31" y="2855"/>
                    <a:pt x="56" y="2855"/>
                  </a:cubicBezTo>
                  <a:cubicBezTo>
                    <a:pt x="76" y="2855"/>
                    <a:pt x="93" y="2841"/>
                    <a:pt x="93" y="2816"/>
                  </a:cubicBezTo>
                  <a:cubicBezTo>
                    <a:pt x="107" y="2325"/>
                    <a:pt x="76" y="65"/>
                    <a:pt x="76" y="40"/>
                  </a:cubicBezTo>
                  <a:cubicBezTo>
                    <a:pt x="76" y="17"/>
                    <a:pt x="5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922284">
              <a:off x="985856" y="939207"/>
              <a:ext cx="35052" cy="6332"/>
            </a:xfrm>
            <a:custGeom>
              <a:avLst/>
              <a:gdLst/>
              <a:ahLst/>
              <a:cxnLst/>
              <a:rect l="l" t="t" r="r" b="b"/>
              <a:pathLst>
                <a:path w="548" h="99" extrusionOk="0">
                  <a:moveTo>
                    <a:pt x="42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59"/>
                    <a:pt x="17" y="81"/>
                    <a:pt x="37" y="81"/>
                  </a:cubicBezTo>
                  <a:lnTo>
                    <a:pt x="505" y="98"/>
                  </a:lnTo>
                  <a:cubicBezTo>
                    <a:pt x="525" y="98"/>
                    <a:pt x="544" y="84"/>
                    <a:pt x="547" y="59"/>
                  </a:cubicBezTo>
                  <a:cubicBezTo>
                    <a:pt x="547" y="39"/>
                    <a:pt x="530" y="17"/>
                    <a:pt x="508" y="1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922284">
              <a:off x="941253" y="799591"/>
              <a:ext cx="53729" cy="39145"/>
            </a:xfrm>
            <a:custGeom>
              <a:avLst/>
              <a:gdLst/>
              <a:ahLst/>
              <a:cxnLst/>
              <a:rect l="l" t="t" r="r" b="b"/>
              <a:pathLst>
                <a:path w="840" h="612" extrusionOk="0">
                  <a:moveTo>
                    <a:pt x="795" y="1"/>
                  </a:moveTo>
                  <a:cubicBezTo>
                    <a:pt x="782" y="1"/>
                    <a:pt x="769" y="7"/>
                    <a:pt x="762" y="20"/>
                  </a:cubicBezTo>
                  <a:cubicBezTo>
                    <a:pt x="636" y="229"/>
                    <a:pt x="483" y="455"/>
                    <a:pt x="424" y="517"/>
                  </a:cubicBezTo>
                  <a:cubicBezTo>
                    <a:pt x="349" y="411"/>
                    <a:pt x="89" y="65"/>
                    <a:pt x="75" y="48"/>
                  </a:cubicBezTo>
                  <a:cubicBezTo>
                    <a:pt x="67" y="37"/>
                    <a:pt x="55" y="31"/>
                    <a:pt x="43" y="31"/>
                  </a:cubicBezTo>
                  <a:cubicBezTo>
                    <a:pt x="35" y="31"/>
                    <a:pt x="27" y="34"/>
                    <a:pt x="20" y="40"/>
                  </a:cubicBezTo>
                  <a:cubicBezTo>
                    <a:pt x="3" y="54"/>
                    <a:pt x="0" y="79"/>
                    <a:pt x="14" y="96"/>
                  </a:cubicBezTo>
                  <a:cubicBezTo>
                    <a:pt x="131" y="249"/>
                    <a:pt x="357" y="553"/>
                    <a:pt x="382" y="592"/>
                  </a:cubicBezTo>
                  <a:cubicBezTo>
                    <a:pt x="391" y="600"/>
                    <a:pt x="407" y="612"/>
                    <a:pt x="421" y="612"/>
                  </a:cubicBezTo>
                  <a:cubicBezTo>
                    <a:pt x="446" y="612"/>
                    <a:pt x="497" y="612"/>
                    <a:pt x="829" y="56"/>
                  </a:cubicBezTo>
                  <a:cubicBezTo>
                    <a:pt x="840" y="40"/>
                    <a:pt x="831" y="15"/>
                    <a:pt x="815" y="6"/>
                  </a:cubicBezTo>
                  <a:cubicBezTo>
                    <a:pt x="809" y="2"/>
                    <a:pt x="802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922284">
              <a:off x="937962" y="843225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0" y="1"/>
                  </a:moveTo>
                  <a:cubicBezTo>
                    <a:pt x="1298" y="1"/>
                    <a:pt x="1287" y="6"/>
                    <a:pt x="1279" y="15"/>
                  </a:cubicBezTo>
                  <a:cubicBezTo>
                    <a:pt x="1042" y="302"/>
                    <a:pt x="749" y="615"/>
                    <a:pt x="690" y="626"/>
                  </a:cubicBezTo>
                  <a:cubicBezTo>
                    <a:pt x="634" y="612"/>
                    <a:pt x="327" y="327"/>
                    <a:pt x="71" y="57"/>
                  </a:cubicBezTo>
                  <a:cubicBezTo>
                    <a:pt x="64" y="50"/>
                    <a:pt x="54" y="46"/>
                    <a:pt x="44" y="46"/>
                  </a:cubicBezTo>
                  <a:cubicBezTo>
                    <a:pt x="34" y="46"/>
                    <a:pt x="23" y="50"/>
                    <a:pt x="15" y="57"/>
                  </a:cubicBezTo>
                  <a:cubicBezTo>
                    <a:pt x="1" y="71"/>
                    <a:pt x="1" y="96"/>
                    <a:pt x="15" y="113"/>
                  </a:cubicBezTo>
                  <a:cubicBezTo>
                    <a:pt x="143" y="247"/>
                    <a:pt x="576" y="685"/>
                    <a:pt x="676" y="704"/>
                  </a:cubicBezTo>
                  <a:lnTo>
                    <a:pt x="684" y="704"/>
                  </a:lnTo>
                  <a:cubicBezTo>
                    <a:pt x="788" y="704"/>
                    <a:pt x="1097" y="358"/>
                    <a:pt x="1343" y="65"/>
                  </a:cubicBezTo>
                  <a:cubicBezTo>
                    <a:pt x="1357" y="49"/>
                    <a:pt x="1354" y="23"/>
                    <a:pt x="1334" y="9"/>
                  </a:cubicBezTo>
                  <a:cubicBezTo>
                    <a:pt x="1327" y="3"/>
                    <a:pt x="1318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922284">
              <a:off x="1783095" y="788915"/>
              <a:ext cx="154087" cy="199245"/>
            </a:xfrm>
            <a:custGeom>
              <a:avLst/>
              <a:gdLst/>
              <a:ahLst/>
              <a:cxnLst/>
              <a:rect l="l" t="t" r="r" b="b"/>
              <a:pathLst>
                <a:path w="2409" h="3115" extrusionOk="0">
                  <a:moveTo>
                    <a:pt x="1139" y="0"/>
                  </a:moveTo>
                  <a:cubicBezTo>
                    <a:pt x="1133" y="0"/>
                    <a:pt x="1127" y="2"/>
                    <a:pt x="1122" y="5"/>
                  </a:cubicBezTo>
                  <a:cubicBezTo>
                    <a:pt x="899" y="153"/>
                    <a:pt x="1" y="2909"/>
                    <a:pt x="28" y="3015"/>
                  </a:cubicBezTo>
                  <a:cubicBezTo>
                    <a:pt x="46" y="3074"/>
                    <a:pt x="855" y="3114"/>
                    <a:pt x="1522" y="3114"/>
                  </a:cubicBezTo>
                  <a:cubicBezTo>
                    <a:pt x="2002" y="3114"/>
                    <a:pt x="2409" y="3093"/>
                    <a:pt x="2397" y="3043"/>
                  </a:cubicBezTo>
                  <a:cubicBezTo>
                    <a:pt x="2397" y="3043"/>
                    <a:pt x="1399" y="0"/>
                    <a:pt x="1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922284">
              <a:off x="1864109" y="838684"/>
              <a:ext cx="7036" cy="182423"/>
            </a:xfrm>
            <a:custGeom>
              <a:avLst/>
              <a:gdLst/>
              <a:ahLst/>
              <a:cxnLst/>
              <a:rect l="l" t="t" r="r" b="b"/>
              <a:pathLst>
                <a:path w="110" h="2852" extrusionOk="0"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9"/>
                    <a:pt x="37" y="2319"/>
                    <a:pt x="17" y="2810"/>
                  </a:cubicBezTo>
                  <a:cubicBezTo>
                    <a:pt x="17" y="2832"/>
                    <a:pt x="31" y="2852"/>
                    <a:pt x="56" y="2852"/>
                  </a:cubicBezTo>
                  <a:cubicBezTo>
                    <a:pt x="78" y="2852"/>
                    <a:pt x="95" y="2835"/>
                    <a:pt x="95" y="2815"/>
                  </a:cubicBezTo>
                  <a:cubicBezTo>
                    <a:pt x="109" y="2322"/>
                    <a:pt x="76" y="62"/>
                    <a:pt x="76" y="39"/>
                  </a:cubicBez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922284">
              <a:off x="1875033" y="1014543"/>
              <a:ext cx="35244" cy="6268"/>
            </a:xfrm>
            <a:custGeom>
              <a:avLst/>
              <a:gdLst/>
              <a:ahLst/>
              <a:cxnLst/>
              <a:rect l="l" t="t" r="r" b="b"/>
              <a:pathLst>
                <a:path w="551" h="98" extrusionOk="0">
                  <a:moveTo>
                    <a:pt x="43" y="0"/>
                  </a:moveTo>
                  <a:cubicBezTo>
                    <a:pt x="23" y="0"/>
                    <a:pt x="1" y="17"/>
                    <a:pt x="1" y="39"/>
                  </a:cubicBezTo>
                  <a:cubicBezTo>
                    <a:pt x="1" y="59"/>
                    <a:pt x="18" y="81"/>
                    <a:pt x="40" y="81"/>
                  </a:cubicBezTo>
                  <a:lnTo>
                    <a:pt x="509" y="98"/>
                  </a:lnTo>
                  <a:cubicBezTo>
                    <a:pt x="525" y="98"/>
                    <a:pt x="542" y="81"/>
                    <a:pt x="550" y="59"/>
                  </a:cubicBezTo>
                  <a:cubicBezTo>
                    <a:pt x="550" y="39"/>
                    <a:pt x="531" y="17"/>
                    <a:pt x="511" y="1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922284">
              <a:off x="1830239" y="874868"/>
              <a:ext cx="53793" cy="39273"/>
            </a:xfrm>
            <a:custGeom>
              <a:avLst/>
              <a:gdLst/>
              <a:ahLst/>
              <a:cxnLst/>
              <a:rect l="l" t="t" r="r" b="b"/>
              <a:pathLst>
                <a:path w="841" h="614" extrusionOk="0">
                  <a:moveTo>
                    <a:pt x="799" y="0"/>
                  </a:moveTo>
                  <a:cubicBezTo>
                    <a:pt x="786" y="0"/>
                    <a:pt x="773" y="8"/>
                    <a:pt x="765" y="19"/>
                  </a:cubicBezTo>
                  <a:cubicBezTo>
                    <a:pt x="640" y="228"/>
                    <a:pt x="486" y="454"/>
                    <a:pt x="428" y="519"/>
                  </a:cubicBezTo>
                  <a:cubicBezTo>
                    <a:pt x="349" y="410"/>
                    <a:pt x="93" y="64"/>
                    <a:pt x="79" y="47"/>
                  </a:cubicBezTo>
                  <a:cubicBezTo>
                    <a:pt x="70" y="37"/>
                    <a:pt x="58" y="31"/>
                    <a:pt x="45" y="31"/>
                  </a:cubicBezTo>
                  <a:cubicBezTo>
                    <a:pt x="37" y="31"/>
                    <a:pt x="30" y="33"/>
                    <a:pt x="23" y="39"/>
                  </a:cubicBezTo>
                  <a:cubicBezTo>
                    <a:pt x="4" y="53"/>
                    <a:pt x="1" y="78"/>
                    <a:pt x="15" y="94"/>
                  </a:cubicBezTo>
                  <a:cubicBezTo>
                    <a:pt x="135" y="251"/>
                    <a:pt x="361" y="552"/>
                    <a:pt x="386" y="591"/>
                  </a:cubicBezTo>
                  <a:cubicBezTo>
                    <a:pt x="391" y="602"/>
                    <a:pt x="408" y="613"/>
                    <a:pt x="422" y="613"/>
                  </a:cubicBezTo>
                  <a:cubicBezTo>
                    <a:pt x="447" y="613"/>
                    <a:pt x="503" y="608"/>
                    <a:pt x="832" y="58"/>
                  </a:cubicBezTo>
                  <a:cubicBezTo>
                    <a:pt x="840" y="41"/>
                    <a:pt x="835" y="16"/>
                    <a:pt x="818" y="5"/>
                  </a:cubicBezTo>
                  <a:cubicBezTo>
                    <a:pt x="812" y="2"/>
                    <a:pt x="806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922284">
              <a:off x="1826927" y="918249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1" y="1"/>
                  </a:moveTo>
                  <a:cubicBezTo>
                    <a:pt x="1300" y="1"/>
                    <a:pt x="1289" y="6"/>
                    <a:pt x="1281" y="15"/>
                  </a:cubicBezTo>
                  <a:cubicBezTo>
                    <a:pt x="1044" y="303"/>
                    <a:pt x="751" y="618"/>
                    <a:pt x="690" y="626"/>
                  </a:cubicBezTo>
                  <a:cubicBezTo>
                    <a:pt x="634" y="612"/>
                    <a:pt x="327" y="328"/>
                    <a:pt x="70" y="60"/>
                  </a:cubicBezTo>
                  <a:cubicBezTo>
                    <a:pt x="63" y="53"/>
                    <a:pt x="54" y="49"/>
                    <a:pt x="44" y="49"/>
                  </a:cubicBezTo>
                  <a:cubicBezTo>
                    <a:pt x="33" y="49"/>
                    <a:pt x="23" y="53"/>
                    <a:pt x="15" y="60"/>
                  </a:cubicBezTo>
                  <a:cubicBezTo>
                    <a:pt x="1" y="74"/>
                    <a:pt x="1" y="96"/>
                    <a:pt x="15" y="116"/>
                  </a:cubicBezTo>
                  <a:cubicBezTo>
                    <a:pt x="143" y="247"/>
                    <a:pt x="575" y="688"/>
                    <a:pt x="676" y="704"/>
                  </a:cubicBezTo>
                  <a:lnTo>
                    <a:pt x="684" y="704"/>
                  </a:lnTo>
                  <a:cubicBezTo>
                    <a:pt x="793" y="704"/>
                    <a:pt x="1100" y="358"/>
                    <a:pt x="1343" y="65"/>
                  </a:cubicBezTo>
                  <a:cubicBezTo>
                    <a:pt x="1356" y="49"/>
                    <a:pt x="1354" y="24"/>
                    <a:pt x="1337" y="10"/>
                  </a:cubicBezTo>
                  <a:cubicBezTo>
                    <a:pt x="1329" y="4"/>
                    <a:pt x="1320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 rot="-922284">
              <a:off x="1384622" y="1344435"/>
              <a:ext cx="256428" cy="59933"/>
            </a:xfrm>
            <a:custGeom>
              <a:avLst/>
              <a:gdLst/>
              <a:ahLst/>
              <a:cxnLst/>
              <a:rect l="l" t="t" r="r" b="b"/>
              <a:pathLst>
                <a:path w="4009" h="937" extrusionOk="0">
                  <a:moveTo>
                    <a:pt x="2793" y="1"/>
                  </a:moveTo>
                  <a:cubicBezTo>
                    <a:pt x="2788" y="1"/>
                    <a:pt x="2784" y="2"/>
                    <a:pt x="2780" y="3"/>
                  </a:cubicBezTo>
                  <a:cubicBezTo>
                    <a:pt x="2646" y="42"/>
                    <a:pt x="2272" y="580"/>
                    <a:pt x="2272" y="580"/>
                  </a:cubicBezTo>
                  <a:cubicBezTo>
                    <a:pt x="2272" y="580"/>
                    <a:pt x="2106" y="45"/>
                    <a:pt x="1994" y="45"/>
                  </a:cubicBezTo>
                  <a:cubicBezTo>
                    <a:pt x="1990" y="45"/>
                    <a:pt x="1986" y="46"/>
                    <a:pt x="1982" y="48"/>
                  </a:cubicBezTo>
                  <a:cubicBezTo>
                    <a:pt x="1870" y="92"/>
                    <a:pt x="1494" y="603"/>
                    <a:pt x="1494" y="603"/>
                  </a:cubicBezTo>
                  <a:cubicBezTo>
                    <a:pt x="1494" y="603"/>
                    <a:pt x="1395" y="128"/>
                    <a:pt x="1218" y="128"/>
                  </a:cubicBezTo>
                  <a:cubicBezTo>
                    <a:pt x="1207" y="128"/>
                    <a:pt x="1196" y="130"/>
                    <a:pt x="1184" y="134"/>
                  </a:cubicBezTo>
                  <a:cubicBezTo>
                    <a:pt x="980" y="201"/>
                    <a:pt x="715" y="645"/>
                    <a:pt x="715" y="645"/>
                  </a:cubicBezTo>
                  <a:cubicBezTo>
                    <a:pt x="715" y="645"/>
                    <a:pt x="491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4" y="248"/>
                    <a:pt x="1" y="871"/>
                    <a:pt x="68" y="871"/>
                  </a:cubicBezTo>
                  <a:cubicBezTo>
                    <a:pt x="68" y="871"/>
                    <a:pt x="2117" y="937"/>
                    <a:pt x="3175" y="937"/>
                  </a:cubicBezTo>
                  <a:cubicBezTo>
                    <a:pt x="3493" y="937"/>
                    <a:pt x="3721" y="931"/>
                    <a:pt x="3778" y="915"/>
                  </a:cubicBezTo>
                  <a:cubicBezTo>
                    <a:pt x="4008" y="852"/>
                    <a:pt x="3582" y="152"/>
                    <a:pt x="3480" y="152"/>
                  </a:cubicBezTo>
                  <a:cubicBezTo>
                    <a:pt x="3474" y="152"/>
                    <a:pt x="3469" y="155"/>
                    <a:pt x="3466" y="159"/>
                  </a:cubicBezTo>
                  <a:cubicBezTo>
                    <a:pt x="3399" y="246"/>
                    <a:pt x="3089" y="580"/>
                    <a:pt x="3089" y="580"/>
                  </a:cubicBezTo>
                  <a:cubicBezTo>
                    <a:pt x="3089" y="580"/>
                    <a:pt x="2925" y="1"/>
                    <a:pt x="2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 rot="-922284">
              <a:off x="1107888" y="1358168"/>
              <a:ext cx="256364" cy="60125"/>
            </a:xfrm>
            <a:custGeom>
              <a:avLst/>
              <a:gdLst/>
              <a:ahLst/>
              <a:cxnLst/>
              <a:rect l="l" t="t" r="r" b="b"/>
              <a:pathLst>
                <a:path w="4008" h="940" extrusionOk="0">
                  <a:moveTo>
                    <a:pt x="2792" y="1"/>
                  </a:moveTo>
                  <a:cubicBezTo>
                    <a:pt x="2788" y="1"/>
                    <a:pt x="2784" y="1"/>
                    <a:pt x="2779" y="3"/>
                  </a:cubicBezTo>
                  <a:cubicBezTo>
                    <a:pt x="2645" y="47"/>
                    <a:pt x="2269" y="583"/>
                    <a:pt x="2269" y="583"/>
                  </a:cubicBezTo>
                  <a:cubicBezTo>
                    <a:pt x="2269" y="583"/>
                    <a:pt x="2107" y="47"/>
                    <a:pt x="1995" y="47"/>
                  </a:cubicBezTo>
                  <a:cubicBezTo>
                    <a:pt x="1990" y="47"/>
                    <a:pt x="1986" y="48"/>
                    <a:pt x="1981" y="50"/>
                  </a:cubicBezTo>
                  <a:cubicBezTo>
                    <a:pt x="1870" y="95"/>
                    <a:pt x="1493" y="603"/>
                    <a:pt x="1493" y="603"/>
                  </a:cubicBezTo>
                  <a:cubicBezTo>
                    <a:pt x="1493" y="603"/>
                    <a:pt x="1394" y="131"/>
                    <a:pt x="1215" y="131"/>
                  </a:cubicBezTo>
                  <a:cubicBezTo>
                    <a:pt x="1204" y="131"/>
                    <a:pt x="1193" y="133"/>
                    <a:pt x="1181" y="137"/>
                  </a:cubicBezTo>
                  <a:cubicBezTo>
                    <a:pt x="980" y="201"/>
                    <a:pt x="715" y="644"/>
                    <a:pt x="715" y="644"/>
                  </a:cubicBezTo>
                  <a:cubicBezTo>
                    <a:pt x="715" y="644"/>
                    <a:pt x="490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3" y="251"/>
                    <a:pt x="1" y="873"/>
                    <a:pt x="65" y="873"/>
                  </a:cubicBezTo>
                  <a:cubicBezTo>
                    <a:pt x="65" y="873"/>
                    <a:pt x="2115" y="939"/>
                    <a:pt x="3173" y="939"/>
                  </a:cubicBezTo>
                  <a:cubicBezTo>
                    <a:pt x="3491" y="939"/>
                    <a:pt x="3719" y="933"/>
                    <a:pt x="3775" y="918"/>
                  </a:cubicBezTo>
                  <a:cubicBezTo>
                    <a:pt x="4008" y="854"/>
                    <a:pt x="3582" y="152"/>
                    <a:pt x="3479" y="152"/>
                  </a:cubicBezTo>
                  <a:cubicBezTo>
                    <a:pt x="3474" y="152"/>
                    <a:pt x="3469" y="154"/>
                    <a:pt x="3466" y="159"/>
                  </a:cubicBezTo>
                  <a:cubicBezTo>
                    <a:pt x="3399" y="248"/>
                    <a:pt x="3089" y="583"/>
                    <a:pt x="3089" y="583"/>
                  </a:cubicBezTo>
                  <a:cubicBezTo>
                    <a:pt x="3089" y="583"/>
                    <a:pt x="2922" y="1"/>
                    <a:pt x="2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 rot="-922284">
              <a:off x="1646716" y="1207092"/>
              <a:ext cx="256556" cy="59997"/>
            </a:xfrm>
            <a:custGeom>
              <a:avLst/>
              <a:gdLst/>
              <a:ahLst/>
              <a:cxnLst/>
              <a:rect l="l" t="t" r="r" b="b"/>
              <a:pathLst>
                <a:path w="4011" h="938" extrusionOk="0">
                  <a:moveTo>
                    <a:pt x="2795" y="0"/>
                  </a:moveTo>
                  <a:cubicBezTo>
                    <a:pt x="2791" y="0"/>
                    <a:pt x="2786" y="1"/>
                    <a:pt x="2782" y="2"/>
                  </a:cubicBezTo>
                  <a:cubicBezTo>
                    <a:pt x="2651" y="47"/>
                    <a:pt x="2274" y="582"/>
                    <a:pt x="2274" y="582"/>
                  </a:cubicBezTo>
                  <a:cubicBezTo>
                    <a:pt x="2274" y="582"/>
                    <a:pt x="2109" y="44"/>
                    <a:pt x="1997" y="44"/>
                  </a:cubicBezTo>
                  <a:cubicBezTo>
                    <a:pt x="1992" y="44"/>
                    <a:pt x="1988" y="45"/>
                    <a:pt x="1984" y="47"/>
                  </a:cubicBezTo>
                  <a:cubicBezTo>
                    <a:pt x="1872" y="94"/>
                    <a:pt x="1496" y="602"/>
                    <a:pt x="1496" y="602"/>
                  </a:cubicBezTo>
                  <a:cubicBezTo>
                    <a:pt x="1496" y="602"/>
                    <a:pt x="1397" y="130"/>
                    <a:pt x="1220" y="130"/>
                  </a:cubicBezTo>
                  <a:cubicBezTo>
                    <a:pt x="1209" y="130"/>
                    <a:pt x="1198" y="132"/>
                    <a:pt x="1186" y="136"/>
                  </a:cubicBezTo>
                  <a:cubicBezTo>
                    <a:pt x="982" y="200"/>
                    <a:pt x="717" y="644"/>
                    <a:pt x="717" y="644"/>
                  </a:cubicBezTo>
                  <a:cubicBezTo>
                    <a:pt x="717" y="644"/>
                    <a:pt x="495" y="197"/>
                    <a:pt x="378" y="197"/>
                  </a:cubicBezTo>
                  <a:cubicBezTo>
                    <a:pt x="373" y="197"/>
                    <a:pt x="368" y="198"/>
                    <a:pt x="363" y="200"/>
                  </a:cubicBezTo>
                  <a:cubicBezTo>
                    <a:pt x="246" y="250"/>
                    <a:pt x="0" y="870"/>
                    <a:pt x="70" y="870"/>
                  </a:cubicBezTo>
                  <a:cubicBezTo>
                    <a:pt x="70" y="870"/>
                    <a:pt x="2159" y="937"/>
                    <a:pt x="3208" y="937"/>
                  </a:cubicBezTo>
                  <a:cubicBezTo>
                    <a:pt x="3509" y="937"/>
                    <a:pt x="3725" y="932"/>
                    <a:pt x="3781" y="917"/>
                  </a:cubicBezTo>
                  <a:cubicBezTo>
                    <a:pt x="4011" y="854"/>
                    <a:pt x="3584" y="152"/>
                    <a:pt x="3484" y="152"/>
                  </a:cubicBezTo>
                  <a:cubicBezTo>
                    <a:pt x="3479" y="152"/>
                    <a:pt x="3474" y="154"/>
                    <a:pt x="3471" y="158"/>
                  </a:cubicBezTo>
                  <a:cubicBezTo>
                    <a:pt x="3404" y="245"/>
                    <a:pt x="3094" y="582"/>
                    <a:pt x="3094" y="582"/>
                  </a:cubicBezTo>
                  <a:cubicBezTo>
                    <a:pt x="3094" y="582"/>
                    <a:pt x="2927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 rot="-922284">
              <a:off x="819834" y="1025534"/>
              <a:ext cx="188435" cy="107010"/>
            </a:xfrm>
            <a:custGeom>
              <a:avLst/>
              <a:gdLst/>
              <a:ahLst/>
              <a:cxnLst/>
              <a:rect l="l" t="t" r="r" b="b"/>
              <a:pathLst>
                <a:path w="2946" h="1673" extrusionOk="0">
                  <a:moveTo>
                    <a:pt x="1791" y="0"/>
                  </a:moveTo>
                  <a:cubicBezTo>
                    <a:pt x="1656" y="0"/>
                    <a:pt x="1535" y="76"/>
                    <a:pt x="1452" y="175"/>
                  </a:cubicBezTo>
                  <a:lnTo>
                    <a:pt x="1452" y="175"/>
                  </a:lnTo>
                  <a:cubicBezTo>
                    <a:pt x="1397" y="129"/>
                    <a:pt x="1324" y="89"/>
                    <a:pt x="1232" y="57"/>
                  </a:cubicBezTo>
                  <a:cubicBezTo>
                    <a:pt x="1154" y="31"/>
                    <a:pt x="1088" y="20"/>
                    <a:pt x="1033" y="20"/>
                  </a:cubicBezTo>
                  <a:cubicBezTo>
                    <a:pt x="686" y="20"/>
                    <a:pt x="744" y="456"/>
                    <a:pt x="744" y="456"/>
                  </a:cubicBezTo>
                  <a:cubicBezTo>
                    <a:pt x="708" y="434"/>
                    <a:pt x="669" y="424"/>
                    <a:pt x="629" y="424"/>
                  </a:cubicBezTo>
                  <a:cubicBezTo>
                    <a:pt x="336" y="424"/>
                    <a:pt x="0" y="974"/>
                    <a:pt x="378" y="1254"/>
                  </a:cubicBezTo>
                  <a:cubicBezTo>
                    <a:pt x="498" y="1343"/>
                    <a:pt x="611" y="1384"/>
                    <a:pt x="707" y="1392"/>
                  </a:cubicBezTo>
                  <a:lnTo>
                    <a:pt x="707" y="1392"/>
                  </a:lnTo>
                  <a:cubicBezTo>
                    <a:pt x="739" y="1540"/>
                    <a:pt x="844" y="1668"/>
                    <a:pt x="1067" y="1672"/>
                  </a:cubicBezTo>
                  <a:cubicBezTo>
                    <a:pt x="1077" y="1673"/>
                    <a:pt x="1086" y="1673"/>
                    <a:pt x="1096" y="1673"/>
                  </a:cubicBezTo>
                  <a:cubicBezTo>
                    <a:pt x="1402" y="1673"/>
                    <a:pt x="1607" y="1603"/>
                    <a:pt x="1722" y="1498"/>
                  </a:cubicBezTo>
                  <a:lnTo>
                    <a:pt x="1722" y="1498"/>
                  </a:lnTo>
                  <a:cubicBezTo>
                    <a:pt x="1747" y="1531"/>
                    <a:pt x="1777" y="1564"/>
                    <a:pt x="1815" y="1594"/>
                  </a:cubicBezTo>
                  <a:cubicBezTo>
                    <a:pt x="1866" y="1636"/>
                    <a:pt x="1929" y="1654"/>
                    <a:pt x="1997" y="1654"/>
                  </a:cubicBezTo>
                  <a:cubicBezTo>
                    <a:pt x="2383" y="1654"/>
                    <a:pt x="2946" y="1059"/>
                    <a:pt x="2616" y="710"/>
                  </a:cubicBezTo>
                  <a:cubicBezTo>
                    <a:pt x="2524" y="612"/>
                    <a:pt x="2425" y="574"/>
                    <a:pt x="2333" y="574"/>
                  </a:cubicBezTo>
                  <a:cubicBezTo>
                    <a:pt x="2325" y="574"/>
                    <a:pt x="2316" y="575"/>
                    <a:pt x="2308" y="575"/>
                  </a:cubicBezTo>
                  <a:lnTo>
                    <a:pt x="2308" y="575"/>
                  </a:lnTo>
                  <a:cubicBezTo>
                    <a:pt x="2312" y="405"/>
                    <a:pt x="2227" y="207"/>
                    <a:pt x="2016" y="71"/>
                  </a:cubicBezTo>
                  <a:cubicBezTo>
                    <a:pt x="1939" y="21"/>
                    <a:pt x="1863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8"/>
            <p:cNvSpPr/>
            <p:nvPr/>
          </p:nvSpPr>
          <p:spPr>
            <a:xfrm rot="-922284">
              <a:off x="828267" y="1023529"/>
              <a:ext cx="169950" cy="112127"/>
            </a:xfrm>
            <a:custGeom>
              <a:avLst/>
              <a:gdLst/>
              <a:ahLst/>
              <a:cxnLst/>
              <a:rect l="l" t="t" r="r" b="b"/>
              <a:pathLst>
                <a:path w="2657" h="1753" extrusionOk="0">
                  <a:moveTo>
                    <a:pt x="1328" y="268"/>
                  </a:moveTo>
                  <a:cubicBezTo>
                    <a:pt x="1434" y="371"/>
                    <a:pt x="1451" y="491"/>
                    <a:pt x="1423" y="566"/>
                  </a:cubicBezTo>
                  <a:cubicBezTo>
                    <a:pt x="1409" y="609"/>
                    <a:pt x="1383" y="632"/>
                    <a:pt x="1351" y="632"/>
                  </a:cubicBezTo>
                  <a:cubicBezTo>
                    <a:pt x="1332" y="632"/>
                    <a:pt x="1310" y="624"/>
                    <a:pt x="1289" y="605"/>
                  </a:cubicBezTo>
                  <a:cubicBezTo>
                    <a:pt x="1216" y="541"/>
                    <a:pt x="1233" y="396"/>
                    <a:pt x="1328" y="268"/>
                  </a:cubicBezTo>
                  <a:close/>
                  <a:moveTo>
                    <a:pt x="2134" y="661"/>
                  </a:moveTo>
                  <a:lnTo>
                    <a:pt x="2134" y="661"/>
                  </a:lnTo>
                  <a:cubicBezTo>
                    <a:pt x="2112" y="803"/>
                    <a:pt x="2026" y="909"/>
                    <a:pt x="1908" y="921"/>
                  </a:cubicBezTo>
                  <a:cubicBezTo>
                    <a:pt x="1900" y="926"/>
                    <a:pt x="1894" y="926"/>
                    <a:pt x="1886" y="926"/>
                  </a:cubicBezTo>
                  <a:cubicBezTo>
                    <a:pt x="1855" y="926"/>
                    <a:pt x="1855" y="915"/>
                    <a:pt x="1855" y="909"/>
                  </a:cubicBezTo>
                  <a:cubicBezTo>
                    <a:pt x="1855" y="848"/>
                    <a:pt x="1970" y="700"/>
                    <a:pt x="2134" y="661"/>
                  </a:cubicBezTo>
                  <a:close/>
                  <a:moveTo>
                    <a:pt x="739" y="1024"/>
                  </a:moveTo>
                  <a:cubicBezTo>
                    <a:pt x="756" y="1024"/>
                    <a:pt x="778" y="1041"/>
                    <a:pt x="792" y="1057"/>
                  </a:cubicBezTo>
                  <a:cubicBezTo>
                    <a:pt x="848" y="1133"/>
                    <a:pt x="862" y="1211"/>
                    <a:pt x="829" y="1278"/>
                  </a:cubicBezTo>
                  <a:cubicBezTo>
                    <a:pt x="795" y="1347"/>
                    <a:pt x="714" y="1389"/>
                    <a:pt x="614" y="1392"/>
                  </a:cubicBezTo>
                  <a:cubicBezTo>
                    <a:pt x="592" y="1261"/>
                    <a:pt x="631" y="1122"/>
                    <a:pt x="684" y="1057"/>
                  </a:cubicBezTo>
                  <a:cubicBezTo>
                    <a:pt x="703" y="1038"/>
                    <a:pt x="723" y="1024"/>
                    <a:pt x="739" y="1024"/>
                  </a:cubicBezTo>
                  <a:close/>
                  <a:moveTo>
                    <a:pt x="1618" y="1138"/>
                  </a:moveTo>
                  <a:cubicBezTo>
                    <a:pt x="1624" y="1138"/>
                    <a:pt x="1643" y="1152"/>
                    <a:pt x="1652" y="1194"/>
                  </a:cubicBezTo>
                  <a:cubicBezTo>
                    <a:pt x="1685" y="1300"/>
                    <a:pt x="1663" y="1400"/>
                    <a:pt x="1596" y="1476"/>
                  </a:cubicBezTo>
                  <a:cubicBezTo>
                    <a:pt x="1535" y="1370"/>
                    <a:pt x="1540" y="1250"/>
                    <a:pt x="1576" y="1180"/>
                  </a:cubicBezTo>
                  <a:cubicBezTo>
                    <a:pt x="1593" y="1152"/>
                    <a:pt x="1610" y="1138"/>
                    <a:pt x="1618" y="1138"/>
                  </a:cubicBezTo>
                  <a:close/>
                  <a:moveTo>
                    <a:pt x="1655" y="76"/>
                  </a:moveTo>
                  <a:cubicBezTo>
                    <a:pt x="1723" y="76"/>
                    <a:pt x="1792" y="95"/>
                    <a:pt x="1858" y="137"/>
                  </a:cubicBezTo>
                  <a:cubicBezTo>
                    <a:pt x="2026" y="246"/>
                    <a:pt x="2126" y="407"/>
                    <a:pt x="2134" y="578"/>
                  </a:cubicBezTo>
                  <a:cubicBezTo>
                    <a:pt x="1928" y="611"/>
                    <a:pt x="1769" y="798"/>
                    <a:pt x="1774" y="909"/>
                  </a:cubicBezTo>
                  <a:cubicBezTo>
                    <a:pt x="1777" y="954"/>
                    <a:pt x="1811" y="1002"/>
                    <a:pt x="1886" y="1002"/>
                  </a:cubicBezTo>
                  <a:cubicBezTo>
                    <a:pt x="1897" y="1002"/>
                    <a:pt x="1908" y="1002"/>
                    <a:pt x="1917" y="999"/>
                  </a:cubicBezTo>
                  <a:cubicBezTo>
                    <a:pt x="2079" y="979"/>
                    <a:pt x="2196" y="840"/>
                    <a:pt x="2215" y="650"/>
                  </a:cubicBezTo>
                  <a:cubicBezTo>
                    <a:pt x="2304" y="653"/>
                    <a:pt x="2385" y="695"/>
                    <a:pt x="2458" y="773"/>
                  </a:cubicBezTo>
                  <a:cubicBezTo>
                    <a:pt x="2583" y="909"/>
                    <a:pt x="2556" y="1066"/>
                    <a:pt x="2508" y="1175"/>
                  </a:cubicBezTo>
                  <a:cubicBezTo>
                    <a:pt x="2399" y="1426"/>
                    <a:pt x="2095" y="1654"/>
                    <a:pt x="1869" y="1654"/>
                  </a:cubicBezTo>
                  <a:cubicBezTo>
                    <a:pt x="1805" y="1654"/>
                    <a:pt x="1755" y="1638"/>
                    <a:pt x="1713" y="1601"/>
                  </a:cubicBezTo>
                  <a:cubicBezTo>
                    <a:pt x="1688" y="1585"/>
                    <a:pt x="1666" y="1565"/>
                    <a:pt x="1649" y="1543"/>
                  </a:cubicBezTo>
                  <a:cubicBezTo>
                    <a:pt x="1744" y="1442"/>
                    <a:pt x="1774" y="1308"/>
                    <a:pt x="1733" y="1175"/>
                  </a:cubicBezTo>
                  <a:cubicBezTo>
                    <a:pt x="1702" y="1074"/>
                    <a:pt x="1649" y="1060"/>
                    <a:pt x="1621" y="1060"/>
                  </a:cubicBezTo>
                  <a:cubicBezTo>
                    <a:pt x="1576" y="1060"/>
                    <a:pt x="1537" y="1088"/>
                    <a:pt x="1509" y="1144"/>
                  </a:cubicBezTo>
                  <a:cubicBezTo>
                    <a:pt x="1462" y="1239"/>
                    <a:pt x="1456" y="1392"/>
                    <a:pt x="1540" y="1532"/>
                  </a:cubicBezTo>
                  <a:cubicBezTo>
                    <a:pt x="1451" y="1599"/>
                    <a:pt x="1283" y="1671"/>
                    <a:pt x="977" y="1671"/>
                  </a:cubicBezTo>
                  <a:lnTo>
                    <a:pt x="940" y="1671"/>
                  </a:lnTo>
                  <a:cubicBezTo>
                    <a:pt x="751" y="1668"/>
                    <a:pt x="667" y="1571"/>
                    <a:pt x="631" y="1470"/>
                  </a:cubicBezTo>
                  <a:cubicBezTo>
                    <a:pt x="753" y="1462"/>
                    <a:pt x="854" y="1403"/>
                    <a:pt x="887" y="1308"/>
                  </a:cubicBezTo>
                  <a:cubicBezTo>
                    <a:pt x="935" y="1216"/>
                    <a:pt x="915" y="1108"/>
                    <a:pt x="840" y="1010"/>
                  </a:cubicBezTo>
                  <a:cubicBezTo>
                    <a:pt x="795" y="954"/>
                    <a:pt x="753" y="943"/>
                    <a:pt x="725" y="943"/>
                  </a:cubicBezTo>
                  <a:cubicBezTo>
                    <a:pt x="684" y="943"/>
                    <a:pt x="645" y="965"/>
                    <a:pt x="608" y="1007"/>
                  </a:cubicBezTo>
                  <a:cubicBezTo>
                    <a:pt x="547" y="1082"/>
                    <a:pt x="502" y="1233"/>
                    <a:pt x="519" y="1384"/>
                  </a:cubicBezTo>
                  <a:cubicBezTo>
                    <a:pt x="433" y="1370"/>
                    <a:pt x="343" y="1328"/>
                    <a:pt x="257" y="1261"/>
                  </a:cubicBezTo>
                  <a:cubicBezTo>
                    <a:pt x="59" y="1110"/>
                    <a:pt x="101" y="901"/>
                    <a:pt x="128" y="820"/>
                  </a:cubicBezTo>
                  <a:cubicBezTo>
                    <a:pt x="187" y="639"/>
                    <a:pt x="349" y="494"/>
                    <a:pt x="483" y="494"/>
                  </a:cubicBezTo>
                  <a:cubicBezTo>
                    <a:pt x="519" y="494"/>
                    <a:pt x="550" y="505"/>
                    <a:pt x="578" y="522"/>
                  </a:cubicBezTo>
                  <a:cubicBezTo>
                    <a:pt x="585" y="527"/>
                    <a:pt x="592" y="530"/>
                    <a:pt x="599" y="530"/>
                  </a:cubicBezTo>
                  <a:cubicBezTo>
                    <a:pt x="606" y="530"/>
                    <a:pt x="612" y="527"/>
                    <a:pt x="619" y="522"/>
                  </a:cubicBezTo>
                  <a:cubicBezTo>
                    <a:pt x="631" y="513"/>
                    <a:pt x="642" y="497"/>
                    <a:pt x="639" y="483"/>
                  </a:cubicBezTo>
                  <a:cubicBezTo>
                    <a:pt x="639" y="480"/>
                    <a:pt x="614" y="273"/>
                    <a:pt x="712" y="162"/>
                  </a:cubicBezTo>
                  <a:cubicBezTo>
                    <a:pt x="753" y="115"/>
                    <a:pt x="812" y="93"/>
                    <a:pt x="887" y="93"/>
                  </a:cubicBezTo>
                  <a:cubicBezTo>
                    <a:pt x="941" y="93"/>
                    <a:pt x="1005" y="105"/>
                    <a:pt x="1077" y="128"/>
                  </a:cubicBezTo>
                  <a:cubicBezTo>
                    <a:pt x="1147" y="148"/>
                    <a:pt x="1211" y="179"/>
                    <a:pt x="1258" y="215"/>
                  </a:cubicBezTo>
                  <a:cubicBezTo>
                    <a:pt x="1150" y="360"/>
                    <a:pt x="1113" y="561"/>
                    <a:pt x="1230" y="661"/>
                  </a:cubicBezTo>
                  <a:cubicBezTo>
                    <a:pt x="1269" y="692"/>
                    <a:pt x="1309" y="709"/>
                    <a:pt x="1345" y="709"/>
                  </a:cubicBezTo>
                  <a:cubicBezTo>
                    <a:pt x="1412" y="709"/>
                    <a:pt x="1465" y="664"/>
                    <a:pt x="1493" y="591"/>
                  </a:cubicBezTo>
                  <a:cubicBezTo>
                    <a:pt x="1526" y="485"/>
                    <a:pt x="1504" y="329"/>
                    <a:pt x="1370" y="204"/>
                  </a:cubicBezTo>
                  <a:cubicBezTo>
                    <a:pt x="1454" y="120"/>
                    <a:pt x="1553" y="76"/>
                    <a:pt x="1655" y="76"/>
                  </a:cubicBezTo>
                  <a:close/>
                  <a:moveTo>
                    <a:pt x="1660" y="0"/>
                  </a:moveTo>
                  <a:cubicBezTo>
                    <a:pt x="1535" y="0"/>
                    <a:pt x="1412" y="56"/>
                    <a:pt x="1314" y="162"/>
                  </a:cubicBezTo>
                  <a:cubicBezTo>
                    <a:pt x="1256" y="120"/>
                    <a:pt x="1186" y="89"/>
                    <a:pt x="1108" y="61"/>
                  </a:cubicBezTo>
                  <a:cubicBezTo>
                    <a:pt x="1029" y="34"/>
                    <a:pt x="958" y="20"/>
                    <a:pt x="894" y="20"/>
                  </a:cubicBezTo>
                  <a:cubicBezTo>
                    <a:pt x="797" y="20"/>
                    <a:pt x="719" y="53"/>
                    <a:pt x="661" y="117"/>
                  </a:cubicBezTo>
                  <a:cubicBezTo>
                    <a:pt x="583" y="212"/>
                    <a:pt x="569" y="352"/>
                    <a:pt x="569" y="430"/>
                  </a:cubicBezTo>
                  <a:cubicBezTo>
                    <a:pt x="547" y="424"/>
                    <a:pt x="522" y="421"/>
                    <a:pt x="500" y="421"/>
                  </a:cubicBezTo>
                  <a:cubicBezTo>
                    <a:pt x="327" y="421"/>
                    <a:pt x="140" y="586"/>
                    <a:pt x="70" y="801"/>
                  </a:cubicBezTo>
                  <a:cubicBezTo>
                    <a:pt x="0" y="1010"/>
                    <a:pt x="59" y="1200"/>
                    <a:pt x="226" y="1328"/>
                  </a:cubicBezTo>
                  <a:cubicBezTo>
                    <a:pt x="335" y="1406"/>
                    <a:pt x="446" y="1456"/>
                    <a:pt x="550" y="1470"/>
                  </a:cubicBezTo>
                  <a:cubicBezTo>
                    <a:pt x="600" y="1643"/>
                    <a:pt x="739" y="1749"/>
                    <a:pt x="940" y="1752"/>
                  </a:cubicBezTo>
                  <a:lnTo>
                    <a:pt x="977" y="1752"/>
                  </a:lnTo>
                  <a:cubicBezTo>
                    <a:pt x="1242" y="1752"/>
                    <a:pt x="1451" y="1696"/>
                    <a:pt x="1585" y="1599"/>
                  </a:cubicBezTo>
                  <a:cubicBezTo>
                    <a:pt x="1607" y="1624"/>
                    <a:pt x="1632" y="1646"/>
                    <a:pt x="1660" y="1668"/>
                  </a:cubicBezTo>
                  <a:cubicBezTo>
                    <a:pt x="1716" y="1710"/>
                    <a:pt x="1786" y="1735"/>
                    <a:pt x="1864" y="1735"/>
                  </a:cubicBezTo>
                  <a:cubicBezTo>
                    <a:pt x="2123" y="1735"/>
                    <a:pt x="2455" y="1490"/>
                    <a:pt x="2575" y="1208"/>
                  </a:cubicBezTo>
                  <a:cubicBezTo>
                    <a:pt x="2656" y="1024"/>
                    <a:pt x="2636" y="851"/>
                    <a:pt x="2514" y="723"/>
                  </a:cubicBezTo>
                  <a:cubicBezTo>
                    <a:pt x="2422" y="628"/>
                    <a:pt x="2327" y="580"/>
                    <a:pt x="2212" y="578"/>
                  </a:cubicBezTo>
                  <a:cubicBezTo>
                    <a:pt x="2204" y="382"/>
                    <a:pt x="2092" y="195"/>
                    <a:pt x="1903" y="78"/>
                  </a:cubicBezTo>
                  <a:cubicBezTo>
                    <a:pt x="1827" y="25"/>
                    <a:pt x="1744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8"/>
            <p:cNvSpPr/>
            <p:nvPr/>
          </p:nvSpPr>
          <p:spPr>
            <a:xfrm rot="-922284">
              <a:off x="842077" y="922160"/>
              <a:ext cx="5245" cy="47141"/>
            </a:xfrm>
            <a:custGeom>
              <a:avLst/>
              <a:gdLst/>
              <a:ahLst/>
              <a:cxnLst/>
              <a:rect l="l" t="t" r="r" b="b"/>
              <a:pathLst>
                <a:path w="82" h="737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698"/>
                  </a:lnTo>
                  <a:cubicBezTo>
                    <a:pt x="0" y="717"/>
                    <a:pt x="17" y="737"/>
                    <a:pt x="39" y="737"/>
                  </a:cubicBezTo>
                  <a:cubicBezTo>
                    <a:pt x="62" y="737"/>
                    <a:pt x="81" y="723"/>
                    <a:pt x="75" y="698"/>
                  </a:cubicBezTo>
                  <a:lnTo>
                    <a:pt x="81" y="39"/>
                  </a:lnTo>
                  <a:cubicBezTo>
                    <a:pt x="81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8"/>
            <p:cNvSpPr/>
            <p:nvPr/>
          </p:nvSpPr>
          <p:spPr>
            <a:xfrm rot="-922284">
              <a:off x="824413" y="930407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6" y="403"/>
                    <a:pt x="1" y="428"/>
                    <a:pt x="15" y="445"/>
                  </a:cubicBezTo>
                  <a:cubicBezTo>
                    <a:pt x="23" y="456"/>
                    <a:pt x="34" y="462"/>
                    <a:pt x="48" y="462"/>
                  </a:cubicBezTo>
                  <a:cubicBezTo>
                    <a:pt x="54" y="462"/>
                    <a:pt x="65" y="459"/>
                    <a:pt x="71" y="456"/>
                  </a:cubicBezTo>
                  <a:lnTo>
                    <a:pt x="615" y="74"/>
                  </a:lnTo>
                  <a:cubicBezTo>
                    <a:pt x="637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 rot="-922284">
              <a:off x="829281" y="928666"/>
              <a:ext cx="31790" cy="33005"/>
            </a:xfrm>
            <a:custGeom>
              <a:avLst/>
              <a:gdLst/>
              <a:ahLst/>
              <a:cxnLst/>
              <a:rect l="l" t="t" r="r" b="b"/>
              <a:pathLst>
                <a:path w="497" h="516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lnTo>
                    <a:pt x="424" y="502"/>
                  </a:lnTo>
                  <a:cubicBezTo>
                    <a:pt x="433" y="513"/>
                    <a:pt x="441" y="516"/>
                    <a:pt x="452" y="516"/>
                  </a:cubicBezTo>
                  <a:cubicBezTo>
                    <a:pt x="460" y="516"/>
                    <a:pt x="469" y="513"/>
                    <a:pt x="480" y="507"/>
                  </a:cubicBezTo>
                  <a:cubicBezTo>
                    <a:pt x="497" y="493"/>
                    <a:pt x="497" y="468"/>
                    <a:pt x="483" y="449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8"/>
            <p:cNvSpPr/>
            <p:nvPr/>
          </p:nvSpPr>
          <p:spPr>
            <a:xfrm rot="-922284">
              <a:off x="820341" y="942721"/>
              <a:ext cx="45542" cy="5565"/>
            </a:xfrm>
            <a:custGeom>
              <a:avLst/>
              <a:gdLst/>
              <a:ahLst/>
              <a:cxnLst/>
              <a:rect l="l" t="t" r="r" b="b"/>
              <a:pathLst>
                <a:path w="712" h="87" extrusionOk="0">
                  <a:moveTo>
                    <a:pt x="673" y="0"/>
                  </a:moveTo>
                  <a:lnTo>
                    <a:pt x="37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7"/>
                    <a:pt x="17" y="87"/>
                    <a:pt x="37" y="87"/>
                  </a:cubicBezTo>
                  <a:lnTo>
                    <a:pt x="673" y="79"/>
                  </a:lnTo>
                  <a:cubicBezTo>
                    <a:pt x="692" y="79"/>
                    <a:pt x="712" y="62"/>
                    <a:pt x="712" y="40"/>
                  </a:cubicBezTo>
                  <a:cubicBezTo>
                    <a:pt x="712" y="20"/>
                    <a:pt x="692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8"/>
            <p:cNvSpPr/>
            <p:nvPr/>
          </p:nvSpPr>
          <p:spPr>
            <a:xfrm rot="-922284">
              <a:off x="1892454" y="707450"/>
              <a:ext cx="5117" cy="47141"/>
            </a:xfrm>
            <a:custGeom>
              <a:avLst/>
              <a:gdLst/>
              <a:ahLst/>
              <a:cxnLst/>
              <a:rect l="l" t="t" r="r" b="b"/>
              <a:pathLst>
                <a:path w="80" h="737" extrusionOk="0">
                  <a:moveTo>
                    <a:pt x="43" y="0"/>
                  </a:moveTo>
                  <a:cubicBezTo>
                    <a:pt x="20" y="0"/>
                    <a:pt x="4" y="17"/>
                    <a:pt x="4" y="39"/>
                  </a:cubicBezTo>
                  <a:lnTo>
                    <a:pt x="1" y="698"/>
                  </a:lnTo>
                  <a:cubicBezTo>
                    <a:pt x="1" y="717"/>
                    <a:pt x="18" y="737"/>
                    <a:pt x="40" y="737"/>
                  </a:cubicBezTo>
                  <a:cubicBezTo>
                    <a:pt x="60" y="737"/>
                    <a:pt x="76" y="717"/>
                    <a:pt x="76" y="698"/>
                  </a:cubicBezTo>
                  <a:lnTo>
                    <a:pt x="79" y="39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8"/>
            <p:cNvSpPr/>
            <p:nvPr/>
          </p:nvSpPr>
          <p:spPr>
            <a:xfrm rot="-922284">
              <a:off x="1874664" y="715715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4" y="403"/>
                    <a:pt x="1" y="428"/>
                    <a:pt x="15" y="445"/>
                  </a:cubicBezTo>
                  <a:cubicBezTo>
                    <a:pt x="23" y="456"/>
                    <a:pt x="31" y="462"/>
                    <a:pt x="45" y="462"/>
                  </a:cubicBezTo>
                  <a:cubicBezTo>
                    <a:pt x="57" y="462"/>
                    <a:pt x="65" y="456"/>
                    <a:pt x="71" y="456"/>
                  </a:cubicBezTo>
                  <a:lnTo>
                    <a:pt x="615" y="74"/>
                  </a:lnTo>
                  <a:cubicBezTo>
                    <a:pt x="634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8"/>
            <p:cNvSpPr/>
            <p:nvPr/>
          </p:nvSpPr>
          <p:spPr>
            <a:xfrm rot="-922284">
              <a:off x="1879108" y="713865"/>
              <a:ext cx="31982" cy="33005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1"/>
                  </a:moveTo>
                  <a:cubicBezTo>
                    <a:pt x="37" y="1"/>
                    <a:pt x="27" y="4"/>
                    <a:pt x="17" y="11"/>
                  </a:cubicBezTo>
                  <a:cubicBezTo>
                    <a:pt x="1" y="25"/>
                    <a:pt x="1" y="50"/>
                    <a:pt x="14" y="67"/>
                  </a:cubicBezTo>
                  <a:lnTo>
                    <a:pt x="427" y="502"/>
                  </a:lnTo>
                  <a:cubicBezTo>
                    <a:pt x="433" y="513"/>
                    <a:pt x="444" y="516"/>
                    <a:pt x="455" y="516"/>
                  </a:cubicBezTo>
                  <a:cubicBezTo>
                    <a:pt x="464" y="516"/>
                    <a:pt x="475" y="513"/>
                    <a:pt x="483" y="504"/>
                  </a:cubicBezTo>
                  <a:cubicBezTo>
                    <a:pt x="500" y="491"/>
                    <a:pt x="500" y="468"/>
                    <a:pt x="486" y="449"/>
                  </a:cubicBezTo>
                  <a:lnTo>
                    <a:pt x="73" y="13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/>
            <p:nvPr/>
          </p:nvSpPr>
          <p:spPr>
            <a:xfrm rot="-922284">
              <a:off x="1870338" y="727888"/>
              <a:ext cx="45606" cy="5437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1"/>
                  </a:moveTo>
                  <a:lnTo>
                    <a:pt x="40" y="9"/>
                  </a:lnTo>
                  <a:cubicBezTo>
                    <a:pt x="20" y="9"/>
                    <a:pt x="1" y="26"/>
                    <a:pt x="1" y="45"/>
                  </a:cubicBezTo>
                  <a:cubicBezTo>
                    <a:pt x="1" y="68"/>
                    <a:pt x="20" y="84"/>
                    <a:pt x="40" y="84"/>
                  </a:cubicBezTo>
                  <a:lnTo>
                    <a:pt x="676" y="79"/>
                  </a:lnTo>
                  <a:cubicBezTo>
                    <a:pt x="695" y="79"/>
                    <a:pt x="712" y="59"/>
                    <a:pt x="712" y="40"/>
                  </a:cubicBezTo>
                  <a:cubicBezTo>
                    <a:pt x="712" y="17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8"/>
            <p:cNvSpPr/>
            <p:nvPr/>
          </p:nvSpPr>
          <p:spPr>
            <a:xfrm rot="-922284">
              <a:off x="1074314" y="69945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4" y="82"/>
                  </a:moveTo>
                  <a:cubicBezTo>
                    <a:pt x="327" y="82"/>
                    <a:pt x="374" y="101"/>
                    <a:pt x="405" y="140"/>
                  </a:cubicBezTo>
                  <a:cubicBezTo>
                    <a:pt x="441" y="174"/>
                    <a:pt x="461" y="224"/>
                    <a:pt x="461" y="277"/>
                  </a:cubicBezTo>
                  <a:cubicBezTo>
                    <a:pt x="461" y="383"/>
                    <a:pt x="374" y="467"/>
                    <a:pt x="271" y="467"/>
                  </a:cubicBezTo>
                  <a:cubicBezTo>
                    <a:pt x="162" y="464"/>
                    <a:pt x="79" y="380"/>
                    <a:pt x="79" y="271"/>
                  </a:cubicBezTo>
                  <a:cubicBezTo>
                    <a:pt x="81" y="163"/>
                    <a:pt x="165" y="82"/>
                    <a:pt x="274" y="82"/>
                  </a:cubicBezTo>
                  <a:close/>
                  <a:moveTo>
                    <a:pt x="274" y="1"/>
                  </a:moveTo>
                  <a:cubicBezTo>
                    <a:pt x="123" y="1"/>
                    <a:pt x="1" y="123"/>
                    <a:pt x="1" y="271"/>
                  </a:cubicBezTo>
                  <a:cubicBezTo>
                    <a:pt x="1" y="422"/>
                    <a:pt x="123" y="545"/>
                    <a:pt x="274" y="545"/>
                  </a:cubicBezTo>
                  <a:cubicBezTo>
                    <a:pt x="425" y="545"/>
                    <a:pt x="545" y="422"/>
                    <a:pt x="542" y="271"/>
                  </a:cubicBezTo>
                  <a:cubicBezTo>
                    <a:pt x="542" y="199"/>
                    <a:pt x="517" y="132"/>
                    <a:pt x="466" y="82"/>
                  </a:cubicBezTo>
                  <a:cubicBezTo>
                    <a:pt x="416" y="29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 rot="-922284">
              <a:off x="1756445" y="677970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1"/>
                  </a:moveTo>
                  <a:cubicBezTo>
                    <a:pt x="327" y="81"/>
                    <a:pt x="375" y="101"/>
                    <a:pt x="408" y="140"/>
                  </a:cubicBezTo>
                  <a:cubicBezTo>
                    <a:pt x="445" y="176"/>
                    <a:pt x="464" y="223"/>
                    <a:pt x="464" y="276"/>
                  </a:cubicBezTo>
                  <a:cubicBezTo>
                    <a:pt x="464" y="385"/>
                    <a:pt x="378" y="469"/>
                    <a:pt x="272" y="469"/>
                  </a:cubicBezTo>
                  <a:cubicBezTo>
                    <a:pt x="166" y="466"/>
                    <a:pt x="82" y="382"/>
                    <a:pt x="82" y="274"/>
                  </a:cubicBezTo>
                  <a:cubicBezTo>
                    <a:pt x="85" y="165"/>
                    <a:pt x="168" y="81"/>
                    <a:pt x="277" y="81"/>
                  </a:cubicBezTo>
                  <a:close/>
                  <a:moveTo>
                    <a:pt x="272" y="0"/>
                  </a:moveTo>
                  <a:cubicBezTo>
                    <a:pt x="124" y="0"/>
                    <a:pt x="1" y="123"/>
                    <a:pt x="1" y="274"/>
                  </a:cubicBezTo>
                  <a:cubicBezTo>
                    <a:pt x="1" y="424"/>
                    <a:pt x="124" y="544"/>
                    <a:pt x="272" y="544"/>
                  </a:cubicBezTo>
                  <a:cubicBezTo>
                    <a:pt x="422" y="544"/>
                    <a:pt x="545" y="424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7" y="28"/>
                    <a:pt x="347" y="0"/>
                    <a:pt x="2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8"/>
            <p:cNvSpPr/>
            <p:nvPr/>
          </p:nvSpPr>
          <p:spPr>
            <a:xfrm rot="-922284">
              <a:off x="1285295" y="144133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4"/>
                  </a:moveTo>
                  <a:cubicBezTo>
                    <a:pt x="324" y="84"/>
                    <a:pt x="374" y="103"/>
                    <a:pt x="408" y="145"/>
                  </a:cubicBezTo>
                  <a:cubicBezTo>
                    <a:pt x="444" y="179"/>
                    <a:pt x="464" y="229"/>
                    <a:pt x="464" y="279"/>
                  </a:cubicBezTo>
                  <a:cubicBezTo>
                    <a:pt x="464" y="388"/>
                    <a:pt x="377" y="472"/>
                    <a:pt x="271" y="472"/>
                  </a:cubicBezTo>
                  <a:cubicBezTo>
                    <a:pt x="165" y="469"/>
                    <a:pt x="81" y="385"/>
                    <a:pt x="81" y="276"/>
                  </a:cubicBezTo>
                  <a:cubicBezTo>
                    <a:pt x="84" y="168"/>
                    <a:pt x="168" y="84"/>
                    <a:pt x="277" y="84"/>
                  </a:cubicBezTo>
                  <a:close/>
                  <a:moveTo>
                    <a:pt x="271" y="0"/>
                  </a:moveTo>
                  <a:cubicBezTo>
                    <a:pt x="123" y="0"/>
                    <a:pt x="1" y="123"/>
                    <a:pt x="1" y="274"/>
                  </a:cubicBezTo>
                  <a:cubicBezTo>
                    <a:pt x="1" y="424"/>
                    <a:pt x="123" y="544"/>
                    <a:pt x="271" y="544"/>
                  </a:cubicBezTo>
                  <a:cubicBezTo>
                    <a:pt x="422" y="544"/>
                    <a:pt x="545" y="427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6" y="28"/>
                    <a:pt x="346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8"/>
            <p:cNvSpPr/>
            <p:nvPr/>
          </p:nvSpPr>
          <p:spPr>
            <a:xfrm rot="-922284">
              <a:off x="1582232" y="310642"/>
              <a:ext cx="78547" cy="74837"/>
            </a:xfrm>
            <a:custGeom>
              <a:avLst/>
              <a:gdLst/>
              <a:ahLst/>
              <a:cxnLst/>
              <a:rect l="l" t="t" r="r" b="b"/>
              <a:pathLst>
                <a:path w="1228" h="1170" extrusionOk="0">
                  <a:moveTo>
                    <a:pt x="723" y="90"/>
                  </a:moveTo>
                  <a:cubicBezTo>
                    <a:pt x="737" y="138"/>
                    <a:pt x="759" y="246"/>
                    <a:pt x="784" y="375"/>
                  </a:cubicBezTo>
                  <a:cubicBezTo>
                    <a:pt x="698" y="350"/>
                    <a:pt x="603" y="330"/>
                    <a:pt x="514" y="308"/>
                  </a:cubicBezTo>
                  <a:cubicBezTo>
                    <a:pt x="642" y="149"/>
                    <a:pt x="698" y="98"/>
                    <a:pt x="723" y="90"/>
                  </a:cubicBezTo>
                  <a:close/>
                  <a:moveTo>
                    <a:pt x="131" y="330"/>
                  </a:moveTo>
                  <a:cubicBezTo>
                    <a:pt x="183" y="330"/>
                    <a:pt x="267" y="343"/>
                    <a:pt x="371" y="361"/>
                  </a:cubicBezTo>
                  <a:cubicBezTo>
                    <a:pt x="338" y="411"/>
                    <a:pt x="299" y="461"/>
                    <a:pt x="257" y="517"/>
                  </a:cubicBezTo>
                  <a:cubicBezTo>
                    <a:pt x="157" y="403"/>
                    <a:pt x="129" y="350"/>
                    <a:pt x="118" y="330"/>
                  </a:cubicBezTo>
                  <a:cubicBezTo>
                    <a:pt x="122" y="330"/>
                    <a:pt x="126" y="330"/>
                    <a:pt x="131" y="330"/>
                  </a:cubicBezTo>
                  <a:close/>
                  <a:moveTo>
                    <a:pt x="882" y="483"/>
                  </a:moveTo>
                  <a:lnTo>
                    <a:pt x="882" y="483"/>
                  </a:lnTo>
                  <a:cubicBezTo>
                    <a:pt x="1041" y="531"/>
                    <a:pt x="1108" y="567"/>
                    <a:pt x="1130" y="584"/>
                  </a:cubicBezTo>
                  <a:cubicBezTo>
                    <a:pt x="1102" y="598"/>
                    <a:pt x="1035" y="629"/>
                    <a:pt x="910" y="670"/>
                  </a:cubicBezTo>
                  <a:cubicBezTo>
                    <a:pt x="901" y="612"/>
                    <a:pt x="893" y="545"/>
                    <a:pt x="882" y="483"/>
                  </a:cubicBezTo>
                  <a:close/>
                  <a:moveTo>
                    <a:pt x="458" y="377"/>
                  </a:moveTo>
                  <a:cubicBezTo>
                    <a:pt x="569" y="400"/>
                    <a:pt x="687" y="428"/>
                    <a:pt x="795" y="458"/>
                  </a:cubicBezTo>
                  <a:cubicBezTo>
                    <a:pt x="809" y="539"/>
                    <a:pt x="823" y="623"/>
                    <a:pt x="832" y="695"/>
                  </a:cubicBezTo>
                  <a:cubicBezTo>
                    <a:pt x="734" y="726"/>
                    <a:pt x="628" y="760"/>
                    <a:pt x="522" y="788"/>
                  </a:cubicBezTo>
                  <a:cubicBezTo>
                    <a:pt x="447" y="712"/>
                    <a:pt x="371" y="640"/>
                    <a:pt x="310" y="573"/>
                  </a:cubicBezTo>
                  <a:cubicBezTo>
                    <a:pt x="366" y="500"/>
                    <a:pt x="413" y="433"/>
                    <a:pt x="458" y="377"/>
                  </a:cubicBezTo>
                  <a:close/>
                  <a:moveTo>
                    <a:pt x="265" y="640"/>
                  </a:moveTo>
                  <a:cubicBezTo>
                    <a:pt x="318" y="693"/>
                    <a:pt x="374" y="751"/>
                    <a:pt x="436" y="810"/>
                  </a:cubicBezTo>
                  <a:cubicBezTo>
                    <a:pt x="290" y="846"/>
                    <a:pt x="168" y="871"/>
                    <a:pt x="104" y="874"/>
                  </a:cubicBezTo>
                  <a:cubicBezTo>
                    <a:pt x="134" y="829"/>
                    <a:pt x="196" y="740"/>
                    <a:pt x="265" y="640"/>
                  </a:cubicBezTo>
                  <a:close/>
                  <a:moveTo>
                    <a:pt x="848" y="774"/>
                  </a:moveTo>
                  <a:cubicBezTo>
                    <a:pt x="871" y="958"/>
                    <a:pt x="871" y="1041"/>
                    <a:pt x="868" y="1075"/>
                  </a:cubicBezTo>
                  <a:cubicBezTo>
                    <a:pt x="821" y="1047"/>
                    <a:pt x="726" y="972"/>
                    <a:pt x="592" y="849"/>
                  </a:cubicBezTo>
                  <a:cubicBezTo>
                    <a:pt x="681" y="824"/>
                    <a:pt x="768" y="801"/>
                    <a:pt x="848" y="774"/>
                  </a:cubicBezTo>
                  <a:close/>
                  <a:moveTo>
                    <a:pt x="731" y="1"/>
                  </a:moveTo>
                  <a:cubicBezTo>
                    <a:pt x="689" y="1"/>
                    <a:pt x="622" y="40"/>
                    <a:pt x="424" y="291"/>
                  </a:cubicBezTo>
                  <a:cubicBezTo>
                    <a:pt x="284" y="265"/>
                    <a:pt x="174" y="252"/>
                    <a:pt x="113" y="252"/>
                  </a:cubicBezTo>
                  <a:cubicBezTo>
                    <a:pt x="108" y="252"/>
                    <a:pt x="103" y="252"/>
                    <a:pt x="98" y="252"/>
                  </a:cubicBezTo>
                  <a:cubicBezTo>
                    <a:pt x="56" y="257"/>
                    <a:pt x="42" y="280"/>
                    <a:pt x="37" y="291"/>
                  </a:cubicBezTo>
                  <a:cubicBezTo>
                    <a:pt x="23" y="333"/>
                    <a:pt x="34" y="391"/>
                    <a:pt x="210" y="584"/>
                  </a:cubicBezTo>
                  <a:cubicBezTo>
                    <a:pt x="98" y="737"/>
                    <a:pt x="9" y="866"/>
                    <a:pt x="6" y="874"/>
                  </a:cubicBezTo>
                  <a:cubicBezTo>
                    <a:pt x="0" y="888"/>
                    <a:pt x="0" y="907"/>
                    <a:pt x="9" y="921"/>
                  </a:cubicBezTo>
                  <a:cubicBezTo>
                    <a:pt x="23" y="949"/>
                    <a:pt x="59" y="955"/>
                    <a:pt x="87" y="955"/>
                  </a:cubicBezTo>
                  <a:cubicBezTo>
                    <a:pt x="184" y="955"/>
                    <a:pt x="380" y="907"/>
                    <a:pt x="503" y="877"/>
                  </a:cubicBezTo>
                  <a:cubicBezTo>
                    <a:pt x="578" y="947"/>
                    <a:pt x="812" y="1159"/>
                    <a:pt x="876" y="1170"/>
                  </a:cubicBezTo>
                  <a:lnTo>
                    <a:pt x="885" y="1170"/>
                  </a:lnTo>
                  <a:cubicBezTo>
                    <a:pt x="899" y="1170"/>
                    <a:pt x="913" y="1159"/>
                    <a:pt x="924" y="1145"/>
                  </a:cubicBezTo>
                  <a:cubicBezTo>
                    <a:pt x="938" y="1128"/>
                    <a:pt x="968" y="1094"/>
                    <a:pt x="924" y="746"/>
                  </a:cubicBezTo>
                  <a:cubicBezTo>
                    <a:pt x="1172" y="662"/>
                    <a:pt x="1200" y="629"/>
                    <a:pt x="1208" y="615"/>
                  </a:cubicBezTo>
                  <a:cubicBezTo>
                    <a:pt x="1222" y="601"/>
                    <a:pt x="1228" y="581"/>
                    <a:pt x="1219" y="564"/>
                  </a:cubicBezTo>
                  <a:cubicBezTo>
                    <a:pt x="1208" y="539"/>
                    <a:pt x="1194" y="489"/>
                    <a:pt x="868" y="391"/>
                  </a:cubicBezTo>
                  <a:cubicBezTo>
                    <a:pt x="843" y="257"/>
                    <a:pt x="809" y="98"/>
                    <a:pt x="787" y="40"/>
                  </a:cubicBezTo>
                  <a:cubicBezTo>
                    <a:pt x="776" y="15"/>
                    <a:pt x="756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8"/>
            <p:cNvSpPr/>
            <p:nvPr/>
          </p:nvSpPr>
          <p:spPr>
            <a:xfrm rot="-922284">
              <a:off x="1083952" y="636974"/>
              <a:ext cx="671932" cy="671932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1" y="1"/>
                  </a:moveTo>
                  <a:cubicBezTo>
                    <a:pt x="2353" y="1"/>
                    <a:pt x="1" y="2352"/>
                    <a:pt x="1" y="5251"/>
                  </a:cubicBezTo>
                  <a:cubicBezTo>
                    <a:pt x="1" y="8152"/>
                    <a:pt x="2353" y="10504"/>
                    <a:pt x="5251" y="10504"/>
                  </a:cubicBezTo>
                  <a:cubicBezTo>
                    <a:pt x="8153" y="10504"/>
                    <a:pt x="10504" y="8152"/>
                    <a:pt x="10504" y="5251"/>
                  </a:cubicBezTo>
                  <a:cubicBezTo>
                    <a:pt x="10504" y="2352"/>
                    <a:pt x="8153" y="1"/>
                    <a:pt x="5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 rot="-922284">
              <a:off x="1162951" y="712515"/>
              <a:ext cx="527887" cy="527696"/>
            </a:xfrm>
            <a:custGeom>
              <a:avLst/>
              <a:gdLst/>
              <a:ahLst/>
              <a:cxnLst/>
              <a:rect l="l" t="t" r="r" b="b"/>
              <a:pathLst>
                <a:path w="8253" h="8250" extrusionOk="0">
                  <a:moveTo>
                    <a:pt x="4126" y="1"/>
                  </a:moveTo>
                  <a:cubicBezTo>
                    <a:pt x="1847" y="1"/>
                    <a:pt x="0" y="1847"/>
                    <a:pt x="0" y="4124"/>
                  </a:cubicBezTo>
                  <a:cubicBezTo>
                    <a:pt x="0" y="6403"/>
                    <a:pt x="1847" y="8250"/>
                    <a:pt x="4126" y="8250"/>
                  </a:cubicBezTo>
                  <a:cubicBezTo>
                    <a:pt x="6403" y="8250"/>
                    <a:pt x="8252" y="6403"/>
                    <a:pt x="8252" y="4124"/>
                  </a:cubicBezTo>
                  <a:cubicBezTo>
                    <a:pt x="8252" y="1847"/>
                    <a:pt x="6403" y="1"/>
                    <a:pt x="4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8"/>
            <p:cNvSpPr/>
            <p:nvPr/>
          </p:nvSpPr>
          <p:spPr>
            <a:xfrm rot="-922284">
              <a:off x="1273637" y="824811"/>
              <a:ext cx="297300" cy="287194"/>
            </a:xfrm>
            <a:custGeom>
              <a:avLst/>
              <a:gdLst/>
              <a:ahLst/>
              <a:cxnLst/>
              <a:rect l="l" t="t" r="r" b="b"/>
              <a:pathLst>
                <a:path w="4648" h="4490" extrusionOk="0">
                  <a:moveTo>
                    <a:pt x="2324" y="76"/>
                  </a:moveTo>
                  <a:cubicBezTo>
                    <a:pt x="3320" y="76"/>
                    <a:pt x="4185" y="751"/>
                    <a:pt x="4425" y="1713"/>
                  </a:cubicBezTo>
                  <a:cubicBezTo>
                    <a:pt x="4567" y="2277"/>
                    <a:pt x="4481" y="2863"/>
                    <a:pt x="4185" y="3357"/>
                  </a:cubicBezTo>
                  <a:cubicBezTo>
                    <a:pt x="3886" y="3856"/>
                    <a:pt x="3412" y="4207"/>
                    <a:pt x="2851" y="4347"/>
                  </a:cubicBezTo>
                  <a:cubicBezTo>
                    <a:pt x="2676" y="4392"/>
                    <a:pt x="2500" y="4414"/>
                    <a:pt x="2321" y="4414"/>
                  </a:cubicBezTo>
                  <a:cubicBezTo>
                    <a:pt x="1328" y="4414"/>
                    <a:pt x="463" y="3742"/>
                    <a:pt x="221" y="2773"/>
                  </a:cubicBezTo>
                  <a:cubicBezTo>
                    <a:pt x="78" y="2213"/>
                    <a:pt x="165" y="1627"/>
                    <a:pt x="463" y="1133"/>
                  </a:cubicBezTo>
                  <a:cubicBezTo>
                    <a:pt x="759" y="634"/>
                    <a:pt x="1233" y="282"/>
                    <a:pt x="1794" y="143"/>
                  </a:cubicBezTo>
                  <a:cubicBezTo>
                    <a:pt x="1970" y="95"/>
                    <a:pt x="2148" y="76"/>
                    <a:pt x="2324" y="76"/>
                  </a:cubicBezTo>
                  <a:close/>
                  <a:moveTo>
                    <a:pt x="2324" y="0"/>
                  </a:moveTo>
                  <a:cubicBezTo>
                    <a:pt x="2143" y="0"/>
                    <a:pt x="1959" y="23"/>
                    <a:pt x="1777" y="67"/>
                  </a:cubicBezTo>
                  <a:cubicBezTo>
                    <a:pt x="1194" y="215"/>
                    <a:pt x="703" y="581"/>
                    <a:pt x="396" y="1094"/>
                  </a:cubicBezTo>
                  <a:cubicBezTo>
                    <a:pt x="89" y="1605"/>
                    <a:pt x="0" y="2210"/>
                    <a:pt x="145" y="2790"/>
                  </a:cubicBezTo>
                  <a:cubicBezTo>
                    <a:pt x="396" y="3792"/>
                    <a:pt x="1292" y="4489"/>
                    <a:pt x="2321" y="4489"/>
                  </a:cubicBezTo>
                  <a:cubicBezTo>
                    <a:pt x="2503" y="4489"/>
                    <a:pt x="2687" y="4467"/>
                    <a:pt x="2868" y="4425"/>
                  </a:cubicBezTo>
                  <a:cubicBezTo>
                    <a:pt x="3451" y="4277"/>
                    <a:pt x="3942" y="3912"/>
                    <a:pt x="4249" y="3398"/>
                  </a:cubicBezTo>
                  <a:cubicBezTo>
                    <a:pt x="4556" y="2885"/>
                    <a:pt x="4648" y="2282"/>
                    <a:pt x="4500" y="1699"/>
                  </a:cubicBezTo>
                  <a:cubicBezTo>
                    <a:pt x="4249" y="698"/>
                    <a:pt x="3354" y="0"/>
                    <a:pt x="2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8"/>
            <p:cNvSpPr/>
            <p:nvPr/>
          </p:nvSpPr>
          <p:spPr>
            <a:xfrm rot="-922284">
              <a:off x="1161705" y="737415"/>
              <a:ext cx="532877" cy="483113"/>
            </a:xfrm>
            <a:custGeom>
              <a:avLst/>
              <a:gdLst/>
              <a:ahLst/>
              <a:cxnLst/>
              <a:rect l="l" t="t" r="r" b="b"/>
              <a:pathLst>
                <a:path w="8331" h="7553" extrusionOk="0">
                  <a:moveTo>
                    <a:pt x="4171" y="82"/>
                  </a:moveTo>
                  <a:cubicBezTo>
                    <a:pt x="5865" y="82"/>
                    <a:pt x="7338" y="1231"/>
                    <a:pt x="7753" y="2877"/>
                  </a:cubicBezTo>
                  <a:cubicBezTo>
                    <a:pt x="8247" y="4855"/>
                    <a:pt x="7045" y="6867"/>
                    <a:pt x="5067" y="7363"/>
                  </a:cubicBezTo>
                  <a:cubicBezTo>
                    <a:pt x="4771" y="7436"/>
                    <a:pt x="4467" y="7475"/>
                    <a:pt x="4163" y="7475"/>
                  </a:cubicBezTo>
                  <a:cubicBezTo>
                    <a:pt x="2470" y="7475"/>
                    <a:pt x="994" y="6323"/>
                    <a:pt x="584" y="4677"/>
                  </a:cubicBezTo>
                  <a:cubicBezTo>
                    <a:pt x="87" y="2699"/>
                    <a:pt x="1289" y="687"/>
                    <a:pt x="3267" y="193"/>
                  </a:cubicBezTo>
                  <a:cubicBezTo>
                    <a:pt x="3563" y="118"/>
                    <a:pt x="3867" y="82"/>
                    <a:pt x="4171" y="82"/>
                  </a:cubicBezTo>
                  <a:close/>
                  <a:moveTo>
                    <a:pt x="4169" y="1"/>
                  </a:moveTo>
                  <a:cubicBezTo>
                    <a:pt x="3862" y="1"/>
                    <a:pt x="3549" y="40"/>
                    <a:pt x="3248" y="115"/>
                  </a:cubicBezTo>
                  <a:cubicBezTo>
                    <a:pt x="1231" y="626"/>
                    <a:pt x="1" y="2679"/>
                    <a:pt x="506" y="4699"/>
                  </a:cubicBezTo>
                  <a:cubicBezTo>
                    <a:pt x="927" y="6378"/>
                    <a:pt x="2430" y="7553"/>
                    <a:pt x="4163" y="7553"/>
                  </a:cubicBezTo>
                  <a:cubicBezTo>
                    <a:pt x="4473" y="7553"/>
                    <a:pt x="4785" y="7517"/>
                    <a:pt x="5084" y="7439"/>
                  </a:cubicBezTo>
                  <a:cubicBezTo>
                    <a:pt x="7101" y="6931"/>
                    <a:pt x="8331" y="4875"/>
                    <a:pt x="7826" y="2858"/>
                  </a:cubicBezTo>
                  <a:cubicBezTo>
                    <a:pt x="7405" y="1175"/>
                    <a:pt x="5901" y="1"/>
                    <a:pt x="4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 rot="-922284">
              <a:off x="1245505" y="870084"/>
              <a:ext cx="367468" cy="205961"/>
            </a:xfrm>
            <a:custGeom>
              <a:avLst/>
              <a:gdLst/>
              <a:ahLst/>
              <a:cxnLst/>
              <a:rect l="l" t="t" r="r" b="b"/>
              <a:pathLst>
                <a:path w="5745" h="3220" extrusionOk="0">
                  <a:moveTo>
                    <a:pt x="0" y="0"/>
                  </a:moveTo>
                  <a:lnTo>
                    <a:pt x="2366" y="2455"/>
                  </a:lnTo>
                  <a:lnTo>
                    <a:pt x="5744" y="3220"/>
                  </a:lnTo>
                  <a:lnTo>
                    <a:pt x="3426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8"/>
            <p:cNvSpPr/>
            <p:nvPr/>
          </p:nvSpPr>
          <p:spPr>
            <a:xfrm rot="-922284">
              <a:off x="1242441" y="868364"/>
              <a:ext cx="365869" cy="206153"/>
            </a:xfrm>
            <a:custGeom>
              <a:avLst/>
              <a:gdLst/>
              <a:ahLst/>
              <a:cxnLst/>
              <a:rect l="l" t="t" r="r" b="b"/>
              <a:pathLst>
                <a:path w="5720" h="3223" extrusionOk="0">
                  <a:moveTo>
                    <a:pt x="42" y="1"/>
                  </a:moveTo>
                  <a:cubicBezTo>
                    <a:pt x="28" y="1"/>
                    <a:pt x="14" y="6"/>
                    <a:pt x="6" y="20"/>
                  </a:cubicBezTo>
                  <a:cubicBezTo>
                    <a:pt x="0" y="39"/>
                    <a:pt x="3" y="62"/>
                    <a:pt x="22" y="73"/>
                  </a:cubicBezTo>
                  <a:lnTo>
                    <a:pt x="5658" y="3214"/>
                  </a:lnTo>
                  <a:cubicBezTo>
                    <a:pt x="5666" y="3220"/>
                    <a:pt x="5672" y="3223"/>
                    <a:pt x="5680" y="3223"/>
                  </a:cubicBezTo>
                  <a:cubicBezTo>
                    <a:pt x="5688" y="3223"/>
                    <a:pt x="5705" y="3217"/>
                    <a:pt x="5711" y="3197"/>
                  </a:cubicBezTo>
                  <a:cubicBezTo>
                    <a:pt x="5719" y="3181"/>
                    <a:pt x="5714" y="3156"/>
                    <a:pt x="5694" y="3144"/>
                  </a:cubicBezTo>
                  <a:lnTo>
                    <a:pt x="59" y="3"/>
                  </a:lnTo>
                  <a:cubicBezTo>
                    <a:pt x="54" y="1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8"/>
            <p:cNvSpPr/>
            <p:nvPr/>
          </p:nvSpPr>
          <p:spPr>
            <a:xfrm rot="-922284">
              <a:off x="1341181" y="785378"/>
              <a:ext cx="176730" cy="382435"/>
            </a:xfrm>
            <a:custGeom>
              <a:avLst/>
              <a:gdLst/>
              <a:ahLst/>
              <a:cxnLst/>
              <a:rect l="l" t="t" r="r" b="b"/>
              <a:pathLst>
                <a:path w="2763" h="5979" extrusionOk="0">
                  <a:moveTo>
                    <a:pt x="2762" y="0"/>
                  </a:moveTo>
                  <a:lnTo>
                    <a:pt x="522" y="2608"/>
                  </a:lnTo>
                  <a:lnTo>
                    <a:pt x="0" y="5979"/>
                  </a:lnTo>
                  <a:lnTo>
                    <a:pt x="2283" y="3292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 rot="-922284">
              <a:off x="1341897" y="782206"/>
              <a:ext cx="177817" cy="380325"/>
            </a:xfrm>
            <a:custGeom>
              <a:avLst/>
              <a:gdLst/>
              <a:ahLst/>
              <a:cxnLst/>
              <a:rect l="l" t="t" r="r" b="b"/>
              <a:pathLst>
                <a:path w="2780" h="5946" extrusionOk="0">
                  <a:moveTo>
                    <a:pt x="2736" y="1"/>
                  </a:moveTo>
                  <a:cubicBezTo>
                    <a:pt x="2720" y="1"/>
                    <a:pt x="2707" y="8"/>
                    <a:pt x="2698" y="25"/>
                  </a:cubicBezTo>
                  <a:lnTo>
                    <a:pt x="6" y="5889"/>
                  </a:lnTo>
                  <a:cubicBezTo>
                    <a:pt x="0" y="5912"/>
                    <a:pt x="6" y="5931"/>
                    <a:pt x="25" y="5942"/>
                  </a:cubicBezTo>
                  <a:cubicBezTo>
                    <a:pt x="34" y="5942"/>
                    <a:pt x="37" y="5945"/>
                    <a:pt x="45" y="5945"/>
                  </a:cubicBezTo>
                  <a:cubicBezTo>
                    <a:pt x="59" y="5945"/>
                    <a:pt x="73" y="5937"/>
                    <a:pt x="78" y="5920"/>
                  </a:cubicBezTo>
                  <a:lnTo>
                    <a:pt x="2771" y="56"/>
                  </a:lnTo>
                  <a:cubicBezTo>
                    <a:pt x="2779" y="34"/>
                    <a:pt x="2771" y="14"/>
                    <a:pt x="2751" y="3"/>
                  </a:cubicBezTo>
                  <a:cubicBezTo>
                    <a:pt x="2746" y="2"/>
                    <a:pt x="2741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8"/>
            <p:cNvSpPr/>
            <p:nvPr/>
          </p:nvSpPr>
          <p:spPr>
            <a:xfrm rot="-922284">
              <a:off x="1186473" y="603742"/>
              <a:ext cx="119099" cy="115389"/>
            </a:xfrm>
            <a:custGeom>
              <a:avLst/>
              <a:gdLst/>
              <a:ahLst/>
              <a:cxnLst/>
              <a:rect l="l" t="t" r="r" b="b"/>
              <a:pathLst>
                <a:path w="1862" h="1804" extrusionOk="0">
                  <a:moveTo>
                    <a:pt x="1423" y="1"/>
                  </a:moveTo>
                  <a:lnTo>
                    <a:pt x="1" y="405"/>
                  </a:lnTo>
                  <a:lnTo>
                    <a:pt x="355" y="1803"/>
                  </a:lnTo>
                  <a:lnTo>
                    <a:pt x="1861" y="1368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8"/>
            <p:cNvSpPr/>
            <p:nvPr/>
          </p:nvSpPr>
          <p:spPr>
            <a:xfrm rot="-922284">
              <a:off x="1085710" y="483259"/>
              <a:ext cx="225086" cy="204042"/>
            </a:xfrm>
            <a:custGeom>
              <a:avLst/>
              <a:gdLst/>
              <a:ahLst/>
              <a:cxnLst/>
              <a:rect l="l" t="t" r="r" b="b"/>
              <a:pathLst>
                <a:path w="3519" h="3190" extrusionOk="0">
                  <a:moveTo>
                    <a:pt x="1758" y="474"/>
                  </a:moveTo>
                  <a:cubicBezTo>
                    <a:pt x="2260" y="474"/>
                    <a:pt x="2718" y="815"/>
                    <a:pt x="2846" y="1323"/>
                  </a:cubicBezTo>
                  <a:cubicBezTo>
                    <a:pt x="2991" y="1923"/>
                    <a:pt x="2628" y="2534"/>
                    <a:pt x="2029" y="2684"/>
                  </a:cubicBezTo>
                  <a:cubicBezTo>
                    <a:pt x="1939" y="2706"/>
                    <a:pt x="1850" y="2716"/>
                    <a:pt x="1762" y="2716"/>
                  </a:cubicBezTo>
                  <a:cubicBezTo>
                    <a:pt x="1257" y="2716"/>
                    <a:pt x="796" y="2378"/>
                    <a:pt x="670" y="1867"/>
                  </a:cubicBezTo>
                  <a:cubicBezTo>
                    <a:pt x="522" y="1267"/>
                    <a:pt x="885" y="659"/>
                    <a:pt x="1485" y="508"/>
                  </a:cubicBezTo>
                  <a:cubicBezTo>
                    <a:pt x="1576" y="485"/>
                    <a:pt x="1668" y="474"/>
                    <a:pt x="1758" y="474"/>
                  </a:cubicBezTo>
                  <a:close/>
                  <a:moveTo>
                    <a:pt x="1755" y="1"/>
                  </a:moveTo>
                  <a:cubicBezTo>
                    <a:pt x="1628" y="1"/>
                    <a:pt x="1499" y="16"/>
                    <a:pt x="1370" y="48"/>
                  </a:cubicBezTo>
                  <a:cubicBezTo>
                    <a:pt x="519" y="263"/>
                    <a:pt x="0" y="1133"/>
                    <a:pt x="213" y="1984"/>
                  </a:cubicBezTo>
                  <a:cubicBezTo>
                    <a:pt x="397" y="2706"/>
                    <a:pt x="1050" y="3189"/>
                    <a:pt x="1764" y="3189"/>
                  </a:cubicBezTo>
                  <a:cubicBezTo>
                    <a:pt x="1891" y="3189"/>
                    <a:pt x="2020" y="3174"/>
                    <a:pt x="2149" y="3142"/>
                  </a:cubicBezTo>
                  <a:cubicBezTo>
                    <a:pt x="3000" y="2927"/>
                    <a:pt x="3518" y="2059"/>
                    <a:pt x="3306" y="1206"/>
                  </a:cubicBezTo>
                  <a:cubicBezTo>
                    <a:pt x="3122" y="484"/>
                    <a:pt x="2469" y="1"/>
                    <a:pt x="1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 rot="-922284">
              <a:off x="1233908" y="919619"/>
              <a:ext cx="406166" cy="119611"/>
            </a:xfrm>
            <a:custGeom>
              <a:avLst/>
              <a:gdLst/>
              <a:ahLst/>
              <a:cxnLst/>
              <a:rect l="l" t="t" r="r" b="b"/>
              <a:pathLst>
                <a:path w="6350" h="1870" extrusionOk="0">
                  <a:moveTo>
                    <a:pt x="2801" y="1"/>
                  </a:moveTo>
                  <a:lnTo>
                    <a:pt x="0" y="1772"/>
                  </a:lnTo>
                  <a:lnTo>
                    <a:pt x="3384" y="1870"/>
                  </a:lnTo>
                  <a:lnTo>
                    <a:pt x="6350" y="3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8"/>
            <p:cNvSpPr/>
            <p:nvPr/>
          </p:nvSpPr>
          <p:spPr>
            <a:xfrm rot="-922284">
              <a:off x="1230722" y="921239"/>
              <a:ext cx="403543" cy="115261"/>
            </a:xfrm>
            <a:custGeom>
              <a:avLst/>
              <a:gdLst/>
              <a:ahLst/>
              <a:cxnLst/>
              <a:rect l="l" t="t" r="r" b="b"/>
              <a:pathLst>
                <a:path w="6309" h="1802" extrusionOk="0">
                  <a:moveTo>
                    <a:pt x="6262" y="1"/>
                  </a:moveTo>
                  <a:cubicBezTo>
                    <a:pt x="6259" y="1"/>
                    <a:pt x="6256" y="1"/>
                    <a:pt x="6252" y="2"/>
                  </a:cubicBezTo>
                  <a:lnTo>
                    <a:pt x="37" y="1726"/>
                  </a:lnTo>
                  <a:cubicBezTo>
                    <a:pt x="14" y="1732"/>
                    <a:pt x="0" y="1754"/>
                    <a:pt x="9" y="1773"/>
                  </a:cubicBezTo>
                  <a:cubicBezTo>
                    <a:pt x="12" y="1793"/>
                    <a:pt x="28" y="1801"/>
                    <a:pt x="45" y="1801"/>
                  </a:cubicBezTo>
                  <a:lnTo>
                    <a:pt x="56" y="1801"/>
                  </a:lnTo>
                  <a:lnTo>
                    <a:pt x="6275" y="80"/>
                  </a:lnTo>
                  <a:cubicBezTo>
                    <a:pt x="6294" y="72"/>
                    <a:pt x="6308" y="52"/>
                    <a:pt x="6303" y="30"/>
                  </a:cubicBezTo>
                  <a:cubicBezTo>
                    <a:pt x="6295" y="13"/>
                    <a:pt x="6280" y="1"/>
                    <a:pt x="6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8"/>
            <p:cNvSpPr/>
            <p:nvPr/>
          </p:nvSpPr>
          <p:spPr>
            <a:xfrm rot="-922284">
              <a:off x="1375718" y="779043"/>
              <a:ext cx="102661" cy="404439"/>
            </a:xfrm>
            <a:custGeom>
              <a:avLst/>
              <a:gdLst/>
              <a:ahLst/>
              <a:cxnLst/>
              <a:rect l="l" t="t" r="r" b="b"/>
              <a:pathLst>
                <a:path w="1605" h="6323" extrusionOk="0">
                  <a:moveTo>
                    <a:pt x="0" y="0"/>
                  </a:moveTo>
                  <a:lnTo>
                    <a:pt x="106" y="3281"/>
                  </a:lnTo>
                  <a:lnTo>
                    <a:pt x="1604" y="6322"/>
                  </a:lnTo>
                  <a:lnTo>
                    <a:pt x="1518" y="2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8"/>
            <p:cNvSpPr/>
            <p:nvPr/>
          </p:nvSpPr>
          <p:spPr>
            <a:xfrm rot="-922284">
              <a:off x="1408276" y="962964"/>
              <a:ext cx="96776" cy="223103"/>
            </a:xfrm>
            <a:custGeom>
              <a:avLst/>
              <a:gdLst/>
              <a:ahLst/>
              <a:cxnLst/>
              <a:rect l="l" t="t" r="r" b="b"/>
              <a:pathLst>
                <a:path w="1513" h="3488" extrusionOk="0">
                  <a:moveTo>
                    <a:pt x="1412" y="0"/>
                  </a:moveTo>
                  <a:lnTo>
                    <a:pt x="0" y="335"/>
                  </a:lnTo>
                  <a:lnTo>
                    <a:pt x="1512" y="34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8"/>
            <p:cNvSpPr/>
            <p:nvPr/>
          </p:nvSpPr>
          <p:spPr>
            <a:xfrm rot="-922284">
              <a:off x="1405613" y="960641"/>
              <a:ext cx="102277" cy="227901"/>
            </a:xfrm>
            <a:custGeom>
              <a:avLst/>
              <a:gdLst/>
              <a:ahLst/>
              <a:cxnLst/>
              <a:rect l="l" t="t" r="r" b="b"/>
              <a:pathLst>
                <a:path w="1599" h="3563" extrusionOk="0">
                  <a:moveTo>
                    <a:pt x="1415" y="87"/>
                  </a:moveTo>
                  <a:lnTo>
                    <a:pt x="1510" y="3340"/>
                  </a:lnTo>
                  <a:lnTo>
                    <a:pt x="95" y="396"/>
                  </a:lnTo>
                  <a:lnTo>
                    <a:pt x="1415" y="87"/>
                  </a:lnTo>
                  <a:close/>
                  <a:moveTo>
                    <a:pt x="1457" y="1"/>
                  </a:moveTo>
                  <a:cubicBezTo>
                    <a:pt x="1453" y="1"/>
                    <a:pt x="1450" y="1"/>
                    <a:pt x="1445" y="3"/>
                  </a:cubicBezTo>
                  <a:lnTo>
                    <a:pt x="34" y="335"/>
                  </a:lnTo>
                  <a:cubicBezTo>
                    <a:pt x="20" y="338"/>
                    <a:pt x="14" y="343"/>
                    <a:pt x="6" y="354"/>
                  </a:cubicBezTo>
                  <a:cubicBezTo>
                    <a:pt x="0" y="366"/>
                    <a:pt x="0" y="380"/>
                    <a:pt x="6" y="391"/>
                  </a:cubicBezTo>
                  <a:lnTo>
                    <a:pt x="1521" y="3543"/>
                  </a:lnTo>
                  <a:cubicBezTo>
                    <a:pt x="1526" y="3552"/>
                    <a:pt x="1540" y="3563"/>
                    <a:pt x="1554" y="3563"/>
                  </a:cubicBezTo>
                  <a:cubicBezTo>
                    <a:pt x="1577" y="3563"/>
                    <a:pt x="1593" y="3546"/>
                    <a:pt x="1599" y="3529"/>
                  </a:cubicBezTo>
                  <a:cubicBezTo>
                    <a:pt x="1599" y="3521"/>
                    <a:pt x="1599" y="3518"/>
                    <a:pt x="1596" y="3515"/>
                  </a:cubicBezTo>
                  <a:lnTo>
                    <a:pt x="1496" y="42"/>
                  </a:lnTo>
                  <a:cubicBezTo>
                    <a:pt x="1493" y="28"/>
                    <a:pt x="1487" y="17"/>
                    <a:pt x="1479" y="9"/>
                  </a:cubicBezTo>
                  <a:cubicBezTo>
                    <a:pt x="1473" y="5"/>
                    <a:pt x="1466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 rot="-922284">
              <a:off x="1377164" y="785383"/>
              <a:ext cx="107074" cy="406997"/>
            </a:xfrm>
            <a:custGeom>
              <a:avLst/>
              <a:gdLst/>
              <a:ahLst/>
              <a:cxnLst/>
              <a:rect l="l" t="t" r="r" b="b"/>
              <a:pathLst>
                <a:path w="1674" h="6363" extrusionOk="0">
                  <a:moveTo>
                    <a:pt x="45" y="1"/>
                  </a:moveTo>
                  <a:cubicBezTo>
                    <a:pt x="42" y="1"/>
                    <a:pt x="39" y="1"/>
                    <a:pt x="36" y="2"/>
                  </a:cubicBezTo>
                  <a:cubicBezTo>
                    <a:pt x="14" y="8"/>
                    <a:pt x="0" y="30"/>
                    <a:pt x="8" y="52"/>
                  </a:cubicBezTo>
                  <a:lnTo>
                    <a:pt x="1590" y="6332"/>
                  </a:lnTo>
                  <a:cubicBezTo>
                    <a:pt x="1596" y="6349"/>
                    <a:pt x="1613" y="6363"/>
                    <a:pt x="1629" y="6363"/>
                  </a:cubicBezTo>
                  <a:cubicBezTo>
                    <a:pt x="1632" y="6363"/>
                    <a:pt x="1635" y="6363"/>
                    <a:pt x="1640" y="6360"/>
                  </a:cubicBezTo>
                  <a:cubicBezTo>
                    <a:pt x="1660" y="6352"/>
                    <a:pt x="1674" y="6332"/>
                    <a:pt x="1668" y="6310"/>
                  </a:cubicBezTo>
                  <a:lnTo>
                    <a:pt x="84" y="30"/>
                  </a:lnTo>
                  <a:cubicBezTo>
                    <a:pt x="79" y="13"/>
                    <a:pt x="62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 rot="-922284">
              <a:off x="1382039" y="644094"/>
              <a:ext cx="215044" cy="142446"/>
            </a:xfrm>
            <a:custGeom>
              <a:avLst/>
              <a:gdLst/>
              <a:ahLst/>
              <a:cxnLst/>
              <a:rect l="l" t="t" r="r" b="b"/>
              <a:pathLst>
                <a:path w="3362" h="2227" extrusionOk="0">
                  <a:moveTo>
                    <a:pt x="42" y="1"/>
                  </a:moveTo>
                  <a:cubicBezTo>
                    <a:pt x="17" y="1"/>
                    <a:pt x="0" y="17"/>
                    <a:pt x="0" y="40"/>
                  </a:cubicBezTo>
                  <a:cubicBezTo>
                    <a:pt x="0" y="59"/>
                    <a:pt x="17" y="82"/>
                    <a:pt x="37" y="82"/>
                  </a:cubicBezTo>
                  <a:cubicBezTo>
                    <a:pt x="62" y="84"/>
                    <a:pt x="2402" y="193"/>
                    <a:pt x="3278" y="2202"/>
                  </a:cubicBezTo>
                  <a:cubicBezTo>
                    <a:pt x="3281" y="2216"/>
                    <a:pt x="3298" y="2227"/>
                    <a:pt x="3312" y="2227"/>
                  </a:cubicBezTo>
                  <a:cubicBezTo>
                    <a:pt x="3317" y="2227"/>
                    <a:pt x="3323" y="2221"/>
                    <a:pt x="3329" y="2219"/>
                  </a:cubicBezTo>
                  <a:cubicBezTo>
                    <a:pt x="3351" y="2207"/>
                    <a:pt x="3362" y="2188"/>
                    <a:pt x="3351" y="2166"/>
                  </a:cubicBezTo>
                  <a:cubicBezTo>
                    <a:pt x="2455" y="112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 rot="-922284">
              <a:off x="1254989" y="701726"/>
              <a:ext cx="66074" cy="15799"/>
            </a:xfrm>
            <a:custGeom>
              <a:avLst/>
              <a:gdLst/>
              <a:ahLst/>
              <a:cxnLst/>
              <a:rect l="l" t="t" r="r" b="b"/>
              <a:pathLst>
                <a:path w="1033" h="247" extrusionOk="0">
                  <a:moveTo>
                    <a:pt x="959" y="0"/>
                  </a:moveTo>
                  <a:cubicBezTo>
                    <a:pt x="700" y="0"/>
                    <a:pt x="66" y="158"/>
                    <a:pt x="37" y="166"/>
                  </a:cubicBezTo>
                  <a:cubicBezTo>
                    <a:pt x="15" y="172"/>
                    <a:pt x="1" y="194"/>
                    <a:pt x="9" y="213"/>
                  </a:cubicBezTo>
                  <a:cubicBezTo>
                    <a:pt x="12" y="233"/>
                    <a:pt x="29" y="247"/>
                    <a:pt x="45" y="247"/>
                  </a:cubicBezTo>
                  <a:cubicBezTo>
                    <a:pt x="51" y="247"/>
                    <a:pt x="54" y="247"/>
                    <a:pt x="54" y="239"/>
                  </a:cubicBezTo>
                  <a:cubicBezTo>
                    <a:pt x="59" y="236"/>
                    <a:pt x="693" y="78"/>
                    <a:pt x="949" y="78"/>
                  </a:cubicBezTo>
                  <a:cubicBezTo>
                    <a:pt x="963" y="78"/>
                    <a:pt x="977" y="78"/>
                    <a:pt x="988" y="80"/>
                  </a:cubicBezTo>
                  <a:cubicBezTo>
                    <a:pt x="990" y="80"/>
                    <a:pt x="991" y="80"/>
                    <a:pt x="993" y="80"/>
                  </a:cubicBezTo>
                  <a:cubicBezTo>
                    <a:pt x="1011" y="80"/>
                    <a:pt x="1028" y="64"/>
                    <a:pt x="1030" y="43"/>
                  </a:cubicBezTo>
                  <a:cubicBezTo>
                    <a:pt x="1033" y="24"/>
                    <a:pt x="1016" y="4"/>
                    <a:pt x="994" y="1"/>
                  </a:cubicBezTo>
                  <a:cubicBezTo>
                    <a:pt x="983" y="1"/>
                    <a:pt x="972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 rot="-922284">
              <a:off x="1102996" y="880372"/>
              <a:ext cx="8827" cy="21300"/>
            </a:xfrm>
            <a:custGeom>
              <a:avLst/>
              <a:gdLst/>
              <a:ahLst/>
              <a:cxnLst/>
              <a:rect l="l" t="t" r="r" b="b"/>
              <a:pathLst>
                <a:path w="138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40" y="120"/>
                    <a:pt x="1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 rot="-922284">
              <a:off x="1100223" y="878055"/>
              <a:ext cx="14520" cy="26225"/>
            </a:xfrm>
            <a:custGeom>
              <a:avLst/>
              <a:gdLst/>
              <a:ahLst/>
              <a:cxnLst/>
              <a:rect l="l" t="t" r="r" b="b"/>
              <a:pathLst>
                <a:path w="227" h="410" extrusionOk="0">
                  <a:moveTo>
                    <a:pt x="183" y="0"/>
                  </a:moveTo>
                  <a:cubicBezTo>
                    <a:pt x="171" y="0"/>
                    <a:pt x="159" y="6"/>
                    <a:pt x="151" y="17"/>
                  </a:cubicBezTo>
                  <a:cubicBezTo>
                    <a:pt x="142" y="19"/>
                    <a:pt x="45" y="142"/>
                    <a:pt x="3" y="365"/>
                  </a:cubicBezTo>
                  <a:cubicBezTo>
                    <a:pt x="0" y="385"/>
                    <a:pt x="14" y="407"/>
                    <a:pt x="34" y="410"/>
                  </a:cubicBezTo>
                  <a:lnTo>
                    <a:pt x="42" y="410"/>
                  </a:lnTo>
                  <a:cubicBezTo>
                    <a:pt x="59" y="410"/>
                    <a:pt x="81" y="396"/>
                    <a:pt x="84" y="379"/>
                  </a:cubicBezTo>
                  <a:cubicBezTo>
                    <a:pt x="117" y="181"/>
                    <a:pt x="209" y="70"/>
                    <a:pt x="212" y="64"/>
                  </a:cubicBezTo>
                  <a:cubicBezTo>
                    <a:pt x="226" y="47"/>
                    <a:pt x="223" y="22"/>
                    <a:pt x="207" y="8"/>
                  </a:cubicBezTo>
                  <a:cubicBezTo>
                    <a:pt x="199" y="3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 rot="-922284">
              <a:off x="1129924" y="865168"/>
              <a:ext cx="8635" cy="21300"/>
            </a:xfrm>
            <a:custGeom>
              <a:avLst/>
              <a:gdLst/>
              <a:ahLst/>
              <a:cxnLst/>
              <a:rect l="l" t="t" r="r" b="b"/>
              <a:pathLst>
                <a:path w="135" h="333" extrusionOk="0">
                  <a:moveTo>
                    <a:pt x="134" y="1"/>
                  </a:moveTo>
                  <a:cubicBezTo>
                    <a:pt x="134" y="1"/>
                    <a:pt x="37" y="118"/>
                    <a:pt x="0" y="33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 rot="-922284">
              <a:off x="1127279" y="862790"/>
              <a:ext cx="14520" cy="26289"/>
            </a:xfrm>
            <a:custGeom>
              <a:avLst/>
              <a:gdLst/>
              <a:ahLst/>
              <a:cxnLst/>
              <a:rect l="l" t="t" r="r" b="b"/>
              <a:pathLst>
                <a:path w="227" h="411" extrusionOk="0">
                  <a:moveTo>
                    <a:pt x="179" y="0"/>
                  </a:moveTo>
                  <a:cubicBezTo>
                    <a:pt x="168" y="0"/>
                    <a:pt x="156" y="5"/>
                    <a:pt x="148" y="15"/>
                  </a:cubicBezTo>
                  <a:cubicBezTo>
                    <a:pt x="143" y="20"/>
                    <a:pt x="45" y="140"/>
                    <a:pt x="3" y="363"/>
                  </a:cubicBezTo>
                  <a:cubicBezTo>
                    <a:pt x="1" y="386"/>
                    <a:pt x="15" y="405"/>
                    <a:pt x="34" y="411"/>
                  </a:cubicBezTo>
                  <a:lnTo>
                    <a:pt x="42" y="411"/>
                  </a:lnTo>
                  <a:cubicBezTo>
                    <a:pt x="62" y="411"/>
                    <a:pt x="76" y="397"/>
                    <a:pt x="84" y="377"/>
                  </a:cubicBezTo>
                  <a:cubicBezTo>
                    <a:pt x="118" y="179"/>
                    <a:pt x="210" y="68"/>
                    <a:pt x="213" y="65"/>
                  </a:cubicBezTo>
                  <a:cubicBezTo>
                    <a:pt x="227" y="48"/>
                    <a:pt x="224" y="23"/>
                    <a:pt x="204" y="9"/>
                  </a:cubicBezTo>
                  <a:cubicBezTo>
                    <a:pt x="197" y="3"/>
                    <a:pt x="18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 rot="-922284">
              <a:off x="1118075" y="907479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1"/>
                  </a:moveTo>
                  <a:cubicBezTo>
                    <a:pt x="137" y="1"/>
                    <a:pt x="39" y="118"/>
                    <a:pt x="0" y="333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 rot="-922284">
              <a:off x="1115370" y="904846"/>
              <a:ext cx="14712" cy="26353"/>
            </a:xfrm>
            <a:custGeom>
              <a:avLst/>
              <a:gdLst/>
              <a:ahLst/>
              <a:cxnLst/>
              <a:rect l="l" t="t" r="r" b="b"/>
              <a:pathLst>
                <a:path w="230" h="412" extrusionOk="0">
                  <a:moveTo>
                    <a:pt x="182" y="1"/>
                  </a:moveTo>
                  <a:cubicBezTo>
                    <a:pt x="170" y="1"/>
                    <a:pt x="159" y="6"/>
                    <a:pt x="151" y="15"/>
                  </a:cubicBezTo>
                  <a:cubicBezTo>
                    <a:pt x="145" y="21"/>
                    <a:pt x="48" y="141"/>
                    <a:pt x="6" y="364"/>
                  </a:cubicBezTo>
                  <a:cubicBezTo>
                    <a:pt x="0" y="387"/>
                    <a:pt x="14" y="406"/>
                    <a:pt x="37" y="412"/>
                  </a:cubicBezTo>
                  <a:lnTo>
                    <a:pt x="42" y="412"/>
                  </a:lnTo>
                  <a:cubicBezTo>
                    <a:pt x="64" y="412"/>
                    <a:pt x="78" y="400"/>
                    <a:pt x="84" y="378"/>
                  </a:cubicBezTo>
                  <a:cubicBezTo>
                    <a:pt x="120" y="180"/>
                    <a:pt x="210" y="68"/>
                    <a:pt x="215" y="66"/>
                  </a:cubicBezTo>
                  <a:cubicBezTo>
                    <a:pt x="229" y="49"/>
                    <a:pt x="223" y="24"/>
                    <a:pt x="207" y="10"/>
                  </a:cubicBezTo>
                  <a:cubicBezTo>
                    <a:pt x="199" y="4"/>
                    <a:pt x="191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 rot="-922284">
              <a:off x="1094450" y="920475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39" y="120"/>
                    <a:pt x="0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 rot="-922284">
              <a:off x="1091748" y="917867"/>
              <a:ext cx="14520" cy="26353"/>
            </a:xfrm>
            <a:custGeom>
              <a:avLst/>
              <a:gdLst/>
              <a:ahLst/>
              <a:cxnLst/>
              <a:rect l="l" t="t" r="r" b="b"/>
              <a:pathLst>
                <a:path w="227" h="412" extrusionOk="0">
                  <a:moveTo>
                    <a:pt x="181" y="1"/>
                  </a:moveTo>
                  <a:cubicBezTo>
                    <a:pt x="169" y="1"/>
                    <a:pt x="159" y="6"/>
                    <a:pt x="151" y="15"/>
                  </a:cubicBezTo>
                  <a:cubicBezTo>
                    <a:pt x="142" y="21"/>
                    <a:pt x="45" y="141"/>
                    <a:pt x="3" y="364"/>
                  </a:cubicBezTo>
                  <a:cubicBezTo>
                    <a:pt x="0" y="386"/>
                    <a:pt x="14" y="406"/>
                    <a:pt x="34" y="411"/>
                  </a:cubicBezTo>
                  <a:lnTo>
                    <a:pt x="42" y="411"/>
                  </a:lnTo>
                  <a:cubicBezTo>
                    <a:pt x="59" y="411"/>
                    <a:pt x="76" y="400"/>
                    <a:pt x="84" y="378"/>
                  </a:cubicBezTo>
                  <a:cubicBezTo>
                    <a:pt x="117" y="180"/>
                    <a:pt x="209" y="68"/>
                    <a:pt x="212" y="65"/>
                  </a:cubicBezTo>
                  <a:cubicBezTo>
                    <a:pt x="226" y="49"/>
                    <a:pt x="223" y="23"/>
                    <a:pt x="207" y="10"/>
                  </a:cubicBezTo>
                  <a:cubicBezTo>
                    <a:pt x="198" y="3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 rot="-922284">
              <a:off x="1112240" y="945147"/>
              <a:ext cx="3838" cy="22899"/>
            </a:xfrm>
            <a:custGeom>
              <a:avLst/>
              <a:gdLst/>
              <a:ahLst/>
              <a:cxnLst/>
              <a:rect l="l" t="t" r="r" b="b"/>
              <a:pathLst>
                <a:path w="60" h="358" extrusionOk="0">
                  <a:moveTo>
                    <a:pt x="59" y="0"/>
                  </a:moveTo>
                  <a:cubicBezTo>
                    <a:pt x="59" y="0"/>
                    <a:pt x="1" y="140"/>
                    <a:pt x="20" y="35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 rot="-922284">
              <a:off x="1109779" y="942707"/>
              <a:ext cx="9339" cy="27952"/>
            </a:xfrm>
            <a:custGeom>
              <a:avLst/>
              <a:gdLst/>
              <a:ahLst/>
              <a:cxnLst/>
              <a:rect l="l" t="t" r="r" b="b"/>
              <a:pathLst>
                <a:path w="146" h="437" extrusionOk="0">
                  <a:moveTo>
                    <a:pt x="102" y="1"/>
                  </a:moveTo>
                  <a:cubicBezTo>
                    <a:pt x="87" y="1"/>
                    <a:pt x="74" y="9"/>
                    <a:pt x="68" y="23"/>
                  </a:cubicBezTo>
                  <a:cubicBezTo>
                    <a:pt x="62" y="26"/>
                    <a:pt x="1" y="174"/>
                    <a:pt x="26" y="400"/>
                  </a:cubicBezTo>
                  <a:cubicBezTo>
                    <a:pt x="26" y="422"/>
                    <a:pt x="42" y="436"/>
                    <a:pt x="62" y="436"/>
                  </a:cubicBezTo>
                  <a:lnTo>
                    <a:pt x="70" y="436"/>
                  </a:lnTo>
                  <a:cubicBezTo>
                    <a:pt x="90" y="436"/>
                    <a:pt x="109" y="414"/>
                    <a:pt x="104" y="395"/>
                  </a:cubicBezTo>
                  <a:cubicBezTo>
                    <a:pt x="84" y="191"/>
                    <a:pt x="140" y="60"/>
                    <a:pt x="140" y="57"/>
                  </a:cubicBezTo>
                  <a:cubicBezTo>
                    <a:pt x="146" y="35"/>
                    <a:pt x="140" y="10"/>
                    <a:pt x="118" y="4"/>
                  </a:cubicBezTo>
                  <a:cubicBezTo>
                    <a:pt x="113" y="2"/>
                    <a:pt x="107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 rot="-922284">
              <a:off x="1115056" y="845066"/>
              <a:ext cx="13432" cy="18805"/>
            </a:xfrm>
            <a:custGeom>
              <a:avLst/>
              <a:gdLst/>
              <a:ahLst/>
              <a:cxnLst/>
              <a:rect l="l" t="t" r="r" b="b"/>
              <a:pathLst>
                <a:path w="210" h="294" extrusionOk="0">
                  <a:moveTo>
                    <a:pt x="210" y="1"/>
                  </a:moveTo>
                  <a:cubicBezTo>
                    <a:pt x="210" y="1"/>
                    <a:pt x="87" y="96"/>
                    <a:pt x="1" y="294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 rot="-922284">
              <a:off x="1112426" y="842602"/>
              <a:ext cx="18997" cy="24114"/>
            </a:xfrm>
            <a:custGeom>
              <a:avLst/>
              <a:gdLst/>
              <a:ahLst/>
              <a:cxnLst/>
              <a:rect l="l" t="t" r="r" b="b"/>
              <a:pathLst>
                <a:path w="297" h="377" extrusionOk="0">
                  <a:moveTo>
                    <a:pt x="249" y="0"/>
                  </a:moveTo>
                  <a:cubicBezTo>
                    <a:pt x="241" y="0"/>
                    <a:pt x="233" y="3"/>
                    <a:pt x="227" y="8"/>
                  </a:cubicBezTo>
                  <a:cubicBezTo>
                    <a:pt x="224" y="14"/>
                    <a:pt x="96" y="108"/>
                    <a:pt x="6" y="318"/>
                  </a:cubicBezTo>
                  <a:cubicBezTo>
                    <a:pt x="1" y="340"/>
                    <a:pt x="6" y="362"/>
                    <a:pt x="29" y="371"/>
                  </a:cubicBezTo>
                  <a:cubicBezTo>
                    <a:pt x="34" y="371"/>
                    <a:pt x="40" y="376"/>
                    <a:pt x="46" y="376"/>
                  </a:cubicBezTo>
                  <a:cubicBezTo>
                    <a:pt x="59" y="376"/>
                    <a:pt x="73" y="365"/>
                    <a:pt x="82" y="351"/>
                  </a:cubicBezTo>
                  <a:cubicBezTo>
                    <a:pt x="160" y="161"/>
                    <a:pt x="271" y="72"/>
                    <a:pt x="277" y="72"/>
                  </a:cubicBezTo>
                  <a:cubicBezTo>
                    <a:pt x="294" y="58"/>
                    <a:pt x="297" y="33"/>
                    <a:pt x="283" y="16"/>
                  </a:cubicBezTo>
                  <a:cubicBezTo>
                    <a:pt x="274" y="6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 rot="-922284">
              <a:off x="1359708" y="128010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0" y="1"/>
                  </a:moveTo>
                  <a:cubicBezTo>
                    <a:pt x="0" y="1"/>
                    <a:pt x="118" y="101"/>
                    <a:pt x="332" y="1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 rot="-922284">
              <a:off x="1357020" y="127759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7" y="1"/>
                  </a:moveTo>
                  <a:cubicBezTo>
                    <a:pt x="35" y="1"/>
                    <a:pt x="23" y="5"/>
                    <a:pt x="14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9"/>
                    <a:pt x="369" y="221"/>
                  </a:cubicBezTo>
                  <a:lnTo>
                    <a:pt x="374" y="221"/>
                  </a:lnTo>
                  <a:cubicBezTo>
                    <a:pt x="391" y="221"/>
                    <a:pt x="405" y="207"/>
                    <a:pt x="416" y="185"/>
                  </a:cubicBezTo>
                  <a:cubicBezTo>
                    <a:pt x="419" y="165"/>
                    <a:pt x="405" y="143"/>
                    <a:pt x="386" y="140"/>
                  </a:cubicBezTo>
                  <a:cubicBezTo>
                    <a:pt x="182" y="101"/>
                    <a:pt x="73" y="12"/>
                    <a:pt x="70" y="6"/>
                  </a:cubicBezTo>
                  <a:cubicBezTo>
                    <a:pt x="63" y="3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 rot="-922284">
              <a:off x="1344815" y="125295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8" y="101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 rot="-922284">
              <a:off x="1342125" y="1250436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5" y="1"/>
                  </a:moveTo>
                  <a:cubicBezTo>
                    <a:pt x="34" y="1"/>
                    <a:pt x="23" y="5"/>
                    <a:pt x="15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6"/>
                    <a:pt x="369" y="220"/>
                  </a:cubicBezTo>
                  <a:lnTo>
                    <a:pt x="375" y="220"/>
                  </a:lnTo>
                  <a:cubicBezTo>
                    <a:pt x="392" y="220"/>
                    <a:pt x="411" y="207"/>
                    <a:pt x="417" y="184"/>
                  </a:cubicBezTo>
                  <a:cubicBezTo>
                    <a:pt x="419" y="165"/>
                    <a:pt x="405" y="142"/>
                    <a:pt x="386" y="140"/>
                  </a:cubicBezTo>
                  <a:cubicBezTo>
                    <a:pt x="182" y="101"/>
                    <a:pt x="73" y="11"/>
                    <a:pt x="71" y="8"/>
                  </a:cubicBezTo>
                  <a:cubicBezTo>
                    <a:pt x="63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 rot="-922284">
              <a:off x="1386875" y="1265274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5" y="100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 rot="-922284">
              <a:off x="1384185" y="1262754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7" y="0"/>
                  </a:moveTo>
                  <a:cubicBezTo>
                    <a:pt x="35" y="0"/>
                    <a:pt x="23" y="4"/>
                    <a:pt x="15" y="14"/>
                  </a:cubicBezTo>
                  <a:cubicBezTo>
                    <a:pt x="1" y="31"/>
                    <a:pt x="1" y="56"/>
                    <a:pt x="18" y="70"/>
                  </a:cubicBezTo>
                  <a:cubicBezTo>
                    <a:pt x="26" y="72"/>
                    <a:pt x="143" y="179"/>
                    <a:pt x="366" y="220"/>
                  </a:cubicBezTo>
                  <a:lnTo>
                    <a:pt x="375" y="220"/>
                  </a:lnTo>
                  <a:cubicBezTo>
                    <a:pt x="392" y="220"/>
                    <a:pt x="408" y="209"/>
                    <a:pt x="417" y="184"/>
                  </a:cubicBezTo>
                  <a:cubicBezTo>
                    <a:pt x="419" y="165"/>
                    <a:pt x="406" y="142"/>
                    <a:pt x="386" y="139"/>
                  </a:cubicBezTo>
                  <a:cubicBezTo>
                    <a:pt x="182" y="100"/>
                    <a:pt x="74" y="11"/>
                    <a:pt x="71" y="6"/>
                  </a:cubicBezTo>
                  <a:cubicBezTo>
                    <a:pt x="64" y="2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 rot="-922284">
              <a:off x="1399503" y="1289018"/>
              <a:ext cx="21172" cy="9147"/>
            </a:xfrm>
            <a:custGeom>
              <a:avLst/>
              <a:gdLst/>
              <a:ahLst/>
              <a:cxnLst/>
              <a:rect l="l" t="t" r="r" b="b"/>
              <a:pathLst>
                <a:path w="331" h="1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" y="101"/>
                    <a:pt x="330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 rot="-922284">
              <a:off x="1396689" y="128652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5" y="1"/>
                  </a:moveTo>
                  <a:cubicBezTo>
                    <a:pt x="35" y="1"/>
                    <a:pt x="25" y="5"/>
                    <a:pt x="17" y="14"/>
                  </a:cubicBezTo>
                  <a:cubicBezTo>
                    <a:pt x="0" y="34"/>
                    <a:pt x="0" y="56"/>
                    <a:pt x="20" y="70"/>
                  </a:cubicBezTo>
                  <a:cubicBezTo>
                    <a:pt x="25" y="75"/>
                    <a:pt x="145" y="176"/>
                    <a:pt x="369" y="220"/>
                  </a:cubicBezTo>
                  <a:lnTo>
                    <a:pt x="374" y="220"/>
                  </a:lnTo>
                  <a:cubicBezTo>
                    <a:pt x="394" y="220"/>
                    <a:pt x="410" y="209"/>
                    <a:pt x="416" y="187"/>
                  </a:cubicBezTo>
                  <a:cubicBezTo>
                    <a:pt x="419" y="165"/>
                    <a:pt x="405" y="145"/>
                    <a:pt x="385" y="140"/>
                  </a:cubicBezTo>
                  <a:cubicBezTo>
                    <a:pt x="184" y="103"/>
                    <a:pt x="76" y="11"/>
                    <a:pt x="70" y="8"/>
                  </a:cubicBezTo>
                  <a:cubicBezTo>
                    <a:pt x="62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 rot="-922284">
              <a:off x="1424333" y="1276472"/>
              <a:ext cx="22899" cy="3262"/>
            </a:xfrm>
            <a:custGeom>
              <a:avLst/>
              <a:gdLst/>
              <a:ahLst/>
              <a:cxnLst/>
              <a:rect l="l" t="t" r="r" b="b"/>
              <a:pathLst>
                <a:path w="358" h="51" extrusionOk="0">
                  <a:moveTo>
                    <a:pt x="1" y="0"/>
                  </a:moveTo>
                  <a:cubicBezTo>
                    <a:pt x="1" y="0"/>
                    <a:pt x="110" y="50"/>
                    <a:pt x="286" y="50"/>
                  </a:cubicBezTo>
                  <a:cubicBezTo>
                    <a:pt x="309" y="50"/>
                    <a:pt x="333" y="50"/>
                    <a:pt x="35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 rot="-922284">
              <a:off x="1421697" y="1273881"/>
              <a:ext cx="28400" cy="8315"/>
            </a:xfrm>
            <a:custGeom>
              <a:avLst/>
              <a:gdLst/>
              <a:ahLst/>
              <a:cxnLst/>
              <a:rect l="l" t="t" r="r" b="b"/>
              <a:pathLst>
                <a:path w="444" h="130" extrusionOk="0">
                  <a:moveTo>
                    <a:pt x="43" y="1"/>
                  </a:moveTo>
                  <a:cubicBezTo>
                    <a:pt x="28" y="1"/>
                    <a:pt x="15" y="9"/>
                    <a:pt x="8" y="23"/>
                  </a:cubicBezTo>
                  <a:cubicBezTo>
                    <a:pt x="0" y="46"/>
                    <a:pt x="8" y="65"/>
                    <a:pt x="28" y="76"/>
                  </a:cubicBezTo>
                  <a:cubicBezTo>
                    <a:pt x="31" y="79"/>
                    <a:pt x="142" y="129"/>
                    <a:pt x="318" y="129"/>
                  </a:cubicBezTo>
                  <a:cubicBezTo>
                    <a:pt x="346" y="129"/>
                    <a:pt x="374" y="124"/>
                    <a:pt x="405" y="121"/>
                  </a:cubicBezTo>
                  <a:cubicBezTo>
                    <a:pt x="427" y="121"/>
                    <a:pt x="444" y="102"/>
                    <a:pt x="441" y="79"/>
                  </a:cubicBezTo>
                  <a:cubicBezTo>
                    <a:pt x="441" y="62"/>
                    <a:pt x="423" y="45"/>
                    <a:pt x="406" y="45"/>
                  </a:cubicBezTo>
                  <a:cubicBezTo>
                    <a:pt x="404" y="45"/>
                    <a:pt x="401" y="45"/>
                    <a:pt x="399" y="46"/>
                  </a:cubicBezTo>
                  <a:cubicBezTo>
                    <a:pt x="373" y="48"/>
                    <a:pt x="349" y="49"/>
                    <a:pt x="325" y="49"/>
                  </a:cubicBezTo>
                  <a:cubicBezTo>
                    <a:pt x="162" y="49"/>
                    <a:pt x="64" y="4"/>
                    <a:pt x="59" y="4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 rot="-922284">
              <a:off x="1324552" y="1262601"/>
              <a:ext cx="18805" cy="13624"/>
            </a:xfrm>
            <a:custGeom>
              <a:avLst/>
              <a:gdLst/>
              <a:ahLst/>
              <a:cxnLst/>
              <a:rect l="l" t="t" r="r" b="b"/>
              <a:pathLst>
                <a:path w="294" h="213" extrusionOk="0">
                  <a:moveTo>
                    <a:pt x="0" y="1"/>
                  </a:moveTo>
                  <a:cubicBezTo>
                    <a:pt x="0" y="1"/>
                    <a:pt x="90" y="124"/>
                    <a:pt x="293" y="2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 rot="-922284">
              <a:off x="1321683" y="1260105"/>
              <a:ext cx="24562" cy="18677"/>
            </a:xfrm>
            <a:custGeom>
              <a:avLst/>
              <a:gdLst/>
              <a:ahLst/>
              <a:cxnLst/>
              <a:rect l="l" t="t" r="r" b="b"/>
              <a:pathLst>
                <a:path w="384" h="292" extrusionOk="0">
                  <a:moveTo>
                    <a:pt x="49" y="0"/>
                  </a:moveTo>
                  <a:cubicBezTo>
                    <a:pt x="41" y="0"/>
                    <a:pt x="32" y="3"/>
                    <a:pt x="23" y="9"/>
                  </a:cubicBezTo>
                  <a:cubicBezTo>
                    <a:pt x="4" y="23"/>
                    <a:pt x="1" y="46"/>
                    <a:pt x="15" y="65"/>
                  </a:cubicBezTo>
                  <a:cubicBezTo>
                    <a:pt x="18" y="68"/>
                    <a:pt x="112" y="193"/>
                    <a:pt x="322" y="288"/>
                  </a:cubicBezTo>
                  <a:cubicBezTo>
                    <a:pt x="327" y="288"/>
                    <a:pt x="330" y="291"/>
                    <a:pt x="338" y="291"/>
                  </a:cubicBezTo>
                  <a:cubicBezTo>
                    <a:pt x="352" y="291"/>
                    <a:pt x="369" y="283"/>
                    <a:pt x="377" y="266"/>
                  </a:cubicBezTo>
                  <a:cubicBezTo>
                    <a:pt x="383" y="246"/>
                    <a:pt x="377" y="224"/>
                    <a:pt x="355" y="213"/>
                  </a:cubicBezTo>
                  <a:cubicBezTo>
                    <a:pt x="168" y="129"/>
                    <a:pt x="82" y="18"/>
                    <a:pt x="79" y="15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 rot="-922284">
              <a:off x="847160" y="416953"/>
              <a:ext cx="377638" cy="189587"/>
            </a:xfrm>
            <a:custGeom>
              <a:avLst/>
              <a:gdLst/>
              <a:ahLst/>
              <a:cxnLst/>
              <a:rect l="l" t="t" r="r" b="b"/>
              <a:pathLst>
                <a:path w="5904" h="2964" extrusionOk="0">
                  <a:moveTo>
                    <a:pt x="4481" y="0"/>
                  </a:moveTo>
                  <a:cubicBezTo>
                    <a:pt x="4428" y="0"/>
                    <a:pt x="4372" y="3"/>
                    <a:pt x="4322" y="12"/>
                  </a:cubicBezTo>
                  <a:cubicBezTo>
                    <a:pt x="4300" y="14"/>
                    <a:pt x="4283" y="34"/>
                    <a:pt x="4286" y="56"/>
                  </a:cubicBezTo>
                  <a:cubicBezTo>
                    <a:pt x="4286" y="76"/>
                    <a:pt x="4303" y="90"/>
                    <a:pt x="4325" y="90"/>
                  </a:cubicBezTo>
                  <a:cubicBezTo>
                    <a:pt x="4325" y="90"/>
                    <a:pt x="4328" y="90"/>
                    <a:pt x="4330" y="87"/>
                  </a:cubicBezTo>
                  <a:cubicBezTo>
                    <a:pt x="4381" y="81"/>
                    <a:pt x="4428" y="76"/>
                    <a:pt x="4481" y="76"/>
                  </a:cubicBezTo>
                  <a:cubicBezTo>
                    <a:pt x="4501" y="76"/>
                    <a:pt x="4520" y="59"/>
                    <a:pt x="4520" y="39"/>
                  </a:cubicBezTo>
                  <a:cubicBezTo>
                    <a:pt x="4520" y="17"/>
                    <a:pt x="4501" y="0"/>
                    <a:pt x="4481" y="0"/>
                  </a:cubicBezTo>
                  <a:close/>
                  <a:moveTo>
                    <a:pt x="4635" y="11"/>
                  </a:moveTo>
                  <a:cubicBezTo>
                    <a:pt x="4617" y="11"/>
                    <a:pt x="4604" y="28"/>
                    <a:pt x="4601" y="45"/>
                  </a:cubicBezTo>
                  <a:cubicBezTo>
                    <a:pt x="4595" y="67"/>
                    <a:pt x="4615" y="84"/>
                    <a:pt x="4635" y="87"/>
                  </a:cubicBezTo>
                  <a:cubicBezTo>
                    <a:pt x="4682" y="95"/>
                    <a:pt x="4732" y="101"/>
                    <a:pt x="4785" y="112"/>
                  </a:cubicBezTo>
                  <a:lnTo>
                    <a:pt x="4791" y="112"/>
                  </a:lnTo>
                  <a:cubicBezTo>
                    <a:pt x="4810" y="112"/>
                    <a:pt x="4827" y="98"/>
                    <a:pt x="4830" y="81"/>
                  </a:cubicBezTo>
                  <a:cubicBezTo>
                    <a:pt x="4833" y="59"/>
                    <a:pt x="4819" y="39"/>
                    <a:pt x="4799" y="34"/>
                  </a:cubicBezTo>
                  <a:cubicBezTo>
                    <a:pt x="4746" y="25"/>
                    <a:pt x="4693" y="17"/>
                    <a:pt x="4643" y="12"/>
                  </a:cubicBezTo>
                  <a:cubicBezTo>
                    <a:pt x="4640" y="11"/>
                    <a:pt x="4638" y="11"/>
                    <a:pt x="4635" y="11"/>
                  </a:cubicBezTo>
                  <a:close/>
                  <a:moveTo>
                    <a:pt x="4170" y="44"/>
                  </a:moveTo>
                  <a:cubicBezTo>
                    <a:pt x="4167" y="44"/>
                    <a:pt x="4164" y="44"/>
                    <a:pt x="4160" y="45"/>
                  </a:cubicBezTo>
                  <a:cubicBezTo>
                    <a:pt x="4107" y="59"/>
                    <a:pt x="4057" y="73"/>
                    <a:pt x="4007" y="95"/>
                  </a:cubicBezTo>
                  <a:cubicBezTo>
                    <a:pt x="3987" y="101"/>
                    <a:pt x="3976" y="123"/>
                    <a:pt x="3982" y="143"/>
                  </a:cubicBezTo>
                  <a:cubicBezTo>
                    <a:pt x="3990" y="157"/>
                    <a:pt x="4004" y="168"/>
                    <a:pt x="4021" y="168"/>
                  </a:cubicBezTo>
                  <a:cubicBezTo>
                    <a:pt x="4023" y="168"/>
                    <a:pt x="4027" y="166"/>
                    <a:pt x="4031" y="166"/>
                  </a:cubicBezTo>
                  <a:cubicBezTo>
                    <a:pt x="4033" y="166"/>
                    <a:pt x="4036" y="167"/>
                    <a:pt x="4038" y="168"/>
                  </a:cubicBezTo>
                  <a:cubicBezTo>
                    <a:pt x="4085" y="151"/>
                    <a:pt x="4132" y="137"/>
                    <a:pt x="4183" y="123"/>
                  </a:cubicBezTo>
                  <a:cubicBezTo>
                    <a:pt x="4202" y="115"/>
                    <a:pt x="4216" y="95"/>
                    <a:pt x="4210" y="73"/>
                  </a:cubicBezTo>
                  <a:cubicBezTo>
                    <a:pt x="4203" y="56"/>
                    <a:pt x="4188" y="44"/>
                    <a:pt x="4170" y="44"/>
                  </a:cubicBezTo>
                  <a:close/>
                  <a:moveTo>
                    <a:pt x="4940" y="65"/>
                  </a:moveTo>
                  <a:cubicBezTo>
                    <a:pt x="4923" y="65"/>
                    <a:pt x="4909" y="77"/>
                    <a:pt x="4902" y="95"/>
                  </a:cubicBezTo>
                  <a:cubicBezTo>
                    <a:pt x="4897" y="115"/>
                    <a:pt x="4911" y="137"/>
                    <a:pt x="4930" y="143"/>
                  </a:cubicBezTo>
                  <a:cubicBezTo>
                    <a:pt x="4980" y="157"/>
                    <a:pt x="5031" y="171"/>
                    <a:pt x="5078" y="187"/>
                  </a:cubicBezTo>
                  <a:cubicBezTo>
                    <a:pt x="5081" y="193"/>
                    <a:pt x="5089" y="193"/>
                    <a:pt x="5092" y="193"/>
                  </a:cubicBezTo>
                  <a:cubicBezTo>
                    <a:pt x="5109" y="193"/>
                    <a:pt x="5126" y="182"/>
                    <a:pt x="5131" y="159"/>
                  </a:cubicBezTo>
                  <a:cubicBezTo>
                    <a:pt x="5137" y="140"/>
                    <a:pt x="5126" y="118"/>
                    <a:pt x="5106" y="112"/>
                  </a:cubicBezTo>
                  <a:cubicBezTo>
                    <a:pt x="5056" y="95"/>
                    <a:pt x="5003" y="81"/>
                    <a:pt x="4953" y="67"/>
                  </a:cubicBezTo>
                  <a:cubicBezTo>
                    <a:pt x="4948" y="66"/>
                    <a:pt x="4944" y="65"/>
                    <a:pt x="4940" y="65"/>
                  </a:cubicBezTo>
                  <a:close/>
                  <a:moveTo>
                    <a:pt x="3880" y="149"/>
                  </a:moveTo>
                  <a:cubicBezTo>
                    <a:pt x="3874" y="149"/>
                    <a:pt x="3868" y="150"/>
                    <a:pt x="3862" y="154"/>
                  </a:cubicBezTo>
                  <a:cubicBezTo>
                    <a:pt x="3814" y="179"/>
                    <a:pt x="3770" y="207"/>
                    <a:pt x="3725" y="237"/>
                  </a:cubicBezTo>
                  <a:cubicBezTo>
                    <a:pt x="3703" y="251"/>
                    <a:pt x="3700" y="277"/>
                    <a:pt x="3714" y="293"/>
                  </a:cubicBezTo>
                  <a:cubicBezTo>
                    <a:pt x="3722" y="304"/>
                    <a:pt x="3731" y="310"/>
                    <a:pt x="3745" y="310"/>
                  </a:cubicBezTo>
                  <a:cubicBezTo>
                    <a:pt x="3753" y="310"/>
                    <a:pt x="3759" y="310"/>
                    <a:pt x="3767" y="304"/>
                  </a:cubicBezTo>
                  <a:cubicBezTo>
                    <a:pt x="3809" y="271"/>
                    <a:pt x="3851" y="249"/>
                    <a:pt x="3895" y="224"/>
                  </a:cubicBezTo>
                  <a:cubicBezTo>
                    <a:pt x="3915" y="212"/>
                    <a:pt x="3923" y="193"/>
                    <a:pt x="3912" y="171"/>
                  </a:cubicBezTo>
                  <a:cubicBezTo>
                    <a:pt x="3906" y="157"/>
                    <a:pt x="3894" y="149"/>
                    <a:pt x="3880" y="149"/>
                  </a:cubicBezTo>
                  <a:close/>
                  <a:moveTo>
                    <a:pt x="5241" y="169"/>
                  </a:moveTo>
                  <a:cubicBezTo>
                    <a:pt x="5226" y="169"/>
                    <a:pt x="5212" y="176"/>
                    <a:pt x="5204" y="193"/>
                  </a:cubicBezTo>
                  <a:cubicBezTo>
                    <a:pt x="5195" y="212"/>
                    <a:pt x="5204" y="235"/>
                    <a:pt x="5223" y="243"/>
                  </a:cubicBezTo>
                  <a:cubicBezTo>
                    <a:pt x="5273" y="263"/>
                    <a:pt x="5318" y="285"/>
                    <a:pt x="5360" y="310"/>
                  </a:cubicBezTo>
                  <a:cubicBezTo>
                    <a:pt x="5368" y="313"/>
                    <a:pt x="5374" y="318"/>
                    <a:pt x="5382" y="318"/>
                  </a:cubicBezTo>
                  <a:cubicBezTo>
                    <a:pt x="5391" y="318"/>
                    <a:pt x="5405" y="310"/>
                    <a:pt x="5413" y="293"/>
                  </a:cubicBezTo>
                  <a:cubicBezTo>
                    <a:pt x="5424" y="277"/>
                    <a:pt x="5418" y="251"/>
                    <a:pt x="5399" y="240"/>
                  </a:cubicBezTo>
                  <a:cubicBezTo>
                    <a:pt x="5354" y="215"/>
                    <a:pt x="5304" y="193"/>
                    <a:pt x="5257" y="171"/>
                  </a:cubicBezTo>
                  <a:cubicBezTo>
                    <a:pt x="5251" y="169"/>
                    <a:pt x="5246" y="169"/>
                    <a:pt x="5241" y="169"/>
                  </a:cubicBezTo>
                  <a:close/>
                  <a:moveTo>
                    <a:pt x="5510" y="323"/>
                  </a:moveTo>
                  <a:cubicBezTo>
                    <a:pt x="5498" y="323"/>
                    <a:pt x="5488" y="328"/>
                    <a:pt x="5480" y="338"/>
                  </a:cubicBezTo>
                  <a:cubicBezTo>
                    <a:pt x="5466" y="355"/>
                    <a:pt x="5469" y="380"/>
                    <a:pt x="5485" y="394"/>
                  </a:cubicBezTo>
                  <a:cubicBezTo>
                    <a:pt x="5527" y="424"/>
                    <a:pt x="5564" y="461"/>
                    <a:pt x="5597" y="494"/>
                  </a:cubicBezTo>
                  <a:cubicBezTo>
                    <a:pt x="5605" y="505"/>
                    <a:pt x="5614" y="508"/>
                    <a:pt x="5625" y="508"/>
                  </a:cubicBezTo>
                  <a:cubicBezTo>
                    <a:pt x="5636" y="508"/>
                    <a:pt x="5647" y="505"/>
                    <a:pt x="5653" y="494"/>
                  </a:cubicBezTo>
                  <a:cubicBezTo>
                    <a:pt x="5670" y="480"/>
                    <a:pt x="5670" y="458"/>
                    <a:pt x="5656" y="438"/>
                  </a:cubicBezTo>
                  <a:cubicBezTo>
                    <a:pt x="5619" y="402"/>
                    <a:pt x="5580" y="366"/>
                    <a:pt x="5536" y="332"/>
                  </a:cubicBezTo>
                  <a:cubicBezTo>
                    <a:pt x="5527" y="326"/>
                    <a:pt x="5518" y="323"/>
                    <a:pt x="5510" y="323"/>
                  </a:cubicBezTo>
                  <a:close/>
                  <a:moveTo>
                    <a:pt x="3624" y="328"/>
                  </a:moveTo>
                  <a:cubicBezTo>
                    <a:pt x="3615" y="328"/>
                    <a:pt x="3605" y="331"/>
                    <a:pt x="3597" y="338"/>
                  </a:cubicBezTo>
                  <a:cubicBezTo>
                    <a:pt x="3555" y="377"/>
                    <a:pt x="3516" y="413"/>
                    <a:pt x="3480" y="452"/>
                  </a:cubicBezTo>
                  <a:cubicBezTo>
                    <a:pt x="3466" y="472"/>
                    <a:pt x="3466" y="494"/>
                    <a:pt x="3485" y="508"/>
                  </a:cubicBezTo>
                  <a:cubicBezTo>
                    <a:pt x="3491" y="516"/>
                    <a:pt x="3502" y="519"/>
                    <a:pt x="3513" y="519"/>
                  </a:cubicBezTo>
                  <a:cubicBezTo>
                    <a:pt x="3521" y="519"/>
                    <a:pt x="3533" y="516"/>
                    <a:pt x="3538" y="505"/>
                  </a:cubicBezTo>
                  <a:cubicBezTo>
                    <a:pt x="3574" y="466"/>
                    <a:pt x="3608" y="433"/>
                    <a:pt x="3647" y="397"/>
                  </a:cubicBezTo>
                  <a:cubicBezTo>
                    <a:pt x="3666" y="383"/>
                    <a:pt x="3666" y="360"/>
                    <a:pt x="3653" y="341"/>
                  </a:cubicBezTo>
                  <a:cubicBezTo>
                    <a:pt x="3645" y="332"/>
                    <a:pt x="3635" y="328"/>
                    <a:pt x="3624" y="328"/>
                  </a:cubicBezTo>
                  <a:close/>
                  <a:moveTo>
                    <a:pt x="3409" y="563"/>
                  </a:moveTo>
                  <a:cubicBezTo>
                    <a:pt x="3397" y="563"/>
                    <a:pt x="3385" y="568"/>
                    <a:pt x="3376" y="578"/>
                  </a:cubicBezTo>
                  <a:cubicBezTo>
                    <a:pt x="3346" y="620"/>
                    <a:pt x="3318" y="667"/>
                    <a:pt x="3290" y="712"/>
                  </a:cubicBezTo>
                  <a:cubicBezTo>
                    <a:pt x="3279" y="728"/>
                    <a:pt x="3284" y="754"/>
                    <a:pt x="3304" y="765"/>
                  </a:cubicBezTo>
                  <a:cubicBezTo>
                    <a:pt x="3309" y="768"/>
                    <a:pt x="3318" y="770"/>
                    <a:pt x="3323" y="770"/>
                  </a:cubicBezTo>
                  <a:cubicBezTo>
                    <a:pt x="3337" y="770"/>
                    <a:pt x="3351" y="765"/>
                    <a:pt x="3360" y="754"/>
                  </a:cubicBezTo>
                  <a:cubicBezTo>
                    <a:pt x="3382" y="709"/>
                    <a:pt x="3410" y="667"/>
                    <a:pt x="3443" y="625"/>
                  </a:cubicBezTo>
                  <a:cubicBezTo>
                    <a:pt x="3452" y="606"/>
                    <a:pt x="3449" y="581"/>
                    <a:pt x="3432" y="569"/>
                  </a:cubicBezTo>
                  <a:cubicBezTo>
                    <a:pt x="3425" y="565"/>
                    <a:pt x="3417" y="563"/>
                    <a:pt x="3409" y="563"/>
                  </a:cubicBezTo>
                  <a:close/>
                  <a:moveTo>
                    <a:pt x="5724" y="551"/>
                  </a:moveTo>
                  <a:cubicBezTo>
                    <a:pt x="5716" y="551"/>
                    <a:pt x="5708" y="553"/>
                    <a:pt x="5700" y="558"/>
                  </a:cubicBezTo>
                  <a:cubicBezTo>
                    <a:pt x="5683" y="572"/>
                    <a:pt x="5678" y="597"/>
                    <a:pt x="5692" y="614"/>
                  </a:cubicBezTo>
                  <a:cubicBezTo>
                    <a:pt x="5720" y="656"/>
                    <a:pt x="5739" y="701"/>
                    <a:pt x="5762" y="745"/>
                  </a:cubicBezTo>
                  <a:cubicBezTo>
                    <a:pt x="5764" y="759"/>
                    <a:pt x="5778" y="770"/>
                    <a:pt x="5795" y="770"/>
                  </a:cubicBezTo>
                  <a:cubicBezTo>
                    <a:pt x="5803" y="770"/>
                    <a:pt x="5806" y="768"/>
                    <a:pt x="5815" y="765"/>
                  </a:cubicBezTo>
                  <a:cubicBezTo>
                    <a:pt x="5831" y="754"/>
                    <a:pt x="5845" y="731"/>
                    <a:pt x="5834" y="712"/>
                  </a:cubicBezTo>
                  <a:cubicBezTo>
                    <a:pt x="5812" y="662"/>
                    <a:pt x="5790" y="614"/>
                    <a:pt x="5756" y="569"/>
                  </a:cubicBezTo>
                  <a:cubicBezTo>
                    <a:pt x="5749" y="557"/>
                    <a:pt x="5737" y="551"/>
                    <a:pt x="5724" y="551"/>
                  </a:cubicBezTo>
                  <a:close/>
                  <a:moveTo>
                    <a:pt x="2347" y="687"/>
                  </a:moveTo>
                  <a:cubicBezTo>
                    <a:pt x="2333" y="687"/>
                    <a:pt x="2319" y="689"/>
                    <a:pt x="2305" y="689"/>
                  </a:cubicBezTo>
                  <a:cubicBezTo>
                    <a:pt x="2263" y="695"/>
                    <a:pt x="2221" y="698"/>
                    <a:pt x="2182" y="703"/>
                  </a:cubicBezTo>
                  <a:cubicBezTo>
                    <a:pt x="2163" y="709"/>
                    <a:pt x="2149" y="728"/>
                    <a:pt x="2152" y="751"/>
                  </a:cubicBezTo>
                  <a:cubicBezTo>
                    <a:pt x="2154" y="770"/>
                    <a:pt x="2168" y="784"/>
                    <a:pt x="2191" y="784"/>
                  </a:cubicBezTo>
                  <a:cubicBezTo>
                    <a:pt x="2193" y="784"/>
                    <a:pt x="2196" y="781"/>
                    <a:pt x="2196" y="779"/>
                  </a:cubicBezTo>
                  <a:cubicBezTo>
                    <a:pt x="2233" y="773"/>
                    <a:pt x="2272" y="770"/>
                    <a:pt x="2308" y="768"/>
                  </a:cubicBezTo>
                  <a:cubicBezTo>
                    <a:pt x="2322" y="765"/>
                    <a:pt x="2333" y="765"/>
                    <a:pt x="2347" y="765"/>
                  </a:cubicBezTo>
                  <a:cubicBezTo>
                    <a:pt x="2369" y="765"/>
                    <a:pt x="2386" y="745"/>
                    <a:pt x="2386" y="726"/>
                  </a:cubicBezTo>
                  <a:cubicBezTo>
                    <a:pt x="2386" y="703"/>
                    <a:pt x="2369" y="687"/>
                    <a:pt x="2347" y="687"/>
                  </a:cubicBezTo>
                  <a:close/>
                  <a:moveTo>
                    <a:pt x="2506" y="700"/>
                  </a:moveTo>
                  <a:cubicBezTo>
                    <a:pt x="2486" y="700"/>
                    <a:pt x="2469" y="713"/>
                    <a:pt x="2467" y="731"/>
                  </a:cubicBezTo>
                  <a:cubicBezTo>
                    <a:pt x="2461" y="754"/>
                    <a:pt x="2475" y="773"/>
                    <a:pt x="2498" y="779"/>
                  </a:cubicBezTo>
                  <a:cubicBezTo>
                    <a:pt x="2542" y="784"/>
                    <a:pt x="2595" y="798"/>
                    <a:pt x="2643" y="812"/>
                  </a:cubicBezTo>
                  <a:cubicBezTo>
                    <a:pt x="2648" y="815"/>
                    <a:pt x="2651" y="815"/>
                    <a:pt x="2654" y="815"/>
                  </a:cubicBezTo>
                  <a:cubicBezTo>
                    <a:pt x="2671" y="815"/>
                    <a:pt x="2690" y="807"/>
                    <a:pt x="2696" y="784"/>
                  </a:cubicBezTo>
                  <a:cubicBezTo>
                    <a:pt x="2698" y="765"/>
                    <a:pt x="2690" y="742"/>
                    <a:pt x="2668" y="737"/>
                  </a:cubicBezTo>
                  <a:cubicBezTo>
                    <a:pt x="2615" y="723"/>
                    <a:pt x="2565" y="712"/>
                    <a:pt x="2511" y="701"/>
                  </a:cubicBezTo>
                  <a:cubicBezTo>
                    <a:pt x="2510" y="700"/>
                    <a:pt x="2508" y="700"/>
                    <a:pt x="2506" y="700"/>
                  </a:cubicBezTo>
                  <a:close/>
                  <a:moveTo>
                    <a:pt x="2039" y="741"/>
                  </a:moveTo>
                  <a:cubicBezTo>
                    <a:pt x="2035" y="741"/>
                    <a:pt x="2031" y="741"/>
                    <a:pt x="2026" y="742"/>
                  </a:cubicBezTo>
                  <a:cubicBezTo>
                    <a:pt x="1973" y="759"/>
                    <a:pt x="1923" y="781"/>
                    <a:pt x="1875" y="809"/>
                  </a:cubicBezTo>
                  <a:cubicBezTo>
                    <a:pt x="1856" y="821"/>
                    <a:pt x="1853" y="840"/>
                    <a:pt x="1861" y="860"/>
                  </a:cubicBezTo>
                  <a:cubicBezTo>
                    <a:pt x="1870" y="876"/>
                    <a:pt x="1884" y="882"/>
                    <a:pt x="1898" y="882"/>
                  </a:cubicBezTo>
                  <a:cubicBezTo>
                    <a:pt x="1903" y="882"/>
                    <a:pt x="1912" y="882"/>
                    <a:pt x="1914" y="874"/>
                  </a:cubicBezTo>
                  <a:cubicBezTo>
                    <a:pt x="1956" y="854"/>
                    <a:pt x="2001" y="832"/>
                    <a:pt x="2051" y="815"/>
                  </a:cubicBezTo>
                  <a:cubicBezTo>
                    <a:pt x="2071" y="809"/>
                    <a:pt x="2082" y="787"/>
                    <a:pt x="2074" y="768"/>
                  </a:cubicBezTo>
                  <a:cubicBezTo>
                    <a:pt x="2069" y="750"/>
                    <a:pt x="2056" y="741"/>
                    <a:pt x="2039" y="741"/>
                  </a:cubicBezTo>
                  <a:close/>
                  <a:moveTo>
                    <a:pt x="2801" y="788"/>
                  </a:moveTo>
                  <a:cubicBezTo>
                    <a:pt x="2786" y="788"/>
                    <a:pt x="2773" y="798"/>
                    <a:pt x="2765" y="812"/>
                  </a:cubicBezTo>
                  <a:cubicBezTo>
                    <a:pt x="2754" y="834"/>
                    <a:pt x="2765" y="854"/>
                    <a:pt x="2788" y="865"/>
                  </a:cubicBezTo>
                  <a:cubicBezTo>
                    <a:pt x="2832" y="885"/>
                    <a:pt x="2880" y="907"/>
                    <a:pt x="2927" y="932"/>
                  </a:cubicBezTo>
                  <a:cubicBezTo>
                    <a:pt x="2930" y="935"/>
                    <a:pt x="2936" y="938"/>
                    <a:pt x="2944" y="938"/>
                  </a:cubicBezTo>
                  <a:cubicBezTo>
                    <a:pt x="2961" y="938"/>
                    <a:pt x="2972" y="932"/>
                    <a:pt x="2977" y="913"/>
                  </a:cubicBezTo>
                  <a:cubicBezTo>
                    <a:pt x="2989" y="896"/>
                    <a:pt x="2983" y="871"/>
                    <a:pt x="2961" y="862"/>
                  </a:cubicBezTo>
                  <a:cubicBezTo>
                    <a:pt x="2916" y="837"/>
                    <a:pt x="2866" y="812"/>
                    <a:pt x="2818" y="793"/>
                  </a:cubicBezTo>
                  <a:cubicBezTo>
                    <a:pt x="2812" y="790"/>
                    <a:pt x="2806" y="788"/>
                    <a:pt x="2801" y="788"/>
                  </a:cubicBezTo>
                  <a:close/>
                  <a:moveTo>
                    <a:pt x="5843" y="840"/>
                  </a:moveTo>
                  <a:cubicBezTo>
                    <a:pt x="5841" y="840"/>
                    <a:pt x="5839" y="840"/>
                    <a:pt x="5837" y="840"/>
                  </a:cubicBezTo>
                  <a:cubicBezTo>
                    <a:pt x="5817" y="843"/>
                    <a:pt x="5803" y="865"/>
                    <a:pt x="5806" y="885"/>
                  </a:cubicBezTo>
                  <a:cubicBezTo>
                    <a:pt x="5817" y="935"/>
                    <a:pt x="5820" y="982"/>
                    <a:pt x="5823" y="1035"/>
                  </a:cubicBezTo>
                  <a:cubicBezTo>
                    <a:pt x="5823" y="1058"/>
                    <a:pt x="5843" y="1074"/>
                    <a:pt x="5862" y="1074"/>
                  </a:cubicBezTo>
                  <a:cubicBezTo>
                    <a:pt x="5884" y="1074"/>
                    <a:pt x="5901" y="1058"/>
                    <a:pt x="5904" y="1033"/>
                  </a:cubicBezTo>
                  <a:cubicBezTo>
                    <a:pt x="5901" y="980"/>
                    <a:pt x="5893" y="924"/>
                    <a:pt x="5884" y="871"/>
                  </a:cubicBezTo>
                  <a:cubicBezTo>
                    <a:pt x="5879" y="853"/>
                    <a:pt x="5862" y="840"/>
                    <a:pt x="5843" y="840"/>
                  </a:cubicBezTo>
                  <a:close/>
                  <a:moveTo>
                    <a:pt x="1772" y="897"/>
                  </a:moveTo>
                  <a:cubicBezTo>
                    <a:pt x="1762" y="897"/>
                    <a:pt x="1752" y="900"/>
                    <a:pt x="1744" y="907"/>
                  </a:cubicBezTo>
                  <a:cubicBezTo>
                    <a:pt x="1702" y="946"/>
                    <a:pt x="1666" y="982"/>
                    <a:pt x="1633" y="1030"/>
                  </a:cubicBezTo>
                  <a:cubicBezTo>
                    <a:pt x="1622" y="1047"/>
                    <a:pt x="1624" y="1072"/>
                    <a:pt x="1644" y="1086"/>
                  </a:cubicBezTo>
                  <a:cubicBezTo>
                    <a:pt x="1649" y="1088"/>
                    <a:pt x="1658" y="1091"/>
                    <a:pt x="1666" y="1091"/>
                  </a:cubicBezTo>
                  <a:cubicBezTo>
                    <a:pt x="1677" y="1091"/>
                    <a:pt x="1689" y="1086"/>
                    <a:pt x="1694" y="1077"/>
                  </a:cubicBezTo>
                  <a:cubicBezTo>
                    <a:pt x="1728" y="1035"/>
                    <a:pt x="1761" y="996"/>
                    <a:pt x="1797" y="966"/>
                  </a:cubicBezTo>
                  <a:cubicBezTo>
                    <a:pt x="1814" y="952"/>
                    <a:pt x="1814" y="927"/>
                    <a:pt x="1800" y="910"/>
                  </a:cubicBezTo>
                  <a:cubicBezTo>
                    <a:pt x="1793" y="901"/>
                    <a:pt x="1782" y="897"/>
                    <a:pt x="1772" y="897"/>
                  </a:cubicBezTo>
                  <a:close/>
                  <a:moveTo>
                    <a:pt x="3248" y="832"/>
                  </a:moveTo>
                  <a:cubicBezTo>
                    <a:pt x="3234" y="832"/>
                    <a:pt x="3222" y="839"/>
                    <a:pt x="3215" y="854"/>
                  </a:cubicBezTo>
                  <a:cubicBezTo>
                    <a:pt x="3195" y="899"/>
                    <a:pt x="3178" y="941"/>
                    <a:pt x="3159" y="985"/>
                  </a:cubicBezTo>
                  <a:cubicBezTo>
                    <a:pt x="3142" y="971"/>
                    <a:pt x="3125" y="957"/>
                    <a:pt x="3103" y="943"/>
                  </a:cubicBezTo>
                  <a:cubicBezTo>
                    <a:pt x="3096" y="938"/>
                    <a:pt x="3089" y="936"/>
                    <a:pt x="3082" y="936"/>
                  </a:cubicBezTo>
                  <a:cubicBezTo>
                    <a:pt x="3069" y="936"/>
                    <a:pt x="3056" y="944"/>
                    <a:pt x="3047" y="954"/>
                  </a:cubicBezTo>
                  <a:cubicBezTo>
                    <a:pt x="3033" y="977"/>
                    <a:pt x="3042" y="996"/>
                    <a:pt x="3058" y="1010"/>
                  </a:cubicBezTo>
                  <a:cubicBezTo>
                    <a:pt x="3103" y="1038"/>
                    <a:pt x="3142" y="1072"/>
                    <a:pt x="3181" y="1102"/>
                  </a:cubicBezTo>
                  <a:cubicBezTo>
                    <a:pt x="3187" y="1108"/>
                    <a:pt x="3195" y="1113"/>
                    <a:pt x="3206" y="1113"/>
                  </a:cubicBezTo>
                  <a:cubicBezTo>
                    <a:pt x="3215" y="1113"/>
                    <a:pt x="3228" y="1105"/>
                    <a:pt x="3237" y="1102"/>
                  </a:cubicBezTo>
                  <a:cubicBezTo>
                    <a:pt x="3251" y="1083"/>
                    <a:pt x="3248" y="1060"/>
                    <a:pt x="3228" y="1047"/>
                  </a:cubicBezTo>
                  <a:cubicBezTo>
                    <a:pt x="3228" y="1041"/>
                    <a:pt x="3226" y="1041"/>
                    <a:pt x="3223" y="1038"/>
                  </a:cubicBezTo>
                  <a:cubicBezTo>
                    <a:pt x="3223" y="1035"/>
                    <a:pt x="3223" y="1033"/>
                    <a:pt x="3226" y="1027"/>
                  </a:cubicBezTo>
                  <a:cubicBezTo>
                    <a:pt x="3242" y="982"/>
                    <a:pt x="3265" y="935"/>
                    <a:pt x="3284" y="888"/>
                  </a:cubicBezTo>
                  <a:cubicBezTo>
                    <a:pt x="3295" y="868"/>
                    <a:pt x="3290" y="846"/>
                    <a:pt x="3268" y="837"/>
                  </a:cubicBezTo>
                  <a:cubicBezTo>
                    <a:pt x="3261" y="834"/>
                    <a:pt x="3254" y="832"/>
                    <a:pt x="3248" y="832"/>
                  </a:cubicBezTo>
                  <a:close/>
                  <a:moveTo>
                    <a:pt x="3320" y="1137"/>
                  </a:moveTo>
                  <a:cubicBezTo>
                    <a:pt x="3311" y="1137"/>
                    <a:pt x="3301" y="1140"/>
                    <a:pt x="3293" y="1147"/>
                  </a:cubicBezTo>
                  <a:cubicBezTo>
                    <a:pt x="3276" y="1161"/>
                    <a:pt x="3276" y="1186"/>
                    <a:pt x="3290" y="1203"/>
                  </a:cubicBezTo>
                  <a:cubicBezTo>
                    <a:pt x="3326" y="1245"/>
                    <a:pt x="3354" y="1284"/>
                    <a:pt x="3379" y="1323"/>
                  </a:cubicBezTo>
                  <a:cubicBezTo>
                    <a:pt x="3387" y="1337"/>
                    <a:pt x="3401" y="1342"/>
                    <a:pt x="3415" y="1342"/>
                  </a:cubicBezTo>
                  <a:cubicBezTo>
                    <a:pt x="3421" y="1342"/>
                    <a:pt x="3429" y="1342"/>
                    <a:pt x="3435" y="1331"/>
                  </a:cubicBezTo>
                  <a:cubicBezTo>
                    <a:pt x="3457" y="1323"/>
                    <a:pt x="3460" y="1298"/>
                    <a:pt x="3449" y="1281"/>
                  </a:cubicBezTo>
                  <a:cubicBezTo>
                    <a:pt x="3421" y="1239"/>
                    <a:pt x="3390" y="1197"/>
                    <a:pt x="3348" y="1150"/>
                  </a:cubicBezTo>
                  <a:cubicBezTo>
                    <a:pt x="3341" y="1141"/>
                    <a:pt x="3331" y="1137"/>
                    <a:pt x="3320" y="1137"/>
                  </a:cubicBezTo>
                  <a:close/>
                  <a:moveTo>
                    <a:pt x="3143" y="1128"/>
                  </a:moveTo>
                  <a:cubicBezTo>
                    <a:pt x="3126" y="1128"/>
                    <a:pt x="3113" y="1140"/>
                    <a:pt x="3109" y="1158"/>
                  </a:cubicBezTo>
                  <a:cubicBezTo>
                    <a:pt x="3095" y="1214"/>
                    <a:pt x="3083" y="1270"/>
                    <a:pt x="3081" y="1317"/>
                  </a:cubicBezTo>
                  <a:cubicBezTo>
                    <a:pt x="3075" y="1339"/>
                    <a:pt x="3095" y="1356"/>
                    <a:pt x="3114" y="1359"/>
                  </a:cubicBezTo>
                  <a:lnTo>
                    <a:pt x="3117" y="1359"/>
                  </a:lnTo>
                  <a:cubicBezTo>
                    <a:pt x="3139" y="1359"/>
                    <a:pt x="3156" y="1342"/>
                    <a:pt x="3159" y="1325"/>
                  </a:cubicBezTo>
                  <a:cubicBezTo>
                    <a:pt x="3162" y="1281"/>
                    <a:pt x="3170" y="1228"/>
                    <a:pt x="3184" y="1175"/>
                  </a:cubicBezTo>
                  <a:cubicBezTo>
                    <a:pt x="3189" y="1158"/>
                    <a:pt x="3178" y="1136"/>
                    <a:pt x="3156" y="1130"/>
                  </a:cubicBezTo>
                  <a:cubicBezTo>
                    <a:pt x="3151" y="1129"/>
                    <a:pt x="3147" y="1128"/>
                    <a:pt x="3143" y="1128"/>
                  </a:cubicBezTo>
                  <a:close/>
                  <a:moveTo>
                    <a:pt x="1587" y="1145"/>
                  </a:moveTo>
                  <a:cubicBezTo>
                    <a:pt x="1573" y="1145"/>
                    <a:pt x="1560" y="1154"/>
                    <a:pt x="1552" y="1169"/>
                  </a:cubicBezTo>
                  <a:cubicBezTo>
                    <a:pt x="1527" y="1214"/>
                    <a:pt x="1507" y="1267"/>
                    <a:pt x="1490" y="1317"/>
                  </a:cubicBezTo>
                  <a:cubicBezTo>
                    <a:pt x="1482" y="1339"/>
                    <a:pt x="1493" y="1359"/>
                    <a:pt x="1513" y="1367"/>
                  </a:cubicBezTo>
                  <a:cubicBezTo>
                    <a:pt x="1518" y="1370"/>
                    <a:pt x="1524" y="1370"/>
                    <a:pt x="1527" y="1370"/>
                  </a:cubicBezTo>
                  <a:cubicBezTo>
                    <a:pt x="1541" y="1370"/>
                    <a:pt x="1555" y="1359"/>
                    <a:pt x="1566" y="1342"/>
                  </a:cubicBezTo>
                  <a:cubicBezTo>
                    <a:pt x="1580" y="1295"/>
                    <a:pt x="1599" y="1245"/>
                    <a:pt x="1622" y="1203"/>
                  </a:cubicBezTo>
                  <a:cubicBezTo>
                    <a:pt x="1633" y="1186"/>
                    <a:pt x="1624" y="1161"/>
                    <a:pt x="1605" y="1150"/>
                  </a:cubicBezTo>
                  <a:cubicBezTo>
                    <a:pt x="1599" y="1146"/>
                    <a:pt x="1593" y="1145"/>
                    <a:pt x="1587" y="1145"/>
                  </a:cubicBezTo>
                  <a:close/>
                  <a:moveTo>
                    <a:pt x="5854" y="1147"/>
                  </a:moveTo>
                  <a:cubicBezTo>
                    <a:pt x="5835" y="1147"/>
                    <a:pt x="5820" y="1163"/>
                    <a:pt x="5817" y="1183"/>
                  </a:cubicBezTo>
                  <a:cubicBezTo>
                    <a:pt x="5809" y="1231"/>
                    <a:pt x="5803" y="1284"/>
                    <a:pt x="5790" y="1331"/>
                  </a:cubicBezTo>
                  <a:cubicBezTo>
                    <a:pt x="5781" y="1353"/>
                    <a:pt x="5795" y="1373"/>
                    <a:pt x="5817" y="1381"/>
                  </a:cubicBezTo>
                  <a:cubicBezTo>
                    <a:pt x="5820" y="1384"/>
                    <a:pt x="5823" y="1384"/>
                    <a:pt x="5829" y="1384"/>
                  </a:cubicBezTo>
                  <a:cubicBezTo>
                    <a:pt x="5845" y="1384"/>
                    <a:pt x="5859" y="1370"/>
                    <a:pt x="5865" y="1345"/>
                  </a:cubicBezTo>
                  <a:cubicBezTo>
                    <a:pt x="5876" y="1298"/>
                    <a:pt x="5887" y="1242"/>
                    <a:pt x="5893" y="1189"/>
                  </a:cubicBezTo>
                  <a:cubicBezTo>
                    <a:pt x="5898" y="1169"/>
                    <a:pt x="5879" y="1150"/>
                    <a:pt x="5859" y="1147"/>
                  </a:cubicBezTo>
                  <a:cubicBezTo>
                    <a:pt x="5858" y="1147"/>
                    <a:pt x="5856" y="1147"/>
                    <a:pt x="5854" y="1147"/>
                  </a:cubicBezTo>
                  <a:close/>
                  <a:moveTo>
                    <a:pt x="5780" y="1456"/>
                  </a:moveTo>
                  <a:cubicBezTo>
                    <a:pt x="5765" y="1456"/>
                    <a:pt x="5751" y="1465"/>
                    <a:pt x="5745" y="1482"/>
                  </a:cubicBezTo>
                  <a:cubicBezTo>
                    <a:pt x="5739" y="1496"/>
                    <a:pt x="5736" y="1501"/>
                    <a:pt x="5734" y="1507"/>
                  </a:cubicBezTo>
                  <a:cubicBezTo>
                    <a:pt x="5725" y="1521"/>
                    <a:pt x="5725" y="1538"/>
                    <a:pt x="5739" y="1551"/>
                  </a:cubicBezTo>
                  <a:cubicBezTo>
                    <a:pt x="5748" y="1557"/>
                    <a:pt x="5759" y="1563"/>
                    <a:pt x="5767" y="1563"/>
                  </a:cubicBezTo>
                  <a:cubicBezTo>
                    <a:pt x="5778" y="1563"/>
                    <a:pt x="5787" y="1554"/>
                    <a:pt x="5795" y="1554"/>
                  </a:cubicBezTo>
                  <a:cubicBezTo>
                    <a:pt x="5798" y="1549"/>
                    <a:pt x="5803" y="1549"/>
                    <a:pt x="5817" y="1512"/>
                  </a:cubicBezTo>
                  <a:cubicBezTo>
                    <a:pt x="5829" y="1493"/>
                    <a:pt x="5817" y="1471"/>
                    <a:pt x="5795" y="1459"/>
                  </a:cubicBezTo>
                  <a:cubicBezTo>
                    <a:pt x="5790" y="1457"/>
                    <a:pt x="5785" y="1456"/>
                    <a:pt x="5780" y="1456"/>
                  </a:cubicBezTo>
                  <a:close/>
                  <a:moveTo>
                    <a:pt x="3466" y="1412"/>
                  </a:moveTo>
                  <a:cubicBezTo>
                    <a:pt x="3446" y="1412"/>
                    <a:pt x="3424" y="1429"/>
                    <a:pt x="3424" y="1451"/>
                  </a:cubicBezTo>
                  <a:cubicBezTo>
                    <a:pt x="3421" y="1471"/>
                    <a:pt x="3415" y="1507"/>
                    <a:pt x="3360" y="1532"/>
                  </a:cubicBezTo>
                  <a:cubicBezTo>
                    <a:pt x="3340" y="1540"/>
                    <a:pt x="3326" y="1563"/>
                    <a:pt x="3337" y="1582"/>
                  </a:cubicBezTo>
                  <a:cubicBezTo>
                    <a:pt x="3340" y="1596"/>
                    <a:pt x="3354" y="1607"/>
                    <a:pt x="3374" y="1607"/>
                  </a:cubicBezTo>
                  <a:cubicBezTo>
                    <a:pt x="3376" y="1607"/>
                    <a:pt x="3382" y="1607"/>
                    <a:pt x="3390" y="1604"/>
                  </a:cubicBezTo>
                  <a:cubicBezTo>
                    <a:pt x="3480" y="1568"/>
                    <a:pt x="3502" y="1501"/>
                    <a:pt x="3505" y="1454"/>
                  </a:cubicBezTo>
                  <a:cubicBezTo>
                    <a:pt x="3505" y="1434"/>
                    <a:pt x="3488" y="1412"/>
                    <a:pt x="3466" y="1412"/>
                  </a:cubicBezTo>
                  <a:close/>
                  <a:moveTo>
                    <a:pt x="3128" y="1435"/>
                  </a:moveTo>
                  <a:cubicBezTo>
                    <a:pt x="3124" y="1435"/>
                    <a:pt x="3121" y="1436"/>
                    <a:pt x="3117" y="1437"/>
                  </a:cubicBezTo>
                  <a:cubicBezTo>
                    <a:pt x="3097" y="1440"/>
                    <a:pt x="3081" y="1462"/>
                    <a:pt x="3086" y="1482"/>
                  </a:cubicBezTo>
                  <a:cubicBezTo>
                    <a:pt x="3103" y="1565"/>
                    <a:pt x="3150" y="1616"/>
                    <a:pt x="3209" y="1630"/>
                  </a:cubicBezTo>
                  <a:lnTo>
                    <a:pt x="3220" y="1630"/>
                  </a:lnTo>
                  <a:cubicBezTo>
                    <a:pt x="3237" y="1630"/>
                    <a:pt x="3254" y="1618"/>
                    <a:pt x="3256" y="1596"/>
                  </a:cubicBezTo>
                  <a:cubicBezTo>
                    <a:pt x="3259" y="1577"/>
                    <a:pt x="3248" y="1557"/>
                    <a:pt x="3226" y="1551"/>
                  </a:cubicBezTo>
                  <a:cubicBezTo>
                    <a:pt x="3187" y="1546"/>
                    <a:pt x="3173" y="1504"/>
                    <a:pt x="3164" y="1468"/>
                  </a:cubicBezTo>
                  <a:cubicBezTo>
                    <a:pt x="3160" y="1451"/>
                    <a:pt x="3145" y="1435"/>
                    <a:pt x="3128" y="1435"/>
                  </a:cubicBezTo>
                  <a:close/>
                  <a:moveTo>
                    <a:pt x="1483" y="1447"/>
                  </a:moveTo>
                  <a:cubicBezTo>
                    <a:pt x="1465" y="1447"/>
                    <a:pt x="1451" y="1460"/>
                    <a:pt x="1449" y="1479"/>
                  </a:cubicBezTo>
                  <a:cubicBezTo>
                    <a:pt x="1437" y="1526"/>
                    <a:pt x="1429" y="1582"/>
                    <a:pt x="1423" y="1635"/>
                  </a:cubicBezTo>
                  <a:cubicBezTo>
                    <a:pt x="1421" y="1657"/>
                    <a:pt x="1437" y="1674"/>
                    <a:pt x="1457" y="1677"/>
                  </a:cubicBezTo>
                  <a:lnTo>
                    <a:pt x="1463" y="1677"/>
                  </a:lnTo>
                  <a:cubicBezTo>
                    <a:pt x="1482" y="1677"/>
                    <a:pt x="1499" y="1660"/>
                    <a:pt x="1499" y="1644"/>
                  </a:cubicBezTo>
                  <a:cubicBezTo>
                    <a:pt x="1507" y="1593"/>
                    <a:pt x="1513" y="1540"/>
                    <a:pt x="1524" y="1493"/>
                  </a:cubicBezTo>
                  <a:cubicBezTo>
                    <a:pt x="1527" y="1471"/>
                    <a:pt x="1513" y="1451"/>
                    <a:pt x="1493" y="1448"/>
                  </a:cubicBezTo>
                  <a:cubicBezTo>
                    <a:pt x="1490" y="1447"/>
                    <a:pt x="1487" y="1447"/>
                    <a:pt x="1483" y="1447"/>
                  </a:cubicBezTo>
                  <a:close/>
                  <a:moveTo>
                    <a:pt x="919" y="1816"/>
                  </a:moveTo>
                  <a:cubicBezTo>
                    <a:pt x="896" y="1816"/>
                    <a:pt x="879" y="1833"/>
                    <a:pt x="879" y="1856"/>
                  </a:cubicBezTo>
                  <a:cubicBezTo>
                    <a:pt x="879" y="1875"/>
                    <a:pt x="896" y="1895"/>
                    <a:pt x="919" y="1895"/>
                  </a:cubicBezTo>
                  <a:cubicBezTo>
                    <a:pt x="966" y="1895"/>
                    <a:pt x="1019" y="1900"/>
                    <a:pt x="1066" y="1909"/>
                  </a:cubicBezTo>
                  <a:lnTo>
                    <a:pt x="1075" y="1909"/>
                  </a:lnTo>
                  <a:cubicBezTo>
                    <a:pt x="1091" y="1909"/>
                    <a:pt x="1108" y="1895"/>
                    <a:pt x="1108" y="1875"/>
                  </a:cubicBezTo>
                  <a:cubicBezTo>
                    <a:pt x="1114" y="1856"/>
                    <a:pt x="1100" y="1833"/>
                    <a:pt x="1078" y="1830"/>
                  </a:cubicBezTo>
                  <a:cubicBezTo>
                    <a:pt x="1025" y="1825"/>
                    <a:pt x="969" y="1816"/>
                    <a:pt x="919" y="1816"/>
                  </a:cubicBezTo>
                  <a:close/>
                  <a:moveTo>
                    <a:pt x="758" y="1827"/>
                  </a:moveTo>
                  <a:cubicBezTo>
                    <a:pt x="757" y="1827"/>
                    <a:pt x="755" y="1827"/>
                    <a:pt x="754" y="1828"/>
                  </a:cubicBezTo>
                  <a:cubicBezTo>
                    <a:pt x="701" y="1833"/>
                    <a:pt x="648" y="1844"/>
                    <a:pt x="598" y="1861"/>
                  </a:cubicBezTo>
                  <a:cubicBezTo>
                    <a:pt x="575" y="1870"/>
                    <a:pt x="561" y="1889"/>
                    <a:pt x="570" y="1911"/>
                  </a:cubicBezTo>
                  <a:cubicBezTo>
                    <a:pt x="575" y="1928"/>
                    <a:pt x="589" y="1939"/>
                    <a:pt x="606" y="1939"/>
                  </a:cubicBezTo>
                  <a:lnTo>
                    <a:pt x="617" y="1939"/>
                  </a:lnTo>
                  <a:cubicBezTo>
                    <a:pt x="667" y="1925"/>
                    <a:pt x="715" y="1914"/>
                    <a:pt x="762" y="1909"/>
                  </a:cubicBezTo>
                  <a:cubicBezTo>
                    <a:pt x="785" y="1903"/>
                    <a:pt x="801" y="1883"/>
                    <a:pt x="799" y="1861"/>
                  </a:cubicBezTo>
                  <a:cubicBezTo>
                    <a:pt x="796" y="1843"/>
                    <a:pt x="777" y="1827"/>
                    <a:pt x="758" y="1827"/>
                  </a:cubicBezTo>
                  <a:close/>
                  <a:moveTo>
                    <a:pt x="1444" y="1754"/>
                  </a:moveTo>
                  <a:cubicBezTo>
                    <a:pt x="1426" y="1754"/>
                    <a:pt x="1412" y="1774"/>
                    <a:pt x="1412" y="1791"/>
                  </a:cubicBezTo>
                  <a:lnTo>
                    <a:pt x="1412" y="1814"/>
                  </a:lnTo>
                  <a:cubicBezTo>
                    <a:pt x="1412" y="1858"/>
                    <a:pt x="1415" y="1909"/>
                    <a:pt x="1421" y="1953"/>
                  </a:cubicBezTo>
                  <a:cubicBezTo>
                    <a:pt x="1421" y="1970"/>
                    <a:pt x="1437" y="1987"/>
                    <a:pt x="1457" y="1987"/>
                  </a:cubicBezTo>
                  <a:lnTo>
                    <a:pt x="1463" y="1987"/>
                  </a:lnTo>
                  <a:cubicBezTo>
                    <a:pt x="1482" y="1987"/>
                    <a:pt x="1499" y="1967"/>
                    <a:pt x="1496" y="1945"/>
                  </a:cubicBezTo>
                  <a:cubicBezTo>
                    <a:pt x="1493" y="1903"/>
                    <a:pt x="1490" y="1858"/>
                    <a:pt x="1490" y="1814"/>
                  </a:cubicBezTo>
                  <a:lnTo>
                    <a:pt x="1490" y="1791"/>
                  </a:lnTo>
                  <a:cubicBezTo>
                    <a:pt x="1490" y="1772"/>
                    <a:pt x="1471" y="1755"/>
                    <a:pt x="1451" y="1755"/>
                  </a:cubicBezTo>
                  <a:cubicBezTo>
                    <a:pt x="1449" y="1755"/>
                    <a:pt x="1447" y="1754"/>
                    <a:pt x="1444" y="1754"/>
                  </a:cubicBezTo>
                  <a:close/>
                  <a:moveTo>
                    <a:pt x="1223" y="1867"/>
                  </a:moveTo>
                  <a:cubicBezTo>
                    <a:pt x="1208" y="1867"/>
                    <a:pt x="1193" y="1877"/>
                    <a:pt x="1189" y="1895"/>
                  </a:cubicBezTo>
                  <a:cubicBezTo>
                    <a:pt x="1184" y="1914"/>
                    <a:pt x="1192" y="1936"/>
                    <a:pt x="1214" y="1942"/>
                  </a:cubicBezTo>
                  <a:cubicBezTo>
                    <a:pt x="1259" y="1956"/>
                    <a:pt x="1309" y="1973"/>
                    <a:pt x="1354" y="1998"/>
                  </a:cubicBezTo>
                  <a:cubicBezTo>
                    <a:pt x="1357" y="1998"/>
                    <a:pt x="1365" y="2001"/>
                    <a:pt x="1370" y="2001"/>
                  </a:cubicBezTo>
                  <a:cubicBezTo>
                    <a:pt x="1384" y="2001"/>
                    <a:pt x="1398" y="1995"/>
                    <a:pt x="1404" y="1981"/>
                  </a:cubicBezTo>
                  <a:cubicBezTo>
                    <a:pt x="1415" y="1964"/>
                    <a:pt x="1410" y="1939"/>
                    <a:pt x="1387" y="1928"/>
                  </a:cubicBezTo>
                  <a:cubicBezTo>
                    <a:pt x="1340" y="1909"/>
                    <a:pt x="1290" y="1886"/>
                    <a:pt x="1237" y="1870"/>
                  </a:cubicBezTo>
                  <a:cubicBezTo>
                    <a:pt x="1232" y="1868"/>
                    <a:pt x="1228" y="1867"/>
                    <a:pt x="1223" y="1867"/>
                  </a:cubicBezTo>
                  <a:close/>
                  <a:moveTo>
                    <a:pt x="465" y="1916"/>
                  </a:moveTo>
                  <a:cubicBezTo>
                    <a:pt x="458" y="1916"/>
                    <a:pt x="450" y="1918"/>
                    <a:pt x="444" y="1923"/>
                  </a:cubicBezTo>
                  <a:cubicBezTo>
                    <a:pt x="394" y="1950"/>
                    <a:pt x="352" y="1984"/>
                    <a:pt x="310" y="2023"/>
                  </a:cubicBezTo>
                  <a:cubicBezTo>
                    <a:pt x="294" y="2037"/>
                    <a:pt x="294" y="2062"/>
                    <a:pt x="310" y="2079"/>
                  </a:cubicBezTo>
                  <a:cubicBezTo>
                    <a:pt x="319" y="2090"/>
                    <a:pt x="327" y="2093"/>
                    <a:pt x="338" y="2093"/>
                  </a:cubicBezTo>
                  <a:cubicBezTo>
                    <a:pt x="352" y="2093"/>
                    <a:pt x="361" y="2090"/>
                    <a:pt x="366" y="2076"/>
                  </a:cubicBezTo>
                  <a:cubicBezTo>
                    <a:pt x="402" y="2040"/>
                    <a:pt x="439" y="2012"/>
                    <a:pt x="481" y="1987"/>
                  </a:cubicBezTo>
                  <a:cubicBezTo>
                    <a:pt x="503" y="1978"/>
                    <a:pt x="506" y="1956"/>
                    <a:pt x="494" y="1936"/>
                  </a:cubicBezTo>
                  <a:cubicBezTo>
                    <a:pt x="489" y="1922"/>
                    <a:pt x="477" y="1916"/>
                    <a:pt x="465" y="1916"/>
                  </a:cubicBezTo>
                  <a:close/>
                  <a:moveTo>
                    <a:pt x="1502" y="2001"/>
                  </a:moveTo>
                  <a:cubicBezTo>
                    <a:pt x="1490" y="2001"/>
                    <a:pt x="1477" y="2008"/>
                    <a:pt x="1468" y="2020"/>
                  </a:cubicBezTo>
                  <a:cubicBezTo>
                    <a:pt x="1463" y="2034"/>
                    <a:pt x="1463" y="2051"/>
                    <a:pt x="1471" y="2065"/>
                  </a:cubicBezTo>
                  <a:lnTo>
                    <a:pt x="1468" y="2065"/>
                  </a:lnTo>
                  <a:cubicBezTo>
                    <a:pt x="1446" y="2068"/>
                    <a:pt x="1435" y="2090"/>
                    <a:pt x="1437" y="2109"/>
                  </a:cubicBezTo>
                  <a:cubicBezTo>
                    <a:pt x="1443" y="2162"/>
                    <a:pt x="1454" y="2218"/>
                    <a:pt x="1468" y="2266"/>
                  </a:cubicBezTo>
                  <a:cubicBezTo>
                    <a:pt x="1471" y="2285"/>
                    <a:pt x="1490" y="2299"/>
                    <a:pt x="1507" y="2299"/>
                  </a:cubicBezTo>
                  <a:cubicBezTo>
                    <a:pt x="1510" y="2299"/>
                    <a:pt x="1513" y="2299"/>
                    <a:pt x="1518" y="2302"/>
                  </a:cubicBezTo>
                  <a:cubicBezTo>
                    <a:pt x="1538" y="2294"/>
                    <a:pt x="1552" y="2274"/>
                    <a:pt x="1546" y="2252"/>
                  </a:cubicBezTo>
                  <a:cubicBezTo>
                    <a:pt x="1532" y="2207"/>
                    <a:pt x="1524" y="2154"/>
                    <a:pt x="1513" y="2104"/>
                  </a:cubicBezTo>
                  <a:lnTo>
                    <a:pt x="1513" y="2098"/>
                  </a:lnTo>
                  <a:cubicBezTo>
                    <a:pt x="1541" y="2121"/>
                    <a:pt x="1569" y="2146"/>
                    <a:pt x="1596" y="2168"/>
                  </a:cubicBezTo>
                  <a:cubicBezTo>
                    <a:pt x="1606" y="2175"/>
                    <a:pt x="1616" y="2178"/>
                    <a:pt x="1625" y="2178"/>
                  </a:cubicBezTo>
                  <a:cubicBezTo>
                    <a:pt x="1635" y="2178"/>
                    <a:pt x="1645" y="2174"/>
                    <a:pt x="1652" y="2165"/>
                  </a:cubicBezTo>
                  <a:cubicBezTo>
                    <a:pt x="1666" y="2148"/>
                    <a:pt x="1666" y="2123"/>
                    <a:pt x="1649" y="2109"/>
                  </a:cubicBezTo>
                  <a:cubicBezTo>
                    <a:pt x="1610" y="2076"/>
                    <a:pt x="1569" y="2040"/>
                    <a:pt x="1524" y="2009"/>
                  </a:cubicBezTo>
                  <a:cubicBezTo>
                    <a:pt x="1518" y="2004"/>
                    <a:pt x="1510" y="2001"/>
                    <a:pt x="1502" y="2001"/>
                  </a:cubicBezTo>
                  <a:close/>
                  <a:moveTo>
                    <a:pt x="238" y="2138"/>
                  </a:moveTo>
                  <a:cubicBezTo>
                    <a:pt x="226" y="2138"/>
                    <a:pt x="216" y="2144"/>
                    <a:pt x="207" y="2154"/>
                  </a:cubicBezTo>
                  <a:cubicBezTo>
                    <a:pt x="179" y="2196"/>
                    <a:pt x="154" y="2246"/>
                    <a:pt x="129" y="2299"/>
                  </a:cubicBezTo>
                  <a:cubicBezTo>
                    <a:pt x="123" y="2319"/>
                    <a:pt x="129" y="2341"/>
                    <a:pt x="151" y="2349"/>
                  </a:cubicBezTo>
                  <a:cubicBezTo>
                    <a:pt x="157" y="2349"/>
                    <a:pt x="160" y="2355"/>
                    <a:pt x="168" y="2355"/>
                  </a:cubicBezTo>
                  <a:cubicBezTo>
                    <a:pt x="182" y="2355"/>
                    <a:pt x="196" y="2344"/>
                    <a:pt x="202" y="2330"/>
                  </a:cubicBezTo>
                  <a:cubicBezTo>
                    <a:pt x="224" y="2280"/>
                    <a:pt x="243" y="2235"/>
                    <a:pt x="271" y="2196"/>
                  </a:cubicBezTo>
                  <a:cubicBezTo>
                    <a:pt x="285" y="2179"/>
                    <a:pt x="280" y="2157"/>
                    <a:pt x="263" y="2146"/>
                  </a:cubicBezTo>
                  <a:cubicBezTo>
                    <a:pt x="254" y="2140"/>
                    <a:pt x="246" y="2138"/>
                    <a:pt x="238" y="2138"/>
                  </a:cubicBezTo>
                  <a:close/>
                  <a:moveTo>
                    <a:pt x="1734" y="2212"/>
                  </a:moveTo>
                  <a:cubicBezTo>
                    <a:pt x="1725" y="2212"/>
                    <a:pt x="1716" y="2215"/>
                    <a:pt x="1708" y="2221"/>
                  </a:cubicBezTo>
                  <a:cubicBezTo>
                    <a:pt x="1691" y="2235"/>
                    <a:pt x="1689" y="2260"/>
                    <a:pt x="1702" y="2277"/>
                  </a:cubicBezTo>
                  <a:cubicBezTo>
                    <a:pt x="1733" y="2319"/>
                    <a:pt x="1758" y="2361"/>
                    <a:pt x="1778" y="2402"/>
                  </a:cubicBezTo>
                  <a:cubicBezTo>
                    <a:pt x="1786" y="2416"/>
                    <a:pt x="1800" y="2427"/>
                    <a:pt x="1814" y="2427"/>
                  </a:cubicBezTo>
                  <a:cubicBezTo>
                    <a:pt x="1820" y="2427"/>
                    <a:pt x="1825" y="2427"/>
                    <a:pt x="1831" y="2419"/>
                  </a:cubicBezTo>
                  <a:cubicBezTo>
                    <a:pt x="1853" y="2408"/>
                    <a:pt x="1861" y="2388"/>
                    <a:pt x="1853" y="2366"/>
                  </a:cubicBezTo>
                  <a:cubicBezTo>
                    <a:pt x="1831" y="2321"/>
                    <a:pt x="1800" y="2277"/>
                    <a:pt x="1764" y="2227"/>
                  </a:cubicBezTo>
                  <a:cubicBezTo>
                    <a:pt x="1756" y="2217"/>
                    <a:pt x="1745" y="2212"/>
                    <a:pt x="1734" y="2212"/>
                  </a:cubicBezTo>
                  <a:close/>
                  <a:moveTo>
                    <a:pt x="1558" y="2373"/>
                  </a:moveTo>
                  <a:cubicBezTo>
                    <a:pt x="1554" y="2373"/>
                    <a:pt x="1550" y="2373"/>
                    <a:pt x="1546" y="2374"/>
                  </a:cubicBezTo>
                  <a:cubicBezTo>
                    <a:pt x="1524" y="2383"/>
                    <a:pt x="1513" y="2402"/>
                    <a:pt x="1521" y="2425"/>
                  </a:cubicBezTo>
                  <a:cubicBezTo>
                    <a:pt x="1541" y="2483"/>
                    <a:pt x="1566" y="2531"/>
                    <a:pt x="1594" y="2570"/>
                  </a:cubicBezTo>
                  <a:cubicBezTo>
                    <a:pt x="1602" y="2581"/>
                    <a:pt x="1610" y="2586"/>
                    <a:pt x="1624" y="2586"/>
                  </a:cubicBezTo>
                  <a:lnTo>
                    <a:pt x="1649" y="2586"/>
                  </a:lnTo>
                  <a:cubicBezTo>
                    <a:pt x="1666" y="2573"/>
                    <a:pt x="1675" y="2550"/>
                    <a:pt x="1661" y="2531"/>
                  </a:cubicBezTo>
                  <a:cubicBezTo>
                    <a:pt x="1636" y="2497"/>
                    <a:pt x="1616" y="2453"/>
                    <a:pt x="1594" y="2400"/>
                  </a:cubicBezTo>
                  <a:cubicBezTo>
                    <a:pt x="1589" y="2382"/>
                    <a:pt x="1574" y="2373"/>
                    <a:pt x="1558" y="2373"/>
                  </a:cubicBezTo>
                  <a:close/>
                  <a:moveTo>
                    <a:pt x="112" y="2423"/>
                  </a:moveTo>
                  <a:cubicBezTo>
                    <a:pt x="95" y="2423"/>
                    <a:pt x="80" y="2434"/>
                    <a:pt x="73" y="2453"/>
                  </a:cubicBezTo>
                  <a:cubicBezTo>
                    <a:pt x="59" y="2500"/>
                    <a:pt x="45" y="2556"/>
                    <a:pt x="34" y="2609"/>
                  </a:cubicBezTo>
                  <a:cubicBezTo>
                    <a:pt x="31" y="2628"/>
                    <a:pt x="45" y="2651"/>
                    <a:pt x="68" y="2653"/>
                  </a:cubicBezTo>
                  <a:lnTo>
                    <a:pt x="73" y="2653"/>
                  </a:lnTo>
                  <a:cubicBezTo>
                    <a:pt x="90" y="2653"/>
                    <a:pt x="109" y="2639"/>
                    <a:pt x="112" y="2617"/>
                  </a:cubicBezTo>
                  <a:cubicBezTo>
                    <a:pt x="123" y="2570"/>
                    <a:pt x="137" y="2517"/>
                    <a:pt x="151" y="2472"/>
                  </a:cubicBezTo>
                  <a:cubicBezTo>
                    <a:pt x="154" y="2453"/>
                    <a:pt x="143" y="2430"/>
                    <a:pt x="123" y="2425"/>
                  </a:cubicBezTo>
                  <a:cubicBezTo>
                    <a:pt x="120" y="2424"/>
                    <a:pt x="116" y="2423"/>
                    <a:pt x="112" y="2423"/>
                  </a:cubicBezTo>
                  <a:close/>
                  <a:moveTo>
                    <a:pt x="1848" y="2500"/>
                  </a:moveTo>
                  <a:cubicBezTo>
                    <a:pt x="1828" y="2500"/>
                    <a:pt x="1814" y="2515"/>
                    <a:pt x="1811" y="2533"/>
                  </a:cubicBezTo>
                  <a:cubicBezTo>
                    <a:pt x="1806" y="2570"/>
                    <a:pt x="1789" y="2586"/>
                    <a:pt x="1758" y="2598"/>
                  </a:cubicBezTo>
                  <a:cubicBezTo>
                    <a:pt x="1755" y="2600"/>
                    <a:pt x="1750" y="2600"/>
                    <a:pt x="1747" y="2600"/>
                  </a:cubicBezTo>
                  <a:lnTo>
                    <a:pt x="1744" y="2639"/>
                  </a:lnTo>
                  <a:lnTo>
                    <a:pt x="1747" y="2679"/>
                  </a:lnTo>
                  <a:cubicBezTo>
                    <a:pt x="1755" y="2679"/>
                    <a:pt x="1764" y="2679"/>
                    <a:pt x="1775" y="2670"/>
                  </a:cubicBezTo>
                  <a:cubicBezTo>
                    <a:pt x="1839" y="2656"/>
                    <a:pt x="1881" y="2609"/>
                    <a:pt x="1887" y="2542"/>
                  </a:cubicBezTo>
                  <a:cubicBezTo>
                    <a:pt x="1889" y="2520"/>
                    <a:pt x="1873" y="2503"/>
                    <a:pt x="1853" y="2500"/>
                  </a:cubicBezTo>
                  <a:cubicBezTo>
                    <a:pt x="1851" y="2500"/>
                    <a:pt x="1850" y="2500"/>
                    <a:pt x="1848" y="2500"/>
                  </a:cubicBezTo>
                  <a:close/>
                  <a:moveTo>
                    <a:pt x="48" y="2730"/>
                  </a:moveTo>
                  <a:cubicBezTo>
                    <a:pt x="30" y="2730"/>
                    <a:pt x="17" y="2746"/>
                    <a:pt x="15" y="2765"/>
                  </a:cubicBezTo>
                  <a:cubicBezTo>
                    <a:pt x="1" y="2860"/>
                    <a:pt x="1" y="2921"/>
                    <a:pt x="1" y="2927"/>
                  </a:cubicBezTo>
                  <a:cubicBezTo>
                    <a:pt x="1" y="2946"/>
                    <a:pt x="17" y="2963"/>
                    <a:pt x="40" y="2963"/>
                  </a:cubicBezTo>
                  <a:cubicBezTo>
                    <a:pt x="59" y="2963"/>
                    <a:pt x="76" y="2946"/>
                    <a:pt x="82" y="2924"/>
                  </a:cubicBezTo>
                  <a:cubicBezTo>
                    <a:pt x="82" y="2921"/>
                    <a:pt x="82" y="2863"/>
                    <a:pt x="90" y="2773"/>
                  </a:cubicBezTo>
                  <a:cubicBezTo>
                    <a:pt x="96" y="2751"/>
                    <a:pt x="76" y="2734"/>
                    <a:pt x="56" y="2732"/>
                  </a:cubicBezTo>
                  <a:cubicBezTo>
                    <a:pt x="54" y="2731"/>
                    <a:pt x="51" y="2730"/>
                    <a:pt x="48" y="2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 rot="-922284">
              <a:off x="1691611" y="1229668"/>
              <a:ext cx="307854" cy="166112"/>
            </a:xfrm>
            <a:custGeom>
              <a:avLst/>
              <a:gdLst/>
              <a:ahLst/>
              <a:cxnLst/>
              <a:rect l="l" t="t" r="r" b="b"/>
              <a:pathLst>
                <a:path w="4813" h="2597" extrusionOk="0">
                  <a:moveTo>
                    <a:pt x="4701" y="0"/>
                  </a:moveTo>
                  <a:cubicBezTo>
                    <a:pt x="4698" y="0"/>
                    <a:pt x="4694" y="1"/>
                    <a:pt x="4690" y="2"/>
                  </a:cubicBezTo>
                  <a:cubicBezTo>
                    <a:pt x="4670" y="10"/>
                    <a:pt x="4659" y="30"/>
                    <a:pt x="4665" y="52"/>
                  </a:cubicBezTo>
                  <a:cubicBezTo>
                    <a:pt x="4665" y="52"/>
                    <a:pt x="4687" y="111"/>
                    <a:pt x="4704" y="197"/>
                  </a:cubicBezTo>
                  <a:cubicBezTo>
                    <a:pt x="4707" y="217"/>
                    <a:pt x="4726" y="230"/>
                    <a:pt x="4743" y="230"/>
                  </a:cubicBezTo>
                  <a:lnTo>
                    <a:pt x="4746" y="230"/>
                  </a:lnTo>
                  <a:cubicBezTo>
                    <a:pt x="4768" y="225"/>
                    <a:pt x="4782" y="205"/>
                    <a:pt x="4776" y="183"/>
                  </a:cubicBezTo>
                  <a:cubicBezTo>
                    <a:pt x="4760" y="91"/>
                    <a:pt x="4740" y="30"/>
                    <a:pt x="4740" y="27"/>
                  </a:cubicBezTo>
                  <a:cubicBezTo>
                    <a:pt x="4733" y="11"/>
                    <a:pt x="4719" y="0"/>
                    <a:pt x="4701" y="0"/>
                  </a:cubicBezTo>
                  <a:close/>
                  <a:moveTo>
                    <a:pt x="4767" y="308"/>
                  </a:moveTo>
                  <a:cubicBezTo>
                    <a:pt x="4766" y="308"/>
                    <a:pt x="4764" y="308"/>
                    <a:pt x="4762" y="309"/>
                  </a:cubicBezTo>
                  <a:cubicBezTo>
                    <a:pt x="4743" y="309"/>
                    <a:pt x="4726" y="331"/>
                    <a:pt x="4729" y="350"/>
                  </a:cubicBezTo>
                  <a:cubicBezTo>
                    <a:pt x="4732" y="401"/>
                    <a:pt x="4734" y="448"/>
                    <a:pt x="4734" y="496"/>
                  </a:cubicBezTo>
                  <a:lnTo>
                    <a:pt x="4734" y="501"/>
                  </a:lnTo>
                  <a:cubicBezTo>
                    <a:pt x="4734" y="523"/>
                    <a:pt x="4754" y="540"/>
                    <a:pt x="4774" y="540"/>
                  </a:cubicBezTo>
                  <a:cubicBezTo>
                    <a:pt x="4796" y="540"/>
                    <a:pt x="4813" y="526"/>
                    <a:pt x="4813" y="504"/>
                  </a:cubicBezTo>
                  <a:lnTo>
                    <a:pt x="4813" y="493"/>
                  </a:lnTo>
                  <a:cubicBezTo>
                    <a:pt x="4813" y="448"/>
                    <a:pt x="4813" y="398"/>
                    <a:pt x="4804" y="345"/>
                  </a:cubicBezTo>
                  <a:cubicBezTo>
                    <a:pt x="4804" y="324"/>
                    <a:pt x="4787" y="308"/>
                    <a:pt x="4767" y="308"/>
                  </a:cubicBezTo>
                  <a:close/>
                  <a:moveTo>
                    <a:pt x="4761" y="615"/>
                  </a:moveTo>
                  <a:cubicBezTo>
                    <a:pt x="4742" y="615"/>
                    <a:pt x="4723" y="631"/>
                    <a:pt x="4721" y="652"/>
                  </a:cubicBezTo>
                  <a:cubicBezTo>
                    <a:pt x="4715" y="705"/>
                    <a:pt x="4704" y="752"/>
                    <a:pt x="4687" y="797"/>
                  </a:cubicBezTo>
                  <a:cubicBezTo>
                    <a:pt x="4679" y="819"/>
                    <a:pt x="4690" y="839"/>
                    <a:pt x="4712" y="847"/>
                  </a:cubicBezTo>
                  <a:cubicBezTo>
                    <a:pt x="4715" y="850"/>
                    <a:pt x="4721" y="850"/>
                    <a:pt x="4726" y="850"/>
                  </a:cubicBezTo>
                  <a:cubicBezTo>
                    <a:pt x="4743" y="850"/>
                    <a:pt x="4760" y="839"/>
                    <a:pt x="4762" y="822"/>
                  </a:cubicBezTo>
                  <a:cubicBezTo>
                    <a:pt x="4782" y="774"/>
                    <a:pt x="4790" y="719"/>
                    <a:pt x="4801" y="663"/>
                  </a:cubicBezTo>
                  <a:cubicBezTo>
                    <a:pt x="4801" y="641"/>
                    <a:pt x="4787" y="621"/>
                    <a:pt x="4765" y="615"/>
                  </a:cubicBezTo>
                  <a:cubicBezTo>
                    <a:pt x="4764" y="615"/>
                    <a:pt x="4762" y="615"/>
                    <a:pt x="4761" y="615"/>
                  </a:cubicBezTo>
                  <a:close/>
                  <a:moveTo>
                    <a:pt x="3479" y="766"/>
                  </a:moveTo>
                  <a:cubicBezTo>
                    <a:pt x="3401" y="766"/>
                    <a:pt x="3367" y="808"/>
                    <a:pt x="3359" y="836"/>
                  </a:cubicBezTo>
                  <a:cubicBezTo>
                    <a:pt x="3348" y="858"/>
                    <a:pt x="3359" y="878"/>
                    <a:pt x="3379" y="889"/>
                  </a:cubicBezTo>
                  <a:cubicBezTo>
                    <a:pt x="3387" y="889"/>
                    <a:pt x="3390" y="892"/>
                    <a:pt x="3395" y="892"/>
                  </a:cubicBezTo>
                  <a:cubicBezTo>
                    <a:pt x="3409" y="892"/>
                    <a:pt x="3423" y="881"/>
                    <a:pt x="3429" y="864"/>
                  </a:cubicBezTo>
                  <a:cubicBezTo>
                    <a:pt x="3434" y="847"/>
                    <a:pt x="3460" y="841"/>
                    <a:pt x="3479" y="841"/>
                  </a:cubicBezTo>
                  <a:cubicBezTo>
                    <a:pt x="3493" y="841"/>
                    <a:pt x="3507" y="847"/>
                    <a:pt x="3526" y="850"/>
                  </a:cubicBezTo>
                  <a:cubicBezTo>
                    <a:pt x="3528" y="850"/>
                    <a:pt x="3530" y="850"/>
                    <a:pt x="3532" y="850"/>
                  </a:cubicBezTo>
                  <a:cubicBezTo>
                    <a:pt x="3550" y="850"/>
                    <a:pt x="3569" y="837"/>
                    <a:pt x="3571" y="819"/>
                  </a:cubicBezTo>
                  <a:cubicBezTo>
                    <a:pt x="3574" y="797"/>
                    <a:pt x="3560" y="777"/>
                    <a:pt x="3540" y="774"/>
                  </a:cubicBezTo>
                  <a:cubicBezTo>
                    <a:pt x="3518" y="769"/>
                    <a:pt x="3499" y="766"/>
                    <a:pt x="3479" y="766"/>
                  </a:cubicBezTo>
                  <a:close/>
                  <a:moveTo>
                    <a:pt x="3674" y="831"/>
                  </a:moveTo>
                  <a:cubicBezTo>
                    <a:pt x="3660" y="831"/>
                    <a:pt x="3647" y="838"/>
                    <a:pt x="3641" y="850"/>
                  </a:cubicBezTo>
                  <a:cubicBezTo>
                    <a:pt x="3630" y="867"/>
                    <a:pt x="3638" y="889"/>
                    <a:pt x="3655" y="903"/>
                  </a:cubicBezTo>
                  <a:cubicBezTo>
                    <a:pt x="3691" y="931"/>
                    <a:pt x="3730" y="961"/>
                    <a:pt x="3761" y="1000"/>
                  </a:cubicBezTo>
                  <a:cubicBezTo>
                    <a:pt x="3772" y="1006"/>
                    <a:pt x="3783" y="1014"/>
                    <a:pt x="3794" y="1014"/>
                  </a:cubicBezTo>
                  <a:cubicBezTo>
                    <a:pt x="3803" y="1014"/>
                    <a:pt x="3811" y="1012"/>
                    <a:pt x="3811" y="1003"/>
                  </a:cubicBezTo>
                  <a:cubicBezTo>
                    <a:pt x="3831" y="989"/>
                    <a:pt x="3831" y="964"/>
                    <a:pt x="3817" y="947"/>
                  </a:cubicBezTo>
                  <a:cubicBezTo>
                    <a:pt x="3780" y="903"/>
                    <a:pt x="3739" y="867"/>
                    <a:pt x="3691" y="836"/>
                  </a:cubicBezTo>
                  <a:cubicBezTo>
                    <a:pt x="3686" y="832"/>
                    <a:pt x="3680" y="831"/>
                    <a:pt x="3674" y="831"/>
                  </a:cubicBezTo>
                  <a:close/>
                  <a:moveTo>
                    <a:pt x="4665" y="912"/>
                  </a:moveTo>
                  <a:cubicBezTo>
                    <a:pt x="4652" y="912"/>
                    <a:pt x="4639" y="919"/>
                    <a:pt x="4631" y="931"/>
                  </a:cubicBezTo>
                  <a:cubicBezTo>
                    <a:pt x="4603" y="973"/>
                    <a:pt x="4573" y="1012"/>
                    <a:pt x="4536" y="1042"/>
                  </a:cubicBezTo>
                  <a:cubicBezTo>
                    <a:pt x="4520" y="1056"/>
                    <a:pt x="4520" y="1081"/>
                    <a:pt x="4534" y="1098"/>
                  </a:cubicBezTo>
                  <a:cubicBezTo>
                    <a:pt x="4539" y="1109"/>
                    <a:pt x="4550" y="1112"/>
                    <a:pt x="4561" y="1112"/>
                  </a:cubicBezTo>
                  <a:cubicBezTo>
                    <a:pt x="4573" y="1112"/>
                    <a:pt x="4578" y="1109"/>
                    <a:pt x="4589" y="1098"/>
                  </a:cubicBezTo>
                  <a:cubicBezTo>
                    <a:pt x="4631" y="1059"/>
                    <a:pt x="4665" y="1017"/>
                    <a:pt x="4698" y="970"/>
                  </a:cubicBezTo>
                  <a:cubicBezTo>
                    <a:pt x="4707" y="950"/>
                    <a:pt x="4701" y="928"/>
                    <a:pt x="4684" y="917"/>
                  </a:cubicBezTo>
                  <a:cubicBezTo>
                    <a:pt x="4678" y="913"/>
                    <a:pt x="4672" y="912"/>
                    <a:pt x="4665" y="912"/>
                  </a:cubicBezTo>
                  <a:close/>
                  <a:moveTo>
                    <a:pt x="3426" y="954"/>
                  </a:moveTo>
                  <a:cubicBezTo>
                    <a:pt x="3419" y="954"/>
                    <a:pt x="3412" y="957"/>
                    <a:pt x="3407" y="961"/>
                  </a:cubicBezTo>
                  <a:cubicBezTo>
                    <a:pt x="3390" y="975"/>
                    <a:pt x="3381" y="1000"/>
                    <a:pt x="3395" y="1017"/>
                  </a:cubicBezTo>
                  <a:cubicBezTo>
                    <a:pt x="3429" y="1062"/>
                    <a:pt x="3465" y="1101"/>
                    <a:pt x="3515" y="1140"/>
                  </a:cubicBezTo>
                  <a:cubicBezTo>
                    <a:pt x="3521" y="1146"/>
                    <a:pt x="3529" y="1151"/>
                    <a:pt x="3540" y="1151"/>
                  </a:cubicBezTo>
                  <a:cubicBezTo>
                    <a:pt x="3549" y="1151"/>
                    <a:pt x="3563" y="1146"/>
                    <a:pt x="3571" y="1132"/>
                  </a:cubicBezTo>
                  <a:cubicBezTo>
                    <a:pt x="3585" y="1115"/>
                    <a:pt x="3579" y="1090"/>
                    <a:pt x="3563" y="1076"/>
                  </a:cubicBezTo>
                  <a:cubicBezTo>
                    <a:pt x="3521" y="1042"/>
                    <a:pt x="3487" y="1006"/>
                    <a:pt x="3462" y="973"/>
                  </a:cubicBezTo>
                  <a:cubicBezTo>
                    <a:pt x="3453" y="962"/>
                    <a:pt x="3440" y="954"/>
                    <a:pt x="3426" y="954"/>
                  </a:cubicBezTo>
                  <a:close/>
                  <a:moveTo>
                    <a:pt x="320" y="1055"/>
                  </a:moveTo>
                  <a:cubicBezTo>
                    <a:pt x="313" y="1055"/>
                    <a:pt x="306" y="1057"/>
                    <a:pt x="299" y="1062"/>
                  </a:cubicBezTo>
                  <a:cubicBezTo>
                    <a:pt x="279" y="1076"/>
                    <a:pt x="254" y="1095"/>
                    <a:pt x="235" y="1115"/>
                  </a:cubicBezTo>
                  <a:cubicBezTo>
                    <a:pt x="215" y="1129"/>
                    <a:pt x="215" y="1154"/>
                    <a:pt x="229" y="1171"/>
                  </a:cubicBezTo>
                  <a:cubicBezTo>
                    <a:pt x="237" y="1182"/>
                    <a:pt x="248" y="1185"/>
                    <a:pt x="257" y="1185"/>
                  </a:cubicBezTo>
                  <a:cubicBezTo>
                    <a:pt x="265" y="1185"/>
                    <a:pt x="276" y="1182"/>
                    <a:pt x="285" y="1176"/>
                  </a:cubicBezTo>
                  <a:cubicBezTo>
                    <a:pt x="304" y="1159"/>
                    <a:pt x="324" y="1143"/>
                    <a:pt x="346" y="1129"/>
                  </a:cubicBezTo>
                  <a:cubicBezTo>
                    <a:pt x="363" y="1115"/>
                    <a:pt x="368" y="1090"/>
                    <a:pt x="354" y="1073"/>
                  </a:cubicBezTo>
                  <a:cubicBezTo>
                    <a:pt x="345" y="1062"/>
                    <a:pt x="333" y="1055"/>
                    <a:pt x="320" y="1055"/>
                  </a:cubicBezTo>
                  <a:close/>
                  <a:moveTo>
                    <a:pt x="4433" y="1121"/>
                  </a:moveTo>
                  <a:cubicBezTo>
                    <a:pt x="4427" y="1121"/>
                    <a:pt x="4420" y="1123"/>
                    <a:pt x="4414" y="1126"/>
                  </a:cubicBezTo>
                  <a:cubicBezTo>
                    <a:pt x="4377" y="1151"/>
                    <a:pt x="4327" y="1168"/>
                    <a:pt x="4280" y="1182"/>
                  </a:cubicBezTo>
                  <a:cubicBezTo>
                    <a:pt x="4257" y="1187"/>
                    <a:pt x="4243" y="1210"/>
                    <a:pt x="4252" y="1229"/>
                  </a:cubicBezTo>
                  <a:cubicBezTo>
                    <a:pt x="4257" y="1249"/>
                    <a:pt x="4271" y="1257"/>
                    <a:pt x="4288" y="1257"/>
                  </a:cubicBezTo>
                  <a:cubicBezTo>
                    <a:pt x="4291" y="1257"/>
                    <a:pt x="4296" y="1257"/>
                    <a:pt x="4296" y="1254"/>
                  </a:cubicBezTo>
                  <a:cubicBezTo>
                    <a:pt x="4352" y="1240"/>
                    <a:pt x="4405" y="1221"/>
                    <a:pt x="4450" y="1196"/>
                  </a:cubicBezTo>
                  <a:cubicBezTo>
                    <a:pt x="4469" y="1185"/>
                    <a:pt x="4478" y="1165"/>
                    <a:pt x="4467" y="1143"/>
                  </a:cubicBezTo>
                  <a:cubicBezTo>
                    <a:pt x="4459" y="1129"/>
                    <a:pt x="4447" y="1121"/>
                    <a:pt x="4433" y="1121"/>
                  </a:cubicBezTo>
                  <a:close/>
                  <a:moveTo>
                    <a:pt x="3670" y="1148"/>
                  </a:moveTo>
                  <a:cubicBezTo>
                    <a:pt x="3655" y="1148"/>
                    <a:pt x="3641" y="1156"/>
                    <a:pt x="3632" y="1171"/>
                  </a:cubicBezTo>
                  <a:cubicBezTo>
                    <a:pt x="3627" y="1193"/>
                    <a:pt x="3632" y="1212"/>
                    <a:pt x="3655" y="1224"/>
                  </a:cubicBezTo>
                  <a:cubicBezTo>
                    <a:pt x="3702" y="1249"/>
                    <a:pt x="3755" y="1263"/>
                    <a:pt x="3811" y="1277"/>
                  </a:cubicBezTo>
                  <a:cubicBezTo>
                    <a:pt x="3814" y="1279"/>
                    <a:pt x="3819" y="1279"/>
                    <a:pt x="3822" y="1279"/>
                  </a:cubicBezTo>
                  <a:cubicBezTo>
                    <a:pt x="3842" y="1279"/>
                    <a:pt x="3856" y="1266"/>
                    <a:pt x="3856" y="1240"/>
                  </a:cubicBezTo>
                  <a:cubicBezTo>
                    <a:pt x="3861" y="1221"/>
                    <a:pt x="3847" y="1201"/>
                    <a:pt x="3825" y="1196"/>
                  </a:cubicBezTo>
                  <a:cubicBezTo>
                    <a:pt x="3780" y="1185"/>
                    <a:pt x="3730" y="1171"/>
                    <a:pt x="3685" y="1151"/>
                  </a:cubicBezTo>
                  <a:cubicBezTo>
                    <a:pt x="3680" y="1149"/>
                    <a:pt x="3675" y="1148"/>
                    <a:pt x="3670" y="1148"/>
                  </a:cubicBezTo>
                  <a:close/>
                  <a:moveTo>
                    <a:pt x="3877" y="1069"/>
                  </a:moveTo>
                  <a:cubicBezTo>
                    <a:pt x="3872" y="1069"/>
                    <a:pt x="3866" y="1070"/>
                    <a:pt x="3861" y="1073"/>
                  </a:cubicBezTo>
                  <a:cubicBezTo>
                    <a:pt x="3839" y="1084"/>
                    <a:pt x="3828" y="1104"/>
                    <a:pt x="3839" y="1126"/>
                  </a:cubicBezTo>
                  <a:cubicBezTo>
                    <a:pt x="3861" y="1168"/>
                    <a:pt x="3875" y="1215"/>
                    <a:pt x="3881" y="1266"/>
                  </a:cubicBezTo>
                  <a:cubicBezTo>
                    <a:pt x="3883" y="1283"/>
                    <a:pt x="3902" y="1297"/>
                    <a:pt x="3920" y="1297"/>
                  </a:cubicBezTo>
                  <a:cubicBezTo>
                    <a:pt x="3922" y="1297"/>
                    <a:pt x="3924" y="1296"/>
                    <a:pt x="3925" y="1296"/>
                  </a:cubicBezTo>
                  <a:cubicBezTo>
                    <a:pt x="3934" y="1296"/>
                    <a:pt x="3939" y="1293"/>
                    <a:pt x="3948" y="1285"/>
                  </a:cubicBezTo>
                  <a:cubicBezTo>
                    <a:pt x="3953" y="1293"/>
                    <a:pt x="3964" y="1299"/>
                    <a:pt x="3976" y="1299"/>
                  </a:cubicBezTo>
                  <a:lnTo>
                    <a:pt x="4009" y="1299"/>
                  </a:lnTo>
                  <a:cubicBezTo>
                    <a:pt x="4048" y="1299"/>
                    <a:pt x="4082" y="1296"/>
                    <a:pt x="4121" y="1293"/>
                  </a:cubicBezTo>
                  <a:lnTo>
                    <a:pt x="4140" y="1288"/>
                  </a:lnTo>
                  <a:cubicBezTo>
                    <a:pt x="4160" y="1285"/>
                    <a:pt x="4176" y="1266"/>
                    <a:pt x="4174" y="1243"/>
                  </a:cubicBezTo>
                  <a:cubicBezTo>
                    <a:pt x="4171" y="1226"/>
                    <a:pt x="4154" y="1209"/>
                    <a:pt x="4136" y="1209"/>
                  </a:cubicBezTo>
                  <a:cubicBezTo>
                    <a:pt x="4134" y="1209"/>
                    <a:pt x="4131" y="1209"/>
                    <a:pt x="4129" y="1210"/>
                  </a:cubicBezTo>
                  <a:lnTo>
                    <a:pt x="4112" y="1212"/>
                  </a:lnTo>
                  <a:cubicBezTo>
                    <a:pt x="4077" y="1219"/>
                    <a:pt x="4043" y="1222"/>
                    <a:pt x="4010" y="1222"/>
                  </a:cubicBezTo>
                  <a:cubicBezTo>
                    <a:pt x="4000" y="1222"/>
                    <a:pt x="3989" y="1222"/>
                    <a:pt x="3978" y="1221"/>
                  </a:cubicBezTo>
                  <a:cubicBezTo>
                    <a:pt x="3967" y="1221"/>
                    <a:pt x="3962" y="1224"/>
                    <a:pt x="3953" y="1226"/>
                  </a:cubicBezTo>
                  <a:cubicBezTo>
                    <a:pt x="3948" y="1182"/>
                    <a:pt x="3934" y="1137"/>
                    <a:pt x="3911" y="1095"/>
                  </a:cubicBezTo>
                  <a:cubicBezTo>
                    <a:pt x="3905" y="1079"/>
                    <a:pt x="3892" y="1069"/>
                    <a:pt x="3877" y="1069"/>
                  </a:cubicBezTo>
                  <a:close/>
                  <a:moveTo>
                    <a:pt x="152" y="1230"/>
                  </a:moveTo>
                  <a:cubicBezTo>
                    <a:pt x="140" y="1230"/>
                    <a:pt x="129" y="1236"/>
                    <a:pt x="120" y="1246"/>
                  </a:cubicBezTo>
                  <a:cubicBezTo>
                    <a:pt x="92" y="1291"/>
                    <a:pt x="70" y="1341"/>
                    <a:pt x="48" y="1394"/>
                  </a:cubicBezTo>
                  <a:cubicBezTo>
                    <a:pt x="42" y="1411"/>
                    <a:pt x="53" y="1436"/>
                    <a:pt x="73" y="1444"/>
                  </a:cubicBezTo>
                  <a:cubicBezTo>
                    <a:pt x="76" y="1447"/>
                    <a:pt x="84" y="1447"/>
                    <a:pt x="87" y="1447"/>
                  </a:cubicBezTo>
                  <a:cubicBezTo>
                    <a:pt x="101" y="1447"/>
                    <a:pt x="115" y="1436"/>
                    <a:pt x="117" y="1422"/>
                  </a:cubicBezTo>
                  <a:cubicBezTo>
                    <a:pt x="134" y="1374"/>
                    <a:pt x="156" y="1332"/>
                    <a:pt x="184" y="1291"/>
                  </a:cubicBezTo>
                  <a:cubicBezTo>
                    <a:pt x="198" y="1271"/>
                    <a:pt x="190" y="1252"/>
                    <a:pt x="173" y="1238"/>
                  </a:cubicBezTo>
                  <a:cubicBezTo>
                    <a:pt x="167" y="1232"/>
                    <a:pt x="159" y="1230"/>
                    <a:pt x="152" y="1230"/>
                  </a:cubicBezTo>
                  <a:close/>
                  <a:moveTo>
                    <a:pt x="2099" y="1506"/>
                  </a:moveTo>
                  <a:cubicBezTo>
                    <a:pt x="2064" y="1506"/>
                    <a:pt x="2026" y="1513"/>
                    <a:pt x="1987" y="1528"/>
                  </a:cubicBezTo>
                  <a:cubicBezTo>
                    <a:pt x="1967" y="1533"/>
                    <a:pt x="1956" y="1556"/>
                    <a:pt x="1964" y="1575"/>
                  </a:cubicBezTo>
                  <a:cubicBezTo>
                    <a:pt x="1970" y="1589"/>
                    <a:pt x="1984" y="1600"/>
                    <a:pt x="2000" y="1600"/>
                  </a:cubicBezTo>
                  <a:lnTo>
                    <a:pt x="2020" y="1600"/>
                  </a:lnTo>
                  <a:cubicBezTo>
                    <a:pt x="2048" y="1587"/>
                    <a:pt x="2076" y="1581"/>
                    <a:pt x="2100" y="1581"/>
                  </a:cubicBezTo>
                  <a:cubicBezTo>
                    <a:pt x="2117" y="1581"/>
                    <a:pt x="2132" y="1583"/>
                    <a:pt x="2146" y="1589"/>
                  </a:cubicBezTo>
                  <a:cubicBezTo>
                    <a:pt x="2149" y="1591"/>
                    <a:pt x="2153" y="1592"/>
                    <a:pt x="2157" y="1592"/>
                  </a:cubicBezTo>
                  <a:cubicBezTo>
                    <a:pt x="2172" y="1592"/>
                    <a:pt x="2189" y="1580"/>
                    <a:pt x="2193" y="1564"/>
                  </a:cubicBezTo>
                  <a:cubicBezTo>
                    <a:pt x="2201" y="1547"/>
                    <a:pt x="2190" y="1522"/>
                    <a:pt x="2168" y="1517"/>
                  </a:cubicBezTo>
                  <a:cubicBezTo>
                    <a:pt x="2147" y="1510"/>
                    <a:pt x="2124" y="1506"/>
                    <a:pt x="2099" y="1506"/>
                  </a:cubicBezTo>
                  <a:close/>
                  <a:moveTo>
                    <a:pt x="3925" y="1374"/>
                  </a:moveTo>
                  <a:cubicBezTo>
                    <a:pt x="3906" y="1374"/>
                    <a:pt x="3886" y="1385"/>
                    <a:pt x="3884" y="1408"/>
                  </a:cubicBezTo>
                  <a:cubicBezTo>
                    <a:pt x="3881" y="1452"/>
                    <a:pt x="3870" y="1503"/>
                    <a:pt x="3853" y="1550"/>
                  </a:cubicBezTo>
                  <a:cubicBezTo>
                    <a:pt x="3845" y="1572"/>
                    <a:pt x="3856" y="1592"/>
                    <a:pt x="3878" y="1600"/>
                  </a:cubicBezTo>
                  <a:cubicBezTo>
                    <a:pt x="3881" y="1603"/>
                    <a:pt x="3889" y="1603"/>
                    <a:pt x="3892" y="1603"/>
                  </a:cubicBezTo>
                  <a:cubicBezTo>
                    <a:pt x="3909" y="1603"/>
                    <a:pt x="3925" y="1597"/>
                    <a:pt x="3925" y="1575"/>
                  </a:cubicBezTo>
                  <a:cubicBezTo>
                    <a:pt x="3942" y="1522"/>
                    <a:pt x="3953" y="1466"/>
                    <a:pt x="3962" y="1416"/>
                  </a:cubicBezTo>
                  <a:cubicBezTo>
                    <a:pt x="3964" y="1394"/>
                    <a:pt x="3948" y="1377"/>
                    <a:pt x="3925" y="1374"/>
                  </a:cubicBezTo>
                  <a:close/>
                  <a:moveTo>
                    <a:pt x="48" y="1516"/>
                  </a:moveTo>
                  <a:cubicBezTo>
                    <a:pt x="28" y="1516"/>
                    <a:pt x="11" y="1532"/>
                    <a:pt x="6" y="1550"/>
                  </a:cubicBezTo>
                  <a:cubicBezTo>
                    <a:pt x="3" y="1589"/>
                    <a:pt x="0" y="1628"/>
                    <a:pt x="0" y="1667"/>
                  </a:cubicBezTo>
                  <a:cubicBezTo>
                    <a:pt x="0" y="1681"/>
                    <a:pt x="0" y="1698"/>
                    <a:pt x="3" y="1715"/>
                  </a:cubicBezTo>
                  <a:cubicBezTo>
                    <a:pt x="3" y="1737"/>
                    <a:pt x="20" y="1754"/>
                    <a:pt x="42" y="1754"/>
                  </a:cubicBezTo>
                  <a:cubicBezTo>
                    <a:pt x="67" y="1754"/>
                    <a:pt x="84" y="1731"/>
                    <a:pt x="84" y="1712"/>
                  </a:cubicBezTo>
                  <a:cubicBezTo>
                    <a:pt x="81" y="1698"/>
                    <a:pt x="81" y="1681"/>
                    <a:pt x="81" y="1667"/>
                  </a:cubicBezTo>
                  <a:cubicBezTo>
                    <a:pt x="81" y="1631"/>
                    <a:pt x="81" y="1597"/>
                    <a:pt x="87" y="1561"/>
                  </a:cubicBezTo>
                  <a:cubicBezTo>
                    <a:pt x="87" y="1542"/>
                    <a:pt x="73" y="1519"/>
                    <a:pt x="53" y="1517"/>
                  </a:cubicBezTo>
                  <a:cubicBezTo>
                    <a:pt x="52" y="1516"/>
                    <a:pt x="50" y="1516"/>
                    <a:pt x="48" y="1516"/>
                  </a:cubicBezTo>
                  <a:close/>
                  <a:moveTo>
                    <a:pt x="2247" y="1633"/>
                  </a:moveTo>
                  <a:cubicBezTo>
                    <a:pt x="2244" y="1633"/>
                    <a:pt x="2241" y="1633"/>
                    <a:pt x="2238" y="1634"/>
                  </a:cubicBezTo>
                  <a:cubicBezTo>
                    <a:pt x="2218" y="1642"/>
                    <a:pt x="2204" y="1662"/>
                    <a:pt x="2210" y="1684"/>
                  </a:cubicBezTo>
                  <a:cubicBezTo>
                    <a:pt x="2215" y="1701"/>
                    <a:pt x="2218" y="1723"/>
                    <a:pt x="2218" y="1745"/>
                  </a:cubicBezTo>
                  <a:cubicBezTo>
                    <a:pt x="2218" y="1768"/>
                    <a:pt x="2218" y="1793"/>
                    <a:pt x="2210" y="1821"/>
                  </a:cubicBezTo>
                  <a:cubicBezTo>
                    <a:pt x="2207" y="1840"/>
                    <a:pt x="2221" y="1863"/>
                    <a:pt x="2243" y="1865"/>
                  </a:cubicBezTo>
                  <a:lnTo>
                    <a:pt x="2249" y="1865"/>
                  </a:lnTo>
                  <a:cubicBezTo>
                    <a:pt x="2265" y="1865"/>
                    <a:pt x="2285" y="1851"/>
                    <a:pt x="2288" y="1835"/>
                  </a:cubicBezTo>
                  <a:cubicBezTo>
                    <a:pt x="2293" y="1807"/>
                    <a:pt x="2296" y="1773"/>
                    <a:pt x="2296" y="1745"/>
                  </a:cubicBezTo>
                  <a:cubicBezTo>
                    <a:pt x="2296" y="1715"/>
                    <a:pt x="2293" y="1687"/>
                    <a:pt x="2288" y="1662"/>
                  </a:cubicBezTo>
                  <a:cubicBezTo>
                    <a:pt x="2281" y="1645"/>
                    <a:pt x="2266" y="1633"/>
                    <a:pt x="2247" y="1633"/>
                  </a:cubicBezTo>
                  <a:close/>
                  <a:moveTo>
                    <a:pt x="1898" y="1637"/>
                  </a:moveTo>
                  <a:cubicBezTo>
                    <a:pt x="1882" y="1637"/>
                    <a:pt x="1868" y="1649"/>
                    <a:pt x="1861" y="1667"/>
                  </a:cubicBezTo>
                  <a:cubicBezTo>
                    <a:pt x="1855" y="1690"/>
                    <a:pt x="1853" y="1715"/>
                    <a:pt x="1853" y="1745"/>
                  </a:cubicBezTo>
                  <a:cubicBezTo>
                    <a:pt x="1853" y="1773"/>
                    <a:pt x="1855" y="1807"/>
                    <a:pt x="1861" y="1837"/>
                  </a:cubicBezTo>
                  <a:cubicBezTo>
                    <a:pt x="1867" y="1854"/>
                    <a:pt x="1883" y="1868"/>
                    <a:pt x="1900" y="1868"/>
                  </a:cubicBezTo>
                  <a:lnTo>
                    <a:pt x="1908" y="1868"/>
                  </a:lnTo>
                  <a:cubicBezTo>
                    <a:pt x="1928" y="1865"/>
                    <a:pt x="1942" y="1843"/>
                    <a:pt x="1939" y="1823"/>
                  </a:cubicBezTo>
                  <a:cubicBezTo>
                    <a:pt x="1936" y="1798"/>
                    <a:pt x="1931" y="1773"/>
                    <a:pt x="1931" y="1751"/>
                  </a:cubicBezTo>
                  <a:cubicBezTo>
                    <a:pt x="1931" y="1726"/>
                    <a:pt x="1931" y="1703"/>
                    <a:pt x="1939" y="1687"/>
                  </a:cubicBezTo>
                  <a:cubicBezTo>
                    <a:pt x="1945" y="1667"/>
                    <a:pt x="1931" y="1645"/>
                    <a:pt x="1911" y="1639"/>
                  </a:cubicBezTo>
                  <a:cubicBezTo>
                    <a:pt x="1907" y="1638"/>
                    <a:pt x="1902" y="1637"/>
                    <a:pt x="1898" y="1637"/>
                  </a:cubicBezTo>
                  <a:close/>
                  <a:moveTo>
                    <a:pt x="3831" y="1667"/>
                  </a:moveTo>
                  <a:cubicBezTo>
                    <a:pt x="3818" y="1667"/>
                    <a:pt x="3804" y="1674"/>
                    <a:pt x="3797" y="1687"/>
                  </a:cubicBezTo>
                  <a:cubicBezTo>
                    <a:pt x="3772" y="1729"/>
                    <a:pt x="3744" y="1770"/>
                    <a:pt x="3713" y="1812"/>
                  </a:cubicBezTo>
                  <a:cubicBezTo>
                    <a:pt x="3699" y="1829"/>
                    <a:pt x="3702" y="1854"/>
                    <a:pt x="3722" y="1868"/>
                  </a:cubicBezTo>
                  <a:cubicBezTo>
                    <a:pt x="3727" y="1876"/>
                    <a:pt x="3736" y="1879"/>
                    <a:pt x="3744" y="1879"/>
                  </a:cubicBezTo>
                  <a:cubicBezTo>
                    <a:pt x="3755" y="1879"/>
                    <a:pt x="3766" y="1871"/>
                    <a:pt x="3772" y="1863"/>
                  </a:cubicBezTo>
                  <a:cubicBezTo>
                    <a:pt x="3808" y="1815"/>
                    <a:pt x="3839" y="1770"/>
                    <a:pt x="3864" y="1726"/>
                  </a:cubicBezTo>
                  <a:cubicBezTo>
                    <a:pt x="3875" y="1709"/>
                    <a:pt x="3870" y="1684"/>
                    <a:pt x="3850" y="1673"/>
                  </a:cubicBezTo>
                  <a:cubicBezTo>
                    <a:pt x="3844" y="1669"/>
                    <a:pt x="3838" y="1667"/>
                    <a:pt x="3831" y="1667"/>
                  </a:cubicBezTo>
                  <a:close/>
                  <a:moveTo>
                    <a:pt x="65" y="1828"/>
                  </a:moveTo>
                  <a:cubicBezTo>
                    <a:pt x="62" y="1828"/>
                    <a:pt x="59" y="1828"/>
                    <a:pt x="56" y="1829"/>
                  </a:cubicBezTo>
                  <a:cubicBezTo>
                    <a:pt x="34" y="1837"/>
                    <a:pt x="20" y="1857"/>
                    <a:pt x="28" y="1879"/>
                  </a:cubicBezTo>
                  <a:cubicBezTo>
                    <a:pt x="42" y="1932"/>
                    <a:pt x="59" y="1982"/>
                    <a:pt x="84" y="2033"/>
                  </a:cubicBezTo>
                  <a:cubicBezTo>
                    <a:pt x="89" y="2047"/>
                    <a:pt x="103" y="2058"/>
                    <a:pt x="117" y="2058"/>
                  </a:cubicBezTo>
                  <a:cubicBezTo>
                    <a:pt x="123" y="2058"/>
                    <a:pt x="129" y="2052"/>
                    <a:pt x="131" y="2049"/>
                  </a:cubicBezTo>
                  <a:cubicBezTo>
                    <a:pt x="154" y="2038"/>
                    <a:pt x="165" y="2019"/>
                    <a:pt x="154" y="1996"/>
                  </a:cubicBezTo>
                  <a:cubicBezTo>
                    <a:pt x="131" y="1955"/>
                    <a:pt x="117" y="1907"/>
                    <a:pt x="103" y="1857"/>
                  </a:cubicBezTo>
                  <a:cubicBezTo>
                    <a:pt x="99" y="1840"/>
                    <a:pt x="82" y="1828"/>
                    <a:pt x="65" y="1828"/>
                  </a:cubicBezTo>
                  <a:close/>
                  <a:moveTo>
                    <a:pt x="3642" y="1911"/>
                  </a:moveTo>
                  <a:cubicBezTo>
                    <a:pt x="3632" y="1911"/>
                    <a:pt x="3621" y="1916"/>
                    <a:pt x="3613" y="1924"/>
                  </a:cubicBezTo>
                  <a:cubicBezTo>
                    <a:pt x="3577" y="1960"/>
                    <a:pt x="3543" y="1994"/>
                    <a:pt x="3501" y="2030"/>
                  </a:cubicBezTo>
                  <a:cubicBezTo>
                    <a:pt x="3479" y="2044"/>
                    <a:pt x="3479" y="2066"/>
                    <a:pt x="3493" y="2086"/>
                  </a:cubicBezTo>
                  <a:cubicBezTo>
                    <a:pt x="3501" y="2091"/>
                    <a:pt x="3515" y="2100"/>
                    <a:pt x="3524" y="2100"/>
                  </a:cubicBezTo>
                  <a:cubicBezTo>
                    <a:pt x="3532" y="2100"/>
                    <a:pt x="3543" y="2100"/>
                    <a:pt x="3549" y="2088"/>
                  </a:cubicBezTo>
                  <a:cubicBezTo>
                    <a:pt x="3591" y="2052"/>
                    <a:pt x="3632" y="2019"/>
                    <a:pt x="3669" y="1980"/>
                  </a:cubicBezTo>
                  <a:cubicBezTo>
                    <a:pt x="3685" y="1963"/>
                    <a:pt x="3685" y="1941"/>
                    <a:pt x="3669" y="1924"/>
                  </a:cubicBezTo>
                  <a:cubicBezTo>
                    <a:pt x="3662" y="1916"/>
                    <a:pt x="3652" y="1911"/>
                    <a:pt x="3642" y="1911"/>
                  </a:cubicBezTo>
                  <a:close/>
                  <a:moveTo>
                    <a:pt x="2194" y="1932"/>
                  </a:moveTo>
                  <a:cubicBezTo>
                    <a:pt x="2179" y="1932"/>
                    <a:pt x="2165" y="1940"/>
                    <a:pt x="2157" y="1955"/>
                  </a:cubicBezTo>
                  <a:cubicBezTo>
                    <a:pt x="2140" y="2002"/>
                    <a:pt x="2118" y="2041"/>
                    <a:pt x="2084" y="2083"/>
                  </a:cubicBezTo>
                  <a:cubicBezTo>
                    <a:pt x="2076" y="2102"/>
                    <a:pt x="2079" y="2128"/>
                    <a:pt x="2095" y="2141"/>
                  </a:cubicBezTo>
                  <a:cubicBezTo>
                    <a:pt x="2104" y="2144"/>
                    <a:pt x="2112" y="2147"/>
                    <a:pt x="2120" y="2147"/>
                  </a:cubicBezTo>
                  <a:cubicBezTo>
                    <a:pt x="2134" y="2147"/>
                    <a:pt x="2148" y="2141"/>
                    <a:pt x="2151" y="2130"/>
                  </a:cubicBezTo>
                  <a:cubicBezTo>
                    <a:pt x="2182" y="2083"/>
                    <a:pt x="2210" y="2035"/>
                    <a:pt x="2232" y="1985"/>
                  </a:cubicBezTo>
                  <a:cubicBezTo>
                    <a:pt x="2238" y="1966"/>
                    <a:pt x="2232" y="1943"/>
                    <a:pt x="2210" y="1935"/>
                  </a:cubicBezTo>
                  <a:cubicBezTo>
                    <a:pt x="2205" y="1933"/>
                    <a:pt x="2199" y="1932"/>
                    <a:pt x="2194" y="1932"/>
                  </a:cubicBezTo>
                  <a:close/>
                  <a:moveTo>
                    <a:pt x="1951" y="1933"/>
                  </a:moveTo>
                  <a:cubicBezTo>
                    <a:pt x="1945" y="1933"/>
                    <a:pt x="1939" y="1935"/>
                    <a:pt x="1934" y="1938"/>
                  </a:cubicBezTo>
                  <a:cubicBezTo>
                    <a:pt x="1914" y="1949"/>
                    <a:pt x="1903" y="1969"/>
                    <a:pt x="1914" y="1991"/>
                  </a:cubicBezTo>
                  <a:cubicBezTo>
                    <a:pt x="1934" y="2038"/>
                    <a:pt x="1961" y="2088"/>
                    <a:pt x="1995" y="2133"/>
                  </a:cubicBezTo>
                  <a:cubicBezTo>
                    <a:pt x="2000" y="2144"/>
                    <a:pt x="2012" y="2150"/>
                    <a:pt x="2026" y="2150"/>
                  </a:cubicBezTo>
                  <a:cubicBezTo>
                    <a:pt x="2034" y="2150"/>
                    <a:pt x="2042" y="2150"/>
                    <a:pt x="2051" y="2144"/>
                  </a:cubicBezTo>
                  <a:cubicBezTo>
                    <a:pt x="2070" y="2130"/>
                    <a:pt x="2073" y="2105"/>
                    <a:pt x="2059" y="2088"/>
                  </a:cubicBezTo>
                  <a:cubicBezTo>
                    <a:pt x="2031" y="2047"/>
                    <a:pt x="2009" y="2005"/>
                    <a:pt x="1987" y="1960"/>
                  </a:cubicBezTo>
                  <a:cubicBezTo>
                    <a:pt x="1978" y="1944"/>
                    <a:pt x="1966" y="1933"/>
                    <a:pt x="1951" y="1933"/>
                  </a:cubicBezTo>
                  <a:close/>
                  <a:moveTo>
                    <a:pt x="3402" y="2122"/>
                  </a:moveTo>
                  <a:cubicBezTo>
                    <a:pt x="3393" y="2122"/>
                    <a:pt x="3385" y="2125"/>
                    <a:pt x="3379" y="2130"/>
                  </a:cubicBezTo>
                  <a:cubicBezTo>
                    <a:pt x="3337" y="2158"/>
                    <a:pt x="3295" y="2186"/>
                    <a:pt x="3250" y="2214"/>
                  </a:cubicBezTo>
                  <a:cubicBezTo>
                    <a:pt x="3228" y="2222"/>
                    <a:pt x="3225" y="2248"/>
                    <a:pt x="3236" y="2267"/>
                  </a:cubicBezTo>
                  <a:cubicBezTo>
                    <a:pt x="3242" y="2275"/>
                    <a:pt x="3256" y="2284"/>
                    <a:pt x="3270" y="2284"/>
                  </a:cubicBezTo>
                  <a:lnTo>
                    <a:pt x="3292" y="2284"/>
                  </a:lnTo>
                  <a:cubicBezTo>
                    <a:pt x="3340" y="2256"/>
                    <a:pt x="3381" y="2228"/>
                    <a:pt x="3423" y="2197"/>
                  </a:cubicBezTo>
                  <a:cubicBezTo>
                    <a:pt x="3446" y="2183"/>
                    <a:pt x="3448" y="2158"/>
                    <a:pt x="3434" y="2141"/>
                  </a:cubicBezTo>
                  <a:cubicBezTo>
                    <a:pt x="3426" y="2128"/>
                    <a:pt x="3414" y="2122"/>
                    <a:pt x="3402" y="2122"/>
                  </a:cubicBezTo>
                  <a:close/>
                  <a:moveTo>
                    <a:pt x="197" y="2111"/>
                  </a:moveTo>
                  <a:cubicBezTo>
                    <a:pt x="189" y="2111"/>
                    <a:pt x="181" y="2114"/>
                    <a:pt x="173" y="2119"/>
                  </a:cubicBezTo>
                  <a:cubicBezTo>
                    <a:pt x="154" y="2133"/>
                    <a:pt x="151" y="2158"/>
                    <a:pt x="165" y="2175"/>
                  </a:cubicBezTo>
                  <a:cubicBezTo>
                    <a:pt x="198" y="2220"/>
                    <a:pt x="235" y="2261"/>
                    <a:pt x="271" y="2301"/>
                  </a:cubicBezTo>
                  <a:cubicBezTo>
                    <a:pt x="279" y="2309"/>
                    <a:pt x="290" y="2312"/>
                    <a:pt x="299" y="2312"/>
                  </a:cubicBezTo>
                  <a:cubicBezTo>
                    <a:pt x="310" y="2312"/>
                    <a:pt x="315" y="2303"/>
                    <a:pt x="327" y="2301"/>
                  </a:cubicBezTo>
                  <a:cubicBezTo>
                    <a:pt x="343" y="2284"/>
                    <a:pt x="343" y="2259"/>
                    <a:pt x="327" y="2245"/>
                  </a:cubicBezTo>
                  <a:cubicBezTo>
                    <a:pt x="293" y="2206"/>
                    <a:pt x="257" y="2172"/>
                    <a:pt x="229" y="2130"/>
                  </a:cubicBezTo>
                  <a:cubicBezTo>
                    <a:pt x="221" y="2117"/>
                    <a:pt x="209" y="2111"/>
                    <a:pt x="197" y="2111"/>
                  </a:cubicBezTo>
                  <a:close/>
                  <a:moveTo>
                    <a:pt x="2027" y="2183"/>
                  </a:moveTo>
                  <a:cubicBezTo>
                    <a:pt x="2017" y="2183"/>
                    <a:pt x="2006" y="2188"/>
                    <a:pt x="1998" y="2197"/>
                  </a:cubicBezTo>
                  <a:cubicBezTo>
                    <a:pt x="1961" y="2231"/>
                    <a:pt x="1925" y="2261"/>
                    <a:pt x="1883" y="2295"/>
                  </a:cubicBezTo>
                  <a:cubicBezTo>
                    <a:pt x="1861" y="2309"/>
                    <a:pt x="1858" y="2331"/>
                    <a:pt x="1872" y="2351"/>
                  </a:cubicBezTo>
                  <a:cubicBezTo>
                    <a:pt x="1878" y="2359"/>
                    <a:pt x="1889" y="2367"/>
                    <a:pt x="1903" y="2367"/>
                  </a:cubicBezTo>
                  <a:cubicBezTo>
                    <a:pt x="1911" y="2367"/>
                    <a:pt x="1917" y="2365"/>
                    <a:pt x="1931" y="2356"/>
                  </a:cubicBezTo>
                  <a:cubicBezTo>
                    <a:pt x="1973" y="2326"/>
                    <a:pt x="2014" y="2289"/>
                    <a:pt x="2053" y="2253"/>
                  </a:cubicBezTo>
                  <a:cubicBezTo>
                    <a:pt x="2070" y="2239"/>
                    <a:pt x="2070" y="2214"/>
                    <a:pt x="2053" y="2197"/>
                  </a:cubicBezTo>
                  <a:cubicBezTo>
                    <a:pt x="2046" y="2188"/>
                    <a:pt x="2037" y="2183"/>
                    <a:pt x="2027" y="2183"/>
                  </a:cubicBezTo>
                  <a:close/>
                  <a:moveTo>
                    <a:pt x="2133" y="2193"/>
                  </a:moveTo>
                  <a:cubicBezTo>
                    <a:pt x="2123" y="2193"/>
                    <a:pt x="2112" y="2197"/>
                    <a:pt x="2104" y="2206"/>
                  </a:cubicBezTo>
                  <a:cubicBezTo>
                    <a:pt x="2084" y="2220"/>
                    <a:pt x="2084" y="2245"/>
                    <a:pt x="2104" y="2261"/>
                  </a:cubicBezTo>
                  <a:cubicBezTo>
                    <a:pt x="2140" y="2301"/>
                    <a:pt x="2182" y="2337"/>
                    <a:pt x="2229" y="2367"/>
                  </a:cubicBezTo>
                  <a:cubicBezTo>
                    <a:pt x="2232" y="2370"/>
                    <a:pt x="2243" y="2373"/>
                    <a:pt x="2249" y="2373"/>
                  </a:cubicBezTo>
                  <a:cubicBezTo>
                    <a:pt x="2260" y="2373"/>
                    <a:pt x="2274" y="2365"/>
                    <a:pt x="2285" y="2359"/>
                  </a:cubicBezTo>
                  <a:cubicBezTo>
                    <a:pt x="2299" y="2342"/>
                    <a:pt x="2291" y="2317"/>
                    <a:pt x="2274" y="2303"/>
                  </a:cubicBezTo>
                  <a:cubicBezTo>
                    <a:pt x="2232" y="2273"/>
                    <a:pt x="2193" y="2242"/>
                    <a:pt x="2159" y="2206"/>
                  </a:cubicBezTo>
                  <a:cubicBezTo>
                    <a:pt x="2153" y="2197"/>
                    <a:pt x="2143" y="2193"/>
                    <a:pt x="2133" y="2193"/>
                  </a:cubicBezTo>
                  <a:close/>
                  <a:moveTo>
                    <a:pt x="3136" y="2286"/>
                  </a:moveTo>
                  <a:cubicBezTo>
                    <a:pt x="3130" y="2286"/>
                    <a:pt x="3123" y="2287"/>
                    <a:pt x="3116" y="2289"/>
                  </a:cubicBezTo>
                  <a:cubicBezTo>
                    <a:pt x="3100" y="2298"/>
                    <a:pt x="3086" y="2303"/>
                    <a:pt x="3069" y="2314"/>
                  </a:cubicBezTo>
                  <a:cubicBezTo>
                    <a:pt x="3041" y="2328"/>
                    <a:pt x="3010" y="2342"/>
                    <a:pt x="2982" y="2356"/>
                  </a:cubicBezTo>
                  <a:cubicBezTo>
                    <a:pt x="2963" y="2367"/>
                    <a:pt x="2949" y="2387"/>
                    <a:pt x="2960" y="2409"/>
                  </a:cubicBezTo>
                  <a:cubicBezTo>
                    <a:pt x="2963" y="2423"/>
                    <a:pt x="2977" y="2434"/>
                    <a:pt x="2996" y="2434"/>
                  </a:cubicBezTo>
                  <a:cubicBezTo>
                    <a:pt x="2999" y="2434"/>
                    <a:pt x="3003" y="2431"/>
                    <a:pt x="3007" y="2431"/>
                  </a:cubicBezTo>
                  <a:cubicBezTo>
                    <a:pt x="3008" y="2431"/>
                    <a:pt x="3009" y="2431"/>
                    <a:pt x="3010" y="2432"/>
                  </a:cubicBezTo>
                  <a:cubicBezTo>
                    <a:pt x="3041" y="2418"/>
                    <a:pt x="3072" y="2404"/>
                    <a:pt x="3102" y="2387"/>
                  </a:cubicBezTo>
                  <a:cubicBezTo>
                    <a:pt x="3122" y="2376"/>
                    <a:pt x="3136" y="2370"/>
                    <a:pt x="3153" y="2359"/>
                  </a:cubicBezTo>
                  <a:cubicBezTo>
                    <a:pt x="3172" y="2351"/>
                    <a:pt x="3181" y="2328"/>
                    <a:pt x="3169" y="2306"/>
                  </a:cubicBezTo>
                  <a:cubicBezTo>
                    <a:pt x="3162" y="2292"/>
                    <a:pt x="3150" y="2286"/>
                    <a:pt x="3136" y="2286"/>
                  </a:cubicBezTo>
                  <a:close/>
                  <a:moveTo>
                    <a:pt x="420" y="2329"/>
                  </a:moveTo>
                  <a:cubicBezTo>
                    <a:pt x="408" y="2329"/>
                    <a:pt x="396" y="2335"/>
                    <a:pt x="388" y="2345"/>
                  </a:cubicBezTo>
                  <a:cubicBezTo>
                    <a:pt x="374" y="2365"/>
                    <a:pt x="380" y="2387"/>
                    <a:pt x="396" y="2401"/>
                  </a:cubicBezTo>
                  <a:cubicBezTo>
                    <a:pt x="444" y="2434"/>
                    <a:pt x="491" y="2457"/>
                    <a:pt x="541" y="2482"/>
                  </a:cubicBezTo>
                  <a:cubicBezTo>
                    <a:pt x="547" y="2482"/>
                    <a:pt x="550" y="2485"/>
                    <a:pt x="558" y="2485"/>
                  </a:cubicBezTo>
                  <a:cubicBezTo>
                    <a:pt x="572" y="2485"/>
                    <a:pt x="586" y="2479"/>
                    <a:pt x="592" y="2462"/>
                  </a:cubicBezTo>
                  <a:cubicBezTo>
                    <a:pt x="600" y="2440"/>
                    <a:pt x="592" y="2420"/>
                    <a:pt x="572" y="2409"/>
                  </a:cubicBezTo>
                  <a:cubicBezTo>
                    <a:pt x="527" y="2387"/>
                    <a:pt x="486" y="2365"/>
                    <a:pt x="444" y="2337"/>
                  </a:cubicBezTo>
                  <a:cubicBezTo>
                    <a:pt x="436" y="2331"/>
                    <a:pt x="428" y="2329"/>
                    <a:pt x="420" y="2329"/>
                  </a:cubicBezTo>
                  <a:close/>
                  <a:moveTo>
                    <a:pt x="2387" y="2370"/>
                  </a:moveTo>
                  <a:cubicBezTo>
                    <a:pt x="2372" y="2370"/>
                    <a:pt x="2357" y="2379"/>
                    <a:pt x="2349" y="2395"/>
                  </a:cubicBezTo>
                  <a:cubicBezTo>
                    <a:pt x="2338" y="2415"/>
                    <a:pt x="2349" y="2437"/>
                    <a:pt x="2372" y="2448"/>
                  </a:cubicBezTo>
                  <a:cubicBezTo>
                    <a:pt x="2419" y="2468"/>
                    <a:pt x="2475" y="2482"/>
                    <a:pt x="2528" y="2493"/>
                  </a:cubicBezTo>
                  <a:lnTo>
                    <a:pt x="2536" y="2493"/>
                  </a:lnTo>
                  <a:cubicBezTo>
                    <a:pt x="2553" y="2493"/>
                    <a:pt x="2570" y="2479"/>
                    <a:pt x="2578" y="2462"/>
                  </a:cubicBezTo>
                  <a:cubicBezTo>
                    <a:pt x="2581" y="2440"/>
                    <a:pt x="2567" y="2420"/>
                    <a:pt x="2544" y="2415"/>
                  </a:cubicBezTo>
                  <a:cubicBezTo>
                    <a:pt x="2497" y="2409"/>
                    <a:pt x="2447" y="2395"/>
                    <a:pt x="2402" y="2373"/>
                  </a:cubicBezTo>
                  <a:cubicBezTo>
                    <a:pt x="2397" y="2371"/>
                    <a:pt x="2392" y="2370"/>
                    <a:pt x="2387" y="2370"/>
                  </a:cubicBezTo>
                  <a:close/>
                  <a:moveTo>
                    <a:pt x="2846" y="2400"/>
                  </a:moveTo>
                  <a:cubicBezTo>
                    <a:pt x="2843" y="2400"/>
                    <a:pt x="2840" y="2400"/>
                    <a:pt x="2837" y="2401"/>
                  </a:cubicBezTo>
                  <a:cubicBezTo>
                    <a:pt x="2790" y="2412"/>
                    <a:pt x="2740" y="2420"/>
                    <a:pt x="2692" y="2423"/>
                  </a:cubicBezTo>
                  <a:cubicBezTo>
                    <a:pt x="2670" y="2426"/>
                    <a:pt x="2653" y="2443"/>
                    <a:pt x="2653" y="2465"/>
                  </a:cubicBezTo>
                  <a:cubicBezTo>
                    <a:pt x="2653" y="2485"/>
                    <a:pt x="2670" y="2504"/>
                    <a:pt x="2692" y="2504"/>
                  </a:cubicBezTo>
                  <a:cubicBezTo>
                    <a:pt x="2745" y="2499"/>
                    <a:pt x="2801" y="2493"/>
                    <a:pt x="2860" y="2479"/>
                  </a:cubicBezTo>
                  <a:cubicBezTo>
                    <a:pt x="2876" y="2471"/>
                    <a:pt x="2893" y="2451"/>
                    <a:pt x="2888" y="2429"/>
                  </a:cubicBezTo>
                  <a:cubicBezTo>
                    <a:pt x="2880" y="2414"/>
                    <a:pt x="2865" y="2400"/>
                    <a:pt x="2846" y="2400"/>
                  </a:cubicBezTo>
                  <a:close/>
                  <a:moveTo>
                    <a:pt x="1775" y="2373"/>
                  </a:moveTo>
                  <a:cubicBezTo>
                    <a:pt x="1768" y="2373"/>
                    <a:pt x="1761" y="2375"/>
                    <a:pt x="1755" y="2379"/>
                  </a:cubicBezTo>
                  <a:cubicBezTo>
                    <a:pt x="1708" y="2401"/>
                    <a:pt x="1663" y="2423"/>
                    <a:pt x="1615" y="2440"/>
                  </a:cubicBezTo>
                  <a:cubicBezTo>
                    <a:pt x="1593" y="2446"/>
                    <a:pt x="1582" y="2468"/>
                    <a:pt x="1590" y="2490"/>
                  </a:cubicBezTo>
                  <a:cubicBezTo>
                    <a:pt x="1596" y="2504"/>
                    <a:pt x="1610" y="2513"/>
                    <a:pt x="1629" y="2513"/>
                  </a:cubicBezTo>
                  <a:lnTo>
                    <a:pt x="1643" y="2513"/>
                  </a:lnTo>
                  <a:cubicBezTo>
                    <a:pt x="1691" y="2493"/>
                    <a:pt x="1744" y="2471"/>
                    <a:pt x="1788" y="2448"/>
                  </a:cubicBezTo>
                  <a:cubicBezTo>
                    <a:pt x="1811" y="2437"/>
                    <a:pt x="1816" y="2415"/>
                    <a:pt x="1805" y="2395"/>
                  </a:cubicBezTo>
                  <a:cubicBezTo>
                    <a:pt x="1800" y="2380"/>
                    <a:pt x="1788" y="2373"/>
                    <a:pt x="1775" y="2373"/>
                  </a:cubicBezTo>
                  <a:close/>
                  <a:moveTo>
                    <a:pt x="700" y="2461"/>
                  </a:moveTo>
                  <a:cubicBezTo>
                    <a:pt x="683" y="2461"/>
                    <a:pt x="668" y="2472"/>
                    <a:pt x="661" y="2490"/>
                  </a:cubicBezTo>
                  <a:cubicBezTo>
                    <a:pt x="659" y="2510"/>
                    <a:pt x="670" y="2532"/>
                    <a:pt x="689" y="2538"/>
                  </a:cubicBezTo>
                  <a:cubicBezTo>
                    <a:pt x="739" y="2554"/>
                    <a:pt x="795" y="2566"/>
                    <a:pt x="848" y="2577"/>
                  </a:cubicBezTo>
                  <a:lnTo>
                    <a:pt x="854" y="2577"/>
                  </a:lnTo>
                  <a:cubicBezTo>
                    <a:pt x="873" y="2577"/>
                    <a:pt x="890" y="2563"/>
                    <a:pt x="890" y="2540"/>
                  </a:cubicBezTo>
                  <a:cubicBezTo>
                    <a:pt x="893" y="2521"/>
                    <a:pt x="879" y="2499"/>
                    <a:pt x="857" y="2496"/>
                  </a:cubicBezTo>
                  <a:cubicBezTo>
                    <a:pt x="809" y="2490"/>
                    <a:pt x="759" y="2476"/>
                    <a:pt x="712" y="2462"/>
                  </a:cubicBezTo>
                  <a:cubicBezTo>
                    <a:pt x="708" y="2461"/>
                    <a:pt x="704" y="2461"/>
                    <a:pt x="700" y="2461"/>
                  </a:cubicBezTo>
                  <a:close/>
                  <a:moveTo>
                    <a:pt x="1481" y="2477"/>
                  </a:moveTo>
                  <a:cubicBezTo>
                    <a:pt x="1478" y="2477"/>
                    <a:pt x="1474" y="2478"/>
                    <a:pt x="1470" y="2479"/>
                  </a:cubicBezTo>
                  <a:cubicBezTo>
                    <a:pt x="1423" y="2493"/>
                    <a:pt x="1373" y="2499"/>
                    <a:pt x="1323" y="2507"/>
                  </a:cubicBezTo>
                  <a:cubicBezTo>
                    <a:pt x="1300" y="2510"/>
                    <a:pt x="1283" y="2532"/>
                    <a:pt x="1286" y="2552"/>
                  </a:cubicBezTo>
                  <a:cubicBezTo>
                    <a:pt x="1289" y="2574"/>
                    <a:pt x="1303" y="2588"/>
                    <a:pt x="1325" y="2588"/>
                  </a:cubicBezTo>
                  <a:lnTo>
                    <a:pt x="1331" y="2582"/>
                  </a:lnTo>
                  <a:cubicBezTo>
                    <a:pt x="1384" y="2577"/>
                    <a:pt x="1437" y="2568"/>
                    <a:pt x="1490" y="2554"/>
                  </a:cubicBezTo>
                  <a:cubicBezTo>
                    <a:pt x="1507" y="2549"/>
                    <a:pt x="1523" y="2526"/>
                    <a:pt x="1518" y="2507"/>
                  </a:cubicBezTo>
                  <a:cubicBezTo>
                    <a:pt x="1513" y="2493"/>
                    <a:pt x="1499" y="2477"/>
                    <a:pt x="1481" y="2477"/>
                  </a:cubicBezTo>
                  <a:close/>
                  <a:moveTo>
                    <a:pt x="1010" y="2510"/>
                  </a:moveTo>
                  <a:cubicBezTo>
                    <a:pt x="991" y="2510"/>
                    <a:pt x="971" y="2526"/>
                    <a:pt x="968" y="2549"/>
                  </a:cubicBezTo>
                  <a:cubicBezTo>
                    <a:pt x="968" y="2568"/>
                    <a:pt x="988" y="2585"/>
                    <a:pt x="1007" y="2591"/>
                  </a:cubicBezTo>
                  <a:cubicBezTo>
                    <a:pt x="1021" y="2591"/>
                    <a:pt x="1035" y="2593"/>
                    <a:pt x="1049" y="2593"/>
                  </a:cubicBezTo>
                  <a:cubicBezTo>
                    <a:pt x="1074" y="2596"/>
                    <a:pt x="1102" y="2596"/>
                    <a:pt x="1127" y="2596"/>
                  </a:cubicBezTo>
                  <a:lnTo>
                    <a:pt x="1166" y="2596"/>
                  </a:lnTo>
                  <a:cubicBezTo>
                    <a:pt x="1189" y="2593"/>
                    <a:pt x="1205" y="2577"/>
                    <a:pt x="1205" y="2554"/>
                  </a:cubicBezTo>
                  <a:cubicBezTo>
                    <a:pt x="1205" y="2535"/>
                    <a:pt x="1189" y="2515"/>
                    <a:pt x="1166" y="2515"/>
                  </a:cubicBezTo>
                  <a:lnTo>
                    <a:pt x="1164" y="2515"/>
                  </a:lnTo>
                  <a:cubicBezTo>
                    <a:pt x="1127" y="2515"/>
                    <a:pt x="1088" y="2515"/>
                    <a:pt x="1049" y="2513"/>
                  </a:cubicBezTo>
                  <a:cubicBezTo>
                    <a:pt x="1038" y="2513"/>
                    <a:pt x="1024" y="2513"/>
                    <a:pt x="1010" y="2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38"/>
          <p:cNvGrpSpPr/>
          <p:nvPr/>
        </p:nvGrpSpPr>
        <p:grpSpPr>
          <a:xfrm>
            <a:off x="517529" y="2887082"/>
            <a:ext cx="1918945" cy="1778456"/>
            <a:chOff x="517529" y="2887082"/>
            <a:chExt cx="1918945" cy="1778456"/>
          </a:xfrm>
        </p:grpSpPr>
        <p:sp>
          <p:nvSpPr>
            <p:cNvPr id="1892" name="Google Shape;1892;p38"/>
            <p:cNvSpPr/>
            <p:nvPr/>
          </p:nvSpPr>
          <p:spPr>
            <a:xfrm rot="749980">
              <a:off x="655793" y="3047546"/>
              <a:ext cx="1642416" cy="1457529"/>
            </a:xfrm>
            <a:custGeom>
              <a:avLst/>
              <a:gdLst/>
              <a:ahLst/>
              <a:cxnLst/>
              <a:rect l="l" t="t" r="r" b="b"/>
              <a:pathLst>
                <a:path w="22004" h="19527" extrusionOk="0">
                  <a:moveTo>
                    <a:pt x="9665" y="1"/>
                  </a:moveTo>
                  <a:cubicBezTo>
                    <a:pt x="9168" y="1"/>
                    <a:pt x="8708" y="168"/>
                    <a:pt x="8342" y="447"/>
                  </a:cubicBezTo>
                  <a:lnTo>
                    <a:pt x="7742" y="447"/>
                  </a:lnTo>
                  <a:lnTo>
                    <a:pt x="7742" y="631"/>
                  </a:lnTo>
                  <a:cubicBezTo>
                    <a:pt x="7720" y="634"/>
                    <a:pt x="7698" y="639"/>
                    <a:pt x="7675" y="642"/>
                  </a:cubicBezTo>
                  <a:cubicBezTo>
                    <a:pt x="7544" y="617"/>
                    <a:pt x="7410" y="606"/>
                    <a:pt x="7274" y="606"/>
                  </a:cubicBezTo>
                  <a:cubicBezTo>
                    <a:pt x="6811" y="606"/>
                    <a:pt x="6359" y="745"/>
                    <a:pt x="5963" y="1008"/>
                  </a:cubicBezTo>
                  <a:cubicBezTo>
                    <a:pt x="5949" y="1016"/>
                    <a:pt x="5940" y="1024"/>
                    <a:pt x="5929" y="1033"/>
                  </a:cubicBezTo>
                  <a:cubicBezTo>
                    <a:pt x="5485" y="1150"/>
                    <a:pt x="5070" y="1340"/>
                    <a:pt x="4688" y="1594"/>
                  </a:cubicBezTo>
                  <a:cubicBezTo>
                    <a:pt x="4609" y="1647"/>
                    <a:pt x="4534" y="1702"/>
                    <a:pt x="4462" y="1758"/>
                  </a:cubicBezTo>
                  <a:cubicBezTo>
                    <a:pt x="4255" y="1688"/>
                    <a:pt x="4038" y="1649"/>
                    <a:pt x="3820" y="1649"/>
                  </a:cubicBezTo>
                  <a:cubicBezTo>
                    <a:pt x="3630" y="1649"/>
                    <a:pt x="3457" y="1674"/>
                    <a:pt x="3298" y="1716"/>
                  </a:cubicBezTo>
                  <a:cubicBezTo>
                    <a:pt x="3256" y="1714"/>
                    <a:pt x="3215" y="1714"/>
                    <a:pt x="3170" y="1714"/>
                  </a:cubicBezTo>
                  <a:cubicBezTo>
                    <a:pt x="2539" y="1714"/>
                    <a:pt x="1940" y="2020"/>
                    <a:pt x="1569" y="2528"/>
                  </a:cubicBezTo>
                  <a:cubicBezTo>
                    <a:pt x="1401" y="2762"/>
                    <a:pt x="1217" y="3117"/>
                    <a:pt x="1192" y="3597"/>
                  </a:cubicBezTo>
                  <a:cubicBezTo>
                    <a:pt x="1114" y="3797"/>
                    <a:pt x="1066" y="4015"/>
                    <a:pt x="1058" y="4230"/>
                  </a:cubicBezTo>
                  <a:lnTo>
                    <a:pt x="927" y="4930"/>
                  </a:lnTo>
                  <a:cubicBezTo>
                    <a:pt x="765" y="5237"/>
                    <a:pt x="670" y="5586"/>
                    <a:pt x="668" y="5957"/>
                  </a:cubicBezTo>
                  <a:cubicBezTo>
                    <a:pt x="662" y="6554"/>
                    <a:pt x="1078" y="7000"/>
                    <a:pt x="969" y="7544"/>
                  </a:cubicBezTo>
                  <a:cubicBezTo>
                    <a:pt x="827" y="8258"/>
                    <a:pt x="411" y="8847"/>
                    <a:pt x="369" y="9609"/>
                  </a:cubicBezTo>
                  <a:cubicBezTo>
                    <a:pt x="355" y="9874"/>
                    <a:pt x="375" y="10139"/>
                    <a:pt x="391" y="10404"/>
                  </a:cubicBezTo>
                  <a:cubicBezTo>
                    <a:pt x="447" y="11190"/>
                    <a:pt x="500" y="11980"/>
                    <a:pt x="556" y="12764"/>
                  </a:cubicBezTo>
                  <a:cubicBezTo>
                    <a:pt x="606" y="13542"/>
                    <a:pt x="453" y="13908"/>
                    <a:pt x="196" y="14608"/>
                  </a:cubicBezTo>
                  <a:cubicBezTo>
                    <a:pt x="132" y="14775"/>
                    <a:pt x="87" y="14971"/>
                    <a:pt x="62" y="15183"/>
                  </a:cubicBezTo>
                  <a:cubicBezTo>
                    <a:pt x="1" y="15777"/>
                    <a:pt x="193" y="16368"/>
                    <a:pt x="587" y="16809"/>
                  </a:cubicBezTo>
                  <a:cubicBezTo>
                    <a:pt x="715" y="16954"/>
                    <a:pt x="868" y="17085"/>
                    <a:pt x="1036" y="17191"/>
                  </a:cubicBezTo>
                  <a:cubicBezTo>
                    <a:pt x="1041" y="17202"/>
                    <a:pt x="1050" y="17211"/>
                    <a:pt x="1058" y="17216"/>
                  </a:cubicBezTo>
                  <a:cubicBezTo>
                    <a:pt x="1859" y="18148"/>
                    <a:pt x="3142" y="19046"/>
                    <a:pt x="4328" y="19381"/>
                  </a:cubicBezTo>
                  <a:cubicBezTo>
                    <a:pt x="4664" y="19477"/>
                    <a:pt x="5019" y="19527"/>
                    <a:pt x="5372" y="19527"/>
                  </a:cubicBezTo>
                  <a:cubicBezTo>
                    <a:pt x="6172" y="19527"/>
                    <a:pt x="6964" y="19271"/>
                    <a:pt x="7525" y="18712"/>
                  </a:cubicBezTo>
                  <a:cubicBezTo>
                    <a:pt x="8508" y="18896"/>
                    <a:pt x="9509" y="18988"/>
                    <a:pt x="10508" y="18988"/>
                  </a:cubicBezTo>
                  <a:cubicBezTo>
                    <a:pt x="10912" y="18988"/>
                    <a:pt x="11316" y="18973"/>
                    <a:pt x="11718" y="18943"/>
                  </a:cubicBezTo>
                  <a:cubicBezTo>
                    <a:pt x="11862" y="18932"/>
                    <a:pt x="12009" y="18928"/>
                    <a:pt x="12159" y="18928"/>
                  </a:cubicBezTo>
                  <a:cubicBezTo>
                    <a:pt x="12576" y="18928"/>
                    <a:pt x="13009" y="18960"/>
                    <a:pt x="13429" y="18960"/>
                  </a:cubicBezTo>
                  <a:cubicBezTo>
                    <a:pt x="14345" y="18960"/>
                    <a:pt x="15203" y="18809"/>
                    <a:pt x="15724" y="17850"/>
                  </a:cubicBezTo>
                  <a:cubicBezTo>
                    <a:pt x="15844" y="17836"/>
                    <a:pt x="15947" y="17816"/>
                    <a:pt x="16056" y="17788"/>
                  </a:cubicBezTo>
                  <a:cubicBezTo>
                    <a:pt x="16084" y="17780"/>
                    <a:pt x="16112" y="17771"/>
                    <a:pt x="16140" y="17763"/>
                  </a:cubicBezTo>
                  <a:cubicBezTo>
                    <a:pt x="16268" y="17794"/>
                    <a:pt x="16396" y="17816"/>
                    <a:pt x="16533" y="17827"/>
                  </a:cubicBezTo>
                  <a:cubicBezTo>
                    <a:pt x="16703" y="17911"/>
                    <a:pt x="16890" y="17978"/>
                    <a:pt x="17105" y="18014"/>
                  </a:cubicBezTo>
                  <a:cubicBezTo>
                    <a:pt x="17211" y="18034"/>
                    <a:pt x="17317" y="18042"/>
                    <a:pt x="17426" y="18042"/>
                  </a:cubicBezTo>
                  <a:cubicBezTo>
                    <a:pt x="17995" y="18042"/>
                    <a:pt x="18536" y="17799"/>
                    <a:pt x="18907" y="17370"/>
                  </a:cubicBezTo>
                  <a:cubicBezTo>
                    <a:pt x="19362" y="16848"/>
                    <a:pt x="19563" y="16120"/>
                    <a:pt x="19853" y="15503"/>
                  </a:cubicBezTo>
                  <a:cubicBezTo>
                    <a:pt x="20330" y="14485"/>
                    <a:pt x="20857" y="13503"/>
                    <a:pt x="21443" y="12543"/>
                  </a:cubicBezTo>
                  <a:cubicBezTo>
                    <a:pt x="21809" y="11944"/>
                    <a:pt x="22004" y="11333"/>
                    <a:pt x="21566" y="10713"/>
                  </a:cubicBezTo>
                  <a:cubicBezTo>
                    <a:pt x="21449" y="10549"/>
                    <a:pt x="21315" y="10406"/>
                    <a:pt x="21159" y="10287"/>
                  </a:cubicBezTo>
                  <a:cubicBezTo>
                    <a:pt x="21161" y="10259"/>
                    <a:pt x="21161" y="10231"/>
                    <a:pt x="21161" y="10200"/>
                  </a:cubicBezTo>
                  <a:cubicBezTo>
                    <a:pt x="21161" y="9974"/>
                    <a:pt x="21136" y="9754"/>
                    <a:pt x="21089" y="9542"/>
                  </a:cubicBezTo>
                  <a:cubicBezTo>
                    <a:pt x="21259" y="9335"/>
                    <a:pt x="21390" y="9095"/>
                    <a:pt x="21465" y="8833"/>
                  </a:cubicBezTo>
                  <a:cubicBezTo>
                    <a:pt x="21633" y="8250"/>
                    <a:pt x="21493" y="7798"/>
                    <a:pt x="21331" y="7271"/>
                  </a:cubicBezTo>
                  <a:cubicBezTo>
                    <a:pt x="21242" y="6972"/>
                    <a:pt x="21119" y="6593"/>
                    <a:pt x="20997" y="6239"/>
                  </a:cubicBezTo>
                  <a:cubicBezTo>
                    <a:pt x="20949" y="6096"/>
                    <a:pt x="20885" y="5918"/>
                    <a:pt x="20815" y="5734"/>
                  </a:cubicBezTo>
                  <a:cubicBezTo>
                    <a:pt x="20838" y="5703"/>
                    <a:pt x="20857" y="5667"/>
                    <a:pt x="20874" y="5633"/>
                  </a:cubicBezTo>
                  <a:cubicBezTo>
                    <a:pt x="21080" y="5432"/>
                    <a:pt x="21248" y="5198"/>
                    <a:pt x="21359" y="4930"/>
                  </a:cubicBezTo>
                  <a:lnTo>
                    <a:pt x="21362" y="4925"/>
                  </a:lnTo>
                  <a:cubicBezTo>
                    <a:pt x="21496" y="4609"/>
                    <a:pt x="21549" y="4275"/>
                    <a:pt x="21513" y="3948"/>
                  </a:cubicBezTo>
                  <a:cubicBezTo>
                    <a:pt x="21524" y="3758"/>
                    <a:pt x="21510" y="3563"/>
                    <a:pt x="21474" y="3368"/>
                  </a:cubicBezTo>
                  <a:cubicBezTo>
                    <a:pt x="21326" y="2556"/>
                    <a:pt x="20734" y="1942"/>
                    <a:pt x="19964" y="1727"/>
                  </a:cubicBezTo>
                  <a:lnTo>
                    <a:pt x="19934" y="1705"/>
                  </a:lnTo>
                  <a:cubicBezTo>
                    <a:pt x="19602" y="1493"/>
                    <a:pt x="19222" y="1382"/>
                    <a:pt x="18832" y="1382"/>
                  </a:cubicBezTo>
                  <a:cubicBezTo>
                    <a:pt x="18759" y="1317"/>
                    <a:pt x="18681" y="1259"/>
                    <a:pt x="18600" y="1206"/>
                  </a:cubicBezTo>
                  <a:cubicBezTo>
                    <a:pt x="18405" y="1080"/>
                    <a:pt x="18193" y="980"/>
                    <a:pt x="17970" y="913"/>
                  </a:cubicBezTo>
                  <a:lnTo>
                    <a:pt x="17956" y="910"/>
                  </a:lnTo>
                  <a:cubicBezTo>
                    <a:pt x="17429" y="759"/>
                    <a:pt x="16876" y="757"/>
                    <a:pt x="16335" y="628"/>
                  </a:cubicBezTo>
                  <a:cubicBezTo>
                    <a:pt x="16133" y="581"/>
                    <a:pt x="15925" y="556"/>
                    <a:pt x="15718" y="556"/>
                  </a:cubicBezTo>
                  <a:cubicBezTo>
                    <a:pt x="15574" y="556"/>
                    <a:pt x="15429" y="568"/>
                    <a:pt x="15286" y="592"/>
                  </a:cubicBezTo>
                  <a:cubicBezTo>
                    <a:pt x="15210" y="607"/>
                    <a:pt x="15134" y="622"/>
                    <a:pt x="15058" y="622"/>
                  </a:cubicBezTo>
                  <a:cubicBezTo>
                    <a:pt x="15018" y="622"/>
                    <a:pt x="14977" y="618"/>
                    <a:pt x="14937" y="606"/>
                  </a:cubicBezTo>
                  <a:cubicBezTo>
                    <a:pt x="14842" y="584"/>
                    <a:pt x="14764" y="519"/>
                    <a:pt x="14686" y="466"/>
                  </a:cubicBezTo>
                  <a:cubicBezTo>
                    <a:pt x="14366" y="248"/>
                    <a:pt x="13995" y="144"/>
                    <a:pt x="13625" y="144"/>
                  </a:cubicBezTo>
                  <a:cubicBezTo>
                    <a:pt x="13027" y="144"/>
                    <a:pt x="12430" y="413"/>
                    <a:pt x="12050" y="899"/>
                  </a:cubicBezTo>
                  <a:cubicBezTo>
                    <a:pt x="11955" y="969"/>
                    <a:pt x="11871" y="1038"/>
                    <a:pt x="11799" y="1117"/>
                  </a:cubicBezTo>
                  <a:cubicBezTo>
                    <a:pt x="11718" y="1064"/>
                    <a:pt x="11637" y="1019"/>
                    <a:pt x="11553" y="980"/>
                  </a:cubicBezTo>
                  <a:lnTo>
                    <a:pt x="10995" y="453"/>
                  </a:lnTo>
                  <a:cubicBezTo>
                    <a:pt x="10619" y="160"/>
                    <a:pt x="10158" y="1"/>
                    <a:pt x="9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 rot="749980">
              <a:off x="722431" y="4026084"/>
              <a:ext cx="83151" cy="68670"/>
            </a:xfrm>
            <a:custGeom>
              <a:avLst/>
              <a:gdLst/>
              <a:ahLst/>
              <a:cxnLst/>
              <a:rect l="l" t="t" r="r" b="b"/>
              <a:pathLst>
                <a:path w="1114" h="920" extrusionOk="0">
                  <a:moveTo>
                    <a:pt x="300" y="1"/>
                  </a:moveTo>
                  <a:cubicBezTo>
                    <a:pt x="165" y="1"/>
                    <a:pt x="47" y="71"/>
                    <a:pt x="22" y="299"/>
                  </a:cubicBezTo>
                  <a:cubicBezTo>
                    <a:pt x="0" y="484"/>
                    <a:pt x="225" y="544"/>
                    <a:pt x="413" y="544"/>
                  </a:cubicBezTo>
                  <a:cubicBezTo>
                    <a:pt x="463" y="544"/>
                    <a:pt x="511" y="540"/>
                    <a:pt x="550" y="532"/>
                  </a:cubicBezTo>
                  <a:lnTo>
                    <a:pt x="550" y="532"/>
                  </a:lnTo>
                  <a:cubicBezTo>
                    <a:pt x="494" y="611"/>
                    <a:pt x="456" y="744"/>
                    <a:pt x="566" y="871"/>
                  </a:cubicBezTo>
                  <a:cubicBezTo>
                    <a:pt x="595" y="904"/>
                    <a:pt x="629" y="919"/>
                    <a:pt x="663" y="919"/>
                  </a:cubicBezTo>
                  <a:cubicBezTo>
                    <a:pt x="868" y="919"/>
                    <a:pt x="1114" y="412"/>
                    <a:pt x="761" y="171"/>
                  </a:cubicBezTo>
                  <a:cubicBezTo>
                    <a:pt x="761" y="171"/>
                    <a:pt x="510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 rot="749980">
              <a:off x="778135" y="3994444"/>
              <a:ext cx="74194" cy="72626"/>
            </a:xfrm>
            <a:custGeom>
              <a:avLst/>
              <a:gdLst/>
              <a:ahLst/>
              <a:cxnLst/>
              <a:rect l="l" t="t" r="r" b="b"/>
              <a:pathLst>
                <a:path w="994" h="973" extrusionOk="0">
                  <a:moveTo>
                    <a:pt x="427" y="1"/>
                  </a:moveTo>
                  <a:cubicBezTo>
                    <a:pt x="0" y="1"/>
                    <a:pt x="187" y="673"/>
                    <a:pt x="187" y="673"/>
                  </a:cubicBezTo>
                  <a:cubicBezTo>
                    <a:pt x="246" y="891"/>
                    <a:pt x="433" y="973"/>
                    <a:pt x="605" y="973"/>
                  </a:cubicBezTo>
                  <a:cubicBezTo>
                    <a:pt x="810" y="973"/>
                    <a:pt x="993" y="855"/>
                    <a:pt x="907" y="712"/>
                  </a:cubicBezTo>
                  <a:cubicBezTo>
                    <a:pt x="846" y="609"/>
                    <a:pt x="759" y="576"/>
                    <a:pt x="681" y="576"/>
                  </a:cubicBezTo>
                  <a:cubicBezTo>
                    <a:pt x="649" y="576"/>
                    <a:pt x="620" y="581"/>
                    <a:pt x="593" y="589"/>
                  </a:cubicBezTo>
                  <a:lnTo>
                    <a:pt x="593" y="589"/>
                  </a:lnTo>
                  <a:cubicBezTo>
                    <a:pt x="686" y="425"/>
                    <a:pt x="770" y="65"/>
                    <a:pt x="541" y="14"/>
                  </a:cubicBezTo>
                  <a:cubicBezTo>
                    <a:pt x="499" y="5"/>
                    <a:pt x="461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 rot="749980">
              <a:off x="775140" y="3987394"/>
              <a:ext cx="16123" cy="45308"/>
            </a:xfrm>
            <a:custGeom>
              <a:avLst/>
              <a:gdLst/>
              <a:ahLst/>
              <a:cxnLst/>
              <a:rect l="l" t="t" r="r" b="b"/>
              <a:pathLst>
                <a:path w="216" h="607" extrusionOk="0">
                  <a:moveTo>
                    <a:pt x="176" y="0"/>
                  </a:moveTo>
                  <a:cubicBezTo>
                    <a:pt x="167" y="0"/>
                    <a:pt x="158" y="3"/>
                    <a:pt x="151" y="9"/>
                  </a:cubicBezTo>
                  <a:cubicBezTo>
                    <a:pt x="68" y="76"/>
                    <a:pt x="20" y="151"/>
                    <a:pt x="15" y="246"/>
                  </a:cubicBezTo>
                  <a:cubicBezTo>
                    <a:pt x="1" y="428"/>
                    <a:pt x="137" y="584"/>
                    <a:pt x="143" y="592"/>
                  </a:cubicBezTo>
                  <a:cubicBezTo>
                    <a:pt x="151" y="603"/>
                    <a:pt x="160" y="606"/>
                    <a:pt x="171" y="606"/>
                  </a:cubicBezTo>
                  <a:cubicBezTo>
                    <a:pt x="182" y="606"/>
                    <a:pt x="188" y="603"/>
                    <a:pt x="196" y="595"/>
                  </a:cubicBezTo>
                  <a:cubicBezTo>
                    <a:pt x="213" y="581"/>
                    <a:pt x="213" y="561"/>
                    <a:pt x="199" y="542"/>
                  </a:cubicBezTo>
                  <a:cubicBezTo>
                    <a:pt x="196" y="542"/>
                    <a:pt x="73" y="400"/>
                    <a:pt x="87" y="252"/>
                  </a:cubicBezTo>
                  <a:cubicBezTo>
                    <a:pt x="95" y="182"/>
                    <a:pt x="129" y="121"/>
                    <a:pt x="196" y="68"/>
                  </a:cubicBezTo>
                  <a:cubicBezTo>
                    <a:pt x="213" y="57"/>
                    <a:pt x="215" y="34"/>
                    <a:pt x="201" y="15"/>
                  </a:cubicBezTo>
                  <a:cubicBezTo>
                    <a:pt x="197" y="5"/>
                    <a:pt x="18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 rot="749980">
              <a:off x="740716" y="4007633"/>
              <a:ext cx="42994" cy="23811"/>
            </a:xfrm>
            <a:custGeom>
              <a:avLst/>
              <a:gdLst/>
              <a:ahLst/>
              <a:cxnLst/>
              <a:rect l="l" t="t" r="r" b="b"/>
              <a:pathLst>
                <a:path w="576" h="319" extrusionOk="0">
                  <a:moveTo>
                    <a:pt x="211" y="0"/>
                  </a:moveTo>
                  <a:cubicBezTo>
                    <a:pt x="89" y="0"/>
                    <a:pt x="15" y="93"/>
                    <a:pt x="12" y="96"/>
                  </a:cubicBezTo>
                  <a:cubicBezTo>
                    <a:pt x="1" y="110"/>
                    <a:pt x="1" y="132"/>
                    <a:pt x="18" y="146"/>
                  </a:cubicBezTo>
                  <a:cubicBezTo>
                    <a:pt x="26" y="154"/>
                    <a:pt x="35" y="158"/>
                    <a:pt x="44" y="158"/>
                  </a:cubicBezTo>
                  <a:cubicBezTo>
                    <a:pt x="54" y="158"/>
                    <a:pt x="63" y="153"/>
                    <a:pt x="71" y="143"/>
                  </a:cubicBezTo>
                  <a:cubicBezTo>
                    <a:pt x="71" y="143"/>
                    <a:pt x="127" y="76"/>
                    <a:pt x="214" y="76"/>
                  </a:cubicBezTo>
                  <a:cubicBezTo>
                    <a:pt x="217" y="76"/>
                    <a:pt x="221" y="76"/>
                    <a:pt x="224" y="76"/>
                  </a:cubicBezTo>
                  <a:cubicBezTo>
                    <a:pt x="316" y="85"/>
                    <a:pt x="411" y="163"/>
                    <a:pt x="503" y="302"/>
                  </a:cubicBezTo>
                  <a:cubicBezTo>
                    <a:pt x="511" y="311"/>
                    <a:pt x="522" y="319"/>
                    <a:pt x="536" y="319"/>
                  </a:cubicBezTo>
                  <a:cubicBezTo>
                    <a:pt x="542" y="319"/>
                    <a:pt x="550" y="319"/>
                    <a:pt x="556" y="311"/>
                  </a:cubicBezTo>
                  <a:cubicBezTo>
                    <a:pt x="573" y="302"/>
                    <a:pt x="575" y="277"/>
                    <a:pt x="567" y="260"/>
                  </a:cubicBezTo>
                  <a:cubicBezTo>
                    <a:pt x="458" y="96"/>
                    <a:pt x="347" y="7"/>
                    <a:pt x="227" y="1"/>
                  </a:cubicBezTo>
                  <a:cubicBezTo>
                    <a:pt x="222" y="1"/>
                    <a:pt x="216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 rot="749980">
              <a:off x="754107" y="4042824"/>
              <a:ext cx="34634" cy="40008"/>
            </a:xfrm>
            <a:custGeom>
              <a:avLst/>
              <a:gdLst/>
              <a:ahLst/>
              <a:cxnLst/>
              <a:rect l="l" t="t" r="r" b="b"/>
              <a:pathLst>
                <a:path w="464" h="536" extrusionOk="0">
                  <a:moveTo>
                    <a:pt x="238" y="1"/>
                  </a:moveTo>
                  <a:cubicBezTo>
                    <a:pt x="155" y="1"/>
                    <a:pt x="47" y="9"/>
                    <a:pt x="14" y="61"/>
                  </a:cubicBezTo>
                  <a:cubicBezTo>
                    <a:pt x="0" y="80"/>
                    <a:pt x="0" y="100"/>
                    <a:pt x="6" y="117"/>
                  </a:cubicBezTo>
                  <a:cubicBezTo>
                    <a:pt x="28" y="173"/>
                    <a:pt x="142" y="214"/>
                    <a:pt x="229" y="242"/>
                  </a:cubicBezTo>
                  <a:cubicBezTo>
                    <a:pt x="201" y="337"/>
                    <a:pt x="173" y="465"/>
                    <a:pt x="220" y="516"/>
                  </a:cubicBezTo>
                  <a:cubicBezTo>
                    <a:pt x="226" y="521"/>
                    <a:pt x="240" y="535"/>
                    <a:pt x="265" y="535"/>
                  </a:cubicBezTo>
                  <a:cubicBezTo>
                    <a:pt x="271" y="535"/>
                    <a:pt x="279" y="532"/>
                    <a:pt x="285" y="532"/>
                  </a:cubicBezTo>
                  <a:cubicBezTo>
                    <a:pt x="405" y="502"/>
                    <a:pt x="452" y="326"/>
                    <a:pt x="460" y="306"/>
                  </a:cubicBezTo>
                  <a:cubicBezTo>
                    <a:pt x="463" y="290"/>
                    <a:pt x="449" y="265"/>
                    <a:pt x="432" y="259"/>
                  </a:cubicBezTo>
                  <a:cubicBezTo>
                    <a:pt x="431" y="259"/>
                    <a:pt x="429" y="259"/>
                    <a:pt x="427" y="259"/>
                  </a:cubicBezTo>
                  <a:cubicBezTo>
                    <a:pt x="411" y="259"/>
                    <a:pt x="393" y="270"/>
                    <a:pt x="388" y="290"/>
                  </a:cubicBezTo>
                  <a:cubicBezTo>
                    <a:pt x="377" y="326"/>
                    <a:pt x="335" y="435"/>
                    <a:pt x="271" y="460"/>
                  </a:cubicBezTo>
                  <a:cubicBezTo>
                    <a:pt x="265" y="429"/>
                    <a:pt x="282" y="326"/>
                    <a:pt x="313" y="234"/>
                  </a:cubicBezTo>
                  <a:cubicBezTo>
                    <a:pt x="315" y="223"/>
                    <a:pt x="315" y="212"/>
                    <a:pt x="310" y="200"/>
                  </a:cubicBezTo>
                  <a:cubicBezTo>
                    <a:pt x="304" y="195"/>
                    <a:pt x="296" y="186"/>
                    <a:pt x="285" y="184"/>
                  </a:cubicBezTo>
                  <a:cubicBezTo>
                    <a:pt x="198" y="159"/>
                    <a:pt x="112" y="125"/>
                    <a:pt x="84" y="100"/>
                  </a:cubicBezTo>
                  <a:cubicBezTo>
                    <a:pt x="107" y="87"/>
                    <a:pt x="170" y="78"/>
                    <a:pt x="241" y="78"/>
                  </a:cubicBezTo>
                  <a:cubicBezTo>
                    <a:pt x="262" y="78"/>
                    <a:pt x="285" y="79"/>
                    <a:pt x="307" y="80"/>
                  </a:cubicBezTo>
                  <a:cubicBezTo>
                    <a:pt x="308" y="81"/>
                    <a:pt x="310" y="81"/>
                    <a:pt x="311" y="81"/>
                  </a:cubicBezTo>
                  <a:cubicBezTo>
                    <a:pt x="331" y="81"/>
                    <a:pt x="344" y="62"/>
                    <a:pt x="349" y="44"/>
                  </a:cubicBezTo>
                  <a:cubicBezTo>
                    <a:pt x="352" y="25"/>
                    <a:pt x="335" y="5"/>
                    <a:pt x="313" y="2"/>
                  </a:cubicBezTo>
                  <a:cubicBezTo>
                    <a:pt x="294" y="2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 rot="749980">
              <a:off x="789430" y="4015829"/>
              <a:ext cx="38366" cy="46800"/>
            </a:xfrm>
            <a:custGeom>
              <a:avLst/>
              <a:gdLst/>
              <a:ahLst/>
              <a:cxnLst/>
              <a:rect l="l" t="t" r="r" b="b"/>
              <a:pathLst>
                <a:path w="514" h="627" extrusionOk="0">
                  <a:moveTo>
                    <a:pt x="183" y="0"/>
                  </a:moveTo>
                  <a:cubicBezTo>
                    <a:pt x="173" y="0"/>
                    <a:pt x="163" y="2"/>
                    <a:pt x="154" y="7"/>
                  </a:cubicBezTo>
                  <a:cubicBezTo>
                    <a:pt x="81" y="46"/>
                    <a:pt x="20" y="247"/>
                    <a:pt x="3" y="311"/>
                  </a:cubicBezTo>
                  <a:cubicBezTo>
                    <a:pt x="0" y="328"/>
                    <a:pt x="12" y="350"/>
                    <a:pt x="31" y="356"/>
                  </a:cubicBezTo>
                  <a:cubicBezTo>
                    <a:pt x="34" y="357"/>
                    <a:pt x="38" y="357"/>
                    <a:pt x="41" y="357"/>
                  </a:cubicBezTo>
                  <a:cubicBezTo>
                    <a:pt x="57" y="357"/>
                    <a:pt x="72" y="346"/>
                    <a:pt x="79" y="328"/>
                  </a:cubicBezTo>
                  <a:cubicBezTo>
                    <a:pt x="112" y="213"/>
                    <a:pt x="157" y="102"/>
                    <a:pt x="185" y="77"/>
                  </a:cubicBezTo>
                  <a:cubicBezTo>
                    <a:pt x="207" y="113"/>
                    <a:pt x="212" y="255"/>
                    <a:pt x="199" y="397"/>
                  </a:cubicBezTo>
                  <a:cubicBezTo>
                    <a:pt x="196" y="420"/>
                    <a:pt x="210" y="436"/>
                    <a:pt x="226" y="439"/>
                  </a:cubicBezTo>
                  <a:cubicBezTo>
                    <a:pt x="291" y="456"/>
                    <a:pt x="366" y="478"/>
                    <a:pt x="408" y="495"/>
                  </a:cubicBezTo>
                  <a:cubicBezTo>
                    <a:pt x="363" y="512"/>
                    <a:pt x="279" y="534"/>
                    <a:pt x="210" y="548"/>
                  </a:cubicBezTo>
                  <a:cubicBezTo>
                    <a:pt x="190" y="551"/>
                    <a:pt x="176" y="573"/>
                    <a:pt x="179" y="593"/>
                  </a:cubicBezTo>
                  <a:cubicBezTo>
                    <a:pt x="182" y="612"/>
                    <a:pt x="199" y="626"/>
                    <a:pt x="218" y="626"/>
                  </a:cubicBezTo>
                  <a:lnTo>
                    <a:pt x="221" y="626"/>
                  </a:lnTo>
                  <a:cubicBezTo>
                    <a:pt x="483" y="573"/>
                    <a:pt x="500" y="534"/>
                    <a:pt x="505" y="520"/>
                  </a:cubicBezTo>
                  <a:cubicBezTo>
                    <a:pt x="514" y="506"/>
                    <a:pt x="508" y="492"/>
                    <a:pt x="503" y="478"/>
                  </a:cubicBezTo>
                  <a:cubicBezTo>
                    <a:pt x="486" y="445"/>
                    <a:pt x="408" y="411"/>
                    <a:pt x="274" y="378"/>
                  </a:cubicBezTo>
                  <a:cubicBezTo>
                    <a:pt x="282" y="216"/>
                    <a:pt x="279" y="32"/>
                    <a:pt x="207" y="4"/>
                  </a:cubicBezTo>
                  <a:cubicBezTo>
                    <a:pt x="199" y="2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 rot="749980">
              <a:off x="2119482" y="3435415"/>
              <a:ext cx="86360" cy="59788"/>
            </a:xfrm>
            <a:custGeom>
              <a:avLst/>
              <a:gdLst/>
              <a:ahLst/>
              <a:cxnLst/>
              <a:rect l="l" t="t" r="r" b="b"/>
              <a:pathLst>
                <a:path w="1157" h="801" extrusionOk="0">
                  <a:moveTo>
                    <a:pt x="341" y="1"/>
                  </a:moveTo>
                  <a:cubicBezTo>
                    <a:pt x="126" y="1"/>
                    <a:pt x="1" y="617"/>
                    <a:pt x="428" y="750"/>
                  </a:cubicBezTo>
                  <a:cubicBezTo>
                    <a:pt x="428" y="750"/>
                    <a:pt x="591" y="801"/>
                    <a:pt x="757" y="801"/>
                  </a:cubicBezTo>
                  <a:cubicBezTo>
                    <a:pt x="954" y="801"/>
                    <a:pt x="1157" y="729"/>
                    <a:pt x="1098" y="415"/>
                  </a:cubicBezTo>
                  <a:cubicBezTo>
                    <a:pt x="1077" y="299"/>
                    <a:pt x="975" y="259"/>
                    <a:pt x="858" y="259"/>
                  </a:cubicBezTo>
                  <a:cubicBezTo>
                    <a:pt x="740" y="259"/>
                    <a:pt x="607" y="299"/>
                    <a:pt x="524" y="343"/>
                  </a:cubicBezTo>
                  <a:lnTo>
                    <a:pt x="524" y="343"/>
                  </a:lnTo>
                  <a:cubicBezTo>
                    <a:pt x="555" y="251"/>
                    <a:pt x="555" y="113"/>
                    <a:pt x="414" y="25"/>
                  </a:cubicBezTo>
                  <a:cubicBezTo>
                    <a:pt x="389" y="8"/>
                    <a:pt x="365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 rot="749980">
              <a:off x="2073579" y="3475305"/>
              <a:ext cx="96288" cy="68969"/>
            </a:xfrm>
            <a:custGeom>
              <a:avLst/>
              <a:gdLst/>
              <a:ahLst/>
              <a:cxnLst/>
              <a:rect l="l" t="t" r="r" b="b"/>
              <a:pathLst>
                <a:path w="1290" h="924" extrusionOk="0">
                  <a:moveTo>
                    <a:pt x="516" y="1"/>
                  </a:moveTo>
                  <a:cubicBezTo>
                    <a:pt x="254" y="1"/>
                    <a:pt x="0" y="223"/>
                    <a:pt x="151" y="362"/>
                  </a:cubicBezTo>
                  <a:cubicBezTo>
                    <a:pt x="210" y="416"/>
                    <a:pt x="272" y="436"/>
                    <a:pt x="330" y="436"/>
                  </a:cubicBezTo>
                  <a:cubicBezTo>
                    <a:pt x="391" y="436"/>
                    <a:pt x="448" y="413"/>
                    <a:pt x="490" y="385"/>
                  </a:cubicBezTo>
                  <a:lnTo>
                    <a:pt x="490" y="385"/>
                  </a:lnTo>
                  <a:cubicBezTo>
                    <a:pt x="448" y="564"/>
                    <a:pt x="468" y="923"/>
                    <a:pt x="686" y="923"/>
                  </a:cubicBezTo>
                  <a:cubicBezTo>
                    <a:pt x="692" y="923"/>
                    <a:pt x="697" y="923"/>
                    <a:pt x="703" y="923"/>
                  </a:cubicBezTo>
                  <a:cubicBezTo>
                    <a:pt x="1289" y="881"/>
                    <a:pt x="857" y="189"/>
                    <a:pt x="857" y="189"/>
                  </a:cubicBezTo>
                  <a:cubicBezTo>
                    <a:pt x="771" y="52"/>
                    <a:pt x="642" y="1"/>
                    <a:pt x="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 rot="749980">
              <a:off x="2141991" y="3498502"/>
              <a:ext cx="22542" cy="43591"/>
            </a:xfrm>
            <a:custGeom>
              <a:avLst/>
              <a:gdLst/>
              <a:ahLst/>
              <a:cxnLst/>
              <a:rect l="l" t="t" r="r" b="b"/>
              <a:pathLst>
                <a:path w="302" h="584" extrusionOk="0">
                  <a:moveTo>
                    <a:pt x="43" y="1"/>
                  </a:moveTo>
                  <a:cubicBezTo>
                    <a:pt x="30" y="1"/>
                    <a:pt x="16" y="8"/>
                    <a:pt x="9" y="20"/>
                  </a:cubicBezTo>
                  <a:cubicBezTo>
                    <a:pt x="1" y="37"/>
                    <a:pt x="6" y="62"/>
                    <a:pt x="23" y="71"/>
                  </a:cubicBezTo>
                  <a:cubicBezTo>
                    <a:pt x="23" y="71"/>
                    <a:pt x="182" y="168"/>
                    <a:pt x="213" y="316"/>
                  </a:cubicBezTo>
                  <a:cubicBezTo>
                    <a:pt x="227" y="386"/>
                    <a:pt x="213" y="456"/>
                    <a:pt x="162" y="525"/>
                  </a:cubicBezTo>
                  <a:cubicBezTo>
                    <a:pt x="154" y="542"/>
                    <a:pt x="157" y="564"/>
                    <a:pt x="174" y="578"/>
                  </a:cubicBezTo>
                  <a:cubicBezTo>
                    <a:pt x="182" y="581"/>
                    <a:pt x="188" y="584"/>
                    <a:pt x="196" y="584"/>
                  </a:cubicBezTo>
                  <a:cubicBezTo>
                    <a:pt x="210" y="584"/>
                    <a:pt x="218" y="581"/>
                    <a:pt x="224" y="567"/>
                  </a:cubicBezTo>
                  <a:cubicBezTo>
                    <a:pt x="282" y="484"/>
                    <a:pt x="302" y="392"/>
                    <a:pt x="285" y="302"/>
                  </a:cubicBezTo>
                  <a:cubicBezTo>
                    <a:pt x="246" y="124"/>
                    <a:pt x="70" y="12"/>
                    <a:pt x="62" y="7"/>
                  </a:cubicBezTo>
                  <a:cubicBezTo>
                    <a:pt x="56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 rot="749980">
              <a:off x="2149652" y="3497914"/>
              <a:ext cx="44860" cy="16720"/>
            </a:xfrm>
            <a:custGeom>
              <a:avLst/>
              <a:gdLst/>
              <a:ahLst/>
              <a:cxnLst/>
              <a:rect l="l" t="t" r="r" b="b"/>
              <a:pathLst>
                <a:path w="601" h="224" extrusionOk="0">
                  <a:moveTo>
                    <a:pt x="38" y="1"/>
                  </a:moveTo>
                  <a:cubicBezTo>
                    <a:pt x="27" y="1"/>
                    <a:pt x="16" y="5"/>
                    <a:pt x="9" y="14"/>
                  </a:cubicBezTo>
                  <a:cubicBezTo>
                    <a:pt x="0" y="28"/>
                    <a:pt x="0" y="53"/>
                    <a:pt x="17" y="67"/>
                  </a:cubicBezTo>
                  <a:cubicBezTo>
                    <a:pt x="140" y="171"/>
                    <a:pt x="251" y="224"/>
                    <a:pt x="352" y="224"/>
                  </a:cubicBezTo>
                  <a:cubicBezTo>
                    <a:pt x="371" y="224"/>
                    <a:pt x="394" y="221"/>
                    <a:pt x="410" y="212"/>
                  </a:cubicBezTo>
                  <a:cubicBezTo>
                    <a:pt x="539" y="184"/>
                    <a:pt x="589" y="70"/>
                    <a:pt x="592" y="65"/>
                  </a:cubicBezTo>
                  <a:cubicBezTo>
                    <a:pt x="600" y="45"/>
                    <a:pt x="592" y="25"/>
                    <a:pt x="572" y="14"/>
                  </a:cubicBezTo>
                  <a:cubicBezTo>
                    <a:pt x="568" y="13"/>
                    <a:pt x="563" y="12"/>
                    <a:pt x="559" y="12"/>
                  </a:cubicBezTo>
                  <a:cubicBezTo>
                    <a:pt x="544" y="12"/>
                    <a:pt x="531" y="20"/>
                    <a:pt x="522" y="37"/>
                  </a:cubicBezTo>
                  <a:cubicBezTo>
                    <a:pt x="522" y="37"/>
                    <a:pt x="483" y="123"/>
                    <a:pt x="394" y="143"/>
                  </a:cubicBezTo>
                  <a:cubicBezTo>
                    <a:pt x="380" y="146"/>
                    <a:pt x="366" y="147"/>
                    <a:pt x="352" y="147"/>
                  </a:cubicBezTo>
                  <a:cubicBezTo>
                    <a:pt x="268" y="147"/>
                    <a:pt x="171" y="99"/>
                    <a:pt x="62" y="9"/>
                  </a:cubicBezTo>
                  <a:cubicBezTo>
                    <a:pt x="55" y="4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 rot="749980">
              <a:off x="2133951" y="3447461"/>
              <a:ext cx="37993" cy="39187"/>
            </a:xfrm>
            <a:custGeom>
              <a:avLst/>
              <a:gdLst/>
              <a:ahLst/>
              <a:cxnLst/>
              <a:rect l="l" t="t" r="r" b="b"/>
              <a:pathLst>
                <a:path w="509" h="525" extrusionOk="0">
                  <a:moveTo>
                    <a:pt x="140" y="0"/>
                  </a:moveTo>
                  <a:cubicBezTo>
                    <a:pt x="130" y="0"/>
                    <a:pt x="118" y="3"/>
                    <a:pt x="104" y="11"/>
                  </a:cubicBezTo>
                  <a:cubicBezTo>
                    <a:pt x="0" y="76"/>
                    <a:pt x="3" y="257"/>
                    <a:pt x="3" y="276"/>
                  </a:cubicBezTo>
                  <a:cubicBezTo>
                    <a:pt x="3" y="297"/>
                    <a:pt x="15" y="316"/>
                    <a:pt x="37" y="316"/>
                  </a:cubicBezTo>
                  <a:cubicBezTo>
                    <a:pt x="39" y="316"/>
                    <a:pt x="41" y="316"/>
                    <a:pt x="42" y="315"/>
                  </a:cubicBezTo>
                  <a:cubicBezTo>
                    <a:pt x="62" y="315"/>
                    <a:pt x="78" y="299"/>
                    <a:pt x="78" y="276"/>
                  </a:cubicBezTo>
                  <a:cubicBezTo>
                    <a:pt x="78" y="235"/>
                    <a:pt x="90" y="117"/>
                    <a:pt x="143" y="78"/>
                  </a:cubicBezTo>
                  <a:cubicBezTo>
                    <a:pt x="159" y="106"/>
                    <a:pt x="173" y="212"/>
                    <a:pt x="171" y="310"/>
                  </a:cubicBezTo>
                  <a:cubicBezTo>
                    <a:pt x="171" y="318"/>
                    <a:pt x="173" y="329"/>
                    <a:pt x="182" y="338"/>
                  </a:cubicBezTo>
                  <a:cubicBezTo>
                    <a:pt x="187" y="343"/>
                    <a:pt x="198" y="346"/>
                    <a:pt x="210" y="346"/>
                  </a:cubicBezTo>
                  <a:cubicBezTo>
                    <a:pt x="219" y="346"/>
                    <a:pt x="229" y="346"/>
                    <a:pt x="239" y="346"/>
                  </a:cubicBezTo>
                  <a:cubicBezTo>
                    <a:pt x="323" y="346"/>
                    <a:pt x="400" y="356"/>
                    <a:pt x="430" y="368"/>
                  </a:cubicBezTo>
                  <a:cubicBezTo>
                    <a:pt x="405" y="394"/>
                    <a:pt x="310" y="427"/>
                    <a:pt x="221" y="449"/>
                  </a:cubicBezTo>
                  <a:cubicBezTo>
                    <a:pt x="201" y="452"/>
                    <a:pt x="184" y="472"/>
                    <a:pt x="193" y="494"/>
                  </a:cubicBezTo>
                  <a:cubicBezTo>
                    <a:pt x="196" y="511"/>
                    <a:pt x="212" y="525"/>
                    <a:pt x="229" y="525"/>
                  </a:cubicBezTo>
                  <a:cubicBezTo>
                    <a:pt x="235" y="525"/>
                    <a:pt x="237" y="525"/>
                    <a:pt x="229" y="522"/>
                  </a:cubicBezTo>
                  <a:cubicBezTo>
                    <a:pt x="304" y="505"/>
                    <a:pt x="477" y="458"/>
                    <a:pt x="503" y="380"/>
                  </a:cubicBezTo>
                  <a:cubicBezTo>
                    <a:pt x="508" y="360"/>
                    <a:pt x="505" y="343"/>
                    <a:pt x="491" y="327"/>
                  </a:cubicBezTo>
                  <a:cubicBezTo>
                    <a:pt x="455" y="282"/>
                    <a:pt x="332" y="271"/>
                    <a:pt x="240" y="271"/>
                  </a:cubicBezTo>
                  <a:cubicBezTo>
                    <a:pt x="240" y="173"/>
                    <a:pt x="229" y="39"/>
                    <a:pt x="173" y="9"/>
                  </a:cubicBezTo>
                  <a:cubicBezTo>
                    <a:pt x="165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 rot="749980">
              <a:off x="2100791" y="3475248"/>
              <a:ext cx="41277" cy="44486"/>
            </a:xfrm>
            <a:custGeom>
              <a:avLst/>
              <a:gdLst/>
              <a:ahLst/>
              <a:cxnLst/>
              <a:rect l="l" t="t" r="r" b="b"/>
              <a:pathLst>
                <a:path w="553" h="596" extrusionOk="0">
                  <a:moveTo>
                    <a:pt x="262" y="0"/>
                  </a:moveTo>
                  <a:cubicBezTo>
                    <a:pt x="256" y="0"/>
                    <a:pt x="251" y="1"/>
                    <a:pt x="246" y="4"/>
                  </a:cubicBezTo>
                  <a:cubicBezTo>
                    <a:pt x="14" y="126"/>
                    <a:pt x="9" y="168"/>
                    <a:pt x="3" y="185"/>
                  </a:cubicBezTo>
                  <a:cubicBezTo>
                    <a:pt x="0" y="205"/>
                    <a:pt x="9" y="219"/>
                    <a:pt x="17" y="227"/>
                  </a:cubicBezTo>
                  <a:cubicBezTo>
                    <a:pt x="37" y="246"/>
                    <a:pt x="92" y="258"/>
                    <a:pt x="181" y="258"/>
                  </a:cubicBezTo>
                  <a:cubicBezTo>
                    <a:pt x="206" y="258"/>
                    <a:pt x="235" y="257"/>
                    <a:pt x="265" y="255"/>
                  </a:cubicBezTo>
                  <a:cubicBezTo>
                    <a:pt x="296" y="414"/>
                    <a:pt x="352" y="587"/>
                    <a:pt x="433" y="595"/>
                  </a:cubicBezTo>
                  <a:lnTo>
                    <a:pt x="441" y="595"/>
                  </a:lnTo>
                  <a:cubicBezTo>
                    <a:pt x="458" y="595"/>
                    <a:pt x="475" y="587"/>
                    <a:pt x="489" y="581"/>
                  </a:cubicBezTo>
                  <a:cubicBezTo>
                    <a:pt x="553" y="525"/>
                    <a:pt x="553" y="308"/>
                    <a:pt x="547" y="246"/>
                  </a:cubicBezTo>
                  <a:cubicBezTo>
                    <a:pt x="547" y="224"/>
                    <a:pt x="533" y="207"/>
                    <a:pt x="511" y="207"/>
                  </a:cubicBezTo>
                  <a:cubicBezTo>
                    <a:pt x="489" y="207"/>
                    <a:pt x="472" y="224"/>
                    <a:pt x="472" y="246"/>
                  </a:cubicBezTo>
                  <a:cubicBezTo>
                    <a:pt x="472" y="364"/>
                    <a:pt x="461" y="486"/>
                    <a:pt x="441" y="517"/>
                  </a:cubicBezTo>
                  <a:cubicBezTo>
                    <a:pt x="408" y="489"/>
                    <a:pt x="363" y="352"/>
                    <a:pt x="335" y="213"/>
                  </a:cubicBezTo>
                  <a:cubicBezTo>
                    <a:pt x="333" y="197"/>
                    <a:pt x="318" y="182"/>
                    <a:pt x="300" y="182"/>
                  </a:cubicBezTo>
                  <a:cubicBezTo>
                    <a:pt x="299" y="182"/>
                    <a:pt x="298" y="182"/>
                    <a:pt x="296" y="182"/>
                  </a:cubicBezTo>
                  <a:cubicBezTo>
                    <a:pt x="261" y="184"/>
                    <a:pt x="225" y="184"/>
                    <a:pt x="192" y="184"/>
                  </a:cubicBezTo>
                  <a:cubicBezTo>
                    <a:pt x="159" y="184"/>
                    <a:pt x="129" y="184"/>
                    <a:pt x="106" y="182"/>
                  </a:cubicBezTo>
                  <a:cubicBezTo>
                    <a:pt x="143" y="152"/>
                    <a:pt x="218" y="110"/>
                    <a:pt x="279" y="73"/>
                  </a:cubicBezTo>
                  <a:cubicBezTo>
                    <a:pt x="302" y="65"/>
                    <a:pt x="307" y="40"/>
                    <a:pt x="296" y="23"/>
                  </a:cubicBezTo>
                  <a:cubicBezTo>
                    <a:pt x="290" y="7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 rot="749980">
              <a:off x="1788462" y="4255537"/>
              <a:ext cx="88376" cy="84569"/>
            </a:xfrm>
            <a:custGeom>
              <a:avLst/>
              <a:gdLst/>
              <a:ahLst/>
              <a:cxnLst/>
              <a:rect l="l" t="t" r="r" b="b"/>
              <a:pathLst>
                <a:path w="1184" h="1133" extrusionOk="0">
                  <a:moveTo>
                    <a:pt x="696" y="84"/>
                  </a:moveTo>
                  <a:cubicBezTo>
                    <a:pt x="710" y="137"/>
                    <a:pt x="729" y="237"/>
                    <a:pt x="754" y="363"/>
                  </a:cubicBezTo>
                  <a:cubicBezTo>
                    <a:pt x="670" y="343"/>
                    <a:pt x="581" y="321"/>
                    <a:pt x="492" y="302"/>
                  </a:cubicBezTo>
                  <a:cubicBezTo>
                    <a:pt x="617" y="148"/>
                    <a:pt x="670" y="103"/>
                    <a:pt x="696" y="84"/>
                  </a:cubicBezTo>
                  <a:close/>
                  <a:moveTo>
                    <a:pt x="112" y="321"/>
                  </a:moveTo>
                  <a:cubicBezTo>
                    <a:pt x="157" y="321"/>
                    <a:pt x="246" y="332"/>
                    <a:pt x="361" y="352"/>
                  </a:cubicBezTo>
                  <a:cubicBezTo>
                    <a:pt x="325" y="399"/>
                    <a:pt x="288" y="447"/>
                    <a:pt x="249" y="502"/>
                  </a:cubicBezTo>
                  <a:cubicBezTo>
                    <a:pt x="152" y="396"/>
                    <a:pt x="124" y="343"/>
                    <a:pt x="112" y="321"/>
                  </a:cubicBezTo>
                  <a:close/>
                  <a:moveTo>
                    <a:pt x="849" y="472"/>
                  </a:moveTo>
                  <a:cubicBezTo>
                    <a:pt x="1005" y="522"/>
                    <a:pt x="1069" y="553"/>
                    <a:pt x="1089" y="567"/>
                  </a:cubicBezTo>
                  <a:cubicBezTo>
                    <a:pt x="1061" y="583"/>
                    <a:pt x="1000" y="611"/>
                    <a:pt x="877" y="653"/>
                  </a:cubicBezTo>
                  <a:cubicBezTo>
                    <a:pt x="869" y="594"/>
                    <a:pt x="860" y="536"/>
                    <a:pt x="849" y="472"/>
                  </a:cubicBezTo>
                  <a:close/>
                  <a:moveTo>
                    <a:pt x="442" y="371"/>
                  </a:moveTo>
                  <a:cubicBezTo>
                    <a:pt x="548" y="396"/>
                    <a:pt x="665" y="424"/>
                    <a:pt x="768" y="452"/>
                  </a:cubicBezTo>
                  <a:cubicBezTo>
                    <a:pt x="779" y="530"/>
                    <a:pt x="793" y="608"/>
                    <a:pt x="804" y="681"/>
                  </a:cubicBezTo>
                  <a:cubicBezTo>
                    <a:pt x="710" y="709"/>
                    <a:pt x="603" y="740"/>
                    <a:pt x="503" y="767"/>
                  </a:cubicBezTo>
                  <a:cubicBezTo>
                    <a:pt x="428" y="695"/>
                    <a:pt x="358" y="625"/>
                    <a:pt x="297" y="564"/>
                  </a:cubicBezTo>
                  <a:cubicBezTo>
                    <a:pt x="350" y="494"/>
                    <a:pt x="394" y="427"/>
                    <a:pt x="442" y="371"/>
                  </a:cubicBezTo>
                  <a:close/>
                  <a:moveTo>
                    <a:pt x="255" y="625"/>
                  </a:moveTo>
                  <a:cubicBezTo>
                    <a:pt x="302" y="678"/>
                    <a:pt x="361" y="731"/>
                    <a:pt x="419" y="793"/>
                  </a:cubicBezTo>
                  <a:cubicBezTo>
                    <a:pt x="277" y="829"/>
                    <a:pt x="163" y="848"/>
                    <a:pt x="99" y="851"/>
                  </a:cubicBezTo>
                  <a:cubicBezTo>
                    <a:pt x="129" y="807"/>
                    <a:pt x="191" y="723"/>
                    <a:pt x="255" y="625"/>
                  </a:cubicBezTo>
                  <a:close/>
                  <a:moveTo>
                    <a:pt x="810" y="754"/>
                  </a:moveTo>
                  <a:cubicBezTo>
                    <a:pt x="835" y="932"/>
                    <a:pt x="835" y="1013"/>
                    <a:pt x="832" y="1046"/>
                  </a:cubicBezTo>
                  <a:cubicBezTo>
                    <a:pt x="790" y="1019"/>
                    <a:pt x="698" y="946"/>
                    <a:pt x="570" y="829"/>
                  </a:cubicBezTo>
                  <a:cubicBezTo>
                    <a:pt x="654" y="804"/>
                    <a:pt x="737" y="779"/>
                    <a:pt x="810" y="754"/>
                  </a:cubicBezTo>
                  <a:close/>
                  <a:moveTo>
                    <a:pt x="710" y="0"/>
                  </a:moveTo>
                  <a:cubicBezTo>
                    <a:pt x="668" y="0"/>
                    <a:pt x="603" y="37"/>
                    <a:pt x="414" y="279"/>
                  </a:cubicBezTo>
                  <a:cubicBezTo>
                    <a:pt x="285" y="255"/>
                    <a:pt x="183" y="242"/>
                    <a:pt x="123" y="242"/>
                  </a:cubicBezTo>
                  <a:cubicBezTo>
                    <a:pt x="113" y="242"/>
                    <a:pt x="103" y="242"/>
                    <a:pt x="96" y="243"/>
                  </a:cubicBezTo>
                  <a:cubicBezTo>
                    <a:pt x="57" y="246"/>
                    <a:pt x="43" y="268"/>
                    <a:pt x="40" y="279"/>
                  </a:cubicBezTo>
                  <a:cubicBezTo>
                    <a:pt x="26" y="318"/>
                    <a:pt x="37" y="377"/>
                    <a:pt x="205" y="561"/>
                  </a:cubicBezTo>
                  <a:cubicBezTo>
                    <a:pt x="96" y="714"/>
                    <a:pt x="12" y="837"/>
                    <a:pt x="9" y="846"/>
                  </a:cubicBezTo>
                  <a:cubicBezTo>
                    <a:pt x="1" y="862"/>
                    <a:pt x="1" y="879"/>
                    <a:pt x="12" y="893"/>
                  </a:cubicBezTo>
                  <a:cubicBezTo>
                    <a:pt x="26" y="918"/>
                    <a:pt x="57" y="921"/>
                    <a:pt x="85" y="921"/>
                  </a:cubicBezTo>
                  <a:cubicBezTo>
                    <a:pt x="179" y="921"/>
                    <a:pt x="366" y="879"/>
                    <a:pt x="486" y="848"/>
                  </a:cubicBezTo>
                  <a:cubicBezTo>
                    <a:pt x="559" y="918"/>
                    <a:pt x="785" y="1125"/>
                    <a:pt x="846" y="1133"/>
                  </a:cubicBezTo>
                  <a:lnTo>
                    <a:pt x="852" y="1133"/>
                  </a:lnTo>
                  <a:cubicBezTo>
                    <a:pt x="866" y="1133"/>
                    <a:pt x="880" y="1127"/>
                    <a:pt x="891" y="1111"/>
                  </a:cubicBezTo>
                  <a:cubicBezTo>
                    <a:pt x="905" y="1097"/>
                    <a:pt x="933" y="1060"/>
                    <a:pt x="891" y="723"/>
                  </a:cubicBezTo>
                  <a:cubicBezTo>
                    <a:pt x="1128" y="642"/>
                    <a:pt x="1156" y="608"/>
                    <a:pt x="1164" y="597"/>
                  </a:cubicBezTo>
                  <a:cubicBezTo>
                    <a:pt x="1178" y="583"/>
                    <a:pt x="1184" y="561"/>
                    <a:pt x="1175" y="544"/>
                  </a:cubicBezTo>
                  <a:cubicBezTo>
                    <a:pt x="1170" y="522"/>
                    <a:pt x="1156" y="475"/>
                    <a:pt x="838" y="382"/>
                  </a:cubicBezTo>
                  <a:cubicBezTo>
                    <a:pt x="813" y="249"/>
                    <a:pt x="782" y="95"/>
                    <a:pt x="763" y="39"/>
                  </a:cubicBezTo>
                  <a:cubicBezTo>
                    <a:pt x="754" y="14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 rot="749980">
              <a:off x="980752" y="3204023"/>
              <a:ext cx="89197" cy="86510"/>
            </a:xfrm>
            <a:custGeom>
              <a:avLst/>
              <a:gdLst/>
              <a:ahLst/>
              <a:cxnLst/>
              <a:rect l="l" t="t" r="r" b="b"/>
              <a:pathLst>
                <a:path w="1195" h="1159" extrusionOk="0">
                  <a:moveTo>
                    <a:pt x="837" y="73"/>
                  </a:moveTo>
                  <a:cubicBezTo>
                    <a:pt x="837" y="106"/>
                    <a:pt x="829" y="170"/>
                    <a:pt x="793" y="296"/>
                  </a:cubicBezTo>
                  <a:cubicBezTo>
                    <a:pt x="745" y="274"/>
                    <a:pt x="684" y="249"/>
                    <a:pt x="628" y="221"/>
                  </a:cubicBezTo>
                  <a:cubicBezTo>
                    <a:pt x="754" y="115"/>
                    <a:pt x="815" y="84"/>
                    <a:pt x="837" y="73"/>
                  </a:cubicBezTo>
                  <a:close/>
                  <a:moveTo>
                    <a:pt x="221" y="137"/>
                  </a:moveTo>
                  <a:lnTo>
                    <a:pt x="221" y="137"/>
                  </a:lnTo>
                  <a:cubicBezTo>
                    <a:pt x="274" y="151"/>
                    <a:pt x="372" y="190"/>
                    <a:pt x="486" y="240"/>
                  </a:cubicBezTo>
                  <a:cubicBezTo>
                    <a:pt x="419" y="296"/>
                    <a:pt x="349" y="360"/>
                    <a:pt x="288" y="422"/>
                  </a:cubicBezTo>
                  <a:cubicBezTo>
                    <a:pt x="226" y="235"/>
                    <a:pt x="218" y="165"/>
                    <a:pt x="221" y="137"/>
                  </a:cubicBezTo>
                  <a:close/>
                  <a:moveTo>
                    <a:pt x="843" y="405"/>
                  </a:moveTo>
                  <a:cubicBezTo>
                    <a:pt x="1002" y="489"/>
                    <a:pt x="1069" y="533"/>
                    <a:pt x="1094" y="553"/>
                  </a:cubicBezTo>
                  <a:cubicBezTo>
                    <a:pt x="1047" y="572"/>
                    <a:pt x="932" y="608"/>
                    <a:pt x="765" y="650"/>
                  </a:cubicBezTo>
                  <a:cubicBezTo>
                    <a:pt x="793" y="567"/>
                    <a:pt x="818" y="483"/>
                    <a:pt x="843" y="405"/>
                  </a:cubicBezTo>
                  <a:close/>
                  <a:moveTo>
                    <a:pt x="561" y="276"/>
                  </a:moveTo>
                  <a:cubicBezTo>
                    <a:pt x="637" y="307"/>
                    <a:pt x="706" y="343"/>
                    <a:pt x="770" y="374"/>
                  </a:cubicBezTo>
                  <a:cubicBezTo>
                    <a:pt x="745" y="469"/>
                    <a:pt x="712" y="572"/>
                    <a:pt x="678" y="673"/>
                  </a:cubicBezTo>
                  <a:cubicBezTo>
                    <a:pt x="578" y="695"/>
                    <a:pt x="475" y="714"/>
                    <a:pt x="391" y="728"/>
                  </a:cubicBezTo>
                  <a:cubicBezTo>
                    <a:pt x="360" y="645"/>
                    <a:pt x="335" y="569"/>
                    <a:pt x="310" y="502"/>
                  </a:cubicBezTo>
                  <a:cubicBezTo>
                    <a:pt x="397" y="427"/>
                    <a:pt x="483" y="346"/>
                    <a:pt x="561" y="276"/>
                  </a:cubicBezTo>
                  <a:close/>
                  <a:moveTo>
                    <a:pt x="257" y="561"/>
                  </a:moveTo>
                  <a:cubicBezTo>
                    <a:pt x="274" y="617"/>
                    <a:pt x="293" y="678"/>
                    <a:pt x="319" y="740"/>
                  </a:cubicBezTo>
                  <a:cubicBezTo>
                    <a:pt x="244" y="750"/>
                    <a:pt x="183" y="754"/>
                    <a:pt x="142" y="754"/>
                  </a:cubicBezTo>
                  <a:cubicBezTo>
                    <a:pt x="119" y="754"/>
                    <a:pt x="102" y="753"/>
                    <a:pt x="93" y="751"/>
                  </a:cubicBezTo>
                  <a:cubicBezTo>
                    <a:pt x="118" y="712"/>
                    <a:pt x="176" y="642"/>
                    <a:pt x="257" y="561"/>
                  </a:cubicBezTo>
                  <a:close/>
                  <a:moveTo>
                    <a:pt x="651" y="754"/>
                  </a:moveTo>
                  <a:lnTo>
                    <a:pt x="651" y="754"/>
                  </a:lnTo>
                  <a:cubicBezTo>
                    <a:pt x="586" y="921"/>
                    <a:pt x="545" y="1013"/>
                    <a:pt x="522" y="1055"/>
                  </a:cubicBezTo>
                  <a:cubicBezTo>
                    <a:pt x="497" y="1005"/>
                    <a:pt x="461" y="910"/>
                    <a:pt x="419" y="798"/>
                  </a:cubicBezTo>
                  <a:cubicBezTo>
                    <a:pt x="489" y="790"/>
                    <a:pt x="567" y="770"/>
                    <a:pt x="651" y="754"/>
                  </a:cubicBezTo>
                  <a:close/>
                  <a:moveTo>
                    <a:pt x="863" y="0"/>
                  </a:moveTo>
                  <a:cubicBezTo>
                    <a:pt x="846" y="0"/>
                    <a:pt x="787" y="0"/>
                    <a:pt x="556" y="193"/>
                  </a:cubicBezTo>
                  <a:cubicBezTo>
                    <a:pt x="433" y="137"/>
                    <a:pt x="288" y="78"/>
                    <a:pt x="229" y="62"/>
                  </a:cubicBezTo>
                  <a:cubicBezTo>
                    <a:pt x="224" y="62"/>
                    <a:pt x="215" y="59"/>
                    <a:pt x="210" y="59"/>
                  </a:cubicBezTo>
                  <a:cubicBezTo>
                    <a:pt x="193" y="59"/>
                    <a:pt x="176" y="70"/>
                    <a:pt x="165" y="84"/>
                  </a:cubicBezTo>
                  <a:cubicBezTo>
                    <a:pt x="140" y="115"/>
                    <a:pt x="132" y="184"/>
                    <a:pt x="229" y="486"/>
                  </a:cubicBezTo>
                  <a:cubicBezTo>
                    <a:pt x="160" y="555"/>
                    <a:pt x="54" y="664"/>
                    <a:pt x="20" y="726"/>
                  </a:cubicBezTo>
                  <a:cubicBezTo>
                    <a:pt x="1" y="754"/>
                    <a:pt x="9" y="779"/>
                    <a:pt x="14" y="790"/>
                  </a:cubicBezTo>
                  <a:cubicBezTo>
                    <a:pt x="31" y="818"/>
                    <a:pt x="71" y="830"/>
                    <a:pt x="142" y="830"/>
                  </a:cubicBezTo>
                  <a:cubicBezTo>
                    <a:pt x="193" y="830"/>
                    <a:pt x="259" y="824"/>
                    <a:pt x="344" y="812"/>
                  </a:cubicBezTo>
                  <a:cubicBezTo>
                    <a:pt x="411" y="985"/>
                    <a:pt x="466" y="1125"/>
                    <a:pt x="469" y="1130"/>
                  </a:cubicBezTo>
                  <a:cubicBezTo>
                    <a:pt x="475" y="1147"/>
                    <a:pt x="494" y="1158"/>
                    <a:pt x="511" y="1158"/>
                  </a:cubicBezTo>
                  <a:cubicBezTo>
                    <a:pt x="542" y="1158"/>
                    <a:pt x="586" y="1158"/>
                    <a:pt x="740" y="742"/>
                  </a:cubicBezTo>
                  <a:cubicBezTo>
                    <a:pt x="837" y="723"/>
                    <a:pt x="1136" y="648"/>
                    <a:pt x="1178" y="603"/>
                  </a:cubicBezTo>
                  <a:cubicBezTo>
                    <a:pt x="1186" y="595"/>
                    <a:pt x="1195" y="578"/>
                    <a:pt x="1192" y="561"/>
                  </a:cubicBezTo>
                  <a:cubicBezTo>
                    <a:pt x="1186" y="542"/>
                    <a:pt x="1181" y="500"/>
                    <a:pt x="871" y="341"/>
                  </a:cubicBezTo>
                  <a:cubicBezTo>
                    <a:pt x="935" y="98"/>
                    <a:pt x="921" y="56"/>
                    <a:pt x="918" y="42"/>
                  </a:cubicBezTo>
                  <a:cubicBezTo>
                    <a:pt x="913" y="17"/>
                    <a:pt x="890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 rot="749980">
              <a:off x="812935" y="3710350"/>
              <a:ext cx="63595" cy="635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58" y="101"/>
                  </a:moveTo>
                  <a:cubicBezTo>
                    <a:pt x="469" y="140"/>
                    <a:pt x="483" y="187"/>
                    <a:pt x="489" y="218"/>
                  </a:cubicBezTo>
                  <a:cubicBezTo>
                    <a:pt x="505" y="302"/>
                    <a:pt x="514" y="324"/>
                    <a:pt x="525" y="338"/>
                  </a:cubicBezTo>
                  <a:cubicBezTo>
                    <a:pt x="533" y="352"/>
                    <a:pt x="553" y="358"/>
                    <a:pt x="637" y="391"/>
                  </a:cubicBezTo>
                  <a:cubicBezTo>
                    <a:pt x="667" y="399"/>
                    <a:pt x="709" y="419"/>
                    <a:pt x="743" y="433"/>
                  </a:cubicBezTo>
                  <a:cubicBezTo>
                    <a:pt x="695" y="452"/>
                    <a:pt x="617" y="480"/>
                    <a:pt x="553" y="505"/>
                  </a:cubicBezTo>
                  <a:cubicBezTo>
                    <a:pt x="544" y="508"/>
                    <a:pt x="533" y="517"/>
                    <a:pt x="531" y="525"/>
                  </a:cubicBezTo>
                  <a:cubicBezTo>
                    <a:pt x="497" y="606"/>
                    <a:pt x="455" y="692"/>
                    <a:pt x="427" y="743"/>
                  </a:cubicBezTo>
                  <a:cubicBezTo>
                    <a:pt x="405" y="687"/>
                    <a:pt x="380" y="592"/>
                    <a:pt x="360" y="511"/>
                  </a:cubicBezTo>
                  <a:cubicBezTo>
                    <a:pt x="358" y="497"/>
                    <a:pt x="344" y="489"/>
                    <a:pt x="330" y="483"/>
                  </a:cubicBezTo>
                  <a:cubicBezTo>
                    <a:pt x="249" y="469"/>
                    <a:pt x="157" y="450"/>
                    <a:pt x="109" y="436"/>
                  </a:cubicBezTo>
                  <a:cubicBezTo>
                    <a:pt x="159" y="408"/>
                    <a:pt x="263" y="363"/>
                    <a:pt x="349" y="321"/>
                  </a:cubicBezTo>
                  <a:cubicBezTo>
                    <a:pt x="360" y="316"/>
                    <a:pt x="366" y="310"/>
                    <a:pt x="372" y="299"/>
                  </a:cubicBezTo>
                  <a:cubicBezTo>
                    <a:pt x="399" y="229"/>
                    <a:pt x="433" y="148"/>
                    <a:pt x="458" y="101"/>
                  </a:cubicBezTo>
                  <a:close/>
                  <a:moveTo>
                    <a:pt x="464" y="0"/>
                  </a:moveTo>
                  <a:cubicBezTo>
                    <a:pt x="441" y="0"/>
                    <a:pt x="405" y="0"/>
                    <a:pt x="305" y="266"/>
                  </a:cubicBezTo>
                  <a:cubicBezTo>
                    <a:pt x="17" y="380"/>
                    <a:pt x="12" y="413"/>
                    <a:pt x="3" y="433"/>
                  </a:cubicBezTo>
                  <a:cubicBezTo>
                    <a:pt x="0" y="441"/>
                    <a:pt x="3" y="461"/>
                    <a:pt x="12" y="469"/>
                  </a:cubicBezTo>
                  <a:cubicBezTo>
                    <a:pt x="17" y="480"/>
                    <a:pt x="42" y="508"/>
                    <a:pt x="291" y="558"/>
                  </a:cubicBezTo>
                  <a:cubicBezTo>
                    <a:pt x="363" y="851"/>
                    <a:pt x="391" y="851"/>
                    <a:pt x="419" y="851"/>
                  </a:cubicBezTo>
                  <a:cubicBezTo>
                    <a:pt x="444" y="846"/>
                    <a:pt x="472" y="846"/>
                    <a:pt x="589" y="575"/>
                  </a:cubicBezTo>
                  <a:cubicBezTo>
                    <a:pt x="662" y="550"/>
                    <a:pt x="801" y="497"/>
                    <a:pt x="835" y="469"/>
                  </a:cubicBezTo>
                  <a:cubicBezTo>
                    <a:pt x="843" y="461"/>
                    <a:pt x="851" y="441"/>
                    <a:pt x="849" y="427"/>
                  </a:cubicBezTo>
                  <a:cubicBezTo>
                    <a:pt x="840" y="394"/>
                    <a:pt x="801" y="377"/>
                    <a:pt x="656" y="324"/>
                  </a:cubicBezTo>
                  <a:cubicBezTo>
                    <a:pt x="631" y="313"/>
                    <a:pt x="597" y="302"/>
                    <a:pt x="584" y="296"/>
                  </a:cubicBezTo>
                  <a:cubicBezTo>
                    <a:pt x="575" y="279"/>
                    <a:pt x="564" y="240"/>
                    <a:pt x="558" y="210"/>
                  </a:cubicBezTo>
                  <a:cubicBezTo>
                    <a:pt x="533" y="104"/>
                    <a:pt x="517" y="42"/>
                    <a:pt x="500" y="17"/>
                  </a:cubicBezTo>
                  <a:cubicBezTo>
                    <a:pt x="491" y="9"/>
                    <a:pt x="47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 rot="749980">
              <a:off x="1750022" y="3255848"/>
              <a:ext cx="63595" cy="63595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61" y="103"/>
                  </a:moveTo>
                  <a:cubicBezTo>
                    <a:pt x="472" y="143"/>
                    <a:pt x="486" y="190"/>
                    <a:pt x="494" y="223"/>
                  </a:cubicBezTo>
                  <a:cubicBezTo>
                    <a:pt x="511" y="307"/>
                    <a:pt x="516" y="327"/>
                    <a:pt x="528" y="341"/>
                  </a:cubicBezTo>
                  <a:cubicBezTo>
                    <a:pt x="539" y="355"/>
                    <a:pt x="555" y="363"/>
                    <a:pt x="639" y="394"/>
                  </a:cubicBezTo>
                  <a:cubicBezTo>
                    <a:pt x="670" y="405"/>
                    <a:pt x="712" y="421"/>
                    <a:pt x="748" y="435"/>
                  </a:cubicBezTo>
                  <a:cubicBezTo>
                    <a:pt x="698" y="455"/>
                    <a:pt x="622" y="483"/>
                    <a:pt x="555" y="508"/>
                  </a:cubicBezTo>
                  <a:cubicBezTo>
                    <a:pt x="550" y="511"/>
                    <a:pt x="539" y="519"/>
                    <a:pt x="536" y="528"/>
                  </a:cubicBezTo>
                  <a:cubicBezTo>
                    <a:pt x="500" y="608"/>
                    <a:pt x="458" y="695"/>
                    <a:pt x="430" y="745"/>
                  </a:cubicBezTo>
                  <a:cubicBezTo>
                    <a:pt x="410" y="689"/>
                    <a:pt x="385" y="594"/>
                    <a:pt x="363" y="516"/>
                  </a:cubicBezTo>
                  <a:cubicBezTo>
                    <a:pt x="360" y="502"/>
                    <a:pt x="346" y="491"/>
                    <a:pt x="332" y="488"/>
                  </a:cubicBezTo>
                  <a:cubicBezTo>
                    <a:pt x="251" y="475"/>
                    <a:pt x="162" y="452"/>
                    <a:pt x="112" y="438"/>
                  </a:cubicBezTo>
                  <a:cubicBezTo>
                    <a:pt x="162" y="408"/>
                    <a:pt x="262" y="363"/>
                    <a:pt x="355" y="324"/>
                  </a:cubicBezTo>
                  <a:cubicBezTo>
                    <a:pt x="363" y="318"/>
                    <a:pt x="371" y="313"/>
                    <a:pt x="374" y="302"/>
                  </a:cubicBezTo>
                  <a:cubicBezTo>
                    <a:pt x="402" y="232"/>
                    <a:pt x="438" y="154"/>
                    <a:pt x="461" y="103"/>
                  </a:cubicBezTo>
                  <a:close/>
                  <a:moveTo>
                    <a:pt x="466" y="0"/>
                  </a:moveTo>
                  <a:cubicBezTo>
                    <a:pt x="441" y="0"/>
                    <a:pt x="405" y="0"/>
                    <a:pt x="304" y="265"/>
                  </a:cubicBezTo>
                  <a:cubicBezTo>
                    <a:pt x="20" y="380"/>
                    <a:pt x="11" y="413"/>
                    <a:pt x="6" y="433"/>
                  </a:cubicBezTo>
                  <a:cubicBezTo>
                    <a:pt x="0" y="441"/>
                    <a:pt x="6" y="461"/>
                    <a:pt x="11" y="469"/>
                  </a:cubicBezTo>
                  <a:cubicBezTo>
                    <a:pt x="20" y="480"/>
                    <a:pt x="42" y="508"/>
                    <a:pt x="290" y="558"/>
                  </a:cubicBezTo>
                  <a:cubicBezTo>
                    <a:pt x="363" y="851"/>
                    <a:pt x="391" y="851"/>
                    <a:pt x="419" y="851"/>
                  </a:cubicBezTo>
                  <a:cubicBezTo>
                    <a:pt x="444" y="846"/>
                    <a:pt x="472" y="846"/>
                    <a:pt x="592" y="575"/>
                  </a:cubicBezTo>
                  <a:cubicBezTo>
                    <a:pt x="664" y="547"/>
                    <a:pt x="804" y="497"/>
                    <a:pt x="834" y="469"/>
                  </a:cubicBezTo>
                  <a:cubicBezTo>
                    <a:pt x="846" y="461"/>
                    <a:pt x="851" y="441"/>
                    <a:pt x="848" y="427"/>
                  </a:cubicBezTo>
                  <a:cubicBezTo>
                    <a:pt x="843" y="394"/>
                    <a:pt x="804" y="377"/>
                    <a:pt x="656" y="324"/>
                  </a:cubicBezTo>
                  <a:cubicBezTo>
                    <a:pt x="634" y="313"/>
                    <a:pt x="597" y="302"/>
                    <a:pt x="583" y="296"/>
                  </a:cubicBezTo>
                  <a:cubicBezTo>
                    <a:pt x="578" y="279"/>
                    <a:pt x="567" y="240"/>
                    <a:pt x="558" y="209"/>
                  </a:cubicBezTo>
                  <a:cubicBezTo>
                    <a:pt x="536" y="103"/>
                    <a:pt x="516" y="42"/>
                    <a:pt x="500" y="17"/>
                  </a:cubicBezTo>
                  <a:cubicBezTo>
                    <a:pt x="494" y="9"/>
                    <a:pt x="480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 rot="749980">
              <a:off x="1070531" y="3187310"/>
              <a:ext cx="275129" cy="240794"/>
            </a:xfrm>
            <a:custGeom>
              <a:avLst/>
              <a:gdLst/>
              <a:ahLst/>
              <a:cxnLst/>
              <a:rect l="l" t="t" r="r" b="b"/>
              <a:pathLst>
                <a:path w="3686" h="3226" extrusionOk="0">
                  <a:moveTo>
                    <a:pt x="2809" y="1"/>
                  </a:moveTo>
                  <a:cubicBezTo>
                    <a:pt x="310" y="1"/>
                    <a:pt x="0" y="3203"/>
                    <a:pt x="0" y="3203"/>
                  </a:cubicBezTo>
                  <a:lnTo>
                    <a:pt x="335" y="3226"/>
                  </a:lnTo>
                  <a:cubicBezTo>
                    <a:pt x="794" y="735"/>
                    <a:pt x="2311" y="321"/>
                    <a:pt x="3257" y="321"/>
                  </a:cubicBezTo>
                  <a:cubicBezTo>
                    <a:pt x="3419" y="321"/>
                    <a:pt x="3565" y="333"/>
                    <a:pt x="3685" y="349"/>
                  </a:cubicBezTo>
                  <a:lnTo>
                    <a:pt x="3685" y="118"/>
                  </a:lnTo>
                  <a:cubicBezTo>
                    <a:pt x="3367" y="37"/>
                    <a:pt x="3075" y="1"/>
                    <a:pt x="2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 rot="749980">
              <a:off x="1122187" y="3254347"/>
              <a:ext cx="216013" cy="182574"/>
            </a:xfrm>
            <a:custGeom>
              <a:avLst/>
              <a:gdLst/>
              <a:ahLst/>
              <a:cxnLst/>
              <a:rect l="l" t="t" r="r" b="b"/>
              <a:pathLst>
                <a:path w="2894" h="2446" extrusionOk="0">
                  <a:moveTo>
                    <a:pt x="2380" y="1"/>
                  </a:moveTo>
                  <a:cubicBezTo>
                    <a:pt x="1500" y="1"/>
                    <a:pt x="374" y="424"/>
                    <a:pt x="0" y="2423"/>
                  </a:cubicBezTo>
                  <a:lnTo>
                    <a:pt x="363" y="2445"/>
                  </a:lnTo>
                  <a:cubicBezTo>
                    <a:pt x="391" y="446"/>
                    <a:pt x="2208" y="298"/>
                    <a:pt x="2745" y="298"/>
                  </a:cubicBezTo>
                  <a:cubicBezTo>
                    <a:pt x="2839" y="298"/>
                    <a:pt x="2893" y="303"/>
                    <a:pt x="2893" y="303"/>
                  </a:cubicBezTo>
                  <a:lnTo>
                    <a:pt x="2893" y="46"/>
                  </a:lnTo>
                  <a:cubicBezTo>
                    <a:pt x="2739" y="20"/>
                    <a:pt x="2565" y="1"/>
                    <a:pt x="2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 rot="749980">
              <a:off x="1092425" y="3213543"/>
              <a:ext cx="250423" cy="218476"/>
            </a:xfrm>
            <a:custGeom>
              <a:avLst/>
              <a:gdLst/>
              <a:ahLst/>
              <a:cxnLst/>
              <a:rect l="l" t="t" r="r" b="b"/>
              <a:pathLst>
                <a:path w="3355" h="2927" extrusionOk="0">
                  <a:moveTo>
                    <a:pt x="2926" y="0"/>
                  </a:moveTo>
                  <a:cubicBezTo>
                    <a:pt x="1980" y="0"/>
                    <a:pt x="463" y="409"/>
                    <a:pt x="1" y="2904"/>
                  </a:cubicBezTo>
                  <a:lnTo>
                    <a:pt x="461" y="2926"/>
                  </a:lnTo>
                  <a:cubicBezTo>
                    <a:pt x="835" y="927"/>
                    <a:pt x="1961" y="504"/>
                    <a:pt x="2841" y="504"/>
                  </a:cubicBezTo>
                  <a:cubicBezTo>
                    <a:pt x="3026" y="504"/>
                    <a:pt x="3200" y="523"/>
                    <a:pt x="3354" y="549"/>
                  </a:cubicBezTo>
                  <a:lnTo>
                    <a:pt x="3351" y="27"/>
                  </a:lnTo>
                  <a:cubicBezTo>
                    <a:pt x="3231" y="12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 rot="749980">
              <a:off x="1100792" y="3212763"/>
              <a:ext cx="247064" cy="202130"/>
            </a:xfrm>
            <a:custGeom>
              <a:avLst/>
              <a:gdLst/>
              <a:ahLst/>
              <a:cxnLst/>
              <a:rect l="l" t="t" r="r" b="b"/>
              <a:pathLst>
                <a:path w="3310" h="2708" extrusionOk="0">
                  <a:moveTo>
                    <a:pt x="2916" y="1"/>
                  </a:moveTo>
                  <a:cubicBezTo>
                    <a:pt x="2486" y="1"/>
                    <a:pt x="1744" y="80"/>
                    <a:pt x="1114" y="551"/>
                  </a:cubicBezTo>
                  <a:cubicBezTo>
                    <a:pt x="506" y="1006"/>
                    <a:pt x="132" y="1717"/>
                    <a:pt x="3" y="2666"/>
                  </a:cubicBezTo>
                  <a:cubicBezTo>
                    <a:pt x="1" y="2685"/>
                    <a:pt x="14" y="2702"/>
                    <a:pt x="34" y="2708"/>
                  </a:cubicBezTo>
                  <a:lnTo>
                    <a:pt x="42" y="2708"/>
                  </a:lnTo>
                  <a:cubicBezTo>
                    <a:pt x="59" y="2708"/>
                    <a:pt x="76" y="2688"/>
                    <a:pt x="81" y="2674"/>
                  </a:cubicBezTo>
                  <a:cubicBezTo>
                    <a:pt x="210" y="1745"/>
                    <a:pt x="572" y="1050"/>
                    <a:pt x="1161" y="610"/>
                  </a:cubicBezTo>
                  <a:cubicBezTo>
                    <a:pt x="1776" y="151"/>
                    <a:pt x="2503" y="74"/>
                    <a:pt x="2921" y="74"/>
                  </a:cubicBezTo>
                  <a:cubicBezTo>
                    <a:pt x="3128" y="74"/>
                    <a:pt x="3260" y="93"/>
                    <a:pt x="3265" y="94"/>
                  </a:cubicBezTo>
                  <a:cubicBezTo>
                    <a:pt x="3267" y="94"/>
                    <a:pt x="3270" y="95"/>
                    <a:pt x="3272" y="95"/>
                  </a:cubicBezTo>
                  <a:cubicBezTo>
                    <a:pt x="3288" y="95"/>
                    <a:pt x="3304" y="82"/>
                    <a:pt x="3306" y="63"/>
                  </a:cubicBezTo>
                  <a:cubicBezTo>
                    <a:pt x="3309" y="46"/>
                    <a:pt x="3295" y="24"/>
                    <a:pt x="3276" y="21"/>
                  </a:cubicBezTo>
                  <a:cubicBezTo>
                    <a:pt x="3271" y="21"/>
                    <a:pt x="3133" y="1"/>
                    <a:pt x="2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 rot="749980">
              <a:off x="1123216" y="3249260"/>
              <a:ext cx="221686" cy="177871"/>
            </a:xfrm>
            <a:custGeom>
              <a:avLst/>
              <a:gdLst/>
              <a:ahLst/>
              <a:cxnLst/>
              <a:rect l="l" t="t" r="r" b="b"/>
              <a:pathLst>
                <a:path w="2970" h="2383" extrusionOk="0">
                  <a:moveTo>
                    <a:pt x="2612" y="1"/>
                  </a:moveTo>
                  <a:cubicBezTo>
                    <a:pt x="1936" y="1"/>
                    <a:pt x="407" y="244"/>
                    <a:pt x="6" y="2338"/>
                  </a:cubicBezTo>
                  <a:cubicBezTo>
                    <a:pt x="1" y="2358"/>
                    <a:pt x="15" y="2380"/>
                    <a:pt x="37" y="2383"/>
                  </a:cubicBezTo>
                  <a:lnTo>
                    <a:pt x="43" y="2383"/>
                  </a:lnTo>
                  <a:cubicBezTo>
                    <a:pt x="62" y="2383"/>
                    <a:pt x="79" y="2372"/>
                    <a:pt x="79" y="2355"/>
                  </a:cubicBezTo>
                  <a:cubicBezTo>
                    <a:pt x="471" y="307"/>
                    <a:pt x="1969" y="80"/>
                    <a:pt x="2619" y="80"/>
                  </a:cubicBezTo>
                  <a:cubicBezTo>
                    <a:pt x="2801" y="80"/>
                    <a:pt x="2916" y="97"/>
                    <a:pt x="2922" y="98"/>
                  </a:cubicBezTo>
                  <a:cubicBezTo>
                    <a:pt x="2923" y="98"/>
                    <a:pt x="2925" y="98"/>
                    <a:pt x="2927" y="98"/>
                  </a:cubicBezTo>
                  <a:cubicBezTo>
                    <a:pt x="2945" y="98"/>
                    <a:pt x="2964" y="85"/>
                    <a:pt x="2966" y="67"/>
                  </a:cubicBezTo>
                  <a:cubicBezTo>
                    <a:pt x="2969" y="45"/>
                    <a:pt x="2955" y="26"/>
                    <a:pt x="2936" y="23"/>
                  </a:cubicBezTo>
                  <a:cubicBezTo>
                    <a:pt x="2930" y="21"/>
                    <a:pt x="2806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 rot="749980">
              <a:off x="1222801" y="3195269"/>
              <a:ext cx="219969" cy="124577"/>
            </a:xfrm>
            <a:custGeom>
              <a:avLst/>
              <a:gdLst/>
              <a:ahLst/>
              <a:cxnLst/>
              <a:rect l="l" t="t" r="r" b="b"/>
              <a:pathLst>
                <a:path w="2947" h="1669" extrusionOk="0">
                  <a:moveTo>
                    <a:pt x="1144" y="0"/>
                  </a:moveTo>
                  <a:cubicBezTo>
                    <a:pt x="1070" y="0"/>
                    <a:pt x="991" y="22"/>
                    <a:pt x="913" y="75"/>
                  </a:cubicBezTo>
                  <a:cubicBezTo>
                    <a:pt x="704" y="214"/>
                    <a:pt x="622" y="414"/>
                    <a:pt x="628" y="586"/>
                  </a:cubicBezTo>
                  <a:lnTo>
                    <a:pt x="628" y="586"/>
                  </a:lnTo>
                  <a:cubicBezTo>
                    <a:pt x="621" y="586"/>
                    <a:pt x="613" y="586"/>
                    <a:pt x="605" y="586"/>
                  </a:cubicBezTo>
                  <a:cubicBezTo>
                    <a:pt x="512" y="586"/>
                    <a:pt x="413" y="624"/>
                    <a:pt x="321" y="725"/>
                  </a:cubicBezTo>
                  <a:cubicBezTo>
                    <a:pt x="0" y="1079"/>
                    <a:pt x="561" y="1664"/>
                    <a:pt x="948" y="1664"/>
                  </a:cubicBezTo>
                  <a:cubicBezTo>
                    <a:pt x="1019" y="1664"/>
                    <a:pt x="1083" y="1645"/>
                    <a:pt x="1136" y="1601"/>
                  </a:cubicBezTo>
                  <a:cubicBezTo>
                    <a:pt x="1173" y="1570"/>
                    <a:pt x="1203" y="1538"/>
                    <a:pt x="1226" y="1505"/>
                  </a:cubicBezTo>
                  <a:lnTo>
                    <a:pt x="1226" y="1505"/>
                  </a:lnTo>
                  <a:cubicBezTo>
                    <a:pt x="1339" y="1604"/>
                    <a:pt x="1533" y="1669"/>
                    <a:pt x="1820" y="1669"/>
                  </a:cubicBezTo>
                  <a:cubicBezTo>
                    <a:pt x="1840" y="1669"/>
                    <a:pt x="1862" y="1669"/>
                    <a:pt x="1883" y="1668"/>
                  </a:cubicBezTo>
                  <a:cubicBezTo>
                    <a:pt x="2106" y="1660"/>
                    <a:pt x="2209" y="1530"/>
                    <a:pt x="2239" y="1382"/>
                  </a:cubicBezTo>
                  <a:lnTo>
                    <a:pt x="2239" y="1382"/>
                  </a:lnTo>
                  <a:cubicBezTo>
                    <a:pt x="2337" y="1374"/>
                    <a:pt x="2450" y="1330"/>
                    <a:pt x="2570" y="1238"/>
                  </a:cubicBezTo>
                  <a:cubicBezTo>
                    <a:pt x="2947" y="949"/>
                    <a:pt x="2606" y="404"/>
                    <a:pt x="2313" y="404"/>
                  </a:cubicBezTo>
                  <a:cubicBezTo>
                    <a:pt x="2272" y="404"/>
                    <a:pt x="2233" y="415"/>
                    <a:pt x="2196" y="438"/>
                  </a:cubicBezTo>
                  <a:cubicBezTo>
                    <a:pt x="2196" y="438"/>
                    <a:pt x="2245" y="6"/>
                    <a:pt x="1907" y="6"/>
                  </a:cubicBezTo>
                  <a:cubicBezTo>
                    <a:pt x="1851" y="6"/>
                    <a:pt x="1783" y="19"/>
                    <a:pt x="1702" y="47"/>
                  </a:cubicBezTo>
                  <a:cubicBezTo>
                    <a:pt x="1609" y="80"/>
                    <a:pt x="1536" y="122"/>
                    <a:pt x="1481" y="169"/>
                  </a:cubicBezTo>
                  <a:lnTo>
                    <a:pt x="1481" y="169"/>
                  </a:lnTo>
                  <a:cubicBezTo>
                    <a:pt x="1397" y="73"/>
                    <a:pt x="1277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 rot="749980">
              <a:off x="1234414" y="3192725"/>
              <a:ext cx="198696" cy="130175"/>
            </a:xfrm>
            <a:custGeom>
              <a:avLst/>
              <a:gdLst/>
              <a:ahLst/>
              <a:cxnLst/>
              <a:rect l="l" t="t" r="r" b="b"/>
              <a:pathLst>
                <a:path w="2662" h="1744" extrusionOk="0">
                  <a:moveTo>
                    <a:pt x="1323" y="263"/>
                  </a:moveTo>
                  <a:cubicBezTo>
                    <a:pt x="1418" y="391"/>
                    <a:pt x="1437" y="542"/>
                    <a:pt x="1365" y="603"/>
                  </a:cubicBezTo>
                  <a:cubicBezTo>
                    <a:pt x="1344" y="622"/>
                    <a:pt x="1322" y="631"/>
                    <a:pt x="1303" y="631"/>
                  </a:cubicBezTo>
                  <a:cubicBezTo>
                    <a:pt x="1271" y="631"/>
                    <a:pt x="1244" y="607"/>
                    <a:pt x="1228" y="564"/>
                  </a:cubicBezTo>
                  <a:cubicBezTo>
                    <a:pt x="1197" y="489"/>
                    <a:pt x="1217" y="366"/>
                    <a:pt x="1323" y="263"/>
                  </a:cubicBezTo>
                  <a:close/>
                  <a:moveTo>
                    <a:pt x="517" y="670"/>
                  </a:moveTo>
                  <a:cubicBezTo>
                    <a:pt x="684" y="701"/>
                    <a:pt x="804" y="854"/>
                    <a:pt x="798" y="918"/>
                  </a:cubicBezTo>
                  <a:cubicBezTo>
                    <a:pt x="798" y="924"/>
                    <a:pt x="798" y="938"/>
                    <a:pt x="765" y="938"/>
                  </a:cubicBezTo>
                  <a:cubicBezTo>
                    <a:pt x="762" y="938"/>
                    <a:pt x="754" y="935"/>
                    <a:pt x="748" y="935"/>
                  </a:cubicBezTo>
                  <a:cubicBezTo>
                    <a:pt x="628" y="921"/>
                    <a:pt x="539" y="812"/>
                    <a:pt x="517" y="670"/>
                  </a:cubicBezTo>
                  <a:close/>
                  <a:moveTo>
                    <a:pt x="1923" y="1010"/>
                  </a:moveTo>
                  <a:cubicBezTo>
                    <a:pt x="1939" y="1010"/>
                    <a:pt x="1962" y="1024"/>
                    <a:pt x="1981" y="1047"/>
                  </a:cubicBezTo>
                  <a:cubicBezTo>
                    <a:pt x="2034" y="1108"/>
                    <a:pt x="2076" y="1247"/>
                    <a:pt x="2059" y="1381"/>
                  </a:cubicBezTo>
                  <a:lnTo>
                    <a:pt x="2054" y="1381"/>
                  </a:lnTo>
                  <a:cubicBezTo>
                    <a:pt x="1953" y="1381"/>
                    <a:pt x="1870" y="1339"/>
                    <a:pt x="1836" y="1267"/>
                  </a:cubicBezTo>
                  <a:cubicBezTo>
                    <a:pt x="1800" y="1200"/>
                    <a:pt x="1814" y="1119"/>
                    <a:pt x="1870" y="1047"/>
                  </a:cubicBezTo>
                  <a:cubicBezTo>
                    <a:pt x="1881" y="1033"/>
                    <a:pt x="1900" y="1010"/>
                    <a:pt x="1923" y="1010"/>
                  </a:cubicBezTo>
                  <a:close/>
                  <a:moveTo>
                    <a:pt x="1044" y="1141"/>
                  </a:moveTo>
                  <a:cubicBezTo>
                    <a:pt x="1049" y="1141"/>
                    <a:pt x="1069" y="1150"/>
                    <a:pt x="1089" y="1186"/>
                  </a:cubicBezTo>
                  <a:cubicBezTo>
                    <a:pt x="1125" y="1256"/>
                    <a:pt x="1130" y="1373"/>
                    <a:pt x="1072" y="1485"/>
                  </a:cubicBezTo>
                  <a:cubicBezTo>
                    <a:pt x="996" y="1406"/>
                    <a:pt x="977" y="1309"/>
                    <a:pt x="1008" y="1200"/>
                  </a:cubicBezTo>
                  <a:cubicBezTo>
                    <a:pt x="1019" y="1158"/>
                    <a:pt x="1036" y="1141"/>
                    <a:pt x="1044" y="1141"/>
                  </a:cubicBezTo>
                  <a:close/>
                  <a:moveTo>
                    <a:pt x="980" y="73"/>
                  </a:moveTo>
                  <a:cubicBezTo>
                    <a:pt x="1083" y="73"/>
                    <a:pt x="1186" y="118"/>
                    <a:pt x="1267" y="201"/>
                  </a:cubicBezTo>
                  <a:cubicBezTo>
                    <a:pt x="1133" y="330"/>
                    <a:pt x="1111" y="483"/>
                    <a:pt x="1147" y="589"/>
                  </a:cubicBezTo>
                  <a:cubicBezTo>
                    <a:pt x="1172" y="662"/>
                    <a:pt x="1228" y="709"/>
                    <a:pt x="1292" y="709"/>
                  </a:cubicBezTo>
                  <a:cubicBezTo>
                    <a:pt x="1328" y="709"/>
                    <a:pt x="1370" y="689"/>
                    <a:pt x="1407" y="659"/>
                  </a:cubicBezTo>
                  <a:cubicBezTo>
                    <a:pt x="1521" y="558"/>
                    <a:pt x="1482" y="360"/>
                    <a:pt x="1370" y="212"/>
                  </a:cubicBezTo>
                  <a:cubicBezTo>
                    <a:pt x="1423" y="173"/>
                    <a:pt x="1482" y="143"/>
                    <a:pt x="1552" y="118"/>
                  </a:cubicBezTo>
                  <a:cubicBezTo>
                    <a:pt x="1625" y="93"/>
                    <a:pt x="1690" y="81"/>
                    <a:pt x="1745" y="81"/>
                  </a:cubicBezTo>
                  <a:cubicBezTo>
                    <a:pt x="1822" y="81"/>
                    <a:pt x="1881" y="104"/>
                    <a:pt x="1923" y="151"/>
                  </a:cubicBezTo>
                  <a:cubicBezTo>
                    <a:pt x="2023" y="257"/>
                    <a:pt x="1998" y="463"/>
                    <a:pt x="1998" y="466"/>
                  </a:cubicBezTo>
                  <a:cubicBezTo>
                    <a:pt x="1995" y="480"/>
                    <a:pt x="2004" y="494"/>
                    <a:pt x="2018" y="503"/>
                  </a:cubicBezTo>
                  <a:cubicBezTo>
                    <a:pt x="2023" y="505"/>
                    <a:pt x="2029" y="507"/>
                    <a:pt x="2036" y="507"/>
                  </a:cubicBezTo>
                  <a:cubicBezTo>
                    <a:pt x="2043" y="507"/>
                    <a:pt x="2051" y="505"/>
                    <a:pt x="2059" y="503"/>
                  </a:cubicBezTo>
                  <a:cubicBezTo>
                    <a:pt x="2090" y="483"/>
                    <a:pt x="2121" y="475"/>
                    <a:pt x="2157" y="475"/>
                  </a:cubicBezTo>
                  <a:cubicBezTo>
                    <a:pt x="2297" y="475"/>
                    <a:pt x="2456" y="620"/>
                    <a:pt x="2520" y="801"/>
                  </a:cubicBezTo>
                  <a:cubicBezTo>
                    <a:pt x="2578" y="977"/>
                    <a:pt x="2534" y="1133"/>
                    <a:pt x="2394" y="1242"/>
                  </a:cubicBezTo>
                  <a:cubicBezTo>
                    <a:pt x="2305" y="1312"/>
                    <a:pt x="2216" y="1353"/>
                    <a:pt x="2132" y="1370"/>
                  </a:cubicBezTo>
                  <a:cubicBezTo>
                    <a:pt x="2149" y="1217"/>
                    <a:pt x="2101" y="1066"/>
                    <a:pt x="2037" y="994"/>
                  </a:cubicBezTo>
                  <a:cubicBezTo>
                    <a:pt x="2004" y="952"/>
                    <a:pt x="1965" y="932"/>
                    <a:pt x="1923" y="932"/>
                  </a:cubicBezTo>
                  <a:cubicBezTo>
                    <a:pt x="1892" y="932"/>
                    <a:pt x="1850" y="940"/>
                    <a:pt x="1808" y="996"/>
                  </a:cubicBezTo>
                  <a:cubicBezTo>
                    <a:pt x="1733" y="1094"/>
                    <a:pt x="1719" y="1203"/>
                    <a:pt x="1766" y="1298"/>
                  </a:cubicBezTo>
                  <a:cubicBezTo>
                    <a:pt x="1811" y="1392"/>
                    <a:pt x="1912" y="1448"/>
                    <a:pt x="2037" y="1454"/>
                  </a:cubicBezTo>
                  <a:cubicBezTo>
                    <a:pt x="2004" y="1554"/>
                    <a:pt x="1923" y="1657"/>
                    <a:pt x="1727" y="1663"/>
                  </a:cubicBezTo>
                  <a:cubicBezTo>
                    <a:pt x="1705" y="1666"/>
                    <a:pt x="1686" y="1666"/>
                    <a:pt x="1663" y="1666"/>
                  </a:cubicBezTo>
                  <a:cubicBezTo>
                    <a:pt x="1370" y="1666"/>
                    <a:pt x="1211" y="1602"/>
                    <a:pt x="1125" y="1535"/>
                  </a:cubicBezTo>
                  <a:cubicBezTo>
                    <a:pt x="1211" y="1395"/>
                    <a:pt x="1200" y="1242"/>
                    <a:pt x="1144" y="1141"/>
                  </a:cubicBezTo>
                  <a:cubicBezTo>
                    <a:pt x="1114" y="1088"/>
                    <a:pt x="1075" y="1058"/>
                    <a:pt x="1033" y="1058"/>
                  </a:cubicBezTo>
                  <a:cubicBezTo>
                    <a:pt x="1005" y="1058"/>
                    <a:pt x="952" y="1074"/>
                    <a:pt x="924" y="1172"/>
                  </a:cubicBezTo>
                  <a:cubicBezTo>
                    <a:pt x="888" y="1306"/>
                    <a:pt x="918" y="1440"/>
                    <a:pt x="1016" y="1540"/>
                  </a:cubicBezTo>
                  <a:cubicBezTo>
                    <a:pt x="999" y="1563"/>
                    <a:pt x="977" y="1582"/>
                    <a:pt x="952" y="1604"/>
                  </a:cubicBezTo>
                  <a:cubicBezTo>
                    <a:pt x="907" y="1638"/>
                    <a:pt x="854" y="1655"/>
                    <a:pt x="790" y="1655"/>
                  </a:cubicBezTo>
                  <a:cubicBezTo>
                    <a:pt x="561" y="1655"/>
                    <a:pt x="254" y="1426"/>
                    <a:pt x="143" y="1178"/>
                  </a:cubicBezTo>
                  <a:cubicBezTo>
                    <a:pt x="98" y="1074"/>
                    <a:pt x="67" y="915"/>
                    <a:pt x="190" y="781"/>
                  </a:cubicBezTo>
                  <a:cubicBezTo>
                    <a:pt x="263" y="701"/>
                    <a:pt x="346" y="659"/>
                    <a:pt x="433" y="656"/>
                  </a:cubicBezTo>
                  <a:cubicBezTo>
                    <a:pt x="455" y="843"/>
                    <a:pt x="575" y="982"/>
                    <a:pt x="734" y="999"/>
                  </a:cubicBezTo>
                  <a:cubicBezTo>
                    <a:pt x="747" y="1001"/>
                    <a:pt x="758" y="1002"/>
                    <a:pt x="768" y="1002"/>
                  </a:cubicBezTo>
                  <a:cubicBezTo>
                    <a:pt x="842" y="1002"/>
                    <a:pt x="866" y="954"/>
                    <a:pt x="868" y="910"/>
                  </a:cubicBezTo>
                  <a:cubicBezTo>
                    <a:pt x="874" y="801"/>
                    <a:pt x="709" y="617"/>
                    <a:pt x="503" y="586"/>
                  </a:cubicBezTo>
                  <a:cubicBezTo>
                    <a:pt x="511" y="416"/>
                    <a:pt x="609" y="251"/>
                    <a:pt x="771" y="140"/>
                  </a:cubicBezTo>
                  <a:cubicBezTo>
                    <a:pt x="840" y="98"/>
                    <a:pt x="910" y="73"/>
                    <a:pt x="980" y="73"/>
                  </a:cubicBezTo>
                  <a:close/>
                  <a:moveTo>
                    <a:pt x="988" y="0"/>
                  </a:moveTo>
                  <a:cubicBezTo>
                    <a:pt x="899" y="0"/>
                    <a:pt x="818" y="28"/>
                    <a:pt x="737" y="81"/>
                  </a:cubicBezTo>
                  <a:cubicBezTo>
                    <a:pt x="547" y="201"/>
                    <a:pt x="439" y="391"/>
                    <a:pt x="433" y="586"/>
                  </a:cubicBezTo>
                  <a:cubicBezTo>
                    <a:pt x="324" y="589"/>
                    <a:pt x="221" y="642"/>
                    <a:pt x="137" y="737"/>
                  </a:cubicBezTo>
                  <a:cubicBezTo>
                    <a:pt x="23" y="865"/>
                    <a:pt x="1" y="1035"/>
                    <a:pt x="81" y="1217"/>
                  </a:cubicBezTo>
                  <a:cubicBezTo>
                    <a:pt x="204" y="1493"/>
                    <a:pt x="539" y="1736"/>
                    <a:pt x="796" y="1736"/>
                  </a:cubicBezTo>
                  <a:cubicBezTo>
                    <a:pt x="879" y="1736"/>
                    <a:pt x="952" y="1716"/>
                    <a:pt x="1008" y="1666"/>
                  </a:cubicBezTo>
                  <a:cubicBezTo>
                    <a:pt x="1036" y="1646"/>
                    <a:pt x="1061" y="1621"/>
                    <a:pt x="1083" y="1596"/>
                  </a:cubicBezTo>
                  <a:cubicBezTo>
                    <a:pt x="1214" y="1691"/>
                    <a:pt x="1418" y="1744"/>
                    <a:pt x="1669" y="1744"/>
                  </a:cubicBezTo>
                  <a:lnTo>
                    <a:pt x="1733" y="1744"/>
                  </a:lnTo>
                  <a:cubicBezTo>
                    <a:pt x="1934" y="1736"/>
                    <a:pt x="2076" y="1632"/>
                    <a:pt x="2121" y="1454"/>
                  </a:cubicBezTo>
                  <a:cubicBezTo>
                    <a:pt x="2227" y="1440"/>
                    <a:pt x="2338" y="1387"/>
                    <a:pt x="2442" y="1309"/>
                  </a:cubicBezTo>
                  <a:cubicBezTo>
                    <a:pt x="2609" y="1183"/>
                    <a:pt x="2662" y="991"/>
                    <a:pt x="2592" y="784"/>
                  </a:cubicBezTo>
                  <a:cubicBezTo>
                    <a:pt x="2522" y="572"/>
                    <a:pt x="2330" y="408"/>
                    <a:pt x="2160" y="408"/>
                  </a:cubicBezTo>
                  <a:cubicBezTo>
                    <a:pt x="2132" y="408"/>
                    <a:pt x="2107" y="410"/>
                    <a:pt x="2082" y="419"/>
                  </a:cubicBezTo>
                  <a:cubicBezTo>
                    <a:pt x="2082" y="338"/>
                    <a:pt x="2068" y="198"/>
                    <a:pt x="1984" y="104"/>
                  </a:cubicBezTo>
                  <a:cubicBezTo>
                    <a:pt x="1927" y="42"/>
                    <a:pt x="1851" y="11"/>
                    <a:pt x="1755" y="11"/>
                  </a:cubicBezTo>
                  <a:cubicBezTo>
                    <a:pt x="1691" y="11"/>
                    <a:pt x="1617" y="25"/>
                    <a:pt x="1535" y="53"/>
                  </a:cubicBezTo>
                  <a:cubicBezTo>
                    <a:pt x="1454" y="81"/>
                    <a:pt x="1384" y="115"/>
                    <a:pt x="1328" y="157"/>
                  </a:cubicBezTo>
                  <a:cubicBezTo>
                    <a:pt x="1231" y="56"/>
                    <a:pt x="1108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 rot="749980">
              <a:off x="1001998" y="3344980"/>
              <a:ext cx="220268" cy="124577"/>
            </a:xfrm>
            <a:custGeom>
              <a:avLst/>
              <a:gdLst/>
              <a:ahLst/>
              <a:cxnLst/>
              <a:rect l="l" t="t" r="r" b="b"/>
              <a:pathLst>
                <a:path w="2951" h="1669" extrusionOk="0">
                  <a:moveTo>
                    <a:pt x="1806" y="0"/>
                  </a:moveTo>
                  <a:cubicBezTo>
                    <a:pt x="1672" y="0"/>
                    <a:pt x="1552" y="72"/>
                    <a:pt x="1468" y="168"/>
                  </a:cubicBezTo>
                  <a:lnTo>
                    <a:pt x="1468" y="168"/>
                  </a:lnTo>
                  <a:cubicBezTo>
                    <a:pt x="1413" y="122"/>
                    <a:pt x="1340" y="79"/>
                    <a:pt x="1246" y="46"/>
                  </a:cubicBezTo>
                  <a:cubicBezTo>
                    <a:pt x="1166" y="18"/>
                    <a:pt x="1098" y="6"/>
                    <a:pt x="1041" y="6"/>
                  </a:cubicBezTo>
                  <a:cubicBezTo>
                    <a:pt x="703" y="6"/>
                    <a:pt x="753" y="437"/>
                    <a:pt x="753" y="437"/>
                  </a:cubicBezTo>
                  <a:cubicBezTo>
                    <a:pt x="716" y="414"/>
                    <a:pt x="677" y="404"/>
                    <a:pt x="637" y="404"/>
                  </a:cubicBezTo>
                  <a:cubicBezTo>
                    <a:pt x="344" y="404"/>
                    <a:pt x="1" y="948"/>
                    <a:pt x="379" y="1238"/>
                  </a:cubicBezTo>
                  <a:cubicBezTo>
                    <a:pt x="498" y="1330"/>
                    <a:pt x="612" y="1373"/>
                    <a:pt x="709" y="1381"/>
                  </a:cubicBezTo>
                  <a:lnTo>
                    <a:pt x="709" y="1381"/>
                  </a:lnTo>
                  <a:cubicBezTo>
                    <a:pt x="739" y="1530"/>
                    <a:pt x="842" y="1660"/>
                    <a:pt x="1065" y="1667"/>
                  </a:cubicBezTo>
                  <a:cubicBezTo>
                    <a:pt x="1089" y="1668"/>
                    <a:pt x="1113" y="1669"/>
                    <a:pt x="1136" y="1669"/>
                  </a:cubicBezTo>
                  <a:cubicBezTo>
                    <a:pt x="1419" y="1669"/>
                    <a:pt x="1611" y="1604"/>
                    <a:pt x="1723" y="1505"/>
                  </a:cubicBezTo>
                  <a:lnTo>
                    <a:pt x="1723" y="1505"/>
                  </a:lnTo>
                  <a:cubicBezTo>
                    <a:pt x="1746" y="1538"/>
                    <a:pt x="1776" y="1570"/>
                    <a:pt x="1813" y="1600"/>
                  </a:cubicBezTo>
                  <a:cubicBezTo>
                    <a:pt x="1865" y="1644"/>
                    <a:pt x="1930" y="1664"/>
                    <a:pt x="2001" y="1664"/>
                  </a:cubicBezTo>
                  <a:cubicBezTo>
                    <a:pt x="2388" y="1664"/>
                    <a:pt x="2950" y="1081"/>
                    <a:pt x="2627" y="727"/>
                  </a:cubicBezTo>
                  <a:cubicBezTo>
                    <a:pt x="2535" y="625"/>
                    <a:pt x="2436" y="587"/>
                    <a:pt x="2343" y="587"/>
                  </a:cubicBezTo>
                  <a:cubicBezTo>
                    <a:pt x="2335" y="587"/>
                    <a:pt x="2328" y="588"/>
                    <a:pt x="2321" y="588"/>
                  </a:cubicBezTo>
                  <a:lnTo>
                    <a:pt x="2321" y="588"/>
                  </a:lnTo>
                  <a:cubicBezTo>
                    <a:pt x="2328" y="416"/>
                    <a:pt x="2247" y="215"/>
                    <a:pt x="2036" y="74"/>
                  </a:cubicBezTo>
                  <a:cubicBezTo>
                    <a:pt x="1957" y="22"/>
                    <a:pt x="1879" y="0"/>
                    <a:pt x="1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 rot="749980">
              <a:off x="1012117" y="3341753"/>
              <a:ext cx="198547" cy="130474"/>
            </a:xfrm>
            <a:custGeom>
              <a:avLst/>
              <a:gdLst/>
              <a:ahLst/>
              <a:cxnLst/>
              <a:rect l="l" t="t" r="r" b="b"/>
              <a:pathLst>
                <a:path w="2660" h="1748" extrusionOk="0">
                  <a:moveTo>
                    <a:pt x="1334" y="266"/>
                  </a:moveTo>
                  <a:cubicBezTo>
                    <a:pt x="1443" y="369"/>
                    <a:pt x="1460" y="492"/>
                    <a:pt x="1429" y="570"/>
                  </a:cubicBezTo>
                  <a:cubicBezTo>
                    <a:pt x="1414" y="612"/>
                    <a:pt x="1387" y="635"/>
                    <a:pt x="1356" y="635"/>
                  </a:cubicBezTo>
                  <a:cubicBezTo>
                    <a:pt x="1336" y="635"/>
                    <a:pt x="1314" y="626"/>
                    <a:pt x="1293" y="606"/>
                  </a:cubicBezTo>
                  <a:cubicBezTo>
                    <a:pt x="1220" y="542"/>
                    <a:pt x="1237" y="394"/>
                    <a:pt x="1334" y="266"/>
                  </a:cubicBezTo>
                  <a:close/>
                  <a:moveTo>
                    <a:pt x="2141" y="673"/>
                  </a:moveTo>
                  <a:lnTo>
                    <a:pt x="2141" y="673"/>
                  </a:lnTo>
                  <a:cubicBezTo>
                    <a:pt x="2121" y="815"/>
                    <a:pt x="2029" y="921"/>
                    <a:pt x="1906" y="935"/>
                  </a:cubicBezTo>
                  <a:cubicBezTo>
                    <a:pt x="1904" y="938"/>
                    <a:pt x="1898" y="938"/>
                    <a:pt x="1890" y="938"/>
                  </a:cubicBezTo>
                  <a:cubicBezTo>
                    <a:pt x="1856" y="938"/>
                    <a:pt x="1856" y="924"/>
                    <a:pt x="1856" y="919"/>
                  </a:cubicBezTo>
                  <a:cubicBezTo>
                    <a:pt x="1856" y="857"/>
                    <a:pt x="1973" y="709"/>
                    <a:pt x="2141" y="673"/>
                  </a:cubicBezTo>
                  <a:close/>
                  <a:moveTo>
                    <a:pt x="735" y="1016"/>
                  </a:moveTo>
                  <a:cubicBezTo>
                    <a:pt x="757" y="1016"/>
                    <a:pt x="774" y="1033"/>
                    <a:pt x="788" y="1050"/>
                  </a:cubicBezTo>
                  <a:cubicBezTo>
                    <a:pt x="843" y="1122"/>
                    <a:pt x="855" y="1203"/>
                    <a:pt x="824" y="1270"/>
                  </a:cubicBezTo>
                  <a:cubicBezTo>
                    <a:pt x="788" y="1343"/>
                    <a:pt x="707" y="1385"/>
                    <a:pt x="604" y="1385"/>
                  </a:cubicBezTo>
                  <a:cubicBezTo>
                    <a:pt x="587" y="1256"/>
                    <a:pt x="629" y="1117"/>
                    <a:pt x="679" y="1053"/>
                  </a:cubicBezTo>
                  <a:cubicBezTo>
                    <a:pt x="698" y="1030"/>
                    <a:pt x="718" y="1016"/>
                    <a:pt x="735" y="1016"/>
                  </a:cubicBezTo>
                  <a:close/>
                  <a:moveTo>
                    <a:pt x="1616" y="1145"/>
                  </a:moveTo>
                  <a:cubicBezTo>
                    <a:pt x="1625" y="1145"/>
                    <a:pt x="1641" y="1159"/>
                    <a:pt x="1655" y="1203"/>
                  </a:cubicBezTo>
                  <a:cubicBezTo>
                    <a:pt x="1689" y="1312"/>
                    <a:pt x="1664" y="1412"/>
                    <a:pt x="1594" y="1491"/>
                  </a:cubicBezTo>
                  <a:cubicBezTo>
                    <a:pt x="1535" y="1379"/>
                    <a:pt x="1541" y="1259"/>
                    <a:pt x="1577" y="1189"/>
                  </a:cubicBezTo>
                  <a:cubicBezTo>
                    <a:pt x="1588" y="1159"/>
                    <a:pt x="1608" y="1145"/>
                    <a:pt x="1616" y="1145"/>
                  </a:cubicBezTo>
                  <a:close/>
                  <a:moveTo>
                    <a:pt x="1669" y="90"/>
                  </a:moveTo>
                  <a:cubicBezTo>
                    <a:pt x="1745" y="90"/>
                    <a:pt x="1814" y="112"/>
                    <a:pt x="1879" y="157"/>
                  </a:cubicBezTo>
                  <a:cubicBezTo>
                    <a:pt x="2043" y="266"/>
                    <a:pt x="2144" y="433"/>
                    <a:pt x="2146" y="603"/>
                  </a:cubicBezTo>
                  <a:cubicBezTo>
                    <a:pt x="1937" y="631"/>
                    <a:pt x="1778" y="815"/>
                    <a:pt x="1781" y="927"/>
                  </a:cubicBezTo>
                  <a:cubicBezTo>
                    <a:pt x="1781" y="974"/>
                    <a:pt x="1812" y="1020"/>
                    <a:pt x="1896" y="1020"/>
                  </a:cubicBezTo>
                  <a:cubicBezTo>
                    <a:pt x="1903" y="1020"/>
                    <a:pt x="1910" y="1020"/>
                    <a:pt x="1918" y="1019"/>
                  </a:cubicBezTo>
                  <a:cubicBezTo>
                    <a:pt x="2077" y="1000"/>
                    <a:pt x="2197" y="860"/>
                    <a:pt x="2216" y="673"/>
                  </a:cubicBezTo>
                  <a:cubicBezTo>
                    <a:pt x="2308" y="676"/>
                    <a:pt x="2389" y="718"/>
                    <a:pt x="2462" y="799"/>
                  </a:cubicBezTo>
                  <a:cubicBezTo>
                    <a:pt x="2584" y="930"/>
                    <a:pt x="2556" y="1089"/>
                    <a:pt x="2506" y="1195"/>
                  </a:cubicBezTo>
                  <a:cubicBezTo>
                    <a:pt x="2395" y="1446"/>
                    <a:pt x="2088" y="1675"/>
                    <a:pt x="1862" y="1675"/>
                  </a:cubicBezTo>
                  <a:cubicBezTo>
                    <a:pt x="1795" y="1675"/>
                    <a:pt x="1739" y="1655"/>
                    <a:pt x="1697" y="1622"/>
                  </a:cubicBezTo>
                  <a:cubicBezTo>
                    <a:pt x="1675" y="1599"/>
                    <a:pt x="1653" y="1583"/>
                    <a:pt x="1636" y="1558"/>
                  </a:cubicBezTo>
                  <a:cubicBezTo>
                    <a:pt x="1733" y="1457"/>
                    <a:pt x="1764" y="1326"/>
                    <a:pt x="1725" y="1189"/>
                  </a:cubicBezTo>
                  <a:cubicBezTo>
                    <a:pt x="1697" y="1089"/>
                    <a:pt x="1647" y="1075"/>
                    <a:pt x="1616" y="1075"/>
                  </a:cubicBezTo>
                  <a:cubicBezTo>
                    <a:pt x="1572" y="1075"/>
                    <a:pt x="1535" y="1106"/>
                    <a:pt x="1507" y="1159"/>
                  </a:cubicBezTo>
                  <a:cubicBezTo>
                    <a:pt x="1457" y="1248"/>
                    <a:pt x="1452" y="1401"/>
                    <a:pt x="1535" y="1541"/>
                  </a:cubicBezTo>
                  <a:cubicBezTo>
                    <a:pt x="1446" y="1608"/>
                    <a:pt x="1287" y="1675"/>
                    <a:pt x="994" y="1675"/>
                  </a:cubicBezTo>
                  <a:cubicBezTo>
                    <a:pt x="972" y="1675"/>
                    <a:pt x="952" y="1672"/>
                    <a:pt x="930" y="1672"/>
                  </a:cubicBezTo>
                  <a:cubicBezTo>
                    <a:pt x="735" y="1664"/>
                    <a:pt x="657" y="1563"/>
                    <a:pt x="620" y="1463"/>
                  </a:cubicBezTo>
                  <a:cubicBezTo>
                    <a:pt x="746" y="1454"/>
                    <a:pt x="846" y="1399"/>
                    <a:pt x="885" y="1312"/>
                  </a:cubicBezTo>
                  <a:cubicBezTo>
                    <a:pt x="930" y="1217"/>
                    <a:pt x="916" y="1108"/>
                    <a:pt x="843" y="1011"/>
                  </a:cubicBezTo>
                  <a:cubicBezTo>
                    <a:pt x="799" y="955"/>
                    <a:pt x="757" y="947"/>
                    <a:pt x="729" y="947"/>
                  </a:cubicBezTo>
                  <a:cubicBezTo>
                    <a:pt x="687" y="947"/>
                    <a:pt x="648" y="966"/>
                    <a:pt x="615" y="1008"/>
                  </a:cubicBezTo>
                  <a:cubicBezTo>
                    <a:pt x="551" y="1086"/>
                    <a:pt x="503" y="1234"/>
                    <a:pt x="520" y="1385"/>
                  </a:cubicBezTo>
                  <a:cubicBezTo>
                    <a:pt x="433" y="1368"/>
                    <a:pt x="344" y="1323"/>
                    <a:pt x="258" y="1256"/>
                  </a:cubicBezTo>
                  <a:cubicBezTo>
                    <a:pt x="118" y="1147"/>
                    <a:pt x="74" y="988"/>
                    <a:pt x="132" y="815"/>
                  </a:cubicBezTo>
                  <a:cubicBezTo>
                    <a:pt x="196" y="634"/>
                    <a:pt x="358" y="489"/>
                    <a:pt x="495" y="489"/>
                  </a:cubicBezTo>
                  <a:cubicBezTo>
                    <a:pt x="531" y="489"/>
                    <a:pt x="565" y="497"/>
                    <a:pt x="592" y="517"/>
                  </a:cubicBezTo>
                  <a:cubicBezTo>
                    <a:pt x="599" y="520"/>
                    <a:pt x="606" y="521"/>
                    <a:pt x="613" y="521"/>
                  </a:cubicBezTo>
                  <a:cubicBezTo>
                    <a:pt x="620" y="521"/>
                    <a:pt x="627" y="520"/>
                    <a:pt x="634" y="517"/>
                  </a:cubicBezTo>
                  <a:cubicBezTo>
                    <a:pt x="645" y="509"/>
                    <a:pt x="657" y="495"/>
                    <a:pt x="651" y="481"/>
                  </a:cubicBezTo>
                  <a:cubicBezTo>
                    <a:pt x="651" y="481"/>
                    <a:pt x="629" y="277"/>
                    <a:pt x="729" y="165"/>
                  </a:cubicBezTo>
                  <a:cubicBezTo>
                    <a:pt x="771" y="119"/>
                    <a:pt x="831" y="95"/>
                    <a:pt x="907" y="95"/>
                  </a:cubicBezTo>
                  <a:cubicBezTo>
                    <a:pt x="962" y="95"/>
                    <a:pt x="1026" y="107"/>
                    <a:pt x="1097" y="132"/>
                  </a:cubicBezTo>
                  <a:cubicBezTo>
                    <a:pt x="1167" y="160"/>
                    <a:pt x="1231" y="188"/>
                    <a:pt x="1279" y="227"/>
                  </a:cubicBezTo>
                  <a:cubicBezTo>
                    <a:pt x="1173" y="375"/>
                    <a:pt x="1125" y="567"/>
                    <a:pt x="1245" y="673"/>
                  </a:cubicBezTo>
                  <a:cubicBezTo>
                    <a:pt x="1281" y="704"/>
                    <a:pt x="1319" y="719"/>
                    <a:pt x="1357" y="719"/>
                  </a:cubicBezTo>
                  <a:cubicBezTo>
                    <a:pt x="1419" y="719"/>
                    <a:pt x="1476" y="678"/>
                    <a:pt x="1502" y="606"/>
                  </a:cubicBezTo>
                  <a:cubicBezTo>
                    <a:pt x="1538" y="506"/>
                    <a:pt x="1516" y="350"/>
                    <a:pt x="1385" y="218"/>
                  </a:cubicBezTo>
                  <a:cubicBezTo>
                    <a:pt x="1468" y="135"/>
                    <a:pt x="1569" y="90"/>
                    <a:pt x="1669" y="90"/>
                  </a:cubicBezTo>
                  <a:close/>
                  <a:moveTo>
                    <a:pt x="1675" y="1"/>
                  </a:moveTo>
                  <a:cubicBezTo>
                    <a:pt x="1552" y="1"/>
                    <a:pt x="1429" y="57"/>
                    <a:pt x="1332" y="157"/>
                  </a:cubicBezTo>
                  <a:cubicBezTo>
                    <a:pt x="1273" y="115"/>
                    <a:pt x="1203" y="82"/>
                    <a:pt x="1125" y="54"/>
                  </a:cubicBezTo>
                  <a:cubicBezTo>
                    <a:pt x="1045" y="24"/>
                    <a:pt x="972" y="9"/>
                    <a:pt x="908" y="9"/>
                  </a:cubicBezTo>
                  <a:cubicBezTo>
                    <a:pt x="811" y="9"/>
                    <a:pt x="733" y="42"/>
                    <a:pt x="676" y="104"/>
                  </a:cubicBezTo>
                  <a:cubicBezTo>
                    <a:pt x="592" y="199"/>
                    <a:pt x="578" y="338"/>
                    <a:pt x="578" y="419"/>
                  </a:cubicBezTo>
                  <a:cubicBezTo>
                    <a:pt x="553" y="411"/>
                    <a:pt x="531" y="408"/>
                    <a:pt x="503" y="408"/>
                  </a:cubicBezTo>
                  <a:cubicBezTo>
                    <a:pt x="330" y="408"/>
                    <a:pt x="143" y="573"/>
                    <a:pt x="71" y="785"/>
                  </a:cubicBezTo>
                  <a:cubicBezTo>
                    <a:pt x="1" y="991"/>
                    <a:pt x="57" y="1178"/>
                    <a:pt x="219" y="1309"/>
                  </a:cubicBezTo>
                  <a:cubicBezTo>
                    <a:pt x="325" y="1387"/>
                    <a:pt x="436" y="1440"/>
                    <a:pt x="539" y="1454"/>
                  </a:cubicBezTo>
                  <a:cubicBezTo>
                    <a:pt x="590" y="1633"/>
                    <a:pt x="726" y="1736"/>
                    <a:pt x="927" y="1744"/>
                  </a:cubicBezTo>
                  <a:cubicBezTo>
                    <a:pt x="952" y="1747"/>
                    <a:pt x="972" y="1747"/>
                    <a:pt x="994" y="1747"/>
                  </a:cubicBezTo>
                  <a:cubicBezTo>
                    <a:pt x="1245" y="1747"/>
                    <a:pt x="1446" y="1694"/>
                    <a:pt x="1580" y="1597"/>
                  </a:cubicBezTo>
                  <a:cubicBezTo>
                    <a:pt x="1600" y="1622"/>
                    <a:pt x="1625" y="1644"/>
                    <a:pt x="1653" y="1666"/>
                  </a:cubicBezTo>
                  <a:cubicBezTo>
                    <a:pt x="1711" y="1714"/>
                    <a:pt x="1781" y="1736"/>
                    <a:pt x="1865" y="1736"/>
                  </a:cubicBezTo>
                  <a:cubicBezTo>
                    <a:pt x="2124" y="1736"/>
                    <a:pt x="2459" y="1496"/>
                    <a:pt x="2582" y="1217"/>
                  </a:cubicBezTo>
                  <a:cubicBezTo>
                    <a:pt x="2660" y="1036"/>
                    <a:pt x="2643" y="866"/>
                    <a:pt x="2526" y="737"/>
                  </a:cubicBezTo>
                  <a:cubicBezTo>
                    <a:pt x="2442" y="642"/>
                    <a:pt x="2336" y="592"/>
                    <a:pt x="2227" y="587"/>
                  </a:cubicBezTo>
                  <a:cubicBezTo>
                    <a:pt x="2222" y="391"/>
                    <a:pt x="2110" y="202"/>
                    <a:pt x="1926" y="82"/>
                  </a:cubicBezTo>
                  <a:cubicBezTo>
                    <a:pt x="1845" y="29"/>
                    <a:pt x="1759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 rot="749980">
              <a:off x="918746" y="4062225"/>
              <a:ext cx="289162" cy="67401"/>
            </a:xfrm>
            <a:custGeom>
              <a:avLst/>
              <a:gdLst/>
              <a:ahLst/>
              <a:cxnLst/>
              <a:rect l="l" t="t" r="r" b="b"/>
              <a:pathLst>
                <a:path w="3874" h="903" extrusionOk="0">
                  <a:moveTo>
                    <a:pt x="2697" y="0"/>
                  </a:moveTo>
                  <a:cubicBezTo>
                    <a:pt x="2693" y="0"/>
                    <a:pt x="2689" y="1"/>
                    <a:pt x="2684" y="2"/>
                  </a:cubicBezTo>
                  <a:cubicBezTo>
                    <a:pt x="2553" y="44"/>
                    <a:pt x="2188" y="560"/>
                    <a:pt x="2188" y="560"/>
                  </a:cubicBezTo>
                  <a:cubicBezTo>
                    <a:pt x="2188" y="560"/>
                    <a:pt x="2030" y="42"/>
                    <a:pt x="1921" y="42"/>
                  </a:cubicBezTo>
                  <a:cubicBezTo>
                    <a:pt x="1917" y="42"/>
                    <a:pt x="1913" y="43"/>
                    <a:pt x="1909" y="44"/>
                  </a:cubicBezTo>
                  <a:cubicBezTo>
                    <a:pt x="1800" y="86"/>
                    <a:pt x="1435" y="583"/>
                    <a:pt x="1435" y="583"/>
                  </a:cubicBezTo>
                  <a:cubicBezTo>
                    <a:pt x="1435" y="583"/>
                    <a:pt x="1338" y="123"/>
                    <a:pt x="1167" y="123"/>
                  </a:cubicBezTo>
                  <a:cubicBezTo>
                    <a:pt x="1157" y="123"/>
                    <a:pt x="1147" y="124"/>
                    <a:pt x="1136" y="128"/>
                  </a:cubicBezTo>
                  <a:cubicBezTo>
                    <a:pt x="941" y="192"/>
                    <a:pt x="681" y="624"/>
                    <a:pt x="681" y="624"/>
                  </a:cubicBezTo>
                  <a:cubicBezTo>
                    <a:pt x="681" y="624"/>
                    <a:pt x="465" y="192"/>
                    <a:pt x="356" y="192"/>
                  </a:cubicBezTo>
                  <a:cubicBezTo>
                    <a:pt x="350" y="192"/>
                    <a:pt x="346" y="193"/>
                    <a:pt x="341" y="195"/>
                  </a:cubicBezTo>
                  <a:cubicBezTo>
                    <a:pt x="235" y="237"/>
                    <a:pt x="1" y="839"/>
                    <a:pt x="65" y="839"/>
                  </a:cubicBezTo>
                  <a:cubicBezTo>
                    <a:pt x="65" y="839"/>
                    <a:pt x="2022" y="903"/>
                    <a:pt x="3050" y="903"/>
                  </a:cubicBezTo>
                  <a:cubicBezTo>
                    <a:pt x="3366" y="903"/>
                    <a:pt x="3594" y="897"/>
                    <a:pt x="3650" y="881"/>
                  </a:cubicBezTo>
                  <a:cubicBezTo>
                    <a:pt x="3874" y="823"/>
                    <a:pt x="3462" y="146"/>
                    <a:pt x="3362" y="146"/>
                  </a:cubicBezTo>
                  <a:cubicBezTo>
                    <a:pt x="3356" y="146"/>
                    <a:pt x="3352" y="148"/>
                    <a:pt x="3348" y="153"/>
                  </a:cubicBezTo>
                  <a:cubicBezTo>
                    <a:pt x="3287" y="239"/>
                    <a:pt x="2983" y="560"/>
                    <a:pt x="2983" y="560"/>
                  </a:cubicBezTo>
                  <a:cubicBezTo>
                    <a:pt x="2983" y="560"/>
                    <a:pt x="2824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 rot="749980">
              <a:off x="1177247" y="4231486"/>
              <a:ext cx="289386" cy="67476"/>
            </a:xfrm>
            <a:custGeom>
              <a:avLst/>
              <a:gdLst/>
              <a:ahLst/>
              <a:cxnLst/>
              <a:rect l="l" t="t" r="r" b="b"/>
              <a:pathLst>
                <a:path w="3877" h="904" extrusionOk="0">
                  <a:moveTo>
                    <a:pt x="2698" y="1"/>
                  </a:moveTo>
                  <a:cubicBezTo>
                    <a:pt x="2693" y="1"/>
                    <a:pt x="2689" y="2"/>
                    <a:pt x="2685" y="3"/>
                  </a:cubicBezTo>
                  <a:cubicBezTo>
                    <a:pt x="2556" y="45"/>
                    <a:pt x="2191" y="561"/>
                    <a:pt x="2191" y="561"/>
                  </a:cubicBezTo>
                  <a:cubicBezTo>
                    <a:pt x="2191" y="561"/>
                    <a:pt x="2033" y="43"/>
                    <a:pt x="1924" y="43"/>
                  </a:cubicBezTo>
                  <a:cubicBezTo>
                    <a:pt x="1920" y="43"/>
                    <a:pt x="1916" y="43"/>
                    <a:pt x="1912" y="45"/>
                  </a:cubicBezTo>
                  <a:cubicBezTo>
                    <a:pt x="1803" y="87"/>
                    <a:pt x="1438" y="583"/>
                    <a:pt x="1438" y="583"/>
                  </a:cubicBezTo>
                  <a:cubicBezTo>
                    <a:pt x="1438" y="583"/>
                    <a:pt x="1341" y="123"/>
                    <a:pt x="1168" y="123"/>
                  </a:cubicBezTo>
                  <a:cubicBezTo>
                    <a:pt x="1158" y="123"/>
                    <a:pt x="1147" y="125"/>
                    <a:pt x="1136" y="129"/>
                  </a:cubicBezTo>
                  <a:cubicBezTo>
                    <a:pt x="941" y="193"/>
                    <a:pt x="684" y="625"/>
                    <a:pt x="684" y="625"/>
                  </a:cubicBezTo>
                  <a:cubicBezTo>
                    <a:pt x="684" y="625"/>
                    <a:pt x="468" y="193"/>
                    <a:pt x="356" y="193"/>
                  </a:cubicBezTo>
                  <a:cubicBezTo>
                    <a:pt x="351" y="193"/>
                    <a:pt x="346" y="193"/>
                    <a:pt x="341" y="195"/>
                  </a:cubicBezTo>
                  <a:cubicBezTo>
                    <a:pt x="238" y="240"/>
                    <a:pt x="1" y="840"/>
                    <a:pt x="68" y="840"/>
                  </a:cubicBezTo>
                  <a:cubicBezTo>
                    <a:pt x="68" y="840"/>
                    <a:pt x="2025" y="904"/>
                    <a:pt x="3053" y="904"/>
                  </a:cubicBezTo>
                  <a:cubicBezTo>
                    <a:pt x="3369" y="904"/>
                    <a:pt x="3597" y="898"/>
                    <a:pt x="3653" y="882"/>
                  </a:cubicBezTo>
                  <a:cubicBezTo>
                    <a:pt x="3877" y="821"/>
                    <a:pt x="3465" y="147"/>
                    <a:pt x="3365" y="147"/>
                  </a:cubicBezTo>
                  <a:cubicBezTo>
                    <a:pt x="3360" y="147"/>
                    <a:pt x="3355" y="149"/>
                    <a:pt x="3351" y="154"/>
                  </a:cubicBezTo>
                  <a:cubicBezTo>
                    <a:pt x="3290" y="240"/>
                    <a:pt x="2986" y="561"/>
                    <a:pt x="2986" y="561"/>
                  </a:cubicBezTo>
                  <a:cubicBezTo>
                    <a:pt x="2986" y="561"/>
                    <a:pt x="2827" y="1"/>
                    <a:pt x="2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 rot="749980">
              <a:off x="1446389" y="4206874"/>
              <a:ext cx="289162" cy="67476"/>
            </a:xfrm>
            <a:custGeom>
              <a:avLst/>
              <a:gdLst/>
              <a:ahLst/>
              <a:cxnLst/>
              <a:rect l="l" t="t" r="r" b="b"/>
              <a:pathLst>
                <a:path w="3874" h="904" extrusionOk="0">
                  <a:moveTo>
                    <a:pt x="2694" y="1"/>
                  </a:moveTo>
                  <a:cubicBezTo>
                    <a:pt x="2690" y="1"/>
                    <a:pt x="2685" y="2"/>
                    <a:pt x="2681" y="3"/>
                  </a:cubicBezTo>
                  <a:cubicBezTo>
                    <a:pt x="2553" y="45"/>
                    <a:pt x="2187" y="561"/>
                    <a:pt x="2187" y="561"/>
                  </a:cubicBezTo>
                  <a:cubicBezTo>
                    <a:pt x="2187" y="561"/>
                    <a:pt x="2029" y="43"/>
                    <a:pt x="1920" y="43"/>
                  </a:cubicBezTo>
                  <a:cubicBezTo>
                    <a:pt x="1916" y="43"/>
                    <a:pt x="1912" y="43"/>
                    <a:pt x="1908" y="45"/>
                  </a:cubicBezTo>
                  <a:cubicBezTo>
                    <a:pt x="1799" y="87"/>
                    <a:pt x="1434" y="583"/>
                    <a:pt x="1434" y="583"/>
                  </a:cubicBezTo>
                  <a:cubicBezTo>
                    <a:pt x="1434" y="583"/>
                    <a:pt x="1338" y="126"/>
                    <a:pt x="1166" y="126"/>
                  </a:cubicBezTo>
                  <a:cubicBezTo>
                    <a:pt x="1155" y="126"/>
                    <a:pt x="1144" y="128"/>
                    <a:pt x="1133" y="131"/>
                  </a:cubicBezTo>
                  <a:cubicBezTo>
                    <a:pt x="937" y="196"/>
                    <a:pt x="681" y="628"/>
                    <a:pt x="681" y="628"/>
                  </a:cubicBezTo>
                  <a:cubicBezTo>
                    <a:pt x="681" y="628"/>
                    <a:pt x="464" y="195"/>
                    <a:pt x="353" y="195"/>
                  </a:cubicBezTo>
                  <a:cubicBezTo>
                    <a:pt x="347" y="195"/>
                    <a:pt x="342" y="196"/>
                    <a:pt x="338" y="198"/>
                  </a:cubicBezTo>
                  <a:cubicBezTo>
                    <a:pt x="237" y="240"/>
                    <a:pt x="0" y="840"/>
                    <a:pt x="64" y="840"/>
                  </a:cubicBezTo>
                  <a:cubicBezTo>
                    <a:pt x="64" y="840"/>
                    <a:pt x="2022" y="904"/>
                    <a:pt x="3049" y="904"/>
                  </a:cubicBezTo>
                  <a:cubicBezTo>
                    <a:pt x="3365" y="904"/>
                    <a:pt x="3593" y="898"/>
                    <a:pt x="3649" y="882"/>
                  </a:cubicBezTo>
                  <a:cubicBezTo>
                    <a:pt x="3873" y="824"/>
                    <a:pt x="3461" y="147"/>
                    <a:pt x="3362" y="147"/>
                  </a:cubicBezTo>
                  <a:cubicBezTo>
                    <a:pt x="3356" y="147"/>
                    <a:pt x="3351" y="149"/>
                    <a:pt x="3348" y="154"/>
                  </a:cubicBezTo>
                  <a:cubicBezTo>
                    <a:pt x="3286" y="237"/>
                    <a:pt x="2982" y="561"/>
                    <a:pt x="2982" y="561"/>
                  </a:cubicBezTo>
                  <a:cubicBezTo>
                    <a:pt x="2982" y="561"/>
                    <a:pt x="2823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 rot="749980">
              <a:off x="1824081" y="3469792"/>
              <a:ext cx="212953" cy="120621"/>
            </a:xfrm>
            <a:custGeom>
              <a:avLst/>
              <a:gdLst/>
              <a:ahLst/>
              <a:cxnLst/>
              <a:rect l="l" t="t" r="r" b="b"/>
              <a:pathLst>
                <a:path w="2853" h="1616" extrusionOk="0">
                  <a:moveTo>
                    <a:pt x="1735" y="1"/>
                  </a:moveTo>
                  <a:cubicBezTo>
                    <a:pt x="1604" y="1"/>
                    <a:pt x="1487" y="74"/>
                    <a:pt x="1406" y="171"/>
                  </a:cubicBezTo>
                  <a:lnTo>
                    <a:pt x="1406" y="171"/>
                  </a:lnTo>
                  <a:cubicBezTo>
                    <a:pt x="1352" y="128"/>
                    <a:pt x="1282" y="88"/>
                    <a:pt x="1192" y="58"/>
                  </a:cubicBezTo>
                  <a:cubicBezTo>
                    <a:pt x="1116" y="32"/>
                    <a:pt x="1052" y="21"/>
                    <a:pt x="998" y="21"/>
                  </a:cubicBezTo>
                  <a:cubicBezTo>
                    <a:pt x="667" y="21"/>
                    <a:pt x="721" y="440"/>
                    <a:pt x="721" y="440"/>
                  </a:cubicBezTo>
                  <a:cubicBezTo>
                    <a:pt x="686" y="419"/>
                    <a:pt x="648" y="409"/>
                    <a:pt x="610" y="409"/>
                  </a:cubicBezTo>
                  <a:cubicBezTo>
                    <a:pt x="327" y="409"/>
                    <a:pt x="1" y="943"/>
                    <a:pt x="369" y="1213"/>
                  </a:cubicBezTo>
                  <a:cubicBezTo>
                    <a:pt x="486" y="1300"/>
                    <a:pt x="596" y="1340"/>
                    <a:pt x="691" y="1345"/>
                  </a:cubicBezTo>
                  <a:lnTo>
                    <a:pt x="691" y="1345"/>
                  </a:lnTo>
                  <a:cubicBezTo>
                    <a:pt x="722" y="1488"/>
                    <a:pt x="823" y="1612"/>
                    <a:pt x="1039" y="1615"/>
                  </a:cubicBezTo>
                  <a:cubicBezTo>
                    <a:pt x="1051" y="1615"/>
                    <a:pt x="1064" y="1615"/>
                    <a:pt x="1076" y="1615"/>
                  </a:cubicBezTo>
                  <a:cubicBezTo>
                    <a:pt x="1365" y="1615"/>
                    <a:pt x="1561" y="1549"/>
                    <a:pt x="1672" y="1449"/>
                  </a:cubicBezTo>
                  <a:lnTo>
                    <a:pt x="1672" y="1449"/>
                  </a:lnTo>
                  <a:cubicBezTo>
                    <a:pt x="1695" y="1482"/>
                    <a:pt x="1725" y="1513"/>
                    <a:pt x="1761" y="1542"/>
                  </a:cubicBezTo>
                  <a:cubicBezTo>
                    <a:pt x="1811" y="1582"/>
                    <a:pt x="1871" y="1599"/>
                    <a:pt x="1937" y="1599"/>
                  </a:cubicBezTo>
                  <a:cubicBezTo>
                    <a:pt x="2311" y="1599"/>
                    <a:pt x="2852" y="1023"/>
                    <a:pt x="2534" y="686"/>
                  </a:cubicBezTo>
                  <a:cubicBezTo>
                    <a:pt x="2445" y="591"/>
                    <a:pt x="2351" y="555"/>
                    <a:pt x="2262" y="555"/>
                  </a:cubicBezTo>
                  <a:cubicBezTo>
                    <a:pt x="2253" y="555"/>
                    <a:pt x="2244" y="556"/>
                    <a:pt x="2234" y="557"/>
                  </a:cubicBezTo>
                  <a:lnTo>
                    <a:pt x="2234" y="557"/>
                  </a:lnTo>
                  <a:cubicBezTo>
                    <a:pt x="2238" y="391"/>
                    <a:pt x="2156" y="200"/>
                    <a:pt x="1951" y="69"/>
                  </a:cubicBezTo>
                  <a:cubicBezTo>
                    <a:pt x="1878" y="21"/>
                    <a:pt x="1805" y="1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 rot="749980">
              <a:off x="1833014" y="3466725"/>
              <a:ext cx="192277" cy="126667"/>
            </a:xfrm>
            <a:custGeom>
              <a:avLst/>
              <a:gdLst/>
              <a:ahLst/>
              <a:cxnLst/>
              <a:rect l="l" t="t" r="r" b="b"/>
              <a:pathLst>
                <a:path w="2576" h="1697" extrusionOk="0">
                  <a:moveTo>
                    <a:pt x="1293" y="265"/>
                  </a:moveTo>
                  <a:cubicBezTo>
                    <a:pt x="1393" y="363"/>
                    <a:pt x="1413" y="477"/>
                    <a:pt x="1385" y="558"/>
                  </a:cubicBezTo>
                  <a:cubicBezTo>
                    <a:pt x="1373" y="598"/>
                    <a:pt x="1347" y="620"/>
                    <a:pt x="1316" y="620"/>
                  </a:cubicBezTo>
                  <a:cubicBezTo>
                    <a:pt x="1297" y="620"/>
                    <a:pt x="1277" y="612"/>
                    <a:pt x="1256" y="595"/>
                  </a:cubicBezTo>
                  <a:cubicBezTo>
                    <a:pt x="1184" y="530"/>
                    <a:pt x="1203" y="391"/>
                    <a:pt x="1293" y="265"/>
                  </a:cubicBezTo>
                  <a:close/>
                  <a:moveTo>
                    <a:pt x="2068" y="642"/>
                  </a:moveTo>
                  <a:lnTo>
                    <a:pt x="2068" y="642"/>
                  </a:lnTo>
                  <a:cubicBezTo>
                    <a:pt x="2051" y="781"/>
                    <a:pt x="1968" y="882"/>
                    <a:pt x="1856" y="896"/>
                  </a:cubicBezTo>
                  <a:cubicBezTo>
                    <a:pt x="1851" y="901"/>
                    <a:pt x="1842" y="901"/>
                    <a:pt x="1837" y="901"/>
                  </a:cubicBezTo>
                  <a:cubicBezTo>
                    <a:pt x="1803" y="901"/>
                    <a:pt x="1803" y="890"/>
                    <a:pt x="1803" y="882"/>
                  </a:cubicBezTo>
                  <a:cubicBezTo>
                    <a:pt x="1798" y="823"/>
                    <a:pt x="1912" y="678"/>
                    <a:pt x="2068" y="642"/>
                  </a:cubicBezTo>
                  <a:close/>
                  <a:moveTo>
                    <a:pt x="721" y="993"/>
                  </a:moveTo>
                  <a:cubicBezTo>
                    <a:pt x="740" y="993"/>
                    <a:pt x="763" y="1013"/>
                    <a:pt x="768" y="1030"/>
                  </a:cubicBezTo>
                  <a:cubicBezTo>
                    <a:pt x="824" y="1102"/>
                    <a:pt x="838" y="1180"/>
                    <a:pt x="807" y="1242"/>
                  </a:cubicBezTo>
                  <a:cubicBezTo>
                    <a:pt x="771" y="1309"/>
                    <a:pt x="696" y="1351"/>
                    <a:pt x="598" y="1353"/>
                  </a:cubicBezTo>
                  <a:cubicBezTo>
                    <a:pt x="581" y="1228"/>
                    <a:pt x="618" y="1091"/>
                    <a:pt x="668" y="1030"/>
                  </a:cubicBezTo>
                  <a:cubicBezTo>
                    <a:pt x="684" y="1007"/>
                    <a:pt x="701" y="993"/>
                    <a:pt x="721" y="993"/>
                  </a:cubicBezTo>
                  <a:close/>
                  <a:moveTo>
                    <a:pt x="1574" y="1105"/>
                  </a:moveTo>
                  <a:cubicBezTo>
                    <a:pt x="1580" y="1105"/>
                    <a:pt x="1594" y="1119"/>
                    <a:pt x="1608" y="1161"/>
                  </a:cubicBezTo>
                  <a:cubicBezTo>
                    <a:pt x="1641" y="1264"/>
                    <a:pt x="1622" y="1356"/>
                    <a:pt x="1558" y="1434"/>
                  </a:cubicBezTo>
                  <a:cubicBezTo>
                    <a:pt x="1496" y="1328"/>
                    <a:pt x="1502" y="1214"/>
                    <a:pt x="1535" y="1147"/>
                  </a:cubicBezTo>
                  <a:cubicBezTo>
                    <a:pt x="1549" y="1116"/>
                    <a:pt x="1566" y="1105"/>
                    <a:pt x="1574" y="1105"/>
                  </a:cubicBezTo>
                  <a:close/>
                  <a:moveTo>
                    <a:pt x="1620" y="81"/>
                  </a:moveTo>
                  <a:cubicBezTo>
                    <a:pt x="1686" y="81"/>
                    <a:pt x="1752" y="100"/>
                    <a:pt x="1814" y="140"/>
                  </a:cubicBezTo>
                  <a:cubicBezTo>
                    <a:pt x="1973" y="243"/>
                    <a:pt x="2071" y="402"/>
                    <a:pt x="2079" y="564"/>
                  </a:cubicBezTo>
                  <a:cubicBezTo>
                    <a:pt x="1884" y="600"/>
                    <a:pt x="1731" y="779"/>
                    <a:pt x="1733" y="885"/>
                  </a:cubicBezTo>
                  <a:cubicBezTo>
                    <a:pt x="1736" y="927"/>
                    <a:pt x="1764" y="974"/>
                    <a:pt x="1842" y="974"/>
                  </a:cubicBezTo>
                  <a:cubicBezTo>
                    <a:pt x="1848" y="974"/>
                    <a:pt x="1859" y="974"/>
                    <a:pt x="1870" y="971"/>
                  </a:cubicBezTo>
                  <a:cubicBezTo>
                    <a:pt x="2024" y="949"/>
                    <a:pt x="2138" y="812"/>
                    <a:pt x="2155" y="631"/>
                  </a:cubicBezTo>
                  <a:cubicBezTo>
                    <a:pt x="2238" y="636"/>
                    <a:pt x="2319" y="673"/>
                    <a:pt x="2389" y="751"/>
                  </a:cubicBezTo>
                  <a:cubicBezTo>
                    <a:pt x="2509" y="879"/>
                    <a:pt x="2481" y="1033"/>
                    <a:pt x="2434" y="1136"/>
                  </a:cubicBezTo>
                  <a:cubicBezTo>
                    <a:pt x="2330" y="1381"/>
                    <a:pt x="2038" y="1602"/>
                    <a:pt x="1817" y="1602"/>
                  </a:cubicBezTo>
                  <a:cubicBezTo>
                    <a:pt x="1759" y="1602"/>
                    <a:pt x="1706" y="1582"/>
                    <a:pt x="1664" y="1551"/>
                  </a:cubicBezTo>
                  <a:cubicBezTo>
                    <a:pt x="1644" y="1535"/>
                    <a:pt x="1622" y="1512"/>
                    <a:pt x="1605" y="1493"/>
                  </a:cubicBezTo>
                  <a:cubicBezTo>
                    <a:pt x="1694" y="1395"/>
                    <a:pt x="1728" y="1270"/>
                    <a:pt x="1686" y="1136"/>
                  </a:cubicBezTo>
                  <a:cubicBezTo>
                    <a:pt x="1653" y="1044"/>
                    <a:pt x="1605" y="1030"/>
                    <a:pt x="1577" y="1030"/>
                  </a:cubicBezTo>
                  <a:cubicBezTo>
                    <a:pt x="1535" y="1030"/>
                    <a:pt x="1496" y="1060"/>
                    <a:pt x="1468" y="1113"/>
                  </a:cubicBezTo>
                  <a:cubicBezTo>
                    <a:pt x="1424" y="1203"/>
                    <a:pt x="1415" y="1351"/>
                    <a:pt x="1499" y="1484"/>
                  </a:cubicBezTo>
                  <a:cubicBezTo>
                    <a:pt x="1413" y="1551"/>
                    <a:pt x="1251" y="1621"/>
                    <a:pt x="952" y="1621"/>
                  </a:cubicBezTo>
                  <a:lnTo>
                    <a:pt x="919" y="1621"/>
                  </a:lnTo>
                  <a:cubicBezTo>
                    <a:pt x="735" y="1618"/>
                    <a:pt x="654" y="1524"/>
                    <a:pt x="618" y="1426"/>
                  </a:cubicBezTo>
                  <a:cubicBezTo>
                    <a:pt x="735" y="1420"/>
                    <a:pt x="835" y="1362"/>
                    <a:pt x="883" y="1286"/>
                  </a:cubicBezTo>
                  <a:cubicBezTo>
                    <a:pt x="927" y="1192"/>
                    <a:pt x="910" y="1088"/>
                    <a:pt x="838" y="993"/>
                  </a:cubicBezTo>
                  <a:cubicBezTo>
                    <a:pt x="796" y="940"/>
                    <a:pt x="754" y="932"/>
                    <a:pt x="726" y="932"/>
                  </a:cubicBezTo>
                  <a:cubicBezTo>
                    <a:pt x="684" y="932"/>
                    <a:pt x="648" y="952"/>
                    <a:pt x="615" y="993"/>
                  </a:cubicBezTo>
                  <a:cubicBezTo>
                    <a:pt x="556" y="1066"/>
                    <a:pt x="509" y="1211"/>
                    <a:pt x="528" y="1356"/>
                  </a:cubicBezTo>
                  <a:cubicBezTo>
                    <a:pt x="447" y="1342"/>
                    <a:pt x="361" y="1300"/>
                    <a:pt x="277" y="1239"/>
                  </a:cubicBezTo>
                  <a:cubicBezTo>
                    <a:pt x="85" y="1094"/>
                    <a:pt x="124" y="893"/>
                    <a:pt x="152" y="812"/>
                  </a:cubicBezTo>
                  <a:cubicBezTo>
                    <a:pt x="207" y="639"/>
                    <a:pt x="361" y="494"/>
                    <a:pt x="492" y="494"/>
                  </a:cubicBezTo>
                  <a:cubicBezTo>
                    <a:pt x="525" y="494"/>
                    <a:pt x="556" y="502"/>
                    <a:pt x="584" y="519"/>
                  </a:cubicBezTo>
                  <a:cubicBezTo>
                    <a:pt x="591" y="524"/>
                    <a:pt x="597" y="527"/>
                    <a:pt x="603" y="527"/>
                  </a:cubicBezTo>
                  <a:cubicBezTo>
                    <a:pt x="611" y="527"/>
                    <a:pt x="618" y="524"/>
                    <a:pt x="626" y="519"/>
                  </a:cubicBezTo>
                  <a:cubicBezTo>
                    <a:pt x="637" y="508"/>
                    <a:pt x="645" y="494"/>
                    <a:pt x="643" y="480"/>
                  </a:cubicBezTo>
                  <a:cubicBezTo>
                    <a:pt x="643" y="477"/>
                    <a:pt x="618" y="279"/>
                    <a:pt x="712" y="171"/>
                  </a:cubicBezTo>
                  <a:cubicBezTo>
                    <a:pt x="753" y="124"/>
                    <a:pt x="810" y="101"/>
                    <a:pt x="882" y="101"/>
                  </a:cubicBezTo>
                  <a:cubicBezTo>
                    <a:pt x="934" y="101"/>
                    <a:pt x="995" y="113"/>
                    <a:pt x="1064" y="137"/>
                  </a:cubicBezTo>
                  <a:cubicBezTo>
                    <a:pt x="1131" y="157"/>
                    <a:pt x="1189" y="184"/>
                    <a:pt x="1240" y="221"/>
                  </a:cubicBezTo>
                  <a:cubicBezTo>
                    <a:pt x="1134" y="363"/>
                    <a:pt x="1095" y="556"/>
                    <a:pt x="1212" y="653"/>
                  </a:cubicBezTo>
                  <a:cubicBezTo>
                    <a:pt x="1248" y="681"/>
                    <a:pt x="1284" y="698"/>
                    <a:pt x="1323" y="698"/>
                  </a:cubicBezTo>
                  <a:cubicBezTo>
                    <a:pt x="1385" y="698"/>
                    <a:pt x="1438" y="653"/>
                    <a:pt x="1463" y="583"/>
                  </a:cubicBezTo>
                  <a:cubicBezTo>
                    <a:pt x="1496" y="483"/>
                    <a:pt x="1471" y="327"/>
                    <a:pt x="1343" y="207"/>
                  </a:cubicBezTo>
                  <a:cubicBezTo>
                    <a:pt x="1423" y="125"/>
                    <a:pt x="1521" y="81"/>
                    <a:pt x="1620" y="81"/>
                  </a:cubicBezTo>
                  <a:close/>
                  <a:moveTo>
                    <a:pt x="1611" y="0"/>
                  </a:moveTo>
                  <a:cubicBezTo>
                    <a:pt x="1491" y="0"/>
                    <a:pt x="1371" y="53"/>
                    <a:pt x="1276" y="154"/>
                  </a:cubicBezTo>
                  <a:cubicBezTo>
                    <a:pt x="1220" y="115"/>
                    <a:pt x="1156" y="81"/>
                    <a:pt x="1078" y="56"/>
                  </a:cubicBezTo>
                  <a:cubicBezTo>
                    <a:pt x="1003" y="30"/>
                    <a:pt x="934" y="18"/>
                    <a:pt x="874" y="18"/>
                  </a:cubicBezTo>
                  <a:cubicBezTo>
                    <a:pt x="776" y="18"/>
                    <a:pt x="699" y="50"/>
                    <a:pt x="645" y="112"/>
                  </a:cubicBezTo>
                  <a:cubicBezTo>
                    <a:pt x="567" y="204"/>
                    <a:pt x="556" y="338"/>
                    <a:pt x="556" y="416"/>
                  </a:cubicBezTo>
                  <a:cubicBezTo>
                    <a:pt x="531" y="408"/>
                    <a:pt x="509" y="405"/>
                    <a:pt x="486" y="405"/>
                  </a:cubicBezTo>
                  <a:cubicBezTo>
                    <a:pt x="322" y="405"/>
                    <a:pt x="140" y="569"/>
                    <a:pt x="71" y="776"/>
                  </a:cubicBezTo>
                  <a:cubicBezTo>
                    <a:pt x="1" y="977"/>
                    <a:pt x="57" y="1161"/>
                    <a:pt x="221" y="1284"/>
                  </a:cubicBezTo>
                  <a:cubicBezTo>
                    <a:pt x="325" y="1362"/>
                    <a:pt x="433" y="1406"/>
                    <a:pt x="534" y="1420"/>
                  </a:cubicBezTo>
                  <a:cubicBezTo>
                    <a:pt x="584" y="1591"/>
                    <a:pt x="721" y="1691"/>
                    <a:pt x="916" y="1697"/>
                  </a:cubicBezTo>
                  <a:lnTo>
                    <a:pt x="950" y="1697"/>
                  </a:lnTo>
                  <a:cubicBezTo>
                    <a:pt x="1209" y="1697"/>
                    <a:pt x="1410" y="1644"/>
                    <a:pt x="1544" y="1549"/>
                  </a:cubicBezTo>
                  <a:cubicBezTo>
                    <a:pt x="1563" y="1574"/>
                    <a:pt x="1583" y="1593"/>
                    <a:pt x="1613" y="1616"/>
                  </a:cubicBezTo>
                  <a:cubicBezTo>
                    <a:pt x="1669" y="1660"/>
                    <a:pt x="1733" y="1680"/>
                    <a:pt x="1812" y="1680"/>
                  </a:cubicBezTo>
                  <a:cubicBezTo>
                    <a:pt x="2057" y="1680"/>
                    <a:pt x="2378" y="1443"/>
                    <a:pt x="2498" y="1172"/>
                  </a:cubicBezTo>
                  <a:cubicBezTo>
                    <a:pt x="2576" y="991"/>
                    <a:pt x="2554" y="826"/>
                    <a:pt x="2439" y="701"/>
                  </a:cubicBezTo>
                  <a:cubicBezTo>
                    <a:pt x="2350" y="611"/>
                    <a:pt x="2258" y="561"/>
                    <a:pt x="2149" y="558"/>
                  </a:cubicBezTo>
                  <a:cubicBezTo>
                    <a:pt x="2138" y="366"/>
                    <a:pt x="2029" y="187"/>
                    <a:pt x="1848" y="73"/>
                  </a:cubicBezTo>
                  <a:cubicBezTo>
                    <a:pt x="1772" y="25"/>
                    <a:pt x="1692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 rot="749980">
              <a:off x="1326171" y="3394682"/>
              <a:ext cx="6046" cy="53369"/>
            </a:xfrm>
            <a:custGeom>
              <a:avLst/>
              <a:gdLst/>
              <a:ahLst/>
              <a:cxnLst/>
              <a:rect l="l" t="t" r="r" b="b"/>
              <a:pathLst>
                <a:path w="81" h="715" extrusionOk="0">
                  <a:moveTo>
                    <a:pt x="42" y="0"/>
                  </a:moveTo>
                  <a:cubicBezTo>
                    <a:pt x="22" y="0"/>
                    <a:pt x="6" y="17"/>
                    <a:pt x="6" y="39"/>
                  </a:cubicBezTo>
                  <a:lnTo>
                    <a:pt x="0" y="678"/>
                  </a:lnTo>
                  <a:cubicBezTo>
                    <a:pt x="0" y="698"/>
                    <a:pt x="20" y="715"/>
                    <a:pt x="39" y="715"/>
                  </a:cubicBezTo>
                  <a:cubicBezTo>
                    <a:pt x="61" y="715"/>
                    <a:pt x="75" y="698"/>
                    <a:pt x="78" y="678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 rot="749980">
              <a:off x="1306439" y="3404614"/>
              <a:ext cx="46278" cy="33141"/>
            </a:xfrm>
            <a:custGeom>
              <a:avLst/>
              <a:gdLst/>
              <a:ahLst/>
              <a:cxnLst/>
              <a:rect l="l" t="t" r="r" b="b"/>
              <a:pathLst>
                <a:path w="620" h="444" extrusionOk="0">
                  <a:moveTo>
                    <a:pt x="572" y="1"/>
                  </a:moveTo>
                  <a:cubicBezTo>
                    <a:pt x="565" y="1"/>
                    <a:pt x="558" y="3"/>
                    <a:pt x="552" y="8"/>
                  </a:cubicBezTo>
                  <a:lnTo>
                    <a:pt x="25" y="373"/>
                  </a:lnTo>
                  <a:cubicBezTo>
                    <a:pt x="8" y="384"/>
                    <a:pt x="0" y="410"/>
                    <a:pt x="14" y="426"/>
                  </a:cubicBezTo>
                  <a:cubicBezTo>
                    <a:pt x="22" y="437"/>
                    <a:pt x="34" y="443"/>
                    <a:pt x="47" y="443"/>
                  </a:cubicBezTo>
                  <a:cubicBezTo>
                    <a:pt x="53" y="443"/>
                    <a:pt x="61" y="440"/>
                    <a:pt x="67" y="437"/>
                  </a:cubicBezTo>
                  <a:lnTo>
                    <a:pt x="594" y="72"/>
                  </a:lnTo>
                  <a:cubicBezTo>
                    <a:pt x="611" y="61"/>
                    <a:pt x="619" y="36"/>
                    <a:pt x="605" y="19"/>
                  </a:cubicBezTo>
                  <a:cubicBezTo>
                    <a:pt x="598" y="8"/>
                    <a:pt x="585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 rot="749980">
              <a:off x="1311572" y="3402762"/>
              <a:ext cx="36127" cy="37022"/>
            </a:xfrm>
            <a:custGeom>
              <a:avLst/>
              <a:gdLst/>
              <a:ahLst/>
              <a:cxnLst/>
              <a:rect l="l" t="t" r="r" b="b"/>
              <a:pathLst>
                <a:path w="484" h="496" extrusionOk="0">
                  <a:moveTo>
                    <a:pt x="44" y="1"/>
                  </a:moveTo>
                  <a:cubicBezTo>
                    <a:pt x="35" y="1"/>
                    <a:pt x="26" y="4"/>
                    <a:pt x="18" y="11"/>
                  </a:cubicBezTo>
                  <a:cubicBezTo>
                    <a:pt x="1" y="27"/>
                    <a:pt x="1" y="47"/>
                    <a:pt x="15" y="64"/>
                  </a:cubicBezTo>
                  <a:lnTo>
                    <a:pt x="414" y="482"/>
                  </a:lnTo>
                  <a:cubicBezTo>
                    <a:pt x="419" y="493"/>
                    <a:pt x="430" y="496"/>
                    <a:pt x="442" y="496"/>
                  </a:cubicBezTo>
                  <a:cubicBezTo>
                    <a:pt x="447" y="496"/>
                    <a:pt x="458" y="493"/>
                    <a:pt x="464" y="485"/>
                  </a:cubicBezTo>
                  <a:cubicBezTo>
                    <a:pt x="483" y="471"/>
                    <a:pt x="483" y="451"/>
                    <a:pt x="469" y="435"/>
                  </a:cubicBezTo>
                  <a:lnTo>
                    <a:pt x="71" y="16"/>
                  </a:lnTo>
                  <a:cubicBezTo>
                    <a:pt x="63" y="6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 rot="749980">
              <a:off x="1301762" y="3416981"/>
              <a:ext cx="51503" cy="6345"/>
            </a:xfrm>
            <a:custGeom>
              <a:avLst/>
              <a:gdLst/>
              <a:ahLst/>
              <a:cxnLst/>
              <a:rect l="l" t="t" r="r" b="b"/>
              <a:pathLst>
                <a:path w="690" h="85" extrusionOk="0">
                  <a:moveTo>
                    <a:pt x="651" y="0"/>
                  </a:moveTo>
                  <a:lnTo>
                    <a:pt x="37" y="6"/>
                  </a:lnTo>
                  <a:cubicBezTo>
                    <a:pt x="18" y="6"/>
                    <a:pt x="1" y="26"/>
                    <a:pt x="1" y="45"/>
                  </a:cubicBezTo>
                  <a:cubicBezTo>
                    <a:pt x="1" y="67"/>
                    <a:pt x="18" y="84"/>
                    <a:pt x="37" y="84"/>
                  </a:cubicBezTo>
                  <a:lnTo>
                    <a:pt x="651" y="76"/>
                  </a:lnTo>
                  <a:cubicBezTo>
                    <a:pt x="673" y="76"/>
                    <a:pt x="690" y="59"/>
                    <a:pt x="690" y="40"/>
                  </a:cubicBezTo>
                  <a:cubicBezTo>
                    <a:pt x="690" y="17"/>
                    <a:pt x="673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8"/>
            <p:cNvSpPr/>
            <p:nvPr/>
          </p:nvSpPr>
          <p:spPr>
            <a:xfrm rot="749980">
              <a:off x="2071162" y="4054656"/>
              <a:ext cx="6121" cy="53369"/>
            </a:xfrm>
            <a:custGeom>
              <a:avLst/>
              <a:gdLst/>
              <a:ahLst/>
              <a:cxnLst/>
              <a:rect l="l" t="t" r="r" b="b"/>
              <a:pathLst>
                <a:path w="82" h="715" extrusionOk="0">
                  <a:moveTo>
                    <a:pt x="42" y="1"/>
                  </a:moveTo>
                  <a:cubicBezTo>
                    <a:pt x="23" y="1"/>
                    <a:pt x="3" y="17"/>
                    <a:pt x="3" y="40"/>
                  </a:cubicBezTo>
                  <a:lnTo>
                    <a:pt x="1" y="679"/>
                  </a:lnTo>
                  <a:cubicBezTo>
                    <a:pt x="1" y="698"/>
                    <a:pt x="17" y="715"/>
                    <a:pt x="40" y="715"/>
                  </a:cubicBezTo>
                  <a:cubicBezTo>
                    <a:pt x="59" y="715"/>
                    <a:pt x="79" y="698"/>
                    <a:pt x="79" y="679"/>
                  </a:cubicBezTo>
                  <a:lnTo>
                    <a:pt x="82" y="40"/>
                  </a:lnTo>
                  <a:cubicBezTo>
                    <a:pt x="82" y="17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8"/>
            <p:cNvSpPr/>
            <p:nvPr/>
          </p:nvSpPr>
          <p:spPr>
            <a:xfrm rot="749980">
              <a:off x="2051425" y="4064637"/>
              <a:ext cx="46129" cy="33066"/>
            </a:xfrm>
            <a:custGeom>
              <a:avLst/>
              <a:gdLst/>
              <a:ahLst/>
              <a:cxnLst/>
              <a:rect l="l" t="t" r="r" b="b"/>
              <a:pathLst>
                <a:path w="618" h="443" extrusionOk="0">
                  <a:moveTo>
                    <a:pt x="572" y="0"/>
                  </a:moveTo>
                  <a:cubicBezTo>
                    <a:pt x="565" y="0"/>
                    <a:pt x="559" y="2"/>
                    <a:pt x="553" y="7"/>
                  </a:cubicBezTo>
                  <a:lnTo>
                    <a:pt x="26" y="373"/>
                  </a:lnTo>
                  <a:cubicBezTo>
                    <a:pt x="9" y="384"/>
                    <a:pt x="1" y="409"/>
                    <a:pt x="15" y="426"/>
                  </a:cubicBezTo>
                  <a:cubicBezTo>
                    <a:pt x="23" y="437"/>
                    <a:pt x="31" y="442"/>
                    <a:pt x="45" y="442"/>
                  </a:cubicBezTo>
                  <a:cubicBezTo>
                    <a:pt x="54" y="442"/>
                    <a:pt x="65" y="440"/>
                    <a:pt x="68" y="437"/>
                  </a:cubicBezTo>
                  <a:lnTo>
                    <a:pt x="592" y="71"/>
                  </a:lnTo>
                  <a:cubicBezTo>
                    <a:pt x="612" y="60"/>
                    <a:pt x="617" y="35"/>
                    <a:pt x="603" y="18"/>
                  </a:cubicBezTo>
                  <a:cubicBezTo>
                    <a:pt x="596" y="7"/>
                    <a:pt x="58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8"/>
            <p:cNvSpPr/>
            <p:nvPr/>
          </p:nvSpPr>
          <p:spPr>
            <a:xfrm rot="749980">
              <a:off x="2056630" y="4062735"/>
              <a:ext cx="36052" cy="37097"/>
            </a:xfrm>
            <a:custGeom>
              <a:avLst/>
              <a:gdLst/>
              <a:ahLst/>
              <a:cxnLst/>
              <a:rect l="l" t="t" r="r" b="b"/>
              <a:pathLst>
                <a:path w="483" h="497" extrusionOk="0">
                  <a:moveTo>
                    <a:pt x="42" y="1"/>
                  </a:moveTo>
                  <a:cubicBezTo>
                    <a:pt x="34" y="1"/>
                    <a:pt x="25" y="4"/>
                    <a:pt x="17" y="11"/>
                  </a:cubicBezTo>
                  <a:cubicBezTo>
                    <a:pt x="0" y="25"/>
                    <a:pt x="0" y="47"/>
                    <a:pt x="14" y="64"/>
                  </a:cubicBezTo>
                  <a:lnTo>
                    <a:pt x="413" y="482"/>
                  </a:lnTo>
                  <a:cubicBezTo>
                    <a:pt x="419" y="493"/>
                    <a:pt x="430" y="496"/>
                    <a:pt x="441" y="496"/>
                  </a:cubicBezTo>
                  <a:cubicBezTo>
                    <a:pt x="447" y="496"/>
                    <a:pt x="458" y="493"/>
                    <a:pt x="463" y="485"/>
                  </a:cubicBezTo>
                  <a:cubicBezTo>
                    <a:pt x="483" y="471"/>
                    <a:pt x="483" y="452"/>
                    <a:pt x="469" y="435"/>
                  </a:cubicBezTo>
                  <a:lnTo>
                    <a:pt x="70" y="16"/>
                  </a:lnTo>
                  <a:cubicBezTo>
                    <a:pt x="63" y="6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 rot="749980">
              <a:off x="2047046" y="4077011"/>
              <a:ext cx="51503" cy="6345"/>
            </a:xfrm>
            <a:custGeom>
              <a:avLst/>
              <a:gdLst/>
              <a:ahLst/>
              <a:cxnLst/>
              <a:rect l="l" t="t" r="r" b="b"/>
              <a:pathLst>
                <a:path w="690" h="85" extrusionOk="0">
                  <a:moveTo>
                    <a:pt x="650" y="1"/>
                  </a:moveTo>
                  <a:lnTo>
                    <a:pt x="36" y="6"/>
                  </a:lnTo>
                  <a:cubicBezTo>
                    <a:pt x="17" y="6"/>
                    <a:pt x="0" y="26"/>
                    <a:pt x="0" y="45"/>
                  </a:cubicBezTo>
                  <a:cubicBezTo>
                    <a:pt x="0" y="68"/>
                    <a:pt x="17" y="84"/>
                    <a:pt x="36" y="84"/>
                  </a:cubicBezTo>
                  <a:lnTo>
                    <a:pt x="650" y="76"/>
                  </a:lnTo>
                  <a:cubicBezTo>
                    <a:pt x="673" y="76"/>
                    <a:pt x="689" y="59"/>
                    <a:pt x="689" y="40"/>
                  </a:cubicBezTo>
                  <a:cubicBezTo>
                    <a:pt x="689" y="17"/>
                    <a:pt x="673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 rot="749980">
              <a:off x="924627" y="3348189"/>
              <a:ext cx="39485" cy="39038"/>
            </a:xfrm>
            <a:custGeom>
              <a:avLst/>
              <a:gdLst/>
              <a:ahLst/>
              <a:cxnLst/>
              <a:rect l="l" t="t" r="r" b="b"/>
              <a:pathLst>
                <a:path w="529" h="523" extrusionOk="0">
                  <a:moveTo>
                    <a:pt x="263" y="73"/>
                  </a:moveTo>
                  <a:cubicBezTo>
                    <a:pt x="313" y="73"/>
                    <a:pt x="361" y="93"/>
                    <a:pt x="397" y="129"/>
                  </a:cubicBezTo>
                  <a:cubicBezTo>
                    <a:pt x="428" y="163"/>
                    <a:pt x="447" y="213"/>
                    <a:pt x="447" y="260"/>
                  </a:cubicBezTo>
                  <a:cubicBezTo>
                    <a:pt x="444" y="364"/>
                    <a:pt x="361" y="447"/>
                    <a:pt x="260" y="447"/>
                  </a:cubicBezTo>
                  <a:cubicBezTo>
                    <a:pt x="154" y="447"/>
                    <a:pt x="76" y="364"/>
                    <a:pt x="76" y="258"/>
                  </a:cubicBezTo>
                  <a:cubicBezTo>
                    <a:pt x="76" y="157"/>
                    <a:pt x="160" y="73"/>
                    <a:pt x="263" y="73"/>
                  </a:cubicBez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18" y="523"/>
                    <a:pt x="263" y="523"/>
                  </a:cubicBezTo>
                  <a:cubicBezTo>
                    <a:pt x="405" y="523"/>
                    <a:pt x="525" y="405"/>
                    <a:pt x="528" y="260"/>
                  </a:cubicBezTo>
                  <a:cubicBezTo>
                    <a:pt x="528" y="191"/>
                    <a:pt x="503" y="126"/>
                    <a:pt x="453" y="76"/>
                  </a:cubicBezTo>
                  <a:cubicBezTo>
                    <a:pt x="400" y="29"/>
                    <a:pt x="33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8"/>
            <p:cNvSpPr/>
            <p:nvPr/>
          </p:nvSpPr>
          <p:spPr>
            <a:xfrm rot="749980">
              <a:off x="1482757" y="3182924"/>
              <a:ext cx="39485" cy="39038"/>
            </a:xfrm>
            <a:custGeom>
              <a:avLst/>
              <a:gdLst/>
              <a:ahLst/>
              <a:cxnLst/>
              <a:rect l="l" t="t" r="r" b="b"/>
              <a:pathLst>
                <a:path w="529" h="523" extrusionOk="0">
                  <a:moveTo>
                    <a:pt x="263" y="73"/>
                  </a:moveTo>
                  <a:cubicBezTo>
                    <a:pt x="313" y="73"/>
                    <a:pt x="358" y="93"/>
                    <a:pt x="397" y="129"/>
                  </a:cubicBezTo>
                  <a:cubicBezTo>
                    <a:pt x="428" y="163"/>
                    <a:pt x="447" y="213"/>
                    <a:pt x="447" y="260"/>
                  </a:cubicBezTo>
                  <a:cubicBezTo>
                    <a:pt x="445" y="363"/>
                    <a:pt x="361" y="447"/>
                    <a:pt x="260" y="447"/>
                  </a:cubicBezTo>
                  <a:cubicBezTo>
                    <a:pt x="154" y="447"/>
                    <a:pt x="76" y="363"/>
                    <a:pt x="76" y="257"/>
                  </a:cubicBezTo>
                  <a:cubicBezTo>
                    <a:pt x="76" y="157"/>
                    <a:pt x="160" y="73"/>
                    <a:pt x="263" y="73"/>
                  </a:cubicBez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18" y="522"/>
                    <a:pt x="263" y="522"/>
                  </a:cubicBezTo>
                  <a:cubicBezTo>
                    <a:pt x="403" y="522"/>
                    <a:pt x="525" y="405"/>
                    <a:pt x="528" y="260"/>
                  </a:cubicBezTo>
                  <a:cubicBezTo>
                    <a:pt x="528" y="190"/>
                    <a:pt x="500" y="126"/>
                    <a:pt x="453" y="76"/>
                  </a:cubicBezTo>
                  <a:cubicBezTo>
                    <a:pt x="400" y="29"/>
                    <a:pt x="33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8"/>
            <p:cNvSpPr/>
            <p:nvPr/>
          </p:nvSpPr>
          <p:spPr>
            <a:xfrm rot="749980">
              <a:off x="1547875" y="4316254"/>
              <a:ext cx="39411" cy="39038"/>
            </a:xfrm>
            <a:custGeom>
              <a:avLst/>
              <a:gdLst/>
              <a:ahLst/>
              <a:cxnLst/>
              <a:rect l="l" t="t" r="r" b="b"/>
              <a:pathLst>
                <a:path w="528" h="523" extrusionOk="0">
                  <a:moveTo>
                    <a:pt x="265" y="73"/>
                  </a:moveTo>
                  <a:cubicBezTo>
                    <a:pt x="310" y="73"/>
                    <a:pt x="360" y="96"/>
                    <a:pt x="396" y="129"/>
                  </a:cubicBezTo>
                  <a:cubicBezTo>
                    <a:pt x="430" y="166"/>
                    <a:pt x="449" y="213"/>
                    <a:pt x="449" y="263"/>
                  </a:cubicBezTo>
                  <a:cubicBezTo>
                    <a:pt x="447" y="364"/>
                    <a:pt x="363" y="447"/>
                    <a:pt x="262" y="447"/>
                  </a:cubicBezTo>
                  <a:cubicBezTo>
                    <a:pt x="156" y="447"/>
                    <a:pt x="76" y="364"/>
                    <a:pt x="76" y="258"/>
                  </a:cubicBezTo>
                  <a:cubicBezTo>
                    <a:pt x="76" y="157"/>
                    <a:pt x="159" y="73"/>
                    <a:pt x="265" y="73"/>
                  </a:cubicBezTo>
                  <a:close/>
                  <a:moveTo>
                    <a:pt x="262" y="1"/>
                  </a:moveTo>
                  <a:cubicBezTo>
                    <a:pt x="117" y="1"/>
                    <a:pt x="0" y="118"/>
                    <a:pt x="0" y="260"/>
                  </a:cubicBezTo>
                  <a:cubicBezTo>
                    <a:pt x="0" y="405"/>
                    <a:pt x="115" y="523"/>
                    <a:pt x="262" y="523"/>
                  </a:cubicBezTo>
                  <a:cubicBezTo>
                    <a:pt x="405" y="523"/>
                    <a:pt x="522" y="405"/>
                    <a:pt x="527" y="260"/>
                  </a:cubicBezTo>
                  <a:cubicBezTo>
                    <a:pt x="527" y="191"/>
                    <a:pt x="500" y="126"/>
                    <a:pt x="449" y="76"/>
                  </a:cubicBezTo>
                  <a:cubicBezTo>
                    <a:pt x="396" y="29"/>
                    <a:pt x="332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8"/>
            <p:cNvSpPr/>
            <p:nvPr/>
          </p:nvSpPr>
          <p:spPr>
            <a:xfrm rot="749980">
              <a:off x="863199" y="3940751"/>
              <a:ext cx="39262" cy="39187"/>
            </a:xfrm>
            <a:custGeom>
              <a:avLst/>
              <a:gdLst/>
              <a:ahLst/>
              <a:cxnLst/>
              <a:rect l="l" t="t" r="r" b="b"/>
              <a:pathLst>
                <a:path w="526" h="525" extrusionOk="0">
                  <a:moveTo>
                    <a:pt x="260" y="73"/>
                  </a:moveTo>
                  <a:cubicBezTo>
                    <a:pt x="311" y="73"/>
                    <a:pt x="361" y="95"/>
                    <a:pt x="394" y="129"/>
                  </a:cubicBezTo>
                  <a:cubicBezTo>
                    <a:pt x="425" y="165"/>
                    <a:pt x="447" y="212"/>
                    <a:pt x="447" y="263"/>
                  </a:cubicBezTo>
                  <a:cubicBezTo>
                    <a:pt x="445" y="363"/>
                    <a:pt x="361" y="447"/>
                    <a:pt x="258" y="447"/>
                  </a:cubicBezTo>
                  <a:cubicBezTo>
                    <a:pt x="154" y="447"/>
                    <a:pt x="73" y="363"/>
                    <a:pt x="73" y="260"/>
                  </a:cubicBezTo>
                  <a:cubicBezTo>
                    <a:pt x="73" y="157"/>
                    <a:pt x="157" y="73"/>
                    <a:pt x="260" y="73"/>
                  </a:cubicBezTo>
                  <a:close/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cubicBezTo>
                    <a:pt x="1" y="405"/>
                    <a:pt x="115" y="525"/>
                    <a:pt x="260" y="525"/>
                  </a:cubicBezTo>
                  <a:cubicBezTo>
                    <a:pt x="405" y="525"/>
                    <a:pt x="523" y="405"/>
                    <a:pt x="525" y="263"/>
                  </a:cubicBezTo>
                  <a:cubicBezTo>
                    <a:pt x="525" y="193"/>
                    <a:pt x="500" y="126"/>
                    <a:pt x="450" y="79"/>
                  </a:cubicBezTo>
                  <a:cubicBezTo>
                    <a:pt x="397" y="28"/>
                    <a:pt x="33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8"/>
            <p:cNvSpPr/>
            <p:nvPr/>
          </p:nvSpPr>
          <p:spPr>
            <a:xfrm rot="749980">
              <a:off x="1981618" y="3575795"/>
              <a:ext cx="173766" cy="224672"/>
            </a:xfrm>
            <a:custGeom>
              <a:avLst/>
              <a:gdLst/>
              <a:ahLst/>
              <a:cxnLst/>
              <a:rect l="l" t="t" r="r" b="b"/>
              <a:pathLst>
                <a:path w="2328" h="3010" extrusionOk="0">
                  <a:moveTo>
                    <a:pt x="1228" y="1"/>
                  </a:moveTo>
                  <a:cubicBezTo>
                    <a:pt x="980" y="1"/>
                    <a:pt x="12" y="2941"/>
                    <a:pt x="12" y="2941"/>
                  </a:cubicBezTo>
                  <a:cubicBezTo>
                    <a:pt x="0" y="2989"/>
                    <a:pt x="400" y="3010"/>
                    <a:pt x="869" y="3010"/>
                  </a:cubicBezTo>
                  <a:cubicBezTo>
                    <a:pt x="1511" y="3010"/>
                    <a:pt x="2283" y="2971"/>
                    <a:pt x="2300" y="2913"/>
                  </a:cubicBezTo>
                  <a:cubicBezTo>
                    <a:pt x="2327" y="2813"/>
                    <a:pt x="1460" y="148"/>
                    <a:pt x="1245" y="6"/>
                  </a:cubicBezTo>
                  <a:cubicBezTo>
                    <a:pt x="1240" y="3"/>
                    <a:pt x="1234" y="1"/>
                    <a:pt x="1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8"/>
            <p:cNvSpPr/>
            <p:nvPr/>
          </p:nvSpPr>
          <p:spPr>
            <a:xfrm rot="749980">
              <a:off x="2058232" y="3631792"/>
              <a:ext cx="8360" cy="206235"/>
            </a:xfrm>
            <a:custGeom>
              <a:avLst/>
              <a:gdLst/>
              <a:ahLst/>
              <a:cxnLst/>
              <a:rect l="l" t="t" r="r" b="b"/>
              <a:pathLst>
                <a:path w="112" h="2763" extrusionOk="0">
                  <a:moveTo>
                    <a:pt x="73" y="1"/>
                  </a:moveTo>
                  <a:cubicBezTo>
                    <a:pt x="53" y="1"/>
                    <a:pt x="34" y="20"/>
                    <a:pt x="34" y="40"/>
                  </a:cubicBezTo>
                  <a:cubicBezTo>
                    <a:pt x="34" y="62"/>
                    <a:pt x="0" y="2246"/>
                    <a:pt x="17" y="2726"/>
                  </a:cubicBezTo>
                  <a:cubicBezTo>
                    <a:pt x="17" y="2746"/>
                    <a:pt x="34" y="2763"/>
                    <a:pt x="56" y="2763"/>
                  </a:cubicBezTo>
                  <a:cubicBezTo>
                    <a:pt x="81" y="2763"/>
                    <a:pt x="95" y="2746"/>
                    <a:pt x="95" y="2721"/>
                  </a:cubicBezTo>
                  <a:cubicBezTo>
                    <a:pt x="81" y="2246"/>
                    <a:pt x="112" y="62"/>
                    <a:pt x="112" y="40"/>
                  </a:cubicBezTo>
                  <a:cubicBezTo>
                    <a:pt x="112" y="20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8"/>
            <p:cNvSpPr/>
            <p:nvPr/>
          </p:nvSpPr>
          <p:spPr>
            <a:xfrm rot="749980">
              <a:off x="2019628" y="3831984"/>
              <a:ext cx="39411" cy="7166"/>
            </a:xfrm>
            <a:custGeom>
              <a:avLst/>
              <a:gdLst/>
              <a:ahLst/>
              <a:cxnLst/>
              <a:rect l="l" t="t" r="r" b="b"/>
              <a:pathLst>
                <a:path w="528" h="96" extrusionOk="0">
                  <a:moveTo>
                    <a:pt x="493" y="1"/>
                  </a:moveTo>
                  <a:cubicBezTo>
                    <a:pt x="492" y="1"/>
                    <a:pt x="490" y="1"/>
                    <a:pt x="489" y="1"/>
                  </a:cubicBezTo>
                  <a:lnTo>
                    <a:pt x="40" y="18"/>
                  </a:lnTo>
                  <a:cubicBezTo>
                    <a:pt x="20" y="18"/>
                    <a:pt x="1" y="37"/>
                    <a:pt x="1" y="57"/>
                  </a:cubicBezTo>
                  <a:cubicBezTo>
                    <a:pt x="1" y="79"/>
                    <a:pt x="20" y="96"/>
                    <a:pt x="40" y="96"/>
                  </a:cubicBezTo>
                  <a:lnTo>
                    <a:pt x="489" y="79"/>
                  </a:lnTo>
                  <a:cubicBezTo>
                    <a:pt x="511" y="79"/>
                    <a:pt x="528" y="60"/>
                    <a:pt x="528" y="40"/>
                  </a:cubicBezTo>
                  <a:cubicBezTo>
                    <a:pt x="528" y="19"/>
                    <a:pt x="51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 rot="749980">
              <a:off x="2041473" y="3672633"/>
              <a:ext cx="61132" cy="44263"/>
            </a:xfrm>
            <a:custGeom>
              <a:avLst/>
              <a:gdLst/>
              <a:ahLst/>
              <a:cxnLst/>
              <a:rect l="l" t="t" r="r" b="b"/>
              <a:pathLst>
                <a:path w="819" h="593" extrusionOk="0">
                  <a:moveTo>
                    <a:pt x="47" y="1"/>
                  </a:moveTo>
                  <a:cubicBezTo>
                    <a:pt x="40" y="1"/>
                    <a:pt x="32" y="3"/>
                    <a:pt x="26" y="7"/>
                  </a:cubicBezTo>
                  <a:cubicBezTo>
                    <a:pt x="7" y="18"/>
                    <a:pt x="1" y="41"/>
                    <a:pt x="12" y="60"/>
                  </a:cubicBezTo>
                  <a:cubicBezTo>
                    <a:pt x="336" y="590"/>
                    <a:pt x="386" y="593"/>
                    <a:pt x="411" y="593"/>
                  </a:cubicBezTo>
                  <a:cubicBezTo>
                    <a:pt x="425" y="593"/>
                    <a:pt x="442" y="582"/>
                    <a:pt x="447" y="576"/>
                  </a:cubicBezTo>
                  <a:cubicBezTo>
                    <a:pt x="472" y="537"/>
                    <a:pt x="693" y="244"/>
                    <a:pt x="804" y="94"/>
                  </a:cubicBezTo>
                  <a:cubicBezTo>
                    <a:pt x="818" y="77"/>
                    <a:pt x="816" y="55"/>
                    <a:pt x="796" y="41"/>
                  </a:cubicBezTo>
                  <a:cubicBezTo>
                    <a:pt x="790" y="35"/>
                    <a:pt x="783" y="33"/>
                    <a:pt x="776" y="33"/>
                  </a:cubicBezTo>
                  <a:cubicBezTo>
                    <a:pt x="765" y="33"/>
                    <a:pt x="754" y="39"/>
                    <a:pt x="746" y="49"/>
                  </a:cubicBezTo>
                  <a:cubicBezTo>
                    <a:pt x="735" y="66"/>
                    <a:pt x="484" y="400"/>
                    <a:pt x="405" y="506"/>
                  </a:cubicBezTo>
                  <a:cubicBezTo>
                    <a:pt x="350" y="442"/>
                    <a:pt x="205" y="222"/>
                    <a:pt x="79" y="21"/>
                  </a:cubicBezTo>
                  <a:cubicBezTo>
                    <a:pt x="72" y="7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8"/>
            <p:cNvSpPr/>
            <p:nvPr/>
          </p:nvSpPr>
          <p:spPr>
            <a:xfrm rot="749980">
              <a:off x="2010895" y="3722624"/>
              <a:ext cx="98005" cy="51055"/>
            </a:xfrm>
            <a:custGeom>
              <a:avLst/>
              <a:gdLst/>
              <a:ahLst/>
              <a:cxnLst/>
              <a:rect l="l" t="t" r="r" b="b"/>
              <a:pathLst>
                <a:path w="1313" h="684" extrusionOk="0">
                  <a:moveTo>
                    <a:pt x="44" y="0"/>
                  </a:moveTo>
                  <a:cubicBezTo>
                    <a:pt x="37" y="0"/>
                    <a:pt x="30" y="3"/>
                    <a:pt x="23" y="8"/>
                  </a:cubicBezTo>
                  <a:cubicBezTo>
                    <a:pt x="6" y="22"/>
                    <a:pt x="1" y="44"/>
                    <a:pt x="15" y="61"/>
                  </a:cubicBezTo>
                  <a:cubicBezTo>
                    <a:pt x="249" y="343"/>
                    <a:pt x="550" y="678"/>
                    <a:pt x="651" y="678"/>
                  </a:cubicBezTo>
                  <a:cubicBezTo>
                    <a:pt x="654" y="678"/>
                    <a:pt x="654" y="678"/>
                    <a:pt x="654" y="683"/>
                  </a:cubicBezTo>
                  <a:cubicBezTo>
                    <a:pt x="751" y="669"/>
                    <a:pt x="1170" y="243"/>
                    <a:pt x="1295" y="114"/>
                  </a:cubicBezTo>
                  <a:cubicBezTo>
                    <a:pt x="1312" y="100"/>
                    <a:pt x="1309" y="75"/>
                    <a:pt x="1295" y="61"/>
                  </a:cubicBezTo>
                  <a:cubicBezTo>
                    <a:pt x="1289" y="53"/>
                    <a:pt x="1279" y="50"/>
                    <a:pt x="1270" y="50"/>
                  </a:cubicBezTo>
                  <a:cubicBezTo>
                    <a:pt x="1260" y="50"/>
                    <a:pt x="1250" y="54"/>
                    <a:pt x="1242" y="61"/>
                  </a:cubicBezTo>
                  <a:cubicBezTo>
                    <a:pt x="991" y="321"/>
                    <a:pt x="698" y="594"/>
                    <a:pt x="648" y="608"/>
                  </a:cubicBezTo>
                  <a:cubicBezTo>
                    <a:pt x="587" y="600"/>
                    <a:pt x="305" y="296"/>
                    <a:pt x="76" y="17"/>
                  </a:cubicBezTo>
                  <a:cubicBezTo>
                    <a:pt x="68" y="6"/>
                    <a:pt x="5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8"/>
            <p:cNvSpPr/>
            <p:nvPr/>
          </p:nvSpPr>
          <p:spPr>
            <a:xfrm rot="749980">
              <a:off x="862046" y="3427007"/>
              <a:ext cx="173915" cy="224821"/>
            </a:xfrm>
            <a:custGeom>
              <a:avLst/>
              <a:gdLst/>
              <a:ahLst/>
              <a:cxnLst/>
              <a:rect l="l" t="t" r="r" b="b"/>
              <a:pathLst>
                <a:path w="2330" h="3012" extrusionOk="0">
                  <a:moveTo>
                    <a:pt x="1227" y="1"/>
                  </a:moveTo>
                  <a:cubicBezTo>
                    <a:pt x="980" y="1"/>
                    <a:pt x="14" y="2941"/>
                    <a:pt x="14" y="2941"/>
                  </a:cubicBezTo>
                  <a:cubicBezTo>
                    <a:pt x="1" y="2991"/>
                    <a:pt x="403" y="3012"/>
                    <a:pt x="874" y="3012"/>
                  </a:cubicBezTo>
                  <a:cubicBezTo>
                    <a:pt x="1514" y="3012"/>
                    <a:pt x="2282" y="2973"/>
                    <a:pt x="2301" y="2913"/>
                  </a:cubicBezTo>
                  <a:cubicBezTo>
                    <a:pt x="2329" y="2813"/>
                    <a:pt x="1459" y="148"/>
                    <a:pt x="1244" y="6"/>
                  </a:cubicBezTo>
                  <a:cubicBezTo>
                    <a:pt x="1239" y="3"/>
                    <a:pt x="1233" y="1"/>
                    <a:pt x="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8"/>
            <p:cNvSpPr/>
            <p:nvPr/>
          </p:nvSpPr>
          <p:spPr>
            <a:xfrm rot="749980">
              <a:off x="938557" y="3483192"/>
              <a:ext cx="8360" cy="206235"/>
            </a:xfrm>
            <a:custGeom>
              <a:avLst/>
              <a:gdLst/>
              <a:ahLst/>
              <a:cxnLst/>
              <a:rect l="l" t="t" r="r" b="b"/>
              <a:pathLst>
                <a:path w="112" h="2763" extrusionOk="0">
                  <a:moveTo>
                    <a:pt x="73" y="1"/>
                  </a:moveTo>
                  <a:cubicBezTo>
                    <a:pt x="53" y="1"/>
                    <a:pt x="36" y="17"/>
                    <a:pt x="36" y="37"/>
                  </a:cubicBezTo>
                  <a:cubicBezTo>
                    <a:pt x="36" y="59"/>
                    <a:pt x="0" y="2246"/>
                    <a:pt x="17" y="2723"/>
                  </a:cubicBezTo>
                  <a:cubicBezTo>
                    <a:pt x="17" y="2743"/>
                    <a:pt x="36" y="2762"/>
                    <a:pt x="56" y="2762"/>
                  </a:cubicBezTo>
                  <a:cubicBezTo>
                    <a:pt x="75" y="2762"/>
                    <a:pt x="95" y="2743"/>
                    <a:pt x="95" y="2721"/>
                  </a:cubicBezTo>
                  <a:cubicBezTo>
                    <a:pt x="81" y="2246"/>
                    <a:pt x="112" y="59"/>
                    <a:pt x="112" y="37"/>
                  </a:cubicBezTo>
                  <a:cubicBezTo>
                    <a:pt x="112" y="17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8"/>
            <p:cNvSpPr/>
            <p:nvPr/>
          </p:nvSpPr>
          <p:spPr>
            <a:xfrm rot="749980">
              <a:off x="900262" y="3682970"/>
              <a:ext cx="39187" cy="7240"/>
            </a:xfrm>
            <a:custGeom>
              <a:avLst/>
              <a:gdLst/>
              <a:ahLst/>
              <a:cxnLst/>
              <a:rect l="l" t="t" r="r" b="b"/>
              <a:pathLst>
                <a:path w="525" h="97" extrusionOk="0">
                  <a:moveTo>
                    <a:pt x="492" y="1"/>
                  </a:moveTo>
                  <a:cubicBezTo>
                    <a:pt x="491" y="1"/>
                    <a:pt x="490" y="1"/>
                    <a:pt x="488" y="1"/>
                  </a:cubicBezTo>
                  <a:lnTo>
                    <a:pt x="37" y="18"/>
                  </a:lnTo>
                  <a:cubicBezTo>
                    <a:pt x="17" y="18"/>
                    <a:pt x="0" y="37"/>
                    <a:pt x="0" y="57"/>
                  </a:cubicBezTo>
                  <a:cubicBezTo>
                    <a:pt x="0" y="79"/>
                    <a:pt x="17" y="96"/>
                    <a:pt x="37" y="96"/>
                  </a:cubicBezTo>
                  <a:lnTo>
                    <a:pt x="488" y="79"/>
                  </a:lnTo>
                  <a:cubicBezTo>
                    <a:pt x="508" y="79"/>
                    <a:pt x="525" y="60"/>
                    <a:pt x="525" y="40"/>
                  </a:cubicBezTo>
                  <a:cubicBezTo>
                    <a:pt x="525" y="19"/>
                    <a:pt x="510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8"/>
            <p:cNvSpPr/>
            <p:nvPr/>
          </p:nvSpPr>
          <p:spPr>
            <a:xfrm rot="749980">
              <a:off x="921886" y="3523595"/>
              <a:ext cx="61132" cy="44337"/>
            </a:xfrm>
            <a:custGeom>
              <a:avLst/>
              <a:gdLst/>
              <a:ahLst/>
              <a:cxnLst/>
              <a:rect l="l" t="t" r="r" b="b"/>
              <a:pathLst>
                <a:path w="819" h="594" extrusionOk="0">
                  <a:moveTo>
                    <a:pt x="48" y="1"/>
                  </a:moveTo>
                  <a:cubicBezTo>
                    <a:pt x="41" y="1"/>
                    <a:pt x="33" y="3"/>
                    <a:pt x="26" y="7"/>
                  </a:cubicBezTo>
                  <a:cubicBezTo>
                    <a:pt x="7" y="19"/>
                    <a:pt x="1" y="41"/>
                    <a:pt x="12" y="60"/>
                  </a:cubicBezTo>
                  <a:cubicBezTo>
                    <a:pt x="339" y="590"/>
                    <a:pt x="386" y="593"/>
                    <a:pt x="411" y="593"/>
                  </a:cubicBezTo>
                  <a:cubicBezTo>
                    <a:pt x="419" y="593"/>
                    <a:pt x="439" y="585"/>
                    <a:pt x="450" y="571"/>
                  </a:cubicBezTo>
                  <a:cubicBezTo>
                    <a:pt x="472" y="537"/>
                    <a:pt x="693" y="244"/>
                    <a:pt x="804" y="94"/>
                  </a:cubicBezTo>
                  <a:cubicBezTo>
                    <a:pt x="818" y="77"/>
                    <a:pt x="816" y="55"/>
                    <a:pt x="799" y="41"/>
                  </a:cubicBezTo>
                  <a:cubicBezTo>
                    <a:pt x="791" y="35"/>
                    <a:pt x="784" y="33"/>
                    <a:pt x="776" y="33"/>
                  </a:cubicBezTo>
                  <a:cubicBezTo>
                    <a:pt x="765" y="33"/>
                    <a:pt x="754" y="39"/>
                    <a:pt x="746" y="49"/>
                  </a:cubicBezTo>
                  <a:cubicBezTo>
                    <a:pt x="735" y="66"/>
                    <a:pt x="484" y="401"/>
                    <a:pt x="408" y="507"/>
                  </a:cubicBezTo>
                  <a:cubicBezTo>
                    <a:pt x="352" y="443"/>
                    <a:pt x="205" y="222"/>
                    <a:pt x="79" y="21"/>
                  </a:cubicBezTo>
                  <a:cubicBezTo>
                    <a:pt x="72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8"/>
            <p:cNvSpPr/>
            <p:nvPr/>
          </p:nvSpPr>
          <p:spPr>
            <a:xfrm rot="749980">
              <a:off x="891536" y="3573627"/>
              <a:ext cx="97930" cy="51055"/>
            </a:xfrm>
            <a:custGeom>
              <a:avLst/>
              <a:gdLst/>
              <a:ahLst/>
              <a:cxnLst/>
              <a:rect l="l" t="t" r="r" b="b"/>
              <a:pathLst>
                <a:path w="1312" h="684" extrusionOk="0">
                  <a:moveTo>
                    <a:pt x="41" y="1"/>
                  </a:moveTo>
                  <a:cubicBezTo>
                    <a:pt x="34" y="1"/>
                    <a:pt x="27" y="3"/>
                    <a:pt x="20" y="8"/>
                  </a:cubicBezTo>
                  <a:cubicBezTo>
                    <a:pt x="3" y="22"/>
                    <a:pt x="1" y="45"/>
                    <a:pt x="15" y="61"/>
                  </a:cubicBezTo>
                  <a:cubicBezTo>
                    <a:pt x="246" y="343"/>
                    <a:pt x="547" y="678"/>
                    <a:pt x="648" y="678"/>
                  </a:cubicBezTo>
                  <a:cubicBezTo>
                    <a:pt x="648" y="678"/>
                    <a:pt x="651" y="678"/>
                    <a:pt x="651" y="684"/>
                  </a:cubicBezTo>
                  <a:cubicBezTo>
                    <a:pt x="748" y="670"/>
                    <a:pt x="1167" y="243"/>
                    <a:pt x="1292" y="114"/>
                  </a:cubicBezTo>
                  <a:cubicBezTo>
                    <a:pt x="1312" y="100"/>
                    <a:pt x="1306" y="75"/>
                    <a:pt x="1292" y="61"/>
                  </a:cubicBezTo>
                  <a:cubicBezTo>
                    <a:pt x="1286" y="53"/>
                    <a:pt x="1277" y="50"/>
                    <a:pt x="1268" y="50"/>
                  </a:cubicBezTo>
                  <a:cubicBezTo>
                    <a:pt x="1259" y="50"/>
                    <a:pt x="1249" y="54"/>
                    <a:pt x="1242" y="61"/>
                  </a:cubicBezTo>
                  <a:cubicBezTo>
                    <a:pt x="991" y="321"/>
                    <a:pt x="698" y="594"/>
                    <a:pt x="645" y="608"/>
                  </a:cubicBezTo>
                  <a:cubicBezTo>
                    <a:pt x="584" y="600"/>
                    <a:pt x="302" y="296"/>
                    <a:pt x="73" y="17"/>
                  </a:cubicBezTo>
                  <a:cubicBezTo>
                    <a:pt x="65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8"/>
            <p:cNvSpPr/>
            <p:nvPr/>
          </p:nvSpPr>
          <p:spPr>
            <a:xfrm rot="749980">
              <a:off x="1475435" y="3294895"/>
              <a:ext cx="309091" cy="170706"/>
            </a:xfrm>
            <a:custGeom>
              <a:avLst/>
              <a:gdLst/>
              <a:ahLst/>
              <a:cxnLst/>
              <a:rect l="l" t="t" r="r" b="b"/>
              <a:pathLst>
                <a:path w="4141" h="2287" extrusionOk="0">
                  <a:moveTo>
                    <a:pt x="971" y="1"/>
                  </a:moveTo>
                  <a:cubicBezTo>
                    <a:pt x="787" y="1"/>
                    <a:pt x="1" y="2041"/>
                    <a:pt x="42" y="2219"/>
                  </a:cubicBezTo>
                  <a:cubicBezTo>
                    <a:pt x="54" y="2268"/>
                    <a:pt x="373" y="2286"/>
                    <a:pt x="823" y="2286"/>
                  </a:cubicBezTo>
                  <a:cubicBezTo>
                    <a:pt x="1969" y="2286"/>
                    <a:pt x="3968" y="2171"/>
                    <a:pt x="3968" y="2171"/>
                  </a:cubicBezTo>
                  <a:cubicBezTo>
                    <a:pt x="4140" y="2127"/>
                    <a:pt x="3125" y="224"/>
                    <a:pt x="2970" y="224"/>
                  </a:cubicBezTo>
                  <a:cubicBezTo>
                    <a:pt x="2969" y="224"/>
                    <a:pt x="2969" y="224"/>
                    <a:pt x="2969" y="224"/>
                  </a:cubicBezTo>
                  <a:cubicBezTo>
                    <a:pt x="2815" y="224"/>
                    <a:pt x="2283" y="1332"/>
                    <a:pt x="2216" y="1465"/>
                  </a:cubicBezTo>
                  <a:cubicBezTo>
                    <a:pt x="2213" y="1471"/>
                    <a:pt x="2209" y="1473"/>
                    <a:pt x="2203" y="1473"/>
                  </a:cubicBezTo>
                  <a:cubicBezTo>
                    <a:pt x="2070" y="1473"/>
                    <a:pt x="1146" y="20"/>
                    <a:pt x="974" y="1"/>
                  </a:cubicBezTo>
                  <a:cubicBezTo>
                    <a:pt x="973" y="1"/>
                    <a:pt x="972" y="1"/>
                    <a:pt x="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8"/>
            <p:cNvSpPr/>
            <p:nvPr/>
          </p:nvSpPr>
          <p:spPr>
            <a:xfrm rot="749980">
              <a:off x="1513228" y="3262109"/>
              <a:ext cx="112709" cy="115919"/>
            </a:xfrm>
            <a:custGeom>
              <a:avLst/>
              <a:gdLst/>
              <a:ahLst/>
              <a:cxnLst/>
              <a:rect l="l" t="t" r="r" b="b"/>
              <a:pathLst>
                <a:path w="1510" h="1553" extrusionOk="0">
                  <a:moveTo>
                    <a:pt x="568" y="0"/>
                  </a:moveTo>
                  <a:cubicBezTo>
                    <a:pt x="563" y="0"/>
                    <a:pt x="559" y="1"/>
                    <a:pt x="556" y="3"/>
                  </a:cubicBezTo>
                  <a:cubicBezTo>
                    <a:pt x="445" y="67"/>
                    <a:pt x="4" y="1418"/>
                    <a:pt x="4" y="1418"/>
                  </a:cubicBezTo>
                  <a:cubicBezTo>
                    <a:pt x="4" y="1418"/>
                    <a:pt x="0" y="1449"/>
                    <a:pt x="31" y="1449"/>
                  </a:cubicBezTo>
                  <a:cubicBezTo>
                    <a:pt x="75" y="1449"/>
                    <a:pt x="189" y="1385"/>
                    <a:pt x="484" y="1077"/>
                  </a:cubicBezTo>
                  <a:cubicBezTo>
                    <a:pt x="492" y="1069"/>
                    <a:pt x="500" y="1065"/>
                    <a:pt x="508" y="1065"/>
                  </a:cubicBezTo>
                  <a:cubicBezTo>
                    <a:pt x="594" y="1065"/>
                    <a:pt x="665" y="1518"/>
                    <a:pt x="785" y="1549"/>
                  </a:cubicBezTo>
                  <a:cubicBezTo>
                    <a:pt x="795" y="1551"/>
                    <a:pt x="804" y="1552"/>
                    <a:pt x="812" y="1552"/>
                  </a:cubicBezTo>
                  <a:cubicBezTo>
                    <a:pt x="1003" y="1552"/>
                    <a:pt x="980" y="1017"/>
                    <a:pt x="1016" y="1017"/>
                  </a:cubicBezTo>
                  <a:cubicBezTo>
                    <a:pt x="1018" y="1017"/>
                    <a:pt x="1020" y="1018"/>
                    <a:pt x="1022" y="1021"/>
                  </a:cubicBezTo>
                  <a:cubicBezTo>
                    <a:pt x="1055" y="1071"/>
                    <a:pt x="1265" y="1300"/>
                    <a:pt x="1394" y="1300"/>
                  </a:cubicBezTo>
                  <a:cubicBezTo>
                    <a:pt x="1439" y="1300"/>
                    <a:pt x="1474" y="1273"/>
                    <a:pt x="1488" y="1200"/>
                  </a:cubicBezTo>
                  <a:cubicBezTo>
                    <a:pt x="1510" y="1105"/>
                    <a:pt x="716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8"/>
            <p:cNvSpPr/>
            <p:nvPr/>
          </p:nvSpPr>
          <p:spPr>
            <a:xfrm rot="749980">
              <a:off x="1510254" y="3258702"/>
              <a:ext cx="118307" cy="121890"/>
            </a:xfrm>
            <a:custGeom>
              <a:avLst/>
              <a:gdLst/>
              <a:ahLst/>
              <a:cxnLst/>
              <a:rect l="l" t="t" r="r" b="b"/>
              <a:pathLst>
                <a:path w="1585" h="1633" extrusionOk="0">
                  <a:moveTo>
                    <a:pt x="611" y="76"/>
                  </a:moveTo>
                  <a:cubicBezTo>
                    <a:pt x="656" y="93"/>
                    <a:pt x="815" y="243"/>
                    <a:pt x="1094" y="617"/>
                  </a:cubicBezTo>
                  <a:cubicBezTo>
                    <a:pt x="1323" y="924"/>
                    <a:pt x="1487" y="1189"/>
                    <a:pt x="1490" y="1231"/>
                  </a:cubicBezTo>
                  <a:cubicBezTo>
                    <a:pt x="1476" y="1301"/>
                    <a:pt x="1448" y="1301"/>
                    <a:pt x="1434" y="1301"/>
                  </a:cubicBezTo>
                  <a:cubicBezTo>
                    <a:pt x="1334" y="1301"/>
                    <a:pt x="1133" y="1091"/>
                    <a:pt x="1097" y="1038"/>
                  </a:cubicBezTo>
                  <a:cubicBezTo>
                    <a:pt x="1083" y="1022"/>
                    <a:pt x="1069" y="1019"/>
                    <a:pt x="1058" y="1019"/>
                  </a:cubicBezTo>
                  <a:cubicBezTo>
                    <a:pt x="1016" y="1019"/>
                    <a:pt x="1010" y="1058"/>
                    <a:pt x="999" y="1164"/>
                  </a:cubicBezTo>
                  <a:cubicBezTo>
                    <a:pt x="985" y="1295"/>
                    <a:pt x="957" y="1555"/>
                    <a:pt x="857" y="1555"/>
                  </a:cubicBezTo>
                  <a:cubicBezTo>
                    <a:pt x="848" y="1555"/>
                    <a:pt x="843" y="1555"/>
                    <a:pt x="834" y="1552"/>
                  </a:cubicBezTo>
                  <a:cubicBezTo>
                    <a:pt x="790" y="1541"/>
                    <a:pt x="737" y="1398"/>
                    <a:pt x="703" y="1304"/>
                  </a:cubicBezTo>
                  <a:cubicBezTo>
                    <a:pt x="653" y="1170"/>
                    <a:pt x="617" y="1072"/>
                    <a:pt x="550" y="1072"/>
                  </a:cubicBezTo>
                  <a:cubicBezTo>
                    <a:pt x="536" y="1072"/>
                    <a:pt x="519" y="1078"/>
                    <a:pt x="497" y="1094"/>
                  </a:cubicBezTo>
                  <a:cubicBezTo>
                    <a:pt x="229" y="1379"/>
                    <a:pt x="123" y="1437"/>
                    <a:pt x="84" y="1451"/>
                  </a:cubicBezTo>
                  <a:cubicBezTo>
                    <a:pt x="290" y="818"/>
                    <a:pt x="541" y="149"/>
                    <a:pt x="611" y="76"/>
                  </a:cubicBezTo>
                  <a:close/>
                  <a:moveTo>
                    <a:pt x="608" y="1"/>
                  </a:moveTo>
                  <a:cubicBezTo>
                    <a:pt x="597" y="1"/>
                    <a:pt x="586" y="3"/>
                    <a:pt x="578" y="12"/>
                  </a:cubicBezTo>
                  <a:cubicBezTo>
                    <a:pt x="461" y="82"/>
                    <a:pt x="109" y="1131"/>
                    <a:pt x="6" y="1451"/>
                  </a:cubicBezTo>
                  <a:cubicBezTo>
                    <a:pt x="0" y="1451"/>
                    <a:pt x="0" y="1454"/>
                    <a:pt x="0" y="1457"/>
                  </a:cubicBezTo>
                  <a:cubicBezTo>
                    <a:pt x="0" y="1463"/>
                    <a:pt x="0" y="1490"/>
                    <a:pt x="20" y="1510"/>
                  </a:cubicBezTo>
                  <a:cubicBezTo>
                    <a:pt x="25" y="1521"/>
                    <a:pt x="42" y="1532"/>
                    <a:pt x="67" y="1532"/>
                  </a:cubicBezTo>
                  <a:cubicBezTo>
                    <a:pt x="120" y="1532"/>
                    <a:pt x="221" y="1493"/>
                    <a:pt x="550" y="1150"/>
                  </a:cubicBezTo>
                  <a:cubicBezTo>
                    <a:pt x="569" y="1175"/>
                    <a:pt x="606" y="1270"/>
                    <a:pt x="631" y="1331"/>
                  </a:cubicBezTo>
                  <a:cubicBezTo>
                    <a:pt x="684" y="1476"/>
                    <a:pt x="734" y="1608"/>
                    <a:pt x="818" y="1630"/>
                  </a:cubicBezTo>
                  <a:cubicBezTo>
                    <a:pt x="829" y="1630"/>
                    <a:pt x="840" y="1633"/>
                    <a:pt x="854" y="1633"/>
                  </a:cubicBezTo>
                  <a:cubicBezTo>
                    <a:pt x="1024" y="1633"/>
                    <a:pt x="1055" y="1345"/>
                    <a:pt x="1071" y="1172"/>
                  </a:cubicBezTo>
                  <a:cubicBezTo>
                    <a:pt x="1071" y="1161"/>
                    <a:pt x="1071" y="1147"/>
                    <a:pt x="1074" y="1136"/>
                  </a:cubicBezTo>
                  <a:cubicBezTo>
                    <a:pt x="1152" y="1228"/>
                    <a:pt x="1311" y="1379"/>
                    <a:pt x="1431" y="1379"/>
                  </a:cubicBezTo>
                  <a:cubicBezTo>
                    <a:pt x="1470" y="1379"/>
                    <a:pt x="1543" y="1359"/>
                    <a:pt x="1562" y="1245"/>
                  </a:cubicBezTo>
                  <a:cubicBezTo>
                    <a:pt x="1585" y="1147"/>
                    <a:pt x="1136" y="534"/>
                    <a:pt x="946" y="308"/>
                  </a:cubicBezTo>
                  <a:cubicBezTo>
                    <a:pt x="692" y="1"/>
                    <a:pt x="63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8"/>
            <p:cNvSpPr/>
            <p:nvPr/>
          </p:nvSpPr>
          <p:spPr>
            <a:xfrm rot="749980">
              <a:off x="1658672" y="3318507"/>
              <a:ext cx="91735" cy="99199"/>
            </a:xfrm>
            <a:custGeom>
              <a:avLst/>
              <a:gdLst/>
              <a:ahLst/>
              <a:cxnLst/>
              <a:rect l="l" t="t" r="r" b="b"/>
              <a:pathLst>
                <a:path w="1229" h="1329" extrusionOk="0">
                  <a:moveTo>
                    <a:pt x="599" y="1"/>
                  </a:moveTo>
                  <a:cubicBezTo>
                    <a:pt x="457" y="1"/>
                    <a:pt x="79" y="784"/>
                    <a:pt x="79" y="784"/>
                  </a:cubicBezTo>
                  <a:cubicBezTo>
                    <a:pt x="1" y="977"/>
                    <a:pt x="21" y="1038"/>
                    <a:pt x="76" y="1038"/>
                  </a:cubicBezTo>
                  <a:cubicBezTo>
                    <a:pt x="165" y="1038"/>
                    <a:pt x="345" y="882"/>
                    <a:pt x="361" y="859"/>
                  </a:cubicBezTo>
                  <a:cubicBezTo>
                    <a:pt x="361" y="858"/>
                    <a:pt x="362" y="858"/>
                    <a:pt x="363" y="858"/>
                  </a:cubicBezTo>
                  <a:cubicBezTo>
                    <a:pt x="382" y="858"/>
                    <a:pt x="409" y="1328"/>
                    <a:pt x="535" y="1328"/>
                  </a:cubicBezTo>
                  <a:cubicBezTo>
                    <a:pt x="537" y="1328"/>
                    <a:pt x="538" y="1328"/>
                    <a:pt x="539" y="1328"/>
                  </a:cubicBezTo>
                  <a:cubicBezTo>
                    <a:pt x="671" y="1320"/>
                    <a:pt x="793" y="826"/>
                    <a:pt x="793" y="826"/>
                  </a:cubicBezTo>
                  <a:cubicBezTo>
                    <a:pt x="793" y="826"/>
                    <a:pt x="1012" y="1053"/>
                    <a:pt x="1114" y="1053"/>
                  </a:cubicBezTo>
                  <a:cubicBezTo>
                    <a:pt x="1128" y="1053"/>
                    <a:pt x="1139" y="1049"/>
                    <a:pt x="1148" y="1041"/>
                  </a:cubicBezTo>
                  <a:cubicBezTo>
                    <a:pt x="1228" y="963"/>
                    <a:pt x="737" y="148"/>
                    <a:pt x="626" y="14"/>
                  </a:cubicBezTo>
                  <a:cubicBezTo>
                    <a:pt x="618" y="5"/>
                    <a:pt x="609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8"/>
            <p:cNvSpPr/>
            <p:nvPr/>
          </p:nvSpPr>
          <p:spPr>
            <a:xfrm rot="749980">
              <a:off x="1656616" y="3315819"/>
              <a:ext cx="98527" cy="105245"/>
            </a:xfrm>
            <a:custGeom>
              <a:avLst/>
              <a:gdLst/>
              <a:ahLst/>
              <a:cxnLst/>
              <a:rect l="l" t="t" r="r" b="b"/>
              <a:pathLst>
                <a:path w="1320" h="1410" extrusionOk="0">
                  <a:moveTo>
                    <a:pt x="628" y="76"/>
                  </a:moveTo>
                  <a:cubicBezTo>
                    <a:pt x="854" y="347"/>
                    <a:pt x="1169" y="1003"/>
                    <a:pt x="1155" y="1053"/>
                  </a:cubicBezTo>
                  <a:cubicBezTo>
                    <a:pt x="1155" y="1053"/>
                    <a:pt x="1152" y="1056"/>
                    <a:pt x="1144" y="1056"/>
                  </a:cubicBezTo>
                  <a:cubicBezTo>
                    <a:pt x="1085" y="1056"/>
                    <a:pt x="935" y="930"/>
                    <a:pt x="851" y="843"/>
                  </a:cubicBezTo>
                  <a:cubicBezTo>
                    <a:pt x="842" y="835"/>
                    <a:pt x="832" y="831"/>
                    <a:pt x="822" y="831"/>
                  </a:cubicBezTo>
                  <a:cubicBezTo>
                    <a:pt x="818" y="831"/>
                    <a:pt x="815" y="832"/>
                    <a:pt x="812" y="832"/>
                  </a:cubicBezTo>
                  <a:cubicBezTo>
                    <a:pt x="798" y="835"/>
                    <a:pt x="787" y="846"/>
                    <a:pt x="784" y="860"/>
                  </a:cubicBezTo>
                  <a:cubicBezTo>
                    <a:pt x="728" y="1086"/>
                    <a:pt x="625" y="1326"/>
                    <a:pt x="561" y="1334"/>
                  </a:cubicBezTo>
                  <a:lnTo>
                    <a:pt x="558" y="1374"/>
                  </a:lnTo>
                  <a:lnTo>
                    <a:pt x="558" y="1334"/>
                  </a:lnTo>
                  <a:cubicBezTo>
                    <a:pt x="519" y="1334"/>
                    <a:pt x="486" y="1220"/>
                    <a:pt x="446" y="991"/>
                  </a:cubicBezTo>
                  <a:cubicBezTo>
                    <a:pt x="430" y="891"/>
                    <a:pt x="427" y="863"/>
                    <a:pt x="388" y="863"/>
                  </a:cubicBezTo>
                  <a:cubicBezTo>
                    <a:pt x="377" y="863"/>
                    <a:pt x="360" y="874"/>
                    <a:pt x="360" y="880"/>
                  </a:cubicBezTo>
                  <a:cubicBezTo>
                    <a:pt x="338" y="902"/>
                    <a:pt x="179" y="1039"/>
                    <a:pt x="103" y="1039"/>
                  </a:cubicBezTo>
                  <a:cubicBezTo>
                    <a:pt x="102" y="1039"/>
                    <a:pt x="101" y="1039"/>
                    <a:pt x="101" y="1039"/>
                  </a:cubicBezTo>
                  <a:cubicBezTo>
                    <a:pt x="98" y="1033"/>
                    <a:pt x="81" y="1000"/>
                    <a:pt x="142" y="838"/>
                  </a:cubicBezTo>
                  <a:cubicBezTo>
                    <a:pt x="343" y="425"/>
                    <a:pt x="566" y="76"/>
                    <a:pt x="628" y="76"/>
                  </a:cubicBezTo>
                  <a:close/>
                  <a:moveTo>
                    <a:pt x="622" y="1"/>
                  </a:moveTo>
                  <a:cubicBezTo>
                    <a:pt x="469" y="1"/>
                    <a:pt x="162" y="620"/>
                    <a:pt x="67" y="810"/>
                  </a:cubicBezTo>
                  <a:cubicBezTo>
                    <a:pt x="11" y="952"/>
                    <a:pt x="0" y="1039"/>
                    <a:pt x="31" y="1083"/>
                  </a:cubicBezTo>
                  <a:cubicBezTo>
                    <a:pt x="45" y="1103"/>
                    <a:pt x="70" y="1117"/>
                    <a:pt x="101" y="1117"/>
                  </a:cubicBezTo>
                  <a:cubicBezTo>
                    <a:pt x="179" y="1117"/>
                    <a:pt x="296" y="1033"/>
                    <a:pt x="363" y="975"/>
                  </a:cubicBezTo>
                  <a:cubicBezTo>
                    <a:pt x="366" y="986"/>
                    <a:pt x="366" y="997"/>
                    <a:pt x="371" y="1005"/>
                  </a:cubicBezTo>
                  <a:cubicBezTo>
                    <a:pt x="405" y="1220"/>
                    <a:pt x="446" y="1410"/>
                    <a:pt x="558" y="1410"/>
                  </a:cubicBezTo>
                  <a:cubicBezTo>
                    <a:pt x="561" y="1410"/>
                    <a:pt x="566" y="1410"/>
                    <a:pt x="558" y="1407"/>
                  </a:cubicBezTo>
                  <a:cubicBezTo>
                    <a:pt x="692" y="1396"/>
                    <a:pt x="790" y="1100"/>
                    <a:pt x="834" y="941"/>
                  </a:cubicBezTo>
                  <a:cubicBezTo>
                    <a:pt x="910" y="1014"/>
                    <a:pt x="1049" y="1131"/>
                    <a:pt x="1138" y="1131"/>
                  </a:cubicBezTo>
                  <a:cubicBezTo>
                    <a:pt x="1161" y="1131"/>
                    <a:pt x="1183" y="1125"/>
                    <a:pt x="1200" y="1109"/>
                  </a:cubicBezTo>
                  <a:cubicBezTo>
                    <a:pt x="1320" y="989"/>
                    <a:pt x="734" y="99"/>
                    <a:pt x="678" y="29"/>
                  </a:cubicBezTo>
                  <a:cubicBezTo>
                    <a:pt x="664" y="12"/>
                    <a:pt x="642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8"/>
            <p:cNvSpPr/>
            <p:nvPr/>
          </p:nvSpPr>
          <p:spPr>
            <a:xfrm rot="749980">
              <a:off x="790929" y="4122882"/>
              <a:ext cx="234300" cy="127563"/>
            </a:xfrm>
            <a:custGeom>
              <a:avLst/>
              <a:gdLst/>
              <a:ahLst/>
              <a:cxnLst/>
              <a:rect l="l" t="t" r="r" b="b"/>
              <a:pathLst>
                <a:path w="3139" h="1709" extrusionOk="0">
                  <a:moveTo>
                    <a:pt x="35" y="0"/>
                  </a:moveTo>
                  <a:cubicBezTo>
                    <a:pt x="18" y="0"/>
                    <a:pt x="5" y="13"/>
                    <a:pt x="3" y="32"/>
                  </a:cubicBezTo>
                  <a:cubicBezTo>
                    <a:pt x="3" y="35"/>
                    <a:pt x="0" y="66"/>
                    <a:pt x="0" y="121"/>
                  </a:cubicBezTo>
                  <a:cubicBezTo>
                    <a:pt x="0" y="141"/>
                    <a:pt x="0" y="163"/>
                    <a:pt x="3" y="188"/>
                  </a:cubicBezTo>
                  <a:cubicBezTo>
                    <a:pt x="3" y="205"/>
                    <a:pt x="20" y="225"/>
                    <a:pt x="42" y="225"/>
                  </a:cubicBezTo>
                  <a:lnTo>
                    <a:pt x="45" y="225"/>
                  </a:lnTo>
                  <a:cubicBezTo>
                    <a:pt x="64" y="225"/>
                    <a:pt x="84" y="205"/>
                    <a:pt x="78" y="186"/>
                  </a:cubicBezTo>
                  <a:cubicBezTo>
                    <a:pt x="75" y="160"/>
                    <a:pt x="75" y="141"/>
                    <a:pt x="75" y="121"/>
                  </a:cubicBezTo>
                  <a:cubicBezTo>
                    <a:pt x="75" y="74"/>
                    <a:pt x="78" y="40"/>
                    <a:pt x="78" y="40"/>
                  </a:cubicBezTo>
                  <a:cubicBezTo>
                    <a:pt x="78" y="21"/>
                    <a:pt x="64" y="4"/>
                    <a:pt x="45" y="1"/>
                  </a:cubicBezTo>
                  <a:cubicBezTo>
                    <a:pt x="41" y="1"/>
                    <a:pt x="38" y="0"/>
                    <a:pt x="35" y="0"/>
                  </a:cubicBezTo>
                  <a:close/>
                  <a:moveTo>
                    <a:pt x="2918" y="395"/>
                  </a:moveTo>
                  <a:cubicBezTo>
                    <a:pt x="2904" y="395"/>
                    <a:pt x="2890" y="403"/>
                    <a:pt x="2885" y="414"/>
                  </a:cubicBezTo>
                  <a:cubicBezTo>
                    <a:pt x="2874" y="431"/>
                    <a:pt x="2879" y="456"/>
                    <a:pt x="2899" y="467"/>
                  </a:cubicBezTo>
                  <a:cubicBezTo>
                    <a:pt x="2910" y="473"/>
                    <a:pt x="2924" y="484"/>
                    <a:pt x="2941" y="498"/>
                  </a:cubicBezTo>
                  <a:cubicBezTo>
                    <a:pt x="2946" y="506"/>
                    <a:pt x="2957" y="509"/>
                    <a:pt x="2968" y="509"/>
                  </a:cubicBezTo>
                  <a:cubicBezTo>
                    <a:pt x="2977" y="509"/>
                    <a:pt x="2988" y="506"/>
                    <a:pt x="2994" y="495"/>
                  </a:cubicBezTo>
                  <a:cubicBezTo>
                    <a:pt x="3010" y="481"/>
                    <a:pt x="3010" y="456"/>
                    <a:pt x="2991" y="442"/>
                  </a:cubicBezTo>
                  <a:cubicBezTo>
                    <a:pt x="2974" y="425"/>
                    <a:pt x="2957" y="412"/>
                    <a:pt x="2935" y="400"/>
                  </a:cubicBezTo>
                  <a:cubicBezTo>
                    <a:pt x="2930" y="397"/>
                    <a:pt x="2924" y="395"/>
                    <a:pt x="2918" y="395"/>
                  </a:cubicBezTo>
                  <a:close/>
                  <a:moveTo>
                    <a:pt x="62" y="296"/>
                  </a:moveTo>
                  <a:cubicBezTo>
                    <a:pt x="59" y="296"/>
                    <a:pt x="56" y="296"/>
                    <a:pt x="53" y="297"/>
                  </a:cubicBezTo>
                  <a:cubicBezTo>
                    <a:pt x="31" y="300"/>
                    <a:pt x="17" y="319"/>
                    <a:pt x="20" y="342"/>
                  </a:cubicBezTo>
                  <a:cubicBezTo>
                    <a:pt x="31" y="389"/>
                    <a:pt x="42" y="442"/>
                    <a:pt x="59" y="492"/>
                  </a:cubicBezTo>
                  <a:cubicBezTo>
                    <a:pt x="61" y="509"/>
                    <a:pt x="75" y="520"/>
                    <a:pt x="92" y="520"/>
                  </a:cubicBezTo>
                  <a:lnTo>
                    <a:pt x="109" y="520"/>
                  </a:lnTo>
                  <a:cubicBezTo>
                    <a:pt x="126" y="512"/>
                    <a:pt x="140" y="492"/>
                    <a:pt x="131" y="470"/>
                  </a:cubicBezTo>
                  <a:cubicBezTo>
                    <a:pt x="117" y="425"/>
                    <a:pt x="109" y="375"/>
                    <a:pt x="98" y="328"/>
                  </a:cubicBezTo>
                  <a:cubicBezTo>
                    <a:pt x="93" y="309"/>
                    <a:pt x="78" y="296"/>
                    <a:pt x="62" y="296"/>
                  </a:cubicBezTo>
                  <a:close/>
                  <a:moveTo>
                    <a:pt x="1509" y="651"/>
                  </a:moveTo>
                  <a:cubicBezTo>
                    <a:pt x="1459" y="651"/>
                    <a:pt x="1412" y="663"/>
                    <a:pt x="1367" y="688"/>
                  </a:cubicBezTo>
                  <a:cubicBezTo>
                    <a:pt x="1345" y="699"/>
                    <a:pt x="1339" y="721"/>
                    <a:pt x="1348" y="741"/>
                  </a:cubicBezTo>
                  <a:cubicBezTo>
                    <a:pt x="1356" y="755"/>
                    <a:pt x="1370" y="760"/>
                    <a:pt x="1384" y="760"/>
                  </a:cubicBezTo>
                  <a:cubicBezTo>
                    <a:pt x="1386" y="760"/>
                    <a:pt x="1390" y="759"/>
                    <a:pt x="1394" y="759"/>
                  </a:cubicBezTo>
                  <a:cubicBezTo>
                    <a:pt x="1397" y="759"/>
                    <a:pt x="1399" y="759"/>
                    <a:pt x="1401" y="760"/>
                  </a:cubicBezTo>
                  <a:cubicBezTo>
                    <a:pt x="1437" y="744"/>
                    <a:pt x="1473" y="732"/>
                    <a:pt x="1509" y="732"/>
                  </a:cubicBezTo>
                  <a:cubicBezTo>
                    <a:pt x="1511" y="731"/>
                    <a:pt x="1513" y="731"/>
                    <a:pt x="1515" y="731"/>
                  </a:cubicBezTo>
                  <a:cubicBezTo>
                    <a:pt x="1519" y="731"/>
                    <a:pt x="1522" y="732"/>
                    <a:pt x="1526" y="732"/>
                  </a:cubicBezTo>
                  <a:cubicBezTo>
                    <a:pt x="1548" y="732"/>
                    <a:pt x="1565" y="718"/>
                    <a:pt x="1568" y="699"/>
                  </a:cubicBezTo>
                  <a:cubicBezTo>
                    <a:pt x="1568" y="677"/>
                    <a:pt x="1554" y="660"/>
                    <a:pt x="1534" y="657"/>
                  </a:cubicBezTo>
                  <a:cubicBezTo>
                    <a:pt x="1526" y="651"/>
                    <a:pt x="1521" y="651"/>
                    <a:pt x="1509" y="651"/>
                  </a:cubicBezTo>
                  <a:close/>
                  <a:moveTo>
                    <a:pt x="3054" y="562"/>
                  </a:moveTo>
                  <a:cubicBezTo>
                    <a:pt x="3049" y="562"/>
                    <a:pt x="3043" y="563"/>
                    <a:pt x="3038" y="565"/>
                  </a:cubicBezTo>
                  <a:cubicBezTo>
                    <a:pt x="3016" y="573"/>
                    <a:pt x="3005" y="593"/>
                    <a:pt x="3016" y="612"/>
                  </a:cubicBezTo>
                  <a:cubicBezTo>
                    <a:pt x="3033" y="651"/>
                    <a:pt x="3047" y="702"/>
                    <a:pt x="3055" y="749"/>
                  </a:cubicBezTo>
                  <a:cubicBezTo>
                    <a:pt x="3058" y="769"/>
                    <a:pt x="3074" y="783"/>
                    <a:pt x="3094" y="783"/>
                  </a:cubicBezTo>
                  <a:lnTo>
                    <a:pt x="3097" y="780"/>
                  </a:lnTo>
                  <a:cubicBezTo>
                    <a:pt x="3116" y="777"/>
                    <a:pt x="3130" y="760"/>
                    <a:pt x="3127" y="738"/>
                  </a:cubicBezTo>
                  <a:cubicBezTo>
                    <a:pt x="3122" y="682"/>
                    <a:pt x="3108" y="632"/>
                    <a:pt x="3086" y="584"/>
                  </a:cubicBezTo>
                  <a:cubicBezTo>
                    <a:pt x="3082" y="570"/>
                    <a:pt x="3068" y="562"/>
                    <a:pt x="3054" y="562"/>
                  </a:cubicBezTo>
                  <a:close/>
                  <a:moveTo>
                    <a:pt x="153" y="585"/>
                  </a:moveTo>
                  <a:cubicBezTo>
                    <a:pt x="147" y="585"/>
                    <a:pt x="141" y="587"/>
                    <a:pt x="134" y="590"/>
                  </a:cubicBezTo>
                  <a:cubicBezTo>
                    <a:pt x="114" y="596"/>
                    <a:pt x="106" y="618"/>
                    <a:pt x="117" y="637"/>
                  </a:cubicBezTo>
                  <a:cubicBezTo>
                    <a:pt x="142" y="688"/>
                    <a:pt x="167" y="732"/>
                    <a:pt x="198" y="774"/>
                  </a:cubicBezTo>
                  <a:cubicBezTo>
                    <a:pt x="207" y="785"/>
                    <a:pt x="215" y="791"/>
                    <a:pt x="229" y="791"/>
                  </a:cubicBezTo>
                  <a:cubicBezTo>
                    <a:pt x="237" y="791"/>
                    <a:pt x="243" y="788"/>
                    <a:pt x="246" y="785"/>
                  </a:cubicBezTo>
                  <a:cubicBezTo>
                    <a:pt x="265" y="774"/>
                    <a:pt x="271" y="749"/>
                    <a:pt x="257" y="732"/>
                  </a:cubicBezTo>
                  <a:cubicBezTo>
                    <a:pt x="229" y="691"/>
                    <a:pt x="204" y="651"/>
                    <a:pt x="184" y="607"/>
                  </a:cubicBezTo>
                  <a:cubicBezTo>
                    <a:pt x="178" y="593"/>
                    <a:pt x="167" y="585"/>
                    <a:pt x="153" y="585"/>
                  </a:cubicBezTo>
                  <a:close/>
                  <a:moveTo>
                    <a:pt x="1642" y="736"/>
                  </a:moveTo>
                  <a:cubicBezTo>
                    <a:pt x="1639" y="736"/>
                    <a:pt x="1636" y="737"/>
                    <a:pt x="1632" y="738"/>
                  </a:cubicBezTo>
                  <a:cubicBezTo>
                    <a:pt x="1610" y="746"/>
                    <a:pt x="1601" y="769"/>
                    <a:pt x="1607" y="788"/>
                  </a:cubicBezTo>
                  <a:cubicBezTo>
                    <a:pt x="1610" y="799"/>
                    <a:pt x="1615" y="813"/>
                    <a:pt x="1615" y="827"/>
                  </a:cubicBezTo>
                  <a:cubicBezTo>
                    <a:pt x="1615" y="852"/>
                    <a:pt x="1607" y="877"/>
                    <a:pt x="1596" y="908"/>
                  </a:cubicBezTo>
                  <a:cubicBezTo>
                    <a:pt x="1590" y="925"/>
                    <a:pt x="1596" y="950"/>
                    <a:pt x="1618" y="956"/>
                  </a:cubicBezTo>
                  <a:cubicBezTo>
                    <a:pt x="1621" y="958"/>
                    <a:pt x="1624" y="958"/>
                    <a:pt x="1632" y="958"/>
                  </a:cubicBezTo>
                  <a:cubicBezTo>
                    <a:pt x="1649" y="958"/>
                    <a:pt x="1663" y="953"/>
                    <a:pt x="1666" y="939"/>
                  </a:cubicBezTo>
                  <a:cubicBezTo>
                    <a:pt x="1685" y="900"/>
                    <a:pt x="1691" y="861"/>
                    <a:pt x="1691" y="827"/>
                  </a:cubicBezTo>
                  <a:cubicBezTo>
                    <a:pt x="1691" y="805"/>
                    <a:pt x="1688" y="785"/>
                    <a:pt x="1680" y="763"/>
                  </a:cubicBezTo>
                  <a:cubicBezTo>
                    <a:pt x="1675" y="747"/>
                    <a:pt x="1659" y="736"/>
                    <a:pt x="1642" y="736"/>
                  </a:cubicBezTo>
                  <a:close/>
                  <a:moveTo>
                    <a:pt x="1266" y="779"/>
                  </a:moveTo>
                  <a:cubicBezTo>
                    <a:pt x="1255" y="779"/>
                    <a:pt x="1244" y="785"/>
                    <a:pt x="1236" y="797"/>
                  </a:cubicBezTo>
                  <a:cubicBezTo>
                    <a:pt x="1203" y="838"/>
                    <a:pt x="1177" y="889"/>
                    <a:pt x="1163" y="942"/>
                  </a:cubicBezTo>
                  <a:cubicBezTo>
                    <a:pt x="1161" y="958"/>
                    <a:pt x="1172" y="981"/>
                    <a:pt x="1191" y="986"/>
                  </a:cubicBezTo>
                  <a:cubicBezTo>
                    <a:pt x="1197" y="992"/>
                    <a:pt x="1200" y="992"/>
                    <a:pt x="1203" y="992"/>
                  </a:cubicBezTo>
                  <a:cubicBezTo>
                    <a:pt x="1216" y="992"/>
                    <a:pt x="1233" y="981"/>
                    <a:pt x="1236" y="964"/>
                  </a:cubicBezTo>
                  <a:cubicBezTo>
                    <a:pt x="1247" y="916"/>
                    <a:pt x="1269" y="875"/>
                    <a:pt x="1297" y="841"/>
                  </a:cubicBezTo>
                  <a:cubicBezTo>
                    <a:pt x="1311" y="827"/>
                    <a:pt x="1306" y="802"/>
                    <a:pt x="1289" y="788"/>
                  </a:cubicBezTo>
                  <a:cubicBezTo>
                    <a:pt x="1282" y="782"/>
                    <a:pt x="1274" y="779"/>
                    <a:pt x="1266" y="779"/>
                  </a:cubicBezTo>
                  <a:close/>
                  <a:moveTo>
                    <a:pt x="323" y="837"/>
                  </a:moveTo>
                  <a:cubicBezTo>
                    <a:pt x="314" y="837"/>
                    <a:pt x="305" y="840"/>
                    <a:pt x="299" y="847"/>
                  </a:cubicBezTo>
                  <a:cubicBezTo>
                    <a:pt x="282" y="861"/>
                    <a:pt x="282" y="883"/>
                    <a:pt x="296" y="900"/>
                  </a:cubicBezTo>
                  <a:cubicBezTo>
                    <a:pt x="332" y="939"/>
                    <a:pt x="368" y="972"/>
                    <a:pt x="410" y="1006"/>
                  </a:cubicBezTo>
                  <a:cubicBezTo>
                    <a:pt x="419" y="1009"/>
                    <a:pt x="424" y="1011"/>
                    <a:pt x="435" y="1011"/>
                  </a:cubicBezTo>
                  <a:cubicBezTo>
                    <a:pt x="446" y="1011"/>
                    <a:pt x="458" y="1006"/>
                    <a:pt x="466" y="1000"/>
                  </a:cubicBezTo>
                  <a:cubicBezTo>
                    <a:pt x="480" y="986"/>
                    <a:pt x="477" y="964"/>
                    <a:pt x="460" y="950"/>
                  </a:cubicBezTo>
                  <a:cubicBezTo>
                    <a:pt x="421" y="916"/>
                    <a:pt x="388" y="886"/>
                    <a:pt x="352" y="852"/>
                  </a:cubicBezTo>
                  <a:cubicBezTo>
                    <a:pt x="344" y="842"/>
                    <a:pt x="333" y="837"/>
                    <a:pt x="323" y="837"/>
                  </a:cubicBezTo>
                  <a:close/>
                  <a:moveTo>
                    <a:pt x="3096" y="860"/>
                  </a:moveTo>
                  <a:cubicBezTo>
                    <a:pt x="3080" y="860"/>
                    <a:pt x="3061" y="876"/>
                    <a:pt x="3061" y="897"/>
                  </a:cubicBezTo>
                  <a:cubicBezTo>
                    <a:pt x="3061" y="942"/>
                    <a:pt x="3055" y="989"/>
                    <a:pt x="3044" y="1039"/>
                  </a:cubicBezTo>
                  <a:cubicBezTo>
                    <a:pt x="3038" y="1062"/>
                    <a:pt x="3052" y="1081"/>
                    <a:pt x="3072" y="1084"/>
                  </a:cubicBezTo>
                  <a:lnTo>
                    <a:pt x="3083" y="1084"/>
                  </a:lnTo>
                  <a:cubicBezTo>
                    <a:pt x="3097" y="1084"/>
                    <a:pt x="3114" y="1070"/>
                    <a:pt x="3114" y="1056"/>
                  </a:cubicBezTo>
                  <a:cubicBezTo>
                    <a:pt x="3125" y="1003"/>
                    <a:pt x="3130" y="953"/>
                    <a:pt x="3133" y="900"/>
                  </a:cubicBezTo>
                  <a:cubicBezTo>
                    <a:pt x="3139" y="877"/>
                    <a:pt x="3119" y="861"/>
                    <a:pt x="3100" y="861"/>
                  </a:cubicBezTo>
                  <a:cubicBezTo>
                    <a:pt x="3098" y="860"/>
                    <a:pt x="3097" y="860"/>
                    <a:pt x="3096" y="860"/>
                  </a:cubicBezTo>
                  <a:close/>
                  <a:moveTo>
                    <a:pt x="563" y="1017"/>
                  </a:moveTo>
                  <a:cubicBezTo>
                    <a:pt x="551" y="1017"/>
                    <a:pt x="538" y="1025"/>
                    <a:pt x="530" y="1036"/>
                  </a:cubicBezTo>
                  <a:cubicBezTo>
                    <a:pt x="519" y="1053"/>
                    <a:pt x="527" y="1078"/>
                    <a:pt x="544" y="1089"/>
                  </a:cubicBezTo>
                  <a:cubicBezTo>
                    <a:pt x="586" y="1112"/>
                    <a:pt x="633" y="1137"/>
                    <a:pt x="684" y="1159"/>
                  </a:cubicBezTo>
                  <a:cubicBezTo>
                    <a:pt x="686" y="1159"/>
                    <a:pt x="689" y="1162"/>
                    <a:pt x="698" y="1162"/>
                  </a:cubicBezTo>
                  <a:cubicBezTo>
                    <a:pt x="712" y="1162"/>
                    <a:pt x="725" y="1151"/>
                    <a:pt x="737" y="1137"/>
                  </a:cubicBezTo>
                  <a:cubicBezTo>
                    <a:pt x="742" y="1120"/>
                    <a:pt x="737" y="1098"/>
                    <a:pt x="714" y="1089"/>
                  </a:cubicBezTo>
                  <a:cubicBezTo>
                    <a:pt x="667" y="1067"/>
                    <a:pt x="622" y="1048"/>
                    <a:pt x="580" y="1022"/>
                  </a:cubicBezTo>
                  <a:cubicBezTo>
                    <a:pt x="575" y="1019"/>
                    <a:pt x="569" y="1017"/>
                    <a:pt x="563" y="1017"/>
                  </a:cubicBezTo>
                  <a:close/>
                  <a:moveTo>
                    <a:pt x="1551" y="1006"/>
                  </a:moveTo>
                  <a:cubicBezTo>
                    <a:pt x="1540" y="1006"/>
                    <a:pt x="1529" y="1011"/>
                    <a:pt x="1521" y="1020"/>
                  </a:cubicBezTo>
                  <a:cubicBezTo>
                    <a:pt x="1490" y="1050"/>
                    <a:pt x="1451" y="1078"/>
                    <a:pt x="1409" y="1103"/>
                  </a:cubicBezTo>
                  <a:cubicBezTo>
                    <a:pt x="1392" y="1112"/>
                    <a:pt x="1384" y="1137"/>
                    <a:pt x="1395" y="1154"/>
                  </a:cubicBezTo>
                  <a:cubicBezTo>
                    <a:pt x="1401" y="1168"/>
                    <a:pt x="1415" y="1176"/>
                    <a:pt x="1428" y="1176"/>
                  </a:cubicBezTo>
                  <a:cubicBezTo>
                    <a:pt x="1434" y="1176"/>
                    <a:pt x="1440" y="1176"/>
                    <a:pt x="1448" y="1165"/>
                  </a:cubicBezTo>
                  <a:cubicBezTo>
                    <a:pt x="1495" y="1137"/>
                    <a:pt x="1537" y="1106"/>
                    <a:pt x="1576" y="1067"/>
                  </a:cubicBezTo>
                  <a:cubicBezTo>
                    <a:pt x="1590" y="1053"/>
                    <a:pt x="1588" y="1028"/>
                    <a:pt x="1574" y="1014"/>
                  </a:cubicBezTo>
                  <a:cubicBezTo>
                    <a:pt x="1567" y="1008"/>
                    <a:pt x="1559" y="1006"/>
                    <a:pt x="1551" y="1006"/>
                  </a:cubicBezTo>
                  <a:close/>
                  <a:moveTo>
                    <a:pt x="838" y="1138"/>
                  </a:moveTo>
                  <a:cubicBezTo>
                    <a:pt x="822" y="1138"/>
                    <a:pt x="808" y="1149"/>
                    <a:pt x="801" y="1165"/>
                  </a:cubicBezTo>
                  <a:cubicBezTo>
                    <a:pt x="795" y="1182"/>
                    <a:pt x="806" y="1204"/>
                    <a:pt x="826" y="1209"/>
                  </a:cubicBezTo>
                  <a:cubicBezTo>
                    <a:pt x="879" y="1229"/>
                    <a:pt x="932" y="1237"/>
                    <a:pt x="979" y="1246"/>
                  </a:cubicBezTo>
                  <a:lnTo>
                    <a:pt x="988" y="1246"/>
                  </a:lnTo>
                  <a:cubicBezTo>
                    <a:pt x="1007" y="1246"/>
                    <a:pt x="1021" y="1232"/>
                    <a:pt x="1021" y="1215"/>
                  </a:cubicBezTo>
                  <a:cubicBezTo>
                    <a:pt x="1024" y="1193"/>
                    <a:pt x="1010" y="1176"/>
                    <a:pt x="990" y="1173"/>
                  </a:cubicBezTo>
                  <a:cubicBezTo>
                    <a:pt x="946" y="1165"/>
                    <a:pt x="896" y="1154"/>
                    <a:pt x="848" y="1140"/>
                  </a:cubicBezTo>
                  <a:cubicBezTo>
                    <a:pt x="845" y="1139"/>
                    <a:pt x="841" y="1138"/>
                    <a:pt x="838" y="1138"/>
                  </a:cubicBezTo>
                  <a:close/>
                  <a:moveTo>
                    <a:pt x="1191" y="1064"/>
                  </a:moveTo>
                  <a:cubicBezTo>
                    <a:pt x="1189" y="1064"/>
                    <a:pt x="1187" y="1064"/>
                    <a:pt x="1186" y="1064"/>
                  </a:cubicBezTo>
                  <a:cubicBezTo>
                    <a:pt x="1163" y="1067"/>
                    <a:pt x="1150" y="1084"/>
                    <a:pt x="1155" y="1106"/>
                  </a:cubicBezTo>
                  <a:cubicBezTo>
                    <a:pt x="1158" y="1126"/>
                    <a:pt x="1163" y="1151"/>
                    <a:pt x="1172" y="1173"/>
                  </a:cubicBezTo>
                  <a:cubicBezTo>
                    <a:pt x="1161" y="1173"/>
                    <a:pt x="1147" y="1176"/>
                    <a:pt x="1136" y="1176"/>
                  </a:cubicBezTo>
                  <a:cubicBezTo>
                    <a:pt x="1116" y="1176"/>
                    <a:pt x="1099" y="1193"/>
                    <a:pt x="1099" y="1215"/>
                  </a:cubicBezTo>
                  <a:cubicBezTo>
                    <a:pt x="1099" y="1232"/>
                    <a:pt x="1113" y="1252"/>
                    <a:pt x="1129" y="1252"/>
                  </a:cubicBezTo>
                  <a:cubicBezTo>
                    <a:pt x="1131" y="1252"/>
                    <a:pt x="1133" y="1252"/>
                    <a:pt x="1136" y="1251"/>
                  </a:cubicBezTo>
                  <a:cubicBezTo>
                    <a:pt x="1155" y="1248"/>
                    <a:pt x="1175" y="1248"/>
                    <a:pt x="1194" y="1246"/>
                  </a:cubicBezTo>
                  <a:cubicBezTo>
                    <a:pt x="1200" y="1251"/>
                    <a:pt x="1203" y="1257"/>
                    <a:pt x="1205" y="1262"/>
                  </a:cubicBezTo>
                  <a:cubicBezTo>
                    <a:pt x="1214" y="1276"/>
                    <a:pt x="1228" y="1285"/>
                    <a:pt x="1242" y="1285"/>
                  </a:cubicBezTo>
                  <a:cubicBezTo>
                    <a:pt x="1247" y="1285"/>
                    <a:pt x="1256" y="1285"/>
                    <a:pt x="1256" y="1276"/>
                  </a:cubicBezTo>
                  <a:cubicBezTo>
                    <a:pt x="1269" y="1271"/>
                    <a:pt x="1278" y="1251"/>
                    <a:pt x="1272" y="1235"/>
                  </a:cubicBezTo>
                  <a:cubicBezTo>
                    <a:pt x="1278" y="1232"/>
                    <a:pt x="1286" y="1232"/>
                    <a:pt x="1295" y="1229"/>
                  </a:cubicBezTo>
                  <a:cubicBezTo>
                    <a:pt x="1314" y="1223"/>
                    <a:pt x="1328" y="1204"/>
                    <a:pt x="1322" y="1182"/>
                  </a:cubicBezTo>
                  <a:cubicBezTo>
                    <a:pt x="1318" y="1165"/>
                    <a:pt x="1303" y="1152"/>
                    <a:pt x="1285" y="1152"/>
                  </a:cubicBezTo>
                  <a:cubicBezTo>
                    <a:pt x="1282" y="1152"/>
                    <a:pt x="1278" y="1153"/>
                    <a:pt x="1275" y="1154"/>
                  </a:cubicBezTo>
                  <a:cubicBezTo>
                    <a:pt x="1264" y="1154"/>
                    <a:pt x="1256" y="1159"/>
                    <a:pt x="1244" y="1162"/>
                  </a:cubicBezTo>
                  <a:cubicBezTo>
                    <a:pt x="1239" y="1140"/>
                    <a:pt x="1230" y="1120"/>
                    <a:pt x="1228" y="1095"/>
                  </a:cubicBezTo>
                  <a:cubicBezTo>
                    <a:pt x="1225" y="1077"/>
                    <a:pt x="1209" y="1064"/>
                    <a:pt x="1191" y="1064"/>
                  </a:cubicBezTo>
                  <a:close/>
                  <a:moveTo>
                    <a:pt x="3034" y="1152"/>
                  </a:moveTo>
                  <a:cubicBezTo>
                    <a:pt x="3019" y="1152"/>
                    <a:pt x="3003" y="1159"/>
                    <a:pt x="2999" y="1176"/>
                  </a:cubicBezTo>
                  <a:cubicBezTo>
                    <a:pt x="2982" y="1223"/>
                    <a:pt x="2957" y="1265"/>
                    <a:pt x="2932" y="1304"/>
                  </a:cubicBezTo>
                  <a:cubicBezTo>
                    <a:pt x="2918" y="1321"/>
                    <a:pt x="2927" y="1346"/>
                    <a:pt x="2943" y="1357"/>
                  </a:cubicBezTo>
                  <a:cubicBezTo>
                    <a:pt x="2949" y="1360"/>
                    <a:pt x="2957" y="1363"/>
                    <a:pt x="2963" y="1363"/>
                  </a:cubicBezTo>
                  <a:cubicBezTo>
                    <a:pt x="2977" y="1363"/>
                    <a:pt x="2991" y="1357"/>
                    <a:pt x="2996" y="1343"/>
                  </a:cubicBezTo>
                  <a:cubicBezTo>
                    <a:pt x="3024" y="1301"/>
                    <a:pt x="3047" y="1251"/>
                    <a:pt x="3069" y="1204"/>
                  </a:cubicBezTo>
                  <a:cubicBezTo>
                    <a:pt x="3074" y="1187"/>
                    <a:pt x="3069" y="1162"/>
                    <a:pt x="3047" y="1154"/>
                  </a:cubicBezTo>
                  <a:cubicBezTo>
                    <a:pt x="3043" y="1152"/>
                    <a:pt x="3038" y="1152"/>
                    <a:pt x="3034" y="1152"/>
                  </a:cubicBezTo>
                  <a:close/>
                  <a:moveTo>
                    <a:pt x="1332" y="1323"/>
                  </a:moveTo>
                  <a:cubicBezTo>
                    <a:pt x="1322" y="1323"/>
                    <a:pt x="1311" y="1327"/>
                    <a:pt x="1303" y="1335"/>
                  </a:cubicBezTo>
                  <a:cubicBezTo>
                    <a:pt x="1289" y="1349"/>
                    <a:pt x="1295" y="1374"/>
                    <a:pt x="1309" y="1388"/>
                  </a:cubicBezTo>
                  <a:cubicBezTo>
                    <a:pt x="1345" y="1424"/>
                    <a:pt x="1384" y="1455"/>
                    <a:pt x="1434" y="1486"/>
                  </a:cubicBezTo>
                  <a:cubicBezTo>
                    <a:pt x="1440" y="1488"/>
                    <a:pt x="1448" y="1494"/>
                    <a:pt x="1454" y="1494"/>
                  </a:cubicBezTo>
                  <a:cubicBezTo>
                    <a:pt x="1468" y="1494"/>
                    <a:pt x="1479" y="1488"/>
                    <a:pt x="1484" y="1472"/>
                  </a:cubicBezTo>
                  <a:cubicBezTo>
                    <a:pt x="1495" y="1455"/>
                    <a:pt x="1490" y="1430"/>
                    <a:pt x="1470" y="1419"/>
                  </a:cubicBezTo>
                  <a:cubicBezTo>
                    <a:pt x="1426" y="1391"/>
                    <a:pt x="1387" y="1363"/>
                    <a:pt x="1356" y="1332"/>
                  </a:cubicBezTo>
                  <a:cubicBezTo>
                    <a:pt x="1350" y="1326"/>
                    <a:pt x="1341" y="1323"/>
                    <a:pt x="1332" y="1323"/>
                  </a:cubicBezTo>
                  <a:close/>
                  <a:moveTo>
                    <a:pt x="2872" y="1405"/>
                  </a:moveTo>
                  <a:cubicBezTo>
                    <a:pt x="2862" y="1405"/>
                    <a:pt x="2853" y="1409"/>
                    <a:pt x="2846" y="1416"/>
                  </a:cubicBezTo>
                  <a:cubicBezTo>
                    <a:pt x="2809" y="1452"/>
                    <a:pt x="2773" y="1480"/>
                    <a:pt x="2734" y="1508"/>
                  </a:cubicBezTo>
                  <a:cubicBezTo>
                    <a:pt x="2717" y="1516"/>
                    <a:pt x="2712" y="1541"/>
                    <a:pt x="2723" y="1558"/>
                  </a:cubicBezTo>
                  <a:cubicBezTo>
                    <a:pt x="2731" y="1569"/>
                    <a:pt x="2740" y="1578"/>
                    <a:pt x="2754" y="1578"/>
                  </a:cubicBezTo>
                  <a:cubicBezTo>
                    <a:pt x="2762" y="1578"/>
                    <a:pt x="2768" y="1572"/>
                    <a:pt x="2776" y="1569"/>
                  </a:cubicBezTo>
                  <a:cubicBezTo>
                    <a:pt x="2821" y="1539"/>
                    <a:pt x="2860" y="1508"/>
                    <a:pt x="2899" y="1469"/>
                  </a:cubicBezTo>
                  <a:cubicBezTo>
                    <a:pt x="2913" y="1455"/>
                    <a:pt x="2913" y="1430"/>
                    <a:pt x="2899" y="1416"/>
                  </a:cubicBezTo>
                  <a:cubicBezTo>
                    <a:pt x="2892" y="1409"/>
                    <a:pt x="2882" y="1405"/>
                    <a:pt x="2872" y="1405"/>
                  </a:cubicBezTo>
                  <a:close/>
                  <a:moveTo>
                    <a:pt x="1584" y="1486"/>
                  </a:moveTo>
                  <a:cubicBezTo>
                    <a:pt x="1570" y="1486"/>
                    <a:pt x="1557" y="1494"/>
                    <a:pt x="1548" y="1511"/>
                  </a:cubicBezTo>
                  <a:cubicBezTo>
                    <a:pt x="1540" y="1527"/>
                    <a:pt x="1548" y="1550"/>
                    <a:pt x="1568" y="1558"/>
                  </a:cubicBezTo>
                  <a:cubicBezTo>
                    <a:pt x="1613" y="1580"/>
                    <a:pt x="1663" y="1597"/>
                    <a:pt x="1716" y="1614"/>
                  </a:cubicBezTo>
                  <a:cubicBezTo>
                    <a:pt x="1721" y="1620"/>
                    <a:pt x="1727" y="1620"/>
                    <a:pt x="1730" y="1620"/>
                  </a:cubicBezTo>
                  <a:cubicBezTo>
                    <a:pt x="1747" y="1620"/>
                    <a:pt x="1760" y="1608"/>
                    <a:pt x="1758" y="1592"/>
                  </a:cubicBezTo>
                  <a:cubicBezTo>
                    <a:pt x="1763" y="1569"/>
                    <a:pt x="1755" y="1550"/>
                    <a:pt x="1733" y="1541"/>
                  </a:cubicBezTo>
                  <a:cubicBezTo>
                    <a:pt x="1685" y="1527"/>
                    <a:pt x="1638" y="1511"/>
                    <a:pt x="1596" y="1488"/>
                  </a:cubicBezTo>
                  <a:cubicBezTo>
                    <a:pt x="1592" y="1487"/>
                    <a:pt x="1588" y="1486"/>
                    <a:pt x="1584" y="1486"/>
                  </a:cubicBezTo>
                  <a:close/>
                  <a:moveTo>
                    <a:pt x="1871" y="1581"/>
                  </a:moveTo>
                  <a:cubicBezTo>
                    <a:pt x="1855" y="1581"/>
                    <a:pt x="1842" y="1593"/>
                    <a:pt x="1836" y="1611"/>
                  </a:cubicBezTo>
                  <a:cubicBezTo>
                    <a:pt x="1830" y="1633"/>
                    <a:pt x="1844" y="1650"/>
                    <a:pt x="1866" y="1656"/>
                  </a:cubicBezTo>
                  <a:cubicBezTo>
                    <a:pt x="1911" y="1667"/>
                    <a:pt x="1956" y="1675"/>
                    <a:pt x="2006" y="1684"/>
                  </a:cubicBezTo>
                  <a:lnTo>
                    <a:pt x="2020" y="1689"/>
                  </a:lnTo>
                  <a:lnTo>
                    <a:pt x="2026" y="1689"/>
                  </a:lnTo>
                  <a:cubicBezTo>
                    <a:pt x="2042" y="1689"/>
                    <a:pt x="2056" y="1675"/>
                    <a:pt x="2062" y="1659"/>
                  </a:cubicBezTo>
                  <a:cubicBezTo>
                    <a:pt x="2065" y="1639"/>
                    <a:pt x="2051" y="1617"/>
                    <a:pt x="2028" y="1614"/>
                  </a:cubicBezTo>
                  <a:lnTo>
                    <a:pt x="2014" y="1611"/>
                  </a:lnTo>
                  <a:cubicBezTo>
                    <a:pt x="1970" y="1603"/>
                    <a:pt x="1925" y="1594"/>
                    <a:pt x="1883" y="1583"/>
                  </a:cubicBezTo>
                  <a:cubicBezTo>
                    <a:pt x="1879" y="1582"/>
                    <a:pt x="1875" y="1581"/>
                    <a:pt x="1871" y="1581"/>
                  </a:cubicBezTo>
                  <a:close/>
                  <a:moveTo>
                    <a:pt x="2618" y="1568"/>
                  </a:moveTo>
                  <a:cubicBezTo>
                    <a:pt x="2614" y="1568"/>
                    <a:pt x="2610" y="1568"/>
                    <a:pt x="2606" y="1569"/>
                  </a:cubicBezTo>
                  <a:cubicBezTo>
                    <a:pt x="2558" y="1586"/>
                    <a:pt x="2514" y="1600"/>
                    <a:pt x="2466" y="1611"/>
                  </a:cubicBezTo>
                  <a:cubicBezTo>
                    <a:pt x="2447" y="1614"/>
                    <a:pt x="2433" y="1636"/>
                    <a:pt x="2438" y="1656"/>
                  </a:cubicBezTo>
                  <a:cubicBezTo>
                    <a:pt x="2441" y="1675"/>
                    <a:pt x="2458" y="1689"/>
                    <a:pt x="2475" y="1689"/>
                  </a:cubicBezTo>
                  <a:cubicBezTo>
                    <a:pt x="2480" y="1689"/>
                    <a:pt x="2480" y="1689"/>
                    <a:pt x="2483" y="1684"/>
                  </a:cubicBezTo>
                  <a:cubicBezTo>
                    <a:pt x="2536" y="1675"/>
                    <a:pt x="2583" y="1659"/>
                    <a:pt x="2634" y="1639"/>
                  </a:cubicBezTo>
                  <a:cubicBezTo>
                    <a:pt x="2650" y="1631"/>
                    <a:pt x="2662" y="1611"/>
                    <a:pt x="2653" y="1589"/>
                  </a:cubicBezTo>
                  <a:cubicBezTo>
                    <a:pt x="2649" y="1576"/>
                    <a:pt x="2634" y="1568"/>
                    <a:pt x="2618" y="1568"/>
                  </a:cubicBezTo>
                  <a:close/>
                  <a:moveTo>
                    <a:pt x="2179" y="1628"/>
                  </a:moveTo>
                  <a:cubicBezTo>
                    <a:pt x="2159" y="1628"/>
                    <a:pt x="2140" y="1642"/>
                    <a:pt x="2137" y="1664"/>
                  </a:cubicBezTo>
                  <a:cubicBezTo>
                    <a:pt x="2134" y="1684"/>
                    <a:pt x="2151" y="1703"/>
                    <a:pt x="2173" y="1706"/>
                  </a:cubicBezTo>
                  <a:cubicBezTo>
                    <a:pt x="2204" y="1706"/>
                    <a:pt x="2232" y="1709"/>
                    <a:pt x="2260" y="1709"/>
                  </a:cubicBezTo>
                  <a:cubicBezTo>
                    <a:pt x="2285" y="1709"/>
                    <a:pt x="2304" y="1709"/>
                    <a:pt x="2330" y="1706"/>
                  </a:cubicBezTo>
                  <a:cubicBezTo>
                    <a:pt x="2349" y="1706"/>
                    <a:pt x="2366" y="1689"/>
                    <a:pt x="2363" y="1667"/>
                  </a:cubicBezTo>
                  <a:cubicBezTo>
                    <a:pt x="2363" y="1647"/>
                    <a:pt x="2346" y="1633"/>
                    <a:pt x="2327" y="1633"/>
                  </a:cubicBezTo>
                  <a:cubicBezTo>
                    <a:pt x="2279" y="1633"/>
                    <a:pt x="2232" y="1633"/>
                    <a:pt x="2179" y="1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8"/>
            <p:cNvSpPr/>
            <p:nvPr/>
          </p:nvSpPr>
          <p:spPr>
            <a:xfrm rot="749980">
              <a:off x="1843295" y="3329985"/>
              <a:ext cx="252214" cy="112560"/>
            </a:xfrm>
            <a:custGeom>
              <a:avLst/>
              <a:gdLst/>
              <a:ahLst/>
              <a:cxnLst/>
              <a:rect l="l" t="t" r="r" b="b"/>
              <a:pathLst>
                <a:path w="3379" h="1508" extrusionOk="0">
                  <a:moveTo>
                    <a:pt x="1099" y="1"/>
                  </a:moveTo>
                  <a:cubicBezTo>
                    <a:pt x="1060" y="1"/>
                    <a:pt x="1027" y="3"/>
                    <a:pt x="988" y="6"/>
                  </a:cubicBezTo>
                  <a:cubicBezTo>
                    <a:pt x="965" y="9"/>
                    <a:pt x="949" y="29"/>
                    <a:pt x="951" y="48"/>
                  </a:cubicBezTo>
                  <a:cubicBezTo>
                    <a:pt x="957" y="70"/>
                    <a:pt x="971" y="84"/>
                    <a:pt x="990" y="84"/>
                  </a:cubicBezTo>
                  <a:cubicBezTo>
                    <a:pt x="990" y="84"/>
                    <a:pt x="993" y="84"/>
                    <a:pt x="999" y="79"/>
                  </a:cubicBezTo>
                  <a:cubicBezTo>
                    <a:pt x="1032" y="76"/>
                    <a:pt x="1069" y="73"/>
                    <a:pt x="1099" y="73"/>
                  </a:cubicBezTo>
                  <a:cubicBezTo>
                    <a:pt x="1113" y="73"/>
                    <a:pt x="1130" y="76"/>
                    <a:pt x="1144" y="76"/>
                  </a:cubicBezTo>
                  <a:cubicBezTo>
                    <a:pt x="1145" y="76"/>
                    <a:pt x="1146" y="76"/>
                    <a:pt x="1148" y="76"/>
                  </a:cubicBezTo>
                  <a:cubicBezTo>
                    <a:pt x="1163" y="76"/>
                    <a:pt x="1180" y="60"/>
                    <a:pt x="1183" y="40"/>
                  </a:cubicBezTo>
                  <a:cubicBezTo>
                    <a:pt x="1186" y="23"/>
                    <a:pt x="1169" y="6"/>
                    <a:pt x="1147" y="3"/>
                  </a:cubicBezTo>
                  <a:cubicBezTo>
                    <a:pt x="1130" y="1"/>
                    <a:pt x="1116" y="1"/>
                    <a:pt x="1099" y="1"/>
                  </a:cubicBezTo>
                  <a:close/>
                  <a:moveTo>
                    <a:pt x="1296" y="19"/>
                  </a:moveTo>
                  <a:cubicBezTo>
                    <a:pt x="1278" y="19"/>
                    <a:pt x="1265" y="32"/>
                    <a:pt x="1258" y="48"/>
                  </a:cubicBezTo>
                  <a:cubicBezTo>
                    <a:pt x="1253" y="70"/>
                    <a:pt x="1267" y="87"/>
                    <a:pt x="1286" y="93"/>
                  </a:cubicBezTo>
                  <a:cubicBezTo>
                    <a:pt x="1334" y="104"/>
                    <a:pt x="1378" y="121"/>
                    <a:pt x="1423" y="140"/>
                  </a:cubicBezTo>
                  <a:cubicBezTo>
                    <a:pt x="1426" y="140"/>
                    <a:pt x="1431" y="143"/>
                    <a:pt x="1437" y="143"/>
                  </a:cubicBezTo>
                  <a:cubicBezTo>
                    <a:pt x="1451" y="143"/>
                    <a:pt x="1465" y="135"/>
                    <a:pt x="1476" y="118"/>
                  </a:cubicBezTo>
                  <a:cubicBezTo>
                    <a:pt x="1481" y="101"/>
                    <a:pt x="1476" y="79"/>
                    <a:pt x="1454" y="70"/>
                  </a:cubicBezTo>
                  <a:cubicBezTo>
                    <a:pt x="1409" y="48"/>
                    <a:pt x="1356" y="31"/>
                    <a:pt x="1306" y="20"/>
                  </a:cubicBezTo>
                  <a:cubicBezTo>
                    <a:pt x="1302" y="19"/>
                    <a:pt x="1299" y="19"/>
                    <a:pt x="1296" y="19"/>
                  </a:cubicBezTo>
                  <a:close/>
                  <a:moveTo>
                    <a:pt x="841" y="31"/>
                  </a:moveTo>
                  <a:cubicBezTo>
                    <a:pt x="839" y="31"/>
                    <a:pt x="837" y="31"/>
                    <a:pt x="834" y="31"/>
                  </a:cubicBezTo>
                  <a:cubicBezTo>
                    <a:pt x="792" y="40"/>
                    <a:pt x="751" y="54"/>
                    <a:pt x="706" y="68"/>
                  </a:cubicBezTo>
                  <a:lnTo>
                    <a:pt x="686" y="76"/>
                  </a:lnTo>
                  <a:cubicBezTo>
                    <a:pt x="667" y="84"/>
                    <a:pt x="656" y="104"/>
                    <a:pt x="664" y="126"/>
                  </a:cubicBezTo>
                  <a:cubicBezTo>
                    <a:pt x="667" y="140"/>
                    <a:pt x="681" y="149"/>
                    <a:pt x="697" y="149"/>
                  </a:cubicBezTo>
                  <a:cubicBezTo>
                    <a:pt x="700" y="149"/>
                    <a:pt x="706" y="149"/>
                    <a:pt x="711" y="146"/>
                  </a:cubicBezTo>
                  <a:lnTo>
                    <a:pt x="728" y="137"/>
                  </a:lnTo>
                  <a:cubicBezTo>
                    <a:pt x="770" y="123"/>
                    <a:pt x="809" y="115"/>
                    <a:pt x="851" y="104"/>
                  </a:cubicBezTo>
                  <a:cubicBezTo>
                    <a:pt x="873" y="101"/>
                    <a:pt x="884" y="79"/>
                    <a:pt x="879" y="59"/>
                  </a:cubicBezTo>
                  <a:cubicBezTo>
                    <a:pt x="876" y="40"/>
                    <a:pt x="859" y="31"/>
                    <a:pt x="841" y="31"/>
                  </a:cubicBezTo>
                  <a:close/>
                  <a:moveTo>
                    <a:pt x="560" y="131"/>
                  </a:moveTo>
                  <a:cubicBezTo>
                    <a:pt x="555" y="131"/>
                    <a:pt x="550" y="132"/>
                    <a:pt x="544" y="135"/>
                  </a:cubicBezTo>
                  <a:cubicBezTo>
                    <a:pt x="491" y="157"/>
                    <a:pt x="446" y="182"/>
                    <a:pt x="405" y="204"/>
                  </a:cubicBezTo>
                  <a:cubicBezTo>
                    <a:pt x="385" y="216"/>
                    <a:pt x="379" y="241"/>
                    <a:pt x="391" y="257"/>
                  </a:cubicBezTo>
                  <a:cubicBezTo>
                    <a:pt x="399" y="269"/>
                    <a:pt x="407" y="274"/>
                    <a:pt x="421" y="274"/>
                  </a:cubicBezTo>
                  <a:cubicBezTo>
                    <a:pt x="430" y="274"/>
                    <a:pt x="435" y="274"/>
                    <a:pt x="444" y="271"/>
                  </a:cubicBezTo>
                  <a:cubicBezTo>
                    <a:pt x="483" y="252"/>
                    <a:pt x="527" y="227"/>
                    <a:pt x="572" y="204"/>
                  </a:cubicBezTo>
                  <a:cubicBezTo>
                    <a:pt x="594" y="199"/>
                    <a:pt x="603" y="176"/>
                    <a:pt x="594" y="157"/>
                  </a:cubicBezTo>
                  <a:cubicBezTo>
                    <a:pt x="588" y="140"/>
                    <a:pt x="576" y="131"/>
                    <a:pt x="560" y="131"/>
                  </a:cubicBezTo>
                  <a:close/>
                  <a:moveTo>
                    <a:pt x="1566" y="142"/>
                  </a:moveTo>
                  <a:cubicBezTo>
                    <a:pt x="1554" y="142"/>
                    <a:pt x="1542" y="149"/>
                    <a:pt x="1534" y="160"/>
                  </a:cubicBezTo>
                  <a:cubicBezTo>
                    <a:pt x="1520" y="176"/>
                    <a:pt x="1526" y="202"/>
                    <a:pt x="1546" y="213"/>
                  </a:cubicBezTo>
                  <a:cubicBezTo>
                    <a:pt x="1587" y="238"/>
                    <a:pt x="1626" y="266"/>
                    <a:pt x="1660" y="299"/>
                  </a:cubicBezTo>
                  <a:cubicBezTo>
                    <a:pt x="1671" y="308"/>
                    <a:pt x="1677" y="310"/>
                    <a:pt x="1688" y="310"/>
                  </a:cubicBezTo>
                  <a:cubicBezTo>
                    <a:pt x="1699" y="310"/>
                    <a:pt x="1710" y="308"/>
                    <a:pt x="1716" y="299"/>
                  </a:cubicBezTo>
                  <a:cubicBezTo>
                    <a:pt x="1730" y="285"/>
                    <a:pt x="1730" y="260"/>
                    <a:pt x="1713" y="246"/>
                  </a:cubicBezTo>
                  <a:cubicBezTo>
                    <a:pt x="1671" y="210"/>
                    <a:pt x="1629" y="176"/>
                    <a:pt x="1587" y="149"/>
                  </a:cubicBezTo>
                  <a:cubicBezTo>
                    <a:pt x="1581" y="144"/>
                    <a:pt x="1573" y="142"/>
                    <a:pt x="1566" y="142"/>
                  </a:cubicBezTo>
                  <a:close/>
                  <a:moveTo>
                    <a:pt x="2595" y="248"/>
                  </a:moveTo>
                  <a:cubicBezTo>
                    <a:pt x="2555" y="248"/>
                    <a:pt x="2514" y="252"/>
                    <a:pt x="2472" y="260"/>
                  </a:cubicBezTo>
                  <a:cubicBezTo>
                    <a:pt x="2452" y="260"/>
                    <a:pt x="2438" y="282"/>
                    <a:pt x="2441" y="302"/>
                  </a:cubicBezTo>
                  <a:cubicBezTo>
                    <a:pt x="2444" y="319"/>
                    <a:pt x="2463" y="335"/>
                    <a:pt x="2480" y="335"/>
                  </a:cubicBezTo>
                  <a:lnTo>
                    <a:pt x="2483" y="333"/>
                  </a:lnTo>
                  <a:cubicBezTo>
                    <a:pt x="2525" y="327"/>
                    <a:pt x="2564" y="324"/>
                    <a:pt x="2603" y="324"/>
                  </a:cubicBezTo>
                  <a:lnTo>
                    <a:pt x="2625" y="324"/>
                  </a:lnTo>
                  <a:cubicBezTo>
                    <a:pt x="2627" y="325"/>
                    <a:pt x="2628" y="325"/>
                    <a:pt x="2630" y="325"/>
                  </a:cubicBezTo>
                  <a:cubicBezTo>
                    <a:pt x="2648" y="325"/>
                    <a:pt x="2664" y="309"/>
                    <a:pt x="2664" y="288"/>
                  </a:cubicBezTo>
                  <a:cubicBezTo>
                    <a:pt x="2667" y="269"/>
                    <a:pt x="2650" y="249"/>
                    <a:pt x="2631" y="249"/>
                  </a:cubicBezTo>
                  <a:cubicBezTo>
                    <a:pt x="2619" y="248"/>
                    <a:pt x="2607" y="248"/>
                    <a:pt x="2595" y="248"/>
                  </a:cubicBezTo>
                  <a:close/>
                  <a:moveTo>
                    <a:pt x="2782" y="273"/>
                  </a:moveTo>
                  <a:cubicBezTo>
                    <a:pt x="2766" y="273"/>
                    <a:pt x="2750" y="283"/>
                    <a:pt x="2745" y="299"/>
                  </a:cubicBezTo>
                  <a:cubicBezTo>
                    <a:pt x="2737" y="322"/>
                    <a:pt x="2748" y="341"/>
                    <a:pt x="2770" y="349"/>
                  </a:cubicBezTo>
                  <a:cubicBezTo>
                    <a:pt x="2815" y="363"/>
                    <a:pt x="2857" y="383"/>
                    <a:pt x="2896" y="408"/>
                  </a:cubicBezTo>
                  <a:cubicBezTo>
                    <a:pt x="2901" y="411"/>
                    <a:pt x="2910" y="414"/>
                    <a:pt x="2915" y="414"/>
                  </a:cubicBezTo>
                  <a:cubicBezTo>
                    <a:pt x="2929" y="414"/>
                    <a:pt x="2940" y="408"/>
                    <a:pt x="2952" y="394"/>
                  </a:cubicBezTo>
                  <a:cubicBezTo>
                    <a:pt x="2966" y="377"/>
                    <a:pt x="2957" y="352"/>
                    <a:pt x="2940" y="341"/>
                  </a:cubicBezTo>
                  <a:cubicBezTo>
                    <a:pt x="2896" y="313"/>
                    <a:pt x="2846" y="294"/>
                    <a:pt x="2793" y="274"/>
                  </a:cubicBezTo>
                  <a:cubicBezTo>
                    <a:pt x="2789" y="273"/>
                    <a:pt x="2786" y="273"/>
                    <a:pt x="2782" y="273"/>
                  </a:cubicBezTo>
                  <a:close/>
                  <a:moveTo>
                    <a:pt x="2333" y="298"/>
                  </a:moveTo>
                  <a:cubicBezTo>
                    <a:pt x="2330" y="298"/>
                    <a:pt x="2327" y="298"/>
                    <a:pt x="2324" y="299"/>
                  </a:cubicBezTo>
                  <a:cubicBezTo>
                    <a:pt x="2271" y="313"/>
                    <a:pt x="2221" y="335"/>
                    <a:pt x="2176" y="355"/>
                  </a:cubicBezTo>
                  <a:cubicBezTo>
                    <a:pt x="2157" y="363"/>
                    <a:pt x="2148" y="383"/>
                    <a:pt x="2159" y="405"/>
                  </a:cubicBezTo>
                  <a:cubicBezTo>
                    <a:pt x="2165" y="419"/>
                    <a:pt x="2179" y="425"/>
                    <a:pt x="2193" y="425"/>
                  </a:cubicBezTo>
                  <a:lnTo>
                    <a:pt x="2212" y="425"/>
                  </a:lnTo>
                  <a:cubicBezTo>
                    <a:pt x="2254" y="405"/>
                    <a:pt x="2299" y="386"/>
                    <a:pt x="2346" y="372"/>
                  </a:cubicBezTo>
                  <a:cubicBezTo>
                    <a:pt x="2366" y="366"/>
                    <a:pt x="2380" y="344"/>
                    <a:pt x="2371" y="324"/>
                  </a:cubicBezTo>
                  <a:cubicBezTo>
                    <a:pt x="2364" y="310"/>
                    <a:pt x="2349" y="298"/>
                    <a:pt x="2333" y="298"/>
                  </a:cubicBezTo>
                  <a:close/>
                  <a:moveTo>
                    <a:pt x="296" y="287"/>
                  </a:moveTo>
                  <a:cubicBezTo>
                    <a:pt x="288" y="287"/>
                    <a:pt x="281" y="290"/>
                    <a:pt x="273" y="296"/>
                  </a:cubicBezTo>
                  <a:cubicBezTo>
                    <a:pt x="232" y="330"/>
                    <a:pt x="193" y="369"/>
                    <a:pt x="162" y="408"/>
                  </a:cubicBezTo>
                  <a:cubicBezTo>
                    <a:pt x="151" y="422"/>
                    <a:pt x="151" y="447"/>
                    <a:pt x="167" y="461"/>
                  </a:cubicBezTo>
                  <a:cubicBezTo>
                    <a:pt x="176" y="467"/>
                    <a:pt x="181" y="469"/>
                    <a:pt x="193" y="469"/>
                  </a:cubicBezTo>
                  <a:cubicBezTo>
                    <a:pt x="204" y="469"/>
                    <a:pt x="212" y="464"/>
                    <a:pt x="218" y="455"/>
                  </a:cubicBezTo>
                  <a:cubicBezTo>
                    <a:pt x="246" y="422"/>
                    <a:pt x="279" y="386"/>
                    <a:pt x="318" y="355"/>
                  </a:cubicBezTo>
                  <a:cubicBezTo>
                    <a:pt x="335" y="341"/>
                    <a:pt x="338" y="322"/>
                    <a:pt x="324" y="302"/>
                  </a:cubicBezTo>
                  <a:cubicBezTo>
                    <a:pt x="316" y="292"/>
                    <a:pt x="306" y="287"/>
                    <a:pt x="296" y="287"/>
                  </a:cubicBezTo>
                  <a:close/>
                  <a:moveTo>
                    <a:pt x="1789" y="343"/>
                  </a:moveTo>
                  <a:cubicBezTo>
                    <a:pt x="1781" y="343"/>
                    <a:pt x="1773" y="346"/>
                    <a:pt x="1766" y="352"/>
                  </a:cubicBezTo>
                  <a:cubicBezTo>
                    <a:pt x="1746" y="363"/>
                    <a:pt x="1744" y="386"/>
                    <a:pt x="1758" y="405"/>
                  </a:cubicBezTo>
                  <a:cubicBezTo>
                    <a:pt x="1786" y="441"/>
                    <a:pt x="1813" y="483"/>
                    <a:pt x="1839" y="525"/>
                  </a:cubicBezTo>
                  <a:cubicBezTo>
                    <a:pt x="1844" y="539"/>
                    <a:pt x="1858" y="548"/>
                    <a:pt x="1872" y="548"/>
                  </a:cubicBezTo>
                  <a:cubicBezTo>
                    <a:pt x="1880" y="548"/>
                    <a:pt x="1886" y="548"/>
                    <a:pt x="1892" y="545"/>
                  </a:cubicBezTo>
                  <a:cubicBezTo>
                    <a:pt x="1908" y="534"/>
                    <a:pt x="1914" y="508"/>
                    <a:pt x="1905" y="492"/>
                  </a:cubicBezTo>
                  <a:cubicBezTo>
                    <a:pt x="1875" y="441"/>
                    <a:pt x="1850" y="400"/>
                    <a:pt x="1816" y="358"/>
                  </a:cubicBezTo>
                  <a:cubicBezTo>
                    <a:pt x="1810" y="348"/>
                    <a:pt x="1800" y="343"/>
                    <a:pt x="1789" y="343"/>
                  </a:cubicBezTo>
                  <a:close/>
                  <a:moveTo>
                    <a:pt x="2063" y="425"/>
                  </a:moveTo>
                  <a:cubicBezTo>
                    <a:pt x="2055" y="425"/>
                    <a:pt x="2047" y="428"/>
                    <a:pt x="2039" y="433"/>
                  </a:cubicBezTo>
                  <a:cubicBezTo>
                    <a:pt x="1995" y="467"/>
                    <a:pt x="1953" y="497"/>
                    <a:pt x="1919" y="536"/>
                  </a:cubicBezTo>
                  <a:cubicBezTo>
                    <a:pt x="1900" y="550"/>
                    <a:pt x="1905" y="575"/>
                    <a:pt x="1919" y="589"/>
                  </a:cubicBezTo>
                  <a:cubicBezTo>
                    <a:pt x="1925" y="595"/>
                    <a:pt x="1936" y="601"/>
                    <a:pt x="1947" y="601"/>
                  </a:cubicBezTo>
                  <a:cubicBezTo>
                    <a:pt x="1956" y="601"/>
                    <a:pt x="1967" y="595"/>
                    <a:pt x="1970" y="589"/>
                  </a:cubicBezTo>
                  <a:cubicBezTo>
                    <a:pt x="2006" y="553"/>
                    <a:pt x="2045" y="522"/>
                    <a:pt x="2081" y="494"/>
                  </a:cubicBezTo>
                  <a:cubicBezTo>
                    <a:pt x="2101" y="483"/>
                    <a:pt x="2106" y="461"/>
                    <a:pt x="2092" y="441"/>
                  </a:cubicBezTo>
                  <a:cubicBezTo>
                    <a:pt x="2086" y="431"/>
                    <a:pt x="2075" y="425"/>
                    <a:pt x="2063" y="425"/>
                  </a:cubicBezTo>
                  <a:close/>
                  <a:moveTo>
                    <a:pt x="3032" y="437"/>
                  </a:moveTo>
                  <a:cubicBezTo>
                    <a:pt x="3024" y="437"/>
                    <a:pt x="3015" y="440"/>
                    <a:pt x="3007" y="447"/>
                  </a:cubicBezTo>
                  <a:cubicBezTo>
                    <a:pt x="2988" y="461"/>
                    <a:pt x="2988" y="481"/>
                    <a:pt x="3002" y="497"/>
                  </a:cubicBezTo>
                  <a:cubicBezTo>
                    <a:pt x="3035" y="534"/>
                    <a:pt x="3060" y="573"/>
                    <a:pt x="3091" y="614"/>
                  </a:cubicBezTo>
                  <a:cubicBezTo>
                    <a:pt x="3097" y="623"/>
                    <a:pt x="3108" y="631"/>
                    <a:pt x="3122" y="631"/>
                  </a:cubicBezTo>
                  <a:cubicBezTo>
                    <a:pt x="3127" y="631"/>
                    <a:pt x="3136" y="631"/>
                    <a:pt x="3141" y="626"/>
                  </a:cubicBezTo>
                  <a:cubicBezTo>
                    <a:pt x="3164" y="617"/>
                    <a:pt x="3166" y="592"/>
                    <a:pt x="3155" y="575"/>
                  </a:cubicBezTo>
                  <a:cubicBezTo>
                    <a:pt x="3125" y="528"/>
                    <a:pt x="3094" y="486"/>
                    <a:pt x="3058" y="450"/>
                  </a:cubicBezTo>
                  <a:cubicBezTo>
                    <a:pt x="3050" y="441"/>
                    <a:pt x="3042" y="437"/>
                    <a:pt x="3032" y="437"/>
                  </a:cubicBezTo>
                  <a:close/>
                  <a:moveTo>
                    <a:pt x="107" y="517"/>
                  </a:moveTo>
                  <a:cubicBezTo>
                    <a:pt x="93" y="517"/>
                    <a:pt x="80" y="526"/>
                    <a:pt x="73" y="539"/>
                  </a:cubicBezTo>
                  <a:cubicBezTo>
                    <a:pt x="53" y="587"/>
                    <a:pt x="36" y="637"/>
                    <a:pt x="22" y="690"/>
                  </a:cubicBezTo>
                  <a:cubicBezTo>
                    <a:pt x="14" y="712"/>
                    <a:pt x="28" y="729"/>
                    <a:pt x="50" y="734"/>
                  </a:cubicBezTo>
                  <a:cubicBezTo>
                    <a:pt x="53" y="740"/>
                    <a:pt x="56" y="740"/>
                    <a:pt x="59" y="740"/>
                  </a:cubicBezTo>
                  <a:cubicBezTo>
                    <a:pt x="78" y="740"/>
                    <a:pt x="92" y="726"/>
                    <a:pt x="95" y="707"/>
                  </a:cubicBezTo>
                  <a:cubicBezTo>
                    <a:pt x="106" y="662"/>
                    <a:pt x="123" y="617"/>
                    <a:pt x="142" y="575"/>
                  </a:cubicBezTo>
                  <a:cubicBezTo>
                    <a:pt x="153" y="553"/>
                    <a:pt x="148" y="534"/>
                    <a:pt x="126" y="522"/>
                  </a:cubicBezTo>
                  <a:cubicBezTo>
                    <a:pt x="120" y="519"/>
                    <a:pt x="113" y="517"/>
                    <a:pt x="107" y="517"/>
                  </a:cubicBezTo>
                  <a:close/>
                  <a:moveTo>
                    <a:pt x="1933" y="607"/>
                  </a:moveTo>
                  <a:cubicBezTo>
                    <a:pt x="1929" y="607"/>
                    <a:pt x="1926" y="608"/>
                    <a:pt x="1922" y="609"/>
                  </a:cubicBezTo>
                  <a:cubicBezTo>
                    <a:pt x="1905" y="617"/>
                    <a:pt x="1894" y="637"/>
                    <a:pt x="1900" y="659"/>
                  </a:cubicBezTo>
                  <a:cubicBezTo>
                    <a:pt x="1919" y="704"/>
                    <a:pt x="1933" y="754"/>
                    <a:pt x="1942" y="799"/>
                  </a:cubicBezTo>
                  <a:cubicBezTo>
                    <a:pt x="1947" y="815"/>
                    <a:pt x="1964" y="829"/>
                    <a:pt x="1981" y="829"/>
                  </a:cubicBezTo>
                  <a:cubicBezTo>
                    <a:pt x="1981" y="829"/>
                    <a:pt x="1984" y="829"/>
                    <a:pt x="1989" y="826"/>
                  </a:cubicBezTo>
                  <a:cubicBezTo>
                    <a:pt x="2006" y="821"/>
                    <a:pt x="2020" y="801"/>
                    <a:pt x="2017" y="779"/>
                  </a:cubicBezTo>
                  <a:cubicBezTo>
                    <a:pt x="2006" y="732"/>
                    <a:pt x="1992" y="679"/>
                    <a:pt x="1970" y="631"/>
                  </a:cubicBezTo>
                  <a:cubicBezTo>
                    <a:pt x="1965" y="616"/>
                    <a:pt x="1948" y="607"/>
                    <a:pt x="1933" y="607"/>
                  </a:cubicBezTo>
                  <a:close/>
                  <a:moveTo>
                    <a:pt x="1852" y="644"/>
                  </a:moveTo>
                  <a:cubicBezTo>
                    <a:pt x="1840" y="644"/>
                    <a:pt x="1827" y="651"/>
                    <a:pt x="1822" y="662"/>
                  </a:cubicBezTo>
                  <a:cubicBezTo>
                    <a:pt x="1794" y="704"/>
                    <a:pt x="1769" y="754"/>
                    <a:pt x="1746" y="801"/>
                  </a:cubicBezTo>
                  <a:cubicBezTo>
                    <a:pt x="1741" y="818"/>
                    <a:pt x="1746" y="843"/>
                    <a:pt x="1769" y="852"/>
                  </a:cubicBezTo>
                  <a:cubicBezTo>
                    <a:pt x="1772" y="854"/>
                    <a:pt x="1774" y="854"/>
                    <a:pt x="1783" y="854"/>
                  </a:cubicBezTo>
                  <a:cubicBezTo>
                    <a:pt x="1797" y="854"/>
                    <a:pt x="1811" y="843"/>
                    <a:pt x="1816" y="832"/>
                  </a:cubicBezTo>
                  <a:cubicBezTo>
                    <a:pt x="1836" y="787"/>
                    <a:pt x="1855" y="746"/>
                    <a:pt x="1883" y="704"/>
                  </a:cubicBezTo>
                  <a:cubicBezTo>
                    <a:pt x="1897" y="687"/>
                    <a:pt x="1892" y="662"/>
                    <a:pt x="1872" y="651"/>
                  </a:cubicBezTo>
                  <a:cubicBezTo>
                    <a:pt x="1866" y="646"/>
                    <a:pt x="1859" y="644"/>
                    <a:pt x="1852" y="644"/>
                  </a:cubicBezTo>
                  <a:close/>
                  <a:moveTo>
                    <a:pt x="3193" y="689"/>
                  </a:moveTo>
                  <a:cubicBezTo>
                    <a:pt x="3188" y="689"/>
                    <a:pt x="3183" y="690"/>
                    <a:pt x="3178" y="693"/>
                  </a:cubicBezTo>
                  <a:cubicBezTo>
                    <a:pt x="3155" y="701"/>
                    <a:pt x="3147" y="720"/>
                    <a:pt x="3155" y="743"/>
                  </a:cubicBezTo>
                  <a:cubicBezTo>
                    <a:pt x="3178" y="785"/>
                    <a:pt x="3192" y="832"/>
                    <a:pt x="3208" y="882"/>
                  </a:cubicBezTo>
                  <a:cubicBezTo>
                    <a:pt x="3211" y="899"/>
                    <a:pt x="3225" y="910"/>
                    <a:pt x="3245" y="910"/>
                  </a:cubicBezTo>
                  <a:cubicBezTo>
                    <a:pt x="3248" y="910"/>
                    <a:pt x="3251" y="909"/>
                    <a:pt x="3254" y="909"/>
                  </a:cubicBezTo>
                  <a:cubicBezTo>
                    <a:pt x="3255" y="909"/>
                    <a:pt x="3257" y="909"/>
                    <a:pt x="3259" y="910"/>
                  </a:cubicBezTo>
                  <a:cubicBezTo>
                    <a:pt x="3275" y="902"/>
                    <a:pt x="3289" y="882"/>
                    <a:pt x="3281" y="860"/>
                  </a:cubicBezTo>
                  <a:cubicBezTo>
                    <a:pt x="3264" y="807"/>
                    <a:pt x="3247" y="760"/>
                    <a:pt x="3225" y="715"/>
                  </a:cubicBezTo>
                  <a:cubicBezTo>
                    <a:pt x="3221" y="698"/>
                    <a:pt x="3207" y="689"/>
                    <a:pt x="3193" y="689"/>
                  </a:cubicBezTo>
                  <a:close/>
                  <a:moveTo>
                    <a:pt x="39" y="813"/>
                  </a:moveTo>
                  <a:cubicBezTo>
                    <a:pt x="22" y="815"/>
                    <a:pt x="0" y="829"/>
                    <a:pt x="0" y="852"/>
                  </a:cubicBezTo>
                  <a:lnTo>
                    <a:pt x="0" y="866"/>
                  </a:lnTo>
                  <a:cubicBezTo>
                    <a:pt x="0" y="910"/>
                    <a:pt x="3" y="958"/>
                    <a:pt x="14" y="1008"/>
                  </a:cubicBezTo>
                  <a:cubicBezTo>
                    <a:pt x="17" y="1025"/>
                    <a:pt x="36" y="1039"/>
                    <a:pt x="53" y="1039"/>
                  </a:cubicBezTo>
                  <a:lnTo>
                    <a:pt x="56" y="1039"/>
                  </a:lnTo>
                  <a:cubicBezTo>
                    <a:pt x="78" y="1039"/>
                    <a:pt x="92" y="1016"/>
                    <a:pt x="87" y="997"/>
                  </a:cubicBezTo>
                  <a:cubicBezTo>
                    <a:pt x="81" y="952"/>
                    <a:pt x="78" y="907"/>
                    <a:pt x="78" y="866"/>
                  </a:cubicBezTo>
                  <a:lnTo>
                    <a:pt x="78" y="852"/>
                  </a:lnTo>
                  <a:cubicBezTo>
                    <a:pt x="78" y="829"/>
                    <a:pt x="59" y="813"/>
                    <a:pt x="39" y="813"/>
                  </a:cubicBezTo>
                  <a:close/>
                  <a:moveTo>
                    <a:pt x="1998" y="899"/>
                  </a:moveTo>
                  <a:cubicBezTo>
                    <a:pt x="1978" y="899"/>
                    <a:pt x="1961" y="916"/>
                    <a:pt x="1961" y="938"/>
                  </a:cubicBezTo>
                  <a:lnTo>
                    <a:pt x="1961" y="958"/>
                  </a:lnTo>
                  <a:cubicBezTo>
                    <a:pt x="1961" y="1005"/>
                    <a:pt x="1956" y="1047"/>
                    <a:pt x="1945" y="1080"/>
                  </a:cubicBezTo>
                  <a:cubicBezTo>
                    <a:pt x="1942" y="1103"/>
                    <a:pt x="1953" y="1119"/>
                    <a:pt x="1975" y="1125"/>
                  </a:cubicBezTo>
                  <a:cubicBezTo>
                    <a:pt x="1978" y="1131"/>
                    <a:pt x="1981" y="1131"/>
                    <a:pt x="1984" y="1131"/>
                  </a:cubicBezTo>
                  <a:cubicBezTo>
                    <a:pt x="2003" y="1131"/>
                    <a:pt x="2017" y="1119"/>
                    <a:pt x="2020" y="1097"/>
                  </a:cubicBezTo>
                  <a:cubicBezTo>
                    <a:pt x="2031" y="1055"/>
                    <a:pt x="2037" y="1008"/>
                    <a:pt x="2037" y="958"/>
                  </a:cubicBezTo>
                  <a:lnTo>
                    <a:pt x="2037" y="938"/>
                  </a:lnTo>
                  <a:cubicBezTo>
                    <a:pt x="2037" y="916"/>
                    <a:pt x="2020" y="899"/>
                    <a:pt x="1998" y="899"/>
                  </a:cubicBezTo>
                  <a:close/>
                  <a:moveTo>
                    <a:pt x="1738" y="920"/>
                  </a:moveTo>
                  <a:cubicBezTo>
                    <a:pt x="1721" y="920"/>
                    <a:pt x="1704" y="933"/>
                    <a:pt x="1702" y="952"/>
                  </a:cubicBezTo>
                  <a:cubicBezTo>
                    <a:pt x="1696" y="991"/>
                    <a:pt x="1691" y="1025"/>
                    <a:pt x="1691" y="1061"/>
                  </a:cubicBezTo>
                  <a:cubicBezTo>
                    <a:pt x="1691" y="1078"/>
                    <a:pt x="1691" y="1094"/>
                    <a:pt x="1696" y="1111"/>
                  </a:cubicBezTo>
                  <a:cubicBezTo>
                    <a:pt x="1699" y="1133"/>
                    <a:pt x="1713" y="1147"/>
                    <a:pt x="1733" y="1147"/>
                  </a:cubicBezTo>
                  <a:cubicBezTo>
                    <a:pt x="1738" y="1147"/>
                    <a:pt x="1738" y="1147"/>
                    <a:pt x="1738" y="1150"/>
                  </a:cubicBezTo>
                  <a:cubicBezTo>
                    <a:pt x="1758" y="1147"/>
                    <a:pt x="1774" y="1131"/>
                    <a:pt x="1772" y="1108"/>
                  </a:cubicBezTo>
                  <a:cubicBezTo>
                    <a:pt x="1769" y="1094"/>
                    <a:pt x="1769" y="1080"/>
                    <a:pt x="1769" y="1064"/>
                  </a:cubicBezTo>
                  <a:cubicBezTo>
                    <a:pt x="1769" y="1033"/>
                    <a:pt x="1772" y="997"/>
                    <a:pt x="1780" y="966"/>
                  </a:cubicBezTo>
                  <a:cubicBezTo>
                    <a:pt x="1783" y="944"/>
                    <a:pt x="1769" y="924"/>
                    <a:pt x="1746" y="921"/>
                  </a:cubicBezTo>
                  <a:cubicBezTo>
                    <a:pt x="1744" y="921"/>
                    <a:pt x="1741" y="920"/>
                    <a:pt x="1738" y="920"/>
                  </a:cubicBezTo>
                  <a:close/>
                  <a:moveTo>
                    <a:pt x="3285" y="978"/>
                  </a:moveTo>
                  <a:cubicBezTo>
                    <a:pt x="3282" y="978"/>
                    <a:pt x="3278" y="979"/>
                    <a:pt x="3275" y="980"/>
                  </a:cubicBezTo>
                  <a:cubicBezTo>
                    <a:pt x="3259" y="983"/>
                    <a:pt x="3239" y="1005"/>
                    <a:pt x="3247" y="1025"/>
                  </a:cubicBezTo>
                  <a:cubicBezTo>
                    <a:pt x="3259" y="1069"/>
                    <a:pt x="3267" y="1122"/>
                    <a:pt x="3275" y="1172"/>
                  </a:cubicBezTo>
                  <a:cubicBezTo>
                    <a:pt x="3278" y="1189"/>
                    <a:pt x="3295" y="1203"/>
                    <a:pt x="3314" y="1203"/>
                  </a:cubicBezTo>
                  <a:cubicBezTo>
                    <a:pt x="3314" y="1203"/>
                    <a:pt x="3317" y="1203"/>
                    <a:pt x="3317" y="1200"/>
                  </a:cubicBezTo>
                  <a:cubicBezTo>
                    <a:pt x="3337" y="1195"/>
                    <a:pt x="3351" y="1178"/>
                    <a:pt x="3348" y="1156"/>
                  </a:cubicBezTo>
                  <a:cubicBezTo>
                    <a:pt x="3342" y="1108"/>
                    <a:pt x="3331" y="1055"/>
                    <a:pt x="3320" y="1008"/>
                  </a:cubicBezTo>
                  <a:cubicBezTo>
                    <a:pt x="3318" y="994"/>
                    <a:pt x="3302" y="978"/>
                    <a:pt x="3285" y="978"/>
                  </a:cubicBezTo>
                  <a:close/>
                  <a:moveTo>
                    <a:pt x="1915" y="1185"/>
                  </a:moveTo>
                  <a:cubicBezTo>
                    <a:pt x="1904" y="1185"/>
                    <a:pt x="1894" y="1190"/>
                    <a:pt x="1886" y="1200"/>
                  </a:cubicBezTo>
                  <a:cubicBezTo>
                    <a:pt x="1869" y="1220"/>
                    <a:pt x="1850" y="1234"/>
                    <a:pt x="1836" y="1234"/>
                  </a:cubicBezTo>
                  <a:cubicBezTo>
                    <a:pt x="1836" y="1234"/>
                    <a:pt x="1825" y="1234"/>
                    <a:pt x="1813" y="1223"/>
                  </a:cubicBezTo>
                  <a:cubicBezTo>
                    <a:pt x="1806" y="1216"/>
                    <a:pt x="1797" y="1212"/>
                    <a:pt x="1787" y="1212"/>
                  </a:cubicBezTo>
                  <a:cubicBezTo>
                    <a:pt x="1777" y="1212"/>
                    <a:pt x="1767" y="1216"/>
                    <a:pt x="1760" y="1223"/>
                  </a:cubicBezTo>
                  <a:cubicBezTo>
                    <a:pt x="1746" y="1237"/>
                    <a:pt x="1746" y="1262"/>
                    <a:pt x="1760" y="1276"/>
                  </a:cubicBezTo>
                  <a:cubicBezTo>
                    <a:pt x="1783" y="1301"/>
                    <a:pt x="1805" y="1312"/>
                    <a:pt x="1836" y="1312"/>
                  </a:cubicBezTo>
                  <a:cubicBezTo>
                    <a:pt x="1872" y="1312"/>
                    <a:pt x="1908" y="1290"/>
                    <a:pt x="1942" y="1248"/>
                  </a:cubicBezTo>
                  <a:cubicBezTo>
                    <a:pt x="1956" y="1234"/>
                    <a:pt x="1956" y="1209"/>
                    <a:pt x="1939" y="1195"/>
                  </a:cubicBezTo>
                  <a:cubicBezTo>
                    <a:pt x="1933" y="1188"/>
                    <a:pt x="1924" y="1185"/>
                    <a:pt x="1915" y="1185"/>
                  </a:cubicBezTo>
                  <a:close/>
                  <a:moveTo>
                    <a:pt x="90" y="1107"/>
                  </a:moveTo>
                  <a:cubicBezTo>
                    <a:pt x="86" y="1107"/>
                    <a:pt x="82" y="1107"/>
                    <a:pt x="78" y="1108"/>
                  </a:cubicBezTo>
                  <a:cubicBezTo>
                    <a:pt x="56" y="1117"/>
                    <a:pt x="45" y="1136"/>
                    <a:pt x="53" y="1158"/>
                  </a:cubicBezTo>
                  <a:cubicBezTo>
                    <a:pt x="73" y="1223"/>
                    <a:pt x="95" y="1273"/>
                    <a:pt x="112" y="1304"/>
                  </a:cubicBezTo>
                  <a:cubicBezTo>
                    <a:pt x="120" y="1317"/>
                    <a:pt x="134" y="1326"/>
                    <a:pt x="148" y="1326"/>
                  </a:cubicBezTo>
                  <a:cubicBezTo>
                    <a:pt x="151" y="1326"/>
                    <a:pt x="156" y="1326"/>
                    <a:pt x="165" y="1320"/>
                  </a:cubicBezTo>
                  <a:cubicBezTo>
                    <a:pt x="184" y="1312"/>
                    <a:pt x="193" y="1290"/>
                    <a:pt x="181" y="1270"/>
                  </a:cubicBezTo>
                  <a:cubicBezTo>
                    <a:pt x="167" y="1242"/>
                    <a:pt x="148" y="1192"/>
                    <a:pt x="126" y="1133"/>
                  </a:cubicBezTo>
                  <a:cubicBezTo>
                    <a:pt x="121" y="1116"/>
                    <a:pt x="106" y="1107"/>
                    <a:pt x="90" y="1107"/>
                  </a:cubicBezTo>
                  <a:close/>
                  <a:moveTo>
                    <a:pt x="3328" y="1275"/>
                  </a:moveTo>
                  <a:cubicBezTo>
                    <a:pt x="3326" y="1275"/>
                    <a:pt x="3324" y="1275"/>
                    <a:pt x="3323" y="1276"/>
                  </a:cubicBezTo>
                  <a:cubicBezTo>
                    <a:pt x="3303" y="1278"/>
                    <a:pt x="3286" y="1298"/>
                    <a:pt x="3289" y="1317"/>
                  </a:cubicBezTo>
                  <a:cubicBezTo>
                    <a:pt x="3300" y="1410"/>
                    <a:pt x="3300" y="1468"/>
                    <a:pt x="3300" y="1468"/>
                  </a:cubicBezTo>
                  <a:cubicBezTo>
                    <a:pt x="3300" y="1488"/>
                    <a:pt x="3317" y="1507"/>
                    <a:pt x="3337" y="1507"/>
                  </a:cubicBezTo>
                  <a:cubicBezTo>
                    <a:pt x="3359" y="1507"/>
                    <a:pt x="3378" y="1488"/>
                    <a:pt x="3376" y="1468"/>
                  </a:cubicBezTo>
                  <a:cubicBezTo>
                    <a:pt x="3376" y="1465"/>
                    <a:pt x="3376" y="1404"/>
                    <a:pt x="3365" y="1312"/>
                  </a:cubicBezTo>
                  <a:cubicBezTo>
                    <a:pt x="3362" y="1291"/>
                    <a:pt x="3347" y="1275"/>
                    <a:pt x="3328" y="1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8"/>
            <p:cNvSpPr/>
            <p:nvPr/>
          </p:nvSpPr>
          <p:spPr>
            <a:xfrm rot="749980">
              <a:off x="1701700" y="3596395"/>
              <a:ext cx="410679" cy="587580"/>
            </a:xfrm>
            <a:custGeom>
              <a:avLst/>
              <a:gdLst/>
              <a:ahLst/>
              <a:cxnLst/>
              <a:rect l="l" t="t" r="r" b="b"/>
              <a:pathLst>
                <a:path w="5502" h="7872" extrusionOk="0">
                  <a:moveTo>
                    <a:pt x="47" y="0"/>
                  </a:moveTo>
                  <a:cubicBezTo>
                    <a:pt x="35" y="0"/>
                    <a:pt x="23" y="5"/>
                    <a:pt x="14" y="15"/>
                  </a:cubicBezTo>
                  <a:cubicBezTo>
                    <a:pt x="0" y="29"/>
                    <a:pt x="6" y="54"/>
                    <a:pt x="23" y="68"/>
                  </a:cubicBezTo>
                  <a:cubicBezTo>
                    <a:pt x="1404" y="1148"/>
                    <a:pt x="5385" y="7787"/>
                    <a:pt x="5427" y="7854"/>
                  </a:cubicBezTo>
                  <a:cubicBezTo>
                    <a:pt x="5435" y="7866"/>
                    <a:pt x="5446" y="7871"/>
                    <a:pt x="5460" y="7871"/>
                  </a:cubicBezTo>
                  <a:cubicBezTo>
                    <a:pt x="5466" y="7871"/>
                    <a:pt x="5474" y="7868"/>
                    <a:pt x="5477" y="7868"/>
                  </a:cubicBezTo>
                  <a:cubicBezTo>
                    <a:pt x="5496" y="7857"/>
                    <a:pt x="5502" y="7835"/>
                    <a:pt x="5491" y="7815"/>
                  </a:cubicBezTo>
                  <a:cubicBezTo>
                    <a:pt x="5326" y="7545"/>
                    <a:pt x="1459" y="1100"/>
                    <a:pt x="67" y="7"/>
                  </a:cubicBezTo>
                  <a:cubicBezTo>
                    <a:pt x="62" y="2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8"/>
            <p:cNvSpPr/>
            <p:nvPr/>
          </p:nvSpPr>
          <p:spPr>
            <a:xfrm rot="749980">
              <a:off x="956792" y="3492864"/>
              <a:ext cx="1047671" cy="595566"/>
            </a:xfrm>
            <a:custGeom>
              <a:avLst/>
              <a:gdLst/>
              <a:ahLst/>
              <a:cxnLst/>
              <a:rect l="l" t="t" r="r" b="b"/>
              <a:pathLst>
                <a:path w="14036" h="7979" extrusionOk="0">
                  <a:moveTo>
                    <a:pt x="10433" y="1"/>
                  </a:moveTo>
                  <a:cubicBezTo>
                    <a:pt x="10430" y="1"/>
                    <a:pt x="10427" y="2"/>
                    <a:pt x="10424" y="3"/>
                  </a:cubicBezTo>
                  <a:cubicBezTo>
                    <a:pt x="10100" y="156"/>
                    <a:pt x="3067" y="773"/>
                    <a:pt x="3067" y="773"/>
                  </a:cubicBezTo>
                  <a:cubicBezTo>
                    <a:pt x="2927" y="2436"/>
                    <a:pt x="311" y="7284"/>
                    <a:pt x="311" y="7284"/>
                  </a:cubicBezTo>
                  <a:cubicBezTo>
                    <a:pt x="1" y="7717"/>
                    <a:pt x="5265" y="7901"/>
                    <a:pt x="9352" y="7959"/>
                  </a:cubicBezTo>
                  <a:cubicBezTo>
                    <a:pt x="10321" y="7973"/>
                    <a:pt x="11224" y="7979"/>
                    <a:pt x="11971" y="7979"/>
                  </a:cubicBezTo>
                  <a:cubicBezTo>
                    <a:pt x="13222" y="7979"/>
                    <a:pt x="14035" y="7963"/>
                    <a:pt x="13992" y="7940"/>
                  </a:cubicBezTo>
                  <a:cubicBezTo>
                    <a:pt x="13812" y="7838"/>
                    <a:pt x="10801" y="1"/>
                    <a:pt x="10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8"/>
            <p:cNvSpPr/>
            <p:nvPr/>
          </p:nvSpPr>
          <p:spPr>
            <a:xfrm rot="749980">
              <a:off x="1557347" y="3619101"/>
              <a:ext cx="308942" cy="518685"/>
            </a:xfrm>
            <a:custGeom>
              <a:avLst/>
              <a:gdLst/>
              <a:ahLst/>
              <a:cxnLst/>
              <a:rect l="l" t="t" r="r" b="b"/>
              <a:pathLst>
                <a:path w="4139" h="6949" extrusionOk="0">
                  <a:moveTo>
                    <a:pt x="2197" y="0"/>
                  </a:moveTo>
                  <a:cubicBezTo>
                    <a:pt x="2197" y="0"/>
                    <a:pt x="1022" y="5778"/>
                    <a:pt x="1" y="6913"/>
                  </a:cubicBezTo>
                  <a:cubicBezTo>
                    <a:pt x="1" y="6913"/>
                    <a:pt x="1639" y="6948"/>
                    <a:pt x="2798" y="6948"/>
                  </a:cubicBezTo>
                  <a:cubicBezTo>
                    <a:pt x="3377" y="6948"/>
                    <a:pt x="3837" y="6939"/>
                    <a:pt x="3912" y="6913"/>
                  </a:cubicBezTo>
                  <a:cubicBezTo>
                    <a:pt x="4138" y="6841"/>
                    <a:pt x="3181" y="837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8"/>
            <p:cNvSpPr/>
            <p:nvPr/>
          </p:nvSpPr>
          <p:spPr>
            <a:xfrm rot="749980">
              <a:off x="855835" y="3452717"/>
              <a:ext cx="351339" cy="483380"/>
            </a:xfrm>
            <a:custGeom>
              <a:avLst/>
              <a:gdLst/>
              <a:ahLst/>
              <a:cxnLst/>
              <a:rect l="l" t="t" r="r" b="b"/>
              <a:pathLst>
                <a:path w="4707" h="6476" extrusionOk="0">
                  <a:moveTo>
                    <a:pt x="4667" y="1"/>
                  </a:moveTo>
                  <a:cubicBezTo>
                    <a:pt x="4653" y="1"/>
                    <a:pt x="4639" y="8"/>
                    <a:pt x="4631" y="20"/>
                  </a:cubicBezTo>
                  <a:cubicBezTo>
                    <a:pt x="4600" y="76"/>
                    <a:pt x="1141" y="5624"/>
                    <a:pt x="25" y="6406"/>
                  </a:cubicBezTo>
                  <a:cubicBezTo>
                    <a:pt x="8" y="6414"/>
                    <a:pt x="0" y="6439"/>
                    <a:pt x="14" y="6456"/>
                  </a:cubicBezTo>
                  <a:cubicBezTo>
                    <a:pt x="22" y="6467"/>
                    <a:pt x="31" y="6475"/>
                    <a:pt x="45" y="6475"/>
                  </a:cubicBezTo>
                  <a:cubicBezTo>
                    <a:pt x="53" y="6475"/>
                    <a:pt x="61" y="6475"/>
                    <a:pt x="70" y="6467"/>
                  </a:cubicBezTo>
                  <a:cubicBezTo>
                    <a:pt x="1197" y="5675"/>
                    <a:pt x="4556" y="288"/>
                    <a:pt x="4698" y="59"/>
                  </a:cubicBezTo>
                  <a:cubicBezTo>
                    <a:pt x="4706" y="39"/>
                    <a:pt x="4701" y="17"/>
                    <a:pt x="4684" y="6"/>
                  </a:cubicBezTo>
                  <a:cubicBezTo>
                    <a:pt x="4679" y="2"/>
                    <a:pt x="4673" y="1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8"/>
            <p:cNvSpPr/>
            <p:nvPr/>
          </p:nvSpPr>
          <p:spPr>
            <a:xfrm rot="749980">
              <a:off x="1379219" y="3504313"/>
              <a:ext cx="322825" cy="669685"/>
            </a:xfrm>
            <a:custGeom>
              <a:avLst/>
              <a:gdLst/>
              <a:ahLst/>
              <a:cxnLst/>
              <a:rect l="l" t="t" r="r" b="b"/>
              <a:pathLst>
                <a:path w="4325" h="8972" extrusionOk="0">
                  <a:moveTo>
                    <a:pt x="4284" y="1"/>
                  </a:moveTo>
                  <a:cubicBezTo>
                    <a:pt x="4271" y="1"/>
                    <a:pt x="4258" y="8"/>
                    <a:pt x="4249" y="25"/>
                  </a:cubicBezTo>
                  <a:cubicBezTo>
                    <a:pt x="4210" y="109"/>
                    <a:pt x="650" y="8353"/>
                    <a:pt x="17" y="8905"/>
                  </a:cubicBezTo>
                  <a:cubicBezTo>
                    <a:pt x="0" y="8919"/>
                    <a:pt x="0" y="8941"/>
                    <a:pt x="14" y="8958"/>
                  </a:cubicBezTo>
                  <a:cubicBezTo>
                    <a:pt x="23" y="8969"/>
                    <a:pt x="34" y="8972"/>
                    <a:pt x="42" y="8972"/>
                  </a:cubicBezTo>
                  <a:cubicBezTo>
                    <a:pt x="53" y="8972"/>
                    <a:pt x="62" y="8969"/>
                    <a:pt x="67" y="8961"/>
                  </a:cubicBezTo>
                  <a:cubicBezTo>
                    <a:pt x="712" y="8394"/>
                    <a:pt x="4171" y="390"/>
                    <a:pt x="4319" y="53"/>
                  </a:cubicBezTo>
                  <a:cubicBezTo>
                    <a:pt x="4324" y="33"/>
                    <a:pt x="4319" y="14"/>
                    <a:pt x="4297" y="3"/>
                  </a:cubicBezTo>
                  <a:cubicBezTo>
                    <a:pt x="4293" y="1"/>
                    <a:pt x="4289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8"/>
            <p:cNvSpPr/>
            <p:nvPr/>
          </p:nvSpPr>
          <p:spPr>
            <a:xfrm rot="749980">
              <a:off x="2028366" y="4172205"/>
              <a:ext cx="52548" cy="80464"/>
            </a:xfrm>
            <a:custGeom>
              <a:avLst/>
              <a:gdLst/>
              <a:ahLst/>
              <a:cxnLst/>
              <a:rect l="l" t="t" r="r" b="b"/>
              <a:pathLst>
                <a:path w="704" h="1078" extrusionOk="0">
                  <a:moveTo>
                    <a:pt x="1" y="1"/>
                  </a:moveTo>
                  <a:lnTo>
                    <a:pt x="107" y="1036"/>
                  </a:lnTo>
                  <a:lnTo>
                    <a:pt x="419" y="1078"/>
                  </a:lnTo>
                  <a:lnTo>
                    <a:pt x="704" y="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8"/>
            <p:cNvSpPr/>
            <p:nvPr/>
          </p:nvSpPr>
          <p:spPr>
            <a:xfrm rot="749980">
              <a:off x="1283573" y="4069910"/>
              <a:ext cx="61057" cy="82330"/>
            </a:xfrm>
            <a:custGeom>
              <a:avLst/>
              <a:gdLst/>
              <a:ahLst/>
              <a:cxnLst/>
              <a:rect l="l" t="t" r="r" b="b"/>
              <a:pathLst>
                <a:path w="818" h="1103" extrusionOk="0">
                  <a:moveTo>
                    <a:pt x="686" y="1"/>
                  </a:moveTo>
                  <a:lnTo>
                    <a:pt x="0" y="196"/>
                  </a:lnTo>
                  <a:lnTo>
                    <a:pt x="519" y="1103"/>
                  </a:lnTo>
                  <a:lnTo>
                    <a:pt x="817" y="101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8"/>
            <p:cNvSpPr/>
            <p:nvPr/>
          </p:nvSpPr>
          <p:spPr>
            <a:xfrm rot="749980">
              <a:off x="788887" y="3835826"/>
              <a:ext cx="53145" cy="76732"/>
            </a:xfrm>
            <a:custGeom>
              <a:avLst/>
              <a:gdLst/>
              <a:ahLst/>
              <a:cxnLst/>
              <a:rect l="l" t="t" r="r" b="b"/>
              <a:pathLst>
                <a:path w="712" h="1028" extrusionOk="0">
                  <a:moveTo>
                    <a:pt x="712" y="1"/>
                  </a:moveTo>
                  <a:lnTo>
                    <a:pt x="0" y="20"/>
                  </a:lnTo>
                  <a:lnTo>
                    <a:pt x="276" y="1027"/>
                  </a:lnTo>
                  <a:lnTo>
                    <a:pt x="586" y="1016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8"/>
            <p:cNvSpPr/>
            <p:nvPr/>
          </p:nvSpPr>
          <p:spPr>
            <a:xfrm rot="749980">
              <a:off x="1403906" y="3553305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8" y="1"/>
                  </a:moveTo>
                  <a:cubicBezTo>
                    <a:pt x="114" y="1"/>
                    <a:pt x="48" y="16"/>
                    <a:pt x="37" y="19"/>
                  </a:cubicBezTo>
                  <a:cubicBezTo>
                    <a:pt x="15" y="25"/>
                    <a:pt x="1" y="45"/>
                    <a:pt x="9" y="67"/>
                  </a:cubicBezTo>
                  <a:cubicBezTo>
                    <a:pt x="12" y="83"/>
                    <a:pt x="28" y="96"/>
                    <a:pt x="45" y="96"/>
                  </a:cubicBezTo>
                  <a:cubicBezTo>
                    <a:pt x="48" y="96"/>
                    <a:pt x="51" y="96"/>
                    <a:pt x="54" y="95"/>
                  </a:cubicBezTo>
                  <a:cubicBezTo>
                    <a:pt x="82" y="88"/>
                    <a:pt x="139" y="79"/>
                    <a:pt x="195" y="79"/>
                  </a:cubicBezTo>
                  <a:cubicBezTo>
                    <a:pt x="238" y="79"/>
                    <a:pt x="281" y="85"/>
                    <a:pt x="308" y="103"/>
                  </a:cubicBezTo>
                  <a:cubicBezTo>
                    <a:pt x="316" y="109"/>
                    <a:pt x="322" y="111"/>
                    <a:pt x="330" y="111"/>
                  </a:cubicBezTo>
                  <a:cubicBezTo>
                    <a:pt x="344" y="111"/>
                    <a:pt x="355" y="103"/>
                    <a:pt x="361" y="95"/>
                  </a:cubicBezTo>
                  <a:cubicBezTo>
                    <a:pt x="372" y="75"/>
                    <a:pt x="369" y="56"/>
                    <a:pt x="350" y="42"/>
                  </a:cubicBezTo>
                  <a:cubicBezTo>
                    <a:pt x="306" y="10"/>
                    <a:pt x="244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8"/>
            <p:cNvSpPr/>
            <p:nvPr/>
          </p:nvSpPr>
          <p:spPr>
            <a:xfrm rot="749980">
              <a:off x="1360019" y="3551272"/>
              <a:ext cx="27543" cy="8285"/>
            </a:xfrm>
            <a:custGeom>
              <a:avLst/>
              <a:gdLst/>
              <a:ahLst/>
              <a:cxnLst/>
              <a:rect l="l" t="t" r="r" b="b"/>
              <a:pathLst>
                <a:path w="369" h="111" extrusionOk="0">
                  <a:moveTo>
                    <a:pt x="188" y="0"/>
                  </a:moveTo>
                  <a:cubicBezTo>
                    <a:pt x="114" y="0"/>
                    <a:pt x="47" y="17"/>
                    <a:pt x="34" y="22"/>
                  </a:cubicBezTo>
                  <a:cubicBezTo>
                    <a:pt x="15" y="24"/>
                    <a:pt x="1" y="44"/>
                    <a:pt x="6" y="66"/>
                  </a:cubicBezTo>
                  <a:cubicBezTo>
                    <a:pt x="9" y="83"/>
                    <a:pt x="25" y="95"/>
                    <a:pt x="42" y="95"/>
                  </a:cubicBezTo>
                  <a:cubicBezTo>
                    <a:pt x="45" y="95"/>
                    <a:pt x="48" y="95"/>
                    <a:pt x="51" y="94"/>
                  </a:cubicBezTo>
                  <a:cubicBezTo>
                    <a:pt x="78" y="88"/>
                    <a:pt x="131" y="80"/>
                    <a:pt x="185" y="80"/>
                  </a:cubicBezTo>
                  <a:cubicBezTo>
                    <a:pt x="231" y="80"/>
                    <a:pt x="278" y="86"/>
                    <a:pt x="308" y="105"/>
                  </a:cubicBezTo>
                  <a:cubicBezTo>
                    <a:pt x="313" y="108"/>
                    <a:pt x="321" y="111"/>
                    <a:pt x="327" y="111"/>
                  </a:cubicBezTo>
                  <a:cubicBezTo>
                    <a:pt x="338" y="111"/>
                    <a:pt x="352" y="105"/>
                    <a:pt x="358" y="94"/>
                  </a:cubicBezTo>
                  <a:cubicBezTo>
                    <a:pt x="369" y="77"/>
                    <a:pt x="366" y="55"/>
                    <a:pt x="349" y="41"/>
                  </a:cubicBezTo>
                  <a:cubicBezTo>
                    <a:pt x="305" y="10"/>
                    <a:pt x="24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8"/>
            <p:cNvSpPr/>
            <p:nvPr/>
          </p:nvSpPr>
          <p:spPr>
            <a:xfrm rot="749980">
              <a:off x="1325778" y="3529843"/>
              <a:ext cx="27543" cy="8285"/>
            </a:xfrm>
            <a:custGeom>
              <a:avLst/>
              <a:gdLst/>
              <a:ahLst/>
              <a:cxnLst/>
              <a:rect l="l" t="t" r="r" b="b"/>
              <a:pathLst>
                <a:path w="369" h="111" extrusionOk="0">
                  <a:moveTo>
                    <a:pt x="189" y="0"/>
                  </a:moveTo>
                  <a:cubicBezTo>
                    <a:pt x="115" y="0"/>
                    <a:pt x="47" y="17"/>
                    <a:pt x="36" y="21"/>
                  </a:cubicBezTo>
                  <a:cubicBezTo>
                    <a:pt x="14" y="24"/>
                    <a:pt x="0" y="44"/>
                    <a:pt x="6" y="66"/>
                  </a:cubicBezTo>
                  <a:cubicBezTo>
                    <a:pt x="10" y="83"/>
                    <a:pt x="25" y="95"/>
                    <a:pt x="43" y="95"/>
                  </a:cubicBezTo>
                  <a:cubicBezTo>
                    <a:pt x="46" y="95"/>
                    <a:pt x="50" y="95"/>
                    <a:pt x="53" y="94"/>
                  </a:cubicBezTo>
                  <a:cubicBezTo>
                    <a:pt x="79" y="88"/>
                    <a:pt x="132" y="79"/>
                    <a:pt x="186" y="79"/>
                  </a:cubicBezTo>
                  <a:cubicBezTo>
                    <a:pt x="232" y="79"/>
                    <a:pt x="279" y="86"/>
                    <a:pt x="307" y="105"/>
                  </a:cubicBezTo>
                  <a:cubicBezTo>
                    <a:pt x="315" y="108"/>
                    <a:pt x="321" y="111"/>
                    <a:pt x="329" y="111"/>
                  </a:cubicBezTo>
                  <a:cubicBezTo>
                    <a:pt x="343" y="111"/>
                    <a:pt x="357" y="105"/>
                    <a:pt x="360" y="94"/>
                  </a:cubicBezTo>
                  <a:cubicBezTo>
                    <a:pt x="368" y="77"/>
                    <a:pt x="366" y="55"/>
                    <a:pt x="349" y="41"/>
                  </a:cubicBezTo>
                  <a:cubicBezTo>
                    <a:pt x="306" y="10"/>
                    <a:pt x="245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8"/>
            <p:cNvSpPr/>
            <p:nvPr/>
          </p:nvSpPr>
          <p:spPr>
            <a:xfrm rot="749980">
              <a:off x="1505219" y="3553593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9" y="1"/>
                  </a:moveTo>
                  <a:cubicBezTo>
                    <a:pt x="114" y="1"/>
                    <a:pt x="47" y="17"/>
                    <a:pt x="36" y="22"/>
                  </a:cubicBezTo>
                  <a:cubicBezTo>
                    <a:pt x="14" y="25"/>
                    <a:pt x="0" y="44"/>
                    <a:pt x="8" y="67"/>
                  </a:cubicBezTo>
                  <a:cubicBezTo>
                    <a:pt x="11" y="83"/>
                    <a:pt x="27" y="96"/>
                    <a:pt x="44" y="96"/>
                  </a:cubicBezTo>
                  <a:cubicBezTo>
                    <a:pt x="47" y="96"/>
                    <a:pt x="50" y="95"/>
                    <a:pt x="53" y="95"/>
                  </a:cubicBezTo>
                  <a:cubicBezTo>
                    <a:pt x="80" y="89"/>
                    <a:pt x="134" y="80"/>
                    <a:pt x="187" y="80"/>
                  </a:cubicBezTo>
                  <a:cubicBezTo>
                    <a:pt x="233" y="80"/>
                    <a:pt x="279" y="86"/>
                    <a:pt x="307" y="106"/>
                  </a:cubicBezTo>
                  <a:cubicBezTo>
                    <a:pt x="315" y="109"/>
                    <a:pt x="321" y="111"/>
                    <a:pt x="329" y="111"/>
                  </a:cubicBezTo>
                  <a:cubicBezTo>
                    <a:pt x="340" y="111"/>
                    <a:pt x="354" y="106"/>
                    <a:pt x="360" y="95"/>
                  </a:cubicBezTo>
                  <a:cubicBezTo>
                    <a:pt x="371" y="78"/>
                    <a:pt x="368" y="56"/>
                    <a:pt x="349" y="42"/>
                  </a:cubicBezTo>
                  <a:cubicBezTo>
                    <a:pt x="305" y="10"/>
                    <a:pt x="24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8"/>
            <p:cNvSpPr/>
            <p:nvPr/>
          </p:nvSpPr>
          <p:spPr>
            <a:xfrm rot="749980">
              <a:off x="1526890" y="3570350"/>
              <a:ext cx="27319" cy="8285"/>
            </a:xfrm>
            <a:custGeom>
              <a:avLst/>
              <a:gdLst/>
              <a:ahLst/>
              <a:cxnLst/>
              <a:rect l="l" t="t" r="r" b="b"/>
              <a:pathLst>
                <a:path w="366" h="111" extrusionOk="0">
                  <a:moveTo>
                    <a:pt x="186" y="0"/>
                  </a:moveTo>
                  <a:cubicBezTo>
                    <a:pt x="111" y="0"/>
                    <a:pt x="43" y="17"/>
                    <a:pt x="31" y="21"/>
                  </a:cubicBezTo>
                  <a:cubicBezTo>
                    <a:pt x="11" y="24"/>
                    <a:pt x="0" y="46"/>
                    <a:pt x="3" y="66"/>
                  </a:cubicBezTo>
                  <a:cubicBezTo>
                    <a:pt x="7" y="84"/>
                    <a:pt x="21" y="96"/>
                    <a:pt x="37" y="96"/>
                  </a:cubicBezTo>
                  <a:cubicBezTo>
                    <a:pt x="41" y="96"/>
                    <a:pt x="46" y="96"/>
                    <a:pt x="50" y="94"/>
                  </a:cubicBezTo>
                  <a:cubicBezTo>
                    <a:pt x="76" y="88"/>
                    <a:pt x="129" y="79"/>
                    <a:pt x="182" y="79"/>
                  </a:cubicBezTo>
                  <a:cubicBezTo>
                    <a:pt x="228" y="79"/>
                    <a:pt x="274" y="86"/>
                    <a:pt x="304" y="105"/>
                  </a:cubicBezTo>
                  <a:cubicBezTo>
                    <a:pt x="310" y="108"/>
                    <a:pt x="318" y="111"/>
                    <a:pt x="324" y="111"/>
                  </a:cubicBezTo>
                  <a:cubicBezTo>
                    <a:pt x="335" y="111"/>
                    <a:pt x="349" y="108"/>
                    <a:pt x="357" y="94"/>
                  </a:cubicBezTo>
                  <a:cubicBezTo>
                    <a:pt x="366" y="77"/>
                    <a:pt x="363" y="55"/>
                    <a:pt x="346" y="41"/>
                  </a:cubicBezTo>
                  <a:cubicBezTo>
                    <a:pt x="303" y="10"/>
                    <a:pt x="242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8"/>
            <p:cNvSpPr/>
            <p:nvPr/>
          </p:nvSpPr>
          <p:spPr>
            <a:xfrm rot="749980">
              <a:off x="1366303" y="3530526"/>
              <a:ext cx="27841" cy="8285"/>
            </a:xfrm>
            <a:custGeom>
              <a:avLst/>
              <a:gdLst/>
              <a:ahLst/>
              <a:cxnLst/>
              <a:rect l="l" t="t" r="r" b="b"/>
              <a:pathLst>
                <a:path w="373" h="111" extrusionOk="0">
                  <a:moveTo>
                    <a:pt x="190" y="0"/>
                  </a:moveTo>
                  <a:cubicBezTo>
                    <a:pt x="115" y="0"/>
                    <a:pt x="48" y="17"/>
                    <a:pt x="37" y="21"/>
                  </a:cubicBezTo>
                  <a:cubicBezTo>
                    <a:pt x="15" y="24"/>
                    <a:pt x="1" y="47"/>
                    <a:pt x="9" y="66"/>
                  </a:cubicBezTo>
                  <a:cubicBezTo>
                    <a:pt x="12" y="84"/>
                    <a:pt x="26" y="96"/>
                    <a:pt x="42" y="96"/>
                  </a:cubicBezTo>
                  <a:cubicBezTo>
                    <a:pt x="46" y="96"/>
                    <a:pt x="50" y="96"/>
                    <a:pt x="54" y="94"/>
                  </a:cubicBezTo>
                  <a:cubicBezTo>
                    <a:pt x="81" y="88"/>
                    <a:pt x="135" y="80"/>
                    <a:pt x="188" y="80"/>
                  </a:cubicBezTo>
                  <a:cubicBezTo>
                    <a:pt x="234" y="80"/>
                    <a:pt x="279" y="86"/>
                    <a:pt x="308" y="105"/>
                  </a:cubicBezTo>
                  <a:cubicBezTo>
                    <a:pt x="316" y="108"/>
                    <a:pt x="322" y="111"/>
                    <a:pt x="330" y="111"/>
                  </a:cubicBezTo>
                  <a:cubicBezTo>
                    <a:pt x="344" y="111"/>
                    <a:pt x="358" y="105"/>
                    <a:pt x="361" y="94"/>
                  </a:cubicBezTo>
                  <a:cubicBezTo>
                    <a:pt x="372" y="77"/>
                    <a:pt x="369" y="55"/>
                    <a:pt x="350" y="41"/>
                  </a:cubicBezTo>
                  <a:cubicBezTo>
                    <a:pt x="306" y="10"/>
                    <a:pt x="246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8"/>
            <p:cNvSpPr/>
            <p:nvPr/>
          </p:nvSpPr>
          <p:spPr>
            <a:xfrm rot="749980">
              <a:off x="1412538" y="3535699"/>
              <a:ext cx="27543" cy="8435"/>
            </a:xfrm>
            <a:custGeom>
              <a:avLst/>
              <a:gdLst/>
              <a:ahLst/>
              <a:cxnLst/>
              <a:rect l="l" t="t" r="r" b="b"/>
              <a:pathLst>
                <a:path w="369" h="113" extrusionOk="0">
                  <a:moveTo>
                    <a:pt x="186" y="1"/>
                  </a:moveTo>
                  <a:cubicBezTo>
                    <a:pt x="112" y="1"/>
                    <a:pt x="45" y="17"/>
                    <a:pt x="34" y="21"/>
                  </a:cubicBezTo>
                  <a:cubicBezTo>
                    <a:pt x="11" y="23"/>
                    <a:pt x="0" y="46"/>
                    <a:pt x="6" y="65"/>
                  </a:cubicBezTo>
                  <a:cubicBezTo>
                    <a:pt x="8" y="83"/>
                    <a:pt x="23" y="96"/>
                    <a:pt x="39" y="96"/>
                  </a:cubicBezTo>
                  <a:cubicBezTo>
                    <a:pt x="43" y="96"/>
                    <a:pt x="47" y="95"/>
                    <a:pt x="51" y="93"/>
                  </a:cubicBezTo>
                  <a:cubicBezTo>
                    <a:pt x="78" y="88"/>
                    <a:pt x="134" y="80"/>
                    <a:pt x="189" y="80"/>
                  </a:cubicBezTo>
                  <a:cubicBezTo>
                    <a:pt x="234" y="80"/>
                    <a:pt x="278" y="85"/>
                    <a:pt x="307" y="104"/>
                  </a:cubicBezTo>
                  <a:cubicBezTo>
                    <a:pt x="313" y="107"/>
                    <a:pt x="321" y="113"/>
                    <a:pt x="327" y="113"/>
                  </a:cubicBezTo>
                  <a:cubicBezTo>
                    <a:pt x="338" y="113"/>
                    <a:pt x="352" y="104"/>
                    <a:pt x="357" y="93"/>
                  </a:cubicBezTo>
                  <a:cubicBezTo>
                    <a:pt x="369" y="76"/>
                    <a:pt x="366" y="57"/>
                    <a:pt x="349" y="43"/>
                  </a:cubicBezTo>
                  <a:cubicBezTo>
                    <a:pt x="304" y="10"/>
                    <a:pt x="24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8"/>
            <p:cNvSpPr/>
            <p:nvPr/>
          </p:nvSpPr>
          <p:spPr>
            <a:xfrm rot="749980">
              <a:off x="1454177" y="3543119"/>
              <a:ext cx="27767" cy="8360"/>
            </a:xfrm>
            <a:custGeom>
              <a:avLst/>
              <a:gdLst/>
              <a:ahLst/>
              <a:cxnLst/>
              <a:rect l="l" t="t" r="r" b="b"/>
              <a:pathLst>
                <a:path w="372" h="112" extrusionOk="0">
                  <a:moveTo>
                    <a:pt x="187" y="1"/>
                  </a:moveTo>
                  <a:cubicBezTo>
                    <a:pt x="114" y="1"/>
                    <a:pt x="48" y="16"/>
                    <a:pt x="37" y="19"/>
                  </a:cubicBezTo>
                  <a:cubicBezTo>
                    <a:pt x="15" y="25"/>
                    <a:pt x="1" y="45"/>
                    <a:pt x="9" y="67"/>
                  </a:cubicBezTo>
                  <a:cubicBezTo>
                    <a:pt x="11" y="83"/>
                    <a:pt x="28" y="96"/>
                    <a:pt x="45" y="96"/>
                  </a:cubicBezTo>
                  <a:cubicBezTo>
                    <a:pt x="48" y="96"/>
                    <a:pt x="51" y="96"/>
                    <a:pt x="54" y="95"/>
                  </a:cubicBezTo>
                  <a:cubicBezTo>
                    <a:pt x="82" y="89"/>
                    <a:pt x="139" y="79"/>
                    <a:pt x="194" y="79"/>
                  </a:cubicBezTo>
                  <a:cubicBezTo>
                    <a:pt x="238" y="79"/>
                    <a:pt x="281" y="85"/>
                    <a:pt x="308" y="103"/>
                  </a:cubicBezTo>
                  <a:cubicBezTo>
                    <a:pt x="316" y="109"/>
                    <a:pt x="321" y="111"/>
                    <a:pt x="330" y="111"/>
                  </a:cubicBezTo>
                  <a:cubicBezTo>
                    <a:pt x="344" y="111"/>
                    <a:pt x="355" y="109"/>
                    <a:pt x="361" y="95"/>
                  </a:cubicBezTo>
                  <a:cubicBezTo>
                    <a:pt x="372" y="75"/>
                    <a:pt x="369" y="56"/>
                    <a:pt x="349" y="42"/>
                  </a:cubicBezTo>
                  <a:cubicBezTo>
                    <a:pt x="306" y="10"/>
                    <a:pt x="244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8"/>
            <p:cNvSpPr/>
            <p:nvPr/>
          </p:nvSpPr>
          <p:spPr>
            <a:xfrm rot="749980">
              <a:off x="1445871" y="3561233"/>
              <a:ext cx="27767" cy="8435"/>
            </a:xfrm>
            <a:custGeom>
              <a:avLst/>
              <a:gdLst/>
              <a:ahLst/>
              <a:cxnLst/>
              <a:rect l="l" t="t" r="r" b="b"/>
              <a:pathLst>
                <a:path w="372" h="113" extrusionOk="0">
                  <a:moveTo>
                    <a:pt x="189" y="1"/>
                  </a:moveTo>
                  <a:cubicBezTo>
                    <a:pt x="115" y="1"/>
                    <a:pt x="48" y="18"/>
                    <a:pt x="37" y="21"/>
                  </a:cubicBezTo>
                  <a:cubicBezTo>
                    <a:pt x="15" y="23"/>
                    <a:pt x="1" y="46"/>
                    <a:pt x="9" y="65"/>
                  </a:cubicBezTo>
                  <a:cubicBezTo>
                    <a:pt x="11" y="83"/>
                    <a:pt x="26" y="96"/>
                    <a:pt x="42" y="96"/>
                  </a:cubicBezTo>
                  <a:cubicBezTo>
                    <a:pt x="46" y="96"/>
                    <a:pt x="50" y="95"/>
                    <a:pt x="54" y="93"/>
                  </a:cubicBezTo>
                  <a:cubicBezTo>
                    <a:pt x="82" y="89"/>
                    <a:pt x="137" y="80"/>
                    <a:pt x="192" y="80"/>
                  </a:cubicBezTo>
                  <a:cubicBezTo>
                    <a:pt x="236" y="80"/>
                    <a:pt x="280" y="86"/>
                    <a:pt x="308" y="104"/>
                  </a:cubicBezTo>
                  <a:cubicBezTo>
                    <a:pt x="316" y="107"/>
                    <a:pt x="322" y="113"/>
                    <a:pt x="330" y="113"/>
                  </a:cubicBezTo>
                  <a:cubicBezTo>
                    <a:pt x="341" y="113"/>
                    <a:pt x="355" y="104"/>
                    <a:pt x="361" y="93"/>
                  </a:cubicBezTo>
                  <a:cubicBezTo>
                    <a:pt x="372" y="76"/>
                    <a:pt x="369" y="57"/>
                    <a:pt x="350" y="43"/>
                  </a:cubicBezTo>
                  <a:cubicBezTo>
                    <a:pt x="306" y="10"/>
                    <a:pt x="24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8"/>
            <p:cNvSpPr/>
            <p:nvPr/>
          </p:nvSpPr>
          <p:spPr>
            <a:xfrm rot="749980">
              <a:off x="1483288" y="3564915"/>
              <a:ext cx="27543" cy="8360"/>
            </a:xfrm>
            <a:custGeom>
              <a:avLst/>
              <a:gdLst/>
              <a:ahLst/>
              <a:cxnLst/>
              <a:rect l="l" t="t" r="r" b="b"/>
              <a:pathLst>
                <a:path w="369" h="112" extrusionOk="0">
                  <a:moveTo>
                    <a:pt x="189" y="1"/>
                  </a:moveTo>
                  <a:cubicBezTo>
                    <a:pt x="115" y="1"/>
                    <a:pt x="48" y="17"/>
                    <a:pt x="36" y="22"/>
                  </a:cubicBezTo>
                  <a:cubicBezTo>
                    <a:pt x="14" y="25"/>
                    <a:pt x="0" y="47"/>
                    <a:pt x="6" y="67"/>
                  </a:cubicBezTo>
                  <a:cubicBezTo>
                    <a:pt x="10" y="85"/>
                    <a:pt x="24" y="97"/>
                    <a:pt x="40" y="97"/>
                  </a:cubicBezTo>
                  <a:cubicBezTo>
                    <a:pt x="44" y="97"/>
                    <a:pt x="49" y="96"/>
                    <a:pt x="53" y="95"/>
                  </a:cubicBezTo>
                  <a:cubicBezTo>
                    <a:pt x="79" y="89"/>
                    <a:pt x="132" y="80"/>
                    <a:pt x="186" y="80"/>
                  </a:cubicBezTo>
                  <a:cubicBezTo>
                    <a:pt x="232" y="80"/>
                    <a:pt x="279" y="86"/>
                    <a:pt x="307" y="106"/>
                  </a:cubicBezTo>
                  <a:cubicBezTo>
                    <a:pt x="315" y="109"/>
                    <a:pt x="321" y="111"/>
                    <a:pt x="329" y="111"/>
                  </a:cubicBezTo>
                  <a:cubicBezTo>
                    <a:pt x="343" y="111"/>
                    <a:pt x="357" y="109"/>
                    <a:pt x="360" y="95"/>
                  </a:cubicBezTo>
                  <a:cubicBezTo>
                    <a:pt x="368" y="78"/>
                    <a:pt x="366" y="56"/>
                    <a:pt x="349" y="42"/>
                  </a:cubicBezTo>
                  <a:cubicBezTo>
                    <a:pt x="306" y="10"/>
                    <a:pt x="24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8"/>
            <p:cNvSpPr/>
            <p:nvPr/>
          </p:nvSpPr>
          <p:spPr>
            <a:xfrm rot="749980">
              <a:off x="1485998" y="3686749"/>
              <a:ext cx="605195" cy="444267"/>
            </a:xfrm>
            <a:custGeom>
              <a:avLst/>
              <a:gdLst/>
              <a:ahLst/>
              <a:cxnLst/>
              <a:rect l="l" t="t" r="r" b="b"/>
              <a:pathLst>
                <a:path w="8108" h="5952" extrusionOk="0">
                  <a:moveTo>
                    <a:pt x="4258" y="0"/>
                  </a:moveTo>
                  <a:cubicBezTo>
                    <a:pt x="3879" y="0"/>
                    <a:pt x="3861" y="1395"/>
                    <a:pt x="3616" y="1544"/>
                  </a:cubicBezTo>
                  <a:cubicBezTo>
                    <a:pt x="3351" y="1700"/>
                    <a:pt x="1702" y="1809"/>
                    <a:pt x="1702" y="1809"/>
                  </a:cubicBezTo>
                  <a:cubicBezTo>
                    <a:pt x="1702" y="1809"/>
                    <a:pt x="907" y="958"/>
                    <a:pt x="586" y="797"/>
                  </a:cubicBezTo>
                  <a:cubicBezTo>
                    <a:pt x="574" y="790"/>
                    <a:pt x="561" y="787"/>
                    <a:pt x="549" y="787"/>
                  </a:cubicBezTo>
                  <a:cubicBezTo>
                    <a:pt x="245" y="787"/>
                    <a:pt x="0" y="2604"/>
                    <a:pt x="0" y="2604"/>
                  </a:cubicBezTo>
                  <a:cubicBezTo>
                    <a:pt x="51" y="4366"/>
                    <a:pt x="820" y="5952"/>
                    <a:pt x="3455" y="5952"/>
                  </a:cubicBezTo>
                  <a:cubicBezTo>
                    <a:pt x="3720" y="5952"/>
                    <a:pt x="4005" y="5936"/>
                    <a:pt x="4310" y="5902"/>
                  </a:cubicBezTo>
                  <a:cubicBezTo>
                    <a:pt x="7318" y="5567"/>
                    <a:pt x="8107" y="2395"/>
                    <a:pt x="7443" y="2130"/>
                  </a:cubicBezTo>
                  <a:cubicBezTo>
                    <a:pt x="7044" y="1968"/>
                    <a:pt x="5956" y="2130"/>
                    <a:pt x="5530" y="1650"/>
                  </a:cubicBezTo>
                  <a:cubicBezTo>
                    <a:pt x="5106" y="1173"/>
                    <a:pt x="4835" y="294"/>
                    <a:pt x="4358" y="29"/>
                  </a:cubicBezTo>
                  <a:cubicBezTo>
                    <a:pt x="4322" y="9"/>
                    <a:pt x="4289" y="0"/>
                    <a:pt x="4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8"/>
            <p:cNvSpPr/>
            <p:nvPr/>
          </p:nvSpPr>
          <p:spPr>
            <a:xfrm rot="749980">
              <a:off x="1480005" y="3673454"/>
              <a:ext cx="175931" cy="166152"/>
            </a:xfrm>
            <a:custGeom>
              <a:avLst/>
              <a:gdLst/>
              <a:ahLst/>
              <a:cxnLst/>
              <a:rect l="l" t="t" r="r" b="b"/>
              <a:pathLst>
                <a:path w="2357" h="2226" extrusionOk="0">
                  <a:moveTo>
                    <a:pt x="733" y="1"/>
                  </a:moveTo>
                  <a:cubicBezTo>
                    <a:pt x="658" y="1"/>
                    <a:pt x="589" y="19"/>
                    <a:pt x="530" y="61"/>
                  </a:cubicBezTo>
                  <a:cubicBezTo>
                    <a:pt x="0" y="429"/>
                    <a:pt x="452" y="2225"/>
                    <a:pt x="452" y="2225"/>
                  </a:cubicBezTo>
                  <a:cubicBezTo>
                    <a:pt x="452" y="2225"/>
                    <a:pt x="2146" y="1453"/>
                    <a:pt x="2285" y="1271"/>
                  </a:cubicBezTo>
                  <a:cubicBezTo>
                    <a:pt x="2357" y="1175"/>
                    <a:pt x="1334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8"/>
            <p:cNvSpPr/>
            <p:nvPr/>
          </p:nvSpPr>
          <p:spPr>
            <a:xfrm rot="749980">
              <a:off x="1792069" y="3685220"/>
              <a:ext cx="127115" cy="127115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738" y="1"/>
                  </a:moveTo>
                  <a:cubicBezTo>
                    <a:pt x="715" y="1"/>
                    <a:pt x="691" y="3"/>
                    <a:pt x="668" y="6"/>
                  </a:cubicBezTo>
                  <a:cubicBezTo>
                    <a:pt x="160" y="82"/>
                    <a:pt x="1" y="1703"/>
                    <a:pt x="1" y="1703"/>
                  </a:cubicBezTo>
                  <a:cubicBezTo>
                    <a:pt x="1" y="1703"/>
                    <a:pt x="1703" y="1574"/>
                    <a:pt x="1703" y="1387"/>
                  </a:cubicBezTo>
                  <a:cubicBezTo>
                    <a:pt x="1703" y="1283"/>
                    <a:pt x="1343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8"/>
            <p:cNvSpPr/>
            <p:nvPr/>
          </p:nvSpPr>
          <p:spPr>
            <a:xfrm rot="749980">
              <a:off x="1547376" y="3850225"/>
              <a:ext cx="543616" cy="327976"/>
            </a:xfrm>
            <a:custGeom>
              <a:avLst/>
              <a:gdLst/>
              <a:ahLst/>
              <a:cxnLst/>
              <a:rect l="l" t="t" r="r" b="b"/>
              <a:pathLst>
                <a:path w="7283" h="4394" extrusionOk="0">
                  <a:moveTo>
                    <a:pt x="6113" y="1"/>
                  </a:moveTo>
                  <a:cubicBezTo>
                    <a:pt x="6113" y="1"/>
                    <a:pt x="6012" y="2137"/>
                    <a:pt x="4996" y="2137"/>
                  </a:cubicBezTo>
                  <a:cubicBezTo>
                    <a:pt x="4961" y="2137"/>
                    <a:pt x="4926" y="2134"/>
                    <a:pt x="4889" y="2129"/>
                  </a:cubicBezTo>
                  <a:cubicBezTo>
                    <a:pt x="4366" y="2055"/>
                    <a:pt x="3504" y="1875"/>
                    <a:pt x="2621" y="1875"/>
                  </a:cubicBezTo>
                  <a:cubicBezTo>
                    <a:pt x="1621" y="1875"/>
                    <a:pt x="594" y="2106"/>
                    <a:pt x="1" y="2980"/>
                  </a:cubicBezTo>
                  <a:cubicBezTo>
                    <a:pt x="1" y="2980"/>
                    <a:pt x="1242" y="4394"/>
                    <a:pt x="2895" y="4394"/>
                  </a:cubicBezTo>
                  <a:cubicBezTo>
                    <a:pt x="3485" y="4394"/>
                    <a:pt x="4128" y="4214"/>
                    <a:pt x="4785" y="3725"/>
                  </a:cubicBezTo>
                  <a:cubicBezTo>
                    <a:pt x="7282" y="1864"/>
                    <a:pt x="6431" y="428"/>
                    <a:pt x="6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8"/>
            <p:cNvSpPr/>
            <p:nvPr/>
          </p:nvSpPr>
          <p:spPr>
            <a:xfrm rot="749980">
              <a:off x="1945164" y="3880968"/>
              <a:ext cx="136370" cy="101886"/>
            </a:xfrm>
            <a:custGeom>
              <a:avLst/>
              <a:gdLst/>
              <a:ahLst/>
              <a:cxnLst/>
              <a:rect l="l" t="t" r="r" b="b"/>
              <a:pathLst>
                <a:path w="1827" h="1365" extrusionOk="0">
                  <a:moveTo>
                    <a:pt x="1202" y="1"/>
                  </a:moveTo>
                  <a:cubicBezTo>
                    <a:pt x="960" y="1"/>
                    <a:pt x="738" y="181"/>
                    <a:pt x="738" y="181"/>
                  </a:cubicBezTo>
                  <a:cubicBezTo>
                    <a:pt x="0" y="796"/>
                    <a:pt x="561" y="1365"/>
                    <a:pt x="1071" y="1365"/>
                  </a:cubicBezTo>
                  <a:cubicBezTo>
                    <a:pt x="1112" y="1365"/>
                    <a:pt x="1153" y="1361"/>
                    <a:pt x="1193" y="1353"/>
                  </a:cubicBezTo>
                  <a:cubicBezTo>
                    <a:pt x="1723" y="1247"/>
                    <a:pt x="1826" y="452"/>
                    <a:pt x="1511" y="131"/>
                  </a:cubicBezTo>
                  <a:cubicBezTo>
                    <a:pt x="1415" y="34"/>
                    <a:pt x="1307" y="1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8"/>
            <p:cNvSpPr/>
            <p:nvPr/>
          </p:nvSpPr>
          <p:spPr>
            <a:xfrm rot="749980">
              <a:off x="1676946" y="3826588"/>
              <a:ext cx="74194" cy="80538"/>
            </a:xfrm>
            <a:custGeom>
              <a:avLst/>
              <a:gdLst/>
              <a:ahLst/>
              <a:cxnLst/>
              <a:rect l="l" t="t" r="r" b="b"/>
              <a:pathLst>
                <a:path w="994" h="1079" extrusionOk="0">
                  <a:moveTo>
                    <a:pt x="576" y="0"/>
                  </a:moveTo>
                  <a:cubicBezTo>
                    <a:pt x="571" y="0"/>
                    <a:pt x="565" y="2"/>
                    <a:pt x="559" y="5"/>
                  </a:cubicBezTo>
                  <a:cubicBezTo>
                    <a:pt x="539" y="10"/>
                    <a:pt x="528" y="33"/>
                    <a:pt x="539" y="52"/>
                  </a:cubicBezTo>
                  <a:cubicBezTo>
                    <a:pt x="693" y="409"/>
                    <a:pt x="849" y="939"/>
                    <a:pt x="721" y="998"/>
                  </a:cubicBezTo>
                  <a:cubicBezTo>
                    <a:pt x="708" y="1004"/>
                    <a:pt x="694" y="1006"/>
                    <a:pt x="678" y="1006"/>
                  </a:cubicBezTo>
                  <a:cubicBezTo>
                    <a:pt x="519" y="1006"/>
                    <a:pt x="231" y="722"/>
                    <a:pt x="73" y="521"/>
                  </a:cubicBezTo>
                  <a:cubicBezTo>
                    <a:pt x="69" y="512"/>
                    <a:pt x="59" y="508"/>
                    <a:pt x="48" y="508"/>
                  </a:cubicBezTo>
                  <a:cubicBezTo>
                    <a:pt x="40" y="508"/>
                    <a:pt x="31" y="510"/>
                    <a:pt x="23" y="515"/>
                  </a:cubicBezTo>
                  <a:cubicBezTo>
                    <a:pt x="4" y="524"/>
                    <a:pt x="1" y="549"/>
                    <a:pt x="15" y="566"/>
                  </a:cubicBezTo>
                  <a:cubicBezTo>
                    <a:pt x="59" y="621"/>
                    <a:pt x="430" y="1079"/>
                    <a:pt x="679" y="1079"/>
                  </a:cubicBezTo>
                  <a:cubicBezTo>
                    <a:pt x="701" y="1079"/>
                    <a:pt x="726" y="1076"/>
                    <a:pt x="751" y="1068"/>
                  </a:cubicBezTo>
                  <a:cubicBezTo>
                    <a:pt x="994" y="956"/>
                    <a:pt x="673" y="178"/>
                    <a:pt x="609" y="24"/>
                  </a:cubicBezTo>
                  <a:cubicBezTo>
                    <a:pt x="603" y="10"/>
                    <a:pt x="591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8"/>
            <p:cNvSpPr/>
            <p:nvPr/>
          </p:nvSpPr>
          <p:spPr>
            <a:xfrm rot="749980">
              <a:off x="1818902" y="3817690"/>
              <a:ext cx="59415" cy="76881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8" y="1"/>
                  </a:moveTo>
                  <a:cubicBezTo>
                    <a:pt x="574" y="1"/>
                    <a:pt x="570" y="1"/>
                    <a:pt x="566" y="3"/>
                  </a:cubicBezTo>
                  <a:cubicBezTo>
                    <a:pt x="544" y="6"/>
                    <a:pt x="530" y="25"/>
                    <a:pt x="539" y="48"/>
                  </a:cubicBezTo>
                  <a:cubicBezTo>
                    <a:pt x="603" y="332"/>
                    <a:pt x="692" y="829"/>
                    <a:pt x="622" y="940"/>
                  </a:cubicBezTo>
                  <a:cubicBezTo>
                    <a:pt x="614" y="952"/>
                    <a:pt x="608" y="954"/>
                    <a:pt x="603" y="954"/>
                  </a:cubicBezTo>
                  <a:cubicBezTo>
                    <a:pt x="599" y="955"/>
                    <a:pt x="596" y="956"/>
                    <a:pt x="592" y="956"/>
                  </a:cubicBezTo>
                  <a:cubicBezTo>
                    <a:pt x="480" y="956"/>
                    <a:pt x="227" y="602"/>
                    <a:pt x="78" y="343"/>
                  </a:cubicBezTo>
                  <a:cubicBezTo>
                    <a:pt x="71" y="332"/>
                    <a:pt x="56" y="324"/>
                    <a:pt x="43" y="324"/>
                  </a:cubicBezTo>
                  <a:cubicBezTo>
                    <a:pt x="37" y="324"/>
                    <a:pt x="30" y="326"/>
                    <a:pt x="25" y="329"/>
                  </a:cubicBezTo>
                  <a:cubicBezTo>
                    <a:pt x="8" y="341"/>
                    <a:pt x="0" y="366"/>
                    <a:pt x="11" y="382"/>
                  </a:cubicBezTo>
                  <a:cubicBezTo>
                    <a:pt x="73" y="494"/>
                    <a:pt x="393" y="1030"/>
                    <a:pt x="597" y="1030"/>
                  </a:cubicBezTo>
                  <a:cubicBezTo>
                    <a:pt x="601" y="1030"/>
                    <a:pt x="606" y="1028"/>
                    <a:pt x="613" y="1028"/>
                  </a:cubicBezTo>
                  <a:cubicBezTo>
                    <a:pt x="616" y="1028"/>
                    <a:pt x="620" y="1029"/>
                    <a:pt x="625" y="1030"/>
                  </a:cubicBezTo>
                  <a:cubicBezTo>
                    <a:pt x="642" y="1027"/>
                    <a:pt x="667" y="1013"/>
                    <a:pt x="686" y="982"/>
                  </a:cubicBezTo>
                  <a:cubicBezTo>
                    <a:pt x="795" y="804"/>
                    <a:pt x="631" y="106"/>
                    <a:pt x="611" y="31"/>
                  </a:cubicBezTo>
                  <a:cubicBezTo>
                    <a:pt x="609" y="13"/>
                    <a:pt x="594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8"/>
            <p:cNvSpPr/>
            <p:nvPr/>
          </p:nvSpPr>
          <p:spPr>
            <a:xfrm rot="749980">
              <a:off x="1741223" y="4027076"/>
              <a:ext cx="61281" cy="72179"/>
            </a:xfrm>
            <a:custGeom>
              <a:avLst/>
              <a:gdLst/>
              <a:ahLst/>
              <a:cxnLst/>
              <a:rect l="l" t="t" r="r" b="b"/>
              <a:pathLst>
                <a:path w="821" h="967" extrusionOk="0">
                  <a:moveTo>
                    <a:pt x="129" y="1"/>
                  </a:moveTo>
                  <a:cubicBezTo>
                    <a:pt x="109" y="1"/>
                    <a:pt x="95" y="14"/>
                    <a:pt x="93" y="32"/>
                  </a:cubicBezTo>
                  <a:cubicBezTo>
                    <a:pt x="84" y="101"/>
                    <a:pt x="0" y="746"/>
                    <a:pt x="151" y="919"/>
                  </a:cubicBezTo>
                  <a:cubicBezTo>
                    <a:pt x="179" y="949"/>
                    <a:pt x="215" y="966"/>
                    <a:pt x="252" y="966"/>
                  </a:cubicBezTo>
                  <a:cubicBezTo>
                    <a:pt x="514" y="966"/>
                    <a:pt x="787" y="308"/>
                    <a:pt x="815" y="230"/>
                  </a:cubicBezTo>
                  <a:cubicBezTo>
                    <a:pt x="821" y="213"/>
                    <a:pt x="815" y="188"/>
                    <a:pt x="793" y="182"/>
                  </a:cubicBezTo>
                  <a:cubicBezTo>
                    <a:pt x="788" y="180"/>
                    <a:pt x="783" y="179"/>
                    <a:pt x="778" y="179"/>
                  </a:cubicBezTo>
                  <a:cubicBezTo>
                    <a:pt x="764" y="179"/>
                    <a:pt x="749" y="187"/>
                    <a:pt x="745" y="202"/>
                  </a:cubicBezTo>
                  <a:cubicBezTo>
                    <a:pt x="639" y="467"/>
                    <a:pt x="411" y="888"/>
                    <a:pt x="252" y="888"/>
                  </a:cubicBezTo>
                  <a:cubicBezTo>
                    <a:pt x="235" y="888"/>
                    <a:pt x="221" y="883"/>
                    <a:pt x="207" y="869"/>
                  </a:cubicBezTo>
                  <a:cubicBezTo>
                    <a:pt x="98" y="743"/>
                    <a:pt x="140" y="230"/>
                    <a:pt x="165" y="43"/>
                  </a:cubicBezTo>
                  <a:cubicBezTo>
                    <a:pt x="168" y="20"/>
                    <a:pt x="154" y="4"/>
                    <a:pt x="134" y="1"/>
                  </a:cubicBezTo>
                  <a:cubicBezTo>
                    <a:pt x="132" y="1"/>
                    <a:pt x="13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8"/>
            <p:cNvSpPr/>
            <p:nvPr/>
          </p:nvSpPr>
          <p:spPr>
            <a:xfrm rot="749980">
              <a:off x="1424200" y="4030455"/>
              <a:ext cx="389630" cy="131444"/>
            </a:xfrm>
            <a:custGeom>
              <a:avLst/>
              <a:gdLst/>
              <a:ahLst/>
              <a:cxnLst/>
              <a:rect l="l" t="t" r="r" b="b"/>
              <a:pathLst>
                <a:path w="5220" h="1761" extrusionOk="0">
                  <a:moveTo>
                    <a:pt x="1430" y="1"/>
                  </a:moveTo>
                  <a:cubicBezTo>
                    <a:pt x="558" y="1"/>
                    <a:pt x="55" y="1200"/>
                    <a:pt x="55" y="1200"/>
                  </a:cubicBezTo>
                  <a:cubicBezTo>
                    <a:pt x="1" y="1626"/>
                    <a:pt x="788" y="1760"/>
                    <a:pt x="1740" y="1760"/>
                  </a:cubicBezTo>
                  <a:cubicBezTo>
                    <a:pt x="3268" y="1760"/>
                    <a:pt x="5220" y="1412"/>
                    <a:pt x="4781" y="1364"/>
                  </a:cubicBezTo>
                  <a:cubicBezTo>
                    <a:pt x="4073" y="1283"/>
                    <a:pt x="2410" y="61"/>
                    <a:pt x="1495" y="3"/>
                  </a:cubicBezTo>
                  <a:cubicBezTo>
                    <a:pt x="1473" y="1"/>
                    <a:pt x="1452" y="1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8"/>
            <p:cNvSpPr/>
            <p:nvPr/>
          </p:nvSpPr>
          <p:spPr>
            <a:xfrm rot="749980">
              <a:off x="1695098" y="4074935"/>
              <a:ext cx="301403" cy="132638"/>
            </a:xfrm>
            <a:custGeom>
              <a:avLst/>
              <a:gdLst/>
              <a:ahLst/>
              <a:cxnLst/>
              <a:rect l="l" t="t" r="r" b="b"/>
              <a:pathLst>
                <a:path w="4038" h="1777" extrusionOk="0">
                  <a:moveTo>
                    <a:pt x="3086" y="0"/>
                  </a:moveTo>
                  <a:cubicBezTo>
                    <a:pt x="3078" y="0"/>
                    <a:pt x="3071" y="1"/>
                    <a:pt x="3063" y="1"/>
                  </a:cubicBezTo>
                  <a:cubicBezTo>
                    <a:pt x="2368" y="15"/>
                    <a:pt x="932" y="1418"/>
                    <a:pt x="262" y="1641"/>
                  </a:cubicBezTo>
                  <a:cubicBezTo>
                    <a:pt x="0" y="1728"/>
                    <a:pt x="461" y="1777"/>
                    <a:pt x="1135" y="1777"/>
                  </a:cubicBezTo>
                  <a:cubicBezTo>
                    <a:pt x="2187" y="1777"/>
                    <a:pt x="3759" y="1659"/>
                    <a:pt x="3931" y="1387"/>
                  </a:cubicBezTo>
                  <a:cubicBezTo>
                    <a:pt x="3931" y="1387"/>
                    <a:pt x="4038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8"/>
            <p:cNvSpPr/>
            <p:nvPr/>
          </p:nvSpPr>
          <p:spPr>
            <a:xfrm rot="749980">
              <a:off x="1655551" y="4157914"/>
              <a:ext cx="106066" cy="64789"/>
            </a:xfrm>
            <a:custGeom>
              <a:avLst/>
              <a:gdLst/>
              <a:ahLst/>
              <a:cxnLst/>
              <a:rect l="l" t="t" r="r" b="b"/>
              <a:pathLst>
                <a:path w="1421" h="868" extrusionOk="0">
                  <a:moveTo>
                    <a:pt x="887" y="0"/>
                  </a:moveTo>
                  <a:cubicBezTo>
                    <a:pt x="603" y="0"/>
                    <a:pt x="1" y="205"/>
                    <a:pt x="1" y="393"/>
                  </a:cubicBezTo>
                  <a:cubicBezTo>
                    <a:pt x="1" y="438"/>
                    <a:pt x="29" y="456"/>
                    <a:pt x="72" y="456"/>
                  </a:cubicBezTo>
                  <a:cubicBezTo>
                    <a:pt x="147" y="456"/>
                    <a:pt x="268" y="403"/>
                    <a:pt x="369" y="351"/>
                  </a:cubicBezTo>
                  <a:lnTo>
                    <a:pt x="369" y="351"/>
                  </a:lnTo>
                  <a:cubicBezTo>
                    <a:pt x="268" y="420"/>
                    <a:pt x="154" y="519"/>
                    <a:pt x="123" y="635"/>
                  </a:cubicBezTo>
                  <a:cubicBezTo>
                    <a:pt x="111" y="678"/>
                    <a:pt x="130" y="696"/>
                    <a:pt x="168" y="696"/>
                  </a:cubicBezTo>
                  <a:cubicBezTo>
                    <a:pt x="303" y="696"/>
                    <a:pt x="679" y="481"/>
                    <a:pt x="795" y="413"/>
                  </a:cubicBezTo>
                  <a:lnTo>
                    <a:pt x="795" y="413"/>
                  </a:lnTo>
                  <a:cubicBezTo>
                    <a:pt x="716" y="463"/>
                    <a:pt x="528" y="603"/>
                    <a:pt x="528" y="797"/>
                  </a:cubicBezTo>
                  <a:cubicBezTo>
                    <a:pt x="528" y="847"/>
                    <a:pt x="550" y="867"/>
                    <a:pt x="586" y="867"/>
                  </a:cubicBezTo>
                  <a:cubicBezTo>
                    <a:pt x="722" y="867"/>
                    <a:pt x="1052" y="574"/>
                    <a:pt x="1052" y="574"/>
                  </a:cubicBezTo>
                  <a:cubicBezTo>
                    <a:pt x="1421" y="270"/>
                    <a:pt x="1197" y="47"/>
                    <a:pt x="952" y="5"/>
                  </a:cubicBezTo>
                  <a:cubicBezTo>
                    <a:pt x="933" y="2"/>
                    <a:pt x="911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8"/>
            <p:cNvSpPr/>
            <p:nvPr/>
          </p:nvSpPr>
          <p:spPr>
            <a:xfrm rot="749980">
              <a:off x="1530706" y="3710340"/>
              <a:ext cx="72925" cy="89271"/>
            </a:xfrm>
            <a:custGeom>
              <a:avLst/>
              <a:gdLst/>
              <a:ahLst/>
              <a:cxnLst/>
              <a:rect l="l" t="t" r="r" b="b"/>
              <a:pathLst>
                <a:path w="977" h="1196" extrusionOk="0">
                  <a:moveTo>
                    <a:pt x="170" y="1"/>
                  </a:moveTo>
                  <a:cubicBezTo>
                    <a:pt x="151" y="1"/>
                    <a:pt x="136" y="6"/>
                    <a:pt x="120" y="21"/>
                  </a:cubicBezTo>
                  <a:cubicBezTo>
                    <a:pt x="0" y="124"/>
                    <a:pt x="73" y="919"/>
                    <a:pt x="98" y="1159"/>
                  </a:cubicBezTo>
                  <a:cubicBezTo>
                    <a:pt x="101" y="1182"/>
                    <a:pt x="115" y="1196"/>
                    <a:pt x="134" y="1196"/>
                  </a:cubicBezTo>
                  <a:cubicBezTo>
                    <a:pt x="140" y="1196"/>
                    <a:pt x="140" y="1196"/>
                    <a:pt x="140" y="1193"/>
                  </a:cubicBezTo>
                  <a:cubicBezTo>
                    <a:pt x="159" y="1187"/>
                    <a:pt x="176" y="1171"/>
                    <a:pt x="173" y="1151"/>
                  </a:cubicBezTo>
                  <a:cubicBezTo>
                    <a:pt x="126" y="668"/>
                    <a:pt x="112" y="122"/>
                    <a:pt x="168" y="77"/>
                  </a:cubicBezTo>
                  <a:lnTo>
                    <a:pt x="168" y="77"/>
                  </a:lnTo>
                  <a:cubicBezTo>
                    <a:pt x="274" y="99"/>
                    <a:pt x="678" y="523"/>
                    <a:pt x="907" y="780"/>
                  </a:cubicBezTo>
                  <a:cubicBezTo>
                    <a:pt x="914" y="789"/>
                    <a:pt x="923" y="793"/>
                    <a:pt x="932" y="793"/>
                  </a:cubicBezTo>
                  <a:cubicBezTo>
                    <a:pt x="941" y="793"/>
                    <a:pt x="949" y="789"/>
                    <a:pt x="957" y="783"/>
                  </a:cubicBezTo>
                  <a:cubicBezTo>
                    <a:pt x="977" y="769"/>
                    <a:pt x="977" y="749"/>
                    <a:pt x="963" y="733"/>
                  </a:cubicBezTo>
                  <a:cubicBezTo>
                    <a:pt x="899" y="663"/>
                    <a:pt x="349" y="43"/>
                    <a:pt x="185" y="2"/>
                  </a:cubicBezTo>
                  <a:cubicBezTo>
                    <a:pt x="179" y="1"/>
                    <a:pt x="17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8"/>
            <p:cNvSpPr/>
            <p:nvPr/>
          </p:nvSpPr>
          <p:spPr>
            <a:xfrm rot="749980">
              <a:off x="1817453" y="3720979"/>
              <a:ext cx="66058" cy="74418"/>
            </a:xfrm>
            <a:custGeom>
              <a:avLst/>
              <a:gdLst/>
              <a:ahLst/>
              <a:cxnLst/>
              <a:rect l="l" t="t" r="r" b="b"/>
              <a:pathLst>
                <a:path w="885" h="997" extrusionOk="0">
                  <a:moveTo>
                    <a:pt x="395" y="0"/>
                  </a:moveTo>
                  <a:cubicBezTo>
                    <a:pt x="381" y="0"/>
                    <a:pt x="364" y="5"/>
                    <a:pt x="346" y="18"/>
                  </a:cubicBezTo>
                  <a:cubicBezTo>
                    <a:pt x="187" y="118"/>
                    <a:pt x="25" y="869"/>
                    <a:pt x="8" y="952"/>
                  </a:cubicBezTo>
                  <a:cubicBezTo>
                    <a:pt x="0" y="972"/>
                    <a:pt x="14" y="994"/>
                    <a:pt x="36" y="997"/>
                  </a:cubicBezTo>
                  <a:lnTo>
                    <a:pt x="42" y="997"/>
                  </a:lnTo>
                  <a:cubicBezTo>
                    <a:pt x="61" y="997"/>
                    <a:pt x="78" y="986"/>
                    <a:pt x="81" y="966"/>
                  </a:cubicBezTo>
                  <a:cubicBezTo>
                    <a:pt x="145" y="654"/>
                    <a:pt x="285" y="143"/>
                    <a:pt x="385" y="79"/>
                  </a:cubicBezTo>
                  <a:cubicBezTo>
                    <a:pt x="388" y="76"/>
                    <a:pt x="391" y="76"/>
                    <a:pt x="396" y="76"/>
                  </a:cubicBezTo>
                  <a:cubicBezTo>
                    <a:pt x="494" y="104"/>
                    <a:pt x="692" y="523"/>
                    <a:pt x="806" y="813"/>
                  </a:cubicBezTo>
                  <a:cubicBezTo>
                    <a:pt x="813" y="826"/>
                    <a:pt x="826" y="835"/>
                    <a:pt x="841" y="835"/>
                  </a:cubicBezTo>
                  <a:cubicBezTo>
                    <a:pt x="846" y="835"/>
                    <a:pt x="851" y="834"/>
                    <a:pt x="856" y="832"/>
                  </a:cubicBezTo>
                  <a:cubicBezTo>
                    <a:pt x="873" y="827"/>
                    <a:pt x="884" y="804"/>
                    <a:pt x="876" y="785"/>
                  </a:cubicBezTo>
                  <a:cubicBezTo>
                    <a:pt x="829" y="662"/>
                    <a:pt x="583" y="46"/>
                    <a:pt x="413" y="4"/>
                  </a:cubicBezTo>
                  <a:cubicBezTo>
                    <a:pt x="408" y="2"/>
                    <a:pt x="402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8"/>
            <p:cNvSpPr/>
            <p:nvPr/>
          </p:nvSpPr>
          <p:spPr>
            <a:xfrm rot="749980">
              <a:off x="1972156" y="3941839"/>
              <a:ext cx="66954" cy="168392"/>
            </a:xfrm>
            <a:custGeom>
              <a:avLst/>
              <a:gdLst/>
              <a:ahLst/>
              <a:cxnLst/>
              <a:rect l="l" t="t" r="r" b="b"/>
              <a:pathLst>
                <a:path w="897" h="2256" extrusionOk="0">
                  <a:moveTo>
                    <a:pt x="785" y="1"/>
                  </a:moveTo>
                  <a:cubicBezTo>
                    <a:pt x="783" y="1"/>
                    <a:pt x="781" y="1"/>
                    <a:pt x="779" y="1"/>
                  </a:cubicBezTo>
                  <a:cubicBezTo>
                    <a:pt x="757" y="4"/>
                    <a:pt x="743" y="26"/>
                    <a:pt x="751" y="46"/>
                  </a:cubicBezTo>
                  <a:cubicBezTo>
                    <a:pt x="751" y="51"/>
                    <a:pt x="821" y="319"/>
                    <a:pt x="765" y="715"/>
                  </a:cubicBezTo>
                  <a:cubicBezTo>
                    <a:pt x="712" y="1084"/>
                    <a:pt x="542" y="1636"/>
                    <a:pt x="15" y="2191"/>
                  </a:cubicBezTo>
                  <a:cubicBezTo>
                    <a:pt x="1" y="2205"/>
                    <a:pt x="1" y="2230"/>
                    <a:pt x="18" y="2244"/>
                  </a:cubicBezTo>
                  <a:cubicBezTo>
                    <a:pt x="26" y="2253"/>
                    <a:pt x="37" y="2255"/>
                    <a:pt x="46" y="2255"/>
                  </a:cubicBezTo>
                  <a:cubicBezTo>
                    <a:pt x="57" y="2255"/>
                    <a:pt x="68" y="2253"/>
                    <a:pt x="71" y="2241"/>
                  </a:cubicBezTo>
                  <a:cubicBezTo>
                    <a:pt x="615" y="1672"/>
                    <a:pt x="790" y="1103"/>
                    <a:pt x="841" y="724"/>
                  </a:cubicBezTo>
                  <a:cubicBezTo>
                    <a:pt x="897" y="316"/>
                    <a:pt x="827" y="40"/>
                    <a:pt x="824" y="29"/>
                  </a:cubicBezTo>
                  <a:cubicBezTo>
                    <a:pt x="821" y="12"/>
                    <a:pt x="803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8"/>
            <p:cNvSpPr/>
            <p:nvPr/>
          </p:nvSpPr>
          <p:spPr>
            <a:xfrm rot="749980">
              <a:off x="2006570" y="3903847"/>
              <a:ext cx="48219" cy="26349"/>
            </a:xfrm>
            <a:custGeom>
              <a:avLst/>
              <a:gdLst/>
              <a:ahLst/>
              <a:cxnLst/>
              <a:rect l="l" t="t" r="r" b="b"/>
              <a:pathLst>
                <a:path w="646" h="353" extrusionOk="0">
                  <a:moveTo>
                    <a:pt x="540" y="1"/>
                  </a:moveTo>
                  <a:cubicBezTo>
                    <a:pt x="336" y="1"/>
                    <a:pt x="52" y="254"/>
                    <a:pt x="17" y="289"/>
                  </a:cubicBezTo>
                  <a:cubicBezTo>
                    <a:pt x="1" y="303"/>
                    <a:pt x="1" y="322"/>
                    <a:pt x="15" y="339"/>
                  </a:cubicBezTo>
                  <a:cubicBezTo>
                    <a:pt x="20" y="350"/>
                    <a:pt x="31" y="353"/>
                    <a:pt x="43" y="353"/>
                  </a:cubicBezTo>
                  <a:cubicBezTo>
                    <a:pt x="54" y="353"/>
                    <a:pt x="62" y="353"/>
                    <a:pt x="73" y="345"/>
                  </a:cubicBezTo>
                  <a:cubicBezTo>
                    <a:pt x="160" y="262"/>
                    <a:pt x="396" y="76"/>
                    <a:pt x="541" y="76"/>
                  </a:cubicBezTo>
                  <a:cubicBezTo>
                    <a:pt x="558" y="76"/>
                    <a:pt x="575" y="79"/>
                    <a:pt x="589" y="85"/>
                  </a:cubicBezTo>
                  <a:cubicBezTo>
                    <a:pt x="594" y="87"/>
                    <a:pt x="598" y="88"/>
                    <a:pt x="603" y="88"/>
                  </a:cubicBezTo>
                  <a:cubicBezTo>
                    <a:pt x="617" y="88"/>
                    <a:pt x="631" y="80"/>
                    <a:pt x="637" y="66"/>
                  </a:cubicBezTo>
                  <a:cubicBezTo>
                    <a:pt x="645" y="46"/>
                    <a:pt x="637" y="27"/>
                    <a:pt x="617" y="15"/>
                  </a:cubicBezTo>
                  <a:cubicBezTo>
                    <a:pt x="594" y="5"/>
                    <a:pt x="568" y="1"/>
                    <a:pt x="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8"/>
            <p:cNvSpPr/>
            <p:nvPr/>
          </p:nvSpPr>
          <p:spPr>
            <a:xfrm rot="749980">
              <a:off x="1545402" y="4054831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40" y="1"/>
                  </a:moveTo>
                  <a:cubicBezTo>
                    <a:pt x="22" y="1"/>
                    <a:pt x="6" y="14"/>
                    <a:pt x="3" y="32"/>
                  </a:cubicBezTo>
                  <a:cubicBezTo>
                    <a:pt x="0" y="54"/>
                    <a:pt x="14" y="71"/>
                    <a:pt x="34" y="74"/>
                  </a:cubicBezTo>
                  <a:cubicBezTo>
                    <a:pt x="84" y="85"/>
                    <a:pt x="235" y="119"/>
                    <a:pt x="279" y="185"/>
                  </a:cubicBezTo>
                  <a:cubicBezTo>
                    <a:pt x="285" y="197"/>
                    <a:pt x="296" y="202"/>
                    <a:pt x="310" y="202"/>
                  </a:cubicBezTo>
                  <a:cubicBezTo>
                    <a:pt x="318" y="202"/>
                    <a:pt x="324" y="199"/>
                    <a:pt x="335" y="197"/>
                  </a:cubicBezTo>
                  <a:cubicBezTo>
                    <a:pt x="352" y="185"/>
                    <a:pt x="357" y="160"/>
                    <a:pt x="343" y="144"/>
                  </a:cubicBezTo>
                  <a:cubicBezTo>
                    <a:pt x="271" y="35"/>
                    <a:pt x="70" y="4"/>
                    <a:pt x="45" y="1"/>
                  </a:cubicBezTo>
                  <a:cubicBezTo>
                    <a:pt x="43" y="1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8"/>
            <p:cNvSpPr/>
            <p:nvPr/>
          </p:nvSpPr>
          <p:spPr>
            <a:xfrm rot="749980">
              <a:off x="1520622" y="4025941"/>
              <a:ext cx="26722" cy="15078"/>
            </a:xfrm>
            <a:custGeom>
              <a:avLst/>
              <a:gdLst/>
              <a:ahLst/>
              <a:cxnLst/>
              <a:rect l="l" t="t" r="r" b="b"/>
              <a:pathLst>
                <a:path w="358" h="202" extrusionOk="0">
                  <a:moveTo>
                    <a:pt x="40" y="0"/>
                  </a:moveTo>
                  <a:cubicBezTo>
                    <a:pt x="20" y="0"/>
                    <a:pt x="6" y="13"/>
                    <a:pt x="4" y="31"/>
                  </a:cubicBezTo>
                  <a:cubicBezTo>
                    <a:pt x="1" y="53"/>
                    <a:pt x="15" y="70"/>
                    <a:pt x="34" y="73"/>
                  </a:cubicBezTo>
                  <a:cubicBezTo>
                    <a:pt x="85" y="84"/>
                    <a:pt x="232" y="118"/>
                    <a:pt x="280" y="185"/>
                  </a:cubicBezTo>
                  <a:cubicBezTo>
                    <a:pt x="285" y="196"/>
                    <a:pt x="297" y="201"/>
                    <a:pt x="311" y="201"/>
                  </a:cubicBezTo>
                  <a:cubicBezTo>
                    <a:pt x="316" y="201"/>
                    <a:pt x="325" y="199"/>
                    <a:pt x="333" y="196"/>
                  </a:cubicBezTo>
                  <a:cubicBezTo>
                    <a:pt x="352" y="185"/>
                    <a:pt x="358" y="159"/>
                    <a:pt x="344" y="143"/>
                  </a:cubicBezTo>
                  <a:cubicBezTo>
                    <a:pt x="271" y="34"/>
                    <a:pt x="68" y="3"/>
                    <a:pt x="46" y="0"/>
                  </a:cubicBezTo>
                  <a:cubicBezTo>
                    <a:pt x="44" y="0"/>
                    <a:pt x="42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8"/>
            <p:cNvSpPr/>
            <p:nvPr/>
          </p:nvSpPr>
          <p:spPr>
            <a:xfrm rot="749980">
              <a:off x="1560637" y="4040954"/>
              <a:ext cx="26946" cy="15152"/>
            </a:xfrm>
            <a:custGeom>
              <a:avLst/>
              <a:gdLst/>
              <a:ahLst/>
              <a:cxnLst/>
              <a:rect l="l" t="t" r="r" b="b"/>
              <a:pathLst>
                <a:path w="361" h="203" extrusionOk="0">
                  <a:moveTo>
                    <a:pt x="36" y="0"/>
                  </a:moveTo>
                  <a:cubicBezTo>
                    <a:pt x="21" y="0"/>
                    <a:pt x="8" y="13"/>
                    <a:pt x="6" y="32"/>
                  </a:cubicBezTo>
                  <a:cubicBezTo>
                    <a:pt x="0" y="52"/>
                    <a:pt x="14" y="71"/>
                    <a:pt x="36" y="74"/>
                  </a:cubicBezTo>
                  <a:cubicBezTo>
                    <a:pt x="84" y="85"/>
                    <a:pt x="235" y="119"/>
                    <a:pt x="279" y="185"/>
                  </a:cubicBezTo>
                  <a:cubicBezTo>
                    <a:pt x="288" y="197"/>
                    <a:pt x="299" y="202"/>
                    <a:pt x="313" y="202"/>
                  </a:cubicBezTo>
                  <a:cubicBezTo>
                    <a:pt x="318" y="202"/>
                    <a:pt x="327" y="202"/>
                    <a:pt x="335" y="197"/>
                  </a:cubicBezTo>
                  <a:cubicBezTo>
                    <a:pt x="352" y="185"/>
                    <a:pt x="360" y="160"/>
                    <a:pt x="346" y="144"/>
                  </a:cubicBezTo>
                  <a:cubicBezTo>
                    <a:pt x="274" y="35"/>
                    <a:pt x="70" y="4"/>
                    <a:pt x="45" y="1"/>
                  </a:cubicBezTo>
                  <a:cubicBezTo>
                    <a:pt x="42" y="1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8"/>
            <p:cNvSpPr/>
            <p:nvPr/>
          </p:nvSpPr>
          <p:spPr>
            <a:xfrm rot="749980">
              <a:off x="1598355" y="4064890"/>
              <a:ext cx="26722" cy="15302"/>
            </a:xfrm>
            <a:custGeom>
              <a:avLst/>
              <a:gdLst/>
              <a:ahLst/>
              <a:cxnLst/>
              <a:rect l="l" t="t" r="r" b="b"/>
              <a:pathLst>
                <a:path w="358" h="205" extrusionOk="0">
                  <a:moveTo>
                    <a:pt x="40" y="1"/>
                  </a:moveTo>
                  <a:cubicBezTo>
                    <a:pt x="20" y="1"/>
                    <a:pt x="6" y="14"/>
                    <a:pt x="4" y="35"/>
                  </a:cubicBezTo>
                  <a:cubicBezTo>
                    <a:pt x="1" y="54"/>
                    <a:pt x="15" y="71"/>
                    <a:pt x="34" y="76"/>
                  </a:cubicBezTo>
                  <a:cubicBezTo>
                    <a:pt x="84" y="85"/>
                    <a:pt x="232" y="121"/>
                    <a:pt x="280" y="185"/>
                  </a:cubicBezTo>
                  <a:cubicBezTo>
                    <a:pt x="285" y="196"/>
                    <a:pt x="296" y="205"/>
                    <a:pt x="310" y="205"/>
                  </a:cubicBezTo>
                  <a:cubicBezTo>
                    <a:pt x="316" y="205"/>
                    <a:pt x="324" y="202"/>
                    <a:pt x="333" y="196"/>
                  </a:cubicBezTo>
                  <a:cubicBezTo>
                    <a:pt x="352" y="185"/>
                    <a:pt x="358" y="163"/>
                    <a:pt x="344" y="146"/>
                  </a:cubicBezTo>
                  <a:cubicBezTo>
                    <a:pt x="271" y="37"/>
                    <a:pt x="68" y="7"/>
                    <a:pt x="45" y="1"/>
                  </a:cubicBezTo>
                  <a:cubicBezTo>
                    <a:pt x="43" y="1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8"/>
            <p:cNvSpPr/>
            <p:nvPr/>
          </p:nvSpPr>
          <p:spPr>
            <a:xfrm rot="749980">
              <a:off x="1583539" y="4079035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35" y="1"/>
                  </a:moveTo>
                  <a:cubicBezTo>
                    <a:pt x="18" y="1"/>
                    <a:pt x="5" y="13"/>
                    <a:pt x="3" y="32"/>
                  </a:cubicBezTo>
                  <a:cubicBezTo>
                    <a:pt x="0" y="52"/>
                    <a:pt x="14" y="72"/>
                    <a:pt x="34" y="74"/>
                  </a:cubicBezTo>
                  <a:cubicBezTo>
                    <a:pt x="84" y="83"/>
                    <a:pt x="232" y="119"/>
                    <a:pt x="279" y="186"/>
                  </a:cubicBezTo>
                  <a:cubicBezTo>
                    <a:pt x="285" y="197"/>
                    <a:pt x="296" y="203"/>
                    <a:pt x="310" y="203"/>
                  </a:cubicBezTo>
                  <a:cubicBezTo>
                    <a:pt x="316" y="203"/>
                    <a:pt x="324" y="203"/>
                    <a:pt x="332" y="197"/>
                  </a:cubicBezTo>
                  <a:cubicBezTo>
                    <a:pt x="352" y="186"/>
                    <a:pt x="357" y="161"/>
                    <a:pt x="343" y="144"/>
                  </a:cubicBezTo>
                  <a:cubicBezTo>
                    <a:pt x="271" y="35"/>
                    <a:pt x="67" y="5"/>
                    <a:pt x="45" y="2"/>
                  </a:cubicBezTo>
                  <a:cubicBezTo>
                    <a:pt x="42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8"/>
            <p:cNvSpPr/>
            <p:nvPr/>
          </p:nvSpPr>
          <p:spPr>
            <a:xfrm rot="749980">
              <a:off x="1618254" y="4097679"/>
              <a:ext cx="26871" cy="15078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40" y="1"/>
                  </a:moveTo>
                  <a:cubicBezTo>
                    <a:pt x="22" y="1"/>
                    <a:pt x="8" y="14"/>
                    <a:pt x="3" y="32"/>
                  </a:cubicBezTo>
                  <a:cubicBezTo>
                    <a:pt x="0" y="54"/>
                    <a:pt x="14" y="71"/>
                    <a:pt x="36" y="74"/>
                  </a:cubicBezTo>
                  <a:cubicBezTo>
                    <a:pt x="84" y="85"/>
                    <a:pt x="234" y="118"/>
                    <a:pt x="279" y="185"/>
                  </a:cubicBezTo>
                  <a:cubicBezTo>
                    <a:pt x="287" y="196"/>
                    <a:pt x="296" y="202"/>
                    <a:pt x="310" y="202"/>
                  </a:cubicBezTo>
                  <a:cubicBezTo>
                    <a:pt x="318" y="202"/>
                    <a:pt x="324" y="202"/>
                    <a:pt x="335" y="196"/>
                  </a:cubicBezTo>
                  <a:cubicBezTo>
                    <a:pt x="352" y="185"/>
                    <a:pt x="360" y="160"/>
                    <a:pt x="346" y="143"/>
                  </a:cubicBezTo>
                  <a:cubicBezTo>
                    <a:pt x="273" y="35"/>
                    <a:pt x="70" y="4"/>
                    <a:pt x="45" y="1"/>
                  </a:cubicBezTo>
                  <a:cubicBezTo>
                    <a:pt x="43" y="1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8"/>
            <p:cNvSpPr/>
            <p:nvPr/>
          </p:nvSpPr>
          <p:spPr>
            <a:xfrm rot="749980">
              <a:off x="1903120" y="4141016"/>
              <a:ext cx="26722" cy="15302"/>
            </a:xfrm>
            <a:custGeom>
              <a:avLst/>
              <a:gdLst/>
              <a:ahLst/>
              <a:cxnLst/>
              <a:rect l="l" t="t" r="r" b="b"/>
              <a:pathLst>
                <a:path w="358" h="205" extrusionOk="0">
                  <a:moveTo>
                    <a:pt x="315" y="0"/>
                  </a:moveTo>
                  <a:cubicBezTo>
                    <a:pt x="314" y="0"/>
                    <a:pt x="312" y="0"/>
                    <a:pt x="310" y="1"/>
                  </a:cubicBezTo>
                  <a:cubicBezTo>
                    <a:pt x="288" y="6"/>
                    <a:pt x="84" y="37"/>
                    <a:pt x="12" y="146"/>
                  </a:cubicBezTo>
                  <a:cubicBezTo>
                    <a:pt x="1" y="162"/>
                    <a:pt x="6" y="182"/>
                    <a:pt x="23" y="196"/>
                  </a:cubicBezTo>
                  <a:cubicBezTo>
                    <a:pt x="29" y="201"/>
                    <a:pt x="37" y="204"/>
                    <a:pt x="43" y="204"/>
                  </a:cubicBezTo>
                  <a:cubicBezTo>
                    <a:pt x="57" y="204"/>
                    <a:pt x="71" y="201"/>
                    <a:pt x="79" y="188"/>
                  </a:cubicBezTo>
                  <a:cubicBezTo>
                    <a:pt x="121" y="118"/>
                    <a:pt x="269" y="82"/>
                    <a:pt x="322" y="76"/>
                  </a:cubicBezTo>
                  <a:cubicBezTo>
                    <a:pt x="338" y="70"/>
                    <a:pt x="358" y="54"/>
                    <a:pt x="352" y="34"/>
                  </a:cubicBezTo>
                  <a:cubicBezTo>
                    <a:pt x="350" y="16"/>
                    <a:pt x="33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8"/>
            <p:cNvSpPr/>
            <p:nvPr/>
          </p:nvSpPr>
          <p:spPr>
            <a:xfrm rot="749980">
              <a:off x="1938179" y="4125291"/>
              <a:ext cx="26498" cy="15302"/>
            </a:xfrm>
            <a:custGeom>
              <a:avLst/>
              <a:gdLst/>
              <a:ahLst/>
              <a:cxnLst/>
              <a:rect l="l" t="t" r="r" b="b"/>
              <a:pathLst>
                <a:path w="355" h="205" extrusionOk="0">
                  <a:moveTo>
                    <a:pt x="315" y="0"/>
                  </a:moveTo>
                  <a:cubicBezTo>
                    <a:pt x="314" y="0"/>
                    <a:pt x="312" y="1"/>
                    <a:pt x="310" y="1"/>
                  </a:cubicBezTo>
                  <a:cubicBezTo>
                    <a:pt x="285" y="6"/>
                    <a:pt x="84" y="37"/>
                    <a:pt x="12" y="146"/>
                  </a:cubicBezTo>
                  <a:cubicBezTo>
                    <a:pt x="1" y="163"/>
                    <a:pt x="3" y="182"/>
                    <a:pt x="20" y="196"/>
                  </a:cubicBezTo>
                  <a:cubicBezTo>
                    <a:pt x="29" y="202"/>
                    <a:pt x="34" y="204"/>
                    <a:pt x="42" y="204"/>
                  </a:cubicBezTo>
                  <a:cubicBezTo>
                    <a:pt x="56" y="204"/>
                    <a:pt x="68" y="202"/>
                    <a:pt x="76" y="188"/>
                  </a:cubicBezTo>
                  <a:cubicBezTo>
                    <a:pt x="118" y="118"/>
                    <a:pt x="268" y="82"/>
                    <a:pt x="321" y="76"/>
                  </a:cubicBezTo>
                  <a:cubicBezTo>
                    <a:pt x="341" y="70"/>
                    <a:pt x="355" y="54"/>
                    <a:pt x="352" y="34"/>
                  </a:cubicBezTo>
                  <a:cubicBezTo>
                    <a:pt x="350" y="16"/>
                    <a:pt x="33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8"/>
            <p:cNvSpPr/>
            <p:nvPr/>
          </p:nvSpPr>
          <p:spPr>
            <a:xfrm rot="749980">
              <a:off x="1895138" y="4122180"/>
              <a:ext cx="26572" cy="15302"/>
            </a:xfrm>
            <a:custGeom>
              <a:avLst/>
              <a:gdLst/>
              <a:ahLst/>
              <a:cxnLst/>
              <a:rect l="l" t="t" r="r" b="b"/>
              <a:pathLst>
                <a:path w="356" h="205" extrusionOk="0">
                  <a:moveTo>
                    <a:pt x="315" y="0"/>
                  </a:moveTo>
                  <a:cubicBezTo>
                    <a:pt x="313" y="0"/>
                    <a:pt x="312" y="0"/>
                    <a:pt x="310" y="0"/>
                  </a:cubicBezTo>
                  <a:cubicBezTo>
                    <a:pt x="285" y="6"/>
                    <a:pt x="84" y="37"/>
                    <a:pt x="12" y="146"/>
                  </a:cubicBezTo>
                  <a:cubicBezTo>
                    <a:pt x="1" y="162"/>
                    <a:pt x="4" y="182"/>
                    <a:pt x="20" y="196"/>
                  </a:cubicBezTo>
                  <a:cubicBezTo>
                    <a:pt x="29" y="201"/>
                    <a:pt x="34" y="204"/>
                    <a:pt x="43" y="204"/>
                  </a:cubicBezTo>
                  <a:cubicBezTo>
                    <a:pt x="57" y="204"/>
                    <a:pt x="70" y="196"/>
                    <a:pt x="76" y="187"/>
                  </a:cubicBezTo>
                  <a:cubicBezTo>
                    <a:pt x="118" y="118"/>
                    <a:pt x="269" y="81"/>
                    <a:pt x="322" y="76"/>
                  </a:cubicBezTo>
                  <a:cubicBezTo>
                    <a:pt x="338" y="70"/>
                    <a:pt x="355" y="53"/>
                    <a:pt x="352" y="34"/>
                  </a:cubicBezTo>
                  <a:cubicBezTo>
                    <a:pt x="350" y="16"/>
                    <a:pt x="333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8"/>
            <p:cNvSpPr/>
            <p:nvPr/>
          </p:nvSpPr>
          <p:spPr>
            <a:xfrm rot="749980">
              <a:off x="1851001" y="4127913"/>
              <a:ext cx="26572" cy="15078"/>
            </a:xfrm>
            <a:custGeom>
              <a:avLst/>
              <a:gdLst/>
              <a:ahLst/>
              <a:cxnLst/>
              <a:rect l="l" t="t" r="r" b="b"/>
              <a:pathLst>
                <a:path w="356" h="202" extrusionOk="0">
                  <a:moveTo>
                    <a:pt x="315" y="1"/>
                  </a:moveTo>
                  <a:cubicBezTo>
                    <a:pt x="314" y="1"/>
                    <a:pt x="312" y="1"/>
                    <a:pt x="311" y="1"/>
                  </a:cubicBezTo>
                  <a:cubicBezTo>
                    <a:pt x="286" y="4"/>
                    <a:pt x="85" y="35"/>
                    <a:pt x="9" y="143"/>
                  </a:cubicBezTo>
                  <a:cubicBezTo>
                    <a:pt x="1" y="160"/>
                    <a:pt x="4" y="182"/>
                    <a:pt x="21" y="196"/>
                  </a:cubicBezTo>
                  <a:cubicBezTo>
                    <a:pt x="29" y="199"/>
                    <a:pt x="34" y="202"/>
                    <a:pt x="43" y="202"/>
                  </a:cubicBezTo>
                  <a:cubicBezTo>
                    <a:pt x="57" y="202"/>
                    <a:pt x="65" y="199"/>
                    <a:pt x="76" y="185"/>
                  </a:cubicBezTo>
                  <a:cubicBezTo>
                    <a:pt x="118" y="115"/>
                    <a:pt x="269" y="82"/>
                    <a:pt x="319" y="74"/>
                  </a:cubicBezTo>
                  <a:cubicBezTo>
                    <a:pt x="339" y="71"/>
                    <a:pt x="355" y="54"/>
                    <a:pt x="353" y="32"/>
                  </a:cubicBezTo>
                  <a:cubicBezTo>
                    <a:pt x="350" y="16"/>
                    <a:pt x="333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8"/>
            <p:cNvSpPr/>
            <p:nvPr/>
          </p:nvSpPr>
          <p:spPr>
            <a:xfrm rot="749980">
              <a:off x="1858719" y="4147126"/>
              <a:ext cx="26498" cy="15302"/>
            </a:xfrm>
            <a:custGeom>
              <a:avLst/>
              <a:gdLst/>
              <a:ahLst/>
              <a:cxnLst/>
              <a:rect l="l" t="t" r="r" b="b"/>
              <a:pathLst>
                <a:path w="355" h="205" extrusionOk="0">
                  <a:moveTo>
                    <a:pt x="315" y="1"/>
                  </a:moveTo>
                  <a:cubicBezTo>
                    <a:pt x="313" y="1"/>
                    <a:pt x="312" y="1"/>
                    <a:pt x="310" y="1"/>
                  </a:cubicBezTo>
                  <a:cubicBezTo>
                    <a:pt x="285" y="6"/>
                    <a:pt x="84" y="37"/>
                    <a:pt x="11" y="146"/>
                  </a:cubicBezTo>
                  <a:cubicBezTo>
                    <a:pt x="0" y="163"/>
                    <a:pt x="3" y="182"/>
                    <a:pt x="20" y="196"/>
                  </a:cubicBezTo>
                  <a:cubicBezTo>
                    <a:pt x="28" y="202"/>
                    <a:pt x="34" y="205"/>
                    <a:pt x="42" y="205"/>
                  </a:cubicBezTo>
                  <a:cubicBezTo>
                    <a:pt x="56" y="205"/>
                    <a:pt x="67" y="196"/>
                    <a:pt x="76" y="188"/>
                  </a:cubicBezTo>
                  <a:cubicBezTo>
                    <a:pt x="117" y="118"/>
                    <a:pt x="268" y="82"/>
                    <a:pt x="321" y="76"/>
                  </a:cubicBezTo>
                  <a:cubicBezTo>
                    <a:pt x="341" y="71"/>
                    <a:pt x="355" y="54"/>
                    <a:pt x="352" y="34"/>
                  </a:cubicBezTo>
                  <a:cubicBezTo>
                    <a:pt x="349" y="16"/>
                    <a:pt x="33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8"/>
            <p:cNvSpPr/>
            <p:nvPr/>
          </p:nvSpPr>
          <p:spPr>
            <a:xfrm rot="749980">
              <a:off x="1818950" y="4149342"/>
              <a:ext cx="26722" cy="15152"/>
            </a:xfrm>
            <a:custGeom>
              <a:avLst/>
              <a:gdLst/>
              <a:ahLst/>
              <a:cxnLst/>
              <a:rect l="l" t="t" r="r" b="b"/>
              <a:pathLst>
                <a:path w="358" h="203" extrusionOk="0">
                  <a:moveTo>
                    <a:pt x="318" y="1"/>
                  </a:moveTo>
                  <a:cubicBezTo>
                    <a:pt x="316" y="1"/>
                    <a:pt x="313" y="1"/>
                    <a:pt x="311" y="2"/>
                  </a:cubicBezTo>
                  <a:cubicBezTo>
                    <a:pt x="288" y="5"/>
                    <a:pt x="85" y="35"/>
                    <a:pt x="12" y="144"/>
                  </a:cubicBezTo>
                  <a:cubicBezTo>
                    <a:pt x="1" y="161"/>
                    <a:pt x="4" y="183"/>
                    <a:pt x="23" y="197"/>
                  </a:cubicBezTo>
                  <a:cubicBezTo>
                    <a:pt x="29" y="200"/>
                    <a:pt x="37" y="203"/>
                    <a:pt x="43" y="203"/>
                  </a:cubicBezTo>
                  <a:cubicBezTo>
                    <a:pt x="57" y="203"/>
                    <a:pt x="71" y="197"/>
                    <a:pt x="79" y="186"/>
                  </a:cubicBezTo>
                  <a:cubicBezTo>
                    <a:pt x="118" y="116"/>
                    <a:pt x="269" y="80"/>
                    <a:pt x="322" y="74"/>
                  </a:cubicBezTo>
                  <a:cubicBezTo>
                    <a:pt x="338" y="72"/>
                    <a:pt x="358" y="52"/>
                    <a:pt x="352" y="33"/>
                  </a:cubicBezTo>
                  <a:cubicBezTo>
                    <a:pt x="350" y="18"/>
                    <a:pt x="337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8"/>
            <p:cNvSpPr/>
            <p:nvPr/>
          </p:nvSpPr>
          <p:spPr>
            <a:xfrm rot="749980">
              <a:off x="1004733" y="3826571"/>
              <a:ext cx="329469" cy="98452"/>
            </a:xfrm>
            <a:custGeom>
              <a:avLst/>
              <a:gdLst/>
              <a:ahLst/>
              <a:cxnLst/>
              <a:rect l="l" t="t" r="r" b="b"/>
              <a:pathLst>
                <a:path w="4414" h="1319" extrusionOk="0">
                  <a:moveTo>
                    <a:pt x="1878" y="1"/>
                  </a:moveTo>
                  <a:cubicBezTo>
                    <a:pt x="1207" y="1"/>
                    <a:pt x="306" y="15"/>
                    <a:pt x="201" y="64"/>
                  </a:cubicBezTo>
                  <a:cubicBezTo>
                    <a:pt x="45" y="139"/>
                    <a:pt x="17" y="574"/>
                    <a:pt x="9" y="1034"/>
                  </a:cubicBezTo>
                  <a:cubicBezTo>
                    <a:pt x="9" y="1082"/>
                    <a:pt x="9" y="1126"/>
                    <a:pt x="6" y="1138"/>
                  </a:cubicBezTo>
                  <a:cubicBezTo>
                    <a:pt x="0" y="1207"/>
                    <a:pt x="20" y="1244"/>
                    <a:pt x="45" y="1260"/>
                  </a:cubicBezTo>
                  <a:cubicBezTo>
                    <a:pt x="68" y="1279"/>
                    <a:pt x="98" y="1286"/>
                    <a:pt x="126" y="1286"/>
                  </a:cubicBezTo>
                  <a:cubicBezTo>
                    <a:pt x="173" y="1286"/>
                    <a:pt x="218" y="1268"/>
                    <a:pt x="226" y="1263"/>
                  </a:cubicBezTo>
                  <a:cubicBezTo>
                    <a:pt x="243" y="1258"/>
                    <a:pt x="254" y="1235"/>
                    <a:pt x="246" y="1216"/>
                  </a:cubicBezTo>
                  <a:cubicBezTo>
                    <a:pt x="241" y="1200"/>
                    <a:pt x="226" y="1192"/>
                    <a:pt x="211" y="1192"/>
                  </a:cubicBezTo>
                  <a:cubicBezTo>
                    <a:pt x="207" y="1192"/>
                    <a:pt x="202" y="1192"/>
                    <a:pt x="199" y="1193"/>
                  </a:cubicBezTo>
                  <a:cubicBezTo>
                    <a:pt x="178" y="1201"/>
                    <a:pt x="148" y="1210"/>
                    <a:pt x="123" y="1210"/>
                  </a:cubicBezTo>
                  <a:cubicBezTo>
                    <a:pt x="111" y="1210"/>
                    <a:pt x="100" y="1207"/>
                    <a:pt x="92" y="1202"/>
                  </a:cubicBezTo>
                  <a:cubicBezTo>
                    <a:pt x="79" y="1191"/>
                    <a:pt x="79" y="1166"/>
                    <a:pt x="84" y="1149"/>
                  </a:cubicBezTo>
                  <a:cubicBezTo>
                    <a:pt x="84" y="1135"/>
                    <a:pt x="84" y="1104"/>
                    <a:pt x="87" y="1037"/>
                  </a:cubicBezTo>
                  <a:cubicBezTo>
                    <a:pt x="92" y="479"/>
                    <a:pt x="146" y="175"/>
                    <a:pt x="232" y="133"/>
                  </a:cubicBezTo>
                  <a:cubicBezTo>
                    <a:pt x="319" y="93"/>
                    <a:pt x="999" y="74"/>
                    <a:pt x="1775" y="74"/>
                  </a:cubicBezTo>
                  <a:cubicBezTo>
                    <a:pt x="2864" y="74"/>
                    <a:pt x="4141" y="110"/>
                    <a:pt x="4235" y="172"/>
                  </a:cubicBezTo>
                  <a:cubicBezTo>
                    <a:pt x="4311" y="239"/>
                    <a:pt x="4316" y="1113"/>
                    <a:pt x="4283" y="1230"/>
                  </a:cubicBezTo>
                  <a:cubicBezTo>
                    <a:pt x="4277" y="1232"/>
                    <a:pt x="4277" y="1235"/>
                    <a:pt x="4272" y="1241"/>
                  </a:cubicBezTo>
                  <a:cubicBezTo>
                    <a:pt x="4265" y="1244"/>
                    <a:pt x="4257" y="1245"/>
                    <a:pt x="4247" y="1245"/>
                  </a:cubicBezTo>
                  <a:cubicBezTo>
                    <a:pt x="4206" y="1245"/>
                    <a:pt x="4138" y="1225"/>
                    <a:pt x="4096" y="1207"/>
                  </a:cubicBezTo>
                  <a:cubicBezTo>
                    <a:pt x="4092" y="1206"/>
                    <a:pt x="4088" y="1205"/>
                    <a:pt x="4084" y="1205"/>
                  </a:cubicBezTo>
                  <a:cubicBezTo>
                    <a:pt x="4070" y="1205"/>
                    <a:pt x="4057" y="1213"/>
                    <a:pt x="4048" y="1230"/>
                  </a:cubicBezTo>
                  <a:cubicBezTo>
                    <a:pt x="4040" y="1246"/>
                    <a:pt x="4048" y="1266"/>
                    <a:pt x="4068" y="1277"/>
                  </a:cubicBezTo>
                  <a:cubicBezTo>
                    <a:pt x="4087" y="1288"/>
                    <a:pt x="4171" y="1319"/>
                    <a:pt x="4241" y="1319"/>
                  </a:cubicBezTo>
                  <a:cubicBezTo>
                    <a:pt x="4263" y="1319"/>
                    <a:pt x="4286" y="1316"/>
                    <a:pt x="4302" y="1302"/>
                  </a:cubicBezTo>
                  <a:cubicBezTo>
                    <a:pt x="4327" y="1291"/>
                    <a:pt x="4344" y="1272"/>
                    <a:pt x="4353" y="1246"/>
                  </a:cubicBezTo>
                  <a:cubicBezTo>
                    <a:pt x="4369" y="1193"/>
                    <a:pt x="4414" y="197"/>
                    <a:pt x="4277" y="105"/>
                  </a:cubicBezTo>
                  <a:cubicBezTo>
                    <a:pt x="4149" y="22"/>
                    <a:pt x="2687" y="5"/>
                    <a:pt x="2241" y="2"/>
                  </a:cubicBezTo>
                  <a:cubicBezTo>
                    <a:pt x="2134" y="1"/>
                    <a:pt x="2011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8"/>
            <p:cNvSpPr/>
            <p:nvPr/>
          </p:nvSpPr>
          <p:spPr>
            <a:xfrm rot="749980">
              <a:off x="1051021" y="3736653"/>
              <a:ext cx="212281" cy="120994"/>
            </a:xfrm>
            <a:custGeom>
              <a:avLst/>
              <a:gdLst/>
              <a:ahLst/>
              <a:cxnLst/>
              <a:rect l="l" t="t" r="r" b="b"/>
              <a:pathLst>
                <a:path w="2844" h="1621" extrusionOk="0">
                  <a:moveTo>
                    <a:pt x="2798" y="0"/>
                  </a:moveTo>
                  <a:cubicBezTo>
                    <a:pt x="2792" y="0"/>
                    <a:pt x="2785" y="2"/>
                    <a:pt x="2779" y="5"/>
                  </a:cubicBezTo>
                  <a:lnTo>
                    <a:pt x="26" y="1548"/>
                  </a:lnTo>
                  <a:cubicBezTo>
                    <a:pt x="9" y="1556"/>
                    <a:pt x="1" y="1581"/>
                    <a:pt x="12" y="1598"/>
                  </a:cubicBezTo>
                  <a:cubicBezTo>
                    <a:pt x="17" y="1612"/>
                    <a:pt x="31" y="1620"/>
                    <a:pt x="45" y="1620"/>
                  </a:cubicBezTo>
                  <a:cubicBezTo>
                    <a:pt x="54" y="1620"/>
                    <a:pt x="59" y="1618"/>
                    <a:pt x="65" y="1612"/>
                  </a:cubicBezTo>
                  <a:lnTo>
                    <a:pt x="2818" y="72"/>
                  </a:lnTo>
                  <a:cubicBezTo>
                    <a:pt x="2835" y="61"/>
                    <a:pt x="2843" y="36"/>
                    <a:pt x="2832" y="19"/>
                  </a:cubicBezTo>
                  <a:cubicBezTo>
                    <a:pt x="2825" y="8"/>
                    <a:pt x="2812" y="0"/>
                    <a:pt x="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8"/>
            <p:cNvSpPr/>
            <p:nvPr/>
          </p:nvSpPr>
          <p:spPr>
            <a:xfrm rot="749980">
              <a:off x="1250253" y="3748740"/>
              <a:ext cx="35679" cy="29260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352" y="1"/>
                  </a:moveTo>
                  <a:lnTo>
                    <a:pt x="1" y="213"/>
                  </a:lnTo>
                  <a:lnTo>
                    <a:pt x="126" y="391"/>
                  </a:lnTo>
                  <a:lnTo>
                    <a:pt x="478" y="16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8"/>
            <p:cNvSpPr/>
            <p:nvPr/>
          </p:nvSpPr>
          <p:spPr>
            <a:xfrm rot="749980">
              <a:off x="1001233" y="3862240"/>
              <a:ext cx="20079" cy="49637"/>
            </a:xfrm>
            <a:custGeom>
              <a:avLst/>
              <a:gdLst/>
              <a:ahLst/>
              <a:cxnLst/>
              <a:rect l="l" t="t" r="r" b="b"/>
              <a:pathLst>
                <a:path w="269" h="665" extrusionOk="0">
                  <a:moveTo>
                    <a:pt x="51" y="1"/>
                  </a:moveTo>
                  <a:lnTo>
                    <a:pt x="1" y="634"/>
                  </a:lnTo>
                  <a:lnTo>
                    <a:pt x="218" y="665"/>
                  </a:lnTo>
                  <a:lnTo>
                    <a:pt x="269" y="6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8"/>
            <p:cNvSpPr/>
            <p:nvPr/>
          </p:nvSpPr>
          <p:spPr>
            <a:xfrm rot="749980">
              <a:off x="1290410" y="3933856"/>
              <a:ext cx="20228" cy="49637"/>
            </a:xfrm>
            <a:custGeom>
              <a:avLst/>
              <a:gdLst/>
              <a:ahLst/>
              <a:cxnLst/>
              <a:rect l="l" t="t" r="r" b="b"/>
              <a:pathLst>
                <a:path w="271" h="665" extrusionOk="0">
                  <a:moveTo>
                    <a:pt x="53" y="1"/>
                  </a:moveTo>
                  <a:lnTo>
                    <a:pt x="0" y="637"/>
                  </a:lnTo>
                  <a:lnTo>
                    <a:pt x="220" y="665"/>
                  </a:lnTo>
                  <a:lnTo>
                    <a:pt x="271" y="6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8"/>
            <p:cNvSpPr/>
            <p:nvPr/>
          </p:nvSpPr>
          <p:spPr>
            <a:xfrm rot="749980">
              <a:off x="999264" y="3852055"/>
              <a:ext cx="299313" cy="179737"/>
            </a:xfrm>
            <a:custGeom>
              <a:avLst/>
              <a:gdLst/>
              <a:ahLst/>
              <a:cxnLst/>
              <a:rect l="l" t="t" r="r" b="b"/>
              <a:pathLst>
                <a:path w="4010" h="2408" extrusionOk="0">
                  <a:moveTo>
                    <a:pt x="1390" y="1"/>
                  </a:moveTo>
                  <a:cubicBezTo>
                    <a:pt x="761" y="1"/>
                    <a:pt x="258" y="4"/>
                    <a:pt x="258" y="4"/>
                  </a:cubicBezTo>
                  <a:cubicBezTo>
                    <a:pt x="258" y="4"/>
                    <a:pt x="1" y="2164"/>
                    <a:pt x="160" y="2245"/>
                  </a:cubicBezTo>
                  <a:cubicBezTo>
                    <a:pt x="273" y="2300"/>
                    <a:pt x="1986" y="2407"/>
                    <a:pt x="3063" y="2407"/>
                  </a:cubicBezTo>
                  <a:cubicBezTo>
                    <a:pt x="3554" y="2407"/>
                    <a:pt x="3913" y="2385"/>
                    <a:pt x="3929" y="2325"/>
                  </a:cubicBezTo>
                  <a:cubicBezTo>
                    <a:pt x="3985" y="2133"/>
                    <a:pt x="4010" y="144"/>
                    <a:pt x="3845" y="60"/>
                  </a:cubicBezTo>
                  <a:cubicBezTo>
                    <a:pt x="3747" y="10"/>
                    <a:pt x="240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8"/>
            <p:cNvSpPr/>
            <p:nvPr/>
          </p:nvSpPr>
          <p:spPr>
            <a:xfrm rot="749980">
              <a:off x="1035025" y="3871888"/>
              <a:ext cx="186007" cy="123010"/>
            </a:xfrm>
            <a:custGeom>
              <a:avLst/>
              <a:gdLst/>
              <a:ahLst/>
              <a:cxnLst/>
              <a:rect l="l" t="t" r="r" b="b"/>
              <a:pathLst>
                <a:path w="2492" h="1648" extrusionOk="0">
                  <a:moveTo>
                    <a:pt x="1461" y="0"/>
                  </a:moveTo>
                  <a:cubicBezTo>
                    <a:pt x="847" y="0"/>
                    <a:pt x="154" y="19"/>
                    <a:pt x="154" y="19"/>
                  </a:cubicBezTo>
                  <a:cubicBezTo>
                    <a:pt x="154" y="19"/>
                    <a:pt x="0" y="1427"/>
                    <a:pt x="51" y="1539"/>
                  </a:cubicBezTo>
                  <a:cubicBezTo>
                    <a:pt x="106" y="1648"/>
                    <a:pt x="2413" y="1648"/>
                    <a:pt x="2413" y="1648"/>
                  </a:cubicBezTo>
                  <a:cubicBezTo>
                    <a:pt x="2413" y="1648"/>
                    <a:pt x="2492" y="127"/>
                    <a:pt x="2386" y="46"/>
                  </a:cubicBezTo>
                  <a:cubicBezTo>
                    <a:pt x="2339" y="11"/>
                    <a:pt x="1922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8"/>
            <p:cNvSpPr/>
            <p:nvPr/>
          </p:nvSpPr>
          <p:spPr>
            <a:xfrm rot="749980">
              <a:off x="1236723" y="3911473"/>
              <a:ext cx="41725" cy="4172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76"/>
                  </a:moveTo>
                  <a:cubicBezTo>
                    <a:pt x="392" y="76"/>
                    <a:pt x="484" y="168"/>
                    <a:pt x="484" y="279"/>
                  </a:cubicBezTo>
                  <a:cubicBezTo>
                    <a:pt x="484" y="391"/>
                    <a:pt x="392" y="480"/>
                    <a:pt x="280" y="480"/>
                  </a:cubicBezTo>
                  <a:cubicBezTo>
                    <a:pt x="168" y="480"/>
                    <a:pt x="79" y="391"/>
                    <a:pt x="79" y="279"/>
                  </a:cubicBezTo>
                  <a:cubicBezTo>
                    <a:pt x="79" y="168"/>
                    <a:pt x="168" y="76"/>
                    <a:pt x="280" y="76"/>
                  </a:cubicBezTo>
                  <a:close/>
                  <a:moveTo>
                    <a:pt x="280" y="0"/>
                  </a:moveTo>
                  <a:cubicBezTo>
                    <a:pt x="126" y="0"/>
                    <a:pt x="1" y="123"/>
                    <a:pt x="1" y="279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9" y="433"/>
                    <a:pt x="559" y="279"/>
                  </a:cubicBezTo>
                  <a:cubicBezTo>
                    <a:pt x="559" y="123"/>
                    <a:pt x="43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8"/>
            <p:cNvSpPr/>
            <p:nvPr/>
          </p:nvSpPr>
          <p:spPr>
            <a:xfrm rot="749980">
              <a:off x="1224913" y="3964743"/>
              <a:ext cx="41725" cy="4172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78"/>
                  </a:moveTo>
                  <a:cubicBezTo>
                    <a:pt x="392" y="78"/>
                    <a:pt x="484" y="168"/>
                    <a:pt x="484" y="279"/>
                  </a:cubicBezTo>
                  <a:cubicBezTo>
                    <a:pt x="484" y="391"/>
                    <a:pt x="392" y="483"/>
                    <a:pt x="280" y="483"/>
                  </a:cubicBezTo>
                  <a:cubicBezTo>
                    <a:pt x="168" y="483"/>
                    <a:pt x="79" y="391"/>
                    <a:pt x="79" y="279"/>
                  </a:cubicBezTo>
                  <a:cubicBezTo>
                    <a:pt x="79" y="168"/>
                    <a:pt x="168" y="78"/>
                    <a:pt x="280" y="78"/>
                  </a:cubicBezTo>
                  <a:close/>
                  <a:moveTo>
                    <a:pt x="280" y="0"/>
                  </a:moveTo>
                  <a:cubicBezTo>
                    <a:pt x="126" y="0"/>
                    <a:pt x="1" y="126"/>
                    <a:pt x="1" y="279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9" y="433"/>
                    <a:pt x="559" y="279"/>
                  </a:cubicBezTo>
                  <a:cubicBezTo>
                    <a:pt x="559" y="126"/>
                    <a:pt x="43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 rot="749980">
              <a:off x="1053602" y="3908430"/>
              <a:ext cx="162943" cy="6718"/>
            </a:xfrm>
            <a:custGeom>
              <a:avLst/>
              <a:gdLst/>
              <a:ahLst/>
              <a:cxnLst/>
              <a:rect l="l" t="t" r="r" b="b"/>
              <a:pathLst>
                <a:path w="2183" h="90" extrusionOk="0">
                  <a:moveTo>
                    <a:pt x="2146" y="0"/>
                  </a:moveTo>
                  <a:lnTo>
                    <a:pt x="39" y="14"/>
                  </a:lnTo>
                  <a:cubicBezTo>
                    <a:pt x="17" y="14"/>
                    <a:pt x="0" y="31"/>
                    <a:pt x="0" y="50"/>
                  </a:cubicBezTo>
                  <a:cubicBezTo>
                    <a:pt x="0" y="73"/>
                    <a:pt x="17" y="89"/>
                    <a:pt x="39" y="89"/>
                  </a:cubicBezTo>
                  <a:lnTo>
                    <a:pt x="2146" y="75"/>
                  </a:lnTo>
                  <a:cubicBezTo>
                    <a:pt x="2165" y="75"/>
                    <a:pt x="2182" y="59"/>
                    <a:pt x="2182" y="36"/>
                  </a:cubicBezTo>
                  <a:cubicBezTo>
                    <a:pt x="2182" y="17"/>
                    <a:pt x="2165" y="0"/>
                    <a:pt x="2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 rot="749980">
              <a:off x="1043343" y="3946957"/>
              <a:ext cx="165406" cy="7315"/>
            </a:xfrm>
            <a:custGeom>
              <a:avLst/>
              <a:gdLst/>
              <a:ahLst/>
              <a:cxnLst/>
              <a:rect l="l" t="t" r="r" b="b"/>
              <a:pathLst>
                <a:path w="2216" h="98" extrusionOk="0">
                  <a:moveTo>
                    <a:pt x="2176" y="0"/>
                  </a:moveTo>
                  <a:lnTo>
                    <a:pt x="39" y="20"/>
                  </a:lnTo>
                  <a:cubicBezTo>
                    <a:pt x="20" y="20"/>
                    <a:pt x="0" y="36"/>
                    <a:pt x="0" y="59"/>
                  </a:cubicBezTo>
                  <a:cubicBezTo>
                    <a:pt x="0" y="78"/>
                    <a:pt x="20" y="98"/>
                    <a:pt x="39" y="98"/>
                  </a:cubicBezTo>
                  <a:lnTo>
                    <a:pt x="2176" y="75"/>
                  </a:lnTo>
                  <a:cubicBezTo>
                    <a:pt x="2198" y="75"/>
                    <a:pt x="2215" y="59"/>
                    <a:pt x="2215" y="36"/>
                  </a:cubicBezTo>
                  <a:cubicBezTo>
                    <a:pt x="2215" y="17"/>
                    <a:pt x="2201" y="0"/>
                    <a:pt x="2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8"/>
            <p:cNvSpPr/>
            <p:nvPr/>
          </p:nvSpPr>
          <p:spPr>
            <a:xfrm rot="749980">
              <a:off x="1175464" y="3894505"/>
              <a:ext cx="5673" cy="91884"/>
            </a:xfrm>
            <a:custGeom>
              <a:avLst/>
              <a:gdLst/>
              <a:ahLst/>
              <a:cxnLst/>
              <a:rect l="l" t="t" r="r" b="b"/>
              <a:pathLst>
                <a:path w="76" h="1231" extrusionOk="0">
                  <a:moveTo>
                    <a:pt x="39" y="0"/>
                  </a:moveTo>
                  <a:cubicBezTo>
                    <a:pt x="17" y="0"/>
                    <a:pt x="0" y="17"/>
                    <a:pt x="0" y="36"/>
                  </a:cubicBezTo>
                  <a:lnTo>
                    <a:pt x="0" y="1191"/>
                  </a:lnTo>
                  <a:cubicBezTo>
                    <a:pt x="0" y="1214"/>
                    <a:pt x="17" y="1231"/>
                    <a:pt x="39" y="1231"/>
                  </a:cubicBezTo>
                  <a:cubicBezTo>
                    <a:pt x="59" y="1231"/>
                    <a:pt x="76" y="1214"/>
                    <a:pt x="76" y="1191"/>
                  </a:cubicBezTo>
                  <a:lnTo>
                    <a:pt x="76" y="36"/>
                  </a:ln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8"/>
            <p:cNvSpPr/>
            <p:nvPr/>
          </p:nvSpPr>
          <p:spPr>
            <a:xfrm rot="749980">
              <a:off x="1128656" y="3891535"/>
              <a:ext cx="5897" cy="89048"/>
            </a:xfrm>
            <a:custGeom>
              <a:avLst/>
              <a:gdLst/>
              <a:ahLst/>
              <a:cxnLst/>
              <a:rect l="l" t="t" r="r" b="b"/>
              <a:pathLst>
                <a:path w="79" h="1193" extrusionOk="0">
                  <a:moveTo>
                    <a:pt x="39" y="1"/>
                  </a:moveTo>
                  <a:cubicBezTo>
                    <a:pt x="17" y="1"/>
                    <a:pt x="0" y="18"/>
                    <a:pt x="0" y="37"/>
                  </a:cubicBezTo>
                  <a:lnTo>
                    <a:pt x="0" y="1153"/>
                  </a:lnTo>
                  <a:cubicBezTo>
                    <a:pt x="0" y="1175"/>
                    <a:pt x="17" y="1192"/>
                    <a:pt x="39" y="1192"/>
                  </a:cubicBezTo>
                  <a:cubicBezTo>
                    <a:pt x="59" y="1192"/>
                    <a:pt x="78" y="1175"/>
                    <a:pt x="78" y="1153"/>
                  </a:cubicBezTo>
                  <a:lnTo>
                    <a:pt x="78" y="37"/>
                  </a:lnTo>
                  <a:cubicBezTo>
                    <a:pt x="78" y="18"/>
                    <a:pt x="59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8"/>
            <p:cNvSpPr/>
            <p:nvPr/>
          </p:nvSpPr>
          <p:spPr>
            <a:xfrm rot="749980">
              <a:off x="1088610" y="3883837"/>
              <a:ext cx="7166" cy="86510"/>
            </a:xfrm>
            <a:custGeom>
              <a:avLst/>
              <a:gdLst/>
              <a:ahLst/>
              <a:cxnLst/>
              <a:rect l="l" t="t" r="r" b="b"/>
              <a:pathLst>
                <a:path w="96" h="1159" extrusionOk="0">
                  <a:moveTo>
                    <a:pt x="59" y="1"/>
                  </a:moveTo>
                  <a:cubicBezTo>
                    <a:pt x="43" y="1"/>
                    <a:pt x="20" y="18"/>
                    <a:pt x="20" y="37"/>
                  </a:cubicBezTo>
                  <a:lnTo>
                    <a:pt x="1" y="1120"/>
                  </a:lnTo>
                  <a:cubicBezTo>
                    <a:pt x="1" y="1139"/>
                    <a:pt x="17" y="1159"/>
                    <a:pt x="37" y="1159"/>
                  </a:cubicBezTo>
                  <a:cubicBezTo>
                    <a:pt x="59" y="1159"/>
                    <a:pt x="76" y="1145"/>
                    <a:pt x="76" y="1120"/>
                  </a:cubicBezTo>
                  <a:lnTo>
                    <a:pt x="96" y="37"/>
                  </a:lnTo>
                  <a:cubicBezTo>
                    <a:pt x="96" y="18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 rot="749980">
              <a:off x="1217491" y="3591699"/>
              <a:ext cx="98975" cy="99572"/>
            </a:xfrm>
            <a:custGeom>
              <a:avLst/>
              <a:gdLst/>
              <a:ahLst/>
              <a:cxnLst/>
              <a:rect l="l" t="t" r="r" b="b"/>
              <a:pathLst>
                <a:path w="1326" h="1334" extrusionOk="0">
                  <a:moveTo>
                    <a:pt x="1104" y="542"/>
                  </a:moveTo>
                  <a:cubicBezTo>
                    <a:pt x="1117" y="542"/>
                    <a:pt x="1135" y="553"/>
                    <a:pt x="1158" y="573"/>
                  </a:cubicBezTo>
                  <a:cubicBezTo>
                    <a:pt x="1200" y="623"/>
                    <a:pt x="1239" y="710"/>
                    <a:pt x="1217" y="763"/>
                  </a:cubicBezTo>
                  <a:cubicBezTo>
                    <a:pt x="1211" y="774"/>
                    <a:pt x="1200" y="805"/>
                    <a:pt x="1130" y="810"/>
                  </a:cubicBezTo>
                  <a:cubicBezTo>
                    <a:pt x="1126" y="811"/>
                    <a:pt x="1123" y="811"/>
                    <a:pt x="1119" y="811"/>
                  </a:cubicBezTo>
                  <a:cubicBezTo>
                    <a:pt x="1097" y="811"/>
                    <a:pt x="1072" y="798"/>
                    <a:pt x="1046" y="779"/>
                  </a:cubicBezTo>
                  <a:cubicBezTo>
                    <a:pt x="1032" y="740"/>
                    <a:pt x="1013" y="654"/>
                    <a:pt x="1035" y="595"/>
                  </a:cubicBezTo>
                  <a:cubicBezTo>
                    <a:pt x="1046" y="570"/>
                    <a:pt x="1069" y="553"/>
                    <a:pt x="1099" y="542"/>
                  </a:cubicBezTo>
                  <a:cubicBezTo>
                    <a:pt x="1101" y="542"/>
                    <a:pt x="1102" y="542"/>
                    <a:pt x="1104" y="542"/>
                  </a:cubicBezTo>
                  <a:close/>
                  <a:moveTo>
                    <a:pt x="528" y="989"/>
                  </a:moveTo>
                  <a:cubicBezTo>
                    <a:pt x="555" y="989"/>
                    <a:pt x="584" y="1001"/>
                    <a:pt x="603" y="1014"/>
                  </a:cubicBezTo>
                  <a:cubicBezTo>
                    <a:pt x="692" y="1067"/>
                    <a:pt x="712" y="1159"/>
                    <a:pt x="678" y="1220"/>
                  </a:cubicBezTo>
                  <a:cubicBezTo>
                    <a:pt x="662" y="1248"/>
                    <a:pt x="637" y="1262"/>
                    <a:pt x="607" y="1262"/>
                  </a:cubicBezTo>
                  <a:cubicBezTo>
                    <a:pt x="585" y="1262"/>
                    <a:pt x="560" y="1255"/>
                    <a:pt x="533" y="1240"/>
                  </a:cubicBezTo>
                  <a:cubicBezTo>
                    <a:pt x="527" y="1237"/>
                    <a:pt x="519" y="1234"/>
                    <a:pt x="514" y="1226"/>
                  </a:cubicBezTo>
                  <a:cubicBezTo>
                    <a:pt x="514" y="1223"/>
                    <a:pt x="511" y="1220"/>
                    <a:pt x="505" y="1220"/>
                  </a:cubicBezTo>
                  <a:cubicBezTo>
                    <a:pt x="438" y="1156"/>
                    <a:pt x="435" y="1061"/>
                    <a:pt x="472" y="1017"/>
                  </a:cubicBezTo>
                  <a:cubicBezTo>
                    <a:pt x="486" y="996"/>
                    <a:pt x="507" y="989"/>
                    <a:pt x="528" y="989"/>
                  </a:cubicBezTo>
                  <a:close/>
                  <a:moveTo>
                    <a:pt x="595" y="0"/>
                  </a:moveTo>
                  <a:cubicBezTo>
                    <a:pt x="545" y="0"/>
                    <a:pt x="414" y="67"/>
                    <a:pt x="14" y="503"/>
                  </a:cubicBezTo>
                  <a:cubicBezTo>
                    <a:pt x="3" y="514"/>
                    <a:pt x="0" y="531"/>
                    <a:pt x="9" y="545"/>
                  </a:cubicBezTo>
                  <a:cubicBezTo>
                    <a:pt x="17" y="570"/>
                    <a:pt x="282" y="1184"/>
                    <a:pt x="500" y="1304"/>
                  </a:cubicBezTo>
                  <a:cubicBezTo>
                    <a:pt x="538" y="1325"/>
                    <a:pt x="575" y="1334"/>
                    <a:pt x="608" y="1334"/>
                  </a:cubicBezTo>
                  <a:cubicBezTo>
                    <a:pt x="632" y="1334"/>
                    <a:pt x="654" y="1329"/>
                    <a:pt x="673" y="1321"/>
                  </a:cubicBezTo>
                  <a:cubicBezTo>
                    <a:pt x="700" y="1307"/>
                    <a:pt x="726" y="1282"/>
                    <a:pt x="739" y="1248"/>
                  </a:cubicBezTo>
                  <a:cubicBezTo>
                    <a:pt x="787" y="1159"/>
                    <a:pt x="767" y="1017"/>
                    <a:pt x="639" y="941"/>
                  </a:cubicBezTo>
                  <a:cubicBezTo>
                    <a:pt x="596" y="916"/>
                    <a:pt x="557" y="905"/>
                    <a:pt x="523" y="905"/>
                  </a:cubicBezTo>
                  <a:cubicBezTo>
                    <a:pt x="472" y="905"/>
                    <a:pt x="433" y="929"/>
                    <a:pt x="408" y="961"/>
                  </a:cubicBezTo>
                  <a:cubicBezTo>
                    <a:pt x="391" y="989"/>
                    <a:pt x="377" y="1028"/>
                    <a:pt x="374" y="1064"/>
                  </a:cubicBezTo>
                  <a:cubicBezTo>
                    <a:pt x="254" y="902"/>
                    <a:pt x="140" y="659"/>
                    <a:pt x="84" y="534"/>
                  </a:cubicBezTo>
                  <a:cubicBezTo>
                    <a:pt x="268" y="330"/>
                    <a:pt x="491" y="115"/>
                    <a:pt x="569" y="79"/>
                  </a:cubicBezTo>
                  <a:cubicBezTo>
                    <a:pt x="614" y="210"/>
                    <a:pt x="784" y="654"/>
                    <a:pt x="982" y="821"/>
                  </a:cubicBezTo>
                  <a:cubicBezTo>
                    <a:pt x="991" y="830"/>
                    <a:pt x="996" y="835"/>
                    <a:pt x="1007" y="838"/>
                  </a:cubicBezTo>
                  <a:cubicBezTo>
                    <a:pt x="1047" y="865"/>
                    <a:pt x="1084" y="884"/>
                    <a:pt x="1125" y="884"/>
                  </a:cubicBezTo>
                  <a:cubicBezTo>
                    <a:pt x="1130" y="884"/>
                    <a:pt x="1136" y="883"/>
                    <a:pt x="1141" y="883"/>
                  </a:cubicBezTo>
                  <a:cubicBezTo>
                    <a:pt x="1239" y="877"/>
                    <a:pt x="1272" y="830"/>
                    <a:pt x="1292" y="785"/>
                  </a:cubicBezTo>
                  <a:cubicBezTo>
                    <a:pt x="1325" y="704"/>
                    <a:pt x="1278" y="587"/>
                    <a:pt x="1214" y="523"/>
                  </a:cubicBezTo>
                  <a:cubicBezTo>
                    <a:pt x="1181" y="486"/>
                    <a:pt x="1142" y="468"/>
                    <a:pt x="1107" y="468"/>
                  </a:cubicBezTo>
                  <a:cubicBezTo>
                    <a:pt x="1097" y="468"/>
                    <a:pt x="1087" y="469"/>
                    <a:pt x="1077" y="473"/>
                  </a:cubicBezTo>
                  <a:cubicBezTo>
                    <a:pt x="1027" y="489"/>
                    <a:pt x="991" y="523"/>
                    <a:pt x="971" y="567"/>
                  </a:cubicBezTo>
                  <a:cubicBezTo>
                    <a:pt x="957" y="601"/>
                    <a:pt x="949" y="640"/>
                    <a:pt x="952" y="679"/>
                  </a:cubicBezTo>
                  <a:cubicBezTo>
                    <a:pt x="832" y="512"/>
                    <a:pt x="706" y="233"/>
                    <a:pt x="636" y="26"/>
                  </a:cubicBezTo>
                  <a:cubicBezTo>
                    <a:pt x="631" y="18"/>
                    <a:pt x="628" y="15"/>
                    <a:pt x="622" y="9"/>
                  </a:cubicBezTo>
                  <a:cubicBezTo>
                    <a:pt x="617" y="6"/>
                    <a:pt x="609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 rot="749980">
              <a:off x="1361967" y="3716759"/>
              <a:ext cx="86062" cy="84121"/>
            </a:xfrm>
            <a:custGeom>
              <a:avLst/>
              <a:gdLst/>
              <a:ahLst/>
              <a:cxnLst/>
              <a:rect l="l" t="t" r="r" b="b"/>
              <a:pathLst>
                <a:path w="1153" h="1127" extrusionOk="0">
                  <a:moveTo>
                    <a:pt x="999" y="761"/>
                  </a:moveTo>
                  <a:cubicBezTo>
                    <a:pt x="1012" y="761"/>
                    <a:pt x="1025" y="764"/>
                    <a:pt x="1041" y="769"/>
                  </a:cubicBezTo>
                  <a:cubicBezTo>
                    <a:pt x="1055" y="772"/>
                    <a:pt x="1063" y="797"/>
                    <a:pt x="1069" y="828"/>
                  </a:cubicBezTo>
                  <a:cubicBezTo>
                    <a:pt x="1074" y="894"/>
                    <a:pt x="1049" y="987"/>
                    <a:pt x="1002" y="1017"/>
                  </a:cubicBezTo>
                  <a:cubicBezTo>
                    <a:pt x="996" y="1020"/>
                    <a:pt x="985" y="1027"/>
                    <a:pt x="968" y="1027"/>
                  </a:cubicBezTo>
                  <a:cubicBezTo>
                    <a:pt x="952" y="1027"/>
                    <a:pt x="931" y="1022"/>
                    <a:pt x="904" y="1003"/>
                  </a:cubicBezTo>
                  <a:cubicBezTo>
                    <a:pt x="882" y="989"/>
                    <a:pt x="865" y="961"/>
                    <a:pt x="854" y="925"/>
                  </a:cubicBezTo>
                  <a:cubicBezTo>
                    <a:pt x="865" y="883"/>
                    <a:pt x="901" y="805"/>
                    <a:pt x="960" y="772"/>
                  </a:cubicBezTo>
                  <a:cubicBezTo>
                    <a:pt x="973" y="764"/>
                    <a:pt x="985" y="761"/>
                    <a:pt x="999" y="761"/>
                  </a:cubicBezTo>
                  <a:close/>
                  <a:moveTo>
                    <a:pt x="273" y="749"/>
                  </a:moveTo>
                  <a:cubicBezTo>
                    <a:pt x="322" y="749"/>
                    <a:pt x="348" y="799"/>
                    <a:pt x="360" y="833"/>
                  </a:cubicBezTo>
                  <a:cubicBezTo>
                    <a:pt x="399" y="931"/>
                    <a:pt x="357" y="1017"/>
                    <a:pt x="293" y="1042"/>
                  </a:cubicBezTo>
                  <a:cubicBezTo>
                    <a:pt x="282" y="1047"/>
                    <a:pt x="271" y="1050"/>
                    <a:pt x="260" y="1050"/>
                  </a:cubicBezTo>
                  <a:cubicBezTo>
                    <a:pt x="224" y="1050"/>
                    <a:pt x="189" y="1022"/>
                    <a:pt x="167" y="973"/>
                  </a:cubicBezTo>
                  <a:cubicBezTo>
                    <a:pt x="165" y="967"/>
                    <a:pt x="162" y="959"/>
                    <a:pt x="156" y="950"/>
                  </a:cubicBezTo>
                  <a:cubicBezTo>
                    <a:pt x="162" y="947"/>
                    <a:pt x="162" y="945"/>
                    <a:pt x="153" y="936"/>
                  </a:cubicBezTo>
                  <a:cubicBezTo>
                    <a:pt x="142" y="847"/>
                    <a:pt x="195" y="769"/>
                    <a:pt x="251" y="752"/>
                  </a:cubicBezTo>
                  <a:cubicBezTo>
                    <a:pt x="259" y="750"/>
                    <a:pt x="266" y="749"/>
                    <a:pt x="273" y="749"/>
                  </a:cubicBezTo>
                  <a:close/>
                  <a:moveTo>
                    <a:pt x="814" y="0"/>
                  </a:moveTo>
                  <a:cubicBezTo>
                    <a:pt x="703" y="0"/>
                    <a:pt x="517" y="18"/>
                    <a:pt x="204" y="71"/>
                  </a:cubicBezTo>
                  <a:cubicBezTo>
                    <a:pt x="190" y="74"/>
                    <a:pt x="176" y="85"/>
                    <a:pt x="170" y="99"/>
                  </a:cubicBezTo>
                  <a:cubicBezTo>
                    <a:pt x="165" y="130"/>
                    <a:pt x="0" y="777"/>
                    <a:pt x="98" y="1003"/>
                  </a:cubicBezTo>
                  <a:cubicBezTo>
                    <a:pt x="128" y="1073"/>
                    <a:pt x="179" y="1112"/>
                    <a:pt x="226" y="1120"/>
                  </a:cubicBezTo>
                  <a:cubicBezTo>
                    <a:pt x="237" y="1124"/>
                    <a:pt x="249" y="1126"/>
                    <a:pt x="259" y="1126"/>
                  </a:cubicBezTo>
                  <a:cubicBezTo>
                    <a:pt x="280" y="1126"/>
                    <a:pt x="300" y="1119"/>
                    <a:pt x="318" y="1107"/>
                  </a:cubicBezTo>
                  <a:cubicBezTo>
                    <a:pt x="413" y="1065"/>
                    <a:pt x="483" y="939"/>
                    <a:pt x="427" y="800"/>
                  </a:cubicBezTo>
                  <a:cubicBezTo>
                    <a:pt x="388" y="704"/>
                    <a:pt x="323" y="669"/>
                    <a:pt x="267" y="669"/>
                  </a:cubicBezTo>
                  <a:cubicBezTo>
                    <a:pt x="255" y="669"/>
                    <a:pt x="243" y="671"/>
                    <a:pt x="232" y="674"/>
                  </a:cubicBezTo>
                  <a:cubicBezTo>
                    <a:pt x="195" y="682"/>
                    <a:pt x="165" y="702"/>
                    <a:pt x="137" y="733"/>
                  </a:cubicBezTo>
                  <a:cubicBezTo>
                    <a:pt x="148" y="532"/>
                    <a:pt x="198" y="270"/>
                    <a:pt x="234" y="138"/>
                  </a:cubicBezTo>
                  <a:cubicBezTo>
                    <a:pt x="464" y="101"/>
                    <a:pt x="714" y="70"/>
                    <a:pt x="840" y="70"/>
                  </a:cubicBezTo>
                  <a:cubicBezTo>
                    <a:pt x="866" y="70"/>
                    <a:pt x="887" y="71"/>
                    <a:pt x="901" y="74"/>
                  </a:cubicBezTo>
                  <a:cubicBezTo>
                    <a:pt x="854" y="208"/>
                    <a:pt x="720" y="663"/>
                    <a:pt x="770" y="917"/>
                  </a:cubicBezTo>
                  <a:cubicBezTo>
                    <a:pt x="767" y="925"/>
                    <a:pt x="770" y="936"/>
                    <a:pt x="778" y="942"/>
                  </a:cubicBezTo>
                  <a:cubicBezTo>
                    <a:pt x="792" y="995"/>
                    <a:pt x="817" y="1037"/>
                    <a:pt x="854" y="1062"/>
                  </a:cubicBezTo>
                  <a:cubicBezTo>
                    <a:pt x="896" y="1090"/>
                    <a:pt x="933" y="1101"/>
                    <a:pt x="964" y="1101"/>
                  </a:cubicBezTo>
                  <a:cubicBezTo>
                    <a:pt x="993" y="1101"/>
                    <a:pt x="1017" y="1091"/>
                    <a:pt x="1035" y="1079"/>
                  </a:cubicBezTo>
                  <a:cubicBezTo>
                    <a:pt x="1116" y="1031"/>
                    <a:pt x="1152" y="908"/>
                    <a:pt x="1141" y="822"/>
                  </a:cubicBezTo>
                  <a:cubicBezTo>
                    <a:pt x="1133" y="755"/>
                    <a:pt x="1105" y="710"/>
                    <a:pt x="1063" y="696"/>
                  </a:cubicBezTo>
                  <a:cubicBezTo>
                    <a:pt x="1043" y="689"/>
                    <a:pt x="1023" y="686"/>
                    <a:pt x="1003" y="686"/>
                  </a:cubicBezTo>
                  <a:cubicBezTo>
                    <a:pt x="975" y="686"/>
                    <a:pt x="947" y="693"/>
                    <a:pt x="921" y="708"/>
                  </a:cubicBezTo>
                  <a:cubicBezTo>
                    <a:pt x="887" y="724"/>
                    <a:pt x="859" y="752"/>
                    <a:pt x="837" y="783"/>
                  </a:cubicBezTo>
                  <a:cubicBezTo>
                    <a:pt x="840" y="576"/>
                    <a:pt x="915" y="281"/>
                    <a:pt x="985" y="74"/>
                  </a:cubicBezTo>
                  <a:cubicBezTo>
                    <a:pt x="988" y="69"/>
                    <a:pt x="988" y="58"/>
                    <a:pt x="985" y="52"/>
                  </a:cubicBezTo>
                  <a:cubicBezTo>
                    <a:pt x="980" y="34"/>
                    <a:pt x="969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38"/>
          <p:cNvGrpSpPr/>
          <p:nvPr/>
        </p:nvGrpSpPr>
        <p:grpSpPr>
          <a:xfrm>
            <a:off x="7159793" y="2800190"/>
            <a:ext cx="1810761" cy="1773306"/>
            <a:chOff x="7159793" y="2800190"/>
            <a:chExt cx="1810761" cy="1773306"/>
          </a:xfrm>
        </p:grpSpPr>
        <p:sp>
          <p:nvSpPr>
            <p:cNvPr id="2014" name="Google Shape;2014;p38"/>
            <p:cNvSpPr/>
            <p:nvPr/>
          </p:nvSpPr>
          <p:spPr>
            <a:xfrm rot="631844">
              <a:off x="7284968" y="2930035"/>
              <a:ext cx="1560411" cy="1513614"/>
            </a:xfrm>
            <a:custGeom>
              <a:avLst/>
              <a:gdLst/>
              <a:ahLst/>
              <a:cxnLst/>
              <a:rect l="l" t="t" r="r" b="b"/>
              <a:pathLst>
                <a:path w="22241" h="21574" extrusionOk="0">
                  <a:moveTo>
                    <a:pt x="11988" y="0"/>
                  </a:moveTo>
                  <a:cubicBezTo>
                    <a:pt x="11622" y="0"/>
                    <a:pt x="11271" y="100"/>
                    <a:pt x="10964" y="290"/>
                  </a:cubicBezTo>
                  <a:cubicBezTo>
                    <a:pt x="10769" y="377"/>
                    <a:pt x="10590" y="499"/>
                    <a:pt x="10434" y="644"/>
                  </a:cubicBezTo>
                  <a:cubicBezTo>
                    <a:pt x="10286" y="784"/>
                    <a:pt x="10161" y="946"/>
                    <a:pt x="10063" y="1119"/>
                  </a:cubicBezTo>
                  <a:cubicBezTo>
                    <a:pt x="10049" y="1138"/>
                    <a:pt x="10041" y="1152"/>
                    <a:pt x="10029" y="1169"/>
                  </a:cubicBezTo>
                  <a:cubicBezTo>
                    <a:pt x="9834" y="1119"/>
                    <a:pt x="9633" y="1091"/>
                    <a:pt x="9435" y="1091"/>
                  </a:cubicBezTo>
                  <a:cubicBezTo>
                    <a:pt x="9285" y="1091"/>
                    <a:pt x="9137" y="1105"/>
                    <a:pt x="8994" y="1133"/>
                  </a:cubicBezTo>
                  <a:cubicBezTo>
                    <a:pt x="8877" y="1116"/>
                    <a:pt x="8766" y="1110"/>
                    <a:pt x="8654" y="1110"/>
                  </a:cubicBezTo>
                  <a:cubicBezTo>
                    <a:pt x="8584" y="1110"/>
                    <a:pt x="8515" y="1113"/>
                    <a:pt x="8450" y="1119"/>
                  </a:cubicBezTo>
                  <a:cubicBezTo>
                    <a:pt x="8436" y="1110"/>
                    <a:pt x="8425" y="1096"/>
                    <a:pt x="8411" y="1085"/>
                  </a:cubicBezTo>
                  <a:cubicBezTo>
                    <a:pt x="8353" y="1029"/>
                    <a:pt x="8286" y="976"/>
                    <a:pt x="8222" y="932"/>
                  </a:cubicBezTo>
                  <a:cubicBezTo>
                    <a:pt x="8051" y="695"/>
                    <a:pt x="7831" y="491"/>
                    <a:pt x="7574" y="338"/>
                  </a:cubicBezTo>
                  <a:cubicBezTo>
                    <a:pt x="7282" y="165"/>
                    <a:pt x="6952" y="67"/>
                    <a:pt x="6615" y="59"/>
                  </a:cubicBezTo>
                  <a:cubicBezTo>
                    <a:pt x="6464" y="31"/>
                    <a:pt x="6311" y="17"/>
                    <a:pt x="6152" y="17"/>
                  </a:cubicBezTo>
                  <a:cubicBezTo>
                    <a:pt x="6104" y="17"/>
                    <a:pt x="6060" y="22"/>
                    <a:pt x="6015" y="22"/>
                  </a:cubicBezTo>
                  <a:cubicBezTo>
                    <a:pt x="5337" y="56"/>
                    <a:pt x="4740" y="402"/>
                    <a:pt x="4366" y="963"/>
                  </a:cubicBezTo>
                  <a:cubicBezTo>
                    <a:pt x="4288" y="1082"/>
                    <a:pt x="4221" y="1202"/>
                    <a:pt x="4171" y="1328"/>
                  </a:cubicBezTo>
                  <a:cubicBezTo>
                    <a:pt x="4157" y="1342"/>
                    <a:pt x="4146" y="1356"/>
                    <a:pt x="4135" y="1370"/>
                  </a:cubicBezTo>
                  <a:cubicBezTo>
                    <a:pt x="4026" y="1501"/>
                    <a:pt x="3937" y="1635"/>
                    <a:pt x="3867" y="1783"/>
                  </a:cubicBezTo>
                  <a:cubicBezTo>
                    <a:pt x="3850" y="1788"/>
                    <a:pt x="3836" y="1797"/>
                    <a:pt x="3817" y="1802"/>
                  </a:cubicBezTo>
                  <a:cubicBezTo>
                    <a:pt x="3719" y="1850"/>
                    <a:pt x="3630" y="1900"/>
                    <a:pt x="3543" y="1961"/>
                  </a:cubicBezTo>
                  <a:cubicBezTo>
                    <a:pt x="3446" y="2017"/>
                    <a:pt x="3353" y="2078"/>
                    <a:pt x="3267" y="2148"/>
                  </a:cubicBezTo>
                  <a:cubicBezTo>
                    <a:pt x="3161" y="2232"/>
                    <a:pt x="3069" y="2324"/>
                    <a:pt x="2980" y="2424"/>
                  </a:cubicBezTo>
                  <a:cubicBezTo>
                    <a:pt x="2966" y="2430"/>
                    <a:pt x="2957" y="2436"/>
                    <a:pt x="2943" y="2438"/>
                  </a:cubicBezTo>
                  <a:cubicBezTo>
                    <a:pt x="2849" y="2466"/>
                    <a:pt x="2756" y="2497"/>
                    <a:pt x="2670" y="2539"/>
                  </a:cubicBezTo>
                  <a:lnTo>
                    <a:pt x="2664" y="2542"/>
                  </a:lnTo>
                  <a:cubicBezTo>
                    <a:pt x="2486" y="2622"/>
                    <a:pt x="2316" y="2728"/>
                    <a:pt x="2159" y="2846"/>
                  </a:cubicBezTo>
                  <a:cubicBezTo>
                    <a:pt x="2081" y="2904"/>
                    <a:pt x="2012" y="2968"/>
                    <a:pt x="1945" y="3035"/>
                  </a:cubicBezTo>
                  <a:cubicBezTo>
                    <a:pt x="1880" y="3094"/>
                    <a:pt x="1814" y="3161"/>
                    <a:pt x="1749" y="3231"/>
                  </a:cubicBezTo>
                  <a:lnTo>
                    <a:pt x="1741" y="3239"/>
                  </a:lnTo>
                  <a:lnTo>
                    <a:pt x="1705" y="3281"/>
                  </a:lnTo>
                  <a:lnTo>
                    <a:pt x="1694" y="3292"/>
                  </a:lnTo>
                  <a:cubicBezTo>
                    <a:pt x="1627" y="3373"/>
                    <a:pt x="1562" y="3459"/>
                    <a:pt x="1501" y="3546"/>
                  </a:cubicBezTo>
                  <a:cubicBezTo>
                    <a:pt x="1465" y="3602"/>
                    <a:pt x="1429" y="3663"/>
                    <a:pt x="1398" y="3719"/>
                  </a:cubicBezTo>
                  <a:cubicBezTo>
                    <a:pt x="1359" y="3777"/>
                    <a:pt x="1325" y="3836"/>
                    <a:pt x="1292" y="3900"/>
                  </a:cubicBezTo>
                  <a:cubicBezTo>
                    <a:pt x="1270" y="3948"/>
                    <a:pt x="1244" y="4001"/>
                    <a:pt x="1222" y="4048"/>
                  </a:cubicBezTo>
                  <a:cubicBezTo>
                    <a:pt x="1200" y="4068"/>
                    <a:pt x="1177" y="4081"/>
                    <a:pt x="1158" y="4098"/>
                  </a:cubicBezTo>
                  <a:lnTo>
                    <a:pt x="1150" y="4104"/>
                  </a:lnTo>
                  <a:cubicBezTo>
                    <a:pt x="1102" y="4143"/>
                    <a:pt x="1057" y="4179"/>
                    <a:pt x="1010" y="4221"/>
                  </a:cubicBezTo>
                  <a:cubicBezTo>
                    <a:pt x="963" y="4257"/>
                    <a:pt x="912" y="4299"/>
                    <a:pt x="868" y="4341"/>
                  </a:cubicBezTo>
                  <a:lnTo>
                    <a:pt x="829" y="4380"/>
                  </a:lnTo>
                  <a:cubicBezTo>
                    <a:pt x="714" y="4492"/>
                    <a:pt x="608" y="4612"/>
                    <a:pt x="519" y="4740"/>
                  </a:cubicBezTo>
                  <a:cubicBezTo>
                    <a:pt x="460" y="4821"/>
                    <a:pt x="407" y="4907"/>
                    <a:pt x="363" y="4997"/>
                  </a:cubicBezTo>
                  <a:cubicBezTo>
                    <a:pt x="313" y="5077"/>
                    <a:pt x="268" y="5161"/>
                    <a:pt x="229" y="5253"/>
                  </a:cubicBezTo>
                  <a:cubicBezTo>
                    <a:pt x="156" y="5421"/>
                    <a:pt x="101" y="5596"/>
                    <a:pt x="62" y="5778"/>
                  </a:cubicBezTo>
                  <a:cubicBezTo>
                    <a:pt x="45" y="5861"/>
                    <a:pt x="31" y="5951"/>
                    <a:pt x="28" y="6034"/>
                  </a:cubicBezTo>
                  <a:cubicBezTo>
                    <a:pt x="14" y="6110"/>
                    <a:pt x="6" y="6191"/>
                    <a:pt x="3" y="6271"/>
                  </a:cubicBezTo>
                  <a:lnTo>
                    <a:pt x="3" y="6274"/>
                  </a:lnTo>
                  <a:cubicBezTo>
                    <a:pt x="0" y="6305"/>
                    <a:pt x="0" y="6341"/>
                    <a:pt x="0" y="6375"/>
                  </a:cubicBezTo>
                  <a:cubicBezTo>
                    <a:pt x="0" y="6486"/>
                    <a:pt x="6" y="6601"/>
                    <a:pt x="20" y="6718"/>
                  </a:cubicBezTo>
                  <a:cubicBezTo>
                    <a:pt x="31" y="6793"/>
                    <a:pt x="45" y="6860"/>
                    <a:pt x="59" y="6927"/>
                  </a:cubicBezTo>
                  <a:cubicBezTo>
                    <a:pt x="70" y="6988"/>
                    <a:pt x="81" y="7055"/>
                    <a:pt x="95" y="7122"/>
                  </a:cubicBezTo>
                  <a:cubicBezTo>
                    <a:pt x="123" y="7245"/>
                    <a:pt x="156" y="7362"/>
                    <a:pt x="201" y="7482"/>
                  </a:cubicBezTo>
                  <a:lnTo>
                    <a:pt x="207" y="7485"/>
                  </a:lnTo>
                  <a:cubicBezTo>
                    <a:pt x="226" y="7535"/>
                    <a:pt x="246" y="7591"/>
                    <a:pt x="268" y="7641"/>
                  </a:cubicBezTo>
                  <a:cubicBezTo>
                    <a:pt x="290" y="7697"/>
                    <a:pt x="313" y="7753"/>
                    <a:pt x="338" y="7809"/>
                  </a:cubicBezTo>
                  <a:cubicBezTo>
                    <a:pt x="388" y="7912"/>
                    <a:pt x="444" y="8015"/>
                    <a:pt x="502" y="8115"/>
                  </a:cubicBezTo>
                  <a:lnTo>
                    <a:pt x="505" y="8118"/>
                  </a:lnTo>
                  <a:cubicBezTo>
                    <a:pt x="533" y="8168"/>
                    <a:pt x="564" y="8216"/>
                    <a:pt x="600" y="8258"/>
                  </a:cubicBezTo>
                  <a:cubicBezTo>
                    <a:pt x="631" y="8311"/>
                    <a:pt x="664" y="8364"/>
                    <a:pt x="703" y="8411"/>
                  </a:cubicBezTo>
                  <a:cubicBezTo>
                    <a:pt x="781" y="8517"/>
                    <a:pt x="865" y="8615"/>
                    <a:pt x="949" y="8704"/>
                  </a:cubicBezTo>
                  <a:cubicBezTo>
                    <a:pt x="996" y="8757"/>
                    <a:pt x="1049" y="8807"/>
                    <a:pt x="1102" y="8852"/>
                  </a:cubicBezTo>
                  <a:cubicBezTo>
                    <a:pt x="1152" y="8902"/>
                    <a:pt x="1208" y="8955"/>
                    <a:pt x="1264" y="9000"/>
                  </a:cubicBezTo>
                  <a:cubicBezTo>
                    <a:pt x="1244" y="9053"/>
                    <a:pt x="1228" y="9109"/>
                    <a:pt x="1214" y="9162"/>
                  </a:cubicBezTo>
                  <a:cubicBezTo>
                    <a:pt x="1046" y="9748"/>
                    <a:pt x="1163" y="10386"/>
                    <a:pt x="1526" y="10875"/>
                  </a:cubicBezTo>
                  <a:cubicBezTo>
                    <a:pt x="1655" y="11045"/>
                    <a:pt x="1800" y="11181"/>
                    <a:pt x="1942" y="11287"/>
                  </a:cubicBezTo>
                  <a:cubicBezTo>
                    <a:pt x="2039" y="11410"/>
                    <a:pt x="2148" y="11522"/>
                    <a:pt x="2265" y="11619"/>
                  </a:cubicBezTo>
                  <a:cubicBezTo>
                    <a:pt x="2140" y="11907"/>
                    <a:pt x="2003" y="12256"/>
                    <a:pt x="1841" y="12688"/>
                  </a:cubicBezTo>
                  <a:cubicBezTo>
                    <a:pt x="1540" y="13489"/>
                    <a:pt x="1283" y="14281"/>
                    <a:pt x="1272" y="14314"/>
                  </a:cubicBezTo>
                  <a:lnTo>
                    <a:pt x="1253" y="14381"/>
                  </a:lnTo>
                  <a:lnTo>
                    <a:pt x="1233" y="14448"/>
                  </a:lnTo>
                  <a:cubicBezTo>
                    <a:pt x="1088" y="15031"/>
                    <a:pt x="1217" y="15634"/>
                    <a:pt x="1585" y="16105"/>
                  </a:cubicBezTo>
                  <a:cubicBezTo>
                    <a:pt x="1788" y="16362"/>
                    <a:pt x="2023" y="16538"/>
                    <a:pt x="2254" y="16652"/>
                  </a:cubicBezTo>
                  <a:cubicBezTo>
                    <a:pt x="2246" y="16739"/>
                    <a:pt x="2238" y="16828"/>
                    <a:pt x="2238" y="16914"/>
                  </a:cubicBezTo>
                  <a:cubicBezTo>
                    <a:pt x="2232" y="18128"/>
                    <a:pt x="3214" y="19116"/>
                    <a:pt x="4428" y="19121"/>
                  </a:cubicBezTo>
                  <a:lnTo>
                    <a:pt x="4439" y="19121"/>
                  </a:lnTo>
                  <a:cubicBezTo>
                    <a:pt x="4634" y="19121"/>
                    <a:pt x="4824" y="19096"/>
                    <a:pt x="5002" y="19049"/>
                  </a:cubicBezTo>
                  <a:cubicBezTo>
                    <a:pt x="5058" y="19205"/>
                    <a:pt x="5139" y="19358"/>
                    <a:pt x="5237" y="19506"/>
                  </a:cubicBezTo>
                  <a:lnTo>
                    <a:pt x="5239" y="19509"/>
                  </a:lnTo>
                  <a:cubicBezTo>
                    <a:pt x="5446" y="19805"/>
                    <a:pt x="5728" y="20031"/>
                    <a:pt x="6048" y="20173"/>
                  </a:cubicBezTo>
                  <a:cubicBezTo>
                    <a:pt x="6364" y="20379"/>
                    <a:pt x="6726" y="20488"/>
                    <a:pt x="7106" y="20491"/>
                  </a:cubicBezTo>
                  <a:lnTo>
                    <a:pt x="7120" y="20491"/>
                  </a:lnTo>
                  <a:cubicBezTo>
                    <a:pt x="7496" y="20491"/>
                    <a:pt x="7859" y="20382"/>
                    <a:pt x="8169" y="20187"/>
                  </a:cubicBezTo>
                  <a:cubicBezTo>
                    <a:pt x="8317" y="20117"/>
                    <a:pt x="8456" y="20033"/>
                    <a:pt x="8582" y="19930"/>
                  </a:cubicBezTo>
                  <a:cubicBezTo>
                    <a:pt x="8777" y="20003"/>
                    <a:pt x="8983" y="20045"/>
                    <a:pt x="9195" y="20053"/>
                  </a:cubicBezTo>
                  <a:cubicBezTo>
                    <a:pt x="9212" y="20053"/>
                    <a:pt x="9248" y="20056"/>
                    <a:pt x="9304" y="20056"/>
                  </a:cubicBezTo>
                  <a:cubicBezTo>
                    <a:pt x="9335" y="20114"/>
                    <a:pt x="9368" y="20173"/>
                    <a:pt x="9405" y="20229"/>
                  </a:cubicBezTo>
                  <a:cubicBezTo>
                    <a:pt x="9446" y="20310"/>
                    <a:pt x="9499" y="20388"/>
                    <a:pt x="9550" y="20463"/>
                  </a:cubicBezTo>
                  <a:lnTo>
                    <a:pt x="9555" y="20471"/>
                  </a:lnTo>
                  <a:cubicBezTo>
                    <a:pt x="9949" y="21063"/>
                    <a:pt x="10624" y="21414"/>
                    <a:pt x="11316" y="21523"/>
                  </a:cubicBezTo>
                  <a:cubicBezTo>
                    <a:pt x="11546" y="21560"/>
                    <a:pt x="11778" y="21573"/>
                    <a:pt x="12010" y="21573"/>
                  </a:cubicBezTo>
                  <a:cubicBezTo>
                    <a:pt x="12364" y="21573"/>
                    <a:pt x="12719" y="21541"/>
                    <a:pt x="13073" y="21509"/>
                  </a:cubicBezTo>
                  <a:cubicBezTo>
                    <a:pt x="13478" y="21476"/>
                    <a:pt x="13882" y="21437"/>
                    <a:pt x="14276" y="21356"/>
                  </a:cubicBezTo>
                  <a:cubicBezTo>
                    <a:pt x="14794" y="21247"/>
                    <a:pt x="15294" y="21063"/>
                    <a:pt x="15807" y="20932"/>
                  </a:cubicBezTo>
                  <a:cubicBezTo>
                    <a:pt x="16412" y="20773"/>
                    <a:pt x="17040" y="20697"/>
                    <a:pt x="17640" y="20508"/>
                  </a:cubicBezTo>
                  <a:cubicBezTo>
                    <a:pt x="18636" y="20195"/>
                    <a:pt x="19562" y="19448"/>
                    <a:pt x="19626" y="18340"/>
                  </a:cubicBezTo>
                  <a:cubicBezTo>
                    <a:pt x="19632" y="18226"/>
                    <a:pt x="19632" y="18108"/>
                    <a:pt x="19621" y="17997"/>
                  </a:cubicBezTo>
                  <a:cubicBezTo>
                    <a:pt x="19956" y="17698"/>
                    <a:pt x="20201" y="17299"/>
                    <a:pt x="20301" y="16847"/>
                  </a:cubicBezTo>
                  <a:cubicBezTo>
                    <a:pt x="20859" y="16622"/>
                    <a:pt x="21286" y="16153"/>
                    <a:pt x="21448" y="15578"/>
                  </a:cubicBezTo>
                  <a:cubicBezTo>
                    <a:pt x="21618" y="14995"/>
                    <a:pt x="21473" y="14529"/>
                    <a:pt x="21309" y="13988"/>
                  </a:cubicBezTo>
                  <a:cubicBezTo>
                    <a:pt x="21211" y="13670"/>
                    <a:pt x="21083" y="13274"/>
                    <a:pt x="20954" y="12900"/>
                  </a:cubicBezTo>
                  <a:cubicBezTo>
                    <a:pt x="20921" y="12794"/>
                    <a:pt x="20879" y="12674"/>
                    <a:pt x="20829" y="12543"/>
                  </a:cubicBezTo>
                  <a:cubicBezTo>
                    <a:pt x="20859" y="12523"/>
                    <a:pt x="20893" y="12498"/>
                    <a:pt x="20924" y="12479"/>
                  </a:cubicBezTo>
                  <a:cubicBezTo>
                    <a:pt x="21339" y="12172"/>
                    <a:pt x="21657" y="11770"/>
                    <a:pt x="21853" y="11321"/>
                  </a:cubicBezTo>
                  <a:cubicBezTo>
                    <a:pt x="22240" y="10428"/>
                    <a:pt x="22081" y="9441"/>
                    <a:pt x="21429" y="8746"/>
                  </a:cubicBezTo>
                  <a:cubicBezTo>
                    <a:pt x="21362" y="8676"/>
                    <a:pt x="21292" y="8609"/>
                    <a:pt x="21222" y="8548"/>
                  </a:cubicBezTo>
                  <a:cubicBezTo>
                    <a:pt x="21119" y="8392"/>
                    <a:pt x="20999" y="8247"/>
                    <a:pt x="20862" y="8115"/>
                  </a:cubicBezTo>
                  <a:cubicBezTo>
                    <a:pt x="20868" y="8107"/>
                    <a:pt x="20873" y="8104"/>
                    <a:pt x="20876" y="8099"/>
                  </a:cubicBezTo>
                  <a:cubicBezTo>
                    <a:pt x="21141" y="7744"/>
                    <a:pt x="21442" y="7150"/>
                    <a:pt x="21401" y="5663"/>
                  </a:cubicBezTo>
                  <a:cubicBezTo>
                    <a:pt x="21378" y="4980"/>
                    <a:pt x="21278" y="4003"/>
                    <a:pt x="20901" y="3247"/>
                  </a:cubicBezTo>
                  <a:cubicBezTo>
                    <a:pt x="20714" y="2868"/>
                    <a:pt x="20466" y="2555"/>
                    <a:pt x="20162" y="2316"/>
                  </a:cubicBezTo>
                  <a:cubicBezTo>
                    <a:pt x="19741" y="1978"/>
                    <a:pt x="19230" y="1799"/>
                    <a:pt x="18697" y="1799"/>
                  </a:cubicBezTo>
                  <a:cubicBezTo>
                    <a:pt x="18655" y="1799"/>
                    <a:pt x="18616" y="1802"/>
                    <a:pt x="18575" y="1802"/>
                  </a:cubicBezTo>
                  <a:lnTo>
                    <a:pt x="18460" y="1802"/>
                  </a:lnTo>
                  <a:cubicBezTo>
                    <a:pt x="18416" y="1674"/>
                    <a:pt x="18357" y="1548"/>
                    <a:pt x="18287" y="1431"/>
                  </a:cubicBezTo>
                  <a:lnTo>
                    <a:pt x="17766" y="834"/>
                  </a:lnTo>
                  <a:cubicBezTo>
                    <a:pt x="17381" y="525"/>
                    <a:pt x="16906" y="357"/>
                    <a:pt x="16404" y="352"/>
                  </a:cubicBezTo>
                  <a:lnTo>
                    <a:pt x="16393" y="352"/>
                  </a:lnTo>
                  <a:cubicBezTo>
                    <a:pt x="15880" y="352"/>
                    <a:pt x="15405" y="530"/>
                    <a:pt x="15029" y="826"/>
                  </a:cubicBezTo>
                  <a:lnTo>
                    <a:pt x="14471" y="1102"/>
                  </a:lnTo>
                  <a:cubicBezTo>
                    <a:pt x="14273" y="1004"/>
                    <a:pt x="14055" y="946"/>
                    <a:pt x="13838" y="918"/>
                  </a:cubicBezTo>
                  <a:cubicBezTo>
                    <a:pt x="13620" y="631"/>
                    <a:pt x="13330" y="416"/>
                    <a:pt x="13003" y="282"/>
                  </a:cubicBezTo>
                  <a:cubicBezTo>
                    <a:pt x="12702" y="100"/>
                    <a:pt x="12362" y="3"/>
                    <a:pt x="1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 rot="631844">
              <a:off x="7782407" y="3011518"/>
              <a:ext cx="87278" cy="70370"/>
            </a:xfrm>
            <a:custGeom>
              <a:avLst/>
              <a:gdLst/>
              <a:ahLst/>
              <a:cxnLst/>
              <a:rect l="l" t="t" r="r" b="b"/>
              <a:pathLst>
                <a:path w="1244" h="1003" extrusionOk="0">
                  <a:moveTo>
                    <a:pt x="670" y="0"/>
                  </a:moveTo>
                  <a:cubicBezTo>
                    <a:pt x="659" y="0"/>
                    <a:pt x="647" y="0"/>
                    <a:pt x="635" y="1"/>
                  </a:cubicBezTo>
                  <a:cubicBezTo>
                    <a:pt x="388" y="16"/>
                    <a:pt x="410" y="404"/>
                    <a:pt x="477" y="593"/>
                  </a:cubicBezTo>
                  <a:lnTo>
                    <a:pt x="477" y="593"/>
                  </a:lnTo>
                  <a:cubicBezTo>
                    <a:pt x="440" y="575"/>
                    <a:pt x="393" y="561"/>
                    <a:pt x="344" y="561"/>
                  </a:cubicBezTo>
                  <a:cubicBezTo>
                    <a:pt x="273" y="561"/>
                    <a:pt x="196" y="588"/>
                    <a:pt x="130" y="668"/>
                  </a:cubicBezTo>
                  <a:cubicBezTo>
                    <a:pt x="1" y="822"/>
                    <a:pt x="240" y="1002"/>
                    <a:pt x="494" y="1002"/>
                  </a:cubicBezTo>
                  <a:cubicBezTo>
                    <a:pt x="649" y="1002"/>
                    <a:pt x="810" y="935"/>
                    <a:pt x="895" y="751"/>
                  </a:cubicBezTo>
                  <a:cubicBezTo>
                    <a:pt x="895" y="751"/>
                    <a:pt x="1244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 rot="631844">
              <a:off x="7811693" y="3067365"/>
              <a:ext cx="83560" cy="63213"/>
            </a:xfrm>
            <a:custGeom>
              <a:avLst/>
              <a:gdLst/>
              <a:ahLst/>
              <a:cxnLst/>
              <a:rect l="l" t="t" r="r" b="b"/>
              <a:pathLst>
                <a:path w="1191" h="901" extrusionOk="0">
                  <a:moveTo>
                    <a:pt x="854" y="1"/>
                  </a:moveTo>
                  <a:cubicBezTo>
                    <a:pt x="650" y="1"/>
                    <a:pt x="423" y="104"/>
                    <a:pt x="423" y="104"/>
                  </a:cubicBezTo>
                  <a:cubicBezTo>
                    <a:pt x="0" y="295"/>
                    <a:pt x="193" y="901"/>
                    <a:pt x="416" y="901"/>
                  </a:cubicBezTo>
                  <a:cubicBezTo>
                    <a:pt x="446" y="901"/>
                    <a:pt x="477" y="890"/>
                    <a:pt x="507" y="865"/>
                  </a:cubicBezTo>
                  <a:cubicBezTo>
                    <a:pt x="643" y="755"/>
                    <a:pt x="626" y="609"/>
                    <a:pt x="581" y="516"/>
                  </a:cubicBezTo>
                  <a:lnTo>
                    <a:pt x="581" y="516"/>
                  </a:lnTo>
                  <a:cubicBezTo>
                    <a:pt x="654" y="544"/>
                    <a:pt x="759" y="565"/>
                    <a:pt x="861" y="565"/>
                  </a:cubicBezTo>
                  <a:cubicBezTo>
                    <a:pt x="1017" y="565"/>
                    <a:pt x="1165" y="515"/>
                    <a:pt x="1174" y="363"/>
                  </a:cubicBezTo>
                  <a:cubicBezTo>
                    <a:pt x="1190" y="77"/>
                    <a:pt x="1031" y="1"/>
                    <a:pt x="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 rot="631844">
              <a:off x="7851283" y="3053180"/>
              <a:ext cx="45533" cy="18382"/>
            </a:xfrm>
            <a:custGeom>
              <a:avLst/>
              <a:gdLst/>
              <a:ahLst/>
              <a:cxnLst/>
              <a:rect l="l" t="t" r="r" b="b"/>
              <a:pathLst>
                <a:path w="649" h="262" extrusionOk="0">
                  <a:moveTo>
                    <a:pt x="385" y="1"/>
                  </a:moveTo>
                  <a:cubicBezTo>
                    <a:pt x="376" y="1"/>
                    <a:pt x="367" y="1"/>
                    <a:pt x="358" y="2"/>
                  </a:cubicBezTo>
                  <a:cubicBezTo>
                    <a:pt x="166" y="16"/>
                    <a:pt x="23" y="189"/>
                    <a:pt x="15" y="197"/>
                  </a:cubicBezTo>
                  <a:cubicBezTo>
                    <a:pt x="1" y="214"/>
                    <a:pt x="7" y="239"/>
                    <a:pt x="23" y="253"/>
                  </a:cubicBezTo>
                  <a:cubicBezTo>
                    <a:pt x="29" y="258"/>
                    <a:pt x="37" y="261"/>
                    <a:pt x="48" y="261"/>
                  </a:cubicBezTo>
                  <a:cubicBezTo>
                    <a:pt x="57" y="261"/>
                    <a:pt x="68" y="258"/>
                    <a:pt x="79" y="247"/>
                  </a:cubicBezTo>
                  <a:cubicBezTo>
                    <a:pt x="82" y="245"/>
                    <a:pt x="207" y="94"/>
                    <a:pt x="364" y="86"/>
                  </a:cubicBezTo>
                  <a:cubicBezTo>
                    <a:pt x="373" y="85"/>
                    <a:pt x="382" y="84"/>
                    <a:pt x="391" y="84"/>
                  </a:cubicBezTo>
                  <a:cubicBezTo>
                    <a:pt x="458" y="84"/>
                    <a:pt x="519" y="112"/>
                    <a:pt x="578" y="164"/>
                  </a:cubicBezTo>
                  <a:cubicBezTo>
                    <a:pt x="585" y="170"/>
                    <a:pt x="595" y="174"/>
                    <a:pt x="605" y="174"/>
                  </a:cubicBezTo>
                  <a:cubicBezTo>
                    <a:pt x="616" y="174"/>
                    <a:pt x="627" y="170"/>
                    <a:pt x="634" y="161"/>
                  </a:cubicBezTo>
                  <a:cubicBezTo>
                    <a:pt x="648" y="147"/>
                    <a:pt x="648" y="119"/>
                    <a:pt x="629" y="105"/>
                  </a:cubicBezTo>
                  <a:cubicBezTo>
                    <a:pt x="553" y="37"/>
                    <a:pt x="473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 rot="631844">
              <a:off x="7850565" y="3020958"/>
              <a:ext cx="21188" cy="43779"/>
            </a:xfrm>
            <a:custGeom>
              <a:avLst/>
              <a:gdLst/>
              <a:ahLst/>
              <a:cxnLst/>
              <a:rect l="l" t="t" r="r" b="b"/>
              <a:pathLst>
                <a:path w="302" h="624" extrusionOk="0">
                  <a:moveTo>
                    <a:pt x="131" y="1"/>
                  </a:moveTo>
                  <a:cubicBezTo>
                    <a:pt x="118" y="1"/>
                    <a:pt x="105" y="7"/>
                    <a:pt x="98" y="21"/>
                  </a:cubicBezTo>
                  <a:cubicBezTo>
                    <a:pt x="87" y="41"/>
                    <a:pt x="92" y="66"/>
                    <a:pt x="112" y="77"/>
                  </a:cubicBezTo>
                  <a:cubicBezTo>
                    <a:pt x="112" y="77"/>
                    <a:pt x="196" y="130"/>
                    <a:pt x="207" y="225"/>
                  </a:cubicBezTo>
                  <a:cubicBezTo>
                    <a:pt x="212" y="320"/>
                    <a:pt x="151" y="434"/>
                    <a:pt x="17" y="554"/>
                  </a:cubicBezTo>
                  <a:cubicBezTo>
                    <a:pt x="0" y="568"/>
                    <a:pt x="0" y="593"/>
                    <a:pt x="14" y="610"/>
                  </a:cubicBezTo>
                  <a:cubicBezTo>
                    <a:pt x="26" y="621"/>
                    <a:pt x="34" y="624"/>
                    <a:pt x="45" y="624"/>
                  </a:cubicBezTo>
                  <a:cubicBezTo>
                    <a:pt x="59" y="624"/>
                    <a:pt x="67" y="621"/>
                    <a:pt x="73" y="618"/>
                  </a:cubicBezTo>
                  <a:cubicBezTo>
                    <a:pt x="226" y="479"/>
                    <a:pt x="302" y="345"/>
                    <a:pt x="288" y="219"/>
                  </a:cubicBezTo>
                  <a:cubicBezTo>
                    <a:pt x="274" y="80"/>
                    <a:pt x="159" y="10"/>
                    <a:pt x="154" y="7"/>
                  </a:cubicBezTo>
                  <a:cubicBezTo>
                    <a:pt x="147" y="3"/>
                    <a:pt x="13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 rot="631844">
              <a:off x="7799807" y="3040770"/>
              <a:ext cx="40973" cy="36132"/>
            </a:xfrm>
            <a:custGeom>
              <a:avLst/>
              <a:gdLst/>
              <a:ahLst/>
              <a:cxnLst/>
              <a:rect l="l" t="t" r="r" b="b"/>
              <a:pathLst>
                <a:path w="584" h="515" extrusionOk="0">
                  <a:moveTo>
                    <a:pt x="438" y="1"/>
                  </a:moveTo>
                  <a:cubicBezTo>
                    <a:pt x="426" y="1"/>
                    <a:pt x="414" y="3"/>
                    <a:pt x="405" y="10"/>
                  </a:cubicBezTo>
                  <a:cubicBezTo>
                    <a:pt x="352" y="38"/>
                    <a:pt x="324" y="166"/>
                    <a:pt x="310" y="264"/>
                  </a:cubicBezTo>
                  <a:cubicBezTo>
                    <a:pt x="269" y="258"/>
                    <a:pt x="222" y="253"/>
                    <a:pt x="178" y="253"/>
                  </a:cubicBezTo>
                  <a:cubicBezTo>
                    <a:pt x="111" y="253"/>
                    <a:pt x="50" y="264"/>
                    <a:pt x="25" y="297"/>
                  </a:cubicBezTo>
                  <a:cubicBezTo>
                    <a:pt x="14" y="308"/>
                    <a:pt x="0" y="336"/>
                    <a:pt x="17" y="373"/>
                  </a:cubicBezTo>
                  <a:cubicBezTo>
                    <a:pt x="70" y="487"/>
                    <a:pt x="262" y="512"/>
                    <a:pt x="282" y="515"/>
                  </a:cubicBezTo>
                  <a:lnTo>
                    <a:pt x="285" y="515"/>
                  </a:lnTo>
                  <a:cubicBezTo>
                    <a:pt x="307" y="515"/>
                    <a:pt x="324" y="498"/>
                    <a:pt x="329" y="487"/>
                  </a:cubicBezTo>
                  <a:cubicBezTo>
                    <a:pt x="335" y="462"/>
                    <a:pt x="315" y="445"/>
                    <a:pt x="296" y="442"/>
                  </a:cubicBezTo>
                  <a:cubicBezTo>
                    <a:pt x="254" y="434"/>
                    <a:pt x="131" y="409"/>
                    <a:pt x="98" y="347"/>
                  </a:cubicBezTo>
                  <a:cubicBezTo>
                    <a:pt x="112" y="341"/>
                    <a:pt x="145" y="337"/>
                    <a:pt x="186" y="337"/>
                  </a:cubicBezTo>
                  <a:cubicBezTo>
                    <a:pt x="231" y="337"/>
                    <a:pt x="286" y="342"/>
                    <a:pt x="340" y="350"/>
                  </a:cubicBezTo>
                  <a:cubicBezTo>
                    <a:pt x="343" y="351"/>
                    <a:pt x="346" y="351"/>
                    <a:pt x="349" y="351"/>
                  </a:cubicBezTo>
                  <a:cubicBezTo>
                    <a:pt x="358" y="351"/>
                    <a:pt x="366" y="349"/>
                    <a:pt x="374" y="345"/>
                  </a:cubicBezTo>
                  <a:cubicBezTo>
                    <a:pt x="382" y="336"/>
                    <a:pt x="388" y="325"/>
                    <a:pt x="391" y="317"/>
                  </a:cubicBezTo>
                  <a:cubicBezTo>
                    <a:pt x="402" y="219"/>
                    <a:pt x="421" y="122"/>
                    <a:pt x="444" y="88"/>
                  </a:cubicBezTo>
                  <a:cubicBezTo>
                    <a:pt x="463" y="116"/>
                    <a:pt x="488" y="222"/>
                    <a:pt x="497" y="320"/>
                  </a:cubicBezTo>
                  <a:cubicBezTo>
                    <a:pt x="502" y="337"/>
                    <a:pt x="517" y="354"/>
                    <a:pt x="536" y="354"/>
                  </a:cubicBezTo>
                  <a:cubicBezTo>
                    <a:pt x="539" y="354"/>
                    <a:pt x="541" y="354"/>
                    <a:pt x="544" y="353"/>
                  </a:cubicBezTo>
                  <a:cubicBezTo>
                    <a:pt x="564" y="350"/>
                    <a:pt x="583" y="331"/>
                    <a:pt x="578" y="308"/>
                  </a:cubicBezTo>
                  <a:cubicBezTo>
                    <a:pt x="572" y="233"/>
                    <a:pt x="544" y="43"/>
                    <a:pt x="463" y="4"/>
                  </a:cubicBezTo>
                  <a:cubicBezTo>
                    <a:pt x="455" y="2"/>
                    <a:pt x="447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 rot="631844">
              <a:off x="7825855" y="3072626"/>
              <a:ext cx="46445" cy="39710"/>
            </a:xfrm>
            <a:custGeom>
              <a:avLst/>
              <a:gdLst/>
              <a:ahLst/>
              <a:cxnLst/>
              <a:rect l="l" t="t" r="r" b="b"/>
              <a:pathLst>
                <a:path w="662" h="566" extrusionOk="0">
                  <a:moveTo>
                    <a:pt x="294" y="1"/>
                  </a:moveTo>
                  <a:cubicBezTo>
                    <a:pt x="275" y="1"/>
                    <a:pt x="259" y="18"/>
                    <a:pt x="254" y="35"/>
                  </a:cubicBezTo>
                  <a:cubicBezTo>
                    <a:pt x="251" y="60"/>
                    <a:pt x="271" y="77"/>
                    <a:pt x="290" y="80"/>
                  </a:cubicBezTo>
                  <a:cubicBezTo>
                    <a:pt x="418" y="94"/>
                    <a:pt x="541" y="127"/>
                    <a:pt x="572" y="149"/>
                  </a:cubicBezTo>
                  <a:cubicBezTo>
                    <a:pt x="538" y="175"/>
                    <a:pt x="388" y="205"/>
                    <a:pt x="237" y="216"/>
                  </a:cubicBezTo>
                  <a:cubicBezTo>
                    <a:pt x="218" y="219"/>
                    <a:pt x="204" y="233"/>
                    <a:pt x="201" y="255"/>
                  </a:cubicBezTo>
                  <a:cubicBezTo>
                    <a:pt x="193" y="325"/>
                    <a:pt x="181" y="409"/>
                    <a:pt x="170" y="454"/>
                  </a:cubicBezTo>
                  <a:cubicBezTo>
                    <a:pt x="148" y="409"/>
                    <a:pt x="112" y="328"/>
                    <a:pt x="84" y="255"/>
                  </a:cubicBezTo>
                  <a:cubicBezTo>
                    <a:pt x="79" y="238"/>
                    <a:pt x="62" y="229"/>
                    <a:pt x="44" y="229"/>
                  </a:cubicBezTo>
                  <a:cubicBezTo>
                    <a:pt x="40" y="229"/>
                    <a:pt x="35" y="229"/>
                    <a:pt x="31" y="230"/>
                  </a:cubicBezTo>
                  <a:cubicBezTo>
                    <a:pt x="11" y="239"/>
                    <a:pt x="0" y="261"/>
                    <a:pt x="8" y="283"/>
                  </a:cubicBezTo>
                  <a:cubicBezTo>
                    <a:pt x="106" y="546"/>
                    <a:pt x="148" y="554"/>
                    <a:pt x="165" y="562"/>
                  </a:cubicBezTo>
                  <a:cubicBezTo>
                    <a:pt x="167" y="565"/>
                    <a:pt x="173" y="565"/>
                    <a:pt x="179" y="565"/>
                  </a:cubicBezTo>
                  <a:cubicBezTo>
                    <a:pt x="193" y="565"/>
                    <a:pt x="204" y="562"/>
                    <a:pt x="215" y="554"/>
                  </a:cubicBezTo>
                  <a:cubicBezTo>
                    <a:pt x="243" y="532"/>
                    <a:pt x="262" y="442"/>
                    <a:pt x="276" y="297"/>
                  </a:cubicBezTo>
                  <a:cubicBezTo>
                    <a:pt x="446" y="283"/>
                    <a:pt x="639" y="247"/>
                    <a:pt x="656" y="163"/>
                  </a:cubicBezTo>
                  <a:cubicBezTo>
                    <a:pt x="661" y="144"/>
                    <a:pt x="656" y="127"/>
                    <a:pt x="642" y="108"/>
                  </a:cubicBezTo>
                  <a:cubicBezTo>
                    <a:pt x="594" y="38"/>
                    <a:pt x="368" y="7"/>
                    <a:pt x="301" y="2"/>
                  </a:cubicBezTo>
                  <a:cubicBezTo>
                    <a:pt x="299" y="1"/>
                    <a:pt x="29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 rot="631844">
              <a:off x="8311773" y="4195455"/>
              <a:ext cx="87138" cy="70159"/>
            </a:xfrm>
            <a:custGeom>
              <a:avLst/>
              <a:gdLst/>
              <a:ahLst/>
              <a:cxnLst/>
              <a:rect l="l" t="t" r="r" b="b"/>
              <a:pathLst>
                <a:path w="1242" h="1000" extrusionOk="0">
                  <a:moveTo>
                    <a:pt x="672" y="1"/>
                  </a:moveTo>
                  <a:cubicBezTo>
                    <a:pt x="660" y="1"/>
                    <a:pt x="647" y="1"/>
                    <a:pt x="634" y="2"/>
                  </a:cubicBezTo>
                  <a:cubicBezTo>
                    <a:pt x="384" y="14"/>
                    <a:pt x="408" y="406"/>
                    <a:pt x="477" y="593"/>
                  </a:cubicBezTo>
                  <a:lnTo>
                    <a:pt x="477" y="593"/>
                  </a:lnTo>
                  <a:cubicBezTo>
                    <a:pt x="438" y="574"/>
                    <a:pt x="391" y="561"/>
                    <a:pt x="341" y="561"/>
                  </a:cubicBezTo>
                  <a:cubicBezTo>
                    <a:pt x="271" y="561"/>
                    <a:pt x="195" y="588"/>
                    <a:pt x="129" y="666"/>
                  </a:cubicBezTo>
                  <a:cubicBezTo>
                    <a:pt x="1" y="820"/>
                    <a:pt x="241" y="1000"/>
                    <a:pt x="494" y="1000"/>
                  </a:cubicBezTo>
                  <a:cubicBezTo>
                    <a:pt x="649" y="1000"/>
                    <a:pt x="809" y="933"/>
                    <a:pt x="894" y="752"/>
                  </a:cubicBezTo>
                  <a:cubicBezTo>
                    <a:pt x="894" y="752"/>
                    <a:pt x="1241" y="1"/>
                    <a:pt x="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 rot="631844">
              <a:off x="8341167" y="4251305"/>
              <a:ext cx="83209" cy="63354"/>
            </a:xfrm>
            <a:custGeom>
              <a:avLst/>
              <a:gdLst/>
              <a:ahLst/>
              <a:cxnLst/>
              <a:rect l="l" t="t" r="r" b="b"/>
              <a:pathLst>
                <a:path w="1186" h="903" extrusionOk="0">
                  <a:moveTo>
                    <a:pt x="848" y="0"/>
                  </a:moveTo>
                  <a:cubicBezTo>
                    <a:pt x="644" y="0"/>
                    <a:pt x="420" y="101"/>
                    <a:pt x="420" y="101"/>
                  </a:cubicBezTo>
                  <a:cubicBezTo>
                    <a:pt x="0" y="295"/>
                    <a:pt x="190" y="902"/>
                    <a:pt x="412" y="902"/>
                  </a:cubicBezTo>
                  <a:cubicBezTo>
                    <a:pt x="443" y="902"/>
                    <a:pt x="474" y="891"/>
                    <a:pt x="504" y="866"/>
                  </a:cubicBezTo>
                  <a:cubicBezTo>
                    <a:pt x="640" y="754"/>
                    <a:pt x="622" y="609"/>
                    <a:pt x="577" y="516"/>
                  </a:cubicBezTo>
                  <a:lnTo>
                    <a:pt x="577" y="516"/>
                  </a:lnTo>
                  <a:cubicBezTo>
                    <a:pt x="651" y="543"/>
                    <a:pt x="756" y="564"/>
                    <a:pt x="858" y="564"/>
                  </a:cubicBezTo>
                  <a:cubicBezTo>
                    <a:pt x="1013" y="564"/>
                    <a:pt x="1160" y="515"/>
                    <a:pt x="1170" y="364"/>
                  </a:cubicBezTo>
                  <a:cubicBezTo>
                    <a:pt x="1186" y="77"/>
                    <a:pt x="1025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 rot="631844">
              <a:off x="8380568" y="4237026"/>
              <a:ext cx="45323" cy="18452"/>
            </a:xfrm>
            <a:custGeom>
              <a:avLst/>
              <a:gdLst/>
              <a:ahLst/>
              <a:cxnLst/>
              <a:rect l="l" t="t" r="r" b="b"/>
              <a:pathLst>
                <a:path w="646" h="263" extrusionOk="0">
                  <a:moveTo>
                    <a:pt x="379" y="0"/>
                  </a:moveTo>
                  <a:cubicBezTo>
                    <a:pt x="372" y="0"/>
                    <a:pt x="365" y="0"/>
                    <a:pt x="358" y="1"/>
                  </a:cubicBezTo>
                  <a:cubicBezTo>
                    <a:pt x="165" y="15"/>
                    <a:pt x="23" y="190"/>
                    <a:pt x="15" y="196"/>
                  </a:cubicBezTo>
                  <a:cubicBezTo>
                    <a:pt x="1" y="213"/>
                    <a:pt x="4" y="238"/>
                    <a:pt x="23" y="252"/>
                  </a:cubicBezTo>
                  <a:cubicBezTo>
                    <a:pt x="29" y="260"/>
                    <a:pt x="37" y="263"/>
                    <a:pt x="45" y="263"/>
                  </a:cubicBezTo>
                  <a:cubicBezTo>
                    <a:pt x="57" y="263"/>
                    <a:pt x="71" y="260"/>
                    <a:pt x="79" y="249"/>
                  </a:cubicBezTo>
                  <a:cubicBezTo>
                    <a:pt x="82" y="246"/>
                    <a:pt x="207" y="96"/>
                    <a:pt x="363" y="84"/>
                  </a:cubicBezTo>
                  <a:cubicBezTo>
                    <a:pt x="370" y="84"/>
                    <a:pt x="376" y="84"/>
                    <a:pt x="383" y="84"/>
                  </a:cubicBezTo>
                  <a:cubicBezTo>
                    <a:pt x="453" y="84"/>
                    <a:pt x="517" y="112"/>
                    <a:pt x="575" y="165"/>
                  </a:cubicBezTo>
                  <a:cubicBezTo>
                    <a:pt x="582" y="172"/>
                    <a:pt x="592" y="175"/>
                    <a:pt x="602" y="175"/>
                  </a:cubicBezTo>
                  <a:cubicBezTo>
                    <a:pt x="613" y="175"/>
                    <a:pt x="624" y="171"/>
                    <a:pt x="631" y="162"/>
                  </a:cubicBezTo>
                  <a:cubicBezTo>
                    <a:pt x="645" y="149"/>
                    <a:pt x="645" y="121"/>
                    <a:pt x="628" y="107"/>
                  </a:cubicBezTo>
                  <a:cubicBezTo>
                    <a:pt x="551" y="34"/>
                    <a:pt x="468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 rot="631844">
              <a:off x="8379973" y="4204924"/>
              <a:ext cx="21258" cy="43849"/>
            </a:xfrm>
            <a:custGeom>
              <a:avLst/>
              <a:gdLst/>
              <a:ahLst/>
              <a:cxnLst/>
              <a:rect l="l" t="t" r="r" b="b"/>
              <a:pathLst>
                <a:path w="303" h="625" extrusionOk="0">
                  <a:moveTo>
                    <a:pt x="133" y="1"/>
                  </a:moveTo>
                  <a:cubicBezTo>
                    <a:pt x="119" y="1"/>
                    <a:pt x="106" y="6"/>
                    <a:pt x="99" y="19"/>
                  </a:cubicBezTo>
                  <a:cubicBezTo>
                    <a:pt x="87" y="41"/>
                    <a:pt x="93" y="66"/>
                    <a:pt x="113" y="75"/>
                  </a:cubicBezTo>
                  <a:cubicBezTo>
                    <a:pt x="113" y="75"/>
                    <a:pt x="196" y="128"/>
                    <a:pt x="207" y="225"/>
                  </a:cubicBezTo>
                  <a:cubicBezTo>
                    <a:pt x="213" y="320"/>
                    <a:pt x="152" y="435"/>
                    <a:pt x="18" y="555"/>
                  </a:cubicBezTo>
                  <a:cubicBezTo>
                    <a:pt x="1" y="569"/>
                    <a:pt x="1" y="591"/>
                    <a:pt x="15" y="610"/>
                  </a:cubicBezTo>
                  <a:cubicBezTo>
                    <a:pt x="26" y="619"/>
                    <a:pt x="37" y="624"/>
                    <a:pt x="46" y="624"/>
                  </a:cubicBezTo>
                  <a:cubicBezTo>
                    <a:pt x="57" y="624"/>
                    <a:pt x="65" y="619"/>
                    <a:pt x="74" y="616"/>
                  </a:cubicBezTo>
                  <a:cubicBezTo>
                    <a:pt x="227" y="476"/>
                    <a:pt x="302" y="343"/>
                    <a:pt x="288" y="220"/>
                  </a:cubicBezTo>
                  <a:cubicBezTo>
                    <a:pt x="274" y="80"/>
                    <a:pt x="163" y="11"/>
                    <a:pt x="154" y="5"/>
                  </a:cubicBezTo>
                  <a:cubicBezTo>
                    <a:pt x="148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 rot="631844">
              <a:off x="8329038" y="4224591"/>
              <a:ext cx="40622" cy="36062"/>
            </a:xfrm>
            <a:custGeom>
              <a:avLst/>
              <a:gdLst/>
              <a:ahLst/>
              <a:cxnLst/>
              <a:rect l="l" t="t" r="r" b="b"/>
              <a:pathLst>
                <a:path w="579" h="514" extrusionOk="0">
                  <a:moveTo>
                    <a:pt x="435" y="0"/>
                  </a:moveTo>
                  <a:cubicBezTo>
                    <a:pt x="424" y="0"/>
                    <a:pt x="414" y="3"/>
                    <a:pt x="405" y="9"/>
                  </a:cubicBezTo>
                  <a:cubicBezTo>
                    <a:pt x="352" y="37"/>
                    <a:pt x="324" y="165"/>
                    <a:pt x="311" y="263"/>
                  </a:cubicBezTo>
                  <a:cubicBezTo>
                    <a:pt x="272" y="257"/>
                    <a:pt x="228" y="253"/>
                    <a:pt x="185" y="253"/>
                  </a:cubicBezTo>
                  <a:cubicBezTo>
                    <a:pt x="115" y="253"/>
                    <a:pt x="49" y="264"/>
                    <a:pt x="23" y="299"/>
                  </a:cubicBezTo>
                  <a:cubicBezTo>
                    <a:pt x="15" y="310"/>
                    <a:pt x="1" y="338"/>
                    <a:pt x="18" y="371"/>
                  </a:cubicBezTo>
                  <a:cubicBezTo>
                    <a:pt x="71" y="486"/>
                    <a:pt x="260" y="511"/>
                    <a:pt x="283" y="514"/>
                  </a:cubicBezTo>
                  <a:lnTo>
                    <a:pt x="285" y="514"/>
                  </a:lnTo>
                  <a:cubicBezTo>
                    <a:pt x="308" y="514"/>
                    <a:pt x="324" y="500"/>
                    <a:pt x="327" y="486"/>
                  </a:cubicBezTo>
                  <a:cubicBezTo>
                    <a:pt x="330" y="464"/>
                    <a:pt x="313" y="444"/>
                    <a:pt x="291" y="441"/>
                  </a:cubicBezTo>
                  <a:cubicBezTo>
                    <a:pt x="249" y="436"/>
                    <a:pt x="129" y="411"/>
                    <a:pt x="93" y="346"/>
                  </a:cubicBezTo>
                  <a:cubicBezTo>
                    <a:pt x="107" y="340"/>
                    <a:pt x="137" y="336"/>
                    <a:pt x="176" y="336"/>
                  </a:cubicBezTo>
                  <a:cubicBezTo>
                    <a:pt x="223" y="336"/>
                    <a:pt x="281" y="341"/>
                    <a:pt x="338" y="352"/>
                  </a:cubicBezTo>
                  <a:cubicBezTo>
                    <a:pt x="341" y="353"/>
                    <a:pt x="343" y="353"/>
                    <a:pt x="345" y="353"/>
                  </a:cubicBezTo>
                  <a:cubicBezTo>
                    <a:pt x="352" y="353"/>
                    <a:pt x="361" y="350"/>
                    <a:pt x="369" y="344"/>
                  </a:cubicBezTo>
                  <a:cubicBezTo>
                    <a:pt x="380" y="338"/>
                    <a:pt x="383" y="327"/>
                    <a:pt x="386" y="316"/>
                  </a:cubicBezTo>
                  <a:cubicBezTo>
                    <a:pt x="397" y="218"/>
                    <a:pt x="417" y="120"/>
                    <a:pt x="439" y="90"/>
                  </a:cubicBezTo>
                  <a:cubicBezTo>
                    <a:pt x="458" y="118"/>
                    <a:pt x="483" y="221"/>
                    <a:pt x="495" y="318"/>
                  </a:cubicBezTo>
                  <a:cubicBezTo>
                    <a:pt x="497" y="339"/>
                    <a:pt x="517" y="355"/>
                    <a:pt x="535" y="355"/>
                  </a:cubicBezTo>
                  <a:cubicBezTo>
                    <a:pt x="536" y="355"/>
                    <a:pt x="538" y="355"/>
                    <a:pt x="539" y="355"/>
                  </a:cubicBezTo>
                  <a:cubicBezTo>
                    <a:pt x="562" y="352"/>
                    <a:pt x="578" y="330"/>
                    <a:pt x="576" y="310"/>
                  </a:cubicBezTo>
                  <a:cubicBezTo>
                    <a:pt x="567" y="232"/>
                    <a:pt x="545" y="45"/>
                    <a:pt x="464" y="6"/>
                  </a:cubicBezTo>
                  <a:cubicBezTo>
                    <a:pt x="454" y="2"/>
                    <a:pt x="444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 rot="631844">
              <a:off x="8355276" y="4256517"/>
              <a:ext cx="46445" cy="39780"/>
            </a:xfrm>
            <a:custGeom>
              <a:avLst/>
              <a:gdLst/>
              <a:ahLst/>
              <a:cxnLst/>
              <a:rect l="l" t="t" r="r" b="b"/>
              <a:pathLst>
                <a:path w="662" h="567" extrusionOk="0">
                  <a:moveTo>
                    <a:pt x="297" y="0"/>
                  </a:moveTo>
                  <a:cubicBezTo>
                    <a:pt x="277" y="0"/>
                    <a:pt x="260" y="16"/>
                    <a:pt x="257" y="37"/>
                  </a:cubicBezTo>
                  <a:cubicBezTo>
                    <a:pt x="252" y="59"/>
                    <a:pt x="271" y="79"/>
                    <a:pt x="291" y="81"/>
                  </a:cubicBezTo>
                  <a:cubicBezTo>
                    <a:pt x="419" y="95"/>
                    <a:pt x="542" y="126"/>
                    <a:pt x="572" y="151"/>
                  </a:cubicBezTo>
                  <a:cubicBezTo>
                    <a:pt x="539" y="176"/>
                    <a:pt x="388" y="207"/>
                    <a:pt x="238" y="218"/>
                  </a:cubicBezTo>
                  <a:cubicBezTo>
                    <a:pt x="218" y="221"/>
                    <a:pt x="204" y="235"/>
                    <a:pt x="201" y="254"/>
                  </a:cubicBezTo>
                  <a:cubicBezTo>
                    <a:pt x="193" y="324"/>
                    <a:pt x="182" y="408"/>
                    <a:pt x="174" y="455"/>
                  </a:cubicBezTo>
                  <a:cubicBezTo>
                    <a:pt x="148" y="408"/>
                    <a:pt x="112" y="330"/>
                    <a:pt x="84" y="254"/>
                  </a:cubicBezTo>
                  <a:cubicBezTo>
                    <a:pt x="80" y="239"/>
                    <a:pt x="64" y="229"/>
                    <a:pt x="48" y="229"/>
                  </a:cubicBezTo>
                  <a:cubicBezTo>
                    <a:pt x="43" y="229"/>
                    <a:pt x="39" y="230"/>
                    <a:pt x="34" y="232"/>
                  </a:cubicBezTo>
                  <a:cubicBezTo>
                    <a:pt x="12" y="238"/>
                    <a:pt x="1" y="263"/>
                    <a:pt x="9" y="282"/>
                  </a:cubicBezTo>
                  <a:cubicBezTo>
                    <a:pt x="107" y="544"/>
                    <a:pt x="148" y="556"/>
                    <a:pt x="165" y="561"/>
                  </a:cubicBezTo>
                  <a:cubicBezTo>
                    <a:pt x="168" y="567"/>
                    <a:pt x="174" y="567"/>
                    <a:pt x="179" y="567"/>
                  </a:cubicBezTo>
                  <a:cubicBezTo>
                    <a:pt x="190" y="567"/>
                    <a:pt x="201" y="561"/>
                    <a:pt x="215" y="556"/>
                  </a:cubicBezTo>
                  <a:cubicBezTo>
                    <a:pt x="243" y="531"/>
                    <a:pt x="263" y="444"/>
                    <a:pt x="277" y="296"/>
                  </a:cubicBezTo>
                  <a:cubicBezTo>
                    <a:pt x="447" y="282"/>
                    <a:pt x="639" y="249"/>
                    <a:pt x="656" y="165"/>
                  </a:cubicBezTo>
                  <a:cubicBezTo>
                    <a:pt x="662" y="143"/>
                    <a:pt x="656" y="126"/>
                    <a:pt x="642" y="109"/>
                  </a:cubicBezTo>
                  <a:cubicBezTo>
                    <a:pt x="595" y="40"/>
                    <a:pt x="369" y="9"/>
                    <a:pt x="302" y="0"/>
                  </a:cubicBezTo>
                  <a:cubicBezTo>
                    <a:pt x="300" y="0"/>
                    <a:pt x="29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 rot="631844">
              <a:off x="8278156" y="3166586"/>
              <a:ext cx="87980" cy="84261"/>
            </a:xfrm>
            <a:custGeom>
              <a:avLst/>
              <a:gdLst/>
              <a:ahLst/>
              <a:cxnLst/>
              <a:rect l="l" t="t" r="r" b="b"/>
              <a:pathLst>
                <a:path w="1254" h="1201" extrusionOk="0">
                  <a:moveTo>
                    <a:pt x="749" y="93"/>
                  </a:moveTo>
                  <a:cubicBezTo>
                    <a:pt x="763" y="146"/>
                    <a:pt x="785" y="252"/>
                    <a:pt x="810" y="386"/>
                  </a:cubicBezTo>
                  <a:cubicBezTo>
                    <a:pt x="721" y="361"/>
                    <a:pt x="626" y="341"/>
                    <a:pt x="531" y="319"/>
                  </a:cubicBezTo>
                  <a:cubicBezTo>
                    <a:pt x="665" y="157"/>
                    <a:pt x="723" y="107"/>
                    <a:pt x="749" y="93"/>
                  </a:cubicBezTo>
                  <a:close/>
                  <a:moveTo>
                    <a:pt x="140" y="343"/>
                  </a:moveTo>
                  <a:cubicBezTo>
                    <a:pt x="194" y="343"/>
                    <a:pt x="284" y="357"/>
                    <a:pt x="389" y="375"/>
                  </a:cubicBezTo>
                  <a:cubicBezTo>
                    <a:pt x="350" y="425"/>
                    <a:pt x="311" y="481"/>
                    <a:pt x="269" y="536"/>
                  </a:cubicBezTo>
                  <a:cubicBezTo>
                    <a:pt x="166" y="419"/>
                    <a:pt x="138" y="369"/>
                    <a:pt x="126" y="344"/>
                  </a:cubicBezTo>
                  <a:cubicBezTo>
                    <a:pt x="131" y="344"/>
                    <a:pt x="135" y="343"/>
                    <a:pt x="140" y="343"/>
                  </a:cubicBezTo>
                  <a:close/>
                  <a:moveTo>
                    <a:pt x="910" y="500"/>
                  </a:moveTo>
                  <a:cubicBezTo>
                    <a:pt x="1078" y="550"/>
                    <a:pt x="1142" y="584"/>
                    <a:pt x="1170" y="601"/>
                  </a:cubicBezTo>
                  <a:cubicBezTo>
                    <a:pt x="1139" y="620"/>
                    <a:pt x="1072" y="648"/>
                    <a:pt x="944" y="693"/>
                  </a:cubicBezTo>
                  <a:cubicBezTo>
                    <a:pt x="933" y="628"/>
                    <a:pt x="922" y="567"/>
                    <a:pt x="910" y="500"/>
                  </a:cubicBezTo>
                  <a:close/>
                  <a:moveTo>
                    <a:pt x="475" y="388"/>
                  </a:moveTo>
                  <a:cubicBezTo>
                    <a:pt x="595" y="414"/>
                    <a:pt x="712" y="441"/>
                    <a:pt x="824" y="472"/>
                  </a:cubicBezTo>
                  <a:cubicBezTo>
                    <a:pt x="838" y="556"/>
                    <a:pt x="852" y="640"/>
                    <a:pt x="863" y="715"/>
                  </a:cubicBezTo>
                  <a:cubicBezTo>
                    <a:pt x="765" y="748"/>
                    <a:pt x="654" y="782"/>
                    <a:pt x="545" y="810"/>
                  </a:cubicBezTo>
                  <a:cubicBezTo>
                    <a:pt x="464" y="737"/>
                    <a:pt x="389" y="662"/>
                    <a:pt x="325" y="595"/>
                  </a:cubicBezTo>
                  <a:cubicBezTo>
                    <a:pt x="380" y="522"/>
                    <a:pt x="431" y="453"/>
                    <a:pt x="475" y="388"/>
                  </a:cubicBezTo>
                  <a:close/>
                  <a:moveTo>
                    <a:pt x="280" y="662"/>
                  </a:moveTo>
                  <a:cubicBezTo>
                    <a:pt x="330" y="715"/>
                    <a:pt x="389" y="776"/>
                    <a:pt x="458" y="835"/>
                  </a:cubicBezTo>
                  <a:cubicBezTo>
                    <a:pt x="305" y="871"/>
                    <a:pt x="182" y="893"/>
                    <a:pt x="115" y="899"/>
                  </a:cubicBezTo>
                  <a:cubicBezTo>
                    <a:pt x="149" y="852"/>
                    <a:pt x="207" y="762"/>
                    <a:pt x="280" y="662"/>
                  </a:cubicBezTo>
                  <a:close/>
                  <a:moveTo>
                    <a:pt x="874" y="801"/>
                  </a:moveTo>
                  <a:cubicBezTo>
                    <a:pt x="896" y="991"/>
                    <a:pt x="896" y="1075"/>
                    <a:pt x="894" y="1111"/>
                  </a:cubicBezTo>
                  <a:cubicBezTo>
                    <a:pt x="849" y="1080"/>
                    <a:pt x="751" y="1002"/>
                    <a:pt x="615" y="877"/>
                  </a:cubicBezTo>
                  <a:cubicBezTo>
                    <a:pt x="701" y="852"/>
                    <a:pt x="793" y="824"/>
                    <a:pt x="874" y="801"/>
                  </a:cubicBezTo>
                  <a:close/>
                  <a:moveTo>
                    <a:pt x="749" y="1"/>
                  </a:moveTo>
                  <a:cubicBezTo>
                    <a:pt x="707" y="1"/>
                    <a:pt x="637" y="40"/>
                    <a:pt x="433" y="299"/>
                  </a:cubicBezTo>
                  <a:cubicBezTo>
                    <a:pt x="304" y="271"/>
                    <a:pt x="197" y="255"/>
                    <a:pt x="133" y="255"/>
                  </a:cubicBezTo>
                  <a:cubicBezTo>
                    <a:pt x="120" y="255"/>
                    <a:pt x="108" y="256"/>
                    <a:pt x="99" y="257"/>
                  </a:cubicBezTo>
                  <a:cubicBezTo>
                    <a:pt x="60" y="260"/>
                    <a:pt x="43" y="288"/>
                    <a:pt x="40" y="299"/>
                  </a:cubicBezTo>
                  <a:cubicBezTo>
                    <a:pt x="26" y="341"/>
                    <a:pt x="37" y="402"/>
                    <a:pt x="213" y="598"/>
                  </a:cubicBezTo>
                  <a:cubicBezTo>
                    <a:pt x="101" y="760"/>
                    <a:pt x="12" y="891"/>
                    <a:pt x="9" y="899"/>
                  </a:cubicBezTo>
                  <a:cubicBezTo>
                    <a:pt x="1" y="916"/>
                    <a:pt x="1" y="932"/>
                    <a:pt x="12" y="949"/>
                  </a:cubicBezTo>
                  <a:cubicBezTo>
                    <a:pt x="29" y="977"/>
                    <a:pt x="65" y="983"/>
                    <a:pt x="93" y="983"/>
                  </a:cubicBezTo>
                  <a:cubicBezTo>
                    <a:pt x="193" y="983"/>
                    <a:pt x="392" y="932"/>
                    <a:pt x="517" y="902"/>
                  </a:cubicBezTo>
                  <a:cubicBezTo>
                    <a:pt x="598" y="974"/>
                    <a:pt x="838" y="1192"/>
                    <a:pt x="902" y="1200"/>
                  </a:cubicBezTo>
                  <a:lnTo>
                    <a:pt x="910" y="1200"/>
                  </a:lnTo>
                  <a:cubicBezTo>
                    <a:pt x="930" y="1200"/>
                    <a:pt x="944" y="1195"/>
                    <a:pt x="941" y="1181"/>
                  </a:cubicBezTo>
                  <a:cubicBezTo>
                    <a:pt x="958" y="1164"/>
                    <a:pt x="989" y="1125"/>
                    <a:pt x="941" y="768"/>
                  </a:cubicBezTo>
                  <a:cubicBezTo>
                    <a:pt x="1198" y="681"/>
                    <a:pt x="1226" y="651"/>
                    <a:pt x="1237" y="637"/>
                  </a:cubicBezTo>
                  <a:cubicBezTo>
                    <a:pt x="1251" y="620"/>
                    <a:pt x="1254" y="601"/>
                    <a:pt x="1245" y="581"/>
                  </a:cubicBezTo>
                  <a:cubicBezTo>
                    <a:pt x="1237" y="556"/>
                    <a:pt x="1220" y="503"/>
                    <a:pt x="883" y="405"/>
                  </a:cubicBezTo>
                  <a:cubicBezTo>
                    <a:pt x="857" y="266"/>
                    <a:pt x="827" y="104"/>
                    <a:pt x="802" y="43"/>
                  </a:cubicBezTo>
                  <a:cubicBezTo>
                    <a:pt x="796" y="20"/>
                    <a:pt x="776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 rot="631844">
              <a:off x="7683887" y="3866521"/>
              <a:ext cx="89102" cy="83840"/>
            </a:xfrm>
            <a:custGeom>
              <a:avLst/>
              <a:gdLst/>
              <a:ahLst/>
              <a:cxnLst/>
              <a:rect l="l" t="t" r="r" b="b"/>
              <a:pathLst>
                <a:path w="1270" h="1195" extrusionOk="0">
                  <a:moveTo>
                    <a:pt x="957" y="84"/>
                  </a:moveTo>
                  <a:lnTo>
                    <a:pt x="957" y="84"/>
                  </a:lnTo>
                  <a:cubicBezTo>
                    <a:pt x="951" y="120"/>
                    <a:pt x="935" y="190"/>
                    <a:pt x="885" y="318"/>
                  </a:cubicBezTo>
                  <a:cubicBezTo>
                    <a:pt x="831" y="285"/>
                    <a:pt x="773" y="251"/>
                    <a:pt x="717" y="218"/>
                  </a:cubicBezTo>
                  <a:cubicBezTo>
                    <a:pt x="840" y="134"/>
                    <a:pt x="915" y="95"/>
                    <a:pt x="957" y="84"/>
                  </a:cubicBezTo>
                  <a:close/>
                  <a:moveTo>
                    <a:pt x="296" y="89"/>
                  </a:moveTo>
                  <a:lnTo>
                    <a:pt x="296" y="89"/>
                  </a:lnTo>
                  <a:cubicBezTo>
                    <a:pt x="349" y="109"/>
                    <a:pt x="449" y="162"/>
                    <a:pt x="564" y="229"/>
                  </a:cubicBezTo>
                  <a:cubicBezTo>
                    <a:pt x="491" y="279"/>
                    <a:pt x="410" y="340"/>
                    <a:pt x="338" y="399"/>
                  </a:cubicBezTo>
                  <a:cubicBezTo>
                    <a:pt x="293" y="193"/>
                    <a:pt x="293" y="117"/>
                    <a:pt x="296" y="89"/>
                  </a:cubicBezTo>
                  <a:close/>
                  <a:moveTo>
                    <a:pt x="924" y="438"/>
                  </a:moveTo>
                  <a:cubicBezTo>
                    <a:pt x="1088" y="539"/>
                    <a:pt x="1150" y="592"/>
                    <a:pt x="1175" y="619"/>
                  </a:cubicBezTo>
                  <a:cubicBezTo>
                    <a:pt x="1122" y="636"/>
                    <a:pt x="999" y="661"/>
                    <a:pt x="818" y="689"/>
                  </a:cubicBezTo>
                  <a:cubicBezTo>
                    <a:pt x="857" y="605"/>
                    <a:pt x="893" y="516"/>
                    <a:pt x="924" y="438"/>
                  </a:cubicBezTo>
                  <a:close/>
                  <a:moveTo>
                    <a:pt x="642" y="265"/>
                  </a:moveTo>
                  <a:cubicBezTo>
                    <a:pt x="714" y="307"/>
                    <a:pt x="787" y="349"/>
                    <a:pt x="854" y="391"/>
                  </a:cubicBezTo>
                  <a:cubicBezTo>
                    <a:pt x="815" y="488"/>
                    <a:pt x="770" y="597"/>
                    <a:pt x="725" y="698"/>
                  </a:cubicBezTo>
                  <a:cubicBezTo>
                    <a:pt x="617" y="711"/>
                    <a:pt x="511" y="723"/>
                    <a:pt x="419" y="731"/>
                  </a:cubicBezTo>
                  <a:cubicBezTo>
                    <a:pt x="396" y="642"/>
                    <a:pt x="377" y="558"/>
                    <a:pt x="357" y="486"/>
                  </a:cubicBezTo>
                  <a:cubicBezTo>
                    <a:pt x="449" y="410"/>
                    <a:pt x="550" y="332"/>
                    <a:pt x="642" y="265"/>
                  </a:cubicBezTo>
                  <a:close/>
                  <a:moveTo>
                    <a:pt x="285" y="539"/>
                  </a:moveTo>
                  <a:cubicBezTo>
                    <a:pt x="299" y="600"/>
                    <a:pt x="315" y="664"/>
                    <a:pt x="335" y="734"/>
                  </a:cubicBezTo>
                  <a:cubicBezTo>
                    <a:pt x="301" y="737"/>
                    <a:pt x="274" y="737"/>
                    <a:pt x="246" y="737"/>
                  </a:cubicBezTo>
                  <a:cubicBezTo>
                    <a:pt x="156" y="737"/>
                    <a:pt x="115" y="731"/>
                    <a:pt x="98" y="723"/>
                  </a:cubicBezTo>
                  <a:cubicBezTo>
                    <a:pt x="128" y="684"/>
                    <a:pt x="195" y="619"/>
                    <a:pt x="285" y="539"/>
                  </a:cubicBezTo>
                  <a:close/>
                  <a:moveTo>
                    <a:pt x="686" y="790"/>
                  </a:moveTo>
                  <a:lnTo>
                    <a:pt x="686" y="790"/>
                  </a:lnTo>
                  <a:cubicBezTo>
                    <a:pt x="603" y="960"/>
                    <a:pt x="550" y="1052"/>
                    <a:pt x="519" y="1094"/>
                  </a:cubicBezTo>
                  <a:cubicBezTo>
                    <a:pt x="502" y="1032"/>
                    <a:pt x="469" y="932"/>
                    <a:pt x="438" y="809"/>
                  </a:cubicBezTo>
                  <a:cubicBezTo>
                    <a:pt x="516" y="804"/>
                    <a:pt x="600" y="795"/>
                    <a:pt x="686" y="790"/>
                  </a:cubicBezTo>
                  <a:close/>
                  <a:moveTo>
                    <a:pt x="968" y="0"/>
                  </a:moveTo>
                  <a:cubicBezTo>
                    <a:pt x="949" y="0"/>
                    <a:pt x="885" y="0"/>
                    <a:pt x="633" y="173"/>
                  </a:cubicBezTo>
                  <a:cubicBezTo>
                    <a:pt x="511" y="103"/>
                    <a:pt x="363" y="25"/>
                    <a:pt x="301" y="6"/>
                  </a:cubicBezTo>
                  <a:cubicBezTo>
                    <a:pt x="294" y="3"/>
                    <a:pt x="287" y="2"/>
                    <a:pt x="281" y="2"/>
                  </a:cubicBezTo>
                  <a:cubicBezTo>
                    <a:pt x="262" y="2"/>
                    <a:pt x="246" y="11"/>
                    <a:pt x="232" y="25"/>
                  </a:cubicBezTo>
                  <a:cubicBezTo>
                    <a:pt x="209" y="56"/>
                    <a:pt x="195" y="134"/>
                    <a:pt x="265" y="455"/>
                  </a:cubicBezTo>
                  <a:cubicBezTo>
                    <a:pt x="184" y="522"/>
                    <a:pt x="62" y="625"/>
                    <a:pt x="20" y="689"/>
                  </a:cubicBezTo>
                  <a:cubicBezTo>
                    <a:pt x="0" y="720"/>
                    <a:pt x="6" y="742"/>
                    <a:pt x="14" y="759"/>
                  </a:cubicBezTo>
                  <a:cubicBezTo>
                    <a:pt x="28" y="790"/>
                    <a:pt x="70" y="818"/>
                    <a:pt x="243" y="818"/>
                  </a:cubicBezTo>
                  <a:cubicBezTo>
                    <a:pt x="279" y="818"/>
                    <a:pt x="315" y="818"/>
                    <a:pt x="354" y="815"/>
                  </a:cubicBezTo>
                  <a:cubicBezTo>
                    <a:pt x="407" y="1004"/>
                    <a:pt x="452" y="1155"/>
                    <a:pt x="455" y="1163"/>
                  </a:cubicBezTo>
                  <a:cubicBezTo>
                    <a:pt x="466" y="1180"/>
                    <a:pt x="483" y="1194"/>
                    <a:pt x="505" y="1194"/>
                  </a:cubicBezTo>
                  <a:cubicBezTo>
                    <a:pt x="533" y="1194"/>
                    <a:pt x="580" y="1194"/>
                    <a:pt x="773" y="773"/>
                  </a:cubicBezTo>
                  <a:cubicBezTo>
                    <a:pt x="879" y="753"/>
                    <a:pt x="1200" y="709"/>
                    <a:pt x="1247" y="667"/>
                  </a:cubicBezTo>
                  <a:cubicBezTo>
                    <a:pt x="1258" y="656"/>
                    <a:pt x="1269" y="642"/>
                    <a:pt x="1264" y="625"/>
                  </a:cubicBezTo>
                  <a:cubicBezTo>
                    <a:pt x="1264" y="600"/>
                    <a:pt x="1261" y="555"/>
                    <a:pt x="949" y="360"/>
                  </a:cubicBezTo>
                  <a:cubicBezTo>
                    <a:pt x="1041" y="109"/>
                    <a:pt x="1035" y="67"/>
                    <a:pt x="1032" y="50"/>
                  </a:cubicBezTo>
                  <a:cubicBezTo>
                    <a:pt x="1027" y="25"/>
                    <a:pt x="1007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 rot="631844">
              <a:off x="7522039" y="3481055"/>
              <a:ext cx="63284" cy="63915"/>
            </a:xfrm>
            <a:custGeom>
              <a:avLst/>
              <a:gdLst/>
              <a:ahLst/>
              <a:cxnLst/>
              <a:rect l="l" t="t" r="r" b="b"/>
              <a:pathLst>
                <a:path w="902" h="911" extrusionOk="0">
                  <a:moveTo>
                    <a:pt x="483" y="126"/>
                  </a:moveTo>
                  <a:cubicBezTo>
                    <a:pt x="494" y="168"/>
                    <a:pt x="503" y="215"/>
                    <a:pt x="514" y="252"/>
                  </a:cubicBezTo>
                  <a:cubicBezTo>
                    <a:pt x="536" y="341"/>
                    <a:pt x="542" y="363"/>
                    <a:pt x="553" y="377"/>
                  </a:cubicBezTo>
                  <a:cubicBezTo>
                    <a:pt x="567" y="391"/>
                    <a:pt x="583" y="397"/>
                    <a:pt x="670" y="430"/>
                  </a:cubicBezTo>
                  <a:cubicBezTo>
                    <a:pt x="703" y="439"/>
                    <a:pt x="751" y="458"/>
                    <a:pt x="787" y="472"/>
                  </a:cubicBezTo>
                  <a:cubicBezTo>
                    <a:pt x="737" y="492"/>
                    <a:pt x="653" y="522"/>
                    <a:pt x="583" y="547"/>
                  </a:cubicBezTo>
                  <a:cubicBezTo>
                    <a:pt x="575" y="550"/>
                    <a:pt x="567" y="559"/>
                    <a:pt x="558" y="570"/>
                  </a:cubicBezTo>
                  <a:cubicBezTo>
                    <a:pt x="522" y="648"/>
                    <a:pt x="477" y="743"/>
                    <a:pt x="450" y="796"/>
                  </a:cubicBezTo>
                  <a:cubicBezTo>
                    <a:pt x="427" y="743"/>
                    <a:pt x="399" y="642"/>
                    <a:pt x="380" y="556"/>
                  </a:cubicBezTo>
                  <a:cubicBezTo>
                    <a:pt x="374" y="536"/>
                    <a:pt x="366" y="528"/>
                    <a:pt x="346" y="522"/>
                  </a:cubicBezTo>
                  <a:cubicBezTo>
                    <a:pt x="263" y="508"/>
                    <a:pt x="165" y="489"/>
                    <a:pt x="115" y="472"/>
                  </a:cubicBezTo>
                  <a:cubicBezTo>
                    <a:pt x="173" y="439"/>
                    <a:pt x="277" y="391"/>
                    <a:pt x="366" y="363"/>
                  </a:cubicBezTo>
                  <a:cubicBezTo>
                    <a:pt x="374" y="360"/>
                    <a:pt x="385" y="349"/>
                    <a:pt x="388" y="338"/>
                  </a:cubicBezTo>
                  <a:cubicBezTo>
                    <a:pt x="419" y="263"/>
                    <a:pt x="455" y="174"/>
                    <a:pt x="483" y="126"/>
                  </a:cubicBezTo>
                  <a:close/>
                  <a:moveTo>
                    <a:pt x="491" y="1"/>
                  </a:moveTo>
                  <a:cubicBezTo>
                    <a:pt x="469" y="1"/>
                    <a:pt x="430" y="1"/>
                    <a:pt x="324" y="282"/>
                  </a:cubicBezTo>
                  <a:cubicBezTo>
                    <a:pt x="23" y="405"/>
                    <a:pt x="12" y="441"/>
                    <a:pt x="6" y="461"/>
                  </a:cubicBezTo>
                  <a:cubicBezTo>
                    <a:pt x="0" y="475"/>
                    <a:pt x="6" y="492"/>
                    <a:pt x="12" y="503"/>
                  </a:cubicBezTo>
                  <a:cubicBezTo>
                    <a:pt x="23" y="517"/>
                    <a:pt x="48" y="545"/>
                    <a:pt x="310" y="598"/>
                  </a:cubicBezTo>
                  <a:cubicBezTo>
                    <a:pt x="388" y="907"/>
                    <a:pt x="413" y="907"/>
                    <a:pt x="444" y="907"/>
                  </a:cubicBezTo>
                  <a:lnTo>
                    <a:pt x="444" y="910"/>
                  </a:lnTo>
                  <a:cubicBezTo>
                    <a:pt x="472" y="910"/>
                    <a:pt x="497" y="907"/>
                    <a:pt x="625" y="617"/>
                  </a:cubicBezTo>
                  <a:cubicBezTo>
                    <a:pt x="703" y="589"/>
                    <a:pt x="854" y="533"/>
                    <a:pt x="885" y="506"/>
                  </a:cubicBezTo>
                  <a:cubicBezTo>
                    <a:pt x="896" y="494"/>
                    <a:pt x="901" y="475"/>
                    <a:pt x="899" y="461"/>
                  </a:cubicBezTo>
                  <a:cubicBezTo>
                    <a:pt x="890" y="422"/>
                    <a:pt x="848" y="405"/>
                    <a:pt x="695" y="349"/>
                  </a:cubicBezTo>
                  <a:cubicBezTo>
                    <a:pt x="667" y="338"/>
                    <a:pt x="634" y="324"/>
                    <a:pt x="617" y="319"/>
                  </a:cubicBezTo>
                  <a:cubicBezTo>
                    <a:pt x="609" y="296"/>
                    <a:pt x="603" y="257"/>
                    <a:pt x="592" y="224"/>
                  </a:cubicBezTo>
                  <a:cubicBezTo>
                    <a:pt x="567" y="115"/>
                    <a:pt x="550" y="48"/>
                    <a:pt x="528" y="20"/>
                  </a:cubicBezTo>
                  <a:cubicBezTo>
                    <a:pt x="522" y="12"/>
                    <a:pt x="505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 rot="631844">
              <a:off x="8416893" y="3274522"/>
              <a:ext cx="63073" cy="64055"/>
            </a:xfrm>
            <a:custGeom>
              <a:avLst/>
              <a:gdLst/>
              <a:ahLst/>
              <a:cxnLst/>
              <a:rect l="l" t="t" r="r" b="b"/>
              <a:pathLst>
                <a:path w="899" h="913" extrusionOk="0">
                  <a:moveTo>
                    <a:pt x="483" y="126"/>
                  </a:moveTo>
                  <a:cubicBezTo>
                    <a:pt x="494" y="168"/>
                    <a:pt x="505" y="218"/>
                    <a:pt x="516" y="251"/>
                  </a:cubicBezTo>
                  <a:cubicBezTo>
                    <a:pt x="536" y="344"/>
                    <a:pt x="544" y="363"/>
                    <a:pt x="552" y="377"/>
                  </a:cubicBezTo>
                  <a:cubicBezTo>
                    <a:pt x="569" y="391"/>
                    <a:pt x="586" y="399"/>
                    <a:pt x="672" y="430"/>
                  </a:cubicBezTo>
                  <a:cubicBezTo>
                    <a:pt x="703" y="441"/>
                    <a:pt x="753" y="458"/>
                    <a:pt x="787" y="472"/>
                  </a:cubicBezTo>
                  <a:cubicBezTo>
                    <a:pt x="739" y="494"/>
                    <a:pt x="656" y="525"/>
                    <a:pt x="586" y="550"/>
                  </a:cubicBezTo>
                  <a:cubicBezTo>
                    <a:pt x="575" y="553"/>
                    <a:pt x="569" y="558"/>
                    <a:pt x="561" y="569"/>
                  </a:cubicBezTo>
                  <a:cubicBezTo>
                    <a:pt x="522" y="650"/>
                    <a:pt x="477" y="745"/>
                    <a:pt x="449" y="795"/>
                  </a:cubicBezTo>
                  <a:cubicBezTo>
                    <a:pt x="430" y="745"/>
                    <a:pt x="402" y="642"/>
                    <a:pt x="379" y="556"/>
                  </a:cubicBezTo>
                  <a:cubicBezTo>
                    <a:pt x="377" y="539"/>
                    <a:pt x="366" y="528"/>
                    <a:pt x="349" y="525"/>
                  </a:cubicBezTo>
                  <a:cubicBezTo>
                    <a:pt x="265" y="511"/>
                    <a:pt x="167" y="489"/>
                    <a:pt x="114" y="472"/>
                  </a:cubicBezTo>
                  <a:cubicBezTo>
                    <a:pt x="170" y="441"/>
                    <a:pt x="276" y="391"/>
                    <a:pt x="366" y="363"/>
                  </a:cubicBezTo>
                  <a:cubicBezTo>
                    <a:pt x="377" y="360"/>
                    <a:pt x="388" y="349"/>
                    <a:pt x="391" y="341"/>
                  </a:cubicBezTo>
                  <a:cubicBezTo>
                    <a:pt x="421" y="263"/>
                    <a:pt x="455" y="176"/>
                    <a:pt x="483" y="126"/>
                  </a:cubicBezTo>
                  <a:close/>
                  <a:moveTo>
                    <a:pt x="488" y="0"/>
                  </a:moveTo>
                  <a:cubicBezTo>
                    <a:pt x="466" y="0"/>
                    <a:pt x="430" y="0"/>
                    <a:pt x="321" y="282"/>
                  </a:cubicBezTo>
                  <a:cubicBezTo>
                    <a:pt x="20" y="405"/>
                    <a:pt x="11" y="444"/>
                    <a:pt x="3" y="461"/>
                  </a:cubicBezTo>
                  <a:cubicBezTo>
                    <a:pt x="0" y="475"/>
                    <a:pt x="3" y="491"/>
                    <a:pt x="11" y="503"/>
                  </a:cubicBezTo>
                  <a:cubicBezTo>
                    <a:pt x="20" y="516"/>
                    <a:pt x="45" y="544"/>
                    <a:pt x="307" y="597"/>
                  </a:cubicBezTo>
                  <a:cubicBezTo>
                    <a:pt x="382" y="907"/>
                    <a:pt x="410" y="907"/>
                    <a:pt x="444" y="907"/>
                  </a:cubicBezTo>
                  <a:cubicBezTo>
                    <a:pt x="444" y="907"/>
                    <a:pt x="446" y="907"/>
                    <a:pt x="444" y="913"/>
                  </a:cubicBezTo>
                  <a:cubicBezTo>
                    <a:pt x="472" y="913"/>
                    <a:pt x="494" y="907"/>
                    <a:pt x="625" y="620"/>
                  </a:cubicBezTo>
                  <a:cubicBezTo>
                    <a:pt x="700" y="592"/>
                    <a:pt x="851" y="533"/>
                    <a:pt x="882" y="505"/>
                  </a:cubicBezTo>
                  <a:cubicBezTo>
                    <a:pt x="893" y="497"/>
                    <a:pt x="898" y="475"/>
                    <a:pt x="896" y="461"/>
                  </a:cubicBezTo>
                  <a:cubicBezTo>
                    <a:pt x="890" y="422"/>
                    <a:pt x="848" y="405"/>
                    <a:pt x="695" y="349"/>
                  </a:cubicBezTo>
                  <a:cubicBezTo>
                    <a:pt x="667" y="338"/>
                    <a:pt x="631" y="324"/>
                    <a:pt x="614" y="318"/>
                  </a:cubicBezTo>
                  <a:cubicBezTo>
                    <a:pt x="605" y="296"/>
                    <a:pt x="600" y="260"/>
                    <a:pt x="589" y="224"/>
                  </a:cubicBezTo>
                  <a:cubicBezTo>
                    <a:pt x="564" y="115"/>
                    <a:pt x="547" y="51"/>
                    <a:pt x="527" y="23"/>
                  </a:cubicBezTo>
                  <a:cubicBezTo>
                    <a:pt x="519" y="12"/>
                    <a:pt x="502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 rot="631844">
              <a:off x="7637593" y="4006288"/>
              <a:ext cx="288074" cy="67353"/>
            </a:xfrm>
            <a:custGeom>
              <a:avLst/>
              <a:gdLst/>
              <a:ahLst/>
              <a:cxnLst/>
              <a:rect l="l" t="t" r="r" b="b"/>
              <a:pathLst>
                <a:path w="4106" h="960" extrusionOk="0">
                  <a:moveTo>
                    <a:pt x="2861" y="0"/>
                  </a:moveTo>
                  <a:cubicBezTo>
                    <a:pt x="2856" y="0"/>
                    <a:pt x="2851" y="1"/>
                    <a:pt x="2847" y="3"/>
                  </a:cubicBezTo>
                  <a:cubicBezTo>
                    <a:pt x="2710" y="47"/>
                    <a:pt x="2325" y="597"/>
                    <a:pt x="2325" y="597"/>
                  </a:cubicBezTo>
                  <a:cubicBezTo>
                    <a:pt x="2325" y="597"/>
                    <a:pt x="2156" y="45"/>
                    <a:pt x="2039" y="45"/>
                  </a:cubicBezTo>
                  <a:cubicBezTo>
                    <a:pt x="2035" y="45"/>
                    <a:pt x="2031" y="46"/>
                    <a:pt x="2026" y="47"/>
                  </a:cubicBezTo>
                  <a:cubicBezTo>
                    <a:pt x="1912" y="95"/>
                    <a:pt x="1524" y="616"/>
                    <a:pt x="1524" y="616"/>
                  </a:cubicBezTo>
                  <a:cubicBezTo>
                    <a:pt x="1524" y="616"/>
                    <a:pt x="1423" y="133"/>
                    <a:pt x="1244" y="133"/>
                  </a:cubicBezTo>
                  <a:cubicBezTo>
                    <a:pt x="1233" y="133"/>
                    <a:pt x="1221" y="135"/>
                    <a:pt x="1209" y="139"/>
                  </a:cubicBezTo>
                  <a:cubicBezTo>
                    <a:pt x="1005" y="209"/>
                    <a:pt x="729" y="661"/>
                    <a:pt x="729" y="661"/>
                  </a:cubicBezTo>
                  <a:cubicBezTo>
                    <a:pt x="729" y="661"/>
                    <a:pt x="500" y="203"/>
                    <a:pt x="380" y="203"/>
                  </a:cubicBezTo>
                  <a:cubicBezTo>
                    <a:pt x="374" y="203"/>
                    <a:pt x="369" y="204"/>
                    <a:pt x="364" y="206"/>
                  </a:cubicBezTo>
                  <a:cubicBezTo>
                    <a:pt x="252" y="254"/>
                    <a:pt x="1" y="893"/>
                    <a:pt x="68" y="893"/>
                  </a:cubicBezTo>
                  <a:cubicBezTo>
                    <a:pt x="68" y="893"/>
                    <a:pt x="2152" y="960"/>
                    <a:pt x="3239" y="960"/>
                  </a:cubicBezTo>
                  <a:cubicBezTo>
                    <a:pt x="3570" y="960"/>
                    <a:pt x="3809" y="953"/>
                    <a:pt x="3868" y="937"/>
                  </a:cubicBezTo>
                  <a:cubicBezTo>
                    <a:pt x="4105" y="874"/>
                    <a:pt x="3669" y="157"/>
                    <a:pt x="3567" y="157"/>
                  </a:cubicBezTo>
                  <a:cubicBezTo>
                    <a:pt x="3561" y="157"/>
                    <a:pt x="3556" y="159"/>
                    <a:pt x="3552" y="164"/>
                  </a:cubicBezTo>
                  <a:cubicBezTo>
                    <a:pt x="3485" y="254"/>
                    <a:pt x="3165" y="597"/>
                    <a:pt x="3165" y="597"/>
                  </a:cubicBezTo>
                  <a:cubicBezTo>
                    <a:pt x="3165" y="597"/>
                    <a:pt x="2995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 rot="631844">
              <a:off x="7839607" y="4132991"/>
              <a:ext cx="288284" cy="67423"/>
            </a:xfrm>
            <a:custGeom>
              <a:avLst/>
              <a:gdLst/>
              <a:ahLst/>
              <a:cxnLst/>
              <a:rect l="l" t="t" r="r" b="b"/>
              <a:pathLst>
                <a:path w="4109" h="961" extrusionOk="0">
                  <a:moveTo>
                    <a:pt x="2864" y="1"/>
                  </a:moveTo>
                  <a:cubicBezTo>
                    <a:pt x="2859" y="1"/>
                    <a:pt x="2854" y="2"/>
                    <a:pt x="2849" y="3"/>
                  </a:cubicBezTo>
                  <a:cubicBezTo>
                    <a:pt x="2712" y="48"/>
                    <a:pt x="2325" y="595"/>
                    <a:pt x="2325" y="595"/>
                  </a:cubicBezTo>
                  <a:cubicBezTo>
                    <a:pt x="2325" y="595"/>
                    <a:pt x="2156" y="46"/>
                    <a:pt x="2042" y="46"/>
                  </a:cubicBezTo>
                  <a:cubicBezTo>
                    <a:pt x="2037" y="46"/>
                    <a:pt x="2033" y="46"/>
                    <a:pt x="2029" y="48"/>
                  </a:cubicBezTo>
                  <a:cubicBezTo>
                    <a:pt x="1915" y="93"/>
                    <a:pt x="1527" y="617"/>
                    <a:pt x="1527" y="617"/>
                  </a:cubicBezTo>
                  <a:cubicBezTo>
                    <a:pt x="1527" y="617"/>
                    <a:pt x="1426" y="131"/>
                    <a:pt x="1244" y="131"/>
                  </a:cubicBezTo>
                  <a:cubicBezTo>
                    <a:pt x="1233" y="131"/>
                    <a:pt x="1221" y="133"/>
                    <a:pt x="1209" y="137"/>
                  </a:cubicBezTo>
                  <a:cubicBezTo>
                    <a:pt x="1005" y="204"/>
                    <a:pt x="732" y="662"/>
                    <a:pt x="732" y="662"/>
                  </a:cubicBezTo>
                  <a:cubicBezTo>
                    <a:pt x="732" y="662"/>
                    <a:pt x="502" y="201"/>
                    <a:pt x="382" y="201"/>
                  </a:cubicBezTo>
                  <a:cubicBezTo>
                    <a:pt x="376" y="201"/>
                    <a:pt x="371" y="202"/>
                    <a:pt x="366" y="204"/>
                  </a:cubicBezTo>
                  <a:cubicBezTo>
                    <a:pt x="252" y="255"/>
                    <a:pt x="1" y="891"/>
                    <a:pt x="71" y="891"/>
                  </a:cubicBezTo>
                  <a:cubicBezTo>
                    <a:pt x="71" y="891"/>
                    <a:pt x="2178" y="960"/>
                    <a:pt x="3260" y="960"/>
                  </a:cubicBezTo>
                  <a:cubicBezTo>
                    <a:pt x="3582" y="960"/>
                    <a:pt x="3813" y="954"/>
                    <a:pt x="3870" y="938"/>
                  </a:cubicBezTo>
                  <a:cubicBezTo>
                    <a:pt x="4108" y="875"/>
                    <a:pt x="3670" y="155"/>
                    <a:pt x="3566" y="155"/>
                  </a:cubicBezTo>
                  <a:cubicBezTo>
                    <a:pt x="3560" y="155"/>
                    <a:pt x="3556" y="158"/>
                    <a:pt x="3552" y="162"/>
                  </a:cubicBezTo>
                  <a:cubicBezTo>
                    <a:pt x="3488" y="252"/>
                    <a:pt x="3167" y="595"/>
                    <a:pt x="3167" y="595"/>
                  </a:cubicBezTo>
                  <a:cubicBezTo>
                    <a:pt x="3167" y="595"/>
                    <a:pt x="2999" y="1"/>
                    <a:pt x="2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 rot="631844">
              <a:off x="8051126" y="4085406"/>
              <a:ext cx="288424" cy="67353"/>
            </a:xfrm>
            <a:custGeom>
              <a:avLst/>
              <a:gdLst/>
              <a:ahLst/>
              <a:cxnLst/>
              <a:rect l="l" t="t" r="r" b="b"/>
              <a:pathLst>
                <a:path w="4111" h="960" extrusionOk="0">
                  <a:moveTo>
                    <a:pt x="2866" y="0"/>
                  </a:moveTo>
                  <a:cubicBezTo>
                    <a:pt x="2861" y="0"/>
                    <a:pt x="2856" y="1"/>
                    <a:pt x="2852" y="2"/>
                  </a:cubicBezTo>
                  <a:cubicBezTo>
                    <a:pt x="2715" y="50"/>
                    <a:pt x="2327" y="597"/>
                    <a:pt x="2327" y="597"/>
                  </a:cubicBezTo>
                  <a:cubicBezTo>
                    <a:pt x="2327" y="597"/>
                    <a:pt x="2160" y="47"/>
                    <a:pt x="2045" y="47"/>
                  </a:cubicBezTo>
                  <a:cubicBezTo>
                    <a:pt x="2041" y="47"/>
                    <a:pt x="2036" y="48"/>
                    <a:pt x="2032" y="50"/>
                  </a:cubicBezTo>
                  <a:cubicBezTo>
                    <a:pt x="1917" y="94"/>
                    <a:pt x="1530" y="616"/>
                    <a:pt x="1530" y="616"/>
                  </a:cubicBezTo>
                  <a:cubicBezTo>
                    <a:pt x="1530" y="616"/>
                    <a:pt x="1429" y="133"/>
                    <a:pt x="1247" y="133"/>
                  </a:cubicBezTo>
                  <a:cubicBezTo>
                    <a:pt x="1236" y="133"/>
                    <a:pt x="1224" y="135"/>
                    <a:pt x="1212" y="139"/>
                  </a:cubicBezTo>
                  <a:cubicBezTo>
                    <a:pt x="1005" y="206"/>
                    <a:pt x="735" y="663"/>
                    <a:pt x="735" y="663"/>
                  </a:cubicBezTo>
                  <a:cubicBezTo>
                    <a:pt x="735" y="663"/>
                    <a:pt x="504" y="203"/>
                    <a:pt x="384" y="203"/>
                  </a:cubicBezTo>
                  <a:cubicBezTo>
                    <a:pt x="379" y="203"/>
                    <a:pt x="374" y="204"/>
                    <a:pt x="369" y="206"/>
                  </a:cubicBezTo>
                  <a:cubicBezTo>
                    <a:pt x="252" y="253"/>
                    <a:pt x="1" y="892"/>
                    <a:pt x="71" y="892"/>
                  </a:cubicBezTo>
                  <a:cubicBezTo>
                    <a:pt x="71" y="892"/>
                    <a:pt x="2156" y="959"/>
                    <a:pt x="3244" y="959"/>
                  </a:cubicBezTo>
                  <a:cubicBezTo>
                    <a:pt x="3576" y="959"/>
                    <a:pt x="3814" y="953"/>
                    <a:pt x="3873" y="937"/>
                  </a:cubicBezTo>
                  <a:cubicBezTo>
                    <a:pt x="4110" y="876"/>
                    <a:pt x="3674" y="157"/>
                    <a:pt x="3570" y="157"/>
                  </a:cubicBezTo>
                  <a:cubicBezTo>
                    <a:pt x="3564" y="157"/>
                    <a:pt x="3559" y="159"/>
                    <a:pt x="3555" y="164"/>
                  </a:cubicBezTo>
                  <a:cubicBezTo>
                    <a:pt x="3488" y="253"/>
                    <a:pt x="3167" y="597"/>
                    <a:pt x="3167" y="597"/>
                  </a:cubicBezTo>
                  <a:cubicBezTo>
                    <a:pt x="3167" y="597"/>
                    <a:pt x="2998" y="0"/>
                    <a:pt x="2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 rot="631844">
              <a:off x="7908432" y="3126537"/>
              <a:ext cx="212021" cy="120533"/>
            </a:xfrm>
            <a:custGeom>
              <a:avLst/>
              <a:gdLst/>
              <a:ahLst/>
              <a:cxnLst/>
              <a:rect l="l" t="t" r="r" b="b"/>
              <a:pathLst>
                <a:path w="3022" h="1718" extrusionOk="0">
                  <a:moveTo>
                    <a:pt x="1839" y="1"/>
                  </a:moveTo>
                  <a:cubicBezTo>
                    <a:pt x="1700" y="1"/>
                    <a:pt x="1575" y="78"/>
                    <a:pt x="1490" y="179"/>
                  </a:cubicBezTo>
                  <a:lnTo>
                    <a:pt x="1490" y="179"/>
                  </a:lnTo>
                  <a:cubicBezTo>
                    <a:pt x="1432" y="132"/>
                    <a:pt x="1358" y="90"/>
                    <a:pt x="1262" y="58"/>
                  </a:cubicBezTo>
                  <a:cubicBezTo>
                    <a:pt x="1183" y="32"/>
                    <a:pt x="1116" y="21"/>
                    <a:pt x="1059" y="21"/>
                  </a:cubicBezTo>
                  <a:cubicBezTo>
                    <a:pt x="702" y="21"/>
                    <a:pt x="762" y="468"/>
                    <a:pt x="762" y="468"/>
                  </a:cubicBezTo>
                  <a:cubicBezTo>
                    <a:pt x="725" y="445"/>
                    <a:pt x="685" y="434"/>
                    <a:pt x="644" y="434"/>
                  </a:cubicBezTo>
                  <a:cubicBezTo>
                    <a:pt x="345" y="434"/>
                    <a:pt x="1" y="998"/>
                    <a:pt x="389" y="1288"/>
                  </a:cubicBezTo>
                  <a:cubicBezTo>
                    <a:pt x="511" y="1380"/>
                    <a:pt x="627" y="1422"/>
                    <a:pt x="727" y="1430"/>
                  </a:cubicBezTo>
                  <a:lnTo>
                    <a:pt x="727" y="1430"/>
                  </a:lnTo>
                  <a:cubicBezTo>
                    <a:pt x="759" y="1582"/>
                    <a:pt x="866" y="1714"/>
                    <a:pt x="1097" y="1718"/>
                  </a:cubicBezTo>
                  <a:cubicBezTo>
                    <a:pt x="1110" y="1718"/>
                    <a:pt x="1122" y="1718"/>
                    <a:pt x="1134" y="1718"/>
                  </a:cubicBezTo>
                  <a:cubicBezTo>
                    <a:pt x="1443" y="1718"/>
                    <a:pt x="1650" y="1647"/>
                    <a:pt x="1767" y="1540"/>
                  </a:cubicBezTo>
                  <a:lnTo>
                    <a:pt x="1767" y="1540"/>
                  </a:lnTo>
                  <a:cubicBezTo>
                    <a:pt x="1792" y="1575"/>
                    <a:pt x="1823" y="1608"/>
                    <a:pt x="1862" y="1639"/>
                  </a:cubicBezTo>
                  <a:cubicBezTo>
                    <a:pt x="1914" y="1681"/>
                    <a:pt x="1978" y="1700"/>
                    <a:pt x="2048" y="1700"/>
                  </a:cubicBezTo>
                  <a:cubicBezTo>
                    <a:pt x="2445" y="1700"/>
                    <a:pt x="3022" y="1088"/>
                    <a:pt x="2685" y="727"/>
                  </a:cubicBezTo>
                  <a:cubicBezTo>
                    <a:pt x="2591" y="626"/>
                    <a:pt x="2491" y="588"/>
                    <a:pt x="2397" y="588"/>
                  </a:cubicBezTo>
                  <a:cubicBezTo>
                    <a:pt x="2386" y="588"/>
                    <a:pt x="2376" y="589"/>
                    <a:pt x="2365" y="590"/>
                  </a:cubicBezTo>
                  <a:lnTo>
                    <a:pt x="2365" y="590"/>
                  </a:lnTo>
                  <a:cubicBezTo>
                    <a:pt x="2369" y="414"/>
                    <a:pt x="2283" y="212"/>
                    <a:pt x="2068" y="72"/>
                  </a:cubicBezTo>
                  <a:cubicBezTo>
                    <a:pt x="1990" y="22"/>
                    <a:pt x="1913" y="1"/>
                    <a:pt x="1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 rot="631844">
              <a:off x="7918082" y="3123388"/>
              <a:ext cx="191324" cy="126287"/>
            </a:xfrm>
            <a:custGeom>
              <a:avLst/>
              <a:gdLst/>
              <a:ahLst/>
              <a:cxnLst/>
              <a:rect l="l" t="t" r="r" b="b"/>
              <a:pathLst>
                <a:path w="2727" h="1800" extrusionOk="0">
                  <a:moveTo>
                    <a:pt x="1359" y="279"/>
                  </a:moveTo>
                  <a:cubicBezTo>
                    <a:pt x="1465" y="382"/>
                    <a:pt x="1487" y="511"/>
                    <a:pt x="1457" y="586"/>
                  </a:cubicBezTo>
                  <a:cubicBezTo>
                    <a:pt x="1441" y="629"/>
                    <a:pt x="1414" y="652"/>
                    <a:pt x="1382" y="652"/>
                  </a:cubicBezTo>
                  <a:cubicBezTo>
                    <a:pt x="1363" y="652"/>
                    <a:pt x="1341" y="643"/>
                    <a:pt x="1320" y="625"/>
                  </a:cubicBezTo>
                  <a:cubicBezTo>
                    <a:pt x="1242" y="561"/>
                    <a:pt x="1264" y="410"/>
                    <a:pt x="1359" y="279"/>
                  </a:cubicBezTo>
                  <a:close/>
                  <a:moveTo>
                    <a:pt x="2188" y="684"/>
                  </a:moveTo>
                  <a:cubicBezTo>
                    <a:pt x="2168" y="826"/>
                    <a:pt x="2076" y="935"/>
                    <a:pt x="1953" y="952"/>
                  </a:cubicBezTo>
                  <a:cubicBezTo>
                    <a:pt x="1948" y="957"/>
                    <a:pt x="1939" y="957"/>
                    <a:pt x="1934" y="957"/>
                  </a:cubicBezTo>
                  <a:cubicBezTo>
                    <a:pt x="1903" y="957"/>
                    <a:pt x="1903" y="946"/>
                    <a:pt x="1903" y="938"/>
                  </a:cubicBezTo>
                  <a:cubicBezTo>
                    <a:pt x="1903" y="876"/>
                    <a:pt x="2020" y="723"/>
                    <a:pt x="2188" y="684"/>
                  </a:cubicBezTo>
                  <a:close/>
                  <a:moveTo>
                    <a:pt x="754" y="1055"/>
                  </a:moveTo>
                  <a:cubicBezTo>
                    <a:pt x="776" y="1055"/>
                    <a:pt x="796" y="1074"/>
                    <a:pt x="809" y="1091"/>
                  </a:cubicBezTo>
                  <a:cubicBezTo>
                    <a:pt x="865" y="1164"/>
                    <a:pt x="885" y="1247"/>
                    <a:pt x="849" y="1314"/>
                  </a:cubicBezTo>
                  <a:cubicBezTo>
                    <a:pt x="815" y="1387"/>
                    <a:pt x="726" y="1429"/>
                    <a:pt x="625" y="1434"/>
                  </a:cubicBezTo>
                  <a:cubicBezTo>
                    <a:pt x="606" y="1300"/>
                    <a:pt x="648" y="1158"/>
                    <a:pt x="698" y="1091"/>
                  </a:cubicBezTo>
                  <a:cubicBezTo>
                    <a:pt x="717" y="1069"/>
                    <a:pt x="737" y="1055"/>
                    <a:pt x="754" y="1055"/>
                  </a:cubicBezTo>
                  <a:close/>
                  <a:moveTo>
                    <a:pt x="1658" y="1172"/>
                  </a:moveTo>
                  <a:cubicBezTo>
                    <a:pt x="1666" y="1172"/>
                    <a:pt x="1683" y="1189"/>
                    <a:pt x="1694" y="1230"/>
                  </a:cubicBezTo>
                  <a:cubicBezTo>
                    <a:pt x="1725" y="1339"/>
                    <a:pt x="1708" y="1440"/>
                    <a:pt x="1638" y="1521"/>
                  </a:cubicBezTo>
                  <a:cubicBezTo>
                    <a:pt x="1574" y="1409"/>
                    <a:pt x="1582" y="1286"/>
                    <a:pt x="1616" y="1217"/>
                  </a:cubicBezTo>
                  <a:cubicBezTo>
                    <a:pt x="1632" y="1186"/>
                    <a:pt x="1652" y="1172"/>
                    <a:pt x="1658" y="1172"/>
                  </a:cubicBezTo>
                  <a:close/>
                  <a:moveTo>
                    <a:pt x="1706" y="94"/>
                  </a:moveTo>
                  <a:cubicBezTo>
                    <a:pt x="1775" y="94"/>
                    <a:pt x="1845" y="114"/>
                    <a:pt x="1911" y="156"/>
                  </a:cubicBezTo>
                  <a:cubicBezTo>
                    <a:pt x="2084" y="265"/>
                    <a:pt x="2188" y="433"/>
                    <a:pt x="2196" y="608"/>
                  </a:cubicBezTo>
                  <a:cubicBezTo>
                    <a:pt x="1981" y="642"/>
                    <a:pt x="1819" y="832"/>
                    <a:pt x="1825" y="946"/>
                  </a:cubicBezTo>
                  <a:cubicBezTo>
                    <a:pt x="1828" y="991"/>
                    <a:pt x="1861" y="1041"/>
                    <a:pt x="1939" y="1041"/>
                  </a:cubicBezTo>
                  <a:cubicBezTo>
                    <a:pt x="1951" y="1041"/>
                    <a:pt x="1962" y="1041"/>
                    <a:pt x="1973" y="1035"/>
                  </a:cubicBezTo>
                  <a:cubicBezTo>
                    <a:pt x="2135" y="1016"/>
                    <a:pt x="2255" y="868"/>
                    <a:pt x="2274" y="678"/>
                  </a:cubicBezTo>
                  <a:cubicBezTo>
                    <a:pt x="2363" y="681"/>
                    <a:pt x="2450" y="723"/>
                    <a:pt x="2522" y="804"/>
                  </a:cubicBezTo>
                  <a:cubicBezTo>
                    <a:pt x="2651" y="938"/>
                    <a:pt x="2620" y="1102"/>
                    <a:pt x="2573" y="1214"/>
                  </a:cubicBezTo>
                  <a:cubicBezTo>
                    <a:pt x="2461" y="1473"/>
                    <a:pt x="2146" y="1705"/>
                    <a:pt x="1917" y="1705"/>
                  </a:cubicBezTo>
                  <a:cubicBezTo>
                    <a:pt x="1853" y="1705"/>
                    <a:pt x="1797" y="1688"/>
                    <a:pt x="1755" y="1655"/>
                  </a:cubicBezTo>
                  <a:cubicBezTo>
                    <a:pt x="1730" y="1632"/>
                    <a:pt x="1711" y="1613"/>
                    <a:pt x="1688" y="1590"/>
                  </a:cubicBezTo>
                  <a:cubicBezTo>
                    <a:pt x="1786" y="1487"/>
                    <a:pt x="1819" y="1350"/>
                    <a:pt x="1778" y="1211"/>
                  </a:cubicBezTo>
                  <a:cubicBezTo>
                    <a:pt x="1741" y="1111"/>
                    <a:pt x="1688" y="1097"/>
                    <a:pt x="1660" y="1097"/>
                  </a:cubicBezTo>
                  <a:cubicBezTo>
                    <a:pt x="1616" y="1097"/>
                    <a:pt x="1574" y="1127"/>
                    <a:pt x="1546" y="1183"/>
                  </a:cubicBezTo>
                  <a:cubicBezTo>
                    <a:pt x="1496" y="1278"/>
                    <a:pt x="1490" y="1434"/>
                    <a:pt x="1577" y="1576"/>
                  </a:cubicBezTo>
                  <a:cubicBezTo>
                    <a:pt x="1487" y="1646"/>
                    <a:pt x="1312" y="1719"/>
                    <a:pt x="999" y="1719"/>
                  </a:cubicBezTo>
                  <a:lnTo>
                    <a:pt x="963" y="1719"/>
                  </a:lnTo>
                  <a:cubicBezTo>
                    <a:pt x="768" y="1716"/>
                    <a:pt x="681" y="1615"/>
                    <a:pt x="648" y="1515"/>
                  </a:cubicBezTo>
                  <a:cubicBezTo>
                    <a:pt x="773" y="1507"/>
                    <a:pt x="874" y="1445"/>
                    <a:pt x="921" y="1353"/>
                  </a:cubicBezTo>
                  <a:cubicBezTo>
                    <a:pt x="971" y="1256"/>
                    <a:pt x="949" y="1144"/>
                    <a:pt x="874" y="1044"/>
                  </a:cubicBezTo>
                  <a:cubicBezTo>
                    <a:pt x="832" y="988"/>
                    <a:pt x="787" y="977"/>
                    <a:pt x="756" y="977"/>
                  </a:cubicBezTo>
                  <a:cubicBezTo>
                    <a:pt x="715" y="977"/>
                    <a:pt x="673" y="1002"/>
                    <a:pt x="639" y="1044"/>
                  </a:cubicBezTo>
                  <a:cubicBezTo>
                    <a:pt x="578" y="1124"/>
                    <a:pt x="528" y="1272"/>
                    <a:pt x="544" y="1431"/>
                  </a:cubicBezTo>
                  <a:cubicBezTo>
                    <a:pt x="461" y="1417"/>
                    <a:pt x="369" y="1370"/>
                    <a:pt x="279" y="1306"/>
                  </a:cubicBezTo>
                  <a:cubicBezTo>
                    <a:pt x="79" y="1152"/>
                    <a:pt x="120" y="938"/>
                    <a:pt x="148" y="854"/>
                  </a:cubicBezTo>
                  <a:cubicBezTo>
                    <a:pt x="210" y="670"/>
                    <a:pt x="374" y="519"/>
                    <a:pt x="514" y="519"/>
                  </a:cubicBezTo>
                  <a:cubicBezTo>
                    <a:pt x="553" y="519"/>
                    <a:pt x="584" y="530"/>
                    <a:pt x="611" y="547"/>
                  </a:cubicBezTo>
                  <a:cubicBezTo>
                    <a:pt x="617" y="553"/>
                    <a:pt x="624" y="555"/>
                    <a:pt x="631" y="555"/>
                  </a:cubicBezTo>
                  <a:cubicBezTo>
                    <a:pt x="639" y="555"/>
                    <a:pt x="646" y="553"/>
                    <a:pt x="653" y="547"/>
                  </a:cubicBezTo>
                  <a:cubicBezTo>
                    <a:pt x="664" y="541"/>
                    <a:pt x="673" y="527"/>
                    <a:pt x="670" y="511"/>
                  </a:cubicBezTo>
                  <a:cubicBezTo>
                    <a:pt x="670" y="505"/>
                    <a:pt x="642" y="296"/>
                    <a:pt x="743" y="182"/>
                  </a:cubicBezTo>
                  <a:cubicBezTo>
                    <a:pt x="786" y="133"/>
                    <a:pt x="846" y="109"/>
                    <a:pt x="923" y="109"/>
                  </a:cubicBezTo>
                  <a:cubicBezTo>
                    <a:pt x="979" y="109"/>
                    <a:pt x="1043" y="122"/>
                    <a:pt x="1116" y="148"/>
                  </a:cubicBezTo>
                  <a:cubicBezTo>
                    <a:pt x="1186" y="170"/>
                    <a:pt x="1250" y="204"/>
                    <a:pt x="1301" y="237"/>
                  </a:cubicBezTo>
                  <a:cubicBezTo>
                    <a:pt x="1194" y="391"/>
                    <a:pt x="1153" y="594"/>
                    <a:pt x="1273" y="698"/>
                  </a:cubicBezTo>
                  <a:cubicBezTo>
                    <a:pt x="1309" y="728"/>
                    <a:pt x="1351" y="748"/>
                    <a:pt x="1390" y="748"/>
                  </a:cubicBezTo>
                  <a:cubicBezTo>
                    <a:pt x="1454" y="748"/>
                    <a:pt x="1510" y="698"/>
                    <a:pt x="1540" y="625"/>
                  </a:cubicBezTo>
                  <a:cubicBezTo>
                    <a:pt x="1574" y="516"/>
                    <a:pt x="1549" y="357"/>
                    <a:pt x="1415" y="226"/>
                  </a:cubicBezTo>
                  <a:cubicBezTo>
                    <a:pt x="1499" y="140"/>
                    <a:pt x="1601" y="94"/>
                    <a:pt x="1706" y="94"/>
                  </a:cubicBezTo>
                  <a:close/>
                  <a:moveTo>
                    <a:pt x="1702" y="0"/>
                  </a:moveTo>
                  <a:cubicBezTo>
                    <a:pt x="1577" y="0"/>
                    <a:pt x="1451" y="59"/>
                    <a:pt x="1351" y="165"/>
                  </a:cubicBezTo>
                  <a:cubicBezTo>
                    <a:pt x="1292" y="123"/>
                    <a:pt x="1222" y="87"/>
                    <a:pt x="1141" y="59"/>
                  </a:cubicBezTo>
                  <a:cubicBezTo>
                    <a:pt x="1061" y="32"/>
                    <a:pt x="989" y="19"/>
                    <a:pt x="925" y="19"/>
                  </a:cubicBezTo>
                  <a:cubicBezTo>
                    <a:pt x="822" y="19"/>
                    <a:pt x="740" y="53"/>
                    <a:pt x="681" y="120"/>
                  </a:cubicBezTo>
                  <a:cubicBezTo>
                    <a:pt x="597" y="218"/>
                    <a:pt x="584" y="360"/>
                    <a:pt x="584" y="444"/>
                  </a:cubicBezTo>
                  <a:cubicBezTo>
                    <a:pt x="558" y="435"/>
                    <a:pt x="536" y="433"/>
                    <a:pt x="511" y="433"/>
                  </a:cubicBezTo>
                  <a:cubicBezTo>
                    <a:pt x="335" y="433"/>
                    <a:pt x="146" y="603"/>
                    <a:pt x="70" y="823"/>
                  </a:cubicBezTo>
                  <a:cubicBezTo>
                    <a:pt x="0" y="1035"/>
                    <a:pt x="62" y="1236"/>
                    <a:pt x="232" y="1364"/>
                  </a:cubicBezTo>
                  <a:cubicBezTo>
                    <a:pt x="341" y="1448"/>
                    <a:pt x="455" y="1496"/>
                    <a:pt x="564" y="1509"/>
                  </a:cubicBezTo>
                  <a:cubicBezTo>
                    <a:pt x="614" y="1691"/>
                    <a:pt x="759" y="1797"/>
                    <a:pt x="963" y="1800"/>
                  </a:cubicBezTo>
                  <a:lnTo>
                    <a:pt x="999" y="1800"/>
                  </a:lnTo>
                  <a:cubicBezTo>
                    <a:pt x="1275" y="1800"/>
                    <a:pt x="1487" y="1747"/>
                    <a:pt x="1627" y="1638"/>
                  </a:cubicBezTo>
                  <a:cubicBezTo>
                    <a:pt x="1646" y="1663"/>
                    <a:pt x="1672" y="1688"/>
                    <a:pt x="1699" y="1708"/>
                  </a:cubicBezTo>
                  <a:cubicBezTo>
                    <a:pt x="1758" y="1755"/>
                    <a:pt x="1833" y="1777"/>
                    <a:pt x="1911" y="1777"/>
                  </a:cubicBezTo>
                  <a:cubicBezTo>
                    <a:pt x="2174" y="1777"/>
                    <a:pt x="2517" y="1526"/>
                    <a:pt x="2642" y="1239"/>
                  </a:cubicBezTo>
                  <a:cubicBezTo>
                    <a:pt x="2726" y="1046"/>
                    <a:pt x="2701" y="871"/>
                    <a:pt x="2578" y="739"/>
                  </a:cubicBezTo>
                  <a:cubicBezTo>
                    <a:pt x="2486" y="642"/>
                    <a:pt x="2383" y="592"/>
                    <a:pt x="2271" y="589"/>
                  </a:cubicBezTo>
                  <a:cubicBezTo>
                    <a:pt x="2260" y="391"/>
                    <a:pt x="2146" y="198"/>
                    <a:pt x="1953" y="78"/>
                  </a:cubicBezTo>
                  <a:cubicBezTo>
                    <a:pt x="1875" y="28"/>
                    <a:pt x="1786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 rot="631844">
              <a:off x="8497602" y="3685785"/>
              <a:ext cx="212091" cy="120533"/>
            </a:xfrm>
            <a:custGeom>
              <a:avLst/>
              <a:gdLst/>
              <a:ahLst/>
              <a:cxnLst/>
              <a:rect l="l" t="t" r="r" b="b"/>
              <a:pathLst>
                <a:path w="3023" h="1718" extrusionOk="0">
                  <a:moveTo>
                    <a:pt x="1838" y="1"/>
                  </a:moveTo>
                  <a:cubicBezTo>
                    <a:pt x="1698" y="1"/>
                    <a:pt x="1574" y="78"/>
                    <a:pt x="1488" y="179"/>
                  </a:cubicBezTo>
                  <a:lnTo>
                    <a:pt x="1488" y="179"/>
                  </a:lnTo>
                  <a:cubicBezTo>
                    <a:pt x="1431" y="132"/>
                    <a:pt x="1356" y="90"/>
                    <a:pt x="1260" y="58"/>
                  </a:cubicBezTo>
                  <a:cubicBezTo>
                    <a:pt x="1180" y="31"/>
                    <a:pt x="1113" y="20"/>
                    <a:pt x="1056" y="20"/>
                  </a:cubicBezTo>
                  <a:cubicBezTo>
                    <a:pt x="703" y="20"/>
                    <a:pt x="761" y="465"/>
                    <a:pt x="761" y="465"/>
                  </a:cubicBezTo>
                  <a:cubicBezTo>
                    <a:pt x="724" y="443"/>
                    <a:pt x="686" y="433"/>
                    <a:pt x="646" y="433"/>
                  </a:cubicBezTo>
                  <a:cubicBezTo>
                    <a:pt x="346" y="433"/>
                    <a:pt x="0" y="1000"/>
                    <a:pt x="390" y="1288"/>
                  </a:cubicBezTo>
                  <a:cubicBezTo>
                    <a:pt x="512" y="1380"/>
                    <a:pt x="628" y="1423"/>
                    <a:pt x="728" y="1429"/>
                  </a:cubicBezTo>
                  <a:lnTo>
                    <a:pt x="728" y="1429"/>
                  </a:lnTo>
                  <a:cubicBezTo>
                    <a:pt x="761" y="1581"/>
                    <a:pt x="867" y="1714"/>
                    <a:pt x="1095" y="1718"/>
                  </a:cubicBezTo>
                  <a:cubicBezTo>
                    <a:pt x="1108" y="1718"/>
                    <a:pt x="1120" y="1718"/>
                    <a:pt x="1132" y="1718"/>
                  </a:cubicBezTo>
                  <a:cubicBezTo>
                    <a:pt x="1441" y="1718"/>
                    <a:pt x="1649" y="1647"/>
                    <a:pt x="1767" y="1540"/>
                  </a:cubicBezTo>
                  <a:lnTo>
                    <a:pt x="1767" y="1540"/>
                  </a:lnTo>
                  <a:cubicBezTo>
                    <a:pt x="1791" y="1574"/>
                    <a:pt x="1822" y="1606"/>
                    <a:pt x="1860" y="1637"/>
                  </a:cubicBezTo>
                  <a:cubicBezTo>
                    <a:pt x="1913" y="1679"/>
                    <a:pt x="1978" y="1698"/>
                    <a:pt x="2048" y="1698"/>
                  </a:cubicBezTo>
                  <a:cubicBezTo>
                    <a:pt x="2447" y="1698"/>
                    <a:pt x="3022" y="1086"/>
                    <a:pt x="2683" y="727"/>
                  </a:cubicBezTo>
                  <a:cubicBezTo>
                    <a:pt x="2589" y="626"/>
                    <a:pt x="2489" y="588"/>
                    <a:pt x="2396" y="588"/>
                  </a:cubicBezTo>
                  <a:cubicBezTo>
                    <a:pt x="2385" y="588"/>
                    <a:pt x="2375" y="589"/>
                    <a:pt x="2365" y="590"/>
                  </a:cubicBezTo>
                  <a:lnTo>
                    <a:pt x="2365" y="590"/>
                  </a:lnTo>
                  <a:cubicBezTo>
                    <a:pt x="2369" y="415"/>
                    <a:pt x="2283" y="212"/>
                    <a:pt x="2066" y="72"/>
                  </a:cubicBezTo>
                  <a:cubicBezTo>
                    <a:pt x="1988" y="22"/>
                    <a:pt x="1911" y="1"/>
                    <a:pt x="1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 rot="631844">
              <a:off x="8506908" y="3682565"/>
              <a:ext cx="191324" cy="126287"/>
            </a:xfrm>
            <a:custGeom>
              <a:avLst/>
              <a:gdLst/>
              <a:ahLst/>
              <a:cxnLst/>
              <a:rect l="l" t="t" r="r" b="b"/>
              <a:pathLst>
                <a:path w="2727" h="1800" extrusionOk="0">
                  <a:moveTo>
                    <a:pt x="1362" y="282"/>
                  </a:moveTo>
                  <a:cubicBezTo>
                    <a:pt x="1471" y="388"/>
                    <a:pt x="1491" y="508"/>
                    <a:pt x="1460" y="589"/>
                  </a:cubicBezTo>
                  <a:cubicBezTo>
                    <a:pt x="1444" y="632"/>
                    <a:pt x="1417" y="655"/>
                    <a:pt x="1386" y="655"/>
                  </a:cubicBezTo>
                  <a:cubicBezTo>
                    <a:pt x="1366" y="655"/>
                    <a:pt x="1345" y="646"/>
                    <a:pt x="1323" y="628"/>
                  </a:cubicBezTo>
                  <a:cubicBezTo>
                    <a:pt x="1248" y="564"/>
                    <a:pt x="1267" y="416"/>
                    <a:pt x="1362" y="282"/>
                  </a:cubicBezTo>
                  <a:close/>
                  <a:moveTo>
                    <a:pt x="2191" y="684"/>
                  </a:moveTo>
                  <a:cubicBezTo>
                    <a:pt x="2171" y="829"/>
                    <a:pt x="2079" y="938"/>
                    <a:pt x="1959" y="952"/>
                  </a:cubicBezTo>
                  <a:cubicBezTo>
                    <a:pt x="1951" y="954"/>
                    <a:pt x="1945" y="954"/>
                    <a:pt x="1937" y="954"/>
                  </a:cubicBezTo>
                  <a:cubicBezTo>
                    <a:pt x="1906" y="954"/>
                    <a:pt x="1906" y="946"/>
                    <a:pt x="1906" y="938"/>
                  </a:cubicBezTo>
                  <a:cubicBezTo>
                    <a:pt x="1906" y="876"/>
                    <a:pt x="2024" y="723"/>
                    <a:pt x="2191" y="684"/>
                  </a:cubicBezTo>
                  <a:close/>
                  <a:moveTo>
                    <a:pt x="760" y="1058"/>
                  </a:moveTo>
                  <a:cubicBezTo>
                    <a:pt x="779" y="1058"/>
                    <a:pt x="802" y="1074"/>
                    <a:pt x="816" y="1094"/>
                  </a:cubicBezTo>
                  <a:cubicBezTo>
                    <a:pt x="871" y="1166"/>
                    <a:pt x="888" y="1250"/>
                    <a:pt x="852" y="1317"/>
                  </a:cubicBezTo>
                  <a:cubicBezTo>
                    <a:pt x="818" y="1390"/>
                    <a:pt x="732" y="1434"/>
                    <a:pt x="629" y="1437"/>
                  </a:cubicBezTo>
                  <a:cubicBezTo>
                    <a:pt x="609" y="1303"/>
                    <a:pt x="651" y="1161"/>
                    <a:pt x="704" y="1094"/>
                  </a:cubicBezTo>
                  <a:cubicBezTo>
                    <a:pt x="721" y="1072"/>
                    <a:pt x="740" y="1058"/>
                    <a:pt x="760" y="1058"/>
                  </a:cubicBezTo>
                  <a:close/>
                  <a:moveTo>
                    <a:pt x="1661" y="1172"/>
                  </a:moveTo>
                  <a:cubicBezTo>
                    <a:pt x="1669" y="1172"/>
                    <a:pt x="1686" y="1189"/>
                    <a:pt x="1697" y="1231"/>
                  </a:cubicBezTo>
                  <a:cubicBezTo>
                    <a:pt x="1728" y="1339"/>
                    <a:pt x="1711" y="1440"/>
                    <a:pt x="1641" y="1521"/>
                  </a:cubicBezTo>
                  <a:cubicBezTo>
                    <a:pt x="1577" y="1409"/>
                    <a:pt x="1586" y="1286"/>
                    <a:pt x="1619" y="1217"/>
                  </a:cubicBezTo>
                  <a:cubicBezTo>
                    <a:pt x="1639" y="1186"/>
                    <a:pt x="1655" y="1172"/>
                    <a:pt x="1661" y="1172"/>
                  </a:cubicBezTo>
                  <a:close/>
                  <a:moveTo>
                    <a:pt x="1713" y="92"/>
                  </a:moveTo>
                  <a:cubicBezTo>
                    <a:pt x="1783" y="92"/>
                    <a:pt x="1853" y="113"/>
                    <a:pt x="1920" y="157"/>
                  </a:cubicBezTo>
                  <a:cubicBezTo>
                    <a:pt x="2090" y="265"/>
                    <a:pt x="2196" y="433"/>
                    <a:pt x="2202" y="606"/>
                  </a:cubicBezTo>
                  <a:cubicBezTo>
                    <a:pt x="1990" y="642"/>
                    <a:pt x="1825" y="829"/>
                    <a:pt x="1834" y="946"/>
                  </a:cubicBezTo>
                  <a:cubicBezTo>
                    <a:pt x="1837" y="991"/>
                    <a:pt x="1867" y="1038"/>
                    <a:pt x="1948" y="1038"/>
                  </a:cubicBezTo>
                  <a:cubicBezTo>
                    <a:pt x="1959" y="1038"/>
                    <a:pt x="1968" y="1038"/>
                    <a:pt x="1979" y="1035"/>
                  </a:cubicBezTo>
                  <a:cubicBezTo>
                    <a:pt x="2143" y="1016"/>
                    <a:pt x="2261" y="868"/>
                    <a:pt x="2283" y="675"/>
                  </a:cubicBezTo>
                  <a:cubicBezTo>
                    <a:pt x="2369" y="681"/>
                    <a:pt x="2456" y="723"/>
                    <a:pt x="2531" y="801"/>
                  </a:cubicBezTo>
                  <a:cubicBezTo>
                    <a:pt x="2660" y="938"/>
                    <a:pt x="2629" y="1102"/>
                    <a:pt x="2579" y="1214"/>
                  </a:cubicBezTo>
                  <a:cubicBezTo>
                    <a:pt x="2467" y="1471"/>
                    <a:pt x="2155" y="1705"/>
                    <a:pt x="1923" y="1705"/>
                  </a:cubicBezTo>
                  <a:cubicBezTo>
                    <a:pt x="1862" y="1705"/>
                    <a:pt x="1806" y="1688"/>
                    <a:pt x="1764" y="1652"/>
                  </a:cubicBezTo>
                  <a:cubicBezTo>
                    <a:pt x="1739" y="1632"/>
                    <a:pt x="1717" y="1610"/>
                    <a:pt x="1697" y="1590"/>
                  </a:cubicBezTo>
                  <a:cubicBezTo>
                    <a:pt x="1792" y="1484"/>
                    <a:pt x="1823" y="1351"/>
                    <a:pt x="1781" y="1211"/>
                  </a:cubicBezTo>
                  <a:cubicBezTo>
                    <a:pt x="1745" y="1108"/>
                    <a:pt x="1694" y="1094"/>
                    <a:pt x="1666" y="1094"/>
                  </a:cubicBezTo>
                  <a:cubicBezTo>
                    <a:pt x="1619" y="1094"/>
                    <a:pt x="1577" y="1127"/>
                    <a:pt x="1549" y="1183"/>
                  </a:cubicBezTo>
                  <a:cubicBezTo>
                    <a:pt x="1502" y="1275"/>
                    <a:pt x="1493" y="1434"/>
                    <a:pt x="1580" y="1577"/>
                  </a:cubicBezTo>
                  <a:cubicBezTo>
                    <a:pt x="1491" y="1646"/>
                    <a:pt x="1318" y="1719"/>
                    <a:pt x="1002" y="1719"/>
                  </a:cubicBezTo>
                  <a:lnTo>
                    <a:pt x="969" y="1719"/>
                  </a:lnTo>
                  <a:cubicBezTo>
                    <a:pt x="774" y="1716"/>
                    <a:pt x="684" y="1616"/>
                    <a:pt x="651" y="1512"/>
                  </a:cubicBezTo>
                  <a:cubicBezTo>
                    <a:pt x="774" y="1507"/>
                    <a:pt x="880" y="1443"/>
                    <a:pt x="930" y="1353"/>
                  </a:cubicBezTo>
                  <a:cubicBezTo>
                    <a:pt x="977" y="1256"/>
                    <a:pt x="958" y="1144"/>
                    <a:pt x="880" y="1044"/>
                  </a:cubicBezTo>
                  <a:cubicBezTo>
                    <a:pt x="838" y="988"/>
                    <a:pt x="793" y="977"/>
                    <a:pt x="765" y="977"/>
                  </a:cubicBezTo>
                  <a:cubicBezTo>
                    <a:pt x="723" y="977"/>
                    <a:pt x="682" y="1002"/>
                    <a:pt x="645" y="1044"/>
                  </a:cubicBezTo>
                  <a:cubicBezTo>
                    <a:pt x="584" y="1122"/>
                    <a:pt x="534" y="1272"/>
                    <a:pt x="553" y="1429"/>
                  </a:cubicBezTo>
                  <a:cubicBezTo>
                    <a:pt x="470" y="1415"/>
                    <a:pt x="375" y="1370"/>
                    <a:pt x="288" y="1303"/>
                  </a:cubicBezTo>
                  <a:cubicBezTo>
                    <a:pt x="85" y="1150"/>
                    <a:pt x="126" y="938"/>
                    <a:pt x="154" y="854"/>
                  </a:cubicBezTo>
                  <a:cubicBezTo>
                    <a:pt x="219" y="670"/>
                    <a:pt x="380" y="519"/>
                    <a:pt x="520" y="519"/>
                  </a:cubicBezTo>
                  <a:cubicBezTo>
                    <a:pt x="559" y="519"/>
                    <a:pt x="590" y="530"/>
                    <a:pt x="620" y="547"/>
                  </a:cubicBezTo>
                  <a:cubicBezTo>
                    <a:pt x="624" y="553"/>
                    <a:pt x="631" y="555"/>
                    <a:pt x="638" y="555"/>
                  </a:cubicBezTo>
                  <a:cubicBezTo>
                    <a:pt x="645" y="555"/>
                    <a:pt x="652" y="553"/>
                    <a:pt x="659" y="547"/>
                  </a:cubicBezTo>
                  <a:cubicBezTo>
                    <a:pt x="670" y="542"/>
                    <a:pt x="682" y="528"/>
                    <a:pt x="679" y="508"/>
                  </a:cubicBezTo>
                  <a:cubicBezTo>
                    <a:pt x="679" y="505"/>
                    <a:pt x="651" y="296"/>
                    <a:pt x="751" y="182"/>
                  </a:cubicBezTo>
                  <a:cubicBezTo>
                    <a:pt x="794" y="133"/>
                    <a:pt x="854" y="109"/>
                    <a:pt x="932" y="109"/>
                  </a:cubicBezTo>
                  <a:cubicBezTo>
                    <a:pt x="988" y="109"/>
                    <a:pt x="1052" y="121"/>
                    <a:pt x="1125" y="145"/>
                  </a:cubicBezTo>
                  <a:cubicBezTo>
                    <a:pt x="1195" y="170"/>
                    <a:pt x="1256" y="201"/>
                    <a:pt x="1309" y="237"/>
                  </a:cubicBezTo>
                  <a:cubicBezTo>
                    <a:pt x="1201" y="391"/>
                    <a:pt x="1159" y="592"/>
                    <a:pt x="1281" y="698"/>
                  </a:cubicBezTo>
                  <a:cubicBezTo>
                    <a:pt x="1315" y="728"/>
                    <a:pt x="1357" y="745"/>
                    <a:pt x="1396" y="745"/>
                  </a:cubicBezTo>
                  <a:cubicBezTo>
                    <a:pt x="1463" y="745"/>
                    <a:pt x="1519" y="698"/>
                    <a:pt x="1546" y="625"/>
                  </a:cubicBezTo>
                  <a:cubicBezTo>
                    <a:pt x="1580" y="516"/>
                    <a:pt x="1558" y="355"/>
                    <a:pt x="1421" y="226"/>
                  </a:cubicBezTo>
                  <a:cubicBezTo>
                    <a:pt x="1505" y="139"/>
                    <a:pt x="1608" y="92"/>
                    <a:pt x="1713" y="92"/>
                  </a:cubicBezTo>
                  <a:close/>
                  <a:moveTo>
                    <a:pt x="1703" y="0"/>
                  </a:moveTo>
                  <a:cubicBezTo>
                    <a:pt x="1577" y="0"/>
                    <a:pt x="1452" y="59"/>
                    <a:pt x="1351" y="165"/>
                  </a:cubicBezTo>
                  <a:cubicBezTo>
                    <a:pt x="1293" y="123"/>
                    <a:pt x="1223" y="87"/>
                    <a:pt x="1142" y="59"/>
                  </a:cubicBezTo>
                  <a:cubicBezTo>
                    <a:pt x="1061" y="32"/>
                    <a:pt x="988" y="19"/>
                    <a:pt x="924" y="19"/>
                  </a:cubicBezTo>
                  <a:cubicBezTo>
                    <a:pt x="821" y="19"/>
                    <a:pt x="740" y="52"/>
                    <a:pt x="682" y="117"/>
                  </a:cubicBezTo>
                  <a:cubicBezTo>
                    <a:pt x="598" y="215"/>
                    <a:pt x="584" y="357"/>
                    <a:pt x="584" y="444"/>
                  </a:cubicBezTo>
                  <a:cubicBezTo>
                    <a:pt x="559" y="436"/>
                    <a:pt x="537" y="433"/>
                    <a:pt x="511" y="433"/>
                  </a:cubicBezTo>
                  <a:cubicBezTo>
                    <a:pt x="336" y="433"/>
                    <a:pt x="146" y="603"/>
                    <a:pt x="71" y="823"/>
                  </a:cubicBezTo>
                  <a:cubicBezTo>
                    <a:pt x="1" y="1035"/>
                    <a:pt x="62" y="1233"/>
                    <a:pt x="232" y="1365"/>
                  </a:cubicBezTo>
                  <a:cubicBezTo>
                    <a:pt x="341" y="1448"/>
                    <a:pt x="456" y="1496"/>
                    <a:pt x="564" y="1510"/>
                  </a:cubicBezTo>
                  <a:cubicBezTo>
                    <a:pt x="615" y="1691"/>
                    <a:pt x="760" y="1797"/>
                    <a:pt x="963" y="1800"/>
                  </a:cubicBezTo>
                  <a:lnTo>
                    <a:pt x="1002" y="1800"/>
                  </a:lnTo>
                  <a:cubicBezTo>
                    <a:pt x="1276" y="1800"/>
                    <a:pt x="1491" y="1747"/>
                    <a:pt x="1627" y="1638"/>
                  </a:cubicBezTo>
                  <a:cubicBezTo>
                    <a:pt x="1647" y="1663"/>
                    <a:pt x="1672" y="1688"/>
                    <a:pt x="1700" y="1708"/>
                  </a:cubicBezTo>
                  <a:cubicBezTo>
                    <a:pt x="1759" y="1755"/>
                    <a:pt x="1834" y="1777"/>
                    <a:pt x="1912" y="1777"/>
                  </a:cubicBezTo>
                  <a:cubicBezTo>
                    <a:pt x="2174" y="1777"/>
                    <a:pt x="2517" y="1526"/>
                    <a:pt x="2643" y="1239"/>
                  </a:cubicBezTo>
                  <a:cubicBezTo>
                    <a:pt x="2727" y="1046"/>
                    <a:pt x="2701" y="871"/>
                    <a:pt x="2579" y="740"/>
                  </a:cubicBezTo>
                  <a:cubicBezTo>
                    <a:pt x="2487" y="642"/>
                    <a:pt x="2383" y="592"/>
                    <a:pt x="2272" y="589"/>
                  </a:cubicBezTo>
                  <a:cubicBezTo>
                    <a:pt x="2261" y="391"/>
                    <a:pt x="2146" y="198"/>
                    <a:pt x="1954" y="76"/>
                  </a:cubicBezTo>
                  <a:cubicBezTo>
                    <a:pt x="1876" y="28"/>
                    <a:pt x="1786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 rot="631844">
              <a:off x="7690820" y="4120229"/>
              <a:ext cx="6104" cy="53111"/>
            </a:xfrm>
            <a:custGeom>
              <a:avLst/>
              <a:gdLst/>
              <a:ahLst/>
              <a:cxnLst/>
              <a:rect l="l" t="t" r="r" b="b"/>
              <a:pathLst>
                <a:path w="87" h="757" extrusionOk="0">
                  <a:moveTo>
                    <a:pt x="45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714"/>
                  </a:lnTo>
                  <a:cubicBezTo>
                    <a:pt x="0" y="739"/>
                    <a:pt x="17" y="756"/>
                    <a:pt x="42" y="756"/>
                  </a:cubicBezTo>
                  <a:cubicBezTo>
                    <a:pt x="62" y="756"/>
                    <a:pt x="81" y="737"/>
                    <a:pt x="81" y="717"/>
                  </a:cubicBezTo>
                  <a:lnTo>
                    <a:pt x="84" y="42"/>
                  </a:lnTo>
                  <a:cubicBezTo>
                    <a:pt x="87" y="17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 rot="631844">
              <a:off x="7671151" y="4129571"/>
              <a:ext cx="45674" cy="33185"/>
            </a:xfrm>
            <a:custGeom>
              <a:avLst/>
              <a:gdLst/>
              <a:ahLst/>
              <a:cxnLst/>
              <a:rect l="l" t="t" r="r" b="b"/>
              <a:pathLst>
                <a:path w="651" h="473" extrusionOk="0">
                  <a:moveTo>
                    <a:pt x="605" y="1"/>
                  </a:moveTo>
                  <a:cubicBezTo>
                    <a:pt x="597" y="1"/>
                    <a:pt x="589" y="4"/>
                    <a:pt x="581" y="9"/>
                  </a:cubicBezTo>
                  <a:lnTo>
                    <a:pt x="23" y="400"/>
                  </a:lnTo>
                  <a:cubicBezTo>
                    <a:pt x="3" y="414"/>
                    <a:pt x="1" y="439"/>
                    <a:pt x="14" y="456"/>
                  </a:cubicBezTo>
                  <a:cubicBezTo>
                    <a:pt x="23" y="467"/>
                    <a:pt x="34" y="473"/>
                    <a:pt x="48" y="473"/>
                  </a:cubicBezTo>
                  <a:cubicBezTo>
                    <a:pt x="59" y="473"/>
                    <a:pt x="65" y="473"/>
                    <a:pt x="70" y="467"/>
                  </a:cubicBezTo>
                  <a:lnTo>
                    <a:pt x="628" y="76"/>
                  </a:lnTo>
                  <a:cubicBezTo>
                    <a:pt x="648" y="62"/>
                    <a:pt x="651" y="37"/>
                    <a:pt x="637" y="21"/>
                  </a:cubicBezTo>
                  <a:cubicBezTo>
                    <a:pt x="628" y="7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 rot="631844">
              <a:off x="7676259" y="4127753"/>
              <a:ext cx="36272" cy="37044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6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3" y="25"/>
                    <a:pt x="0" y="50"/>
                    <a:pt x="17" y="67"/>
                  </a:cubicBezTo>
                  <a:lnTo>
                    <a:pt x="438" y="513"/>
                  </a:lnTo>
                  <a:cubicBezTo>
                    <a:pt x="446" y="525"/>
                    <a:pt x="458" y="527"/>
                    <a:pt x="466" y="527"/>
                  </a:cubicBezTo>
                  <a:cubicBezTo>
                    <a:pt x="477" y="527"/>
                    <a:pt x="485" y="525"/>
                    <a:pt x="494" y="516"/>
                  </a:cubicBezTo>
                  <a:cubicBezTo>
                    <a:pt x="511" y="505"/>
                    <a:pt x="516" y="480"/>
                    <a:pt x="497" y="463"/>
                  </a:cubicBezTo>
                  <a:lnTo>
                    <a:pt x="75" y="17"/>
                  </a:lnTo>
                  <a:cubicBezTo>
                    <a:pt x="68" y="6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 rot="631844">
              <a:off x="7666515" y="4142545"/>
              <a:ext cx="51146" cy="6174"/>
            </a:xfrm>
            <a:custGeom>
              <a:avLst/>
              <a:gdLst/>
              <a:ahLst/>
              <a:cxnLst/>
              <a:rect l="l" t="t" r="r" b="b"/>
              <a:pathLst>
                <a:path w="729" h="88" extrusionOk="0">
                  <a:moveTo>
                    <a:pt x="687" y="1"/>
                  </a:moveTo>
                  <a:lnTo>
                    <a:pt x="40" y="9"/>
                  </a:lnTo>
                  <a:cubicBezTo>
                    <a:pt x="17" y="9"/>
                    <a:pt x="1" y="29"/>
                    <a:pt x="1" y="51"/>
                  </a:cubicBezTo>
                  <a:cubicBezTo>
                    <a:pt x="3" y="70"/>
                    <a:pt x="20" y="87"/>
                    <a:pt x="42" y="87"/>
                  </a:cubicBezTo>
                  <a:lnTo>
                    <a:pt x="690" y="82"/>
                  </a:lnTo>
                  <a:cubicBezTo>
                    <a:pt x="712" y="82"/>
                    <a:pt x="729" y="59"/>
                    <a:pt x="729" y="40"/>
                  </a:cubicBezTo>
                  <a:cubicBezTo>
                    <a:pt x="729" y="17"/>
                    <a:pt x="709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 rot="631844">
              <a:off x="8230506" y="3085769"/>
              <a:ext cx="6104" cy="53111"/>
            </a:xfrm>
            <a:custGeom>
              <a:avLst/>
              <a:gdLst/>
              <a:ahLst/>
              <a:cxnLst/>
              <a:rect l="l" t="t" r="r" b="b"/>
              <a:pathLst>
                <a:path w="87" h="757" extrusionOk="0">
                  <a:moveTo>
                    <a:pt x="45" y="0"/>
                  </a:moveTo>
                  <a:cubicBezTo>
                    <a:pt x="20" y="0"/>
                    <a:pt x="3" y="17"/>
                    <a:pt x="3" y="37"/>
                  </a:cubicBezTo>
                  <a:lnTo>
                    <a:pt x="0" y="715"/>
                  </a:lnTo>
                  <a:cubicBezTo>
                    <a:pt x="0" y="740"/>
                    <a:pt x="17" y="756"/>
                    <a:pt x="42" y="756"/>
                  </a:cubicBezTo>
                  <a:cubicBezTo>
                    <a:pt x="67" y="756"/>
                    <a:pt x="84" y="740"/>
                    <a:pt x="81" y="717"/>
                  </a:cubicBezTo>
                  <a:lnTo>
                    <a:pt x="84" y="42"/>
                  </a:lnTo>
                  <a:cubicBezTo>
                    <a:pt x="87" y="17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 rot="631844">
              <a:off x="8210978" y="3095443"/>
              <a:ext cx="45884" cy="33326"/>
            </a:xfrm>
            <a:custGeom>
              <a:avLst/>
              <a:gdLst/>
              <a:ahLst/>
              <a:cxnLst/>
              <a:rect l="l" t="t" r="r" b="b"/>
              <a:pathLst>
                <a:path w="654" h="475" extrusionOk="0">
                  <a:moveTo>
                    <a:pt x="605" y="1"/>
                  </a:moveTo>
                  <a:cubicBezTo>
                    <a:pt x="597" y="1"/>
                    <a:pt x="590" y="3"/>
                    <a:pt x="584" y="8"/>
                  </a:cubicBezTo>
                  <a:lnTo>
                    <a:pt x="26" y="399"/>
                  </a:lnTo>
                  <a:cubicBezTo>
                    <a:pt x="3" y="413"/>
                    <a:pt x="0" y="438"/>
                    <a:pt x="14" y="455"/>
                  </a:cubicBezTo>
                  <a:cubicBezTo>
                    <a:pt x="26" y="466"/>
                    <a:pt x="34" y="474"/>
                    <a:pt x="48" y="474"/>
                  </a:cubicBezTo>
                  <a:cubicBezTo>
                    <a:pt x="56" y="474"/>
                    <a:pt x="67" y="474"/>
                    <a:pt x="70" y="466"/>
                  </a:cubicBezTo>
                  <a:lnTo>
                    <a:pt x="628" y="75"/>
                  </a:lnTo>
                  <a:cubicBezTo>
                    <a:pt x="648" y="61"/>
                    <a:pt x="653" y="36"/>
                    <a:pt x="639" y="20"/>
                  </a:cubicBezTo>
                  <a:cubicBezTo>
                    <a:pt x="631" y="7"/>
                    <a:pt x="618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 rot="631844">
              <a:off x="8216113" y="3093538"/>
              <a:ext cx="36272" cy="37044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9" y="1"/>
                  </a:moveTo>
                  <a:cubicBezTo>
                    <a:pt x="40" y="1"/>
                    <a:pt x="30" y="5"/>
                    <a:pt x="22" y="14"/>
                  </a:cubicBezTo>
                  <a:cubicBezTo>
                    <a:pt x="3" y="25"/>
                    <a:pt x="0" y="50"/>
                    <a:pt x="17" y="67"/>
                  </a:cubicBezTo>
                  <a:lnTo>
                    <a:pt x="441" y="514"/>
                  </a:lnTo>
                  <a:cubicBezTo>
                    <a:pt x="446" y="525"/>
                    <a:pt x="458" y="527"/>
                    <a:pt x="469" y="527"/>
                  </a:cubicBezTo>
                  <a:cubicBezTo>
                    <a:pt x="474" y="527"/>
                    <a:pt x="485" y="525"/>
                    <a:pt x="497" y="519"/>
                  </a:cubicBezTo>
                  <a:cubicBezTo>
                    <a:pt x="513" y="505"/>
                    <a:pt x="516" y="480"/>
                    <a:pt x="499" y="463"/>
                  </a:cubicBezTo>
                  <a:lnTo>
                    <a:pt x="78" y="17"/>
                  </a:lnTo>
                  <a:cubicBezTo>
                    <a:pt x="71" y="6"/>
                    <a:pt x="60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 rot="631844">
              <a:off x="8206195" y="3108154"/>
              <a:ext cx="51146" cy="6104"/>
            </a:xfrm>
            <a:custGeom>
              <a:avLst/>
              <a:gdLst/>
              <a:ahLst/>
              <a:cxnLst/>
              <a:rect l="l" t="t" r="r" b="b"/>
              <a:pathLst>
                <a:path w="729" h="87" extrusionOk="0">
                  <a:moveTo>
                    <a:pt x="687" y="0"/>
                  </a:moveTo>
                  <a:lnTo>
                    <a:pt x="40" y="8"/>
                  </a:lnTo>
                  <a:cubicBezTo>
                    <a:pt x="17" y="8"/>
                    <a:pt x="1" y="28"/>
                    <a:pt x="1" y="50"/>
                  </a:cubicBezTo>
                  <a:cubicBezTo>
                    <a:pt x="4" y="70"/>
                    <a:pt x="20" y="86"/>
                    <a:pt x="43" y="86"/>
                  </a:cubicBezTo>
                  <a:lnTo>
                    <a:pt x="690" y="81"/>
                  </a:lnTo>
                  <a:cubicBezTo>
                    <a:pt x="712" y="81"/>
                    <a:pt x="729" y="59"/>
                    <a:pt x="729" y="39"/>
                  </a:cubicBezTo>
                  <a:cubicBezTo>
                    <a:pt x="729" y="17"/>
                    <a:pt x="709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 rot="631844">
              <a:off x="7505543" y="4005323"/>
              <a:ext cx="39219" cy="39009"/>
            </a:xfrm>
            <a:custGeom>
              <a:avLst/>
              <a:gdLst/>
              <a:ahLst/>
              <a:cxnLst/>
              <a:rect l="l" t="t" r="r" b="b"/>
              <a:pathLst>
                <a:path w="559" h="556" extrusionOk="0">
                  <a:moveTo>
                    <a:pt x="279" y="81"/>
                  </a:moveTo>
                  <a:cubicBezTo>
                    <a:pt x="329" y="81"/>
                    <a:pt x="382" y="101"/>
                    <a:pt x="419" y="137"/>
                  </a:cubicBezTo>
                  <a:cubicBezTo>
                    <a:pt x="452" y="170"/>
                    <a:pt x="474" y="223"/>
                    <a:pt x="474" y="276"/>
                  </a:cubicBezTo>
                  <a:cubicBezTo>
                    <a:pt x="474" y="388"/>
                    <a:pt x="382" y="474"/>
                    <a:pt x="274" y="474"/>
                  </a:cubicBezTo>
                  <a:cubicBezTo>
                    <a:pt x="168" y="474"/>
                    <a:pt x="78" y="382"/>
                    <a:pt x="78" y="276"/>
                  </a:cubicBezTo>
                  <a:cubicBezTo>
                    <a:pt x="78" y="168"/>
                    <a:pt x="170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3"/>
                    <a:pt x="0" y="276"/>
                  </a:cubicBezTo>
                  <a:cubicBezTo>
                    <a:pt x="0" y="430"/>
                    <a:pt x="126" y="555"/>
                    <a:pt x="279" y="555"/>
                  </a:cubicBezTo>
                  <a:cubicBezTo>
                    <a:pt x="427" y="555"/>
                    <a:pt x="553" y="433"/>
                    <a:pt x="558" y="279"/>
                  </a:cubicBezTo>
                  <a:cubicBezTo>
                    <a:pt x="558" y="204"/>
                    <a:pt x="530" y="134"/>
                    <a:pt x="477" y="81"/>
                  </a:cubicBezTo>
                  <a:cubicBezTo>
                    <a:pt x="424" y="31"/>
                    <a:pt x="35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 rot="631844">
              <a:off x="8514507" y="3166568"/>
              <a:ext cx="39219" cy="39079"/>
            </a:xfrm>
            <a:custGeom>
              <a:avLst/>
              <a:gdLst/>
              <a:ahLst/>
              <a:cxnLst/>
              <a:rect l="l" t="t" r="r" b="b"/>
              <a:pathLst>
                <a:path w="559" h="557" extrusionOk="0">
                  <a:moveTo>
                    <a:pt x="279" y="82"/>
                  </a:moveTo>
                  <a:cubicBezTo>
                    <a:pt x="335" y="82"/>
                    <a:pt x="383" y="101"/>
                    <a:pt x="419" y="138"/>
                  </a:cubicBezTo>
                  <a:cubicBezTo>
                    <a:pt x="452" y="171"/>
                    <a:pt x="475" y="224"/>
                    <a:pt x="475" y="277"/>
                  </a:cubicBezTo>
                  <a:cubicBezTo>
                    <a:pt x="475" y="389"/>
                    <a:pt x="383" y="475"/>
                    <a:pt x="274" y="475"/>
                  </a:cubicBezTo>
                  <a:cubicBezTo>
                    <a:pt x="168" y="475"/>
                    <a:pt x="79" y="383"/>
                    <a:pt x="79" y="277"/>
                  </a:cubicBezTo>
                  <a:cubicBezTo>
                    <a:pt x="79" y="168"/>
                    <a:pt x="171" y="82"/>
                    <a:pt x="279" y="82"/>
                  </a:cubicBezTo>
                  <a:close/>
                  <a:moveTo>
                    <a:pt x="279" y="1"/>
                  </a:moveTo>
                  <a:cubicBezTo>
                    <a:pt x="126" y="1"/>
                    <a:pt x="0" y="124"/>
                    <a:pt x="0" y="277"/>
                  </a:cubicBezTo>
                  <a:cubicBezTo>
                    <a:pt x="0" y="431"/>
                    <a:pt x="126" y="556"/>
                    <a:pt x="279" y="556"/>
                  </a:cubicBezTo>
                  <a:cubicBezTo>
                    <a:pt x="433" y="556"/>
                    <a:pt x="553" y="431"/>
                    <a:pt x="558" y="280"/>
                  </a:cubicBezTo>
                  <a:cubicBezTo>
                    <a:pt x="558" y="202"/>
                    <a:pt x="530" y="132"/>
                    <a:pt x="477" y="82"/>
                  </a:cubicBezTo>
                  <a:cubicBezTo>
                    <a:pt x="424" y="32"/>
                    <a:pt x="352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 rot="631844">
              <a:off x="8459249" y="4141793"/>
              <a:ext cx="39219" cy="39009"/>
            </a:xfrm>
            <a:custGeom>
              <a:avLst/>
              <a:gdLst/>
              <a:ahLst/>
              <a:cxnLst/>
              <a:rect l="l" t="t" r="r" b="b"/>
              <a:pathLst>
                <a:path w="559" h="556" extrusionOk="0">
                  <a:moveTo>
                    <a:pt x="279" y="81"/>
                  </a:moveTo>
                  <a:cubicBezTo>
                    <a:pt x="332" y="81"/>
                    <a:pt x="383" y="101"/>
                    <a:pt x="419" y="137"/>
                  </a:cubicBezTo>
                  <a:cubicBezTo>
                    <a:pt x="455" y="170"/>
                    <a:pt x="475" y="223"/>
                    <a:pt x="475" y="276"/>
                  </a:cubicBezTo>
                  <a:cubicBezTo>
                    <a:pt x="475" y="388"/>
                    <a:pt x="385" y="475"/>
                    <a:pt x="277" y="475"/>
                  </a:cubicBezTo>
                  <a:cubicBezTo>
                    <a:pt x="168" y="475"/>
                    <a:pt x="81" y="385"/>
                    <a:pt x="81" y="276"/>
                  </a:cubicBezTo>
                  <a:cubicBezTo>
                    <a:pt x="81" y="168"/>
                    <a:pt x="173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3"/>
                    <a:pt x="0" y="276"/>
                  </a:cubicBezTo>
                  <a:cubicBezTo>
                    <a:pt x="0" y="430"/>
                    <a:pt x="126" y="555"/>
                    <a:pt x="279" y="555"/>
                  </a:cubicBezTo>
                  <a:cubicBezTo>
                    <a:pt x="430" y="555"/>
                    <a:pt x="556" y="433"/>
                    <a:pt x="558" y="279"/>
                  </a:cubicBezTo>
                  <a:cubicBezTo>
                    <a:pt x="558" y="201"/>
                    <a:pt x="530" y="131"/>
                    <a:pt x="480" y="81"/>
                  </a:cubicBezTo>
                  <a:cubicBezTo>
                    <a:pt x="427" y="31"/>
                    <a:pt x="35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 rot="631844">
              <a:off x="7475552" y="3667629"/>
              <a:ext cx="173363" cy="224088"/>
            </a:xfrm>
            <a:custGeom>
              <a:avLst/>
              <a:gdLst/>
              <a:ahLst/>
              <a:cxnLst/>
              <a:rect l="l" t="t" r="r" b="b"/>
              <a:pathLst>
                <a:path w="2471" h="3194" extrusionOk="0">
                  <a:moveTo>
                    <a:pt x="1301" y="0"/>
                  </a:moveTo>
                  <a:cubicBezTo>
                    <a:pt x="1040" y="0"/>
                    <a:pt x="15" y="3119"/>
                    <a:pt x="15" y="3119"/>
                  </a:cubicBezTo>
                  <a:cubicBezTo>
                    <a:pt x="1" y="3171"/>
                    <a:pt x="435" y="3194"/>
                    <a:pt x="940" y="3194"/>
                  </a:cubicBezTo>
                  <a:cubicBezTo>
                    <a:pt x="1617" y="3194"/>
                    <a:pt x="2421" y="3153"/>
                    <a:pt x="2437" y="3091"/>
                  </a:cubicBezTo>
                  <a:cubicBezTo>
                    <a:pt x="2470" y="2982"/>
                    <a:pt x="1549" y="159"/>
                    <a:pt x="1318" y="5"/>
                  </a:cubicBezTo>
                  <a:cubicBezTo>
                    <a:pt x="1313" y="2"/>
                    <a:pt x="1307" y="0"/>
                    <a:pt x="1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 rot="631844">
              <a:off x="7553445" y="3724031"/>
              <a:ext cx="8068" cy="205426"/>
            </a:xfrm>
            <a:custGeom>
              <a:avLst/>
              <a:gdLst/>
              <a:ahLst/>
              <a:cxnLst/>
              <a:rect l="l" t="t" r="r" b="b"/>
              <a:pathLst>
                <a:path w="115" h="2928" extrusionOk="0">
                  <a:moveTo>
                    <a:pt x="74" y="1"/>
                  </a:moveTo>
                  <a:cubicBezTo>
                    <a:pt x="51" y="1"/>
                    <a:pt x="36" y="19"/>
                    <a:pt x="36" y="40"/>
                  </a:cubicBezTo>
                  <a:cubicBezTo>
                    <a:pt x="36" y="65"/>
                    <a:pt x="0" y="2384"/>
                    <a:pt x="17" y="2888"/>
                  </a:cubicBezTo>
                  <a:cubicBezTo>
                    <a:pt x="22" y="2911"/>
                    <a:pt x="39" y="2928"/>
                    <a:pt x="59" y="2928"/>
                  </a:cubicBezTo>
                  <a:cubicBezTo>
                    <a:pt x="81" y="2925"/>
                    <a:pt x="98" y="2905"/>
                    <a:pt x="98" y="2888"/>
                  </a:cubicBezTo>
                  <a:cubicBezTo>
                    <a:pt x="84" y="2386"/>
                    <a:pt x="115" y="68"/>
                    <a:pt x="115" y="43"/>
                  </a:cubicBezTo>
                  <a:cubicBezTo>
                    <a:pt x="115" y="18"/>
                    <a:pt x="98" y="1"/>
                    <a:pt x="78" y="1"/>
                  </a:cubicBezTo>
                  <a:cubicBezTo>
                    <a:pt x="77" y="1"/>
                    <a:pt x="7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 rot="631844">
              <a:off x="7518674" y="3923835"/>
              <a:ext cx="39009" cy="6946"/>
            </a:xfrm>
            <a:custGeom>
              <a:avLst/>
              <a:gdLst/>
              <a:ahLst/>
              <a:cxnLst/>
              <a:rect l="l" t="t" r="r" b="b"/>
              <a:pathLst>
                <a:path w="556" h="99" extrusionOk="0">
                  <a:moveTo>
                    <a:pt x="520" y="0"/>
                  </a:moveTo>
                  <a:cubicBezTo>
                    <a:pt x="519" y="0"/>
                    <a:pt x="518" y="0"/>
                    <a:pt x="517" y="1"/>
                  </a:cubicBezTo>
                  <a:lnTo>
                    <a:pt x="37" y="17"/>
                  </a:lnTo>
                  <a:cubicBezTo>
                    <a:pt x="17" y="17"/>
                    <a:pt x="0" y="40"/>
                    <a:pt x="0" y="59"/>
                  </a:cubicBezTo>
                  <a:cubicBezTo>
                    <a:pt x="3" y="81"/>
                    <a:pt x="20" y="98"/>
                    <a:pt x="42" y="98"/>
                  </a:cubicBezTo>
                  <a:lnTo>
                    <a:pt x="519" y="81"/>
                  </a:lnTo>
                  <a:cubicBezTo>
                    <a:pt x="539" y="81"/>
                    <a:pt x="556" y="59"/>
                    <a:pt x="556" y="40"/>
                  </a:cubicBezTo>
                  <a:cubicBezTo>
                    <a:pt x="556" y="19"/>
                    <a:pt x="538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 rot="631844">
              <a:off x="7535592" y="3763762"/>
              <a:ext cx="60758" cy="44200"/>
            </a:xfrm>
            <a:custGeom>
              <a:avLst/>
              <a:gdLst/>
              <a:ahLst/>
              <a:cxnLst/>
              <a:rect l="l" t="t" r="r" b="b"/>
              <a:pathLst>
                <a:path w="866" h="630" extrusionOk="0">
                  <a:moveTo>
                    <a:pt x="46" y="1"/>
                  </a:moveTo>
                  <a:cubicBezTo>
                    <a:pt x="39" y="1"/>
                    <a:pt x="32" y="3"/>
                    <a:pt x="26" y="8"/>
                  </a:cubicBezTo>
                  <a:cubicBezTo>
                    <a:pt x="3" y="19"/>
                    <a:pt x="0" y="44"/>
                    <a:pt x="12" y="64"/>
                  </a:cubicBezTo>
                  <a:cubicBezTo>
                    <a:pt x="358" y="627"/>
                    <a:pt x="408" y="630"/>
                    <a:pt x="433" y="630"/>
                  </a:cubicBezTo>
                  <a:cubicBezTo>
                    <a:pt x="444" y="630"/>
                    <a:pt x="464" y="619"/>
                    <a:pt x="478" y="605"/>
                  </a:cubicBezTo>
                  <a:cubicBezTo>
                    <a:pt x="511" y="557"/>
                    <a:pt x="851" y="103"/>
                    <a:pt x="854" y="97"/>
                  </a:cubicBezTo>
                  <a:cubicBezTo>
                    <a:pt x="865" y="78"/>
                    <a:pt x="863" y="55"/>
                    <a:pt x="846" y="41"/>
                  </a:cubicBezTo>
                  <a:cubicBezTo>
                    <a:pt x="838" y="37"/>
                    <a:pt x="830" y="35"/>
                    <a:pt x="822" y="35"/>
                  </a:cubicBezTo>
                  <a:cubicBezTo>
                    <a:pt x="810" y="35"/>
                    <a:pt x="798" y="40"/>
                    <a:pt x="790" y="50"/>
                  </a:cubicBezTo>
                  <a:cubicBezTo>
                    <a:pt x="776" y="69"/>
                    <a:pt x="511" y="423"/>
                    <a:pt x="430" y="535"/>
                  </a:cubicBezTo>
                  <a:cubicBezTo>
                    <a:pt x="366" y="468"/>
                    <a:pt x="213" y="239"/>
                    <a:pt x="81" y="22"/>
                  </a:cubicBezTo>
                  <a:cubicBezTo>
                    <a:pt x="72" y="9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 rot="631844">
              <a:off x="7507058" y="3813903"/>
              <a:ext cx="97732" cy="50865"/>
            </a:xfrm>
            <a:custGeom>
              <a:avLst/>
              <a:gdLst/>
              <a:ahLst/>
              <a:cxnLst/>
              <a:rect l="l" t="t" r="r" b="b"/>
              <a:pathLst>
                <a:path w="1393" h="725" extrusionOk="0">
                  <a:moveTo>
                    <a:pt x="48" y="1"/>
                  </a:moveTo>
                  <a:cubicBezTo>
                    <a:pt x="39" y="1"/>
                    <a:pt x="30" y="4"/>
                    <a:pt x="23" y="11"/>
                  </a:cubicBezTo>
                  <a:cubicBezTo>
                    <a:pt x="0" y="25"/>
                    <a:pt x="0" y="47"/>
                    <a:pt x="14" y="66"/>
                  </a:cubicBezTo>
                  <a:cubicBezTo>
                    <a:pt x="265" y="365"/>
                    <a:pt x="581" y="722"/>
                    <a:pt x="687" y="722"/>
                  </a:cubicBezTo>
                  <a:cubicBezTo>
                    <a:pt x="687" y="722"/>
                    <a:pt x="692" y="722"/>
                    <a:pt x="695" y="725"/>
                  </a:cubicBezTo>
                  <a:cubicBezTo>
                    <a:pt x="798" y="708"/>
                    <a:pt x="1242" y="256"/>
                    <a:pt x="1373" y="122"/>
                  </a:cubicBezTo>
                  <a:cubicBezTo>
                    <a:pt x="1393" y="108"/>
                    <a:pt x="1387" y="83"/>
                    <a:pt x="1373" y="66"/>
                  </a:cubicBezTo>
                  <a:cubicBezTo>
                    <a:pt x="1366" y="57"/>
                    <a:pt x="1357" y="52"/>
                    <a:pt x="1347" y="52"/>
                  </a:cubicBezTo>
                  <a:cubicBezTo>
                    <a:pt x="1337" y="52"/>
                    <a:pt x="1327" y="57"/>
                    <a:pt x="1317" y="66"/>
                  </a:cubicBezTo>
                  <a:cubicBezTo>
                    <a:pt x="1049" y="337"/>
                    <a:pt x="737" y="630"/>
                    <a:pt x="684" y="644"/>
                  </a:cubicBezTo>
                  <a:cubicBezTo>
                    <a:pt x="620" y="633"/>
                    <a:pt x="319" y="309"/>
                    <a:pt x="79" y="16"/>
                  </a:cubicBezTo>
                  <a:cubicBezTo>
                    <a:pt x="70" y="6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 rot="631844">
              <a:off x="8444642" y="3859111"/>
              <a:ext cx="173223" cy="224159"/>
            </a:xfrm>
            <a:custGeom>
              <a:avLst/>
              <a:gdLst/>
              <a:ahLst/>
              <a:cxnLst/>
              <a:rect l="l" t="t" r="r" b="b"/>
              <a:pathLst>
                <a:path w="2469" h="3195" extrusionOk="0">
                  <a:moveTo>
                    <a:pt x="1299" y="0"/>
                  </a:moveTo>
                  <a:cubicBezTo>
                    <a:pt x="1039" y="0"/>
                    <a:pt x="13" y="3119"/>
                    <a:pt x="13" y="3119"/>
                  </a:cubicBezTo>
                  <a:cubicBezTo>
                    <a:pt x="0" y="3172"/>
                    <a:pt x="430" y="3195"/>
                    <a:pt x="932" y="3195"/>
                  </a:cubicBezTo>
                  <a:cubicBezTo>
                    <a:pt x="1610" y="3195"/>
                    <a:pt x="2418" y="3153"/>
                    <a:pt x="2438" y="3091"/>
                  </a:cubicBezTo>
                  <a:cubicBezTo>
                    <a:pt x="2468" y="2985"/>
                    <a:pt x="1548" y="159"/>
                    <a:pt x="1316" y="5"/>
                  </a:cubicBezTo>
                  <a:cubicBezTo>
                    <a:pt x="1311" y="2"/>
                    <a:pt x="1305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 rot="631844">
              <a:off x="8522433" y="3915382"/>
              <a:ext cx="8279" cy="205356"/>
            </a:xfrm>
            <a:custGeom>
              <a:avLst/>
              <a:gdLst/>
              <a:ahLst/>
              <a:cxnLst/>
              <a:rect l="l" t="t" r="r" b="b"/>
              <a:pathLst>
                <a:path w="118" h="2927" extrusionOk="0">
                  <a:moveTo>
                    <a:pt x="79" y="0"/>
                  </a:moveTo>
                  <a:cubicBezTo>
                    <a:pt x="53" y="0"/>
                    <a:pt x="37" y="20"/>
                    <a:pt x="37" y="39"/>
                  </a:cubicBezTo>
                  <a:cubicBezTo>
                    <a:pt x="37" y="64"/>
                    <a:pt x="0" y="2383"/>
                    <a:pt x="20" y="2888"/>
                  </a:cubicBezTo>
                  <a:cubicBezTo>
                    <a:pt x="23" y="2910"/>
                    <a:pt x="40" y="2927"/>
                    <a:pt x="62" y="2927"/>
                  </a:cubicBezTo>
                  <a:cubicBezTo>
                    <a:pt x="81" y="2927"/>
                    <a:pt x="98" y="2910"/>
                    <a:pt x="98" y="2888"/>
                  </a:cubicBezTo>
                  <a:cubicBezTo>
                    <a:pt x="84" y="2386"/>
                    <a:pt x="118" y="67"/>
                    <a:pt x="118" y="42"/>
                  </a:cubicBezTo>
                  <a:cubicBezTo>
                    <a:pt x="118" y="20"/>
                    <a:pt x="98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 rot="631844">
              <a:off x="8487560" y="4115738"/>
              <a:ext cx="39219" cy="6876"/>
            </a:xfrm>
            <a:custGeom>
              <a:avLst/>
              <a:gdLst/>
              <a:ahLst/>
              <a:cxnLst/>
              <a:rect l="l" t="t" r="r" b="b"/>
              <a:pathLst>
                <a:path w="559" h="98" extrusionOk="0">
                  <a:moveTo>
                    <a:pt x="517" y="0"/>
                  </a:moveTo>
                  <a:lnTo>
                    <a:pt x="40" y="17"/>
                  </a:lnTo>
                  <a:cubicBezTo>
                    <a:pt x="17" y="17"/>
                    <a:pt x="1" y="39"/>
                    <a:pt x="1" y="59"/>
                  </a:cubicBezTo>
                  <a:cubicBezTo>
                    <a:pt x="3" y="81"/>
                    <a:pt x="20" y="98"/>
                    <a:pt x="43" y="98"/>
                  </a:cubicBezTo>
                  <a:lnTo>
                    <a:pt x="520" y="81"/>
                  </a:lnTo>
                  <a:cubicBezTo>
                    <a:pt x="542" y="81"/>
                    <a:pt x="559" y="59"/>
                    <a:pt x="559" y="39"/>
                  </a:cubicBezTo>
                  <a:cubicBezTo>
                    <a:pt x="559" y="17"/>
                    <a:pt x="536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 rot="631844">
              <a:off x="8504537" y="3955371"/>
              <a:ext cx="60758" cy="44060"/>
            </a:xfrm>
            <a:custGeom>
              <a:avLst/>
              <a:gdLst/>
              <a:ahLst/>
              <a:cxnLst/>
              <a:rect l="l" t="t" r="r" b="b"/>
              <a:pathLst>
                <a:path w="866" h="628" extrusionOk="0">
                  <a:moveTo>
                    <a:pt x="49" y="1"/>
                  </a:moveTo>
                  <a:cubicBezTo>
                    <a:pt x="42" y="1"/>
                    <a:pt x="34" y="3"/>
                    <a:pt x="26" y="9"/>
                  </a:cubicBezTo>
                  <a:cubicBezTo>
                    <a:pt x="6" y="20"/>
                    <a:pt x="1" y="42"/>
                    <a:pt x="12" y="64"/>
                  </a:cubicBezTo>
                  <a:cubicBezTo>
                    <a:pt x="358" y="625"/>
                    <a:pt x="411" y="628"/>
                    <a:pt x="433" y="628"/>
                  </a:cubicBezTo>
                  <a:cubicBezTo>
                    <a:pt x="447" y="628"/>
                    <a:pt x="467" y="620"/>
                    <a:pt x="481" y="606"/>
                  </a:cubicBezTo>
                  <a:cubicBezTo>
                    <a:pt x="503" y="567"/>
                    <a:pt x="737" y="251"/>
                    <a:pt x="857" y="95"/>
                  </a:cubicBezTo>
                  <a:cubicBezTo>
                    <a:pt x="866" y="78"/>
                    <a:pt x="863" y="53"/>
                    <a:pt x="846" y="39"/>
                  </a:cubicBezTo>
                  <a:cubicBezTo>
                    <a:pt x="840" y="35"/>
                    <a:pt x="833" y="33"/>
                    <a:pt x="826" y="33"/>
                  </a:cubicBezTo>
                  <a:cubicBezTo>
                    <a:pt x="813" y="33"/>
                    <a:pt x="799" y="40"/>
                    <a:pt x="790" y="50"/>
                  </a:cubicBezTo>
                  <a:cubicBezTo>
                    <a:pt x="776" y="67"/>
                    <a:pt x="511" y="424"/>
                    <a:pt x="430" y="536"/>
                  </a:cubicBezTo>
                  <a:cubicBezTo>
                    <a:pt x="369" y="469"/>
                    <a:pt x="216" y="237"/>
                    <a:pt x="82" y="23"/>
                  </a:cubicBezTo>
                  <a:cubicBezTo>
                    <a:pt x="73" y="8"/>
                    <a:pt x="6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 rot="631844">
              <a:off x="8476010" y="4005429"/>
              <a:ext cx="97591" cy="50795"/>
            </a:xfrm>
            <a:custGeom>
              <a:avLst/>
              <a:gdLst/>
              <a:ahLst/>
              <a:cxnLst/>
              <a:rect l="l" t="t" r="r" b="b"/>
              <a:pathLst>
                <a:path w="1391" h="724" extrusionOk="0">
                  <a:moveTo>
                    <a:pt x="48" y="0"/>
                  </a:moveTo>
                  <a:cubicBezTo>
                    <a:pt x="39" y="0"/>
                    <a:pt x="30" y="4"/>
                    <a:pt x="23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266" y="367"/>
                    <a:pt x="581" y="721"/>
                    <a:pt x="690" y="721"/>
                  </a:cubicBezTo>
                  <a:cubicBezTo>
                    <a:pt x="690" y="721"/>
                    <a:pt x="693" y="721"/>
                    <a:pt x="693" y="724"/>
                  </a:cubicBezTo>
                  <a:cubicBezTo>
                    <a:pt x="796" y="707"/>
                    <a:pt x="1239" y="258"/>
                    <a:pt x="1371" y="121"/>
                  </a:cubicBezTo>
                  <a:cubicBezTo>
                    <a:pt x="1390" y="107"/>
                    <a:pt x="1390" y="82"/>
                    <a:pt x="1371" y="66"/>
                  </a:cubicBezTo>
                  <a:cubicBezTo>
                    <a:pt x="1364" y="57"/>
                    <a:pt x="1355" y="53"/>
                    <a:pt x="1345" y="53"/>
                  </a:cubicBezTo>
                  <a:cubicBezTo>
                    <a:pt x="1335" y="53"/>
                    <a:pt x="1325" y="57"/>
                    <a:pt x="1315" y="66"/>
                  </a:cubicBezTo>
                  <a:cubicBezTo>
                    <a:pt x="1050" y="339"/>
                    <a:pt x="737" y="632"/>
                    <a:pt x="684" y="646"/>
                  </a:cubicBezTo>
                  <a:cubicBezTo>
                    <a:pt x="623" y="635"/>
                    <a:pt x="319" y="311"/>
                    <a:pt x="79" y="18"/>
                  </a:cubicBezTo>
                  <a:cubicBezTo>
                    <a:pt x="71" y="6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 rot="631844">
              <a:off x="7915068" y="3579090"/>
              <a:ext cx="527387" cy="426077"/>
            </a:xfrm>
            <a:custGeom>
              <a:avLst/>
              <a:gdLst/>
              <a:ahLst/>
              <a:cxnLst/>
              <a:rect l="l" t="t" r="r" b="b"/>
              <a:pathLst>
                <a:path w="7517" h="6073" extrusionOk="0">
                  <a:moveTo>
                    <a:pt x="1688" y="0"/>
                  </a:moveTo>
                  <a:cubicBezTo>
                    <a:pt x="696" y="0"/>
                    <a:pt x="1" y="4813"/>
                    <a:pt x="204" y="5451"/>
                  </a:cubicBezTo>
                  <a:cubicBezTo>
                    <a:pt x="367" y="5959"/>
                    <a:pt x="3838" y="6072"/>
                    <a:pt x="5517" y="6072"/>
                  </a:cubicBezTo>
                  <a:cubicBezTo>
                    <a:pt x="5996" y="6072"/>
                    <a:pt x="6328" y="6063"/>
                    <a:pt x="6398" y="6051"/>
                  </a:cubicBezTo>
                  <a:cubicBezTo>
                    <a:pt x="6713" y="6001"/>
                    <a:pt x="7516" y="1108"/>
                    <a:pt x="6998" y="770"/>
                  </a:cubicBezTo>
                  <a:cubicBezTo>
                    <a:pt x="6479" y="430"/>
                    <a:pt x="1728" y="3"/>
                    <a:pt x="1728" y="3"/>
                  </a:cubicBezTo>
                  <a:cubicBezTo>
                    <a:pt x="1714" y="1"/>
                    <a:pt x="1701" y="0"/>
                    <a:pt x="1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 rot="631844">
              <a:off x="8000966" y="3500334"/>
              <a:ext cx="489080" cy="188728"/>
            </a:xfrm>
            <a:custGeom>
              <a:avLst/>
              <a:gdLst/>
              <a:ahLst/>
              <a:cxnLst/>
              <a:rect l="l" t="t" r="r" b="b"/>
              <a:pathLst>
                <a:path w="6971" h="2690" extrusionOk="0">
                  <a:moveTo>
                    <a:pt x="802" y="1"/>
                  </a:moveTo>
                  <a:cubicBezTo>
                    <a:pt x="200" y="1"/>
                    <a:pt x="48" y="1667"/>
                    <a:pt x="24" y="1824"/>
                  </a:cubicBezTo>
                  <a:cubicBezTo>
                    <a:pt x="0" y="1970"/>
                    <a:pt x="5869" y="2690"/>
                    <a:pt x="6630" y="2690"/>
                  </a:cubicBezTo>
                  <a:cubicBezTo>
                    <a:pt x="6680" y="2690"/>
                    <a:pt x="6708" y="2687"/>
                    <a:pt x="6711" y="2680"/>
                  </a:cubicBezTo>
                  <a:cubicBezTo>
                    <a:pt x="6764" y="2580"/>
                    <a:pt x="6970" y="1093"/>
                    <a:pt x="6892" y="912"/>
                  </a:cubicBezTo>
                  <a:cubicBezTo>
                    <a:pt x="6814" y="730"/>
                    <a:pt x="830" y="2"/>
                    <a:pt x="830" y="2"/>
                  </a:cubicBezTo>
                  <a:cubicBezTo>
                    <a:pt x="821" y="1"/>
                    <a:pt x="811" y="1"/>
                    <a:pt x="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 rot="631844">
              <a:off x="7593265" y="3372695"/>
              <a:ext cx="397241" cy="397311"/>
            </a:xfrm>
            <a:custGeom>
              <a:avLst/>
              <a:gdLst/>
              <a:ahLst/>
              <a:cxnLst/>
              <a:rect l="l" t="t" r="r" b="b"/>
              <a:pathLst>
                <a:path w="5662" h="5663" extrusionOk="0">
                  <a:moveTo>
                    <a:pt x="1" y="1"/>
                  </a:moveTo>
                  <a:cubicBezTo>
                    <a:pt x="1" y="1"/>
                    <a:pt x="561" y="3641"/>
                    <a:pt x="919" y="4328"/>
                  </a:cubicBezTo>
                  <a:cubicBezTo>
                    <a:pt x="1224" y="4918"/>
                    <a:pt x="3816" y="5662"/>
                    <a:pt x="4664" y="5662"/>
                  </a:cubicBezTo>
                  <a:cubicBezTo>
                    <a:pt x="4802" y="5662"/>
                    <a:pt x="4893" y="5643"/>
                    <a:pt x="4922" y="5600"/>
                  </a:cubicBezTo>
                  <a:cubicBezTo>
                    <a:pt x="5128" y="5293"/>
                    <a:pt x="5661" y="3943"/>
                    <a:pt x="5407" y="3686"/>
                  </a:cubicBezTo>
                  <a:cubicBezTo>
                    <a:pt x="5151" y="3432"/>
                    <a:pt x="2160" y="3535"/>
                    <a:pt x="2082" y="3103"/>
                  </a:cubicBezTo>
                  <a:cubicBezTo>
                    <a:pt x="2007" y="2671"/>
                    <a:pt x="1382" y="522"/>
                    <a:pt x="1103" y="369"/>
                  </a:cubicBezTo>
                  <a:cubicBezTo>
                    <a:pt x="821" y="2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 rot="631844">
              <a:off x="7894570" y="3555405"/>
              <a:ext cx="411273" cy="482134"/>
            </a:xfrm>
            <a:custGeom>
              <a:avLst/>
              <a:gdLst/>
              <a:ahLst/>
              <a:cxnLst/>
              <a:rect l="l" t="t" r="r" b="b"/>
              <a:pathLst>
                <a:path w="5862" h="6872" extrusionOk="0">
                  <a:moveTo>
                    <a:pt x="1870" y="0"/>
                  </a:moveTo>
                  <a:cubicBezTo>
                    <a:pt x="1870" y="0"/>
                    <a:pt x="2140" y="1130"/>
                    <a:pt x="1906" y="1325"/>
                  </a:cubicBezTo>
                  <a:cubicBezTo>
                    <a:pt x="1674" y="1518"/>
                    <a:pt x="779" y="1922"/>
                    <a:pt x="391" y="2079"/>
                  </a:cubicBezTo>
                  <a:cubicBezTo>
                    <a:pt x="1" y="2235"/>
                    <a:pt x="218" y="6486"/>
                    <a:pt x="338" y="6763"/>
                  </a:cubicBezTo>
                  <a:cubicBezTo>
                    <a:pt x="373" y="6843"/>
                    <a:pt x="816" y="6871"/>
                    <a:pt x="1422" y="6871"/>
                  </a:cubicBezTo>
                  <a:cubicBezTo>
                    <a:pt x="2859" y="6871"/>
                    <a:pt x="5212" y="6712"/>
                    <a:pt x="5212" y="6712"/>
                  </a:cubicBezTo>
                  <a:cubicBezTo>
                    <a:pt x="5212" y="6712"/>
                    <a:pt x="5862" y="3010"/>
                    <a:pt x="5823" y="2656"/>
                  </a:cubicBezTo>
                  <a:cubicBezTo>
                    <a:pt x="5784" y="2305"/>
                    <a:pt x="3664" y="1708"/>
                    <a:pt x="3507" y="1476"/>
                  </a:cubicBezTo>
                  <a:cubicBezTo>
                    <a:pt x="3351" y="1242"/>
                    <a:pt x="3507" y="226"/>
                    <a:pt x="3507" y="22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 rot="631844">
              <a:off x="7869162" y="3655591"/>
              <a:ext cx="457438" cy="382017"/>
            </a:xfrm>
            <a:custGeom>
              <a:avLst/>
              <a:gdLst/>
              <a:ahLst/>
              <a:cxnLst/>
              <a:rect l="l" t="t" r="r" b="b"/>
              <a:pathLst>
                <a:path w="6520" h="5445" extrusionOk="0">
                  <a:moveTo>
                    <a:pt x="1978" y="1"/>
                  </a:moveTo>
                  <a:lnTo>
                    <a:pt x="1978" y="1"/>
                  </a:lnTo>
                  <a:cubicBezTo>
                    <a:pt x="25" y="392"/>
                    <a:pt x="287" y="1427"/>
                    <a:pt x="206" y="2529"/>
                  </a:cubicBezTo>
                  <a:cubicBezTo>
                    <a:pt x="140" y="3424"/>
                    <a:pt x="1" y="5445"/>
                    <a:pt x="524" y="5445"/>
                  </a:cubicBezTo>
                  <a:cubicBezTo>
                    <a:pt x="530" y="5445"/>
                    <a:pt x="537" y="5445"/>
                    <a:pt x="544" y="5444"/>
                  </a:cubicBezTo>
                  <a:cubicBezTo>
                    <a:pt x="630" y="5436"/>
                    <a:pt x="815" y="5433"/>
                    <a:pt x="1066" y="5433"/>
                  </a:cubicBezTo>
                  <a:cubicBezTo>
                    <a:pt x="1468" y="5433"/>
                    <a:pt x="2038" y="5440"/>
                    <a:pt x="2640" y="5440"/>
                  </a:cubicBezTo>
                  <a:cubicBezTo>
                    <a:pt x="4062" y="5440"/>
                    <a:pt x="5656" y="5403"/>
                    <a:pt x="5594" y="5156"/>
                  </a:cubicBezTo>
                  <a:cubicBezTo>
                    <a:pt x="5493" y="4744"/>
                    <a:pt x="6520" y="1505"/>
                    <a:pt x="5870" y="693"/>
                  </a:cubicBezTo>
                  <a:cubicBezTo>
                    <a:pt x="5557" y="306"/>
                    <a:pt x="4647" y="116"/>
                    <a:pt x="4145" y="116"/>
                  </a:cubicBezTo>
                  <a:cubicBezTo>
                    <a:pt x="4061" y="116"/>
                    <a:pt x="3987" y="121"/>
                    <a:pt x="3931" y="132"/>
                  </a:cubicBezTo>
                  <a:cubicBezTo>
                    <a:pt x="3540" y="210"/>
                    <a:pt x="2979" y="871"/>
                    <a:pt x="2458" y="899"/>
                  </a:cubicBezTo>
                  <a:cubicBezTo>
                    <a:pt x="2451" y="900"/>
                    <a:pt x="2444" y="900"/>
                    <a:pt x="2437" y="900"/>
                  </a:cubicBezTo>
                  <a:cubicBezTo>
                    <a:pt x="1940" y="900"/>
                    <a:pt x="1978" y="1"/>
                    <a:pt x="1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 rot="631844">
              <a:off x="7663418" y="3218796"/>
              <a:ext cx="244926" cy="264149"/>
            </a:xfrm>
            <a:custGeom>
              <a:avLst/>
              <a:gdLst/>
              <a:ahLst/>
              <a:cxnLst/>
              <a:rect l="l" t="t" r="r" b="b"/>
              <a:pathLst>
                <a:path w="3491" h="3765" extrusionOk="0">
                  <a:moveTo>
                    <a:pt x="1677" y="0"/>
                  </a:moveTo>
                  <a:cubicBezTo>
                    <a:pt x="1450" y="0"/>
                    <a:pt x="125" y="2526"/>
                    <a:pt x="62" y="2770"/>
                  </a:cubicBezTo>
                  <a:cubicBezTo>
                    <a:pt x="1" y="3024"/>
                    <a:pt x="1499" y="3705"/>
                    <a:pt x="1750" y="3763"/>
                  </a:cubicBezTo>
                  <a:cubicBezTo>
                    <a:pt x="1753" y="3764"/>
                    <a:pt x="1755" y="3764"/>
                    <a:pt x="1758" y="3764"/>
                  </a:cubicBezTo>
                  <a:cubicBezTo>
                    <a:pt x="2034" y="3764"/>
                    <a:pt x="3391" y="1156"/>
                    <a:pt x="3438" y="957"/>
                  </a:cubicBezTo>
                  <a:cubicBezTo>
                    <a:pt x="3491" y="753"/>
                    <a:pt x="1688" y="3"/>
                    <a:pt x="1688" y="3"/>
                  </a:cubicBezTo>
                  <a:cubicBezTo>
                    <a:pt x="1685" y="1"/>
                    <a:pt x="1681" y="0"/>
                    <a:pt x="1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 rot="631844">
              <a:off x="8114942" y="3664424"/>
              <a:ext cx="204584" cy="330941"/>
            </a:xfrm>
            <a:custGeom>
              <a:avLst/>
              <a:gdLst/>
              <a:ahLst/>
              <a:cxnLst/>
              <a:rect l="l" t="t" r="r" b="b"/>
              <a:pathLst>
                <a:path w="2916" h="4717" extrusionOk="0">
                  <a:moveTo>
                    <a:pt x="782" y="1"/>
                  </a:moveTo>
                  <a:cubicBezTo>
                    <a:pt x="782" y="1"/>
                    <a:pt x="0" y="653"/>
                    <a:pt x="81" y="2054"/>
                  </a:cubicBezTo>
                  <a:cubicBezTo>
                    <a:pt x="153" y="3396"/>
                    <a:pt x="1726" y="4716"/>
                    <a:pt x="2162" y="4716"/>
                  </a:cubicBezTo>
                  <a:cubicBezTo>
                    <a:pt x="2182" y="4716"/>
                    <a:pt x="2200" y="4713"/>
                    <a:pt x="2216" y="4707"/>
                  </a:cubicBezTo>
                  <a:cubicBezTo>
                    <a:pt x="2553" y="4579"/>
                    <a:pt x="2916" y="3979"/>
                    <a:pt x="2866" y="3851"/>
                  </a:cubicBezTo>
                  <a:cubicBezTo>
                    <a:pt x="2818" y="3722"/>
                    <a:pt x="1513" y="3563"/>
                    <a:pt x="1331" y="2654"/>
                  </a:cubicBezTo>
                  <a:cubicBezTo>
                    <a:pt x="1153" y="1744"/>
                    <a:pt x="1800" y="416"/>
                    <a:pt x="1591" y="263"/>
                  </a:cubicBezTo>
                  <a:cubicBezTo>
                    <a:pt x="1381" y="104"/>
                    <a:pt x="782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 rot="631844">
              <a:off x="7828825" y="3585652"/>
              <a:ext cx="191254" cy="346306"/>
            </a:xfrm>
            <a:custGeom>
              <a:avLst/>
              <a:gdLst/>
              <a:ahLst/>
              <a:cxnLst/>
              <a:rect l="l" t="t" r="r" b="b"/>
              <a:pathLst>
                <a:path w="2726" h="4936" extrusionOk="0">
                  <a:moveTo>
                    <a:pt x="2445" y="1"/>
                  </a:moveTo>
                  <a:cubicBezTo>
                    <a:pt x="2420" y="1"/>
                    <a:pt x="2393" y="7"/>
                    <a:pt x="2363" y="20"/>
                  </a:cubicBezTo>
                  <a:cubicBezTo>
                    <a:pt x="2076" y="148"/>
                    <a:pt x="787" y="1125"/>
                    <a:pt x="357" y="2882"/>
                  </a:cubicBezTo>
                  <a:cubicBezTo>
                    <a:pt x="0" y="4344"/>
                    <a:pt x="779" y="4852"/>
                    <a:pt x="885" y="4930"/>
                  </a:cubicBezTo>
                  <a:cubicBezTo>
                    <a:pt x="889" y="4934"/>
                    <a:pt x="893" y="4935"/>
                    <a:pt x="897" y="4935"/>
                  </a:cubicBezTo>
                  <a:cubicBezTo>
                    <a:pt x="972" y="4935"/>
                    <a:pt x="816" y="4163"/>
                    <a:pt x="1021" y="3290"/>
                  </a:cubicBezTo>
                  <a:cubicBezTo>
                    <a:pt x="1554" y="988"/>
                    <a:pt x="2726" y="461"/>
                    <a:pt x="2726" y="461"/>
                  </a:cubicBezTo>
                  <a:cubicBezTo>
                    <a:pt x="2726" y="461"/>
                    <a:pt x="2663" y="1"/>
                    <a:pt x="2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 rot="631844">
              <a:off x="7771962" y="3443169"/>
              <a:ext cx="594178" cy="401872"/>
            </a:xfrm>
            <a:custGeom>
              <a:avLst/>
              <a:gdLst/>
              <a:ahLst/>
              <a:cxnLst/>
              <a:rect l="l" t="t" r="r" b="b"/>
              <a:pathLst>
                <a:path w="8469" h="5728" extrusionOk="0">
                  <a:moveTo>
                    <a:pt x="671" y="0"/>
                  </a:moveTo>
                  <a:cubicBezTo>
                    <a:pt x="397" y="0"/>
                    <a:pt x="0" y="1083"/>
                    <a:pt x="288" y="1203"/>
                  </a:cubicBezTo>
                  <a:cubicBezTo>
                    <a:pt x="592" y="1332"/>
                    <a:pt x="1142" y="5349"/>
                    <a:pt x="3200" y="5611"/>
                  </a:cubicBezTo>
                  <a:cubicBezTo>
                    <a:pt x="3839" y="5692"/>
                    <a:pt x="4388" y="5728"/>
                    <a:pt x="4860" y="5728"/>
                  </a:cubicBezTo>
                  <a:cubicBezTo>
                    <a:pt x="8469" y="5728"/>
                    <a:pt x="7553" y="3633"/>
                    <a:pt x="7553" y="3633"/>
                  </a:cubicBezTo>
                  <a:cubicBezTo>
                    <a:pt x="7474" y="3412"/>
                    <a:pt x="7232" y="3333"/>
                    <a:pt x="6903" y="3333"/>
                  </a:cubicBezTo>
                  <a:cubicBezTo>
                    <a:pt x="6094" y="3333"/>
                    <a:pt x="4757" y="3809"/>
                    <a:pt x="4023" y="3809"/>
                  </a:cubicBezTo>
                  <a:cubicBezTo>
                    <a:pt x="3889" y="3809"/>
                    <a:pt x="3775" y="3793"/>
                    <a:pt x="3689" y="3756"/>
                  </a:cubicBezTo>
                  <a:cubicBezTo>
                    <a:pt x="3002" y="3460"/>
                    <a:pt x="1719" y="601"/>
                    <a:pt x="723" y="15"/>
                  </a:cubicBezTo>
                  <a:cubicBezTo>
                    <a:pt x="706" y="5"/>
                    <a:pt x="68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 rot="631844">
              <a:off x="8101101" y="3333887"/>
              <a:ext cx="243312" cy="236998"/>
            </a:xfrm>
            <a:custGeom>
              <a:avLst/>
              <a:gdLst/>
              <a:ahLst/>
              <a:cxnLst/>
              <a:rect l="l" t="t" r="r" b="b"/>
              <a:pathLst>
                <a:path w="3468" h="3378" extrusionOk="0">
                  <a:moveTo>
                    <a:pt x="1963" y="1"/>
                  </a:moveTo>
                  <a:cubicBezTo>
                    <a:pt x="1719" y="1"/>
                    <a:pt x="1540" y="66"/>
                    <a:pt x="1540" y="66"/>
                  </a:cubicBezTo>
                  <a:cubicBezTo>
                    <a:pt x="0" y="783"/>
                    <a:pt x="1719" y="3377"/>
                    <a:pt x="2433" y="3377"/>
                  </a:cubicBezTo>
                  <a:cubicBezTo>
                    <a:pt x="2489" y="3377"/>
                    <a:pt x="2539" y="3361"/>
                    <a:pt x="2580" y="3327"/>
                  </a:cubicBezTo>
                  <a:cubicBezTo>
                    <a:pt x="3158" y="2864"/>
                    <a:pt x="3467" y="1447"/>
                    <a:pt x="2968" y="588"/>
                  </a:cubicBezTo>
                  <a:cubicBezTo>
                    <a:pt x="2688" y="107"/>
                    <a:pt x="2274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 rot="631844">
              <a:off x="7989213" y="3335322"/>
              <a:ext cx="291511" cy="285337"/>
            </a:xfrm>
            <a:custGeom>
              <a:avLst/>
              <a:gdLst/>
              <a:ahLst/>
              <a:cxnLst/>
              <a:rect l="l" t="t" r="r" b="b"/>
              <a:pathLst>
                <a:path w="4155" h="4067" extrusionOk="0">
                  <a:moveTo>
                    <a:pt x="1345" y="0"/>
                  </a:moveTo>
                  <a:cubicBezTo>
                    <a:pt x="1283" y="0"/>
                    <a:pt x="1231" y="10"/>
                    <a:pt x="1191" y="32"/>
                  </a:cubicBezTo>
                  <a:cubicBezTo>
                    <a:pt x="709" y="297"/>
                    <a:pt x="0" y="3146"/>
                    <a:pt x="304" y="3796"/>
                  </a:cubicBezTo>
                  <a:cubicBezTo>
                    <a:pt x="369" y="3932"/>
                    <a:pt x="1339" y="4066"/>
                    <a:pt x="2125" y="4066"/>
                  </a:cubicBezTo>
                  <a:cubicBezTo>
                    <a:pt x="2560" y="4066"/>
                    <a:pt x="2938" y="4025"/>
                    <a:pt x="3077" y="3921"/>
                  </a:cubicBezTo>
                  <a:cubicBezTo>
                    <a:pt x="3468" y="3631"/>
                    <a:pt x="4154" y="1413"/>
                    <a:pt x="3945" y="1232"/>
                  </a:cubicBezTo>
                  <a:cubicBezTo>
                    <a:pt x="3945" y="1232"/>
                    <a:pt x="2033" y="0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 rot="631844">
              <a:off x="8115710" y="3467807"/>
              <a:ext cx="45253" cy="50164"/>
            </a:xfrm>
            <a:custGeom>
              <a:avLst/>
              <a:gdLst/>
              <a:ahLst/>
              <a:cxnLst/>
              <a:rect l="l" t="t" r="r" b="b"/>
              <a:pathLst>
                <a:path w="645" h="715" extrusionOk="0">
                  <a:moveTo>
                    <a:pt x="188" y="1"/>
                  </a:moveTo>
                  <a:cubicBezTo>
                    <a:pt x="171" y="1"/>
                    <a:pt x="155" y="13"/>
                    <a:pt x="151" y="31"/>
                  </a:cubicBezTo>
                  <a:cubicBezTo>
                    <a:pt x="126" y="120"/>
                    <a:pt x="0" y="567"/>
                    <a:pt x="39" y="675"/>
                  </a:cubicBezTo>
                  <a:cubicBezTo>
                    <a:pt x="48" y="695"/>
                    <a:pt x="62" y="709"/>
                    <a:pt x="81" y="714"/>
                  </a:cubicBezTo>
                  <a:lnTo>
                    <a:pt x="92" y="714"/>
                  </a:lnTo>
                  <a:cubicBezTo>
                    <a:pt x="190" y="714"/>
                    <a:pt x="433" y="449"/>
                    <a:pt x="628" y="218"/>
                  </a:cubicBezTo>
                  <a:cubicBezTo>
                    <a:pt x="645" y="201"/>
                    <a:pt x="642" y="176"/>
                    <a:pt x="625" y="162"/>
                  </a:cubicBezTo>
                  <a:cubicBezTo>
                    <a:pt x="618" y="154"/>
                    <a:pt x="608" y="151"/>
                    <a:pt x="599" y="151"/>
                  </a:cubicBezTo>
                  <a:cubicBezTo>
                    <a:pt x="588" y="151"/>
                    <a:pt x="577" y="156"/>
                    <a:pt x="569" y="165"/>
                  </a:cubicBezTo>
                  <a:cubicBezTo>
                    <a:pt x="399" y="366"/>
                    <a:pt x="190" y="581"/>
                    <a:pt x="112" y="622"/>
                  </a:cubicBezTo>
                  <a:cubicBezTo>
                    <a:pt x="106" y="528"/>
                    <a:pt x="173" y="243"/>
                    <a:pt x="229" y="50"/>
                  </a:cubicBezTo>
                  <a:cubicBezTo>
                    <a:pt x="235" y="31"/>
                    <a:pt x="221" y="9"/>
                    <a:pt x="201" y="3"/>
                  </a:cubicBezTo>
                  <a:cubicBezTo>
                    <a:pt x="197" y="1"/>
                    <a:pt x="192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 rot="631844">
              <a:off x="8032958" y="3430344"/>
              <a:ext cx="35851" cy="48690"/>
            </a:xfrm>
            <a:custGeom>
              <a:avLst/>
              <a:gdLst/>
              <a:ahLst/>
              <a:cxnLst/>
              <a:rect l="l" t="t" r="r" b="b"/>
              <a:pathLst>
                <a:path w="511" h="694" extrusionOk="0">
                  <a:moveTo>
                    <a:pt x="180" y="0"/>
                  </a:moveTo>
                  <a:cubicBezTo>
                    <a:pt x="162" y="0"/>
                    <a:pt x="147" y="13"/>
                    <a:pt x="140" y="29"/>
                  </a:cubicBezTo>
                  <a:cubicBezTo>
                    <a:pt x="115" y="113"/>
                    <a:pt x="0" y="546"/>
                    <a:pt x="39" y="654"/>
                  </a:cubicBezTo>
                  <a:cubicBezTo>
                    <a:pt x="45" y="677"/>
                    <a:pt x="64" y="691"/>
                    <a:pt x="84" y="693"/>
                  </a:cubicBezTo>
                  <a:lnTo>
                    <a:pt x="92" y="693"/>
                  </a:lnTo>
                  <a:cubicBezTo>
                    <a:pt x="123" y="693"/>
                    <a:pt x="207" y="663"/>
                    <a:pt x="500" y="144"/>
                  </a:cubicBezTo>
                  <a:cubicBezTo>
                    <a:pt x="511" y="124"/>
                    <a:pt x="502" y="99"/>
                    <a:pt x="483" y="91"/>
                  </a:cubicBezTo>
                  <a:cubicBezTo>
                    <a:pt x="475" y="87"/>
                    <a:pt x="468" y="85"/>
                    <a:pt x="460" y="85"/>
                  </a:cubicBezTo>
                  <a:cubicBezTo>
                    <a:pt x="446" y="85"/>
                    <a:pt x="433" y="93"/>
                    <a:pt x="427" y="108"/>
                  </a:cubicBezTo>
                  <a:cubicBezTo>
                    <a:pt x="315" y="303"/>
                    <a:pt x="176" y="518"/>
                    <a:pt x="109" y="593"/>
                  </a:cubicBezTo>
                  <a:cubicBezTo>
                    <a:pt x="109" y="484"/>
                    <a:pt x="168" y="225"/>
                    <a:pt x="218" y="52"/>
                  </a:cubicBezTo>
                  <a:cubicBezTo>
                    <a:pt x="223" y="29"/>
                    <a:pt x="209" y="10"/>
                    <a:pt x="190" y="2"/>
                  </a:cubicBezTo>
                  <a:cubicBezTo>
                    <a:pt x="186" y="1"/>
                    <a:pt x="183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 rot="631844">
              <a:off x="8035230" y="3434501"/>
              <a:ext cx="69598" cy="93522"/>
            </a:xfrm>
            <a:custGeom>
              <a:avLst/>
              <a:gdLst/>
              <a:ahLst/>
              <a:cxnLst/>
              <a:rect l="l" t="t" r="r" b="b"/>
              <a:pathLst>
                <a:path w="992" h="1333" extrusionOk="0">
                  <a:moveTo>
                    <a:pt x="947" y="1"/>
                  </a:moveTo>
                  <a:cubicBezTo>
                    <a:pt x="935" y="1"/>
                    <a:pt x="924" y="7"/>
                    <a:pt x="916" y="18"/>
                  </a:cubicBezTo>
                  <a:cubicBezTo>
                    <a:pt x="1" y="1156"/>
                    <a:pt x="23" y="1198"/>
                    <a:pt x="37" y="1226"/>
                  </a:cubicBezTo>
                  <a:cubicBezTo>
                    <a:pt x="43" y="1240"/>
                    <a:pt x="57" y="1251"/>
                    <a:pt x="73" y="1251"/>
                  </a:cubicBezTo>
                  <a:cubicBezTo>
                    <a:pt x="129" y="1251"/>
                    <a:pt x="637" y="1307"/>
                    <a:pt x="827" y="1332"/>
                  </a:cubicBezTo>
                  <a:lnTo>
                    <a:pt x="835" y="1332"/>
                  </a:lnTo>
                  <a:cubicBezTo>
                    <a:pt x="852" y="1332"/>
                    <a:pt x="868" y="1318"/>
                    <a:pt x="868" y="1293"/>
                  </a:cubicBezTo>
                  <a:cubicBezTo>
                    <a:pt x="871" y="1273"/>
                    <a:pt x="854" y="1251"/>
                    <a:pt x="835" y="1248"/>
                  </a:cubicBezTo>
                  <a:cubicBezTo>
                    <a:pt x="774" y="1240"/>
                    <a:pt x="302" y="1187"/>
                    <a:pt x="129" y="1170"/>
                  </a:cubicBezTo>
                  <a:cubicBezTo>
                    <a:pt x="232" y="1006"/>
                    <a:pt x="684" y="428"/>
                    <a:pt x="977" y="66"/>
                  </a:cubicBezTo>
                  <a:cubicBezTo>
                    <a:pt x="991" y="49"/>
                    <a:pt x="988" y="24"/>
                    <a:pt x="972" y="10"/>
                  </a:cubicBezTo>
                  <a:cubicBezTo>
                    <a:pt x="963" y="4"/>
                    <a:pt x="955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 rot="631844">
              <a:off x="8037184" y="3531869"/>
              <a:ext cx="48199" cy="45463"/>
            </a:xfrm>
            <a:custGeom>
              <a:avLst/>
              <a:gdLst/>
              <a:ahLst/>
              <a:cxnLst/>
              <a:rect l="l" t="t" r="r" b="b"/>
              <a:pathLst>
                <a:path w="687" h="648" extrusionOk="0">
                  <a:moveTo>
                    <a:pt x="96" y="0"/>
                  </a:moveTo>
                  <a:cubicBezTo>
                    <a:pt x="78" y="0"/>
                    <a:pt x="59" y="16"/>
                    <a:pt x="56" y="37"/>
                  </a:cubicBezTo>
                  <a:cubicBezTo>
                    <a:pt x="31" y="232"/>
                    <a:pt x="0" y="578"/>
                    <a:pt x="84" y="637"/>
                  </a:cubicBezTo>
                  <a:cubicBezTo>
                    <a:pt x="95" y="642"/>
                    <a:pt x="103" y="648"/>
                    <a:pt x="123" y="648"/>
                  </a:cubicBezTo>
                  <a:cubicBezTo>
                    <a:pt x="212" y="648"/>
                    <a:pt x="396" y="517"/>
                    <a:pt x="670" y="268"/>
                  </a:cubicBezTo>
                  <a:cubicBezTo>
                    <a:pt x="686" y="254"/>
                    <a:pt x="686" y="232"/>
                    <a:pt x="673" y="212"/>
                  </a:cubicBezTo>
                  <a:cubicBezTo>
                    <a:pt x="665" y="204"/>
                    <a:pt x="655" y="200"/>
                    <a:pt x="644" y="200"/>
                  </a:cubicBezTo>
                  <a:cubicBezTo>
                    <a:pt x="635" y="200"/>
                    <a:pt x="625" y="203"/>
                    <a:pt x="617" y="210"/>
                  </a:cubicBezTo>
                  <a:cubicBezTo>
                    <a:pt x="424" y="388"/>
                    <a:pt x="184" y="572"/>
                    <a:pt x="137" y="572"/>
                  </a:cubicBezTo>
                  <a:lnTo>
                    <a:pt x="131" y="572"/>
                  </a:lnTo>
                  <a:cubicBezTo>
                    <a:pt x="101" y="542"/>
                    <a:pt x="103" y="302"/>
                    <a:pt x="137" y="48"/>
                  </a:cubicBezTo>
                  <a:cubicBezTo>
                    <a:pt x="140" y="26"/>
                    <a:pt x="123" y="3"/>
                    <a:pt x="101" y="0"/>
                  </a:cubicBezTo>
                  <a:cubicBezTo>
                    <a:pt x="99" y="0"/>
                    <a:pt x="98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 rot="631844">
              <a:off x="8186034" y="3519535"/>
              <a:ext cx="87909" cy="76193"/>
            </a:xfrm>
            <a:custGeom>
              <a:avLst/>
              <a:gdLst/>
              <a:ahLst/>
              <a:cxnLst/>
              <a:rect l="l" t="t" r="r" b="b"/>
              <a:pathLst>
                <a:path w="1253" h="1086" extrusionOk="0">
                  <a:moveTo>
                    <a:pt x="811" y="0"/>
                  </a:moveTo>
                  <a:cubicBezTo>
                    <a:pt x="508" y="0"/>
                    <a:pt x="101" y="435"/>
                    <a:pt x="101" y="435"/>
                  </a:cubicBezTo>
                  <a:cubicBezTo>
                    <a:pt x="1" y="667"/>
                    <a:pt x="308" y="1063"/>
                    <a:pt x="701" y="1085"/>
                  </a:cubicBezTo>
                  <a:cubicBezTo>
                    <a:pt x="706" y="1085"/>
                    <a:pt x="711" y="1086"/>
                    <a:pt x="716" y="1086"/>
                  </a:cubicBezTo>
                  <a:cubicBezTo>
                    <a:pt x="1098" y="1086"/>
                    <a:pt x="1252" y="251"/>
                    <a:pt x="958" y="45"/>
                  </a:cubicBezTo>
                  <a:cubicBezTo>
                    <a:pt x="914" y="13"/>
                    <a:pt x="864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 rot="631844">
              <a:off x="8209954" y="3534591"/>
              <a:ext cx="33326" cy="40903"/>
            </a:xfrm>
            <a:custGeom>
              <a:avLst/>
              <a:gdLst/>
              <a:ahLst/>
              <a:cxnLst/>
              <a:rect l="l" t="t" r="r" b="b"/>
              <a:pathLst>
                <a:path w="475" h="583" extrusionOk="0">
                  <a:moveTo>
                    <a:pt x="321" y="1"/>
                  </a:moveTo>
                  <a:cubicBezTo>
                    <a:pt x="258" y="1"/>
                    <a:pt x="191" y="38"/>
                    <a:pt x="120" y="113"/>
                  </a:cubicBezTo>
                  <a:cubicBezTo>
                    <a:pt x="1" y="247"/>
                    <a:pt x="42" y="373"/>
                    <a:pt x="76" y="434"/>
                  </a:cubicBezTo>
                  <a:cubicBezTo>
                    <a:pt x="118" y="512"/>
                    <a:pt x="201" y="574"/>
                    <a:pt x="254" y="574"/>
                  </a:cubicBezTo>
                  <a:cubicBezTo>
                    <a:pt x="257" y="574"/>
                    <a:pt x="260" y="574"/>
                    <a:pt x="268" y="582"/>
                  </a:cubicBezTo>
                  <a:cubicBezTo>
                    <a:pt x="288" y="574"/>
                    <a:pt x="307" y="554"/>
                    <a:pt x="302" y="532"/>
                  </a:cubicBezTo>
                  <a:cubicBezTo>
                    <a:pt x="299" y="514"/>
                    <a:pt x="283" y="501"/>
                    <a:pt x="263" y="501"/>
                  </a:cubicBezTo>
                  <a:cubicBezTo>
                    <a:pt x="261" y="501"/>
                    <a:pt x="259" y="501"/>
                    <a:pt x="257" y="501"/>
                  </a:cubicBezTo>
                  <a:cubicBezTo>
                    <a:pt x="240" y="498"/>
                    <a:pt x="168" y="448"/>
                    <a:pt x="134" y="373"/>
                  </a:cubicBezTo>
                  <a:cubicBezTo>
                    <a:pt x="112" y="303"/>
                    <a:pt x="126" y="233"/>
                    <a:pt x="185" y="169"/>
                  </a:cubicBezTo>
                  <a:cubicBezTo>
                    <a:pt x="235" y="114"/>
                    <a:pt x="283" y="82"/>
                    <a:pt x="318" y="82"/>
                  </a:cubicBezTo>
                  <a:cubicBezTo>
                    <a:pt x="322" y="82"/>
                    <a:pt x="326" y="82"/>
                    <a:pt x="330" y="83"/>
                  </a:cubicBezTo>
                  <a:cubicBezTo>
                    <a:pt x="369" y="86"/>
                    <a:pt x="394" y="125"/>
                    <a:pt x="394" y="127"/>
                  </a:cubicBezTo>
                  <a:cubicBezTo>
                    <a:pt x="398" y="142"/>
                    <a:pt x="410" y="150"/>
                    <a:pt x="424" y="150"/>
                  </a:cubicBezTo>
                  <a:cubicBezTo>
                    <a:pt x="432" y="150"/>
                    <a:pt x="439" y="148"/>
                    <a:pt x="447" y="144"/>
                  </a:cubicBezTo>
                  <a:cubicBezTo>
                    <a:pt x="466" y="139"/>
                    <a:pt x="475" y="113"/>
                    <a:pt x="464" y="94"/>
                  </a:cubicBezTo>
                  <a:cubicBezTo>
                    <a:pt x="464" y="91"/>
                    <a:pt x="422" y="13"/>
                    <a:pt x="341" y="2"/>
                  </a:cubicBezTo>
                  <a:cubicBezTo>
                    <a:pt x="334" y="1"/>
                    <a:pt x="328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 rot="631844">
              <a:off x="8023087" y="3606559"/>
              <a:ext cx="123761" cy="11717"/>
            </a:xfrm>
            <a:custGeom>
              <a:avLst/>
              <a:gdLst/>
              <a:ahLst/>
              <a:cxnLst/>
              <a:rect l="l" t="t" r="r" b="b"/>
              <a:pathLst>
                <a:path w="1764" h="167" extrusionOk="0">
                  <a:moveTo>
                    <a:pt x="1718" y="1"/>
                  </a:moveTo>
                  <a:cubicBezTo>
                    <a:pt x="1714" y="1"/>
                    <a:pt x="1711" y="1"/>
                    <a:pt x="1708" y="2"/>
                  </a:cubicBezTo>
                  <a:cubicBezTo>
                    <a:pt x="1704" y="6"/>
                    <a:pt x="1402" y="84"/>
                    <a:pt x="894" y="84"/>
                  </a:cubicBezTo>
                  <a:cubicBezTo>
                    <a:pt x="655" y="84"/>
                    <a:pt x="370" y="67"/>
                    <a:pt x="48" y="16"/>
                  </a:cubicBezTo>
                  <a:cubicBezTo>
                    <a:pt x="46" y="16"/>
                    <a:pt x="45" y="15"/>
                    <a:pt x="43" y="15"/>
                  </a:cubicBezTo>
                  <a:cubicBezTo>
                    <a:pt x="25" y="15"/>
                    <a:pt x="6" y="31"/>
                    <a:pt x="3" y="52"/>
                  </a:cubicBezTo>
                  <a:cubicBezTo>
                    <a:pt x="0" y="72"/>
                    <a:pt x="17" y="94"/>
                    <a:pt x="39" y="97"/>
                  </a:cubicBezTo>
                  <a:cubicBezTo>
                    <a:pt x="366" y="150"/>
                    <a:pt x="656" y="166"/>
                    <a:pt x="899" y="166"/>
                  </a:cubicBezTo>
                  <a:cubicBezTo>
                    <a:pt x="1412" y="166"/>
                    <a:pt x="1713" y="91"/>
                    <a:pt x="1730" y="80"/>
                  </a:cubicBezTo>
                  <a:cubicBezTo>
                    <a:pt x="1750" y="72"/>
                    <a:pt x="1764" y="52"/>
                    <a:pt x="1758" y="30"/>
                  </a:cubicBezTo>
                  <a:cubicBezTo>
                    <a:pt x="1751" y="13"/>
                    <a:pt x="1736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 rot="631844">
              <a:off x="8032959" y="3292989"/>
              <a:ext cx="283724" cy="185010"/>
            </a:xfrm>
            <a:custGeom>
              <a:avLst/>
              <a:gdLst/>
              <a:ahLst/>
              <a:cxnLst/>
              <a:rect l="l" t="t" r="r" b="b"/>
              <a:pathLst>
                <a:path w="4044" h="2637" extrusionOk="0">
                  <a:moveTo>
                    <a:pt x="1619" y="0"/>
                  </a:moveTo>
                  <a:cubicBezTo>
                    <a:pt x="1279" y="0"/>
                    <a:pt x="957" y="108"/>
                    <a:pt x="701" y="349"/>
                  </a:cubicBezTo>
                  <a:cubicBezTo>
                    <a:pt x="701" y="349"/>
                    <a:pt x="1" y="1002"/>
                    <a:pt x="135" y="1674"/>
                  </a:cubicBezTo>
                  <a:cubicBezTo>
                    <a:pt x="202" y="2027"/>
                    <a:pt x="2545" y="2636"/>
                    <a:pt x="3016" y="2636"/>
                  </a:cubicBezTo>
                  <a:cubicBezTo>
                    <a:pt x="3033" y="2636"/>
                    <a:pt x="3047" y="2635"/>
                    <a:pt x="3059" y="2634"/>
                  </a:cubicBezTo>
                  <a:cubicBezTo>
                    <a:pt x="3407" y="2592"/>
                    <a:pt x="4043" y="1710"/>
                    <a:pt x="3335" y="873"/>
                  </a:cubicBezTo>
                  <a:cubicBezTo>
                    <a:pt x="2879" y="337"/>
                    <a:pt x="2220" y="0"/>
                    <a:pt x="1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 rot="631844">
              <a:off x="8254631" y="3380649"/>
              <a:ext cx="190482" cy="146703"/>
            </a:xfrm>
            <a:custGeom>
              <a:avLst/>
              <a:gdLst/>
              <a:ahLst/>
              <a:cxnLst/>
              <a:rect l="l" t="t" r="r" b="b"/>
              <a:pathLst>
                <a:path w="2715" h="2091" extrusionOk="0">
                  <a:moveTo>
                    <a:pt x="1581" y="1"/>
                  </a:moveTo>
                  <a:cubicBezTo>
                    <a:pt x="1062" y="1"/>
                    <a:pt x="608" y="560"/>
                    <a:pt x="608" y="560"/>
                  </a:cubicBezTo>
                  <a:cubicBezTo>
                    <a:pt x="1" y="1430"/>
                    <a:pt x="796" y="2090"/>
                    <a:pt x="1573" y="2090"/>
                  </a:cubicBezTo>
                  <a:cubicBezTo>
                    <a:pt x="1667" y="2090"/>
                    <a:pt x="1761" y="2081"/>
                    <a:pt x="1852" y="2060"/>
                  </a:cubicBezTo>
                  <a:cubicBezTo>
                    <a:pt x="2700" y="1874"/>
                    <a:pt x="2714" y="699"/>
                    <a:pt x="2036" y="166"/>
                  </a:cubicBezTo>
                  <a:cubicBezTo>
                    <a:pt x="1885" y="47"/>
                    <a:pt x="1731" y="1"/>
                    <a:pt x="1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 rot="631844">
              <a:off x="8082874" y="3318348"/>
              <a:ext cx="81315" cy="101450"/>
            </a:xfrm>
            <a:custGeom>
              <a:avLst/>
              <a:gdLst/>
              <a:ahLst/>
              <a:cxnLst/>
              <a:rect l="l" t="t" r="r" b="b"/>
              <a:pathLst>
                <a:path w="1159" h="1446" extrusionOk="0">
                  <a:moveTo>
                    <a:pt x="1117" y="1"/>
                  </a:moveTo>
                  <a:cubicBezTo>
                    <a:pt x="1094" y="1"/>
                    <a:pt x="584" y="17"/>
                    <a:pt x="291" y="469"/>
                  </a:cubicBezTo>
                  <a:cubicBezTo>
                    <a:pt x="1" y="918"/>
                    <a:pt x="87" y="1396"/>
                    <a:pt x="90" y="1415"/>
                  </a:cubicBezTo>
                  <a:cubicBezTo>
                    <a:pt x="95" y="1432"/>
                    <a:pt x="109" y="1446"/>
                    <a:pt x="129" y="1446"/>
                  </a:cubicBezTo>
                  <a:cubicBezTo>
                    <a:pt x="132" y="1446"/>
                    <a:pt x="132" y="1446"/>
                    <a:pt x="140" y="1443"/>
                  </a:cubicBezTo>
                  <a:cubicBezTo>
                    <a:pt x="160" y="1440"/>
                    <a:pt x="174" y="1418"/>
                    <a:pt x="171" y="1398"/>
                  </a:cubicBezTo>
                  <a:cubicBezTo>
                    <a:pt x="171" y="1390"/>
                    <a:pt x="84" y="932"/>
                    <a:pt x="358" y="511"/>
                  </a:cubicBezTo>
                  <a:cubicBezTo>
                    <a:pt x="628" y="95"/>
                    <a:pt x="1114" y="79"/>
                    <a:pt x="1119" y="79"/>
                  </a:cubicBezTo>
                  <a:cubicBezTo>
                    <a:pt x="1139" y="79"/>
                    <a:pt x="1158" y="59"/>
                    <a:pt x="1158" y="37"/>
                  </a:cubicBezTo>
                  <a:cubicBezTo>
                    <a:pt x="1158" y="17"/>
                    <a:pt x="1139" y="3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 rot="631844">
              <a:off x="8133954" y="3339473"/>
              <a:ext cx="47849" cy="97732"/>
            </a:xfrm>
            <a:custGeom>
              <a:avLst/>
              <a:gdLst/>
              <a:ahLst/>
              <a:cxnLst/>
              <a:rect l="l" t="t" r="r" b="b"/>
              <a:pathLst>
                <a:path w="682" h="1393" extrusionOk="0">
                  <a:moveTo>
                    <a:pt x="636" y="1"/>
                  </a:moveTo>
                  <a:cubicBezTo>
                    <a:pt x="633" y="1"/>
                    <a:pt x="629" y="1"/>
                    <a:pt x="626" y="3"/>
                  </a:cubicBezTo>
                  <a:cubicBezTo>
                    <a:pt x="9" y="131"/>
                    <a:pt x="1" y="1303"/>
                    <a:pt x="1" y="1350"/>
                  </a:cubicBezTo>
                  <a:cubicBezTo>
                    <a:pt x="1" y="1375"/>
                    <a:pt x="23" y="1392"/>
                    <a:pt x="42" y="1392"/>
                  </a:cubicBezTo>
                  <a:cubicBezTo>
                    <a:pt x="65" y="1392"/>
                    <a:pt x="82" y="1375"/>
                    <a:pt x="82" y="1350"/>
                  </a:cubicBezTo>
                  <a:cubicBezTo>
                    <a:pt x="82" y="1342"/>
                    <a:pt x="87" y="198"/>
                    <a:pt x="642" y="81"/>
                  </a:cubicBezTo>
                  <a:cubicBezTo>
                    <a:pt x="665" y="75"/>
                    <a:pt x="681" y="53"/>
                    <a:pt x="673" y="34"/>
                  </a:cubicBezTo>
                  <a:cubicBezTo>
                    <a:pt x="668" y="15"/>
                    <a:pt x="653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 rot="631844">
              <a:off x="8188456" y="3358093"/>
              <a:ext cx="25959" cy="101661"/>
            </a:xfrm>
            <a:custGeom>
              <a:avLst/>
              <a:gdLst/>
              <a:ahLst/>
              <a:cxnLst/>
              <a:rect l="l" t="t" r="r" b="b"/>
              <a:pathLst>
                <a:path w="370" h="1449" extrusionOk="0">
                  <a:moveTo>
                    <a:pt x="327" y="1"/>
                  </a:moveTo>
                  <a:cubicBezTo>
                    <a:pt x="305" y="1"/>
                    <a:pt x="291" y="17"/>
                    <a:pt x="285" y="37"/>
                  </a:cubicBezTo>
                  <a:cubicBezTo>
                    <a:pt x="196" y="788"/>
                    <a:pt x="6" y="1390"/>
                    <a:pt x="4" y="1396"/>
                  </a:cubicBezTo>
                  <a:cubicBezTo>
                    <a:pt x="1" y="1418"/>
                    <a:pt x="12" y="1438"/>
                    <a:pt x="31" y="1446"/>
                  </a:cubicBezTo>
                  <a:cubicBezTo>
                    <a:pt x="34" y="1449"/>
                    <a:pt x="43" y="1449"/>
                    <a:pt x="45" y="1449"/>
                  </a:cubicBezTo>
                  <a:cubicBezTo>
                    <a:pt x="59" y="1449"/>
                    <a:pt x="76" y="1438"/>
                    <a:pt x="82" y="1421"/>
                  </a:cubicBezTo>
                  <a:cubicBezTo>
                    <a:pt x="84" y="1413"/>
                    <a:pt x="271" y="807"/>
                    <a:pt x="366" y="46"/>
                  </a:cubicBezTo>
                  <a:cubicBezTo>
                    <a:pt x="369" y="26"/>
                    <a:pt x="352" y="4"/>
                    <a:pt x="333" y="1"/>
                  </a:cubicBezTo>
                  <a:cubicBezTo>
                    <a:pt x="331" y="1"/>
                    <a:pt x="329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 rot="631844">
              <a:off x="8233167" y="3367960"/>
              <a:ext cx="39991" cy="114289"/>
            </a:xfrm>
            <a:custGeom>
              <a:avLst/>
              <a:gdLst/>
              <a:ahLst/>
              <a:cxnLst/>
              <a:rect l="l" t="t" r="r" b="b"/>
              <a:pathLst>
                <a:path w="570" h="1629" extrusionOk="0">
                  <a:moveTo>
                    <a:pt x="156" y="0"/>
                  </a:moveTo>
                  <a:cubicBezTo>
                    <a:pt x="153" y="0"/>
                    <a:pt x="149" y="1"/>
                    <a:pt x="146" y="2"/>
                  </a:cubicBezTo>
                  <a:cubicBezTo>
                    <a:pt x="126" y="10"/>
                    <a:pt x="115" y="35"/>
                    <a:pt x="121" y="55"/>
                  </a:cubicBezTo>
                  <a:cubicBezTo>
                    <a:pt x="126" y="66"/>
                    <a:pt x="478" y="1126"/>
                    <a:pt x="20" y="1558"/>
                  </a:cubicBezTo>
                  <a:cubicBezTo>
                    <a:pt x="3" y="1572"/>
                    <a:pt x="1" y="1597"/>
                    <a:pt x="17" y="1614"/>
                  </a:cubicBezTo>
                  <a:cubicBezTo>
                    <a:pt x="23" y="1625"/>
                    <a:pt x="34" y="1628"/>
                    <a:pt x="45" y="1628"/>
                  </a:cubicBezTo>
                  <a:cubicBezTo>
                    <a:pt x="56" y="1628"/>
                    <a:pt x="65" y="1623"/>
                    <a:pt x="76" y="1614"/>
                  </a:cubicBezTo>
                  <a:cubicBezTo>
                    <a:pt x="570" y="1146"/>
                    <a:pt x="215" y="71"/>
                    <a:pt x="199" y="27"/>
                  </a:cubicBezTo>
                  <a:cubicBezTo>
                    <a:pt x="192" y="11"/>
                    <a:pt x="17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 rot="631844">
              <a:off x="8327266" y="3412614"/>
              <a:ext cx="67984" cy="23994"/>
            </a:xfrm>
            <a:custGeom>
              <a:avLst/>
              <a:gdLst/>
              <a:ahLst/>
              <a:cxnLst/>
              <a:rect l="l" t="t" r="r" b="b"/>
              <a:pathLst>
                <a:path w="969" h="342" extrusionOk="0">
                  <a:moveTo>
                    <a:pt x="567" y="1"/>
                  </a:moveTo>
                  <a:cubicBezTo>
                    <a:pt x="280" y="1"/>
                    <a:pt x="25" y="261"/>
                    <a:pt x="15" y="274"/>
                  </a:cubicBezTo>
                  <a:cubicBezTo>
                    <a:pt x="1" y="288"/>
                    <a:pt x="1" y="313"/>
                    <a:pt x="17" y="330"/>
                  </a:cubicBezTo>
                  <a:cubicBezTo>
                    <a:pt x="26" y="339"/>
                    <a:pt x="34" y="341"/>
                    <a:pt x="45" y="341"/>
                  </a:cubicBezTo>
                  <a:cubicBezTo>
                    <a:pt x="56" y="341"/>
                    <a:pt x="68" y="339"/>
                    <a:pt x="76" y="327"/>
                  </a:cubicBezTo>
                  <a:cubicBezTo>
                    <a:pt x="81" y="325"/>
                    <a:pt x="320" y="76"/>
                    <a:pt x="569" y="76"/>
                  </a:cubicBezTo>
                  <a:cubicBezTo>
                    <a:pt x="576" y="76"/>
                    <a:pt x="583" y="76"/>
                    <a:pt x="589" y="76"/>
                  </a:cubicBezTo>
                  <a:cubicBezTo>
                    <a:pt x="704" y="88"/>
                    <a:pt x="807" y="146"/>
                    <a:pt x="893" y="258"/>
                  </a:cubicBezTo>
                  <a:cubicBezTo>
                    <a:pt x="902" y="268"/>
                    <a:pt x="914" y="274"/>
                    <a:pt x="927" y="274"/>
                  </a:cubicBezTo>
                  <a:cubicBezTo>
                    <a:pt x="935" y="274"/>
                    <a:pt x="943" y="271"/>
                    <a:pt x="949" y="266"/>
                  </a:cubicBezTo>
                  <a:cubicBezTo>
                    <a:pt x="966" y="252"/>
                    <a:pt x="969" y="227"/>
                    <a:pt x="955" y="210"/>
                  </a:cubicBezTo>
                  <a:cubicBezTo>
                    <a:pt x="851" y="76"/>
                    <a:pt x="729" y="7"/>
                    <a:pt x="589" y="1"/>
                  </a:cubicBezTo>
                  <a:cubicBezTo>
                    <a:pt x="582" y="1"/>
                    <a:pt x="57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 rot="631844">
              <a:off x="8325043" y="3444182"/>
              <a:ext cx="88190" cy="22732"/>
            </a:xfrm>
            <a:custGeom>
              <a:avLst/>
              <a:gdLst/>
              <a:ahLst/>
              <a:cxnLst/>
              <a:rect l="l" t="t" r="r" b="b"/>
              <a:pathLst>
                <a:path w="1257" h="324" extrusionOk="0">
                  <a:moveTo>
                    <a:pt x="1213" y="0"/>
                  </a:moveTo>
                  <a:cubicBezTo>
                    <a:pt x="1199" y="0"/>
                    <a:pt x="1182" y="11"/>
                    <a:pt x="1175" y="28"/>
                  </a:cubicBezTo>
                  <a:cubicBezTo>
                    <a:pt x="1123" y="197"/>
                    <a:pt x="910" y="246"/>
                    <a:pt x="685" y="246"/>
                  </a:cubicBezTo>
                  <a:cubicBezTo>
                    <a:pt x="386" y="246"/>
                    <a:pt x="63" y="161"/>
                    <a:pt x="57" y="159"/>
                  </a:cubicBezTo>
                  <a:cubicBezTo>
                    <a:pt x="54" y="158"/>
                    <a:pt x="51" y="158"/>
                    <a:pt x="48" y="158"/>
                  </a:cubicBezTo>
                  <a:cubicBezTo>
                    <a:pt x="31" y="158"/>
                    <a:pt x="14" y="171"/>
                    <a:pt x="9" y="187"/>
                  </a:cubicBezTo>
                  <a:cubicBezTo>
                    <a:pt x="1" y="210"/>
                    <a:pt x="15" y="229"/>
                    <a:pt x="37" y="237"/>
                  </a:cubicBezTo>
                  <a:cubicBezTo>
                    <a:pt x="62" y="243"/>
                    <a:pt x="372" y="324"/>
                    <a:pt x="676" y="324"/>
                  </a:cubicBezTo>
                  <a:cubicBezTo>
                    <a:pt x="933" y="324"/>
                    <a:pt x="1184" y="265"/>
                    <a:pt x="1251" y="53"/>
                  </a:cubicBezTo>
                  <a:cubicBezTo>
                    <a:pt x="1256" y="34"/>
                    <a:pt x="1245" y="9"/>
                    <a:pt x="1226" y="3"/>
                  </a:cubicBezTo>
                  <a:cubicBezTo>
                    <a:pt x="1222" y="1"/>
                    <a:pt x="1218" y="0"/>
                    <a:pt x="1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 rot="631844">
              <a:off x="8319499" y="3473861"/>
              <a:ext cx="67774" cy="38798"/>
            </a:xfrm>
            <a:custGeom>
              <a:avLst/>
              <a:gdLst/>
              <a:ahLst/>
              <a:cxnLst/>
              <a:rect l="l" t="t" r="r" b="b"/>
              <a:pathLst>
                <a:path w="966" h="553" extrusionOk="0">
                  <a:moveTo>
                    <a:pt x="47" y="1"/>
                  </a:moveTo>
                  <a:cubicBezTo>
                    <a:pt x="41" y="1"/>
                    <a:pt x="34" y="2"/>
                    <a:pt x="28" y="6"/>
                  </a:cubicBezTo>
                  <a:cubicBezTo>
                    <a:pt x="6" y="11"/>
                    <a:pt x="0" y="36"/>
                    <a:pt x="11" y="59"/>
                  </a:cubicBezTo>
                  <a:cubicBezTo>
                    <a:pt x="20" y="75"/>
                    <a:pt x="237" y="491"/>
                    <a:pt x="555" y="547"/>
                  </a:cubicBezTo>
                  <a:cubicBezTo>
                    <a:pt x="575" y="550"/>
                    <a:pt x="600" y="552"/>
                    <a:pt x="625" y="552"/>
                  </a:cubicBezTo>
                  <a:cubicBezTo>
                    <a:pt x="737" y="552"/>
                    <a:pt x="851" y="505"/>
                    <a:pt x="949" y="402"/>
                  </a:cubicBezTo>
                  <a:cubicBezTo>
                    <a:pt x="966" y="388"/>
                    <a:pt x="966" y="365"/>
                    <a:pt x="952" y="346"/>
                  </a:cubicBezTo>
                  <a:cubicBezTo>
                    <a:pt x="944" y="337"/>
                    <a:pt x="934" y="333"/>
                    <a:pt x="923" y="333"/>
                  </a:cubicBezTo>
                  <a:cubicBezTo>
                    <a:pt x="914" y="333"/>
                    <a:pt x="904" y="336"/>
                    <a:pt x="896" y="343"/>
                  </a:cubicBezTo>
                  <a:cubicBezTo>
                    <a:pt x="804" y="428"/>
                    <a:pt x="711" y="471"/>
                    <a:pt x="617" y="471"/>
                  </a:cubicBezTo>
                  <a:cubicBezTo>
                    <a:pt x="599" y="471"/>
                    <a:pt x="582" y="469"/>
                    <a:pt x="564" y="466"/>
                  </a:cubicBezTo>
                  <a:cubicBezTo>
                    <a:pt x="285" y="416"/>
                    <a:pt x="84" y="25"/>
                    <a:pt x="81" y="22"/>
                  </a:cubicBezTo>
                  <a:cubicBezTo>
                    <a:pt x="75" y="9"/>
                    <a:pt x="62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 rot="631844">
              <a:off x="7700006" y="3258148"/>
              <a:ext cx="169785" cy="172592"/>
            </a:xfrm>
            <a:custGeom>
              <a:avLst/>
              <a:gdLst/>
              <a:ahLst/>
              <a:cxnLst/>
              <a:rect l="l" t="t" r="r" b="b"/>
              <a:pathLst>
                <a:path w="2420" h="2460" extrusionOk="0">
                  <a:moveTo>
                    <a:pt x="1278" y="1"/>
                  </a:moveTo>
                  <a:cubicBezTo>
                    <a:pt x="996" y="1"/>
                    <a:pt x="40" y="1798"/>
                    <a:pt x="40" y="1798"/>
                  </a:cubicBezTo>
                  <a:cubicBezTo>
                    <a:pt x="1" y="1954"/>
                    <a:pt x="896" y="2459"/>
                    <a:pt x="1091" y="2459"/>
                  </a:cubicBezTo>
                  <a:cubicBezTo>
                    <a:pt x="1287" y="2459"/>
                    <a:pt x="2419" y="724"/>
                    <a:pt x="2400" y="565"/>
                  </a:cubicBezTo>
                  <a:cubicBezTo>
                    <a:pt x="2383" y="409"/>
                    <a:pt x="1563" y="40"/>
                    <a:pt x="1287" y="1"/>
                  </a:cubicBezTo>
                  <a:cubicBezTo>
                    <a:pt x="1284" y="1"/>
                    <a:pt x="1281" y="1"/>
                    <a:pt x="1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 rot="631844">
              <a:off x="7699425" y="3255490"/>
              <a:ext cx="173293" cy="178345"/>
            </a:xfrm>
            <a:custGeom>
              <a:avLst/>
              <a:gdLst/>
              <a:ahLst/>
              <a:cxnLst/>
              <a:rect l="l" t="t" r="r" b="b"/>
              <a:pathLst>
                <a:path w="2470" h="2542" extrusionOk="0">
                  <a:moveTo>
                    <a:pt x="1291" y="84"/>
                  </a:moveTo>
                  <a:cubicBezTo>
                    <a:pt x="1291" y="84"/>
                    <a:pt x="1292" y="84"/>
                    <a:pt x="1292" y="84"/>
                  </a:cubicBezTo>
                  <a:cubicBezTo>
                    <a:pt x="1599" y="126"/>
                    <a:pt x="2355" y="500"/>
                    <a:pt x="2369" y="614"/>
                  </a:cubicBezTo>
                  <a:cubicBezTo>
                    <a:pt x="2371" y="804"/>
                    <a:pt x="1247" y="2444"/>
                    <a:pt x="1099" y="2461"/>
                  </a:cubicBezTo>
                  <a:cubicBezTo>
                    <a:pt x="946" y="2461"/>
                    <a:pt x="271" y="2096"/>
                    <a:pt x="112" y="1900"/>
                  </a:cubicBezTo>
                  <a:cubicBezTo>
                    <a:pt x="92" y="1872"/>
                    <a:pt x="84" y="1858"/>
                    <a:pt x="84" y="1850"/>
                  </a:cubicBezTo>
                  <a:cubicBezTo>
                    <a:pt x="452" y="1162"/>
                    <a:pt x="1095" y="84"/>
                    <a:pt x="1291" y="84"/>
                  </a:cubicBezTo>
                  <a:close/>
                  <a:moveTo>
                    <a:pt x="1289" y="0"/>
                  </a:moveTo>
                  <a:cubicBezTo>
                    <a:pt x="991" y="0"/>
                    <a:pt x="173" y="1513"/>
                    <a:pt x="11" y="1817"/>
                  </a:cubicBezTo>
                  <a:cubicBezTo>
                    <a:pt x="11" y="1819"/>
                    <a:pt x="9" y="1825"/>
                    <a:pt x="9" y="1828"/>
                  </a:cubicBezTo>
                  <a:cubicBezTo>
                    <a:pt x="0" y="1861"/>
                    <a:pt x="11" y="1898"/>
                    <a:pt x="48" y="1942"/>
                  </a:cubicBezTo>
                  <a:cubicBezTo>
                    <a:pt x="215" y="2160"/>
                    <a:pt x="918" y="2542"/>
                    <a:pt x="1099" y="2542"/>
                  </a:cubicBezTo>
                  <a:cubicBezTo>
                    <a:pt x="1136" y="2542"/>
                    <a:pt x="1191" y="2522"/>
                    <a:pt x="1331" y="2363"/>
                  </a:cubicBezTo>
                  <a:cubicBezTo>
                    <a:pt x="1694" y="1953"/>
                    <a:pt x="2469" y="759"/>
                    <a:pt x="2450" y="603"/>
                  </a:cubicBezTo>
                  <a:cubicBezTo>
                    <a:pt x="2424" y="408"/>
                    <a:pt x="1554" y="40"/>
                    <a:pt x="1303" y="3"/>
                  </a:cubicBezTo>
                  <a:cubicBezTo>
                    <a:pt x="1297" y="0"/>
                    <a:pt x="1295" y="0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 rot="631844">
              <a:off x="7697726" y="3410520"/>
              <a:ext cx="28835" cy="12208"/>
            </a:xfrm>
            <a:custGeom>
              <a:avLst/>
              <a:gdLst/>
              <a:ahLst/>
              <a:cxnLst/>
              <a:rect l="l" t="t" r="r" b="b"/>
              <a:pathLst>
                <a:path w="411" h="174" extrusionOk="0">
                  <a:moveTo>
                    <a:pt x="0" y="1"/>
                  </a:moveTo>
                  <a:lnTo>
                    <a:pt x="411" y="174"/>
                  </a:lnTo>
                  <a:cubicBezTo>
                    <a:pt x="196" y="2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 rot="631844">
              <a:off x="7694588" y="3407575"/>
              <a:ext cx="35150" cy="17891"/>
            </a:xfrm>
            <a:custGeom>
              <a:avLst/>
              <a:gdLst/>
              <a:ahLst/>
              <a:cxnLst/>
              <a:rect l="l" t="t" r="r" b="b"/>
              <a:pathLst>
                <a:path w="501" h="255" extrusionOk="0">
                  <a:moveTo>
                    <a:pt x="45" y="1"/>
                  </a:moveTo>
                  <a:cubicBezTo>
                    <a:pt x="23" y="1"/>
                    <a:pt x="9" y="14"/>
                    <a:pt x="4" y="34"/>
                  </a:cubicBezTo>
                  <a:cubicBezTo>
                    <a:pt x="1" y="59"/>
                    <a:pt x="18" y="76"/>
                    <a:pt x="40" y="82"/>
                  </a:cubicBezTo>
                  <a:cubicBezTo>
                    <a:pt x="43" y="82"/>
                    <a:pt x="227" y="101"/>
                    <a:pt x="430" y="249"/>
                  </a:cubicBezTo>
                  <a:cubicBezTo>
                    <a:pt x="436" y="252"/>
                    <a:pt x="444" y="255"/>
                    <a:pt x="456" y="255"/>
                  </a:cubicBezTo>
                  <a:cubicBezTo>
                    <a:pt x="470" y="255"/>
                    <a:pt x="483" y="252"/>
                    <a:pt x="489" y="241"/>
                  </a:cubicBezTo>
                  <a:cubicBezTo>
                    <a:pt x="500" y="224"/>
                    <a:pt x="497" y="199"/>
                    <a:pt x="478" y="185"/>
                  </a:cubicBezTo>
                  <a:cubicBezTo>
                    <a:pt x="260" y="26"/>
                    <a:pt x="59" y="1"/>
                    <a:pt x="51" y="1"/>
                  </a:cubicBezTo>
                  <a:cubicBezTo>
                    <a:pt x="49" y="1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 rot="631844">
              <a:off x="7628080" y="3286815"/>
              <a:ext cx="134916" cy="85103"/>
            </a:xfrm>
            <a:custGeom>
              <a:avLst/>
              <a:gdLst/>
              <a:ahLst/>
              <a:cxnLst/>
              <a:rect l="l" t="t" r="r" b="b"/>
              <a:pathLst>
                <a:path w="1923" h="1213" extrusionOk="0">
                  <a:moveTo>
                    <a:pt x="1229" y="0"/>
                  </a:moveTo>
                  <a:cubicBezTo>
                    <a:pt x="931" y="0"/>
                    <a:pt x="667" y="96"/>
                    <a:pt x="667" y="96"/>
                  </a:cubicBezTo>
                  <a:cubicBezTo>
                    <a:pt x="209" y="238"/>
                    <a:pt x="0" y="868"/>
                    <a:pt x="170" y="1117"/>
                  </a:cubicBezTo>
                  <a:cubicBezTo>
                    <a:pt x="215" y="1185"/>
                    <a:pt x="328" y="1213"/>
                    <a:pt x="468" y="1213"/>
                  </a:cubicBezTo>
                  <a:cubicBezTo>
                    <a:pt x="839" y="1213"/>
                    <a:pt x="1405" y="1022"/>
                    <a:pt x="1423" y="910"/>
                  </a:cubicBezTo>
                  <a:cubicBezTo>
                    <a:pt x="1448" y="757"/>
                    <a:pt x="907" y="695"/>
                    <a:pt x="907" y="695"/>
                  </a:cubicBezTo>
                  <a:cubicBezTo>
                    <a:pt x="907" y="695"/>
                    <a:pt x="1649" y="567"/>
                    <a:pt x="1682" y="497"/>
                  </a:cubicBezTo>
                  <a:cubicBezTo>
                    <a:pt x="1713" y="428"/>
                    <a:pt x="1169" y="322"/>
                    <a:pt x="1169" y="322"/>
                  </a:cubicBezTo>
                  <a:cubicBezTo>
                    <a:pt x="1169" y="322"/>
                    <a:pt x="1922" y="143"/>
                    <a:pt x="1523" y="37"/>
                  </a:cubicBezTo>
                  <a:cubicBezTo>
                    <a:pt x="1427" y="10"/>
                    <a:pt x="1326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 rot="631844">
              <a:off x="7752870" y="3297326"/>
              <a:ext cx="76053" cy="75772"/>
            </a:xfrm>
            <a:custGeom>
              <a:avLst/>
              <a:gdLst/>
              <a:ahLst/>
              <a:cxnLst/>
              <a:rect l="l" t="t" r="r" b="b"/>
              <a:pathLst>
                <a:path w="1084" h="1080" extrusionOk="0">
                  <a:moveTo>
                    <a:pt x="542" y="0"/>
                  </a:moveTo>
                  <a:cubicBezTo>
                    <a:pt x="243" y="0"/>
                    <a:pt x="1" y="240"/>
                    <a:pt x="1" y="542"/>
                  </a:cubicBezTo>
                  <a:cubicBezTo>
                    <a:pt x="1" y="840"/>
                    <a:pt x="243" y="1080"/>
                    <a:pt x="542" y="1080"/>
                  </a:cubicBezTo>
                  <a:cubicBezTo>
                    <a:pt x="840" y="1080"/>
                    <a:pt x="1083" y="840"/>
                    <a:pt x="1083" y="542"/>
                  </a:cubicBezTo>
                  <a:cubicBezTo>
                    <a:pt x="1083" y="240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F4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 rot="631844">
              <a:off x="7780081" y="3312687"/>
              <a:ext cx="16698" cy="23223"/>
            </a:xfrm>
            <a:custGeom>
              <a:avLst/>
              <a:gdLst/>
              <a:ahLst/>
              <a:cxnLst/>
              <a:rect l="l" t="t" r="r" b="b"/>
              <a:pathLst>
                <a:path w="238" h="331" extrusionOk="0">
                  <a:moveTo>
                    <a:pt x="189" y="0"/>
                  </a:moveTo>
                  <a:cubicBezTo>
                    <a:pt x="176" y="0"/>
                    <a:pt x="164" y="7"/>
                    <a:pt x="157" y="21"/>
                  </a:cubicBezTo>
                  <a:lnTo>
                    <a:pt x="12" y="266"/>
                  </a:lnTo>
                  <a:cubicBezTo>
                    <a:pt x="1" y="288"/>
                    <a:pt x="3" y="314"/>
                    <a:pt x="26" y="322"/>
                  </a:cubicBezTo>
                  <a:cubicBezTo>
                    <a:pt x="31" y="327"/>
                    <a:pt x="40" y="330"/>
                    <a:pt x="45" y="330"/>
                  </a:cubicBezTo>
                  <a:cubicBezTo>
                    <a:pt x="56" y="330"/>
                    <a:pt x="70" y="322"/>
                    <a:pt x="81" y="308"/>
                  </a:cubicBezTo>
                  <a:lnTo>
                    <a:pt x="227" y="60"/>
                  </a:lnTo>
                  <a:cubicBezTo>
                    <a:pt x="238" y="40"/>
                    <a:pt x="235" y="15"/>
                    <a:pt x="213" y="7"/>
                  </a:cubicBezTo>
                  <a:cubicBezTo>
                    <a:pt x="205" y="3"/>
                    <a:pt x="197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 rot="631844">
              <a:off x="7789677" y="3323782"/>
              <a:ext cx="19224" cy="24696"/>
            </a:xfrm>
            <a:custGeom>
              <a:avLst/>
              <a:gdLst/>
              <a:ahLst/>
              <a:cxnLst/>
              <a:rect l="l" t="t" r="r" b="b"/>
              <a:pathLst>
                <a:path w="274" h="352" extrusionOk="0">
                  <a:moveTo>
                    <a:pt x="228" y="0"/>
                  </a:moveTo>
                  <a:cubicBezTo>
                    <a:pt x="216" y="0"/>
                    <a:pt x="203" y="7"/>
                    <a:pt x="193" y="19"/>
                  </a:cubicBezTo>
                  <a:lnTo>
                    <a:pt x="14" y="290"/>
                  </a:lnTo>
                  <a:cubicBezTo>
                    <a:pt x="0" y="306"/>
                    <a:pt x="6" y="332"/>
                    <a:pt x="22" y="346"/>
                  </a:cubicBezTo>
                  <a:cubicBezTo>
                    <a:pt x="31" y="348"/>
                    <a:pt x="42" y="351"/>
                    <a:pt x="48" y="351"/>
                  </a:cubicBezTo>
                  <a:cubicBezTo>
                    <a:pt x="62" y="351"/>
                    <a:pt x="73" y="346"/>
                    <a:pt x="78" y="334"/>
                  </a:cubicBezTo>
                  <a:lnTo>
                    <a:pt x="260" y="64"/>
                  </a:lnTo>
                  <a:cubicBezTo>
                    <a:pt x="274" y="47"/>
                    <a:pt x="268" y="22"/>
                    <a:pt x="248" y="8"/>
                  </a:cubicBezTo>
                  <a:cubicBezTo>
                    <a:pt x="242" y="3"/>
                    <a:pt x="23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 rot="631844">
              <a:off x="7760753" y="3331607"/>
              <a:ext cx="40412" cy="28134"/>
            </a:xfrm>
            <a:custGeom>
              <a:avLst/>
              <a:gdLst/>
              <a:ahLst/>
              <a:cxnLst/>
              <a:rect l="l" t="t" r="r" b="b"/>
              <a:pathLst>
                <a:path w="576" h="401" extrusionOk="0">
                  <a:moveTo>
                    <a:pt x="71" y="0"/>
                  </a:moveTo>
                  <a:cubicBezTo>
                    <a:pt x="59" y="0"/>
                    <a:pt x="48" y="5"/>
                    <a:pt x="40" y="16"/>
                  </a:cubicBezTo>
                  <a:cubicBezTo>
                    <a:pt x="37" y="18"/>
                    <a:pt x="1" y="60"/>
                    <a:pt x="9" y="122"/>
                  </a:cubicBezTo>
                  <a:cubicBezTo>
                    <a:pt x="12" y="191"/>
                    <a:pt x="62" y="261"/>
                    <a:pt x="146" y="331"/>
                  </a:cubicBezTo>
                  <a:cubicBezTo>
                    <a:pt x="205" y="381"/>
                    <a:pt x="266" y="401"/>
                    <a:pt x="322" y="401"/>
                  </a:cubicBezTo>
                  <a:cubicBezTo>
                    <a:pt x="428" y="401"/>
                    <a:pt x="517" y="331"/>
                    <a:pt x="562" y="281"/>
                  </a:cubicBezTo>
                  <a:cubicBezTo>
                    <a:pt x="576" y="261"/>
                    <a:pt x="573" y="239"/>
                    <a:pt x="556" y="225"/>
                  </a:cubicBezTo>
                  <a:cubicBezTo>
                    <a:pt x="549" y="219"/>
                    <a:pt x="540" y="216"/>
                    <a:pt x="531" y="216"/>
                  </a:cubicBezTo>
                  <a:cubicBezTo>
                    <a:pt x="520" y="216"/>
                    <a:pt x="508" y="221"/>
                    <a:pt x="500" y="230"/>
                  </a:cubicBezTo>
                  <a:cubicBezTo>
                    <a:pt x="498" y="236"/>
                    <a:pt x="427" y="321"/>
                    <a:pt x="327" y="321"/>
                  </a:cubicBezTo>
                  <a:cubicBezTo>
                    <a:pt x="287" y="321"/>
                    <a:pt x="243" y="307"/>
                    <a:pt x="196" y="269"/>
                  </a:cubicBezTo>
                  <a:cubicBezTo>
                    <a:pt x="43" y="144"/>
                    <a:pt x="96" y="71"/>
                    <a:pt x="99" y="66"/>
                  </a:cubicBezTo>
                  <a:cubicBezTo>
                    <a:pt x="113" y="49"/>
                    <a:pt x="113" y="24"/>
                    <a:pt x="96" y="10"/>
                  </a:cubicBezTo>
                  <a:cubicBezTo>
                    <a:pt x="89" y="4"/>
                    <a:pt x="80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 rot="631844">
              <a:off x="7759071" y="3367094"/>
              <a:ext cx="146913" cy="110992"/>
            </a:xfrm>
            <a:custGeom>
              <a:avLst/>
              <a:gdLst/>
              <a:ahLst/>
              <a:cxnLst/>
              <a:rect l="l" t="t" r="r" b="b"/>
              <a:pathLst>
                <a:path w="2094" h="1582" extrusionOk="0">
                  <a:moveTo>
                    <a:pt x="580" y="1"/>
                  </a:moveTo>
                  <a:cubicBezTo>
                    <a:pt x="68" y="1"/>
                    <a:pt x="944" y="488"/>
                    <a:pt x="944" y="488"/>
                  </a:cubicBezTo>
                  <a:cubicBezTo>
                    <a:pt x="944" y="488"/>
                    <a:pt x="632" y="317"/>
                    <a:pt x="381" y="317"/>
                  </a:cubicBezTo>
                  <a:cubicBezTo>
                    <a:pt x="298" y="317"/>
                    <a:pt x="222" y="335"/>
                    <a:pt x="166" y="385"/>
                  </a:cubicBezTo>
                  <a:cubicBezTo>
                    <a:pt x="63" y="477"/>
                    <a:pt x="657" y="826"/>
                    <a:pt x="657" y="826"/>
                  </a:cubicBezTo>
                  <a:cubicBezTo>
                    <a:pt x="657" y="826"/>
                    <a:pt x="234" y="633"/>
                    <a:pt x="78" y="633"/>
                  </a:cubicBezTo>
                  <a:cubicBezTo>
                    <a:pt x="23" y="633"/>
                    <a:pt x="1" y="656"/>
                    <a:pt x="41" y="720"/>
                  </a:cubicBezTo>
                  <a:cubicBezTo>
                    <a:pt x="187" y="959"/>
                    <a:pt x="678" y="1581"/>
                    <a:pt x="1062" y="1581"/>
                  </a:cubicBezTo>
                  <a:cubicBezTo>
                    <a:pt x="1082" y="1581"/>
                    <a:pt x="1101" y="1580"/>
                    <a:pt x="1120" y="1576"/>
                  </a:cubicBezTo>
                  <a:cubicBezTo>
                    <a:pt x="1511" y="1512"/>
                    <a:pt x="2094" y="1479"/>
                    <a:pt x="1924" y="1063"/>
                  </a:cubicBezTo>
                  <a:cubicBezTo>
                    <a:pt x="1924" y="1063"/>
                    <a:pt x="1502" y="56"/>
                    <a:pt x="643" y="3"/>
                  </a:cubicBezTo>
                  <a:cubicBezTo>
                    <a:pt x="620" y="2"/>
                    <a:pt x="599" y="1"/>
                    <a:pt x="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 rot="631844">
              <a:off x="7809944" y="3388535"/>
              <a:ext cx="31993" cy="16137"/>
            </a:xfrm>
            <a:custGeom>
              <a:avLst/>
              <a:gdLst/>
              <a:ahLst/>
              <a:cxnLst/>
              <a:rect l="l" t="t" r="r" b="b"/>
              <a:pathLst>
                <a:path w="456" h="230" extrusionOk="0">
                  <a:moveTo>
                    <a:pt x="1" y="0"/>
                  </a:moveTo>
                  <a:lnTo>
                    <a:pt x="456" y="229"/>
                  </a:lnTo>
                  <a:cubicBezTo>
                    <a:pt x="397" y="18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 rot="631844">
              <a:off x="7806865" y="3385716"/>
              <a:ext cx="38026" cy="21679"/>
            </a:xfrm>
            <a:custGeom>
              <a:avLst/>
              <a:gdLst/>
              <a:ahLst/>
              <a:cxnLst/>
              <a:rect l="l" t="t" r="r" b="b"/>
              <a:pathLst>
                <a:path w="542" h="309" extrusionOk="0">
                  <a:moveTo>
                    <a:pt x="44" y="1"/>
                  </a:moveTo>
                  <a:cubicBezTo>
                    <a:pt x="30" y="1"/>
                    <a:pt x="15" y="9"/>
                    <a:pt x="9" y="24"/>
                  </a:cubicBezTo>
                  <a:cubicBezTo>
                    <a:pt x="0" y="43"/>
                    <a:pt x="9" y="65"/>
                    <a:pt x="28" y="77"/>
                  </a:cubicBezTo>
                  <a:cubicBezTo>
                    <a:pt x="179" y="146"/>
                    <a:pt x="433" y="266"/>
                    <a:pt x="472" y="297"/>
                  </a:cubicBezTo>
                  <a:cubicBezTo>
                    <a:pt x="477" y="303"/>
                    <a:pt x="486" y="308"/>
                    <a:pt x="497" y="308"/>
                  </a:cubicBezTo>
                  <a:cubicBezTo>
                    <a:pt x="511" y="308"/>
                    <a:pt x="519" y="300"/>
                    <a:pt x="528" y="289"/>
                  </a:cubicBezTo>
                  <a:cubicBezTo>
                    <a:pt x="542" y="272"/>
                    <a:pt x="539" y="247"/>
                    <a:pt x="519" y="233"/>
                  </a:cubicBezTo>
                  <a:cubicBezTo>
                    <a:pt x="461" y="188"/>
                    <a:pt x="101" y="24"/>
                    <a:pt x="59" y="4"/>
                  </a:cubicBezTo>
                  <a:cubicBezTo>
                    <a:pt x="55" y="2"/>
                    <a:pt x="50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 rot="631844">
              <a:off x="7785401" y="3407370"/>
              <a:ext cx="30940" cy="18241"/>
            </a:xfrm>
            <a:custGeom>
              <a:avLst/>
              <a:gdLst/>
              <a:ahLst/>
              <a:cxnLst/>
              <a:rect l="l" t="t" r="r" b="b"/>
              <a:pathLst>
                <a:path w="441" h="260" extrusionOk="0">
                  <a:moveTo>
                    <a:pt x="0" y="1"/>
                  </a:moveTo>
                  <a:lnTo>
                    <a:pt x="441" y="260"/>
                  </a:lnTo>
                  <a:cubicBezTo>
                    <a:pt x="374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 rot="631844">
              <a:off x="7782288" y="3404287"/>
              <a:ext cx="37255" cy="23924"/>
            </a:xfrm>
            <a:custGeom>
              <a:avLst/>
              <a:gdLst/>
              <a:ahLst/>
              <a:cxnLst/>
              <a:rect l="l" t="t" r="r" b="b"/>
              <a:pathLst>
                <a:path w="531" h="341" extrusionOk="0">
                  <a:moveTo>
                    <a:pt x="46" y="1"/>
                  </a:moveTo>
                  <a:cubicBezTo>
                    <a:pt x="31" y="1"/>
                    <a:pt x="15" y="8"/>
                    <a:pt x="9" y="25"/>
                  </a:cubicBezTo>
                  <a:cubicBezTo>
                    <a:pt x="0" y="42"/>
                    <a:pt x="9" y="67"/>
                    <a:pt x="28" y="75"/>
                  </a:cubicBezTo>
                  <a:cubicBezTo>
                    <a:pt x="168" y="139"/>
                    <a:pt x="408" y="265"/>
                    <a:pt x="455" y="324"/>
                  </a:cubicBezTo>
                  <a:cubicBezTo>
                    <a:pt x="461" y="335"/>
                    <a:pt x="472" y="340"/>
                    <a:pt x="486" y="340"/>
                  </a:cubicBezTo>
                  <a:cubicBezTo>
                    <a:pt x="497" y="340"/>
                    <a:pt x="503" y="340"/>
                    <a:pt x="505" y="332"/>
                  </a:cubicBezTo>
                  <a:cubicBezTo>
                    <a:pt x="528" y="318"/>
                    <a:pt x="530" y="293"/>
                    <a:pt x="516" y="276"/>
                  </a:cubicBezTo>
                  <a:cubicBezTo>
                    <a:pt x="444" y="178"/>
                    <a:pt x="98" y="19"/>
                    <a:pt x="59" y="3"/>
                  </a:cubicBezTo>
                  <a:cubicBezTo>
                    <a:pt x="55" y="1"/>
                    <a:pt x="51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 rot="631844">
              <a:off x="7686462" y="3311367"/>
              <a:ext cx="32554" cy="4210"/>
            </a:xfrm>
            <a:custGeom>
              <a:avLst/>
              <a:gdLst/>
              <a:ahLst/>
              <a:cxnLst/>
              <a:rect l="l" t="t" r="r" b="b"/>
              <a:pathLst>
                <a:path w="464" h="60" extrusionOk="0">
                  <a:moveTo>
                    <a:pt x="413" y="0"/>
                  </a:moveTo>
                  <a:cubicBezTo>
                    <a:pt x="265" y="0"/>
                    <a:pt x="1" y="59"/>
                    <a:pt x="1" y="59"/>
                  </a:cubicBezTo>
                  <a:lnTo>
                    <a:pt x="464" y="3"/>
                  </a:lnTo>
                  <a:cubicBezTo>
                    <a:pt x="449" y="1"/>
                    <a:pt x="432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 rot="631844">
              <a:off x="7683155" y="3308598"/>
              <a:ext cx="38798" cy="9822"/>
            </a:xfrm>
            <a:custGeom>
              <a:avLst/>
              <a:gdLst/>
              <a:ahLst/>
              <a:cxnLst/>
              <a:rect l="l" t="t" r="r" b="b"/>
              <a:pathLst>
                <a:path w="553" h="140" extrusionOk="0">
                  <a:moveTo>
                    <a:pt x="450" y="1"/>
                  </a:moveTo>
                  <a:cubicBezTo>
                    <a:pt x="299" y="1"/>
                    <a:pt x="51" y="57"/>
                    <a:pt x="39" y="59"/>
                  </a:cubicBezTo>
                  <a:cubicBezTo>
                    <a:pt x="20" y="67"/>
                    <a:pt x="0" y="90"/>
                    <a:pt x="9" y="109"/>
                  </a:cubicBezTo>
                  <a:cubicBezTo>
                    <a:pt x="11" y="126"/>
                    <a:pt x="28" y="140"/>
                    <a:pt x="48" y="140"/>
                  </a:cubicBezTo>
                  <a:cubicBezTo>
                    <a:pt x="48" y="140"/>
                    <a:pt x="50" y="140"/>
                    <a:pt x="56" y="137"/>
                  </a:cubicBezTo>
                  <a:cubicBezTo>
                    <a:pt x="138" y="120"/>
                    <a:pt x="344" y="78"/>
                    <a:pt x="458" y="78"/>
                  </a:cubicBezTo>
                  <a:cubicBezTo>
                    <a:pt x="475" y="78"/>
                    <a:pt x="490" y="79"/>
                    <a:pt x="502" y="81"/>
                  </a:cubicBezTo>
                  <a:cubicBezTo>
                    <a:pt x="504" y="82"/>
                    <a:pt x="506" y="82"/>
                    <a:pt x="508" y="82"/>
                  </a:cubicBezTo>
                  <a:cubicBezTo>
                    <a:pt x="528" y="82"/>
                    <a:pt x="545" y="69"/>
                    <a:pt x="550" y="51"/>
                  </a:cubicBezTo>
                  <a:cubicBezTo>
                    <a:pt x="553" y="28"/>
                    <a:pt x="539" y="9"/>
                    <a:pt x="516" y="6"/>
                  </a:cubicBezTo>
                  <a:cubicBezTo>
                    <a:pt x="498" y="2"/>
                    <a:pt x="476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 rot="631844">
              <a:off x="7678479" y="3332777"/>
              <a:ext cx="31993" cy="8840"/>
            </a:xfrm>
            <a:custGeom>
              <a:avLst/>
              <a:gdLst/>
              <a:ahLst/>
              <a:cxnLst/>
              <a:rect l="l" t="t" r="r" b="b"/>
              <a:pathLst>
                <a:path w="456" h="126" extrusionOk="0">
                  <a:moveTo>
                    <a:pt x="455" y="0"/>
                  </a:moveTo>
                  <a:cubicBezTo>
                    <a:pt x="455" y="0"/>
                    <a:pt x="81" y="78"/>
                    <a:pt x="0" y="126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 rot="631844">
              <a:off x="7675549" y="3329864"/>
              <a:ext cx="38237" cy="14523"/>
            </a:xfrm>
            <a:custGeom>
              <a:avLst/>
              <a:gdLst/>
              <a:ahLst/>
              <a:cxnLst/>
              <a:rect l="l" t="t" r="r" b="b"/>
              <a:pathLst>
                <a:path w="545" h="207" extrusionOk="0">
                  <a:moveTo>
                    <a:pt x="494" y="0"/>
                  </a:moveTo>
                  <a:cubicBezTo>
                    <a:pt x="493" y="0"/>
                    <a:pt x="491" y="0"/>
                    <a:pt x="489" y="1"/>
                  </a:cubicBezTo>
                  <a:cubicBezTo>
                    <a:pt x="447" y="9"/>
                    <a:pt x="107" y="84"/>
                    <a:pt x="26" y="129"/>
                  </a:cubicBezTo>
                  <a:cubicBezTo>
                    <a:pt x="9" y="140"/>
                    <a:pt x="1" y="165"/>
                    <a:pt x="12" y="185"/>
                  </a:cubicBezTo>
                  <a:cubicBezTo>
                    <a:pt x="17" y="199"/>
                    <a:pt x="31" y="207"/>
                    <a:pt x="45" y="207"/>
                  </a:cubicBezTo>
                  <a:cubicBezTo>
                    <a:pt x="54" y="207"/>
                    <a:pt x="59" y="201"/>
                    <a:pt x="68" y="199"/>
                  </a:cubicBezTo>
                  <a:cubicBezTo>
                    <a:pt x="121" y="168"/>
                    <a:pt x="360" y="112"/>
                    <a:pt x="506" y="81"/>
                  </a:cubicBezTo>
                  <a:cubicBezTo>
                    <a:pt x="528" y="73"/>
                    <a:pt x="545" y="54"/>
                    <a:pt x="539" y="31"/>
                  </a:cubicBezTo>
                  <a:cubicBezTo>
                    <a:pt x="531" y="13"/>
                    <a:pt x="51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 rot="631844">
              <a:off x="7914571" y="3734998"/>
              <a:ext cx="56057" cy="59285"/>
            </a:xfrm>
            <a:custGeom>
              <a:avLst/>
              <a:gdLst/>
              <a:ahLst/>
              <a:cxnLst/>
              <a:rect l="l" t="t" r="r" b="b"/>
              <a:pathLst>
                <a:path w="799" h="845" extrusionOk="0">
                  <a:moveTo>
                    <a:pt x="494" y="0"/>
                  </a:moveTo>
                  <a:cubicBezTo>
                    <a:pt x="489" y="0"/>
                    <a:pt x="483" y="2"/>
                    <a:pt x="478" y="4"/>
                  </a:cubicBezTo>
                  <a:cubicBezTo>
                    <a:pt x="461" y="10"/>
                    <a:pt x="447" y="35"/>
                    <a:pt x="458" y="55"/>
                  </a:cubicBezTo>
                  <a:cubicBezTo>
                    <a:pt x="561" y="306"/>
                    <a:pt x="670" y="691"/>
                    <a:pt x="575" y="758"/>
                  </a:cubicBezTo>
                  <a:cubicBezTo>
                    <a:pt x="568" y="762"/>
                    <a:pt x="556" y="767"/>
                    <a:pt x="538" y="767"/>
                  </a:cubicBezTo>
                  <a:cubicBezTo>
                    <a:pt x="479" y="767"/>
                    <a:pt x="350" y="720"/>
                    <a:pt x="70" y="479"/>
                  </a:cubicBezTo>
                  <a:cubicBezTo>
                    <a:pt x="62" y="472"/>
                    <a:pt x="52" y="469"/>
                    <a:pt x="43" y="469"/>
                  </a:cubicBezTo>
                  <a:cubicBezTo>
                    <a:pt x="32" y="469"/>
                    <a:pt x="22" y="473"/>
                    <a:pt x="14" y="482"/>
                  </a:cubicBezTo>
                  <a:cubicBezTo>
                    <a:pt x="0" y="498"/>
                    <a:pt x="0" y="523"/>
                    <a:pt x="17" y="537"/>
                  </a:cubicBezTo>
                  <a:cubicBezTo>
                    <a:pt x="254" y="741"/>
                    <a:pt x="425" y="844"/>
                    <a:pt x="536" y="844"/>
                  </a:cubicBezTo>
                  <a:cubicBezTo>
                    <a:pt x="570" y="844"/>
                    <a:pt x="597" y="836"/>
                    <a:pt x="625" y="819"/>
                  </a:cubicBezTo>
                  <a:cubicBezTo>
                    <a:pt x="798" y="694"/>
                    <a:pt x="575" y="136"/>
                    <a:pt x="531" y="24"/>
                  </a:cubicBezTo>
                  <a:cubicBezTo>
                    <a:pt x="524" y="11"/>
                    <a:pt x="510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 rot="631844">
              <a:off x="7707443" y="3581324"/>
              <a:ext cx="32203" cy="43920"/>
            </a:xfrm>
            <a:custGeom>
              <a:avLst/>
              <a:gdLst/>
              <a:ahLst/>
              <a:cxnLst/>
              <a:rect l="l" t="t" r="r" b="b"/>
              <a:pathLst>
                <a:path w="459" h="626" extrusionOk="0">
                  <a:moveTo>
                    <a:pt x="413" y="0"/>
                  </a:moveTo>
                  <a:cubicBezTo>
                    <a:pt x="404" y="0"/>
                    <a:pt x="396" y="3"/>
                    <a:pt x="388" y="9"/>
                  </a:cubicBezTo>
                  <a:cubicBezTo>
                    <a:pt x="374" y="18"/>
                    <a:pt x="20" y="294"/>
                    <a:pt x="1" y="584"/>
                  </a:cubicBezTo>
                  <a:cubicBezTo>
                    <a:pt x="1" y="603"/>
                    <a:pt x="17" y="623"/>
                    <a:pt x="40" y="626"/>
                  </a:cubicBezTo>
                  <a:lnTo>
                    <a:pt x="42" y="626"/>
                  </a:lnTo>
                  <a:cubicBezTo>
                    <a:pt x="68" y="626"/>
                    <a:pt x="82" y="612"/>
                    <a:pt x="82" y="587"/>
                  </a:cubicBezTo>
                  <a:cubicBezTo>
                    <a:pt x="98" y="336"/>
                    <a:pt x="433" y="73"/>
                    <a:pt x="436" y="71"/>
                  </a:cubicBezTo>
                  <a:cubicBezTo>
                    <a:pt x="453" y="57"/>
                    <a:pt x="458" y="32"/>
                    <a:pt x="444" y="15"/>
                  </a:cubicBezTo>
                  <a:cubicBezTo>
                    <a:pt x="436" y="5"/>
                    <a:pt x="42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 rot="631844">
              <a:off x="7830304" y="3625716"/>
              <a:ext cx="65459" cy="116605"/>
            </a:xfrm>
            <a:custGeom>
              <a:avLst/>
              <a:gdLst/>
              <a:ahLst/>
              <a:cxnLst/>
              <a:rect l="l" t="t" r="r" b="b"/>
              <a:pathLst>
                <a:path w="933" h="1662" extrusionOk="0">
                  <a:moveTo>
                    <a:pt x="45" y="0"/>
                  </a:moveTo>
                  <a:cubicBezTo>
                    <a:pt x="40" y="0"/>
                    <a:pt x="36" y="1"/>
                    <a:pt x="31" y="2"/>
                  </a:cubicBezTo>
                  <a:cubicBezTo>
                    <a:pt x="12" y="10"/>
                    <a:pt x="0" y="33"/>
                    <a:pt x="9" y="55"/>
                  </a:cubicBezTo>
                  <a:cubicBezTo>
                    <a:pt x="25" y="97"/>
                    <a:pt x="388" y="1101"/>
                    <a:pt x="854" y="1648"/>
                  </a:cubicBezTo>
                  <a:cubicBezTo>
                    <a:pt x="862" y="1656"/>
                    <a:pt x="876" y="1662"/>
                    <a:pt x="888" y="1662"/>
                  </a:cubicBezTo>
                  <a:cubicBezTo>
                    <a:pt x="896" y="1662"/>
                    <a:pt x="904" y="1659"/>
                    <a:pt x="915" y="1651"/>
                  </a:cubicBezTo>
                  <a:cubicBezTo>
                    <a:pt x="932" y="1637"/>
                    <a:pt x="932" y="1614"/>
                    <a:pt x="918" y="1595"/>
                  </a:cubicBezTo>
                  <a:cubicBezTo>
                    <a:pt x="458" y="1059"/>
                    <a:pt x="87" y="38"/>
                    <a:pt x="84" y="27"/>
                  </a:cubicBezTo>
                  <a:cubicBezTo>
                    <a:pt x="80" y="9"/>
                    <a:pt x="63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 rot="631844">
              <a:off x="7864633" y="3930896"/>
              <a:ext cx="260431" cy="34729"/>
            </a:xfrm>
            <a:custGeom>
              <a:avLst/>
              <a:gdLst/>
              <a:ahLst/>
              <a:cxnLst/>
              <a:rect l="l" t="t" r="r" b="b"/>
              <a:pathLst>
                <a:path w="3712" h="495" extrusionOk="0">
                  <a:moveTo>
                    <a:pt x="1460" y="1"/>
                  </a:moveTo>
                  <a:cubicBezTo>
                    <a:pt x="1397" y="1"/>
                    <a:pt x="1336" y="16"/>
                    <a:pt x="1276" y="51"/>
                  </a:cubicBezTo>
                  <a:cubicBezTo>
                    <a:pt x="970" y="233"/>
                    <a:pt x="724" y="290"/>
                    <a:pt x="536" y="290"/>
                  </a:cubicBezTo>
                  <a:cubicBezTo>
                    <a:pt x="238" y="290"/>
                    <a:pt x="87" y="147"/>
                    <a:pt x="76" y="135"/>
                  </a:cubicBezTo>
                  <a:cubicBezTo>
                    <a:pt x="69" y="126"/>
                    <a:pt x="60" y="122"/>
                    <a:pt x="49" y="122"/>
                  </a:cubicBezTo>
                  <a:cubicBezTo>
                    <a:pt x="39" y="122"/>
                    <a:pt x="29" y="126"/>
                    <a:pt x="20" y="135"/>
                  </a:cubicBezTo>
                  <a:cubicBezTo>
                    <a:pt x="1" y="149"/>
                    <a:pt x="1" y="174"/>
                    <a:pt x="20" y="191"/>
                  </a:cubicBezTo>
                  <a:cubicBezTo>
                    <a:pt x="31" y="205"/>
                    <a:pt x="202" y="372"/>
                    <a:pt x="537" y="372"/>
                  </a:cubicBezTo>
                  <a:cubicBezTo>
                    <a:pt x="738" y="372"/>
                    <a:pt x="998" y="311"/>
                    <a:pt x="1318" y="121"/>
                  </a:cubicBezTo>
                  <a:cubicBezTo>
                    <a:pt x="1363" y="94"/>
                    <a:pt x="1410" y="83"/>
                    <a:pt x="1461" y="83"/>
                  </a:cubicBezTo>
                  <a:cubicBezTo>
                    <a:pt x="1586" y="83"/>
                    <a:pt x="1729" y="153"/>
                    <a:pt x="1898" y="238"/>
                  </a:cubicBezTo>
                  <a:cubicBezTo>
                    <a:pt x="2135" y="355"/>
                    <a:pt x="2423" y="495"/>
                    <a:pt x="2777" y="495"/>
                  </a:cubicBezTo>
                  <a:cubicBezTo>
                    <a:pt x="3039" y="495"/>
                    <a:pt x="3340" y="419"/>
                    <a:pt x="3683" y="199"/>
                  </a:cubicBezTo>
                  <a:cubicBezTo>
                    <a:pt x="3706" y="188"/>
                    <a:pt x="3711" y="163"/>
                    <a:pt x="3697" y="143"/>
                  </a:cubicBezTo>
                  <a:cubicBezTo>
                    <a:pt x="3689" y="129"/>
                    <a:pt x="3676" y="122"/>
                    <a:pt x="3664" y="122"/>
                  </a:cubicBezTo>
                  <a:cubicBezTo>
                    <a:pt x="3656" y="122"/>
                    <a:pt x="3649" y="124"/>
                    <a:pt x="3642" y="129"/>
                  </a:cubicBezTo>
                  <a:cubicBezTo>
                    <a:pt x="3308" y="340"/>
                    <a:pt x="3023" y="415"/>
                    <a:pt x="2775" y="415"/>
                  </a:cubicBezTo>
                  <a:cubicBezTo>
                    <a:pt x="2442" y="415"/>
                    <a:pt x="2172" y="281"/>
                    <a:pt x="1934" y="163"/>
                  </a:cubicBezTo>
                  <a:cubicBezTo>
                    <a:pt x="1761" y="79"/>
                    <a:pt x="1606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 rot="631844">
              <a:off x="8158471" y="3886081"/>
              <a:ext cx="71492" cy="73457"/>
            </a:xfrm>
            <a:custGeom>
              <a:avLst/>
              <a:gdLst/>
              <a:ahLst/>
              <a:cxnLst/>
              <a:rect l="l" t="t" r="r" b="b"/>
              <a:pathLst>
                <a:path w="1019" h="1047" extrusionOk="0">
                  <a:moveTo>
                    <a:pt x="695" y="82"/>
                  </a:moveTo>
                  <a:cubicBezTo>
                    <a:pt x="787" y="115"/>
                    <a:pt x="879" y="227"/>
                    <a:pt x="918" y="277"/>
                  </a:cubicBezTo>
                  <a:cubicBezTo>
                    <a:pt x="656" y="603"/>
                    <a:pt x="357" y="946"/>
                    <a:pt x="290" y="963"/>
                  </a:cubicBezTo>
                  <a:cubicBezTo>
                    <a:pt x="271" y="963"/>
                    <a:pt x="234" y="944"/>
                    <a:pt x="190" y="891"/>
                  </a:cubicBezTo>
                  <a:cubicBezTo>
                    <a:pt x="126" y="813"/>
                    <a:pt x="89" y="715"/>
                    <a:pt x="95" y="656"/>
                  </a:cubicBezTo>
                  <a:cubicBezTo>
                    <a:pt x="326" y="375"/>
                    <a:pt x="608" y="82"/>
                    <a:pt x="695" y="82"/>
                  </a:cubicBezTo>
                  <a:close/>
                  <a:moveTo>
                    <a:pt x="698" y="1"/>
                  </a:moveTo>
                  <a:cubicBezTo>
                    <a:pt x="536" y="1"/>
                    <a:pt x="112" y="514"/>
                    <a:pt x="34" y="617"/>
                  </a:cubicBezTo>
                  <a:cubicBezTo>
                    <a:pt x="25" y="623"/>
                    <a:pt x="25" y="628"/>
                    <a:pt x="22" y="637"/>
                  </a:cubicBezTo>
                  <a:cubicBezTo>
                    <a:pt x="0" y="729"/>
                    <a:pt x="64" y="860"/>
                    <a:pt x="131" y="944"/>
                  </a:cubicBezTo>
                  <a:cubicBezTo>
                    <a:pt x="162" y="980"/>
                    <a:pt x="223" y="1047"/>
                    <a:pt x="293" y="1047"/>
                  </a:cubicBezTo>
                  <a:cubicBezTo>
                    <a:pt x="399" y="1047"/>
                    <a:pt x="781" y="581"/>
                    <a:pt x="1004" y="305"/>
                  </a:cubicBezTo>
                  <a:cubicBezTo>
                    <a:pt x="1018" y="291"/>
                    <a:pt x="1018" y="269"/>
                    <a:pt x="1010" y="255"/>
                  </a:cubicBezTo>
                  <a:cubicBezTo>
                    <a:pt x="1002" y="249"/>
                    <a:pt x="870" y="65"/>
                    <a:pt x="731" y="9"/>
                  </a:cubicBezTo>
                  <a:cubicBezTo>
                    <a:pt x="720" y="4"/>
                    <a:pt x="709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8"/>
            <p:cNvSpPr/>
            <p:nvPr/>
          </p:nvSpPr>
          <p:spPr>
            <a:xfrm rot="631844">
              <a:off x="8389819" y="3603412"/>
              <a:ext cx="70159" cy="98223"/>
            </a:xfrm>
            <a:custGeom>
              <a:avLst/>
              <a:gdLst/>
              <a:ahLst/>
              <a:cxnLst/>
              <a:rect l="l" t="t" r="r" b="b"/>
              <a:pathLst>
                <a:path w="1000" h="1400" extrusionOk="0">
                  <a:moveTo>
                    <a:pt x="601" y="0"/>
                  </a:moveTo>
                  <a:cubicBezTo>
                    <a:pt x="468" y="0"/>
                    <a:pt x="330" y="88"/>
                    <a:pt x="218" y="239"/>
                  </a:cubicBezTo>
                  <a:cubicBezTo>
                    <a:pt x="1" y="535"/>
                    <a:pt x="179" y="1330"/>
                    <a:pt x="188" y="1366"/>
                  </a:cubicBezTo>
                  <a:cubicBezTo>
                    <a:pt x="190" y="1383"/>
                    <a:pt x="207" y="1397"/>
                    <a:pt x="224" y="1397"/>
                  </a:cubicBezTo>
                  <a:cubicBezTo>
                    <a:pt x="230" y="1397"/>
                    <a:pt x="232" y="1397"/>
                    <a:pt x="232" y="1399"/>
                  </a:cubicBezTo>
                  <a:cubicBezTo>
                    <a:pt x="252" y="1394"/>
                    <a:pt x="271" y="1371"/>
                    <a:pt x="263" y="1352"/>
                  </a:cubicBezTo>
                  <a:cubicBezTo>
                    <a:pt x="263" y="1344"/>
                    <a:pt x="90" y="560"/>
                    <a:pt x="285" y="292"/>
                  </a:cubicBezTo>
                  <a:cubicBezTo>
                    <a:pt x="379" y="160"/>
                    <a:pt x="498" y="86"/>
                    <a:pt x="605" y="86"/>
                  </a:cubicBezTo>
                  <a:cubicBezTo>
                    <a:pt x="616" y="86"/>
                    <a:pt x="626" y="87"/>
                    <a:pt x="637" y="88"/>
                  </a:cubicBezTo>
                  <a:cubicBezTo>
                    <a:pt x="726" y="102"/>
                    <a:pt x="796" y="180"/>
                    <a:pt x="835" y="306"/>
                  </a:cubicBezTo>
                  <a:cubicBezTo>
                    <a:pt x="921" y="579"/>
                    <a:pt x="807" y="1053"/>
                    <a:pt x="693" y="1187"/>
                  </a:cubicBezTo>
                  <a:cubicBezTo>
                    <a:pt x="677" y="1203"/>
                    <a:pt x="660" y="1216"/>
                    <a:pt x="650" y="1216"/>
                  </a:cubicBezTo>
                  <a:cubicBezTo>
                    <a:pt x="650" y="1216"/>
                    <a:pt x="649" y="1215"/>
                    <a:pt x="648" y="1215"/>
                  </a:cubicBezTo>
                  <a:cubicBezTo>
                    <a:pt x="573" y="1201"/>
                    <a:pt x="536" y="855"/>
                    <a:pt x="550" y="551"/>
                  </a:cubicBezTo>
                  <a:cubicBezTo>
                    <a:pt x="550" y="532"/>
                    <a:pt x="531" y="509"/>
                    <a:pt x="511" y="509"/>
                  </a:cubicBezTo>
                  <a:cubicBezTo>
                    <a:pt x="486" y="509"/>
                    <a:pt x="469" y="529"/>
                    <a:pt x="469" y="548"/>
                  </a:cubicBezTo>
                  <a:cubicBezTo>
                    <a:pt x="461" y="716"/>
                    <a:pt x="456" y="1260"/>
                    <a:pt x="634" y="1291"/>
                  </a:cubicBezTo>
                  <a:cubicBezTo>
                    <a:pt x="639" y="1291"/>
                    <a:pt x="644" y="1292"/>
                    <a:pt x="649" y="1292"/>
                  </a:cubicBezTo>
                  <a:cubicBezTo>
                    <a:pt x="676" y="1292"/>
                    <a:pt x="712" y="1279"/>
                    <a:pt x="751" y="1235"/>
                  </a:cubicBezTo>
                  <a:cubicBezTo>
                    <a:pt x="891" y="1076"/>
                    <a:pt x="1000" y="562"/>
                    <a:pt x="913" y="278"/>
                  </a:cubicBezTo>
                  <a:cubicBezTo>
                    <a:pt x="866" y="124"/>
                    <a:pt x="774" y="24"/>
                    <a:pt x="651" y="4"/>
                  </a:cubicBezTo>
                  <a:cubicBezTo>
                    <a:pt x="634" y="2"/>
                    <a:pt x="61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8"/>
            <p:cNvSpPr/>
            <p:nvPr/>
          </p:nvSpPr>
          <p:spPr>
            <a:xfrm rot="631844">
              <a:off x="7823347" y="3833838"/>
              <a:ext cx="56829" cy="40061"/>
            </a:xfrm>
            <a:custGeom>
              <a:avLst/>
              <a:gdLst/>
              <a:ahLst/>
              <a:cxnLst/>
              <a:rect l="l" t="t" r="r" b="b"/>
              <a:pathLst>
                <a:path w="810" h="571" extrusionOk="0">
                  <a:moveTo>
                    <a:pt x="151" y="85"/>
                  </a:moveTo>
                  <a:cubicBezTo>
                    <a:pt x="388" y="119"/>
                    <a:pt x="639" y="160"/>
                    <a:pt x="701" y="183"/>
                  </a:cubicBezTo>
                  <a:cubicBezTo>
                    <a:pt x="701" y="230"/>
                    <a:pt x="653" y="364"/>
                    <a:pt x="606" y="487"/>
                  </a:cubicBezTo>
                  <a:cubicBezTo>
                    <a:pt x="388" y="464"/>
                    <a:pt x="143" y="423"/>
                    <a:pt x="112" y="403"/>
                  </a:cubicBezTo>
                  <a:cubicBezTo>
                    <a:pt x="98" y="370"/>
                    <a:pt x="117" y="222"/>
                    <a:pt x="151" y="85"/>
                  </a:cubicBezTo>
                  <a:close/>
                  <a:moveTo>
                    <a:pt x="117" y="1"/>
                  </a:moveTo>
                  <a:cubicBezTo>
                    <a:pt x="98" y="1"/>
                    <a:pt x="83" y="14"/>
                    <a:pt x="76" y="32"/>
                  </a:cubicBezTo>
                  <a:cubicBezTo>
                    <a:pt x="48" y="160"/>
                    <a:pt x="0" y="389"/>
                    <a:pt x="45" y="448"/>
                  </a:cubicBezTo>
                  <a:cubicBezTo>
                    <a:pt x="87" y="503"/>
                    <a:pt x="382" y="545"/>
                    <a:pt x="628" y="570"/>
                  </a:cubicBezTo>
                  <a:lnTo>
                    <a:pt x="631" y="570"/>
                  </a:lnTo>
                  <a:cubicBezTo>
                    <a:pt x="648" y="570"/>
                    <a:pt x="667" y="559"/>
                    <a:pt x="670" y="545"/>
                  </a:cubicBezTo>
                  <a:cubicBezTo>
                    <a:pt x="809" y="191"/>
                    <a:pt x="781" y="155"/>
                    <a:pt x="770" y="138"/>
                  </a:cubicBezTo>
                  <a:cubicBezTo>
                    <a:pt x="759" y="121"/>
                    <a:pt x="731" y="79"/>
                    <a:pt x="123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8"/>
            <p:cNvSpPr/>
            <p:nvPr/>
          </p:nvSpPr>
          <p:spPr>
            <a:xfrm rot="631844">
              <a:off x="8483730" y="3284219"/>
              <a:ext cx="231595" cy="266254"/>
            </a:xfrm>
            <a:custGeom>
              <a:avLst/>
              <a:gdLst/>
              <a:ahLst/>
              <a:cxnLst/>
              <a:rect l="l" t="t" r="r" b="b"/>
              <a:pathLst>
                <a:path w="3301" h="3795" extrusionOk="0">
                  <a:moveTo>
                    <a:pt x="2438" y="80"/>
                  </a:moveTo>
                  <a:cubicBezTo>
                    <a:pt x="2602" y="80"/>
                    <a:pt x="2738" y="195"/>
                    <a:pt x="2851" y="422"/>
                  </a:cubicBezTo>
                  <a:cubicBezTo>
                    <a:pt x="3234" y="1195"/>
                    <a:pt x="3178" y="2958"/>
                    <a:pt x="3013" y="3178"/>
                  </a:cubicBezTo>
                  <a:cubicBezTo>
                    <a:pt x="2818" y="3435"/>
                    <a:pt x="1130" y="3719"/>
                    <a:pt x="502" y="3719"/>
                  </a:cubicBezTo>
                  <a:cubicBezTo>
                    <a:pt x="380" y="3719"/>
                    <a:pt x="346" y="3708"/>
                    <a:pt x="335" y="3700"/>
                  </a:cubicBezTo>
                  <a:cubicBezTo>
                    <a:pt x="316" y="3691"/>
                    <a:pt x="316" y="3680"/>
                    <a:pt x="310" y="3678"/>
                  </a:cubicBezTo>
                  <a:cubicBezTo>
                    <a:pt x="302" y="3636"/>
                    <a:pt x="371" y="3541"/>
                    <a:pt x="433" y="3454"/>
                  </a:cubicBezTo>
                  <a:cubicBezTo>
                    <a:pt x="553" y="3290"/>
                    <a:pt x="698" y="3083"/>
                    <a:pt x="653" y="2871"/>
                  </a:cubicBezTo>
                  <a:cubicBezTo>
                    <a:pt x="650" y="2855"/>
                    <a:pt x="636" y="2810"/>
                    <a:pt x="620" y="2749"/>
                  </a:cubicBezTo>
                  <a:cubicBezTo>
                    <a:pt x="271" y="1588"/>
                    <a:pt x="218" y="849"/>
                    <a:pt x="458" y="547"/>
                  </a:cubicBezTo>
                  <a:cubicBezTo>
                    <a:pt x="804" y="115"/>
                    <a:pt x="1931" y="81"/>
                    <a:pt x="2266" y="81"/>
                  </a:cubicBezTo>
                  <a:cubicBezTo>
                    <a:pt x="2335" y="81"/>
                    <a:pt x="2377" y="81"/>
                    <a:pt x="2383" y="84"/>
                  </a:cubicBezTo>
                  <a:cubicBezTo>
                    <a:pt x="2401" y="82"/>
                    <a:pt x="2420" y="80"/>
                    <a:pt x="2438" y="80"/>
                  </a:cubicBezTo>
                  <a:close/>
                  <a:moveTo>
                    <a:pt x="2257" y="1"/>
                  </a:moveTo>
                  <a:cubicBezTo>
                    <a:pt x="1814" y="1"/>
                    <a:pt x="748" y="48"/>
                    <a:pt x="388" y="500"/>
                  </a:cubicBezTo>
                  <a:cubicBezTo>
                    <a:pt x="0" y="988"/>
                    <a:pt x="402" y="2330"/>
                    <a:pt x="536" y="2774"/>
                  </a:cubicBezTo>
                  <a:cubicBezTo>
                    <a:pt x="553" y="2832"/>
                    <a:pt x="567" y="2871"/>
                    <a:pt x="569" y="2888"/>
                  </a:cubicBezTo>
                  <a:cubicBezTo>
                    <a:pt x="608" y="3067"/>
                    <a:pt x="472" y="3253"/>
                    <a:pt x="363" y="3404"/>
                  </a:cubicBezTo>
                  <a:cubicBezTo>
                    <a:pt x="279" y="3521"/>
                    <a:pt x="210" y="3616"/>
                    <a:pt x="232" y="3694"/>
                  </a:cubicBezTo>
                  <a:cubicBezTo>
                    <a:pt x="237" y="3725"/>
                    <a:pt x="263" y="3753"/>
                    <a:pt x="299" y="3770"/>
                  </a:cubicBezTo>
                  <a:cubicBezTo>
                    <a:pt x="318" y="3781"/>
                    <a:pt x="363" y="3795"/>
                    <a:pt x="502" y="3795"/>
                  </a:cubicBezTo>
                  <a:cubicBezTo>
                    <a:pt x="1108" y="3795"/>
                    <a:pt x="2854" y="3524"/>
                    <a:pt x="3069" y="3226"/>
                  </a:cubicBezTo>
                  <a:cubicBezTo>
                    <a:pt x="3270" y="2966"/>
                    <a:pt x="3301" y="1158"/>
                    <a:pt x="2913" y="388"/>
                  </a:cubicBezTo>
                  <a:cubicBezTo>
                    <a:pt x="2784" y="129"/>
                    <a:pt x="2623" y="1"/>
                    <a:pt x="2427" y="1"/>
                  </a:cubicBezTo>
                  <a:cubicBezTo>
                    <a:pt x="2408" y="1"/>
                    <a:pt x="2386" y="1"/>
                    <a:pt x="2372" y="3"/>
                  </a:cubicBezTo>
                  <a:cubicBezTo>
                    <a:pt x="2372" y="3"/>
                    <a:pt x="2330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8"/>
            <p:cNvSpPr/>
            <p:nvPr/>
          </p:nvSpPr>
          <p:spPr>
            <a:xfrm rot="631844">
              <a:off x="8515634" y="3327108"/>
              <a:ext cx="177012" cy="174626"/>
            </a:xfrm>
            <a:custGeom>
              <a:avLst/>
              <a:gdLst/>
              <a:ahLst/>
              <a:cxnLst/>
              <a:rect l="l" t="t" r="r" b="b"/>
              <a:pathLst>
                <a:path w="2523" h="2489" extrusionOk="0">
                  <a:moveTo>
                    <a:pt x="1220" y="1"/>
                  </a:moveTo>
                  <a:cubicBezTo>
                    <a:pt x="928" y="1"/>
                    <a:pt x="629" y="128"/>
                    <a:pt x="458" y="430"/>
                  </a:cubicBezTo>
                  <a:cubicBezTo>
                    <a:pt x="1" y="1231"/>
                    <a:pt x="1421" y="2489"/>
                    <a:pt x="1421" y="2489"/>
                  </a:cubicBezTo>
                  <a:cubicBezTo>
                    <a:pt x="1421" y="2489"/>
                    <a:pt x="2523" y="751"/>
                    <a:pt x="1797" y="187"/>
                  </a:cubicBezTo>
                  <a:cubicBezTo>
                    <a:pt x="1645" y="69"/>
                    <a:pt x="1434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8"/>
            <p:cNvSpPr/>
            <p:nvPr/>
          </p:nvSpPr>
          <p:spPr>
            <a:xfrm rot="631844">
              <a:off x="8573459" y="3364689"/>
              <a:ext cx="64336" cy="64266"/>
            </a:xfrm>
            <a:custGeom>
              <a:avLst/>
              <a:gdLst/>
              <a:ahLst/>
              <a:cxnLst/>
              <a:rect l="l" t="t" r="r" b="b"/>
              <a:pathLst>
                <a:path w="917" h="916" extrusionOk="0">
                  <a:moveTo>
                    <a:pt x="459" y="0"/>
                  </a:moveTo>
                  <a:cubicBezTo>
                    <a:pt x="205" y="0"/>
                    <a:pt x="1" y="206"/>
                    <a:pt x="1" y="458"/>
                  </a:cubicBezTo>
                  <a:cubicBezTo>
                    <a:pt x="1" y="711"/>
                    <a:pt x="205" y="915"/>
                    <a:pt x="459" y="915"/>
                  </a:cubicBezTo>
                  <a:cubicBezTo>
                    <a:pt x="710" y="915"/>
                    <a:pt x="916" y="711"/>
                    <a:pt x="916" y="458"/>
                  </a:cubicBezTo>
                  <a:cubicBezTo>
                    <a:pt x="916" y="206"/>
                    <a:pt x="710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8"/>
            <p:cNvSpPr/>
            <p:nvPr/>
          </p:nvSpPr>
          <p:spPr>
            <a:xfrm rot="631844">
              <a:off x="8570763" y="3361726"/>
              <a:ext cx="69598" cy="69738"/>
            </a:xfrm>
            <a:custGeom>
              <a:avLst/>
              <a:gdLst/>
              <a:ahLst/>
              <a:cxnLst/>
              <a:rect l="l" t="t" r="r" b="b"/>
              <a:pathLst>
                <a:path w="992" h="994" extrusionOk="0">
                  <a:moveTo>
                    <a:pt x="498" y="87"/>
                  </a:moveTo>
                  <a:cubicBezTo>
                    <a:pt x="726" y="87"/>
                    <a:pt x="913" y="271"/>
                    <a:pt x="913" y="500"/>
                  </a:cubicBezTo>
                  <a:cubicBezTo>
                    <a:pt x="913" y="728"/>
                    <a:pt x="726" y="915"/>
                    <a:pt x="498" y="915"/>
                  </a:cubicBezTo>
                  <a:cubicBezTo>
                    <a:pt x="272" y="915"/>
                    <a:pt x="82" y="728"/>
                    <a:pt x="82" y="500"/>
                  </a:cubicBezTo>
                  <a:cubicBezTo>
                    <a:pt x="82" y="274"/>
                    <a:pt x="266" y="87"/>
                    <a:pt x="498" y="87"/>
                  </a:cubicBezTo>
                  <a:close/>
                  <a:moveTo>
                    <a:pt x="498" y="0"/>
                  </a:moveTo>
                  <a:cubicBezTo>
                    <a:pt x="224" y="0"/>
                    <a:pt x="1" y="226"/>
                    <a:pt x="1" y="497"/>
                  </a:cubicBezTo>
                  <a:cubicBezTo>
                    <a:pt x="1" y="767"/>
                    <a:pt x="221" y="993"/>
                    <a:pt x="498" y="993"/>
                  </a:cubicBezTo>
                  <a:cubicBezTo>
                    <a:pt x="768" y="993"/>
                    <a:pt x="991" y="767"/>
                    <a:pt x="991" y="497"/>
                  </a:cubicBezTo>
                  <a:cubicBezTo>
                    <a:pt x="991" y="226"/>
                    <a:pt x="768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8"/>
            <p:cNvSpPr/>
            <p:nvPr/>
          </p:nvSpPr>
          <p:spPr>
            <a:xfrm rot="631844">
              <a:off x="7945289" y="4231704"/>
              <a:ext cx="357461" cy="99837"/>
            </a:xfrm>
            <a:custGeom>
              <a:avLst/>
              <a:gdLst/>
              <a:ahLst/>
              <a:cxnLst/>
              <a:rect l="l" t="t" r="r" b="b"/>
              <a:pathLst>
                <a:path w="5095" h="1423" extrusionOk="0">
                  <a:moveTo>
                    <a:pt x="3466" y="0"/>
                  </a:moveTo>
                  <a:cubicBezTo>
                    <a:pt x="3451" y="0"/>
                    <a:pt x="3435" y="7"/>
                    <a:pt x="3426" y="24"/>
                  </a:cubicBezTo>
                  <a:cubicBezTo>
                    <a:pt x="3421" y="44"/>
                    <a:pt x="3426" y="66"/>
                    <a:pt x="3448" y="77"/>
                  </a:cubicBezTo>
                  <a:cubicBezTo>
                    <a:pt x="3479" y="91"/>
                    <a:pt x="3515" y="125"/>
                    <a:pt x="3546" y="175"/>
                  </a:cubicBezTo>
                  <a:cubicBezTo>
                    <a:pt x="3552" y="183"/>
                    <a:pt x="3566" y="192"/>
                    <a:pt x="3580" y="192"/>
                  </a:cubicBezTo>
                  <a:cubicBezTo>
                    <a:pt x="3588" y="192"/>
                    <a:pt x="3594" y="192"/>
                    <a:pt x="3594" y="183"/>
                  </a:cubicBezTo>
                  <a:cubicBezTo>
                    <a:pt x="3616" y="170"/>
                    <a:pt x="3621" y="150"/>
                    <a:pt x="3607" y="128"/>
                  </a:cubicBezTo>
                  <a:cubicBezTo>
                    <a:pt x="3571" y="66"/>
                    <a:pt x="3524" y="24"/>
                    <a:pt x="3479" y="2"/>
                  </a:cubicBezTo>
                  <a:cubicBezTo>
                    <a:pt x="3475" y="1"/>
                    <a:pt x="3471" y="0"/>
                    <a:pt x="3466" y="0"/>
                  </a:cubicBezTo>
                  <a:close/>
                  <a:moveTo>
                    <a:pt x="3336" y="54"/>
                  </a:moveTo>
                  <a:cubicBezTo>
                    <a:pt x="3321" y="54"/>
                    <a:pt x="3306" y="62"/>
                    <a:pt x="3298" y="77"/>
                  </a:cubicBezTo>
                  <a:cubicBezTo>
                    <a:pt x="3278" y="119"/>
                    <a:pt x="3264" y="175"/>
                    <a:pt x="3264" y="234"/>
                  </a:cubicBezTo>
                  <a:lnTo>
                    <a:pt x="3264" y="250"/>
                  </a:lnTo>
                  <a:cubicBezTo>
                    <a:pt x="3267" y="273"/>
                    <a:pt x="3284" y="289"/>
                    <a:pt x="3306" y="289"/>
                  </a:cubicBezTo>
                  <a:cubicBezTo>
                    <a:pt x="3326" y="289"/>
                    <a:pt x="3348" y="273"/>
                    <a:pt x="3342" y="248"/>
                  </a:cubicBezTo>
                  <a:lnTo>
                    <a:pt x="3342" y="234"/>
                  </a:lnTo>
                  <a:cubicBezTo>
                    <a:pt x="3342" y="186"/>
                    <a:pt x="3354" y="147"/>
                    <a:pt x="3370" y="114"/>
                  </a:cubicBezTo>
                  <a:cubicBezTo>
                    <a:pt x="3382" y="94"/>
                    <a:pt x="3376" y="69"/>
                    <a:pt x="3354" y="58"/>
                  </a:cubicBezTo>
                  <a:cubicBezTo>
                    <a:pt x="3348" y="55"/>
                    <a:pt x="3342" y="54"/>
                    <a:pt x="3336" y="54"/>
                  </a:cubicBezTo>
                  <a:close/>
                  <a:moveTo>
                    <a:pt x="1683" y="236"/>
                  </a:moveTo>
                  <a:cubicBezTo>
                    <a:pt x="1607" y="236"/>
                    <a:pt x="1551" y="278"/>
                    <a:pt x="1529" y="356"/>
                  </a:cubicBezTo>
                  <a:cubicBezTo>
                    <a:pt x="1524" y="376"/>
                    <a:pt x="1537" y="398"/>
                    <a:pt x="1557" y="404"/>
                  </a:cubicBezTo>
                  <a:cubicBezTo>
                    <a:pt x="1563" y="407"/>
                    <a:pt x="1565" y="407"/>
                    <a:pt x="1568" y="407"/>
                  </a:cubicBezTo>
                  <a:cubicBezTo>
                    <a:pt x="1585" y="407"/>
                    <a:pt x="1599" y="398"/>
                    <a:pt x="1610" y="379"/>
                  </a:cubicBezTo>
                  <a:cubicBezTo>
                    <a:pt x="1621" y="342"/>
                    <a:pt x="1646" y="320"/>
                    <a:pt x="1688" y="320"/>
                  </a:cubicBezTo>
                  <a:cubicBezTo>
                    <a:pt x="1708" y="320"/>
                    <a:pt x="1724" y="303"/>
                    <a:pt x="1724" y="278"/>
                  </a:cubicBezTo>
                  <a:cubicBezTo>
                    <a:pt x="1724" y="253"/>
                    <a:pt x="1705" y="236"/>
                    <a:pt x="1683" y="236"/>
                  </a:cubicBezTo>
                  <a:close/>
                  <a:moveTo>
                    <a:pt x="5045" y="243"/>
                  </a:moveTo>
                  <a:cubicBezTo>
                    <a:pt x="5029" y="243"/>
                    <a:pt x="5013" y="257"/>
                    <a:pt x="5011" y="276"/>
                  </a:cubicBezTo>
                  <a:cubicBezTo>
                    <a:pt x="5011" y="276"/>
                    <a:pt x="5000" y="334"/>
                    <a:pt x="4955" y="412"/>
                  </a:cubicBezTo>
                  <a:cubicBezTo>
                    <a:pt x="4941" y="432"/>
                    <a:pt x="4947" y="457"/>
                    <a:pt x="4969" y="468"/>
                  </a:cubicBezTo>
                  <a:cubicBezTo>
                    <a:pt x="4974" y="471"/>
                    <a:pt x="4983" y="474"/>
                    <a:pt x="4988" y="474"/>
                  </a:cubicBezTo>
                  <a:cubicBezTo>
                    <a:pt x="5002" y="474"/>
                    <a:pt x="5016" y="468"/>
                    <a:pt x="5025" y="448"/>
                  </a:cubicBezTo>
                  <a:cubicBezTo>
                    <a:pt x="5072" y="362"/>
                    <a:pt x="5086" y="292"/>
                    <a:pt x="5086" y="289"/>
                  </a:cubicBezTo>
                  <a:cubicBezTo>
                    <a:pt x="5094" y="267"/>
                    <a:pt x="5078" y="248"/>
                    <a:pt x="5055" y="245"/>
                  </a:cubicBezTo>
                  <a:cubicBezTo>
                    <a:pt x="5052" y="243"/>
                    <a:pt x="5048" y="243"/>
                    <a:pt x="5045" y="243"/>
                  </a:cubicBezTo>
                  <a:close/>
                  <a:moveTo>
                    <a:pt x="3651" y="259"/>
                  </a:moveTo>
                  <a:cubicBezTo>
                    <a:pt x="3646" y="259"/>
                    <a:pt x="3640" y="260"/>
                    <a:pt x="3635" y="262"/>
                  </a:cubicBezTo>
                  <a:cubicBezTo>
                    <a:pt x="3616" y="267"/>
                    <a:pt x="3605" y="292"/>
                    <a:pt x="3613" y="315"/>
                  </a:cubicBezTo>
                  <a:cubicBezTo>
                    <a:pt x="3627" y="359"/>
                    <a:pt x="3635" y="412"/>
                    <a:pt x="3644" y="460"/>
                  </a:cubicBezTo>
                  <a:cubicBezTo>
                    <a:pt x="3644" y="476"/>
                    <a:pt x="3661" y="496"/>
                    <a:pt x="3683" y="496"/>
                  </a:cubicBezTo>
                  <a:lnTo>
                    <a:pt x="3688" y="496"/>
                  </a:lnTo>
                  <a:cubicBezTo>
                    <a:pt x="3711" y="490"/>
                    <a:pt x="3727" y="471"/>
                    <a:pt x="3725" y="448"/>
                  </a:cubicBezTo>
                  <a:cubicBezTo>
                    <a:pt x="3719" y="393"/>
                    <a:pt x="3705" y="337"/>
                    <a:pt x="3688" y="287"/>
                  </a:cubicBezTo>
                  <a:cubicBezTo>
                    <a:pt x="3684" y="269"/>
                    <a:pt x="3668" y="259"/>
                    <a:pt x="3651" y="259"/>
                  </a:cubicBezTo>
                  <a:close/>
                  <a:moveTo>
                    <a:pt x="1813" y="309"/>
                  </a:moveTo>
                  <a:cubicBezTo>
                    <a:pt x="1806" y="309"/>
                    <a:pt x="1799" y="311"/>
                    <a:pt x="1791" y="315"/>
                  </a:cubicBezTo>
                  <a:cubicBezTo>
                    <a:pt x="1772" y="323"/>
                    <a:pt x="1763" y="348"/>
                    <a:pt x="1775" y="370"/>
                  </a:cubicBezTo>
                  <a:cubicBezTo>
                    <a:pt x="1791" y="401"/>
                    <a:pt x="1803" y="446"/>
                    <a:pt x="1803" y="499"/>
                  </a:cubicBezTo>
                  <a:lnTo>
                    <a:pt x="1803" y="510"/>
                  </a:lnTo>
                  <a:cubicBezTo>
                    <a:pt x="1803" y="529"/>
                    <a:pt x="1819" y="552"/>
                    <a:pt x="1844" y="552"/>
                  </a:cubicBezTo>
                  <a:cubicBezTo>
                    <a:pt x="1869" y="552"/>
                    <a:pt x="1886" y="538"/>
                    <a:pt x="1883" y="504"/>
                  </a:cubicBezTo>
                  <a:lnTo>
                    <a:pt x="1883" y="496"/>
                  </a:lnTo>
                  <a:cubicBezTo>
                    <a:pt x="1883" y="432"/>
                    <a:pt x="1872" y="376"/>
                    <a:pt x="1847" y="331"/>
                  </a:cubicBezTo>
                  <a:cubicBezTo>
                    <a:pt x="1840" y="316"/>
                    <a:pt x="1827" y="309"/>
                    <a:pt x="1813" y="309"/>
                  </a:cubicBezTo>
                  <a:close/>
                  <a:moveTo>
                    <a:pt x="3342" y="369"/>
                  </a:moveTo>
                  <a:cubicBezTo>
                    <a:pt x="3337" y="369"/>
                    <a:pt x="3331" y="370"/>
                    <a:pt x="3326" y="373"/>
                  </a:cubicBezTo>
                  <a:cubicBezTo>
                    <a:pt x="3309" y="379"/>
                    <a:pt x="3295" y="404"/>
                    <a:pt x="3306" y="423"/>
                  </a:cubicBezTo>
                  <a:cubicBezTo>
                    <a:pt x="3326" y="476"/>
                    <a:pt x="3354" y="527"/>
                    <a:pt x="3393" y="571"/>
                  </a:cubicBezTo>
                  <a:cubicBezTo>
                    <a:pt x="3398" y="580"/>
                    <a:pt x="3412" y="585"/>
                    <a:pt x="3423" y="585"/>
                  </a:cubicBezTo>
                  <a:cubicBezTo>
                    <a:pt x="3435" y="585"/>
                    <a:pt x="3440" y="582"/>
                    <a:pt x="3448" y="574"/>
                  </a:cubicBezTo>
                  <a:cubicBezTo>
                    <a:pt x="3468" y="560"/>
                    <a:pt x="3468" y="535"/>
                    <a:pt x="3454" y="518"/>
                  </a:cubicBezTo>
                  <a:cubicBezTo>
                    <a:pt x="3423" y="479"/>
                    <a:pt x="3395" y="437"/>
                    <a:pt x="3379" y="393"/>
                  </a:cubicBezTo>
                  <a:cubicBezTo>
                    <a:pt x="3372" y="380"/>
                    <a:pt x="3358" y="369"/>
                    <a:pt x="3342" y="369"/>
                  </a:cubicBezTo>
                  <a:close/>
                  <a:moveTo>
                    <a:pt x="4897" y="523"/>
                  </a:moveTo>
                  <a:cubicBezTo>
                    <a:pt x="4887" y="523"/>
                    <a:pt x="4877" y="528"/>
                    <a:pt x="4868" y="538"/>
                  </a:cubicBezTo>
                  <a:cubicBezTo>
                    <a:pt x="4832" y="571"/>
                    <a:pt x="4790" y="602"/>
                    <a:pt x="4749" y="630"/>
                  </a:cubicBezTo>
                  <a:cubicBezTo>
                    <a:pt x="4729" y="644"/>
                    <a:pt x="4721" y="669"/>
                    <a:pt x="4735" y="686"/>
                  </a:cubicBezTo>
                  <a:cubicBezTo>
                    <a:pt x="4743" y="697"/>
                    <a:pt x="4757" y="705"/>
                    <a:pt x="4771" y="705"/>
                  </a:cubicBezTo>
                  <a:cubicBezTo>
                    <a:pt x="4776" y="705"/>
                    <a:pt x="4785" y="700"/>
                    <a:pt x="4790" y="700"/>
                  </a:cubicBezTo>
                  <a:cubicBezTo>
                    <a:pt x="4841" y="666"/>
                    <a:pt x="4885" y="630"/>
                    <a:pt x="4924" y="594"/>
                  </a:cubicBezTo>
                  <a:cubicBezTo>
                    <a:pt x="4941" y="580"/>
                    <a:pt x="4938" y="554"/>
                    <a:pt x="4924" y="538"/>
                  </a:cubicBezTo>
                  <a:cubicBezTo>
                    <a:pt x="4917" y="528"/>
                    <a:pt x="4908" y="523"/>
                    <a:pt x="4897" y="523"/>
                  </a:cubicBezTo>
                  <a:close/>
                  <a:moveTo>
                    <a:pt x="1570" y="489"/>
                  </a:moveTo>
                  <a:cubicBezTo>
                    <a:pt x="1568" y="489"/>
                    <a:pt x="1565" y="490"/>
                    <a:pt x="1563" y="490"/>
                  </a:cubicBezTo>
                  <a:cubicBezTo>
                    <a:pt x="1540" y="499"/>
                    <a:pt x="1524" y="518"/>
                    <a:pt x="1529" y="541"/>
                  </a:cubicBezTo>
                  <a:cubicBezTo>
                    <a:pt x="1540" y="588"/>
                    <a:pt x="1563" y="644"/>
                    <a:pt x="1590" y="697"/>
                  </a:cubicBezTo>
                  <a:cubicBezTo>
                    <a:pt x="1596" y="708"/>
                    <a:pt x="1610" y="719"/>
                    <a:pt x="1624" y="719"/>
                  </a:cubicBezTo>
                  <a:cubicBezTo>
                    <a:pt x="1632" y="719"/>
                    <a:pt x="1638" y="714"/>
                    <a:pt x="1646" y="714"/>
                  </a:cubicBezTo>
                  <a:cubicBezTo>
                    <a:pt x="1666" y="708"/>
                    <a:pt x="1674" y="683"/>
                    <a:pt x="1663" y="663"/>
                  </a:cubicBezTo>
                  <a:cubicBezTo>
                    <a:pt x="1638" y="616"/>
                    <a:pt x="1621" y="568"/>
                    <a:pt x="1610" y="524"/>
                  </a:cubicBezTo>
                  <a:cubicBezTo>
                    <a:pt x="1605" y="504"/>
                    <a:pt x="1588" y="489"/>
                    <a:pt x="1570" y="489"/>
                  </a:cubicBezTo>
                  <a:close/>
                  <a:moveTo>
                    <a:pt x="3684" y="571"/>
                  </a:moveTo>
                  <a:cubicBezTo>
                    <a:pt x="3666" y="571"/>
                    <a:pt x="3646" y="587"/>
                    <a:pt x="3644" y="608"/>
                  </a:cubicBezTo>
                  <a:cubicBezTo>
                    <a:pt x="3641" y="621"/>
                    <a:pt x="3635" y="638"/>
                    <a:pt x="3633" y="655"/>
                  </a:cubicBezTo>
                  <a:cubicBezTo>
                    <a:pt x="3607" y="644"/>
                    <a:pt x="3585" y="630"/>
                    <a:pt x="3563" y="613"/>
                  </a:cubicBezTo>
                  <a:cubicBezTo>
                    <a:pt x="3557" y="608"/>
                    <a:pt x="3550" y="606"/>
                    <a:pt x="3543" y="606"/>
                  </a:cubicBezTo>
                  <a:cubicBezTo>
                    <a:pt x="3530" y="606"/>
                    <a:pt x="3516" y="613"/>
                    <a:pt x="3507" y="624"/>
                  </a:cubicBezTo>
                  <a:cubicBezTo>
                    <a:pt x="3493" y="641"/>
                    <a:pt x="3501" y="666"/>
                    <a:pt x="3518" y="680"/>
                  </a:cubicBezTo>
                  <a:cubicBezTo>
                    <a:pt x="3549" y="700"/>
                    <a:pt x="3577" y="719"/>
                    <a:pt x="3613" y="736"/>
                  </a:cubicBezTo>
                  <a:cubicBezTo>
                    <a:pt x="3607" y="741"/>
                    <a:pt x="3607" y="747"/>
                    <a:pt x="3605" y="753"/>
                  </a:cubicBezTo>
                  <a:cubicBezTo>
                    <a:pt x="3599" y="775"/>
                    <a:pt x="3607" y="794"/>
                    <a:pt x="3630" y="806"/>
                  </a:cubicBezTo>
                  <a:cubicBezTo>
                    <a:pt x="3633" y="806"/>
                    <a:pt x="3635" y="808"/>
                    <a:pt x="3644" y="808"/>
                  </a:cubicBezTo>
                  <a:cubicBezTo>
                    <a:pt x="3661" y="808"/>
                    <a:pt x="3674" y="803"/>
                    <a:pt x="3683" y="780"/>
                  </a:cubicBezTo>
                  <a:cubicBezTo>
                    <a:pt x="3683" y="778"/>
                    <a:pt x="3686" y="769"/>
                    <a:pt x="3688" y="764"/>
                  </a:cubicBezTo>
                  <a:cubicBezTo>
                    <a:pt x="3702" y="764"/>
                    <a:pt x="3714" y="753"/>
                    <a:pt x="3719" y="739"/>
                  </a:cubicBezTo>
                  <a:cubicBezTo>
                    <a:pt x="3727" y="722"/>
                    <a:pt x="3725" y="705"/>
                    <a:pt x="3711" y="694"/>
                  </a:cubicBezTo>
                  <a:cubicBezTo>
                    <a:pt x="3716" y="669"/>
                    <a:pt x="3719" y="644"/>
                    <a:pt x="3725" y="616"/>
                  </a:cubicBezTo>
                  <a:cubicBezTo>
                    <a:pt x="3727" y="596"/>
                    <a:pt x="3711" y="574"/>
                    <a:pt x="3688" y="571"/>
                  </a:cubicBezTo>
                  <a:cubicBezTo>
                    <a:pt x="3687" y="571"/>
                    <a:pt x="3686" y="571"/>
                    <a:pt x="3684" y="571"/>
                  </a:cubicBezTo>
                  <a:close/>
                  <a:moveTo>
                    <a:pt x="4628" y="690"/>
                  </a:moveTo>
                  <a:cubicBezTo>
                    <a:pt x="4623" y="690"/>
                    <a:pt x="4617" y="691"/>
                    <a:pt x="4612" y="694"/>
                  </a:cubicBezTo>
                  <a:cubicBezTo>
                    <a:pt x="4567" y="711"/>
                    <a:pt x="4520" y="727"/>
                    <a:pt x="4467" y="739"/>
                  </a:cubicBezTo>
                  <a:cubicBezTo>
                    <a:pt x="4444" y="744"/>
                    <a:pt x="4428" y="767"/>
                    <a:pt x="4436" y="789"/>
                  </a:cubicBezTo>
                  <a:cubicBezTo>
                    <a:pt x="4439" y="806"/>
                    <a:pt x="4456" y="820"/>
                    <a:pt x="4472" y="820"/>
                  </a:cubicBezTo>
                  <a:lnTo>
                    <a:pt x="4481" y="820"/>
                  </a:lnTo>
                  <a:cubicBezTo>
                    <a:pt x="4536" y="806"/>
                    <a:pt x="4592" y="792"/>
                    <a:pt x="4640" y="769"/>
                  </a:cubicBezTo>
                  <a:cubicBezTo>
                    <a:pt x="4662" y="764"/>
                    <a:pt x="4676" y="739"/>
                    <a:pt x="4665" y="719"/>
                  </a:cubicBezTo>
                  <a:cubicBezTo>
                    <a:pt x="4661" y="702"/>
                    <a:pt x="4645" y="690"/>
                    <a:pt x="4628" y="690"/>
                  </a:cubicBezTo>
                  <a:close/>
                  <a:moveTo>
                    <a:pt x="3833" y="732"/>
                  </a:moveTo>
                  <a:cubicBezTo>
                    <a:pt x="3816" y="732"/>
                    <a:pt x="3799" y="745"/>
                    <a:pt x="3794" y="764"/>
                  </a:cubicBezTo>
                  <a:cubicBezTo>
                    <a:pt x="3789" y="783"/>
                    <a:pt x="3803" y="806"/>
                    <a:pt x="3825" y="811"/>
                  </a:cubicBezTo>
                  <a:cubicBezTo>
                    <a:pt x="3878" y="825"/>
                    <a:pt x="3934" y="833"/>
                    <a:pt x="3990" y="839"/>
                  </a:cubicBezTo>
                  <a:lnTo>
                    <a:pt x="3992" y="839"/>
                  </a:lnTo>
                  <a:cubicBezTo>
                    <a:pt x="4012" y="839"/>
                    <a:pt x="4032" y="825"/>
                    <a:pt x="4032" y="803"/>
                  </a:cubicBezTo>
                  <a:cubicBezTo>
                    <a:pt x="4034" y="778"/>
                    <a:pt x="4018" y="761"/>
                    <a:pt x="3995" y="755"/>
                  </a:cubicBezTo>
                  <a:cubicBezTo>
                    <a:pt x="3942" y="753"/>
                    <a:pt x="3892" y="741"/>
                    <a:pt x="3842" y="733"/>
                  </a:cubicBezTo>
                  <a:cubicBezTo>
                    <a:pt x="3839" y="732"/>
                    <a:pt x="3836" y="732"/>
                    <a:pt x="3833" y="732"/>
                  </a:cubicBezTo>
                  <a:close/>
                  <a:moveTo>
                    <a:pt x="4318" y="763"/>
                  </a:moveTo>
                  <a:cubicBezTo>
                    <a:pt x="4316" y="763"/>
                    <a:pt x="4315" y="764"/>
                    <a:pt x="4313" y="764"/>
                  </a:cubicBezTo>
                  <a:cubicBezTo>
                    <a:pt x="4269" y="767"/>
                    <a:pt x="4221" y="769"/>
                    <a:pt x="4174" y="769"/>
                  </a:cubicBezTo>
                  <a:lnTo>
                    <a:pt x="4157" y="769"/>
                  </a:lnTo>
                  <a:cubicBezTo>
                    <a:pt x="4132" y="769"/>
                    <a:pt x="4115" y="789"/>
                    <a:pt x="4115" y="808"/>
                  </a:cubicBezTo>
                  <a:cubicBezTo>
                    <a:pt x="4115" y="833"/>
                    <a:pt x="4132" y="850"/>
                    <a:pt x="4152" y="850"/>
                  </a:cubicBezTo>
                  <a:lnTo>
                    <a:pt x="4174" y="850"/>
                  </a:lnTo>
                  <a:cubicBezTo>
                    <a:pt x="4221" y="850"/>
                    <a:pt x="4271" y="850"/>
                    <a:pt x="4319" y="839"/>
                  </a:cubicBezTo>
                  <a:cubicBezTo>
                    <a:pt x="4341" y="839"/>
                    <a:pt x="4358" y="820"/>
                    <a:pt x="4355" y="797"/>
                  </a:cubicBezTo>
                  <a:cubicBezTo>
                    <a:pt x="4355" y="779"/>
                    <a:pt x="4336" y="763"/>
                    <a:pt x="4318" y="763"/>
                  </a:cubicBezTo>
                  <a:close/>
                  <a:moveTo>
                    <a:pt x="44" y="718"/>
                  </a:moveTo>
                  <a:cubicBezTo>
                    <a:pt x="40" y="718"/>
                    <a:pt x="37" y="718"/>
                    <a:pt x="34" y="719"/>
                  </a:cubicBezTo>
                  <a:cubicBezTo>
                    <a:pt x="14" y="725"/>
                    <a:pt x="0" y="747"/>
                    <a:pt x="3" y="767"/>
                  </a:cubicBezTo>
                  <a:cubicBezTo>
                    <a:pt x="9" y="789"/>
                    <a:pt x="23" y="850"/>
                    <a:pt x="59" y="928"/>
                  </a:cubicBezTo>
                  <a:cubicBezTo>
                    <a:pt x="62" y="942"/>
                    <a:pt x="76" y="951"/>
                    <a:pt x="92" y="951"/>
                  </a:cubicBezTo>
                  <a:cubicBezTo>
                    <a:pt x="98" y="951"/>
                    <a:pt x="104" y="951"/>
                    <a:pt x="112" y="945"/>
                  </a:cubicBezTo>
                  <a:cubicBezTo>
                    <a:pt x="131" y="937"/>
                    <a:pt x="143" y="912"/>
                    <a:pt x="131" y="892"/>
                  </a:cubicBezTo>
                  <a:cubicBezTo>
                    <a:pt x="101" y="822"/>
                    <a:pt x="87" y="769"/>
                    <a:pt x="84" y="750"/>
                  </a:cubicBezTo>
                  <a:cubicBezTo>
                    <a:pt x="77" y="731"/>
                    <a:pt x="62" y="718"/>
                    <a:pt x="44" y="718"/>
                  </a:cubicBezTo>
                  <a:close/>
                  <a:moveTo>
                    <a:pt x="1824" y="629"/>
                  </a:moveTo>
                  <a:cubicBezTo>
                    <a:pt x="1807" y="629"/>
                    <a:pt x="1791" y="641"/>
                    <a:pt x="1786" y="658"/>
                  </a:cubicBezTo>
                  <a:cubicBezTo>
                    <a:pt x="1775" y="700"/>
                    <a:pt x="1761" y="741"/>
                    <a:pt x="1744" y="783"/>
                  </a:cubicBezTo>
                  <a:cubicBezTo>
                    <a:pt x="1736" y="776"/>
                    <a:pt x="1726" y="771"/>
                    <a:pt x="1716" y="771"/>
                  </a:cubicBezTo>
                  <a:cubicBezTo>
                    <a:pt x="1707" y="771"/>
                    <a:pt x="1698" y="774"/>
                    <a:pt x="1691" y="780"/>
                  </a:cubicBezTo>
                  <a:cubicBezTo>
                    <a:pt x="1669" y="794"/>
                    <a:pt x="1666" y="820"/>
                    <a:pt x="1680" y="836"/>
                  </a:cubicBezTo>
                  <a:cubicBezTo>
                    <a:pt x="1716" y="881"/>
                    <a:pt x="1749" y="923"/>
                    <a:pt x="1791" y="962"/>
                  </a:cubicBezTo>
                  <a:cubicBezTo>
                    <a:pt x="1800" y="970"/>
                    <a:pt x="1808" y="973"/>
                    <a:pt x="1819" y="973"/>
                  </a:cubicBezTo>
                  <a:cubicBezTo>
                    <a:pt x="1830" y="973"/>
                    <a:pt x="1842" y="970"/>
                    <a:pt x="1847" y="959"/>
                  </a:cubicBezTo>
                  <a:cubicBezTo>
                    <a:pt x="1864" y="945"/>
                    <a:pt x="1864" y="920"/>
                    <a:pt x="1847" y="903"/>
                  </a:cubicBezTo>
                  <a:lnTo>
                    <a:pt x="1794" y="850"/>
                  </a:lnTo>
                  <a:cubicBezTo>
                    <a:pt x="1800" y="847"/>
                    <a:pt x="1803" y="845"/>
                    <a:pt x="1805" y="836"/>
                  </a:cubicBezTo>
                  <a:cubicBezTo>
                    <a:pt x="1830" y="783"/>
                    <a:pt x="1847" y="733"/>
                    <a:pt x="1861" y="680"/>
                  </a:cubicBezTo>
                  <a:cubicBezTo>
                    <a:pt x="1869" y="658"/>
                    <a:pt x="1856" y="638"/>
                    <a:pt x="1833" y="630"/>
                  </a:cubicBezTo>
                  <a:cubicBezTo>
                    <a:pt x="1830" y="629"/>
                    <a:pt x="1827" y="629"/>
                    <a:pt x="1824" y="629"/>
                  </a:cubicBezTo>
                  <a:close/>
                  <a:moveTo>
                    <a:pt x="3564" y="869"/>
                  </a:moveTo>
                  <a:cubicBezTo>
                    <a:pt x="3552" y="869"/>
                    <a:pt x="3540" y="875"/>
                    <a:pt x="3532" y="886"/>
                  </a:cubicBezTo>
                  <a:cubicBezTo>
                    <a:pt x="3504" y="923"/>
                    <a:pt x="3468" y="962"/>
                    <a:pt x="3426" y="992"/>
                  </a:cubicBezTo>
                  <a:cubicBezTo>
                    <a:pt x="3409" y="1006"/>
                    <a:pt x="3407" y="1032"/>
                    <a:pt x="3421" y="1048"/>
                  </a:cubicBezTo>
                  <a:cubicBezTo>
                    <a:pt x="3426" y="1057"/>
                    <a:pt x="3437" y="1062"/>
                    <a:pt x="3451" y="1062"/>
                  </a:cubicBezTo>
                  <a:cubicBezTo>
                    <a:pt x="3462" y="1062"/>
                    <a:pt x="3468" y="1059"/>
                    <a:pt x="3476" y="1057"/>
                  </a:cubicBezTo>
                  <a:cubicBezTo>
                    <a:pt x="3521" y="1018"/>
                    <a:pt x="3560" y="979"/>
                    <a:pt x="3594" y="934"/>
                  </a:cubicBezTo>
                  <a:cubicBezTo>
                    <a:pt x="3607" y="917"/>
                    <a:pt x="3605" y="892"/>
                    <a:pt x="3588" y="878"/>
                  </a:cubicBezTo>
                  <a:cubicBezTo>
                    <a:pt x="3581" y="872"/>
                    <a:pt x="3573" y="869"/>
                    <a:pt x="3564" y="869"/>
                  </a:cubicBezTo>
                  <a:close/>
                  <a:moveTo>
                    <a:pt x="1687" y="923"/>
                  </a:moveTo>
                  <a:cubicBezTo>
                    <a:pt x="1675" y="923"/>
                    <a:pt x="1663" y="929"/>
                    <a:pt x="1655" y="942"/>
                  </a:cubicBezTo>
                  <a:cubicBezTo>
                    <a:pt x="1627" y="987"/>
                    <a:pt x="1596" y="1026"/>
                    <a:pt x="1563" y="1062"/>
                  </a:cubicBezTo>
                  <a:cubicBezTo>
                    <a:pt x="1549" y="1076"/>
                    <a:pt x="1549" y="1104"/>
                    <a:pt x="1565" y="1118"/>
                  </a:cubicBezTo>
                  <a:cubicBezTo>
                    <a:pt x="1571" y="1126"/>
                    <a:pt x="1582" y="1129"/>
                    <a:pt x="1593" y="1129"/>
                  </a:cubicBezTo>
                  <a:cubicBezTo>
                    <a:pt x="1604" y="1129"/>
                    <a:pt x="1613" y="1126"/>
                    <a:pt x="1621" y="1118"/>
                  </a:cubicBezTo>
                  <a:cubicBezTo>
                    <a:pt x="1655" y="1076"/>
                    <a:pt x="1691" y="1032"/>
                    <a:pt x="1722" y="987"/>
                  </a:cubicBezTo>
                  <a:cubicBezTo>
                    <a:pt x="1736" y="970"/>
                    <a:pt x="1727" y="945"/>
                    <a:pt x="1710" y="931"/>
                  </a:cubicBezTo>
                  <a:cubicBezTo>
                    <a:pt x="1704" y="925"/>
                    <a:pt x="1696" y="923"/>
                    <a:pt x="1687" y="923"/>
                  </a:cubicBezTo>
                  <a:close/>
                  <a:moveTo>
                    <a:pt x="1940" y="994"/>
                  </a:moveTo>
                  <a:cubicBezTo>
                    <a:pt x="1927" y="994"/>
                    <a:pt x="1914" y="1000"/>
                    <a:pt x="1906" y="1012"/>
                  </a:cubicBezTo>
                  <a:cubicBezTo>
                    <a:pt x="1897" y="1029"/>
                    <a:pt x="1900" y="1051"/>
                    <a:pt x="1917" y="1068"/>
                  </a:cubicBezTo>
                  <a:cubicBezTo>
                    <a:pt x="1962" y="1099"/>
                    <a:pt x="2012" y="1129"/>
                    <a:pt x="2059" y="1154"/>
                  </a:cubicBezTo>
                  <a:cubicBezTo>
                    <a:pt x="2065" y="1157"/>
                    <a:pt x="2070" y="1160"/>
                    <a:pt x="2079" y="1160"/>
                  </a:cubicBezTo>
                  <a:cubicBezTo>
                    <a:pt x="2093" y="1160"/>
                    <a:pt x="2107" y="1154"/>
                    <a:pt x="2112" y="1132"/>
                  </a:cubicBezTo>
                  <a:cubicBezTo>
                    <a:pt x="2123" y="1115"/>
                    <a:pt x="2115" y="1090"/>
                    <a:pt x="2095" y="1082"/>
                  </a:cubicBezTo>
                  <a:cubicBezTo>
                    <a:pt x="2045" y="1057"/>
                    <a:pt x="2003" y="1032"/>
                    <a:pt x="1962" y="1001"/>
                  </a:cubicBezTo>
                  <a:cubicBezTo>
                    <a:pt x="1955" y="997"/>
                    <a:pt x="1947" y="994"/>
                    <a:pt x="1940" y="994"/>
                  </a:cubicBezTo>
                  <a:close/>
                  <a:moveTo>
                    <a:pt x="172" y="1006"/>
                  </a:moveTo>
                  <a:cubicBezTo>
                    <a:pt x="164" y="1006"/>
                    <a:pt x="156" y="1009"/>
                    <a:pt x="148" y="1015"/>
                  </a:cubicBezTo>
                  <a:cubicBezTo>
                    <a:pt x="129" y="1029"/>
                    <a:pt x="123" y="1054"/>
                    <a:pt x="140" y="1071"/>
                  </a:cubicBezTo>
                  <a:cubicBezTo>
                    <a:pt x="173" y="1118"/>
                    <a:pt x="212" y="1157"/>
                    <a:pt x="254" y="1196"/>
                  </a:cubicBezTo>
                  <a:cubicBezTo>
                    <a:pt x="260" y="1202"/>
                    <a:pt x="271" y="1207"/>
                    <a:pt x="282" y="1207"/>
                  </a:cubicBezTo>
                  <a:cubicBezTo>
                    <a:pt x="296" y="1207"/>
                    <a:pt x="307" y="1202"/>
                    <a:pt x="313" y="1193"/>
                  </a:cubicBezTo>
                  <a:cubicBezTo>
                    <a:pt x="327" y="1179"/>
                    <a:pt x="327" y="1152"/>
                    <a:pt x="310" y="1138"/>
                  </a:cubicBezTo>
                  <a:cubicBezTo>
                    <a:pt x="268" y="1101"/>
                    <a:pt x="237" y="1068"/>
                    <a:pt x="204" y="1026"/>
                  </a:cubicBezTo>
                  <a:cubicBezTo>
                    <a:pt x="196" y="1013"/>
                    <a:pt x="184" y="1006"/>
                    <a:pt x="172" y="1006"/>
                  </a:cubicBezTo>
                  <a:close/>
                  <a:moveTo>
                    <a:pt x="3321" y="1068"/>
                  </a:moveTo>
                  <a:cubicBezTo>
                    <a:pt x="3315" y="1068"/>
                    <a:pt x="3307" y="1070"/>
                    <a:pt x="3301" y="1073"/>
                  </a:cubicBezTo>
                  <a:cubicBezTo>
                    <a:pt x="3259" y="1096"/>
                    <a:pt x="3211" y="1115"/>
                    <a:pt x="3158" y="1132"/>
                  </a:cubicBezTo>
                  <a:cubicBezTo>
                    <a:pt x="3139" y="1140"/>
                    <a:pt x="3128" y="1165"/>
                    <a:pt x="3133" y="1185"/>
                  </a:cubicBezTo>
                  <a:cubicBezTo>
                    <a:pt x="3142" y="1202"/>
                    <a:pt x="3156" y="1213"/>
                    <a:pt x="3172" y="1213"/>
                  </a:cubicBezTo>
                  <a:cubicBezTo>
                    <a:pt x="3175" y="1213"/>
                    <a:pt x="3181" y="1213"/>
                    <a:pt x="3183" y="1210"/>
                  </a:cubicBezTo>
                  <a:cubicBezTo>
                    <a:pt x="3239" y="1188"/>
                    <a:pt x="3292" y="1168"/>
                    <a:pt x="3337" y="1143"/>
                  </a:cubicBezTo>
                  <a:cubicBezTo>
                    <a:pt x="3356" y="1138"/>
                    <a:pt x="3365" y="1112"/>
                    <a:pt x="3354" y="1090"/>
                  </a:cubicBezTo>
                  <a:cubicBezTo>
                    <a:pt x="3350" y="1077"/>
                    <a:pt x="3336" y="1068"/>
                    <a:pt x="3321" y="1068"/>
                  </a:cubicBezTo>
                  <a:close/>
                  <a:moveTo>
                    <a:pt x="2223" y="1144"/>
                  </a:moveTo>
                  <a:cubicBezTo>
                    <a:pt x="2205" y="1144"/>
                    <a:pt x="2189" y="1155"/>
                    <a:pt x="2182" y="1171"/>
                  </a:cubicBezTo>
                  <a:cubicBezTo>
                    <a:pt x="2176" y="1193"/>
                    <a:pt x="2185" y="1216"/>
                    <a:pt x="2207" y="1224"/>
                  </a:cubicBezTo>
                  <a:cubicBezTo>
                    <a:pt x="2260" y="1241"/>
                    <a:pt x="2310" y="1258"/>
                    <a:pt x="2366" y="1269"/>
                  </a:cubicBezTo>
                  <a:lnTo>
                    <a:pt x="2377" y="1269"/>
                  </a:lnTo>
                  <a:cubicBezTo>
                    <a:pt x="2400" y="1269"/>
                    <a:pt x="2413" y="1255"/>
                    <a:pt x="2416" y="1238"/>
                  </a:cubicBezTo>
                  <a:cubicBezTo>
                    <a:pt x="2419" y="1216"/>
                    <a:pt x="2405" y="1196"/>
                    <a:pt x="2386" y="1188"/>
                  </a:cubicBezTo>
                  <a:cubicBezTo>
                    <a:pt x="2333" y="1179"/>
                    <a:pt x="2282" y="1165"/>
                    <a:pt x="2235" y="1146"/>
                  </a:cubicBezTo>
                  <a:cubicBezTo>
                    <a:pt x="2231" y="1145"/>
                    <a:pt x="2227" y="1144"/>
                    <a:pt x="2223" y="1144"/>
                  </a:cubicBezTo>
                  <a:close/>
                  <a:moveTo>
                    <a:pt x="3016" y="1173"/>
                  </a:moveTo>
                  <a:cubicBezTo>
                    <a:pt x="3014" y="1173"/>
                    <a:pt x="3011" y="1173"/>
                    <a:pt x="3008" y="1174"/>
                  </a:cubicBezTo>
                  <a:cubicBezTo>
                    <a:pt x="2963" y="1182"/>
                    <a:pt x="2916" y="1193"/>
                    <a:pt x="2865" y="1199"/>
                  </a:cubicBezTo>
                  <a:lnTo>
                    <a:pt x="2854" y="1202"/>
                  </a:lnTo>
                  <a:cubicBezTo>
                    <a:pt x="2835" y="1207"/>
                    <a:pt x="2818" y="1227"/>
                    <a:pt x="2821" y="1249"/>
                  </a:cubicBezTo>
                  <a:cubicBezTo>
                    <a:pt x="2821" y="1269"/>
                    <a:pt x="2838" y="1283"/>
                    <a:pt x="2860" y="1283"/>
                  </a:cubicBezTo>
                  <a:cubicBezTo>
                    <a:pt x="2860" y="1283"/>
                    <a:pt x="2863" y="1283"/>
                    <a:pt x="2863" y="1285"/>
                  </a:cubicBezTo>
                  <a:lnTo>
                    <a:pt x="2877" y="1283"/>
                  </a:lnTo>
                  <a:cubicBezTo>
                    <a:pt x="2930" y="1277"/>
                    <a:pt x="2977" y="1266"/>
                    <a:pt x="3027" y="1255"/>
                  </a:cubicBezTo>
                  <a:cubicBezTo>
                    <a:pt x="3047" y="1249"/>
                    <a:pt x="3063" y="1227"/>
                    <a:pt x="3058" y="1207"/>
                  </a:cubicBezTo>
                  <a:cubicBezTo>
                    <a:pt x="3051" y="1188"/>
                    <a:pt x="3035" y="1173"/>
                    <a:pt x="3016" y="1173"/>
                  </a:cubicBezTo>
                  <a:close/>
                  <a:moveTo>
                    <a:pt x="2539" y="1210"/>
                  </a:moveTo>
                  <a:cubicBezTo>
                    <a:pt x="2517" y="1210"/>
                    <a:pt x="2500" y="1227"/>
                    <a:pt x="2497" y="1249"/>
                  </a:cubicBezTo>
                  <a:cubicBezTo>
                    <a:pt x="2497" y="1269"/>
                    <a:pt x="2514" y="1285"/>
                    <a:pt x="2533" y="1291"/>
                  </a:cubicBezTo>
                  <a:cubicBezTo>
                    <a:pt x="2575" y="1294"/>
                    <a:pt x="2617" y="1297"/>
                    <a:pt x="2665" y="1297"/>
                  </a:cubicBezTo>
                  <a:lnTo>
                    <a:pt x="2698" y="1297"/>
                  </a:lnTo>
                  <a:cubicBezTo>
                    <a:pt x="2720" y="1297"/>
                    <a:pt x="2737" y="1277"/>
                    <a:pt x="2737" y="1255"/>
                  </a:cubicBezTo>
                  <a:cubicBezTo>
                    <a:pt x="2737" y="1235"/>
                    <a:pt x="2715" y="1221"/>
                    <a:pt x="2695" y="1216"/>
                  </a:cubicBezTo>
                  <a:lnTo>
                    <a:pt x="2665" y="1216"/>
                  </a:lnTo>
                  <a:cubicBezTo>
                    <a:pt x="2617" y="1216"/>
                    <a:pt x="2581" y="1213"/>
                    <a:pt x="2539" y="1210"/>
                  </a:cubicBezTo>
                  <a:close/>
                  <a:moveTo>
                    <a:pt x="1474" y="1159"/>
                  </a:moveTo>
                  <a:cubicBezTo>
                    <a:pt x="1466" y="1159"/>
                    <a:pt x="1457" y="1162"/>
                    <a:pt x="1448" y="1168"/>
                  </a:cubicBezTo>
                  <a:cubicBezTo>
                    <a:pt x="1409" y="1199"/>
                    <a:pt x="1367" y="1227"/>
                    <a:pt x="1320" y="1252"/>
                  </a:cubicBezTo>
                  <a:cubicBezTo>
                    <a:pt x="1300" y="1263"/>
                    <a:pt x="1292" y="1285"/>
                    <a:pt x="1303" y="1308"/>
                  </a:cubicBezTo>
                  <a:cubicBezTo>
                    <a:pt x="1309" y="1322"/>
                    <a:pt x="1325" y="1327"/>
                    <a:pt x="1339" y="1327"/>
                  </a:cubicBezTo>
                  <a:cubicBezTo>
                    <a:pt x="1345" y="1327"/>
                    <a:pt x="1353" y="1324"/>
                    <a:pt x="1359" y="1324"/>
                  </a:cubicBezTo>
                  <a:cubicBezTo>
                    <a:pt x="1404" y="1297"/>
                    <a:pt x="1454" y="1266"/>
                    <a:pt x="1498" y="1230"/>
                  </a:cubicBezTo>
                  <a:cubicBezTo>
                    <a:pt x="1515" y="1216"/>
                    <a:pt x="1518" y="1193"/>
                    <a:pt x="1504" y="1174"/>
                  </a:cubicBezTo>
                  <a:cubicBezTo>
                    <a:pt x="1496" y="1164"/>
                    <a:pt x="1485" y="1159"/>
                    <a:pt x="1474" y="1159"/>
                  </a:cubicBezTo>
                  <a:close/>
                  <a:moveTo>
                    <a:pt x="411" y="1218"/>
                  </a:moveTo>
                  <a:cubicBezTo>
                    <a:pt x="398" y="1218"/>
                    <a:pt x="387" y="1224"/>
                    <a:pt x="380" y="1238"/>
                  </a:cubicBezTo>
                  <a:cubicBezTo>
                    <a:pt x="366" y="1258"/>
                    <a:pt x="371" y="1283"/>
                    <a:pt x="394" y="1294"/>
                  </a:cubicBezTo>
                  <a:cubicBezTo>
                    <a:pt x="441" y="1322"/>
                    <a:pt x="494" y="1347"/>
                    <a:pt x="547" y="1364"/>
                  </a:cubicBezTo>
                  <a:cubicBezTo>
                    <a:pt x="550" y="1366"/>
                    <a:pt x="558" y="1366"/>
                    <a:pt x="561" y="1366"/>
                  </a:cubicBezTo>
                  <a:cubicBezTo>
                    <a:pt x="578" y="1366"/>
                    <a:pt x="592" y="1355"/>
                    <a:pt x="597" y="1338"/>
                  </a:cubicBezTo>
                  <a:cubicBezTo>
                    <a:pt x="606" y="1319"/>
                    <a:pt x="595" y="1294"/>
                    <a:pt x="575" y="1285"/>
                  </a:cubicBezTo>
                  <a:cubicBezTo>
                    <a:pt x="522" y="1269"/>
                    <a:pt x="477" y="1249"/>
                    <a:pt x="436" y="1224"/>
                  </a:cubicBezTo>
                  <a:cubicBezTo>
                    <a:pt x="427" y="1220"/>
                    <a:pt x="419" y="1218"/>
                    <a:pt x="411" y="1218"/>
                  </a:cubicBezTo>
                  <a:close/>
                  <a:moveTo>
                    <a:pt x="1194" y="1305"/>
                  </a:moveTo>
                  <a:cubicBezTo>
                    <a:pt x="1189" y="1305"/>
                    <a:pt x="1185" y="1306"/>
                    <a:pt x="1180" y="1308"/>
                  </a:cubicBezTo>
                  <a:cubicBezTo>
                    <a:pt x="1133" y="1322"/>
                    <a:pt x="1083" y="1333"/>
                    <a:pt x="1033" y="1338"/>
                  </a:cubicBezTo>
                  <a:cubicBezTo>
                    <a:pt x="1010" y="1341"/>
                    <a:pt x="993" y="1364"/>
                    <a:pt x="996" y="1383"/>
                  </a:cubicBezTo>
                  <a:cubicBezTo>
                    <a:pt x="996" y="1403"/>
                    <a:pt x="1013" y="1419"/>
                    <a:pt x="1035" y="1419"/>
                  </a:cubicBezTo>
                  <a:lnTo>
                    <a:pt x="1038" y="1419"/>
                  </a:lnTo>
                  <a:cubicBezTo>
                    <a:pt x="1094" y="1411"/>
                    <a:pt x="1150" y="1403"/>
                    <a:pt x="1203" y="1383"/>
                  </a:cubicBezTo>
                  <a:cubicBezTo>
                    <a:pt x="1222" y="1380"/>
                    <a:pt x="1236" y="1355"/>
                    <a:pt x="1231" y="1336"/>
                  </a:cubicBezTo>
                  <a:cubicBezTo>
                    <a:pt x="1228" y="1318"/>
                    <a:pt x="1212" y="1305"/>
                    <a:pt x="1194" y="1305"/>
                  </a:cubicBezTo>
                  <a:close/>
                  <a:moveTo>
                    <a:pt x="717" y="1326"/>
                  </a:moveTo>
                  <a:cubicBezTo>
                    <a:pt x="698" y="1326"/>
                    <a:pt x="683" y="1341"/>
                    <a:pt x="678" y="1361"/>
                  </a:cubicBezTo>
                  <a:cubicBezTo>
                    <a:pt x="675" y="1380"/>
                    <a:pt x="689" y="1403"/>
                    <a:pt x="712" y="1405"/>
                  </a:cubicBezTo>
                  <a:cubicBezTo>
                    <a:pt x="759" y="1411"/>
                    <a:pt x="815" y="1419"/>
                    <a:pt x="874" y="1422"/>
                  </a:cubicBezTo>
                  <a:cubicBezTo>
                    <a:pt x="896" y="1422"/>
                    <a:pt x="913" y="1405"/>
                    <a:pt x="915" y="1389"/>
                  </a:cubicBezTo>
                  <a:cubicBezTo>
                    <a:pt x="915" y="1366"/>
                    <a:pt x="899" y="1350"/>
                    <a:pt x="879" y="1347"/>
                  </a:cubicBezTo>
                  <a:cubicBezTo>
                    <a:pt x="826" y="1341"/>
                    <a:pt x="773" y="1338"/>
                    <a:pt x="726" y="1327"/>
                  </a:cubicBezTo>
                  <a:cubicBezTo>
                    <a:pt x="723" y="1327"/>
                    <a:pt x="720" y="1326"/>
                    <a:pt x="717" y="1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8"/>
            <p:cNvSpPr/>
            <p:nvPr/>
          </p:nvSpPr>
          <p:spPr>
            <a:xfrm rot="631844">
              <a:off x="7495996" y="3083671"/>
              <a:ext cx="249486" cy="294598"/>
            </a:xfrm>
            <a:custGeom>
              <a:avLst/>
              <a:gdLst/>
              <a:ahLst/>
              <a:cxnLst/>
              <a:rect l="l" t="t" r="r" b="b"/>
              <a:pathLst>
                <a:path w="3556" h="4199" extrusionOk="0">
                  <a:moveTo>
                    <a:pt x="3142" y="1"/>
                  </a:moveTo>
                  <a:cubicBezTo>
                    <a:pt x="3108" y="1"/>
                    <a:pt x="3072" y="3"/>
                    <a:pt x="3036" y="8"/>
                  </a:cubicBezTo>
                  <a:cubicBezTo>
                    <a:pt x="3011" y="8"/>
                    <a:pt x="2994" y="27"/>
                    <a:pt x="2997" y="50"/>
                  </a:cubicBezTo>
                  <a:cubicBezTo>
                    <a:pt x="2997" y="69"/>
                    <a:pt x="3014" y="86"/>
                    <a:pt x="3036" y="86"/>
                  </a:cubicBezTo>
                  <a:lnTo>
                    <a:pt x="3042" y="86"/>
                  </a:lnTo>
                  <a:cubicBezTo>
                    <a:pt x="3073" y="83"/>
                    <a:pt x="3103" y="81"/>
                    <a:pt x="3133" y="81"/>
                  </a:cubicBezTo>
                  <a:cubicBezTo>
                    <a:pt x="3154" y="81"/>
                    <a:pt x="3174" y="82"/>
                    <a:pt x="3195" y="83"/>
                  </a:cubicBezTo>
                  <a:cubicBezTo>
                    <a:pt x="3220" y="83"/>
                    <a:pt x="3234" y="67"/>
                    <a:pt x="3237" y="44"/>
                  </a:cubicBezTo>
                  <a:cubicBezTo>
                    <a:pt x="3237" y="25"/>
                    <a:pt x="3220" y="8"/>
                    <a:pt x="3198" y="2"/>
                  </a:cubicBezTo>
                  <a:cubicBezTo>
                    <a:pt x="3181" y="1"/>
                    <a:pt x="3162" y="1"/>
                    <a:pt x="3142" y="1"/>
                  </a:cubicBezTo>
                  <a:close/>
                  <a:moveTo>
                    <a:pt x="3355" y="13"/>
                  </a:moveTo>
                  <a:cubicBezTo>
                    <a:pt x="3335" y="13"/>
                    <a:pt x="3318" y="29"/>
                    <a:pt x="3315" y="50"/>
                  </a:cubicBezTo>
                  <a:cubicBezTo>
                    <a:pt x="3310" y="69"/>
                    <a:pt x="3329" y="92"/>
                    <a:pt x="3349" y="94"/>
                  </a:cubicBezTo>
                  <a:cubicBezTo>
                    <a:pt x="3444" y="108"/>
                    <a:pt x="3502" y="125"/>
                    <a:pt x="3502" y="125"/>
                  </a:cubicBezTo>
                  <a:cubicBezTo>
                    <a:pt x="3505" y="128"/>
                    <a:pt x="3510" y="128"/>
                    <a:pt x="3513" y="128"/>
                  </a:cubicBezTo>
                  <a:cubicBezTo>
                    <a:pt x="3530" y="128"/>
                    <a:pt x="3544" y="120"/>
                    <a:pt x="3547" y="97"/>
                  </a:cubicBezTo>
                  <a:cubicBezTo>
                    <a:pt x="3555" y="75"/>
                    <a:pt x="3541" y="55"/>
                    <a:pt x="3519" y="50"/>
                  </a:cubicBezTo>
                  <a:cubicBezTo>
                    <a:pt x="3519" y="44"/>
                    <a:pt x="3457" y="27"/>
                    <a:pt x="3360" y="14"/>
                  </a:cubicBezTo>
                  <a:cubicBezTo>
                    <a:pt x="3358" y="13"/>
                    <a:pt x="3357" y="13"/>
                    <a:pt x="3355" y="13"/>
                  </a:cubicBezTo>
                  <a:close/>
                  <a:moveTo>
                    <a:pt x="2878" y="29"/>
                  </a:moveTo>
                  <a:cubicBezTo>
                    <a:pt x="2875" y="29"/>
                    <a:pt x="2872" y="29"/>
                    <a:pt x="2869" y="30"/>
                  </a:cubicBezTo>
                  <a:cubicBezTo>
                    <a:pt x="2816" y="44"/>
                    <a:pt x="2760" y="61"/>
                    <a:pt x="2710" y="86"/>
                  </a:cubicBezTo>
                  <a:cubicBezTo>
                    <a:pt x="2690" y="94"/>
                    <a:pt x="2679" y="120"/>
                    <a:pt x="2690" y="139"/>
                  </a:cubicBezTo>
                  <a:cubicBezTo>
                    <a:pt x="2693" y="153"/>
                    <a:pt x="2710" y="164"/>
                    <a:pt x="2724" y="164"/>
                  </a:cubicBezTo>
                  <a:cubicBezTo>
                    <a:pt x="2729" y="164"/>
                    <a:pt x="2735" y="164"/>
                    <a:pt x="2743" y="161"/>
                  </a:cubicBezTo>
                  <a:cubicBezTo>
                    <a:pt x="2785" y="139"/>
                    <a:pt x="2833" y="125"/>
                    <a:pt x="2886" y="111"/>
                  </a:cubicBezTo>
                  <a:cubicBezTo>
                    <a:pt x="2905" y="106"/>
                    <a:pt x="2925" y="83"/>
                    <a:pt x="2916" y="64"/>
                  </a:cubicBezTo>
                  <a:cubicBezTo>
                    <a:pt x="2911" y="42"/>
                    <a:pt x="2895" y="29"/>
                    <a:pt x="2878" y="29"/>
                  </a:cubicBezTo>
                  <a:close/>
                  <a:moveTo>
                    <a:pt x="2588" y="168"/>
                  </a:moveTo>
                  <a:cubicBezTo>
                    <a:pt x="2579" y="168"/>
                    <a:pt x="2570" y="172"/>
                    <a:pt x="2562" y="178"/>
                  </a:cubicBezTo>
                  <a:cubicBezTo>
                    <a:pt x="2520" y="217"/>
                    <a:pt x="2481" y="259"/>
                    <a:pt x="2445" y="304"/>
                  </a:cubicBezTo>
                  <a:cubicBezTo>
                    <a:pt x="2431" y="320"/>
                    <a:pt x="2439" y="345"/>
                    <a:pt x="2456" y="359"/>
                  </a:cubicBezTo>
                  <a:cubicBezTo>
                    <a:pt x="2464" y="362"/>
                    <a:pt x="2470" y="365"/>
                    <a:pt x="2481" y="365"/>
                  </a:cubicBezTo>
                  <a:cubicBezTo>
                    <a:pt x="2492" y="365"/>
                    <a:pt x="2506" y="359"/>
                    <a:pt x="2509" y="348"/>
                  </a:cubicBezTo>
                  <a:cubicBezTo>
                    <a:pt x="2537" y="306"/>
                    <a:pt x="2570" y="273"/>
                    <a:pt x="2609" y="239"/>
                  </a:cubicBezTo>
                  <a:cubicBezTo>
                    <a:pt x="2626" y="226"/>
                    <a:pt x="2632" y="203"/>
                    <a:pt x="2618" y="184"/>
                  </a:cubicBezTo>
                  <a:cubicBezTo>
                    <a:pt x="2610" y="173"/>
                    <a:pt x="2599" y="168"/>
                    <a:pt x="2588" y="168"/>
                  </a:cubicBezTo>
                  <a:close/>
                  <a:moveTo>
                    <a:pt x="2398" y="425"/>
                  </a:moveTo>
                  <a:cubicBezTo>
                    <a:pt x="2383" y="425"/>
                    <a:pt x="2369" y="435"/>
                    <a:pt x="2361" y="449"/>
                  </a:cubicBezTo>
                  <a:cubicBezTo>
                    <a:pt x="2342" y="499"/>
                    <a:pt x="2325" y="555"/>
                    <a:pt x="2308" y="608"/>
                  </a:cubicBezTo>
                  <a:cubicBezTo>
                    <a:pt x="2305" y="627"/>
                    <a:pt x="2319" y="650"/>
                    <a:pt x="2342" y="655"/>
                  </a:cubicBezTo>
                  <a:cubicBezTo>
                    <a:pt x="2344" y="658"/>
                    <a:pt x="2347" y="658"/>
                    <a:pt x="2353" y="658"/>
                  </a:cubicBezTo>
                  <a:cubicBezTo>
                    <a:pt x="2369" y="658"/>
                    <a:pt x="2386" y="644"/>
                    <a:pt x="2386" y="627"/>
                  </a:cubicBezTo>
                  <a:cubicBezTo>
                    <a:pt x="2400" y="580"/>
                    <a:pt x="2414" y="530"/>
                    <a:pt x="2434" y="482"/>
                  </a:cubicBezTo>
                  <a:cubicBezTo>
                    <a:pt x="2445" y="460"/>
                    <a:pt x="2434" y="440"/>
                    <a:pt x="2414" y="429"/>
                  </a:cubicBezTo>
                  <a:cubicBezTo>
                    <a:pt x="2409" y="426"/>
                    <a:pt x="2403" y="425"/>
                    <a:pt x="2398" y="425"/>
                  </a:cubicBezTo>
                  <a:close/>
                  <a:moveTo>
                    <a:pt x="1873" y="756"/>
                  </a:moveTo>
                  <a:cubicBezTo>
                    <a:pt x="1817" y="758"/>
                    <a:pt x="1758" y="764"/>
                    <a:pt x="1705" y="778"/>
                  </a:cubicBezTo>
                  <a:cubicBezTo>
                    <a:pt x="1686" y="783"/>
                    <a:pt x="1669" y="806"/>
                    <a:pt x="1675" y="825"/>
                  </a:cubicBezTo>
                  <a:cubicBezTo>
                    <a:pt x="1678" y="842"/>
                    <a:pt x="1697" y="859"/>
                    <a:pt x="1714" y="859"/>
                  </a:cubicBezTo>
                  <a:cubicBezTo>
                    <a:pt x="1717" y="859"/>
                    <a:pt x="1719" y="859"/>
                    <a:pt x="1728" y="853"/>
                  </a:cubicBezTo>
                  <a:cubicBezTo>
                    <a:pt x="1772" y="842"/>
                    <a:pt x="1825" y="839"/>
                    <a:pt x="1878" y="837"/>
                  </a:cubicBezTo>
                  <a:cubicBezTo>
                    <a:pt x="1898" y="837"/>
                    <a:pt x="1915" y="814"/>
                    <a:pt x="1915" y="795"/>
                  </a:cubicBezTo>
                  <a:cubicBezTo>
                    <a:pt x="1912" y="772"/>
                    <a:pt x="1895" y="756"/>
                    <a:pt x="1873" y="756"/>
                  </a:cubicBezTo>
                  <a:close/>
                  <a:moveTo>
                    <a:pt x="2033" y="766"/>
                  </a:moveTo>
                  <a:cubicBezTo>
                    <a:pt x="2012" y="766"/>
                    <a:pt x="1995" y="782"/>
                    <a:pt x="1993" y="803"/>
                  </a:cubicBezTo>
                  <a:cubicBezTo>
                    <a:pt x="1990" y="823"/>
                    <a:pt x="2007" y="845"/>
                    <a:pt x="2026" y="848"/>
                  </a:cubicBezTo>
                  <a:cubicBezTo>
                    <a:pt x="2077" y="853"/>
                    <a:pt x="2130" y="867"/>
                    <a:pt x="2177" y="881"/>
                  </a:cubicBezTo>
                  <a:cubicBezTo>
                    <a:pt x="2180" y="887"/>
                    <a:pt x="2185" y="887"/>
                    <a:pt x="2188" y="887"/>
                  </a:cubicBezTo>
                  <a:cubicBezTo>
                    <a:pt x="2205" y="887"/>
                    <a:pt x="2222" y="873"/>
                    <a:pt x="2227" y="850"/>
                  </a:cubicBezTo>
                  <a:cubicBezTo>
                    <a:pt x="2233" y="831"/>
                    <a:pt x="2219" y="809"/>
                    <a:pt x="2199" y="803"/>
                  </a:cubicBezTo>
                  <a:cubicBezTo>
                    <a:pt x="2146" y="789"/>
                    <a:pt x="2090" y="775"/>
                    <a:pt x="2037" y="767"/>
                  </a:cubicBezTo>
                  <a:cubicBezTo>
                    <a:pt x="2036" y="767"/>
                    <a:pt x="2034" y="766"/>
                    <a:pt x="2033" y="766"/>
                  </a:cubicBezTo>
                  <a:close/>
                  <a:moveTo>
                    <a:pt x="1559" y="826"/>
                  </a:moveTo>
                  <a:cubicBezTo>
                    <a:pt x="1553" y="826"/>
                    <a:pt x="1547" y="828"/>
                    <a:pt x="1541" y="831"/>
                  </a:cubicBezTo>
                  <a:cubicBezTo>
                    <a:pt x="1493" y="853"/>
                    <a:pt x="1446" y="881"/>
                    <a:pt x="1399" y="917"/>
                  </a:cubicBezTo>
                  <a:cubicBezTo>
                    <a:pt x="1382" y="931"/>
                    <a:pt x="1379" y="956"/>
                    <a:pt x="1393" y="973"/>
                  </a:cubicBezTo>
                  <a:cubicBezTo>
                    <a:pt x="1399" y="982"/>
                    <a:pt x="1410" y="990"/>
                    <a:pt x="1424" y="990"/>
                  </a:cubicBezTo>
                  <a:cubicBezTo>
                    <a:pt x="1435" y="990"/>
                    <a:pt x="1440" y="987"/>
                    <a:pt x="1446" y="979"/>
                  </a:cubicBezTo>
                  <a:cubicBezTo>
                    <a:pt x="1488" y="951"/>
                    <a:pt x="1527" y="923"/>
                    <a:pt x="1574" y="903"/>
                  </a:cubicBezTo>
                  <a:cubicBezTo>
                    <a:pt x="1594" y="895"/>
                    <a:pt x="1605" y="870"/>
                    <a:pt x="1594" y="850"/>
                  </a:cubicBezTo>
                  <a:cubicBezTo>
                    <a:pt x="1590" y="836"/>
                    <a:pt x="1575" y="826"/>
                    <a:pt x="1559" y="826"/>
                  </a:cubicBezTo>
                  <a:close/>
                  <a:moveTo>
                    <a:pt x="2330" y="736"/>
                  </a:moveTo>
                  <a:cubicBezTo>
                    <a:pt x="2311" y="736"/>
                    <a:pt x="2291" y="753"/>
                    <a:pt x="2289" y="772"/>
                  </a:cubicBezTo>
                  <a:cubicBezTo>
                    <a:pt x="2286" y="792"/>
                    <a:pt x="2286" y="811"/>
                    <a:pt x="2286" y="828"/>
                  </a:cubicBezTo>
                  <a:cubicBezTo>
                    <a:pt x="2286" y="867"/>
                    <a:pt x="2286" y="903"/>
                    <a:pt x="2291" y="940"/>
                  </a:cubicBezTo>
                  <a:cubicBezTo>
                    <a:pt x="2296" y="960"/>
                    <a:pt x="2314" y="976"/>
                    <a:pt x="2334" y="976"/>
                  </a:cubicBezTo>
                  <a:cubicBezTo>
                    <a:pt x="2335" y="976"/>
                    <a:pt x="2337" y="976"/>
                    <a:pt x="2339" y="976"/>
                  </a:cubicBezTo>
                  <a:cubicBezTo>
                    <a:pt x="2353" y="976"/>
                    <a:pt x="2361" y="965"/>
                    <a:pt x="2369" y="956"/>
                  </a:cubicBezTo>
                  <a:cubicBezTo>
                    <a:pt x="2400" y="970"/>
                    <a:pt x="2431" y="987"/>
                    <a:pt x="2464" y="1004"/>
                  </a:cubicBezTo>
                  <a:cubicBezTo>
                    <a:pt x="2470" y="1007"/>
                    <a:pt x="2478" y="1012"/>
                    <a:pt x="2484" y="1012"/>
                  </a:cubicBezTo>
                  <a:cubicBezTo>
                    <a:pt x="2498" y="1012"/>
                    <a:pt x="2512" y="1004"/>
                    <a:pt x="2515" y="990"/>
                  </a:cubicBezTo>
                  <a:cubicBezTo>
                    <a:pt x="2528" y="970"/>
                    <a:pt x="2523" y="945"/>
                    <a:pt x="2501" y="934"/>
                  </a:cubicBezTo>
                  <a:cubicBezTo>
                    <a:pt x="2456" y="909"/>
                    <a:pt x="2411" y="887"/>
                    <a:pt x="2367" y="864"/>
                  </a:cubicBezTo>
                  <a:lnTo>
                    <a:pt x="2367" y="825"/>
                  </a:lnTo>
                  <a:cubicBezTo>
                    <a:pt x="2367" y="811"/>
                    <a:pt x="2367" y="795"/>
                    <a:pt x="2369" y="778"/>
                  </a:cubicBezTo>
                  <a:cubicBezTo>
                    <a:pt x="2369" y="756"/>
                    <a:pt x="2353" y="739"/>
                    <a:pt x="2330" y="736"/>
                  </a:cubicBezTo>
                  <a:close/>
                  <a:moveTo>
                    <a:pt x="2619" y="1017"/>
                  </a:moveTo>
                  <a:cubicBezTo>
                    <a:pt x="2608" y="1017"/>
                    <a:pt x="2597" y="1022"/>
                    <a:pt x="2587" y="1032"/>
                  </a:cubicBezTo>
                  <a:cubicBezTo>
                    <a:pt x="2573" y="1049"/>
                    <a:pt x="2579" y="1074"/>
                    <a:pt x="2595" y="1088"/>
                  </a:cubicBezTo>
                  <a:cubicBezTo>
                    <a:pt x="2640" y="1118"/>
                    <a:pt x="2676" y="1155"/>
                    <a:pt x="2710" y="1188"/>
                  </a:cubicBezTo>
                  <a:cubicBezTo>
                    <a:pt x="2718" y="1199"/>
                    <a:pt x="2727" y="1202"/>
                    <a:pt x="2738" y="1202"/>
                  </a:cubicBezTo>
                  <a:cubicBezTo>
                    <a:pt x="2749" y="1202"/>
                    <a:pt x="2757" y="1199"/>
                    <a:pt x="2766" y="1191"/>
                  </a:cubicBezTo>
                  <a:cubicBezTo>
                    <a:pt x="2782" y="1180"/>
                    <a:pt x="2788" y="1155"/>
                    <a:pt x="2768" y="1138"/>
                  </a:cubicBezTo>
                  <a:cubicBezTo>
                    <a:pt x="2732" y="1099"/>
                    <a:pt x="2693" y="1060"/>
                    <a:pt x="2643" y="1026"/>
                  </a:cubicBezTo>
                  <a:cubicBezTo>
                    <a:pt x="2636" y="1020"/>
                    <a:pt x="2627" y="1017"/>
                    <a:pt x="2619" y="1017"/>
                  </a:cubicBezTo>
                  <a:close/>
                  <a:moveTo>
                    <a:pt x="1301" y="1022"/>
                  </a:moveTo>
                  <a:cubicBezTo>
                    <a:pt x="1291" y="1022"/>
                    <a:pt x="1280" y="1026"/>
                    <a:pt x="1273" y="1035"/>
                  </a:cubicBezTo>
                  <a:lnTo>
                    <a:pt x="1256" y="1057"/>
                  </a:lnTo>
                  <a:cubicBezTo>
                    <a:pt x="1228" y="1096"/>
                    <a:pt x="1201" y="1129"/>
                    <a:pt x="1175" y="1168"/>
                  </a:cubicBezTo>
                  <a:cubicBezTo>
                    <a:pt x="1161" y="1185"/>
                    <a:pt x="1170" y="1210"/>
                    <a:pt x="1187" y="1224"/>
                  </a:cubicBezTo>
                  <a:cubicBezTo>
                    <a:pt x="1195" y="1227"/>
                    <a:pt x="1203" y="1230"/>
                    <a:pt x="1212" y="1230"/>
                  </a:cubicBezTo>
                  <a:cubicBezTo>
                    <a:pt x="1223" y="1230"/>
                    <a:pt x="1237" y="1224"/>
                    <a:pt x="1240" y="1213"/>
                  </a:cubicBezTo>
                  <a:cubicBezTo>
                    <a:pt x="1265" y="1180"/>
                    <a:pt x="1287" y="1143"/>
                    <a:pt x="1315" y="1110"/>
                  </a:cubicBezTo>
                  <a:lnTo>
                    <a:pt x="1334" y="1088"/>
                  </a:lnTo>
                  <a:cubicBezTo>
                    <a:pt x="1348" y="1071"/>
                    <a:pt x="1348" y="1046"/>
                    <a:pt x="1329" y="1032"/>
                  </a:cubicBezTo>
                  <a:cubicBezTo>
                    <a:pt x="1321" y="1025"/>
                    <a:pt x="1311" y="1022"/>
                    <a:pt x="1301" y="1022"/>
                  </a:cubicBezTo>
                  <a:close/>
                  <a:moveTo>
                    <a:pt x="2372" y="1054"/>
                  </a:moveTo>
                  <a:cubicBezTo>
                    <a:pt x="2367" y="1054"/>
                    <a:pt x="2363" y="1055"/>
                    <a:pt x="2358" y="1057"/>
                  </a:cubicBezTo>
                  <a:cubicBezTo>
                    <a:pt x="2339" y="1060"/>
                    <a:pt x="2325" y="1085"/>
                    <a:pt x="2330" y="1104"/>
                  </a:cubicBezTo>
                  <a:cubicBezTo>
                    <a:pt x="2347" y="1157"/>
                    <a:pt x="2369" y="1210"/>
                    <a:pt x="2397" y="1258"/>
                  </a:cubicBezTo>
                  <a:cubicBezTo>
                    <a:pt x="2403" y="1272"/>
                    <a:pt x="2417" y="1280"/>
                    <a:pt x="2431" y="1280"/>
                  </a:cubicBezTo>
                  <a:cubicBezTo>
                    <a:pt x="2439" y="1280"/>
                    <a:pt x="2445" y="1280"/>
                    <a:pt x="2453" y="1274"/>
                  </a:cubicBezTo>
                  <a:cubicBezTo>
                    <a:pt x="2470" y="1266"/>
                    <a:pt x="2478" y="1241"/>
                    <a:pt x="2467" y="1219"/>
                  </a:cubicBezTo>
                  <a:cubicBezTo>
                    <a:pt x="2445" y="1177"/>
                    <a:pt x="2425" y="1129"/>
                    <a:pt x="2408" y="1079"/>
                  </a:cubicBezTo>
                  <a:cubicBezTo>
                    <a:pt x="2404" y="1066"/>
                    <a:pt x="2389" y="1054"/>
                    <a:pt x="2372" y="1054"/>
                  </a:cubicBezTo>
                  <a:close/>
                  <a:moveTo>
                    <a:pt x="2834" y="1255"/>
                  </a:moveTo>
                  <a:cubicBezTo>
                    <a:pt x="2829" y="1255"/>
                    <a:pt x="2824" y="1256"/>
                    <a:pt x="2819" y="1258"/>
                  </a:cubicBezTo>
                  <a:cubicBezTo>
                    <a:pt x="2796" y="1266"/>
                    <a:pt x="2788" y="1291"/>
                    <a:pt x="2796" y="1311"/>
                  </a:cubicBezTo>
                  <a:cubicBezTo>
                    <a:pt x="2805" y="1333"/>
                    <a:pt x="2813" y="1350"/>
                    <a:pt x="2813" y="1367"/>
                  </a:cubicBezTo>
                  <a:cubicBezTo>
                    <a:pt x="2813" y="1383"/>
                    <a:pt x="2805" y="1397"/>
                    <a:pt x="2791" y="1408"/>
                  </a:cubicBezTo>
                  <a:cubicBezTo>
                    <a:pt x="2774" y="1422"/>
                    <a:pt x="2771" y="1447"/>
                    <a:pt x="2785" y="1464"/>
                  </a:cubicBezTo>
                  <a:cubicBezTo>
                    <a:pt x="2791" y="1475"/>
                    <a:pt x="2802" y="1481"/>
                    <a:pt x="2816" y="1481"/>
                  </a:cubicBezTo>
                  <a:cubicBezTo>
                    <a:pt x="2821" y="1481"/>
                    <a:pt x="2830" y="1478"/>
                    <a:pt x="2838" y="1473"/>
                  </a:cubicBezTo>
                  <a:cubicBezTo>
                    <a:pt x="2874" y="1447"/>
                    <a:pt x="2891" y="1408"/>
                    <a:pt x="2891" y="1367"/>
                  </a:cubicBezTo>
                  <a:cubicBezTo>
                    <a:pt x="2891" y="1341"/>
                    <a:pt x="2886" y="1311"/>
                    <a:pt x="2872" y="1280"/>
                  </a:cubicBezTo>
                  <a:cubicBezTo>
                    <a:pt x="2865" y="1263"/>
                    <a:pt x="2850" y="1255"/>
                    <a:pt x="2834" y="1255"/>
                  </a:cubicBezTo>
                  <a:close/>
                  <a:moveTo>
                    <a:pt x="2531" y="1329"/>
                  </a:moveTo>
                  <a:cubicBezTo>
                    <a:pt x="2521" y="1329"/>
                    <a:pt x="2510" y="1333"/>
                    <a:pt x="2501" y="1341"/>
                  </a:cubicBezTo>
                  <a:cubicBezTo>
                    <a:pt x="2484" y="1355"/>
                    <a:pt x="2484" y="1381"/>
                    <a:pt x="2501" y="1397"/>
                  </a:cubicBezTo>
                  <a:cubicBezTo>
                    <a:pt x="2548" y="1445"/>
                    <a:pt x="2598" y="1478"/>
                    <a:pt x="2648" y="1495"/>
                  </a:cubicBezTo>
                  <a:cubicBezTo>
                    <a:pt x="2651" y="1500"/>
                    <a:pt x="2660" y="1500"/>
                    <a:pt x="2662" y="1500"/>
                  </a:cubicBezTo>
                  <a:cubicBezTo>
                    <a:pt x="2679" y="1500"/>
                    <a:pt x="2693" y="1489"/>
                    <a:pt x="2701" y="1475"/>
                  </a:cubicBezTo>
                  <a:cubicBezTo>
                    <a:pt x="2707" y="1453"/>
                    <a:pt x="2696" y="1431"/>
                    <a:pt x="2676" y="1422"/>
                  </a:cubicBezTo>
                  <a:cubicBezTo>
                    <a:pt x="2634" y="1408"/>
                    <a:pt x="2595" y="1381"/>
                    <a:pt x="2556" y="1341"/>
                  </a:cubicBezTo>
                  <a:cubicBezTo>
                    <a:pt x="2549" y="1333"/>
                    <a:pt x="2540" y="1329"/>
                    <a:pt x="2531" y="1329"/>
                  </a:cubicBezTo>
                  <a:close/>
                  <a:moveTo>
                    <a:pt x="1126" y="1286"/>
                  </a:moveTo>
                  <a:cubicBezTo>
                    <a:pt x="1113" y="1286"/>
                    <a:pt x="1099" y="1293"/>
                    <a:pt x="1092" y="1308"/>
                  </a:cubicBezTo>
                  <a:cubicBezTo>
                    <a:pt x="1069" y="1355"/>
                    <a:pt x="1047" y="1408"/>
                    <a:pt x="1030" y="1461"/>
                  </a:cubicBezTo>
                  <a:cubicBezTo>
                    <a:pt x="1022" y="1481"/>
                    <a:pt x="1033" y="1506"/>
                    <a:pt x="1055" y="1514"/>
                  </a:cubicBezTo>
                  <a:cubicBezTo>
                    <a:pt x="1058" y="1517"/>
                    <a:pt x="1064" y="1517"/>
                    <a:pt x="1069" y="1517"/>
                  </a:cubicBezTo>
                  <a:cubicBezTo>
                    <a:pt x="1086" y="1517"/>
                    <a:pt x="1100" y="1506"/>
                    <a:pt x="1103" y="1487"/>
                  </a:cubicBezTo>
                  <a:cubicBezTo>
                    <a:pt x="1120" y="1436"/>
                    <a:pt x="1139" y="1389"/>
                    <a:pt x="1161" y="1341"/>
                  </a:cubicBezTo>
                  <a:cubicBezTo>
                    <a:pt x="1173" y="1325"/>
                    <a:pt x="1167" y="1300"/>
                    <a:pt x="1145" y="1291"/>
                  </a:cubicBezTo>
                  <a:cubicBezTo>
                    <a:pt x="1139" y="1288"/>
                    <a:pt x="1133" y="1286"/>
                    <a:pt x="1126" y="1286"/>
                  </a:cubicBezTo>
                  <a:close/>
                  <a:moveTo>
                    <a:pt x="1033" y="1587"/>
                  </a:moveTo>
                  <a:cubicBezTo>
                    <a:pt x="1014" y="1587"/>
                    <a:pt x="991" y="1601"/>
                    <a:pt x="988" y="1620"/>
                  </a:cubicBezTo>
                  <a:cubicBezTo>
                    <a:pt x="980" y="1676"/>
                    <a:pt x="975" y="1732"/>
                    <a:pt x="975" y="1788"/>
                  </a:cubicBezTo>
                  <a:cubicBezTo>
                    <a:pt x="975" y="1813"/>
                    <a:pt x="991" y="1830"/>
                    <a:pt x="1016" y="1830"/>
                  </a:cubicBezTo>
                  <a:cubicBezTo>
                    <a:pt x="1036" y="1830"/>
                    <a:pt x="1055" y="1813"/>
                    <a:pt x="1055" y="1785"/>
                  </a:cubicBezTo>
                  <a:cubicBezTo>
                    <a:pt x="1055" y="1738"/>
                    <a:pt x="1058" y="1685"/>
                    <a:pt x="1069" y="1632"/>
                  </a:cubicBezTo>
                  <a:cubicBezTo>
                    <a:pt x="1072" y="1612"/>
                    <a:pt x="1055" y="1590"/>
                    <a:pt x="1033" y="1587"/>
                  </a:cubicBezTo>
                  <a:close/>
                  <a:moveTo>
                    <a:pt x="843" y="1972"/>
                  </a:moveTo>
                  <a:cubicBezTo>
                    <a:pt x="842" y="1972"/>
                    <a:pt x="840" y="1972"/>
                    <a:pt x="838" y="1972"/>
                  </a:cubicBezTo>
                  <a:cubicBezTo>
                    <a:pt x="785" y="1983"/>
                    <a:pt x="729" y="2003"/>
                    <a:pt x="679" y="2022"/>
                  </a:cubicBezTo>
                  <a:cubicBezTo>
                    <a:pt x="657" y="2028"/>
                    <a:pt x="643" y="2053"/>
                    <a:pt x="654" y="2075"/>
                  </a:cubicBezTo>
                  <a:cubicBezTo>
                    <a:pt x="659" y="2089"/>
                    <a:pt x="673" y="2097"/>
                    <a:pt x="693" y="2097"/>
                  </a:cubicBezTo>
                  <a:cubicBezTo>
                    <a:pt x="696" y="2097"/>
                    <a:pt x="701" y="2096"/>
                    <a:pt x="705" y="2096"/>
                  </a:cubicBezTo>
                  <a:cubicBezTo>
                    <a:pt x="707" y="2096"/>
                    <a:pt x="709" y="2097"/>
                    <a:pt x="710" y="2097"/>
                  </a:cubicBezTo>
                  <a:cubicBezTo>
                    <a:pt x="757" y="2078"/>
                    <a:pt x="807" y="2064"/>
                    <a:pt x="855" y="2053"/>
                  </a:cubicBezTo>
                  <a:cubicBezTo>
                    <a:pt x="877" y="2047"/>
                    <a:pt x="894" y="2025"/>
                    <a:pt x="888" y="2005"/>
                  </a:cubicBezTo>
                  <a:cubicBezTo>
                    <a:pt x="880" y="1985"/>
                    <a:pt x="863" y="1972"/>
                    <a:pt x="843" y="1972"/>
                  </a:cubicBezTo>
                  <a:close/>
                  <a:moveTo>
                    <a:pt x="1025" y="1910"/>
                  </a:moveTo>
                  <a:cubicBezTo>
                    <a:pt x="1023" y="1910"/>
                    <a:pt x="1021" y="1910"/>
                    <a:pt x="1019" y="1911"/>
                  </a:cubicBezTo>
                  <a:cubicBezTo>
                    <a:pt x="994" y="1913"/>
                    <a:pt x="980" y="1936"/>
                    <a:pt x="986" y="1955"/>
                  </a:cubicBezTo>
                  <a:cubicBezTo>
                    <a:pt x="975" y="1964"/>
                    <a:pt x="963" y="1978"/>
                    <a:pt x="963" y="1994"/>
                  </a:cubicBezTo>
                  <a:cubicBezTo>
                    <a:pt x="963" y="2017"/>
                    <a:pt x="980" y="2031"/>
                    <a:pt x="1002" y="2033"/>
                  </a:cubicBezTo>
                  <a:cubicBezTo>
                    <a:pt x="1008" y="2061"/>
                    <a:pt x="1019" y="2089"/>
                    <a:pt x="1030" y="2117"/>
                  </a:cubicBezTo>
                  <a:cubicBezTo>
                    <a:pt x="1036" y="2134"/>
                    <a:pt x="1050" y="2145"/>
                    <a:pt x="1069" y="2145"/>
                  </a:cubicBezTo>
                  <a:cubicBezTo>
                    <a:pt x="1075" y="2145"/>
                    <a:pt x="1078" y="2145"/>
                    <a:pt x="1083" y="2142"/>
                  </a:cubicBezTo>
                  <a:cubicBezTo>
                    <a:pt x="1103" y="2134"/>
                    <a:pt x="1114" y="2109"/>
                    <a:pt x="1106" y="2089"/>
                  </a:cubicBezTo>
                  <a:cubicBezTo>
                    <a:pt x="1100" y="2072"/>
                    <a:pt x="1097" y="2053"/>
                    <a:pt x="1089" y="2033"/>
                  </a:cubicBezTo>
                  <a:lnTo>
                    <a:pt x="1089" y="2033"/>
                  </a:lnTo>
                  <a:cubicBezTo>
                    <a:pt x="1111" y="2036"/>
                    <a:pt x="1134" y="2039"/>
                    <a:pt x="1159" y="2044"/>
                  </a:cubicBezTo>
                  <a:cubicBezTo>
                    <a:pt x="1162" y="2045"/>
                    <a:pt x="1164" y="2046"/>
                    <a:pt x="1167" y="2046"/>
                  </a:cubicBezTo>
                  <a:cubicBezTo>
                    <a:pt x="1186" y="2046"/>
                    <a:pt x="1201" y="2030"/>
                    <a:pt x="1203" y="2011"/>
                  </a:cubicBezTo>
                  <a:cubicBezTo>
                    <a:pt x="1212" y="1991"/>
                    <a:pt x="1195" y="1969"/>
                    <a:pt x="1173" y="1966"/>
                  </a:cubicBezTo>
                  <a:lnTo>
                    <a:pt x="1069" y="1955"/>
                  </a:lnTo>
                  <a:cubicBezTo>
                    <a:pt x="1069" y="1952"/>
                    <a:pt x="1064" y="1950"/>
                    <a:pt x="1064" y="1947"/>
                  </a:cubicBezTo>
                  <a:cubicBezTo>
                    <a:pt x="1061" y="1924"/>
                    <a:pt x="1045" y="1910"/>
                    <a:pt x="1025" y="1910"/>
                  </a:cubicBezTo>
                  <a:close/>
                  <a:moveTo>
                    <a:pt x="1321" y="2007"/>
                  </a:moveTo>
                  <a:cubicBezTo>
                    <a:pt x="1305" y="2007"/>
                    <a:pt x="1290" y="2015"/>
                    <a:pt x="1281" y="2033"/>
                  </a:cubicBezTo>
                  <a:cubicBezTo>
                    <a:pt x="1273" y="2053"/>
                    <a:pt x="1284" y="2075"/>
                    <a:pt x="1307" y="2086"/>
                  </a:cubicBezTo>
                  <a:cubicBezTo>
                    <a:pt x="1354" y="2103"/>
                    <a:pt x="1399" y="2128"/>
                    <a:pt x="1438" y="2156"/>
                  </a:cubicBezTo>
                  <a:cubicBezTo>
                    <a:pt x="1446" y="2159"/>
                    <a:pt x="1454" y="2162"/>
                    <a:pt x="1463" y="2162"/>
                  </a:cubicBezTo>
                  <a:cubicBezTo>
                    <a:pt x="1477" y="2162"/>
                    <a:pt x="1488" y="2156"/>
                    <a:pt x="1493" y="2145"/>
                  </a:cubicBezTo>
                  <a:cubicBezTo>
                    <a:pt x="1507" y="2125"/>
                    <a:pt x="1502" y="2103"/>
                    <a:pt x="1482" y="2089"/>
                  </a:cubicBezTo>
                  <a:cubicBezTo>
                    <a:pt x="1438" y="2058"/>
                    <a:pt x="1390" y="2028"/>
                    <a:pt x="1334" y="2008"/>
                  </a:cubicBezTo>
                  <a:cubicBezTo>
                    <a:pt x="1330" y="2007"/>
                    <a:pt x="1326" y="2007"/>
                    <a:pt x="1321" y="2007"/>
                  </a:cubicBezTo>
                  <a:close/>
                  <a:moveTo>
                    <a:pt x="552" y="2086"/>
                  </a:moveTo>
                  <a:cubicBezTo>
                    <a:pt x="545" y="2086"/>
                    <a:pt x="538" y="2088"/>
                    <a:pt x="531" y="2092"/>
                  </a:cubicBezTo>
                  <a:cubicBezTo>
                    <a:pt x="481" y="2120"/>
                    <a:pt x="436" y="2148"/>
                    <a:pt x="391" y="2184"/>
                  </a:cubicBezTo>
                  <a:cubicBezTo>
                    <a:pt x="375" y="2195"/>
                    <a:pt x="372" y="2220"/>
                    <a:pt x="386" y="2237"/>
                  </a:cubicBezTo>
                  <a:cubicBezTo>
                    <a:pt x="391" y="2248"/>
                    <a:pt x="403" y="2256"/>
                    <a:pt x="417" y="2256"/>
                  </a:cubicBezTo>
                  <a:cubicBezTo>
                    <a:pt x="422" y="2256"/>
                    <a:pt x="433" y="2254"/>
                    <a:pt x="444" y="2245"/>
                  </a:cubicBezTo>
                  <a:cubicBezTo>
                    <a:pt x="486" y="2215"/>
                    <a:pt x="528" y="2187"/>
                    <a:pt x="573" y="2162"/>
                  </a:cubicBezTo>
                  <a:cubicBezTo>
                    <a:pt x="590" y="2150"/>
                    <a:pt x="598" y="2128"/>
                    <a:pt x="587" y="2106"/>
                  </a:cubicBezTo>
                  <a:cubicBezTo>
                    <a:pt x="579" y="2093"/>
                    <a:pt x="566" y="2086"/>
                    <a:pt x="552" y="2086"/>
                  </a:cubicBezTo>
                  <a:close/>
                  <a:moveTo>
                    <a:pt x="1141" y="2205"/>
                  </a:moveTo>
                  <a:cubicBezTo>
                    <a:pt x="1133" y="2205"/>
                    <a:pt x="1125" y="2208"/>
                    <a:pt x="1117" y="2212"/>
                  </a:cubicBezTo>
                  <a:cubicBezTo>
                    <a:pt x="1097" y="2220"/>
                    <a:pt x="1092" y="2245"/>
                    <a:pt x="1103" y="2265"/>
                  </a:cubicBezTo>
                  <a:cubicBezTo>
                    <a:pt x="1134" y="2318"/>
                    <a:pt x="1170" y="2365"/>
                    <a:pt x="1209" y="2402"/>
                  </a:cubicBezTo>
                  <a:cubicBezTo>
                    <a:pt x="1214" y="2413"/>
                    <a:pt x="1226" y="2416"/>
                    <a:pt x="1237" y="2416"/>
                  </a:cubicBezTo>
                  <a:cubicBezTo>
                    <a:pt x="1245" y="2416"/>
                    <a:pt x="1256" y="2413"/>
                    <a:pt x="1267" y="2399"/>
                  </a:cubicBezTo>
                  <a:cubicBezTo>
                    <a:pt x="1284" y="2385"/>
                    <a:pt x="1284" y="2360"/>
                    <a:pt x="1267" y="2343"/>
                  </a:cubicBezTo>
                  <a:cubicBezTo>
                    <a:pt x="1231" y="2310"/>
                    <a:pt x="1201" y="2270"/>
                    <a:pt x="1173" y="2226"/>
                  </a:cubicBezTo>
                  <a:cubicBezTo>
                    <a:pt x="1166" y="2212"/>
                    <a:pt x="1154" y="2205"/>
                    <a:pt x="1141" y="2205"/>
                  </a:cubicBezTo>
                  <a:close/>
                  <a:moveTo>
                    <a:pt x="1576" y="2192"/>
                  </a:moveTo>
                  <a:cubicBezTo>
                    <a:pt x="1568" y="2192"/>
                    <a:pt x="1560" y="2195"/>
                    <a:pt x="1552" y="2201"/>
                  </a:cubicBezTo>
                  <a:cubicBezTo>
                    <a:pt x="1532" y="2215"/>
                    <a:pt x="1530" y="2240"/>
                    <a:pt x="1544" y="2256"/>
                  </a:cubicBezTo>
                  <a:cubicBezTo>
                    <a:pt x="1572" y="2296"/>
                    <a:pt x="1588" y="2332"/>
                    <a:pt x="1588" y="2365"/>
                  </a:cubicBezTo>
                  <a:lnTo>
                    <a:pt x="1588" y="2374"/>
                  </a:lnTo>
                  <a:cubicBezTo>
                    <a:pt x="1586" y="2396"/>
                    <a:pt x="1602" y="2416"/>
                    <a:pt x="1622" y="2421"/>
                  </a:cubicBezTo>
                  <a:lnTo>
                    <a:pt x="1630" y="2421"/>
                  </a:lnTo>
                  <a:cubicBezTo>
                    <a:pt x="1650" y="2421"/>
                    <a:pt x="1664" y="2407"/>
                    <a:pt x="1664" y="2388"/>
                  </a:cubicBezTo>
                  <a:cubicBezTo>
                    <a:pt x="1669" y="2382"/>
                    <a:pt x="1669" y="2371"/>
                    <a:pt x="1669" y="2365"/>
                  </a:cubicBezTo>
                  <a:cubicBezTo>
                    <a:pt x="1669" y="2318"/>
                    <a:pt x="1647" y="2262"/>
                    <a:pt x="1608" y="2212"/>
                  </a:cubicBezTo>
                  <a:cubicBezTo>
                    <a:pt x="1599" y="2199"/>
                    <a:pt x="1588" y="2192"/>
                    <a:pt x="1576" y="2192"/>
                  </a:cubicBezTo>
                  <a:close/>
                  <a:moveTo>
                    <a:pt x="292" y="2276"/>
                  </a:moveTo>
                  <a:cubicBezTo>
                    <a:pt x="283" y="2276"/>
                    <a:pt x="274" y="2280"/>
                    <a:pt x="266" y="2287"/>
                  </a:cubicBezTo>
                  <a:lnTo>
                    <a:pt x="246" y="2310"/>
                  </a:lnTo>
                  <a:cubicBezTo>
                    <a:pt x="210" y="2343"/>
                    <a:pt x="179" y="2379"/>
                    <a:pt x="152" y="2416"/>
                  </a:cubicBezTo>
                  <a:cubicBezTo>
                    <a:pt x="140" y="2435"/>
                    <a:pt x="143" y="2457"/>
                    <a:pt x="163" y="2471"/>
                  </a:cubicBezTo>
                  <a:cubicBezTo>
                    <a:pt x="168" y="2477"/>
                    <a:pt x="177" y="2480"/>
                    <a:pt x="185" y="2480"/>
                  </a:cubicBezTo>
                  <a:cubicBezTo>
                    <a:pt x="199" y="2480"/>
                    <a:pt x="210" y="2477"/>
                    <a:pt x="216" y="2463"/>
                  </a:cubicBezTo>
                  <a:cubicBezTo>
                    <a:pt x="241" y="2427"/>
                    <a:pt x="269" y="2396"/>
                    <a:pt x="302" y="2365"/>
                  </a:cubicBezTo>
                  <a:lnTo>
                    <a:pt x="319" y="2346"/>
                  </a:lnTo>
                  <a:cubicBezTo>
                    <a:pt x="336" y="2332"/>
                    <a:pt x="338" y="2310"/>
                    <a:pt x="322" y="2290"/>
                  </a:cubicBezTo>
                  <a:cubicBezTo>
                    <a:pt x="314" y="2281"/>
                    <a:pt x="303" y="2276"/>
                    <a:pt x="292" y="2276"/>
                  </a:cubicBezTo>
                  <a:close/>
                  <a:moveTo>
                    <a:pt x="1364" y="2427"/>
                  </a:moveTo>
                  <a:cubicBezTo>
                    <a:pt x="1348" y="2427"/>
                    <a:pt x="1335" y="2435"/>
                    <a:pt x="1326" y="2452"/>
                  </a:cubicBezTo>
                  <a:cubicBezTo>
                    <a:pt x="1315" y="2471"/>
                    <a:pt x="1326" y="2494"/>
                    <a:pt x="1348" y="2505"/>
                  </a:cubicBezTo>
                  <a:cubicBezTo>
                    <a:pt x="1390" y="2522"/>
                    <a:pt x="1432" y="2533"/>
                    <a:pt x="1468" y="2533"/>
                  </a:cubicBezTo>
                  <a:cubicBezTo>
                    <a:pt x="1491" y="2533"/>
                    <a:pt x="1510" y="2533"/>
                    <a:pt x="1530" y="2522"/>
                  </a:cubicBezTo>
                  <a:cubicBezTo>
                    <a:pt x="1549" y="2513"/>
                    <a:pt x="1563" y="2494"/>
                    <a:pt x="1558" y="2471"/>
                  </a:cubicBezTo>
                  <a:cubicBezTo>
                    <a:pt x="1550" y="2455"/>
                    <a:pt x="1535" y="2442"/>
                    <a:pt x="1517" y="2442"/>
                  </a:cubicBezTo>
                  <a:cubicBezTo>
                    <a:pt x="1514" y="2442"/>
                    <a:pt x="1511" y="2443"/>
                    <a:pt x="1507" y="2443"/>
                  </a:cubicBezTo>
                  <a:cubicBezTo>
                    <a:pt x="1493" y="2448"/>
                    <a:pt x="1478" y="2450"/>
                    <a:pt x="1462" y="2450"/>
                  </a:cubicBezTo>
                  <a:cubicBezTo>
                    <a:pt x="1435" y="2450"/>
                    <a:pt x="1407" y="2443"/>
                    <a:pt x="1379" y="2429"/>
                  </a:cubicBezTo>
                  <a:cubicBezTo>
                    <a:pt x="1374" y="2428"/>
                    <a:pt x="1369" y="2427"/>
                    <a:pt x="1364" y="2427"/>
                  </a:cubicBezTo>
                  <a:close/>
                  <a:moveTo>
                    <a:pt x="100" y="2538"/>
                  </a:moveTo>
                  <a:cubicBezTo>
                    <a:pt x="85" y="2538"/>
                    <a:pt x="71" y="2547"/>
                    <a:pt x="65" y="2563"/>
                  </a:cubicBezTo>
                  <a:cubicBezTo>
                    <a:pt x="43" y="2611"/>
                    <a:pt x="29" y="2667"/>
                    <a:pt x="15" y="2722"/>
                  </a:cubicBezTo>
                  <a:cubicBezTo>
                    <a:pt x="12" y="2747"/>
                    <a:pt x="26" y="2764"/>
                    <a:pt x="46" y="2773"/>
                  </a:cubicBezTo>
                  <a:lnTo>
                    <a:pt x="57" y="2773"/>
                  </a:lnTo>
                  <a:cubicBezTo>
                    <a:pt x="79" y="2773"/>
                    <a:pt x="96" y="2759"/>
                    <a:pt x="93" y="2742"/>
                  </a:cubicBezTo>
                  <a:cubicBezTo>
                    <a:pt x="101" y="2689"/>
                    <a:pt x="115" y="2639"/>
                    <a:pt x="138" y="2594"/>
                  </a:cubicBezTo>
                  <a:cubicBezTo>
                    <a:pt x="149" y="2575"/>
                    <a:pt x="138" y="2552"/>
                    <a:pt x="115" y="2541"/>
                  </a:cubicBezTo>
                  <a:cubicBezTo>
                    <a:pt x="110" y="2539"/>
                    <a:pt x="105" y="2538"/>
                    <a:pt x="100" y="2538"/>
                  </a:cubicBezTo>
                  <a:close/>
                  <a:moveTo>
                    <a:pt x="43" y="2854"/>
                  </a:moveTo>
                  <a:cubicBezTo>
                    <a:pt x="23" y="2854"/>
                    <a:pt x="1" y="2870"/>
                    <a:pt x="1" y="2890"/>
                  </a:cubicBezTo>
                  <a:lnTo>
                    <a:pt x="1" y="2926"/>
                  </a:lnTo>
                  <a:cubicBezTo>
                    <a:pt x="1" y="2968"/>
                    <a:pt x="1" y="3010"/>
                    <a:pt x="9" y="3054"/>
                  </a:cubicBezTo>
                  <a:cubicBezTo>
                    <a:pt x="9" y="3071"/>
                    <a:pt x="26" y="3091"/>
                    <a:pt x="46" y="3091"/>
                  </a:cubicBezTo>
                  <a:cubicBezTo>
                    <a:pt x="46" y="3091"/>
                    <a:pt x="51" y="3091"/>
                    <a:pt x="54" y="3096"/>
                  </a:cubicBezTo>
                  <a:cubicBezTo>
                    <a:pt x="73" y="3093"/>
                    <a:pt x="93" y="3071"/>
                    <a:pt x="87" y="3052"/>
                  </a:cubicBezTo>
                  <a:cubicBezTo>
                    <a:pt x="85" y="3010"/>
                    <a:pt x="82" y="2968"/>
                    <a:pt x="82" y="2929"/>
                  </a:cubicBezTo>
                  <a:lnTo>
                    <a:pt x="82" y="2895"/>
                  </a:lnTo>
                  <a:cubicBezTo>
                    <a:pt x="82" y="2873"/>
                    <a:pt x="65" y="2854"/>
                    <a:pt x="43" y="2854"/>
                  </a:cubicBezTo>
                  <a:close/>
                  <a:moveTo>
                    <a:pt x="73" y="3168"/>
                  </a:moveTo>
                  <a:cubicBezTo>
                    <a:pt x="70" y="3168"/>
                    <a:pt x="68" y="3168"/>
                    <a:pt x="65" y="3169"/>
                  </a:cubicBezTo>
                  <a:cubicBezTo>
                    <a:pt x="43" y="3177"/>
                    <a:pt x="26" y="3197"/>
                    <a:pt x="32" y="3219"/>
                  </a:cubicBezTo>
                  <a:cubicBezTo>
                    <a:pt x="46" y="3272"/>
                    <a:pt x="59" y="3322"/>
                    <a:pt x="82" y="3375"/>
                  </a:cubicBezTo>
                  <a:cubicBezTo>
                    <a:pt x="87" y="3392"/>
                    <a:pt x="101" y="3403"/>
                    <a:pt x="121" y="3403"/>
                  </a:cubicBezTo>
                  <a:lnTo>
                    <a:pt x="135" y="3403"/>
                  </a:lnTo>
                  <a:cubicBezTo>
                    <a:pt x="154" y="3398"/>
                    <a:pt x="165" y="3372"/>
                    <a:pt x="157" y="3350"/>
                  </a:cubicBezTo>
                  <a:cubicBezTo>
                    <a:pt x="140" y="3303"/>
                    <a:pt x="126" y="3250"/>
                    <a:pt x="112" y="3202"/>
                  </a:cubicBezTo>
                  <a:cubicBezTo>
                    <a:pt x="108" y="3183"/>
                    <a:pt x="90" y="3168"/>
                    <a:pt x="73" y="3168"/>
                  </a:cubicBezTo>
                  <a:close/>
                  <a:moveTo>
                    <a:pt x="188" y="3468"/>
                  </a:moveTo>
                  <a:cubicBezTo>
                    <a:pt x="182" y="3468"/>
                    <a:pt x="175" y="3470"/>
                    <a:pt x="168" y="3473"/>
                  </a:cubicBezTo>
                  <a:cubicBezTo>
                    <a:pt x="143" y="3481"/>
                    <a:pt x="138" y="3504"/>
                    <a:pt x="149" y="3526"/>
                  </a:cubicBezTo>
                  <a:cubicBezTo>
                    <a:pt x="168" y="3573"/>
                    <a:pt x="196" y="3623"/>
                    <a:pt x="224" y="3671"/>
                  </a:cubicBezTo>
                  <a:cubicBezTo>
                    <a:pt x="232" y="3685"/>
                    <a:pt x="246" y="3693"/>
                    <a:pt x="260" y="3693"/>
                  </a:cubicBezTo>
                  <a:cubicBezTo>
                    <a:pt x="266" y="3693"/>
                    <a:pt x="274" y="3690"/>
                    <a:pt x="280" y="3688"/>
                  </a:cubicBezTo>
                  <a:cubicBezTo>
                    <a:pt x="302" y="3679"/>
                    <a:pt x="305" y="3654"/>
                    <a:pt x="294" y="3632"/>
                  </a:cubicBezTo>
                  <a:cubicBezTo>
                    <a:pt x="266" y="3587"/>
                    <a:pt x="241" y="3540"/>
                    <a:pt x="221" y="3492"/>
                  </a:cubicBezTo>
                  <a:cubicBezTo>
                    <a:pt x="215" y="3477"/>
                    <a:pt x="203" y="3468"/>
                    <a:pt x="188" y="3468"/>
                  </a:cubicBezTo>
                  <a:close/>
                  <a:moveTo>
                    <a:pt x="352" y="3747"/>
                  </a:moveTo>
                  <a:cubicBezTo>
                    <a:pt x="344" y="3747"/>
                    <a:pt x="336" y="3749"/>
                    <a:pt x="330" y="3755"/>
                  </a:cubicBezTo>
                  <a:cubicBezTo>
                    <a:pt x="308" y="3769"/>
                    <a:pt x="305" y="3794"/>
                    <a:pt x="319" y="3810"/>
                  </a:cubicBezTo>
                  <a:cubicBezTo>
                    <a:pt x="352" y="3858"/>
                    <a:pt x="389" y="3900"/>
                    <a:pt x="422" y="3936"/>
                  </a:cubicBezTo>
                  <a:cubicBezTo>
                    <a:pt x="431" y="3947"/>
                    <a:pt x="442" y="3950"/>
                    <a:pt x="450" y="3950"/>
                  </a:cubicBezTo>
                  <a:cubicBezTo>
                    <a:pt x="458" y="3950"/>
                    <a:pt x="470" y="3947"/>
                    <a:pt x="484" y="3942"/>
                  </a:cubicBezTo>
                  <a:cubicBezTo>
                    <a:pt x="500" y="3928"/>
                    <a:pt x="503" y="3902"/>
                    <a:pt x="486" y="3886"/>
                  </a:cubicBezTo>
                  <a:cubicBezTo>
                    <a:pt x="450" y="3849"/>
                    <a:pt x="417" y="3808"/>
                    <a:pt x="386" y="3766"/>
                  </a:cubicBezTo>
                  <a:cubicBezTo>
                    <a:pt x="377" y="3754"/>
                    <a:pt x="364" y="3747"/>
                    <a:pt x="352" y="3747"/>
                  </a:cubicBezTo>
                  <a:close/>
                  <a:moveTo>
                    <a:pt x="569" y="3977"/>
                  </a:moveTo>
                  <a:cubicBezTo>
                    <a:pt x="558" y="3977"/>
                    <a:pt x="547" y="3982"/>
                    <a:pt x="539" y="3992"/>
                  </a:cubicBezTo>
                  <a:cubicBezTo>
                    <a:pt x="525" y="4011"/>
                    <a:pt x="528" y="4034"/>
                    <a:pt x="545" y="4048"/>
                  </a:cubicBezTo>
                  <a:cubicBezTo>
                    <a:pt x="590" y="4087"/>
                    <a:pt x="640" y="4117"/>
                    <a:pt x="684" y="4142"/>
                  </a:cubicBezTo>
                  <a:cubicBezTo>
                    <a:pt x="687" y="4142"/>
                    <a:pt x="696" y="4145"/>
                    <a:pt x="701" y="4145"/>
                  </a:cubicBezTo>
                  <a:cubicBezTo>
                    <a:pt x="715" y="4145"/>
                    <a:pt x="729" y="4140"/>
                    <a:pt x="737" y="4123"/>
                  </a:cubicBezTo>
                  <a:cubicBezTo>
                    <a:pt x="749" y="4103"/>
                    <a:pt x="740" y="4081"/>
                    <a:pt x="721" y="4070"/>
                  </a:cubicBezTo>
                  <a:cubicBezTo>
                    <a:pt x="679" y="4048"/>
                    <a:pt x="637" y="4020"/>
                    <a:pt x="595" y="3986"/>
                  </a:cubicBezTo>
                  <a:cubicBezTo>
                    <a:pt x="587" y="3980"/>
                    <a:pt x="578" y="3977"/>
                    <a:pt x="569" y="3977"/>
                  </a:cubicBezTo>
                  <a:close/>
                  <a:moveTo>
                    <a:pt x="855" y="4114"/>
                  </a:moveTo>
                  <a:cubicBezTo>
                    <a:pt x="835" y="4114"/>
                    <a:pt x="818" y="4130"/>
                    <a:pt x="813" y="4151"/>
                  </a:cubicBezTo>
                  <a:cubicBezTo>
                    <a:pt x="810" y="4170"/>
                    <a:pt x="827" y="4193"/>
                    <a:pt x="849" y="4195"/>
                  </a:cubicBezTo>
                  <a:lnTo>
                    <a:pt x="860" y="4198"/>
                  </a:lnTo>
                  <a:lnTo>
                    <a:pt x="863" y="4198"/>
                  </a:lnTo>
                  <a:cubicBezTo>
                    <a:pt x="882" y="4198"/>
                    <a:pt x="902" y="4184"/>
                    <a:pt x="905" y="4165"/>
                  </a:cubicBezTo>
                  <a:cubicBezTo>
                    <a:pt x="908" y="4140"/>
                    <a:pt x="891" y="4120"/>
                    <a:pt x="869" y="4117"/>
                  </a:cubicBezTo>
                  <a:lnTo>
                    <a:pt x="860" y="4114"/>
                  </a:lnTo>
                  <a:cubicBezTo>
                    <a:pt x="859" y="4114"/>
                    <a:pt x="857" y="4114"/>
                    <a:pt x="855" y="4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38"/>
          <p:cNvGrpSpPr/>
          <p:nvPr/>
        </p:nvGrpSpPr>
        <p:grpSpPr>
          <a:xfrm>
            <a:off x="7102674" y="259706"/>
            <a:ext cx="1248480" cy="1217872"/>
            <a:chOff x="6028476" y="312972"/>
            <a:chExt cx="1248480" cy="1217872"/>
          </a:xfrm>
        </p:grpSpPr>
        <p:sp>
          <p:nvSpPr>
            <p:cNvPr id="2118" name="Google Shape;2118;p38"/>
            <p:cNvSpPr/>
            <p:nvPr/>
          </p:nvSpPr>
          <p:spPr>
            <a:xfrm rot="-746283">
              <a:off x="6125354" y="414652"/>
              <a:ext cx="1054725" cy="1014512"/>
            </a:xfrm>
            <a:custGeom>
              <a:avLst/>
              <a:gdLst/>
              <a:ahLst/>
              <a:cxnLst/>
              <a:rect l="l" t="t" r="r" b="b"/>
              <a:pathLst>
                <a:path w="22163" h="21318" extrusionOk="0">
                  <a:moveTo>
                    <a:pt x="12041" y="1"/>
                  </a:moveTo>
                  <a:cubicBezTo>
                    <a:pt x="11676" y="1"/>
                    <a:pt x="11325" y="104"/>
                    <a:pt x="11020" y="288"/>
                  </a:cubicBezTo>
                  <a:cubicBezTo>
                    <a:pt x="10864" y="358"/>
                    <a:pt x="10716" y="452"/>
                    <a:pt x="10585" y="567"/>
                  </a:cubicBezTo>
                  <a:cubicBezTo>
                    <a:pt x="10320" y="489"/>
                    <a:pt x="10044" y="447"/>
                    <a:pt x="9768" y="447"/>
                  </a:cubicBezTo>
                  <a:cubicBezTo>
                    <a:pt x="9623" y="447"/>
                    <a:pt x="9475" y="458"/>
                    <a:pt x="9330" y="483"/>
                  </a:cubicBezTo>
                  <a:cubicBezTo>
                    <a:pt x="8803" y="564"/>
                    <a:pt x="8300" y="768"/>
                    <a:pt x="7851" y="1083"/>
                  </a:cubicBezTo>
                  <a:cubicBezTo>
                    <a:pt x="7561" y="946"/>
                    <a:pt x="7246" y="874"/>
                    <a:pt x="6919" y="871"/>
                  </a:cubicBezTo>
                  <a:lnTo>
                    <a:pt x="6908" y="871"/>
                  </a:lnTo>
                  <a:cubicBezTo>
                    <a:pt x="6442" y="871"/>
                    <a:pt x="6004" y="1016"/>
                    <a:pt x="5647" y="1270"/>
                  </a:cubicBezTo>
                  <a:cubicBezTo>
                    <a:pt x="5483" y="1228"/>
                    <a:pt x="5315" y="1206"/>
                    <a:pt x="5145" y="1206"/>
                  </a:cubicBezTo>
                  <a:cubicBezTo>
                    <a:pt x="4646" y="1206"/>
                    <a:pt x="4183" y="1387"/>
                    <a:pt x="3809" y="1716"/>
                  </a:cubicBezTo>
                  <a:cubicBezTo>
                    <a:pt x="3485" y="1853"/>
                    <a:pt x="3198" y="2071"/>
                    <a:pt x="2986" y="2350"/>
                  </a:cubicBezTo>
                  <a:cubicBezTo>
                    <a:pt x="2796" y="2592"/>
                    <a:pt x="2671" y="2880"/>
                    <a:pt x="2612" y="3181"/>
                  </a:cubicBezTo>
                  <a:lnTo>
                    <a:pt x="2612" y="3186"/>
                  </a:lnTo>
                  <a:cubicBezTo>
                    <a:pt x="2556" y="3496"/>
                    <a:pt x="2570" y="3803"/>
                    <a:pt x="2654" y="4099"/>
                  </a:cubicBezTo>
                  <a:lnTo>
                    <a:pt x="2551" y="4182"/>
                  </a:lnTo>
                  <a:cubicBezTo>
                    <a:pt x="2216" y="4478"/>
                    <a:pt x="1959" y="4863"/>
                    <a:pt x="1820" y="5287"/>
                  </a:cubicBezTo>
                  <a:cubicBezTo>
                    <a:pt x="1814" y="5309"/>
                    <a:pt x="1806" y="5329"/>
                    <a:pt x="1800" y="5349"/>
                  </a:cubicBezTo>
                  <a:cubicBezTo>
                    <a:pt x="1465" y="5441"/>
                    <a:pt x="1161" y="5619"/>
                    <a:pt x="913" y="5873"/>
                  </a:cubicBezTo>
                  <a:cubicBezTo>
                    <a:pt x="779" y="6018"/>
                    <a:pt x="662" y="6177"/>
                    <a:pt x="575" y="6347"/>
                  </a:cubicBezTo>
                  <a:cubicBezTo>
                    <a:pt x="564" y="6358"/>
                    <a:pt x="559" y="6370"/>
                    <a:pt x="550" y="6381"/>
                  </a:cubicBezTo>
                  <a:cubicBezTo>
                    <a:pt x="129" y="6930"/>
                    <a:pt x="1" y="7653"/>
                    <a:pt x="210" y="8308"/>
                  </a:cubicBezTo>
                  <a:cubicBezTo>
                    <a:pt x="221" y="8356"/>
                    <a:pt x="229" y="8392"/>
                    <a:pt x="243" y="8423"/>
                  </a:cubicBezTo>
                  <a:cubicBezTo>
                    <a:pt x="277" y="8702"/>
                    <a:pt x="363" y="8978"/>
                    <a:pt x="506" y="9235"/>
                  </a:cubicBezTo>
                  <a:cubicBezTo>
                    <a:pt x="659" y="9511"/>
                    <a:pt x="871" y="9737"/>
                    <a:pt x="1122" y="9915"/>
                  </a:cubicBezTo>
                  <a:cubicBezTo>
                    <a:pt x="1122" y="9952"/>
                    <a:pt x="1128" y="9985"/>
                    <a:pt x="1131" y="10021"/>
                  </a:cubicBezTo>
                  <a:cubicBezTo>
                    <a:pt x="1131" y="10100"/>
                    <a:pt x="1133" y="10183"/>
                    <a:pt x="1145" y="10264"/>
                  </a:cubicBezTo>
                  <a:cubicBezTo>
                    <a:pt x="1170" y="10457"/>
                    <a:pt x="1212" y="10644"/>
                    <a:pt x="1270" y="10822"/>
                  </a:cubicBezTo>
                  <a:lnTo>
                    <a:pt x="1270" y="10825"/>
                  </a:lnTo>
                  <a:cubicBezTo>
                    <a:pt x="1304" y="10931"/>
                    <a:pt x="1351" y="11031"/>
                    <a:pt x="1401" y="11126"/>
                  </a:cubicBezTo>
                  <a:cubicBezTo>
                    <a:pt x="1412" y="11148"/>
                    <a:pt x="1424" y="11174"/>
                    <a:pt x="1437" y="11199"/>
                  </a:cubicBezTo>
                  <a:cubicBezTo>
                    <a:pt x="1384" y="11268"/>
                    <a:pt x="1337" y="11341"/>
                    <a:pt x="1295" y="11413"/>
                  </a:cubicBezTo>
                  <a:cubicBezTo>
                    <a:pt x="1036" y="11757"/>
                    <a:pt x="893" y="12186"/>
                    <a:pt x="899" y="12619"/>
                  </a:cubicBezTo>
                  <a:cubicBezTo>
                    <a:pt x="899" y="12666"/>
                    <a:pt x="905" y="12716"/>
                    <a:pt x="907" y="12761"/>
                  </a:cubicBezTo>
                  <a:lnTo>
                    <a:pt x="907" y="13297"/>
                  </a:lnTo>
                  <a:cubicBezTo>
                    <a:pt x="737" y="13609"/>
                    <a:pt x="634" y="13966"/>
                    <a:pt x="631" y="14348"/>
                  </a:cubicBezTo>
                  <a:cubicBezTo>
                    <a:pt x="628" y="14934"/>
                    <a:pt x="854" y="15484"/>
                    <a:pt x="1270" y="15899"/>
                  </a:cubicBezTo>
                  <a:cubicBezTo>
                    <a:pt x="1345" y="15975"/>
                    <a:pt x="1429" y="16050"/>
                    <a:pt x="1518" y="16114"/>
                  </a:cubicBezTo>
                  <a:cubicBezTo>
                    <a:pt x="1424" y="16485"/>
                    <a:pt x="1384" y="16845"/>
                    <a:pt x="1504" y="17266"/>
                  </a:cubicBezTo>
                  <a:cubicBezTo>
                    <a:pt x="1638" y="17738"/>
                    <a:pt x="1945" y="18134"/>
                    <a:pt x="2361" y="18388"/>
                  </a:cubicBezTo>
                  <a:cubicBezTo>
                    <a:pt x="2171" y="18873"/>
                    <a:pt x="2127" y="19278"/>
                    <a:pt x="2205" y="19682"/>
                  </a:cubicBezTo>
                  <a:cubicBezTo>
                    <a:pt x="2375" y="20572"/>
                    <a:pt x="3145" y="21228"/>
                    <a:pt x="4046" y="21253"/>
                  </a:cubicBezTo>
                  <a:cubicBezTo>
                    <a:pt x="4188" y="21259"/>
                    <a:pt x="6169" y="21317"/>
                    <a:pt x="7237" y="21317"/>
                  </a:cubicBezTo>
                  <a:cubicBezTo>
                    <a:pt x="7815" y="21317"/>
                    <a:pt x="8069" y="21303"/>
                    <a:pt x="8348" y="21231"/>
                  </a:cubicBezTo>
                  <a:cubicBezTo>
                    <a:pt x="8981" y="21061"/>
                    <a:pt x="9458" y="20611"/>
                    <a:pt x="9684" y="20034"/>
                  </a:cubicBezTo>
                  <a:cubicBezTo>
                    <a:pt x="9882" y="20003"/>
                    <a:pt x="10097" y="19959"/>
                    <a:pt x="10309" y="19875"/>
                  </a:cubicBezTo>
                  <a:cubicBezTo>
                    <a:pt x="10496" y="19945"/>
                    <a:pt x="10700" y="20000"/>
                    <a:pt x="10937" y="20039"/>
                  </a:cubicBezTo>
                  <a:cubicBezTo>
                    <a:pt x="11313" y="20098"/>
                    <a:pt x="11721" y="20112"/>
                    <a:pt x="11997" y="20112"/>
                  </a:cubicBezTo>
                  <a:cubicBezTo>
                    <a:pt x="12120" y="20112"/>
                    <a:pt x="12276" y="20109"/>
                    <a:pt x="12443" y="20101"/>
                  </a:cubicBezTo>
                  <a:cubicBezTo>
                    <a:pt x="12747" y="20762"/>
                    <a:pt x="13397" y="21208"/>
                    <a:pt x="14142" y="21228"/>
                  </a:cubicBezTo>
                  <a:cubicBezTo>
                    <a:pt x="14284" y="21234"/>
                    <a:pt x="16265" y="21295"/>
                    <a:pt x="17331" y="21295"/>
                  </a:cubicBezTo>
                  <a:cubicBezTo>
                    <a:pt x="17911" y="21295"/>
                    <a:pt x="18165" y="21281"/>
                    <a:pt x="18444" y="21208"/>
                  </a:cubicBezTo>
                  <a:cubicBezTo>
                    <a:pt x="19432" y="20938"/>
                    <a:pt x="20048" y="19986"/>
                    <a:pt x="19909" y="18949"/>
                  </a:cubicBezTo>
                  <a:cubicBezTo>
                    <a:pt x="19903" y="18910"/>
                    <a:pt x="19895" y="18871"/>
                    <a:pt x="19889" y="18829"/>
                  </a:cubicBezTo>
                  <a:cubicBezTo>
                    <a:pt x="19906" y="18812"/>
                    <a:pt x="19920" y="18790"/>
                    <a:pt x="19934" y="18773"/>
                  </a:cubicBezTo>
                  <a:cubicBezTo>
                    <a:pt x="19967" y="18728"/>
                    <a:pt x="20006" y="18670"/>
                    <a:pt x="20048" y="18606"/>
                  </a:cubicBezTo>
                  <a:cubicBezTo>
                    <a:pt x="20355" y="18452"/>
                    <a:pt x="20637" y="18226"/>
                    <a:pt x="20893" y="17930"/>
                  </a:cubicBezTo>
                  <a:cubicBezTo>
                    <a:pt x="21033" y="17766"/>
                    <a:pt x="21292" y="17425"/>
                    <a:pt x="21443" y="17013"/>
                  </a:cubicBezTo>
                  <a:cubicBezTo>
                    <a:pt x="21516" y="16806"/>
                    <a:pt x="21557" y="16600"/>
                    <a:pt x="21569" y="16396"/>
                  </a:cubicBezTo>
                  <a:cubicBezTo>
                    <a:pt x="21772" y="16170"/>
                    <a:pt x="21912" y="15913"/>
                    <a:pt x="21995" y="15643"/>
                  </a:cubicBezTo>
                  <a:cubicBezTo>
                    <a:pt x="22107" y="15392"/>
                    <a:pt x="22163" y="15116"/>
                    <a:pt x="22157" y="14834"/>
                  </a:cubicBezTo>
                  <a:cubicBezTo>
                    <a:pt x="22157" y="14747"/>
                    <a:pt x="22152" y="14669"/>
                    <a:pt x="22141" y="14585"/>
                  </a:cubicBezTo>
                  <a:cubicBezTo>
                    <a:pt x="22127" y="14223"/>
                    <a:pt x="22012" y="13863"/>
                    <a:pt x="21792" y="13545"/>
                  </a:cubicBezTo>
                  <a:lnTo>
                    <a:pt x="21789" y="13542"/>
                  </a:lnTo>
                  <a:cubicBezTo>
                    <a:pt x="21583" y="13249"/>
                    <a:pt x="21306" y="13026"/>
                    <a:pt x="20994" y="12881"/>
                  </a:cubicBezTo>
                  <a:cubicBezTo>
                    <a:pt x="21039" y="12242"/>
                    <a:pt x="20799" y="11782"/>
                    <a:pt x="20628" y="11542"/>
                  </a:cubicBezTo>
                  <a:cubicBezTo>
                    <a:pt x="20662" y="11478"/>
                    <a:pt x="20693" y="11411"/>
                    <a:pt x="20726" y="11341"/>
                  </a:cubicBezTo>
                  <a:cubicBezTo>
                    <a:pt x="21111" y="10454"/>
                    <a:pt x="20949" y="9469"/>
                    <a:pt x="20302" y="8774"/>
                  </a:cubicBezTo>
                  <a:cubicBezTo>
                    <a:pt x="20241" y="8705"/>
                    <a:pt x="20171" y="8643"/>
                    <a:pt x="20101" y="8579"/>
                  </a:cubicBezTo>
                  <a:cubicBezTo>
                    <a:pt x="20087" y="8560"/>
                    <a:pt x="20076" y="8543"/>
                    <a:pt x="20062" y="8523"/>
                  </a:cubicBezTo>
                  <a:cubicBezTo>
                    <a:pt x="20104" y="8509"/>
                    <a:pt x="20143" y="8495"/>
                    <a:pt x="20182" y="8479"/>
                  </a:cubicBezTo>
                  <a:cubicBezTo>
                    <a:pt x="20455" y="8364"/>
                    <a:pt x="20693" y="8197"/>
                    <a:pt x="20893" y="7993"/>
                  </a:cubicBezTo>
                  <a:cubicBezTo>
                    <a:pt x="21493" y="7625"/>
                    <a:pt x="21889" y="6969"/>
                    <a:pt x="21892" y="6208"/>
                  </a:cubicBezTo>
                  <a:cubicBezTo>
                    <a:pt x="21898" y="5982"/>
                    <a:pt x="21862" y="5761"/>
                    <a:pt x="21800" y="5549"/>
                  </a:cubicBezTo>
                  <a:cubicBezTo>
                    <a:pt x="21792" y="5421"/>
                    <a:pt x="21772" y="5293"/>
                    <a:pt x="21739" y="5162"/>
                  </a:cubicBezTo>
                  <a:cubicBezTo>
                    <a:pt x="21627" y="4726"/>
                    <a:pt x="21373" y="4350"/>
                    <a:pt x="21022" y="4082"/>
                  </a:cubicBezTo>
                  <a:cubicBezTo>
                    <a:pt x="20712" y="3627"/>
                    <a:pt x="20224" y="3320"/>
                    <a:pt x="19672" y="3242"/>
                  </a:cubicBezTo>
                  <a:cubicBezTo>
                    <a:pt x="19655" y="3234"/>
                    <a:pt x="19641" y="3231"/>
                    <a:pt x="19627" y="3223"/>
                  </a:cubicBezTo>
                  <a:lnTo>
                    <a:pt x="19624" y="3220"/>
                  </a:lnTo>
                  <a:cubicBezTo>
                    <a:pt x="19404" y="3147"/>
                    <a:pt x="19181" y="3111"/>
                    <a:pt x="18949" y="3111"/>
                  </a:cubicBezTo>
                  <a:cubicBezTo>
                    <a:pt x="18494" y="3111"/>
                    <a:pt x="18065" y="3256"/>
                    <a:pt x="17705" y="3521"/>
                  </a:cubicBezTo>
                  <a:cubicBezTo>
                    <a:pt x="17565" y="3359"/>
                    <a:pt x="17398" y="3220"/>
                    <a:pt x="17214" y="3111"/>
                  </a:cubicBezTo>
                  <a:cubicBezTo>
                    <a:pt x="16910" y="2930"/>
                    <a:pt x="16561" y="2838"/>
                    <a:pt x="16209" y="2838"/>
                  </a:cubicBezTo>
                  <a:cubicBezTo>
                    <a:pt x="16067" y="2838"/>
                    <a:pt x="15928" y="2852"/>
                    <a:pt x="15794" y="2880"/>
                  </a:cubicBezTo>
                  <a:cubicBezTo>
                    <a:pt x="15679" y="2589"/>
                    <a:pt x="15498" y="2330"/>
                    <a:pt x="15264" y="2126"/>
                  </a:cubicBezTo>
                  <a:cubicBezTo>
                    <a:pt x="15239" y="2090"/>
                    <a:pt x="15219" y="2057"/>
                    <a:pt x="15191" y="2020"/>
                  </a:cubicBezTo>
                  <a:cubicBezTo>
                    <a:pt x="14923" y="1658"/>
                    <a:pt x="14536" y="1404"/>
                    <a:pt x="14106" y="1292"/>
                  </a:cubicBezTo>
                  <a:cubicBezTo>
                    <a:pt x="14058" y="1181"/>
                    <a:pt x="13994" y="1075"/>
                    <a:pt x="13925" y="974"/>
                  </a:cubicBezTo>
                  <a:cubicBezTo>
                    <a:pt x="13704" y="662"/>
                    <a:pt x="13397" y="419"/>
                    <a:pt x="13054" y="280"/>
                  </a:cubicBezTo>
                  <a:cubicBezTo>
                    <a:pt x="12753" y="98"/>
                    <a:pt x="12413" y="1"/>
                    <a:pt x="12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8"/>
            <p:cNvSpPr/>
            <p:nvPr/>
          </p:nvSpPr>
          <p:spPr>
            <a:xfrm rot="-746283">
              <a:off x="6367542" y="598893"/>
              <a:ext cx="26222" cy="26174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277" y="81"/>
                  </a:moveTo>
                  <a:cubicBezTo>
                    <a:pt x="327" y="81"/>
                    <a:pt x="380" y="103"/>
                    <a:pt x="416" y="140"/>
                  </a:cubicBezTo>
                  <a:cubicBezTo>
                    <a:pt x="450" y="176"/>
                    <a:pt x="472" y="226"/>
                    <a:pt x="472" y="276"/>
                  </a:cubicBezTo>
                  <a:cubicBezTo>
                    <a:pt x="472" y="385"/>
                    <a:pt x="383" y="472"/>
                    <a:pt x="277" y="472"/>
                  </a:cubicBezTo>
                  <a:cubicBezTo>
                    <a:pt x="165" y="472"/>
                    <a:pt x="81" y="385"/>
                    <a:pt x="81" y="276"/>
                  </a:cubicBezTo>
                  <a:cubicBezTo>
                    <a:pt x="81" y="170"/>
                    <a:pt x="168" y="81"/>
                    <a:pt x="277" y="81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3"/>
                    <a:pt x="0" y="273"/>
                  </a:cubicBezTo>
                  <a:cubicBezTo>
                    <a:pt x="0" y="424"/>
                    <a:pt x="126" y="550"/>
                    <a:pt x="277" y="550"/>
                  </a:cubicBezTo>
                  <a:cubicBezTo>
                    <a:pt x="425" y="550"/>
                    <a:pt x="547" y="427"/>
                    <a:pt x="550" y="276"/>
                  </a:cubicBezTo>
                  <a:cubicBezTo>
                    <a:pt x="550" y="204"/>
                    <a:pt x="522" y="134"/>
                    <a:pt x="472" y="81"/>
                  </a:cubicBezTo>
                  <a:cubicBezTo>
                    <a:pt x="419" y="28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8"/>
            <p:cNvSpPr/>
            <p:nvPr/>
          </p:nvSpPr>
          <p:spPr>
            <a:xfrm rot="-746283">
              <a:off x="6609517" y="506103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3" y="0"/>
                  </a:moveTo>
                  <a:cubicBezTo>
                    <a:pt x="20" y="0"/>
                    <a:pt x="4" y="17"/>
                    <a:pt x="4" y="36"/>
                  </a:cubicBezTo>
                  <a:lnTo>
                    <a:pt x="1" y="703"/>
                  </a:lnTo>
                  <a:cubicBezTo>
                    <a:pt x="1" y="725"/>
                    <a:pt x="18" y="742"/>
                    <a:pt x="40" y="742"/>
                  </a:cubicBezTo>
                  <a:cubicBezTo>
                    <a:pt x="59" y="742"/>
                    <a:pt x="76" y="725"/>
                    <a:pt x="76" y="703"/>
                  </a:cubicBezTo>
                  <a:lnTo>
                    <a:pt x="79" y="36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8"/>
            <p:cNvSpPr/>
            <p:nvPr/>
          </p:nvSpPr>
          <p:spPr>
            <a:xfrm rot="-746283">
              <a:off x="6596282" y="512223"/>
              <a:ext cx="30743" cy="22129"/>
            </a:xfrm>
            <a:custGeom>
              <a:avLst/>
              <a:gdLst/>
              <a:ahLst/>
              <a:cxnLst/>
              <a:rect l="l" t="t" r="r" b="b"/>
              <a:pathLst>
                <a:path w="646" h="465" extrusionOk="0">
                  <a:moveTo>
                    <a:pt x="600" y="1"/>
                  </a:moveTo>
                  <a:cubicBezTo>
                    <a:pt x="592" y="1"/>
                    <a:pt x="583" y="4"/>
                    <a:pt x="575" y="10"/>
                  </a:cubicBezTo>
                  <a:lnTo>
                    <a:pt x="26" y="392"/>
                  </a:lnTo>
                  <a:cubicBezTo>
                    <a:pt x="3" y="406"/>
                    <a:pt x="1" y="431"/>
                    <a:pt x="15" y="448"/>
                  </a:cubicBezTo>
                  <a:cubicBezTo>
                    <a:pt x="23" y="459"/>
                    <a:pt x="31" y="464"/>
                    <a:pt x="45" y="464"/>
                  </a:cubicBezTo>
                  <a:cubicBezTo>
                    <a:pt x="54" y="464"/>
                    <a:pt x="65" y="461"/>
                    <a:pt x="70" y="459"/>
                  </a:cubicBezTo>
                  <a:lnTo>
                    <a:pt x="623" y="74"/>
                  </a:lnTo>
                  <a:cubicBezTo>
                    <a:pt x="642" y="60"/>
                    <a:pt x="645" y="37"/>
                    <a:pt x="631" y="18"/>
                  </a:cubicBezTo>
                  <a:cubicBezTo>
                    <a:pt x="623" y="7"/>
                    <a:pt x="612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8"/>
            <p:cNvSpPr/>
            <p:nvPr/>
          </p:nvSpPr>
          <p:spPr>
            <a:xfrm rot="-746283">
              <a:off x="6599625" y="510999"/>
              <a:ext cx="23937" cy="24699"/>
            </a:xfrm>
            <a:custGeom>
              <a:avLst/>
              <a:gdLst/>
              <a:ahLst/>
              <a:cxnLst/>
              <a:rect l="l" t="t" r="r" b="b"/>
              <a:pathLst>
                <a:path w="503" h="519" extrusionOk="0">
                  <a:moveTo>
                    <a:pt x="45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0" y="24"/>
                    <a:pt x="0" y="49"/>
                    <a:pt x="14" y="66"/>
                  </a:cubicBezTo>
                  <a:lnTo>
                    <a:pt x="430" y="504"/>
                  </a:lnTo>
                  <a:cubicBezTo>
                    <a:pt x="436" y="515"/>
                    <a:pt x="447" y="518"/>
                    <a:pt x="458" y="518"/>
                  </a:cubicBezTo>
                  <a:cubicBezTo>
                    <a:pt x="469" y="518"/>
                    <a:pt x="477" y="515"/>
                    <a:pt x="486" y="507"/>
                  </a:cubicBezTo>
                  <a:cubicBezTo>
                    <a:pt x="503" y="496"/>
                    <a:pt x="503" y="471"/>
                    <a:pt x="489" y="451"/>
                  </a:cubicBezTo>
                  <a:lnTo>
                    <a:pt x="73" y="13"/>
                  </a:lnTo>
                  <a:cubicBezTo>
                    <a:pt x="66" y="4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8"/>
            <p:cNvSpPr/>
            <p:nvPr/>
          </p:nvSpPr>
          <p:spPr>
            <a:xfrm rot="-746283">
              <a:off x="6593070" y="521335"/>
              <a:ext cx="34312" cy="3998"/>
            </a:xfrm>
            <a:custGeom>
              <a:avLst/>
              <a:gdLst/>
              <a:ahLst/>
              <a:cxnLst/>
              <a:rect l="l" t="t" r="r" b="b"/>
              <a:pathLst>
                <a:path w="721" h="84" extrusionOk="0">
                  <a:moveTo>
                    <a:pt x="681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8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81" y="78"/>
                  </a:lnTo>
                  <a:cubicBezTo>
                    <a:pt x="701" y="78"/>
                    <a:pt x="720" y="59"/>
                    <a:pt x="720" y="39"/>
                  </a:cubicBezTo>
                  <a:cubicBezTo>
                    <a:pt x="720" y="20"/>
                    <a:pt x="701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8"/>
            <p:cNvSpPr/>
            <p:nvPr/>
          </p:nvSpPr>
          <p:spPr>
            <a:xfrm rot="-746283">
              <a:off x="6933052" y="582913"/>
              <a:ext cx="50302" cy="38357"/>
            </a:xfrm>
            <a:custGeom>
              <a:avLst/>
              <a:gdLst/>
              <a:ahLst/>
              <a:cxnLst/>
              <a:rect l="l" t="t" r="r" b="b"/>
              <a:pathLst>
                <a:path w="1057" h="806" extrusionOk="0">
                  <a:moveTo>
                    <a:pt x="675" y="0"/>
                  </a:moveTo>
                  <a:cubicBezTo>
                    <a:pt x="536" y="0"/>
                    <a:pt x="482" y="198"/>
                    <a:pt x="488" y="358"/>
                  </a:cubicBezTo>
                  <a:lnTo>
                    <a:pt x="488" y="358"/>
                  </a:lnTo>
                  <a:cubicBezTo>
                    <a:pt x="418" y="313"/>
                    <a:pt x="333" y="278"/>
                    <a:pt x="256" y="278"/>
                  </a:cubicBezTo>
                  <a:cubicBezTo>
                    <a:pt x="203" y="278"/>
                    <a:pt x="154" y="295"/>
                    <a:pt x="116" y="337"/>
                  </a:cubicBezTo>
                  <a:cubicBezTo>
                    <a:pt x="0" y="471"/>
                    <a:pt x="325" y="805"/>
                    <a:pt x="596" y="805"/>
                  </a:cubicBezTo>
                  <a:cubicBezTo>
                    <a:pt x="703" y="805"/>
                    <a:pt x="801" y="753"/>
                    <a:pt x="861" y="616"/>
                  </a:cubicBezTo>
                  <a:cubicBezTo>
                    <a:pt x="861" y="616"/>
                    <a:pt x="1057" y="114"/>
                    <a:pt x="733" y="10"/>
                  </a:cubicBezTo>
                  <a:cubicBezTo>
                    <a:pt x="712" y="3"/>
                    <a:pt x="693" y="0"/>
                    <a:pt x="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8"/>
            <p:cNvSpPr/>
            <p:nvPr/>
          </p:nvSpPr>
          <p:spPr>
            <a:xfrm rot="-746283">
              <a:off x="6935261" y="581098"/>
              <a:ext cx="46400" cy="42117"/>
            </a:xfrm>
            <a:custGeom>
              <a:avLst/>
              <a:gdLst/>
              <a:ahLst/>
              <a:cxnLst/>
              <a:rect l="l" t="t" r="r" b="b"/>
              <a:pathLst>
                <a:path w="975" h="885" extrusionOk="0">
                  <a:moveTo>
                    <a:pt x="495" y="482"/>
                  </a:moveTo>
                  <a:cubicBezTo>
                    <a:pt x="531" y="513"/>
                    <a:pt x="548" y="538"/>
                    <a:pt x="548" y="541"/>
                  </a:cubicBezTo>
                  <a:cubicBezTo>
                    <a:pt x="536" y="555"/>
                    <a:pt x="531" y="555"/>
                    <a:pt x="531" y="555"/>
                  </a:cubicBezTo>
                  <a:cubicBezTo>
                    <a:pt x="522" y="555"/>
                    <a:pt x="506" y="535"/>
                    <a:pt x="495" y="482"/>
                  </a:cubicBezTo>
                  <a:close/>
                  <a:moveTo>
                    <a:pt x="639" y="75"/>
                  </a:moveTo>
                  <a:cubicBezTo>
                    <a:pt x="653" y="75"/>
                    <a:pt x="667" y="78"/>
                    <a:pt x="684" y="84"/>
                  </a:cubicBezTo>
                  <a:cubicBezTo>
                    <a:pt x="743" y="103"/>
                    <a:pt x="785" y="142"/>
                    <a:pt x="813" y="195"/>
                  </a:cubicBezTo>
                  <a:cubicBezTo>
                    <a:pt x="891" y="363"/>
                    <a:pt x="785" y="636"/>
                    <a:pt x="785" y="639"/>
                  </a:cubicBezTo>
                  <a:cubicBezTo>
                    <a:pt x="734" y="748"/>
                    <a:pt x="659" y="803"/>
                    <a:pt x="556" y="803"/>
                  </a:cubicBezTo>
                  <a:cubicBezTo>
                    <a:pt x="380" y="803"/>
                    <a:pt x="171" y="644"/>
                    <a:pt x="107" y="508"/>
                  </a:cubicBezTo>
                  <a:cubicBezTo>
                    <a:pt x="90" y="471"/>
                    <a:pt x="82" y="427"/>
                    <a:pt x="104" y="399"/>
                  </a:cubicBezTo>
                  <a:cubicBezTo>
                    <a:pt x="132" y="368"/>
                    <a:pt x="168" y="354"/>
                    <a:pt x="213" y="354"/>
                  </a:cubicBezTo>
                  <a:cubicBezTo>
                    <a:pt x="269" y="354"/>
                    <a:pt x="338" y="376"/>
                    <a:pt x="408" y="424"/>
                  </a:cubicBezTo>
                  <a:cubicBezTo>
                    <a:pt x="419" y="533"/>
                    <a:pt x="453" y="639"/>
                    <a:pt x="534" y="639"/>
                  </a:cubicBezTo>
                  <a:cubicBezTo>
                    <a:pt x="559" y="639"/>
                    <a:pt x="584" y="625"/>
                    <a:pt x="606" y="605"/>
                  </a:cubicBezTo>
                  <a:cubicBezTo>
                    <a:pt x="620" y="591"/>
                    <a:pt x="631" y="569"/>
                    <a:pt x="628" y="544"/>
                  </a:cubicBezTo>
                  <a:cubicBezTo>
                    <a:pt x="626" y="485"/>
                    <a:pt x="556" y="418"/>
                    <a:pt x="489" y="374"/>
                  </a:cubicBezTo>
                  <a:cubicBezTo>
                    <a:pt x="489" y="262"/>
                    <a:pt x="520" y="159"/>
                    <a:pt x="564" y="109"/>
                  </a:cubicBezTo>
                  <a:cubicBezTo>
                    <a:pt x="588" y="86"/>
                    <a:pt x="611" y="75"/>
                    <a:pt x="639" y="75"/>
                  </a:cubicBezTo>
                  <a:close/>
                  <a:moveTo>
                    <a:pt x="639" y="0"/>
                  </a:moveTo>
                  <a:cubicBezTo>
                    <a:pt x="589" y="0"/>
                    <a:pt x="543" y="20"/>
                    <a:pt x="506" y="56"/>
                  </a:cubicBezTo>
                  <a:cubicBezTo>
                    <a:pt x="444" y="123"/>
                    <a:pt x="416" y="231"/>
                    <a:pt x="408" y="332"/>
                  </a:cubicBezTo>
                  <a:cubicBezTo>
                    <a:pt x="355" y="304"/>
                    <a:pt x="285" y="282"/>
                    <a:pt x="216" y="282"/>
                  </a:cubicBezTo>
                  <a:cubicBezTo>
                    <a:pt x="151" y="282"/>
                    <a:pt x="90" y="304"/>
                    <a:pt x="48" y="351"/>
                  </a:cubicBezTo>
                  <a:cubicBezTo>
                    <a:pt x="4" y="399"/>
                    <a:pt x="1" y="466"/>
                    <a:pt x="34" y="541"/>
                  </a:cubicBezTo>
                  <a:cubicBezTo>
                    <a:pt x="110" y="703"/>
                    <a:pt x="341" y="884"/>
                    <a:pt x="550" y="884"/>
                  </a:cubicBezTo>
                  <a:cubicBezTo>
                    <a:pt x="645" y="884"/>
                    <a:pt x="773" y="845"/>
                    <a:pt x="854" y="672"/>
                  </a:cubicBezTo>
                  <a:cubicBezTo>
                    <a:pt x="857" y="661"/>
                    <a:pt x="974" y="365"/>
                    <a:pt x="880" y="164"/>
                  </a:cubicBezTo>
                  <a:cubicBezTo>
                    <a:pt x="849" y="92"/>
                    <a:pt x="785" y="39"/>
                    <a:pt x="704" y="11"/>
                  </a:cubicBezTo>
                  <a:cubicBezTo>
                    <a:pt x="682" y="4"/>
                    <a:pt x="660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8"/>
            <p:cNvSpPr/>
            <p:nvPr/>
          </p:nvSpPr>
          <p:spPr>
            <a:xfrm rot="-746283">
              <a:off x="6970204" y="613894"/>
              <a:ext cx="49445" cy="38072"/>
            </a:xfrm>
            <a:custGeom>
              <a:avLst/>
              <a:gdLst/>
              <a:ahLst/>
              <a:cxnLst/>
              <a:rect l="l" t="t" r="r" b="b"/>
              <a:pathLst>
                <a:path w="1039" h="800" extrusionOk="0">
                  <a:moveTo>
                    <a:pt x="525" y="0"/>
                  </a:moveTo>
                  <a:cubicBezTo>
                    <a:pt x="509" y="0"/>
                    <a:pt x="501" y="1"/>
                    <a:pt x="501" y="1"/>
                  </a:cubicBezTo>
                  <a:cubicBezTo>
                    <a:pt x="1" y="43"/>
                    <a:pt x="266" y="800"/>
                    <a:pt x="489" y="800"/>
                  </a:cubicBezTo>
                  <a:cubicBezTo>
                    <a:pt x="502" y="800"/>
                    <a:pt x="514" y="798"/>
                    <a:pt x="526" y="793"/>
                  </a:cubicBezTo>
                  <a:cubicBezTo>
                    <a:pt x="649" y="741"/>
                    <a:pt x="658" y="572"/>
                    <a:pt x="625" y="436"/>
                  </a:cubicBezTo>
                  <a:lnTo>
                    <a:pt x="625" y="436"/>
                  </a:lnTo>
                  <a:cubicBezTo>
                    <a:pt x="690" y="461"/>
                    <a:pt x="765" y="477"/>
                    <a:pt x="833" y="477"/>
                  </a:cubicBezTo>
                  <a:cubicBezTo>
                    <a:pt x="942" y="477"/>
                    <a:pt x="1032" y="435"/>
                    <a:pt x="1033" y="316"/>
                  </a:cubicBezTo>
                  <a:cubicBezTo>
                    <a:pt x="1038" y="19"/>
                    <a:pt x="630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 rot="-746283">
              <a:off x="6978061" y="610821"/>
              <a:ext cx="43449" cy="41879"/>
            </a:xfrm>
            <a:custGeom>
              <a:avLst/>
              <a:gdLst/>
              <a:ahLst/>
              <a:cxnLst/>
              <a:rect l="l" t="t" r="r" b="b"/>
              <a:pathLst>
                <a:path w="913" h="880" extrusionOk="0">
                  <a:moveTo>
                    <a:pt x="344" y="330"/>
                  </a:moveTo>
                  <a:cubicBezTo>
                    <a:pt x="355" y="336"/>
                    <a:pt x="372" y="355"/>
                    <a:pt x="391" y="400"/>
                  </a:cubicBezTo>
                  <a:cubicBezTo>
                    <a:pt x="355" y="377"/>
                    <a:pt x="333" y="355"/>
                    <a:pt x="333" y="344"/>
                  </a:cubicBezTo>
                  <a:cubicBezTo>
                    <a:pt x="333" y="344"/>
                    <a:pt x="335" y="338"/>
                    <a:pt x="344" y="330"/>
                  </a:cubicBezTo>
                  <a:close/>
                  <a:moveTo>
                    <a:pt x="358" y="79"/>
                  </a:moveTo>
                  <a:cubicBezTo>
                    <a:pt x="427" y="79"/>
                    <a:pt x="656" y="87"/>
                    <a:pt x="773" y="199"/>
                  </a:cubicBezTo>
                  <a:cubicBezTo>
                    <a:pt x="810" y="241"/>
                    <a:pt x="832" y="294"/>
                    <a:pt x="832" y="355"/>
                  </a:cubicBezTo>
                  <a:cubicBezTo>
                    <a:pt x="832" y="436"/>
                    <a:pt x="779" y="478"/>
                    <a:pt x="670" y="478"/>
                  </a:cubicBezTo>
                  <a:cubicBezTo>
                    <a:pt x="614" y="478"/>
                    <a:pt x="553" y="467"/>
                    <a:pt x="494" y="444"/>
                  </a:cubicBezTo>
                  <a:cubicBezTo>
                    <a:pt x="466" y="352"/>
                    <a:pt x="413" y="252"/>
                    <a:pt x="347" y="252"/>
                  </a:cubicBezTo>
                  <a:cubicBezTo>
                    <a:pt x="335" y="252"/>
                    <a:pt x="327" y="252"/>
                    <a:pt x="316" y="257"/>
                  </a:cubicBezTo>
                  <a:cubicBezTo>
                    <a:pt x="263" y="285"/>
                    <a:pt x="252" y="324"/>
                    <a:pt x="257" y="344"/>
                  </a:cubicBezTo>
                  <a:cubicBezTo>
                    <a:pt x="263" y="422"/>
                    <a:pt x="363" y="475"/>
                    <a:pt x="427" y="503"/>
                  </a:cubicBezTo>
                  <a:cubicBezTo>
                    <a:pt x="453" y="617"/>
                    <a:pt x="444" y="754"/>
                    <a:pt x="347" y="796"/>
                  </a:cubicBezTo>
                  <a:cubicBezTo>
                    <a:pt x="340" y="798"/>
                    <a:pt x="332" y="800"/>
                    <a:pt x="325" y="800"/>
                  </a:cubicBezTo>
                  <a:cubicBezTo>
                    <a:pt x="231" y="800"/>
                    <a:pt x="103" y="593"/>
                    <a:pt x="93" y="383"/>
                  </a:cubicBezTo>
                  <a:cubicBezTo>
                    <a:pt x="84" y="280"/>
                    <a:pt x="112" y="101"/>
                    <a:pt x="335" y="79"/>
                  </a:cubicBezTo>
                  <a:close/>
                  <a:moveTo>
                    <a:pt x="333" y="1"/>
                  </a:moveTo>
                  <a:cubicBezTo>
                    <a:pt x="123" y="17"/>
                    <a:pt x="1" y="163"/>
                    <a:pt x="12" y="386"/>
                  </a:cubicBezTo>
                  <a:cubicBezTo>
                    <a:pt x="20" y="609"/>
                    <a:pt x="162" y="880"/>
                    <a:pt x="321" y="880"/>
                  </a:cubicBezTo>
                  <a:cubicBezTo>
                    <a:pt x="338" y="880"/>
                    <a:pt x="358" y="874"/>
                    <a:pt x="377" y="863"/>
                  </a:cubicBezTo>
                  <a:cubicBezTo>
                    <a:pt x="503" y="813"/>
                    <a:pt x="531" y="665"/>
                    <a:pt x="514" y="531"/>
                  </a:cubicBezTo>
                  <a:lnTo>
                    <a:pt x="514" y="531"/>
                  </a:lnTo>
                  <a:cubicBezTo>
                    <a:pt x="567" y="545"/>
                    <a:pt x="623" y="553"/>
                    <a:pt x="670" y="553"/>
                  </a:cubicBezTo>
                  <a:cubicBezTo>
                    <a:pt x="821" y="553"/>
                    <a:pt x="913" y="481"/>
                    <a:pt x="913" y="355"/>
                  </a:cubicBezTo>
                  <a:cubicBezTo>
                    <a:pt x="913" y="271"/>
                    <a:pt x="882" y="199"/>
                    <a:pt x="826" y="143"/>
                  </a:cubicBezTo>
                  <a:cubicBezTo>
                    <a:pt x="698" y="15"/>
                    <a:pt x="458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 rot="-746283">
              <a:off x="6938347" y="626462"/>
              <a:ext cx="41736" cy="35121"/>
            </a:xfrm>
            <a:custGeom>
              <a:avLst/>
              <a:gdLst/>
              <a:ahLst/>
              <a:cxnLst/>
              <a:rect l="l" t="t" r="r" b="b"/>
              <a:pathLst>
                <a:path w="877" h="738" extrusionOk="0">
                  <a:moveTo>
                    <a:pt x="516" y="1"/>
                  </a:moveTo>
                  <a:cubicBezTo>
                    <a:pt x="422" y="1"/>
                    <a:pt x="304" y="27"/>
                    <a:pt x="223" y="135"/>
                  </a:cubicBezTo>
                  <a:cubicBezTo>
                    <a:pt x="67" y="344"/>
                    <a:pt x="0" y="623"/>
                    <a:pt x="173" y="701"/>
                  </a:cubicBezTo>
                  <a:cubicBezTo>
                    <a:pt x="226" y="724"/>
                    <a:pt x="290" y="737"/>
                    <a:pt x="357" y="737"/>
                  </a:cubicBezTo>
                  <a:cubicBezTo>
                    <a:pt x="512" y="737"/>
                    <a:pt x="683" y="669"/>
                    <a:pt x="765" y="498"/>
                  </a:cubicBezTo>
                  <a:cubicBezTo>
                    <a:pt x="876" y="261"/>
                    <a:pt x="759" y="46"/>
                    <a:pt x="673" y="24"/>
                  </a:cubicBezTo>
                  <a:cubicBezTo>
                    <a:pt x="673" y="24"/>
                    <a:pt x="604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 rot="-746283">
              <a:off x="6955622" y="625809"/>
              <a:ext cx="18798" cy="18370"/>
            </a:xfrm>
            <a:custGeom>
              <a:avLst/>
              <a:gdLst/>
              <a:ahLst/>
              <a:cxnLst/>
              <a:rect l="l" t="t" r="r" b="b"/>
              <a:pathLst>
                <a:path w="395" h="386" extrusionOk="0">
                  <a:moveTo>
                    <a:pt x="1" y="1"/>
                  </a:moveTo>
                  <a:cubicBezTo>
                    <a:pt x="1" y="1"/>
                    <a:pt x="311" y="366"/>
                    <a:pt x="394" y="3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 rot="-746283">
              <a:off x="6953387" y="623920"/>
              <a:ext cx="23128" cy="22177"/>
            </a:xfrm>
            <a:custGeom>
              <a:avLst/>
              <a:gdLst/>
              <a:ahLst/>
              <a:cxnLst/>
              <a:rect l="l" t="t" r="r" b="b"/>
              <a:pathLst>
                <a:path w="486" h="466" extrusionOk="0">
                  <a:moveTo>
                    <a:pt x="49" y="0"/>
                  </a:moveTo>
                  <a:cubicBezTo>
                    <a:pt x="40" y="0"/>
                    <a:pt x="30" y="4"/>
                    <a:pt x="23" y="10"/>
                  </a:cubicBezTo>
                  <a:cubicBezTo>
                    <a:pt x="0" y="21"/>
                    <a:pt x="0" y="47"/>
                    <a:pt x="14" y="66"/>
                  </a:cubicBezTo>
                  <a:cubicBezTo>
                    <a:pt x="87" y="153"/>
                    <a:pt x="341" y="443"/>
                    <a:pt x="430" y="462"/>
                  </a:cubicBezTo>
                  <a:cubicBezTo>
                    <a:pt x="433" y="465"/>
                    <a:pt x="438" y="465"/>
                    <a:pt x="441" y="465"/>
                  </a:cubicBezTo>
                  <a:cubicBezTo>
                    <a:pt x="458" y="465"/>
                    <a:pt x="475" y="451"/>
                    <a:pt x="478" y="437"/>
                  </a:cubicBezTo>
                  <a:cubicBezTo>
                    <a:pt x="486" y="418"/>
                    <a:pt x="472" y="395"/>
                    <a:pt x="450" y="390"/>
                  </a:cubicBezTo>
                  <a:cubicBezTo>
                    <a:pt x="405" y="379"/>
                    <a:pt x="224" y="186"/>
                    <a:pt x="79" y="16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 rot="-746283">
              <a:off x="6948543" y="633909"/>
              <a:ext cx="22986" cy="21035"/>
            </a:xfrm>
            <a:custGeom>
              <a:avLst/>
              <a:gdLst/>
              <a:ahLst/>
              <a:cxnLst/>
              <a:rect l="l" t="t" r="r" b="b"/>
              <a:pathLst>
                <a:path w="483" h="4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77" y="416"/>
                    <a:pt x="483" y="4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 rot="-746283">
              <a:off x="6946540" y="631927"/>
              <a:ext cx="27269" cy="24937"/>
            </a:xfrm>
            <a:custGeom>
              <a:avLst/>
              <a:gdLst/>
              <a:ahLst/>
              <a:cxnLst/>
              <a:rect l="l" t="t" r="r" b="b"/>
              <a:pathLst>
                <a:path w="573" h="524" extrusionOk="0">
                  <a:moveTo>
                    <a:pt x="45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cubicBezTo>
                    <a:pt x="78" y="139"/>
                    <a:pt x="402" y="490"/>
                    <a:pt x="516" y="518"/>
                  </a:cubicBezTo>
                  <a:cubicBezTo>
                    <a:pt x="519" y="524"/>
                    <a:pt x="525" y="524"/>
                    <a:pt x="528" y="524"/>
                  </a:cubicBezTo>
                  <a:cubicBezTo>
                    <a:pt x="544" y="524"/>
                    <a:pt x="558" y="507"/>
                    <a:pt x="569" y="490"/>
                  </a:cubicBezTo>
                  <a:cubicBezTo>
                    <a:pt x="572" y="471"/>
                    <a:pt x="558" y="449"/>
                    <a:pt x="536" y="443"/>
                  </a:cubicBezTo>
                  <a:cubicBezTo>
                    <a:pt x="472" y="426"/>
                    <a:pt x="226" y="181"/>
                    <a:pt x="73" y="13"/>
                  </a:cubicBez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 rot="-746283">
              <a:off x="6979029" y="581961"/>
              <a:ext cx="11850" cy="24318"/>
            </a:xfrm>
            <a:custGeom>
              <a:avLst/>
              <a:gdLst/>
              <a:ahLst/>
              <a:cxnLst/>
              <a:rect l="l" t="t" r="r" b="b"/>
              <a:pathLst>
                <a:path w="249" h="511" extrusionOk="0">
                  <a:moveTo>
                    <a:pt x="135" y="0"/>
                  </a:moveTo>
                  <a:lnTo>
                    <a:pt x="1" y="511"/>
                  </a:lnTo>
                  <a:cubicBezTo>
                    <a:pt x="1" y="511"/>
                    <a:pt x="249" y="313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 rot="-746283">
              <a:off x="6976945" y="580057"/>
              <a:ext cx="16466" cy="28173"/>
            </a:xfrm>
            <a:custGeom>
              <a:avLst/>
              <a:gdLst/>
              <a:ahLst/>
              <a:cxnLst/>
              <a:rect l="l" t="t" r="r" b="b"/>
              <a:pathLst>
                <a:path w="346" h="592" extrusionOk="0">
                  <a:moveTo>
                    <a:pt x="182" y="0"/>
                  </a:moveTo>
                  <a:cubicBezTo>
                    <a:pt x="177" y="0"/>
                    <a:pt x="172" y="1"/>
                    <a:pt x="167" y="3"/>
                  </a:cubicBezTo>
                  <a:cubicBezTo>
                    <a:pt x="148" y="14"/>
                    <a:pt x="137" y="34"/>
                    <a:pt x="142" y="56"/>
                  </a:cubicBezTo>
                  <a:cubicBezTo>
                    <a:pt x="248" y="338"/>
                    <a:pt x="31" y="516"/>
                    <a:pt x="22" y="522"/>
                  </a:cubicBezTo>
                  <a:cubicBezTo>
                    <a:pt x="3" y="536"/>
                    <a:pt x="0" y="561"/>
                    <a:pt x="14" y="578"/>
                  </a:cubicBezTo>
                  <a:cubicBezTo>
                    <a:pt x="22" y="586"/>
                    <a:pt x="31" y="592"/>
                    <a:pt x="45" y="592"/>
                  </a:cubicBezTo>
                  <a:cubicBezTo>
                    <a:pt x="56" y="592"/>
                    <a:pt x="64" y="589"/>
                    <a:pt x="73" y="586"/>
                  </a:cubicBezTo>
                  <a:cubicBezTo>
                    <a:pt x="78" y="583"/>
                    <a:pt x="346" y="366"/>
                    <a:pt x="220" y="28"/>
                  </a:cubicBezTo>
                  <a:cubicBezTo>
                    <a:pt x="212" y="11"/>
                    <a:pt x="19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 rot="-746283">
              <a:off x="6946956" y="644640"/>
              <a:ext cx="18084" cy="16656"/>
            </a:xfrm>
            <a:custGeom>
              <a:avLst/>
              <a:gdLst/>
              <a:ahLst/>
              <a:cxnLst/>
              <a:rect l="l" t="t" r="r" b="b"/>
              <a:pathLst>
                <a:path w="380" h="350" extrusionOk="0">
                  <a:moveTo>
                    <a:pt x="0" y="1"/>
                  </a:moveTo>
                  <a:cubicBezTo>
                    <a:pt x="1" y="1"/>
                    <a:pt x="249" y="325"/>
                    <a:pt x="380" y="35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 rot="-746283">
              <a:off x="6944791" y="642707"/>
              <a:ext cx="22224" cy="20321"/>
            </a:xfrm>
            <a:custGeom>
              <a:avLst/>
              <a:gdLst/>
              <a:ahLst/>
              <a:cxnLst/>
              <a:rect l="l" t="t" r="r" b="b"/>
              <a:pathLst>
                <a:path w="467" h="427" extrusionOk="0">
                  <a:moveTo>
                    <a:pt x="44" y="1"/>
                  </a:moveTo>
                  <a:cubicBezTo>
                    <a:pt x="36" y="1"/>
                    <a:pt x="28" y="3"/>
                    <a:pt x="20" y="8"/>
                  </a:cubicBezTo>
                  <a:cubicBezTo>
                    <a:pt x="4" y="22"/>
                    <a:pt x="1" y="47"/>
                    <a:pt x="15" y="64"/>
                  </a:cubicBezTo>
                  <a:cubicBezTo>
                    <a:pt x="40" y="100"/>
                    <a:pt x="277" y="402"/>
                    <a:pt x="419" y="427"/>
                  </a:cubicBezTo>
                  <a:lnTo>
                    <a:pt x="425" y="427"/>
                  </a:lnTo>
                  <a:cubicBezTo>
                    <a:pt x="444" y="427"/>
                    <a:pt x="461" y="413"/>
                    <a:pt x="464" y="393"/>
                  </a:cubicBezTo>
                  <a:cubicBezTo>
                    <a:pt x="467" y="371"/>
                    <a:pt x="453" y="352"/>
                    <a:pt x="433" y="349"/>
                  </a:cubicBezTo>
                  <a:cubicBezTo>
                    <a:pt x="350" y="332"/>
                    <a:pt x="171" y="140"/>
                    <a:pt x="76" y="17"/>
                  </a:cubicBezTo>
                  <a:cubicBezTo>
                    <a:pt x="68" y="7"/>
                    <a:pt x="5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 rot="-746283">
              <a:off x="6983940" y="599882"/>
              <a:ext cx="25127" cy="8138"/>
            </a:xfrm>
            <a:custGeom>
              <a:avLst/>
              <a:gdLst/>
              <a:ahLst/>
              <a:cxnLst/>
              <a:rect l="l" t="t" r="r" b="b"/>
              <a:pathLst>
                <a:path w="528" h="171" extrusionOk="0">
                  <a:moveTo>
                    <a:pt x="353" y="0"/>
                  </a:moveTo>
                  <a:cubicBezTo>
                    <a:pt x="257" y="0"/>
                    <a:pt x="130" y="35"/>
                    <a:pt x="1" y="170"/>
                  </a:cubicBezTo>
                  <a:lnTo>
                    <a:pt x="528" y="42"/>
                  </a:lnTo>
                  <a:cubicBezTo>
                    <a:pt x="528" y="42"/>
                    <a:pt x="45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 rot="-746283">
              <a:off x="6981702" y="598020"/>
              <a:ext cx="29220" cy="11897"/>
            </a:xfrm>
            <a:custGeom>
              <a:avLst/>
              <a:gdLst/>
              <a:ahLst/>
              <a:cxnLst/>
              <a:rect l="l" t="t" r="r" b="b"/>
              <a:pathLst>
                <a:path w="614" h="250" extrusionOk="0">
                  <a:moveTo>
                    <a:pt x="396" y="0"/>
                  </a:moveTo>
                  <a:cubicBezTo>
                    <a:pt x="290" y="0"/>
                    <a:pt x="153" y="38"/>
                    <a:pt x="14" y="182"/>
                  </a:cubicBezTo>
                  <a:cubicBezTo>
                    <a:pt x="0" y="196"/>
                    <a:pt x="0" y="224"/>
                    <a:pt x="17" y="238"/>
                  </a:cubicBezTo>
                  <a:cubicBezTo>
                    <a:pt x="25" y="247"/>
                    <a:pt x="34" y="249"/>
                    <a:pt x="45" y="249"/>
                  </a:cubicBezTo>
                  <a:cubicBezTo>
                    <a:pt x="56" y="249"/>
                    <a:pt x="64" y="247"/>
                    <a:pt x="70" y="235"/>
                  </a:cubicBezTo>
                  <a:cubicBezTo>
                    <a:pt x="191" y="109"/>
                    <a:pt x="307" y="77"/>
                    <a:pt x="395" y="77"/>
                  </a:cubicBezTo>
                  <a:cubicBezTo>
                    <a:pt x="484" y="77"/>
                    <a:pt x="544" y="110"/>
                    <a:pt x="550" y="113"/>
                  </a:cubicBezTo>
                  <a:cubicBezTo>
                    <a:pt x="557" y="117"/>
                    <a:pt x="565" y="119"/>
                    <a:pt x="572" y="119"/>
                  </a:cubicBezTo>
                  <a:cubicBezTo>
                    <a:pt x="584" y="119"/>
                    <a:pt x="596" y="113"/>
                    <a:pt x="603" y="99"/>
                  </a:cubicBezTo>
                  <a:cubicBezTo>
                    <a:pt x="614" y="82"/>
                    <a:pt x="608" y="57"/>
                    <a:pt x="589" y="49"/>
                  </a:cubicBezTo>
                  <a:cubicBezTo>
                    <a:pt x="589" y="46"/>
                    <a:pt x="51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 rot="-746283">
              <a:off x="6201239" y="861759"/>
              <a:ext cx="50159" cy="40261"/>
            </a:xfrm>
            <a:custGeom>
              <a:avLst/>
              <a:gdLst/>
              <a:ahLst/>
              <a:cxnLst/>
              <a:rect l="l" t="t" r="r" b="b"/>
              <a:pathLst>
                <a:path w="1054" h="846" extrusionOk="0">
                  <a:moveTo>
                    <a:pt x="327" y="1"/>
                  </a:moveTo>
                  <a:cubicBezTo>
                    <a:pt x="251" y="1"/>
                    <a:pt x="177" y="28"/>
                    <a:pt x="118" y="104"/>
                  </a:cubicBezTo>
                  <a:cubicBezTo>
                    <a:pt x="0" y="258"/>
                    <a:pt x="194" y="398"/>
                    <a:pt x="368" y="450"/>
                  </a:cubicBezTo>
                  <a:lnTo>
                    <a:pt x="368" y="450"/>
                  </a:lnTo>
                  <a:cubicBezTo>
                    <a:pt x="259" y="536"/>
                    <a:pt x="163" y="674"/>
                    <a:pt x="230" y="790"/>
                  </a:cubicBezTo>
                  <a:cubicBezTo>
                    <a:pt x="251" y="829"/>
                    <a:pt x="292" y="846"/>
                    <a:pt x="344" y="846"/>
                  </a:cubicBezTo>
                  <a:cubicBezTo>
                    <a:pt x="586" y="846"/>
                    <a:pt x="1054" y="478"/>
                    <a:pt x="735" y="182"/>
                  </a:cubicBezTo>
                  <a:cubicBezTo>
                    <a:pt x="735" y="182"/>
                    <a:pt x="523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 rot="-746283">
              <a:off x="6203076" y="860603"/>
              <a:ext cx="41450" cy="43830"/>
            </a:xfrm>
            <a:custGeom>
              <a:avLst/>
              <a:gdLst/>
              <a:ahLst/>
              <a:cxnLst/>
              <a:rect l="l" t="t" r="r" b="b"/>
              <a:pathLst>
                <a:path w="871" h="921" extrusionOk="0">
                  <a:moveTo>
                    <a:pt x="505" y="438"/>
                  </a:moveTo>
                  <a:cubicBezTo>
                    <a:pt x="516" y="452"/>
                    <a:pt x="514" y="458"/>
                    <a:pt x="514" y="458"/>
                  </a:cubicBezTo>
                  <a:cubicBezTo>
                    <a:pt x="514" y="458"/>
                    <a:pt x="500" y="469"/>
                    <a:pt x="463" y="469"/>
                  </a:cubicBezTo>
                  <a:cubicBezTo>
                    <a:pt x="452" y="469"/>
                    <a:pt x="444" y="469"/>
                    <a:pt x="433" y="466"/>
                  </a:cubicBezTo>
                  <a:cubicBezTo>
                    <a:pt x="463" y="447"/>
                    <a:pt x="491" y="438"/>
                    <a:pt x="505" y="438"/>
                  </a:cubicBezTo>
                  <a:close/>
                  <a:moveTo>
                    <a:pt x="290" y="76"/>
                  </a:moveTo>
                  <a:cubicBezTo>
                    <a:pt x="472" y="76"/>
                    <a:pt x="673" y="246"/>
                    <a:pt x="673" y="246"/>
                  </a:cubicBezTo>
                  <a:cubicBezTo>
                    <a:pt x="765" y="329"/>
                    <a:pt x="793" y="427"/>
                    <a:pt x="751" y="527"/>
                  </a:cubicBezTo>
                  <a:cubicBezTo>
                    <a:pt x="684" y="695"/>
                    <a:pt x="449" y="843"/>
                    <a:pt x="307" y="843"/>
                  </a:cubicBezTo>
                  <a:cubicBezTo>
                    <a:pt x="268" y="843"/>
                    <a:pt x="240" y="832"/>
                    <a:pt x="226" y="806"/>
                  </a:cubicBezTo>
                  <a:cubicBezTo>
                    <a:pt x="173" y="717"/>
                    <a:pt x="254" y="600"/>
                    <a:pt x="341" y="527"/>
                  </a:cubicBezTo>
                  <a:cubicBezTo>
                    <a:pt x="385" y="539"/>
                    <a:pt x="425" y="545"/>
                    <a:pt x="460" y="545"/>
                  </a:cubicBezTo>
                  <a:cubicBezTo>
                    <a:pt x="518" y="545"/>
                    <a:pt x="561" y="529"/>
                    <a:pt x="583" y="500"/>
                  </a:cubicBezTo>
                  <a:cubicBezTo>
                    <a:pt x="592" y="480"/>
                    <a:pt x="603" y="447"/>
                    <a:pt x="583" y="402"/>
                  </a:cubicBezTo>
                  <a:cubicBezTo>
                    <a:pt x="569" y="377"/>
                    <a:pt x="544" y="360"/>
                    <a:pt x="508" y="360"/>
                  </a:cubicBezTo>
                  <a:cubicBezTo>
                    <a:pt x="452" y="360"/>
                    <a:pt x="380" y="399"/>
                    <a:pt x="324" y="441"/>
                  </a:cubicBezTo>
                  <a:cubicBezTo>
                    <a:pt x="207" y="399"/>
                    <a:pt x="112" y="329"/>
                    <a:pt x="90" y="262"/>
                  </a:cubicBezTo>
                  <a:cubicBezTo>
                    <a:pt x="81" y="229"/>
                    <a:pt x="87" y="196"/>
                    <a:pt x="115" y="162"/>
                  </a:cubicBezTo>
                  <a:cubicBezTo>
                    <a:pt x="157" y="103"/>
                    <a:pt x="215" y="76"/>
                    <a:pt x="290" y="76"/>
                  </a:cubicBezTo>
                  <a:close/>
                  <a:moveTo>
                    <a:pt x="293" y="0"/>
                  </a:moveTo>
                  <a:cubicBezTo>
                    <a:pt x="193" y="0"/>
                    <a:pt x="112" y="42"/>
                    <a:pt x="53" y="120"/>
                  </a:cubicBezTo>
                  <a:cubicBezTo>
                    <a:pt x="11" y="173"/>
                    <a:pt x="0" y="232"/>
                    <a:pt x="17" y="290"/>
                  </a:cubicBezTo>
                  <a:cubicBezTo>
                    <a:pt x="48" y="388"/>
                    <a:pt x="154" y="461"/>
                    <a:pt x="257" y="502"/>
                  </a:cubicBezTo>
                  <a:cubicBezTo>
                    <a:pt x="157" y="597"/>
                    <a:pt x="90" y="731"/>
                    <a:pt x="157" y="848"/>
                  </a:cubicBezTo>
                  <a:cubicBezTo>
                    <a:pt x="184" y="893"/>
                    <a:pt x="237" y="921"/>
                    <a:pt x="307" y="921"/>
                  </a:cubicBezTo>
                  <a:cubicBezTo>
                    <a:pt x="477" y="921"/>
                    <a:pt x="740" y="762"/>
                    <a:pt x="823" y="561"/>
                  </a:cubicBezTo>
                  <a:cubicBezTo>
                    <a:pt x="862" y="469"/>
                    <a:pt x="871" y="329"/>
                    <a:pt x="726" y="193"/>
                  </a:cubicBezTo>
                  <a:cubicBezTo>
                    <a:pt x="717" y="184"/>
                    <a:pt x="502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 rot="-746283">
              <a:off x="6239655" y="833686"/>
              <a:ext cx="39975" cy="39309"/>
            </a:xfrm>
            <a:custGeom>
              <a:avLst/>
              <a:gdLst/>
              <a:ahLst/>
              <a:cxnLst/>
              <a:rect l="l" t="t" r="r" b="b"/>
              <a:pathLst>
                <a:path w="840" h="826" extrusionOk="0">
                  <a:moveTo>
                    <a:pt x="458" y="1"/>
                  </a:moveTo>
                  <a:cubicBezTo>
                    <a:pt x="201" y="1"/>
                    <a:pt x="77" y="417"/>
                    <a:pt x="77" y="417"/>
                  </a:cubicBezTo>
                  <a:cubicBezTo>
                    <a:pt x="1" y="710"/>
                    <a:pt x="262" y="826"/>
                    <a:pt x="498" y="826"/>
                  </a:cubicBezTo>
                  <a:cubicBezTo>
                    <a:pt x="675" y="826"/>
                    <a:pt x="839" y="760"/>
                    <a:pt x="833" y="654"/>
                  </a:cubicBezTo>
                  <a:cubicBezTo>
                    <a:pt x="825" y="521"/>
                    <a:pt x="668" y="457"/>
                    <a:pt x="529" y="444"/>
                  </a:cubicBezTo>
                  <a:lnTo>
                    <a:pt x="529" y="444"/>
                  </a:lnTo>
                  <a:cubicBezTo>
                    <a:pt x="645" y="305"/>
                    <a:pt x="732" y="83"/>
                    <a:pt x="551" y="18"/>
                  </a:cubicBezTo>
                  <a:cubicBezTo>
                    <a:pt x="519" y="6"/>
                    <a:pt x="488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 rot="-746283">
              <a:off x="6239964" y="831663"/>
              <a:ext cx="41308" cy="42926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24" y="519"/>
                  </a:moveTo>
                  <a:lnTo>
                    <a:pt x="424" y="519"/>
                  </a:lnTo>
                  <a:cubicBezTo>
                    <a:pt x="394" y="544"/>
                    <a:pt x="369" y="556"/>
                    <a:pt x="357" y="558"/>
                  </a:cubicBezTo>
                  <a:cubicBezTo>
                    <a:pt x="357" y="558"/>
                    <a:pt x="352" y="558"/>
                    <a:pt x="343" y="544"/>
                  </a:cubicBezTo>
                  <a:cubicBezTo>
                    <a:pt x="349" y="536"/>
                    <a:pt x="374" y="522"/>
                    <a:pt x="424" y="519"/>
                  </a:cubicBezTo>
                  <a:close/>
                  <a:moveTo>
                    <a:pt x="449" y="76"/>
                  </a:moveTo>
                  <a:cubicBezTo>
                    <a:pt x="475" y="76"/>
                    <a:pt x="502" y="84"/>
                    <a:pt x="533" y="101"/>
                  </a:cubicBezTo>
                  <a:cubicBezTo>
                    <a:pt x="572" y="115"/>
                    <a:pt x="595" y="134"/>
                    <a:pt x="606" y="171"/>
                  </a:cubicBezTo>
                  <a:cubicBezTo>
                    <a:pt x="622" y="235"/>
                    <a:pt x="581" y="346"/>
                    <a:pt x="505" y="444"/>
                  </a:cubicBezTo>
                  <a:cubicBezTo>
                    <a:pt x="491" y="441"/>
                    <a:pt x="480" y="441"/>
                    <a:pt x="466" y="441"/>
                  </a:cubicBezTo>
                  <a:cubicBezTo>
                    <a:pt x="413" y="441"/>
                    <a:pt x="324" y="450"/>
                    <a:pt x="285" y="494"/>
                  </a:cubicBezTo>
                  <a:cubicBezTo>
                    <a:pt x="271" y="508"/>
                    <a:pt x="265" y="530"/>
                    <a:pt x="268" y="550"/>
                  </a:cubicBezTo>
                  <a:cubicBezTo>
                    <a:pt x="279" y="631"/>
                    <a:pt x="341" y="634"/>
                    <a:pt x="355" y="636"/>
                  </a:cubicBezTo>
                  <a:cubicBezTo>
                    <a:pt x="424" y="636"/>
                    <a:pt x="497" y="567"/>
                    <a:pt x="536" y="525"/>
                  </a:cubicBezTo>
                  <a:cubicBezTo>
                    <a:pt x="650" y="539"/>
                    <a:pt x="776" y="592"/>
                    <a:pt x="784" y="695"/>
                  </a:cubicBezTo>
                  <a:cubicBezTo>
                    <a:pt x="784" y="715"/>
                    <a:pt x="776" y="729"/>
                    <a:pt x="762" y="745"/>
                  </a:cubicBezTo>
                  <a:cubicBezTo>
                    <a:pt x="717" y="793"/>
                    <a:pt x="606" y="826"/>
                    <a:pt x="488" y="826"/>
                  </a:cubicBezTo>
                  <a:cubicBezTo>
                    <a:pt x="332" y="826"/>
                    <a:pt x="201" y="773"/>
                    <a:pt x="140" y="692"/>
                  </a:cubicBezTo>
                  <a:cubicBezTo>
                    <a:pt x="92" y="631"/>
                    <a:pt x="78" y="556"/>
                    <a:pt x="104" y="466"/>
                  </a:cubicBezTo>
                  <a:cubicBezTo>
                    <a:pt x="104" y="463"/>
                    <a:pt x="223" y="76"/>
                    <a:pt x="449" y="76"/>
                  </a:cubicBezTo>
                  <a:close/>
                  <a:moveTo>
                    <a:pt x="449" y="0"/>
                  </a:moveTo>
                  <a:cubicBezTo>
                    <a:pt x="162" y="0"/>
                    <a:pt x="34" y="424"/>
                    <a:pt x="28" y="447"/>
                  </a:cubicBezTo>
                  <a:cubicBezTo>
                    <a:pt x="0" y="561"/>
                    <a:pt x="17" y="664"/>
                    <a:pt x="76" y="742"/>
                  </a:cubicBezTo>
                  <a:cubicBezTo>
                    <a:pt x="157" y="843"/>
                    <a:pt x="310" y="901"/>
                    <a:pt x="488" y="901"/>
                  </a:cubicBezTo>
                  <a:cubicBezTo>
                    <a:pt x="634" y="901"/>
                    <a:pt x="759" y="865"/>
                    <a:pt x="820" y="801"/>
                  </a:cubicBezTo>
                  <a:cubicBezTo>
                    <a:pt x="848" y="768"/>
                    <a:pt x="868" y="729"/>
                    <a:pt x="862" y="689"/>
                  </a:cubicBezTo>
                  <a:cubicBezTo>
                    <a:pt x="854" y="553"/>
                    <a:pt x="728" y="480"/>
                    <a:pt x="592" y="452"/>
                  </a:cubicBezTo>
                  <a:cubicBezTo>
                    <a:pt x="653" y="357"/>
                    <a:pt x="706" y="240"/>
                    <a:pt x="678" y="143"/>
                  </a:cubicBezTo>
                  <a:cubicBezTo>
                    <a:pt x="661" y="84"/>
                    <a:pt x="617" y="42"/>
                    <a:pt x="553" y="17"/>
                  </a:cubicBezTo>
                  <a:cubicBezTo>
                    <a:pt x="519" y="6"/>
                    <a:pt x="483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 rot="-746283">
              <a:off x="6240810" y="877189"/>
              <a:ext cx="40832" cy="38690"/>
            </a:xfrm>
            <a:custGeom>
              <a:avLst/>
              <a:gdLst/>
              <a:ahLst/>
              <a:cxnLst/>
              <a:rect l="l" t="t" r="r" b="b"/>
              <a:pathLst>
                <a:path w="858" h="813" extrusionOk="0">
                  <a:moveTo>
                    <a:pt x="358" y="0"/>
                  </a:moveTo>
                  <a:cubicBezTo>
                    <a:pt x="276" y="0"/>
                    <a:pt x="211" y="29"/>
                    <a:pt x="188" y="67"/>
                  </a:cubicBezTo>
                  <a:cubicBezTo>
                    <a:pt x="188" y="67"/>
                    <a:pt x="1" y="309"/>
                    <a:pt x="146" y="530"/>
                  </a:cubicBezTo>
                  <a:cubicBezTo>
                    <a:pt x="254" y="687"/>
                    <a:pt x="414" y="812"/>
                    <a:pt x="541" y="812"/>
                  </a:cubicBezTo>
                  <a:cubicBezTo>
                    <a:pt x="587" y="812"/>
                    <a:pt x="629" y="796"/>
                    <a:pt x="662" y="759"/>
                  </a:cubicBezTo>
                  <a:cubicBezTo>
                    <a:pt x="793" y="619"/>
                    <a:pt x="857" y="323"/>
                    <a:pt x="667" y="139"/>
                  </a:cubicBezTo>
                  <a:cubicBezTo>
                    <a:pt x="565" y="37"/>
                    <a:pt x="450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 rot="-746283">
              <a:off x="6242995" y="881640"/>
              <a:ext cx="23652" cy="11707"/>
            </a:xfrm>
            <a:custGeom>
              <a:avLst/>
              <a:gdLst/>
              <a:ahLst/>
              <a:cxnLst/>
              <a:rect l="l" t="t" r="r" b="b"/>
              <a:pathLst>
                <a:path w="497" h="246" extrusionOk="0">
                  <a:moveTo>
                    <a:pt x="497" y="0"/>
                  </a:moveTo>
                  <a:lnTo>
                    <a:pt x="0" y="246"/>
                  </a:lnTo>
                  <a:cubicBezTo>
                    <a:pt x="0" y="246"/>
                    <a:pt x="446" y="73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 rot="-746283">
              <a:off x="6240854" y="879737"/>
              <a:ext cx="27935" cy="15514"/>
            </a:xfrm>
            <a:custGeom>
              <a:avLst/>
              <a:gdLst/>
              <a:ahLst/>
              <a:cxnLst/>
              <a:rect l="l" t="t" r="r" b="b"/>
              <a:pathLst>
                <a:path w="587" h="326" extrusionOk="0">
                  <a:moveTo>
                    <a:pt x="543" y="0"/>
                  </a:moveTo>
                  <a:cubicBezTo>
                    <a:pt x="529" y="0"/>
                    <a:pt x="515" y="7"/>
                    <a:pt x="505" y="18"/>
                  </a:cubicBezTo>
                  <a:cubicBezTo>
                    <a:pt x="483" y="57"/>
                    <a:pt x="240" y="169"/>
                    <a:pt x="31" y="250"/>
                  </a:cubicBezTo>
                  <a:cubicBezTo>
                    <a:pt x="12" y="261"/>
                    <a:pt x="0" y="280"/>
                    <a:pt x="9" y="303"/>
                  </a:cubicBezTo>
                  <a:cubicBezTo>
                    <a:pt x="14" y="317"/>
                    <a:pt x="28" y="325"/>
                    <a:pt x="45" y="325"/>
                  </a:cubicBezTo>
                  <a:cubicBezTo>
                    <a:pt x="53" y="325"/>
                    <a:pt x="56" y="325"/>
                    <a:pt x="65" y="322"/>
                  </a:cubicBezTo>
                  <a:cubicBezTo>
                    <a:pt x="171" y="280"/>
                    <a:pt x="528" y="138"/>
                    <a:pt x="575" y="60"/>
                  </a:cubicBezTo>
                  <a:cubicBezTo>
                    <a:pt x="586" y="40"/>
                    <a:pt x="581" y="18"/>
                    <a:pt x="561" y="4"/>
                  </a:cubicBezTo>
                  <a:cubicBezTo>
                    <a:pt x="555" y="2"/>
                    <a:pt x="54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 rot="-746283">
              <a:off x="6248550" y="887793"/>
              <a:ext cx="27364" cy="14895"/>
            </a:xfrm>
            <a:custGeom>
              <a:avLst/>
              <a:gdLst/>
              <a:ahLst/>
              <a:cxnLst/>
              <a:rect l="l" t="t" r="r" b="b"/>
              <a:pathLst>
                <a:path w="575" h="313" extrusionOk="0">
                  <a:moveTo>
                    <a:pt x="575" y="1"/>
                  </a:moveTo>
                  <a:lnTo>
                    <a:pt x="0" y="313"/>
                  </a:lnTo>
                  <a:cubicBezTo>
                    <a:pt x="0" y="313"/>
                    <a:pt x="513" y="93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 rot="-746283">
              <a:off x="6246376" y="885734"/>
              <a:ext cx="31790" cy="18703"/>
            </a:xfrm>
            <a:custGeom>
              <a:avLst/>
              <a:gdLst/>
              <a:ahLst/>
              <a:cxnLst/>
              <a:rect l="l" t="t" r="r" b="b"/>
              <a:pathLst>
                <a:path w="668" h="393" extrusionOk="0">
                  <a:moveTo>
                    <a:pt x="625" y="1"/>
                  </a:moveTo>
                  <a:cubicBezTo>
                    <a:pt x="611" y="1"/>
                    <a:pt x="599" y="7"/>
                    <a:pt x="589" y="18"/>
                  </a:cubicBezTo>
                  <a:cubicBezTo>
                    <a:pt x="550" y="74"/>
                    <a:pt x="240" y="228"/>
                    <a:pt x="31" y="317"/>
                  </a:cubicBezTo>
                  <a:cubicBezTo>
                    <a:pt x="9" y="325"/>
                    <a:pt x="0" y="348"/>
                    <a:pt x="9" y="367"/>
                  </a:cubicBezTo>
                  <a:cubicBezTo>
                    <a:pt x="12" y="384"/>
                    <a:pt x="28" y="392"/>
                    <a:pt x="45" y="392"/>
                  </a:cubicBezTo>
                  <a:cubicBezTo>
                    <a:pt x="48" y="392"/>
                    <a:pt x="56" y="392"/>
                    <a:pt x="65" y="389"/>
                  </a:cubicBezTo>
                  <a:cubicBezTo>
                    <a:pt x="157" y="350"/>
                    <a:pt x="595" y="163"/>
                    <a:pt x="659" y="60"/>
                  </a:cubicBezTo>
                  <a:cubicBezTo>
                    <a:pt x="667" y="41"/>
                    <a:pt x="662" y="18"/>
                    <a:pt x="645" y="4"/>
                  </a:cubicBezTo>
                  <a:cubicBezTo>
                    <a:pt x="638" y="2"/>
                    <a:pt x="631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 rot="-746283">
              <a:off x="6211906" y="850754"/>
              <a:ext cx="21035" cy="14134"/>
            </a:xfrm>
            <a:custGeom>
              <a:avLst/>
              <a:gdLst/>
              <a:ahLst/>
              <a:cxnLst/>
              <a:rect l="l" t="t" r="r" b="b"/>
              <a:pathLst>
                <a:path w="442" h="297" extrusionOk="0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lnTo>
                    <a:pt x="442" y="296"/>
                  </a:lnTo>
                  <a:cubicBezTo>
                    <a:pt x="442" y="296"/>
                    <a:pt x="337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 rot="-746283">
              <a:off x="6209892" y="848757"/>
              <a:ext cx="25032" cy="17989"/>
            </a:xfrm>
            <a:custGeom>
              <a:avLst/>
              <a:gdLst/>
              <a:ahLst/>
              <a:cxnLst/>
              <a:rect l="l" t="t" r="r" b="b"/>
              <a:pathLst>
                <a:path w="526" h="378" extrusionOk="0">
                  <a:moveTo>
                    <a:pt x="54" y="0"/>
                  </a:moveTo>
                  <a:cubicBezTo>
                    <a:pt x="49" y="0"/>
                    <a:pt x="45" y="0"/>
                    <a:pt x="40" y="1"/>
                  </a:cubicBezTo>
                  <a:cubicBezTo>
                    <a:pt x="21" y="3"/>
                    <a:pt x="1" y="20"/>
                    <a:pt x="1" y="42"/>
                  </a:cubicBezTo>
                  <a:cubicBezTo>
                    <a:pt x="6" y="61"/>
                    <a:pt x="19" y="82"/>
                    <a:pt x="39" y="82"/>
                  </a:cubicBezTo>
                  <a:cubicBezTo>
                    <a:pt x="40" y="82"/>
                    <a:pt x="42" y="82"/>
                    <a:pt x="43" y="81"/>
                  </a:cubicBezTo>
                  <a:cubicBezTo>
                    <a:pt x="48" y="81"/>
                    <a:pt x="52" y="81"/>
                    <a:pt x="57" y="81"/>
                  </a:cubicBezTo>
                  <a:cubicBezTo>
                    <a:pt x="347" y="81"/>
                    <a:pt x="442" y="338"/>
                    <a:pt x="445" y="349"/>
                  </a:cubicBezTo>
                  <a:cubicBezTo>
                    <a:pt x="450" y="366"/>
                    <a:pt x="467" y="377"/>
                    <a:pt x="484" y="377"/>
                  </a:cubicBezTo>
                  <a:cubicBezTo>
                    <a:pt x="489" y="377"/>
                    <a:pt x="495" y="377"/>
                    <a:pt x="495" y="369"/>
                  </a:cubicBezTo>
                  <a:cubicBezTo>
                    <a:pt x="514" y="363"/>
                    <a:pt x="525" y="341"/>
                    <a:pt x="517" y="321"/>
                  </a:cubicBezTo>
                  <a:cubicBezTo>
                    <a:pt x="517" y="319"/>
                    <a:pt x="406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 rot="-746283">
              <a:off x="6258085" y="896086"/>
              <a:ext cx="21558" cy="11612"/>
            </a:xfrm>
            <a:custGeom>
              <a:avLst/>
              <a:gdLst/>
              <a:ahLst/>
              <a:cxnLst/>
              <a:rect l="l" t="t" r="r" b="b"/>
              <a:pathLst>
                <a:path w="453" h="244" extrusionOk="0">
                  <a:moveTo>
                    <a:pt x="452" y="0"/>
                  </a:moveTo>
                  <a:lnTo>
                    <a:pt x="1" y="243"/>
                  </a:lnTo>
                  <a:cubicBezTo>
                    <a:pt x="1" y="243"/>
                    <a:pt x="388" y="115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 rot="-746283">
              <a:off x="6255943" y="894124"/>
              <a:ext cx="25936" cy="15514"/>
            </a:xfrm>
            <a:custGeom>
              <a:avLst/>
              <a:gdLst/>
              <a:ahLst/>
              <a:cxnLst/>
              <a:rect l="l" t="t" r="r" b="b"/>
              <a:pathLst>
                <a:path w="545" h="326" extrusionOk="0">
                  <a:moveTo>
                    <a:pt x="497" y="1"/>
                  </a:moveTo>
                  <a:cubicBezTo>
                    <a:pt x="484" y="1"/>
                    <a:pt x="471" y="9"/>
                    <a:pt x="464" y="22"/>
                  </a:cubicBezTo>
                  <a:cubicBezTo>
                    <a:pt x="422" y="94"/>
                    <a:pt x="174" y="200"/>
                    <a:pt x="32" y="251"/>
                  </a:cubicBezTo>
                  <a:cubicBezTo>
                    <a:pt x="9" y="256"/>
                    <a:pt x="1" y="279"/>
                    <a:pt x="6" y="298"/>
                  </a:cubicBezTo>
                  <a:cubicBezTo>
                    <a:pt x="15" y="315"/>
                    <a:pt x="29" y="326"/>
                    <a:pt x="46" y="326"/>
                  </a:cubicBezTo>
                  <a:lnTo>
                    <a:pt x="59" y="326"/>
                  </a:lnTo>
                  <a:cubicBezTo>
                    <a:pt x="101" y="312"/>
                    <a:pt x="464" y="186"/>
                    <a:pt x="534" y="61"/>
                  </a:cubicBezTo>
                  <a:cubicBezTo>
                    <a:pt x="545" y="44"/>
                    <a:pt x="537" y="19"/>
                    <a:pt x="517" y="8"/>
                  </a:cubicBezTo>
                  <a:cubicBezTo>
                    <a:pt x="510" y="3"/>
                    <a:pt x="503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 rot="-746283">
              <a:off x="6227170" y="835728"/>
              <a:ext cx="10946" cy="25936"/>
            </a:xfrm>
            <a:custGeom>
              <a:avLst/>
              <a:gdLst/>
              <a:ahLst/>
              <a:cxnLst/>
              <a:rect l="l" t="t" r="r" b="b"/>
              <a:pathLst>
                <a:path w="230" h="545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30" y="0"/>
                    <a:pt x="1" y="196"/>
                    <a:pt x="182" y="544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 rot="-746283">
              <a:off x="6224800" y="833960"/>
              <a:ext cx="15324" cy="29601"/>
            </a:xfrm>
            <a:custGeom>
              <a:avLst/>
              <a:gdLst/>
              <a:ahLst/>
              <a:cxnLst/>
              <a:rect l="l" t="t" r="r" b="b"/>
              <a:pathLst>
                <a:path w="322" h="622" extrusionOk="0">
                  <a:moveTo>
                    <a:pt x="279" y="1"/>
                  </a:moveTo>
                  <a:cubicBezTo>
                    <a:pt x="270" y="1"/>
                    <a:pt x="261" y="4"/>
                    <a:pt x="252" y="10"/>
                  </a:cubicBezTo>
                  <a:cubicBezTo>
                    <a:pt x="249" y="10"/>
                    <a:pt x="1" y="225"/>
                    <a:pt x="193" y="599"/>
                  </a:cubicBezTo>
                  <a:cubicBezTo>
                    <a:pt x="202" y="613"/>
                    <a:pt x="216" y="621"/>
                    <a:pt x="229" y="621"/>
                  </a:cubicBezTo>
                  <a:cubicBezTo>
                    <a:pt x="233" y="621"/>
                    <a:pt x="238" y="619"/>
                    <a:pt x="240" y="619"/>
                  </a:cubicBezTo>
                  <a:cubicBezTo>
                    <a:pt x="241" y="619"/>
                    <a:pt x="242" y="620"/>
                    <a:pt x="241" y="621"/>
                  </a:cubicBezTo>
                  <a:cubicBezTo>
                    <a:pt x="263" y="610"/>
                    <a:pt x="269" y="588"/>
                    <a:pt x="260" y="568"/>
                  </a:cubicBezTo>
                  <a:cubicBezTo>
                    <a:pt x="98" y="253"/>
                    <a:pt x="291" y="80"/>
                    <a:pt x="302" y="72"/>
                  </a:cubicBezTo>
                  <a:cubicBezTo>
                    <a:pt x="322" y="58"/>
                    <a:pt x="322" y="36"/>
                    <a:pt x="308" y="16"/>
                  </a:cubicBezTo>
                  <a:cubicBezTo>
                    <a:pt x="300" y="5"/>
                    <a:pt x="290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 rot="-746283">
              <a:off x="6274479" y="632999"/>
              <a:ext cx="58963" cy="53538"/>
            </a:xfrm>
            <a:custGeom>
              <a:avLst/>
              <a:gdLst/>
              <a:ahLst/>
              <a:cxnLst/>
              <a:rect l="l" t="t" r="r" b="b"/>
              <a:pathLst>
                <a:path w="1239" h="1125" extrusionOk="0">
                  <a:moveTo>
                    <a:pt x="642" y="78"/>
                  </a:moveTo>
                  <a:cubicBezTo>
                    <a:pt x="670" y="126"/>
                    <a:pt x="712" y="232"/>
                    <a:pt x="759" y="354"/>
                  </a:cubicBezTo>
                  <a:cubicBezTo>
                    <a:pt x="670" y="346"/>
                    <a:pt x="572" y="343"/>
                    <a:pt x="477" y="340"/>
                  </a:cubicBezTo>
                  <a:cubicBezTo>
                    <a:pt x="575" y="151"/>
                    <a:pt x="620" y="95"/>
                    <a:pt x="642" y="78"/>
                  </a:cubicBezTo>
                  <a:close/>
                  <a:moveTo>
                    <a:pt x="341" y="416"/>
                  </a:moveTo>
                  <a:cubicBezTo>
                    <a:pt x="318" y="469"/>
                    <a:pt x="290" y="527"/>
                    <a:pt x="257" y="589"/>
                  </a:cubicBezTo>
                  <a:cubicBezTo>
                    <a:pt x="140" y="497"/>
                    <a:pt x="101" y="449"/>
                    <a:pt x="87" y="430"/>
                  </a:cubicBezTo>
                  <a:cubicBezTo>
                    <a:pt x="137" y="424"/>
                    <a:pt x="226" y="416"/>
                    <a:pt x="341" y="416"/>
                  </a:cubicBezTo>
                  <a:close/>
                  <a:moveTo>
                    <a:pt x="876" y="444"/>
                  </a:moveTo>
                  <a:lnTo>
                    <a:pt x="876" y="444"/>
                  </a:lnTo>
                  <a:cubicBezTo>
                    <a:pt x="1046" y="460"/>
                    <a:pt x="1113" y="483"/>
                    <a:pt x="1141" y="497"/>
                  </a:cubicBezTo>
                  <a:cubicBezTo>
                    <a:pt x="1113" y="516"/>
                    <a:pt x="1052" y="558"/>
                    <a:pt x="938" y="625"/>
                  </a:cubicBezTo>
                  <a:cubicBezTo>
                    <a:pt x="921" y="566"/>
                    <a:pt x="899" y="502"/>
                    <a:pt x="876" y="444"/>
                  </a:cubicBezTo>
                  <a:close/>
                  <a:moveTo>
                    <a:pt x="436" y="416"/>
                  </a:moveTo>
                  <a:cubicBezTo>
                    <a:pt x="555" y="416"/>
                    <a:pt x="675" y="424"/>
                    <a:pt x="787" y="432"/>
                  </a:cubicBezTo>
                  <a:cubicBezTo>
                    <a:pt x="815" y="511"/>
                    <a:pt x="843" y="586"/>
                    <a:pt x="868" y="661"/>
                  </a:cubicBezTo>
                  <a:cubicBezTo>
                    <a:pt x="779" y="709"/>
                    <a:pt x="675" y="762"/>
                    <a:pt x="575" y="809"/>
                  </a:cubicBezTo>
                  <a:cubicBezTo>
                    <a:pt x="486" y="750"/>
                    <a:pt x="396" y="692"/>
                    <a:pt x="324" y="639"/>
                  </a:cubicBezTo>
                  <a:cubicBezTo>
                    <a:pt x="366" y="555"/>
                    <a:pt x="402" y="483"/>
                    <a:pt x="436" y="416"/>
                  </a:cubicBezTo>
                  <a:close/>
                  <a:moveTo>
                    <a:pt x="293" y="711"/>
                  </a:moveTo>
                  <a:cubicBezTo>
                    <a:pt x="352" y="753"/>
                    <a:pt x="422" y="803"/>
                    <a:pt x="491" y="848"/>
                  </a:cubicBezTo>
                  <a:cubicBezTo>
                    <a:pt x="329" y="926"/>
                    <a:pt x="226" y="960"/>
                    <a:pt x="173" y="974"/>
                  </a:cubicBezTo>
                  <a:cubicBezTo>
                    <a:pt x="198" y="921"/>
                    <a:pt x="240" y="823"/>
                    <a:pt x="293" y="711"/>
                  </a:cubicBezTo>
                  <a:close/>
                  <a:moveTo>
                    <a:pt x="896" y="737"/>
                  </a:moveTo>
                  <a:cubicBezTo>
                    <a:pt x="952" y="915"/>
                    <a:pt x="966" y="999"/>
                    <a:pt x="968" y="1032"/>
                  </a:cubicBezTo>
                  <a:cubicBezTo>
                    <a:pt x="918" y="1013"/>
                    <a:pt x="809" y="957"/>
                    <a:pt x="656" y="859"/>
                  </a:cubicBezTo>
                  <a:cubicBezTo>
                    <a:pt x="740" y="820"/>
                    <a:pt x="821" y="778"/>
                    <a:pt x="896" y="737"/>
                  </a:cubicBezTo>
                  <a:close/>
                  <a:moveTo>
                    <a:pt x="653" y="0"/>
                  </a:moveTo>
                  <a:cubicBezTo>
                    <a:pt x="611" y="0"/>
                    <a:pt x="555" y="25"/>
                    <a:pt x="391" y="343"/>
                  </a:cubicBezTo>
                  <a:lnTo>
                    <a:pt x="363" y="343"/>
                  </a:lnTo>
                  <a:cubicBezTo>
                    <a:pt x="257" y="343"/>
                    <a:pt x="123" y="346"/>
                    <a:pt x="56" y="363"/>
                  </a:cubicBezTo>
                  <a:cubicBezTo>
                    <a:pt x="17" y="374"/>
                    <a:pt x="11" y="402"/>
                    <a:pt x="6" y="413"/>
                  </a:cubicBezTo>
                  <a:cubicBezTo>
                    <a:pt x="0" y="452"/>
                    <a:pt x="20" y="511"/>
                    <a:pt x="229" y="667"/>
                  </a:cubicBezTo>
                  <a:cubicBezTo>
                    <a:pt x="145" y="843"/>
                    <a:pt x="87" y="985"/>
                    <a:pt x="84" y="990"/>
                  </a:cubicBezTo>
                  <a:cubicBezTo>
                    <a:pt x="76" y="1010"/>
                    <a:pt x="81" y="1021"/>
                    <a:pt x="90" y="1038"/>
                  </a:cubicBezTo>
                  <a:cubicBezTo>
                    <a:pt x="101" y="1049"/>
                    <a:pt x="117" y="1057"/>
                    <a:pt x="143" y="1057"/>
                  </a:cubicBezTo>
                  <a:cubicBezTo>
                    <a:pt x="223" y="1057"/>
                    <a:pt x="436" y="962"/>
                    <a:pt x="572" y="901"/>
                  </a:cubicBezTo>
                  <a:cubicBezTo>
                    <a:pt x="661" y="960"/>
                    <a:pt x="932" y="1124"/>
                    <a:pt x="993" y="1124"/>
                  </a:cubicBezTo>
                  <a:cubicBezTo>
                    <a:pt x="1010" y="1124"/>
                    <a:pt x="1024" y="1113"/>
                    <a:pt x="1035" y="1110"/>
                  </a:cubicBezTo>
                  <a:cubicBezTo>
                    <a:pt x="1049" y="1088"/>
                    <a:pt x="1077" y="1055"/>
                    <a:pt x="966" y="709"/>
                  </a:cubicBezTo>
                  <a:cubicBezTo>
                    <a:pt x="1192" y="580"/>
                    <a:pt x="1217" y="541"/>
                    <a:pt x="1225" y="527"/>
                  </a:cubicBezTo>
                  <a:cubicBezTo>
                    <a:pt x="1239" y="511"/>
                    <a:pt x="1239" y="488"/>
                    <a:pt x="1228" y="471"/>
                  </a:cubicBezTo>
                  <a:cubicBezTo>
                    <a:pt x="1217" y="446"/>
                    <a:pt x="1189" y="402"/>
                    <a:pt x="848" y="368"/>
                  </a:cubicBezTo>
                  <a:cubicBezTo>
                    <a:pt x="798" y="237"/>
                    <a:pt x="737" y="84"/>
                    <a:pt x="703" y="33"/>
                  </a:cubicBezTo>
                  <a:cubicBezTo>
                    <a:pt x="689" y="11"/>
                    <a:pt x="673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 rot="-746283">
              <a:off x="6805487" y="595261"/>
              <a:ext cx="59011" cy="53538"/>
            </a:xfrm>
            <a:custGeom>
              <a:avLst/>
              <a:gdLst/>
              <a:ahLst/>
              <a:cxnLst/>
              <a:rect l="l" t="t" r="r" b="b"/>
              <a:pathLst>
                <a:path w="1240" h="1125" extrusionOk="0">
                  <a:moveTo>
                    <a:pt x="639" y="78"/>
                  </a:moveTo>
                  <a:cubicBezTo>
                    <a:pt x="667" y="126"/>
                    <a:pt x="709" y="232"/>
                    <a:pt x="756" y="352"/>
                  </a:cubicBezTo>
                  <a:cubicBezTo>
                    <a:pt x="667" y="346"/>
                    <a:pt x="570" y="343"/>
                    <a:pt x="475" y="338"/>
                  </a:cubicBezTo>
                  <a:cubicBezTo>
                    <a:pt x="572" y="151"/>
                    <a:pt x="623" y="95"/>
                    <a:pt x="639" y="78"/>
                  </a:cubicBezTo>
                  <a:close/>
                  <a:moveTo>
                    <a:pt x="287" y="418"/>
                  </a:moveTo>
                  <a:cubicBezTo>
                    <a:pt x="305" y="418"/>
                    <a:pt x="324" y="418"/>
                    <a:pt x="344" y="419"/>
                  </a:cubicBezTo>
                  <a:cubicBezTo>
                    <a:pt x="318" y="472"/>
                    <a:pt x="291" y="530"/>
                    <a:pt x="260" y="594"/>
                  </a:cubicBezTo>
                  <a:cubicBezTo>
                    <a:pt x="140" y="500"/>
                    <a:pt x="104" y="455"/>
                    <a:pt x="90" y="433"/>
                  </a:cubicBezTo>
                  <a:cubicBezTo>
                    <a:pt x="127" y="423"/>
                    <a:pt x="198" y="418"/>
                    <a:pt x="287" y="418"/>
                  </a:cubicBezTo>
                  <a:close/>
                  <a:moveTo>
                    <a:pt x="876" y="444"/>
                  </a:moveTo>
                  <a:lnTo>
                    <a:pt x="876" y="444"/>
                  </a:lnTo>
                  <a:cubicBezTo>
                    <a:pt x="1044" y="461"/>
                    <a:pt x="1114" y="483"/>
                    <a:pt x="1141" y="497"/>
                  </a:cubicBezTo>
                  <a:cubicBezTo>
                    <a:pt x="1114" y="516"/>
                    <a:pt x="1055" y="558"/>
                    <a:pt x="941" y="625"/>
                  </a:cubicBezTo>
                  <a:cubicBezTo>
                    <a:pt x="921" y="567"/>
                    <a:pt x="902" y="505"/>
                    <a:pt x="876" y="444"/>
                  </a:cubicBezTo>
                  <a:close/>
                  <a:moveTo>
                    <a:pt x="438" y="416"/>
                  </a:moveTo>
                  <a:cubicBezTo>
                    <a:pt x="556" y="416"/>
                    <a:pt x="678" y="422"/>
                    <a:pt x="790" y="433"/>
                  </a:cubicBezTo>
                  <a:cubicBezTo>
                    <a:pt x="818" y="511"/>
                    <a:pt x="846" y="586"/>
                    <a:pt x="871" y="659"/>
                  </a:cubicBezTo>
                  <a:cubicBezTo>
                    <a:pt x="779" y="709"/>
                    <a:pt x="678" y="762"/>
                    <a:pt x="578" y="809"/>
                  </a:cubicBezTo>
                  <a:cubicBezTo>
                    <a:pt x="486" y="751"/>
                    <a:pt x="399" y="692"/>
                    <a:pt x="327" y="639"/>
                  </a:cubicBezTo>
                  <a:cubicBezTo>
                    <a:pt x="363" y="558"/>
                    <a:pt x="402" y="483"/>
                    <a:pt x="438" y="416"/>
                  </a:cubicBezTo>
                  <a:close/>
                  <a:moveTo>
                    <a:pt x="291" y="712"/>
                  </a:moveTo>
                  <a:cubicBezTo>
                    <a:pt x="352" y="756"/>
                    <a:pt x="419" y="804"/>
                    <a:pt x="489" y="848"/>
                  </a:cubicBezTo>
                  <a:cubicBezTo>
                    <a:pt x="330" y="924"/>
                    <a:pt x="224" y="960"/>
                    <a:pt x="173" y="974"/>
                  </a:cubicBezTo>
                  <a:cubicBezTo>
                    <a:pt x="196" y="921"/>
                    <a:pt x="238" y="823"/>
                    <a:pt x="291" y="712"/>
                  </a:cubicBezTo>
                  <a:close/>
                  <a:moveTo>
                    <a:pt x="899" y="740"/>
                  </a:moveTo>
                  <a:cubicBezTo>
                    <a:pt x="955" y="918"/>
                    <a:pt x="968" y="1002"/>
                    <a:pt x="971" y="1035"/>
                  </a:cubicBezTo>
                  <a:cubicBezTo>
                    <a:pt x="918" y="1016"/>
                    <a:pt x="809" y="960"/>
                    <a:pt x="656" y="862"/>
                  </a:cubicBezTo>
                  <a:cubicBezTo>
                    <a:pt x="737" y="820"/>
                    <a:pt x="821" y="779"/>
                    <a:pt x="899" y="740"/>
                  </a:cubicBezTo>
                  <a:close/>
                  <a:moveTo>
                    <a:pt x="653" y="0"/>
                  </a:moveTo>
                  <a:cubicBezTo>
                    <a:pt x="611" y="0"/>
                    <a:pt x="556" y="25"/>
                    <a:pt x="391" y="343"/>
                  </a:cubicBezTo>
                  <a:lnTo>
                    <a:pt x="363" y="343"/>
                  </a:lnTo>
                  <a:cubicBezTo>
                    <a:pt x="260" y="343"/>
                    <a:pt x="123" y="346"/>
                    <a:pt x="56" y="363"/>
                  </a:cubicBezTo>
                  <a:cubicBezTo>
                    <a:pt x="20" y="374"/>
                    <a:pt x="12" y="402"/>
                    <a:pt x="9" y="413"/>
                  </a:cubicBezTo>
                  <a:cubicBezTo>
                    <a:pt x="0" y="449"/>
                    <a:pt x="23" y="511"/>
                    <a:pt x="232" y="667"/>
                  </a:cubicBezTo>
                  <a:cubicBezTo>
                    <a:pt x="148" y="840"/>
                    <a:pt x="90" y="985"/>
                    <a:pt x="84" y="991"/>
                  </a:cubicBezTo>
                  <a:cubicBezTo>
                    <a:pt x="79" y="1007"/>
                    <a:pt x="81" y="1021"/>
                    <a:pt x="92" y="1035"/>
                  </a:cubicBezTo>
                  <a:cubicBezTo>
                    <a:pt x="104" y="1049"/>
                    <a:pt x="120" y="1058"/>
                    <a:pt x="143" y="1058"/>
                  </a:cubicBezTo>
                  <a:cubicBezTo>
                    <a:pt x="224" y="1058"/>
                    <a:pt x="438" y="963"/>
                    <a:pt x="572" y="901"/>
                  </a:cubicBezTo>
                  <a:cubicBezTo>
                    <a:pt x="664" y="960"/>
                    <a:pt x="932" y="1125"/>
                    <a:pt x="996" y="1125"/>
                  </a:cubicBezTo>
                  <a:cubicBezTo>
                    <a:pt x="1013" y="1125"/>
                    <a:pt x="1027" y="1113"/>
                    <a:pt x="1038" y="1111"/>
                  </a:cubicBezTo>
                  <a:cubicBezTo>
                    <a:pt x="1052" y="1088"/>
                    <a:pt x="1080" y="1055"/>
                    <a:pt x="968" y="709"/>
                  </a:cubicBezTo>
                  <a:cubicBezTo>
                    <a:pt x="1194" y="581"/>
                    <a:pt x="1220" y="541"/>
                    <a:pt x="1225" y="528"/>
                  </a:cubicBezTo>
                  <a:cubicBezTo>
                    <a:pt x="1239" y="511"/>
                    <a:pt x="1239" y="488"/>
                    <a:pt x="1228" y="472"/>
                  </a:cubicBezTo>
                  <a:cubicBezTo>
                    <a:pt x="1220" y="447"/>
                    <a:pt x="1192" y="402"/>
                    <a:pt x="849" y="366"/>
                  </a:cubicBezTo>
                  <a:cubicBezTo>
                    <a:pt x="801" y="237"/>
                    <a:pt x="740" y="84"/>
                    <a:pt x="706" y="31"/>
                  </a:cubicBezTo>
                  <a:cubicBezTo>
                    <a:pt x="692" y="11"/>
                    <a:pt x="676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 rot="-746283">
              <a:off x="6814987" y="831492"/>
              <a:ext cx="26222" cy="26079"/>
            </a:xfrm>
            <a:custGeom>
              <a:avLst/>
              <a:gdLst/>
              <a:ahLst/>
              <a:cxnLst/>
              <a:rect l="l" t="t" r="r" b="b"/>
              <a:pathLst>
                <a:path w="551" h="548" extrusionOk="0">
                  <a:moveTo>
                    <a:pt x="274" y="79"/>
                  </a:moveTo>
                  <a:cubicBezTo>
                    <a:pt x="327" y="79"/>
                    <a:pt x="378" y="101"/>
                    <a:pt x="414" y="140"/>
                  </a:cubicBezTo>
                  <a:cubicBezTo>
                    <a:pt x="450" y="174"/>
                    <a:pt x="470" y="224"/>
                    <a:pt x="470" y="274"/>
                  </a:cubicBezTo>
                  <a:cubicBezTo>
                    <a:pt x="470" y="383"/>
                    <a:pt x="383" y="469"/>
                    <a:pt x="274" y="469"/>
                  </a:cubicBezTo>
                  <a:cubicBezTo>
                    <a:pt x="168" y="469"/>
                    <a:pt x="79" y="383"/>
                    <a:pt x="79" y="274"/>
                  </a:cubicBezTo>
                  <a:cubicBezTo>
                    <a:pt x="79" y="168"/>
                    <a:pt x="168" y="79"/>
                    <a:pt x="274" y="79"/>
                  </a:cubicBezTo>
                  <a:close/>
                  <a:moveTo>
                    <a:pt x="274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22"/>
                    <a:pt x="126" y="548"/>
                    <a:pt x="274" y="548"/>
                  </a:cubicBezTo>
                  <a:cubicBezTo>
                    <a:pt x="425" y="548"/>
                    <a:pt x="548" y="425"/>
                    <a:pt x="551" y="274"/>
                  </a:cubicBezTo>
                  <a:cubicBezTo>
                    <a:pt x="551" y="202"/>
                    <a:pt x="523" y="132"/>
                    <a:pt x="470" y="79"/>
                  </a:cubicBezTo>
                  <a:cubicBezTo>
                    <a:pt x="419" y="29"/>
                    <a:pt x="350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 rot="-746283">
              <a:off x="6293942" y="1165183"/>
              <a:ext cx="26174" cy="26079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277" y="79"/>
                  </a:moveTo>
                  <a:cubicBezTo>
                    <a:pt x="327" y="79"/>
                    <a:pt x="377" y="98"/>
                    <a:pt x="416" y="137"/>
                  </a:cubicBezTo>
                  <a:cubicBezTo>
                    <a:pt x="450" y="173"/>
                    <a:pt x="472" y="224"/>
                    <a:pt x="472" y="274"/>
                  </a:cubicBezTo>
                  <a:cubicBezTo>
                    <a:pt x="472" y="383"/>
                    <a:pt x="383" y="469"/>
                    <a:pt x="277" y="469"/>
                  </a:cubicBezTo>
                  <a:cubicBezTo>
                    <a:pt x="165" y="469"/>
                    <a:pt x="81" y="383"/>
                    <a:pt x="81" y="274"/>
                  </a:cubicBezTo>
                  <a:cubicBezTo>
                    <a:pt x="81" y="168"/>
                    <a:pt x="168" y="79"/>
                    <a:pt x="277" y="79"/>
                  </a:cubicBezTo>
                  <a:close/>
                  <a:moveTo>
                    <a:pt x="277" y="1"/>
                  </a:moveTo>
                  <a:cubicBezTo>
                    <a:pt x="123" y="1"/>
                    <a:pt x="0" y="120"/>
                    <a:pt x="0" y="271"/>
                  </a:cubicBezTo>
                  <a:cubicBezTo>
                    <a:pt x="0" y="422"/>
                    <a:pt x="126" y="547"/>
                    <a:pt x="277" y="547"/>
                  </a:cubicBezTo>
                  <a:cubicBezTo>
                    <a:pt x="424" y="547"/>
                    <a:pt x="547" y="425"/>
                    <a:pt x="550" y="274"/>
                  </a:cubicBezTo>
                  <a:cubicBezTo>
                    <a:pt x="550" y="201"/>
                    <a:pt x="522" y="132"/>
                    <a:pt x="472" y="79"/>
                  </a:cubicBezTo>
                  <a:cubicBezTo>
                    <a:pt x="419" y="28"/>
                    <a:pt x="34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 rot="-746283">
              <a:off x="6794409" y="1041334"/>
              <a:ext cx="26317" cy="26079"/>
            </a:xfrm>
            <a:custGeom>
              <a:avLst/>
              <a:gdLst/>
              <a:ahLst/>
              <a:cxnLst/>
              <a:rect l="l" t="t" r="r" b="b"/>
              <a:pathLst>
                <a:path w="553" h="548" extrusionOk="0">
                  <a:moveTo>
                    <a:pt x="279" y="84"/>
                  </a:moveTo>
                  <a:cubicBezTo>
                    <a:pt x="330" y="84"/>
                    <a:pt x="377" y="101"/>
                    <a:pt x="419" y="143"/>
                  </a:cubicBezTo>
                  <a:cubicBezTo>
                    <a:pt x="455" y="176"/>
                    <a:pt x="475" y="226"/>
                    <a:pt x="475" y="279"/>
                  </a:cubicBezTo>
                  <a:cubicBezTo>
                    <a:pt x="475" y="385"/>
                    <a:pt x="388" y="475"/>
                    <a:pt x="279" y="475"/>
                  </a:cubicBezTo>
                  <a:cubicBezTo>
                    <a:pt x="173" y="475"/>
                    <a:pt x="84" y="385"/>
                    <a:pt x="84" y="279"/>
                  </a:cubicBezTo>
                  <a:cubicBezTo>
                    <a:pt x="84" y="171"/>
                    <a:pt x="173" y="84"/>
                    <a:pt x="279" y="84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3"/>
                    <a:pt x="0" y="271"/>
                  </a:cubicBezTo>
                  <a:cubicBezTo>
                    <a:pt x="0" y="422"/>
                    <a:pt x="126" y="547"/>
                    <a:pt x="277" y="547"/>
                  </a:cubicBezTo>
                  <a:cubicBezTo>
                    <a:pt x="427" y="547"/>
                    <a:pt x="553" y="430"/>
                    <a:pt x="553" y="274"/>
                  </a:cubicBezTo>
                  <a:cubicBezTo>
                    <a:pt x="553" y="201"/>
                    <a:pt x="525" y="131"/>
                    <a:pt x="472" y="81"/>
                  </a:cubicBezTo>
                  <a:cubicBezTo>
                    <a:pt x="419" y="28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 rot="-746283">
              <a:off x="6675083" y="547264"/>
              <a:ext cx="42402" cy="42688"/>
            </a:xfrm>
            <a:custGeom>
              <a:avLst/>
              <a:gdLst/>
              <a:ahLst/>
              <a:cxnLst/>
              <a:rect l="l" t="t" r="r" b="b"/>
              <a:pathLst>
                <a:path w="891" h="897" extrusionOk="0">
                  <a:moveTo>
                    <a:pt x="475" y="115"/>
                  </a:moveTo>
                  <a:cubicBezTo>
                    <a:pt x="486" y="151"/>
                    <a:pt x="494" y="201"/>
                    <a:pt x="505" y="235"/>
                  </a:cubicBezTo>
                  <a:cubicBezTo>
                    <a:pt x="528" y="324"/>
                    <a:pt x="533" y="344"/>
                    <a:pt x="545" y="358"/>
                  </a:cubicBezTo>
                  <a:cubicBezTo>
                    <a:pt x="556" y="372"/>
                    <a:pt x="572" y="380"/>
                    <a:pt x="659" y="411"/>
                  </a:cubicBezTo>
                  <a:cubicBezTo>
                    <a:pt x="690" y="422"/>
                    <a:pt x="737" y="439"/>
                    <a:pt x="770" y="452"/>
                  </a:cubicBezTo>
                  <a:cubicBezTo>
                    <a:pt x="723" y="475"/>
                    <a:pt x="642" y="505"/>
                    <a:pt x="572" y="531"/>
                  </a:cubicBezTo>
                  <a:cubicBezTo>
                    <a:pt x="561" y="533"/>
                    <a:pt x="550" y="539"/>
                    <a:pt x="547" y="550"/>
                  </a:cubicBezTo>
                  <a:cubicBezTo>
                    <a:pt x="514" y="631"/>
                    <a:pt x="469" y="720"/>
                    <a:pt x="441" y="773"/>
                  </a:cubicBezTo>
                  <a:cubicBezTo>
                    <a:pt x="419" y="720"/>
                    <a:pt x="391" y="620"/>
                    <a:pt x="372" y="536"/>
                  </a:cubicBezTo>
                  <a:cubicBezTo>
                    <a:pt x="366" y="522"/>
                    <a:pt x="358" y="511"/>
                    <a:pt x="338" y="508"/>
                  </a:cubicBezTo>
                  <a:cubicBezTo>
                    <a:pt x="254" y="494"/>
                    <a:pt x="162" y="469"/>
                    <a:pt x="109" y="455"/>
                  </a:cubicBezTo>
                  <a:cubicBezTo>
                    <a:pt x="165" y="425"/>
                    <a:pt x="268" y="380"/>
                    <a:pt x="360" y="349"/>
                  </a:cubicBezTo>
                  <a:cubicBezTo>
                    <a:pt x="369" y="341"/>
                    <a:pt x="380" y="333"/>
                    <a:pt x="383" y="324"/>
                  </a:cubicBezTo>
                  <a:cubicBezTo>
                    <a:pt x="411" y="246"/>
                    <a:pt x="447" y="162"/>
                    <a:pt x="475" y="115"/>
                  </a:cubicBezTo>
                  <a:close/>
                  <a:moveTo>
                    <a:pt x="486" y="1"/>
                  </a:moveTo>
                  <a:cubicBezTo>
                    <a:pt x="461" y="1"/>
                    <a:pt x="427" y="1"/>
                    <a:pt x="319" y="280"/>
                  </a:cubicBezTo>
                  <a:cubicBezTo>
                    <a:pt x="23" y="397"/>
                    <a:pt x="12" y="436"/>
                    <a:pt x="3" y="452"/>
                  </a:cubicBezTo>
                  <a:cubicBezTo>
                    <a:pt x="0" y="464"/>
                    <a:pt x="3" y="480"/>
                    <a:pt x="12" y="492"/>
                  </a:cubicBezTo>
                  <a:cubicBezTo>
                    <a:pt x="17" y="503"/>
                    <a:pt x="42" y="533"/>
                    <a:pt x="302" y="581"/>
                  </a:cubicBezTo>
                  <a:cubicBezTo>
                    <a:pt x="377" y="888"/>
                    <a:pt x="405" y="888"/>
                    <a:pt x="433" y="888"/>
                  </a:cubicBezTo>
                  <a:cubicBezTo>
                    <a:pt x="433" y="888"/>
                    <a:pt x="436" y="888"/>
                    <a:pt x="444" y="896"/>
                  </a:cubicBezTo>
                  <a:cubicBezTo>
                    <a:pt x="464" y="896"/>
                    <a:pt x="492" y="893"/>
                    <a:pt x="617" y="606"/>
                  </a:cubicBezTo>
                  <a:cubicBezTo>
                    <a:pt x="695" y="575"/>
                    <a:pt x="840" y="522"/>
                    <a:pt x="871" y="494"/>
                  </a:cubicBezTo>
                  <a:cubicBezTo>
                    <a:pt x="882" y="489"/>
                    <a:pt x="890" y="466"/>
                    <a:pt x="885" y="452"/>
                  </a:cubicBezTo>
                  <a:cubicBezTo>
                    <a:pt x="879" y="413"/>
                    <a:pt x="840" y="397"/>
                    <a:pt x="687" y="341"/>
                  </a:cubicBezTo>
                  <a:cubicBezTo>
                    <a:pt x="659" y="330"/>
                    <a:pt x="628" y="316"/>
                    <a:pt x="611" y="310"/>
                  </a:cubicBezTo>
                  <a:cubicBezTo>
                    <a:pt x="603" y="293"/>
                    <a:pt x="598" y="254"/>
                    <a:pt x="586" y="218"/>
                  </a:cubicBezTo>
                  <a:cubicBezTo>
                    <a:pt x="558" y="115"/>
                    <a:pt x="545" y="45"/>
                    <a:pt x="525" y="20"/>
                  </a:cubicBezTo>
                  <a:cubicBezTo>
                    <a:pt x="517" y="9"/>
                    <a:pt x="500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 rot="-746283">
              <a:off x="6247814" y="727250"/>
              <a:ext cx="141293" cy="80474"/>
            </a:xfrm>
            <a:custGeom>
              <a:avLst/>
              <a:gdLst/>
              <a:ahLst/>
              <a:cxnLst/>
              <a:rect l="l" t="t" r="r" b="b"/>
              <a:pathLst>
                <a:path w="2969" h="1691" extrusionOk="0">
                  <a:moveTo>
                    <a:pt x="1809" y="0"/>
                  </a:moveTo>
                  <a:cubicBezTo>
                    <a:pt x="1673" y="0"/>
                    <a:pt x="1551" y="77"/>
                    <a:pt x="1467" y="178"/>
                  </a:cubicBezTo>
                  <a:lnTo>
                    <a:pt x="1467" y="178"/>
                  </a:lnTo>
                  <a:cubicBezTo>
                    <a:pt x="1411" y="131"/>
                    <a:pt x="1337" y="90"/>
                    <a:pt x="1242" y="58"/>
                  </a:cubicBezTo>
                  <a:cubicBezTo>
                    <a:pt x="1163" y="31"/>
                    <a:pt x="1097" y="19"/>
                    <a:pt x="1041" y="19"/>
                  </a:cubicBezTo>
                  <a:cubicBezTo>
                    <a:pt x="695" y="19"/>
                    <a:pt x="751" y="459"/>
                    <a:pt x="751" y="459"/>
                  </a:cubicBezTo>
                  <a:cubicBezTo>
                    <a:pt x="716" y="438"/>
                    <a:pt x="677" y="428"/>
                    <a:pt x="638" y="428"/>
                  </a:cubicBezTo>
                  <a:cubicBezTo>
                    <a:pt x="343" y="428"/>
                    <a:pt x="1" y="985"/>
                    <a:pt x="377" y="1268"/>
                  </a:cubicBezTo>
                  <a:cubicBezTo>
                    <a:pt x="500" y="1361"/>
                    <a:pt x="617" y="1402"/>
                    <a:pt x="716" y="1408"/>
                  </a:cubicBezTo>
                  <a:lnTo>
                    <a:pt x="716" y="1408"/>
                  </a:lnTo>
                  <a:cubicBezTo>
                    <a:pt x="749" y="1557"/>
                    <a:pt x="855" y="1685"/>
                    <a:pt x="1080" y="1690"/>
                  </a:cubicBezTo>
                  <a:cubicBezTo>
                    <a:pt x="1096" y="1690"/>
                    <a:pt x="1111" y="1690"/>
                    <a:pt x="1126" y="1690"/>
                  </a:cubicBezTo>
                  <a:cubicBezTo>
                    <a:pt x="1422" y="1690"/>
                    <a:pt x="1622" y="1622"/>
                    <a:pt x="1736" y="1519"/>
                  </a:cubicBezTo>
                  <a:lnTo>
                    <a:pt x="1736" y="1519"/>
                  </a:lnTo>
                  <a:cubicBezTo>
                    <a:pt x="1760" y="1552"/>
                    <a:pt x="1791" y="1584"/>
                    <a:pt x="1828" y="1614"/>
                  </a:cubicBezTo>
                  <a:cubicBezTo>
                    <a:pt x="1881" y="1657"/>
                    <a:pt x="1944" y="1675"/>
                    <a:pt x="2014" y="1675"/>
                  </a:cubicBezTo>
                  <a:cubicBezTo>
                    <a:pt x="2405" y="1675"/>
                    <a:pt x="2969" y="1075"/>
                    <a:pt x="2637" y="721"/>
                  </a:cubicBezTo>
                  <a:cubicBezTo>
                    <a:pt x="2545" y="622"/>
                    <a:pt x="2447" y="584"/>
                    <a:pt x="2355" y="584"/>
                  </a:cubicBezTo>
                  <a:cubicBezTo>
                    <a:pt x="2346" y="584"/>
                    <a:pt x="2337" y="584"/>
                    <a:pt x="2328" y="585"/>
                  </a:cubicBezTo>
                  <a:lnTo>
                    <a:pt x="2328" y="585"/>
                  </a:lnTo>
                  <a:cubicBezTo>
                    <a:pt x="2334" y="411"/>
                    <a:pt x="2249" y="209"/>
                    <a:pt x="2035" y="71"/>
                  </a:cubicBezTo>
                  <a:cubicBezTo>
                    <a:pt x="1958" y="21"/>
                    <a:pt x="1881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 rot="-746283">
              <a:off x="6254387" y="725789"/>
              <a:ext cx="127635" cy="83948"/>
            </a:xfrm>
            <a:custGeom>
              <a:avLst/>
              <a:gdLst/>
              <a:ahLst/>
              <a:cxnLst/>
              <a:rect l="l" t="t" r="r" b="b"/>
              <a:pathLst>
                <a:path w="2682" h="1764" extrusionOk="0">
                  <a:moveTo>
                    <a:pt x="1337" y="268"/>
                  </a:moveTo>
                  <a:cubicBezTo>
                    <a:pt x="1440" y="374"/>
                    <a:pt x="1462" y="491"/>
                    <a:pt x="1434" y="572"/>
                  </a:cubicBezTo>
                  <a:cubicBezTo>
                    <a:pt x="1419" y="615"/>
                    <a:pt x="1392" y="638"/>
                    <a:pt x="1360" y="638"/>
                  </a:cubicBezTo>
                  <a:cubicBezTo>
                    <a:pt x="1340" y="638"/>
                    <a:pt x="1319" y="629"/>
                    <a:pt x="1298" y="611"/>
                  </a:cubicBezTo>
                  <a:cubicBezTo>
                    <a:pt x="1225" y="547"/>
                    <a:pt x="1242" y="396"/>
                    <a:pt x="1337" y="268"/>
                  </a:cubicBezTo>
                  <a:close/>
                  <a:moveTo>
                    <a:pt x="2149" y="661"/>
                  </a:moveTo>
                  <a:lnTo>
                    <a:pt x="2149" y="661"/>
                  </a:lnTo>
                  <a:cubicBezTo>
                    <a:pt x="2132" y="809"/>
                    <a:pt x="2040" y="912"/>
                    <a:pt x="1923" y="926"/>
                  </a:cubicBezTo>
                  <a:cubicBezTo>
                    <a:pt x="1914" y="932"/>
                    <a:pt x="1909" y="932"/>
                    <a:pt x="1900" y="932"/>
                  </a:cubicBezTo>
                  <a:cubicBezTo>
                    <a:pt x="1870" y="932"/>
                    <a:pt x="1870" y="921"/>
                    <a:pt x="1870" y="912"/>
                  </a:cubicBezTo>
                  <a:cubicBezTo>
                    <a:pt x="1867" y="851"/>
                    <a:pt x="1984" y="700"/>
                    <a:pt x="2149" y="661"/>
                  </a:cubicBezTo>
                  <a:close/>
                  <a:moveTo>
                    <a:pt x="743" y="1030"/>
                  </a:moveTo>
                  <a:cubicBezTo>
                    <a:pt x="765" y="1030"/>
                    <a:pt x="782" y="1049"/>
                    <a:pt x="796" y="1060"/>
                  </a:cubicBezTo>
                  <a:cubicBezTo>
                    <a:pt x="851" y="1133"/>
                    <a:pt x="865" y="1214"/>
                    <a:pt x="835" y="1278"/>
                  </a:cubicBezTo>
                  <a:cubicBezTo>
                    <a:pt x="798" y="1353"/>
                    <a:pt x="715" y="1395"/>
                    <a:pt x="614" y="1398"/>
                  </a:cubicBezTo>
                  <a:cubicBezTo>
                    <a:pt x="597" y="1270"/>
                    <a:pt x="637" y="1130"/>
                    <a:pt x="687" y="1063"/>
                  </a:cubicBezTo>
                  <a:cubicBezTo>
                    <a:pt x="709" y="1044"/>
                    <a:pt x="726" y="1030"/>
                    <a:pt x="743" y="1030"/>
                  </a:cubicBezTo>
                  <a:close/>
                  <a:moveTo>
                    <a:pt x="1630" y="1147"/>
                  </a:moveTo>
                  <a:cubicBezTo>
                    <a:pt x="1641" y="1147"/>
                    <a:pt x="1655" y="1164"/>
                    <a:pt x="1663" y="1203"/>
                  </a:cubicBezTo>
                  <a:cubicBezTo>
                    <a:pt x="1694" y="1309"/>
                    <a:pt x="1674" y="1409"/>
                    <a:pt x="1607" y="1490"/>
                  </a:cubicBezTo>
                  <a:cubicBezTo>
                    <a:pt x="1546" y="1378"/>
                    <a:pt x="1552" y="1258"/>
                    <a:pt x="1588" y="1189"/>
                  </a:cubicBezTo>
                  <a:cubicBezTo>
                    <a:pt x="1605" y="1161"/>
                    <a:pt x="1621" y="1147"/>
                    <a:pt x="1630" y="1147"/>
                  </a:cubicBezTo>
                  <a:close/>
                  <a:moveTo>
                    <a:pt x="1679" y="77"/>
                  </a:moveTo>
                  <a:cubicBezTo>
                    <a:pt x="1748" y="77"/>
                    <a:pt x="1818" y="97"/>
                    <a:pt x="1884" y="140"/>
                  </a:cubicBezTo>
                  <a:cubicBezTo>
                    <a:pt x="2051" y="246"/>
                    <a:pt x="2151" y="410"/>
                    <a:pt x="2160" y="581"/>
                  </a:cubicBezTo>
                  <a:cubicBezTo>
                    <a:pt x="1953" y="617"/>
                    <a:pt x="1789" y="804"/>
                    <a:pt x="1797" y="915"/>
                  </a:cubicBezTo>
                  <a:cubicBezTo>
                    <a:pt x="1800" y="963"/>
                    <a:pt x="1828" y="1010"/>
                    <a:pt x="1909" y="1010"/>
                  </a:cubicBezTo>
                  <a:cubicBezTo>
                    <a:pt x="1911" y="1009"/>
                    <a:pt x="1916" y="1009"/>
                    <a:pt x="1922" y="1009"/>
                  </a:cubicBezTo>
                  <a:cubicBezTo>
                    <a:pt x="1928" y="1009"/>
                    <a:pt x="1934" y="1009"/>
                    <a:pt x="1939" y="1007"/>
                  </a:cubicBezTo>
                  <a:cubicBezTo>
                    <a:pt x="2098" y="988"/>
                    <a:pt x="2218" y="843"/>
                    <a:pt x="2235" y="656"/>
                  </a:cubicBezTo>
                  <a:cubicBezTo>
                    <a:pt x="2322" y="656"/>
                    <a:pt x="2408" y="698"/>
                    <a:pt x="2481" y="779"/>
                  </a:cubicBezTo>
                  <a:cubicBezTo>
                    <a:pt x="2606" y="912"/>
                    <a:pt x="2578" y="1069"/>
                    <a:pt x="2528" y="1180"/>
                  </a:cubicBezTo>
                  <a:cubicBezTo>
                    <a:pt x="2416" y="1437"/>
                    <a:pt x="2110" y="1666"/>
                    <a:pt x="1884" y="1666"/>
                  </a:cubicBezTo>
                  <a:cubicBezTo>
                    <a:pt x="1825" y="1666"/>
                    <a:pt x="1769" y="1649"/>
                    <a:pt x="1727" y="1616"/>
                  </a:cubicBezTo>
                  <a:lnTo>
                    <a:pt x="1663" y="1551"/>
                  </a:lnTo>
                  <a:cubicBezTo>
                    <a:pt x="1758" y="1451"/>
                    <a:pt x="1789" y="1314"/>
                    <a:pt x="1747" y="1178"/>
                  </a:cubicBezTo>
                  <a:cubicBezTo>
                    <a:pt x="1716" y="1077"/>
                    <a:pt x="1663" y="1063"/>
                    <a:pt x="1635" y="1063"/>
                  </a:cubicBezTo>
                  <a:cubicBezTo>
                    <a:pt x="1593" y="1063"/>
                    <a:pt x="1552" y="1094"/>
                    <a:pt x="1524" y="1150"/>
                  </a:cubicBezTo>
                  <a:cubicBezTo>
                    <a:pt x="1476" y="1247"/>
                    <a:pt x="1468" y="1401"/>
                    <a:pt x="1557" y="1540"/>
                  </a:cubicBezTo>
                  <a:cubicBezTo>
                    <a:pt x="1465" y="1610"/>
                    <a:pt x="1295" y="1685"/>
                    <a:pt x="985" y="1685"/>
                  </a:cubicBezTo>
                  <a:lnTo>
                    <a:pt x="949" y="1685"/>
                  </a:lnTo>
                  <a:cubicBezTo>
                    <a:pt x="754" y="1685"/>
                    <a:pt x="670" y="1582"/>
                    <a:pt x="637" y="1482"/>
                  </a:cubicBezTo>
                  <a:cubicBezTo>
                    <a:pt x="756" y="1476"/>
                    <a:pt x="860" y="1415"/>
                    <a:pt x="910" y="1314"/>
                  </a:cubicBezTo>
                  <a:cubicBezTo>
                    <a:pt x="955" y="1219"/>
                    <a:pt x="938" y="1108"/>
                    <a:pt x="863" y="1010"/>
                  </a:cubicBezTo>
                  <a:cubicBezTo>
                    <a:pt x="821" y="954"/>
                    <a:pt x="773" y="943"/>
                    <a:pt x="745" y="943"/>
                  </a:cubicBezTo>
                  <a:cubicBezTo>
                    <a:pt x="703" y="943"/>
                    <a:pt x="667" y="968"/>
                    <a:pt x="631" y="1010"/>
                  </a:cubicBezTo>
                  <a:cubicBezTo>
                    <a:pt x="572" y="1088"/>
                    <a:pt x="522" y="1236"/>
                    <a:pt x="542" y="1390"/>
                  </a:cubicBezTo>
                  <a:cubicBezTo>
                    <a:pt x="458" y="1373"/>
                    <a:pt x="366" y="1331"/>
                    <a:pt x="279" y="1267"/>
                  </a:cubicBezTo>
                  <a:cubicBezTo>
                    <a:pt x="76" y="1116"/>
                    <a:pt x="118" y="907"/>
                    <a:pt x="146" y="823"/>
                  </a:cubicBezTo>
                  <a:cubicBezTo>
                    <a:pt x="207" y="642"/>
                    <a:pt x="369" y="494"/>
                    <a:pt x="505" y="494"/>
                  </a:cubicBezTo>
                  <a:cubicBezTo>
                    <a:pt x="542" y="494"/>
                    <a:pt x="572" y="505"/>
                    <a:pt x="600" y="522"/>
                  </a:cubicBezTo>
                  <a:cubicBezTo>
                    <a:pt x="607" y="528"/>
                    <a:pt x="614" y="530"/>
                    <a:pt x="621" y="530"/>
                  </a:cubicBezTo>
                  <a:cubicBezTo>
                    <a:pt x="628" y="530"/>
                    <a:pt x="635" y="528"/>
                    <a:pt x="642" y="522"/>
                  </a:cubicBezTo>
                  <a:cubicBezTo>
                    <a:pt x="653" y="516"/>
                    <a:pt x="662" y="500"/>
                    <a:pt x="659" y="483"/>
                  </a:cubicBezTo>
                  <a:cubicBezTo>
                    <a:pt x="659" y="483"/>
                    <a:pt x="634" y="274"/>
                    <a:pt x="731" y="162"/>
                  </a:cubicBezTo>
                  <a:cubicBezTo>
                    <a:pt x="772" y="116"/>
                    <a:pt x="832" y="94"/>
                    <a:pt x="909" y="94"/>
                  </a:cubicBezTo>
                  <a:cubicBezTo>
                    <a:pt x="964" y="94"/>
                    <a:pt x="1028" y="105"/>
                    <a:pt x="1100" y="129"/>
                  </a:cubicBezTo>
                  <a:cubicBezTo>
                    <a:pt x="1169" y="148"/>
                    <a:pt x="1228" y="182"/>
                    <a:pt x="1281" y="215"/>
                  </a:cubicBezTo>
                  <a:cubicBezTo>
                    <a:pt x="1172" y="366"/>
                    <a:pt x="1133" y="564"/>
                    <a:pt x="1253" y="670"/>
                  </a:cubicBezTo>
                  <a:cubicBezTo>
                    <a:pt x="1289" y="701"/>
                    <a:pt x="1329" y="715"/>
                    <a:pt x="1366" y="715"/>
                  </a:cubicBezTo>
                  <a:cubicBezTo>
                    <a:pt x="1429" y="715"/>
                    <a:pt x="1486" y="674"/>
                    <a:pt x="1513" y="600"/>
                  </a:cubicBezTo>
                  <a:cubicBezTo>
                    <a:pt x="1552" y="494"/>
                    <a:pt x="1526" y="338"/>
                    <a:pt x="1393" y="209"/>
                  </a:cubicBezTo>
                  <a:cubicBezTo>
                    <a:pt x="1476" y="123"/>
                    <a:pt x="1577" y="77"/>
                    <a:pt x="1679" y="77"/>
                  </a:cubicBezTo>
                  <a:close/>
                  <a:moveTo>
                    <a:pt x="1677" y="0"/>
                  </a:moveTo>
                  <a:cubicBezTo>
                    <a:pt x="1552" y="0"/>
                    <a:pt x="1426" y="56"/>
                    <a:pt x="1328" y="159"/>
                  </a:cubicBezTo>
                  <a:cubicBezTo>
                    <a:pt x="1270" y="115"/>
                    <a:pt x="1200" y="84"/>
                    <a:pt x="1125" y="56"/>
                  </a:cubicBezTo>
                  <a:cubicBezTo>
                    <a:pt x="1044" y="29"/>
                    <a:pt x="972" y="15"/>
                    <a:pt x="907" y="15"/>
                  </a:cubicBezTo>
                  <a:cubicBezTo>
                    <a:pt x="807" y="15"/>
                    <a:pt x="728" y="48"/>
                    <a:pt x="670" y="115"/>
                  </a:cubicBezTo>
                  <a:cubicBezTo>
                    <a:pt x="586" y="209"/>
                    <a:pt x="572" y="352"/>
                    <a:pt x="572" y="433"/>
                  </a:cubicBezTo>
                  <a:cubicBezTo>
                    <a:pt x="553" y="424"/>
                    <a:pt x="528" y="421"/>
                    <a:pt x="503" y="421"/>
                  </a:cubicBezTo>
                  <a:cubicBezTo>
                    <a:pt x="332" y="421"/>
                    <a:pt x="140" y="589"/>
                    <a:pt x="70" y="804"/>
                  </a:cubicBezTo>
                  <a:cubicBezTo>
                    <a:pt x="0" y="1013"/>
                    <a:pt x="56" y="1205"/>
                    <a:pt x="226" y="1337"/>
                  </a:cubicBezTo>
                  <a:cubicBezTo>
                    <a:pt x="332" y="1415"/>
                    <a:pt x="444" y="1465"/>
                    <a:pt x="553" y="1479"/>
                  </a:cubicBezTo>
                  <a:cubicBezTo>
                    <a:pt x="600" y="1657"/>
                    <a:pt x="743" y="1761"/>
                    <a:pt x="946" y="1763"/>
                  </a:cubicBezTo>
                  <a:lnTo>
                    <a:pt x="980" y="1763"/>
                  </a:lnTo>
                  <a:cubicBezTo>
                    <a:pt x="1250" y="1763"/>
                    <a:pt x="1462" y="1710"/>
                    <a:pt x="1605" y="1607"/>
                  </a:cubicBezTo>
                  <a:cubicBezTo>
                    <a:pt x="1627" y="1632"/>
                    <a:pt x="1649" y="1657"/>
                    <a:pt x="1677" y="1677"/>
                  </a:cubicBezTo>
                  <a:cubicBezTo>
                    <a:pt x="1739" y="1722"/>
                    <a:pt x="1808" y="1747"/>
                    <a:pt x="1886" y="1747"/>
                  </a:cubicBezTo>
                  <a:cubicBezTo>
                    <a:pt x="2146" y="1747"/>
                    <a:pt x="2481" y="1498"/>
                    <a:pt x="2603" y="1217"/>
                  </a:cubicBezTo>
                  <a:cubicBezTo>
                    <a:pt x="2681" y="1032"/>
                    <a:pt x="2662" y="857"/>
                    <a:pt x="2539" y="728"/>
                  </a:cubicBezTo>
                  <a:cubicBezTo>
                    <a:pt x="2453" y="634"/>
                    <a:pt x="2352" y="586"/>
                    <a:pt x="2241" y="583"/>
                  </a:cubicBezTo>
                  <a:cubicBezTo>
                    <a:pt x="2230" y="382"/>
                    <a:pt x="2115" y="198"/>
                    <a:pt x="1925" y="76"/>
                  </a:cubicBezTo>
                  <a:cubicBezTo>
                    <a:pt x="1845" y="28"/>
                    <a:pt x="1761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 rot="-746283">
              <a:off x="6886018" y="794151"/>
              <a:ext cx="141198" cy="80521"/>
            </a:xfrm>
            <a:custGeom>
              <a:avLst/>
              <a:gdLst/>
              <a:ahLst/>
              <a:cxnLst/>
              <a:rect l="l" t="t" r="r" b="b"/>
              <a:pathLst>
                <a:path w="2967" h="1692" extrusionOk="0">
                  <a:moveTo>
                    <a:pt x="1807" y="1"/>
                  </a:moveTo>
                  <a:cubicBezTo>
                    <a:pt x="1670" y="1"/>
                    <a:pt x="1548" y="78"/>
                    <a:pt x="1465" y="179"/>
                  </a:cubicBezTo>
                  <a:lnTo>
                    <a:pt x="1465" y="179"/>
                  </a:lnTo>
                  <a:cubicBezTo>
                    <a:pt x="1409" y="133"/>
                    <a:pt x="1335" y="91"/>
                    <a:pt x="1240" y="59"/>
                  </a:cubicBezTo>
                  <a:cubicBezTo>
                    <a:pt x="1161" y="32"/>
                    <a:pt x="1095" y="21"/>
                    <a:pt x="1039" y="21"/>
                  </a:cubicBezTo>
                  <a:cubicBezTo>
                    <a:pt x="694" y="21"/>
                    <a:pt x="749" y="461"/>
                    <a:pt x="749" y="461"/>
                  </a:cubicBezTo>
                  <a:cubicBezTo>
                    <a:pt x="713" y="438"/>
                    <a:pt x="673" y="428"/>
                    <a:pt x="633" y="428"/>
                  </a:cubicBezTo>
                  <a:cubicBezTo>
                    <a:pt x="337" y="428"/>
                    <a:pt x="0" y="983"/>
                    <a:pt x="376" y="1270"/>
                  </a:cubicBezTo>
                  <a:cubicBezTo>
                    <a:pt x="498" y="1362"/>
                    <a:pt x="615" y="1403"/>
                    <a:pt x="714" y="1409"/>
                  </a:cubicBezTo>
                  <a:lnTo>
                    <a:pt x="714" y="1409"/>
                  </a:lnTo>
                  <a:cubicBezTo>
                    <a:pt x="747" y="1558"/>
                    <a:pt x="852" y="1687"/>
                    <a:pt x="1079" y="1691"/>
                  </a:cubicBezTo>
                  <a:cubicBezTo>
                    <a:pt x="1094" y="1692"/>
                    <a:pt x="1109" y="1692"/>
                    <a:pt x="1124" y="1692"/>
                  </a:cubicBezTo>
                  <a:cubicBezTo>
                    <a:pt x="1421" y="1692"/>
                    <a:pt x="1622" y="1623"/>
                    <a:pt x="1736" y="1520"/>
                  </a:cubicBezTo>
                  <a:lnTo>
                    <a:pt x="1736" y="1520"/>
                  </a:lnTo>
                  <a:cubicBezTo>
                    <a:pt x="1760" y="1552"/>
                    <a:pt x="1790" y="1584"/>
                    <a:pt x="1826" y="1613"/>
                  </a:cubicBezTo>
                  <a:cubicBezTo>
                    <a:pt x="1879" y="1656"/>
                    <a:pt x="1943" y="1675"/>
                    <a:pt x="2013" y="1675"/>
                  </a:cubicBezTo>
                  <a:cubicBezTo>
                    <a:pt x="2404" y="1675"/>
                    <a:pt x="2967" y="1073"/>
                    <a:pt x="2635" y="720"/>
                  </a:cubicBezTo>
                  <a:cubicBezTo>
                    <a:pt x="2544" y="621"/>
                    <a:pt x="2446" y="584"/>
                    <a:pt x="2354" y="584"/>
                  </a:cubicBezTo>
                  <a:cubicBezTo>
                    <a:pt x="2345" y="584"/>
                    <a:pt x="2335" y="584"/>
                    <a:pt x="2326" y="585"/>
                  </a:cubicBezTo>
                  <a:lnTo>
                    <a:pt x="2326" y="585"/>
                  </a:lnTo>
                  <a:cubicBezTo>
                    <a:pt x="2331" y="411"/>
                    <a:pt x="2246" y="210"/>
                    <a:pt x="2033" y="73"/>
                  </a:cubicBezTo>
                  <a:cubicBezTo>
                    <a:pt x="1955" y="22"/>
                    <a:pt x="1879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 rot="-746283">
              <a:off x="6892466" y="792513"/>
              <a:ext cx="127635" cy="84091"/>
            </a:xfrm>
            <a:custGeom>
              <a:avLst/>
              <a:gdLst/>
              <a:ahLst/>
              <a:cxnLst/>
              <a:rect l="l" t="t" r="r" b="b"/>
              <a:pathLst>
                <a:path w="2682" h="1767" extrusionOk="0">
                  <a:moveTo>
                    <a:pt x="1337" y="268"/>
                  </a:moveTo>
                  <a:cubicBezTo>
                    <a:pt x="1440" y="374"/>
                    <a:pt x="1463" y="497"/>
                    <a:pt x="1435" y="572"/>
                  </a:cubicBezTo>
                  <a:cubicBezTo>
                    <a:pt x="1419" y="615"/>
                    <a:pt x="1392" y="638"/>
                    <a:pt x="1360" y="638"/>
                  </a:cubicBezTo>
                  <a:cubicBezTo>
                    <a:pt x="1341" y="638"/>
                    <a:pt x="1319" y="630"/>
                    <a:pt x="1298" y="611"/>
                  </a:cubicBezTo>
                  <a:cubicBezTo>
                    <a:pt x="1225" y="547"/>
                    <a:pt x="1242" y="399"/>
                    <a:pt x="1337" y="268"/>
                  </a:cubicBezTo>
                  <a:close/>
                  <a:moveTo>
                    <a:pt x="2149" y="667"/>
                  </a:moveTo>
                  <a:cubicBezTo>
                    <a:pt x="2132" y="809"/>
                    <a:pt x="2040" y="918"/>
                    <a:pt x="1923" y="932"/>
                  </a:cubicBezTo>
                  <a:cubicBezTo>
                    <a:pt x="1914" y="935"/>
                    <a:pt x="1909" y="935"/>
                    <a:pt x="1901" y="935"/>
                  </a:cubicBezTo>
                  <a:cubicBezTo>
                    <a:pt x="1870" y="935"/>
                    <a:pt x="1870" y="924"/>
                    <a:pt x="1870" y="918"/>
                  </a:cubicBezTo>
                  <a:cubicBezTo>
                    <a:pt x="1867" y="854"/>
                    <a:pt x="1984" y="706"/>
                    <a:pt x="2149" y="667"/>
                  </a:cubicBezTo>
                  <a:close/>
                  <a:moveTo>
                    <a:pt x="740" y="1033"/>
                  </a:moveTo>
                  <a:cubicBezTo>
                    <a:pt x="762" y="1033"/>
                    <a:pt x="782" y="1049"/>
                    <a:pt x="793" y="1063"/>
                  </a:cubicBezTo>
                  <a:cubicBezTo>
                    <a:pt x="849" y="1136"/>
                    <a:pt x="863" y="1217"/>
                    <a:pt x="832" y="1284"/>
                  </a:cubicBezTo>
                  <a:cubicBezTo>
                    <a:pt x="796" y="1356"/>
                    <a:pt x="712" y="1398"/>
                    <a:pt x="612" y="1404"/>
                  </a:cubicBezTo>
                  <a:cubicBezTo>
                    <a:pt x="595" y="1273"/>
                    <a:pt x="631" y="1133"/>
                    <a:pt x="684" y="1069"/>
                  </a:cubicBezTo>
                  <a:cubicBezTo>
                    <a:pt x="706" y="1047"/>
                    <a:pt x="723" y="1033"/>
                    <a:pt x="740" y="1033"/>
                  </a:cubicBezTo>
                  <a:close/>
                  <a:moveTo>
                    <a:pt x="1630" y="1147"/>
                  </a:moveTo>
                  <a:cubicBezTo>
                    <a:pt x="1635" y="1147"/>
                    <a:pt x="1655" y="1167"/>
                    <a:pt x="1663" y="1203"/>
                  </a:cubicBezTo>
                  <a:cubicBezTo>
                    <a:pt x="1697" y="1309"/>
                    <a:pt x="1675" y="1409"/>
                    <a:pt x="1608" y="1490"/>
                  </a:cubicBezTo>
                  <a:cubicBezTo>
                    <a:pt x="1546" y="1379"/>
                    <a:pt x="1552" y="1259"/>
                    <a:pt x="1588" y="1189"/>
                  </a:cubicBezTo>
                  <a:cubicBezTo>
                    <a:pt x="1605" y="1161"/>
                    <a:pt x="1622" y="1147"/>
                    <a:pt x="1630" y="1147"/>
                  </a:cubicBezTo>
                  <a:close/>
                  <a:moveTo>
                    <a:pt x="1677" y="74"/>
                  </a:moveTo>
                  <a:cubicBezTo>
                    <a:pt x="1745" y="74"/>
                    <a:pt x="1815" y="95"/>
                    <a:pt x="1881" y="137"/>
                  </a:cubicBezTo>
                  <a:cubicBezTo>
                    <a:pt x="2048" y="243"/>
                    <a:pt x="2149" y="408"/>
                    <a:pt x="2157" y="578"/>
                  </a:cubicBezTo>
                  <a:cubicBezTo>
                    <a:pt x="1951" y="614"/>
                    <a:pt x="1786" y="801"/>
                    <a:pt x="1794" y="913"/>
                  </a:cubicBezTo>
                  <a:cubicBezTo>
                    <a:pt x="1797" y="960"/>
                    <a:pt x="1825" y="1008"/>
                    <a:pt x="1903" y="1008"/>
                  </a:cubicBezTo>
                  <a:cubicBezTo>
                    <a:pt x="1914" y="1008"/>
                    <a:pt x="1926" y="1008"/>
                    <a:pt x="1937" y="1005"/>
                  </a:cubicBezTo>
                  <a:cubicBezTo>
                    <a:pt x="2096" y="985"/>
                    <a:pt x="2216" y="840"/>
                    <a:pt x="2232" y="653"/>
                  </a:cubicBezTo>
                  <a:cubicBezTo>
                    <a:pt x="2319" y="653"/>
                    <a:pt x="2403" y="695"/>
                    <a:pt x="2475" y="776"/>
                  </a:cubicBezTo>
                  <a:cubicBezTo>
                    <a:pt x="2601" y="910"/>
                    <a:pt x="2576" y="1066"/>
                    <a:pt x="2525" y="1181"/>
                  </a:cubicBezTo>
                  <a:cubicBezTo>
                    <a:pt x="2414" y="1434"/>
                    <a:pt x="2107" y="1663"/>
                    <a:pt x="1881" y="1663"/>
                  </a:cubicBezTo>
                  <a:cubicBezTo>
                    <a:pt x="1822" y="1663"/>
                    <a:pt x="1764" y="1646"/>
                    <a:pt x="1725" y="1613"/>
                  </a:cubicBezTo>
                  <a:cubicBezTo>
                    <a:pt x="1702" y="1593"/>
                    <a:pt x="1680" y="1574"/>
                    <a:pt x="1661" y="1552"/>
                  </a:cubicBezTo>
                  <a:cubicBezTo>
                    <a:pt x="1755" y="1451"/>
                    <a:pt x="1786" y="1314"/>
                    <a:pt x="1744" y="1181"/>
                  </a:cubicBezTo>
                  <a:cubicBezTo>
                    <a:pt x="1714" y="1077"/>
                    <a:pt x="1661" y="1063"/>
                    <a:pt x="1633" y="1063"/>
                  </a:cubicBezTo>
                  <a:cubicBezTo>
                    <a:pt x="1591" y="1063"/>
                    <a:pt x="1549" y="1097"/>
                    <a:pt x="1521" y="1153"/>
                  </a:cubicBezTo>
                  <a:cubicBezTo>
                    <a:pt x="1474" y="1250"/>
                    <a:pt x="1465" y="1404"/>
                    <a:pt x="1552" y="1543"/>
                  </a:cubicBezTo>
                  <a:cubicBezTo>
                    <a:pt x="1463" y="1613"/>
                    <a:pt x="1292" y="1685"/>
                    <a:pt x="980" y="1685"/>
                  </a:cubicBezTo>
                  <a:lnTo>
                    <a:pt x="946" y="1685"/>
                  </a:lnTo>
                  <a:cubicBezTo>
                    <a:pt x="751" y="1685"/>
                    <a:pt x="667" y="1585"/>
                    <a:pt x="631" y="1482"/>
                  </a:cubicBezTo>
                  <a:cubicBezTo>
                    <a:pt x="754" y="1476"/>
                    <a:pt x="860" y="1418"/>
                    <a:pt x="905" y="1312"/>
                  </a:cubicBezTo>
                  <a:cubicBezTo>
                    <a:pt x="949" y="1217"/>
                    <a:pt x="932" y="1105"/>
                    <a:pt x="854" y="1008"/>
                  </a:cubicBezTo>
                  <a:cubicBezTo>
                    <a:pt x="812" y="952"/>
                    <a:pt x="768" y="941"/>
                    <a:pt x="740" y="941"/>
                  </a:cubicBezTo>
                  <a:cubicBezTo>
                    <a:pt x="698" y="941"/>
                    <a:pt x="659" y="966"/>
                    <a:pt x="626" y="1008"/>
                  </a:cubicBezTo>
                  <a:cubicBezTo>
                    <a:pt x="567" y="1086"/>
                    <a:pt x="517" y="1234"/>
                    <a:pt x="534" y="1390"/>
                  </a:cubicBezTo>
                  <a:cubicBezTo>
                    <a:pt x="450" y="1370"/>
                    <a:pt x="361" y="1328"/>
                    <a:pt x="274" y="1264"/>
                  </a:cubicBezTo>
                  <a:cubicBezTo>
                    <a:pt x="70" y="1114"/>
                    <a:pt x="112" y="904"/>
                    <a:pt x="140" y="821"/>
                  </a:cubicBezTo>
                  <a:cubicBezTo>
                    <a:pt x="199" y="639"/>
                    <a:pt x="363" y="491"/>
                    <a:pt x="500" y="491"/>
                  </a:cubicBezTo>
                  <a:cubicBezTo>
                    <a:pt x="534" y="491"/>
                    <a:pt x="567" y="503"/>
                    <a:pt x="595" y="519"/>
                  </a:cubicBezTo>
                  <a:cubicBezTo>
                    <a:pt x="602" y="525"/>
                    <a:pt x="609" y="528"/>
                    <a:pt x="616" y="528"/>
                  </a:cubicBezTo>
                  <a:cubicBezTo>
                    <a:pt x="623" y="528"/>
                    <a:pt x="630" y="525"/>
                    <a:pt x="637" y="519"/>
                  </a:cubicBezTo>
                  <a:cubicBezTo>
                    <a:pt x="645" y="514"/>
                    <a:pt x="656" y="500"/>
                    <a:pt x="653" y="480"/>
                  </a:cubicBezTo>
                  <a:cubicBezTo>
                    <a:pt x="653" y="480"/>
                    <a:pt x="626" y="271"/>
                    <a:pt x="726" y="159"/>
                  </a:cubicBezTo>
                  <a:cubicBezTo>
                    <a:pt x="769" y="114"/>
                    <a:pt x="829" y="90"/>
                    <a:pt x="907" y="90"/>
                  </a:cubicBezTo>
                  <a:cubicBezTo>
                    <a:pt x="962" y="90"/>
                    <a:pt x="1025" y="102"/>
                    <a:pt x="1097" y="126"/>
                  </a:cubicBezTo>
                  <a:cubicBezTo>
                    <a:pt x="1167" y="146"/>
                    <a:pt x="1225" y="179"/>
                    <a:pt x="1278" y="212"/>
                  </a:cubicBezTo>
                  <a:cubicBezTo>
                    <a:pt x="1170" y="363"/>
                    <a:pt x="1131" y="561"/>
                    <a:pt x="1250" y="667"/>
                  </a:cubicBezTo>
                  <a:cubicBezTo>
                    <a:pt x="1287" y="698"/>
                    <a:pt x="1326" y="715"/>
                    <a:pt x="1365" y="715"/>
                  </a:cubicBezTo>
                  <a:cubicBezTo>
                    <a:pt x="1429" y="715"/>
                    <a:pt x="1482" y="670"/>
                    <a:pt x="1510" y="597"/>
                  </a:cubicBezTo>
                  <a:cubicBezTo>
                    <a:pt x="1549" y="491"/>
                    <a:pt x="1524" y="335"/>
                    <a:pt x="1390" y="207"/>
                  </a:cubicBezTo>
                  <a:cubicBezTo>
                    <a:pt x="1474" y="120"/>
                    <a:pt x="1574" y="74"/>
                    <a:pt x="1677" y="74"/>
                  </a:cubicBezTo>
                  <a:close/>
                  <a:moveTo>
                    <a:pt x="1677" y="0"/>
                  </a:moveTo>
                  <a:cubicBezTo>
                    <a:pt x="1552" y="0"/>
                    <a:pt x="1426" y="56"/>
                    <a:pt x="1329" y="162"/>
                  </a:cubicBezTo>
                  <a:cubicBezTo>
                    <a:pt x="1270" y="115"/>
                    <a:pt x="1200" y="84"/>
                    <a:pt x="1125" y="56"/>
                  </a:cubicBezTo>
                  <a:cubicBezTo>
                    <a:pt x="1045" y="30"/>
                    <a:pt x="973" y="17"/>
                    <a:pt x="909" y="17"/>
                  </a:cubicBezTo>
                  <a:cubicBezTo>
                    <a:pt x="808" y="17"/>
                    <a:pt x="728" y="50"/>
                    <a:pt x="670" y="115"/>
                  </a:cubicBezTo>
                  <a:cubicBezTo>
                    <a:pt x="587" y="210"/>
                    <a:pt x="573" y="352"/>
                    <a:pt x="573" y="433"/>
                  </a:cubicBezTo>
                  <a:cubicBezTo>
                    <a:pt x="553" y="427"/>
                    <a:pt x="528" y="422"/>
                    <a:pt x="503" y="422"/>
                  </a:cubicBezTo>
                  <a:cubicBezTo>
                    <a:pt x="333" y="422"/>
                    <a:pt x="140" y="589"/>
                    <a:pt x="70" y="807"/>
                  </a:cubicBezTo>
                  <a:cubicBezTo>
                    <a:pt x="1" y="1016"/>
                    <a:pt x="56" y="1208"/>
                    <a:pt x="227" y="1337"/>
                  </a:cubicBezTo>
                  <a:cubicBezTo>
                    <a:pt x="333" y="1418"/>
                    <a:pt x="444" y="1465"/>
                    <a:pt x="553" y="1479"/>
                  </a:cubicBezTo>
                  <a:cubicBezTo>
                    <a:pt x="600" y="1658"/>
                    <a:pt x="743" y="1761"/>
                    <a:pt x="946" y="1766"/>
                  </a:cubicBezTo>
                  <a:lnTo>
                    <a:pt x="980" y="1766"/>
                  </a:lnTo>
                  <a:cubicBezTo>
                    <a:pt x="1250" y="1766"/>
                    <a:pt x="1463" y="1713"/>
                    <a:pt x="1605" y="1605"/>
                  </a:cubicBezTo>
                  <a:cubicBezTo>
                    <a:pt x="1627" y="1630"/>
                    <a:pt x="1649" y="1655"/>
                    <a:pt x="1677" y="1674"/>
                  </a:cubicBezTo>
                  <a:cubicBezTo>
                    <a:pt x="1739" y="1719"/>
                    <a:pt x="1808" y="1744"/>
                    <a:pt x="1887" y="1744"/>
                  </a:cubicBezTo>
                  <a:cubicBezTo>
                    <a:pt x="2146" y="1744"/>
                    <a:pt x="2481" y="1496"/>
                    <a:pt x="2604" y="1214"/>
                  </a:cubicBezTo>
                  <a:cubicBezTo>
                    <a:pt x="2682" y="1030"/>
                    <a:pt x="2662" y="854"/>
                    <a:pt x="2539" y="726"/>
                  </a:cubicBezTo>
                  <a:cubicBezTo>
                    <a:pt x="2453" y="631"/>
                    <a:pt x="2352" y="583"/>
                    <a:pt x="2241" y="581"/>
                  </a:cubicBezTo>
                  <a:cubicBezTo>
                    <a:pt x="2230" y="385"/>
                    <a:pt x="2115" y="199"/>
                    <a:pt x="1926" y="79"/>
                  </a:cubicBezTo>
                  <a:cubicBezTo>
                    <a:pt x="1845" y="28"/>
                    <a:pt x="1761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 rot="-746283">
              <a:off x="6304616" y="1075158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703"/>
                  </a:lnTo>
                  <a:cubicBezTo>
                    <a:pt x="0" y="725"/>
                    <a:pt x="17" y="742"/>
                    <a:pt x="37" y="742"/>
                  </a:cubicBezTo>
                  <a:cubicBezTo>
                    <a:pt x="59" y="742"/>
                    <a:pt x="78" y="725"/>
                    <a:pt x="76" y="703"/>
                  </a:cubicBezTo>
                  <a:lnTo>
                    <a:pt x="78" y="39"/>
                  </a:lnTo>
                  <a:cubicBezTo>
                    <a:pt x="78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 rot="-746283">
              <a:off x="6291402" y="1081328"/>
              <a:ext cx="30695" cy="22224"/>
            </a:xfrm>
            <a:custGeom>
              <a:avLst/>
              <a:gdLst/>
              <a:ahLst/>
              <a:cxnLst/>
              <a:rect l="l" t="t" r="r" b="b"/>
              <a:pathLst>
                <a:path w="645" h="467" extrusionOk="0">
                  <a:moveTo>
                    <a:pt x="598" y="0"/>
                  </a:moveTo>
                  <a:cubicBezTo>
                    <a:pt x="590" y="0"/>
                    <a:pt x="582" y="3"/>
                    <a:pt x="575" y="9"/>
                  </a:cubicBezTo>
                  <a:lnTo>
                    <a:pt x="25" y="391"/>
                  </a:lnTo>
                  <a:cubicBezTo>
                    <a:pt x="3" y="405"/>
                    <a:pt x="0" y="430"/>
                    <a:pt x="14" y="447"/>
                  </a:cubicBezTo>
                  <a:cubicBezTo>
                    <a:pt x="20" y="458"/>
                    <a:pt x="31" y="466"/>
                    <a:pt x="45" y="466"/>
                  </a:cubicBezTo>
                  <a:cubicBezTo>
                    <a:pt x="56" y="466"/>
                    <a:pt x="62" y="466"/>
                    <a:pt x="70" y="458"/>
                  </a:cubicBezTo>
                  <a:lnTo>
                    <a:pt x="620" y="76"/>
                  </a:lnTo>
                  <a:cubicBezTo>
                    <a:pt x="642" y="62"/>
                    <a:pt x="645" y="36"/>
                    <a:pt x="631" y="20"/>
                  </a:cubicBezTo>
                  <a:cubicBezTo>
                    <a:pt x="622" y="6"/>
                    <a:pt x="61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 rot="-746283">
              <a:off x="6294692" y="1080058"/>
              <a:ext cx="23985" cy="24842"/>
            </a:xfrm>
            <a:custGeom>
              <a:avLst/>
              <a:gdLst/>
              <a:ahLst/>
              <a:cxnLst/>
              <a:rect l="l" t="t" r="r" b="b"/>
              <a:pathLst>
                <a:path w="504" h="522" extrusionOk="0">
                  <a:moveTo>
                    <a:pt x="45" y="0"/>
                  </a:moveTo>
                  <a:cubicBezTo>
                    <a:pt x="36" y="0"/>
                    <a:pt x="26" y="4"/>
                    <a:pt x="18" y="10"/>
                  </a:cubicBezTo>
                  <a:cubicBezTo>
                    <a:pt x="1" y="24"/>
                    <a:pt x="1" y="50"/>
                    <a:pt x="15" y="66"/>
                  </a:cubicBezTo>
                  <a:lnTo>
                    <a:pt x="431" y="507"/>
                  </a:lnTo>
                  <a:cubicBezTo>
                    <a:pt x="436" y="515"/>
                    <a:pt x="447" y="521"/>
                    <a:pt x="458" y="521"/>
                  </a:cubicBezTo>
                  <a:cubicBezTo>
                    <a:pt x="472" y="521"/>
                    <a:pt x="478" y="515"/>
                    <a:pt x="486" y="510"/>
                  </a:cubicBezTo>
                  <a:cubicBezTo>
                    <a:pt x="503" y="496"/>
                    <a:pt x="503" y="471"/>
                    <a:pt x="489" y="454"/>
                  </a:cubicBezTo>
                  <a:lnTo>
                    <a:pt x="73" y="13"/>
                  </a:lnTo>
                  <a:cubicBezTo>
                    <a:pt x="66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 rot="-746283">
              <a:off x="6288226" y="1090627"/>
              <a:ext cx="34264" cy="4045"/>
            </a:xfrm>
            <a:custGeom>
              <a:avLst/>
              <a:gdLst/>
              <a:ahLst/>
              <a:cxnLst/>
              <a:rect l="l" t="t" r="r" b="b"/>
              <a:pathLst>
                <a:path w="720" h="85" extrusionOk="0">
                  <a:moveTo>
                    <a:pt x="681" y="1"/>
                  </a:moveTo>
                  <a:lnTo>
                    <a:pt x="39" y="7"/>
                  </a:lnTo>
                  <a:cubicBezTo>
                    <a:pt x="17" y="7"/>
                    <a:pt x="0" y="26"/>
                    <a:pt x="0" y="46"/>
                  </a:cubicBezTo>
                  <a:cubicBezTo>
                    <a:pt x="0" y="68"/>
                    <a:pt x="17" y="85"/>
                    <a:pt x="39" y="85"/>
                  </a:cubicBezTo>
                  <a:lnTo>
                    <a:pt x="681" y="76"/>
                  </a:lnTo>
                  <a:cubicBezTo>
                    <a:pt x="700" y="76"/>
                    <a:pt x="720" y="60"/>
                    <a:pt x="720" y="40"/>
                  </a:cubicBezTo>
                  <a:cubicBezTo>
                    <a:pt x="720" y="18"/>
                    <a:pt x="70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 rot="-746283">
              <a:off x="7103841" y="1008871"/>
              <a:ext cx="3760" cy="35359"/>
            </a:xfrm>
            <a:custGeom>
              <a:avLst/>
              <a:gdLst/>
              <a:ahLst/>
              <a:cxnLst/>
              <a:rect l="l" t="t" r="r" b="b"/>
              <a:pathLst>
                <a:path w="79" h="743" extrusionOk="0">
                  <a:moveTo>
                    <a:pt x="42" y="0"/>
                  </a:moveTo>
                  <a:cubicBezTo>
                    <a:pt x="20" y="0"/>
                    <a:pt x="3" y="17"/>
                    <a:pt x="3" y="36"/>
                  </a:cubicBezTo>
                  <a:lnTo>
                    <a:pt x="0" y="703"/>
                  </a:lnTo>
                  <a:cubicBezTo>
                    <a:pt x="0" y="725"/>
                    <a:pt x="17" y="742"/>
                    <a:pt x="39" y="742"/>
                  </a:cubicBezTo>
                  <a:cubicBezTo>
                    <a:pt x="59" y="742"/>
                    <a:pt x="75" y="725"/>
                    <a:pt x="75" y="703"/>
                  </a:cubicBezTo>
                  <a:lnTo>
                    <a:pt x="78" y="36"/>
                  </a:lnTo>
                  <a:cubicBezTo>
                    <a:pt x="78" y="17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 rot="-746283">
              <a:off x="7090559" y="1015002"/>
              <a:ext cx="30743" cy="22129"/>
            </a:xfrm>
            <a:custGeom>
              <a:avLst/>
              <a:gdLst/>
              <a:ahLst/>
              <a:cxnLst/>
              <a:rect l="l" t="t" r="r" b="b"/>
              <a:pathLst>
                <a:path w="646" h="465" extrusionOk="0">
                  <a:moveTo>
                    <a:pt x="601" y="1"/>
                  </a:moveTo>
                  <a:cubicBezTo>
                    <a:pt x="592" y="1"/>
                    <a:pt x="584" y="4"/>
                    <a:pt x="576" y="10"/>
                  </a:cubicBezTo>
                  <a:lnTo>
                    <a:pt x="26" y="392"/>
                  </a:lnTo>
                  <a:cubicBezTo>
                    <a:pt x="4" y="406"/>
                    <a:pt x="1" y="431"/>
                    <a:pt x="15" y="448"/>
                  </a:cubicBezTo>
                  <a:cubicBezTo>
                    <a:pt x="23" y="459"/>
                    <a:pt x="32" y="464"/>
                    <a:pt x="46" y="464"/>
                  </a:cubicBezTo>
                  <a:cubicBezTo>
                    <a:pt x="54" y="464"/>
                    <a:pt x="65" y="461"/>
                    <a:pt x="71" y="459"/>
                  </a:cubicBezTo>
                  <a:lnTo>
                    <a:pt x="623" y="74"/>
                  </a:lnTo>
                  <a:cubicBezTo>
                    <a:pt x="643" y="60"/>
                    <a:pt x="645" y="37"/>
                    <a:pt x="631" y="18"/>
                  </a:cubicBezTo>
                  <a:cubicBezTo>
                    <a:pt x="623" y="7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 rot="-746283">
              <a:off x="7093903" y="1013778"/>
              <a:ext cx="23937" cy="24699"/>
            </a:xfrm>
            <a:custGeom>
              <a:avLst/>
              <a:gdLst/>
              <a:ahLst/>
              <a:cxnLst/>
              <a:rect l="l" t="t" r="r" b="b"/>
              <a:pathLst>
                <a:path w="503" h="519" extrusionOk="0">
                  <a:moveTo>
                    <a:pt x="45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1" y="24"/>
                    <a:pt x="1" y="49"/>
                    <a:pt x="15" y="66"/>
                  </a:cubicBezTo>
                  <a:lnTo>
                    <a:pt x="430" y="504"/>
                  </a:lnTo>
                  <a:cubicBezTo>
                    <a:pt x="436" y="515"/>
                    <a:pt x="447" y="518"/>
                    <a:pt x="458" y="518"/>
                  </a:cubicBezTo>
                  <a:cubicBezTo>
                    <a:pt x="469" y="518"/>
                    <a:pt x="478" y="515"/>
                    <a:pt x="486" y="507"/>
                  </a:cubicBezTo>
                  <a:cubicBezTo>
                    <a:pt x="503" y="496"/>
                    <a:pt x="503" y="471"/>
                    <a:pt x="489" y="454"/>
                  </a:cubicBezTo>
                  <a:lnTo>
                    <a:pt x="73" y="13"/>
                  </a:lnTo>
                  <a:cubicBezTo>
                    <a:pt x="66" y="4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 rot="-746283">
              <a:off x="7087347" y="1024114"/>
              <a:ext cx="34312" cy="3998"/>
            </a:xfrm>
            <a:custGeom>
              <a:avLst/>
              <a:gdLst/>
              <a:ahLst/>
              <a:cxnLst/>
              <a:rect l="l" t="t" r="r" b="b"/>
              <a:pathLst>
                <a:path w="721" h="84" extrusionOk="0">
                  <a:moveTo>
                    <a:pt x="682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8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82" y="78"/>
                  </a:lnTo>
                  <a:cubicBezTo>
                    <a:pt x="704" y="78"/>
                    <a:pt x="721" y="62"/>
                    <a:pt x="721" y="39"/>
                  </a:cubicBezTo>
                  <a:cubicBezTo>
                    <a:pt x="721" y="20"/>
                    <a:pt x="704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 rot="-746283">
              <a:off x="6676054" y="623044"/>
              <a:ext cx="115738" cy="149574"/>
            </a:xfrm>
            <a:custGeom>
              <a:avLst/>
              <a:gdLst/>
              <a:ahLst/>
              <a:cxnLst/>
              <a:rect l="l" t="t" r="r" b="b"/>
              <a:pathLst>
                <a:path w="2432" h="3143" extrusionOk="0">
                  <a:moveTo>
                    <a:pt x="1150" y="1"/>
                  </a:moveTo>
                  <a:cubicBezTo>
                    <a:pt x="1144" y="1"/>
                    <a:pt x="1138" y="3"/>
                    <a:pt x="1133" y="6"/>
                  </a:cubicBezTo>
                  <a:cubicBezTo>
                    <a:pt x="907" y="154"/>
                    <a:pt x="0" y="2935"/>
                    <a:pt x="34" y="3039"/>
                  </a:cubicBezTo>
                  <a:cubicBezTo>
                    <a:pt x="50" y="3100"/>
                    <a:pt x="866" y="3142"/>
                    <a:pt x="1539" y="3142"/>
                  </a:cubicBezTo>
                  <a:cubicBezTo>
                    <a:pt x="2022" y="3142"/>
                    <a:pt x="2432" y="3121"/>
                    <a:pt x="2419" y="3069"/>
                  </a:cubicBezTo>
                  <a:cubicBezTo>
                    <a:pt x="2419" y="3069"/>
                    <a:pt x="1410" y="1"/>
                    <a:pt x="1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 rot="-746283">
              <a:off x="6735308" y="660367"/>
              <a:ext cx="5235" cy="137296"/>
            </a:xfrm>
            <a:custGeom>
              <a:avLst/>
              <a:gdLst/>
              <a:ahLst/>
              <a:cxnLst/>
              <a:rect l="l" t="t" r="r" b="b"/>
              <a:pathLst>
                <a:path w="110" h="2885" extrusionOk="0">
                  <a:moveTo>
                    <a:pt x="39" y="0"/>
                  </a:moveTo>
                  <a:cubicBezTo>
                    <a:pt x="20" y="3"/>
                    <a:pt x="0" y="20"/>
                    <a:pt x="0" y="42"/>
                  </a:cubicBezTo>
                  <a:cubicBezTo>
                    <a:pt x="0" y="67"/>
                    <a:pt x="37" y="2346"/>
                    <a:pt x="20" y="2840"/>
                  </a:cubicBezTo>
                  <a:cubicBezTo>
                    <a:pt x="14" y="2863"/>
                    <a:pt x="34" y="2885"/>
                    <a:pt x="56" y="2885"/>
                  </a:cubicBezTo>
                  <a:cubicBezTo>
                    <a:pt x="79" y="2885"/>
                    <a:pt x="95" y="2865"/>
                    <a:pt x="95" y="2840"/>
                  </a:cubicBezTo>
                  <a:cubicBezTo>
                    <a:pt x="109" y="2344"/>
                    <a:pt x="79" y="62"/>
                    <a:pt x="79" y="37"/>
                  </a:cubicBezTo>
                  <a:cubicBezTo>
                    <a:pt x="79" y="17"/>
                    <a:pt x="6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 rot="-746283">
              <a:off x="6740118" y="793498"/>
              <a:ext cx="26317" cy="4711"/>
            </a:xfrm>
            <a:custGeom>
              <a:avLst/>
              <a:gdLst/>
              <a:ahLst/>
              <a:cxnLst/>
              <a:rect l="l" t="t" r="r" b="b"/>
              <a:pathLst>
                <a:path w="553" h="99" extrusionOk="0">
                  <a:moveTo>
                    <a:pt x="42" y="1"/>
                  </a:moveTo>
                  <a:cubicBezTo>
                    <a:pt x="22" y="1"/>
                    <a:pt x="0" y="17"/>
                    <a:pt x="0" y="40"/>
                  </a:cubicBezTo>
                  <a:cubicBezTo>
                    <a:pt x="0" y="59"/>
                    <a:pt x="20" y="82"/>
                    <a:pt x="39" y="82"/>
                  </a:cubicBezTo>
                  <a:lnTo>
                    <a:pt x="511" y="98"/>
                  </a:lnTo>
                  <a:cubicBezTo>
                    <a:pt x="530" y="98"/>
                    <a:pt x="550" y="82"/>
                    <a:pt x="553" y="59"/>
                  </a:cubicBezTo>
                  <a:cubicBezTo>
                    <a:pt x="553" y="40"/>
                    <a:pt x="536" y="17"/>
                    <a:pt x="513" y="1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 rot="-746283">
              <a:off x="6711289" y="687424"/>
              <a:ext cx="40546" cy="29458"/>
            </a:xfrm>
            <a:custGeom>
              <a:avLst/>
              <a:gdLst/>
              <a:ahLst/>
              <a:cxnLst/>
              <a:rect l="l" t="t" r="r" b="b"/>
              <a:pathLst>
                <a:path w="852" h="619" extrusionOk="0">
                  <a:moveTo>
                    <a:pt x="807" y="0"/>
                  </a:moveTo>
                  <a:cubicBezTo>
                    <a:pt x="793" y="0"/>
                    <a:pt x="779" y="8"/>
                    <a:pt x="771" y="19"/>
                  </a:cubicBezTo>
                  <a:cubicBezTo>
                    <a:pt x="643" y="231"/>
                    <a:pt x="489" y="463"/>
                    <a:pt x="431" y="524"/>
                  </a:cubicBezTo>
                  <a:cubicBezTo>
                    <a:pt x="353" y="415"/>
                    <a:pt x="93" y="67"/>
                    <a:pt x="79" y="50"/>
                  </a:cubicBezTo>
                  <a:cubicBezTo>
                    <a:pt x="70" y="40"/>
                    <a:pt x="58" y="35"/>
                    <a:pt x="47" y="35"/>
                  </a:cubicBezTo>
                  <a:cubicBezTo>
                    <a:pt x="39" y="35"/>
                    <a:pt x="31" y="38"/>
                    <a:pt x="23" y="44"/>
                  </a:cubicBezTo>
                  <a:cubicBezTo>
                    <a:pt x="4" y="58"/>
                    <a:pt x="1" y="81"/>
                    <a:pt x="15" y="100"/>
                  </a:cubicBezTo>
                  <a:cubicBezTo>
                    <a:pt x="18" y="103"/>
                    <a:pt x="358" y="552"/>
                    <a:pt x="389" y="597"/>
                  </a:cubicBezTo>
                  <a:cubicBezTo>
                    <a:pt x="394" y="608"/>
                    <a:pt x="411" y="619"/>
                    <a:pt x="428" y="619"/>
                  </a:cubicBezTo>
                  <a:cubicBezTo>
                    <a:pt x="450" y="619"/>
                    <a:pt x="503" y="619"/>
                    <a:pt x="841" y="61"/>
                  </a:cubicBezTo>
                  <a:cubicBezTo>
                    <a:pt x="852" y="39"/>
                    <a:pt x="846" y="16"/>
                    <a:pt x="827" y="5"/>
                  </a:cubicBezTo>
                  <a:cubicBezTo>
                    <a:pt x="821" y="2"/>
                    <a:pt x="814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 rot="-746283">
              <a:off x="6706899" y="720533"/>
              <a:ext cx="65102" cy="33884"/>
            </a:xfrm>
            <a:custGeom>
              <a:avLst/>
              <a:gdLst/>
              <a:ahLst/>
              <a:cxnLst/>
              <a:rect l="l" t="t" r="r" b="b"/>
              <a:pathLst>
                <a:path w="1368" h="712" extrusionOk="0">
                  <a:moveTo>
                    <a:pt x="1323" y="0"/>
                  </a:moveTo>
                  <a:cubicBezTo>
                    <a:pt x="1310" y="0"/>
                    <a:pt x="1298" y="6"/>
                    <a:pt x="1289" y="17"/>
                  </a:cubicBezTo>
                  <a:cubicBezTo>
                    <a:pt x="1052" y="307"/>
                    <a:pt x="756" y="622"/>
                    <a:pt x="698" y="633"/>
                  </a:cubicBezTo>
                  <a:cubicBezTo>
                    <a:pt x="642" y="619"/>
                    <a:pt x="335" y="335"/>
                    <a:pt x="73" y="61"/>
                  </a:cubicBezTo>
                  <a:cubicBezTo>
                    <a:pt x="66" y="54"/>
                    <a:pt x="55" y="50"/>
                    <a:pt x="45" y="50"/>
                  </a:cubicBezTo>
                  <a:cubicBezTo>
                    <a:pt x="35" y="50"/>
                    <a:pt x="25" y="53"/>
                    <a:pt x="17" y="61"/>
                  </a:cubicBezTo>
                  <a:cubicBezTo>
                    <a:pt x="3" y="75"/>
                    <a:pt x="0" y="100"/>
                    <a:pt x="17" y="117"/>
                  </a:cubicBezTo>
                  <a:cubicBezTo>
                    <a:pt x="145" y="248"/>
                    <a:pt x="586" y="692"/>
                    <a:pt x="687" y="711"/>
                  </a:cubicBezTo>
                  <a:lnTo>
                    <a:pt x="692" y="711"/>
                  </a:lnTo>
                  <a:cubicBezTo>
                    <a:pt x="798" y="711"/>
                    <a:pt x="1111" y="362"/>
                    <a:pt x="1353" y="64"/>
                  </a:cubicBezTo>
                  <a:cubicBezTo>
                    <a:pt x="1367" y="47"/>
                    <a:pt x="1362" y="22"/>
                    <a:pt x="1345" y="8"/>
                  </a:cubicBezTo>
                  <a:cubicBezTo>
                    <a:pt x="1338" y="3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 rot="-746283">
              <a:off x="6337760" y="1128422"/>
              <a:ext cx="115642" cy="149574"/>
            </a:xfrm>
            <a:custGeom>
              <a:avLst/>
              <a:gdLst/>
              <a:ahLst/>
              <a:cxnLst/>
              <a:rect l="l" t="t" r="r" b="b"/>
              <a:pathLst>
                <a:path w="2430" h="3143" extrusionOk="0">
                  <a:moveTo>
                    <a:pt x="1150" y="0"/>
                  </a:moveTo>
                  <a:cubicBezTo>
                    <a:pt x="1144" y="0"/>
                    <a:pt x="1139" y="2"/>
                    <a:pt x="1133" y="5"/>
                  </a:cubicBezTo>
                  <a:cubicBezTo>
                    <a:pt x="907" y="156"/>
                    <a:pt x="1" y="2934"/>
                    <a:pt x="31" y="3040"/>
                  </a:cubicBezTo>
                  <a:cubicBezTo>
                    <a:pt x="49" y="3102"/>
                    <a:pt x="860" y="3143"/>
                    <a:pt x="1532" y="3143"/>
                  </a:cubicBezTo>
                  <a:cubicBezTo>
                    <a:pt x="2017" y="3143"/>
                    <a:pt x="2430" y="3121"/>
                    <a:pt x="2417" y="3071"/>
                  </a:cubicBezTo>
                  <a:cubicBezTo>
                    <a:pt x="2417" y="3071"/>
                    <a:pt x="1406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 rot="-746283">
              <a:off x="6397158" y="1165799"/>
              <a:ext cx="5235" cy="137153"/>
            </a:xfrm>
            <a:custGeom>
              <a:avLst/>
              <a:gdLst/>
              <a:ahLst/>
              <a:cxnLst/>
              <a:rect l="l" t="t" r="r" b="b"/>
              <a:pathLst>
                <a:path w="110" h="2882" extrusionOk="0">
                  <a:moveTo>
                    <a:pt x="40" y="0"/>
                  </a:moveTo>
                  <a:cubicBezTo>
                    <a:pt x="17" y="3"/>
                    <a:pt x="1" y="20"/>
                    <a:pt x="1" y="42"/>
                  </a:cubicBezTo>
                  <a:cubicBezTo>
                    <a:pt x="1" y="64"/>
                    <a:pt x="34" y="2346"/>
                    <a:pt x="17" y="2840"/>
                  </a:cubicBezTo>
                  <a:cubicBezTo>
                    <a:pt x="15" y="2862"/>
                    <a:pt x="31" y="2882"/>
                    <a:pt x="56" y="2882"/>
                  </a:cubicBezTo>
                  <a:cubicBezTo>
                    <a:pt x="76" y="2882"/>
                    <a:pt x="95" y="2865"/>
                    <a:pt x="95" y="2840"/>
                  </a:cubicBezTo>
                  <a:cubicBezTo>
                    <a:pt x="109" y="2341"/>
                    <a:pt x="76" y="61"/>
                    <a:pt x="76" y="36"/>
                  </a:cubicBezTo>
                  <a:cubicBezTo>
                    <a:pt x="76" y="17"/>
                    <a:pt x="59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 rot="-746283">
              <a:off x="6401985" y="1298943"/>
              <a:ext cx="26174" cy="4711"/>
            </a:xfrm>
            <a:custGeom>
              <a:avLst/>
              <a:gdLst/>
              <a:ahLst/>
              <a:cxnLst/>
              <a:rect l="l" t="t" r="r" b="b"/>
              <a:pathLst>
                <a:path w="550" h="99" extrusionOk="0">
                  <a:moveTo>
                    <a:pt x="42" y="0"/>
                  </a:moveTo>
                  <a:cubicBezTo>
                    <a:pt x="20" y="0"/>
                    <a:pt x="0" y="17"/>
                    <a:pt x="0" y="40"/>
                  </a:cubicBezTo>
                  <a:cubicBezTo>
                    <a:pt x="0" y="59"/>
                    <a:pt x="17" y="81"/>
                    <a:pt x="39" y="81"/>
                  </a:cubicBezTo>
                  <a:lnTo>
                    <a:pt x="508" y="98"/>
                  </a:lnTo>
                  <a:cubicBezTo>
                    <a:pt x="528" y="98"/>
                    <a:pt x="544" y="81"/>
                    <a:pt x="550" y="59"/>
                  </a:cubicBezTo>
                  <a:cubicBezTo>
                    <a:pt x="550" y="40"/>
                    <a:pt x="533" y="17"/>
                    <a:pt x="514" y="1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 rot="-746283">
              <a:off x="6373192" y="1192765"/>
              <a:ext cx="40403" cy="29553"/>
            </a:xfrm>
            <a:custGeom>
              <a:avLst/>
              <a:gdLst/>
              <a:ahLst/>
              <a:cxnLst/>
              <a:rect l="l" t="t" r="r" b="b"/>
              <a:pathLst>
                <a:path w="849" h="621" extrusionOk="0">
                  <a:moveTo>
                    <a:pt x="801" y="1"/>
                  </a:moveTo>
                  <a:cubicBezTo>
                    <a:pt x="787" y="1"/>
                    <a:pt x="775" y="7"/>
                    <a:pt x="770" y="21"/>
                  </a:cubicBezTo>
                  <a:cubicBezTo>
                    <a:pt x="639" y="233"/>
                    <a:pt x="488" y="462"/>
                    <a:pt x="427" y="526"/>
                  </a:cubicBezTo>
                  <a:cubicBezTo>
                    <a:pt x="352" y="417"/>
                    <a:pt x="89" y="68"/>
                    <a:pt x="75" y="52"/>
                  </a:cubicBezTo>
                  <a:cubicBezTo>
                    <a:pt x="67" y="41"/>
                    <a:pt x="54" y="35"/>
                    <a:pt x="42" y="35"/>
                  </a:cubicBezTo>
                  <a:cubicBezTo>
                    <a:pt x="34" y="35"/>
                    <a:pt x="26" y="38"/>
                    <a:pt x="20" y="43"/>
                  </a:cubicBezTo>
                  <a:cubicBezTo>
                    <a:pt x="3" y="57"/>
                    <a:pt x="0" y="82"/>
                    <a:pt x="14" y="99"/>
                  </a:cubicBezTo>
                  <a:cubicBezTo>
                    <a:pt x="17" y="105"/>
                    <a:pt x="354" y="554"/>
                    <a:pt x="385" y="598"/>
                  </a:cubicBezTo>
                  <a:cubicBezTo>
                    <a:pt x="394" y="610"/>
                    <a:pt x="410" y="621"/>
                    <a:pt x="424" y="621"/>
                  </a:cubicBezTo>
                  <a:cubicBezTo>
                    <a:pt x="447" y="621"/>
                    <a:pt x="502" y="615"/>
                    <a:pt x="840" y="63"/>
                  </a:cubicBezTo>
                  <a:cubicBezTo>
                    <a:pt x="848" y="40"/>
                    <a:pt x="843" y="15"/>
                    <a:pt x="826" y="7"/>
                  </a:cubicBezTo>
                  <a:cubicBezTo>
                    <a:pt x="818" y="3"/>
                    <a:pt x="809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 rot="-746283">
              <a:off x="6368604" y="1225948"/>
              <a:ext cx="65102" cy="33789"/>
            </a:xfrm>
            <a:custGeom>
              <a:avLst/>
              <a:gdLst/>
              <a:ahLst/>
              <a:cxnLst/>
              <a:rect l="l" t="t" r="r" b="b"/>
              <a:pathLst>
                <a:path w="1368" h="710" extrusionOk="0">
                  <a:moveTo>
                    <a:pt x="1323" y="0"/>
                  </a:moveTo>
                  <a:cubicBezTo>
                    <a:pt x="1311" y="0"/>
                    <a:pt x="1301" y="6"/>
                    <a:pt x="1292" y="17"/>
                  </a:cubicBezTo>
                  <a:cubicBezTo>
                    <a:pt x="1055" y="305"/>
                    <a:pt x="757" y="623"/>
                    <a:pt x="698" y="634"/>
                  </a:cubicBezTo>
                  <a:cubicBezTo>
                    <a:pt x="642" y="620"/>
                    <a:pt x="335" y="333"/>
                    <a:pt x="73" y="62"/>
                  </a:cubicBezTo>
                  <a:cubicBezTo>
                    <a:pt x="66" y="55"/>
                    <a:pt x="56" y="50"/>
                    <a:pt x="46" y="50"/>
                  </a:cubicBezTo>
                  <a:cubicBezTo>
                    <a:pt x="37" y="50"/>
                    <a:pt x="27" y="54"/>
                    <a:pt x="17" y="62"/>
                  </a:cubicBezTo>
                  <a:cubicBezTo>
                    <a:pt x="3" y="76"/>
                    <a:pt x="1" y="101"/>
                    <a:pt x="17" y="118"/>
                  </a:cubicBezTo>
                  <a:cubicBezTo>
                    <a:pt x="149" y="249"/>
                    <a:pt x="587" y="692"/>
                    <a:pt x="687" y="709"/>
                  </a:cubicBezTo>
                  <a:lnTo>
                    <a:pt x="695" y="709"/>
                  </a:lnTo>
                  <a:cubicBezTo>
                    <a:pt x="804" y="709"/>
                    <a:pt x="1114" y="360"/>
                    <a:pt x="1354" y="65"/>
                  </a:cubicBezTo>
                  <a:cubicBezTo>
                    <a:pt x="1368" y="48"/>
                    <a:pt x="1365" y="23"/>
                    <a:pt x="1345" y="9"/>
                  </a:cubicBezTo>
                  <a:cubicBezTo>
                    <a:pt x="1338" y="3"/>
                    <a:pt x="1330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 rot="-746283">
              <a:off x="6876693" y="1230237"/>
              <a:ext cx="192452" cy="44877"/>
            </a:xfrm>
            <a:custGeom>
              <a:avLst/>
              <a:gdLst/>
              <a:ahLst/>
              <a:cxnLst/>
              <a:rect l="l" t="t" r="r" b="b"/>
              <a:pathLst>
                <a:path w="4044" h="943" extrusionOk="0">
                  <a:moveTo>
                    <a:pt x="2815" y="1"/>
                  </a:moveTo>
                  <a:cubicBezTo>
                    <a:pt x="2811" y="1"/>
                    <a:pt x="2806" y="1"/>
                    <a:pt x="2802" y="3"/>
                  </a:cubicBezTo>
                  <a:cubicBezTo>
                    <a:pt x="2665" y="50"/>
                    <a:pt x="2286" y="586"/>
                    <a:pt x="2286" y="586"/>
                  </a:cubicBezTo>
                  <a:cubicBezTo>
                    <a:pt x="2286" y="586"/>
                    <a:pt x="2118" y="48"/>
                    <a:pt x="2006" y="48"/>
                  </a:cubicBezTo>
                  <a:cubicBezTo>
                    <a:pt x="2002" y="48"/>
                    <a:pt x="1997" y="49"/>
                    <a:pt x="1993" y="50"/>
                  </a:cubicBezTo>
                  <a:cubicBezTo>
                    <a:pt x="1881" y="95"/>
                    <a:pt x="1499" y="611"/>
                    <a:pt x="1499" y="611"/>
                  </a:cubicBezTo>
                  <a:cubicBezTo>
                    <a:pt x="1499" y="611"/>
                    <a:pt x="1403" y="134"/>
                    <a:pt x="1221" y="134"/>
                  </a:cubicBezTo>
                  <a:cubicBezTo>
                    <a:pt x="1210" y="134"/>
                    <a:pt x="1198" y="136"/>
                    <a:pt x="1186" y="140"/>
                  </a:cubicBezTo>
                  <a:cubicBezTo>
                    <a:pt x="983" y="207"/>
                    <a:pt x="715" y="656"/>
                    <a:pt x="715" y="656"/>
                  </a:cubicBezTo>
                  <a:cubicBezTo>
                    <a:pt x="715" y="656"/>
                    <a:pt x="490" y="207"/>
                    <a:pt x="371" y="207"/>
                  </a:cubicBezTo>
                  <a:cubicBezTo>
                    <a:pt x="365" y="207"/>
                    <a:pt x="360" y="207"/>
                    <a:pt x="355" y="209"/>
                  </a:cubicBezTo>
                  <a:cubicBezTo>
                    <a:pt x="244" y="248"/>
                    <a:pt x="1" y="876"/>
                    <a:pt x="68" y="876"/>
                  </a:cubicBezTo>
                  <a:cubicBezTo>
                    <a:pt x="68" y="876"/>
                    <a:pt x="2135" y="942"/>
                    <a:pt x="3201" y="942"/>
                  </a:cubicBezTo>
                  <a:cubicBezTo>
                    <a:pt x="3522" y="942"/>
                    <a:pt x="3752" y="936"/>
                    <a:pt x="3809" y="921"/>
                  </a:cubicBezTo>
                  <a:cubicBezTo>
                    <a:pt x="4043" y="858"/>
                    <a:pt x="3613" y="155"/>
                    <a:pt x="3511" y="155"/>
                  </a:cubicBezTo>
                  <a:cubicBezTo>
                    <a:pt x="3505" y="155"/>
                    <a:pt x="3500" y="157"/>
                    <a:pt x="3496" y="162"/>
                  </a:cubicBezTo>
                  <a:cubicBezTo>
                    <a:pt x="3429" y="248"/>
                    <a:pt x="3114" y="586"/>
                    <a:pt x="3114" y="586"/>
                  </a:cubicBezTo>
                  <a:cubicBezTo>
                    <a:pt x="3114" y="586"/>
                    <a:pt x="2945" y="1"/>
                    <a:pt x="2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 rot="-746283">
              <a:off x="6407549" y="1335302"/>
              <a:ext cx="192595" cy="44734"/>
            </a:xfrm>
            <a:custGeom>
              <a:avLst/>
              <a:gdLst/>
              <a:ahLst/>
              <a:cxnLst/>
              <a:rect l="l" t="t" r="r" b="b"/>
              <a:pathLst>
                <a:path w="4047" h="940" extrusionOk="0">
                  <a:moveTo>
                    <a:pt x="2819" y="1"/>
                  </a:moveTo>
                  <a:cubicBezTo>
                    <a:pt x="2814" y="1"/>
                    <a:pt x="2809" y="2"/>
                    <a:pt x="2805" y="3"/>
                  </a:cubicBezTo>
                  <a:cubicBezTo>
                    <a:pt x="2668" y="48"/>
                    <a:pt x="2289" y="584"/>
                    <a:pt x="2289" y="584"/>
                  </a:cubicBezTo>
                  <a:cubicBezTo>
                    <a:pt x="2289" y="584"/>
                    <a:pt x="2120" y="46"/>
                    <a:pt x="2008" y="46"/>
                  </a:cubicBezTo>
                  <a:cubicBezTo>
                    <a:pt x="2004" y="46"/>
                    <a:pt x="2000" y="46"/>
                    <a:pt x="1996" y="48"/>
                  </a:cubicBezTo>
                  <a:cubicBezTo>
                    <a:pt x="1884" y="93"/>
                    <a:pt x="1505" y="609"/>
                    <a:pt x="1505" y="609"/>
                  </a:cubicBezTo>
                  <a:cubicBezTo>
                    <a:pt x="1505" y="609"/>
                    <a:pt x="1406" y="132"/>
                    <a:pt x="1224" y="132"/>
                  </a:cubicBezTo>
                  <a:cubicBezTo>
                    <a:pt x="1213" y="132"/>
                    <a:pt x="1201" y="133"/>
                    <a:pt x="1189" y="137"/>
                  </a:cubicBezTo>
                  <a:cubicBezTo>
                    <a:pt x="989" y="204"/>
                    <a:pt x="718" y="653"/>
                    <a:pt x="718" y="653"/>
                  </a:cubicBezTo>
                  <a:cubicBezTo>
                    <a:pt x="718" y="653"/>
                    <a:pt x="493" y="204"/>
                    <a:pt x="376" y="204"/>
                  </a:cubicBezTo>
                  <a:cubicBezTo>
                    <a:pt x="371" y="204"/>
                    <a:pt x="366" y="205"/>
                    <a:pt x="361" y="207"/>
                  </a:cubicBezTo>
                  <a:cubicBezTo>
                    <a:pt x="249" y="252"/>
                    <a:pt x="1" y="874"/>
                    <a:pt x="71" y="874"/>
                  </a:cubicBezTo>
                  <a:cubicBezTo>
                    <a:pt x="71" y="874"/>
                    <a:pt x="2137" y="940"/>
                    <a:pt x="3204" y="940"/>
                  </a:cubicBezTo>
                  <a:cubicBezTo>
                    <a:pt x="3524" y="940"/>
                    <a:pt x="3755" y="934"/>
                    <a:pt x="3812" y="919"/>
                  </a:cubicBezTo>
                  <a:cubicBezTo>
                    <a:pt x="4046" y="855"/>
                    <a:pt x="3616" y="152"/>
                    <a:pt x="3514" y="152"/>
                  </a:cubicBezTo>
                  <a:cubicBezTo>
                    <a:pt x="3508" y="152"/>
                    <a:pt x="3503" y="155"/>
                    <a:pt x="3499" y="160"/>
                  </a:cubicBezTo>
                  <a:cubicBezTo>
                    <a:pt x="3432" y="246"/>
                    <a:pt x="3117" y="584"/>
                    <a:pt x="3117" y="584"/>
                  </a:cubicBezTo>
                  <a:cubicBezTo>
                    <a:pt x="3117" y="584"/>
                    <a:pt x="2949" y="1"/>
                    <a:pt x="2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 rot="-746283">
              <a:off x="6844043" y="1072294"/>
              <a:ext cx="272069" cy="123637"/>
            </a:xfrm>
            <a:custGeom>
              <a:avLst/>
              <a:gdLst/>
              <a:ahLst/>
              <a:cxnLst/>
              <a:rect l="l" t="t" r="r" b="b"/>
              <a:pathLst>
                <a:path w="5717" h="2598" extrusionOk="0">
                  <a:moveTo>
                    <a:pt x="3456" y="0"/>
                  </a:moveTo>
                  <a:cubicBezTo>
                    <a:pt x="2927" y="0"/>
                    <a:pt x="2023" y="162"/>
                    <a:pt x="2023" y="162"/>
                  </a:cubicBezTo>
                  <a:cubicBezTo>
                    <a:pt x="2023" y="162"/>
                    <a:pt x="0" y="1005"/>
                    <a:pt x="109" y="1194"/>
                  </a:cubicBezTo>
                  <a:cubicBezTo>
                    <a:pt x="221" y="1387"/>
                    <a:pt x="489" y="1778"/>
                    <a:pt x="572" y="1844"/>
                  </a:cubicBezTo>
                  <a:cubicBezTo>
                    <a:pt x="575" y="1846"/>
                    <a:pt x="578" y="1847"/>
                    <a:pt x="582" y="1847"/>
                  </a:cubicBezTo>
                  <a:cubicBezTo>
                    <a:pt x="729" y="1847"/>
                    <a:pt x="2023" y="804"/>
                    <a:pt x="2023" y="804"/>
                  </a:cubicBezTo>
                  <a:lnTo>
                    <a:pt x="2023" y="804"/>
                  </a:lnTo>
                  <a:cubicBezTo>
                    <a:pt x="2023" y="804"/>
                    <a:pt x="1445" y="2330"/>
                    <a:pt x="1524" y="2416"/>
                  </a:cubicBezTo>
                  <a:cubicBezTo>
                    <a:pt x="1587" y="2484"/>
                    <a:pt x="2281" y="2597"/>
                    <a:pt x="2580" y="2597"/>
                  </a:cubicBezTo>
                  <a:cubicBezTo>
                    <a:pt x="2663" y="2597"/>
                    <a:pt x="2716" y="2588"/>
                    <a:pt x="2715" y="2567"/>
                  </a:cubicBezTo>
                  <a:cubicBezTo>
                    <a:pt x="2706" y="2469"/>
                    <a:pt x="3041" y="943"/>
                    <a:pt x="3041" y="943"/>
                  </a:cubicBezTo>
                  <a:cubicBezTo>
                    <a:pt x="3041" y="943"/>
                    <a:pt x="3401" y="2402"/>
                    <a:pt x="3574" y="2506"/>
                  </a:cubicBezTo>
                  <a:cubicBezTo>
                    <a:pt x="3621" y="2535"/>
                    <a:pt x="3699" y="2547"/>
                    <a:pt x="3790" y="2547"/>
                  </a:cubicBezTo>
                  <a:cubicBezTo>
                    <a:pt x="4038" y="2547"/>
                    <a:pt x="4377" y="2459"/>
                    <a:pt x="4422" y="2400"/>
                  </a:cubicBezTo>
                  <a:cubicBezTo>
                    <a:pt x="4486" y="2316"/>
                    <a:pt x="3895" y="782"/>
                    <a:pt x="3895" y="782"/>
                  </a:cubicBezTo>
                  <a:lnTo>
                    <a:pt x="3895" y="782"/>
                  </a:lnTo>
                  <a:cubicBezTo>
                    <a:pt x="3895" y="782"/>
                    <a:pt x="4817" y="1706"/>
                    <a:pt x="5112" y="1706"/>
                  </a:cubicBezTo>
                  <a:cubicBezTo>
                    <a:pt x="5123" y="1706"/>
                    <a:pt x="5133" y="1705"/>
                    <a:pt x="5142" y="1702"/>
                  </a:cubicBezTo>
                  <a:cubicBezTo>
                    <a:pt x="5399" y="1627"/>
                    <a:pt x="5717" y="1136"/>
                    <a:pt x="5658" y="1052"/>
                  </a:cubicBezTo>
                  <a:cubicBezTo>
                    <a:pt x="5602" y="968"/>
                    <a:pt x="4071" y="199"/>
                    <a:pt x="3783" y="45"/>
                  </a:cubicBezTo>
                  <a:cubicBezTo>
                    <a:pt x="3722" y="13"/>
                    <a:pt x="3603" y="0"/>
                    <a:pt x="3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 rot="-746283">
              <a:off x="6831894" y="912008"/>
              <a:ext cx="219911" cy="228810"/>
            </a:xfrm>
            <a:custGeom>
              <a:avLst/>
              <a:gdLst/>
              <a:ahLst/>
              <a:cxnLst/>
              <a:rect l="l" t="t" r="r" b="b"/>
              <a:pathLst>
                <a:path w="4621" h="4808" extrusionOk="0">
                  <a:moveTo>
                    <a:pt x="2375" y="1"/>
                  </a:moveTo>
                  <a:cubicBezTo>
                    <a:pt x="2014" y="1"/>
                    <a:pt x="2136" y="1143"/>
                    <a:pt x="1923" y="1455"/>
                  </a:cubicBezTo>
                  <a:cubicBezTo>
                    <a:pt x="1923" y="1455"/>
                    <a:pt x="1607" y="930"/>
                    <a:pt x="1178" y="930"/>
                  </a:cubicBezTo>
                  <a:cubicBezTo>
                    <a:pt x="879" y="930"/>
                    <a:pt x="1326" y="1837"/>
                    <a:pt x="918" y="2534"/>
                  </a:cubicBezTo>
                  <a:cubicBezTo>
                    <a:pt x="918" y="2534"/>
                    <a:pt x="0" y="3698"/>
                    <a:pt x="1702" y="4537"/>
                  </a:cubicBezTo>
                  <a:cubicBezTo>
                    <a:pt x="2087" y="4727"/>
                    <a:pt x="2448" y="4807"/>
                    <a:pt x="2775" y="4807"/>
                  </a:cubicBezTo>
                  <a:cubicBezTo>
                    <a:pt x="3892" y="4807"/>
                    <a:pt x="4621" y="3875"/>
                    <a:pt x="4604" y="3184"/>
                  </a:cubicBezTo>
                  <a:cubicBezTo>
                    <a:pt x="4587" y="2289"/>
                    <a:pt x="3973" y="1678"/>
                    <a:pt x="4076" y="1075"/>
                  </a:cubicBezTo>
                  <a:cubicBezTo>
                    <a:pt x="4105" y="913"/>
                    <a:pt x="4036" y="842"/>
                    <a:pt x="3927" y="842"/>
                  </a:cubicBezTo>
                  <a:cubicBezTo>
                    <a:pt x="3713" y="842"/>
                    <a:pt x="3343" y="1112"/>
                    <a:pt x="3234" y="1502"/>
                  </a:cubicBezTo>
                  <a:lnTo>
                    <a:pt x="3234" y="1502"/>
                  </a:lnTo>
                  <a:cubicBezTo>
                    <a:pt x="3162" y="1048"/>
                    <a:pt x="2984" y="420"/>
                    <a:pt x="2612" y="116"/>
                  </a:cubicBezTo>
                  <a:cubicBezTo>
                    <a:pt x="2515" y="36"/>
                    <a:pt x="2438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 rot="-746283">
              <a:off x="6914634" y="1014432"/>
              <a:ext cx="110360" cy="104316"/>
            </a:xfrm>
            <a:custGeom>
              <a:avLst/>
              <a:gdLst/>
              <a:ahLst/>
              <a:cxnLst/>
              <a:rect l="l" t="t" r="r" b="b"/>
              <a:pathLst>
                <a:path w="2319" h="2192" extrusionOk="0">
                  <a:moveTo>
                    <a:pt x="1681" y="0"/>
                  </a:moveTo>
                  <a:cubicBezTo>
                    <a:pt x="1649" y="0"/>
                    <a:pt x="1607" y="12"/>
                    <a:pt x="1551" y="38"/>
                  </a:cubicBezTo>
                  <a:cubicBezTo>
                    <a:pt x="1191" y="206"/>
                    <a:pt x="1166" y="708"/>
                    <a:pt x="1166" y="708"/>
                  </a:cubicBezTo>
                  <a:cubicBezTo>
                    <a:pt x="1185" y="306"/>
                    <a:pt x="890" y="66"/>
                    <a:pt x="700" y="66"/>
                  </a:cubicBezTo>
                  <a:cubicBezTo>
                    <a:pt x="606" y="66"/>
                    <a:pt x="539" y="124"/>
                    <a:pt x="547" y="250"/>
                  </a:cubicBezTo>
                  <a:cubicBezTo>
                    <a:pt x="575" y="632"/>
                    <a:pt x="0" y="1040"/>
                    <a:pt x="117" y="1592"/>
                  </a:cubicBezTo>
                  <a:cubicBezTo>
                    <a:pt x="237" y="2142"/>
                    <a:pt x="1172" y="2192"/>
                    <a:pt x="1172" y="2192"/>
                  </a:cubicBezTo>
                  <a:cubicBezTo>
                    <a:pt x="2319" y="1955"/>
                    <a:pt x="2129" y="1330"/>
                    <a:pt x="1911" y="805"/>
                  </a:cubicBezTo>
                  <a:cubicBezTo>
                    <a:pt x="1727" y="360"/>
                    <a:pt x="1854" y="0"/>
                    <a:pt x="1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 rot="-746283">
              <a:off x="6852625" y="916846"/>
              <a:ext cx="42497" cy="36691"/>
            </a:xfrm>
            <a:custGeom>
              <a:avLst/>
              <a:gdLst/>
              <a:ahLst/>
              <a:cxnLst/>
              <a:rect l="l" t="t" r="r" b="b"/>
              <a:pathLst>
                <a:path w="893" h="771" extrusionOk="0">
                  <a:moveTo>
                    <a:pt x="279" y="0"/>
                  </a:moveTo>
                  <a:cubicBezTo>
                    <a:pt x="126" y="0"/>
                    <a:pt x="1" y="102"/>
                    <a:pt x="151" y="207"/>
                  </a:cubicBezTo>
                  <a:cubicBezTo>
                    <a:pt x="317" y="315"/>
                    <a:pt x="470" y="770"/>
                    <a:pt x="609" y="770"/>
                  </a:cubicBezTo>
                  <a:cubicBezTo>
                    <a:pt x="649" y="770"/>
                    <a:pt x="688" y="732"/>
                    <a:pt x="725" y="636"/>
                  </a:cubicBezTo>
                  <a:cubicBezTo>
                    <a:pt x="893" y="201"/>
                    <a:pt x="466" y="59"/>
                    <a:pt x="466" y="59"/>
                  </a:cubicBezTo>
                  <a:cubicBezTo>
                    <a:pt x="411" y="17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 rot="-746283">
              <a:off x="7018984" y="932955"/>
              <a:ext cx="37072" cy="41593"/>
            </a:xfrm>
            <a:custGeom>
              <a:avLst/>
              <a:gdLst/>
              <a:ahLst/>
              <a:cxnLst/>
              <a:rect l="l" t="t" r="r" b="b"/>
              <a:pathLst>
                <a:path w="779" h="874" extrusionOk="0">
                  <a:moveTo>
                    <a:pt x="548" y="0"/>
                  </a:moveTo>
                  <a:cubicBezTo>
                    <a:pt x="519" y="0"/>
                    <a:pt x="481" y="9"/>
                    <a:pt x="432" y="27"/>
                  </a:cubicBezTo>
                  <a:cubicBezTo>
                    <a:pt x="0" y="186"/>
                    <a:pt x="179" y="604"/>
                    <a:pt x="179" y="604"/>
                  </a:cubicBezTo>
                  <a:cubicBezTo>
                    <a:pt x="191" y="755"/>
                    <a:pt x="329" y="873"/>
                    <a:pt x="418" y="873"/>
                  </a:cubicBezTo>
                  <a:cubicBezTo>
                    <a:pt x="469" y="873"/>
                    <a:pt x="504" y="834"/>
                    <a:pt x="491" y="741"/>
                  </a:cubicBezTo>
                  <a:cubicBezTo>
                    <a:pt x="461" y="516"/>
                    <a:pt x="779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 rot="-746283">
              <a:off x="6393110" y="614408"/>
              <a:ext cx="150478" cy="152905"/>
            </a:xfrm>
            <a:custGeom>
              <a:avLst/>
              <a:gdLst/>
              <a:ahLst/>
              <a:cxnLst/>
              <a:rect l="l" t="t" r="r" b="b"/>
              <a:pathLst>
                <a:path w="3162" h="3213" extrusionOk="0">
                  <a:moveTo>
                    <a:pt x="1612" y="1"/>
                  </a:moveTo>
                  <a:cubicBezTo>
                    <a:pt x="1339" y="1"/>
                    <a:pt x="944" y="203"/>
                    <a:pt x="580" y="1141"/>
                  </a:cubicBezTo>
                  <a:cubicBezTo>
                    <a:pt x="1" y="2646"/>
                    <a:pt x="1587" y="3212"/>
                    <a:pt x="2344" y="3212"/>
                  </a:cubicBezTo>
                  <a:cubicBezTo>
                    <a:pt x="2418" y="3212"/>
                    <a:pt x="2484" y="3207"/>
                    <a:pt x="2539" y="3197"/>
                  </a:cubicBezTo>
                  <a:cubicBezTo>
                    <a:pt x="3161" y="3077"/>
                    <a:pt x="1956" y="117"/>
                    <a:pt x="1956" y="117"/>
                  </a:cubicBezTo>
                  <a:cubicBezTo>
                    <a:pt x="1956" y="117"/>
                    <a:pt x="1819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 rot="-746283">
              <a:off x="6630809" y="778975"/>
              <a:ext cx="135773" cy="191072"/>
            </a:xfrm>
            <a:custGeom>
              <a:avLst/>
              <a:gdLst/>
              <a:ahLst/>
              <a:cxnLst/>
              <a:rect l="l" t="t" r="r" b="b"/>
              <a:pathLst>
                <a:path w="2853" h="4015" extrusionOk="0">
                  <a:moveTo>
                    <a:pt x="185" y="0"/>
                  </a:moveTo>
                  <a:cubicBezTo>
                    <a:pt x="185" y="0"/>
                    <a:pt x="1" y="23"/>
                    <a:pt x="43" y="494"/>
                  </a:cubicBezTo>
                  <a:cubicBezTo>
                    <a:pt x="82" y="968"/>
                    <a:pt x="54" y="3566"/>
                    <a:pt x="199" y="3853"/>
                  </a:cubicBezTo>
                  <a:cubicBezTo>
                    <a:pt x="261" y="3973"/>
                    <a:pt x="573" y="4015"/>
                    <a:pt x="949" y="4015"/>
                  </a:cubicBezTo>
                  <a:cubicBezTo>
                    <a:pt x="1466" y="4015"/>
                    <a:pt x="2105" y="3935"/>
                    <a:pt x="2378" y="3867"/>
                  </a:cubicBezTo>
                  <a:cubicBezTo>
                    <a:pt x="2852" y="3752"/>
                    <a:pt x="2609" y="2971"/>
                    <a:pt x="2453" y="2734"/>
                  </a:cubicBezTo>
                  <a:cubicBezTo>
                    <a:pt x="2422" y="2687"/>
                    <a:pt x="2348" y="2670"/>
                    <a:pt x="2249" y="2670"/>
                  </a:cubicBezTo>
                  <a:cubicBezTo>
                    <a:pt x="2002" y="2670"/>
                    <a:pt x="1602" y="2775"/>
                    <a:pt x="1325" y="2775"/>
                  </a:cubicBezTo>
                  <a:cubicBezTo>
                    <a:pt x="1153" y="2775"/>
                    <a:pt x="1029" y="2734"/>
                    <a:pt x="1019" y="2603"/>
                  </a:cubicBezTo>
                  <a:cubicBezTo>
                    <a:pt x="832" y="115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 rot="-746283">
              <a:off x="6383080" y="721990"/>
              <a:ext cx="260172" cy="349211"/>
            </a:xfrm>
            <a:custGeom>
              <a:avLst/>
              <a:gdLst/>
              <a:ahLst/>
              <a:cxnLst/>
              <a:rect l="l" t="t" r="r" b="b"/>
              <a:pathLst>
                <a:path w="5467" h="7338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3201" y="1"/>
                    <a:pt x="3209" y="1033"/>
                    <a:pt x="2810" y="1730"/>
                  </a:cubicBezTo>
                  <a:cubicBezTo>
                    <a:pt x="2759" y="1820"/>
                    <a:pt x="2677" y="1848"/>
                    <a:pt x="2570" y="1848"/>
                  </a:cubicBezTo>
                  <a:cubicBezTo>
                    <a:pt x="2407" y="1848"/>
                    <a:pt x="2186" y="1783"/>
                    <a:pt x="1935" y="1783"/>
                  </a:cubicBezTo>
                  <a:cubicBezTo>
                    <a:pt x="1787" y="1783"/>
                    <a:pt x="1629" y="1805"/>
                    <a:pt x="1465" y="1875"/>
                  </a:cubicBezTo>
                  <a:cubicBezTo>
                    <a:pt x="838" y="2143"/>
                    <a:pt x="1" y="7338"/>
                    <a:pt x="361" y="7338"/>
                  </a:cubicBezTo>
                  <a:cubicBezTo>
                    <a:pt x="721" y="7338"/>
                    <a:pt x="4808" y="6707"/>
                    <a:pt x="4808" y="6707"/>
                  </a:cubicBezTo>
                  <a:cubicBezTo>
                    <a:pt x="4808" y="6707"/>
                    <a:pt x="5466" y="3856"/>
                    <a:pt x="5466" y="2782"/>
                  </a:cubicBezTo>
                  <a:cubicBezTo>
                    <a:pt x="5466" y="1708"/>
                    <a:pt x="4766" y="1970"/>
                    <a:pt x="4319" y="1747"/>
                  </a:cubicBezTo>
                  <a:cubicBezTo>
                    <a:pt x="3873" y="1527"/>
                    <a:pt x="4375" y="335"/>
                    <a:pt x="4375" y="335"/>
                  </a:cubicBezTo>
                  <a:lnTo>
                    <a:pt x="3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 rot="-746283">
              <a:off x="6363344" y="802196"/>
              <a:ext cx="300480" cy="250701"/>
            </a:xfrm>
            <a:custGeom>
              <a:avLst/>
              <a:gdLst/>
              <a:ahLst/>
              <a:cxnLst/>
              <a:rect l="l" t="t" r="r" b="b"/>
              <a:pathLst>
                <a:path w="6314" h="5268" extrusionOk="0">
                  <a:moveTo>
                    <a:pt x="3305" y="1"/>
                  </a:moveTo>
                  <a:cubicBezTo>
                    <a:pt x="2962" y="1"/>
                    <a:pt x="1962" y="35"/>
                    <a:pt x="1700" y="424"/>
                  </a:cubicBezTo>
                  <a:cubicBezTo>
                    <a:pt x="1394" y="879"/>
                    <a:pt x="1" y="5268"/>
                    <a:pt x="752" y="5268"/>
                  </a:cubicBezTo>
                  <a:cubicBezTo>
                    <a:pt x="784" y="5268"/>
                    <a:pt x="818" y="5260"/>
                    <a:pt x="857" y="5244"/>
                  </a:cubicBezTo>
                  <a:cubicBezTo>
                    <a:pt x="1344" y="5046"/>
                    <a:pt x="2516" y="5046"/>
                    <a:pt x="3566" y="5046"/>
                  </a:cubicBezTo>
                  <a:cubicBezTo>
                    <a:pt x="4616" y="5046"/>
                    <a:pt x="5544" y="5046"/>
                    <a:pt x="5544" y="4848"/>
                  </a:cubicBezTo>
                  <a:cubicBezTo>
                    <a:pt x="5544" y="4455"/>
                    <a:pt x="6314" y="795"/>
                    <a:pt x="6024" y="505"/>
                  </a:cubicBezTo>
                  <a:cubicBezTo>
                    <a:pt x="5734" y="214"/>
                    <a:pt x="4992" y="83"/>
                    <a:pt x="4860" y="5"/>
                  </a:cubicBezTo>
                  <a:cubicBezTo>
                    <a:pt x="4856" y="2"/>
                    <a:pt x="4852" y="1"/>
                    <a:pt x="4848" y="1"/>
                  </a:cubicBezTo>
                  <a:cubicBezTo>
                    <a:pt x="4743" y="1"/>
                    <a:pt x="4884" y="1063"/>
                    <a:pt x="4439" y="1063"/>
                  </a:cubicBezTo>
                  <a:cubicBezTo>
                    <a:pt x="4065" y="1063"/>
                    <a:pt x="3421" y="2"/>
                    <a:pt x="3421" y="2"/>
                  </a:cubicBezTo>
                  <a:cubicBezTo>
                    <a:pt x="3421" y="2"/>
                    <a:pt x="3378" y="1"/>
                    <a:pt x="3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 rot="-746283">
              <a:off x="6708894" y="1176933"/>
              <a:ext cx="114357" cy="85661"/>
            </a:xfrm>
            <a:custGeom>
              <a:avLst/>
              <a:gdLst/>
              <a:ahLst/>
              <a:cxnLst/>
              <a:rect l="l" t="t" r="r" b="b"/>
              <a:pathLst>
                <a:path w="2403" h="1800" extrusionOk="0">
                  <a:moveTo>
                    <a:pt x="140" y="1"/>
                  </a:moveTo>
                  <a:cubicBezTo>
                    <a:pt x="140" y="1"/>
                    <a:pt x="1" y="1323"/>
                    <a:pt x="26" y="1594"/>
                  </a:cubicBezTo>
                  <a:cubicBezTo>
                    <a:pt x="39" y="1739"/>
                    <a:pt x="588" y="1800"/>
                    <a:pt x="1134" y="1800"/>
                  </a:cubicBezTo>
                  <a:cubicBezTo>
                    <a:pt x="1629" y="1800"/>
                    <a:pt x="2121" y="1750"/>
                    <a:pt x="2213" y="1666"/>
                  </a:cubicBezTo>
                  <a:cubicBezTo>
                    <a:pt x="2403" y="1493"/>
                    <a:pt x="980" y="899"/>
                    <a:pt x="1008" y="662"/>
                  </a:cubicBezTo>
                  <a:cubicBezTo>
                    <a:pt x="1038" y="425"/>
                    <a:pt x="1041" y="112"/>
                    <a:pt x="1041" y="112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 rot="-746283">
              <a:off x="6728392" y="1241803"/>
              <a:ext cx="82615" cy="6710"/>
            </a:xfrm>
            <a:custGeom>
              <a:avLst/>
              <a:gdLst/>
              <a:ahLst/>
              <a:cxnLst/>
              <a:rect l="l" t="t" r="r" b="b"/>
              <a:pathLst>
                <a:path w="1736" h="141" extrusionOk="0">
                  <a:moveTo>
                    <a:pt x="41" y="1"/>
                  </a:moveTo>
                  <a:cubicBezTo>
                    <a:pt x="23" y="1"/>
                    <a:pt x="8" y="16"/>
                    <a:pt x="3" y="34"/>
                  </a:cubicBezTo>
                  <a:cubicBezTo>
                    <a:pt x="1" y="57"/>
                    <a:pt x="17" y="73"/>
                    <a:pt x="40" y="76"/>
                  </a:cubicBezTo>
                  <a:cubicBezTo>
                    <a:pt x="79" y="82"/>
                    <a:pt x="807" y="140"/>
                    <a:pt x="1326" y="140"/>
                  </a:cubicBezTo>
                  <a:cubicBezTo>
                    <a:pt x="1471" y="140"/>
                    <a:pt x="1602" y="132"/>
                    <a:pt x="1697" y="129"/>
                  </a:cubicBezTo>
                  <a:cubicBezTo>
                    <a:pt x="1716" y="126"/>
                    <a:pt x="1736" y="104"/>
                    <a:pt x="1730" y="85"/>
                  </a:cubicBezTo>
                  <a:cubicBezTo>
                    <a:pt x="1728" y="64"/>
                    <a:pt x="1711" y="48"/>
                    <a:pt x="1690" y="48"/>
                  </a:cubicBezTo>
                  <a:cubicBezTo>
                    <a:pt x="1689" y="48"/>
                    <a:pt x="1687" y="48"/>
                    <a:pt x="1686" y="48"/>
                  </a:cubicBezTo>
                  <a:cubicBezTo>
                    <a:pt x="1595" y="60"/>
                    <a:pt x="1469" y="64"/>
                    <a:pt x="1327" y="64"/>
                  </a:cubicBezTo>
                  <a:cubicBezTo>
                    <a:pt x="803" y="64"/>
                    <a:pt x="58" y="3"/>
                    <a:pt x="45" y="1"/>
                  </a:cubicBezTo>
                  <a:cubicBezTo>
                    <a:pt x="44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 rot="-746283">
              <a:off x="6748746" y="1215204"/>
              <a:ext cx="17941" cy="14658"/>
            </a:xfrm>
            <a:custGeom>
              <a:avLst/>
              <a:gdLst/>
              <a:ahLst/>
              <a:cxnLst/>
              <a:rect l="l" t="t" r="r" b="b"/>
              <a:pathLst>
                <a:path w="377" h="308" extrusionOk="0">
                  <a:moveTo>
                    <a:pt x="329" y="1"/>
                  </a:moveTo>
                  <a:cubicBezTo>
                    <a:pt x="321" y="1"/>
                    <a:pt x="313" y="3"/>
                    <a:pt x="307" y="9"/>
                  </a:cubicBezTo>
                  <a:cubicBezTo>
                    <a:pt x="299" y="17"/>
                    <a:pt x="84" y="168"/>
                    <a:pt x="14" y="240"/>
                  </a:cubicBezTo>
                  <a:cubicBezTo>
                    <a:pt x="0" y="254"/>
                    <a:pt x="0" y="282"/>
                    <a:pt x="17" y="296"/>
                  </a:cubicBezTo>
                  <a:cubicBezTo>
                    <a:pt x="22" y="302"/>
                    <a:pt x="34" y="307"/>
                    <a:pt x="45" y="307"/>
                  </a:cubicBezTo>
                  <a:cubicBezTo>
                    <a:pt x="50" y="307"/>
                    <a:pt x="62" y="299"/>
                    <a:pt x="70" y="296"/>
                  </a:cubicBezTo>
                  <a:cubicBezTo>
                    <a:pt x="131" y="226"/>
                    <a:pt x="349" y="78"/>
                    <a:pt x="352" y="76"/>
                  </a:cubicBezTo>
                  <a:cubicBezTo>
                    <a:pt x="371" y="62"/>
                    <a:pt x="377" y="37"/>
                    <a:pt x="363" y="20"/>
                  </a:cubicBezTo>
                  <a:cubicBezTo>
                    <a:pt x="354" y="8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 rot="-746283">
              <a:off x="6756721" y="1221521"/>
              <a:ext cx="23937" cy="15800"/>
            </a:xfrm>
            <a:custGeom>
              <a:avLst/>
              <a:gdLst/>
              <a:ahLst/>
              <a:cxnLst/>
              <a:rect l="l" t="t" r="r" b="b"/>
              <a:pathLst>
                <a:path w="503" h="332" extrusionOk="0">
                  <a:moveTo>
                    <a:pt x="460" y="0"/>
                  </a:moveTo>
                  <a:cubicBezTo>
                    <a:pt x="454" y="0"/>
                    <a:pt x="447" y="2"/>
                    <a:pt x="441" y="5"/>
                  </a:cubicBezTo>
                  <a:cubicBezTo>
                    <a:pt x="260" y="109"/>
                    <a:pt x="37" y="234"/>
                    <a:pt x="14" y="268"/>
                  </a:cubicBezTo>
                  <a:cubicBezTo>
                    <a:pt x="0" y="284"/>
                    <a:pt x="3" y="309"/>
                    <a:pt x="23" y="323"/>
                  </a:cubicBezTo>
                  <a:cubicBezTo>
                    <a:pt x="28" y="329"/>
                    <a:pt x="34" y="332"/>
                    <a:pt x="45" y="332"/>
                  </a:cubicBezTo>
                  <a:cubicBezTo>
                    <a:pt x="56" y="332"/>
                    <a:pt x="67" y="326"/>
                    <a:pt x="73" y="312"/>
                  </a:cubicBezTo>
                  <a:cubicBezTo>
                    <a:pt x="95" y="290"/>
                    <a:pt x="296" y="176"/>
                    <a:pt x="477" y="72"/>
                  </a:cubicBezTo>
                  <a:cubicBezTo>
                    <a:pt x="497" y="61"/>
                    <a:pt x="502" y="39"/>
                    <a:pt x="491" y="19"/>
                  </a:cubicBezTo>
                  <a:cubicBezTo>
                    <a:pt x="486" y="8"/>
                    <a:pt x="47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 rot="-746283">
              <a:off x="6550469" y="1211876"/>
              <a:ext cx="114357" cy="85661"/>
            </a:xfrm>
            <a:custGeom>
              <a:avLst/>
              <a:gdLst/>
              <a:ahLst/>
              <a:cxnLst/>
              <a:rect l="l" t="t" r="r" b="b"/>
              <a:pathLst>
                <a:path w="2403" h="1800" extrusionOk="0">
                  <a:moveTo>
                    <a:pt x="140" y="1"/>
                  </a:moveTo>
                  <a:cubicBezTo>
                    <a:pt x="140" y="1"/>
                    <a:pt x="0" y="1323"/>
                    <a:pt x="26" y="1594"/>
                  </a:cubicBezTo>
                  <a:cubicBezTo>
                    <a:pt x="37" y="1739"/>
                    <a:pt x="586" y="1800"/>
                    <a:pt x="1133" y="1800"/>
                  </a:cubicBezTo>
                  <a:cubicBezTo>
                    <a:pt x="1627" y="1800"/>
                    <a:pt x="2120" y="1750"/>
                    <a:pt x="2210" y="1666"/>
                  </a:cubicBezTo>
                  <a:cubicBezTo>
                    <a:pt x="2402" y="1493"/>
                    <a:pt x="980" y="899"/>
                    <a:pt x="1008" y="662"/>
                  </a:cubicBezTo>
                  <a:cubicBezTo>
                    <a:pt x="1035" y="425"/>
                    <a:pt x="1038" y="112"/>
                    <a:pt x="1038" y="112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 rot="-746283">
              <a:off x="6570108" y="1276730"/>
              <a:ext cx="82473" cy="6710"/>
            </a:xfrm>
            <a:custGeom>
              <a:avLst/>
              <a:gdLst/>
              <a:ahLst/>
              <a:cxnLst/>
              <a:rect l="l" t="t" r="r" b="b"/>
              <a:pathLst>
                <a:path w="1733" h="141" extrusionOk="0">
                  <a:moveTo>
                    <a:pt x="41" y="1"/>
                  </a:moveTo>
                  <a:cubicBezTo>
                    <a:pt x="23" y="1"/>
                    <a:pt x="6" y="16"/>
                    <a:pt x="3" y="34"/>
                  </a:cubicBezTo>
                  <a:cubicBezTo>
                    <a:pt x="0" y="57"/>
                    <a:pt x="17" y="73"/>
                    <a:pt x="39" y="76"/>
                  </a:cubicBezTo>
                  <a:cubicBezTo>
                    <a:pt x="78" y="82"/>
                    <a:pt x="806" y="140"/>
                    <a:pt x="1325" y="140"/>
                  </a:cubicBezTo>
                  <a:cubicBezTo>
                    <a:pt x="1468" y="140"/>
                    <a:pt x="1599" y="132"/>
                    <a:pt x="1696" y="129"/>
                  </a:cubicBezTo>
                  <a:cubicBezTo>
                    <a:pt x="1716" y="126"/>
                    <a:pt x="1733" y="104"/>
                    <a:pt x="1730" y="85"/>
                  </a:cubicBezTo>
                  <a:cubicBezTo>
                    <a:pt x="1727" y="64"/>
                    <a:pt x="1708" y="48"/>
                    <a:pt x="1690" y="48"/>
                  </a:cubicBezTo>
                  <a:cubicBezTo>
                    <a:pt x="1688" y="48"/>
                    <a:pt x="1687" y="48"/>
                    <a:pt x="1685" y="48"/>
                  </a:cubicBezTo>
                  <a:cubicBezTo>
                    <a:pt x="1594" y="60"/>
                    <a:pt x="1469" y="64"/>
                    <a:pt x="1327" y="64"/>
                  </a:cubicBezTo>
                  <a:cubicBezTo>
                    <a:pt x="801" y="64"/>
                    <a:pt x="56" y="3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 rot="-746283">
              <a:off x="6590182" y="1250177"/>
              <a:ext cx="17941" cy="14658"/>
            </a:xfrm>
            <a:custGeom>
              <a:avLst/>
              <a:gdLst/>
              <a:ahLst/>
              <a:cxnLst/>
              <a:rect l="l" t="t" r="r" b="b"/>
              <a:pathLst>
                <a:path w="377" h="308" extrusionOk="0">
                  <a:moveTo>
                    <a:pt x="329" y="1"/>
                  </a:moveTo>
                  <a:cubicBezTo>
                    <a:pt x="321" y="1"/>
                    <a:pt x="313" y="3"/>
                    <a:pt x="307" y="9"/>
                  </a:cubicBezTo>
                  <a:cubicBezTo>
                    <a:pt x="302" y="17"/>
                    <a:pt x="84" y="168"/>
                    <a:pt x="14" y="240"/>
                  </a:cubicBezTo>
                  <a:cubicBezTo>
                    <a:pt x="0" y="254"/>
                    <a:pt x="0" y="282"/>
                    <a:pt x="17" y="296"/>
                  </a:cubicBezTo>
                  <a:cubicBezTo>
                    <a:pt x="25" y="302"/>
                    <a:pt x="37" y="307"/>
                    <a:pt x="45" y="307"/>
                  </a:cubicBezTo>
                  <a:cubicBezTo>
                    <a:pt x="56" y="307"/>
                    <a:pt x="67" y="299"/>
                    <a:pt x="70" y="296"/>
                  </a:cubicBezTo>
                  <a:cubicBezTo>
                    <a:pt x="134" y="226"/>
                    <a:pt x="349" y="78"/>
                    <a:pt x="352" y="76"/>
                  </a:cubicBezTo>
                  <a:cubicBezTo>
                    <a:pt x="374" y="62"/>
                    <a:pt x="377" y="37"/>
                    <a:pt x="363" y="20"/>
                  </a:cubicBezTo>
                  <a:cubicBezTo>
                    <a:pt x="354" y="8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 rot="-746283">
              <a:off x="6598296" y="1256463"/>
              <a:ext cx="23937" cy="15800"/>
            </a:xfrm>
            <a:custGeom>
              <a:avLst/>
              <a:gdLst/>
              <a:ahLst/>
              <a:cxnLst/>
              <a:rect l="l" t="t" r="r" b="b"/>
              <a:pathLst>
                <a:path w="503" h="332" extrusionOk="0">
                  <a:moveTo>
                    <a:pt x="457" y="0"/>
                  </a:moveTo>
                  <a:cubicBezTo>
                    <a:pt x="451" y="0"/>
                    <a:pt x="444" y="2"/>
                    <a:pt x="438" y="5"/>
                  </a:cubicBezTo>
                  <a:cubicBezTo>
                    <a:pt x="257" y="109"/>
                    <a:pt x="34" y="234"/>
                    <a:pt x="14" y="268"/>
                  </a:cubicBezTo>
                  <a:cubicBezTo>
                    <a:pt x="0" y="284"/>
                    <a:pt x="3" y="309"/>
                    <a:pt x="20" y="323"/>
                  </a:cubicBezTo>
                  <a:cubicBezTo>
                    <a:pt x="28" y="329"/>
                    <a:pt x="34" y="332"/>
                    <a:pt x="45" y="332"/>
                  </a:cubicBezTo>
                  <a:cubicBezTo>
                    <a:pt x="59" y="332"/>
                    <a:pt x="70" y="326"/>
                    <a:pt x="73" y="312"/>
                  </a:cubicBezTo>
                  <a:cubicBezTo>
                    <a:pt x="92" y="290"/>
                    <a:pt x="296" y="176"/>
                    <a:pt x="477" y="72"/>
                  </a:cubicBezTo>
                  <a:cubicBezTo>
                    <a:pt x="494" y="61"/>
                    <a:pt x="502" y="39"/>
                    <a:pt x="491" y="19"/>
                  </a:cubicBezTo>
                  <a:cubicBezTo>
                    <a:pt x="484" y="8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 rot="-746283">
              <a:off x="6408982" y="1027217"/>
              <a:ext cx="242992" cy="237995"/>
            </a:xfrm>
            <a:custGeom>
              <a:avLst/>
              <a:gdLst/>
              <a:ahLst/>
              <a:cxnLst/>
              <a:rect l="l" t="t" r="r" b="b"/>
              <a:pathLst>
                <a:path w="5106" h="5001" extrusionOk="0">
                  <a:moveTo>
                    <a:pt x="3553" y="1"/>
                  </a:moveTo>
                  <a:cubicBezTo>
                    <a:pt x="2441" y="1"/>
                    <a:pt x="1005" y="109"/>
                    <a:pt x="1005" y="109"/>
                  </a:cubicBezTo>
                  <a:cubicBezTo>
                    <a:pt x="1" y="759"/>
                    <a:pt x="475" y="2085"/>
                    <a:pt x="885" y="2266"/>
                  </a:cubicBezTo>
                  <a:cubicBezTo>
                    <a:pt x="1019" y="2324"/>
                    <a:pt x="1209" y="2339"/>
                    <a:pt x="1411" y="2339"/>
                  </a:cubicBezTo>
                  <a:cubicBezTo>
                    <a:pt x="1630" y="2339"/>
                    <a:pt x="1864" y="2321"/>
                    <a:pt x="2057" y="2321"/>
                  </a:cubicBezTo>
                  <a:cubicBezTo>
                    <a:pt x="2236" y="2321"/>
                    <a:pt x="2380" y="2336"/>
                    <a:pt x="2447" y="2394"/>
                  </a:cubicBezTo>
                  <a:cubicBezTo>
                    <a:pt x="2657" y="2573"/>
                    <a:pt x="2288" y="4685"/>
                    <a:pt x="2375" y="4860"/>
                  </a:cubicBezTo>
                  <a:cubicBezTo>
                    <a:pt x="2414" y="4944"/>
                    <a:pt x="2890" y="5001"/>
                    <a:pt x="3394" y="5001"/>
                  </a:cubicBezTo>
                  <a:cubicBezTo>
                    <a:pt x="3963" y="5001"/>
                    <a:pt x="4566" y="4928"/>
                    <a:pt x="4612" y="4740"/>
                  </a:cubicBezTo>
                  <a:cubicBezTo>
                    <a:pt x="4704" y="4389"/>
                    <a:pt x="5106" y="439"/>
                    <a:pt x="4807" y="143"/>
                  </a:cubicBezTo>
                  <a:cubicBezTo>
                    <a:pt x="4702" y="35"/>
                    <a:pt x="4179" y="1"/>
                    <a:pt x="3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 rot="-746283">
              <a:off x="6526857" y="1005349"/>
              <a:ext cx="264930" cy="231523"/>
            </a:xfrm>
            <a:custGeom>
              <a:avLst/>
              <a:gdLst/>
              <a:ahLst/>
              <a:cxnLst/>
              <a:rect l="l" t="t" r="r" b="b"/>
              <a:pathLst>
                <a:path w="5567" h="4865" extrusionOk="0">
                  <a:moveTo>
                    <a:pt x="2349" y="0"/>
                  </a:moveTo>
                  <a:cubicBezTo>
                    <a:pt x="0" y="0"/>
                    <a:pt x="940" y="1814"/>
                    <a:pt x="1318" y="1982"/>
                  </a:cubicBezTo>
                  <a:cubicBezTo>
                    <a:pt x="1433" y="2031"/>
                    <a:pt x="1597" y="2046"/>
                    <a:pt x="1776" y="2046"/>
                  </a:cubicBezTo>
                  <a:cubicBezTo>
                    <a:pt x="2064" y="2046"/>
                    <a:pt x="2394" y="2007"/>
                    <a:pt x="2640" y="2007"/>
                  </a:cubicBezTo>
                  <a:cubicBezTo>
                    <a:pt x="2794" y="2007"/>
                    <a:pt x="2915" y="2022"/>
                    <a:pt x="2972" y="2071"/>
                  </a:cubicBezTo>
                  <a:cubicBezTo>
                    <a:pt x="3176" y="2247"/>
                    <a:pt x="2824" y="4549"/>
                    <a:pt x="2914" y="4724"/>
                  </a:cubicBezTo>
                  <a:cubicBezTo>
                    <a:pt x="2953" y="4808"/>
                    <a:pt x="3429" y="4865"/>
                    <a:pt x="3933" y="4865"/>
                  </a:cubicBezTo>
                  <a:cubicBezTo>
                    <a:pt x="4502" y="4865"/>
                    <a:pt x="5105" y="4792"/>
                    <a:pt x="5151" y="4604"/>
                  </a:cubicBezTo>
                  <a:cubicBezTo>
                    <a:pt x="5238" y="4250"/>
                    <a:pt x="5567" y="713"/>
                    <a:pt x="5271" y="417"/>
                  </a:cubicBezTo>
                  <a:cubicBezTo>
                    <a:pt x="4978" y="121"/>
                    <a:pt x="2958" y="35"/>
                    <a:pt x="2958" y="35"/>
                  </a:cubicBezTo>
                  <a:cubicBezTo>
                    <a:pt x="2734" y="11"/>
                    <a:pt x="2532" y="0"/>
                    <a:pt x="2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 rot="-746283">
              <a:off x="6427642" y="834345"/>
              <a:ext cx="217912" cy="173035"/>
            </a:xfrm>
            <a:custGeom>
              <a:avLst/>
              <a:gdLst/>
              <a:ahLst/>
              <a:cxnLst/>
              <a:rect l="l" t="t" r="r" b="b"/>
              <a:pathLst>
                <a:path w="4579" h="3636" extrusionOk="0">
                  <a:moveTo>
                    <a:pt x="1139" y="1"/>
                  </a:moveTo>
                  <a:cubicBezTo>
                    <a:pt x="1139" y="1"/>
                    <a:pt x="0" y="196"/>
                    <a:pt x="48" y="851"/>
                  </a:cubicBezTo>
                  <a:cubicBezTo>
                    <a:pt x="98" y="1510"/>
                    <a:pt x="226" y="2843"/>
                    <a:pt x="706" y="3421"/>
                  </a:cubicBezTo>
                  <a:cubicBezTo>
                    <a:pt x="836" y="3577"/>
                    <a:pt x="1158" y="3635"/>
                    <a:pt x="1562" y="3635"/>
                  </a:cubicBezTo>
                  <a:cubicBezTo>
                    <a:pt x="2658" y="3635"/>
                    <a:pt x="4354" y="3209"/>
                    <a:pt x="4450" y="3164"/>
                  </a:cubicBezTo>
                  <a:cubicBezTo>
                    <a:pt x="4579" y="3100"/>
                    <a:pt x="4302" y="2712"/>
                    <a:pt x="4160" y="2489"/>
                  </a:cubicBezTo>
                  <a:cubicBezTo>
                    <a:pt x="4135" y="2451"/>
                    <a:pt x="4055" y="2437"/>
                    <a:pt x="3937" y="2437"/>
                  </a:cubicBezTo>
                  <a:cubicBezTo>
                    <a:pt x="3496" y="2437"/>
                    <a:pt x="2532" y="2643"/>
                    <a:pt x="1991" y="2643"/>
                  </a:cubicBezTo>
                  <a:cubicBezTo>
                    <a:pt x="1805" y="2643"/>
                    <a:pt x="1669" y="2619"/>
                    <a:pt x="1621" y="2553"/>
                  </a:cubicBezTo>
                  <a:cubicBezTo>
                    <a:pt x="1398" y="2249"/>
                    <a:pt x="113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 rot="-746283">
              <a:off x="6363954" y="814762"/>
              <a:ext cx="161899" cy="266977"/>
            </a:xfrm>
            <a:custGeom>
              <a:avLst/>
              <a:gdLst/>
              <a:ahLst/>
              <a:cxnLst/>
              <a:rect l="l" t="t" r="r" b="b"/>
              <a:pathLst>
                <a:path w="3402" h="5610" extrusionOk="0">
                  <a:moveTo>
                    <a:pt x="2950" y="1"/>
                  </a:moveTo>
                  <a:cubicBezTo>
                    <a:pt x="2474" y="1"/>
                    <a:pt x="1313" y="76"/>
                    <a:pt x="1102" y="651"/>
                  </a:cubicBezTo>
                  <a:cubicBezTo>
                    <a:pt x="865" y="1301"/>
                    <a:pt x="0" y="5128"/>
                    <a:pt x="324" y="5516"/>
                  </a:cubicBezTo>
                  <a:cubicBezTo>
                    <a:pt x="324" y="5516"/>
                    <a:pt x="540" y="5609"/>
                    <a:pt x="896" y="5609"/>
                  </a:cubicBezTo>
                  <a:cubicBezTo>
                    <a:pt x="1274" y="5609"/>
                    <a:pt x="1809" y="5505"/>
                    <a:pt x="2413" y="5078"/>
                  </a:cubicBezTo>
                  <a:cubicBezTo>
                    <a:pt x="3024" y="4649"/>
                    <a:pt x="2665" y="3753"/>
                    <a:pt x="2812" y="2436"/>
                  </a:cubicBezTo>
                  <a:cubicBezTo>
                    <a:pt x="2957" y="1125"/>
                    <a:pt x="3401" y="20"/>
                    <a:pt x="3094" y="4"/>
                  </a:cubicBezTo>
                  <a:cubicBezTo>
                    <a:pt x="3059" y="2"/>
                    <a:pt x="3010" y="1"/>
                    <a:pt x="2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 rot="-746283">
              <a:off x="6602756" y="778992"/>
              <a:ext cx="58868" cy="237138"/>
            </a:xfrm>
            <a:custGeom>
              <a:avLst/>
              <a:gdLst/>
              <a:ahLst/>
              <a:cxnLst/>
              <a:rect l="l" t="t" r="r" b="b"/>
              <a:pathLst>
                <a:path w="1237" h="4983" extrusionOk="0">
                  <a:moveTo>
                    <a:pt x="235" y="1"/>
                  </a:moveTo>
                  <a:cubicBezTo>
                    <a:pt x="187" y="1"/>
                    <a:pt x="152" y="11"/>
                    <a:pt x="135" y="33"/>
                  </a:cubicBezTo>
                  <a:cubicBezTo>
                    <a:pt x="135" y="33"/>
                    <a:pt x="297" y="427"/>
                    <a:pt x="324" y="1386"/>
                  </a:cubicBezTo>
                  <a:cubicBezTo>
                    <a:pt x="352" y="2343"/>
                    <a:pt x="1" y="4614"/>
                    <a:pt x="104" y="4720"/>
                  </a:cubicBezTo>
                  <a:cubicBezTo>
                    <a:pt x="180" y="4794"/>
                    <a:pt x="567" y="4983"/>
                    <a:pt x="838" y="4983"/>
                  </a:cubicBezTo>
                  <a:cubicBezTo>
                    <a:pt x="944" y="4983"/>
                    <a:pt x="1032" y="4954"/>
                    <a:pt x="1078" y="4879"/>
                  </a:cubicBezTo>
                  <a:cubicBezTo>
                    <a:pt x="1237" y="4614"/>
                    <a:pt x="1217" y="1194"/>
                    <a:pt x="1217" y="887"/>
                  </a:cubicBezTo>
                  <a:cubicBezTo>
                    <a:pt x="1217" y="362"/>
                    <a:pt x="514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 rot="-746283">
              <a:off x="6407584" y="800161"/>
              <a:ext cx="217341" cy="215580"/>
            </a:xfrm>
            <a:custGeom>
              <a:avLst/>
              <a:gdLst/>
              <a:ahLst/>
              <a:cxnLst/>
              <a:rect l="l" t="t" r="r" b="b"/>
              <a:pathLst>
                <a:path w="4567" h="4530" extrusionOk="0">
                  <a:moveTo>
                    <a:pt x="2009" y="0"/>
                  </a:moveTo>
                  <a:cubicBezTo>
                    <a:pt x="1680" y="0"/>
                    <a:pt x="655" y="700"/>
                    <a:pt x="345" y="986"/>
                  </a:cubicBezTo>
                  <a:cubicBezTo>
                    <a:pt x="0" y="1303"/>
                    <a:pt x="463" y="4530"/>
                    <a:pt x="1063" y="4530"/>
                  </a:cubicBezTo>
                  <a:cubicBezTo>
                    <a:pt x="1075" y="4530"/>
                    <a:pt x="1087" y="4529"/>
                    <a:pt x="1098" y="4526"/>
                  </a:cubicBezTo>
                  <a:cubicBezTo>
                    <a:pt x="1720" y="4392"/>
                    <a:pt x="4153" y="4451"/>
                    <a:pt x="4360" y="4083"/>
                  </a:cubicBezTo>
                  <a:cubicBezTo>
                    <a:pt x="4566" y="3711"/>
                    <a:pt x="4329" y="3064"/>
                    <a:pt x="4329" y="3064"/>
                  </a:cubicBezTo>
                  <a:cubicBezTo>
                    <a:pt x="4322" y="3040"/>
                    <a:pt x="4214" y="3031"/>
                    <a:pt x="4049" y="3031"/>
                  </a:cubicBezTo>
                  <a:cubicBezTo>
                    <a:pt x="3679" y="3031"/>
                    <a:pt x="3024" y="3074"/>
                    <a:pt x="2603" y="3074"/>
                  </a:cubicBezTo>
                  <a:cubicBezTo>
                    <a:pt x="2404" y="3074"/>
                    <a:pt x="2258" y="3064"/>
                    <a:pt x="2217" y="3036"/>
                  </a:cubicBezTo>
                  <a:cubicBezTo>
                    <a:pt x="2055" y="2916"/>
                    <a:pt x="2231" y="277"/>
                    <a:pt x="2100" y="40"/>
                  </a:cubicBezTo>
                  <a:cubicBezTo>
                    <a:pt x="2084" y="13"/>
                    <a:pt x="2053" y="0"/>
                    <a:pt x="2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 rot="-746283">
              <a:off x="6410831" y="845120"/>
              <a:ext cx="86756" cy="186122"/>
            </a:xfrm>
            <a:custGeom>
              <a:avLst/>
              <a:gdLst/>
              <a:ahLst/>
              <a:cxnLst/>
              <a:rect l="l" t="t" r="r" b="b"/>
              <a:pathLst>
                <a:path w="1823" h="3911" extrusionOk="0">
                  <a:moveTo>
                    <a:pt x="459" y="0"/>
                  </a:moveTo>
                  <a:cubicBezTo>
                    <a:pt x="454" y="0"/>
                    <a:pt x="448" y="2"/>
                    <a:pt x="442" y="5"/>
                  </a:cubicBezTo>
                  <a:cubicBezTo>
                    <a:pt x="1" y="206"/>
                    <a:pt x="562" y="3464"/>
                    <a:pt x="567" y="3495"/>
                  </a:cubicBezTo>
                  <a:cubicBezTo>
                    <a:pt x="592" y="3634"/>
                    <a:pt x="665" y="3740"/>
                    <a:pt x="782" y="3810"/>
                  </a:cubicBezTo>
                  <a:cubicBezTo>
                    <a:pt x="902" y="3885"/>
                    <a:pt x="1064" y="3911"/>
                    <a:pt x="1220" y="3911"/>
                  </a:cubicBezTo>
                  <a:cubicBezTo>
                    <a:pt x="1507" y="3911"/>
                    <a:pt x="1778" y="3827"/>
                    <a:pt x="1789" y="3824"/>
                  </a:cubicBezTo>
                  <a:cubicBezTo>
                    <a:pt x="1809" y="3816"/>
                    <a:pt x="1823" y="3796"/>
                    <a:pt x="1817" y="3774"/>
                  </a:cubicBezTo>
                  <a:cubicBezTo>
                    <a:pt x="1810" y="3757"/>
                    <a:pt x="1795" y="3745"/>
                    <a:pt x="1777" y="3745"/>
                  </a:cubicBezTo>
                  <a:cubicBezTo>
                    <a:pt x="1774" y="3745"/>
                    <a:pt x="1770" y="3745"/>
                    <a:pt x="1767" y="3746"/>
                  </a:cubicBezTo>
                  <a:cubicBezTo>
                    <a:pt x="1763" y="3746"/>
                    <a:pt x="1490" y="3829"/>
                    <a:pt x="1212" y="3829"/>
                  </a:cubicBezTo>
                  <a:cubicBezTo>
                    <a:pt x="1069" y="3829"/>
                    <a:pt x="925" y="3807"/>
                    <a:pt x="816" y="3740"/>
                  </a:cubicBezTo>
                  <a:cubicBezTo>
                    <a:pt x="721" y="3685"/>
                    <a:pt x="662" y="3595"/>
                    <a:pt x="643" y="3481"/>
                  </a:cubicBezTo>
                  <a:cubicBezTo>
                    <a:pt x="467" y="2555"/>
                    <a:pt x="188" y="211"/>
                    <a:pt x="475" y="77"/>
                  </a:cubicBezTo>
                  <a:cubicBezTo>
                    <a:pt x="495" y="66"/>
                    <a:pt x="506" y="47"/>
                    <a:pt x="495" y="24"/>
                  </a:cubicBezTo>
                  <a:cubicBezTo>
                    <a:pt x="487" y="10"/>
                    <a:pt x="47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 rot="-746283">
              <a:off x="6489338" y="950519"/>
              <a:ext cx="42402" cy="34931"/>
            </a:xfrm>
            <a:custGeom>
              <a:avLst/>
              <a:gdLst/>
              <a:ahLst/>
              <a:cxnLst/>
              <a:rect l="l" t="t" r="r" b="b"/>
              <a:pathLst>
                <a:path w="891" h="734" extrusionOk="0">
                  <a:moveTo>
                    <a:pt x="780" y="1"/>
                  </a:moveTo>
                  <a:cubicBezTo>
                    <a:pt x="732" y="1"/>
                    <a:pt x="584" y="49"/>
                    <a:pt x="29" y="351"/>
                  </a:cubicBezTo>
                  <a:cubicBezTo>
                    <a:pt x="9" y="359"/>
                    <a:pt x="1" y="382"/>
                    <a:pt x="12" y="401"/>
                  </a:cubicBezTo>
                  <a:cubicBezTo>
                    <a:pt x="20" y="417"/>
                    <a:pt x="32" y="424"/>
                    <a:pt x="46" y="424"/>
                  </a:cubicBezTo>
                  <a:cubicBezTo>
                    <a:pt x="52" y="424"/>
                    <a:pt x="59" y="423"/>
                    <a:pt x="65" y="421"/>
                  </a:cubicBezTo>
                  <a:cubicBezTo>
                    <a:pt x="341" y="270"/>
                    <a:pt x="651" y="116"/>
                    <a:pt x="749" y="86"/>
                  </a:cubicBezTo>
                  <a:lnTo>
                    <a:pt x="749" y="86"/>
                  </a:lnTo>
                  <a:cubicBezTo>
                    <a:pt x="765" y="197"/>
                    <a:pt x="802" y="485"/>
                    <a:pt x="386" y="658"/>
                  </a:cubicBezTo>
                  <a:cubicBezTo>
                    <a:pt x="369" y="666"/>
                    <a:pt x="355" y="688"/>
                    <a:pt x="364" y="711"/>
                  </a:cubicBezTo>
                  <a:cubicBezTo>
                    <a:pt x="372" y="725"/>
                    <a:pt x="386" y="733"/>
                    <a:pt x="403" y="733"/>
                  </a:cubicBezTo>
                  <a:cubicBezTo>
                    <a:pt x="405" y="733"/>
                    <a:pt x="414" y="733"/>
                    <a:pt x="417" y="730"/>
                  </a:cubicBezTo>
                  <a:cubicBezTo>
                    <a:pt x="891" y="535"/>
                    <a:pt x="846" y="186"/>
                    <a:pt x="829" y="72"/>
                  </a:cubicBezTo>
                  <a:cubicBezTo>
                    <a:pt x="829" y="61"/>
                    <a:pt x="824" y="52"/>
                    <a:pt x="824" y="47"/>
                  </a:cubicBezTo>
                  <a:cubicBezTo>
                    <a:pt x="824" y="33"/>
                    <a:pt x="818" y="16"/>
                    <a:pt x="804" y="8"/>
                  </a:cubicBezTo>
                  <a:cubicBezTo>
                    <a:pt x="799" y="5"/>
                    <a:pt x="794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 rot="-746283">
              <a:off x="6741959" y="859593"/>
              <a:ext cx="54109" cy="83710"/>
            </a:xfrm>
            <a:custGeom>
              <a:avLst/>
              <a:gdLst/>
              <a:ahLst/>
              <a:cxnLst/>
              <a:rect l="l" t="t" r="r" b="b"/>
              <a:pathLst>
                <a:path w="1137" h="1759" extrusionOk="0">
                  <a:moveTo>
                    <a:pt x="600" y="1"/>
                  </a:moveTo>
                  <a:cubicBezTo>
                    <a:pt x="555" y="1"/>
                    <a:pt x="526" y="90"/>
                    <a:pt x="506" y="207"/>
                  </a:cubicBezTo>
                  <a:lnTo>
                    <a:pt x="506" y="207"/>
                  </a:lnTo>
                  <a:cubicBezTo>
                    <a:pt x="498" y="122"/>
                    <a:pt x="476" y="56"/>
                    <a:pt x="433" y="38"/>
                  </a:cubicBezTo>
                  <a:cubicBezTo>
                    <a:pt x="428" y="35"/>
                    <a:pt x="423" y="34"/>
                    <a:pt x="418" y="34"/>
                  </a:cubicBezTo>
                  <a:cubicBezTo>
                    <a:pt x="375" y="34"/>
                    <a:pt x="347" y="119"/>
                    <a:pt x="329" y="233"/>
                  </a:cubicBezTo>
                  <a:lnTo>
                    <a:pt x="329" y="233"/>
                  </a:lnTo>
                  <a:cubicBezTo>
                    <a:pt x="321" y="184"/>
                    <a:pt x="308" y="153"/>
                    <a:pt x="285" y="153"/>
                  </a:cubicBezTo>
                  <a:cubicBezTo>
                    <a:pt x="281" y="153"/>
                    <a:pt x="278" y="154"/>
                    <a:pt x="274" y="155"/>
                  </a:cubicBezTo>
                  <a:cubicBezTo>
                    <a:pt x="1" y="255"/>
                    <a:pt x="71" y="1204"/>
                    <a:pt x="71" y="1204"/>
                  </a:cubicBezTo>
                  <a:cubicBezTo>
                    <a:pt x="106" y="1485"/>
                    <a:pt x="252" y="1759"/>
                    <a:pt x="564" y="1759"/>
                  </a:cubicBezTo>
                  <a:cubicBezTo>
                    <a:pt x="617" y="1759"/>
                    <a:pt x="675" y="1751"/>
                    <a:pt x="737" y="1734"/>
                  </a:cubicBezTo>
                  <a:cubicBezTo>
                    <a:pt x="1136" y="1636"/>
                    <a:pt x="1013" y="668"/>
                    <a:pt x="866" y="554"/>
                  </a:cubicBezTo>
                  <a:cubicBezTo>
                    <a:pt x="848" y="540"/>
                    <a:pt x="833" y="534"/>
                    <a:pt x="819" y="534"/>
                  </a:cubicBezTo>
                  <a:cubicBezTo>
                    <a:pt x="785" y="534"/>
                    <a:pt x="765" y="573"/>
                    <a:pt x="752" y="625"/>
                  </a:cubicBezTo>
                  <a:lnTo>
                    <a:pt x="752" y="625"/>
                  </a:lnTo>
                  <a:cubicBezTo>
                    <a:pt x="760" y="417"/>
                    <a:pt x="750" y="133"/>
                    <a:pt x="642" y="24"/>
                  </a:cubicBezTo>
                  <a:cubicBezTo>
                    <a:pt x="627" y="8"/>
                    <a:pt x="613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 rot="-746283">
              <a:off x="6747876" y="893970"/>
              <a:ext cx="25841" cy="7614"/>
            </a:xfrm>
            <a:custGeom>
              <a:avLst/>
              <a:gdLst/>
              <a:ahLst/>
              <a:cxnLst/>
              <a:rect l="l" t="t" r="r" b="b"/>
              <a:pathLst>
                <a:path w="543" h="160" extrusionOk="0">
                  <a:moveTo>
                    <a:pt x="351" y="1"/>
                  </a:moveTo>
                  <a:cubicBezTo>
                    <a:pt x="199" y="1"/>
                    <a:pt x="39" y="81"/>
                    <a:pt x="29" y="84"/>
                  </a:cubicBezTo>
                  <a:cubicBezTo>
                    <a:pt x="6" y="96"/>
                    <a:pt x="1" y="118"/>
                    <a:pt x="9" y="137"/>
                  </a:cubicBezTo>
                  <a:cubicBezTo>
                    <a:pt x="18" y="151"/>
                    <a:pt x="32" y="160"/>
                    <a:pt x="46" y="160"/>
                  </a:cubicBezTo>
                  <a:cubicBezTo>
                    <a:pt x="48" y="160"/>
                    <a:pt x="59" y="160"/>
                    <a:pt x="62" y="154"/>
                  </a:cubicBezTo>
                  <a:cubicBezTo>
                    <a:pt x="119" y="129"/>
                    <a:pt x="247" y="80"/>
                    <a:pt x="354" y="80"/>
                  </a:cubicBezTo>
                  <a:cubicBezTo>
                    <a:pt x="400" y="80"/>
                    <a:pt x="441" y="89"/>
                    <a:pt x="472" y="112"/>
                  </a:cubicBezTo>
                  <a:cubicBezTo>
                    <a:pt x="481" y="118"/>
                    <a:pt x="490" y="121"/>
                    <a:pt x="498" y="121"/>
                  </a:cubicBezTo>
                  <a:cubicBezTo>
                    <a:pt x="510" y="121"/>
                    <a:pt x="520" y="116"/>
                    <a:pt x="528" y="107"/>
                  </a:cubicBezTo>
                  <a:cubicBezTo>
                    <a:pt x="542" y="90"/>
                    <a:pt x="539" y="65"/>
                    <a:pt x="523" y="51"/>
                  </a:cubicBezTo>
                  <a:cubicBezTo>
                    <a:pt x="474" y="14"/>
                    <a:pt x="41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 rot="-746283">
              <a:off x="6758691" y="865552"/>
              <a:ext cx="7329" cy="27554"/>
            </a:xfrm>
            <a:custGeom>
              <a:avLst/>
              <a:gdLst/>
              <a:ahLst/>
              <a:cxnLst/>
              <a:rect l="l" t="t" r="r" b="b"/>
              <a:pathLst>
                <a:path w="154" h="579" extrusionOk="0">
                  <a:moveTo>
                    <a:pt x="109" y="0"/>
                  </a:moveTo>
                  <a:cubicBezTo>
                    <a:pt x="92" y="0"/>
                    <a:pt x="75" y="13"/>
                    <a:pt x="73" y="32"/>
                  </a:cubicBezTo>
                  <a:cubicBezTo>
                    <a:pt x="70" y="49"/>
                    <a:pt x="1" y="398"/>
                    <a:pt x="42" y="551"/>
                  </a:cubicBezTo>
                  <a:cubicBezTo>
                    <a:pt x="45" y="568"/>
                    <a:pt x="62" y="579"/>
                    <a:pt x="81" y="579"/>
                  </a:cubicBezTo>
                  <a:cubicBezTo>
                    <a:pt x="81" y="579"/>
                    <a:pt x="84" y="579"/>
                    <a:pt x="87" y="576"/>
                  </a:cubicBezTo>
                  <a:cubicBezTo>
                    <a:pt x="109" y="568"/>
                    <a:pt x="123" y="548"/>
                    <a:pt x="115" y="526"/>
                  </a:cubicBezTo>
                  <a:cubicBezTo>
                    <a:pt x="87" y="420"/>
                    <a:pt x="129" y="144"/>
                    <a:pt x="151" y="46"/>
                  </a:cubicBezTo>
                  <a:cubicBezTo>
                    <a:pt x="154" y="24"/>
                    <a:pt x="140" y="4"/>
                    <a:pt x="118" y="2"/>
                  </a:cubicBezTo>
                  <a:cubicBezTo>
                    <a:pt x="115" y="1"/>
                    <a:pt x="112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 rot="-746283">
              <a:off x="6750079" y="867352"/>
              <a:ext cx="6282" cy="29934"/>
            </a:xfrm>
            <a:custGeom>
              <a:avLst/>
              <a:gdLst/>
              <a:ahLst/>
              <a:cxnLst/>
              <a:rect l="l" t="t" r="r" b="b"/>
              <a:pathLst>
                <a:path w="132" h="629" extrusionOk="0">
                  <a:moveTo>
                    <a:pt x="54" y="1"/>
                  </a:moveTo>
                  <a:cubicBezTo>
                    <a:pt x="29" y="1"/>
                    <a:pt x="12" y="20"/>
                    <a:pt x="12" y="40"/>
                  </a:cubicBezTo>
                  <a:cubicBezTo>
                    <a:pt x="12" y="121"/>
                    <a:pt x="1" y="517"/>
                    <a:pt x="51" y="609"/>
                  </a:cubicBezTo>
                  <a:cubicBezTo>
                    <a:pt x="57" y="623"/>
                    <a:pt x="71" y="629"/>
                    <a:pt x="85" y="629"/>
                  </a:cubicBezTo>
                  <a:cubicBezTo>
                    <a:pt x="90" y="629"/>
                    <a:pt x="96" y="629"/>
                    <a:pt x="104" y="623"/>
                  </a:cubicBezTo>
                  <a:cubicBezTo>
                    <a:pt x="124" y="612"/>
                    <a:pt x="132" y="592"/>
                    <a:pt x="121" y="570"/>
                  </a:cubicBezTo>
                  <a:cubicBezTo>
                    <a:pt x="93" y="517"/>
                    <a:pt x="85" y="232"/>
                    <a:pt x="93" y="43"/>
                  </a:cubicBezTo>
                  <a:cubicBezTo>
                    <a:pt x="93" y="23"/>
                    <a:pt x="7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 rot="-746283">
              <a:off x="6773781" y="879578"/>
              <a:ext cx="16609" cy="27935"/>
            </a:xfrm>
            <a:custGeom>
              <a:avLst/>
              <a:gdLst/>
              <a:ahLst/>
              <a:cxnLst/>
              <a:rect l="l" t="t" r="r" b="b"/>
              <a:pathLst>
                <a:path w="349" h="587" extrusionOk="0">
                  <a:moveTo>
                    <a:pt x="152" y="1"/>
                  </a:moveTo>
                  <a:cubicBezTo>
                    <a:pt x="138" y="1"/>
                    <a:pt x="123" y="7"/>
                    <a:pt x="109" y="18"/>
                  </a:cubicBezTo>
                  <a:cubicBezTo>
                    <a:pt x="0" y="104"/>
                    <a:pt x="23" y="434"/>
                    <a:pt x="28" y="498"/>
                  </a:cubicBezTo>
                  <a:cubicBezTo>
                    <a:pt x="28" y="518"/>
                    <a:pt x="47" y="534"/>
                    <a:pt x="66" y="534"/>
                  </a:cubicBezTo>
                  <a:cubicBezTo>
                    <a:pt x="67" y="534"/>
                    <a:pt x="69" y="534"/>
                    <a:pt x="70" y="534"/>
                  </a:cubicBezTo>
                  <a:cubicBezTo>
                    <a:pt x="92" y="534"/>
                    <a:pt x="109" y="512"/>
                    <a:pt x="106" y="492"/>
                  </a:cubicBezTo>
                  <a:cubicBezTo>
                    <a:pt x="95" y="353"/>
                    <a:pt x="98" y="141"/>
                    <a:pt x="151" y="85"/>
                  </a:cubicBezTo>
                  <a:cubicBezTo>
                    <a:pt x="190" y="127"/>
                    <a:pt x="237" y="330"/>
                    <a:pt x="271" y="551"/>
                  </a:cubicBezTo>
                  <a:cubicBezTo>
                    <a:pt x="274" y="573"/>
                    <a:pt x="288" y="587"/>
                    <a:pt x="307" y="587"/>
                  </a:cubicBezTo>
                  <a:lnTo>
                    <a:pt x="313" y="587"/>
                  </a:lnTo>
                  <a:cubicBezTo>
                    <a:pt x="332" y="581"/>
                    <a:pt x="349" y="562"/>
                    <a:pt x="346" y="540"/>
                  </a:cubicBezTo>
                  <a:cubicBezTo>
                    <a:pt x="321" y="355"/>
                    <a:pt x="271" y="46"/>
                    <a:pt x="176" y="7"/>
                  </a:cubicBezTo>
                  <a:cubicBezTo>
                    <a:pt x="168" y="3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 rot="-746283">
              <a:off x="6592224" y="892618"/>
              <a:ext cx="54109" cy="83710"/>
            </a:xfrm>
            <a:custGeom>
              <a:avLst/>
              <a:gdLst/>
              <a:ahLst/>
              <a:cxnLst/>
              <a:rect l="l" t="t" r="r" b="b"/>
              <a:pathLst>
                <a:path w="1137" h="1759" extrusionOk="0">
                  <a:moveTo>
                    <a:pt x="600" y="1"/>
                  </a:moveTo>
                  <a:cubicBezTo>
                    <a:pt x="555" y="1"/>
                    <a:pt x="525" y="90"/>
                    <a:pt x="506" y="207"/>
                  </a:cubicBezTo>
                  <a:lnTo>
                    <a:pt x="506" y="207"/>
                  </a:lnTo>
                  <a:cubicBezTo>
                    <a:pt x="497" y="122"/>
                    <a:pt x="476" y="56"/>
                    <a:pt x="433" y="38"/>
                  </a:cubicBezTo>
                  <a:cubicBezTo>
                    <a:pt x="427" y="35"/>
                    <a:pt x="422" y="34"/>
                    <a:pt x="417" y="34"/>
                  </a:cubicBezTo>
                  <a:cubicBezTo>
                    <a:pt x="374" y="34"/>
                    <a:pt x="346" y="117"/>
                    <a:pt x="328" y="229"/>
                  </a:cubicBezTo>
                  <a:lnTo>
                    <a:pt x="328" y="229"/>
                  </a:lnTo>
                  <a:cubicBezTo>
                    <a:pt x="321" y="183"/>
                    <a:pt x="307" y="153"/>
                    <a:pt x="284" y="153"/>
                  </a:cubicBezTo>
                  <a:cubicBezTo>
                    <a:pt x="281" y="153"/>
                    <a:pt x="278" y="154"/>
                    <a:pt x="274" y="155"/>
                  </a:cubicBezTo>
                  <a:cubicBezTo>
                    <a:pt x="1" y="255"/>
                    <a:pt x="70" y="1204"/>
                    <a:pt x="70" y="1204"/>
                  </a:cubicBezTo>
                  <a:cubicBezTo>
                    <a:pt x="104" y="1485"/>
                    <a:pt x="249" y="1759"/>
                    <a:pt x="563" y="1759"/>
                  </a:cubicBezTo>
                  <a:cubicBezTo>
                    <a:pt x="616" y="1759"/>
                    <a:pt x="674" y="1751"/>
                    <a:pt x="737" y="1734"/>
                  </a:cubicBezTo>
                  <a:cubicBezTo>
                    <a:pt x="1136" y="1636"/>
                    <a:pt x="1013" y="668"/>
                    <a:pt x="865" y="554"/>
                  </a:cubicBezTo>
                  <a:cubicBezTo>
                    <a:pt x="847" y="540"/>
                    <a:pt x="832" y="534"/>
                    <a:pt x="818" y="534"/>
                  </a:cubicBezTo>
                  <a:cubicBezTo>
                    <a:pt x="783" y="534"/>
                    <a:pt x="762" y="574"/>
                    <a:pt x="749" y="627"/>
                  </a:cubicBezTo>
                  <a:lnTo>
                    <a:pt x="749" y="627"/>
                  </a:lnTo>
                  <a:cubicBezTo>
                    <a:pt x="758" y="418"/>
                    <a:pt x="748" y="133"/>
                    <a:pt x="642" y="24"/>
                  </a:cubicBezTo>
                  <a:cubicBezTo>
                    <a:pt x="627" y="8"/>
                    <a:pt x="613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 rot="-746283">
              <a:off x="6597908" y="927037"/>
              <a:ext cx="25936" cy="7614"/>
            </a:xfrm>
            <a:custGeom>
              <a:avLst/>
              <a:gdLst/>
              <a:ahLst/>
              <a:cxnLst/>
              <a:rect l="l" t="t" r="r" b="b"/>
              <a:pathLst>
                <a:path w="545" h="160" extrusionOk="0">
                  <a:moveTo>
                    <a:pt x="353" y="1"/>
                  </a:moveTo>
                  <a:cubicBezTo>
                    <a:pt x="200" y="1"/>
                    <a:pt x="38" y="81"/>
                    <a:pt x="28" y="84"/>
                  </a:cubicBezTo>
                  <a:cubicBezTo>
                    <a:pt x="8" y="96"/>
                    <a:pt x="0" y="118"/>
                    <a:pt x="11" y="137"/>
                  </a:cubicBezTo>
                  <a:cubicBezTo>
                    <a:pt x="20" y="151"/>
                    <a:pt x="34" y="160"/>
                    <a:pt x="48" y="160"/>
                  </a:cubicBezTo>
                  <a:cubicBezTo>
                    <a:pt x="53" y="160"/>
                    <a:pt x="61" y="160"/>
                    <a:pt x="64" y="154"/>
                  </a:cubicBezTo>
                  <a:cubicBezTo>
                    <a:pt x="121" y="129"/>
                    <a:pt x="249" y="80"/>
                    <a:pt x="356" y="80"/>
                  </a:cubicBezTo>
                  <a:cubicBezTo>
                    <a:pt x="402" y="80"/>
                    <a:pt x="443" y="89"/>
                    <a:pt x="474" y="112"/>
                  </a:cubicBezTo>
                  <a:cubicBezTo>
                    <a:pt x="483" y="118"/>
                    <a:pt x="492" y="121"/>
                    <a:pt x="500" y="121"/>
                  </a:cubicBezTo>
                  <a:cubicBezTo>
                    <a:pt x="512" y="121"/>
                    <a:pt x="522" y="116"/>
                    <a:pt x="530" y="107"/>
                  </a:cubicBezTo>
                  <a:cubicBezTo>
                    <a:pt x="544" y="90"/>
                    <a:pt x="541" y="65"/>
                    <a:pt x="525" y="51"/>
                  </a:cubicBezTo>
                  <a:cubicBezTo>
                    <a:pt x="476" y="14"/>
                    <a:pt x="415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 rot="-746283">
              <a:off x="6608818" y="898608"/>
              <a:ext cx="7329" cy="27554"/>
            </a:xfrm>
            <a:custGeom>
              <a:avLst/>
              <a:gdLst/>
              <a:ahLst/>
              <a:cxnLst/>
              <a:rect l="l" t="t" r="r" b="b"/>
              <a:pathLst>
                <a:path w="154" h="579" extrusionOk="0">
                  <a:moveTo>
                    <a:pt x="109" y="0"/>
                  </a:moveTo>
                  <a:cubicBezTo>
                    <a:pt x="92" y="0"/>
                    <a:pt x="75" y="13"/>
                    <a:pt x="73" y="32"/>
                  </a:cubicBezTo>
                  <a:cubicBezTo>
                    <a:pt x="70" y="49"/>
                    <a:pt x="1" y="398"/>
                    <a:pt x="42" y="551"/>
                  </a:cubicBezTo>
                  <a:cubicBezTo>
                    <a:pt x="45" y="568"/>
                    <a:pt x="62" y="579"/>
                    <a:pt x="79" y="579"/>
                  </a:cubicBezTo>
                  <a:cubicBezTo>
                    <a:pt x="84" y="579"/>
                    <a:pt x="87" y="579"/>
                    <a:pt x="87" y="576"/>
                  </a:cubicBezTo>
                  <a:cubicBezTo>
                    <a:pt x="107" y="568"/>
                    <a:pt x="120" y="548"/>
                    <a:pt x="115" y="526"/>
                  </a:cubicBezTo>
                  <a:cubicBezTo>
                    <a:pt x="87" y="420"/>
                    <a:pt x="129" y="144"/>
                    <a:pt x="148" y="46"/>
                  </a:cubicBezTo>
                  <a:cubicBezTo>
                    <a:pt x="154" y="24"/>
                    <a:pt x="140" y="4"/>
                    <a:pt x="118" y="2"/>
                  </a:cubicBezTo>
                  <a:cubicBezTo>
                    <a:pt x="115" y="1"/>
                    <a:pt x="112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 rot="-746283">
              <a:off x="6600206" y="900418"/>
              <a:ext cx="6187" cy="29934"/>
            </a:xfrm>
            <a:custGeom>
              <a:avLst/>
              <a:gdLst/>
              <a:ahLst/>
              <a:cxnLst/>
              <a:rect l="l" t="t" r="r" b="b"/>
              <a:pathLst>
                <a:path w="130" h="629" extrusionOk="0">
                  <a:moveTo>
                    <a:pt x="54" y="1"/>
                  </a:moveTo>
                  <a:cubicBezTo>
                    <a:pt x="29" y="1"/>
                    <a:pt x="12" y="20"/>
                    <a:pt x="12" y="40"/>
                  </a:cubicBezTo>
                  <a:cubicBezTo>
                    <a:pt x="12" y="121"/>
                    <a:pt x="1" y="517"/>
                    <a:pt x="51" y="609"/>
                  </a:cubicBezTo>
                  <a:cubicBezTo>
                    <a:pt x="57" y="623"/>
                    <a:pt x="71" y="629"/>
                    <a:pt x="85" y="629"/>
                  </a:cubicBezTo>
                  <a:cubicBezTo>
                    <a:pt x="93" y="629"/>
                    <a:pt x="98" y="629"/>
                    <a:pt x="101" y="623"/>
                  </a:cubicBezTo>
                  <a:cubicBezTo>
                    <a:pt x="124" y="612"/>
                    <a:pt x="129" y="592"/>
                    <a:pt x="121" y="570"/>
                  </a:cubicBezTo>
                  <a:cubicBezTo>
                    <a:pt x="93" y="517"/>
                    <a:pt x="85" y="232"/>
                    <a:pt x="93" y="43"/>
                  </a:cubicBezTo>
                  <a:cubicBezTo>
                    <a:pt x="93" y="23"/>
                    <a:pt x="7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 rot="-746283">
              <a:off x="6624046" y="912603"/>
              <a:ext cx="16609" cy="27935"/>
            </a:xfrm>
            <a:custGeom>
              <a:avLst/>
              <a:gdLst/>
              <a:ahLst/>
              <a:cxnLst/>
              <a:rect l="l" t="t" r="r" b="b"/>
              <a:pathLst>
                <a:path w="349" h="587" extrusionOk="0">
                  <a:moveTo>
                    <a:pt x="152" y="1"/>
                  </a:moveTo>
                  <a:cubicBezTo>
                    <a:pt x="138" y="1"/>
                    <a:pt x="123" y="7"/>
                    <a:pt x="109" y="18"/>
                  </a:cubicBezTo>
                  <a:cubicBezTo>
                    <a:pt x="0" y="104"/>
                    <a:pt x="22" y="434"/>
                    <a:pt x="28" y="498"/>
                  </a:cubicBezTo>
                  <a:cubicBezTo>
                    <a:pt x="28" y="518"/>
                    <a:pt x="47" y="534"/>
                    <a:pt x="65" y="534"/>
                  </a:cubicBezTo>
                  <a:cubicBezTo>
                    <a:pt x="67" y="534"/>
                    <a:pt x="68" y="534"/>
                    <a:pt x="70" y="534"/>
                  </a:cubicBezTo>
                  <a:cubicBezTo>
                    <a:pt x="92" y="534"/>
                    <a:pt x="109" y="512"/>
                    <a:pt x="106" y="492"/>
                  </a:cubicBezTo>
                  <a:cubicBezTo>
                    <a:pt x="95" y="353"/>
                    <a:pt x="98" y="141"/>
                    <a:pt x="151" y="85"/>
                  </a:cubicBezTo>
                  <a:cubicBezTo>
                    <a:pt x="190" y="127"/>
                    <a:pt x="237" y="330"/>
                    <a:pt x="271" y="551"/>
                  </a:cubicBezTo>
                  <a:cubicBezTo>
                    <a:pt x="273" y="573"/>
                    <a:pt x="287" y="587"/>
                    <a:pt x="307" y="587"/>
                  </a:cubicBezTo>
                  <a:lnTo>
                    <a:pt x="312" y="587"/>
                  </a:lnTo>
                  <a:cubicBezTo>
                    <a:pt x="332" y="581"/>
                    <a:pt x="349" y="562"/>
                    <a:pt x="346" y="540"/>
                  </a:cubicBezTo>
                  <a:cubicBezTo>
                    <a:pt x="321" y="355"/>
                    <a:pt x="271" y="46"/>
                    <a:pt x="176" y="7"/>
                  </a:cubicBezTo>
                  <a:cubicBezTo>
                    <a:pt x="168" y="3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 rot="-746283">
              <a:off x="6652988" y="831944"/>
              <a:ext cx="14515" cy="150097"/>
            </a:xfrm>
            <a:custGeom>
              <a:avLst/>
              <a:gdLst/>
              <a:ahLst/>
              <a:cxnLst/>
              <a:rect l="l" t="t" r="r" b="b"/>
              <a:pathLst>
                <a:path w="305" h="3154" extrusionOk="0">
                  <a:moveTo>
                    <a:pt x="44" y="0"/>
                  </a:moveTo>
                  <a:cubicBezTo>
                    <a:pt x="43" y="0"/>
                    <a:pt x="41" y="0"/>
                    <a:pt x="40" y="1"/>
                  </a:cubicBezTo>
                  <a:cubicBezTo>
                    <a:pt x="20" y="1"/>
                    <a:pt x="1" y="20"/>
                    <a:pt x="6" y="42"/>
                  </a:cubicBezTo>
                  <a:cubicBezTo>
                    <a:pt x="6" y="68"/>
                    <a:pt x="229" y="2537"/>
                    <a:pt x="98" y="3100"/>
                  </a:cubicBezTo>
                  <a:cubicBezTo>
                    <a:pt x="95" y="3122"/>
                    <a:pt x="109" y="3142"/>
                    <a:pt x="132" y="3150"/>
                  </a:cubicBezTo>
                  <a:cubicBezTo>
                    <a:pt x="134" y="3153"/>
                    <a:pt x="137" y="3153"/>
                    <a:pt x="140" y="3153"/>
                  </a:cubicBezTo>
                  <a:cubicBezTo>
                    <a:pt x="162" y="3153"/>
                    <a:pt x="176" y="3142"/>
                    <a:pt x="176" y="3117"/>
                  </a:cubicBezTo>
                  <a:cubicBezTo>
                    <a:pt x="305" y="2542"/>
                    <a:pt x="93" y="137"/>
                    <a:pt x="81" y="34"/>
                  </a:cubicBezTo>
                  <a:cubicBezTo>
                    <a:pt x="81" y="16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 rot="-746283">
              <a:off x="6605201" y="1010646"/>
              <a:ext cx="32551" cy="99367"/>
            </a:xfrm>
            <a:custGeom>
              <a:avLst/>
              <a:gdLst/>
              <a:ahLst/>
              <a:cxnLst/>
              <a:rect l="l" t="t" r="r" b="b"/>
              <a:pathLst>
                <a:path w="684" h="2088" extrusionOk="0">
                  <a:moveTo>
                    <a:pt x="143" y="0"/>
                  </a:moveTo>
                  <a:cubicBezTo>
                    <a:pt x="80" y="0"/>
                    <a:pt x="35" y="16"/>
                    <a:pt x="31" y="17"/>
                  </a:cubicBezTo>
                  <a:cubicBezTo>
                    <a:pt x="8" y="26"/>
                    <a:pt x="0" y="45"/>
                    <a:pt x="6" y="68"/>
                  </a:cubicBezTo>
                  <a:cubicBezTo>
                    <a:pt x="13" y="84"/>
                    <a:pt x="27" y="94"/>
                    <a:pt x="45" y="94"/>
                  </a:cubicBezTo>
                  <a:cubicBezTo>
                    <a:pt x="48" y="94"/>
                    <a:pt x="52" y="94"/>
                    <a:pt x="56" y="93"/>
                  </a:cubicBezTo>
                  <a:cubicBezTo>
                    <a:pt x="56" y="93"/>
                    <a:pt x="89" y="81"/>
                    <a:pt x="137" y="81"/>
                  </a:cubicBezTo>
                  <a:cubicBezTo>
                    <a:pt x="189" y="81"/>
                    <a:pt x="258" y="95"/>
                    <a:pt x="324" y="151"/>
                  </a:cubicBezTo>
                  <a:cubicBezTo>
                    <a:pt x="499" y="305"/>
                    <a:pt x="647" y="754"/>
                    <a:pt x="379" y="2040"/>
                  </a:cubicBezTo>
                  <a:cubicBezTo>
                    <a:pt x="377" y="2062"/>
                    <a:pt x="391" y="2079"/>
                    <a:pt x="410" y="2087"/>
                  </a:cubicBezTo>
                  <a:lnTo>
                    <a:pt x="421" y="2087"/>
                  </a:lnTo>
                  <a:cubicBezTo>
                    <a:pt x="438" y="2087"/>
                    <a:pt x="458" y="2073"/>
                    <a:pt x="460" y="2054"/>
                  </a:cubicBezTo>
                  <a:cubicBezTo>
                    <a:pt x="684" y="994"/>
                    <a:pt x="658" y="333"/>
                    <a:pt x="379" y="90"/>
                  </a:cubicBezTo>
                  <a:cubicBezTo>
                    <a:pt x="298" y="18"/>
                    <a:pt x="21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 rot="-746283">
              <a:off x="6694812" y="1195028"/>
              <a:ext cx="88469" cy="8566"/>
            </a:xfrm>
            <a:custGeom>
              <a:avLst/>
              <a:gdLst/>
              <a:ahLst/>
              <a:cxnLst/>
              <a:rect l="l" t="t" r="r" b="b"/>
              <a:pathLst>
                <a:path w="1859" h="180" extrusionOk="0">
                  <a:moveTo>
                    <a:pt x="1811" y="0"/>
                  </a:moveTo>
                  <a:cubicBezTo>
                    <a:pt x="1806" y="0"/>
                    <a:pt x="1800" y="1"/>
                    <a:pt x="1795" y="3"/>
                  </a:cubicBezTo>
                  <a:cubicBezTo>
                    <a:pt x="1791" y="7"/>
                    <a:pt x="1576" y="99"/>
                    <a:pt x="1072" y="99"/>
                  </a:cubicBezTo>
                  <a:cubicBezTo>
                    <a:pt x="812" y="99"/>
                    <a:pt x="474" y="75"/>
                    <a:pt x="48" y="1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5" y="0"/>
                    <a:pt x="6" y="14"/>
                    <a:pt x="4" y="31"/>
                  </a:cubicBezTo>
                  <a:cubicBezTo>
                    <a:pt x="1" y="54"/>
                    <a:pt x="15" y="73"/>
                    <a:pt x="34" y="79"/>
                  </a:cubicBezTo>
                  <a:cubicBezTo>
                    <a:pt x="467" y="154"/>
                    <a:pt x="810" y="179"/>
                    <a:pt x="1075" y="179"/>
                  </a:cubicBezTo>
                  <a:cubicBezTo>
                    <a:pt x="1594" y="179"/>
                    <a:pt x="1814" y="84"/>
                    <a:pt x="1825" y="76"/>
                  </a:cubicBezTo>
                  <a:cubicBezTo>
                    <a:pt x="1848" y="68"/>
                    <a:pt x="1859" y="45"/>
                    <a:pt x="1848" y="26"/>
                  </a:cubicBezTo>
                  <a:cubicBezTo>
                    <a:pt x="1839" y="9"/>
                    <a:pt x="1826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 rot="-746283">
              <a:off x="6558405" y="1222439"/>
              <a:ext cx="73573" cy="10137"/>
            </a:xfrm>
            <a:custGeom>
              <a:avLst/>
              <a:gdLst/>
              <a:ahLst/>
              <a:cxnLst/>
              <a:rect l="l" t="t" r="r" b="b"/>
              <a:pathLst>
                <a:path w="1546" h="213" extrusionOk="0">
                  <a:moveTo>
                    <a:pt x="50" y="0"/>
                  </a:moveTo>
                  <a:cubicBezTo>
                    <a:pt x="37" y="0"/>
                    <a:pt x="23" y="6"/>
                    <a:pt x="14" y="17"/>
                  </a:cubicBezTo>
                  <a:cubicBezTo>
                    <a:pt x="0" y="34"/>
                    <a:pt x="3" y="59"/>
                    <a:pt x="23" y="73"/>
                  </a:cubicBezTo>
                  <a:cubicBezTo>
                    <a:pt x="31" y="79"/>
                    <a:pt x="218" y="212"/>
                    <a:pt x="712" y="212"/>
                  </a:cubicBezTo>
                  <a:cubicBezTo>
                    <a:pt x="921" y="212"/>
                    <a:pt x="1183" y="190"/>
                    <a:pt x="1509" y="120"/>
                  </a:cubicBezTo>
                  <a:cubicBezTo>
                    <a:pt x="1532" y="118"/>
                    <a:pt x="1546" y="98"/>
                    <a:pt x="1543" y="76"/>
                  </a:cubicBezTo>
                  <a:cubicBezTo>
                    <a:pt x="1538" y="58"/>
                    <a:pt x="1521" y="45"/>
                    <a:pt x="1501" y="45"/>
                  </a:cubicBezTo>
                  <a:cubicBezTo>
                    <a:pt x="1499" y="45"/>
                    <a:pt x="1497" y="45"/>
                    <a:pt x="1496" y="45"/>
                  </a:cubicBezTo>
                  <a:cubicBezTo>
                    <a:pt x="1178" y="108"/>
                    <a:pt x="924" y="131"/>
                    <a:pt x="723" y="131"/>
                  </a:cubicBezTo>
                  <a:cubicBezTo>
                    <a:pt x="252" y="131"/>
                    <a:pt x="76" y="8"/>
                    <a:pt x="70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 rot="-746283">
              <a:off x="6598395" y="1104450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6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6"/>
                    <a:pt x="45" y="26"/>
                    <a:pt x="48" y="48"/>
                  </a:cubicBezTo>
                  <a:cubicBezTo>
                    <a:pt x="56" y="104"/>
                    <a:pt x="70" y="271"/>
                    <a:pt x="14" y="341"/>
                  </a:cubicBezTo>
                  <a:cubicBezTo>
                    <a:pt x="0" y="358"/>
                    <a:pt x="3" y="383"/>
                    <a:pt x="20" y="397"/>
                  </a:cubicBezTo>
                  <a:cubicBezTo>
                    <a:pt x="28" y="402"/>
                    <a:pt x="34" y="405"/>
                    <a:pt x="45" y="405"/>
                  </a:cubicBezTo>
                  <a:cubicBezTo>
                    <a:pt x="59" y="405"/>
                    <a:pt x="70" y="400"/>
                    <a:pt x="76" y="388"/>
                  </a:cubicBezTo>
                  <a:cubicBezTo>
                    <a:pt x="165" y="277"/>
                    <a:pt x="129" y="56"/>
                    <a:pt x="126" y="34"/>
                  </a:cubicBezTo>
                  <a:cubicBezTo>
                    <a:pt x="123" y="14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 rot="-746283">
              <a:off x="6601513" y="1077934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7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6"/>
                    <a:pt x="45" y="26"/>
                    <a:pt x="51" y="48"/>
                  </a:cubicBezTo>
                  <a:cubicBezTo>
                    <a:pt x="56" y="104"/>
                    <a:pt x="70" y="271"/>
                    <a:pt x="15" y="341"/>
                  </a:cubicBezTo>
                  <a:cubicBezTo>
                    <a:pt x="1" y="358"/>
                    <a:pt x="3" y="383"/>
                    <a:pt x="23" y="397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9" y="405"/>
                    <a:pt x="70" y="402"/>
                    <a:pt x="76" y="388"/>
                  </a:cubicBezTo>
                  <a:cubicBezTo>
                    <a:pt x="165" y="277"/>
                    <a:pt x="129" y="56"/>
                    <a:pt x="126" y="34"/>
                  </a:cubicBezTo>
                  <a:cubicBezTo>
                    <a:pt x="124" y="14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 rot="-746283">
              <a:off x="6612817" y="1105769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4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59" y="3"/>
                    <a:pt x="45" y="26"/>
                    <a:pt x="48" y="45"/>
                  </a:cubicBezTo>
                  <a:cubicBezTo>
                    <a:pt x="56" y="101"/>
                    <a:pt x="68" y="268"/>
                    <a:pt x="15" y="338"/>
                  </a:cubicBezTo>
                  <a:cubicBezTo>
                    <a:pt x="1" y="355"/>
                    <a:pt x="3" y="380"/>
                    <a:pt x="20" y="394"/>
                  </a:cubicBezTo>
                  <a:cubicBezTo>
                    <a:pt x="28" y="402"/>
                    <a:pt x="34" y="405"/>
                    <a:pt x="45" y="405"/>
                  </a:cubicBezTo>
                  <a:cubicBezTo>
                    <a:pt x="56" y="405"/>
                    <a:pt x="65" y="402"/>
                    <a:pt x="76" y="388"/>
                  </a:cubicBezTo>
                  <a:cubicBezTo>
                    <a:pt x="162" y="277"/>
                    <a:pt x="129" y="56"/>
                    <a:pt x="126" y="31"/>
                  </a:cubicBezTo>
                  <a:cubicBezTo>
                    <a:pt x="121" y="13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 rot="-746283">
              <a:off x="6618198" y="1136356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9" y="0"/>
                  </a:moveTo>
                  <a:cubicBezTo>
                    <a:pt x="85" y="0"/>
                    <a:pt x="82" y="1"/>
                    <a:pt x="79" y="1"/>
                  </a:cubicBezTo>
                  <a:cubicBezTo>
                    <a:pt x="59" y="4"/>
                    <a:pt x="45" y="24"/>
                    <a:pt x="48" y="46"/>
                  </a:cubicBezTo>
                  <a:cubicBezTo>
                    <a:pt x="56" y="102"/>
                    <a:pt x="68" y="269"/>
                    <a:pt x="15" y="339"/>
                  </a:cubicBezTo>
                  <a:cubicBezTo>
                    <a:pt x="1" y="356"/>
                    <a:pt x="3" y="381"/>
                    <a:pt x="20" y="395"/>
                  </a:cubicBezTo>
                  <a:cubicBezTo>
                    <a:pt x="29" y="400"/>
                    <a:pt x="34" y="406"/>
                    <a:pt x="45" y="406"/>
                  </a:cubicBezTo>
                  <a:cubicBezTo>
                    <a:pt x="56" y="406"/>
                    <a:pt x="70" y="400"/>
                    <a:pt x="76" y="386"/>
                  </a:cubicBezTo>
                  <a:cubicBezTo>
                    <a:pt x="163" y="275"/>
                    <a:pt x="129" y="57"/>
                    <a:pt x="126" y="32"/>
                  </a:cubicBezTo>
                  <a:cubicBezTo>
                    <a:pt x="121" y="13"/>
                    <a:pt x="107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 rot="-746283">
              <a:off x="6603670" y="1135223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5" y="1"/>
                  </a:moveTo>
                  <a:cubicBezTo>
                    <a:pt x="83" y="1"/>
                    <a:pt x="81" y="1"/>
                    <a:pt x="79" y="1"/>
                  </a:cubicBezTo>
                  <a:cubicBezTo>
                    <a:pt x="59" y="7"/>
                    <a:pt x="45" y="26"/>
                    <a:pt x="48" y="49"/>
                  </a:cubicBezTo>
                  <a:cubicBezTo>
                    <a:pt x="57" y="104"/>
                    <a:pt x="68" y="272"/>
                    <a:pt x="12" y="342"/>
                  </a:cubicBezTo>
                  <a:cubicBezTo>
                    <a:pt x="1" y="358"/>
                    <a:pt x="4" y="383"/>
                    <a:pt x="20" y="397"/>
                  </a:cubicBezTo>
                  <a:cubicBezTo>
                    <a:pt x="29" y="403"/>
                    <a:pt x="34" y="406"/>
                    <a:pt x="45" y="406"/>
                  </a:cubicBezTo>
                  <a:cubicBezTo>
                    <a:pt x="57" y="406"/>
                    <a:pt x="71" y="400"/>
                    <a:pt x="76" y="389"/>
                  </a:cubicBezTo>
                  <a:cubicBezTo>
                    <a:pt x="163" y="277"/>
                    <a:pt x="129" y="57"/>
                    <a:pt x="126" y="35"/>
                  </a:cubicBezTo>
                  <a:cubicBezTo>
                    <a:pt x="121" y="14"/>
                    <a:pt x="104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 rot="-746283">
              <a:off x="6610548" y="1162009"/>
              <a:ext cx="7852" cy="19274"/>
            </a:xfrm>
            <a:custGeom>
              <a:avLst/>
              <a:gdLst/>
              <a:ahLst/>
              <a:cxnLst/>
              <a:rect l="l" t="t" r="r" b="b"/>
              <a:pathLst>
                <a:path w="165" h="405" extrusionOk="0">
                  <a:moveTo>
                    <a:pt x="86" y="0"/>
                  </a:moveTo>
                  <a:cubicBezTo>
                    <a:pt x="85" y="0"/>
                    <a:pt x="83" y="0"/>
                    <a:pt x="81" y="0"/>
                  </a:cubicBezTo>
                  <a:cubicBezTo>
                    <a:pt x="59" y="3"/>
                    <a:pt x="45" y="26"/>
                    <a:pt x="51" y="45"/>
                  </a:cubicBezTo>
                  <a:cubicBezTo>
                    <a:pt x="56" y="101"/>
                    <a:pt x="70" y="268"/>
                    <a:pt x="14" y="338"/>
                  </a:cubicBezTo>
                  <a:cubicBezTo>
                    <a:pt x="0" y="355"/>
                    <a:pt x="3" y="380"/>
                    <a:pt x="23" y="394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6" y="405"/>
                    <a:pt x="67" y="397"/>
                    <a:pt x="78" y="388"/>
                  </a:cubicBezTo>
                  <a:cubicBezTo>
                    <a:pt x="165" y="277"/>
                    <a:pt x="129" y="56"/>
                    <a:pt x="126" y="31"/>
                  </a:cubicBezTo>
                  <a:cubicBezTo>
                    <a:pt x="123" y="13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 rot="-746283">
              <a:off x="6750406" y="1068052"/>
              <a:ext cx="7852" cy="19321"/>
            </a:xfrm>
            <a:custGeom>
              <a:avLst/>
              <a:gdLst/>
              <a:ahLst/>
              <a:cxnLst/>
              <a:rect l="l" t="t" r="r" b="b"/>
              <a:pathLst>
                <a:path w="165" h="406" extrusionOk="0">
                  <a:moveTo>
                    <a:pt x="87" y="1"/>
                  </a:moveTo>
                  <a:cubicBezTo>
                    <a:pt x="85" y="1"/>
                    <a:pt x="83" y="1"/>
                    <a:pt x="81" y="1"/>
                  </a:cubicBezTo>
                  <a:cubicBezTo>
                    <a:pt x="61" y="4"/>
                    <a:pt x="47" y="26"/>
                    <a:pt x="50" y="46"/>
                  </a:cubicBezTo>
                  <a:cubicBezTo>
                    <a:pt x="56" y="101"/>
                    <a:pt x="70" y="269"/>
                    <a:pt x="14" y="339"/>
                  </a:cubicBezTo>
                  <a:cubicBezTo>
                    <a:pt x="0" y="358"/>
                    <a:pt x="6" y="380"/>
                    <a:pt x="22" y="394"/>
                  </a:cubicBezTo>
                  <a:cubicBezTo>
                    <a:pt x="28" y="403"/>
                    <a:pt x="36" y="406"/>
                    <a:pt x="45" y="406"/>
                  </a:cubicBezTo>
                  <a:cubicBezTo>
                    <a:pt x="61" y="406"/>
                    <a:pt x="70" y="400"/>
                    <a:pt x="78" y="389"/>
                  </a:cubicBezTo>
                  <a:cubicBezTo>
                    <a:pt x="165" y="277"/>
                    <a:pt x="131" y="57"/>
                    <a:pt x="126" y="32"/>
                  </a:cubicBezTo>
                  <a:cubicBezTo>
                    <a:pt x="12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 rot="-746283">
              <a:off x="6753619" y="1041526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5" y="1"/>
                  </a:moveTo>
                  <a:cubicBezTo>
                    <a:pt x="83" y="1"/>
                    <a:pt x="81" y="1"/>
                    <a:pt x="79" y="1"/>
                  </a:cubicBezTo>
                  <a:cubicBezTo>
                    <a:pt x="60" y="4"/>
                    <a:pt x="46" y="26"/>
                    <a:pt x="48" y="46"/>
                  </a:cubicBezTo>
                  <a:cubicBezTo>
                    <a:pt x="57" y="101"/>
                    <a:pt x="71" y="269"/>
                    <a:pt x="15" y="339"/>
                  </a:cubicBezTo>
                  <a:cubicBezTo>
                    <a:pt x="1" y="358"/>
                    <a:pt x="4" y="380"/>
                    <a:pt x="20" y="394"/>
                  </a:cubicBezTo>
                  <a:cubicBezTo>
                    <a:pt x="29" y="403"/>
                    <a:pt x="34" y="405"/>
                    <a:pt x="46" y="405"/>
                  </a:cubicBezTo>
                  <a:cubicBezTo>
                    <a:pt x="60" y="405"/>
                    <a:pt x="68" y="403"/>
                    <a:pt x="76" y="389"/>
                  </a:cubicBezTo>
                  <a:cubicBezTo>
                    <a:pt x="163" y="277"/>
                    <a:pt x="129" y="57"/>
                    <a:pt x="126" y="32"/>
                  </a:cubicBezTo>
                  <a:cubicBezTo>
                    <a:pt x="121" y="14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 rot="-746283">
              <a:off x="6764682" y="1069339"/>
              <a:ext cx="7852" cy="19369"/>
            </a:xfrm>
            <a:custGeom>
              <a:avLst/>
              <a:gdLst/>
              <a:ahLst/>
              <a:cxnLst/>
              <a:rect l="l" t="t" r="r" b="b"/>
              <a:pathLst>
                <a:path w="165" h="407" extrusionOk="0">
                  <a:moveTo>
                    <a:pt x="90" y="1"/>
                  </a:moveTo>
                  <a:cubicBezTo>
                    <a:pt x="87" y="1"/>
                    <a:pt x="84" y="1"/>
                    <a:pt x="81" y="2"/>
                  </a:cubicBezTo>
                  <a:cubicBezTo>
                    <a:pt x="59" y="5"/>
                    <a:pt x="45" y="24"/>
                    <a:pt x="48" y="47"/>
                  </a:cubicBezTo>
                  <a:cubicBezTo>
                    <a:pt x="56" y="102"/>
                    <a:pt x="70" y="270"/>
                    <a:pt x="14" y="340"/>
                  </a:cubicBezTo>
                  <a:cubicBezTo>
                    <a:pt x="0" y="356"/>
                    <a:pt x="3" y="381"/>
                    <a:pt x="20" y="395"/>
                  </a:cubicBezTo>
                  <a:cubicBezTo>
                    <a:pt x="28" y="401"/>
                    <a:pt x="34" y="407"/>
                    <a:pt x="45" y="407"/>
                  </a:cubicBezTo>
                  <a:cubicBezTo>
                    <a:pt x="56" y="407"/>
                    <a:pt x="70" y="401"/>
                    <a:pt x="76" y="387"/>
                  </a:cubicBezTo>
                  <a:cubicBezTo>
                    <a:pt x="165" y="275"/>
                    <a:pt x="129" y="58"/>
                    <a:pt x="126" y="33"/>
                  </a:cubicBezTo>
                  <a:cubicBezTo>
                    <a:pt x="124" y="14"/>
                    <a:pt x="107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 rot="-746283">
              <a:off x="6770048" y="1099875"/>
              <a:ext cx="7900" cy="19321"/>
            </a:xfrm>
            <a:custGeom>
              <a:avLst/>
              <a:gdLst/>
              <a:ahLst/>
              <a:cxnLst/>
              <a:rect l="l" t="t" r="r" b="b"/>
              <a:pathLst>
                <a:path w="166" h="406" extrusionOk="0">
                  <a:moveTo>
                    <a:pt x="86" y="1"/>
                  </a:moveTo>
                  <a:cubicBezTo>
                    <a:pt x="85" y="1"/>
                    <a:pt x="83" y="1"/>
                    <a:pt x="81" y="1"/>
                  </a:cubicBezTo>
                  <a:cubicBezTo>
                    <a:pt x="59" y="7"/>
                    <a:pt x="45" y="26"/>
                    <a:pt x="48" y="49"/>
                  </a:cubicBezTo>
                  <a:cubicBezTo>
                    <a:pt x="56" y="104"/>
                    <a:pt x="70" y="272"/>
                    <a:pt x="14" y="341"/>
                  </a:cubicBezTo>
                  <a:cubicBezTo>
                    <a:pt x="0" y="358"/>
                    <a:pt x="3" y="383"/>
                    <a:pt x="20" y="397"/>
                  </a:cubicBezTo>
                  <a:cubicBezTo>
                    <a:pt x="28" y="403"/>
                    <a:pt x="34" y="406"/>
                    <a:pt x="45" y="406"/>
                  </a:cubicBezTo>
                  <a:cubicBezTo>
                    <a:pt x="59" y="406"/>
                    <a:pt x="70" y="403"/>
                    <a:pt x="76" y="389"/>
                  </a:cubicBezTo>
                  <a:cubicBezTo>
                    <a:pt x="165" y="277"/>
                    <a:pt x="129" y="57"/>
                    <a:pt x="126" y="35"/>
                  </a:cubicBezTo>
                  <a:cubicBezTo>
                    <a:pt x="123" y="14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 rot="-746283">
              <a:off x="6755690" y="1098856"/>
              <a:ext cx="7852" cy="19321"/>
            </a:xfrm>
            <a:custGeom>
              <a:avLst/>
              <a:gdLst/>
              <a:ahLst/>
              <a:cxnLst/>
              <a:rect l="l" t="t" r="r" b="b"/>
              <a:pathLst>
                <a:path w="165" h="406" extrusionOk="0">
                  <a:moveTo>
                    <a:pt x="86" y="0"/>
                  </a:moveTo>
                  <a:cubicBezTo>
                    <a:pt x="85" y="0"/>
                    <a:pt x="83" y="0"/>
                    <a:pt x="81" y="1"/>
                  </a:cubicBezTo>
                  <a:cubicBezTo>
                    <a:pt x="59" y="3"/>
                    <a:pt x="45" y="26"/>
                    <a:pt x="51" y="45"/>
                  </a:cubicBezTo>
                  <a:cubicBezTo>
                    <a:pt x="56" y="101"/>
                    <a:pt x="70" y="268"/>
                    <a:pt x="14" y="338"/>
                  </a:cubicBezTo>
                  <a:cubicBezTo>
                    <a:pt x="0" y="358"/>
                    <a:pt x="3" y="380"/>
                    <a:pt x="23" y="394"/>
                  </a:cubicBezTo>
                  <a:cubicBezTo>
                    <a:pt x="28" y="402"/>
                    <a:pt x="37" y="405"/>
                    <a:pt x="45" y="405"/>
                  </a:cubicBezTo>
                  <a:cubicBezTo>
                    <a:pt x="56" y="405"/>
                    <a:pt x="70" y="402"/>
                    <a:pt x="78" y="388"/>
                  </a:cubicBezTo>
                  <a:cubicBezTo>
                    <a:pt x="165" y="277"/>
                    <a:pt x="129" y="56"/>
                    <a:pt x="126" y="31"/>
                  </a:cubicBezTo>
                  <a:cubicBezTo>
                    <a:pt x="123" y="13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 rot="-746283">
              <a:off x="6762689" y="1125734"/>
              <a:ext cx="7757" cy="19321"/>
            </a:xfrm>
            <a:custGeom>
              <a:avLst/>
              <a:gdLst/>
              <a:ahLst/>
              <a:cxnLst/>
              <a:rect l="l" t="t" r="r" b="b"/>
              <a:pathLst>
                <a:path w="163" h="406" extrusionOk="0">
                  <a:moveTo>
                    <a:pt x="84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59" y="3"/>
                    <a:pt x="45" y="26"/>
                    <a:pt x="48" y="45"/>
                  </a:cubicBezTo>
                  <a:cubicBezTo>
                    <a:pt x="56" y="101"/>
                    <a:pt x="70" y="268"/>
                    <a:pt x="15" y="338"/>
                  </a:cubicBezTo>
                  <a:cubicBezTo>
                    <a:pt x="1" y="355"/>
                    <a:pt x="3" y="380"/>
                    <a:pt x="20" y="394"/>
                  </a:cubicBezTo>
                  <a:cubicBezTo>
                    <a:pt x="29" y="402"/>
                    <a:pt x="34" y="405"/>
                    <a:pt x="45" y="405"/>
                  </a:cubicBezTo>
                  <a:cubicBezTo>
                    <a:pt x="54" y="405"/>
                    <a:pt x="65" y="397"/>
                    <a:pt x="76" y="388"/>
                  </a:cubicBezTo>
                  <a:cubicBezTo>
                    <a:pt x="162" y="277"/>
                    <a:pt x="129" y="56"/>
                    <a:pt x="126" y="31"/>
                  </a:cubicBezTo>
                  <a:cubicBezTo>
                    <a:pt x="121" y="13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 rot="-746283">
              <a:off x="6514292" y="811587"/>
              <a:ext cx="78380" cy="49065"/>
            </a:xfrm>
            <a:custGeom>
              <a:avLst/>
              <a:gdLst/>
              <a:ahLst/>
              <a:cxnLst/>
              <a:rect l="l" t="t" r="r" b="b"/>
              <a:pathLst>
                <a:path w="1647" h="1031" extrusionOk="0">
                  <a:moveTo>
                    <a:pt x="1547" y="0"/>
                  </a:moveTo>
                  <a:cubicBezTo>
                    <a:pt x="1546" y="0"/>
                    <a:pt x="1544" y="0"/>
                    <a:pt x="1543" y="1"/>
                  </a:cubicBezTo>
                  <a:cubicBezTo>
                    <a:pt x="1520" y="3"/>
                    <a:pt x="1504" y="26"/>
                    <a:pt x="1507" y="45"/>
                  </a:cubicBezTo>
                  <a:cubicBezTo>
                    <a:pt x="1507" y="48"/>
                    <a:pt x="1562" y="492"/>
                    <a:pt x="1353" y="754"/>
                  </a:cubicBezTo>
                  <a:cubicBezTo>
                    <a:pt x="1267" y="865"/>
                    <a:pt x="1141" y="927"/>
                    <a:pt x="988" y="946"/>
                  </a:cubicBezTo>
                  <a:cubicBezTo>
                    <a:pt x="966" y="949"/>
                    <a:pt x="945" y="950"/>
                    <a:pt x="924" y="950"/>
                  </a:cubicBezTo>
                  <a:cubicBezTo>
                    <a:pt x="342" y="950"/>
                    <a:pt x="86" y="67"/>
                    <a:pt x="84" y="56"/>
                  </a:cubicBezTo>
                  <a:cubicBezTo>
                    <a:pt x="79" y="40"/>
                    <a:pt x="63" y="26"/>
                    <a:pt x="47" y="26"/>
                  </a:cubicBezTo>
                  <a:cubicBezTo>
                    <a:pt x="43" y="26"/>
                    <a:pt x="40" y="27"/>
                    <a:pt x="36" y="29"/>
                  </a:cubicBezTo>
                  <a:cubicBezTo>
                    <a:pt x="14" y="37"/>
                    <a:pt x="0" y="56"/>
                    <a:pt x="8" y="79"/>
                  </a:cubicBezTo>
                  <a:cubicBezTo>
                    <a:pt x="17" y="115"/>
                    <a:pt x="279" y="1030"/>
                    <a:pt x="921" y="1030"/>
                  </a:cubicBezTo>
                  <a:cubicBezTo>
                    <a:pt x="943" y="1030"/>
                    <a:pt x="965" y="1030"/>
                    <a:pt x="1002" y="1022"/>
                  </a:cubicBezTo>
                  <a:cubicBezTo>
                    <a:pt x="1180" y="1005"/>
                    <a:pt x="1320" y="932"/>
                    <a:pt x="1420" y="804"/>
                  </a:cubicBezTo>
                  <a:cubicBezTo>
                    <a:pt x="1646" y="514"/>
                    <a:pt x="1590" y="56"/>
                    <a:pt x="1587" y="37"/>
                  </a:cubicBezTo>
                  <a:cubicBezTo>
                    <a:pt x="1585" y="16"/>
                    <a:pt x="1565" y="0"/>
                    <a:pt x="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 rot="-746283">
              <a:off x="6463857" y="590213"/>
              <a:ext cx="180078" cy="167896"/>
            </a:xfrm>
            <a:custGeom>
              <a:avLst/>
              <a:gdLst/>
              <a:ahLst/>
              <a:cxnLst/>
              <a:rect l="l" t="t" r="r" b="b"/>
              <a:pathLst>
                <a:path w="3784" h="3528" extrusionOk="0">
                  <a:moveTo>
                    <a:pt x="2324" y="0"/>
                  </a:moveTo>
                  <a:cubicBezTo>
                    <a:pt x="1763" y="0"/>
                    <a:pt x="168" y="1170"/>
                    <a:pt x="168" y="1170"/>
                  </a:cubicBezTo>
                  <a:cubicBezTo>
                    <a:pt x="1" y="1335"/>
                    <a:pt x="690" y="3167"/>
                    <a:pt x="1038" y="3396"/>
                  </a:cubicBezTo>
                  <a:cubicBezTo>
                    <a:pt x="1184" y="3492"/>
                    <a:pt x="1528" y="3528"/>
                    <a:pt x="1888" y="3528"/>
                  </a:cubicBezTo>
                  <a:cubicBezTo>
                    <a:pt x="2375" y="3528"/>
                    <a:pt x="2890" y="3462"/>
                    <a:pt x="2980" y="3393"/>
                  </a:cubicBezTo>
                  <a:cubicBezTo>
                    <a:pt x="3784" y="2757"/>
                    <a:pt x="2852" y="219"/>
                    <a:pt x="2431" y="21"/>
                  </a:cubicBezTo>
                  <a:cubicBezTo>
                    <a:pt x="2401" y="7"/>
                    <a:pt x="2365" y="0"/>
                    <a:pt x="2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 rot="-746283">
              <a:off x="6535238" y="665507"/>
              <a:ext cx="22082" cy="28221"/>
            </a:xfrm>
            <a:custGeom>
              <a:avLst/>
              <a:gdLst/>
              <a:ahLst/>
              <a:cxnLst/>
              <a:rect l="l" t="t" r="r" b="b"/>
              <a:pathLst>
                <a:path w="464" h="593" extrusionOk="0">
                  <a:moveTo>
                    <a:pt x="282" y="0"/>
                  </a:moveTo>
                  <a:cubicBezTo>
                    <a:pt x="279" y="0"/>
                    <a:pt x="275" y="1"/>
                    <a:pt x="271" y="2"/>
                  </a:cubicBezTo>
                  <a:cubicBezTo>
                    <a:pt x="251" y="10"/>
                    <a:pt x="240" y="29"/>
                    <a:pt x="246" y="52"/>
                  </a:cubicBezTo>
                  <a:cubicBezTo>
                    <a:pt x="299" y="211"/>
                    <a:pt x="352" y="398"/>
                    <a:pt x="363" y="484"/>
                  </a:cubicBezTo>
                  <a:cubicBezTo>
                    <a:pt x="299" y="417"/>
                    <a:pt x="182" y="250"/>
                    <a:pt x="84" y="99"/>
                  </a:cubicBezTo>
                  <a:cubicBezTo>
                    <a:pt x="75" y="86"/>
                    <a:pt x="61" y="78"/>
                    <a:pt x="47" y="78"/>
                  </a:cubicBezTo>
                  <a:cubicBezTo>
                    <a:pt x="41" y="78"/>
                    <a:pt x="34" y="80"/>
                    <a:pt x="28" y="85"/>
                  </a:cubicBezTo>
                  <a:cubicBezTo>
                    <a:pt x="6" y="99"/>
                    <a:pt x="0" y="124"/>
                    <a:pt x="14" y="141"/>
                  </a:cubicBezTo>
                  <a:cubicBezTo>
                    <a:pt x="279" y="554"/>
                    <a:pt x="355" y="587"/>
                    <a:pt x="385" y="587"/>
                  </a:cubicBezTo>
                  <a:cubicBezTo>
                    <a:pt x="391" y="587"/>
                    <a:pt x="394" y="587"/>
                    <a:pt x="396" y="593"/>
                  </a:cubicBezTo>
                  <a:cubicBezTo>
                    <a:pt x="419" y="587"/>
                    <a:pt x="433" y="573"/>
                    <a:pt x="438" y="554"/>
                  </a:cubicBezTo>
                  <a:cubicBezTo>
                    <a:pt x="463" y="456"/>
                    <a:pt x="343" y="96"/>
                    <a:pt x="321" y="27"/>
                  </a:cubicBezTo>
                  <a:cubicBezTo>
                    <a:pt x="314" y="11"/>
                    <a:pt x="300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 rot="-746283">
              <a:off x="6584006" y="642708"/>
              <a:ext cx="22129" cy="28173"/>
            </a:xfrm>
            <a:custGeom>
              <a:avLst/>
              <a:gdLst/>
              <a:ahLst/>
              <a:cxnLst/>
              <a:rect l="l" t="t" r="r" b="b"/>
              <a:pathLst>
                <a:path w="465" h="592" extrusionOk="0">
                  <a:moveTo>
                    <a:pt x="286" y="0"/>
                  </a:moveTo>
                  <a:cubicBezTo>
                    <a:pt x="282" y="0"/>
                    <a:pt x="277" y="1"/>
                    <a:pt x="272" y="3"/>
                  </a:cubicBezTo>
                  <a:cubicBezTo>
                    <a:pt x="252" y="9"/>
                    <a:pt x="241" y="31"/>
                    <a:pt x="249" y="50"/>
                  </a:cubicBezTo>
                  <a:cubicBezTo>
                    <a:pt x="299" y="207"/>
                    <a:pt x="352" y="396"/>
                    <a:pt x="364" y="483"/>
                  </a:cubicBezTo>
                  <a:cubicBezTo>
                    <a:pt x="299" y="416"/>
                    <a:pt x="182" y="249"/>
                    <a:pt x="85" y="101"/>
                  </a:cubicBezTo>
                  <a:cubicBezTo>
                    <a:pt x="76" y="87"/>
                    <a:pt x="63" y="79"/>
                    <a:pt x="50" y="79"/>
                  </a:cubicBezTo>
                  <a:cubicBezTo>
                    <a:pt x="42" y="79"/>
                    <a:pt x="35" y="82"/>
                    <a:pt x="29" y="87"/>
                  </a:cubicBezTo>
                  <a:cubicBezTo>
                    <a:pt x="7" y="101"/>
                    <a:pt x="1" y="123"/>
                    <a:pt x="15" y="143"/>
                  </a:cubicBezTo>
                  <a:cubicBezTo>
                    <a:pt x="280" y="553"/>
                    <a:pt x="355" y="589"/>
                    <a:pt x="389" y="589"/>
                  </a:cubicBezTo>
                  <a:cubicBezTo>
                    <a:pt x="392" y="589"/>
                    <a:pt x="394" y="589"/>
                    <a:pt x="397" y="592"/>
                  </a:cubicBezTo>
                  <a:cubicBezTo>
                    <a:pt x="419" y="589"/>
                    <a:pt x="433" y="572"/>
                    <a:pt x="439" y="553"/>
                  </a:cubicBezTo>
                  <a:cubicBezTo>
                    <a:pt x="464" y="455"/>
                    <a:pt x="347" y="95"/>
                    <a:pt x="322" y="25"/>
                  </a:cubicBezTo>
                  <a:cubicBezTo>
                    <a:pt x="315" y="10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 rot="-746283">
              <a:off x="6473237" y="703773"/>
              <a:ext cx="50873" cy="43449"/>
            </a:xfrm>
            <a:custGeom>
              <a:avLst/>
              <a:gdLst/>
              <a:ahLst/>
              <a:cxnLst/>
              <a:rect l="l" t="t" r="r" b="b"/>
              <a:pathLst>
                <a:path w="1069" h="913" extrusionOk="0">
                  <a:moveTo>
                    <a:pt x="369" y="1"/>
                  </a:moveTo>
                  <a:cubicBezTo>
                    <a:pt x="319" y="1"/>
                    <a:pt x="271" y="14"/>
                    <a:pt x="232" y="46"/>
                  </a:cubicBezTo>
                  <a:cubicBezTo>
                    <a:pt x="1" y="234"/>
                    <a:pt x="159" y="913"/>
                    <a:pt x="476" y="913"/>
                  </a:cubicBezTo>
                  <a:cubicBezTo>
                    <a:pt x="485" y="913"/>
                    <a:pt x="494" y="912"/>
                    <a:pt x="502" y="911"/>
                  </a:cubicBezTo>
                  <a:cubicBezTo>
                    <a:pt x="832" y="869"/>
                    <a:pt x="1069" y="521"/>
                    <a:pt x="974" y="334"/>
                  </a:cubicBezTo>
                  <a:cubicBezTo>
                    <a:pt x="974" y="334"/>
                    <a:pt x="624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 rot="-746283">
              <a:off x="6490467" y="711480"/>
              <a:ext cx="19940" cy="23700"/>
            </a:xfrm>
            <a:custGeom>
              <a:avLst/>
              <a:gdLst/>
              <a:ahLst/>
              <a:cxnLst/>
              <a:rect l="l" t="t" r="r" b="b"/>
              <a:pathLst>
                <a:path w="419" h="498" extrusionOk="0">
                  <a:moveTo>
                    <a:pt x="139" y="1"/>
                  </a:moveTo>
                  <a:cubicBezTo>
                    <a:pt x="130" y="1"/>
                    <a:pt x="121" y="2"/>
                    <a:pt x="112" y="4"/>
                  </a:cubicBezTo>
                  <a:cubicBezTo>
                    <a:pt x="51" y="15"/>
                    <a:pt x="17" y="60"/>
                    <a:pt x="6" y="88"/>
                  </a:cubicBezTo>
                  <a:cubicBezTo>
                    <a:pt x="0" y="110"/>
                    <a:pt x="6" y="129"/>
                    <a:pt x="28" y="141"/>
                  </a:cubicBezTo>
                  <a:cubicBezTo>
                    <a:pt x="33" y="143"/>
                    <a:pt x="39" y="144"/>
                    <a:pt x="44" y="144"/>
                  </a:cubicBezTo>
                  <a:cubicBezTo>
                    <a:pt x="58" y="144"/>
                    <a:pt x="72" y="135"/>
                    <a:pt x="78" y="121"/>
                  </a:cubicBezTo>
                  <a:cubicBezTo>
                    <a:pt x="78" y="121"/>
                    <a:pt x="92" y="88"/>
                    <a:pt x="126" y="82"/>
                  </a:cubicBezTo>
                  <a:cubicBezTo>
                    <a:pt x="129" y="81"/>
                    <a:pt x="133" y="80"/>
                    <a:pt x="137" y="80"/>
                  </a:cubicBezTo>
                  <a:cubicBezTo>
                    <a:pt x="164" y="80"/>
                    <a:pt x="205" y="102"/>
                    <a:pt x="246" y="143"/>
                  </a:cubicBezTo>
                  <a:cubicBezTo>
                    <a:pt x="296" y="194"/>
                    <a:pt x="313" y="247"/>
                    <a:pt x="296" y="302"/>
                  </a:cubicBezTo>
                  <a:cubicBezTo>
                    <a:pt x="279" y="366"/>
                    <a:pt x="218" y="414"/>
                    <a:pt x="210" y="417"/>
                  </a:cubicBezTo>
                  <a:cubicBezTo>
                    <a:pt x="208" y="417"/>
                    <a:pt x="206" y="416"/>
                    <a:pt x="205" y="416"/>
                  </a:cubicBezTo>
                  <a:cubicBezTo>
                    <a:pt x="184" y="416"/>
                    <a:pt x="167" y="432"/>
                    <a:pt x="162" y="450"/>
                  </a:cubicBezTo>
                  <a:cubicBezTo>
                    <a:pt x="159" y="473"/>
                    <a:pt x="176" y="492"/>
                    <a:pt x="198" y="498"/>
                  </a:cubicBezTo>
                  <a:lnTo>
                    <a:pt x="204" y="498"/>
                  </a:lnTo>
                  <a:cubicBezTo>
                    <a:pt x="257" y="498"/>
                    <a:pt x="324" y="431"/>
                    <a:pt x="360" y="364"/>
                  </a:cubicBezTo>
                  <a:cubicBezTo>
                    <a:pt x="385" y="308"/>
                    <a:pt x="419" y="199"/>
                    <a:pt x="307" y="88"/>
                  </a:cubicBezTo>
                  <a:cubicBezTo>
                    <a:pt x="248" y="33"/>
                    <a:pt x="191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 rot="-746283">
              <a:off x="6575056" y="700405"/>
              <a:ext cx="28839" cy="26650"/>
            </a:xfrm>
            <a:custGeom>
              <a:avLst/>
              <a:gdLst/>
              <a:ahLst/>
              <a:cxnLst/>
              <a:rect l="l" t="t" r="r" b="b"/>
              <a:pathLst>
                <a:path w="606" h="560" extrusionOk="0">
                  <a:moveTo>
                    <a:pt x="498" y="1"/>
                  </a:moveTo>
                  <a:cubicBezTo>
                    <a:pt x="495" y="1"/>
                    <a:pt x="492" y="1"/>
                    <a:pt x="489" y="2"/>
                  </a:cubicBezTo>
                  <a:cubicBezTo>
                    <a:pt x="466" y="5"/>
                    <a:pt x="455" y="24"/>
                    <a:pt x="458" y="46"/>
                  </a:cubicBezTo>
                  <a:cubicBezTo>
                    <a:pt x="491" y="225"/>
                    <a:pt x="514" y="437"/>
                    <a:pt x="491" y="479"/>
                  </a:cubicBezTo>
                  <a:cubicBezTo>
                    <a:pt x="436" y="476"/>
                    <a:pt x="235" y="337"/>
                    <a:pt x="70" y="203"/>
                  </a:cubicBezTo>
                  <a:cubicBezTo>
                    <a:pt x="63" y="197"/>
                    <a:pt x="55" y="194"/>
                    <a:pt x="46" y="194"/>
                  </a:cubicBezTo>
                  <a:cubicBezTo>
                    <a:pt x="34" y="194"/>
                    <a:pt x="22" y="200"/>
                    <a:pt x="14" y="211"/>
                  </a:cubicBezTo>
                  <a:cubicBezTo>
                    <a:pt x="0" y="228"/>
                    <a:pt x="3" y="250"/>
                    <a:pt x="23" y="267"/>
                  </a:cubicBezTo>
                  <a:cubicBezTo>
                    <a:pt x="330" y="512"/>
                    <a:pt x="450" y="560"/>
                    <a:pt x="503" y="560"/>
                  </a:cubicBezTo>
                  <a:cubicBezTo>
                    <a:pt x="525" y="560"/>
                    <a:pt x="539" y="551"/>
                    <a:pt x="536" y="546"/>
                  </a:cubicBezTo>
                  <a:cubicBezTo>
                    <a:pt x="606" y="490"/>
                    <a:pt x="567" y="200"/>
                    <a:pt x="533" y="32"/>
                  </a:cubicBezTo>
                  <a:cubicBezTo>
                    <a:pt x="531" y="13"/>
                    <a:pt x="516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 rot="-746283">
              <a:off x="6564332" y="647679"/>
              <a:ext cx="39499" cy="53586"/>
            </a:xfrm>
            <a:custGeom>
              <a:avLst/>
              <a:gdLst/>
              <a:ahLst/>
              <a:cxnLst/>
              <a:rect l="l" t="t" r="r" b="b"/>
              <a:pathLst>
                <a:path w="830" h="1126" extrusionOk="0">
                  <a:moveTo>
                    <a:pt x="44" y="0"/>
                  </a:moveTo>
                  <a:cubicBezTo>
                    <a:pt x="35" y="0"/>
                    <a:pt x="25" y="4"/>
                    <a:pt x="18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308" y="373"/>
                    <a:pt x="626" y="721"/>
                    <a:pt x="709" y="833"/>
                  </a:cubicBezTo>
                  <a:cubicBezTo>
                    <a:pt x="581" y="875"/>
                    <a:pt x="291" y="1006"/>
                    <a:pt x="188" y="1051"/>
                  </a:cubicBezTo>
                  <a:cubicBezTo>
                    <a:pt x="168" y="1062"/>
                    <a:pt x="157" y="1081"/>
                    <a:pt x="168" y="1104"/>
                  </a:cubicBezTo>
                  <a:cubicBezTo>
                    <a:pt x="171" y="1118"/>
                    <a:pt x="185" y="1126"/>
                    <a:pt x="202" y="1126"/>
                  </a:cubicBezTo>
                  <a:cubicBezTo>
                    <a:pt x="210" y="1126"/>
                    <a:pt x="216" y="1123"/>
                    <a:pt x="218" y="1123"/>
                  </a:cubicBezTo>
                  <a:cubicBezTo>
                    <a:pt x="461" y="1020"/>
                    <a:pt x="732" y="908"/>
                    <a:pt x="768" y="900"/>
                  </a:cubicBezTo>
                  <a:cubicBezTo>
                    <a:pt x="785" y="897"/>
                    <a:pt x="799" y="886"/>
                    <a:pt x="804" y="872"/>
                  </a:cubicBezTo>
                  <a:cubicBezTo>
                    <a:pt x="818" y="844"/>
                    <a:pt x="829" y="811"/>
                    <a:pt x="73" y="16"/>
                  </a:cubicBezTo>
                  <a:cubicBezTo>
                    <a:pt x="66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 rot="-746283">
              <a:off x="6430226" y="551110"/>
              <a:ext cx="164993" cy="148717"/>
            </a:xfrm>
            <a:custGeom>
              <a:avLst/>
              <a:gdLst/>
              <a:ahLst/>
              <a:cxnLst/>
              <a:rect l="l" t="t" r="r" b="b"/>
              <a:pathLst>
                <a:path w="3467" h="3125" extrusionOk="0">
                  <a:moveTo>
                    <a:pt x="1943" y="0"/>
                  </a:moveTo>
                  <a:cubicBezTo>
                    <a:pt x="1894" y="0"/>
                    <a:pt x="1843" y="4"/>
                    <a:pt x="1792" y="11"/>
                  </a:cubicBezTo>
                  <a:cubicBezTo>
                    <a:pt x="776" y="159"/>
                    <a:pt x="249" y="1381"/>
                    <a:pt x="249" y="1381"/>
                  </a:cubicBezTo>
                  <a:cubicBezTo>
                    <a:pt x="249" y="1381"/>
                    <a:pt x="1" y="1777"/>
                    <a:pt x="23" y="2321"/>
                  </a:cubicBezTo>
                  <a:cubicBezTo>
                    <a:pt x="48" y="2865"/>
                    <a:pt x="941" y="3125"/>
                    <a:pt x="941" y="3125"/>
                  </a:cubicBezTo>
                  <a:cubicBezTo>
                    <a:pt x="1298" y="2907"/>
                    <a:pt x="1228" y="1970"/>
                    <a:pt x="1228" y="1970"/>
                  </a:cubicBezTo>
                  <a:lnTo>
                    <a:pt x="1228" y="1970"/>
                  </a:lnTo>
                  <a:cubicBezTo>
                    <a:pt x="1346" y="2162"/>
                    <a:pt x="1574" y="2227"/>
                    <a:pt x="1812" y="2227"/>
                  </a:cubicBezTo>
                  <a:cubicBezTo>
                    <a:pt x="2213" y="2227"/>
                    <a:pt x="2641" y="2041"/>
                    <a:pt x="2609" y="1964"/>
                  </a:cubicBezTo>
                  <a:cubicBezTo>
                    <a:pt x="2559" y="1841"/>
                    <a:pt x="2168" y="1470"/>
                    <a:pt x="2168" y="1470"/>
                  </a:cubicBezTo>
                  <a:cubicBezTo>
                    <a:pt x="2191" y="1469"/>
                    <a:pt x="2214" y="1468"/>
                    <a:pt x="2236" y="1468"/>
                  </a:cubicBezTo>
                  <a:cubicBezTo>
                    <a:pt x="2644" y="1468"/>
                    <a:pt x="3083" y="1702"/>
                    <a:pt x="3301" y="1702"/>
                  </a:cubicBezTo>
                  <a:cubicBezTo>
                    <a:pt x="3380" y="1702"/>
                    <a:pt x="3429" y="1671"/>
                    <a:pt x="3438" y="1588"/>
                  </a:cubicBezTo>
                  <a:cubicBezTo>
                    <a:pt x="3467" y="1275"/>
                    <a:pt x="2870" y="0"/>
                    <a:pt x="1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 rot="-746283">
              <a:off x="6468169" y="577913"/>
              <a:ext cx="90325" cy="34122"/>
            </a:xfrm>
            <a:custGeom>
              <a:avLst/>
              <a:gdLst/>
              <a:ahLst/>
              <a:cxnLst/>
              <a:rect l="l" t="t" r="r" b="b"/>
              <a:pathLst>
                <a:path w="1898" h="717" extrusionOk="0">
                  <a:moveTo>
                    <a:pt x="838" y="1"/>
                  </a:moveTo>
                  <a:cubicBezTo>
                    <a:pt x="821" y="1"/>
                    <a:pt x="804" y="1"/>
                    <a:pt x="787" y="2"/>
                  </a:cubicBezTo>
                  <a:cubicBezTo>
                    <a:pt x="313" y="25"/>
                    <a:pt x="28" y="440"/>
                    <a:pt x="14" y="457"/>
                  </a:cubicBezTo>
                  <a:cubicBezTo>
                    <a:pt x="0" y="477"/>
                    <a:pt x="9" y="499"/>
                    <a:pt x="25" y="513"/>
                  </a:cubicBezTo>
                  <a:cubicBezTo>
                    <a:pt x="32" y="518"/>
                    <a:pt x="39" y="521"/>
                    <a:pt x="47" y="521"/>
                  </a:cubicBezTo>
                  <a:cubicBezTo>
                    <a:pt x="60" y="521"/>
                    <a:pt x="73" y="514"/>
                    <a:pt x="81" y="502"/>
                  </a:cubicBezTo>
                  <a:cubicBezTo>
                    <a:pt x="84" y="499"/>
                    <a:pt x="355" y="105"/>
                    <a:pt x="790" y="83"/>
                  </a:cubicBezTo>
                  <a:cubicBezTo>
                    <a:pt x="802" y="83"/>
                    <a:pt x="815" y="82"/>
                    <a:pt x="827" y="82"/>
                  </a:cubicBezTo>
                  <a:cubicBezTo>
                    <a:pt x="1150" y="82"/>
                    <a:pt x="1486" y="291"/>
                    <a:pt x="1822" y="702"/>
                  </a:cubicBezTo>
                  <a:cubicBezTo>
                    <a:pt x="1828" y="708"/>
                    <a:pt x="1842" y="716"/>
                    <a:pt x="1853" y="716"/>
                  </a:cubicBezTo>
                  <a:cubicBezTo>
                    <a:pt x="1861" y="716"/>
                    <a:pt x="1867" y="716"/>
                    <a:pt x="1878" y="702"/>
                  </a:cubicBezTo>
                  <a:cubicBezTo>
                    <a:pt x="1895" y="689"/>
                    <a:pt x="1897" y="663"/>
                    <a:pt x="1883" y="647"/>
                  </a:cubicBezTo>
                  <a:cubicBezTo>
                    <a:pt x="1535" y="221"/>
                    <a:pt x="1186" y="1"/>
                    <a:pt x="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 rot="-746283">
              <a:off x="6460855" y="618268"/>
              <a:ext cx="75858" cy="26983"/>
            </a:xfrm>
            <a:custGeom>
              <a:avLst/>
              <a:gdLst/>
              <a:ahLst/>
              <a:cxnLst/>
              <a:rect l="l" t="t" r="r" b="b"/>
              <a:pathLst>
                <a:path w="1594" h="567" extrusionOk="0">
                  <a:moveTo>
                    <a:pt x="416" y="1"/>
                  </a:moveTo>
                  <a:cubicBezTo>
                    <a:pt x="194" y="1"/>
                    <a:pt x="39" y="38"/>
                    <a:pt x="34" y="39"/>
                  </a:cubicBezTo>
                  <a:cubicBezTo>
                    <a:pt x="15" y="45"/>
                    <a:pt x="1" y="67"/>
                    <a:pt x="6" y="86"/>
                  </a:cubicBezTo>
                  <a:cubicBezTo>
                    <a:pt x="13" y="104"/>
                    <a:pt x="27" y="117"/>
                    <a:pt x="44" y="117"/>
                  </a:cubicBezTo>
                  <a:cubicBezTo>
                    <a:pt x="48" y="117"/>
                    <a:pt x="52" y="116"/>
                    <a:pt x="57" y="114"/>
                  </a:cubicBezTo>
                  <a:cubicBezTo>
                    <a:pt x="61" y="113"/>
                    <a:pt x="208" y="78"/>
                    <a:pt x="417" y="78"/>
                  </a:cubicBezTo>
                  <a:cubicBezTo>
                    <a:pt x="733" y="78"/>
                    <a:pt x="1193" y="158"/>
                    <a:pt x="1524" y="552"/>
                  </a:cubicBezTo>
                  <a:cubicBezTo>
                    <a:pt x="1532" y="558"/>
                    <a:pt x="1546" y="566"/>
                    <a:pt x="1555" y="566"/>
                  </a:cubicBezTo>
                  <a:cubicBezTo>
                    <a:pt x="1566" y="566"/>
                    <a:pt x="1574" y="563"/>
                    <a:pt x="1572" y="558"/>
                  </a:cubicBezTo>
                  <a:cubicBezTo>
                    <a:pt x="1594" y="544"/>
                    <a:pt x="1594" y="519"/>
                    <a:pt x="1580" y="502"/>
                  </a:cubicBezTo>
                  <a:cubicBezTo>
                    <a:pt x="1233" y="85"/>
                    <a:pt x="749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 rot="-746283">
              <a:off x="6459948" y="642448"/>
              <a:ext cx="25651" cy="53205"/>
            </a:xfrm>
            <a:custGeom>
              <a:avLst/>
              <a:gdLst/>
              <a:ahLst/>
              <a:cxnLst/>
              <a:rect l="l" t="t" r="r" b="b"/>
              <a:pathLst>
                <a:path w="539" h="1118" extrusionOk="0">
                  <a:moveTo>
                    <a:pt x="47" y="1"/>
                  </a:moveTo>
                  <a:cubicBezTo>
                    <a:pt x="39" y="1"/>
                    <a:pt x="32" y="4"/>
                    <a:pt x="25" y="10"/>
                  </a:cubicBezTo>
                  <a:cubicBezTo>
                    <a:pt x="8" y="21"/>
                    <a:pt x="0" y="46"/>
                    <a:pt x="14" y="63"/>
                  </a:cubicBezTo>
                  <a:cubicBezTo>
                    <a:pt x="20" y="71"/>
                    <a:pt x="452" y="708"/>
                    <a:pt x="354" y="1065"/>
                  </a:cubicBezTo>
                  <a:cubicBezTo>
                    <a:pt x="346" y="1087"/>
                    <a:pt x="360" y="1106"/>
                    <a:pt x="382" y="1115"/>
                  </a:cubicBezTo>
                  <a:cubicBezTo>
                    <a:pt x="385" y="1118"/>
                    <a:pt x="388" y="1118"/>
                    <a:pt x="391" y="1118"/>
                  </a:cubicBezTo>
                  <a:cubicBezTo>
                    <a:pt x="410" y="1118"/>
                    <a:pt x="427" y="1104"/>
                    <a:pt x="430" y="1087"/>
                  </a:cubicBezTo>
                  <a:cubicBezTo>
                    <a:pt x="539" y="691"/>
                    <a:pt x="98" y="46"/>
                    <a:pt x="81" y="18"/>
                  </a:cubicBezTo>
                  <a:cubicBezTo>
                    <a:pt x="72" y="8"/>
                    <a:pt x="59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 rot="-746283">
              <a:off x="6436526" y="652000"/>
              <a:ext cx="27269" cy="72098"/>
            </a:xfrm>
            <a:custGeom>
              <a:avLst/>
              <a:gdLst/>
              <a:ahLst/>
              <a:cxnLst/>
              <a:rect l="l" t="t" r="r" b="b"/>
              <a:pathLst>
                <a:path w="573" h="1515" extrusionOk="0">
                  <a:moveTo>
                    <a:pt x="310" y="1"/>
                  </a:moveTo>
                  <a:cubicBezTo>
                    <a:pt x="293" y="1"/>
                    <a:pt x="278" y="11"/>
                    <a:pt x="271" y="27"/>
                  </a:cubicBezTo>
                  <a:cubicBezTo>
                    <a:pt x="260" y="63"/>
                    <a:pt x="1" y="886"/>
                    <a:pt x="497" y="1500"/>
                  </a:cubicBezTo>
                  <a:cubicBezTo>
                    <a:pt x="506" y="1506"/>
                    <a:pt x="520" y="1514"/>
                    <a:pt x="531" y="1514"/>
                  </a:cubicBezTo>
                  <a:cubicBezTo>
                    <a:pt x="536" y="1514"/>
                    <a:pt x="548" y="1508"/>
                    <a:pt x="550" y="1503"/>
                  </a:cubicBezTo>
                  <a:cubicBezTo>
                    <a:pt x="567" y="1489"/>
                    <a:pt x="573" y="1464"/>
                    <a:pt x="559" y="1447"/>
                  </a:cubicBezTo>
                  <a:cubicBezTo>
                    <a:pt x="87" y="870"/>
                    <a:pt x="341" y="63"/>
                    <a:pt x="344" y="52"/>
                  </a:cubicBezTo>
                  <a:cubicBezTo>
                    <a:pt x="352" y="30"/>
                    <a:pt x="341" y="10"/>
                    <a:pt x="322" y="2"/>
                  </a:cubicBezTo>
                  <a:cubicBezTo>
                    <a:pt x="318" y="1"/>
                    <a:pt x="31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 rot="-746283">
              <a:off x="6541713" y="739776"/>
              <a:ext cx="70528" cy="15752"/>
            </a:xfrm>
            <a:custGeom>
              <a:avLst/>
              <a:gdLst/>
              <a:ahLst/>
              <a:cxnLst/>
              <a:rect l="l" t="t" r="r" b="b"/>
              <a:pathLst>
                <a:path w="1482" h="331" extrusionOk="0">
                  <a:moveTo>
                    <a:pt x="47" y="1"/>
                  </a:moveTo>
                  <a:cubicBezTo>
                    <a:pt x="33" y="1"/>
                    <a:pt x="19" y="7"/>
                    <a:pt x="11" y="18"/>
                  </a:cubicBezTo>
                  <a:cubicBezTo>
                    <a:pt x="0" y="35"/>
                    <a:pt x="6" y="60"/>
                    <a:pt x="23" y="74"/>
                  </a:cubicBezTo>
                  <a:cubicBezTo>
                    <a:pt x="39" y="85"/>
                    <a:pt x="383" y="330"/>
                    <a:pt x="977" y="330"/>
                  </a:cubicBezTo>
                  <a:cubicBezTo>
                    <a:pt x="1122" y="330"/>
                    <a:pt x="1281" y="316"/>
                    <a:pt x="1448" y="280"/>
                  </a:cubicBezTo>
                  <a:cubicBezTo>
                    <a:pt x="1471" y="274"/>
                    <a:pt x="1482" y="255"/>
                    <a:pt x="1479" y="233"/>
                  </a:cubicBezTo>
                  <a:cubicBezTo>
                    <a:pt x="1476" y="215"/>
                    <a:pt x="1457" y="202"/>
                    <a:pt x="1439" y="202"/>
                  </a:cubicBezTo>
                  <a:cubicBezTo>
                    <a:pt x="1438" y="202"/>
                    <a:pt x="1436" y="202"/>
                    <a:pt x="1434" y="202"/>
                  </a:cubicBezTo>
                  <a:cubicBezTo>
                    <a:pt x="1269" y="236"/>
                    <a:pt x="1117" y="250"/>
                    <a:pt x="979" y="250"/>
                  </a:cubicBezTo>
                  <a:cubicBezTo>
                    <a:pt x="405" y="250"/>
                    <a:pt x="74" y="9"/>
                    <a:pt x="67" y="7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 rot="-746283">
              <a:off x="6828311" y="685824"/>
              <a:ext cx="129491" cy="98653"/>
            </a:xfrm>
            <a:custGeom>
              <a:avLst/>
              <a:gdLst/>
              <a:ahLst/>
              <a:cxnLst/>
              <a:rect l="l" t="t" r="r" b="b"/>
              <a:pathLst>
                <a:path w="2721" h="2073" extrusionOk="0">
                  <a:moveTo>
                    <a:pt x="2622" y="1"/>
                  </a:moveTo>
                  <a:cubicBezTo>
                    <a:pt x="2618" y="1"/>
                    <a:pt x="2615" y="1"/>
                    <a:pt x="2611" y="2"/>
                  </a:cubicBezTo>
                  <a:cubicBezTo>
                    <a:pt x="2592" y="10"/>
                    <a:pt x="2581" y="33"/>
                    <a:pt x="2586" y="52"/>
                  </a:cubicBezTo>
                  <a:cubicBezTo>
                    <a:pt x="2586" y="52"/>
                    <a:pt x="2608" y="111"/>
                    <a:pt x="2622" y="200"/>
                  </a:cubicBezTo>
                  <a:cubicBezTo>
                    <a:pt x="2625" y="220"/>
                    <a:pt x="2639" y="234"/>
                    <a:pt x="2661" y="234"/>
                  </a:cubicBezTo>
                  <a:lnTo>
                    <a:pt x="2667" y="234"/>
                  </a:lnTo>
                  <a:cubicBezTo>
                    <a:pt x="2687" y="231"/>
                    <a:pt x="2701" y="209"/>
                    <a:pt x="2698" y="189"/>
                  </a:cubicBezTo>
                  <a:cubicBezTo>
                    <a:pt x="2681" y="91"/>
                    <a:pt x="2664" y="30"/>
                    <a:pt x="2661" y="27"/>
                  </a:cubicBezTo>
                  <a:cubicBezTo>
                    <a:pt x="2655" y="11"/>
                    <a:pt x="2638" y="1"/>
                    <a:pt x="2622" y="1"/>
                  </a:cubicBezTo>
                  <a:close/>
                  <a:moveTo>
                    <a:pt x="2675" y="309"/>
                  </a:moveTo>
                  <a:cubicBezTo>
                    <a:pt x="2653" y="309"/>
                    <a:pt x="2634" y="331"/>
                    <a:pt x="2636" y="351"/>
                  </a:cubicBezTo>
                  <a:cubicBezTo>
                    <a:pt x="2639" y="368"/>
                    <a:pt x="2639" y="384"/>
                    <a:pt x="2639" y="401"/>
                  </a:cubicBezTo>
                  <a:cubicBezTo>
                    <a:pt x="2639" y="440"/>
                    <a:pt x="2636" y="474"/>
                    <a:pt x="2634" y="507"/>
                  </a:cubicBezTo>
                  <a:cubicBezTo>
                    <a:pt x="2628" y="527"/>
                    <a:pt x="2648" y="543"/>
                    <a:pt x="2667" y="549"/>
                  </a:cubicBezTo>
                  <a:lnTo>
                    <a:pt x="2670" y="549"/>
                  </a:lnTo>
                  <a:cubicBezTo>
                    <a:pt x="2692" y="549"/>
                    <a:pt x="2709" y="535"/>
                    <a:pt x="2712" y="513"/>
                  </a:cubicBezTo>
                  <a:cubicBezTo>
                    <a:pt x="2714" y="474"/>
                    <a:pt x="2720" y="440"/>
                    <a:pt x="2720" y="401"/>
                  </a:cubicBezTo>
                  <a:cubicBezTo>
                    <a:pt x="2720" y="384"/>
                    <a:pt x="2714" y="365"/>
                    <a:pt x="2714" y="348"/>
                  </a:cubicBezTo>
                  <a:cubicBezTo>
                    <a:pt x="2714" y="329"/>
                    <a:pt x="2698" y="309"/>
                    <a:pt x="2675" y="309"/>
                  </a:cubicBezTo>
                  <a:close/>
                  <a:moveTo>
                    <a:pt x="2637" y="622"/>
                  </a:moveTo>
                  <a:cubicBezTo>
                    <a:pt x="2621" y="622"/>
                    <a:pt x="2607" y="634"/>
                    <a:pt x="2600" y="652"/>
                  </a:cubicBezTo>
                  <a:cubicBezTo>
                    <a:pt x="2586" y="700"/>
                    <a:pt x="2567" y="747"/>
                    <a:pt x="2542" y="789"/>
                  </a:cubicBezTo>
                  <a:cubicBezTo>
                    <a:pt x="2530" y="806"/>
                    <a:pt x="2539" y="831"/>
                    <a:pt x="2555" y="839"/>
                  </a:cubicBezTo>
                  <a:cubicBezTo>
                    <a:pt x="2561" y="845"/>
                    <a:pt x="2569" y="847"/>
                    <a:pt x="2575" y="847"/>
                  </a:cubicBezTo>
                  <a:cubicBezTo>
                    <a:pt x="2592" y="847"/>
                    <a:pt x="2606" y="839"/>
                    <a:pt x="2611" y="828"/>
                  </a:cubicBezTo>
                  <a:cubicBezTo>
                    <a:pt x="2639" y="780"/>
                    <a:pt x="2661" y="727"/>
                    <a:pt x="2678" y="674"/>
                  </a:cubicBezTo>
                  <a:cubicBezTo>
                    <a:pt x="2681" y="652"/>
                    <a:pt x="2670" y="630"/>
                    <a:pt x="2650" y="624"/>
                  </a:cubicBezTo>
                  <a:cubicBezTo>
                    <a:pt x="2646" y="623"/>
                    <a:pt x="2642" y="622"/>
                    <a:pt x="2637" y="622"/>
                  </a:cubicBezTo>
                  <a:close/>
                  <a:moveTo>
                    <a:pt x="1504" y="731"/>
                  </a:moveTo>
                  <a:cubicBezTo>
                    <a:pt x="1488" y="731"/>
                    <a:pt x="1472" y="733"/>
                    <a:pt x="1456" y="739"/>
                  </a:cubicBezTo>
                  <a:cubicBezTo>
                    <a:pt x="1437" y="747"/>
                    <a:pt x="1426" y="767"/>
                    <a:pt x="1434" y="789"/>
                  </a:cubicBezTo>
                  <a:cubicBezTo>
                    <a:pt x="1439" y="805"/>
                    <a:pt x="1455" y="815"/>
                    <a:pt x="1471" y="815"/>
                  </a:cubicBezTo>
                  <a:cubicBezTo>
                    <a:pt x="1475" y="815"/>
                    <a:pt x="1478" y="815"/>
                    <a:pt x="1481" y="814"/>
                  </a:cubicBezTo>
                  <a:cubicBezTo>
                    <a:pt x="1490" y="811"/>
                    <a:pt x="1499" y="810"/>
                    <a:pt x="1507" y="810"/>
                  </a:cubicBezTo>
                  <a:cubicBezTo>
                    <a:pt x="1532" y="810"/>
                    <a:pt x="1555" y="823"/>
                    <a:pt x="1573" y="850"/>
                  </a:cubicBezTo>
                  <a:cubicBezTo>
                    <a:pt x="1579" y="861"/>
                    <a:pt x="1590" y="870"/>
                    <a:pt x="1604" y="870"/>
                  </a:cubicBezTo>
                  <a:cubicBezTo>
                    <a:pt x="1610" y="870"/>
                    <a:pt x="1621" y="864"/>
                    <a:pt x="1626" y="861"/>
                  </a:cubicBezTo>
                  <a:cubicBezTo>
                    <a:pt x="1646" y="847"/>
                    <a:pt x="1652" y="822"/>
                    <a:pt x="1638" y="806"/>
                  </a:cubicBezTo>
                  <a:cubicBezTo>
                    <a:pt x="1603" y="758"/>
                    <a:pt x="1556" y="731"/>
                    <a:pt x="1504" y="731"/>
                  </a:cubicBezTo>
                  <a:close/>
                  <a:moveTo>
                    <a:pt x="1339" y="821"/>
                  </a:moveTo>
                  <a:cubicBezTo>
                    <a:pt x="1329" y="821"/>
                    <a:pt x="1319" y="825"/>
                    <a:pt x="1311" y="833"/>
                  </a:cubicBezTo>
                  <a:cubicBezTo>
                    <a:pt x="1275" y="873"/>
                    <a:pt x="1258" y="914"/>
                    <a:pt x="1258" y="956"/>
                  </a:cubicBezTo>
                  <a:cubicBezTo>
                    <a:pt x="1258" y="976"/>
                    <a:pt x="1261" y="998"/>
                    <a:pt x="1272" y="1018"/>
                  </a:cubicBezTo>
                  <a:cubicBezTo>
                    <a:pt x="1281" y="1032"/>
                    <a:pt x="1294" y="1043"/>
                    <a:pt x="1308" y="1043"/>
                  </a:cubicBezTo>
                  <a:cubicBezTo>
                    <a:pt x="1311" y="1043"/>
                    <a:pt x="1317" y="1043"/>
                    <a:pt x="1325" y="1040"/>
                  </a:cubicBezTo>
                  <a:cubicBezTo>
                    <a:pt x="1345" y="1029"/>
                    <a:pt x="1356" y="1009"/>
                    <a:pt x="1345" y="987"/>
                  </a:cubicBezTo>
                  <a:cubicBezTo>
                    <a:pt x="1342" y="976"/>
                    <a:pt x="1339" y="967"/>
                    <a:pt x="1339" y="956"/>
                  </a:cubicBezTo>
                  <a:cubicBezTo>
                    <a:pt x="1339" y="934"/>
                    <a:pt x="1350" y="912"/>
                    <a:pt x="1370" y="886"/>
                  </a:cubicBezTo>
                  <a:cubicBezTo>
                    <a:pt x="1384" y="870"/>
                    <a:pt x="1384" y="845"/>
                    <a:pt x="1367" y="831"/>
                  </a:cubicBezTo>
                  <a:cubicBezTo>
                    <a:pt x="1359" y="824"/>
                    <a:pt x="1349" y="821"/>
                    <a:pt x="1339" y="821"/>
                  </a:cubicBezTo>
                  <a:close/>
                  <a:moveTo>
                    <a:pt x="2477" y="892"/>
                  </a:moveTo>
                  <a:cubicBezTo>
                    <a:pt x="2469" y="892"/>
                    <a:pt x="2460" y="896"/>
                    <a:pt x="2452" y="903"/>
                  </a:cubicBezTo>
                  <a:cubicBezTo>
                    <a:pt x="2416" y="939"/>
                    <a:pt x="2377" y="967"/>
                    <a:pt x="2332" y="990"/>
                  </a:cubicBezTo>
                  <a:cubicBezTo>
                    <a:pt x="2313" y="1001"/>
                    <a:pt x="2304" y="1023"/>
                    <a:pt x="2316" y="1043"/>
                  </a:cubicBezTo>
                  <a:cubicBezTo>
                    <a:pt x="2321" y="1057"/>
                    <a:pt x="2335" y="1065"/>
                    <a:pt x="2349" y="1065"/>
                  </a:cubicBezTo>
                  <a:cubicBezTo>
                    <a:pt x="2357" y="1065"/>
                    <a:pt x="2363" y="1059"/>
                    <a:pt x="2366" y="1059"/>
                  </a:cubicBezTo>
                  <a:cubicBezTo>
                    <a:pt x="2419" y="1032"/>
                    <a:pt x="2466" y="1001"/>
                    <a:pt x="2502" y="962"/>
                  </a:cubicBezTo>
                  <a:cubicBezTo>
                    <a:pt x="2522" y="948"/>
                    <a:pt x="2522" y="926"/>
                    <a:pt x="2505" y="906"/>
                  </a:cubicBezTo>
                  <a:cubicBezTo>
                    <a:pt x="2498" y="897"/>
                    <a:pt x="2488" y="892"/>
                    <a:pt x="2477" y="892"/>
                  </a:cubicBezTo>
                  <a:close/>
                  <a:moveTo>
                    <a:pt x="2202" y="1041"/>
                  </a:moveTo>
                  <a:cubicBezTo>
                    <a:pt x="2199" y="1041"/>
                    <a:pt x="2196" y="1042"/>
                    <a:pt x="2193" y="1043"/>
                  </a:cubicBezTo>
                  <a:cubicBezTo>
                    <a:pt x="2151" y="1057"/>
                    <a:pt x="2098" y="1068"/>
                    <a:pt x="2048" y="1079"/>
                  </a:cubicBezTo>
                  <a:cubicBezTo>
                    <a:pt x="2023" y="1082"/>
                    <a:pt x="2009" y="1101"/>
                    <a:pt x="2011" y="1124"/>
                  </a:cubicBezTo>
                  <a:cubicBezTo>
                    <a:pt x="2014" y="1143"/>
                    <a:pt x="2028" y="1157"/>
                    <a:pt x="2051" y="1157"/>
                  </a:cubicBezTo>
                  <a:cubicBezTo>
                    <a:pt x="2053" y="1157"/>
                    <a:pt x="2056" y="1157"/>
                    <a:pt x="2053" y="1154"/>
                  </a:cubicBezTo>
                  <a:cubicBezTo>
                    <a:pt x="2109" y="1149"/>
                    <a:pt x="2165" y="1138"/>
                    <a:pt x="2212" y="1121"/>
                  </a:cubicBezTo>
                  <a:cubicBezTo>
                    <a:pt x="2235" y="1112"/>
                    <a:pt x="2249" y="1093"/>
                    <a:pt x="2243" y="1071"/>
                  </a:cubicBezTo>
                  <a:cubicBezTo>
                    <a:pt x="2236" y="1054"/>
                    <a:pt x="2219" y="1041"/>
                    <a:pt x="2202" y="1041"/>
                  </a:cubicBezTo>
                  <a:close/>
                  <a:moveTo>
                    <a:pt x="1419" y="1063"/>
                  </a:moveTo>
                  <a:cubicBezTo>
                    <a:pt x="1404" y="1063"/>
                    <a:pt x="1392" y="1073"/>
                    <a:pt x="1384" y="1087"/>
                  </a:cubicBezTo>
                  <a:cubicBezTo>
                    <a:pt x="1378" y="1110"/>
                    <a:pt x="1387" y="1135"/>
                    <a:pt x="1409" y="1140"/>
                  </a:cubicBezTo>
                  <a:cubicBezTo>
                    <a:pt x="1454" y="1157"/>
                    <a:pt x="1509" y="1171"/>
                    <a:pt x="1573" y="1179"/>
                  </a:cubicBezTo>
                  <a:lnTo>
                    <a:pt x="1579" y="1179"/>
                  </a:lnTo>
                  <a:cubicBezTo>
                    <a:pt x="1599" y="1179"/>
                    <a:pt x="1615" y="1163"/>
                    <a:pt x="1615" y="1149"/>
                  </a:cubicBezTo>
                  <a:cubicBezTo>
                    <a:pt x="1618" y="1126"/>
                    <a:pt x="1601" y="1107"/>
                    <a:pt x="1579" y="1101"/>
                  </a:cubicBezTo>
                  <a:cubicBezTo>
                    <a:pt x="1523" y="1096"/>
                    <a:pt x="1476" y="1085"/>
                    <a:pt x="1437" y="1068"/>
                  </a:cubicBezTo>
                  <a:cubicBezTo>
                    <a:pt x="1431" y="1065"/>
                    <a:pt x="1425" y="1063"/>
                    <a:pt x="1419" y="1063"/>
                  </a:cubicBezTo>
                  <a:close/>
                  <a:moveTo>
                    <a:pt x="1659" y="939"/>
                  </a:moveTo>
                  <a:cubicBezTo>
                    <a:pt x="1657" y="939"/>
                    <a:pt x="1654" y="939"/>
                    <a:pt x="1652" y="939"/>
                  </a:cubicBezTo>
                  <a:cubicBezTo>
                    <a:pt x="1632" y="942"/>
                    <a:pt x="1615" y="962"/>
                    <a:pt x="1618" y="984"/>
                  </a:cubicBezTo>
                  <a:cubicBezTo>
                    <a:pt x="1621" y="1015"/>
                    <a:pt x="1624" y="1043"/>
                    <a:pt x="1624" y="1079"/>
                  </a:cubicBezTo>
                  <a:cubicBezTo>
                    <a:pt x="1624" y="1096"/>
                    <a:pt x="1624" y="1112"/>
                    <a:pt x="1621" y="1135"/>
                  </a:cubicBezTo>
                  <a:cubicBezTo>
                    <a:pt x="1621" y="1154"/>
                    <a:pt x="1638" y="1171"/>
                    <a:pt x="1660" y="1177"/>
                  </a:cubicBezTo>
                  <a:cubicBezTo>
                    <a:pt x="1662" y="1177"/>
                    <a:pt x="1663" y="1177"/>
                    <a:pt x="1665" y="1177"/>
                  </a:cubicBezTo>
                  <a:cubicBezTo>
                    <a:pt x="1680" y="1177"/>
                    <a:pt x="1692" y="1167"/>
                    <a:pt x="1699" y="1151"/>
                  </a:cubicBezTo>
                  <a:cubicBezTo>
                    <a:pt x="1699" y="1168"/>
                    <a:pt x="1716" y="1185"/>
                    <a:pt x="1735" y="1185"/>
                  </a:cubicBezTo>
                  <a:cubicBezTo>
                    <a:pt x="1788" y="1185"/>
                    <a:pt x="1841" y="1182"/>
                    <a:pt x="1897" y="1171"/>
                  </a:cubicBezTo>
                  <a:cubicBezTo>
                    <a:pt x="1917" y="1171"/>
                    <a:pt x="1936" y="1151"/>
                    <a:pt x="1931" y="1129"/>
                  </a:cubicBezTo>
                  <a:cubicBezTo>
                    <a:pt x="1931" y="1111"/>
                    <a:pt x="1914" y="1095"/>
                    <a:pt x="1894" y="1095"/>
                  </a:cubicBezTo>
                  <a:cubicBezTo>
                    <a:pt x="1892" y="1095"/>
                    <a:pt x="1890" y="1095"/>
                    <a:pt x="1889" y="1096"/>
                  </a:cubicBezTo>
                  <a:cubicBezTo>
                    <a:pt x="1839" y="1101"/>
                    <a:pt x="1785" y="1107"/>
                    <a:pt x="1735" y="1107"/>
                  </a:cubicBezTo>
                  <a:cubicBezTo>
                    <a:pt x="1721" y="1107"/>
                    <a:pt x="1707" y="1115"/>
                    <a:pt x="1702" y="1129"/>
                  </a:cubicBezTo>
                  <a:cubicBezTo>
                    <a:pt x="1705" y="1112"/>
                    <a:pt x="1705" y="1096"/>
                    <a:pt x="1705" y="1079"/>
                  </a:cubicBezTo>
                  <a:cubicBezTo>
                    <a:pt x="1705" y="1043"/>
                    <a:pt x="1705" y="1009"/>
                    <a:pt x="1699" y="973"/>
                  </a:cubicBezTo>
                  <a:cubicBezTo>
                    <a:pt x="1694" y="956"/>
                    <a:pt x="1678" y="939"/>
                    <a:pt x="1659" y="939"/>
                  </a:cubicBezTo>
                  <a:close/>
                  <a:moveTo>
                    <a:pt x="175" y="1028"/>
                  </a:moveTo>
                  <a:cubicBezTo>
                    <a:pt x="161" y="1028"/>
                    <a:pt x="149" y="1034"/>
                    <a:pt x="140" y="1045"/>
                  </a:cubicBezTo>
                  <a:cubicBezTo>
                    <a:pt x="109" y="1093"/>
                    <a:pt x="84" y="1140"/>
                    <a:pt x="61" y="1191"/>
                  </a:cubicBezTo>
                  <a:cubicBezTo>
                    <a:pt x="56" y="1210"/>
                    <a:pt x="61" y="1232"/>
                    <a:pt x="84" y="1241"/>
                  </a:cubicBezTo>
                  <a:cubicBezTo>
                    <a:pt x="89" y="1241"/>
                    <a:pt x="95" y="1246"/>
                    <a:pt x="100" y="1246"/>
                  </a:cubicBezTo>
                  <a:cubicBezTo>
                    <a:pt x="117" y="1246"/>
                    <a:pt x="131" y="1238"/>
                    <a:pt x="140" y="1221"/>
                  </a:cubicBezTo>
                  <a:cubicBezTo>
                    <a:pt x="156" y="1177"/>
                    <a:pt x="181" y="1135"/>
                    <a:pt x="209" y="1087"/>
                  </a:cubicBezTo>
                  <a:cubicBezTo>
                    <a:pt x="218" y="1068"/>
                    <a:pt x="212" y="1045"/>
                    <a:pt x="195" y="1032"/>
                  </a:cubicBezTo>
                  <a:cubicBezTo>
                    <a:pt x="188" y="1029"/>
                    <a:pt x="182" y="1028"/>
                    <a:pt x="175" y="1028"/>
                  </a:cubicBezTo>
                  <a:close/>
                  <a:moveTo>
                    <a:pt x="1636" y="1251"/>
                  </a:moveTo>
                  <a:cubicBezTo>
                    <a:pt x="1618" y="1251"/>
                    <a:pt x="1603" y="1263"/>
                    <a:pt x="1596" y="1280"/>
                  </a:cubicBezTo>
                  <a:cubicBezTo>
                    <a:pt x="1582" y="1324"/>
                    <a:pt x="1568" y="1377"/>
                    <a:pt x="1548" y="1422"/>
                  </a:cubicBezTo>
                  <a:cubicBezTo>
                    <a:pt x="1537" y="1444"/>
                    <a:pt x="1548" y="1464"/>
                    <a:pt x="1568" y="1475"/>
                  </a:cubicBezTo>
                  <a:cubicBezTo>
                    <a:pt x="1576" y="1475"/>
                    <a:pt x="1579" y="1478"/>
                    <a:pt x="1587" y="1478"/>
                  </a:cubicBezTo>
                  <a:cubicBezTo>
                    <a:pt x="1604" y="1478"/>
                    <a:pt x="1618" y="1472"/>
                    <a:pt x="1621" y="1458"/>
                  </a:cubicBezTo>
                  <a:cubicBezTo>
                    <a:pt x="1643" y="1405"/>
                    <a:pt x="1660" y="1352"/>
                    <a:pt x="1674" y="1302"/>
                  </a:cubicBezTo>
                  <a:cubicBezTo>
                    <a:pt x="1679" y="1280"/>
                    <a:pt x="1666" y="1260"/>
                    <a:pt x="1646" y="1252"/>
                  </a:cubicBezTo>
                  <a:cubicBezTo>
                    <a:pt x="1643" y="1251"/>
                    <a:pt x="1639" y="1251"/>
                    <a:pt x="1636" y="1251"/>
                  </a:cubicBezTo>
                  <a:close/>
                  <a:moveTo>
                    <a:pt x="50" y="1315"/>
                  </a:moveTo>
                  <a:cubicBezTo>
                    <a:pt x="33" y="1315"/>
                    <a:pt x="16" y="1328"/>
                    <a:pt x="14" y="1347"/>
                  </a:cubicBezTo>
                  <a:cubicBezTo>
                    <a:pt x="3" y="1389"/>
                    <a:pt x="0" y="1430"/>
                    <a:pt x="0" y="1472"/>
                  </a:cubicBezTo>
                  <a:cubicBezTo>
                    <a:pt x="0" y="1486"/>
                    <a:pt x="0" y="1500"/>
                    <a:pt x="3" y="1514"/>
                  </a:cubicBezTo>
                  <a:cubicBezTo>
                    <a:pt x="3" y="1534"/>
                    <a:pt x="20" y="1553"/>
                    <a:pt x="42" y="1553"/>
                  </a:cubicBezTo>
                  <a:cubicBezTo>
                    <a:pt x="64" y="1548"/>
                    <a:pt x="84" y="1531"/>
                    <a:pt x="84" y="1506"/>
                  </a:cubicBezTo>
                  <a:cubicBezTo>
                    <a:pt x="81" y="1497"/>
                    <a:pt x="81" y="1486"/>
                    <a:pt x="81" y="1472"/>
                  </a:cubicBezTo>
                  <a:cubicBezTo>
                    <a:pt x="81" y="1433"/>
                    <a:pt x="84" y="1397"/>
                    <a:pt x="89" y="1361"/>
                  </a:cubicBezTo>
                  <a:cubicBezTo>
                    <a:pt x="95" y="1338"/>
                    <a:pt x="81" y="1319"/>
                    <a:pt x="59" y="1316"/>
                  </a:cubicBezTo>
                  <a:cubicBezTo>
                    <a:pt x="56" y="1315"/>
                    <a:pt x="53" y="1315"/>
                    <a:pt x="50" y="1315"/>
                  </a:cubicBezTo>
                  <a:close/>
                  <a:moveTo>
                    <a:pt x="1514" y="1540"/>
                  </a:moveTo>
                  <a:cubicBezTo>
                    <a:pt x="1499" y="1540"/>
                    <a:pt x="1486" y="1547"/>
                    <a:pt x="1479" y="1559"/>
                  </a:cubicBezTo>
                  <a:cubicBezTo>
                    <a:pt x="1454" y="1603"/>
                    <a:pt x="1423" y="1643"/>
                    <a:pt x="1389" y="1682"/>
                  </a:cubicBezTo>
                  <a:cubicBezTo>
                    <a:pt x="1375" y="1698"/>
                    <a:pt x="1375" y="1723"/>
                    <a:pt x="1395" y="1737"/>
                  </a:cubicBezTo>
                  <a:cubicBezTo>
                    <a:pt x="1406" y="1743"/>
                    <a:pt x="1412" y="1746"/>
                    <a:pt x="1423" y="1746"/>
                  </a:cubicBezTo>
                  <a:cubicBezTo>
                    <a:pt x="1434" y="1746"/>
                    <a:pt x="1442" y="1743"/>
                    <a:pt x="1451" y="1732"/>
                  </a:cubicBezTo>
                  <a:cubicBezTo>
                    <a:pt x="1484" y="1690"/>
                    <a:pt x="1520" y="1645"/>
                    <a:pt x="1548" y="1601"/>
                  </a:cubicBezTo>
                  <a:cubicBezTo>
                    <a:pt x="1557" y="1581"/>
                    <a:pt x="1551" y="1556"/>
                    <a:pt x="1534" y="1545"/>
                  </a:cubicBezTo>
                  <a:cubicBezTo>
                    <a:pt x="1527" y="1541"/>
                    <a:pt x="1520" y="1540"/>
                    <a:pt x="1514" y="1540"/>
                  </a:cubicBezTo>
                  <a:close/>
                  <a:moveTo>
                    <a:pt x="77" y="1625"/>
                  </a:moveTo>
                  <a:cubicBezTo>
                    <a:pt x="72" y="1625"/>
                    <a:pt x="67" y="1626"/>
                    <a:pt x="61" y="1629"/>
                  </a:cubicBezTo>
                  <a:cubicBezTo>
                    <a:pt x="45" y="1640"/>
                    <a:pt x="31" y="1659"/>
                    <a:pt x="42" y="1682"/>
                  </a:cubicBezTo>
                  <a:cubicBezTo>
                    <a:pt x="61" y="1729"/>
                    <a:pt x="89" y="1779"/>
                    <a:pt x="128" y="1824"/>
                  </a:cubicBezTo>
                  <a:cubicBezTo>
                    <a:pt x="140" y="1832"/>
                    <a:pt x="151" y="1838"/>
                    <a:pt x="159" y="1838"/>
                  </a:cubicBezTo>
                  <a:cubicBezTo>
                    <a:pt x="170" y="1838"/>
                    <a:pt x="179" y="1835"/>
                    <a:pt x="187" y="1827"/>
                  </a:cubicBezTo>
                  <a:cubicBezTo>
                    <a:pt x="204" y="1813"/>
                    <a:pt x="204" y="1790"/>
                    <a:pt x="190" y="1771"/>
                  </a:cubicBezTo>
                  <a:cubicBezTo>
                    <a:pt x="159" y="1735"/>
                    <a:pt x="131" y="1696"/>
                    <a:pt x="114" y="1651"/>
                  </a:cubicBezTo>
                  <a:cubicBezTo>
                    <a:pt x="106" y="1636"/>
                    <a:pt x="93" y="1625"/>
                    <a:pt x="77" y="1625"/>
                  </a:cubicBezTo>
                  <a:close/>
                  <a:moveTo>
                    <a:pt x="1307" y="1780"/>
                  </a:moveTo>
                  <a:cubicBezTo>
                    <a:pt x="1299" y="1780"/>
                    <a:pt x="1290" y="1783"/>
                    <a:pt x="1283" y="1790"/>
                  </a:cubicBezTo>
                  <a:cubicBezTo>
                    <a:pt x="1241" y="1818"/>
                    <a:pt x="1202" y="1849"/>
                    <a:pt x="1158" y="1874"/>
                  </a:cubicBezTo>
                  <a:cubicBezTo>
                    <a:pt x="1135" y="1882"/>
                    <a:pt x="1133" y="1905"/>
                    <a:pt x="1144" y="1924"/>
                  </a:cubicBezTo>
                  <a:cubicBezTo>
                    <a:pt x="1149" y="1938"/>
                    <a:pt x="1163" y="1947"/>
                    <a:pt x="1177" y="1947"/>
                  </a:cubicBezTo>
                  <a:lnTo>
                    <a:pt x="1197" y="1947"/>
                  </a:lnTo>
                  <a:cubicBezTo>
                    <a:pt x="1244" y="1919"/>
                    <a:pt x="1289" y="1885"/>
                    <a:pt x="1331" y="1852"/>
                  </a:cubicBezTo>
                  <a:cubicBezTo>
                    <a:pt x="1350" y="1838"/>
                    <a:pt x="1353" y="1813"/>
                    <a:pt x="1339" y="1796"/>
                  </a:cubicBezTo>
                  <a:cubicBezTo>
                    <a:pt x="1331" y="1786"/>
                    <a:pt x="1319" y="1780"/>
                    <a:pt x="1307" y="1780"/>
                  </a:cubicBezTo>
                  <a:close/>
                  <a:moveTo>
                    <a:pt x="283" y="1861"/>
                  </a:moveTo>
                  <a:cubicBezTo>
                    <a:pt x="270" y="1861"/>
                    <a:pt x="257" y="1869"/>
                    <a:pt x="248" y="1880"/>
                  </a:cubicBezTo>
                  <a:cubicBezTo>
                    <a:pt x="234" y="1896"/>
                    <a:pt x="240" y="1921"/>
                    <a:pt x="257" y="1935"/>
                  </a:cubicBezTo>
                  <a:cubicBezTo>
                    <a:pt x="299" y="1966"/>
                    <a:pt x="352" y="1991"/>
                    <a:pt x="405" y="2014"/>
                  </a:cubicBezTo>
                  <a:cubicBezTo>
                    <a:pt x="407" y="2016"/>
                    <a:pt x="410" y="2016"/>
                    <a:pt x="418" y="2016"/>
                  </a:cubicBezTo>
                  <a:cubicBezTo>
                    <a:pt x="435" y="2016"/>
                    <a:pt x="449" y="2005"/>
                    <a:pt x="460" y="1991"/>
                  </a:cubicBezTo>
                  <a:cubicBezTo>
                    <a:pt x="466" y="1972"/>
                    <a:pt x="458" y="1947"/>
                    <a:pt x="435" y="1938"/>
                  </a:cubicBezTo>
                  <a:cubicBezTo>
                    <a:pt x="388" y="1919"/>
                    <a:pt x="340" y="1896"/>
                    <a:pt x="304" y="1868"/>
                  </a:cubicBezTo>
                  <a:cubicBezTo>
                    <a:pt x="297" y="1864"/>
                    <a:pt x="290" y="1861"/>
                    <a:pt x="283" y="1861"/>
                  </a:cubicBezTo>
                  <a:close/>
                  <a:moveTo>
                    <a:pt x="1037" y="1937"/>
                  </a:moveTo>
                  <a:cubicBezTo>
                    <a:pt x="1033" y="1937"/>
                    <a:pt x="1028" y="1937"/>
                    <a:pt x="1024" y="1938"/>
                  </a:cubicBezTo>
                  <a:cubicBezTo>
                    <a:pt x="976" y="1955"/>
                    <a:pt x="926" y="1972"/>
                    <a:pt x="879" y="1980"/>
                  </a:cubicBezTo>
                  <a:cubicBezTo>
                    <a:pt x="856" y="1983"/>
                    <a:pt x="843" y="2005"/>
                    <a:pt x="848" y="2025"/>
                  </a:cubicBezTo>
                  <a:cubicBezTo>
                    <a:pt x="851" y="2044"/>
                    <a:pt x="865" y="2058"/>
                    <a:pt x="884" y="2058"/>
                  </a:cubicBezTo>
                  <a:cubicBezTo>
                    <a:pt x="884" y="2058"/>
                    <a:pt x="890" y="2058"/>
                    <a:pt x="896" y="2061"/>
                  </a:cubicBezTo>
                  <a:cubicBezTo>
                    <a:pt x="949" y="2050"/>
                    <a:pt x="1002" y="2036"/>
                    <a:pt x="1052" y="2016"/>
                  </a:cubicBezTo>
                  <a:cubicBezTo>
                    <a:pt x="1074" y="2005"/>
                    <a:pt x="1082" y="1983"/>
                    <a:pt x="1077" y="1963"/>
                  </a:cubicBezTo>
                  <a:cubicBezTo>
                    <a:pt x="1068" y="1945"/>
                    <a:pt x="1054" y="1937"/>
                    <a:pt x="1037" y="1937"/>
                  </a:cubicBezTo>
                  <a:close/>
                  <a:moveTo>
                    <a:pt x="572" y="1980"/>
                  </a:moveTo>
                  <a:cubicBezTo>
                    <a:pt x="554" y="1980"/>
                    <a:pt x="535" y="1993"/>
                    <a:pt x="533" y="2014"/>
                  </a:cubicBezTo>
                  <a:cubicBezTo>
                    <a:pt x="530" y="2033"/>
                    <a:pt x="544" y="2055"/>
                    <a:pt x="564" y="2058"/>
                  </a:cubicBezTo>
                  <a:cubicBezTo>
                    <a:pt x="614" y="2064"/>
                    <a:pt x="670" y="2072"/>
                    <a:pt x="725" y="2072"/>
                  </a:cubicBezTo>
                  <a:cubicBezTo>
                    <a:pt x="750" y="2072"/>
                    <a:pt x="767" y="2055"/>
                    <a:pt x="767" y="2033"/>
                  </a:cubicBezTo>
                  <a:cubicBezTo>
                    <a:pt x="767" y="2014"/>
                    <a:pt x="745" y="1994"/>
                    <a:pt x="725" y="1994"/>
                  </a:cubicBezTo>
                  <a:cubicBezTo>
                    <a:pt x="675" y="1994"/>
                    <a:pt x="628" y="1991"/>
                    <a:pt x="578" y="1980"/>
                  </a:cubicBezTo>
                  <a:cubicBezTo>
                    <a:pt x="576" y="1980"/>
                    <a:pt x="574" y="1980"/>
                    <a:pt x="572" y="1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 rot="-746283">
              <a:off x="6275179" y="925120"/>
              <a:ext cx="94846" cy="112930"/>
            </a:xfrm>
            <a:custGeom>
              <a:avLst/>
              <a:gdLst/>
              <a:ahLst/>
              <a:cxnLst/>
              <a:rect l="l" t="t" r="r" b="b"/>
              <a:pathLst>
                <a:path w="1993" h="2373" extrusionOk="0">
                  <a:moveTo>
                    <a:pt x="204" y="1"/>
                  </a:moveTo>
                  <a:cubicBezTo>
                    <a:pt x="188" y="1"/>
                    <a:pt x="174" y="9"/>
                    <a:pt x="168" y="26"/>
                  </a:cubicBezTo>
                  <a:lnTo>
                    <a:pt x="157" y="46"/>
                  </a:lnTo>
                  <a:cubicBezTo>
                    <a:pt x="146" y="68"/>
                    <a:pt x="157" y="87"/>
                    <a:pt x="176" y="99"/>
                  </a:cubicBezTo>
                  <a:cubicBezTo>
                    <a:pt x="182" y="99"/>
                    <a:pt x="185" y="101"/>
                    <a:pt x="193" y="101"/>
                  </a:cubicBezTo>
                  <a:cubicBezTo>
                    <a:pt x="210" y="101"/>
                    <a:pt x="224" y="93"/>
                    <a:pt x="229" y="79"/>
                  </a:cubicBezTo>
                  <a:lnTo>
                    <a:pt x="241" y="57"/>
                  </a:lnTo>
                  <a:cubicBezTo>
                    <a:pt x="252" y="37"/>
                    <a:pt x="241" y="15"/>
                    <a:pt x="221" y="4"/>
                  </a:cubicBezTo>
                  <a:cubicBezTo>
                    <a:pt x="215" y="2"/>
                    <a:pt x="210" y="1"/>
                    <a:pt x="204" y="1"/>
                  </a:cubicBezTo>
                  <a:close/>
                  <a:moveTo>
                    <a:pt x="132" y="166"/>
                  </a:moveTo>
                  <a:cubicBezTo>
                    <a:pt x="117" y="166"/>
                    <a:pt x="103" y="176"/>
                    <a:pt x="98" y="193"/>
                  </a:cubicBezTo>
                  <a:cubicBezTo>
                    <a:pt x="82" y="244"/>
                    <a:pt x="68" y="297"/>
                    <a:pt x="54" y="347"/>
                  </a:cubicBezTo>
                  <a:cubicBezTo>
                    <a:pt x="45" y="366"/>
                    <a:pt x="59" y="389"/>
                    <a:pt x="82" y="394"/>
                  </a:cubicBezTo>
                  <a:cubicBezTo>
                    <a:pt x="84" y="397"/>
                    <a:pt x="87" y="397"/>
                    <a:pt x="90" y="397"/>
                  </a:cubicBezTo>
                  <a:cubicBezTo>
                    <a:pt x="109" y="397"/>
                    <a:pt x="126" y="389"/>
                    <a:pt x="126" y="366"/>
                  </a:cubicBezTo>
                  <a:cubicBezTo>
                    <a:pt x="140" y="319"/>
                    <a:pt x="154" y="266"/>
                    <a:pt x="171" y="216"/>
                  </a:cubicBezTo>
                  <a:cubicBezTo>
                    <a:pt x="179" y="199"/>
                    <a:pt x="168" y="174"/>
                    <a:pt x="146" y="168"/>
                  </a:cubicBezTo>
                  <a:cubicBezTo>
                    <a:pt x="141" y="166"/>
                    <a:pt x="137" y="166"/>
                    <a:pt x="132" y="166"/>
                  </a:cubicBezTo>
                  <a:close/>
                  <a:moveTo>
                    <a:pt x="59" y="477"/>
                  </a:moveTo>
                  <a:cubicBezTo>
                    <a:pt x="40" y="477"/>
                    <a:pt x="25" y="492"/>
                    <a:pt x="20" y="512"/>
                  </a:cubicBezTo>
                  <a:cubicBezTo>
                    <a:pt x="12" y="562"/>
                    <a:pt x="6" y="618"/>
                    <a:pt x="3" y="671"/>
                  </a:cubicBezTo>
                  <a:cubicBezTo>
                    <a:pt x="1" y="693"/>
                    <a:pt x="17" y="710"/>
                    <a:pt x="42" y="712"/>
                  </a:cubicBezTo>
                  <a:cubicBezTo>
                    <a:pt x="62" y="712"/>
                    <a:pt x="82" y="696"/>
                    <a:pt x="82" y="676"/>
                  </a:cubicBezTo>
                  <a:cubicBezTo>
                    <a:pt x="84" y="629"/>
                    <a:pt x="87" y="576"/>
                    <a:pt x="98" y="523"/>
                  </a:cubicBezTo>
                  <a:cubicBezTo>
                    <a:pt x="101" y="503"/>
                    <a:pt x="87" y="481"/>
                    <a:pt x="68" y="478"/>
                  </a:cubicBezTo>
                  <a:cubicBezTo>
                    <a:pt x="65" y="477"/>
                    <a:pt x="62" y="477"/>
                    <a:pt x="59" y="477"/>
                  </a:cubicBezTo>
                  <a:close/>
                  <a:moveTo>
                    <a:pt x="907" y="899"/>
                  </a:moveTo>
                  <a:cubicBezTo>
                    <a:pt x="881" y="899"/>
                    <a:pt x="855" y="903"/>
                    <a:pt x="829" y="910"/>
                  </a:cubicBezTo>
                  <a:cubicBezTo>
                    <a:pt x="812" y="919"/>
                    <a:pt x="798" y="938"/>
                    <a:pt x="807" y="961"/>
                  </a:cubicBezTo>
                  <a:cubicBezTo>
                    <a:pt x="812" y="975"/>
                    <a:pt x="828" y="987"/>
                    <a:pt x="845" y="987"/>
                  </a:cubicBezTo>
                  <a:cubicBezTo>
                    <a:pt x="848" y="987"/>
                    <a:pt x="851" y="987"/>
                    <a:pt x="854" y="986"/>
                  </a:cubicBezTo>
                  <a:cubicBezTo>
                    <a:pt x="871" y="981"/>
                    <a:pt x="888" y="979"/>
                    <a:pt x="905" y="979"/>
                  </a:cubicBezTo>
                  <a:cubicBezTo>
                    <a:pt x="931" y="979"/>
                    <a:pt x="955" y="984"/>
                    <a:pt x="977" y="994"/>
                  </a:cubicBezTo>
                  <a:cubicBezTo>
                    <a:pt x="983" y="1000"/>
                    <a:pt x="991" y="1003"/>
                    <a:pt x="997" y="1003"/>
                  </a:cubicBezTo>
                  <a:cubicBezTo>
                    <a:pt x="1011" y="1003"/>
                    <a:pt x="1024" y="994"/>
                    <a:pt x="1033" y="977"/>
                  </a:cubicBezTo>
                  <a:cubicBezTo>
                    <a:pt x="1044" y="961"/>
                    <a:pt x="1036" y="936"/>
                    <a:pt x="1016" y="924"/>
                  </a:cubicBezTo>
                  <a:cubicBezTo>
                    <a:pt x="984" y="908"/>
                    <a:pt x="946" y="899"/>
                    <a:pt x="907" y="899"/>
                  </a:cubicBezTo>
                  <a:close/>
                  <a:moveTo>
                    <a:pt x="49" y="790"/>
                  </a:moveTo>
                  <a:cubicBezTo>
                    <a:pt x="47" y="790"/>
                    <a:pt x="45" y="790"/>
                    <a:pt x="42" y="791"/>
                  </a:cubicBezTo>
                  <a:cubicBezTo>
                    <a:pt x="20" y="793"/>
                    <a:pt x="3" y="813"/>
                    <a:pt x="6" y="835"/>
                  </a:cubicBezTo>
                  <a:cubicBezTo>
                    <a:pt x="15" y="891"/>
                    <a:pt x="26" y="947"/>
                    <a:pt x="42" y="994"/>
                  </a:cubicBezTo>
                  <a:cubicBezTo>
                    <a:pt x="48" y="1014"/>
                    <a:pt x="62" y="1022"/>
                    <a:pt x="82" y="1022"/>
                  </a:cubicBezTo>
                  <a:cubicBezTo>
                    <a:pt x="87" y="1022"/>
                    <a:pt x="90" y="1022"/>
                    <a:pt x="95" y="1019"/>
                  </a:cubicBezTo>
                  <a:cubicBezTo>
                    <a:pt x="115" y="1014"/>
                    <a:pt x="126" y="991"/>
                    <a:pt x="118" y="972"/>
                  </a:cubicBezTo>
                  <a:cubicBezTo>
                    <a:pt x="104" y="924"/>
                    <a:pt x="95" y="877"/>
                    <a:pt x="87" y="824"/>
                  </a:cubicBezTo>
                  <a:cubicBezTo>
                    <a:pt x="85" y="807"/>
                    <a:pt x="67" y="790"/>
                    <a:pt x="49" y="790"/>
                  </a:cubicBezTo>
                  <a:close/>
                  <a:moveTo>
                    <a:pt x="723" y="1004"/>
                  </a:moveTo>
                  <a:cubicBezTo>
                    <a:pt x="710" y="1004"/>
                    <a:pt x="698" y="1009"/>
                    <a:pt x="690" y="1019"/>
                  </a:cubicBezTo>
                  <a:cubicBezTo>
                    <a:pt x="659" y="1061"/>
                    <a:pt x="634" y="1114"/>
                    <a:pt x="617" y="1173"/>
                  </a:cubicBezTo>
                  <a:cubicBezTo>
                    <a:pt x="612" y="1195"/>
                    <a:pt x="626" y="1215"/>
                    <a:pt x="645" y="1223"/>
                  </a:cubicBezTo>
                  <a:cubicBezTo>
                    <a:pt x="648" y="1226"/>
                    <a:pt x="653" y="1226"/>
                    <a:pt x="656" y="1226"/>
                  </a:cubicBezTo>
                  <a:cubicBezTo>
                    <a:pt x="670" y="1226"/>
                    <a:pt x="687" y="1215"/>
                    <a:pt x="698" y="1198"/>
                  </a:cubicBezTo>
                  <a:cubicBezTo>
                    <a:pt x="712" y="1145"/>
                    <a:pt x="732" y="1103"/>
                    <a:pt x="757" y="1067"/>
                  </a:cubicBezTo>
                  <a:cubicBezTo>
                    <a:pt x="768" y="1050"/>
                    <a:pt x="765" y="1028"/>
                    <a:pt x="745" y="1011"/>
                  </a:cubicBezTo>
                  <a:cubicBezTo>
                    <a:pt x="739" y="1006"/>
                    <a:pt x="731" y="1004"/>
                    <a:pt x="723" y="1004"/>
                  </a:cubicBezTo>
                  <a:close/>
                  <a:moveTo>
                    <a:pt x="1061" y="1061"/>
                  </a:moveTo>
                  <a:cubicBezTo>
                    <a:pt x="1043" y="1061"/>
                    <a:pt x="1024" y="1074"/>
                    <a:pt x="1022" y="1092"/>
                  </a:cubicBezTo>
                  <a:cubicBezTo>
                    <a:pt x="1016" y="1134"/>
                    <a:pt x="994" y="1173"/>
                    <a:pt x="960" y="1209"/>
                  </a:cubicBezTo>
                  <a:cubicBezTo>
                    <a:pt x="941" y="1223"/>
                    <a:pt x="941" y="1245"/>
                    <a:pt x="960" y="1265"/>
                  </a:cubicBezTo>
                  <a:cubicBezTo>
                    <a:pt x="966" y="1270"/>
                    <a:pt x="977" y="1273"/>
                    <a:pt x="988" y="1273"/>
                  </a:cubicBezTo>
                  <a:cubicBezTo>
                    <a:pt x="997" y="1273"/>
                    <a:pt x="1008" y="1270"/>
                    <a:pt x="1016" y="1265"/>
                  </a:cubicBezTo>
                  <a:cubicBezTo>
                    <a:pt x="1061" y="1217"/>
                    <a:pt x="1089" y="1167"/>
                    <a:pt x="1100" y="1106"/>
                  </a:cubicBezTo>
                  <a:cubicBezTo>
                    <a:pt x="1103" y="1086"/>
                    <a:pt x="1089" y="1064"/>
                    <a:pt x="1066" y="1061"/>
                  </a:cubicBezTo>
                  <a:cubicBezTo>
                    <a:pt x="1065" y="1061"/>
                    <a:pt x="1063" y="1061"/>
                    <a:pt x="1061" y="1061"/>
                  </a:cubicBezTo>
                  <a:close/>
                  <a:moveTo>
                    <a:pt x="149" y="1082"/>
                  </a:moveTo>
                  <a:cubicBezTo>
                    <a:pt x="142" y="1082"/>
                    <a:pt x="135" y="1084"/>
                    <a:pt x="129" y="1089"/>
                  </a:cubicBezTo>
                  <a:cubicBezTo>
                    <a:pt x="112" y="1103"/>
                    <a:pt x="104" y="1128"/>
                    <a:pt x="118" y="1145"/>
                  </a:cubicBezTo>
                  <a:cubicBezTo>
                    <a:pt x="154" y="1195"/>
                    <a:pt x="188" y="1237"/>
                    <a:pt x="235" y="1270"/>
                  </a:cubicBezTo>
                  <a:cubicBezTo>
                    <a:pt x="241" y="1279"/>
                    <a:pt x="249" y="1282"/>
                    <a:pt x="257" y="1282"/>
                  </a:cubicBezTo>
                  <a:cubicBezTo>
                    <a:pt x="268" y="1282"/>
                    <a:pt x="280" y="1273"/>
                    <a:pt x="294" y="1265"/>
                  </a:cubicBezTo>
                  <a:cubicBezTo>
                    <a:pt x="307" y="1245"/>
                    <a:pt x="305" y="1223"/>
                    <a:pt x="285" y="1209"/>
                  </a:cubicBezTo>
                  <a:cubicBezTo>
                    <a:pt x="243" y="1175"/>
                    <a:pt x="213" y="1142"/>
                    <a:pt x="185" y="1100"/>
                  </a:cubicBezTo>
                  <a:cubicBezTo>
                    <a:pt x="176" y="1089"/>
                    <a:pt x="162" y="1082"/>
                    <a:pt x="149" y="1082"/>
                  </a:cubicBezTo>
                  <a:close/>
                  <a:moveTo>
                    <a:pt x="861" y="1277"/>
                  </a:moveTo>
                  <a:cubicBezTo>
                    <a:pt x="855" y="1277"/>
                    <a:pt x="849" y="1278"/>
                    <a:pt x="843" y="1282"/>
                  </a:cubicBezTo>
                  <a:cubicBezTo>
                    <a:pt x="798" y="1298"/>
                    <a:pt x="754" y="1312"/>
                    <a:pt x="701" y="1321"/>
                  </a:cubicBezTo>
                  <a:cubicBezTo>
                    <a:pt x="687" y="1321"/>
                    <a:pt x="676" y="1329"/>
                    <a:pt x="670" y="1343"/>
                  </a:cubicBezTo>
                  <a:cubicBezTo>
                    <a:pt x="670" y="1323"/>
                    <a:pt x="653" y="1307"/>
                    <a:pt x="631" y="1301"/>
                  </a:cubicBezTo>
                  <a:cubicBezTo>
                    <a:pt x="612" y="1301"/>
                    <a:pt x="592" y="1321"/>
                    <a:pt x="589" y="1340"/>
                  </a:cubicBezTo>
                  <a:cubicBezTo>
                    <a:pt x="589" y="1345"/>
                    <a:pt x="588" y="1349"/>
                    <a:pt x="588" y="1353"/>
                  </a:cubicBezTo>
                  <a:lnTo>
                    <a:pt x="588" y="1353"/>
                  </a:lnTo>
                  <a:cubicBezTo>
                    <a:pt x="584" y="1339"/>
                    <a:pt x="571" y="1325"/>
                    <a:pt x="556" y="1323"/>
                  </a:cubicBezTo>
                  <a:cubicBezTo>
                    <a:pt x="506" y="1315"/>
                    <a:pt x="458" y="1301"/>
                    <a:pt x="411" y="1284"/>
                  </a:cubicBezTo>
                  <a:cubicBezTo>
                    <a:pt x="405" y="1281"/>
                    <a:pt x="400" y="1280"/>
                    <a:pt x="395" y="1280"/>
                  </a:cubicBezTo>
                  <a:cubicBezTo>
                    <a:pt x="380" y="1280"/>
                    <a:pt x="367" y="1290"/>
                    <a:pt x="360" y="1307"/>
                  </a:cubicBezTo>
                  <a:cubicBezTo>
                    <a:pt x="349" y="1326"/>
                    <a:pt x="360" y="1348"/>
                    <a:pt x="380" y="1357"/>
                  </a:cubicBezTo>
                  <a:cubicBezTo>
                    <a:pt x="430" y="1379"/>
                    <a:pt x="486" y="1393"/>
                    <a:pt x="542" y="1399"/>
                  </a:cubicBezTo>
                  <a:lnTo>
                    <a:pt x="547" y="1399"/>
                  </a:lnTo>
                  <a:cubicBezTo>
                    <a:pt x="567" y="1399"/>
                    <a:pt x="580" y="1386"/>
                    <a:pt x="587" y="1373"/>
                  </a:cubicBezTo>
                  <a:lnTo>
                    <a:pt x="587" y="1373"/>
                  </a:lnTo>
                  <a:cubicBezTo>
                    <a:pt x="586" y="1387"/>
                    <a:pt x="586" y="1400"/>
                    <a:pt x="586" y="1413"/>
                  </a:cubicBezTo>
                  <a:cubicBezTo>
                    <a:pt x="586" y="1441"/>
                    <a:pt x="586" y="1474"/>
                    <a:pt x="589" y="1505"/>
                  </a:cubicBezTo>
                  <a:cubicBezTo>
                    <a:pt x="589" y="1524"/>
                    <a:pt x="606" y="1544"/>
                    <a:pt x="628" y="1544"/>
                  </a:cubicBezTo>
                  <a:cubicBezTo>
                    <a:pt x="656" y="1538"/>
                    <a:pt x="670" y="1521"/>
                    <a:pt x="670" y="1496"/>
                  </a:cubicBezTo>
                  <a:cubicBezTo>
                    <a:pt x="670" y="1468"/>
                    <a:pt x="667" y="1441"/>
                    <a:pt x="667" y="1413"/>
                  </a:cubicBezTo>
                  <a:cubicBezTo>
                    <a:pt x="667" y="1396"/>
                    <a:pt x="670" y="1382"/>
                    <a:pt x="670" y="1368"/>
                  </a:cubicBezTo>
                  <a:cubicBezTo>
                    <a:pt x="673" y="1383"/>
                    <a:pt x="687" y="1396"/>
                    <a:pt x="706" y="1396"/>
                  </a:cubicBezTo>
                  <a:cubicBezTo>
                    <a:pt x="708" y="1396"/>
                    <a:pt x="710" y="1396"/>
                    <a:pt x="712" y="1396"/>
                  </a:cubicBezTo>
                  <a:cubicBezTo>
                    <a:pt x="771" y="1390"/>
                    <a:pt x="826" y="1376"/>
                    <a:pt x="877" y="1354"/>
                  </a:cubicBezTo>
                  <a:cubicBezTo>
                    <a:pt x="893" y="1343"/>
                    <a:pt x="907" y="1323"/>
                    <a:pt x="896" y="1301"/>
                  </a:cubicBezTo>
                  <a:cubicBezTo>
                    <a:pt x="888" y="1287"/>
                    <a:pt x="875" y="1277"/>
                    <a:pt x="861" y="1277"/>
                  </a:cubicBezTo>
                  <a:close/>
                  <a:moveTo>
                    <a:pt x="647" y="1619"/>
                  </a:moveTo>
                  <a:cubicBezTo>
                    <a:pt x="646" y="1619"/>
                    <a:pt x="644" y="1619"/>
                    <a:pt x="642" y="1619"/>
                  </a:cubicBezTo>
                  <a:cubicBezTo>
                    <a:pt x="617" y="1622"/>
                    <a:pt x="603" y="1644"/>
                    <a:pt x="606" y="1664"/>
                  </a:cubicBezTo>
                  <a:cubicBezTo>
                    <a:pt x="617" y="1717"/>
                    <a:pt x="628" y="1773"/>
                    <a:pt x="642" y="1823"/>
                  </a:cubicBezTo>
                  <a:cubicBezTo>
                    <a:pt x="645" y="1839"/>
                    <a:pt x="662" y="1853"/>
                    <a:pt x="681" y="1853"/>
                  </a:cubicBezTo>
                  <a:cubicBezTo>
                    <a:pt x="684" y="1853"/>
                    <a:pt x="687" y="1853"/>
                    <a:pt x="690" y="1851"/>
                  </a:cubicBezTo>
                  <a:cubicBezTo>
                    <a:pt x="712" y="1842"/>
                    <a:pt x="726" y="1823"/>
                    <a:pt x="718" y="1800"/>
                  </a:cubicBezTo>
                  <a:cubicBezTo>
                    <a:pt x="709" y="1756"/>
                    <a:pt x="698" y="1703"/>
                    <a:pt x="687" y="1650"/>
                  </a:cubicBezTo>
                  <a:cubicBezTo>
                    <a:pt x="684" y="1632"/>
                    <a:pt x="665" y="1619"/>
                    <a:pt x="647" y="1619"/>
                  </a:cubicBezTo>
                  <a:close/>
                  <a:moveTo>
                    <a:pt x="731" y="1922"/>
                  </a:moveTo>
                  <a:cubicBezTo>
                    <a:pt x="726" y="1922"/>
                    <a:pt x="720" y="1923"/>
                    <a:pt x="715" y="1926"/>
                  </a:cubicBezTo>
                  <a:cubicBezTo>
                    <a:pt x="695" y="1937"/>
                    <a:pt x="684" y="1957"/>
                    <a:pt x="695" y="1979"/>
                  </a:cubicBezTo>
                  <a:cubicBezTo>
                    <a:pt x="718" y="2032"/>
                    <a:pt x="743" y="2082"/>
                    <a:pt x="773" y="2124"/>
                  </a:cubicBezTo>
                  <a:cubicBezTo>
                    <a:pt x="782" y="2135"/>
                    <a:pt x="793" y="2144"/>
                    <a:pt x="807" y="2144"/>
                  </a:cubicBezTo>
                  <a:cubicBezTo>
                    <a:pt x="812" y="2144"/>
                    <a:pt x="821" y="2135"/>
                    <a:pt x="826" y="2135"/>
                  </a:cubicBezTo>
                  <a:cubicBezTo>
                    <a:pt x="849" y="2121"/>
                    <a:pt x="851" y="2096"/>
                    <a:pt x="838" y="2079"/>
                  </a:cubicBezTo>
                  <a:cubicBezTo>
                    <a:pt x="812" y="2040"/>
                    <a:pt x="787" y="1996"/>
                    <a:pt x="768" y="1945"/>
                  </a:cubicBezTo>
                  <a:cubicBezTo>
                    <a:pt x="760" y="1931"/>
                    <a:pt x="746" y="1922"/>
                    <a:pt x="731" y="1922"/>
                  </a:cubicBezTo>
                  <a:close/>
                  <a:moveTo>
                    <a:pt x="1943" y="2061"/>
                  </a:moveTo>
                  <a:cubicBezTo>
                    <a:pt x="1936" y="2061"/>
                    <a:pt x="1929" y="2063"/>
                    <a:pt x="1923" y="2068"/>
                  </a:cubicBezTo>
                  <a:cubicBezTo>
                    <a:pt x="1923" y="2068"/>
                    <a:pt x="1870" y="2104"/>
                    <a:pt x="1789" y="2146"/>
                  </a:cubicBezTo>
                  <a:cubicBezTo>
                    <a:pt x="1769" y="2157"/>
                    <a:pt x="1761" y="2177"/>
                    <a:pt x="1772" y="2199"/>
                  </a:cubicBezTo>
                  <a:cubicBezTo>
                    <a:pt x="1778" y="2213"/>
                    <a:pt x="1792" y="2219"/>
                    <a:pt x="1806" y="2219"/>
                  </a:cubicBezTo>
                  <a:cubicBezTo>
                    <a:pt x="1817" y="2219"/>
                    <a:pt x="1820" y="2216"/>
                    <a:pt x="1825" y="2216"/>
                  </a:cubicBezTo>
                  <a:cubicBezTo>
                    <a:pt x="1912" y="2174"/>
                    <a:pt x="1965" y="2138"/>
                    <a:pt x="1967" y="2135"/>
                  </a:cubicBezTo>
                  <a:cubicBezTo>
                    <a:pt x="1984" y="2121"/>
                    <a:pt x="1993" y="2096"/>
                    <a:pt x="1979" y="2079"/>
                  </a:cubicBezTo>
                  <a:cubicBezTo>
                    <a:pt x="1970" y="2069"/>
                    <a:pt x="1956" y="2061"/>
                    <a:pt x="1943" y="2061"/>
                  </a:cubicBezTo>
                  <a:close/>
                  <a:moveTo>
                    <a:pt x="913" y="2176"/>
                  </a:moveTo>
                  <a:cubicBezTo>
                    <a:pt x="902" y="2176"/>
                    <a:pt x="890" y="2181"/>
                    <a:pt x="882" y="2191"/>
                  </a:cubicBezTo>
                  <a:cubicBezTo>
                    <a:pt x="868" y="2208"/>
                    <a:pt x="871" y="2233"/>
                    <a:pt x="891" y="2247"/>
                  </a:cubicBezTo>
                  <a:cubicBezTo>
                    <a:pt x="932" y="2283"/>
                    <a:pt x="983" y="2311"/>
                    <a:pt x="1036" y="2330"/>
                  </a:cubicBezTo>
                  <a:cubicBezTo>
                    <a:pt x="1038" y="2333"/>
                    <a:pt x="1044" y="2333"/>
                    <a:pt x="1050" y="2333"/>
                  </a:cubicBezTo>
                  <a:cubicBezTo>
                    <a:pt x="1064" y="2333"/>
                    <a:pt x="1077" y="2325"/>
                    <a:pt x="1089" y="2311"/>
                  </a:cubicBezTo>
                  <a:cubicBezTo>
                    <a:pt x="1094" y="2289"/>
                    <a:pt x="1083" y="2264"/>
                    <a:pt x="1064" y="2258"/>
                  </a:cubicBezTo>
                  <a:cubicBezTo>
                    <a:pt x="1019" y="2241"/>
                    <a:pt x="977" y="2216"/>
                    <a:pt x="938" y="2185"/>
                  </a:cubicBezTo>
                  <a:cubicBezTo>
                    <a:pt x="931" y="2179"/>
                    <a:pt x="922" y="2176"/>
                    <a:pt x="913" y="2176"/>
                  </a:cubicBezTo>
                  <a:close/>
                  <a:moveTo>
                    <a:pt x="1663" y="2206"/>
                  </a:moveTo>
                  <a:cubicBezTo>
                    <a:pt x="1658" y="2206"/>
                    <a:pt x="1654" y="2207"/>
                    <a:pt x="1649" y="2208"/>
                  </a:cubicBezTo>
                  <a:cubicBezTo>
                    <a:pt x="1602" y="2230"/>
                    <a:pt x="1552" y="2244"/>
                    <a:pt x="1504" y="2258"/>
                  </a:cubicBezTo>
                  <a:cubicBezTo>
                    <a:pt x="1482" y="2264"/>
                    <a:pt x="1468" y="2286"/>
                    <a:pt x="1476" y="2305"/>
                  </a:cubicBezTo>
                  <a:cubicBezTo>
                    <a:pt x="1479" y="2319"/>
                    <a:pt x="1496" y="2333"/>
                    <a:pt x="1513" y="2333"/>
                  </a:cubicBezTo>
                  <a:lnTo>
                    <a:pt x="1527" y="2333"/>
                  </a:lnTo>
                  <a:cubicBezTo>
                    <a:pt x="1577" y="2319"/>
                    <a:pt x="1630" y="2303"/>
                    <a:pt x="1680" y="2280"/>
                  </a:cubicBezTo>
                  <a:cubicBezTo>
                    <a:pt x="1700" y="2272"/>
                    <a:pt x="1714" y="2250"/>
                    <a:pt x="1702" y="2230"/>
                  </a:cubicBezTo>
                  <a:cubicBezTo>
                    <a:pt x="1694" y="2214"/>
                    <a:pt x="1679" y="2206"/>
                    <a:pt x="1663" y="2206"/>
                  </a:cubicBezTo>
                  <a:close/>
                  <a:moveTo>
                    <a:pt x="1358" y="2288"/>
                  </a:moveTo>
                  <a:cubicBezTo>
                    <a:pt x="1357" y="2288"/>
                    <a:pt x="1355" y="2288"/>
                    <a:pt x="1354" y="2289"/>
                  </a:cubicBezTo>
                  <a:cubicBezTo>
                    <a:pt x="1326" y="2291"/>
                    <a:pt x="1295" y="2297"/>
                    <a:pt x="1267" y="2297"/>
                  </a:cubicBezTo>
                  <a:cubicBezTo>
                    <a:pt x="1245" y="2297"/>
                    <a:pt x="1228" y="2297"/>
                    <a:pt x="1206" y="2291"/>
                  </a:cubicBezTo>
                  <a:cubicBezTo>
                    <a:pt x="1204" y="2291"/>
                    <a:pt x="1203" y="2291"/>
                    <a:pt x="1202" y="2291"/>
                  </a:cubicBezTo>
                  <a:cubicBezTo>
                    <a:pt x="1184" y="2291"/>
                    <a:pt x="1169" y="2307"/>
                    <a:pt x="1164" y="2328"/>
                  </a:cubicBezTo>
                  <a:cubicBezTo>
                    <a:pt x="1161" y="2347"/>
                    <a:pt x="1178" y="2367"/>
                    <a:pt x="1200" y="2370"/>
                  </a:cubicBezTo>
                  <a:cubicBezTo>
                    <a:pt x="1220" y="2372"/>
                    <a:pt x="1242" y="2372"/>
                    <a:pt x="1267" y="2372"/>
                  </a:cubicBezTo>
                  <a:cubicBezTo>
                    <a:pt x="1298" y="2372"/>
                    <a:pt x="1329" y="2370"/>
                    <a:pt x="1365" y="2370"/>
                  </a:cubicBezTo>
                  <a:cubicBezTo>
                    <a:pt x="1384" y="2367"/>
                    <a:pt x="1401" y="2344"/>
                    <a:pt x="1398" y="2325"/>
                  </a:cubicBezTo>
                  <a:cubicBezTo>
                    <a:pt x="1396" y="2304"/>
                    <a:pt x="1376" y="2288"/>
                    <a:pt x="1358" y="2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Google Shape;2251;p38"/>
          <p:cNvGrpSpPr/>
          <p:nvPr/>
        </p:nvGrpSpPr>
        <p:grpSpPr>
          <a:xfrm>
            <a:off x="6663889" y="3991400"/>
            <a:ext cx="671512" cy="676986"/>
            <a:chOff x="6663889" y="3991400"/>
            <a:chExt cx="671512" cy="676986"/>
          </a:xfrm>
        </p:grpSpPr>
        <p:sp>
          <p:nvSpPr>
            <p:cNvPr id="2252" name="Google Shape;2252;p38"/>
            <p:cNvSpPr/>
            <p:nvPr/>
          </p:nvSpPr>
          <p:spPr>
            <a:xfrm>
              <a:off x="6663889" y="3991400"/>
              <a:ext cx="671512" cy="676986"/>
            </a:xfrm>
            <a:custGeom>
              <a:avLst/>
              <a:gdLst/>
              <a:ahLst/>
              <a:cxnLst/>
              <a:rect l="l" t="t" r="r" b="b"/>
              <a:pathLst>
                <a:path w="21836" h="22014" extrusionOk="0">
                  <a:moveTo>
                    <a:pt x="11141" y="1"/>
                  </a:moveTo>
                  <a:cubicBezTo>
                    <a:pt x="10655" y="1"/>
                    <a:pt x="10198" y="250"/>
                    <a:pt x="9737" y="409"/>
                  </a:cubicBezTo>
                  <a:cubicBezTo>
                    <a:pt x="8710" y="758"/>
                    <a:pt x="7734" y="783"/>
                    <a:pt x="6897" y="1572"/>
                  </a:cubicBezTo>
                  <a:cubicBezTo>
                    <a:pt x="6796" y="1670"/>
                    <a:pt x="6693" y="1779"/>
                    <a:pt x="6553" y="1810"/>
                  </a:cubicBezTo>
                  <a:cubicBezTo>
                    <a:pt x="6514" y="1819"/>
                    <a:pt x="6474" y="1822"/>
                    <a:pt x="6433" y="1822"/>
                  </a:cubicBezTo>
                  <a:cubicBezTo>
                    <a:pt x="6379" y="1822"/>
                    <a:pt x="6323" y="1817"/>
                    <a:pt x="6269" y="1815"/>
                  </a:cubicBezTo>
                  <a:cubicBezTo>
                    <a:pt x="6243" y="1814"/>
                    <a:pt x="6217" y="1813"/>
                    <a:pt x="6191" y="1813"/>
                  </a:cubicBezTo>
                  <a:cubicBezTo>
                    <a:pt x="5744" y="1813"/>
                    <a:pt x="5311" y="2015"/>
                    <a:pt x="4963" y="2295"/>
                  </a:cubicBezTo>
                  <a:cubicBezTo>
                    <a:pt x="4592" y="2596"/>
                    <a:pt x="4302" y="2979"/>
                    <a:pt x="4020" y="3358"/>
                  </a:cubicBezTo>
                  <a:cubicBezTo>
                    <a:pt x="3667" y="3130"/>
                    <a:pt x="3300" y="3026"/>
                    <a:pt x="2943" y="3026"/>
                  </a:cubicBezTo>
                  <a:cubicBezTo>
                    <a:pt x="2250" y="3026"/>
                    <a:pt x="1598" y="3417"/>
                    <a:pt x="1169" y="4050"/>
                  </a:cubicBezTo>
                  <a:lnTo>
                    <a:pt x="1164" y="4055"/>
                  </a:lnTo>
                  <a:cubicBezTo>
                    <a:pt x="918" y="4516"/>
                    <a:pt x="862" y="5065"/>
                    <a:pt x="1016" y="5559"/>
                  </a:cubicBezTo>
                  <a:cubicBezTo>
                    <a:pt x="1091" y="5810"/>
                    <a:pt x="1203" y="6173"/>
                    <a:pt x="1300" y="6477"/>
                  </a:cubicBezTo>
                  <a:cubicBezTo>
                    <a:pt x="1345" y="6616"/>
                    <a:pt x="1384" y="6742"/>
                    <a:pt x="1426" y="6859"/>
                  </a:cubicBezTo>
                  <a:cubicBezTo>
                    <a:pt x="1323" y="6920"/>
                    <a:pt x="1228" y="6990"/>
                    <a:pt x="1136" y="7068"/>
                  </a:cubicBezTo>
                  <a:cubicBezTo>
                    <a:pt x="904" y="7272"/>
                    <a:pt x="717" y="7529"/>
                    <a:pt x="603" y="7816"/>
                  </a:cubicBezTo>
                  <a:cubicBezTo>
                    <a:pt x="486" y="8109"/>
                    <a:pt x="435" y="8416"/>
                    <a:pt x="461" y="8723"/>
                  </a:cubicBezTo>
                  <a:cubicBezTo>
                    <a:pt x="424" y="8873"/>
                    <a:pt x="410" y="9021"/>
                    <a:pt x="416" y="9175"/>
                  </a:cubicBezTo>
                  <a:cubicBezTo>
                    <a:pt x="421" y="9529"/>
                    <a:pt x="519" y="9872"/>
                    <a:pt x="700" y="10173"/>
                  </a:cubicBezTo>
                  <a:lnTo>
                    <a:pt x="703" y="10179"/>
                  </a:lnTo>
                  <a:cubicBezTo>
                    <a:pt x="745" y="10249"/>
                    <a:pt x="793" y="10316"/>
                    <a:pt x="843" y="10383"/>
                  </a:cubicBezTo>
                  <a:cubicBezTo>
                    <a:pt x="812" y="10556"/>
                    <a:pt x="809" y="10737"/>
                    <a:pt x="826" y="10918"/>
                  </a:cubicBezTo>
                  <a:cubicBezTo>
                    <a:pt x="806" y="10941"/>
                    <a:pt x="781" y="10957"/>
                    <a:pt x="759" y="10980"/>
                  </a:cubicBezTo>
                  <a:cubicBezTo>
                    <a:pt x="614" y="11119"/>
                    <a:pt x="494" y="11275"/>
                    <a:pt x="396" y="11443"/>
                  </a:cubicBezTo>
                  <a:cubicBezTo>
                    <a:pt x="145" y="11775"/>
                    <a:pt x="0" y="12193"/>
                    <a:pt x="6" y="12639"/>
                  </a:cubicBezTo>
                  <a:cubicBezTo>
                    <a:pt x="11" y="12913"/>
                    <a:pt x="70" y="13184"/>
                    <a:pt x="179" y="13423"/>
                  </a:cubicBezTo>
                  <a:cubicBezTo>
                    <a:pt x="237" y="13596"/>
                    <a:pt x="321" y="13769"/>
                    <a:pt x="433" y="13928"/>
                  </a:cubicBezTo>
                  <a:lnTo>
                    <a:pt x="435" y="13931"/>
                  </a:lnTo>
                  <a:cubicBezTo>
                    <a:pt x="656" y="14246"/>
                    <a:pt x="946" y="14419"/>
                    <a:pt x="1256" y="14626"/>
                  </a:cubicBezTo>
                  <a:cubicBezTo>
                    <a:pt x="996" y="15086"/>
                    <a:pt x="1451" y="15641"/>
                    <a:pt x="1398" y="16163"/>
                  </a:cubicBezTo>
                  <a:cubicBezTo>
                    <a:pt x="1370" y="16422"/>
                    <a:pt x="1225" y="16646"/>
                    <a:pt x="1116" y="16883"/>
                  </a:cubicBezTo>
                  <a:cubicBezTo>
                    <a:pt x="773" y="17625"/>
                    <a:pt x="815" y="18532"/>
                    <a:pt x="1228" y="19240"/>
                  </a:cubicBezTo>
                  <a:cubicBezTo>
                    <a:pt x="1638" y="19943"/>
                    <a:pt x="2411" y="20429"/>
                    <a:pt x="3222" y="20498"/>
                  </a:cubicBezTo>
                  <a:cubicBezTo>
                    <a:pt x="3376" y="20512"/>
                    <a:pt x="3532" y="20509"/>
                    <a:pt x="3674" y="20571"/>
                  </a:cubicBezTo>
                  <a:cubicBezTo>
                    <a:pt x="3850" y="20646"/>
                    <a:pt x="3973" y="20802"/>
                    <a:pt x="4098" y="20942"/>
                  </a:cubicBezTo>
                  <a:cubicBezTo>
                    <a:pt x="4679" y="21575"/>
                    <a:pt x="5524" y="21963"/>
                    <a:pt x="6380" y="21994"/>
                  </a:cubicBezTo>
                  <a:cubicBezTo>
                    <a:pt x="6715" y="22007"/>
                    <a:pt x="7066" y="22013"/>
                    <a:pt x="7419" y="22013"/>
                  </a:cubicBezTo>
                  <a:cubicBezTo>
                    <a:pt x="7949" y="22013"/>
                    <a:pt x="8485" y="21999"/>
                    <a:pt x="8983" y="21974"/>
                  </a:cubicBezTo>
                  <a:cubicBezTo>
                    <a:pt x="9039" y="21971"/>
                    <a:pt x="9095" y="21966"/>
                    <a:pt x="9148" y="21960"/>
                  </a:cubicBezTo>
                  <a:cubicBezTo>
                    <a:pt x="9204" y="21957"/>
                    <a:pt x="9262" y="21952"/>
                    <a:pt x="9318" y="21946"/>
                  </a:cubicBezTo>
                  <a:cubicBezTo>
                    <a:pt x="9784" y="21888"/>
                    <a:pt x="10239" y="21740"/>
                    <a:pt x="10635" y="21483"/>
                  </a:cubicBezTo>
                  <a:cubicBezTo>
                    <a:pt x="10682" y="21450"/>
                    <a:pt x="10730" y="21419"/>
                    <a:pt x="10786" y="21416"/>
                  </a:cubicBezTo>
                  <a:cubicBezTo>
                    <a:pt x="10788" y="21416"/>
                    <a:pt x="10790" y="21416"/>
                    <a:pt x="10792" y="21416"/>
                  </a:cubicBezTo>
                  <a:cubicBezTo>
                    <a:pt x="10862" y="21416"/>
                    <a:pt x="10927" y="21459"/>
                    <a:pt x="10989" y="21503"/>
                  </a:cubicBezTo>
                  <a:cubicBezTo>
                    <a:pt x="11437" y="21815"/>
                    <a:pt x="12058" y="21959"/>
                    <a:pt x="12693" y="21959"/>
                  </a:cubicBezTo>
                  <a:cubicBezTo>
                    <a:pt x="13471" y="21959"/>
                    <a:pt x="14270" y="21742"/>
                    <a:pt x="14797" y="21352"/>
                  </a:cubicBezTo>
                  <a:cubicBezTo>
                    <a:pt x="15207" y="21051"/>
                    <a:pt x="15525" y="20652"/>
                    <a:pt x="15721" y="20205"/>
                  </a:cubicBezTo>
                  <a:cubicBezTo>
                    <a:pt x="15749" y="20141"/>
                    <a:pt x="15774" y="20080"/>
                    <a:pt x="15793" y="20013"/>
                  </a:cubicBezTo>
                  <a:cubicBezTo>
                    <a:pt x="16033" y="20010"/>
                    <a:pt x="16254" y="19968"/>
                    <a:pt x="16457" y="19898"/>
                  </a:cubicBezTo>
                  <a:cubicBezTo>
                    <a:pt x="16516" y="19904"/>
                    <a:pt x="16574" y="19904"/>
                    <a:pt x="16630" y="19904"/>
                  </a:cubicBezTo>
                  <a:cubicBezTo>
                    <a:pt x="16736" y="19904"/>
                    <a:pt x="16892" y="19896"/>
                    <a:pt x="17074" y="19857"/>
                  </a:cubicBezTo>
                  <a:lnTo>
                    <a:pt x="17090" y="19854"/>
                  </a:lnTo>
                  <a:cubicBezTo>
                    <a:pt x="17643" y="19723"/>
                    <a:pt x="18109" y="19357"/>
                    <a:pt x="18374" y="18863"/>
                  </a:cubicBezTo>
                  <a:cubicBezTo>
                    <a:pt x="18413" y="18855"/>
                    <a:pt x="18452" y="18844"/>
                    <a:pt x="18488" y="18836"/>
                  </a:cubicBezTo>
                  <a:cubicBezTo>
                    <a:pt x="18709" y="18908"/>
                    <a:pt x="18921" y="18947"/>
                    <a:pt x="19152" y="18947"/>
                  </a:cubicBezTo>
                  <a:cubicBezTo>
                    <a:pt x="20059" y="18947"/>
                    <a:pt x="20846" y="18336"/>
                    <a:pt x="21069" y="17457"/>
                  </a:cubicBezTo>
                  <a:lnTo>
                    <a:pt x="21074" y="17449"/>
                  </a:lnTo>
                  <a:cubicBezTo>
                    <a:pt x="21152" y="17134"/>
                    <a:pt x="21150" y="16799"/>
                    <a:pt x="21069" y="16484"/>
                  </a:cubicBezTo>
                  <a:cubicBezTo>
                    <a:pt x="21409" y="16102"/>
                    <a:pt x="21618" y="15599"/>
                    <a:pt x="21618" y="15047"/>
                  </a:cubicBezTo>
                  <a:cubicBezTo>
                    <a:pt x="21624" y="14640"/>
                    <a:pt x="21523" y="14258"/>
                    <a:pt x="21325" y="13923"/>
                  </a:cubicBezTo>
                  <a:lnTo>
                    <a:pt x="21311" y="13312"/>
                  </a:lnTo>
                  <a:lnTo>
                    <a:pt x="21217" y="13312"/>
                  </a:lnTo>
                  <a:cubicBezTo>
                    <a:pt x="21270" y="13203"/>
                    <a:pt x="21314" y="13091"/>
                    <a:pt x="21345" y="12980"/>
                  </a:cubicBezTo>
                  <a:cubicBezTo>
                    <a:pt x="21454" y="12732"/>
                    <a:pt x="21507" y="12461"/>
                    <a:pt x="21507" y="12185"/>
                  </a:cubicBezTo>
                  <a:cubicBezTo>
                    <a:pt x="21507" y="12109"/>
                    <a:pt x="21498" y="12031"/>
                    <a:pt x="21487" y="11959"/>
                  </a:cubicBezTo>
                  <a:cubicBezTo>
                    <a:pt x="21479" y="11708"/>
                    <a:pt x="21423" y="11462"/>
                    <a:pt x="21320" y="11233"/>
                  </a:cubicBezTo>
                  <a:cubicBezTo>
                    <a:pt x="21621" y="10687"/>
                    <a:pt x="21677" y="10048"/>
                    <a:pt x="21470" y="9454"/>
                  </a:cubicBezTo>
                  <a:cubicBezTo>
                    <a:pt x="21733" y="9035"/>
                    <a:pt x="21836" y="8525"/>
                    <a:pt x="21738" y="8031"/>
                  </a:cubicBezTo>
                  <a:lnTo>
                    <a:pt x="21738" y="8028"/>
                  </a:lnTo>
                  <a:cubicBezTo>
                    <a:pt x="21655" y="7598"/>
                    <a:pt x="21429" y="7211"/>
                    <a:pt x="21105" y="6926"/>
                  </a:cubicBezTo>
                  <a:cubicBezTo>
                    <a:pt x="21083" y="6893"/>
                    <a:pt x="21060" y="6859"/>
                    <a:pt x="21035" y="6826"/>
                  </a:cubicBezTo>
                  <a:lnTo>
                    <a:pt x="21027" y="6814"/>
                  </a:lnTo>
                  <a:cubicBezTo>
                    <a:pt x="20954" y="6717"/>
                    <a:pt x="20873" y="6630"/>
                    <a:pt x="20787" y="6549"/>
                  </a:cubicBezTo>
                  <a:cubicBezTo>
                    <a:pt x="20854" y="6424"/>
                    <a:pt x="20910" y="6296"/>
                    <a:pt x="20949" y="6162"/>
                  </a:cubicBezTo>
                  <a:cubicBezTo>
                    <a:pt x="21055" y="5919"/>
                    <a:pt x="21111" y="5646"/>
                    <a:pt x="21108" y="5364"/>
                  </a:cubicBezTo>
                  <a:cubicBezTo>
                    <a:pt x="21108" y="5280"/>
                    <a:pt x="21102" y="5199"/>
                    <a:pt x="21091" y="5118"/>
                  </a:cubicBezTo>
                  <a:cubicBezTo>
                    <a:pt x="21077" y="4756"/>
                    <a:pt x="20963" y="4398"/>
                    <a:pt x="20742" y="4083"/>
                  </a:cubicBezTo>
                  <a:lnTo>
                    <a:pt x="20740" y="4080"/>
                  </a:lnTo>
                  <a:cubicBezTo>
                    <a:pt x="20519" y="3765"/>
                    <a:pt x="20215" y="3525"/>
                    <a:pt x="19866" y="3386"/>
                  </a:cubicBezTo>
                  <a:cubicBezTo>
                    <a:pt x="19685" y="3277"/>
                    <a:pt x="19487" y="3199"/>
                    <a:pt x="19280" y="3154"/>
                  </a:cubicBezTo>
                  <a:cubicBezTo>
                    <a:pt x="19225" y="2951"/>
                    <a:pt x="19135" y="2744"/>
                    <a:pt x="18988" y="2543"/>
                  </a:cubicBezTo>
                  <a:lnTo>
                    <a:pt x="18985" y="2535"/>
                  </a:lnTo>
                  <a:cubicBezTo>
                    <a:pt x="18614" y="2019"/>
                    <a:pt x="18014" y="1712"/>
                    <a:pt x="17381" y="1712"/>
                  </a:cubicBezTo>
                  <a:cubicBezTo>
                    <a:pt x="16987" y="1712"/>
                    <a:pt x="16611" y="1829"/>
                    <a:pt x="16293" y="2041"/>
                  </a:cubicBezTo>
                  <a:cubicBezTo>
                    <a:pt x="16131" y="1718"/>
                    <a:pt x="15888" y="1439"/>
                    <a:pt x="15592" y="1235"/>
                  </a:cubicBezTo>
                  <a:cubicBezTo>
                    <a:pt x="15327" y="1054"/>
                    <a:pt x="15023" y="939"/>
                    <a:pt x="14708" y="895"/>
                  </a:cubicBezTo>
                  <a:cubicBezTo>
                    <a:pt x="14147" y="814"/>
                    <a:pt x="13542" y="769"/>
                    <a:pt x="12998" y="568"/>
                  </a:cubicBezTo>
                  <a:cubicBezTo>
                    <a:pt x="12644" y="440"/>
                    <a:pt x="12292" y="314"/>
                    <a:pt x="11941" y="186"/>
                  </a:cubicBezTo>
                  <a:cubicBezTo>
                    <a:pt x="11715" y="102"/>
                    <a:pt x="11483" y="21"/>
                    <a:pt x="11243" y="5"/>
                  </a:cubicBezTo>
                  <a:cubicBezTo>
                    <a:pt x="11209" y="2"/>
                    <a:pt x="11175" y="1"/>
                    <a:pt x="1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762543" y="4511917"/>
              <a:ext cx="34474" cy="23433"/>
            </a:xfrm>
            <a:custGeom>
              <a:avLst/>
              <a:gdLst/>
              <a:ahLst/>
              <a:cxnLst/>
              <a:rect l="l" t="t" r="r" b="b"/>
              <a:pathLst>
                <a:path w="1121" h="762" extrusionOk="0">
                  <a:moveTo>
                    <a:pt x="366" y="0"/>
                  </a:moveTo>
                  <a:cubicBezTo>
                    <a:pt x="338" y="0"/>
                    <a:pt x="308" y="10"/>
                    <a:pt x="277" y="32"/>
                  </a:cubicBezTo>
                  <a:cubicBezTo>
                    <a:pt x="0" y="227"/>
                    <a:pt x="332" y="646"/>
                    <a:pt x="332" y="646"/>
                  </a:cubicBezTo>
                  <a:cubicBezTo>
                    <a:pt x="403" y="728"/>
                    <a:pt x="480" y="762"/>
                    <a:pt x="556" y="762"/>
                  </a:cubicBezTo>
                  <a:cubicBezTo>
                    <a:pt x="846" y="762"/>
                    <a:pt x="1121" y="271"/>
                    <a:pt x="955" y="169"/>
                  </a:cubicBezTo>
                  <a:cubicBezTo>
                    <a:pt x="927" y="152"/>
                    <a:pt x="898" y="144"/>
                    <a:pt x="868" y="144"/>
                  </a:cubicBezTo>
                  <a:cubicBezTo>
                    <a:pt x="775" y="144"/>
                    <a:pt x="678" y="217"/>
                    <a:pt x="609" y="297"/>
                  </a:cubicBezTo>
                  <a:lnTo>
                    <a:pt x="609" y="297"/>
                  </a:lnTo>
                  <a:cubicBezTo>
                    <a:pt x="573" y="157"/>
                    <a:pt x="481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765557" y="4510656"/>
              <a:ext cx="29522" cy="25863"/>
            </a:xfrm>
            <a:custGeom>
              <a:avLst/>
              <a:gdLst/>
              <a:ahLst/>
              <a:cxnLst/>
              <a:rect l="l" t="t" r="r" b="b"/>
              <a:pathLst>
                <a:path w="960" h="841" extrusionOk="0">
                  <a:moveTo>
                    <a:pt x="488" y="433"/>
                  </a:moveTo>
                  <a:cubicBezTo>
                    <a:pt x="491" y="472"/>
                    <a:pt x="486" y="500"/>
                    <a:pt x="474" y="511"/>
                  </a:cubicBezTo>
                  <a:lnTo>
                    <a:pt x="460" y="511"/>
                  </a:lnTo>
                  <a:cubicBezTo>
                    <a:pt x="458" y="503"/>
                    <a:pt x="463" y="475"/>
                    <a:pt x="488" y="433"/>
                  </a:cubicBezTo>
                  <a:close/>
                  <a:moveTo>
                    <a:pt x="268" y="79"/>
                  </a:moveTo>
                  <a:cubicBezTo>
                    <a:pt x="352" y="79"/>
                    <a:pt x="430" y="199"/>
                    <a:pt x="466" y="324"/>
                  </a:cubicBezTo>
                  <a:cubicBezTo>
                    <a:pt x="419" y="388"/>
                    <a:pt x="368" y="472"/>
                    <a:pt x="382" y="528"/>
                  </a:cubicBezTo>
                  <a:cubicBezTo>
                    <a:pt x="391" y="547"/>
                    <a:pt x="399" y="564"/>
                    <a:pt x="421" y="575"/>
                  </a:cubicBezTo>
                  <a:cubicBezTo>
                    <a:pt x="438" y="584"/>
                    <a:pt x="458" y="589"/>
                    <a:pt x="474" y="589"/>
                  </a:cubicBezTo>
                  <a:cubicBezTo>
                    <a:pt x="502" y="589"/>
                    <a:pt x="522" y="578"/>
                    <a:pt x="539" y="558"/>
                  </a:cubicBezTo>
                  <a:cubicBezTo>
                    <a:pt x="580" y="505"/>
                    <a:pt x="566" y="402"/>
                    <a:pt x="552" y="346"/>
                  </a:cubicBezTo>
                  <a:cubicBezTo>
                    <a:pt x="613" y="284"/>
                    <a:pt x="701" y="224"/>
                    <a:pt x="776" y="224"/>
                  </a:cubicBezTo>
                  <a:cubicBezTo>
                    <a:pt x="798" y="224"/>
                    <a:pt x="818" y="229"/>
                    <a:pt x="837" y="240"/>
                  </a:cubicBezTo>
                  <a:cubicBezTo>
                    <a:pt x="884" y="268"/>
                    <a:pt x="868" y="352"/>
                    <a:pt x="857" y="388"/>
                  </a:cubicBezTo>
                  <a:cubicBezTo>
                    <a:pt x="812" y="545"/>
                    <a:pt x="639" y="765"/>
                    <a:pt x="458" y="765"/>
                  </a:cubicBezTo>
                  <a:cubicBezTo>
                    <a:pt x="388" y="765"/>
                    <a:pt x="321" y="729"/>
                    <a:pt x="265" y="662"/>
                  </a:cubicBezTo>
                  <a:cubicBezTo>
                    <a:pt x="265" y="659"/>
                    <a:pt x="84" y="433"/>
                    <a:pt x="112" y="249"/>
                  </a:cubicBezTo>
                  <a:cubicBezTo>
                    <a:pt x="123" y="185"/>
                    <a:pt x="151" y="140"/>
                    <a:pt x="201" y="101"/>
                  </a:cubicBezTo>
                  <a:cubicBezTo>
                    <a:pt x="223" y="87"/>
                    <a:pt x="248" y="79"/>
                    <a:pt x="268" y="79"/>
                  </a:cubicBezTo>
                  <a:close/>
                  <a:moveTo>
                    <a:pt x="268" y="1"/>
                  </a:moveTo>
                  <a:cubicBezTo>
                    <a:pt x="226" y="1"/>
                    <a:pt x="193" y="12"/>
                    <a:pt x="154" y="40"/>
                  </a:cubicBezTo>
                  <a:cubicBezTo>
                    <a:pt x="84" y="93"/>
                    <a:pt x="42" y="157"/>
                    <a:pt x="31" y="238"/>
                  </a:cubicBezTo>
                  <a:cubicBezTo>
                    <a:pt x="0" y="455"/>
                    <a:pt x="193" y="698"/>
                    <a:pt x="201" y="712"/>
                  </a:cubicBezTo>
                  <a:cubicBezTo>
                    <a:pt x="276" y="798"/>
                    <a:pt x="360" y="840"/>
                    <a:pt x="452" y="840"/>
                  </a:cubicBezTo>
                  <a:cubicBezTo>
                    <a:pt x="684" y="840"/>
                    <a:pt x="882" y="586"/>
                    <a:pt x="932" y="413"/>
                  </a:cubicBezTo>
                  <a:cubicBezTo>
                    <a:pt x="960" y="302"/>
                    <a:pt x="940" y="218"/>
                    <a:pt x="876" y="176"/>
                  </a:cubicBezTo>
                  <a:cubicBezTo>
                    <a:pt x="840" y="154"/>
                    <a:pt x="806" y="143"/>
                    <a:pt x="767" y="143"/>
                  </a:cubicBezTo>
                  <a:cubicBezTo>
                    <a:pt x="670" y="143"/>
                    <a:pt x="583" y="207"/>
                    <a:pt x="527" y="260"/>
                  </a:cubicBezTo>
                  <a:cubicBezTo>
                    <a:pt x="477" y="123"/>
                    <a:pt x="38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6750888" y="4539194"/>
              <a:ext cx="31214" cy="23741"/>
            </a:xfrm>
            <a:custGeom>
              <a:avLst/>
              <a:gdLst/>
              <a:ahLst/>
              <a:cxnLst/>
              <a:rect l="l" t="t" r="r" b="b"/>
              <a:pathLst>
                <a:path w="1015" h="772" extrusionOk="0">
                  <a:moveTo>
                    <a:pt x="600" y="0"/>
                  </a:moveTo>
                  <a:cubicBezTo>
                    <a:pt x="574" y="0"/>
                    <a:pt x="546" y="3"/>
                    <a:pt x="516" y="10"/>
                  </a:cubicBezTo>
                  <a:cubicBezTo>
                    <a:pt x="516" y="10"/>
                    <a:pt x="0" y="144"/>
                    <a:pt x="100" y="467"/>
                  </a:cubicBezTo>
                  <a:cubicBezTo>
                    <a:pt x="125" y="546"/>
                    <a:pt x="181" y="577"/>
                    <a:pt x="248" y="577"/>
                  </a:cubicBezTo>
                  <a:cubicBezTo>
                    <a:pt x="336" y="577"/>
                    <a:pt x="443" y="524"/>
                    <a:pt x="524" y="461"/>
                  </a:cubicBezTo>
                  <a:lnTo>
                    <a:pt x="524" y="461"/>
                  </a:lnTo>
                  <a:cubicBezTo>
                    <a:pt x="532" y="599"/>
                    <a:pt x="588" y="758"/>
                    <a:pt x="720" y="772"/>
                  </a:cubicBezTo>
                  <a:cubicBezTo>
                    <a:pt x="722" y="772"/>
                    <a:pt x="725" y="772"/>
                    <a:pt x="728" y="772"/>
                  </a:cubicBezTo>
                  <a:cubicBezTo>
                    <a:pt x="952" y="772"/>
                    <a:pt x="101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6751903" y="4537903"/>
              <a:ext cx="28846" cy="26232"/>
            </a:xfrm>
            <a:custGeom>
              <a:avLst/>
              <a:gdLst/>
              <a:ahLst/>
              <a:cxnLst/>
              <a:rect l="l" t="t" r="r" b="b"/>
              <a:pathLst>
                <a:path w="938" h="853" extrusionOk="0">
                  <a:moveTo>
                    <a:pt x="547" y="331"/>
                  </a:moveTo>
                  <a:cubicBezTo>
                    <a:pt x="561" y="331"/>
                    <a:pt x="570" y="339"/>
                    <a:pt x="567" y="339"/>
                  </a:cubicBezTo>
                  <a:cubicBezTo>
                    <a:pt x="570" y="350"/>
                    <a:pt x="558" y="373"/>
                    <a:pt x="528" y="409"/>
                  </a:cubicBezTo>
                  <a:cubicBezTo>
                    <a:pt x="533" y="364"/>
                    <a:pt x="545" y="336"/>
                    <a:pt x="547" y="331"/>
                  </a:cubicBezTo>
                  <a:close/>
                  <a:moveTo>
                    <a:pt x="561" y="82"/>
                  </a:moveTo>
                  <a:cubicBezTo>
                    <a:pt x="651" y="82"/>
                    <a:pt x="721" y="124"/>
                    <a:pt x="768" y="205"/>
                  </a:cubicBezTo>
                  <a:cubicBezTo>
                    <a:pt x="851" y="353"/>
                    <a:pt x="837" y="593"/>
                    <a:pt x="771" y="713"/>
                  </a:cubicBezTo>
                  <a:cubicBezTo>
                    <a:pt x="757" y="741"/>
                    <a:pt x="729" y="774"/>
                    <a:pt x="695" y="774"/>
                  </a:cubicBezTo>
                  <a:lnTo>
                    <a:pt x="687" y="774"/>
                  </a:lnTo>
                  <a:cubicBezTo>
                    <a:pt x="586" y="763"/>
                    <a:pt x="539" y="635"/>
                    <a:pt x="528" y="521"/>
                  </a:cubicBezTo>
                  <a:cubicBezTo>
                    <a:pt x="581" y="476"/>
                    <a:pt x="665" y="395"/>
                    <a:pt x="639" y="323"/>
                  </a:cubicBezTo>
                  <a:cubicBezTo>
                    <a:pt x="634" y="300"/>
                    <a:pt x="617" y="267"/>
                    <a:pt x="558" y="256"/>
                  </a:cubicBezTo>
                  <a:cubicBezTo>
                    <a:pt x="556" y="253"/>
                    <a:pt x="547" y="253"/>
                    <a:pt x="545" y="253"/>
                  </a:cubicBezTo>
                  <a:cubicBezTo>
                    <a:pt x="531" y="253"/>
                    <a:pt x="514" y="256"/>
                    <a:pt x="492" y="275"/>
                  </a:cubicBezTo>
                  <a:cubicBezTo>
                    <a:pt x="455" y="317"/>
                    <a:pt x="439" y="406"/>
                    <a:pt x="444" y="482"/>
                  </a:cubicBezTo>
                  <a:cubicBezTo>
                    <a:pt x="360" y="546"/>
                    <a:pt x="271" y="579"/>
                    <a:pt x="207" y="579"/>
                  </a:cubicBezTo>
                  <a:cubicBezTo>
                    <a:pt x="146" y="579"/>
                    <a:pt x="112" y="554"/>
                    <a:pt x="95" y="498"/>
                  </a:cubicBezTo>
                  <a:cubicBezTo>
                    <a:pt x="76" y="437"/>
                    <a:pt x="81" y="381"/>
                    <a:pt x="112" y="328"/>
                  </a:cubicBezTo>
                  <a:cubicBezTo>
                    <a:pt x="201" y="163"/>
                    <a:pt x="480" y="91"/>
                    <a:pt x="486" y="91"/>
                  </a:cubicBezTo>
                  <a:cubicBezTo>
                    <a:pt x="512" y="85"/>
                    <a:pt x="537" y="82"/>
                    <a:pt x="561" y="82"/>
                  </a:cubicBezTo>
                  <a:close/>
                  <a:moveTo>
                    <a:pt x="560" y="1"/>
                  </a:moveTo>
                  <a:cubicBezTo>
                    <a:pt x="532" y="1"/>
                    <a:pt x="501" y="4"/>
                    <a:pt x="469" y="10"/>
                  </a:cubicBezTo>
                  <a:cubicBezTo>
                    <a:pt x="455" y="16"/>
                    <a:pt x="154" y="94"/>
                    <a:pt x="45" y="286"/>
                  </a:cubicBezTo>
                  <a:cubicBezTo>
                    <a:pt x="9" y="359"/>
                    <a:pt x="1" y="440"/>
                    <a:pt x="26" y="521"/>
                  </a:cubicBezTo>
                  <a:cubicBezTo>
                    <a:pt x="54" y="607"/>
                    <a:pt x="120" y="657"/>
                    <a:pt x="210" y="657"/>
                  </a:cubicBezTo>
                  <a:cubicBezTo>
                    <a:pt x="282" y="657"/>
                    <a:pt x="372" y="624"/>
                    <a:pt x="455" y="574"/>
                  </a:cubicBezTo>
                  <a:cubicBezTo>
                    <a:pt x="478" y="708"/>
                    <a:pt x="545" y="839"/>
                    <a:pt x="681" y="853"/>
                  </a:cubicBezTo>
                  <a:lnTo>
                    <a:pt x="695" y="853"/>
                  </a:lnTo>
                  <a:cubicBezTo>
                    <a:pt x="737" y="853"/>
                    <a:pt x="793" y="833"/>
                    <a:pt x="840" y="744"/>
                  </a:cubicBezTo>
                  <a:cubicBezTo>
                    <a:pt x="921" y="604"/>
                    <a:pt x="938" y="336"/>
                    <a:pt x="837" y="161"/>
                  </a:cubicBezTo>
                  <a:cubicBezTo>
                    <a:pt x="777" y="57"/>
                    <a:pt x="683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6779457" y="4535596"/>
              <a:ext cx="28938" cy="21342"/>
            </a:xfrm>
            <a:custGeom>
              <a:avLst/>
              <a:gdLst/>
              <a:ahLst/>
              <a:cxnLst/>
              <a:rect l="l" t="t" r="r" b="b"/>
              <a:pathLst>
                <a:path w="941" h="694" extrusionOk="0">
                  <a:moveTo>
                    <a:pt x="398" y="0"/>
                  </a:moveTo>
                  <a:cubicBezTo>
                    <a:pt x="251" y="0"/>
                    <a:pt x="126" y="91"/>
                    <a:pt x="126" y="91"/>
                  </a:cubicBezTo>
                  <a:cubicBezTo>
                    <a:pt x="47" y="135"/>
                    <a:pt x="0" y="370"/>
                    <a:pt x="181" y="565"/>
                  </a:cubicBezTo>
                  <a:cubicBezTo>
                    <a:pt x="266" y="657"/>
                    <a:pt x="378" y="693"/>
                    <a:pt x="487" y="693"/>
                  </a:cubicBezTo>
                  <a:cubicBezTo>
                    <a:pt x="607" y="693"/>
                    <a:pt x="725" y="649"/>
                    <a:pt x="801" y="584"/>
                  </a:cubicBezTo>
                  <a:cubicBezTo>
                    <a:pt x="940" y="462"/>
                    <a:pt x="795" y="216"/>
                    <a:pt x="586" y="60"/>
                  </a:cubicBezTo>
                  <a:cubicBezTo>
                    <a:pt x="525" y="16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6783147" y="4535627"/>
              <a:ext cx="8088" cy="14853"/>
            </a:xfrm>
            <a:custGeom>
              <a:avLst/>
              <a:gdLst/>
              <a:ahLst/>
              <a:cxnLst/>
              <a:rect l="l" t="t" r="r" b="b"/>
              <a:pathLst>
                <a:path w="263" h="483" extrusionOk="0">
                  <a:moveTo>
                    <a:pt x="262" y="0"/>
                  </a:moveTo>
                  <a:lnTo>
                    <a:pt x="0" y="483"/>
                  </a:lnTo>
                  <a:cubicBezTo>
                    <a:pt x="73" y="438"/>
                    <a:pt x="262" y="1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6781579" y="4534397"/>
              <a:ext cx="10948" cy="17314"/>
            </a:xfrm>
            <a:custGeom>
              <a:avLst/>
              <a:gdLst/>
              <a:ahLst/>
              <a:cxnLst/>
              <a:rect l="l" t="t" r="r" b="b"/>
              <a:pathLst>
                <a:path w="356" h="563" extrusionOk="0">
                  <a:moveTo>
                    <a:pt x="310" y="1"/>
                  </a:moveTo>
                  <a:cubicBezTo>
                    <a:pt x="295" y="1"/>
                    <a:pt x="282" y="9"/>
                    <a:pt x="274" y="24"/>
                  </a:cubicBezTo>
                  <a:cubicBezTo>
                    <a:pt x="182" y="230"/>
                    <a:pt x="65" y="464"/>
                    <a:pt x="26" y="487"/>
                  </a:cubicBezTo>
                  <a:cubicBezTo>
                    <a:pt x="6" y="498"/>
                    <a:pt x="1" y="523"/>
                    <a:pt x="12" y="540"/>
                  </a:cubicBezTo>
                  <a:cubicBezTo>
                    <a:pt x="20" y="554"/>
                    <a:pt x="34" y="562"/>
                    <a:pt x="48" y="562"/>
                  </a:cubicBezTo>
                  <a:cubicBezTo>
                    <a:pt x="57" y="562"/>
                    <a:pt x="65" y="562"/>
                    <a:pt x="68" y="554"/>
                  </a:cubicBezTo>
                  <a:cubicBezTo>
                    <a:pt x="149" y="509"/>
                    <a:pt x="302" y="160"/>
                    <a:pt x="347" y="54"/>
                  </a:cubicBezTo>
                  <a:cubicBezTo>
                    <a:pt x="355" y="35"/>
                    <a:pt x="347" y="12"/>
                    <a:pt x="327" y="4"/>
                  </a:cubicBezTo>
                  <a:cubicBezTo>
                    <a:pt x="321" y="2"/>
                    <a:pt x="31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6787760" y="4538118"/>
              <a:ext cx="10148" cy="17191"/>
            </a:xfrm>
            <a:custGeom>
              <a:avLst/>
              <a:gdLst/>
              <a:ahLst/>
              <a:cxnLst/>
              <a:rect l="l" t="t" r="r" b="b"/>
              <a:pathLst>
                <a:path w="330" h="559" extrusionOk="0">
                  <a:moveTo>
                    <a:pt x="330" y="0"/>
                  </a:moveTo>
                  <a:lnTo>
                    <a:pt x="1" y="558"/>
                  </a:lnTo>
                  <a:cubicBezTo>
                    <a:pt x="98" y="502"/>
                    <a:pt x="330" y="1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6786315" y="4536980"/>
              <a:ext cx="12885" cy="19620"/>
            </a:xfrm>
            <a:custGeom>
              <a:avLst/>
              <a:gdLst/>
              <a:ahLst/>
              <a:cxnLst/>
              <a:rect l="l" t="t" r="r" b="b"/>
              <a:pathLst>
                <a:path w="419" h="638" extrusionOk="0">
                  <a:moveTo>
                    <a:pt x="375" y="1"/>
                  </a:moveTo>
                  <a:cubicBezTo>
                    <a:pt x="361" y="1"/>
                    <a:pt x="347" y="9"/>
                    <a:pt x="341" y="23"/>
                  </a:cubicBezTo>
                  <a:cubicBezTo>
                    <a:pt x="246" y="230"/>
                    <a:pt x="84" y="528"/>
                    <a:pt x="25" y="565"/>
                  </a:cubicBezTo>
                  <a:cubicBezTo>
                    <a:pt x="6" y="576"/>
                    <a:pt x="0" y="595"/>
                    <a:pt x="11" y="618"/>
                  </a:cubicBezTo>
                  <a:cubicBezTo>
                    <a:pt x="20" y="631"/>
                    <a:pt x="34" y="637"/>
                    <a:pt x="48" y="637"/>
                  </a:cubicBezTo>
                  <a:cubicBezTo>
                    <a:pt x="53" y="637"/>
                    <a:pt x="62" y="634"/>
                    <a:pt x="67" y="631"/>
                  </a:cubicBezTo>
                  <a:cubicBezTo>
                    <a:pt x="168" y="570"/>
                    <a:pt x="371" y="138"/>
                    <a:pt x="413" y="54"/>
                  </a:cubicBezTo>
                  <a:cubicBezTo>
                    <a:pt x="419" y="34"/>
                    <a:pt x="413" y="12"/>
                    <a:pt x="391" y="4"/>
                  </a:cubicBezTo>
                  <a:cubicBezTo>
                    <a:pt x="386" y="2"/>
                    <a:pt x="38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6759714" y="4519236"/>
              <a:ext cx="9195" cy="13746"/>
            </a:xfrm>
            <a:custGeom>
              <a:avLst/>
              <a:gdLst/>
              <a:ahLst/>
              <a:cxnLst/>
              <a:rect l="l" t="t" r="r" b="b"/>
              <a:pathLst>
                <a:path w="299" h="447" extrusionOk="0">
                  <a:moveTo>
                    <a:pt x="23" y="1"/>
                  </a:moveTo>
                  <a:cubicBezTo>
                    <a:pt x="0" y="333"/>
                    <a:pt x="299" y="447"/>
                    <a:pt x="299" y="447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6758607" y="4517852"/>
              <a:ext cx="11778" cy="16330"/>
            </a:xfrm>
            <a:custGeom>
              <a:avLst/>
              <a:gdLst/>
              <a:ahLst/>
              <a:cxnLst/>
              <a:rect l="l" t="t" r="r" b="b"/>
              <a:pathLst>
                <a:path w="383" h="531" extrusionOk="0">
                  <a:moveTo>
                    <a:pt x="62" y="1"/>
                  </a:moveTo>
                  <a:cubicBezTo>
                    <a:pt x="42" y="1"/>
                    <a:pt x="22" y="18"/>
                    <a:pt x="20" y="40"/>
                  </a:cubicBezTo>
                  <a:cubicBezTo>
                    <a:pt x="0" y="397"/>
                    <a:pt x="315" y="523"/>
                    <a:pt x="321" y="528"/>
                  </a:cubicBezTo>
                  <a:cubicBezTo>
                    <a:pt x="324" y="531"/>
                    <a:pt x="327" y="531"/>
                    <a:pt x="335" y="531"/>
                  </a:cubicBezTo>
                  <a:cubicBezTo>
                    <a:pt x="352" y="531"/>
                    <a:pt x="366" y="520"/>
                    <a:pt x="377" y="503"/>
                  </a:cubicBezTo>
                  <a:cubicBezTo>
                    <a:pt x="382" y="481"/>
                    <a:pt x="371" y="458"/>
                    <a:pt x="352" y="450"/>
                  </a:cubicBezTo>
                  <a:cubicBezTo>
                    <a:pt x="349" y="450"/>
                    <a:pt x="84" y="341"/>
                    <a:pt x="101" y="43"/>
                  </a:cubicBezTo>
                  <a:cubicBezTo>
                    <a:pt x="101" y="20"/>
                    <a:pt x="84" y="4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6793849" y="4543346"/>
              <a:ext cx="7934" cy="13593"/>
            </a:xfrm>
            <a:custGeom>
              <a:avLst/>
              <a:gdLst/>
              <a:ahLst/>
              <a:cxnLst/>
              <a:rect l="l" t="t" r="r" b="b"/>
              <a:pathLst>
                <a:path w="258" h="442" extrusionOk="0">
                  <a:moveTo>
                    <a:pt x="257" y="0"/>
                  </a:moveTo>
                  <a:lnTo>
                    <a:pt x="1" y="441"/>
                  </a:lnTo>
                  <a:cubicBezTo>
                    <a:pt x="115" y="383"/>
                    <a:pt x="257" y="1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6792496" y="4542239"/>
              <a:ext cx="10671" cy="15991"/>
            </a:xfrm>
            <a:custGeom>
              <a:avLst/>
              <a:gdLst/>
              <a:ahLst/>
              <a:cxnLst/>
              <a:rect l="l" t="t" r="r" b="b"/>
              <a:pathLst>
                <a:path w="347" h="520" extrusionOk="0">
                  <a:moveTo>
                    <a:pt x="303" y="0"/>
                  </a:moveTo>
                  <a:cubicBezTo>
                    <a:pt x="288" y="0"/>
                    <a:pt x="272" y="11"/>
                    <a:pt x="268" y="28"/>
                  </a:cubicBezTo>
                  <a:cubicBezTo>
                    <a:pt x="215" y="168"/>
                    <a:pt x="103" y="407"/>
                    <a:pt x="28" y="447"/>
                  </a:cubicBezTo>
                  <a:cubicBezTo>
                    <a:pt x="6" y="455"/>
                    <a:pt x="0" y="477"/>
                    <a:pt x="8" y="497"/>
                  </a:cubicBezTo>
                  <a:cubicBezTo>
                    <a:pt x="17" y="511"/>
                    <a:pt x="31" y="519"/>
                    <a:pt x="45" y="519"/>
                  </a:cubicBezTo>
                  <a:cubicBezTo>
                    <a:pt x="48" y="519"/>
                    <a:pt x="56" y="516"/>
                    <a:pt x="61" y="516"/>
                  </a:cubicBezTo>
                  <a:cubicBezTo>
                    <a:pt x="190" y="449"/>
                    <a:pt x="324" y="92"/>
                    <a:pt x="340" y="50"/>
                  </a:cubicBezTo>
                  <a:cubicBezTo>
                    <a:pt x="346" y="34"/>
                    <a:pt x="338" y="9"/>
                    <a:pt x="315" y="3"/>
                  </a:cubicBezTo>
                  <a:cubicBezTo>
                    <a:pt x="312" y="1"/>
                    <a:pt x="307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6751564" y="4533321"/>
              <a:ext cx="16668" cy="3352"/>
            </a:xfrm>
            <a:custGeom>
              <a:avLst/>
              <a:gdLst/>
              <a:ahLst/>
              <a:cxnLst/>
              <a:rect l="l" t="t" r="r" b="b"/>
              <a:pathLst>
                <a:path w="542" h="109" extrusionOk="0">
                  <a:moveTo>
                    <a:pt x="278" y="0"/>
                  </a:moveTo>
                  <a:cubicBezTo>
                    <a:pt x="101" y="0"/>
                    <a:pt x="0" y="109"/>
                    <a:pt x="0" y="109"/>
                  </a:cubicBezTo>
                  <a:lnTo>
                    <a:pt x="542" y="75"/>
                  </a:lnTo>
                  <a:cubicBezTo>
                    <a:pt x="441" y="20"/>
                    <a:pt x="352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6750180" y="4532214"/>
              <a:ext cx="19251" cy="5751"/>
            </a:xfrm>
            <a:custGeom>
              <a:avLst/>
              <a:gdLst/>
              <a:ahLst/>
              <a:cxnLst/>
              <a:rect l="l" t="t" r="r" b="b"/>
              <a:pathLst>
                <a:path w="626" h="187" extrusionOk="0">
                  <a:moveTo>
                    <a:pt x="318" y="0"/>
                  </a:moveTo>
                  <a:cubicBezTo>
                    <a:pt x="128" y="0"/>
                    <a:pt x="17" y="118"/>
                    <a:pt x="15" y="120"/>
                  </a:cubicBezTo>
                  <a:cubicBezTo>
                    <a:pt x="1" y="136"/>
                    <a:pt x="1" y="162"/>
                    <a:pt x="17" y="176"/>
                  </a:cubicBezTo>
                  <a:cubicBezTo>
                    <a:pt x="26" y="181"/>
                    <a:pt x="37" y="187"/>
                    <a:pt x="45" y="187"/>
                  </a:cubicBezTo>
                  <a:cubicBezTo>
                    <a:pt x="57" y="187"/>
                    <a:pt x="68" y="181"/>
                    <a:pt x="70" y="173"/>
                  </a:cubicBezTo>
                  <a:cubicBezTo>
                    <a:pt x="76" y="165"/>
                    <a:pt x="161" y="76"/>
                    <a:pt x="313" y="76"/>
                  </a:cubicBezTo>
                  <a:cubicBezTo>
                    <a:pt x="382" y="76"/>
                    <a:pt x="465" y="94"/>
                    <a:pt x="561" y="148"/>
                  </a:cubicBezTo>
                  <a:cubicBezTo>
                    <a:pt x="568" y="151"/>
                    <a:pt x="575" y="153"/>
                    <a:pt x="582" y="153"/>
                  </a:cubicBezTo>
                  <a:cubicBezTo>
                    <a:pt x="595" y="153"/>
                    <a:pt x="607" y="147"/>
                    <a:pt x="614" y="134"/>
                  </a:cubicBezTo>
                  <a:cubicBezTo>
                    <a:pt x="626" y="117"/>
                    <a:pt x="623" y="92"/>
                    <a:pt x="601" y="81"/>
                  </a:cubicBezTo>
                  <a:cubicBezTo>
                    <a:pt x="494" y="21"/>
                    <a:pt x="399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071944" y="4102017"/>
              <a:ext cx="34750" cy="22757"/>
            </a:xfrm>
            <a:custGeom>
              <a:avLst/>
              <a:gdLst/>
              <a:ahLst/>
              <a:cxnLst/>
              <a:rect l="l" t="t" r="r" b="b"/>
              <a:pathLst>
                <a:path w="1130" h="740" extrusionOk="0">
                  <a:moveTo>
                    <a:pt x="544" y="1"/>
                  </a:moveTo>
                  <a:cubicBezTo>
                    <a:pt x="239" y="1"/>
                    <a:pt x="1" y="555"/>
                    <a:pt x="184" y="640"/>
                  </a:cubicBezTo>
                  <a:cubicBezTo>
                    <a:pt x="207" y="651"/>
                    <a:pt x="231" y="656"/>
                    <a:pt x="255" y="656"/>
                  </a:cubicBezTo>
                  <a:cubicBezTo>
                    <a:pt x="355" y="656"/>
                    <a:pt x="453" y="567"/>
                    <a:pt x="517" y="473"/>
                  </a:cubicBezTo>
                  <a:lnTo>
                    <a:pt x="517" y="473"/>
                  </a:lnTo>
                  <a:cubicBezTo>
                    <a:pt x="566" y="602"/>
                    <a:pt x="666" y="739"/>
                    <a:pt x="774" y="739"/>
                  </a:cubicBezTo>
                  <a:cubicBezTo>
                    <a:pt x="808" y="739"/>
                    <a:pt x="842" y="726"/>
                    <a:pt x="875" y="695"/>
                  </a:cubicBezTo>
                  <a:cubicBezTo>
                    <a:pt x="1129" y="472"/>
                    <a:pt x="753" y="93"/>
                    <a:pt x="753" y="93"/>
                  </a:cubicBezTo>
                  <a:cubicBezTo>
                    <a:pt x="683" y="28"/>
                    <a:pt x="612" y="1"/>
                    <a:pt x="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7073881" y="4100664"/>
              <a:ext cx="29215" cy="25340"/>
            </a:xfrm>
            <a:custGeom>
              <a:avLst/>
              <a:gdLst/>
              <a:ahLst/>
              <a:cxnLst/>
              <a:rect l="l" t="t" r="r" b="b"/>
              <a:pathLst>
                <a:path w="950" h="824" extrusionOk="0">
                  <a:moveTo>
                    <a:pt x="467" y="335"/>
                  </a:moveTo>
                  <a:cubicBezTo>
                    <a:pt x="468" y="335"/>
                    <a:pt x="473" y="337"/>
                    <a:pt x="476" y="337"/>
                  </a:cubicBezTo>
                  <a:cubicBezTo>
                    <a:pt x="478" y="337"/>
                    <a:pt x="480" y="337"/>
                    <a:pt x="480" y="335"/>
                  </a:cubicBezTo>
                  <a:lnTo>
                    <a:pt x="480" y="335"/>
                  </a:lnTo>
                  <a:cubicBezTo>
                    <a:pt x="483" y="343"/>
                    <a:pt x="480" y="371"/>
                    <a:pt x="461" y="416"/>
                  </a:cubicBezTo>
                  <a:cubicBezTo>
                    <a:pt x="453" y="374"/>
                    <a:pt x="455" y="346"/>
                    <a:pt x="467" y="335"/>
                  </a:cubicBezTo>
                  <a:close/>
                  <a:moveTo>
                    <a:pt x="480" y="87"/>
                  </a:moveTo>
                  <a:cubicBezTo>
                    <a:pt x="539" y="87"/>
                    <a:pt x="603" y="115"/>
                    <a:pt x="659" y="168"/>
                  </a:cubicBezTo>
                  <a:cubicBezTo>
                    <a:pt x="662" y="168"/>
                    <a:pt x="865" y="377"/>
                    <a:pt x="857" y="561"/>
                  </a:cubicBezTo>
                  <a:cubicBezTo>
                    <a:pt x="857" y="622"/>
                    <a:pt x="832" y="675"/>
                    <a:pt x="785" y="717"/>
                  </a:cubicBezTo>
                  <a:cubicBezTo>
                    <a:pt x="759" y="737"/>
                    <a:pt x="734" y="748"/>
                    <a:pt x="712" y="748"/>
                  </a:cubicBezTo>
                  <a:cubicBezTo>
                    <a:pt x="631" y="748"/>
                    <a:pt x="545" y="639"/>
                    <a:pt x="494" y="525"/>
                  </a:cubicBezTo>
                  <a:cubicBezTo>
                    <a:pt x="536" y="455"/>
                    <a:pt x="573" y="368"/>
                    <a:pt x="553" y="315"/>
                  </a:cubicBezTo>
                  <a:cubicBezTo>
                    <a:pt x="547" y="293"/>
                    <a:pt x="533" y="276"/>
                    <a:pt x="511" y="268"/>
                  </a:cubicBezTo>
                  <a:cubicBezTo>
                    <a:pt x="496" y="263"/>
                    <a:pt x="482" y="260"/>
                    <a:pt x="469" y="260"/>
                  </a:cubicBezTo>
                  <a:cubicBezTo>
                    <a:pt x="439" y="260"/>
                    <a:pt x="414" y="273"/>
                    <a:pt x="397" y="296"/>
                  </a:cubicBezTo>
                  <a:cubicBezTo>
                    <a:pt x="358" y="357"/>
                    <a:pt x="383" y="461"/>
                    <a:pt x="405" y="516"/>
                  </a:cubicBezTo>
                  <a:cubicBezTo>
                    <a:pt x="350" y="592"/>
                    <a:pt x="265" y="664"/>
                    <a:pt x="185" y="664"/>
                  </a:cubicBezTo>
                  <a:cubicBezTo>
                    <a:pt x="168" y="664"/>
                    <a:pt x="151" y="660"/>
                    <a:pt x="135" y="653"/>
                  </a:cubicBezTo>
                  <a:cubicBezTo>
                    <a:pt x="98" y="631"/>
                    <a:pt x="84" y="569"/>
                    <a:pt x="104" y="486"/>
                  </a:cubicBezTo>
                  <a:cubicBezTo>
                    <a:pt x="146" y="296"/>
                    <a:pt x="313" y="87"/>
                    <a:pt x="480" y="87"/>
                  </a:cubicBezTo>
                  <a:close/>
                  <a:moveTo>
                    <a:pt x="483" y="0"/>
                  </a:moveTo>
                  <a:cubicBezTo>
                    <a:pt x="254" y="0"/>
                    <a:pt x="73" y="268"/>
                    <a:pt x="31" y="461"/>
                  </a:cubicBezTo>
                  <a:cubicBezTo>
                    <a:pt x="1" y="586"/>
                    <a:pt x="29" y="681"/>
                    <a:pt x="104" y="717"/>
                  </a:cubicBezTo>
                  <a:cubicBezTo>
                    <a:pt x="131" y="729"/>
                    <a:pt x="160" y="735"/>
                    <a:pt x="189" y="735"/>
                  </a:cubicBezTo>
                  <a:cubicBezTo>
                    <a:pt x="274" y="735"/>
                    <a:pt x="365" y="686"/>
                    <a:pt x="441" y="594"/>
                  </a:cubicBezTo>
                  <a:cubicBezTo>
                    <a:pt x="506" y="717"/>
                    <a:pt x="603" y="823"/>
                    <a:pt x="712" y="823"/>
                  </a:cubicBezTo>
                  <a:cubicBezTo>
                    <a:pt x="754" y="823"/>
                    <a:pt x="799" y="806"/>
                    <a:pt x="840" y="767"/>
                  </a:cubicBezTo>
                  <a:cubicBezTo>
                    <a:pt x="902" y="712"/>
                    <a:pt x="938" y="639"/>
                    <a:pt x="941" y="558"/>
                  </a:cubicBezTo>
                  <a:cubicBezTo>
                    <a:pt x="949" y="338"/>
                    <a:pt x="729" y="117"/>
                    <a:pt x="718" y="106"/>
                  </a:cubicBezTo>
                  <a:cubicBezTo>
                    <a:pt x="645" y="36"/>
                    <a:pt x="56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7084460" y="4073971"/>
              <a:ext cx="31060" cy="23310"/>
            </a:xfrm>
            <a:custGeom>
              <a:avLst/>
              <a:gdLst/>
              <a:ahLst/>
              <a:cxnLst/>
              <a:rect l="l" t="t" r="r" b="b"/>
              <a:pathLst>
                <a:path w="1010" h="758" extrusionOk="0">
                  <a:moveTo>
                    <a:pt x="225" y="1"/>
                  </a:moveTo>
                  <a:cubicBezTo>
                    <a:pt x="224" y="1"/>
                    <a:pt x="224" y="1"/>
                    <a:pt x="223" y="1"/>
                  </a:cubicBezTo>
                  <a:cubicBezTo>
                    <a:pt x="1" y="3"/>
                    <a:pt x="8" y="757"/>
                    <a:pt x="394" y="757"/>
                  </a:cubicBezTo>
                  <a:cubicBezTo>
                    <a:pt x="430" y="757"/>
                    <a:pt x="468" y="751"/>
                    <a:pt x="510" y="737"/>
                  </a:cubicBezTo>
                  <a:cubicBezTo>
                    <a:pt x="510" y="737"/>
                    <a:pt x="1010" y="547"/>
                    <a:pt x="876" y="238"/>
                  </a:cubicBezTo>
                  <a:cubicBezTo>
                    <a:pt x="846" y="171"/>
                    <a:pt x="796" y="144"/>
                    <a:pt x="739" y="144"/>
                  </a:cubicBezTo>
                  <a:cubicBezTo>
                    <a:pt x="646" y="144"/>
                    <a:pt x="534" y="213"/>
                    <a:pt x="454" y="290"/>
                  </a:cubicBezTo>
                  <a:lnTo>
                    <a:pt x="454" y="290"/>
                  </a:lnTo>
                  <a:cubicBezTo>
                    <a:pt x="432" y="153"/>
                    <a:pt x="358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7085567" y="4072956"/>
              <a:ext cx="27893" cy="25494"/>
            </a:xfrm>
            <a:custGeom>
              <a:avLst/>
              <a:gdLst/>
              <a:ahLst/>
              <a:cxnLst/>
              <a:rect l="l" t="t" r="r" b="b"/>
              <a:pathLst>
                <a:path w="907" h="829" extrusionOk="0">
                  <a:moveTo>
                    <a:pt x="391" y="416"/>
                  </a:moveTo>
                  <a:cubicBezTo>
                    <a:pt x="391" y="466"/>
                    <a:pt x="379" y="494"/>
                    <a:pt x="379" y="497"/>
                  </a:cubicBezTo>
                  <a:cubicBezTo>
                    <a:pt x="366" y="497"/>
                    <a:pt x="360" y="494"/>
                    <a:pt x="360" y="491"/>
                  </a:cubicBezTo>
                  <a:cubicBezTo>
                    <a:pt x="354" y="483"/>
                    <a:pt x="363" y="455"/>
                    <a:pt x="391" y="416"/>
                  </a:cubicBezTo>
                  <a:close/>
                  <a:moveTo>
                    <a:pt x="193" y="73"/>
                  </a:moveTo>
                  <a:cubicBezTo>
                    <a:pt x="293" y="73"/>
                    <a:pt x="354" y="198"/>
                    <a:pt x="377" y="310"/>
                  </a:cubicBezTo>
                  <a:cubicBezTo>
                    <a:pt x="332" y="357"/>
                    <a:pt x="257" y="449"/>
                    <a:pt x="282" y="519"/>
                  </a:cubicBezTo>
                  <a:cubicBezTo>
                    <a:pt x="290" y="539"/>
                    <a:pt x="310" y="572"/>
                    <a:pt x="377" y="578"/>
                  </a:cubicBezTo>
                  <a:cubicBezTo>
                    <a:pt x="393" y="578"/>
                    <a:pt x="416" y="566"/>
                    <a:pt x="430" y="550"/>
                  </a:cubicBezTo>
                  <a:cubicBezTo>
                    <a:pt x="466" y="508"/>
                    <a:pt x="472" y="413"/>
                    <a:pt x="460" y="338"/>
                  </a:cubicBezTo>
                  <a:cubicBezTo>
                    <a:pt x="541" y="260"/>
                    <a:pt x="633" y="215"/>
                    <a:pt x="700" y="215"/>
                  </a:cubicBezTo>
                  <a:cubicBezTo>
                    <a:pt x="750" y="215"/>
                    <a:pt x="781" y="237"/>
                    <a:pt x="801" y="285"/>
                  </a:cubicBezTo>
                  <a:cubicBezTo>
                    <a:pt x="829" y="343"/>
                    <a:pt x="829" y="399"/>
                    <a:pt x="806" y="455"/>
                  </a:cubicBezTo>
                  <a:cubicBezTo>
                    <a:pt x="737" y="628"/>
                    <a:pt x="466" y="731"/>
                    <a:pt x="463" y="731"/>
                  </a:cubicBezTo>
                  <a:cubicBezTo>
                    <a:pt x="424" y="742"/>
                    <a:pt x="391" y="748"/>
                    <a:pt x="360" y="748"/>
                  </a:cubicBezTo>
                  <a:cubicBezTo>
                    <a:pt x="156" y="748"/>
                    <a:pt x="81" y="497"/>
                    <a:pt x="81" y="329"/>
                  </a:cubicBezTo>
                  <a:cubicBezTo>
                    <a:pt x="81" y="184"/>
                    <a:pt x="128" y="73"/>
                    <a:pt x="193" y="73"/>
                  </a:cubicBezTo>
                  <a:close/>
                  <a:moveTo>
                    <a:pt x="187" y="0"/>
                  </a:moveTo>
                  <a:cubicBezTo>
                    <a:pt x="73" y="0"/>
                    <a:pt x="0" y="131"/>
                    <a:pt x="0" y="335"/>
                  </a:cubicBezTo>
                  <a:cubicBezTo>
                    <a:pt x="3" y="572"/>
                    <a:pt x="114" y="829"/>
                    <a:pt x="360" y="829"/>
                  </a:cubicBezTo>
                  <a:cubicBezTo>
                    <a:pt x="402" y="829"/>
                    <a:pt x="444" y="818"/>
                    <a:pt x="485" y="809"/>
                  </a:cubicBezTo>
                  <a:cubicBezTo>
                    <a:pt x="497" y="804"/>
                    <a:pt x="792" y="692"/>
                    <a:pt x="873" y="491"/>
                  </a:cubicBezTo>
                  <a:cubicBezTo>
                    <a:pt x="907" y="413"/>
                    <a:pt x="907" y="335"/>
                    <a:pt x="870" y="257"/>
                  </a:cubicBezTo>
                  <a:cubicBezTo>
                    <a:pt x="840" y="181"/>
                    <a:pt x="781" y="140"/>
                    <a:pt x="700" y="140"/>
                  </a:cubicBezTo>
                  <a:cubicBezTo>
                    <a:pt x="614" y="140"/>
                    <a:pt x="516" y="190"/>
                    <a:pt x="444" y="251"/>
                  </a:cubicBezTo>
                  <a:cubicBezTo>
                    <a:pt x="405" y="120"/>
                    <a:pt x="32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7057675" y="4082151"/>
              <a:ext cx="28938" cy="21035"/>
            </a:xfrm>
            <a:custGeom>
              <a:avLst/>
              <a:gdLst/>
              <a:ahLst/>
              <a:cxnLst/>
              <a:rect l="l" t="t" r="r" b="b"/>
              <a:pathLst>
                <a:path w="941" h="684" extrusionOk="0">
                  <a:moveTo>
                    <a:pt x="482" y="1"/>
                  </a:moveTo>
                  <a:cubicBezTo>
                    <a:pt x="342" y="1"/>
                    <a:pt x="206" y="65"/>
                    <a:pt x="129" y="147"/>
                  </a:cubicBezTo>
                  <a:cubicBezTo>
                    <a:pt x="0" y="281"/>
                    <a:pt x="171" y="513"/>
                    <a:pt x="394" y="641"/>
                  </a:cubicBezTo>
                  <a:cubicBezTo>
                    <a:pt x="447" y="672"/>
                    <a:pt x="501" y="684"/>
                    <a:pt x="552" y="684"/>
                  </a:cubicBezTo>
                  <a:cubicBezTo>
                    <a:pt x="715" y="684"/>
                    <a:pt x="848" y="566"/>
                    <a:pt x="848" y="566"/>
                  </a:cubicBezTo>
                  <a:cubicBezTo>
                    <a:pt x="921" y="513"/>
                    <a:pt x="941" y="273"/>
                    <a:pt x="745" y="97"/>
                  </a:cubicBezTo>
                  <a:cubicBezTo>
                    <a:pt x="667" y="29"/>
                    <a:pt x="574" y="1"/>
                    <a:pt x="482" y="1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7076188" y="4087348"/>
              <a:ext cx="6489" cy="15561"/>
            </a:xfrm>
            <a:custGeom>
              <a:avLst/>
              <a:gdLst/>
              <a:ahLst/>
              <a:cxnLst/>
              <a:rect l="l" t="t" r="r" b="b"/>
              <a:pathLst>
                <a:path w="211" h="506" extrusionOk="0">
                  <a:moveTo>
                    <a:pt x="210" y="1"/>
                  </a:moveTo>
                  <a:lnTo>
                    <a:pt x="210" y="1"/>
                  </a:lnTo>
                  <a:cubicBezTo>
                    <a:pt x="140" y="51"/>
                    <a:pt x="1" y="506"/>
                    <a:pt x="1" y="506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7074927" y="4086149"/>
              <a:ext cx="9103" cy="18144"/>
            </a:xfrm>
            <a:custGeom>
              <a:avLst/>
              <a:gdLst/>
              <a:ahLst/>
              <a:cxnLst/>
              <a:rect l="l" t="t" r="r" b="b"/>
              <a:pathLst>
                <a:path w="296" h="590" extrusionOk="0">
                  <a:moveTo>
                    <a:pt x="250" y="0"/>
                  </a:moveTo>
                  <a:cubicBezTo>
                    <a:pt x="241" y="0"/>
                    <a:pt x="233" y="3"/>
                    <a:pt x="226" y="9"/>
                  </a:cubicBezTo>
                  <a:cubicBezTo>
                    <a:pt x="154" y="65"/>
                    <a:pt x="39" y="425"/>
                    <a:pt x="3" y="536"/>
                  </a:cubicBezTo>
                  <a:cubicBezTo>
                    <a:pt x="0" y="556"/>
                    <a:pt x="11" y="578"/>
                    <a:pt x="31" y="584"/>
                  </a:cubicBezTo>
                  <a:cubicBezTo>
                    <a:pt x="36" y="589"/>
                    <a:pt x="39" y="589"/>
                    <a:pt x="42" y="589"/>
                  </a:cubicBezTo>
                  <a:cubicBezTo>
                    <a:pt x="59" y="589"/>
                    <a:pt x="73" y="578"/>
                    <a:pt x="81" y="561"/>
                  </a:cubicBezTo>
                  <a:cubicBezTo>
                    <a:pt x="148" y="347"/>
                    <a:pt x="240" y="101"/>
                    <a:pt x="276" y="73"/>
                  </a:cubicBezTo>
                  <a:cubicBezTo>
                    <a:pt x="293" y="57"/>
                    <a:pt x="296" y="34"/>
                    <a:pt x="282" y="17"/>
                  </a:cubicBezTo>
                  <a:cubicBezTo>
                    <a:pt x="274" y="6"/>
                    <a:pt x="262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7069238" y="4083073"/>
              <a:ext cx="8272" cy="18205"/>
            </a:xfrm>
            <a:custGeom>
              <a:avLst/>
              <a:gdLst/>
              <a:ahLst/>
              <a:cxnLst/>
              <a:rect l="l" t="t" r="r" b="b"/>
              <a:pathLst>
                <a:path w="269" h="592" extrusionOk="0">
                  <a:moveTo>
                    <a:pt x="269" y="0"/>
                  </a:moveTo>
                  <a:lnTo>
                    <a:pt x="269" y="0"/>
                  </a:lnTo>
                  <a:cubicBezTo>
                    <a:pt x="180" y="67"/>
                    <a:pt x="1" y="592"/>
                    <a:pt x="1" y="592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7067884" y="4081782"/>
              <a:ext cx="11009" cy="20604"/>
            </a:xfrm>
            <a:custGeom>
              <a:avLst/>
              <a:gdLst/>
              <a:ahLst/>
              <a:cxnLst/>
              <a:rect l="l" t="t" r="r" b="b"/>
              <a:pathLst>
                <a:path w="358" h="670" extrusionOk="0">
                  <a:moveTo>
                    <a:pt x="312" y="0"/>
                  </a:moveTo>
                  <a:cubicBezTo>
                    <a:pt x="304" y="0"/>
                    <a:pt x="296" y="3"/>
                    <a:pt x="288" y="9"/>
                  </a:cubicBezTo>
                  <a:cubicBezTo>
                    <a:pt x="196" y="79"/>
                    <a:pt x="37" y="531"/>
                    <a:pt x="6" y="617"/>
                  </a:cubicBezTo>
                  <a:cubicBezTo>
                    <a:pt x="0" y="639"/>
                    <a:pt x="9" y="662"/>
                    <a:pt x="31" y="667"/>
                  </a:cubicBezTo>
                  <a:cubicBezTo>
                    <a:pt x="34" y="670"/>
                    <a:pt x="42" y="670"/>
                    <a:pt x="45" y="670"/>
                  </a:cubicBezTo>
                  <a:cubicBezTo>
                    <a:pt x="62" y="670"/>
                    <a:pt x="76" y="662"/>
                    <a:pt x="78" y="648"/>
                  </a:cubicBezTo>
                  <a:cubicBezTo>
                    <a:pt x="154" y="433"/>
                    <a:pt x="282" y="112"/>
                    <a:pt x="335" y="76"/>
                  </a:cubicBezTo>
                  <a:cubicBezTo>
                    <a:pt x="355" y="59"/>
                    <a:pt x="357" y="37"/>
                    <a:pt x="343" y="20"/>
                  </a:cubicBezTo>
                  <a:cubicBezTo>
                    <a:pt x="335" y="7"/>
                    <a:pt x="32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7098606" y="4103216"/>
              <a:ext cx="10056" cy="12824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0" y="1"/>
                  </a:moveTo>
                  <a:lnTo>
                    <a:pt x="326" y="417"/>
                  </a:lnTo>
                  <a:cubicBezTo>
                    <a:pt x="307" y="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7097315" y="4101894"/>
              <a:ext cx="12732" cy="15345"/>
            </a:xfrm>
            <a:custGeom>
              <a:avLst/>
              <a:gdLst/>
              <a:ahLst/>
              <a:cxnLst/>
              <a:rect l="l" t="t" r="r" b="b"/>
              <a:pathLst>
                <a:path w="414" h="499" extrusionOk="0">
                  <a:moveTo>
                    <a:pt x="47" y="1"/>
                  </a:moveTo>
                  <a:cubicBezTo>
                    <a:pt x="30" y="1"/>
                    <a:pt x="13" y="13"/>
                    <a:pt x="9" y="30"/>
                  </a:cubicBezTo>
                  <a:cubicBezTo>
                    <a:pt x="0" y="52"/>
                    <a:pt x="14" y="72"/>
                    <a:pt x="37" y="80"/>
                  </a:cubicBezTo>
                  <a:cubicBezTo>
                    <a:pt x="37" y="80"/>
                    <a:pt x="313" y="161"/>
                    <a:pt x="329" y="460"/>
                  </a:cubicBezTo>
                  <a:cubicBezTo>
                    <a:pt x="329" y="482"/>
                    <a:pt x="346" y="499"/>
                    <a:pt x="368" y="499"/>
                  </a:cubicBezTo>
                  <a:lnTo>
                    <a:pt x="371" y="499"/>
                  </a:lnTo>
                  <a:cubicBezTo>
                    <a:pt x="391" y="499"/>
                    <a:pt x="413" y="476"/>
                    <a:pt x="410" y="457"/>
                  </a:cubicBezTo>
                  <a:cubicBezTo>
                    <a:pt x="388" y="97"/>
                    <a:pt x="62" y="5"/>
                    <a:pt x="56" y="2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7064871" y="4082120"/>
              <a:ext cx="6550" cy="14361"/>
            </a:xfrm>
            <a:custGeom>
              <a:avLst/>
              <a:gdLst/>
              <a:ahLst/>
              <a:cxnLst/>
              <a:rect l="l" t="t" r="r" b="b"/>
              <a:pathLst>
                <a:path w="213" h="467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01" y="73"/>
                    <a:pt x="1" y="466"/>
                    <a:pt x="1" y="466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063425" y="4080859"/>
              <a:ext cx="9380" cy="16822"/>
            </a:xfrm>
            <a:custGeom>
              <a:avLst/>
              <a:gdLst/>
              <a:ahLst/>
              <a:cxnLst/>
              <a:rect l="l" t="t" r="r" b="b"/>
              <a:pathLst>
                <a:path w="305" h="547" extrusionOk="0">
                  <a:moveTo>
                    <a:pt x="257" y="0"/>
                  </a:moveTo>
                  <a:cubicBezTo>
                    <a:pt x="249" y="0"/>
                    <a:pt x="241" y="3"/>
                    <a:pt x="235" y="8"/>
                  </a:cubicBezTo>
                  <a:cubicBezTo>
                    <a:pt x="117" y="83"/>
                    <a:pt x="20" y="454"/>
                    <a:pt x="9" y="496"/>
                  </a:cubicBezTo>
                  <a:cubicBezTo>
                    <a:pt x="0" y="516"/>
                    <a:pt x="14" y="538"/>
                    <a:pt x="37" y="544"/>
                  </a:cubicBezTo>
                  <a:cubicBezTo>
                    <a:pt x="39" y="547"/>
                    <a:pt x="42" y="547"/>
                    <a:pt x="48" y="547"/>
                  </a:cubicBezTo>
                  <a:cubicBezTo>
                    <a:pt x="64" y="547"/>
                    <a:pt x="78" y="533"/>
                    <a:pt x="84" y="516"/>
                  </a:cubicBezTo>
                  <a:cubicBezTo>
                    <a:pt x="123" y="371"/>
                    <a:pt x="210" y="120"/>
                    <a:pt x="279" y="72"/>
                  </a:cubicBezTo>
                  <a:cubicBezTo>
                    <a:pt x="299" y="58"/>
                    <a:pt x="304" y="36"/>
                    <a:pt x="290" y="16"/>
                  </a:cubicBezTo>
                  <a:cubicBezTo>
                    <a:pt x="282" y="6"/>
                    <a:pt x="26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7098944" y="4097650"/>
              <a:ext cx="16422" cy="4336"/>
            </a:xfrm>
            <a:custGeom>
              <a:avLst/>
              <a:gdLst/>
              <a:ahLst/>
              <a:cxnLst/>
              <a:rect l="l" t="t" r="r" b="b"/>
              <a:pathLst>
                <a:path w="534" h="141" extrusionOk="0">
                  <a:moveTo>
                    <a:pt x="533" y="1"/>
                  </a:moveTo>
                  <a:lnTo>
                    <a:pt x="0" y="90"/>
                  </a:lnTo>
                  <a:cubicBezTo>
                    <a:pt x="87" y="127"/>
                    <a:pt x="162" y="141"/>
                    <a:pt x="227" y="141"/>
                  </a:cubicBezTo>
                  <a:cubicBezTo>
                    <a:pt x="433" y="141"/>
                    <a:pt x="533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8"/>
            <p:cNvSpPr/>
            <p:nvPr/>
          </p:nvSpPr>
          <p:spPr>
            <a:xfrm>
              <a:off x="7097653" y="4096543"/>
              <a:ext cx="19159" cy="6643"/>
            </a:xfrm>
            <a:custGeom>
              <a:avLst/>
              <a:gdLst/>
              <a:ahLst/>
              <a:cxnLst/>
              <a:rect l="l" t="t" r="r" b="b"/>
              <a:pathLst>
                <a:path w="623" h="216" extrusionOk="0">
                  <a:moveTo>
                    <a:pt x="580" y="0"/>
                  </a:moveTo>
                  <a:cubicBezTo>
                    <a:pt x="567" y="0"/>
                    <a:pt x="553" y="6"/>
                    <a:pt x="544" y="17"/>
                  </a:cubicBezTo>
                  <a:cubicBezTo>
                    <a:pt x="544" y="17"/>
                    <a:pt x="454" y="137"/>
                    <a:pt x="271" y="137"/>
                  </a:cubicBezTo>
                  <a:cubicBezTo>
                    <a:pt x="210" y="137"/>
                    <a:pt x="140" y="124"/>
                    <a:pt x="59" y="90"/>
                  </a:cubicBezTo>
                  <a:cubicBezTo>
                    <a:pt x="54" y="88"/>
                    <a:pt x="50" y="88"/>
                    <a:pt x="45" y="88"/>
                  </a:cubicBezTo>
                  <a:cubicBezTo>
                    <a:pt x="30" y="88"/>
                    <a:pt x="15" y="95"/>
                    <a:pt x="9" y="112"/>
                  </a:cubicBezTo>
                  <a:cubicBezTo>
                    <a:pt x="0" y="131"/>
                    <a:pt x="9" y="154"/>
                    <a:pt x="28" y="162"/>
                  </a:cubicBezTo>
                  <a:cubicBezTo>
                    <a:pt x="120" y="201"/>
                    <a:pt x="198" y="215"/>
                    <a:pt x="268" y="215"/>
                  </a:cubicBezTo>
                  <a:cubicBezTo>
                    <a:pt x="491" y="215"/>
                    <a:pt x="609" y="64"/>
                    <a:pt x="611" y="62"/>
                  </a:cubicBezTo>
                  <a:cubicBezTo>
                    <a:pt x="623" y="45"/>
                    <a:pt x="617" y="20"/>
                    <a:pt x="600" y="6"/>
                  </a:cubicBezTo>
                  <a:cubicBezTo>
                    <a:pt x="594" y="2"/>
                    <a:pt x="587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6735511" y="4245385"/>
              <a:ext cx="37949" cy="36073"/>
            </a:xfrm>
            <a:custGeom>
              <a:avLst/>
              <a:gdLst/>
              <a:ahLst/>
              <a:cxnLst/>
              <a:rect l="l" t="t" r="r" b="b"/>
              <a:pathLst>
                <a:path w="1234" h="1173" extrusionOk="0">
                  <a:moveTo>
                    <a:pt x="740" y="81"/>
                  </a:moveTo>
                  <a:cubicBezTo>
                    <a:pt x="757" y="134"/>
                    <a:pt x="779" y="243"/>
                    <a:pt x="799" y="372"/>
                  </a:cubicBezTo>
                  <a:cubicBezTo>
                    <a:pt x="712" y="349"/>
                    <a:pt x="617" y="324"/>
                    <a:pt x="528" y="302"/>
                  </a:cubicBezTo>
                  <a:cubicBezTo>
                    <a:pt x="659" y="143"/>
                    <a:pt x="715" y="98"/>
                    <a:pt x="740" y="81"/>
                  </a:cubicBezTo>
                  <a:close/>
                  <a:moveTo>
                    <a:pt x="132" y="316"/>
                  </a:moveTo>
                  <a:cubicBezTo>
                    <a:pt x="182" y="316"/>
                    <a:pt x="271" y="330"/>
                    <a:pt x="388" y="355"/>
                  </a:cubicBezTo>
                  <a:cubicBezTo>
                    <a:pt x="349" y="399"/>
                    <a:pt x="310" y="452"/>
                    <a:pt x="269" y="508"/>
                  </a:cubicBezTo>
                  <a:cubicBezTo>
                    <a:pt x="171" y="394"/>
                    <a:pt x="143" y="338"/>
                    <a:pt x="132" y="316"/>
                  </a:cubicBezTo>
                  <a:close/>
                  <a:moveTo>
                    <a:pt x="893" y="483"/>
                  </a:moveTo>
                  <a:lnTo>
                    <a:pt x="893" y="483"/>
                  </a:lnTo>
                  <a:cubicBezTo>
                    <a:pt x="1058" y="536"/>
                    <a:pt x="1119" y="567"/>
                    <a:pt x="1144" y="589"/>
                  </a:cubicBezTo>
                  <a:cubicBezTo>
                    <a:pt x="1114" y="603"/>
                    <a:pt x="1047" y="631"/>
                    <a:pt x="921" y="673"/>
                  </a:cubicBezTo>
                  <a:cubicBezTo>
                    <a:pt x="910" y="614"/>
                    <a:pt x="905" y="547"/>
                    <a:pt x="893" y="483"/>
                  </a:cubicBezTo>
                  <a:close/>
                  <a:moveTo>
                    <a:pt x="472" y="369"/>
                  </a:moveTo>
                  <a:cubicBezTo>
                    <a:pt x="584" y="394"/>
                    <a:pt x="701" y="425"/>
                    <a:pt x="810" y="455"/>
                  </a:cubicBezTo>
                  <a:cubicBezTo>
                    <a:pt x="824" y="536"/>
                    <a:pt x="835" y="620"/>
                    <a:pt x="843" y="692"/>
                  </a:cubicBezTo>
                  <a:cubicBezTo>
                    <a:pt x="746" y="726"/>
                    <a:pt x="640" y="751"/>
                    <a:pt x="531" y="779"/>
                  </a:cubicBezTo>
                  <a:cubicBezTo>
                    <a:pt x="453" y="704"/>
                    <a:pt x="380" y="631"/>
                    <a:pt x="322" y="564"/>
                  </a:cubicBezTo>
                  <a:cubicBezTo>
                    <a:pt x="375" y="494"/>
                    <a:pt x="425" y="427"/>
                    <a:pt x="472" y="369"/>
                  </a:cubicBezTo>
                  <a:close/>
                  <a:moveTo>
                    <a:pt x="271" y="631"/>
                  </a:moveTo>
                  <a:cubicBezTo>
                    <a:pt x="324" y="684"/>
                    <a:pt x="380" y="743"/>
                    <a:pt x="444" y="804"/>
                  </a:cubicBezTo>
                  <a:cubicBezTo>
                    <a:pt x="294" y="837"/>
                    <a:pt x="171" y="857"/>
                    <a:pt x="109" y="860"/>
                  </a:cubicBezTo>
                  <a:cubicBezTo>
                    <a:pt x="140" y="815"/>
                    <a:pt x="199" y="729"/>
                    <a:pt x="271" y="631"/>
                  </a:cubicBezTo>
                  <a:close/>
                  <a:moveTo>
                    <a:pt x="857" y="773"/>
                  </a:moveTo>
                  <a:cubicBezTo>
                    <a:pt x="879" y="957"/>
                    <a:pt x="877" y="1041"/>
                    <a:pt x="871" y="1077"/>
                  </a:cubicBezTo>
                  <a:cubicBezTo>
                    <a:pt x="826" y="1050"/>
                    <a:pt x="732" y="969"/>
                    <a:pt x="600" y="846"/>
                  </a:cubicBezTo>
                  <a:cubicBezTo>
                    <a:pt x="684" y="824"/>
                    <a:pt x="773" y="801"/>
                    <a:pt x="857" y="773"/>
                  </a:cubicBezTo>
                  <a:close/>
                  <a:moveTo>
                    <a:pt x="748" y="1"/>
                  </a:moveTo>
                  <a:cubicBezTo>
                    <a:pt x="707" y="1"/>
                    <a:pt x="642" y="34"/>
                    <a:pt x="439" y="282"/>
                  </a:cubicBezTo>
                  <a:cubicBezTo>
                    <a:pt x="352" y="263"/>
                    <a:pt x="218" y="236"/>
                    <a:pt x="140" y="236"/>
                  </a:cubicBezTo>
                  <a:cubicBezTo>
                    <a:pt x="130" y="236"/>
                    <a:pt x="120" y="237"/>
                    <a:pt x="112" y="238"/>
                  </a:cubicBezTo>
                  <a:cubicBezTo>
                    <a:pt x="73" y="240"/>
                    <a:pt x="56" y="263"/>
                    <a:pt x="51" y="274"/>
                  </a:cubicBezTo>
                  <a:cubicBezTo>
                    <a:pt x="34" y="313"/>
                    <a:pt x="45" y="372"/>
                    <a:pt x="215" y="567"/>
                  </a:cubicBezTo>
                  <a:cubicBezTo>
                    <a:pt x="104" y="726"/>
                    <a:pt x="15" y="851"/>
                    <a:pt x="12" y="857"/>
                  </a:cubicBezTo>
                  <a:cubicBezTo>
                    <a:pt x="1" y="874"/>
                    <a:pt x="1" y="893"/>
                    <a:pt x="12" y="910"/>
                  </a:cubicBezTo>
                  <a:cubicBezTo>
                    <a:pt x="29" y="938"/>
                    <a:pt x="62" y="941"/>
                    <a:pt x="93" y="941"/>
                  </a:cubicBezTo>
                  <a:cubicBezTo>
                    <a:pt x="190" y="941"/>
                    <a:pt x="388" y="899"/>
                    <a:pt x="506" y="871"/>
                  </a:cubicBezTo>
                  <a:cubicBezTo>
                    <a:pt x="584" y="943"/>
                    <a:pt x="813" y="1161"/>
                    <a:pt x="877" y="1172"/>
                  </a:cubicBezTo>
                  <a:lnTo>
                    <a:pt x="885" y="1172"/>
                  </a:lnTo>
                  <a:cubicBezTo>
                    <a:pt x="899" y="1172"/>
                    <a:pt x="913" y="1164"/>
                    <a:pt x="919" y="1150"/>
                  </a:cubicBezTo>
                  <a:cubicBezTo>
                    <a:pt x="935" y="1133"/>
                    <a:pt x="963" y="1097"/>
                    <a:pt x="924" y="748"/>
                  </a:cubicBezTo>
                  <a:cubicBezTo>
                    <a:pt x="1175" y="670"/>
                    <a:pt x="1203" y="634"/>
                    <a:pt x="1214" y="623"/>
                  </a:cubicBezTo>
                  <a:cubicBezTo>
                    <a:pt x="1228" y="609"/>
                    <a:pt x="1234" y="592"/>
                    <a:pt x="1228" y="570"/>
                  </a:cubicBezTo>
                  <a:cubicBezTo>
                    <a:pt x="1220" y="547"/>
                    <a:pt x="1206" y="497"/>
                    <a:pt x="879" y="397"/>
                  </a:cubicBezTo>
                  <a:cubicBezTo>
                    <a:pt x="857" y="260"/>
                    <a:pt x="826" y="101"/>
                    <a:pt x="804" y="42"/>
                  </a:cubicBezTo>
                  <a:cubicBezTo>
                    <a:pt x="799" y="17"/>
                    <a:pt x="776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7142090" y="4512286"/>
              <a:ext cx="37426" cy="35212"/>
            </a:xfrm>
            <a:custGeom>
              <a:avLst/>
              <a:gdLst/>
              <a:ahLst/>
              <a:cxnLst/>
              <a:rect l="l" t="t" r="r" b="b"/>
              <a:pathLst>
                <a:path w="1217" h="1145" extrusionOk="0">
                  <a:moveTo>
                    <a:pt x="553" y="90"/>
                  </a:moveTo>
                  <a:cubicBezTo>
                    <a:pt x="589" y="132"/>
                    <a:pt x="651" y="224"/>
                    <a:pt x="720" y="335"/>
                  </a:cubicBezTo>
                  <a:cubicBezTo>
                    <a:pt x="634" y="346"/>
                    <a:pt x="539" y="360"/>
                    <a:pt x="447" y="377"/>
                  </a:cubicBezTo>
                  <a:cubicBezTo>
                    <a:pt x="503" y="179"/>
                    <a:pt x="536" y="115"/>
                    <a:pt x="553" y="90"/>
                  </a:cubicBezTo>
                  <a:close/>
                  <a:moveTo>
                    <a:pt x="989" y="390"/>
                  </a:moveTo>
                  <a:cubicBezTo>
                    <a:pt x="1004" y="390"/>
                    <a:pt x="1017" y="390"/>
                    <a:pt x="1030" y="391"/>
                  </a:cubicBezTo>
                  <a:cubicBezTo>
                    <a:pt x="1080" y="391"/>
                    <a:pt x="1105" y="394"/>
                    <a:pt x="1122" y="397"/>
                  </a:cubicBezTo>
                  <a:cubicBezTo>
                    <a:pt x="1102" y="422"/>
                    <a:pt x="1052" y="475"/>
                    <a:pt x="952" y="561"/>
                  </a:cubicBezTo>
                  <a:cubicBezTo>
                    <a:pt x="918" y="508"/>
                    <a:pt x="888" y="452"/>
                    <a:pt x="854" y="397"/>
                  </a:cubicBezTo>
                  <a:cubicBezTo>
                    <a:pt x="905" y="393"/>
                    <a:pt x="950" y="390"/>
                    <a:pt x="989" y="390"/>
                  </a:cubicBezTo>
                  <a:close/>
                  <a:moveTo>
                    <a:pt x="338" y="478"/>
                  </a:moveTo>
                  <a:lnTo>
                    <a:pt x="338" y="478"/>
                  </a:lnTo>
                  <a:cubicBezTo>
                    <a:pt x="321" y="536"/>
                    <a:pt x="307" y="600"/>
                    <a:pt x="288" y="667"/>
                  </a:cubicBezTo>
                  <a:cubicBezTo>
                    <a:pt x="148" y="600"/>
                    <a:pt x="104" y="561"/>
                    <a:pt x="87" y="545"/>
                  </a:cubicBezTo>
                  <a:cubicBezTo>
                    <a:pt x="132" y="522"/>
                    <a:pt x="218" y="500"/>
                    <a:pt x="338" y="478"/>
                  </a:cubicBezTo>
                  <a:close/>
                  <a:moveTo>
                    <a:pt x="768" y="405"/>
                  </a:moveTo>
                  <a:cubicBezTo>
                    <a:pt x="812" y="475"/>
                    <a:pt x="854" y="545"/>
                    <a:pt x="893" y="612"/>
                  </a:cubicBezTo>
                  <a:cubicBezTo>
                    <a:pt x="812" y="676"/>
                    <a:pt x="726" y="745"/>
                    <a:pt x="637" y="812"/>
                  </a:cubicBezTo>
                  <a:cubicBezTo>
                    <a:pt x="536" y="773"/>
                    <a:pt x="439" y="737"/>
                    <a:pt x="358" y="698"/>
                  </a:cubicBezTo>
                  <a:cubicBezTo>
                    <a:pt x="380" y="612"/>
                    <a:pt x="399" y="531"/>
                    <a:pt x="422" y="458"/>
                  </a:cubicBezTo>
                  <a:cubicBezTo>
                    <a:pt x="536" y="436"/>
                    <a:pt x="656" y="419"/>
                    <a:pt x="768" y="405"/>
                  </a:cubicBezTo>
                  <a:close/>
                  <a:moveTo>
                    <a:pt x="930" y="684"/>
                  </a:moveTo>
                  <a:cubicBezTo>
                    <a:pt x="1022" y="843"/>
                    <a:pt x="1052" y="921"/>
                    <a:pt x="1063" y="955"/>
                  </a:cubicBezTo>
                  <a:cubicBezTo>
                    <a:pt x="1008" y="946"/>
                    <a:pt x="882" y="904"/>
                    <a:pt x="726" y="849"/>
                  </a:cubicBezTo>
                  <a:cubicBezTo>
                    <a:pt x="798" y="793"/>
                    <a:pt x="865" y="737"/>
                    <a:pt x="930" y="684"/>
                  </a:cubicBezTo>
                  <a:close/>
                  <a:moveTo>
                    <a:pt x="341" y="773"/>
                  </a:moveTo>
                  <a:cubicBezTo>
                    <a:pt x="408" y="807"/>
                    <a:pt x="483" y="837"/>
                    <a:pt x="564" y="868"/>
                  </a:cubicBezTo>
                  <a:cubicBezTo>
                    <a:pt x="413" y="980"/>
                    <a:pt x="324" y="1033"/>
                    <a:pt x="279" y="1052"/>
                  </a:cubicBezTo>
                  <a:cubicBezTo>
                    <a:pt x="293" y="996"/>
                    <a:pt x="313" y="893"/>
                    <a:pt x="341" y="773"/>
                  </a:cubicBezTo>
                  <a:close/>
                  <a:moveTo>
                    <a:pt x="558" y="1"/>
                  </a:moveTo>
                  <a:cubicBezTo>
                    <a:pt x="511" y="1"/>
                    <a:pt x="461" y="31"/>
                    <a:pt x="358" y="388"/>
                  </a:cubicBezTo>
                  <a:cubicBezTo>
                    <a:pt x="257" y="408"/>
                    <a:pt x="104" y="439"/>
                    <a:pt x="37" y="475"/>
                  </a:cubicBezTo>
                  <a:cubicBezTo>
                    <a:pt x="3" y="492"/>
                    <a:pt x="1" y="519"/>
                    <a:pt x="1" y="533"/>
                  </a:cubicBezTo>
                  <a:cubicBezTo>
                    <a:pt x="1" y="575"/>
                    <a:pt x="31" y="628"/>
                    <a:pt x="266" y="740"/>
                  </a:cubicBezTo>
                  <a:cubicBezTo>
                    <a:pt x="218" y="927"/>
                    <a:pt x="190" y="1077"/>
                    <a:pt x="187" y="1086"/>
                  </a:cubicBezTo>
                  <a:cubicBezTo>
                    <a:pt x="187" y="1103"/>
                    <a:pt x="190" y="1116"/>
                    <a:pt x="201" y="1128"/>
                  </a:cubicBezTo>
                  <a:cubicBezTo>
                    <a:pt x="210" y="1133"/>
                    <a:pt x="221" y="1144"/>
                    <a:pt x="243" y="1144"/>
                  </a:cubicBezTo>
                  <a:cubicBezTo>
                    <a:pt x="299" y="1144"/>
                    <a:pt x="436" y="1063"/>
                    <a:pt x="651" y="904"/>
                  </a:cubicBezTo>
                  <a:cubicBezTo>
                    <a:pt x="829" y="969"/>
                    <a:pt x="1033" y="1036"/>
                    <a:pt x="1091" y="1036"/>
                  </a:cubicBezTo>
                  <a:cubicBezTo>
                    <a:pt x="1094" y="1036"/>
                    <a:pt x="1105" y="1033"/>
                    <a:pt x="1108" y="1033"/>
                  </a:cubicBezTo>
                  <a:cubicBezTo>
                    <a:pt x="1122" y="1027"/>
                    <a:pt x="1136" y="1019"/>
                    <a:pt x="1144" y="1005"/>
                  </a:cubicBezTo>
                  <a:cubicBezTo>
                    <a:pt x="1150" y="980"/>
                    <a:pt x="1167" y="941"/>
                    <a:pt x="994" y="628"/>
                  </a:cubicBezTo>
                  <a:cubicBezTo>
                    <a:pt x="1189" y="455"/>
                    <a:pt x="1203" y="416"/>
                    <a:pt x="1208" y="399"/>
                  </a:cubicBezTo>
                  <a:cubicBezTo>
                    <a:pt x="1217" y="383"/>
                    <a:pt x="1214" y="363"/>
                    <a:pt x="1203" y="349"/>
                  </a:cubicBezTo>
                  <a:cubicBezTo>
                    <a:pt x="1181" y="321"/>
                    <a:pt x="1136" y="307"/>
                    <a:pt x="1036" y="307"/>
                  </a:cubicBezTo>
                  <a:cubicBezTo>
                    <a:pt x="977" y="307"/>
                    <a:pt x="899" y="310"/>
                    <a:pt x="812" y="321"/>
                  </a:cubicBezTo>
                  <a:cubicBezTo>
                    <a:pt x="734" y="201"/>
                    <a:pt x="645" y="68"/>
                    <a:pt x="603" y="20"/>
                  </a:cubicBezTo>
                  <a:cubicBezTo>
                    <a:pt x="586" y="3"/>
                    <a:pt x="570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6980547" y="4109920"/>
              <a:ext cx="16668" cy="16760"/>
            </a:xfrm>
            <a:custGeom>
              <a:avLst/>
              <a:gdLst/>
              <a:ahLst/>
              <a:cxnLst/>
              <a:rect l="l" t="t" r="r" b="b"/>
              <a:pathLst>
                <a:path w="542" h="545" extrusionOk="0">
                  <a:moveTo>
                    <a:pt x="274" y="81"/>
                  </a:moveTo>
                  <a:cubicBezTo>
                    <a:pt x="324" y="81"/>
                    <a:pt x="371" y="101"/>
                    <a:pt x="405" y="140"/>
                  </a:cubicBezTo>
                  <a:cubicBezTo>
                    <a:pt x="441" y="173"/>
                    <a:pt x="461" y="224"/>
                    <a:pt x="461" y="277"/>
                  </a:cubicBezTo>
                  <a:cubicBezTo>
                    <a:pt x="461" y="383"/>
                    <a:pt x="377" y="466"/>
                    <a:pt x="268" y="466"/>
                  </a:cubicBezTo>
                  <a:cubicBezTo>
                    <a:pt x="162" y="466"/>
                    <a:pt x="78" y="380"/>
                    <a:pt x="78" y="271"/>
                  </a:cubicBezTo>
                  <a:cubicBezTo>
                    <a:pt x="78" y="165"/>
                    <a:pt x="165" y="81"/>
                    <a:pt x="274" y="81"/>
                  </a:cubicBezTo>
                  <a:close/>
                  <a:moveTo>
                    <a:pt x="274" y="0"/>
                  </a:moveTo>
                  <a:cubicBezTo>
                    <a:pt x="123" y="0"/>
                    <a:pt x="0" y="120"/>
                    <a:pt x="0" y="271"/>
                  </a:cubicBezTo>
                  <a:cubicBezTo>
                    <a:pt x="0" y="422"/>
                    <a:pt x="123" y="544"/>
                    <a:pt x="274" y="544"/>
                  </a:cubicBezTo>
                  <a:cubicBezTo>
                    <a:pt x="419" y="544"/>
                    <a:pt x="542" y="422"/>
                    <a:pt x="542" y="271"/>
                  </a:cubicBezTo>
                  <a:cubicBezTo>
                    <a:pt x="542" y="199"/>
                    <a:pt x="516" y="132"/>
                    <a:pt x="463" y="81"/>
                  </a:cubicBezTo>
                  <a:cubicBezTo>
                    <a:pt x="416" y="28"/>
                    <a:pt x="346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7253199" y="4445184"/>
              <a:ext cx="16576" cy="16852"/>
            </a:xfrm>
            <a:custGeom>
              <a:avLst/>
              <a:gdLst/>
              <a:ahLst/>
              <a:cxnLst/>
              <a:rect l="l" t="t" r="r" b="b"/>
              <a:pathLst>
                <a:path w="539" h="548" extrusionOk="0">
                  <a:moveTo>
                    <a:pt x="271" y="82"/>
                  </a:moveTo>
                  <a:cubicBezTo>
                    <a:pt x="324" y="82"/>
                    <a:pt x="371" y="101"/>
                    <a:pt x="405" y="140"/>
                  </a:cubicBezTo>
                  <a:cubicBezTo>
                    <a:pt x="438" y="177"/>
                    <a:pt x="461" y="227"/>
                    <a:pt x="461" y="277"/>
                  </a:cubicBezTo>
                  <a:cubicBezTo>
                    <a:pt x="461" y="386"/>
                    <a:pt x="377" y="470"/>
                    <a:pt x="268" y="470"/>
                  </a:cubicBezTo>
                  <a:cubicBezTo>
                    <a:pt x="159" y="470"/>
                    <a:pt x="76" y="383"/>
                    <a:pt x="76" y="274"/>
                  </a:cubicBezTo>
                  <a:cubicBezTo>
                    <a:pt x="76" y="166"/>
                    <a:pt x="162" y="82"/>
                    <a:pt x="271" y="82"/>
                  </a:cubicBezTo>
                  <a:close/>
                  <a:moveTo>
                    <a:pt x="271" y="1"/>
                  </a:moveTo>
                  <a:cubicBezTo>
                    <a:pt x="120" y="1"/>
                    <a:pt x="0" y="124"/>
                    <a:pt x="0" y="274"/>
                  </a:cubicBezTo>
                  <a:cubicBezTo>
                    <a:pt x="0" y="425"/>
                    <a:pt x="120" y="548"/>
                    <a:pt x="271" y="548"/>
                  </a:cubicBezTo>
                  <a:cubicBezTo>
                    <a:pt x="422" y="548"/>
                    <a:pt x="539" y="425"/>
                    <a:pt x="539" y="274"/>
                  </a:cubicBezTo>
                  <a:cubicBezTo>
                    <a:pt x="539" y="202"/>
                    <a:pt x="516" y="135"/>
                    <a:pt x="463" y="82"/>
                  </a:cubicBezTo>
                  <a:cubicBezTo>
                    <a:pt x="413" y="32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6842069" y="4105707"/>
              <a:ext cx="27216" cy="27154"/>
            </a:xfrm>
            <a:custGeom>
              <a:avLst/>
              <a:gdLst/>
              <a:ahLst/>
              <a:cxnLst/>
              <a:rect l="l" t="t" r="r" b="b"/>
              <a:pathLst>
                <a:path w="885" h="883" extrusionOk="0">
                  <a:moveTo>
                    <a:pt x="469" y="112"/>
                  </a:moveTo>
                  <a:cubicBezTo>
                    <a:pt x="478" y="151"/>
                    <a:pt x="489" y="199"/>
                    <a:pt x="500" y="235"/>
                  </a:cubicBezTo>
                  <a:cubicBezTo>
                    <a:pt x="522" y="322"/>
                    <a:pt x="528" y="344"/>
                    <a:pt x="539" y="358"/>
                  </a:cubicBezTo>
                  <a:cubicBezTo>
                    <a:pt x="550" y="372"/>
                    <a:pt x="567" y="377"/>
                    <a:pt x="653" y="408"/>
                  </a:cubicBezTo>
                  <a:cubicBezTo>
                    <a:pt x="684" y="419"/>
                    <a:pt x="732" y="436"/>
                    <a:pt x="765" y="450"/>
                  </a:cubicBezTo>
                  <a:cubicBezTo>
                    <a:pt x="718" y="472"/>
                    <a:pt x="637" y="503"/>
                    <a:pt x="567" y="528"/>
                  </a:cubicBezTo>
                  <a:cubicBezTo>
                    <a:pt x="556" y="531"/>
                    <a:pt x="545" y="539"/>
                    <a:pt x="542" y="548"/>
                  </a:cubicBezTo>
                  <a:cubicBezTo>
                    <a:pt x="503" y="628"/>
                    <a:pt x="461" y="721"/>
                    <a:pt x="433" y="771"/>
                  </a:cubicBezTo>
                  <a:cubicBezTo>
                    <a:pt x="416" y="715"/>
                    <a:pt x="388" y="617"/>
                    <a:pt x="369" y="534"/>
                  </a:cubicBezTo>
                  <a:cubicBezTo>
                    <a:pt x="363" y="520"/>
                    <a:pt x="355" y="511"/>
                    <a:pt x="335" y="506"/>
                  </a:cubicBezTo>
                  <a:cubicBezTo>
                    <a:pt x="257" y="489"/>
                    <a:pt x="162" y="469"/>
                    <a:pt x="109" y="456"/>
                  </a:cubicBezTo>
                  <a:cubicBezTo>
                    <a:pt x="165" y="428"/>
                    <a:pt x="271" y="377"/>
                    <a:pt x="360" y="344"/>
                  </a:cubicBezTo>
                  <a:cubicBezTo>
                    <a:pt x="369" y="336"/>
                    <a:pt x="377" y="330"/>
                    <a:pt x="383" y="319"/>
                  </a:cubicBezTo>
                  <a:cubicBezTo>
                    <a:pt x="405" y="246"/>
                    <a:pt x="444" y="163"/>
                    <a:pt x="469" y="112"/>
                  </a:cubicBezTo>
                  <a:close/>
                  <a:moveTo>
                    <a:pt x="480" y="1"/>
                  </a:moveTo>
                  <a:cubicBezTo>
                    <a:pt x="458" y="1"/>
                    <a:pt x="425" y="1"/>
                    <a:pt x="316" y="277"/>
                  </a:cubicBezTo>
                  <a:cubicBezTo>
                    <a:pt x="23" y="394"/>
                    <a:pt x="12" y="433"/>
                    <a:pt x="6" y="450"/>
                  </a:cubicBezTo>
                  <a:cubicBezTo>
                    <a:pt x="1" y="461"/>
                    <a:pt x="6" y="478"/>
                    <a:pt x="12" y="489"/>
                  </a:cubicBezTo>
                  <a:cubicBezTo>
                    <a:pt x="20" y="500"/>
                    <a:pt x="42" y="531"/>
                    <a:pt x="302" y="581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80"/>
                    <a:pt x="483" y="880"/>
                    <a:pt x="612" y="601"/>
                  </a:cubicBezTo>
                  <a:cubicBezTo>
                    <a:pt x="690" y="570"/>
                    <a:pt x="835" y="517"/>
                    <a:pt x="865" y="489"/>
                  </a:cubicBezTo>
                  <a:cubicBezTo>
                    <a:pt x="877" y="483"/>
                    <a:pt x="885" y="461"/>
                    <a:pt x="879" y="447"/>
                  </a:cubicBezTo>
                  <a:cubicBezTo>
                    <a:pt x="874" y="414"/>
                    <a:pt x="832" y="394"/>
                    <a:pt x="681" y="338"/>
                  </a:cubicBezTo>
                  <a:cubicBezTo>
                    <a:pt x="653" y="333"/>
                    <a:pt x="623" y="319"/>
                    <a:pt x="606" y="310"/>
                  </a:cubicBezTo>
                  <a:cubicBezTo>
                    <a:pt x="598" y="294"/>
                    <a:pt x="592" y="255"/>
                    <a:pt x="581" y="221"/>
                  </a:cubicBezTo>
                  <a:cubicBezTo>
                    <a:pt x="553" y="112"/>
                    <a:pt x="539" y="45"/>
                    <a:pt x="517" y="23"/>
                  </a:cubicBezTo>
                  <a:cubicBezTo>
                    <a:pt x="511" y="12"/>
                    <a:pt x="492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7247694" y="4235944"/>
              <a:ext cx="27154" cy="27154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67" y="112"/>
                  </a:moveTo>
                  <a:cubicBezTo>
                    <a:pt x="478" y="149"/>
                    <a:pt x="489" y="199"/>
                    <a:pt x="497" y="232"/>
                  </a:cubicBezTo>
                  <a:cubicBezTo>
                    <a:pt x="520" y="321"/>
                    <a:pt x="525" y="341"/>
                    <a:pt x="536" y="355"/>
                  </a:cubicBezTo>
                  <a:cubicBezTo>
                    <a:pt x="548" y="369"/>
                    <a:pt x="564" y="377"/>
                    <a:pt x="654" y="408"/>
                  </a:cubicBezTo>
                  <a:cubicBezTo>
                    <a:pt x="684" y="419"/>
                    <a:pt x="729" y="436"/>
                    <a:pt x="762" y="450"/>
                  </a:cubicBezTo>
                  <a:cubicBezTo>
                    <a:pt x="715" y="469"/>
                    <a:pt x="634" y="503"/>
                    <a:pt x="564" y="525"/>
                  </a:cubicBezTo>
                  <a:cubicBezTo>
                    <a:pt x="553" y="531"/>
                    <a:pt x="545" y="536"/>
                    <a:pt x="542" y="547"/>
                  </a:cubicBezTo>
                  <a:cubicBezTo>
                    <a:pt x="503" y="628"/>
                    <a:pt x="461" y="718"/>
                    <a:pt x="433" y="771"/>
                  </a:cubicBezTo>
                  <a:cubicBezTo>
                    <a:pt x="414" y="715"/>
                    <a:pt x="389" y="617"/>
                    <a:pt x="366" y="534"/>
                  </a:cubicBezTo>
                  <a:cubicBezTo>
                    <a:pt x="363" y="520"/>
                    <a:pt x="352" y="508"/>
                    <a:pt x="336" y="506"/>
                  </a:cubicBezTo>
                  <a:cubicBezTo>
                    <a:pt x="255" y="489"/>
                    <a:pt x="160" y="467"/>
                    <a:pt x="110" y="453"/>
                  </a:cubicBezTo>
                  <a:cubicBezTo>
                    <a:pt x="165" y="422"/>
                    <a:pt x="269" y="377"/>
                    <a:pt x="358" y="341"/>
                  </a:cubicBezTo>
                  <a:cubicBezTo>
                    <a:pt x="366" y="335"/>
                    <a:pt x="377" y="327"/>
                    <a:pt x="380" y="316"/>
                  </a:cubicBezTo>
                  <a:cubicBezTo>
                    <a:pt x="405" y="243"/>
                    <a:pt x="444" y="160"/>
                    <a:pt x="467" y="112"/>
                  </a:cubicBezTo>
                  <a:close/>
                  <a:moveTo>
                    <a:pt x="478" y="1"/>
                  </a:moveTo>
                  <a:cubicBezTo>
                    <a:pt x="458" y="1"/>
                    <a:pt x="422" y="1"/>
                    <a:pt x="313" y="274"/>
                  </a:cubicBezTo>
                  <a:cubicBezTo>
                    <a:pt x="20" y="394"/>
                    <a:pt x="12" y="433"/>
                    <a:pt x="4" y="450"/>
                  </a:cubicBezTo>
                  <a:cubicBezTo>
                    <a:pt x="1" y="461"/>
                    <a:pt x="4" y="478"/>
                    <a:pt x="12" y="489"/>
                  </a:cubicBezTo>
                  <a:cubicBezTo>
                    <a:pt x="17" y="497"/>
                    <a:pt x="43" y="531"/>
                    <a:pt x="299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79"/>
                    <a:pt x="481" y="879"/>
                    <a:pt x="612" y="595"/>
                  </a:cubicBezTo>
                  <a:cubicBezTo>
                    <a:pt x="687" y="567"/>
                    <a:pt x="835" y="517"/>
                    <a:pt x="866" y="489"/>
                  </a:cubicBezTo>
                  <a:cubicBezTo>
                    <a:pt x="874" y="481"/>
                    <a:pt x="882" y="461"/>
                    <a:pt x="880" y="447"/>
                  </a:cubicBezTo>
                  <a:cubicBezTo>
                    <a:pt x="871" y="411"/>
                    <a:pt x="829" y="394"/>
                    <a:pt x="681" y="338"/>
                  </a:cubicBezTo>
                  <a:cubicBezTo>
                    <a:pt x="654" y="330"/>
                    <a:pt x="620" y="316"/>
                    <a:pt x="603" y="310"/>
                  </a:cubicBezTo>
                  <a:cubicBezTo>
                    <a:pt x="598" y="294"/>
                    <a:pt x="589" y="255"/>
                    <a:pt x="578" y="218"/>
                  </a:cubicBezTo>
                  <a:cubicBezTo>
                    <a:pt x="550" y="112"/>
                    <a:pt x="536" y="45"/>
                    <a:pt x="517" y="20"/>
                  </a:cubicBezTo>
                  <a:cubicBezTo>
                    <a:pt x="508" y="9"/>
                    <a:pt x="49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6759714" y="4439710"/>
              <a:ext cx="27216" cy="27124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72" y="112"/>
                  </a:moveTo>
                  <a:cubicBezTo>
                    <a:pt x="483" y="148"/>
                    <a:pt x="491" y="198"/>
                    <a:pt x="503" y="232"/>
                  </a:cubicBezTo>
                  <a:cubicBezTo>
                    <a:pt x="525" y="321"/>
                    <a:pt x="530" y="341"/>
                    <a:pt x="542" y="355"/>
                  </a:cubicBezTo>
                  <a:cubicBezTo>
                    <a:pt x="553" y="369"/>
                    <a:pt x="570" y="377"/>
                    <a:pt x="656" y="408"/>
                  </a:cubicBezTo>
                  <a:cubicBezTo>
                    <a:pt x="689" y="419"/>
                    <a:pt x="734" y="436"/>
                    <a:pt x="768" y="450"/>
                  </a:cubicBezTo>
                  <a:cubicBezTo>
                    <a:pt x="720" y="469"/>
                    <a:pt x="639" y="503"/>
                    <a:pt x="570" y="525"/>
                  </a:cubicBezTo>
                  <a:cubicBezTo>
                    <a:pt x="558" y="530"/>
                    <a:pt x="550" y="536"/>
                    <a:pt x="544" y="547"/>
                  </a:cubicBezTo>
                  <a:cubicBezTo>
                    <a:pt x="508" y="628"/>
                    <a:pt x="466" y="717"/>
                    <a:pt x="438" y="770"/>
                  </a:cubicBezTo>
                  <a:cubicBezTo>
                    <a:pt x="419" y="715"/>
                    <a:pt x="391" y="617"/>
                    <a:pt x="371" y="533"/>
                  </a:cubicBezTo>
                  <a:cubicBezTo>
                    <a:pt x="369" y="519"/>
                    <a:pt x="357" y="508"/>
                    <a:pt x="341" y="505"/>
                  </a:cubicBezTo>
                  <a:cubicBezTo>
                    <a:pt x="260" y="489"/>
                    <a:pt x="165" y="466"/>
                    <a:pt x="112" y="452"/>
                  </a:cubicBezTo>
                  <a:cubicBezTo>
                    <a:pt x="168" y="424"/>
                    <a:pt x="271" y="380"/>
                    <a:pt x="363" y="341"/>
                  </a:cubicBezTo>
                  <a:cubicBezTo>
                    <a:pt x="371" y="335"/>
                    <a:pt x="380" y="327"/>
                    <a:pt x="385" y="316"/>
                  </a:cubicBezTo>
                  <a:cubicBezTo>
                    <a:pt x="411" y="243"/>
                    <a:pt x="447" y="159"/>
                    <a:pt x="472" y="112"/>
                  </a:cubicBezTo>
                  <a:close/>
                  <a:moveTo>
                    <a:pt x="480" y="0"/>
                  </a:moveTo>
                  <a:cubicBezTo>
                    <a:pt x="458" y="0"/>
                    <a:pt x="424" y="0"/>
                    <a:pt x="316" y="274"/>
                  </a:cubicBezTo>
                  <a:cubicBezTo>
                    <a:pt x="23" y="394"/>
                    <a:pt x="12" y="433"/>
                    <a:pt x="6" y="450"/>
                  </a:cubicBezTo>
                  <a:cubicBezTo>
                    <a:pt x="0" y="461"/>
                    <a:pt x="6" y="477"/>
                    <a:pt x="12" y="489"/>
                  </a:cubicBezTo>
                  <a:cubicBezTo>
                    <a:pt x="20" y="497"/>
                    <a:pt x="42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82"/>
                    <a:pt x="486" y="882"/>
                    <a:pt x="611" y="597"/>
                  </a:cubicBezTo>
                  <a:cubicBezTo>
                    <a:pt x="689" y="567"/>
                    <a:pt x="835" y="517"/>
                    <a:pt x="865" y="489"/>
                  </a:cubicBezTo>
                  <a:cubicBezTo>
                    <a:pt x="876" y="480"/>
                    <a:pt x="885" y="461"/>
                    <a:pt x="879" y="447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30"/>
                    <a:pt x="623" y="316"/>
                    <a:pt x="606" y="310"/>
                  </a:cubicBezTo>
                  <a:cubicBezTo>
                    <a:pt x="597" y="293"/>
                    <a:pt x="592" y="254"/>
                    <a:pt x="581" y="218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1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7009978" y="4552910"/>
              <a:ext cx="90628" cy="51387"/>
            </a:xfrm>
            <a:custGeom>
              <a:avLst/>
              <a:gdLst/>
              <a:ahLst/>
              <a:cxnLst/>
              <a:rect l="l" t="t" r="r" b="b"/>
              <a:pathLst>
                <a:path w="2947" h="1671" extrusionOk="0">
                  <a:moveTo>
                    <a:pt x="1792" y="1"/>
                  </a:moveTo>
                  <a:cubicBezTo>
                    <a:pt x="1657" y="1"/>
                    <a:pt x="1536" y="75"/>
                    <a:pt x="1454" y="174"/>
                  </a:cubicBezTo>
                  <a:lnTo>
                    <a:pt x="1454" y="174"/>
                  </a:lnTo>
                  <a:cubicBezTo>
                    <a:pt x="1398" y="129"/>
                    <a:pt x="1326" y="89"/>
                    <a:pt x="1233" y="58"/>
                  </a:cubicBezTo>
                  <a:cubicBezTo>
                    <a:pt x="1155" y="31"/>
                    <a:pt x="1089" y="20"/>
                    <a:pt x="1033" y="20"/>
                  </a:cubicBezTo>
                  <a:cubicBezTo>
                    <a:pt x="689" y="20"/>
                    <a:pt x="745" y="454"/>
                    <a:pt x="745" y="454"/>
                  </a:cubicBezTo>
                  <a:cubicBezTo>
                    <a:pt x="709" y="432"/>
                    <a:pt x="671" y="422"/>
                    <a:pt x="631" y="422"/>
                  </a:cubicBezTo>
                  <a:cubicBezTo>
                    <a:pt x="338" y="422"/>
                    <a:pt x="1" y="974"/>
                    <a:pt x="380" y="1252"/>
                  </a:cubicBezTo>
                  <a:cubicBezTo>
                    <a:pt x="499" y="1340"/>
                    <a:pt x="612" y="1381"/>
                    <a:pt x="709" y="1388"/>
                  </a:cubicBezTo>
                  <a:lnTo>
                    <a:pt x="709" y="1388"/>
                  </a:lnTo>
                  <a:cubicBezTo>
                    <a:pt x="740" y="1537"/>
                    <a:pt x="845" y="1667"/>
                    <a:pt x="1069" y="1670"/>
                  </a:cubicBezTo>
                  <a:cubicBezTo>
                    <a:pt x="1084" y="1671"/>
                    <a:pt x="1099" y="1671"/>
                    <a:pt x="1114" y="1671"/>
                  </a:cubicBezTo>
                  <a:cubicBezTo>
                    <a:pt x="1410" y="1671"/>
                    <a:pt x="1610" y="1602"/>
                    <a:pt x="1723" y="1500"/>
                  </a:cubicBezTo>
                  <a:lnTo>
                    <a:pt x="1723" y="1500"/>
                  </a:lnTo>
                  <a:cubicBezTo>
                    <a:pt x="1748" y="1534"/>
                    <a:pt x="1778" y="1567"/>
                    <a:pt x="1816" y="1598"/>
                  </a:cubicBezTo>
                  <a:cubicBezTo>
                    <a:pt x="1868" y="1640"/>
                    <a:pt x="1931" y="1658"/>
                    <a:pt x="2000" y="1658"/>
                  </a:cubicBezTo>
                  <a:cubicBezTo>
                    <a:pt x="2388" y="1658"/>
                    <a:pt x="2947" y="1062"/>
                    <a:pt x="2617" y="713"/>
                  </a:cubicBezTo>
                  <a:cubicBezTo>
                    <a:pt x="2526" y="615"/>
                    <a:pt x="2429" y="578"/>
                    <a:pt x="2337" y="578"/>
                  </a:cubicBezTo>
                  <a:cubicBezTo>
                    <a:pt x="2328" y="578"/>
                    <a:pt x="2318" y="578"/>
                    <a:pt x="2309" y="579"/>
                  </a:cubicBezTo>
                  <a:lnTo>
                    <a:pt x="2309" y="579"/>
                  </a:lnTo>
                  <a:cubicBezTo>
                    <a:pt x="2314" y="407"/>
                    <a:pt x="2229" y="208"/>
                    <a:pt x="2017" y="72"/>
                  </a:cubicBezTo>
                  <a:cubicBezTo>
                    <a:pt x="1940" y="22"/>
                    <a:pt x="186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7014098" y="4551834"/>
              <a:ext cx="81863" cy="53909"/>
            </a:xfrm>
            <a:custGeom>
              <a:avLst/>
              <a:gdLst/>
              <a:ahLst/>
              <a:cxnLst/>
              <a:rect l="l" t="t" r="r" b="b"/>
              <a:pathLst>
                <a:path w="2662" h="1753" extrusionOk="0">
                  <a:moveTo>
                    <a:pt x="1331" y="266"/>
                  </a:moveTo>
                  <a:cubicBezTo>
                    <a:pt x="1434" y="372"/>
                    <a:pt x="1451" y="489"/>
                    <a:pt x="1423" y="567"/>
                  </a:cubicBezTo>
                  <a:cubicBezTo>
                    <a:pt x="1411" y="609"/>
                    <a:pt x="1386" y="632"/>
                    <a:pt x="1355" y="632"/>
                  </a:cubicBezTo>
                  <a:cubicBezTo>
                    <a:pt x="1335" y="632"/>
                    <a:pt x="1314" y="623"/>
                    <a:pt x="1292" y="603"/>
                  </a:cubicBezTo>
                  <a:cubicBezTo>
                    <a:pt x="1219" y="542"/>
                    <a:pt x="1236" y="394"/>
                    <a:pt x="1331" y="266"/>
                  </a:cubicBezTo>
                  <a:close/>
                  <a:moveTo>
                    <a:pt x="2140" y="659"/>
                  </a:moveTo>
                  <a:lnTo>
                    <a:pt x="2140" y="659"/>
                  </a:lnTo>
                  <a:cubicBezTo>
                    <a:pt x="2118" y="804"/>
                    <a:pt x="2031" y="907"/>
                    <a:pt x="1911" y="921"/>
                  </a:cubicBezTo>
                  <a:cubicBezTo>
                    <a:pt x="1906" y="924"/>
                    <a:pt x="1897" y="924"/>
                    <a:pt x="1892" y="924"/>
                  </a:cubicBezTo>
                  <a:cubicBezTo>
                    <a:pt x="1861" y="924"/>
                    <a:pt x="1861" y="913"/>
                    <a:pt x="1861" y="907"/>
                  </a:cubicBezTo>
                  <a:cubicBezTo>
                    <a:pt x="1861" y="849"/>
                    <a:pt x="1975" y="698"/>
                    <a:pt x="2140" y="659"/>
                  </a:cubicBezTo>
                  <a:close/>
                  <a:moveTo>
                    <a:pt x="739" y="1022"/>
                  </a:moveTo>
                  <a:cubicBezTo>
                    <a:pt x="762" y="1022"/>
                    <a:pt x="778" y="1044"/>
                    <a:pt x="792" y="1052"/>
                  </a:cubicBezTo>
                  <a:cubicBezTo>
                    <a:pt x="848" y="1128"/>
                    <a:pt x="862" y="1206"/>
                    <a:pt x="831" y="1273"/>
                  </a:cubicBezTo>
                  <a:cubicBezTo>
                    <a:pt x="795" y="1345"/>
                    <a:pt x="717" y="1390"/>
                    <a:pt x="614" y="1393"/>
                  </a:cubicBezTo>
                  <a:cubicBezTo>
                    <a:pt x="594" y="1264"/>
                    <a:pt x="633" y="1119"/>
                    <a:pt x="684" y="1058"/>
                  </a:cubicBezTo>
                  <a:cubicBezTo>
                    <a:pt x="706" y="1036"/>
                    <a:pt x="723" y="1022"/>
                    <a:pt x="739" y="1022"/>
                  </a:cubicBezTo>
                  <a:close/>
                  <a:moveTo>
                    <a:pt x="1618" y="1139"/>
                  </a:moveTo>
                  <a:cubicBezTo>
                    <a:pt x="1627" y="1139"/>
                    <a:pt x="1643" y="1156"/>
                    <a:pt x="1654" y="1195"/>
                  </a:cubicBezTo>
                  <a:cubicBezTo>
                    <a:pt x="1685" y="1298"/>
                    <a:pt x="1666" y="1398"/>
                    <a:pt x="1599" y="1476"/>
                  </a:cubicBezTo>
                  <a:cubicBezTo>
                    <a:pt x="1535" y="1368"/>
                    <a:pt x="1543" y="1250"/>
                    <a:pt x="1576" y="1181"/>
                  </a:cubicBezTo>
                  <a:cubicBezTo>
                    <a:pt x="1596" y="1153"/>
                    <a:pt x="1613" y="1139"/>
                    <a:pt x="1618" y="1139"/>
                  </a:cubicBezTo>
                  <a:close/>
                  <a:moveTo>
                    <a:pt x="1661" y="75"/>
                  </a:moveTo>
                  <a:cubicBezTo>
                    <a:pt x="1729" y="75"/>
                    <a:pt x="1798" y="95"/>
                    <a:pt x="1864" y="137"/>
                  </a:cubicBezTo>
                  <a:cubicBezTo>
                    <a:pt x="2031" y="241"/>
                    <a:pt x="2132" y="405"/>
                    <a:pt x="2140" y="575"/>
                  </a:cubicBezTo>
                  <a:cubicBezTo>
                    <a:pt x="1933" y="612"/>
                    <a:pt x="1777" y="796"/>
                    <a:pt x="1780" y="907"/>
                  </a:cubicBezTo>
                  <a:cubicBezTo>
                    <a:pt x="1783" y="952"/>
                    <a:pt x="1814" y="1002"/>
                    <a:pt x="1892" y="1002"/>
                  </a:cubicBezTo>
                  <a:cubicBezTo>
                    <a:pt x="1903" y="1002"/>
                    <a:pt x="1911" y="1002"/>
                    <a:pt x="1922" y="997"/>
                  </a:cubicBezTo>
                  <a:cubicBezTo>
                    <a:pt x="2084" y="977"/>
                    <a:pt x="2201" y="838"/>
                    <a:pt x="2218" y="648"/>
                  </a:cubicBezTo>
                  <a:cubicBezTo>
                    <a:pt x="2307" y="653"/>
                    <a:pt x="2391" y="695"/>
                    <a:pt x="2464" y="771"/>
                  </a:cubicBezTo>
                  <a:cubicBezTo>
                    <a:pt x="2589" y="907"/>
                    <a:pt x="2561" y="1064"/>
                    <a:pt x="2511" y="1172"/>
                  </a:cubicBezTo>
                  <a:cubicBezTo>
                    <a:pt x="2399" y="1423"/>
                    <a:pt x="2098" y="1655"/>
                    <a:pt x="1869" y="1655"/>
                  </a:cubicBezTo>
                  <a:cubicBezTo>
                    <a:pt x="1811" y="1655"/>
                    <a:pt x="1755" y="1635"/>
                    <a:pt x="1713" y="1602"/>
                  </a:cubicBezTo>
                  <a:cubicBezTo>
                    <a:pt x="1688" y="1585"/>
                    <a:pt x="1668" y="1563"/>
                    <a:pt x="1652" y="1543"/>
                  </a:cubicBezTo>
                  <a:cubicBezTo>
                    <a:pt x="1744" y="1446"/>
                    <a:pt x="1774" y="1309"/>
                    <a:pt x="1733" y="1172"/>
                  </a:cubicBezTo>
                  <a:cubicBezTo>
                    <a:pt x="1702" y="1075"/>
                    <a:pt x="1652" y="1061"/>
                    <a:pt x="1624" y="1061"/>
                  </a:cubicBezTo>
                  <a:cubicBezTo>
                    <a:pt x="1576" y="1061"/>
                    <a:pt x="1540" y="1089"/>
                    <a:pt x="1512" y="1144"/>
                  </a:cubicBezTo>
                  <a:cubicBezTo>
                    <a:pt x="1462" y="1239"/>
                    <a:pt x="1459" y="1393"/>
                    <a:pt x="1543" y="1532"/>
                  </a:cubicBezTo>
                  <a:cubicBezTo>
                    <a:pt x="1454" y="1599"/>
                    <a:pt x="1283" y="1672"/>
                    <a:pt x="977" y="1672"/>
                  </a:cubicBezTo>
                  <a:lnTo>
                    <a:pt x="943" y="1672"/>
                  </a:lnTo>
                  <a:cubicBezTo>
                    <a:pt x="751" y="1669"/>
                    <a:pt x="667" y="1571"/>
                    <a:pt x="633" y="1468"/>
                  </a:cubicBezTo>
                  <a:cubicBezTo>
                    <a:pt x="753" y="1462"/>
                    <a:pt x="857" y="1407"/>
                    <a:pt x="904" y="1312"/>
                  </a:cubicBezTo>
                  <a:cubicBezTo>
                    <a:pt x="949" y="1217"/>
                    <a:pt x="932" y="1105"/>
                    <a:pt x="857" y="1008"/>
                  </a:cubicBezTo>
                  <a:cubicBezTo>
                    <a:pt x="809" y="952"/>
                    <a:pt x="767" y="941"/>
                    <a:pt x="739" y="941"/>
                  </a:cubicBezTo>
                  <a:cubicBezTo>
                    <a:pt x="698" y="941"/>
                    <a:pt x="661" y="963"/>
                    <a:pt x="625" y="1005"/>
                  </a:cubicBezTo>
                  <a:cubicBezTo>
                    <a:pt x="564" y="1080"/>
                    <a:pt x="516" y="1228"/>
                    <a:pt x="536" y="1382"/>
                  </a:cubicBezTo>
                  <a:cubicBezTo>
                    <a:pt x="447" y="1368"/>
                    <a:pt x="360" y="1326"/>
                    <a:pt x="274" y="1259"/>
                  </a:cubicBezTo>
                  <a:cubicBezTo>
                    <a:pt x="75" y="1108"/>
                    <a:pt x="117" y="899"/>
                    <a:pt x="145" y="821"/>
                  </a:cubicBezTo>
                  <a:cubicBezTo>
                    <a:pt x="204" y="639"/>
                    <a:pt x="363" y="492"/>
                    <a:pt x="500" y="492"/>
                  </a:cubicBezTo>
                  <a:cubicBezTo>
                    <a:pt x="536" y="492"/>
                    <a:pt x="566" y="503"/>
                    <a:pt x="594" y="520"/>
                  </a:cubicBezTo>
                  <a:cubicBezTo>
                    <a:pt x="601" y="525"/>
                    <a:pt x="608" y="528"/>
                    <a:pt x="615" y="528"/>
                  </a:cubicBezTo>
                  <a:cubicBezTo>
                    <a:pt x="622" y="528"/>
                    <a:pt x="629" y="525"/>
                    <a:pt x="636" y="520"/>
                  </a:cubicBezTo>
                  <a:cubicBezTo>
                    <a:pt x="647" y="514"/>
                    <a:pt x="656" y="494"/>
                    <a:pt x="653" y="480"/>
                  </a:cubicBezTo>
                  <a:cubicBezTo>
                    <a:pt x="650" y="478"/>
                    <a:pt x="625" y="271"/>
                    <a:pt x="723" y="160"/>
                  </a:cubicBezTo>
                  <a:cubicBezTo>
                    <a:pt x="765" y="114"/>
                    <a:pt x="824" y="91"/>
                    <a:pt x="900" y="91"/>
                  </a:cubicBezTo>
                  <a:cubicBezTo>
                    <a:pt x="955" y="91"/>
                    <a:pt x="1017" y="103"/>
                    <a:pt x="1088" y="126"/>
                  </a:cubicBezTo>
                  <a:cubicBezTo>
                    <a:pt x="1155" y="146"/>
                    <a:pt x="1219" y="179"/>
                    <a:pt x="1267" y="213"/>
                  </a:cubicBezTo>
                  <a:cubicBezTo>
                    <a:pt x="1158" y="361"/>
                    <a:pt x="1122" y="559"/>
                    <a:pt x="1239" y="659"/>
                  </a:cubicBezTo>
                  <a:cubicBezTo>
                    <a:pt x="1275" y="690"/>
                    <a:pt x="1315" y="705"/>
                    <a:pt x="1353" y="705"/>
                  </a:cubicBezTo>
                  <a:cubicBezTo>
                    <a:pt x="1416" y="705"/>
                    <a:pt x="1472" y="664"/>
                    <a:pt x="1498" y="589"/>
                  </a:cubicBezTo>
                  <a:cubicBezTo>
                    <a:pt x="1532" y="489"/>
                    <a:pt x="1507" y="333"/>
                    <a:pt x="1376" y="204"/>
                  </a:cubicBezTo>
                  <a:cubicBezTo>
                    <a:pt x="1459" y="120"/>
                    <a:pt x="1559" y="75"/>
                    <a:pt x="1661" y="75"/>
                  </a:cubicBezTo>
                  <a:close/>
                  <a:moveTo>
                    <a:pt x="1663" y="1"/>
                  </a:moveTo>
                  <a:cubicBezTo>
                    <a:pt x="1543" y="1"/>
                    <a:pt x="1417" y="56"/>
                    <a:pt x="1320" y="162"/>
                  </a:cubicBezTo>
                  <a:cubicBezTo>
                    <a:pt x="1261" y="121"/>
                    <a:pt x="1191" y="87"/>
                    <a:pt x="1113" y="59"/>
                  </a:cubicBezTo>
                  <a:cubicBezTo>
                    <a:pt x="1033" y="32"/>
                    <a:pt x="962" y="19"/>
                    <a:pt x="899" y="19"/>
                  </a:cubicBezTo>
                  <a:cubicBezTo>
                    <a:pt x="800" y="19"/>
                    <a:pt x="722" y="52"/>
                    <a:pt x="664" y="115"/>
                  </a:cubicBezTo>
                  <a:cubicBezTo>
                    <a:pt x="583" y="210"/>
                    <a:pt x="569" y="349"/>
                    <a:pt x="569" y="430"/>
                  </a:cubicBezTo>
                  <a:cubicBezTo>
                    <a:pt x="550" y="422"/>
                    <a:pt x="525" y="419"/>
                    <a:pt x="500" y="419"/>
                  </a:cubicBezTo>
                  <a:cubicBezTo>
                    <a:pt x="329" y="419"/>
                    <a:pt x="140" y="586"/>
                    <a:pt x="70" y="799"/>
                  </a:cubicBezTo>
                  <a:cubicBezTo>
                    <a:pt x="0" y="1008"/>
                    <a:pt x="62" y="1200"/>
                    <a:pt x="229" y="1326"/>
                  </a:cubicBezTo>
                  <a:cubicBezTo>
                    <a:pt x="335" y="1407"/>
                    <a:pt x="447" y="1454"/>
                    <a:pt x="553" y="1468"/>
                  </a:cubicBezTo>
                  <a:cubicBezTo>
                    <a:pt x="600" y="1644"/>
                    <a:pt x="739" y="1747"/>
                    <a:pt x="943" y="1753"/>
                  </a:cubicBezTo>
                  <a:lnTo>
                    <a:pt x="977" y="1753"/>
                  </a:lnTo>
                  <a:cubicBezTo>
                    <a:pt x="1242" y="1753"/>
                    <a:pt x="1451" y="1700"/>
                    <a:pt x="1590" y="1599"/>
                  </a:cubicBezTo>
                  <a:cubicBezTo>
                    <a:pt x="1613" y="1621"/>
                    <a:pt x="1638" y="1647"/>
                    <a:pt x="1666" y="1669"/>
                  </a:cubicBezTo>
                  <a:cubicBezTo>
                    <a:pt x="1721" y="1711"/>
                    <a:pt x="1791" y="1733"/>
                    <a:pt x="1869" y="1733"/>
                  </a:cubicBezTo>
                  <a:cubicBezTo>
                    <a:pt x="2123" y="1733"/>
                    <a:pt x="2461" y="1490"/>
                    <a:pt x="2581" y="1209"/>
                  </a:cubicBezTo>
                  <a:cubicBezTo>
                    <a:pt x="2662" y="1022"/>
                    <a:pt x="2639" y="852"/>
                    <a:pt x="2519" y="723"/>
                  </a:cubicBezTo>
                  <a:cubicBezTo>
                    <a:pt x="2427" y="628"/>
                    <a:pt x="2330" y="581"/>
                    <a:pt x="2218" y="575"/>
                  </a:cubicBezTo>
                  <a:cubicBezTo>
                    <a:pt x="2210" y="380"/>
                    <a:pt x="2095" y="199"/>
                    <a:pt x="1908" y="79"/>
                  </a:cubicBezTo>
                  <a:cubicBezTo>
                    <a:pt x="1833" y="26"/>
                    <a:pt x="1747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7192463" y="4472554"/>
              <a:ext cx="62551" cy="42069"/>
            </a:xfrm>
            <a:custGeom>
              <a:avLst/>
              <a:gdLst/>
              <a:ahLst/>
              <a:cxnLst/>
              <a:rect l="l" t="t" r="r" b="b"/>
              <a:pathLst>
                <a:path w="2034" h="1368" extrusionOk="0">
                  <a:moveTo>
                    <a:pt x="78" y="82"/>
                  </a:moveTo>
                  <a:cubicBezTo>
                    <a:pt x="193" y="104"/>
                    <a:pt x="603" y="383"/>
                    <a:pt x="840" y="559"/>
                  </a:cubicBezTo>
                  <a:cubicBezTo>
                    <a:pt x="846" y="565"/>
                    <a:pt x="856" y="568"/>
                    <a:pt x="865" y="568"/>
                  </a:cubicBezTo>
                  <a:cubicBezTo>
                    <a:pt x="868" y="568"/>
                    <a:pt x="871" y="568"/>
                    <a:pt x="873" y="567"/>
                  </a:cubicBezTo>
                  <a:cubicBezTo>
                    <a:pt x="887" y="562"/>
                    <a:pt x="893" y="556"/>
                    <a:pt x="901" y="545"/>
                  </a:cubicBezTo>
                  <a:cubicBezTo>
                    <a:pt x="1004" y="364"/>
                    <a:pt x="1130" y="163"/>
                    <a:pt x="1183" y="110"/>
                  </a:cubicBezTo>
                  <a:cubicBezTo>
                    <a:pt x="1269" y="227"/>
                    <a:pt x="1657" y="849"/>
                    <a:pt x="1920" y="1279"/>
                  </a:cubicBezTo>
                  <a:cubicBezTo>
                    <a:pt x="1783" y="1226"/>
                    <a:pt x="1465" y="1030"/>
                    <a:pt x="1244" y="888"/>
                  </a:cubicBezTo>
                  <a:cubicBezTo>
                    <a:pt x="1239" y="885"/>
                    <a:pt x="1230" y="880"/>
                    <a:pt x="1225" y="880"/>
                  </a:cubicBezTo>
                  <a:cubicBezTo>
                    <a:pt x="1214" y="880"/>
                    <a:pt x="1203" y="885"/>
                    <a:pt x="1194" y="891"/>
                  </a:cubicBezTo>
                  <a:cubicBezTo>
                    <a:pt x="1046" y="1044"/>
                    <a:pt x="865" y="1214"/>
                    <a:pt x="809" y="1242"/>
                  </a:cubicBezTo>
                  <a:cubicBezTo>
                    <a:pt x="714" y="1125"/>
                    <a:pt x="120" y="266"/>
                    <a:pt x="78" y="82"/>
                  </a:cubicBezTo>
                  <a:close/>
                  <a:moveTo>
                    <a:pt x="73" y="1"/>
                  </a:moveTo>
                  <a:cubicBezTo>
                    <a:pt x="45" y="1"/>
                    <a:pt x="31" y="12"/>
                    <a:pt x="22" y="23"/>
                  </a:cubicBezTo>
                  <a:cubicBezTo>
                    <a:pt x="11" y="34"/>
                    <a:pt x="0" y="46"/>
                    <a:pt x="3" y="73"/>
                  </a:cubicBezTo>
                  <a:cubicBezTo>
                    <a:pt x="17" y="263"/>
                    <a:pt x="728" y="1265"/>
                    <a:pt x="767" y="1306"/>
                  </a:cubicBezTo>
                  <a:cubicBezTo>
                    <a:pt x="776" y="1318"/>
                    <a:pt x="790" y="1323"/>
                    <a:pt x="806" y="1323"/>
                  </a:cubicBezTo>
                  <a:cubicBezTo>
                    <a:pt x="882" y="1323"/>
                    <a:pt x="1097" y="1111"/>
                    <a:pt x="1230" y="969"/>
                  </a:cubicBezTo>
                  <a:cubicBezTo>
                    <a:pt x="1381" y="1067"/>
                    <a:pt x="1855" y="1368"/>
                    <a:pt x="1975" y="1368"/>
                  </a:cubicBezTo>
                  <a:cubicBezTo>
                    <a:pt x="2006" y="1368"/>
                    <a:pt x="2026" y="1348"/>
                    <a:pt x="2034" y="1326"/>
                  </a:cubicBezTo>
                  <a:cubicBezTo>
                    <a:pt x="2034" y="1315"/>
                    <a:pt x="2034" y="1306"/>
                    <a:pt x="2026" y="1295"/>
                  </a:cubicBezTo>
                  <a:cubicBezTo>
                    <a:pt x="1744" y="835"/>
                    <a:pt x="1267" y="57"/>
                    <a:pt x="1216" y="26"/>
                  </a:cubicBezTo>
                  <a:cubicBezTo>
                    <a:pt x="1211" y="23"/>
                    <a:pt x="1197" y="18"/>
                    <a:pt x="1189" y="18"/>
                  </a:cubicBezTo>
                  <a:cubicBezTo>
                    <a:pt x="1169" y="18"/>
                    <a:pt x="1110" y="18"/>
                    <a:pt x="859" y="470"/>
                  </a:cubicBezTo>
                  <a:cubicBezTo>
                    <a:pt x="695" y="347"/>
                    <a:pt x="21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6751472" y="4143133"/>
              <a:ext cx="52279" cy="55539"/>
            </a:xfrm>
            <a:custGeom>
              <a:avLst/>
              <a:gdLst/>
              <a:ahLst/>
              <a:cxnLst/>
              <a:rect l="l" t="t" r="r" b="b"/>
              <a:pathLst>
                <a:path w="1700" h="1806" extrusionOk="0">
                  <a:moveTo>
                    <a:pt x="101" y="109"/>
                  </a:moveTo>
                  <a:cubicBezTo>
                    <a:pt x="210" y="190"/>
                    <a:pt x="455" y="433"/>
                    <a:pt x="656" y="656"/>
                  </a:cubicBezTo>
                  <a:cubicBezTo>
                    <a:pt x="663" y="665"/>
                    <a:pt x="674" y="670"/>
                    <a:pt x="685" y="670"/>
                  </a:cubicBezTo>
                  <a:cubicBezTo>
                    <a:pt x="692" y="670"/>
                    <a:pt x="699" y="668"/>
                    <a:pt x="706" y="664"/>
                  </a:cubicBezTo>
                  <a:cubicBezTo>
                    <a:pt x="888" y="553"/>
                    <a:pt x="1100" y="433"/>
                    <a:pt x="1167" y="419"/>
                  </a:cubicBezTo>
                  <a:cubicBezTo>
                    <a:pt x="1225" y="558"/>
                    <a:pt x="1591" y="1535"/>
                    <a:pt x="1585" y="1724"/>
                  </a:cubicBezTo>
                  <a:cubicBezTo>
                    <a:pt x="1496" y="1685"/>
                    <a:pt x="1200" y="1367"/>
                    <a:pt x="963" y="1071"/>
                  </a:cubicBezTo>
                  <a:cubicBezTo>
                    <a:pt x="957" y="1063"/>
                    <a:pt x="946" y="1057"/>
                    <a:pt x="932" y="1057"/>
                  </a:cubicBezTo>
                  <a:cubicBezTo>
                    <a:pt x="921" y="1057"/>
                    <a:pt x="910" y="1060"/>
                    <a:pt x="904" y="1071"/>
                  </a:cubicBezTo>
                  <a:cubicBezTo>
                    <a:pt x="762" y="1222"/>
                    <a:pt x="584" y="1389"/>
                    <a:pt x="525" y="1423"/>
                  </a:cubicBezTo>
                  <a:cubicBezTo>
                    <a:pt x="469" y="1292"/>
                    <a:pt x="249" y="592"/>
                    <a:pt x="101" y="109"/>
                  </a:cubicBezTo>
                  <a:close/>
                  <a:moveTo>
                    <a:pt x="56" y="0"/>
                  </a:moveTo>
                  <a:cubicBezTo>
                    <a:pt x="37" y="0"/>
                    <a:pt x="17" y="11"/>
                    <a:pt x="9" y="28"/>
                  </a:cubicBezTo>
                  <a:cubicBezTo>
                    <a:pt x="1" y="39"/>
                    <a:pt x="1" y="50"/>
                    <a:pt x="3" y="62"/>
                  </a:cubicBezTo>
                  <a:cubicBezTo>
                    <a:pt x="162" y="572"/>
                    <a:pt x="433" y="1448"/>
                    <a:pt x="472" y="1490"/>
                  </a:cubicBezTo>
                  <a:cubicBezTo>
                    <a:pt x="483" y="1501"/>
                    <a:pt x="497" y="1507"/>
                    <a:pt x="511" y="1507"/>
                  </a:cubicBezTo>
                  <a:cubicBezTo>
                    <a:pt x="575" y="1507"/>
                    <a:pt x="768" y="1322"/>
                    <a:pt x="930" y="1155"/>
                  </a:cubicBezTo>
                  <a:cubicBezTo>
                    <a:pt x="1086" y="1345"/>
                    <a:pt x="1474" y="1805"/>
                    <a:pt x="1599" y="1805"/>
                  </a:cubicBezTo>
                  <a:cubicBezTo>
                    <a:pt x="1630" y="1805"/>
                    <a:pt x="1655" y="1783"/>
                    <a:pt x="1663" y="1749"/>
                  </a:cubicBezTo>
                  <a:cubicBezTo>
                    <a:pt x="1700" y="1560"/>
                    <a:pt x="1256" y="413"/>
                    <a:pt x="1231" y="363"/>
                  </a:cubicBezTo>
                  <a:cubicBezTo>
                    <a:pt x="1225" y="352"/>
                    <a:pt x="1211" y="335"/>
                    <a:pt x="1181" y="335"/>
                  </a:cubicBezTo>
                  <a:cubicBezTo>
                    <a:pt x="1089" y="335"/>
                    <a:pt x="804" y="511"/>
                    <a:pt x="695" y="575"/>
                  </a:cubicBezTo>
                  <a:cubicBezTo>
                    <a:pt x="519" y="385"/>
                    <a:pt x="15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7165770" y="4102878"/>
              <a:ext cx="42069" cy="70116"/>
            </a:xfrm>
            <a:custGeom>
              <a:avLst/>
              <a:gdLst/>
              <a:ahLst/>
              <a:cxnLst/>
              <a:rect l="l" t="t" r="r" b="b"/>
              <a:pathLst>
                <a:path w="1368" h="2280" extrusionOk="0">
                  <a:moveTo>
                    <a:pt x="1049" y="118"/>
                  </a:moveTo>
                  <a:lnTo>
                    <a:pt x="1049" y="118"/>
                  </a:lnTo>
                  <a:cubicBezTo>
                    <a:pt x="1033" y="255"/>
                    <a:pt x="935" y="581"/>
                    <a:pt x="835" y="868"/>
                  </a:cubicBezTo>
                  <a:cubicBezTo>
                    <a:pt x="826" y="888"/>
                    <a:pt x="835" y="905"/>
                    <a:pt x="851" y="916"/>
                  </a:cubicBezTo>
                  <a:cubicBezTo>
                    <a:pt x="1036" y="1016"/>
                    <a:pt x="1242" y="1153"/>
                    <a:pt x="1284" y="1203"/>
                  </a:cubicBezTo>
                  <a:cubicBezTo>
                    <a:pt x="1189" y="1323"/>
                    <a:pt x="503" y="2113"/>
                    <a:pt x="335" y="2196"/>
                  </a:cubicBezTo>
                  <a:cubicBezTo>
                    <a:pt x="324" y="2099"/>
                    <a:pt x="464" y="1686"/>
                    <a:pt x="611" y="1337"/>
                  </a:cubicBezTo>
                  <a:cubicBezTo>
                    <a:pt x="614" y="1326"/>
                    <a:pt x="614" y="1318"/>
                    <a:pt x="606" y="1306"/>
                  </a:cubicBezTo>
                  <a:cubicBezTo>
                    <a:pt x="603" y="1295"/>
                    <a:pt x="592" y="1290"/>
                    <a:pt x="584" y="1287"/>
                  </a:cubicBezTo>
                  <a:cubicBezTo>
                    <a:pt x="383" y="1234"/>
                    <a:pt x="154" y="1161"/>
                    <a:pt x="90" y="1122"/>
                  </a:cubicBezTo>
                  <a:cubicBezTo>
                    <a:pt x="185" y="1008"/>
                    <a:pt x="695" y="483"/>
                    <a:pt x="1049" y="118"/>
                  </a:cubicBezTo>
                  <a:close/>
                  <a:moveTo>
                    <a:pt x="1069" y="0"/>
                  </a:moveTo>
                  <a:cubicBezTo>
                    <a:pt x="1058" y="0"/>
                    <a:pt x="1047" y="4"/>
                    <a:pt x="1038" y="12"/>
                  </a:cubicBezTo>
                  <a:cubicBezTo>
                    <a:pt x="662" y="400"/>
                    <a:pt x="26" y="1052"/>
                    <a:pt x="6" y="1108"/>
                  </a:cubicBezTo>
                  <a:cubicBezTo>
                    <a:pt x="0" y="1117"/>
                    <a:pt x="3" y="1131"/>
                    <a:pt x="12" y="1145"/>
                  </a:cubicBezTo>
                  <a:cubicBezTo>
                    <a:pt x="40" y="1206"/>
                    <a:pt x="296" y="1284"/>
                    <a:pt x="519" y="1348"/>
                  </a:cubicBezTo>
                  <a:cubicBezTo>
                    <a:pt x="411" y="1616"/>
                    <a:pt x="207" y="2149"/>
                    <a:pt x="271" y="2252"/>
                  </a:cubicBezTo>
                  <a:cubicBezTo>
                    <a:pt x="285" y="2269"/>
                    <a:pt x="305" y="2280"/>
                    <a:pt x="324" y="2280"/>
                  </a:cubicBezTo>
                  <a:cubicBezTo>
                    <a:pt x="332" y="2280"/>
                    <a:pt x="341" y="2280"/>
                    <a:pt x="349" y="2272"/>
                  </a:cubicBezTo>
                  <a:cubicBezTo>
                    <a:pt x="531" y="2213"/>
                    <a:pt x="1326" y="1278"/>
                    <a:pt x="1356" y="1234"/>
                  </a:cubicBezTo>
                  <a:cubicBezTo>
                    <a:pt x="1367" y="1223"/>
                    <a:pt x="1367" y="1206"/>
                    <a:pt x="1365" y="1192"/>
                  </a:cubicBezTo>
                  <a:cubicBezTo>
                    <a:pt x="1342" y="1114"/>
                    <a:pt x="1086" y="960"/>
                    <a:pt x="913" y="863"/>
                  </a:cubicBezTo>
                  <a:cubicBezTo>
                    <a:pt x="1016" y="570"/>
                    <a:pt x="1161" y="98"/>
                    <a:pt x="1108" y="23"/>
                  </a:cubicBezTo>
                  <a:cubicBezTo>
                    <a:pt x="1100" y="8"/>
                    <a:pt x="1085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6844560" y="4503891"/>
              <a:ext cx="41301" cy="65657"/>
            </a:xfrm>
            <a:custGeom>
              <a:avLst/>
              <a:gdLst/>
              <a:ahLst/>
              <a:cxnLst/>
              <a:rect l="l" t="t" r="r" b="b"/>
              <a:pathLst>
                <a:path w="1343" h="2135" extrusionOk="0">
                  <a:moveTo>
                    <a:pt x="1183" y="84"/>
                  </a:moveTo>
                  <a:lnTo>
                    <a:pt x="1183" y="84"/>
                  </a:lnTo>
                  <a:cubicBezTo>
                    <a:pt x="1181" y="179"/>
                    <a:pt x="977" y="564"/>
                    <a:pt x="779" y="887"/>
                  </a:cubicBezTo>
                  <a:cubicBezTo>
                    <a:pt x="770" y="893"/>
                    <a:pt x="770" y="907"/>
                    <a:pt x="776" y="918"/>
                  </a:cubicBezTo>
                  <a:cubicBezTo>
                    <a:pt x="779" y="929"/>
                    <a:pt x="784" y="935"/>
                    <a:pt x="796" y="943"/>
                  </a:cubicBezTo>
                  <a:cubicBezTo>
                    <a:pt x="985" y="1027"/>
                    <a:pt x="1200" y="1136"/>
                    <a:pt x="1256" y="1183"/>
                  </a:cubicBezTo>
                  <a:cubicBezTo>
                    <a:pt x="1147" y="1281"/>
                    <a:pt x="561" y="1721"/>
                    <a:pt x="157" y="2020"/>
                  </a:cubicBezTo>
                  <a:cubicBezTo>
                    <a:pt x="196" y="1892"/>
                    <a:pt x="344" y="1582"/>
                    <a:pt x="486" y="1317"/>
                  </a:cubicBezTo>
                  <a:cubicBezTo>
                    <a:pt x="497" y="1297"/>
                    <a:pt x="489" y="1281"/>
                    <a:pt x="475" y="1267"/>
                  </a:cubicBezTo>
                  <a:cubicBezTo>
                    <a:pt x="310" y="1138"/>
                    <a:pt x="123" y="974"/>
                    <a:pt x="93" y="918"/>
                  </a:cubicBezTo>
                  <a:cubicBezTo>
                    <a:pt x="204" y="815"/>
                    <a:pt x="1002" y="145"/>
                    <a:pt x="1183" y="84"/>
                  </a:cubicBezTo>
                  <a:close/>
                  <a:moveTo>
                    <a:pt x="1189" y="0"/>
                  </a:moveTo>
                  <a:cubicBezTo>
                    <a:pt x="1189" y="0"/>
                    <a:pt x="1178" y="6"/>
                    <a:pt x="1175" y="6"/>
                  </a:cubicBezTo>
                  <a:cubicBezTo>
                    <a:pt x="988" y="36"/>
                    <a:pt x="56" y="832"/>
                    <a:pt x="17" y="873"/>
                  </a:cubicBezTo>
                  <a:cubicBezTo>
                    <a:pt x="9" y="882"/>
                    <a:pt x="1" y="898"/>
                    <a:pt x="3" y="915"/>
                  </a:cubicBezTo>
                  <a:cubicBezTo>
                    <a:pt x="12" y="991"/>
                    <a:pt x="246" y="1186"/>
                    <a:pt x="399" y="1309"/>
                  </a:cubicBezTo>
                  <a:cubicBezTo>
                    <a:pt x="252" y="1585"/>
                    <a:pt x="31" y="2023"/>
                    <a:pt x="73" y="2106"/>
                  </a:cubicBezTo>
                  <a:cubicBezTo>
                    <a:pt x="81" y="2120"/>
                    <a:pt x="95" y="2132"/>
                    <a:pt x="112" y="2134"/>
                  </a:cubicBezTo>
                  <a:lnTo>
                    <a:pt x="120" y="2134"/>
                  </a:lnTo>
                  <a:cubicBezTo>
                    <a:pt x="126" y="2134"/>
                    <a:pt x="137" y="2132"/>
                    <a:pt x="140" y="2129"/>
                  </a:cubicBezTo>
                  <a:cubicBezTo>
                    <a:pt x="572" y="1805"/>
                    <a:pt x="1303" y="1261"/>
                    <a:pt x="1331" y="1208"/>
                  </a:cubicBezTo>
                  <a:cubicBezTo>
                    <a:pt x="1340" y="1197"/>
                    <a:pt x="1342" y="1183"/>
                    <a:pt x="1337" y="1169"/>
                  </a:cubicBezTo>
                  <a:cubicBezTo>
                    <a:pt x="1315" y="1108"/>
                    <a:pt x="1075" y="988"/>
                    <a:pt x="863" y="890"/>
                  </a:cubicBezTo>
                  <a:cubicBezTo>
                    <a:pt x="1038" y="597"/>
                    <a:pt x="1301" y="134"/>
                    <a:pt x="1245" y="34"/>
                  </a:cubicBezTo>
                  <a:cubicBezTo>
                    <a:pt x="1234" y="11"/>
                    <a:pt x="1214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6739048" y="4118070"/>
              <a:ext cx="540506" cy="413683"/>
            </a:xfrm>
            <a:custGeom>
              <a:avLst/>
              <a:gdLst/>
              <a:ahLst/>
              <a:cxnLst/>
              <a:rect l="l" t="t" r="r" b="b"/>
              <a:pathLst>
                <a:path w="17576" h="13452" extrusionOk="0">
                  <a:moveTo>
                    <a:pt x="6193" y="1"/>
                  </a:moveTo>
                  <a:cubicBezTo>
                    <a:pt x="5647" y="1"/>
                    <a:pt x="4860" y="2040"/>
                    <a:pt x="4860" y="2040"/>
                  </a:cubicBezTo>
                  <a:cubicBezTo>
                    <a:pt x="4860" y="2040"/>
                    <a:pt x="3685" y="1334"/>
                    <a:pt x="3214" y="1334"/>
                  </a:cubicBezTo>
                  <a:cubicBezTo>
                    <a:pt x="2745" y="1334"/>
                    <a:pt x="3058" y="3217"/>
                    <a:pt x="3058" y="3217"/>
                  </a:cubicBezTo>
                  <a:cubicBezTo>
                    <a:pt x="3058" y="3217"/>
                    <a:pt x="1646" y="3376"/>
                    <a:pt x="1331" y="3532"/>
                  </a:cubicBezTo>
                  <a:cubicBezTo>
                    <a:pt x="1021" y="3689"/>
                    <a:pt x="2355" y="5415"/>
                    <a:pt x="2355" y="5415"/>
                  </a:cubicBezTo>
                  <a:cubicBezTo>
                    <a:pt x="2355" y="5415"/>
                    <a:pt x="628" y="6199"/>
                    <a:pt x="315" y="6515"/>
                  </a:cubicBezTo>
                  <a:cubicBezTo>
                    <a:pt x="0" y="6824"/>
                    <a:pt x="2355" y="7845"/>
                    <a:pt x="2355" y="7845"/>
                  </a:cubicBezTo>
                  <a:cubicBezTo>
                    <a:pt x="2355" y="7845"/>
                    <a:pt x="756" y="9207"/>
                    <a:pt x="912" y="9675"/>
                  </a:cubicBezTo>
                  <a:cubicBezTo>
                    <a:pt x="1002" y="9942"/>
                    <a:pt x="1670" y="10001"/>
                    <a:pt x="2238" y="10001"/>
                  </a:cubicBezTo>
                  <a:cubicBezTo>
                    <a:pt x="2678" y="10001"/>
                    <a:pt x="3058" y="9966"/>
                    <a:pt x="3058" y="9966"/>
                  </a:cubicBezTo>
                  <a:lnTo>
                    <a:pt x="3058" y="9966"/>
                  </a:lnTo>
                  <a:cubicBezTo>
                    <a:pt x="3058" y="9966"/>
                    <a:pt x="2832" y="11034"/>
                    <a:pt x="2901" y="11877"/>
                  </a:cubicBezTo>
                  <a:cubicBezTo>
                    <a:pt x="2916" y="12040"/>
                    <a:pt x="3089" y="12101"/>
                    <a:pt x="3336" y="12101"/>
                  </a:cubicBezTo>
                  <a:cubicBezTo>
                    <a:pt x="4036" y="12101"/>
                    <a:pt x="5337" y="11614"/>
                    <a:pt x="5337" y="11614"/>
                  </a:cubicBezTo>
                  <a:cubicBezTo>
                    <a:pt x="5337" y="11614"/>
                    <a:pt x="5884" y="12476"/>
                    <a:pt x="6277" y="13260"/>
                  </a:cubicBezTo>
                  <a:cubicBezTo>
                    <a:pt x="6336" y="13380"/>
                    <a:pt x="6437" y="13430"/>
                    <a:pt x="6566" y="13430"/>
                  </a:cubicBezTo>
                  <a:cubicBezTo>
                    <a:pt x="7284" y="13430"/>
                    <a:pt x="8863" y="11849"/>
                    <a:pt x="8863" y="11849"/>
                  </a:cubicBezTo>
                  <a:cubicBezTo>
                    <a:pt x="8863" y="11849"/>
                    <a:pt x="9844" y="13452"/>
                    <a:pt x="10273" y="13452"/>
                  </a:cubicBezTo>
                  <a:cubicBezTo>
                    <a:pt x="10292" y="13452"/>
                    <a:pt x="10311" y="13449"/>
                    <a:pt x="10328" y="13442"/>
                  </a:cubicBezTo>
                  <a:cubicBezTo>
                    <a:pt x="10724" y="13283"/>
                    <a:pt x="11614" y="11531"/>
                    <a:pt x="11614" y="11531"/>
                  </a:cubicBezTo>
                  <a:cubicBezTo>
                    <a:pt x="11614" y="11531"/>
                    <a:pt x="12791" y="12239"/>
                    <a:pt x="13419" y="12555"/>
                  </a:cubicBezTo>
                  <a:cubicBezTo>
                    <a:pt x="13450" y="12570"/>
                    <a:pt x="13480" y="12577"/>
                    <a:pt x="13509" y="12577"/>
                  </a:cubicBezTo>
                  <a:cubicBezTo>
                    <a:pt x="14062" y="12577"/>
                    <a:pt x="14203" y="9885"/>
                    <a:pt x="14203" y="9885"/>
                  </a:cubicBezTo>
                  <a:cubicBezTo>
                    <a:pt x="14203" y="9885"/>
                    <a:pt x="15693" y="9885"/>
                    <a:pt x="16245" y="9653"/>
                  </a:cubicBezTo>
                  <a:cubicBezTo>
                    <a:pt x="16795" y="9419"/>
                    <a:pt x="15617" y="7692"/>
                    <a:pt x="15617" y="7692"/>
                  </a:cubicBezTo>
                  <a:cubicBezTo>
                    <a:pt x="15617" y="7692"/>
                    <a:pt x="16792" y="6833"/>
                    <a:pt x="17185" y="6205"/>
                  </a:cubicBezTo>
                  <a:cubicBezTo>
                    <a:pt x="17576" y="5577"/>
                    <a:pt x="15302" y="4871"/>
                    <a:pt x="15302" y="4871"/>
                  </a:cubicBezTo>
                  <a:cubicBezTo>
                    <a:pt x="15302" y="4871"/>
                    <a:pt x="16086" y="3069"/>
                    <a:pt x="16245" y="2517"/>
                  </a:cubicBezTo>
                  <a:cubicBezTo>
                    <a:pt x="16298" y="2334"/>
                    <a:pt x="15993" y="2273"/>
                    <a:pt x="15563" y="2273"/>
                  </a:cubicBezTo>
                  <a:cubicBezTo>
                    <a:pt x="14704" y="2273"/>
                    <a:pt x="13344" y="2517"/>
                    <a:pt x="13344" y="2517"/>
                  </a:cubicBezTo>
                  <a:cubicBezTo>
                    <a:pt x="13344" y="2517"/>
                    <a:pt x="13185" y="793"/>
                    <a:pt x="12872" y="558"/>
                  </a:cubicBezTo>
                  <a:cubicBezTo>
                    <a:pt x="12850" y="542"/>
                    <a:pt x="12822" y="534"/>
                    <a:pt x="12788" y="534"/>
                  </a:cubicBezTo>
                  <a:cubicBezTo>
                    <a:pt x="12344" y="534"/>
                    <a:pt x="10989" y="1889"/>
                    <a:pt x="10989" y="1889"/>
                  </a:cubicBezTo>
                  <a:cubicBezTo>
                    <a:pt x="10989" y="1889"/>
                    <a:pt x="9890" y="240"/>
                    <a:pt x="9656" y="165"/>
                  </a:cubicBezTo>
                  <a:cubicBezTo>
                    <a:pt x="9649" y="163"/>
                    <a:pt x="9642" y="162"/>
                    <a:pt x="9634" y="162"/>
                  </a:cubicBezTo>
                  <a:cubicBezTo>
                    <a:pt x="9341" y="162"/>
                    <a:pt x="7878" y="1524"/>
                    <a:pt x="7878" y="1524"/>
                  </a:cubicBezTo>
                  <a:cubicBezTo>
                    <a:pt x="7878" y="1524"/>
                    <a:pt x="6754" y="6"/>
                    <a:pt x="6193" y="1"/>
                  </a:cubicBezTo>
                  <a:close/>
                </a:path>
              </a:pathLst>
            </a:custGeom>
            <a:solidFill>
              <a:srgbClr val="F6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6796955" y="4158294"/>
              <a:ext cx="423493" cy="336340"/>
            </a:xfrm>
            <a:custGeom>
              <a:avLst/>
              <a:gdLst/>
              <a:ahLst/>
              <a:cxnLst/>
              <a:rect l="l" t="t" r="r" b="b"/>
              <a:pathLst>
                <a:path w="13771" h="10937" extrusionOk="0">
                  <a:moveTo>
                    <a:pt x="4824" y="65"/>
                  </a:moveTo>
                  <a:cubicBezTo>
                    <a:pt x="5239" y="65"/>
                    <a:pt x="6132" y="1262"/>
                    <a:pt x="6141" y="1276"/>
                  </a:cubicBezTo>
                  <a:cubicBezTo>
                    <a:pt x="6149" y="1287"/>
                    <a:pt x="6160" y="1290"/>
                    <a:pt x="6168" y="1293"/>
                  </a:cubicBezTo>
                  <a:cubicBezTo>
                    <a:pt x="6180" y="1293"/>
                    <a:pt x="6191" y="1290"/>
                    <a:pt x="6202" y="1284"/>
                  </a:cubicBezTo>
                  <a:cubicBezTo>
                    <a:pt x="6651" y="860"/>
                    <a:pt x="7429" y="191"/>
                    <a:pt x="7597" y="191"/>
                  </a:cubicBezTo>
                  <a:cubicBezTo>
                    <a:pt x="7725" y="232"/>
                    <a:pt x="8314" y="1061"/>
                    <a:pt x="8651" y="1569"/>
                  </a:cubicBezTo>
                  <a:cubicBezTo>
                    <a:pt x="8657" y="1580"/>
                    <a:pt x="8671" y="1583"/>
                    <a:pt x="8679" y="1586"/>
                  </a:cubicBezTo>
                  <a:cubicBezTo>
                    <a:pt x="8682" y="1586"/>
                    <a:pt x="8684" y="1587"/>
                    <a:pt x="8687" y="1587"/>
                  </a:cubicBezTo>
                  <a:cubicBezTo>
                    <a:pt x="8696" y="1587"/>
                    <a:pt x="8704" y="1583"/>
                    <a:pt x="8713" y="1574"/>
                  </a:cubicBezTo>
                  <a:cubicBezTo>
                    <a:pt x="9014" y="1273"/>
                    <a:pt x="9859" y="492"/>
                    <a:pt x="10138" y="492"/>
                  </a:cubicBezTo>
                  <a:cubicBezTo>
                    <a:pt x="10155" y="492"/>
                    <a:pt x="10169" y="495"/>
                    <a:pt x="10180" y="500"/>
                  </a:cubicBezTo>
                  <a:cubicBezTo>
                    <a:pt x="10378" y="648"/>
                    <a:pt x="10512" y="1675"/>
                    <a:pt x="10546" y="2057"/>
                  </a:cubicBezTo>
                  <a:cubicBezTo>
                    <a:pt x="10548" y="2068"/>
                    <a:pt x="10554" y="2079"/>
                    <a:pt x="10562" y="2085"/>
                  </a:cubicBezTo>
                  <a:cubicBezTo>
                    <a:pt x="10571" y="2091"/>
                    <a:pt x="10579" y="2094"/>
                    <a:pt x="10587" y="2094"/>
                  </a:cubicBezTo>
                  <a:cubicBezTo>
                    <a:pt x="10590" y="2094"/>
                    <a:pt x="10593" y="2094"/>
                    <a:pt x="10596" y="2093"/>
                  </a:cubicBezTo>
                  <a:cubicBezTo>
                    <a:pt x="10604" y="2093"/>
                    <a:pt x="11698" y="1898"/>
                    <a:pt x="12381" y="1898"/>
                  </a:cubicBezTo>
                  <a:cubicBezTo>
                    <a:pt x="12758" y="1898"/>
                    <a:pt x="12858" y="1959"/>
                    <a:pt x="12886" y="1996"/>
                  </a:cubicBezTo>
                  <a:cubicBezTo>
                    <a:pt x="12897" y="2010"/>
                    <a:pt x="12900" y="2026"/>
                    <a:pt x="12892" y="2046"/>
                  </a:cubicBezTo>
                  <a:cubicBezTo>
                    <a:pt x="12766" y="2484"/>
                    <a:pt x="12139" y="3929"/>
                    <a:pt x="12133" y="3943"/>
                  </a:cubicBezTo>
                  <a:cubicBezTo>
                    <a:pt x="12125" y="3954"/>
                    <a:pt x="12125" y="3965"/>
                    <a:pt x="12133" y="3976"/>
                  </a:cubicBezTo>
                  <a:cubicBezTo>
                    <a:pt x="12136" y="3985"/>
                    <a:pt x="12147" y="3993"/>
                    <a:pt x="12158" y="3996"/>
                  </a:cubicBezTo>
                  <a:cubicBezTo>
                    <a:pt x="12166" y="3999"/>
                    <a:pt x="13514" y="4426"/>
                    <a:pt x="13670" y="4844"/>
                  </a:cubicBezTo>
                  <a:cubicBezTo>
                    <a:pt x="13692" y="4903"/>
                    <a:pt x="13687" y="4958"/>
                    <a:pt x="13653" y="5014"/>
                  </a:cubicBezTo>
                  <a:cubicBezTo>
                    <a:pt x="13344" y="5511"/>
                    <a:pt x="12404" y="6200"/>
                    <a:pt x="12395" y="6208"/>
                  </a:cubicBezTo>
                  <a:cubicBezTo>
                    <a:pt x="12376" y="6217"/>
                    <a:pt x="12370" y="6242"/>
                    <a:pt x="12384" y="6258"/>
                  </a:cubicBezTo>
                  <a:cubicBezTo>
                    <a:pt x="12390" y="6270"/>
                    <a:pt x="13098" y="7313"/>
                    <a:pt x="12989" y="7687"/>
                  </a:cubicBezTo>
                  <a:cubicBezTo>
                    <a:pt x="12976" y="7734"/>
                    <a:pt x="12948" y="7765"/>
                    <a:pt x="12906" y="7784"/>
                  </a:cubicBezTo>
                  <a:cubicBezTo>
                    <a:pt x="12473" y="7969"/>
                    <a:pt x="11288" y="7971"/>
                    <a:pt x="11274" y="7971"/>
                  </a:cubicBezTo>
                  <a:cubicBezTo>
                    <a:pt x="11254" y="7971"/>
                    <a:pt x="11240" y="7988"/>
                    <a:pt x="11235" y="8010"/>
                  </a:cubicBezTo>
                  <a:cubicBezTo>
                    <a:pt x="11196" y="8833"/>
                    <a:pt x="11014" y="10145"/>
                    <a:pt x="10716" y="10145"/>
                  </a:cubicBezTo>
                  <a:cubicBezTo>
                    <a:pt x="10699" y="10145"/>
                    <a:pt x="10682" y="10142"/>
                    <a:pt x="10660" y="10131"/>
                  </a:cubicBezTo>
                  <a:cubicBezTo>
                    <a:pt x="10161" y="9880"/>
                    <a:pt x="9218" y="9313"/>
                    <a:pt x="9206" y="9308"/>
                  </a:cubicBezTo>
                  <a:cubicBezTo>
                    <a:pt x="9200" y="9303"/>
                    <a:pt x="9195" y="9301"/>
                    <a:pt x="9190" y="9301"/>
                  </a:cubicBezTo>
                  <a:cubicBezTo>
                    <a:pt x="9185" y="9301"/>
                    <a:pt x="9181" y="9302"/>
                    <a:pt x="9176" y="9305"/>
                  </a:cubicBezTo>
                  <a:cubicBezTo>
                    <a:pt x="9165" y="9308"/>
                    <a:pt x="9159" y="9313"/>
                    <a:pt x="9151" y="9324"/>
                  </a:cubicBezTo>
                  <a:cubicBezTo>
                    <a:pt x="8953" y="9712"/>
                    <a:pt x="8384" y="10744"/>
                    <a:pt x="8135" y="10845"/>
                  </a:cubicBezTo>
                  <a:cubicBezTo>
                    <a:pt x="8130" y="10848"/>
                    <a:pt x="8118" y="10853"/>
                    <a:pt x="8107" y="10853"/>
                  </a:cubicBezTo>
                  <a:cubicBezTo>
                    <a:pt x="7842" y="10853"/>
                    <a:pt x="7220" y="9933"/>
                    <a:pt x="7003" y="9575"/>
                  </a:cubicBezTo>
                  <a:cubicBezTo>
                    <a:pt x="7000" y="9570"/>
                    <a:pt x="6989" y="9561"/>
                    <a:pt x="6975" y="9559"/>
                  </a:cubicBezTo>
                  <a:lnTo>
                    <a:pt x="6969" y="9559"/>
                  </a:lnTo>
                  <a:cubicBezTo>
                    <a:pt x="6958" y="9559"/>
                    <a:pt x="6947" y="9561"/>
                    <a:pt x="6955" y="9575"/>
                  </a:cubicBezTo>
                  <a:cubicBezTo>
                    <a:pt x="6941" y="9589"/>
                    <a:pt x="5680" y="10842"/>
                    <a:pt x="5122" y="10842"/>
                  </a:cubicBezTo>
                  <a:cubicBezTo>
                    <a:pt x="5030" y="10842"/>
                    <a:pt x="4963" y="10803"/>
                    <a:pt x="4924" y="10728"/>
                  </a:cubicBezTo>
                  <a:cubicBezTo>
                    <a:pt x="4606" y="10100"/>
                    <a:pt x="4165" y="9402"/>
                    <a:pt x="4160" y="9394"/>
                  </a:cubicBezTo>
                  <a:cubicBezTo>
                    <a:pt x="4156" y="9382"/>
                    <a:pt x="4143" y="9374"/>
                    <a:pt x="4129" y="9374"/>
                  </a:cubicBezTo>
                  <a:cubicBezTo>
                    <a:pt x="4124" y="9374"/>
                    <a:pt x="4120" y="9375"/>
                    <a:pt x="4115" y="9377"/>
                  </a:cubicBezTo>
                  <a:cubicBezTo>
                    <a:pt x="4104" y="9380"/>
                    <a:pt x="3066" y="9768"/>
                    <a:pt x="2514" y="9768"/>
                  </a:cubicBezTo>
                  <a:cubicBezTo>
                    <a:pt x="2316" y="9768"/>
                    <a:pt x="2215" y="9718"/>
                    <a:pt x="2204" y="9620"/>
                  </a:cubicBezTo>
                  <a:cubicBezTo>
                    <a:pt x="2148" y="8956"/>
                    <a:pt x="2327" y="8100"/>
                    <a:pt x="2330" y="8091"/>
                  </a:cubicBezTo>
                  <a:cubicBezTo>
                    <a:pt x="2332" y="8077"/>
                    <a:pt x="2330" y="8066"/>
                    <a:pt x="2318" y="8055"/>
                  </a:cubicBezTo>
                  <a:cubicBezTo>
                    <a:pt x="2310" y="8044"/>
                    <a:pt x="2299" y="8041"/>
                    <a:pt x="2285" y="8041"/>
                  </a:cubicBezTo>
                  <a:cubicBezTo>
                    <a:pt x="2282" y="8041"/>
                    <a:pt x="1975" y="8069"/>
                    <a:pt x="1627" y="8069"/>
                  </a:cubicBezTo>
                  <a:cubicBezTo>
                    <a:pt x="795" y="8069"/>
                    <a:pt x="622" y="7924"/>
                    <a:pt x="594" y="7835"/>
                  </a:cubicBezTo>
                  <a:cubicBezTo>
                    <a:pt x="500" y="7542"/>
                    <a:pt x="1392" y="6699"/>
                    <a:pt x="1744" y="6398"/>
                  </a:cubicBezTo>
                  <a:cubicBezTo>
                    <a:pt x="1755" y="6392"/>
                    <a:pt x="1761" y="6378"/>
                    <a:pt x="1758" y="6364"/>
                  </a:cubicBezTo>
                  <a:cubicBezTo>
                    <a:pt x="1755" y="6350"/>
                    <a:pt x="1747" y="6339"/>
                    <a:pt x="1733" y="6334"/>
                  </a:cubicBezTo>
                  <a:cubicBezTo>
                    <a:pt x="1097" y="6058"/>
                    <a:pt x="129" y="5569"/>
                    <a:pt x="87" y="5357"/>
                  </a:cubicBezTo>
                  <a:cubicBezTo>
                    <a:pt x="84" y="5343"/>
                    <a:pt x="87" y="5332"/>
                    <a:pt x="98" y="5321"/>
                  </a:cubicBezTo>
                  <a:cubicBezTo>
                    <a:pt x="343" y="5078"/>
                    <a:pt x="1719" y="4451"/>
                    <a:pt x="1733" y="4442"/>
                  </a:cubicBezTo>
                  <a:cubicBezTo>
                    <a:pt x="1744" y="4437"/>
                    <a:pt x="1752" y="4428"/>
                    <a:pt x="1755" y="4414"/>
                  </a:cubicBezTo>
                  <a:cubicBezTo>
                    <a:pt x="1758" y="4400"/>
                    <a:pt x="1755" y="4389"/>
                    <a:pt x="1747" y="4381"/>
                  </a:cubicBezTo>
                  <a:cubicBezTo>
                    <a:pt x="1381" y="3907"/>
                    <a:pt x="851" y="3131"/>
                    <a:pt x="896" y="2939"/>
                  </a:cubicBezTo>
                  <a:cubicBezTo>
                    <a:pt x="901" y="2925"/>
                    <a:pt x="904" y="2922"/>
                    <a:pt x="910" y="2919"/>
                  </a:cubicBezTo>
                  <a:cubicBezTo>
                    <a:pt x="1155" y="2799"/>
                    <a:pt x="2282" y="2674"/>
                    <a:pt x="2291" y="2671"/>
                  </a:cubicBezTo>
                  <a:cubicBezTo>
                    <a:pt x="2302" y="2668"/>
                    <a:pt x="2313" y="2665"/>
                    <a:pt x="2318" y="2654"/>
                  </a:cubicBezTo>
                  <a:cubicBezTo>
                    <a:pt x="2324" y="2643"/>
                    <a:pt x="2330" y="2632"/>
                    <a:pt x="2327" y="2623"/>
                  </a:cubicBezTo>
                  <a:cubicBezTo>
                    <a:pt x="2271" y="2291"/>
                    <a:pt x="2165" y="1387"/>
                    <a:pt x="2341" y="1181"/>
                  </a:cubicBezTo>
                  <a:cubicBezTo>
                    <a:pt x="2360" y="1159"/>
                    <a:pt x="2385" y="1145"/>
                    <a:pt x="2413" y="1145"/>
                  </a:cubicBezTo>
                  <a:cubicBezTo>
                    <a:pt x="2779" y="1145"/>
                    <a:pt x="3713" y="1703"/>
                    <a:pt x="3725" y="1708"/>
                  </a:cubicBezTo>
                  <a:cubicBezTo>
                    <a:pt x="3731" y="1713"/>
                    <a:pt x="3738" y="1715"/>
                    <a:pt x="3745" y="1715"/>
                  </a:cubicBezTo>
                  <a:cubicBezTo>
                    <a:pt x="3750" y="1715"/>
                    <a:pt x="3756" y="1714"/>
                    <a:pt x="3761" y="1711"/>
                  </a:cubicBezTo>
                  <a:cubicBezTo>
                    <a:pt x="3769" y="1708"/>
                    <a:pt x="3780" y="1697"/>
                    <a:pt x="3783" y="1689"/>
                  </a:cubicBezTo>
                  <a:cubicBezTo>
                    <a:pt x="3959" y="1237"/>
                    <a:pt x="4481" y="65"/>
                    <a:pt x="4824" y="65"/>
                  </a:cubicBezTo>
                  <a:close/>
                  <a:moveTo>
                    <a:pt x="4815" y="1"/>
                  </a:moveTo>
                  <a:cubicBezTo>
                    <a:pt x="4617" y="1"/>
                    <a:pt x="4369" y="283"/>
                    <a:pt x="4076" y="843"/>
                  </a:cubicBezTo>
                  <a:cubicBezTo>
                    <a:pt x="3906" y="1175"/>
                    <a:pt x="3766" y="1510"/>
                    <a:pt x="3722" y="1627"/>
                  </a:cubicBezTo>
                  <a:cubicBezTo>
                    <a:pt x="3532" y="1516"/>
                    <a:pt x="2756" y="1075"/>
                    <a:pt x="2411" y="1075"/>
                  </a:cubicBezTo>
                  <a:cubicBezTo>
                    <a:pt x="2358" y="1075"/>
                    <a:pt x="2313" y="1095"/>
                    <a:pt x="2277" y="1136"/>
                  </a:cubicBezTo>
                  <a:cubicBezTo>
                    <a:pt x="2067" y="1387"/>
                    <a:pt x="2204" y="2378"/>
                    <a:pt x="2240" y="2598"/>
                  </a:cubicBezTo>
                  <a:cubicBezTo>
                    <a:pt x="2026" y="2623"/>
                    <a:pt x="1105" y="2735"/>
                    <a:pt x="873" y="2849"/>
                  </a:cubicBezTo>
                  <a:cubicBezTo>
                    <a:pt x="845" y="2863"/>
                    <a:pt x="823" y="2888"/>
                    <a:pt x="818" y="2922"/>
                  </a:cubicBezTo>
                  <a:cubicBezTo>
                    <a:pt x="753" y="3187"/>
                    <a:pt x="1476" y="4152"/>
                    <a:pt x="1655" y="4386"/>
                  </a:cubicBezTo>
                  <a:cubicBezTo>
                    <a:pt x="1409" y="4501"/>
                    <a:pt x="274" y="5028"/>
                    <a:pt x="39" y="5262"/>
                  </a:cubicBezTo>
                  <a:cubicBezTo>
                    <a:pt x="11" y="5290"/>
                    <a:pt x="0" y="5324"/>
                    <a:pt x="9" y="5366"/>
                  </a:cubicBezTo>
                  <a:cubicBezTo>
                    <a:pt x="67" y="5667"/>
                    <a:pt x="1325" y="6239"/>
                    <a:pt x="1643" y="6378"/>
                  </a:cubicBezTo>
                  <a:cubicBezTo>
                    <a:pt x="1384" y="6602"/>
                    <a:pt x="394" y="7491"/>
                    <a:pt x="516" y="7857"/>
                  </a:cubicBezTo>
                  <a:cubicBezTo>
                    <a:pt x="580" y="8049"/>
                    <a:pt x="951" y="8147"/>
                    <a:pt x="1621" y="8147"/>
                  </a:cubicBezTo>
                  <a:cubicBezTo>
                    <a:pt x="1892" y="8147"/>
                    <a:pt x="2132" y="8128"/>
                    <a:pt x="2235" y="8122"/>
                  </a:cubicBezTo>
                  <a:lnTo>
                    <a:pt x="2235" y="8122"/>
                  </a:lnTo>
                  <a:cubicBezTo>
                    <a:pt x="2199" y="8317"/>
                    <a:pt x="2067" y="9040"/>
                    <a:pt x="2118" y="9620"/>
                  </a:cubicBezTo>
                  <a:cubicBezTo>
                    <a:pt x="2129" y="9765"/>
                    <a:pt x="2260" y="9838"/>
                    <a:pt x="2505" y="9838"/>
                  </a:cubicBezTo>
                  <a:cubicBezTo>
                    <a:pt x="3022" y="9838"/>
                    <a:pt x="3923" y="9520"/>
                    <a:pt x="4101" y="9453"/>
                  </a:cubicBezTo>
                  <a:cubicBezTo>
                    <a:pt x="4185" y="9587"/>
                    <a:pt x="4564" y="10200"/>
                    <a:pt x="4843" y="10756"/>
                  </a:cubicBezTo>
                  <a:cubicBezTo>
                    <a:pt x="4896" y="10859"/>
                    <a:pt x="4988" y="10912"/>
                    <a:pt x="5114" y="10912"/>
                  </a:cubicBezTo>
                  <a:cubicBezTo>
                    <a:pt x="5652" y="10912"/>
                    <a:pt x="6746" y="9868"/>
                    <a:pt x="6961" y="9659"/>
                  </a:cubicBezTo>
                  <a:cubicBezTo>
                    <a:pt x="7117" y="9910"/>
                    <a:pt x="7778" y="10931"/>
                    <a:pt x="8107" y="10931"/>
                  </a:cubicBezTo>
                  <a:cubicBezTo>
                    <a:pt x="8116" y="10931"/>
                    <a:pt x="8124" y="10931"/>
                    <a:pt x="8132" y="10931"/>
                  </a:cubicBezTo>
                  <a:cubicBezTo>
                    <a:pt x="8144" y="10931"/>
                    <a:pt x="8155" y="10932"/>
                    <a:pt x="8169" y="10937"/>
                  </a:cubicBezTo>
                  <a:cubicBezTo>
                    <a:pt x="8467" y="10817"/>
                    <a:pt x="9084" y="9645"/>
                    <a:pt x="9204" y="9416"/>
                  </a:cubicBezTo>
                  <a:cubicBezTo>
                    <a:pt x="9382" y="9520"/>
                    <a:pt x="10180" y="9994"/>
                    <a:pt x="10627" y="10217"/>
                  </a:cubicBezTo>
                  <a:cubicBezTo>
                    <a:pt x="10657" y="10234"/>
                    <a:pt x="10685" y="10242"/>
                    <a:pt x="10716" y="10242"/>
                  </a:cubicBezTo>
                  <a:cubicBezTo>
                    <a:pt x="11168" y="10242"/>
                    <a:pt x="11293" y="8418"/>
                    <a:pt x="11313" y="8069"/>
                  </a:cubicBezTo>
                  <a:cubicBezTo>
                    <a:pt x="11522" y="8066"/>
                    <a:pt x="12529" y="8049"/>
                    <a:pt x="12939" y="7874"/>
                  </a:cubicBezTo>
                  <a:cubicBezTo>
                    <a:pt x="13003" y="7849"/>
                    <a:pt x="13045" y="7798"/>
                    <a:pt x="13068" y="7729"/>
                  </a:cubicBezTo>
                  <a:cubicBezTo>
                    <a:pt x="13176" y="7355"/>
                    <a:pt x="12593" y="6448"/>
                    <a:pt x="12471" y="6264"/>
                  </a:cubicBezTo>
                  <a:cubicBezTo>
                    <a:pt x="12635" y="6138"/>
                    <a:pt x="13427" y="5533"/>
                    <a:pt x="13715" y="5070"/>
                  </a:cubicBezTo>
                  <a:cubicBezTo>
                    <a:pt x="13765" y="4995"/>
                    <a:pt x="13771" y="4914"/>
                    <a:pt x="13740" y="4830"/>
                  </a:cubicBezTo>
                  <a:cubicBezTo>
                    <a:pt x="13586" y="4412"/>
                    <a:pt x="12454" y="4024"/>
                    <a:pt x="12217" y="3948"/>
                  </a:cubicBezTo>
                  <a:cubicBezTo>
                    <a:pt x="12320" y="3706"/>
                    <a:pt x="12847" y="2487"/>
                    <a:pt x="12962" y="2082"/>
                  </a:cubicBezTo>
                  <a:cubicBezTo>
                    <a:pt x="12976" y="2037"/>
                    <a:pt x="12970" y="1996"/>
                    <a:pt x="12942" y="1959"/>
                  </a:cubicBezTo>
                  <a:cubicBezTo>
                    <a:pt x="12875" y="1876"/>
                    <a:pt x="12697" y="1834"/>
                    <a:pt x="12373" y="1834"/>
                  </a:cubicBezTo>
                  <a:cubicBezTo>
                    <a:pt x="11759" y="1834"/>
                    <a:pt x="10825" y="1990"/>
                    <a:pt x="10615" y="2026"/>
                  </a:cubicBezTo>
                  <a:cubicBezTo>
                    <a:pt x="10590" y="1761"/>
                    <a:pt x="10470" y="637"/>
                    <a:pt x="10225" y="456"/>
                  </a:cubicBezTo>
                  <a:cubicBezTo>
                    <a:pt x="10200" y="439"/>
                    <a:pt x="10169" y="428"/>
                    <a:pt x="10135" y="428"/>
                  </a:cubicBezTo>
                  <a:cubicBezTo>
                    <a:pt x="9795" y="428"/>
                    <a:pt x="8880" y="1315"/>
                    <a:pt x="8688" y="1502"/>
                  </a:cubicBezTo>
                  <a:cubicBezTo>
                    <a:pt x="8520" y="1251"/>
                    <a:pt x="7800" y="196"/>
                    <a:pt x="7616" y="132"/>
                  </a:cubicBezTo>
                  <a:cubicBezTo>
                    <a:pt x="7605" y="129"/>
                    <a:pt x="7597" y="126"/>
                    <a:pt x="7586" y="126"/>
                  </a:cubicBezTo>
                  <a:cubicBezTo>
                    <a:pt x="7354" y="126"/>
                    <a:pt x="6389" y="1005"/>
                    <a:pt x="6174" y="1206"/>
                  </a:cubicBezTo>
                  <a:cubicBezTo>
                    <a:pt x="6015" y="1000"/>
                    <a:pt x="5234" y="1"/>
                    <a:pt x="4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6901021" y="4243017"/>
              <a:ext cx="60244" cy="170584"/>
            </a:xfrm>
            <a:custGeom>
              <a:avLst/>
              <a:gdLst/>
              <a:ahLst/>
              <a:cxnLst/>
              <a:rect l="l" t="t" r="r" b="b"/>
              <a:pathLst>
                <a:path w="1959" h="5547" extrusionOk="0">
                  <a:moveTo>
                    <a:pt x="713" y="367"/>
                  </a:moveTo>
                  <a:cubicBezTo>
                    <a:pt x="777" y="367"/>
                    <a:pt x="846" y="393"/>
                    <a:pt x="915" y="449"/>
                  </a:cubicBezTo>
                  <a:cubicBezTo>
                    <a:pt x="991" y="504"/>
                    <a:pt x="1055" y="594"/>
                    <a:pt x="1111" y="708"/>
                  </a:cubicBezTo>
                  <a:cubicBezTo>
                    <a:pt x="1166" y="820"/>
                    <a:pt x="1219" y="945"/>
                    <a:pt x="1264" y="1076"/>
                  </a:cubicBezTo>
                  <a:cubicBezTo>
                    <a:pt x="1311" y="1210"/>
                    <a:pt x="1353" y="1364"/>
                    <a:pt x="1387" y="1534"/>
                  </a:cubicBezTo>
                  <a:cubicBezTo>
                    <a:pt x="1426" y="1704"/>
                    <a:pt x="1456" y="1863"/>
                    <a:pt x="1482" y="2005"/>
                  </a:cubicBezTo>
                  <a:cubicBezTo>
                    <a:pt x="1504" y="2148"/>
                    <a:pt x="1526" y="2301"/>
                    <a:pt x="1546" y="2466"/>
                  </a:cubicBezTo>
                  <a:cubicBezTo>
                    <a:pt x="1568" y="2627"/>
                    <a:pt x="1579" y="2753"/>
                    <a:pt x="1588" y="2837"/>
                  </a:cubicBezTo>
                  <a:cubicBezTo>
                    <a:pt x="1599" y="2926"/>
                    <a:pt x="1610" y="3057"/>
                    <a:pt x="1624" y="3247"/>
                  </a:cubicBezTo>
                  <a:cubicBezTo>
                    <a:pt x="1638" y="3434"/>
                    <a:pt x="1641" y="3757"/>
                    <a:pt x="1635" y="4223"/>
                  </a:cubicBezTo>
                  <a:cubicBezTo>
                    <a:pt x="1629" y="4483"/>
                    <a:pt x="1602" y="4703"/>
                    <a:pt x="1554" y="4884"/>
                  </a:cubicBezTo>
                  <a:cubicBezTo>
                    <a:pt x="1504" y="5066"/>
                    <a:pt x="1434" y="5161"/>
                    <a:pt x="1342" y="5166"/>
                  </a:cubicBezTo>
                  <a:cubicBezTo>
                    <a:pt x="1336" y="5167"/>
                    <a:pt x="1331" y="5167"/>
                    <a:pt x="1325" y="5167"/>
                  </a:cubicBezTo>
                  <a:cubicBezTo>
                    <a:pt x="1225" y="5167"/>
                    <a:pt x="1130" y="5097"/>
                    <a:pt x="1035" y="4951"/>
                  </a:cubicBezTo>
                  <a:cubicBezTo>
                    <a:pt x="938" y="4798"/>
                    <a:pt x="854" y="4608"/>
                    <a:pt x="784" y="4385"/>
                  </a:cubicBezTo>
                  <a:cubicBezTo>
                    <a:pt x="714" y="4167"/>
                    <a:pt x="639" y="3874"/>
                    <a:pt x="564" y="3520"/>
                  </a:cubicBezTo>
                  <a:cubicBezTo>
                    <a:pt x="486" y="3166"/>
                    <a:pt x="435" y="2834"/>
                    <a:pt x="410" y="2524"/>
                  </a:cubicBezTo>
                  <a:lnTo>
                    <a:pt x="408" y="2493"/>
                  </a:lnTo>
                  <a:cubicBezTo>
                    <a:pt x="399" y="2376"/>
                    <a:pt x="388" y="2209"/>
                    <a:pt x="374" y="2000"/>
                  </a:cubicBezTo>
                  <a:cubicBezTo>
                    <a:pt x="368" y="1874"/>
                    <a:pt x="366" y="1760"/>
                    <a:pt x="360" y="1657"/>
                  </a:cubicBezTo>
                  <a:cubicBezTo>
                    <a:pt x="360" y="1548"/>
                    <a:pt x="360" y="1433"/>
                    <a:pt x="366" y="1299"/>
                  </a:cubicBezTo>
                  <a:cubicBezTo>
                    <a:pt x="366" y="1168"/>
                    <a:pt x="371" y="1051"/>
                    <a:pt x="388" y="951"/>
                  </a:cubicBezTo>
                  <a:cubicBezTo>
                    <a:pt x="408" y="850"/>
                    <a:pt x="424" y="753"/>
                    <a:pt x="449" y="666"/>
                  </a:cubicBezTo>
                  <a:cubicBezTo>
                    <a:pt x="472" y="574"/>
                    <a:pt x="500" y="504"/>
                    <a:pt x="541" y="454"/>
                  </a:cubicBezTo>
                  <a:cubicBezTo>
                    <a:pt x="580" y="404"/>
                    <a:pt x="636" y="376"/>
                    <a:pt x="703" y="368"/>
                  </a:cubicBezTo>
                  <a:cubicBezTo>
                    <a:pt x="707" y="368"/>
                    <a:pt x="710" y="367"/>
                    <a:pt x="713" y="367"/>
                  </a:cubicBezTo>
                  <a:close/>
                  <a:moveTo>
                    <a:pt x="687" y="1"/>
                  </a:moveTo>
                  <a:cubicBezTo>
                    <a:pt x="657" y="1"/>
                    <a:pt x="626" y="2"/>
                    <a:pt x="594" y="5"/>
                  </a:cubicBezTo>
                  <a:cubicBezTo>
                    <a:pt x="449" y="19"/>
                    <a:pt x="324" y="97"/>
                    <a:pt x="223" y="237"/>
                  </a:cubicBezTo>
                  <a:cubicBezTo>
                    <a:pt x="173" y="298"/>
                    <a:pt x="140" y="376"/>
                    <a:pt x="103" y="474"/>
                  </a:cubicBezTo>
                  <a:cubicBezTo>
                    <a:pt x="73" y="569"/>
                    <a:pt x="48" y="661"/>
                    <a:pt x="34" y="758"/>
                  </a:cubicBezTo>
                  <a:cubicBezTo>
                    <a:pt x="20" y="853"/>
                    <a:pt x="9" y="962"/>
                    <a:pt x="6" y="1087"/>
                  </a:cubicBezTo>
                  <a:cubicBezTo>
                    <a:pt x="0" y="1210"/>
                    <a:pt x="0" y="1325"/>
                    <a:pt x="3" y="1433"/>
                  </a:cubicBezTo>
                  <a:cubicBezTo>
                    <a:pt x="6" y="1542"/>
                    <a:pt x="9" y="1659"/>
                    <a:pt x="20" y="1793"/>
                  </a:cubicBezTo>
                  <a:cubicBezTo>
                    <a:pt x="28" y="1857"/>
                    <a:pt x="31" y="1922"/>
                    <a:pt x="36" y="1977"/>
                  </a:cubicBezTo>
                  <a:cubicBezTo>
                    <a:pt x="39" y="2033"/>
                    <a:pt x="48" y="2086"/>
                    <a:pt x="50" y="2134"/>
                  </a:cubicBezTo>
                  <a:cubicBezTo>
                    <a:pt x="62" y="2231"/>
                    <a:pt x="73" y="2337"/>
                    <a:pt x="87" y="2454"/>
                  </a:cubicBezTo>
                  <a:cubicBezTo>
                    <a:pt x="101" y="2572"/>
                    <a:pt x="112" y="2717"/>
                    <a:pt x="126" y="2878"/>
                  </a:cubicBezTo>
                  <a:cubicBezTo>
                    <a:pt x="140" y="3049"/>
                    <a:pt x="170" y="3277"/>
                    <a:pt x="223" y="3576"/>
                  </a:cubicBezTo>
                  <a:cubicBezTo>
                    <a:pt x="257" y="3771"/>
                    <a:pt x="296" y="3958"/>
                    <a:pt x="338" y="4131"/>
                  </a:cubicBezTo>
                  <a:cubicBezTo>
                    <a:pt x="380" y="4304"/>
                    <a:pt x="435" y="4485"/>
                    <a:pt x="502" y="4667"/>
                  </a:cubicBezTo>
                  <a:cubicBezTo>
                    <a:pt x="567" y="4848"/>
                    <a:pt x="645" y="5004"/>
                    <a:pt x="720" y="5133"/>
                  </a:cubicBezTo>
                  <a:cubicBezTo>
                    <a:pt x="801" y="5261"/>
                    <a:pt x="896" y="5367"/>
                    <a:pt x="1007" y="5442"/>
                  </a:cubicBezTo>
                  <a:cubicBezTo>
                    <a:pt x="1108" y="5513"/>
                    <a:pt x="1213" y="5547"/>
                    <a:pt x="1324" y="5547"/>
                  </a:cubicBezTo>
                  <a:cubicBezTo>
                    <a:pt x="1337" y="5547"/>
                    <a:pt x="1349" y="5546"/>
                    <a:pt x="1362" y="5546"/>
                  </a:cubicBezTo>
                  <a:cubicBezTo>
                    <a:pt x="1487" y="5534"/>
                    <a:pt x="1599" y="5467"/>
                    <a:pt x="1696" y="5353"/>
                  </a:cubicBezTo>
                  <a:cubicBezTo>
                    <a:pt x="1794" y="5233"/>
                    <a:pt x="1861" y="5105"/>
                    <a:pt x="1903" y="4962"/>
                  </a:cubicBezTo>
                  <a:cubicBezTo>
                    <a:pt x="1942" y="4823"/>
                    <a:pt x="1959" y="4675"/>
                    <a:pt x="1945" y="4527"/>
                  </a:cubicBezTo>
                  <a:cubicBezTo>
                    <a:pt x="1934" y="4379"/>
                    <a:pt x="1934" y="4240"/>
                    <a:pt x="1956" y="4109"/>
                  </a:cubicBezTo>
                  <a:lnTo>
                    <a:pt x="1953" y="4075"/>
                  </a:lnTo>
                  <a:lnTo>
                    <a:pt x="1939" y="3194"/>
                  </a:lnTo>
                  <a:lnTo>
                    <a:pt x="1911" y="2795"/>
                  </a:lnTo>
                  <a:cubicBezTo>
                    <a:pt x="1894" y="2622"/>
                    <a:pt x="1872" y="2382"/>
                    <a:pt x="1836" y="2069"/>
                  </a:cubicBezTo>
                  <a:cubicBezTo>
                    <a:pt x="1814" y="1843"/>
                    <a:pt x="1783" y="1665"/>
                    <a:pt x="1755" y="1545"/>
                  </a:cubicBezTo>
                  <a:cubicBezTo>
                    <a:pt x="1727" y="1422"/>
                    <a:pt x="1691" y="1266"/>
                    <a:pt x="1643" y="1071"/>
                  </a:cubicBezTo>
                  <a:cubicBezTo>
                    <a:pt x="1599" y="873"/>
                    <a:pt x="1543" y="725"/>
                    <a:pt x="1482" y="616"/>
                  </a:cubicBezTo>
                  <a:cubicBezTo>
                    <a:pt x="1417" y="507"/>
                    <a:pt x="1345" y="401"/>
                    <a:pt x="1264" y="290"/>
                  </a:cubicBezTo>
                  <a:cubicBezTo>
                    <a:pt x="1180" y="178"/>
                    <a:pt x="1088" y="100"/>
                    <a:pt x="979" y="55"/>
                  </a:cubicBezTo>
                  <a:cubicBezTo>
                    <a:pt x="894" y="20"/>
                    <a:pt x="796" y="1"/>
                    <a:pt x="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6968093" y="4233699"/>
              <a:ext cx="83524" cy="170799"/>
            </a:xfrm>
            <a:custGeom>
              <a:avLst/>
              <a:gdLst/>
              <a:ahLst/>
              <a:cxnLst/>
              <a:rect l="l" t="t" r="r" b="b"/>
              <a:pathLst>
                <a:path w="2716" h="5554" extrusionOk="0">
                  <a:moveTo>
                    <a:pt x="1988" y="1"/>
                  </a:moveTo>
                  <a:cubicBezTo>
                    <a:pt x="1984" y="1"/>
                    <a:pt x="1980" y="1"/>
                    <a:pt x="1976" y="1"/>
                  </a:cubicBezTo>
                  <a:cubicBezTo>
                    <a:pt x="1926" y="7"/>
                    <a:pt x="1878" y="26"/>
                    <a:pt x="1831" y="68"/>
                  </a:cubicBezTo>
                  <a:cubicBezTo>
                    <a:pt x="1786" y="110"/>
                    <a:pt x="1761" y="160"/>
                    <a:pt x="1758" y="219"/>
                  </a:cubicBezTo>
                  <a:lnTo>
                    <a:pt x="1761" y="261"/>
                  </a:lnTo>
                  <a:cubicBezTo>
                    <a:pt x="1772" y="746"/>
                    <a:pt x="1739" y="1304"/>
                    <a:pt x="1664" y="1934"/>
                  </a:cubicBezTo>
                  <a:cubicBezTo>
                    <a:pt x="1641" y="2149"/>
                    <a:pt x="1599" y="2453"/>
                    <a:pt x="1546" y="2844"/>
                  </a:cubicBezTo>
                  <a:cubicBezTo>
                    <a:pt x="1491" y="3237"/>
                    <a:pt x="1454" y="3511"/>
                    <a:pt x="1435" y="3661"/>
                  </a:cubicBezTo>
                  <a:cubicBezTo>
                    <a:pt x="1424" y="3622"/>
                    <a:pt x="1354" y="3371"/>
                    <a:pt x="1226" y="2903"/>
                  </a:cubicBezTo>
                  <a:cubicBezTo>
                    <a:pt x="1097" y="2437"/>
                    <a:pt x="938" y="1912"/>
                    <a:pt x="748" y="1332"/>
                  </a:cubicBezTo>
                  <a:cubicBezTo>
                    <a:pt x="513" y="626"/>
                    <a:pt x="327" y="269"/>
                    <a:pt x="188" y="269"/>
                  </a:cubicBezTo>
                  <a:cubicBezTo>
                    <a:pt x="187" y="269"/>
                    <a:pt x="186" y="269"/>
                    <a:pt x="185" y="269"/>
                  </a:cubicBezTo>
                  <a:lnTo>
                    <a:pt x="1" y="392"/>
                  </a:lnTo>
                  <a:cubicBezTo>
                    <a:pt x="18" y="693"/>
                    <a:pt x="40" y="994"/>
                    <a:pt x="65" y="1293"/>
                  </a:cubicBezTo>
                  <a:lnTo>
                    <a:pt x="310" y="3974"/>
                  </a:lnTo>
                  <a:lnTo>
                    <a:pt x="375" y="5101"/>
                  </a:lnTo>
                  <a:cubicBezTo>
                    <a:pt x="386" y="5235"/>
                    <a:pt x="414" y="5335"/>
                    <a:pt x="461" y="5408"/>
                  </a:cubicBezTo>
                  <a:cubicBezTo>
                    <a:pt x="505" y="5471"/>
                    <a:pt x="574" y="5505"/>
                    <a:pt x="670" y="5505"/>
                  </a:cubicBezTo>
                  <a:cubicBezTo>
                    <a:pt x="683" y="5505"/>
                    <a:pt x="697" y="5504"/>
                    <a:pt x="712" y="5503"/>
                  </a:cubicBezTo>
                  <a:cubicBezTo>
                    <a:pt x="776" y="5419"/>
                    <a:pt x="807" y="5332"/>
                    <a:pt x="796" y="5229"/>
                  </a:cubicBezTo>
                  <a:lnTo>
                    <a:pt x="500" y="2384"/>
                  </a:lnTo>
                  <a:cubicBezTo>
                    <a:pt x="486" y="2199"/>
                    <a:pt x="464" y="1921"/>
                    <a:pt x="444" y="1547"/>
                  </a:cubicBezTo>
                  <a:lnTo>
                    <a:pt x="444" y="1547"/>
                  </a:lnTo>
                  <a:cubicBezTo>
                    <a:pt x="486" y="1681"/>
                    <a:pt x="573" y="1934"/>
                    <a:pt x="709" y="2311"/>
                  </a:cubicBezTo>
                  <a:cubicBezTo>
                    <a:pt x="980" y="3062"/>
                    <a:pt x="1133" y="3650"/>
                    <a:pt x="1170" y="4077"/>
                  </a:cubicBezTo>
                  <a:cubicBezTo>
                    <a:pt x="1202" y="4490"/>
                    <a:pt x="1300" y="4700"/>
                    <a:pt x="1453" y="4700"/>
                  </a:cubicBezTo>
                  <a:cubicBezTo>
                    <a:pt x="1458" y="4700"/>
                    <a:pt x="1463" y="4700"/>
                    <a:pt x="1468" y="4699"/>
                  </a:cubicBezTo>
                  <a:cubicBezTo>
                    <a:pt x="1566" y="4691"/>
                    <a:pt x="1633" y="4629"/>
                    <a:pt x="1669" y="4518"/>
                  </a:cubicBezTo>
                  <a:cubicBezTo>
                    <a:pt x="1686" y="4468"/>
                    <a:pt x="1697" y="4415"/>
                    <a:pt x="1703" y="4370"/>
                  </a:cubicBezTo>
                  <a:cubicBezTo>
                    <a:pt x="1705" y="4323"/>
                    <a:pt x="1714" y="4267"/>
                    <a:pt x="1717" y="4197"/>
                  </a:cubicBezTo>
                  <a:cubicBezTo>
                    <a:pt x="1719" y="4133"/>
                    <a:pt x="1725" y="4085"/>
                    <a:pt x="1728" y="4069"/>
                  </a:cubicBezTo>
                  <a:lnTo>
                    <a:pt x="1725" y="4024"/>
                  </a:lnTo>
                  <a:cubicBezTo>
                    <a:pt x="1736" y="3784"/>
                    <a:pt x="1781" y="3438"/>
                    <a:pt x="1853" y="2981"/>
                  </a:cubicBezTo>
                  <a:cubicBezTo>
                    <a:pt x="1926" y="2523"/>
                    <a:pt x="1970" y="2205"/>
                    <a:pt x="1987" y="2027"/>
                  </a:cubicBezTo>
                  <a:lnTo>
                    <a:pt x="2015" y="2378"/>
                  </a:lnTo>
                  <a:lnTo>
                    <a:pt x="2288" y="5296"/>
                  </a:lnTo>
                  <a:cubicBezTo>
                    <a:pt x="2304" y="5467"/>
                    <a:pt x="2357" y="5554"/>
                    <a:pt x="2461" y="5554"/>
                  </a:cubicBezTo>
                  <a:cubicBezTo>
                    <a:pt x="2468" y="5554"/>
                    <a:pt x="2474" y="5553"/>
                    <a:pt x="2481" y="5553"/>
                  </a:cubicBezTo>
                  <a:cubicBezTo>
                    <a:pt x="2537" y="5550"/>
                    <a:pt x="2590" y="5503"/>
                    <a:pt x="2640" y="5419"/>
                  </a:cubicBezTo>
                  <a:cubicBezTo>
                    <a:pt x="2690" y="5330"/>
                    <a:pt x="2715" y="5232"/>
                    <a:pt x="2704" y="5120"/>
                  </a:cubicBezTo>
                  <a:cubicBezTo>
                    <a:pt x="2659" y="4571"/>
                    <a:pt x="2567" y="3745"/>
                    <a:pt x="2436" y="2643"/>
                  </a:cubicBezTo>
                  <a:cubicBezTo>
                    <a:pt x="2302" y="1544"/>
                    <a:pt x="2213" y="718"/>
                    <a:pt x="2166" y="163"/>
                  </a:cubicBezTo>
                  <a:cubicBezTo>
                    <a:pt x="2163" y="121"/>
                    <a:pt x="2143" y="82"/>
                    <a:pt x="2107" y="49"/>
                  </a:cubicBezTo>
                  <a:cubicBezTo>
                    <a:pt x="2076" y="15"/>
                    <a:pt x="2034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7055276" y="4228748"/>
              <a:ext cx="74575" cy="171384"/>
            </a:xfrm>
            <a:custGeom>
              <a:avLst/>
              <a:gdLst/>
              <a:ahLst/>
              <a:cxnLst/>
              <a:rect l="l" t="t" r="r" b="b"/>
              <a:pathLst>
                <a:path w="2425" h="5573" extrusionOk="0">
                  <a:moveTo>
                    <a:pt x="1073" y="0"/>
                  </a:moveTo>
                  <a:cubicBezTo>
                    <a:pt x="1051" y="0"/>
                    <a:pt x="1029" y="1"/>
                    <a:pt x="1005" y="3"/>
                  </a:cubicBezTo>
                  <a:cubicBezTo>
                    <a:pt x="793" y="17"/>
                    <a:pt x="608" y="101"/>
                    <a:pt x="455" y="243"/>
                  </a:cubicBezTo>
                  <a:cubicBezTo>
                    <a:pt x="382" y="307"/>
                    <a:pt x="321" y="391"/>
                    <a:pt x="271" y="489"/>
                  </a:cubicBezTo>
                  <a:cubicBezTo>
                    <a:pt x="218" y="583"/>
                    <a:pt x="176" y="681"/>
                    <a:pt x="145" y="781"/>
                  </a:cubicBezTo>
                  <a:cubicBezTo>
                    <a:pt x="109" y="879"/>
                    <a:pt x="84" y="993"/>
                    <a:pt x="64" y="1119"/>
                  </a:cubicBezTo>
                  <a:cubicBezTo>
                    <a:pt x="48" y="1247"/>
                    <a:pt x="28" y="1406"/>
                    <a:pt x="14" y="1604"/>
                  </a:cubicBezTo>
                  <a:cubicBezTo>
                    <a:pt x="0" y="1803"/>
                    <a:pt x="11" y="2123"/>
                    <a:pt x="50" y="2570"/>
                  </a:cubicBezTo>
                  <a:lnTo>
                    <a:pt x="95" y="3080"/>
                  </a:lnTo>
                  <a:cubicBezTo>
                    <a:pt x="117" y="3337"/>
                    <a:pt x="137" y="3557"/>
                    <a:pt x="165" y="3739"/>
                  </a:cubicBezTo>
                  <a:cubicBezTo>
                    <a:pt x="187" y="3881"/>
                    <a:pt x="209" y="4009"/>
                    <a:pt x="235" y="4121"/>
                  </a:cubicBezTo>
                  <a:cubicBezTo>
                    <a:pt x="257" y="4230"/>
                    <a:pt x="293" y="4380"/>
                    <a:pt x="349" y="4567"/>
                  </a:cubicBezTo>
                  <a:cubicBezTo>
                    <a:pt x="402" y="4757"/>
                    <a:pt x="500" y="4952"/>
                    <a:pt x="639" y="5150"/>
                  </a:cubicBezTo>
                  <a:cubicBezTo>
                    <a:pt x="767" y="5340"/>
                    <a:pt x="943" y="5468"/>
                    <a:pt x="1164" y="5535"/>
                  </a:cubicBezTo>
                  <a:cubicBezTo>
                    <a:pt x="1241" y="5559"/>
                    <a:pt x="1318" y="5573"/>
                    <a:pt x="1395" y="5573"/>
                  </a:cubicBezTo>
                  <a:cubicBezTo>
                    <a:pt x="1418" y="5573"/>
                    <a:pt x="1442" y="5571"/>
                    <a:pt x="1465" y="5569"/>
                  </a:cubicBezTo>
                  <a:cubicBezTo>
                    <a:pt x="1604" y="5558"/>
                    <a:pt x="1741" y="5505"/>
                    <a:pt x="1875" y="5418"/>
                  </a:cubicBezTo>
                  <a:cubicBezTo>
                    <a:pt x="1948" y="5373"/>
                    <a:pt x="1992" y="5343"/>
                    <a:pt x="2020" y="5329"/>
                  </a:cubicBezTo>
                  <a:lnTo>
                    <a:pt x="2020" y="5334"/>
                  </a:lnTo>
                  <a:cubicBezTo>
                    <a:pt x="2060" y="5419"/>
                    <a:pt x="2129" y="5462"/>
                    <a:pt x="2225" y="5462"/>
                  </a:cubicBezTo>
                  <a:cubicBezTo>
                    <a:pt x="2236" y="5462"/>
                    <a:pt x="2248" y="5461"/>
                    <a:pt x="2260" y="5460"/>
                  </a:cubicBezTo>
                  <a:cubicBezTo>
                    <a:pt x="2377" y="5452"/>
                    <a:pt x="2425" y="5359"/>
                    <a:pt x="2411" y="5192"/>
                  </a:cubicBezTo>
                  <a:cubicBezTo>
                    <a:pt x="2405" y="5097"/>
                    <a:pt x="2366" y="4913"/>
                    <a:pt x="2296" y="4645"/>
                  </a:cubicBezTo>
                  <a:cubicBezTo>
                    <a:pt x="2227" y="4375"/>
                    <a:pt x="2187" y="4179"/>
                    <a:pt x="2176" y="4059"/>
                  </a:cubicBezTo>
                  <a:cubicBezTo>
                    <a:pt x="2168" y="3937"/>
                    <a:pt x="2134" y="3842"/>
                    <a:pt x="2079" y="3778"/>
                  </a:cubicBezTo>
                  <a:cubicBezTo>
                    <a:pt x="2028" y="3715"/>
                    <a:pt x="1974" y="3682"/>
                    <a:pt x="1913" y="3682"/>
                  </a:cubicBezTo>
                  <a:cubicBezTo>
                    <a:pt x="1906" y="3682"/>
                    <a:pt x="1899" y="3682"/>
                    <a:pt x="1892" y="3683"/>
                  </a:cubicBezTo>
                  <a:cubicBezTo>
                    <a:pt x="1822" y="3688"/>
                    <a:pt x="1758" y="3697"/>
                    <a:pt x="1699" y="3711"/>
                  </a:cubicBezTo>
                  <a:cubicBezTo>
                    <a:pt x="1404" y="3769"/>
                    <a:pt x="1261" y="3856"/>
                    <a:pt x="1270" y="3967"/>
                  </a:cubicBezTo>
                  <a:cubicBezTo>
                    <a:pt x="1280" y="4086"/>
                    <a:pt x="1349" y="4145"/>
                    <a:pt x="1478" y="4145"/>
                  </a:cubicBezTo>
                  <a:cubicBezTo>
                    <a:pt x="1491" y="4145"/>
                    <a:pt x="1506" y="4144"/>
                    <a:pt x="1521" y="4143"/>
                  </a:cubicBezTo>
                  <a:lnTo>
                    <a:pt x="1791" y="4093"/>
                  </a:lnTo>
                  <a:cubicBezTo>
                    <a:pt x="1867" y="4210"/>
                    <a:pt x="1925" y="4467"/>
                    <a:pt x="1967" y="4880"/>
                  </a:cubicBezTo>
                  <a:cubicBezTo>
                    <a:pt x="1850" y="5083"/>
                    <a:pt x="1685" y="5195"/>
                    <a:pt x="1479" y="5214"/>
                  </a:cubicBezTo>
                  <a:cubicBezTo>
                    <a:pt x="1337" y="5206"/>
                    <a:pt x="1164" y="5139"/>
                    <a:pt x="957" y="5008"/>
                  </a:cubicBezTo>
                  <a:cubicBezTo>
                    <a:pt x="893" y="4941"/>
                    <a:pt x="834" y="4855"/>
                    <a:pt x="787" y="4743"/>
                  </a:cubicBezTo>
                  <a:cubicBezTo>
                    <a:pt x="734" y="4634"/>
                    <a:pt x="681" y="4492"/>
                    <a:pt x="625" y="4308"/>
                  </a:cubicBezTo>
                  <a:cubicBezTo>
                    <a:pt x="569" y="4121"/>
                    <a:pt x="528" y="3808"/>
                    <a:pt x="488" y="3365"/>
                  </a:cubicBezTo>
                  <a:lnTo>
                    <a:pt x="458" y="2935"/>
                  </a:lnTo>
                  <a:cubicBezTo>
                    <a:pt x="438" y="2715"/>
                    <a:pt x="424" y="2497"/>
                    <a:pt x="413" y="2277"/>
                  </a:cubicBezTo>
                  <a:cubicBezTo>
                    <a:pt x="402" y="2121"/>
                    <a:pt x="402" y="1978"/>
                    <a:pt x="410" y="1853"/>
                  </a:cubicBezTo>
                  <a:cubicBezTo>
                    <a:pt x="413" y="1727"/>
                    <a:pt x="419" y="1560"/>
                    <a:pt x="433" y="1351"/>
                  </a:cubicBezTo>
                  <a:cubicBezTo>
                    <a:pt x="447" y="1144"/>
                    <a:pt x="497" y="921"/>
                    <a:pt x="583" y="684"/>
                  </a:cubicBezTo>
                  <a:cubicBezTo>
                    <a:pt x="664" y="466"/>
                    <a:pt x="793" y="352"/>
                    <a:pt x="968" y="335"/>
                  </a:cubicBezTo>
                  <a:lnTo>
                    <a:pt x="1169" y="352"/>
                  </a:lnTo>
                  <a:cubicBezTo>
                    <a:pt x="1222" y="346"/>
                    <a:pt x="1261" y="327"/>
                    <a:pt x="1295" y="296"/>
                  </a:cubicBezTo>
                  <a:cubicBezTo>
                    <a:pt x="1331" y="265"/>
                    <a:pt x="1345" y="224"/>
                    <a:pt x="1339" y="173"/>
                  </a:cubicBezTo>
                  <a:cubicBezTo>
                    <a:pt x="1332" y="59"/>
                    <a:pt x="1243" y="0"/>
                    <a:pt x="1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7242712" y="4146024"/>
              <a:ext cx="2522" cy="22695"/>
            </a:xfrm>
            <a:custGeom>
              <a:avLst/>
              <a:gdLst/>
              <a:ahLst/>
              <a:cxnLst/>
              <a:rect l="l" t="t" r="r" b="b"/>
              <a:pathLst>
                <a:path w="82" h="738" extrusionOk="0">
                  <a:moveTo>
                    <a:pt x="43" y="1"/>
                  </a:moveTo>
                  <a:cubicBezTo>
                    <a:pt x="23" y="1"/>
                    <a:pt x="7" y="18"/>
                    <a:pt x="7" y="40"/>
                  </a:cubicBezTo>
                  <a:lnTo>
                    <a:pt x="1" y="698"/>
                  </a:lnTo>
                  <a:cubicBezTo>
                    <a:pt x="1" y="721"/>
                    <a:pt x="18" y="737"/>
                    <a:pt x="40" y="737"/>
                  </a:cubicBezTo>
                  <a:cubicBezTo>
                    <a:pt x="62" y="737"/>
                    <a:pt x="79" y="721"/>
                    <a:pt x="79" y="698"/>
                  </a:cubicBezTo>
                  <a:lnTo>
                    <a:pt x="82" y="40"/>
                  </a:lnTo>
                  <a:cubicBezTo>
                    <a:pt x="82" y="18"/>
                    <a:pt x="65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7234409" y="4149991"/>
              <a:ext cx="19743" cy="14177"/>
            </a:xfrm>
            <a:custGeom>
              <a:avLst/>
              <a:gdLst/>
              <a:ahLst/>
              <a:cxnLst/>
              <a:rect l="l" t="t" r="r" b="b"/>
              <a:pathLst>
                <a:path w="642" h="461" extrusionOk="0">
                  <a:moveTo>
                    <a:pt x="595" y="0"/>
                  </a:moveTo>
                  <a:cubicBezTo>
                    <a:pt x="587" y="0"/>
                    <a:pt x="579" y="3"/>
                    <a:pt x="572" y="9"/>
                  </a:cubicBezTo>
                  <a:lnTo>
                    <a:pt x="25" y="388"/>
                  </a:lnTo>
                  <a:cubicBezTo>
                    <a:pt x="3" y="402"/>
                    <a:pt x="0" y="427"/>
                    <a:pt x="14" y="444"/>
                  </a:cubicBezTo>
                  <a:cubicBezTo>
                    <a:pt x="20" y="455"/>
                    <a:pt x="31" y="461"/>
                    <a:pt x="45" y="461"/>
                  </a:cubicBezTo>
                  <a:cubicBezTo>
                    <a:pt x="53" y="461"/>
                    <a:pt x="59" y="458"/>
                    <a:pt x="70" y="455"/>
                  </a:cubicBezTo>
                  <a:lnTo>
                    <a:pt x="617" y="76"/>
                  </a:lnTo>
                  <a:cubicBezTo>
                    <a:pt x="639" y="62"/>
                    <a:pt x="642" y="37"/>
                    <a:pt x="628" y="20"/>
                  </a:cubicBezTo>
                  <a:cubicBezTo>
                    <a:pt x="620" y="7"/>
                    <a:pt x="607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7236562" y="4149160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lnTo>
                    <a:pt x="424" y="502"/>
                  </a:lnTo>
                  <a:cubicBezTo>
                    <a:pt x="432" y="513"/>
                    <a:pt x="444" y="516"/>
                    <a:pt x="452" y="516"/>
                  </a:cubicBezTo>
                  <a:cubicBezTo>
                    <a:pt x="463" y="516"/>
                    <a:pt x="472" y="513"/>
                    <a:pt x="480" y="504"/>
                  </a:cubicBezTo>
                  <a:cubicBezTo>
                    <a:pt x="499" y="490"/>
                    <a:pt x="499" y="468"/>
                    <a:pt x="486" y="449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7232257" y="4155741"/>
              <a:ext cx="21896" cy="2583"/>
            </a:xfrm>
            <a:custGeom>
              <a:avLst/>
              <a:gdLst/>
              <a:ahLst/>
              <a:cxnLst/>
              <a:rect l="l" t="t" r="r" b="b"/>
              <a:pathLst>
                <a:path w="712" h="84" extrusionOk="0">
                  <a:moveTo>
                    <a:pt x="673" y="0"/>
                  </a:moveTo>
                  <a:lnTo>
                    <a:pt x="40" y="6"/>
                  </a:lnTo>
                  <a:cubicBezTo>
                    <a:pt x="17" y="6"/>
                    <a:pt x="1" y="23"/>
                    <a:pt x="1" y="45"/>
                  </a:cubicBezTo>
                  <a:cubicBezTo>
                    <a:pt x="1" y="64"/>
                    <a:pt x="17" y="84"/>
                    <a:pt x="40" y="84"/>
                  </a:cubicBezTo>
                  <a:lnTo>
                    <a:pt x="673" y="76"/>
                  </a:lnTo>
                  <a:cubicBezTo>
                    <a:pt x="695" y="76"/>
                    <a:pt x="712" y="59"/>
                    <a:pt x="712" y="36"/>
                  </a:cubicBezTo>
                  <a:cubicBezTo>
                    <a:pt x="712" y="17"/>
                    <a:pt x="695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6733728" y="4367903"/>
              <a:ext cx="2429" cy="22665"/>
            </a:xfrm>
            <a:custGeom>
              <a:avLst/>
              <a:gdLst/>
              <a:ahLst/>
              <a:cxnLst/>
              <a:rect l="l" t="t" r="r" b="b"/>
              <a:pathLst>
                <a:path w="79" h="737" extrusionOk="0">
                  <a:moveTo>
                    <a:pt x="42" y="0"/>
                  </a:moveTo>
                  <a:cubicBezTo>
                    <a:pt x="20" y="0"/>
                    <a:pt x="3" y="20"/>
                    <a:pt x="3" y="39"/>
                  </a:cubicBezTo>
                  <a:lnTo>
                    <a:pt x="0" y="698"/>
                  </a:lnTo>
                  <a:cubicBezTo>
                    <a:pt x="0" y="720"/>
                    <a:pt x="17" y="737"/>
                    <a:pt x="36" y="737"/>
                  </a:cubicBezTo>
                  <a:cubicBezTo>
                    <a:pt x="59" y="737"/>
                    <a:pt x="75" y="720"/>
                    <a:pt x="75" y="698"/>
                  </a:cubicBezTo>
                  <a:lnTo>
                    <a:pt x="78" y="39"/>
                  </a:lnTo>
                  <a:cubicBezTo>
                    <a:pt x="78" y="20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6725302" y="4371962"/>
              <a:ext cx="19774" cy="14238"/>
            </a:xfrm>
            <a:custGeom>
              <a:avLst/>
              <a:gdLst/>
              <a:ahLst/>
              <a:cxnLst/>
              <a:rect l="l" t="t" r="r" b="b"/>
              <a:pathLst>
                <a:path w="643" h="463" extrusionOk="0">
                  <a:moveTo>
                    <a:pt x="594" y="0"/>
                  </a:moveTo>
                  <a:cubicBezTo>
                    <a:pt x="586" y="0"/>
                    <a:pt x="579" y="3"/>
                    <a:pt x="573" y="8"/>
                  </a:cubicBezTo>
                  <a:lnTo>
                    <a:pt x="26" y="390"/>
                  </a:lnTo>
                  <a:cubicBezTo>
                    <a:pt x="3" y="404"/>
                    <a:pt x="1" y="426"/>
                    <a:pt x="15" y="446"/>
                  </a:cubicBezTo>
                  <a:cubicBezTo>
                    <a:pt x="23" y="454"/>
                    <a:pt x="31" y="463"/>
                    <a:pt x="45" y="463"/>
                  </a:cubicBezTo>
                  <a:cubicBezTo>
                    <a:pt x="54" y="463"/>
                    <a:pt x="59" y="460"/>
                    <a:pt x="70" y="454"/>
                  </a:cubicBezTo>
                  <a:lnTo>
                    <a:pt x="617" y="75"/>
                  </a:lnTo>
                  <a:cubicBezTo>
                    <a:pt x="640" y="61"/>
                    <a:pt x="642" y="36"/>
                    <a:pt x="628" y="19"/>
                  </a:cubicBezTo>
                  <a:cubicBezTo>
                    <a:pt x="620" y="7"/>
                    <a:pt x="60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6727454" y="4371193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0"/>
                  </a:moveTo>
                  <a:cubicBezTo>
                    <a:pt x="36" y="0"/>
                    <a:pt x="27" y="4"/>
                    <a:pt x="17" y="11"/>
                  </a:cubicBezTo>
                  <a:cubicBezTo>
                    <a:pt x="0" y="24"/>
                    <a:pt x="0" y="47"/>
                    <a:pt x="14" y="66"/>
                  </a:cubicBezTo>
                  <a:lnTo>
                    <a:pt x="427" y="502"/>
                  </a:lnTo>
                  <a:cubicBezTo>
                    <a:pt x="433" y="513"/>
                    <a:pt x="444" y="515"/>
                    <a:pt x="455" y="515"/>
                  </a:cubicBezTo>
                  <a:cubicBezTo>
                    <a:pt x="464" y="515"/>
                    <a:pt x="475" y="513"/>
                    <a:pt x="483" y="504"/>
                  </a:cubicBezTo>
                  <a:cubicBezTo>
                    <a:pt x="500" y="490"/>
                    <a:pt x="500" y="465"/>
                    <a:pt x="486" y="449"/>
                  </a:cubicBezTo>
                  <a:lnTo>
                    <a:pt x="73" y="13"/>
                  </a:lnTo>
                  <a:cubicBezTo>
                    <a:pt x="66" y="5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6723241" y="4377682"/>
              <a:ext cx="21927" cy="261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0"/>
                  </a:moveTo>
                  <a:lnTo>
                    <a:pt x="40" y="9"/>
                  </a:lnTo>
                  <a:cubicBezTo>
                    <a:pt x="20" y="9"/>
                    <a:pt x="1" y="25"/>
                    <a:pt x="1" y="45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76" y="78"/>
                  </a:lnTo>
                  <a:cubicBezTo>
                    <a:pt x="695" y="78"/>
                    <a:pt x="712" y="59"/>
                    <a:pt x="712" y="39"/>
                  </a:cubicBezTo>
                  <a:cubicBezTo>
                    <a:pt x="712" y="17"/>
                    <a:pt x="695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7254921" y="4355879"/>
              <a:ext cx="2429" cy="22695"/>
            </a:xfrm>
            <a:custGeom>
              <a:avLst/>
              <a:gdLst/>
              <a:ahLst/>
              <a:cxnLst/>
              <a:rect l="l" t="t" r="r" b="b"/>
              <a:pathLst>
                <a:path w="79" h="738" extrusionOk="0">
                  <a:moveTo>
                    <a:pt x="42" y="1"/>
                  </a:moveTo>
                  <a:cubicBezTo>
                    <a:pt x="20" y="1"/>
                    <a:pt x="3" y="20"/>
                    <a:pt x="3" y="40"/>
                  </a:cubicBezTo>
                  <a:lnTo>
                    <a:pt x="0" y="698"/>
                  </a:lnTo>
                  <a:cubicBezTo>
                    <a:pt x="0" y="721"/>
                    <a:pt x="17" y="737"/>
                    <a:pt x="36" y="737"/>
                  </a:cubicBezTo>
                  <a:cubicBezTo>
                    <a:pt x="59" y="737"/>
                    <a:pt x="75" y="721"/>
                    <a:pt x="75" y="698"/>
                  </a:cubicBezTo>
                  <a:lnTo>
                    <a:pt x="78" y="40"/>
                  </a:lnTo>
                  <a:cubicBezTo>
                    <a:pt x="78" y="20"/>
                    <a:pt x="6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7246403" y="4359938"/>
              <a:ext cx="19774" cy="14238"/>
            </a:xfrm>
            <a:custGeom>
              <a:avLst/>
              <a:gdLst/>
              <a:ahLst/>
              <a:cxnLst/>
              <a:rect l="l" t="t" r="r" b="b"/>
              <a:pathLst>
                <a:path w="643" h="463" extrusionOk="0">
                  <a:moveTo>
                    <a:pt x="594" y="1"/>
                  </a:moveTo>
                  <a:cubicBezTo>
                    <a:pt x="587" y="1"/>
                    <a:pt x="579" y="3"/>
                    <a:pt x="573" y="8"/>
                  </a:cubicBezTo>
                  <a:lnTo>
                    <a:pt x="26" y="390"/>
                  </a:lnTo>
                  <a:cubicBezTo>
                    <a:pt x="4" y="404"/>
                    <a:pt x="1" y="427"/>
                    <a:pt x="15" y="446"/>
                  </a:cubicBezTo>
                  <a:cubicBezTo>
                    <a:pt x="20" y="455"/>
                    <a:pt x="32" y="463"/>
                    <a:pt x="46" y="463"/>
                  </a:cubicBezTo>
                  <a:cubicBezTo>
                    <a:pt x="54" y="463"/>
                    <a:pt x="62" y="460"/>
                    <a:pt x="71" y="455"/>
                  </a:cubicBezTo>
                  <a:lnTo>
                    <a:pt x="617" y="75"/>
                  </a:lnTo>
                  <a:cubicBezTo>
                    <a:pt x="640" y="61"/>
                    <a:pt x="643" y="36"/>
                    <a:pt x="629" y="19"/>
                  </a:cubicBezTo>
                  <a:cubicBezTo>
                    <a:pt x="620" y="7"/>
                    <a:pt x="60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7248555" y="4359016"/>
              <a:ext cx="15376" cy="15961"/>
            </a:xfrm>
            <a:custGeom>
              <a:avLst/>
              <a:gdLst/>
              <a:ahLst/>
              <a:cxnLst/>
              <a:rect l="l" t="t" r="r" b="b"/>
              <a:pathLst>
                <a:path w="500" h="519" extrusionOk="0">
                  <a:moveTo>
                    <a:pt x="44" y="1"/>
                  </a:moveTo>
                  <a:cubicBezTo>
                    <a:pt x="34" y="1"/>
                    <a:pt x="25" y="4"/>
                    <a:pt x="17" y="10"/>
                  </a:cubicBezTo>
                  <a:cubicBezTo>
                    <a:pt x="1" y="24"/>
                    <a:pt x="1" y="49"/>
                    <a:pt x="15" y="66"/>
                  </a:cubicBezTo>
                  <a:lnTo>
                    <a:pt x="425" y="504"/>
                  </a:lnTo>
                  <a:cubicBezTo>
                    <a:pt x="433" y="513"/>
                    <a:pt x="444" y="518"/>
                    <a:pt x="453" y="518"/>
                  </a:cubicBezTo>
                  <a:cubicBezTo>
                    <a:pt x="464" y="518"/>
                    <a:pt x="475" y="513"/>
                    <a:pt x="480" y="507"/>
                  </a:cubicBezTo>
                  <a:cubicBezTo>
                    <a:pt x="500" y="493"/>
                    <a:pt x="500" y="468"/>
                    <a:pt x="486" y="451"/>
                  </a:cubicBezTo>
                  <a:lnTo>
                    <a:pt x="73" y="16"/>
                  </a:lnTo>
                  <a:cubicBezTo>
                    <a:pt x="66" y="5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7244342" y="4365597"/>
              <a:ext cx="21927" cy="2583"/>
            </a:xfrm>
            <a:custGeom>
              <a:avLst/>
              <a:gdLst/>
              <a:ahLst/>
              <a:cxnLst/>
              <a:rect l="l" t="t" r="r" b="b"/>
              <a:pathLst>
                <a:path w="713" h="84" extrusionOk="0">
                  <a:moveTo>
                    <a:pt x="673" y="0"/>
                  </a:moveTo>
                  <a:lnTo>
                    <a:pt x="40" y="6"/>
                  </a:lnTo>
                  <a:cubicBezTo>
                    <a:pt x="18" y="6"/>
                    <a:pt x="1" y="25"/>
                    <a:pt x="1" y="45"/>
                  </a:cubicBezTo>
                  <a:cubicBezTo>
                    <a:pt x="1" y="67"/>
                    <a:pt x="18" y="84"/>
                    <a:pt x="40" y="84"/>
                  </a:cubicBezTo>
                  <a:lnTo>
                    <a:pt x="673" y="75"/>
                  </a:lnTo>
                  <a:cubicBezTo>
                    <a:pt x="696" y="75"/>
                    <a:pt x="712" y="59"/>
                    <a:pt x="712" y="39"/>
                  </a:cubicBezTo>
                  <a:cubicBezTo>
                    <a:pt x="712" y="17"/>
                    <a:pt x="696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6921872" y="4539317"/>
              <a:ext cx="2522" cy="22665"/>
            </a:xfrm>
            <a:custGeom>
              <a:avLst/>
              <a:gdLst/>
              <a:ahLst/>
              <a:cxnLst/>
              <a:rect l="l" t="t" r="r" b="b"/>
              <a:pathLst>
                <a:path w="82" h="737" extrusionOk="0">
                  <a:moveTo>
                    <a:pt x="42" y="0"/>
                  </a:moveTo>
                  <a:cubicBezTo>
                    <a:pt x="22" y="0"/>
                    <a:pt x="6" y="17"/>
                    <a:pt x="6" y="39"/>
                  </a:cubicBezTo>
                  <a:lnTo>
                    <a:pt x="0" y="698"/>
                  </a:lnTo>
                  <a:cubicBezTo>
                    <a:pt x="0" y="717"/>
                    <a:pt x="20" y="737"/>
                    <a:pt x="39" y="737"/>
                  </a:cubicBezTo>
                  <a:cubicBezTo>
                    <a:pt x="61" y="737"/>
                    <a:pt x="78" y="715"/>
                    <a:pt x="78" y="698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913538" y="4543254"/>
              <a:ext cx="19774" cy="14177"/>
            </a:xfrm>
            <a:custGeom>
              <a:avLst/>
              <a:gdLst/>
              <a:ahLst/>
              <a:cxnLst/>
              <a:rect l="l" t="t" r="r" b="b"/>
              <a:pathLst>
                <a:path w="643" h="461" extrusionOk="0">
                  <a:moveTo>
                    <a:pt x="596" y="0"/>
                  </a:moveTo>
                  <a:cubicBezTo>
                    <a:pt x="588" y="0"/>
                    <a:pt x="579" y="3"/>
                    <a:pt x="572" y="9"/>
                  </a:cubicBezTo>
                  <a:lnTo>
                    <a:pt x="26" y="388"/>
                  </a:lnTo>
                  <a:cubicBezTo>
                    <a:pt x="3" y="402"/>
                    <a:pt x="1" y="427"/>
                    <a:pt x="14" y="444"/>
                  </a:cubicBezTo>
                  <a:cubicBezTo>
                    <a:pt x="20" y="455"/>
                    <a:pt x="31" y="461"/>
                    <a:pt x="45" y="461"/>
                  </a:cubicBezTo>
                  <a:cubicBezTo>
                    <a:pt x="54" y="461"/>
                    <a:pt x="59" y="458"/>
                    <a:pt x="70" y="455"/>
                  </a:cubicBezTo>
                  <a:lnTo>
                    <a:pt x="617" y="73"/>
                  </a:lnTo>
                  <a:cubicBezTo>
                    <a:pt x="639" y="59"/>
                    <a:pt x="642" y="37"/>
                    <a:pt x="628" y="17"/>
                  </a:cubicBezTo>
                  <a:cubicBezTo>
                    <a:pt x="620" y="6"/>
                    <a:pt x="608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15690" y="4542423"/>
              <a:ext cx="15376" cy="15868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5" y="1"/>
                  </a:moveTo>
                  <a:cubicBezTo>
                    <a:pt x="35" y="1"/>
                    <a:pt x="25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lnTo>
                    <a:pt x="424" y="502"/>
                  </a:lnTo>
                  <a:cubicBezTo>
                    <a:pt x="433" y="513"/>
                    <a:pt x="444" y="516"/>
                    <a:pt x="452" y="516"/>
                  </a:cubicBezTo>
                  <a:cubicBezTo>
                    <a:pt x="463" y="516"/>
                    <a:pt x="475" y="513"/>
                    <a:pt x="480" y="505"/>
                  </a:cubicBezTo>
                  <a:cubicBezTo>
                    <a:pt x="500" y="491"/>
                    <a:pt x="500" y="468"/>
                    <a:pt x="486" y="449"/>
                  </a:cubicBezTo>
                  <a:lnTo>
                    <a:pt x="73" y="14"/>
                  </a:lnTo>
                  <a:cubicBezTo>
                    <a:pt x="65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911385" y="4548912"/>
              <a:ext cx="21927" cy="261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3" y="1"/>
                  </a:moveTo>
                  <a:lnTo>
                    <a:pt x="40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73" y="79"/>
                  </a:lnTo>
                  <a:cubicBezTo>
                    <a:pt x="695" y="79"/>
                    <a:pt x="712" y="62"/>
                    <a:pt x="712" y="40"/>
                  </a:cubicBezTo>
                  <a:cubicBezTo>
                    <a:pt x="712" y="20"/>
                    <a:pt x="695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6814976" y="4546452"/>
              <a:ext cx="164126" cy="62889"/>
            </a:xfrm>
            <a:custGeom>
              <a:avLst/>
              <a:gdLst/>
              <a:ahLst/>
              <a:cxnLst/>
              <a:rect l="l" t="t" r="r" b="b"/>
              <a:pathLst>
                <a:path w="5337" h="2045" extrusionOk="0">
                  <a:moveTo>
                    <a:pt x="4990" y="0"/>
                  </a:moveTo>
                  <a:cubicBezTo>
                    <a:pt x="4977" y="0"/>
                    <a:pt x="4962" y="8"/>
                    <a:pt x="4955" y="19"/>
                  </a:cubicBezTo>
                  <a:cubicBezTo>
                    <a:pt x="4946" y="36"/>
                    <a:pt x="4952" y="61"/>
                    <a:pt x="4969" y="72"/>
                  </a:cubicBezTo>
                  <a:cubicBezTo>
                    <a:pt x="4991" y="86"/>
                    <a:pt x="5008" y="100"/>
                    <a:pt x="5030" y="117"/>
                  </a:cubicBezTo>
                  <a:cubicBezTo>
                    <a:pt x="5038" y="123"/>
                    <a:pt x="5047" y="128"/>
                    <a:pt x="5058" y="128"/>
                  </a:cubicBezTo>
                  <a:cubicBezTo>
                    <a:pt x="5066" y="128"/>
                    <a:pt x="5077" y="123"/>
                    <a:pt x="5080" y="111"/>
                  </a:cubicBezTo>
                  <a:cubicBezTo>
                    <a:pt x="5094" y="95"/>
                    <a:pt x="5094" y="72"/>
                    <a:pt x="5077" y="56"/>
                  </a:cubicBezTo>
                  <a:cubicBezTo>
                    <a:pt x="5058" y="36"/>
                    <a:pt x="5033" y="19"/>
                    <a:pt x="5008" y="5"/>
                  </a:cubicBezTo>
                  <a:cubicBezTo>
                    <a:pt x="5002" y="2"/>
                    <a:pt x="4996" y="0"/>
                    <a:pt x="4990" y="0"/>
                  </a:cubicBezTo>
                  <a:close/>
                  <a:moveTo>
                    <a:pt x="5153" y="169"/>
                  </a:moveTo>
                  <a:cubicBezTo>
                    <a:pt x="5146" y="169"/>
                    <a:pt x="5139" y="171"/>
                    <a:pt x="5133" y="176"/>
                  </a:cubicBezTo>
                  <a:cubicBezTo>
                    <a:pt x="5117" y="187"/>
                    <a:pt x="5108" y="212"/>
                    <a:pt x="5122" y="229"/>
                  </a:cubicBezTo>
                  <a:cubicBezTo>
                    <a:pt x="5147" y="268"/>
                    <a:pt x="5172" y="312"/>
                    <a:pt x="5189" y="360"/>
                  </a:cubicBezTo>
                  <a:cubicBezTo>
                    <a:pt x="5197" y="374"/>
                    <a:pt x="5211" y="385"/>
                    <a:pt x="5228" y="385"/>
                  </a:cubicBezTo>
                  <a:cubicBezTo>
                    <a:pt x="5231" y="385"/>
                    <a:pt x="5239" y="385"/>
                    <a:pt x="5234" y="382"/>
                  </a:cubicBezTo>
                  <a:cubicBezTo>
                    <a:pt x="5256" y="374"/>
                    <a:pt x="5267" y="354"/>
                    <a:pt x="5259" y="332"/>
                  </a:cubicBezTo>
                  <a:cubicBezTo>
                    <a:pt x="5239" y="282"/>
                    <a:pt x="5214" y="231"/>
                    <a:pt x="5186" y="187"/>
                  </a:cubicBezTo>
                  <a:cubicBezTo>
                    <a:pt x="5179" y="176"/>
                    <a:pt x="5166" y="169"/>
                    <a:pt x="5153" y="169"/>
                  </a:cubicBezTo>
                  <a:close/>
                  <a:moveTo>
                    <a:pt x="5272" y="457"/>
                  </a:moveTo>
                  <a:cubicBezTo>
                    <a:pt x="5271" y="457"/>
                    <a:pt x="5269" y="457"/>
                    <a:pt x="5267" y="457"/>
                  </a:cubicBezTo>
                  <a:cubicBezTo>
                    <a:pt x="5245" y="463"/>
                    <a:pt x="5231" y="483"/>
                    <a:pt x="5234" y="505"/>
                  </a:cubicBezTo>
                  <a:cubicBezTo>
                    <a:pt x="5242" y="552"/>
                    <a:pt x="5248" y="602"/>
                    <a:pt x="5253" y="653"/>
                  </a:cubicBezTo>
                  <a:cubicBezTo>
                    <a:pt x="5253" y="675"/>
                    <a:pt x="5270" y="692"/>
                    <a:pt x="5289" y="692"/>
                  </a:cubicBezTo>
                  <a:lnTo>
                    <a:pt x="5295" y="692"/>
                  </a:lnTo>
                  <a:cubicBezTo>
                    <a:pt x="5315" y="689"/>
                    <a:pt x="5337" y="669"/>
                    <a:pt x="5331" y="650"/>
                  </a:cubicBezTo>
                  <a:cubicBezTo>
                    <a:pt x="5329" y="597"/>
                    <a:pt x="5323" y="541"/>
                    <a:pt x="5312" y="491"/>
                  </a:cubicBezTo>
                  <a:cubicBezTo>
                    <a:pt x="5309" y="470"/>
                    <a:pt x="5290" y="457"/>
                    <a:pt x="5272" y="457"/>
                  </a:cubicBezTo>
                  <a:close/>
                  <a:moveTo>
                    <a:pt x="45" y="702"/>
                  </a:moveTo>
                  <a:cubicBezTo>
                    <a:pt x="40" y="702"/>
                    <a:pt x="36" y="703"/>
                    <a:pt x="31" y="706"/>
                  </a:cubicBezTo>
                  <a:cubicBezTo>
                    <a:pt x="14" y="717"/>
                    <a:pt x="0" y="736"/>
                    <a:pt x="11" y="759"/>
                  </a:cubicBezTo>
                  <a:cubicBezTo>
                    <a:pt x="11" y="761"/>
                    <a:pt x="36" y="817"/>
                    <a:pt x="81" y="904"/>
                  </a:cubicBezTo>
                  <a:cubicBezTo>
                    <a:pt x="87" y="918"/>
                    <a:pt x="100" y="926"/>
                    <a:pt x="114" y="926"/>
                  </a:cubicBezTo>
                  <a:cubicBezTo>
                    <a:pt x="123" y="926"/>
                    <a:pt x="128" y="926"/>
                    <a:pt x="134" y="918"/>
                  </a:cubicBezTo>
                  <a:cubicBezTo>
                    <a:pt x="153" y="909"/>
                    <a:pt x="162" y="887"/>
                    <a:pt x="151" y="867"/>
                  </a:cubicBezTo>
                  <a:cubicBezTo>
                    <a:pt x="106" y="784"/>
                    <a:pt x="84" y="728"/>
                    <a:pt x="84" y="728"/>
                  </a:cubicBezTo>
                  <a:cubicBezTo>
                    <a:pt x="75" y="713"/>
                    <a:pt x="61" y="702"/>
                    <a:pt x="45" y="702"/>
                  </a:cubicBezTo>
                  <a:close/>
                  <a:moveTo>
                    <a:pt x="5282" y="775"/>
                  </a:moveTo>
                  <a:cubicBezTo>
                    <a:pt x="5264" y="775"/>
                    <a:pt x="5247" y="791"/>
                    <a:pt x="5245" y="809"/>
                  </a:cubicBezTo>
                  <a:cubicBezTo>
                    <a:pt x="5239" y="859"/>
                    <a:pt x="5231" y="912"/>
                    <a:pt x="5220" y="960"/>
                  </a:cubicBezTo>
                  <a:cubicBezTo>
                    <a:pt x="5217" y="982"/>
                    <a:pt x="5231" y="999"/>
                    <a:pt x="5253" y="1007"/>
                  </a:cubicBezTo>
                  <a:lnTo>
                    <a:pt x="5262" y="1007"/>
                  </a:lnTo>
                  <a:cubicBezTo>
                    <a:pt x="5281" y="1007"/>
                    <a:pt x="5298" y="993"/>
                    <a:pt x="5298" y="976"/>
                  </a:cubicBezTo>
                  <a:cubicBezTo>
                    <a:pt x="5309" y="926"/>
                    <a:pt x="5315" y="870"/>
                    <a:pt x="5323" y="817"/>
                  </a:cubicBezTo>
                  <a:cubicBezTo>
                    <a:pt x="5326" y="795"/>
                    <a:pt x="5309" y="778"/>
                    <a:pt x="5287" y="775"/>
                  </a:cubicBezTo>
                  <a:cubicBezTo>
                    <a:pt x="5285" y="775"/>
                    <a:pt x="5284" y="775"/>
                    <a:pt x="5282" y="775"/>
                  </a:cubicBezTo>
                  <a:close/>
                  <a:moveTo>
                    <a:pt x="2551" y="1039"/>
                  </a:moveTo>
                  <a:cubicBezTo>
                    <a:pt x="2548" y="1039"/>
                    <a:pt x="2545" y="1040"/>
                    <a:pt x="2542" y="1040"/>
                  </a:cubicBezTo>
                  <a:cubicBezTo>
                    <a:pt x="2486" y="1057"/>
                    <a:pt x="2436" y="1080"/>
                    <a:pt x="2388" y="1105"/>
                  </a:cubicBezTo>
                  <a:cubicBezTo>
                    <a:pt x="2371" y="1113"/>
                    <a:pt x="2366" y="1135"/>
                    <a:pt x="2374" y="1155"/>
                  </a:cubicBezTo>
                  <a:cubicBezTo>
                    <a:pt x="2383" y="1169"/>
                    <a:pt x="2396" y="1177"/>
                    <a:pt x="2410" y="1177"/>
                  </a:cubicBezTo>
                  <a:cubicBezTo>
                    <a:pt x="2416" y="1177"/>
                    <a:pt x="2424" y="1174"/>
                    <a:pt x="2427" y="1174"/>
                  </a:cubicBezTo>
                  <a:cubicBezTo>
                    <a:pt x="2466" y="1149"/>
                    <a:pt x="2511" y="1133"/>
                    <a:pt x="2564" y="1119"/>
                  </a:cubicBezTo>
                  <a:cubicBezTo>
                    <a:pt x="2583" y="1110"/>
                    <a:pt x="2597" y="1091"/>
                    <a:pt x="2592" y="1068"/>
                  </a:cubicBezTo>
                  <a:cubicBezTo>
                    <a:pt x="2585" y="1052"/>
                    <a:pt x="2569" y="1039"/>
                    <a:pt x="2551" y="1039"/>
                  </a:cubicBezTo>
                  <a:close/>
                  <a:moveTo>
                    <a:pt x="2712" y="1015"/>
                  </a:moveTo>
                  <a:cubicBezTo>
                    <a:pt x="2692" y="1015"/>
                    <a:pt x="2675" y="1031"/>
                    <a:pt x="2670" y="1052"/>
                  </a:cubicBezTo>
                  <a:cubicBezTo>
                    <a:pt x="2667" y="1071"/>
                    <a:pt x="2684" y="1093"/>
                    <a:pt x="2706" y="1096"/>
                  </a:cubicBezTo>
                  <a:cubicBezTo>
                    <a:pt x="2748" y="1099"/>
                    <a:pt x="2773" y="1124"/>
                    <a:pt x="2787" y="1163"/>
                  </a:cubicBezTo>
                  <a:cubicBezTo>
                    <a:pt x="2793" y="1180"/>
                    <a:pt x="2807" y="1191"/>
                    <a:pt x="2826" y="1191"/>
                  </a:cubicBezTo>
                  <a:cubicBezTo>
                    <a:pt x="2829" y="1191"/>
                    <a:pt x="2832" y="1191"/>
                    <a:pt x="2837" y="1188"/>
                  </a:cubicBezTo>
                  <a:cubicBezTo>
                    <a:pt x="2857" y="1180"/>
                    <a:pt x="2871" y="1158"/>
                    <a:pt x="2862" y="1138"/>
                  </a:cubicBezTo>
                  <a:cubicBezTo>
                    <a:pt x="2843" y="1068"/>
                    <a:pt x="2790" y="1027"/>
                    <a:pt x="2717" y="1015"/>
                  </a:cubicBezTo>
                  <a:cubicBezTo>
                    <a:pt x="2716" y="1015"/>
                    <a:pt x="2714" y="1015"/>
                    <a:pt x="2712" y="1015"/>
                  </a:cubicBezTo>
                  <a:close/>
                  <a:moveTo>
                    <a:pt x="197" y="989"/>
                  </a:moveTo>
                  <a:cubicBezTo>
                    <a:pt x="189" y="989"/>
                    <a:pt x="182" y="992"/>
                    <a:pt x="176" y="996"/>
                  </a:cubicBezTo>
                  <a:cubicBezTo>
                    <a:pt x="153" y="1007"/>
                    <a:pt x="151" y="1029"/>
                    <a:pt x="162" y="1049"/>
                  </a:cubicBezTo>
                  <a:cubicBezTo>
                    <a:pt x="190" y="1085"/>
                    <a:pt x="218" y="1135"/>
                    <a:pt x="248" y="1180"/>
                  </a:cubicBezTo>
                  <a:cubicBezTo>
                    <a:pt x="254" y="1191"/>
                    <a:pt x="265" y="1197"/>
                    <a:pt x="279" y="1197"/>
                  </a:cubicBezTo>
                  <a:cubicBezTo>
                    <a:pt x="287" y="1197"/>
                    <a:pt x="293" y="1194"/>
                    <a:pt x="299" y="1194"/>
                  </a:cubicBezTo>
                  <a:cubicBezTo>
                    <a:pt x="318" y="1180"/>
                    <a:pt x="324" y="1155"/>
                    <a:pt x="310" y="1138"/>
                  </a:cubicBezTo>
                  <a:cubicBezTo>
                    <a:pt x="279" y="1093"/>
                    <a:pt x="251" y="1052"/>
                    <a:pt x="226" y="1010"/>
                  </a:cubicBezTo>
                  <a:cubicBezTo>
                    <a:pt x="221" y="996"/>
                    <a:pt x="209" y="989"/>
                    <a:pt x="197" y="989"/>
                  </a:cubicBezTo>
                  <a:close/>
                  <a:moveTo>
                    <a:pt x="5220" y="1081"/>
                  </a:moveTo>
                  <a:cubicBezTo>
                    <a:pt x="5205" y="1081"/>
                    <a:pt x="5188" y="1090"/>
                    <a:pt x="5183" y="1107"/>
                  </a:cubicBezTo>
                  <a:cubicBezTo>
                    <a:pt x="5170" y="1152"/>
                    <a:pt x="5147" y="1202"/>
                    <a:pt x="5128" y="1247"/>
                  </a:cubicBezTo>
                  <a:cubicBezTo>
                    <a:pt x="5117" y="1264"/>
                    <a:pt x="5122" y="1289"/>
                    <a:pt x="5144" y="1300"/>
                  </a:cubicBezTo>
                  <a:cubicBezTo>
                    <a:pt x="5147" y="1300"/>
                    <a:pt x="5156" y="1303"/>
                    <a:pt x="5161" y="1303"/>
                  </a:cubicBezTo>
                  <a:cubicBezTo>
                    <a:pt x="5175" y="1303"/>
                    <a:pt x="5189" y="1292"/>
                    <a:pt x="5192" y="1280"/>
                  </a:cubicBezTo>
                  <a:cubicBezTo>
                    <a:pt x="5217" y="1233"/>
                    <a:pt x="5239" y="1183"/>
                    <a:pt x="5256" y="1133"/>
                  </a:cubicBezTo>
                  <a:cubicBezTo>
                    <a:pt x="5262" y="1110"/>
                    <a:pt x="5253" y="1091"/>
                    <a:pt x="5231" y="1082"/>
                  </a:cubicBezTo>
                  <a:cubicBezTo>
                    <a:pt x="5228" y="1081"/>
                    <a:pt x="5224" y="1081"/>
                    <a:pt x="5220" y="1081"/>
                  </a:cubicBezTo>
                  <a:close/>
                  <a:moveTo>
                    <a:pt x="2296" y="1200"/>
                  </a:moveTo>
                  <a:cubicBezTo>
                    <a:pt x="2283" y="1200"/>
                    <a:pt x="2269" y="1208"/>
                    <a:pt x="2260" y="1219"/>
                  </a:cubicBezTo>
                  <a:cubicBezTo>
                    <a:pt x="2235" y="1258"/>
                    <a:pt x="2226" y="1292"/>
                    <a:pt x="2226" y="1331"/>
                  </a:cubicBezTo>
                  <a:cubicBezTo>
                    <a:pt x="2226" y="1356"/>
                    <a:pt x="2229" y="1378"/>
                    <a:pt x="2240" y="1403"/>
                  </a:cubicBezTo>
                  <a:cubicBezTo>
                    <a:pt x="2246" y="1417"/>
                    <a:pt x="2260" y="1428"/>
                    <a:pt x="2277" y="1428"/>
                  </a:cubicBezTo>
                  <a:cubicBezTo>
                    <a:pt x="2285" y="1428"/>
                    <a:pt x="2290" y="1428"/>
                    <a:pt x="2290" y="1420"/>
                  </a:cubicBezTo>
                  <a:cubicBezTo>
                    <a:pt x="2313" y="1412"/>
                    <a:pt x="2321" y="1389"/>
                    <a:pt x="2316" y="1370"/>
                  </a:cubicBezTo>
                  <a:cubicBezTo>
                    <a:pt x="2310" y="1356"/>
                    <a:pt x="2304" y="1342"/>
                    <a:pt x="2304" y="1322"/>
                  </a:cubicBezTo>
                  <a:cubicBezTo>
                    <a:pt x="2304" y="1303"/>
                    <a:pt x="2313" y="1278"/>
                    <a:pt x="2327" y="1258"/>
                  </a:cubicBezTo>
                  <a:cubicBezTo>
                    <a:pt x="2338" y="1239"/>
                    <a:pt x="2330" y="1219"/>
                    <a:pt x="2313" y="1205"/>
                  </a:cubicBezTo>
                  <a:cubicBezTo>
                    <a:pt x="2308" y="1202"/>
                    <a:pt x="2302" y="1200"/>
                    <a:pt x="2296" y="1200"/>
                  </a:cubicBezTo>
                  <a:close/>
                  <a:moveTo>
                    <a:pt x="373" y="1241"/>
                  </a:moveTo>
                  <a:cubicBezTo>
                    <a:pt x="364" y="1241"/>
                    <a:pt x="356" y="1244"/>
                    <a:pt x="349" y="1250"/>
                  </a:cubicBezTo>
                  <a:cubicBezTo>
                    <a:pt x="332" y="1264"/>
                    <a:pt x="329" y="1289"/>
                    <a:pt x="343" y="1305"/>
                  </a:cubicBezTo>
                  <a:cubicBezTo>
                    <a:pt x="377" y="1347"/>
                    <a:pt x="413" y="1389"/>
                    <a:pt x="446" y="1428"/>
                  </a:cubicBezTo>
                  <a:cubicBezTo>
                    <a:pt x="455" y="1439"/>
                    <a:pt x="463" y="1442"/>
                    <a:pt x="474" y="1442"/>
                  </a:cubicBezTo>
                  <a:cubicBezTo>
                    <a:pt x="483" y="1442"/>
                    <a:pt x="491" y="1442"/>
                    <a:pt x="502" y="1431"/>
                  </a:cubicBezTo>
                  <a:cubicBezTo>
                    <a:pt x="519" y="1417"/>
                    <a:pt x="519" y="1392"/>
                    <a:pt x="505" y="1375"/>
                  </a:cubicBezTo>
                  <a:cubicBezTo>
                    <a:pt x="472" y="1336"/>
                    <a:pt x="435" y="1297"/>
                    <a:pt x="405" y="1258"/>
                  </a:cubicBezTo>
                  <a:cubicBezTo>
                    <a:pt x="396" y="1247"/>
                    <a:pt x="384" y="1241"/>
                    <a:pt x="373" y="1241"/>
                  </a:cubicBezTo>
                  <a:close/>
                  <a:moveTo>
                    <a:pt x="2823" y="1265"/>
                  </a:moveTo>
                  <a:cubicBezTo>
                    <a:pt x="2806" y="1265"/>
                    <a:pt x="2789" y="1278"/>
                    <a:pt x="2784" y="1294"/>
                  </a:cubicBezTo>
                  <a:cubicBezTo>
                    <a:pt x="2773" y="1336"/>
                    <a:pt x="2756" y="1386"/>
                    <a:pt x="2731" y="1431"/>
                  </a:cubicBezTo>
                  <a:cubicBezTo>
                    <a:pt x="2720" y="1448"/>
                    <a:pt x="2728" y="1473"/>
                    <a:pt x="2748" y="1484"/>
                  </a:cubicBezTo>
                  <a:cubicBezTo>
                    <a:pt x="2751" y="1487"/>
                    <a:pt x="2759" y="1490"/>
                    <a:pt x="2765" y="1490"/>
                  </a:cubicBezTo>
                  <a:cubicBezTo>
                    <a:pt x="2779" y="1490"/>
                    <a:pt x="2793" y="1484"/>
                    <a:pt x="2801" y="1470"/>
                  </a:cubicBezTo>
                  <a:cubicBezTo>
                    <a:pt x="2829" y="1417"/>
                    <a:pt x="2846" y="1364"/>
                    <a:pt x="2860" y="1317"/>
                  </a:cubicBezTo>
                  <a:cubicBezTo>
                    <a:pt x="2868" y="1294"/>
                    <a:pt x="2851" y="1275"/>
                    <a:pt x="2832" y="1266"/>
                  </a:cubicBezTo>
                  <a:cubicBezTo>
                    <a:pt x="2829" y="1266"/>
                    <a:pt x="2826" y="1265"/>
                    <a:pt x="2823" y="1265"/>
                  </a:cubicBezTo>
                  <a:close/>
                  <a:moveTo>
                    <a:pt x="5087" y="1357"/>
                  </a:moveTo>
                  <a:cubicBezTo>
                    <a:pt x="5074" y="1357"/>
                    <a:pt x="5061" y="1364"/>
                    <a:pt x="5052" y="1375"/>
                  </a:cubicBezTo>
                  <a:cubicBezTo>
                    <a:pt x="5024" y="1417"/>
                    <a:pt x="4994" y="1459"/>
                    <a:pt x="4963" y="1498"/>
                  </a:cubicBezTo>
                  <a:cubicBezTo>
                    <a:pt x="4949" y="1515"/>
                    <a:pt x="4949" y="1540"/>
                    <a:pt x="4966" y="1554"/>
                  </a:cubicBezTo>
                  <a:cubicBezTo>
                    <a:pt x="4974" y="1559"/>
                    <a:pt x="4980" y="1565"/>
                    <a:pt x="4991" y="1565"/>
                  </a:cubicBezTo>
                  <a:cubicBezTo>
                    <a:pt x="5002" y="1565"/>
                    <a:pt x="5010" y="1557"/>
                    <a:pt x="5022" y="1548"/>
                  </a:cubicBezTo>
                  <a:cubicBezTo>
                    <a:pt x="5058" y="1506"/>
                    <a:pt x="5089" y="1467"/>
                    <a:pt x="5119" y="1420"/>
                  </a:cubicBezTo>
                  <a:cubicBezTo>
                    <a:pt x="5133" y="1400"/>
                    <a:pt x="5128" y="1378"/>
                    <a:pt x="5108" y="1364"/>
                  </a:cubicBezTo>
                  <a:cubicBezTo>
                    <a:pt x="5101" y="1359"/>
                    <a:pt x="5094" y="1357"/>
                    <a:pt x="5087" y="1357"/>
                  </a:cubicBezTo>
                  <a:close/>
                  <a:moveTo>
                    <a:pt x="2372" y="1471"/>
                  </a:moveTo>
                  <a:cubicBezTo>
                    <a:pt x="2361" y="1471"/>
                    <a:pt x="2351" y="1475"/>
                    <a:pt x="2343" y="1484"/>
                  </a:cubicBezTo>
                  <a:cubicBezTo>
                    <a:pt x="2330" y="1501"/>
                    <a:pt x="2330" y="1526"/>
                    <a:pt x="2346" y="1540"/>
                  </a:cubicBezTo>
                  <a:cubicBezTo>
                    <a:pt x="2383" y="1573"/>
                    <a:pt x="2430" y="1601"/>
                    <a:pt x="2483" y="1635"/>
                  </a:cubicBezTo>
                  <a:cubicBezTo>
                    <a:pt x="2491" y="1637"/>
                    <a:pt x="2497" y="1640"/>
                    <a:pt x="2505" y="1640"/>
                  </a:cubicBezTo>
                  <a:cubicBezTo>
                    <a:pt x="2519" y="1640"/>
                    <a:pt x="2533" y="1635"/>
                    <a:pt x="2536" y="1615"/>
                  </a:cubicBezTo>
                  <a:cubicBezTo>
                    <a:pt x="2547" y="1598"/>
                    <a:pt x="2542" y="1573"/>
                    <a:pt x="2522" y="1565"/>
                  </a:cubicBezTo>
                  <a:cubicBezTo>
                    <a:pt x="2472" y="1537"/>
                    <a:pt x="2430" y="1509"/>
                    <a:pt x="2399" y="1481"/>
                  </a:cubicBezTo>
                  <a:cubicBezTo>
                    <a:pt x="2391" y="1475"/>
                    <a:pt x="2381" y="1471"/>
                    <a:pt x="2372" y="1471"/>
                  </a:cubicBezTo>
                  <a:close/>
                  <a:moveTo>
                    <a:pt x="583" y="1474"/>
                  </a:moveTo>
                  <a:cubicBezTo>
                    <a:pt x="573" y="1474"/>
                    <a:pt x="562" y="1478"/>
                    <a:pt x="555" y="1487"/>
                  </a:cubicBezTo>
                  <a:cubicBezTo>
                    <a:pt x="541" y="1504"/>
                    <a:pt x="541" y="1529"/>
                    <a:pt x="558" y="1543"/>
                  </a:cubicBezTo>
                  <a:cubicBezTo>
                    <a:pt x="597" y="1582"/>
                    <a:pt x="636" y="1615"/>
                    <a:pt x="678" y="1651"/>
                  </a:cubicBezTo>
                  <a:cubicBezTo>
                    <a:pt x="684" y="1657"/>
                    <a:pt x="692" y="1663"/>
                    <a:pt x="700" y="1663"/>
                  </a:cubicBezTo>
                  <a:cubicBezTo>
                    <a:pt x="711" y="1663"/>
                    <a:pt x="723" y="1657"/>
                    <a:pt x="734" y="1643"/>
                  </a:cubicBezTo>
                  <a:cubicBezTo>
                    <a:pt x="748" y="1626"/>
                    <a:pt x="742" y="1601"/>
                    <a:pt x="725" y="1587"/>
                  </a:cubicBezTo>
                  <a:lnTo>
                    <a:pt x="611" y="1484"/>
                  </a:lnTo>
                  <a:cubicBezTo>
                    <a:pt x="603" y="1477"/>
                    <a:pt x="593" y="1474"/>
                    <a:pt x="583" y="1474"/>
                  </a:cubicBezTo>
                  <a:close/>
                  <a:moveTo>
                    <a:pt x="2681" y="1538"/>
                  </a:moveTo>
                  <a:cubicBezTo>
                    <a:pt x="2669" y="1538"/>
                    <a:pt x="2656" y="1544"/>
                    <a:pt x="2648" y="1554"/>
                  </a:cubicBezTo>
                  <a:cubicBezTo>
                    <a:pt x="2617" y="1596"/>
                    <a:pt x="2581" y="1629"/>
                    <a:pt x="2542" y="1665"/>
                  </a:cubicBezTo>
                  <a:cubicBezTo>
                    <a:pt x="2525" y="1679"/>
                    <a:pt x="2525" y="1704"/>
                    <a:pt x="2539" y="1721"/>
                  </a:cubicBezTo>
                  <a:cubicBezTo>
                    <a:pt x="2546" y="1730"/>
                    <a:pt x="2556" y="1734"/>
                    <a:pt x="2567" y="1734"/>
                  </a:cubicBezTo>
                  <a:cubicBezTo>
                    <a:pt x="2577" y="1734"/>
                    <a:pt x="2587" y="1731"/>
                    <a:pt x="2595" y="1724"/>
                  </a:cubicBezTo>
                  <a:lnTo>
                    <a:pt x="2620" y="1699"/>
                  </a:lnTo>
                  <a:cubicBezTo>
                    <a:pt x="2622" y="1699"/>
                    <a:pt x="2622" y="1699"/>
                    <a:pt x="2625" y="1704"/>
                  </a:cubicBezTo>
                  <a:cubicBezTo>
                    <a:pt x="2673" y="1724"/>
                    <a:pt x="2720" y="1741"/>
                    <a:pt x="2776" y="1763"/>
                  </a:cubicBezTo>
                  <a:cubicBezTo>
                    <a:pt x="2779" y="1766"/>
                    <a:pt x="2787" y="1766"/>
                    <a:pt x="2790" y="1766"/>
                  </a:cubicBezTo>
                  <a:cubicBezTo>
                    <a:pt x="2807" y="1766"/>
                    <a:pt x="2821" y="1755"/>
                    <a:pt x="2832" y="1735"/>
                  </a:cubicBezTo>
                  <a:cubicBezTo>
                    <a:pt x="2840" y="1718"/>
                    <a:pt x="2829" y="1693"/>
                    <a:pt x="2807" y="1685"/>
                  </a:cubicBezTo>
                  <a:cubicBezTo>
                    <a:pt x="2762" y="1668"/>
                    <a:pt x="2720" y="1654"/>
                    <a:pt x="2681" y="1637"/>
                  </a:cubicBezTo>
                  <a:cubicBezTo>
                    <a:pt x="2689" y="1626"/>
                    <a:pt x="2701" y="1615"/>
                    <a:pt x="2709" y="1601"/>
                  </a:cubicBezTo>
                  <a:cubicBezTo>
                    <a:pt x="2723" y="1584"/>
                    <a:pt x="2720" y="1559"/>
                    <a:pt x="2703" y="1545"/>
                  </a:cubicBezTo>
                  <a:cubicBezTo>
                    <a:pt x="2697" y="1540"/>
                    <a:pt x="2689" y="1538"/>
                    <a:pt x="2681" y="1538"/>
                  </a:cubicBezTo>
                  <a:close/>
                  <a:moveTo>
                    <a:pt x="4882" y="1597"/>
                  </a:moveTo>
                  <a:cubicBezTo>
                    <a:pt x="4872" y="1597"/>
                    <a:pt x="4862" y="1600"/>
                    <a:pt x="4854" y="1607"/>
                  </a:cubicBezTo>
                  <a:cubicBezTo>
                    <a:pt x="4815" y="1640"/>
                    <a:pt x="4779" y="1671"/>
                    <a:pt x="4737" y="1699"/>
                  </a:cubicBezTo>
                  <a:cubicBezTo>
                    <a:pt x="4718" y="1713"/>
                    <a:pt x="4712" y="1738"/>
                    <a:pt x="4726" y="1755"/>
                  </a:cubicBezTo>
                  <a:cubicBezTo>
                    <a:pt x="4732" y="1766"/>
                    <a:pt x="4743" y="1774"/>
                    <a:pt x="4757" y="1774"/>
                  </a:cubicBezTo>
                  <a:cubicBezTo>
                    <a:pt x="4765" y="1774"/>
                    <a:pt x="4773" y="1769"/>
                    <a:pt x="4779" y="1766"/>
                  </a:cubicBezTo>
                  <a:cubicBezTo>
                    <a:pt x="4824" y="1735"/>
                    <a:pt x="4868" y="1699"/>
                    <a:pt x="4907" y="1665"/>
                  </a:cubicBezTo>
                  <a:cubicBezTo>
                    <a:pt x="4924" y="1651"/>
                    <a:pt x="4924" y="1626"/>
                    <a:pt x="4910" y="1610"/>
                  </a:cubicBezTo>
                  <a:cubicBezTo>
                    <a:pt x="4903" y="1601"/>
                    <a:pt x="4892" y="1597"/>
                    <a:pt x="4882" y="1597"/>
                  </a:cubicBezTo>
                  <a:close/>
                  <a:moveTo>
                    <a:pt x="828" y="1676"/>
                  </a:moveTo>
                  <a:cubicBezTo>
                    <a:pt x="815" y="1676"/>
                    <a:pt x="801" y="1682"/>
                    <a:pt x="792" y="1693"/>
                  </a:cubicBezTo>
                  <a:cubicBezTo>
                    <a:pt x="781" y="1710"/>
                    <a:pt x="784" y="1735"/>
                    <a:pt x="803" y="1749"/>
                  </a:cubicBezTo>
                  <a:cubicBezTo>
                    <a:pt x="845" y="1777"/>
                    <a:pt x="893" y="1805"/>
                    <a:pt x="937" y="1833"/>
                  </a:cubicBezTo>
                  <a:cubicBezTo>
                    <a:pt x="946" y="1836"/>
                    <a:pt x="951" y="1838"/>
                    <a:pt x="960" y="1838"/>
                  </a:cubicBezTo>
                  <a:cubicBezTo>
                    <a:pt x="974" y="1838"/>
                    <a:pt x="985" y="1833"/>
                    <a:pt x="990" y="1816"/>
                  </a:cubicBezTo>
                  <a:cubicBezTo>
                    <a:pt x="1002" y="1796"/>
                    <a:pt x="999" y="1774"/>
                    <a:pt x="976" y="1763"/>
                  </a:cubicBezTo>
                  <a:cubicBezTo>
                    <a:pt x="932" y="1738"/>
                    <a:pt x="890" y="1710"/>
                    <a:pt x="848" y="1682"/>
                  </a:cubicBezTo>
                  <a:cubicBezTo>
                    <a:pt x="842" y="1678"/>
                    <a:pt x="835" y="1676"/>
                    <a:pt x="828" y="1676"/>
                  </a:cubicBezTo>
                  <a:close/>
                  <a:moveTo>
                    <a:pt x="2944" y="1735"/>
                  </a:moveTo>
                  <a:cubicBezTo>
                    <a:pt x="2925" y="1735"/>
                    <a:pt x="2909" y="1743"/>
                    <a:pt x="2901" y="1763"/>
                  </a:cubicBezTo>
                  <a:cubicBezTo>
                    <a:pt x="2899" y="1783"/>
                    <a:pt x="2910" y="1805"/>
                    <a:pt x="2929" y="1810"/>
                  </a:cubicBezTo>
                  <a:cubicBezTo>
                    <a:pt x="2980" y="1824"/>
                    <a:pt x="3030" y="1838"/>
                    <a:pt x="3083" y="1852"/>
                  </a:cubicBezTo>
                  <a:cubicBezTo>
                    <a:pt x="3086" y="1858"/>
                    <a:pt x="3091" y="1858"/>
                    <a:pt x="3094" y="1858"/>
                  </a:cubicBezTo>
                  <a:cubicBezTo>
                    <a:pt x="3108" y="1858"/>
                    <a:pt x="3125" y="1847"/>
                    <a:pt x="3127" y="1824"/>
                  </a:cubicBezTo>
                  <a:cubicBezTo>
                    <a:pt x="3136" y="1805"/>
                    <a:pt x="3122" y="1783"/>
                    <a:pt x="3099" y="1777"/>
                  </a:cubicBezTo>
                  <a:cubicBezTo>
                    <a:pt x="3049" y="1763"/>
                    <a:pt x="2996" y="1749"/>
                    <a:pt x="2952" y="1735"/>
                  </a:cubicBezTo>
                  <a:cubicBezTo>
                    <a:pt x="2949" y="1735"/>
                    <a:pt x="2946" y="1735"/>
                    <a:pt x="2944" y="1735"/>
                  </a:cubicBezTo>
                  <a:close/>
                  <a:moveTo>
                    <a:pt x="2446" y="1755"/>
                  </a:moveTo>
                  <a:cubicBezTo>
                    <a:pt x="2438" y="1755"/>
                    <a:pt x="2431" y="1758"/>
                    <a:pt x="2424" y="1763"/>
                  </a:cubicBezTo>
                  <a:cubicBezTo>
                    <a:pt x="2383" y="1791"/>
                    <a:pt x="2341" y="1816"/>
                    <a:pt x="2296" y="1838"/>
                  </a:cubicBezTo>
                  <a:cubicBezTo>
                    <a:pt x="2274" y="1849"/>
                    <a:pt x="2268" y="1872"/>
                    <a:pt x="2277" y="1891"/>
                  </a:cubicBezTo>
                  <a:cubicBezTo>
                    <a:pt x="2285" y="1905"/>
                    <a:pt x="2299" y="1914"/>
                    <a:pt x="2313" y="1914"/>
                  </a:cubicBezTo>
                  <a:cubicBezTo>
                    <a:pt x="2318" y="1914"/>
                    <a:pt x="2327" y="1914"/>
                    <a:pt x="2330" y="1908"/>
                  </a:cubicBezTo>
                  <a:cubicBezTo>
                    <a:pt x="2380" y="1886"/>
                    <a:pt x="2424" y="1861"/>
                    <a:pt x="2469" y="1830"/>
                  </a:cubicBezTo>
                  <a:cubicBezTo>
                    <a:pt x="2486" y="1816"/>
                    <a:pt x="2494" y="1791"/>
                    <a:pt x="2480" y="1774"/>
                  </a:cubicBezTo>
                  <a:cubicBezTo>
                    <a:pt x="2471" y="1762"/>
                    <a:pt x="2458" y="1755"/>
                    <a:pt x="2446" y="1755"/>
                  </a:cubicBezTo>
                  <a:close/>
                  <a:moveTo>
                    <a:pt x="4623" y="1772"/>
                  </a:moveTo>
                  <a:cubicBezTo>
                    <a:pt x="4617" y="1772"/>
                    <a:pt x="4610" y="1774"/>
                    <a:pt x="4603" y="1777"/>
                  </a:cubicBezTo>
                  <a:cubicBezTo>
                    <a:pt x="4559" y="1796"/>
                    <a:pt x="4511" y="1819"/>
                    <a:pt x="4464" y="1836"/>
                  </a:cubicBezTo>
                  <a:cubicBezTo>
                    <a:pt x="4444" y="1844"/>
                    <a:pt x="4433" y="1863"/>
                    <a:pt x="4439" y="1886"/>
                  </a:cubicBezTo>
                  <a:cubicBezTo>
                    <a:pt x="4447" y="1903"/>
                    <a:pt x="4461" y="1914"/>
                    <a:pt x="4478" y="1914"/>
                  </a:cubicBezTo>
                  <a:cubicBezTo>
                    <a:pt x="4486" y="1914"/>
                    <a:pt x="4489" y="1914"/>
                    <a:pt x="4492" y="1908"/>
                  </a:cubicBezTo>
                  <a:cubicBezTo>
                    <a:pt x="4542" y="1891"/>
                    <a:pt x="4589" y="1869"/>
                    <a:pt x="4639" y="1847"/>
                  </a:cubicBezTo>
                  <a:cubicBezTo>
                    <a:pt x="4659" y="1836"/>
                    <a:pt x="4667" y="1816"/>
                    <a:pt x="4656" y="1794"/>
                  </a:cubicBezTo>
                  <a:cubicBezTo>
                    <a:pt x="4648" y="1780"/>
                    <a:pt x="4637" y="1772"/>
                    <a:pt x="4623" y="1772"/>
                  </a:cubicBezTo>
                  <a:close/>
                  <a:moveTo>
                    <a:pt x="3242" y="1815"/>
                  </a:moveTo>
                  <a:cubicBezTo>
                    <a:pt x="3227" y="1815"/>
                    <a:pt x="3210" y="1828"/>
                    <a:pt x="3206" y="1847"/>
                  </a:cubicBezTo>
                  <a:cubicBezTo>
                    <a:pt x="3203" y="1863"/>
                    <a:pt x="3217" y="1886"/>
                    <a:pt x="3236" y="1891"/>
                  </a:cubicBezTo>
                  <a:cubicBezTo>
                    <a:pt x="3286" y="1905"/>
                    <a:pt x="3337" y="1916"/>
                    <a:pt x="3390" y="1928"/>
                  </a:cubicBezTo>
                  <a:lnTo>
                    <a:pt x="3398" y="1928"/>
                  </a:lnTo>
                  <a:cubicBezTo>
                    <a:pt x="3415" y="1928"/>
                    <a:pt x="3431" y="1914"/>
                    <a:pt x="3434" y="1894"/>
                  </a:cubicBezTo>
                  <a:cubicBezTo>
                    <a:pt x="3440" y="1875"/>
                    <a:pt x="3426" y="1852"/>
                    <a:pt x="3404" y="1849"/>
                  </a:cubicBezTo>
                  <a:cubicBezTo>
                    <a:pt x="3351" y="1836"/>
                    <a:pt x="3300" y="1824"/>
                    <a:pt x="3250" y="1816"/>
                  </a:cubicBezTo>
                  <a:cubicBezTo>
                    <a:pt x="3248" y="1815"/>
                    <a:pt x="3245" y="1815"/>
                    <a:pt x="3242" y="1815"/>
                  </a:cubicBezTo>
                  <a:close/>
                  <a:moveTo>
                    <a:pt x="1096" y="1830"/>
                  </a:moveTo>
                  <a:cubicBezTo>
                    <a:pt x="1081" y="1830"/>
                    <a:pt x="1068" y="1838"/>
                    <a:pt x="1060" y="1852"/>
                  </a:cubicBezTo>
                  <a:cubicBezTo>
                    <a:pt x="1055" y="1875"/>
                    <a:pt x="1060" y="1894"/>
                    <a:pt x="1082" y="1905"/>
                  </a:cubicBezTo>
                  <a:cubicBezTo>
                    <a:pt x="1130" y="1930"/>
                    <a:pt x="1183" y="1947"/>
                    <a:pt x="1230" y="1964"/>
                  </a:cubicBezTo>
                  <a:cubicBezTo>
                    <a:pt x="1236" y="1969"/>
                    <a:pt x="1241" y="1969"/>
                    <a:pt x="1244" y="1969"/>
                  </a:cubicBezTo>
                  <a:cubicBezTo>
                    <a:pt x="1258" y="1969"/>
                    <a:pt x="1278" y="1958"/>
                    <a:pt x="1281" y="1936"/>
                  </a:cubicBezTo>
                  <a:cubicBezTo>
                    <a:pt x="1286" y="1916"/>
                    <a:pt x="1278" y="1894"/>
                    <a:pt x="1255" y="1889"/>
                  </a:cubicBezTo>
                  <a:cubicBezTo>
                    <a:pt x="1208" y="1872"/>
                    <a:pt x="1158" y="1852"/>
                    <a:pt x="1113" y="1833"/>
                  </a:cubicBezTo>
                  <a:cubicBezTo>
                    <a:pt x="1107" y="1831"/>
                    <a:pt x="1102" y="1830"/>
                    <a:pt x="1096" y="1830"/>
                  </a:cubicBezTo>
                  <a:close/>
                  <a:moveTo>
                    <a:pt x="3546" y="1877"/>
                  </a:moveTo>
                  <a:cubicBezTo>
                    <a:pt x="3526" y="1877"/>
                    <a:pt x="3509" y="1890"/>
                    <a:pt x="3504" y="1908"/>
                  </a:cubicBezTo>
                  <a:cubicBezTo>
                    <a:pt x="3501" y="1930"/>
                    <a:pt x="3515" y="1950"/>
                    <a:pt x="3537" y="1956"/>
                  </a:cubicBezTo>
                  <a:lnTo>
                    <a:pt x="3568" y="1961"/>
                  </a:lnTo>
                  <a:cubicBezTo>
                    <a:pt x="3613" y="1969"/>
                    <a:pt x="3655" y="1975"/>
                    <a:pt x="3697" y="1983"/>
                  </a:cubicBezTo>
                  <a:lnTo>
                    <a:pt x="3705" y="1983"/>
                  </a:lnTo>
                  <a:cubicBezTo>
                    <a:pt x="3724" y="1983"/>
                    <a:pt x="3741" y="1969"/>
                    <a:pt x="3736" y="1950"/>
                  </a:cubicBezTo>
                  <a:cubicBezTo>
                    <a:pt x="3738" y="1930"/>
                    <a:pt x="3722" y="1908"/>
                    <a:pt x="3699" y="1905"/>
                  </a:cubicBezTo>
                  <a:cubicBezTo>
                    <a:pt x="3663" y="1900"/>
                    <a:pt x="3621" y="1891"/>
                    <a:pt x="3579" y="1886"/>
                  </a:cubicBezTo>
                  <a:lnTo>
                    <a:pt x="3551" y="1877"/>
                  </a:lnTo>
                  <a:cubicBezTo>
                    <a:pt x="3550" y="1877"/>
                    <a:pt x="3548" y="1877"/>
                    <a:pt x="3546" y="1877"/>
                  </a:cubicBezTo>
                  <a:close/>
                  <a:moveTo>
                    <a:pt x="4331" y="1875"/>
                  </a:moveTo>
                  <a:cubicBezTo>
                    <a:pt x="4328" y="1875"/>
                    <a:pt x="4325" y="1876"/>
                    <a:pt x="4321" y="1877"/>
                  </a:cubicBezTo>
                  <a:cubicBezTo>
                    <a:pt x="4271" y="1889"/>
                    <a:pt x="4224" y="1900"/>
                    <a:pt x="4171" y="1905"/>
                  </a:cubicBezTo>
                  <a:cubicBezTo>
                    <a:pt x="4151" y="1908"/>
                    <a:pt x="4132" y="1930"/>
                    <a:pt x="4137" y="1950"/>
                  </a:cubicBezTo>
                  <a:cubicBezTo>
                    <a:pt x="4140" y="1972"/>
                    <a:pt x="4154" y="1986"/>
                    <a:pt x="4174" y="1986"/>
                  </a:cubicBezTo>
                  <a:cubicBezTo>
                    <a:pt x="4179" y="1986"/>
                    <a:pt x="4179" y="1986"/>
                    <a:pt x="4182" y="1983"/>
                  </a:cubicBezTo>
                  <a:cubicBezTo>
                    <a:pt x="4235" y="1975"/>
                    <a:pt x="4285" y="1969"/>
                    <a:pt x="4338" y="1956"/>
                  </a:cubicBezTo>
                  <a:cubicBezTo>
                    <a:pt x="4355" y="1950"/>
                    <a:pt x="4374" y="1930"/>
                    <a:pt x="4366" y="1908"/>
                  </a:cubicBezTo>
                  <a:cubicBezTo>
                    <a:pt x="4364" y="1892"/>
                    <a:pt x="4348" y="1875"/>
                    <a:pt x="4331" y="1875"/>
                  </a:cubicBezTo>
                  <a:close/>
                  <a:moveTo>
                    <a:pt x="3860" y="1916"/>
                  </a:moveTo>
                  <a:cubicBezTo>
                    <a:pt x="3842" y="1916"/>
                    <a:pt x="3825" y="1935"/>
                    <a:pt x="3822" y="1956"/>
                  </a:cubicBezTo>
                  <a:cubicBezTo>
                    <a:pt x="3822" y="1975"/>
                    <a:pt x="3839" y="1992"/>
                    <a:pt x="3861" y="1997"/>
                  </a:cubicBezTo>
                  <a:cubicBezTo>
                    <a:pt x="3895" y="1997"/>
                    <a:pt x="3931" y="2000"/>
                    <a:pt x="3964" y="2000"/>
                  </a:cubicBezTo>
                  <a:cubicBezTo>
                    <a:pt x="3977" y="2000"/>
                    <a:pt x="3989" y="1999"/>
                    <a:pt x="4001" y="1999"/>
                  </a:cubicBezTo>
                  <a:cubicBezTo>
                    <a:pt x="4007" y="1999"/>
                    <a:pt x="4014" y="1999"/>
                    <a:pt x="4020" y="2000"/>
                  </a:cubicBezTo>
                  <a:cubicBezTo>
                    <a:pt x="4042" y="1997"/>
                    <a:pt x="4059" y="1978"/>
                    <a:pt x="4059" y="1958"/>
                  </a:cubicBezTo>
                  <a:cubicBezTo>
                    <a:pt x="4056" y="1936"/>
                    <a:pt x="4042" y="1922"/>
                    <a:pt x="4017" y="1919"/>
                  </a:cubicBezTo>
                  <a:cubicBezTo>
                    <a:pt x="3970" y="1919"/>
                    <a:pt x="3917" y="1919"/>
                    <a:pt x="3864" y="1916"/>
                  </a:cubicBezTo>
                  <a:cubicBezTo>
                    <a:pt x="3863" y="1916"/>
                    <a:pt x="3861" y="1916"/>
                    <a:pt x="3860" y="1916"/>
                  </a:cubicBezTo>
                  <a:close/>
                  <a:moveTo>
                    <a:pt x="2173" y="1897"/>
                  </a:moveTo>
                  <a:cubicBezTo>
                    <a:pt x="2168" y="1897"/>
                    <a:pt x="2164" y="1898"/>
                    <a:pt x="2159" y="1900"/>
                  </a:cubicBezTo>
                  <a:cubicBezTo>
                    <a:pt x="2112" y="1916"/>
                    <a:pt x="2062" y="1930"/>
                    <a:pt x="2011" y="1939"/>
                  </a:cubicBezTo>
                  <a:cubicBezTo>
                    <a:pt x="1992" y="1944"/>
                    <a:pt x="1975" y="1964"/>
                    <a:pt x="1981" y="1986"/>
                  </a:cubicBezTo>
                  <a:cubicBezTo>
                    <a:pt x="1984" y="2003"/>
                    <a:pt x="2003" y="2017"/>
                    <a:pt x="2020" y="2017"/>
                  </a:cubicBezTo>
                  <a:cubicBezTo>
                    <a:pt x="2020" y="2017"/>
                    <a:pt x="2023" y="2017"/>
                    <a:pt x="2025" y="2014"/>
                  </a:cubicBezTo>
                  <a:cubicBezTo>
                    <a:pt x="2078" y="2003"/>
                    <a:pt x="2134" y="1989"/>
                    <a:pt x="2182" y="1972"/>
                  </a:cubicBezTo>
                  <a:cubicBezTo>
                    <a:pt x="2204" y="1964"/>
                    <a:pt x="2215" y="1944"/>
                    <a:pt x="2207" y="1922"/>
                  </a:cubicBezTo>
                  <a:cubicBezTo>
                    <a:pt x="2202" y="1907"/>
                    <a:pt x="2188" y="1897"/>
                    <a:pt x="2173" y="1897"/>
                  </a:cubicBezTo>
                  <a:close/>
                  <a:moveTo>
                    <a:pt x="1389" y="1929"/>
                  </a:moveTo>
                  <a:cubicBezTo>
                    <a:pt x="1373" y="1929"/>
                    <a:pt x="1360" y="1942"/>
                    <a:pt x="1353" y="1961"/>
                  </a:cubicBezTo>
                  <a:cubicBezTo>
                    <a:pt x="1350" y="1983"/>
                    <a:pt x="1364" y="2000"/>
                    <a:pt x="1384" y="2006"/>
                  </a:cubicBezTo>
                  <a:cubicBezTo>
                    <a:pt x="1434" y="2020"/>
                    <a:pt x="1490" y="2028"/>
                    <a:pt x="1543" y="2034"/>
                  </a:cubicBezTo>
                  <a:lnTo>
                    <a:pt x="1548" y="2034"/>
                  </a:lnTo>
                  <a:cubicBezTo>
                    <a:pt x="1571" y="2034"/>
                    <a:pt x="1587" y="2020"/>
                    <a:pt x="1585" y="1995"/>
                  </a:cubicBezTo>
                  <a:cubicBezTo>
                    <a:pt x="1587" y="1975"/>
                    <a:pt x="1571" y="1958"/>
                    <a:pt x="1548" y="1953"/>
                  </a:cubicBezTo>
                  <a:cubicBezTo>
                    <a:pt x="1501" y="1950"/>
                    <a:pt x="1448" y="1939"/>
                    <a:pt x="1398" y="1930"/>
                  </a:cubicBezTo>
                  <a:cubicBezTo>
                    <a:pt x="1395" y="1930"/>
                    <a:pt x="1392" y="1929"/>
                    <a:pt x="1389" y="1929"/>
                  </a:cubicBezTo>
                  <a:close/>
                  <a:moveTo>
                    <a:pt x="1863" y="1961"/>
                  </a:moveTo>
                  <a:cubicBezTo>
                    <a:pt x="1861" y="1961"/>
                    <a:pt x="1860" y="1961"/>
                    <a:pt x="1858" y="1961"/>
                  </a:cubicBezTo>
                  <a:cubicBezTo>
                    <a:pt x="1816" y="1964"/>
                    <a:pt x="1772" y="1969"/>
                    <a:pt x="1730" y="1969"/>
                  </a:cubicBezTo>
                  <a:lnTo>
                    <a:pt x="1705" y="1969"/>
                  </a:lnTo>
                  <a:cubicBezTo>
                    <a:pt x="1703" y="1969"/>
                    <a:pt x="1700" y="1969"/>
                    <a:pt x="1698" y="1969"/>
                  </a:cubicBezTo>
                  <a:cubicBezTo>
                    <a:pt x="1682" y="1969"/>
                    <a:pt x="1668" y="1988"/>
                    <a:pt x="1668" y="2006"/>
                  </a:cubicBezTo>
                  <a:cubicBezTo>
                    <a:pt x="1668" y="2028"/>
                    <a:pt x="1685" y="2045"/>
                    <a:pt x="1705" y="2045"/>
                  </a:cubicBezTo>
                  <a:lnTo>
                    <a:pt x="1730" y="2045"/>
                  </a:lnTo>
                  <a:cubicBezTo>
                    <a:pt x="1774" y="2045"/>
                    <a:pt x="1822" y="2042"/>
                    <a:pt x="1866" y="2039"/>
                  </a:cubicBezTo>
                  <a:cubicBezTo>
                    <a:pt x="1886" y="2039"/>
                    <a:pt x="1905" y="2017"/>
                    <a:pt x="1900" y="1997"/>
                  </a:cubicBezTo>
                  <a:cubicBezTo>
                    <a:pt x="1900" y="1977"/>
                    <a:pt x="1883" y="1961"/>
                    <a:pt x="1863" y="1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6895855" y="4049399"/>
              <a:ext cx="157053" cy="70669"/>
            </a:xfrm>
            <a:custGeom>
              <a:avLst/>
              <a:gdLst/>
              <a:ahLst/>
              <a:cxnLst/>
              <a:rect l="l" t="t" r="r" b="b"/>
              <a:pathLst>
                <a:path w="5107" h="2298" extrusionOk="0">
                  <a:moveTo>
                    <a:pt x="3581" y="1"/>
                  </a:moveTo>
                  <a:cubicBezTo>
                    <a:pt x="3571" y="1"/>
                    <a:pt x="3560" y="1"/>
                    <a:pt x="3549" y="2"/>
                  </a:cubicBezTo>
                  <a:lnTo>
                    <a:pt x="3547" y="41"/>
                  </a:lnTo>
                  <a:lnTo>
                    <a:pt x="3547" y="2"/>
                  </a:lnTo>
                  <a:cubicBezTo>
                    <a:pt x="3524" y="2"/>
                    <a:pt x="3510" y="18"/>
                    <a:pt x="3510" y="41"/>
                  </a:cubicBezTo>
                  <a:cubicBezTo>
                    <a:pt x="3510" y="60"/>
                    <a:pt x="3535" y="77"/>
                    <a:pt x="3555" y="77"/>
                  </a:cubicBezTo>
                  <a:cubicBezTo>
                    <a:pt x="3602" y="77"/>
                    <a:pt x="3655" y="83"/>
                    <a:pt x="3700" y="85"/>
                  </a:cubicBezTo>
                  <a:lnTo>
                    <a:pt x="3703" y="85"/>
                  </a:lnTo>
                  <a:cubicBezTo>
                    <a:pt x="3725" y="85"/>
                    <a:pt x="3742" y="66"/>
                    <a:pt x="3742" y="49"/>
                  </a:cubicBezTo>
                  <a:cubicBezTo>
                    <a:pt x="3745" y="30"/>
                    <a:pt x="3728" y="13"/>
                    <a:pt x="3706" y="7"/>
                  </a:cubicBezTo>
                  <a:cubicBezTo>
                    <a:pt x="3667" y="5"/>
                    <a:pt x="3625" y="1"/>
                    <a:pt x="3581" y="1"/>
                  </a:cubicBezTo>
                  <a:close/>
                  <a:moveTo>
                    <a:pt x="3395" y="7"/>
                  </a:moveTo>
                  <a:cubicBezTo>
                    <a:pt x="3393" y="7"/>
                    <a:pt x="3392" y="7"/>
                    <a:pt x="3390" y="7"/>
                  </a:cubicBezTo>
                  <a:cubicBezTo>
                    <a:pt x="3335" y="13"/>
                    <a:pt x="3282" y="21"/>
                    <a:pt x="3229" y="32"/>
                  </a:cubicBezTo>
                  <a:cubicBezTo>
                    <a:pt x="3209" y="35"/>
                    <a:pt x="3190" y="57"/>
                    <a:pt x="3198" y="77"/>
                  </a:cubicBezTo>
                  <a:cubicBezTo>
                    <a:pt x="3201" y="97"/>
                    <a:pt x="3217" y="111"/>
                    <a:pt x="3237" y="111"/>
                  </a:cubicBezTo>
                  <a:lnTo>
                    <a:pt x="3245" y="108"/>
                  </a:lnTo>
                  <a:cubicBezTo>
                    <a:pt x="3293" y="99"/>
                    <a:pt x="3343" y="91"/>
                    <a:pt x="3396" y="85"/>
                  </a:cubicBezTo>
                  <a:cubicBezTo>
                    <a:pt x="3418" y="85"/>
                    <a:pt x="3435" y="63"/>
                    <a:pt x="3432" y="44"/>
                  </a:cubicBezTo>
                  <a:cubicBezTo>
                    <a:pt x="3432" y="23"/>
                    <a:pt x="3413" y="7"/>
                    <a:pt x="3395" y="7"/>
                  </a:cubicBezTo>
                  <a:close/>
                  <a:moveTo>
                    <a:pt x="3859" y="21"/>
                  </a:moveTo>
                  <a:cubicBezTo>
                    <a:pt x="3839" y="21"/>
                    <a:pt x="3822" y="34"/>
                    <a:pt x="3817" y="52"/>
                  </a:cubicBezTo>
                  <a:cubicBezTo>
                    <a:pt x="3814" y="74"/>
                    <a:pt x="3828" y="97"/>
                    <a:pt x="3851" y="99"/>
                  </a:cubicBezTo>
                  <a:cubicBezTo>
                    <a:pt x="3901" y="105"/>
                    <a:pt x="3951" y="116"/>
                    <a:pt x="3999" y="130"/>
                  </a:cubicBezTo>
                  <a:cubicBezTo>
                    <a:pt x="4004" y="133"/>
                    <a:pt x="4007" y="133"/>
                    <a:pt x="4010" y="133"/>
                  </a:cubicBezTo>
                  <a:cubicBezTo>
                    <a:pt x="4026" y="133"/>
                    <a:pt x="4046" y="124"/>
                    <a:pt x="4049" y="105"/>
                  </a:cubicBezTo>
                  <a:cubicBezTo>
                    <a:pt x="4054" y="85"/>
                    <a:pt x="4040" y="63"/>
                    <a:pt x="4021" y="57"/>
                  </a:cubicBezTo>
                  <a:cubicBezTo>
                    <a:pt x="3971" y="44"/>
                    <a:pt x="3915" y="32"/>
                    <a:pt x="3865" y="21"/>
                  </a:cubicBezTo>
                  <a:cubicBezTo>
                    <a:pt x="3863" y="21"/>
                    <a:pt x="3861" y="21"/>
                    <a:pt x="3859" y="21"/>
                  </a:cubicBezTo>
                  <a:close/>
                  <a:moveTo>
                    <a:pt x="3086" y="80"/>
                  </a:moveTo>
                  <a:cubicBezTo>
                    <a:pt x="3081" y="80"/>
                    <a:pt x="3077" y="81"/>
                    <a:pt x="3072" y="83"/>
                  </a:cubicBezTo>
                  <a:cubicBezTo>
                    <a:pt x="3022" y="99"/>
                    <a:pt x="2972" y="124"/>
                    <a:pt x="2925" y="147"/>
                  </a:cubicBezTo>
                  <a:cubicBezTo>
                    <a:pt x="2905" y="158"/>
                    <a:pt x="2897" y="180"/>
                    <a:pt x="2908" y="200"/>
                  </a:cubicBezTo>
                  <a:cubicBezTo>
                    <a:pt x="2916" y="214"/>
                    <a:pt x="2930" y="222"/>
                    <a:pt x="2944" y="222"/>
                  </a:cubicBezTo>
                  <a:cubicBezTo>
                    <a:pt x="2950" y="222"/>
                    <a:pt x="2952" y="217"/>
                    <a:pt x="2961" y="217"/>
                  </a:cubicBezTo>
                  <a:cubicBezTo>
                    <a:pt x="3003" y="191"/>
                    <a:pt x="3047" y="172"/>
                    <a:pt x="3097" y="155"/>
                  </a:cubicBezTo>
                  <a:cubicBezTo>
                    <a:pt x="3117" y="147"/>
                    <a:pt x="3128" y="127"/>
                    <a:pt x="3120" y="105"/>
                  </a:cubicBezTo>
                  <a:cubicBezTo>
                    <a:pt x="3115" y="90"/>
                    <a:pt x="3101" y="80"/>
                    <a:pt x="3086" y="80"/>
                  </a:cubicBezTo>
                  <a:close/>
                  <a:moveTo>
                    <a:pt x="4160" y="106"/>
                  </a:moveTo>
                  <a:cubicBezTo>
                    <a:pt x="4145" y="106"/>
                    <a:pt x="4132" y="116"/>
                    <a:pt x="4124" y="130"/>
                  </a:cubicBezTo>
                  <a:cubicBezTo>
                    <a:pt x="4116" y="152"/>
                    <a:pt x="4124" y="175"/>
                    <a:pt x="4146" y="183"/>
                  </a:cubicBezTo>
                  <a:cubicBezTo>
                    <a:pt x="4194" y="200"/>
                    <a:pt x="4241" y="222"/>
                    <a:pt x="4286" y="244"/>
                  </a:cubicBezTo>
                  <a:cubicBezTo>
                    <a:pt x="4289" y="250"/>
                    <a:pt x="4297" y="253"/>
                    <a:pt x="4303" y="253"/>
                  </a:cubicBezTo>
                  <a:cubicBezTo>
                    <a:pt x="4317" y="253"/>
                    <a:pt x="4331" y="242"/>
                    <a:pt x="4342" y="228"/>
                  </a:cubicBezTo>
                  <a:cubicBezTo>
                    <a:pt x="4353" y="211"/>
                    <a:pt x="4345" y="186"/>
                    <a:pt x="4322" y="175"/>
                  </a:cubicBezTo>
                  <a:cubicBezTo>
                    <a:pt x="4278" y="152"/>
                    <a:pt x="4225" y="130"/>
                    <a:pt x="4177" y="111"/>
                  </a:cubicBezTo>
                  <a:cubicBezTo>
                    <a:pt x="4171" y="107"/>
                    <a:pt x="4165" y="106"/>
                    <a:pt x="4160" y="106"/>
                  </a:cubicBezTo>
                  <a:close/>
                  <a:moveTo>
                    <a:pt x="2810" y="227"/>
                  </a:moveTo>
                  <a:cubicBezTo>
                    <a:pt x="2801" y="227"/>
                    <a:pt x="2792" y="230"/>
                    <a:pt x="2785" y="236"/>
                  </a:cubicBezTo>
                  <a:cubicBezTo>
                    <a:pt x="2743" y="270"/>
                    <a:pt x="2701" y="306"/>
                    <a:pt x="2668" y="345"/>
                  </a:cubicBezTo>
                  <a:cubicBezTo>
                    <a:pt x="2654" y="364"/>
                    <a:pt x="2654" y="387"/>
                    <a:pt x="2671" y="401"/>
                  </a:cubicBezTo>
                  <a:cubicBezTo>
                    <a:pt x="2682" y="409"/>
                    <a:pt x="2687" y="412"/>
                    <a:pt x="2699" y="412"/>
                  </a:cubicBezTo>
                  <a:cubicBezTo>
                    <a:pt x="2710" y="412"/>
                    <a:pt x="2721" y="409"/>
                    <a:pt x="2726" y="401"/>
                  </a:cubicBezTo>
                  <a:cubicBezTo>
                    <a:pt x="2757" y="364"/>
                    <a:pt x="2796" y="328"/>
                    <a:pt x="2835" y="297"/>
                  </a:cubicBezTo>
                  <a:cubicBezTo>
                    <a:pt x="2852" y="283"/>
                    <a:pt x="2855" y="258"/>
                    <a:pt x="2841" y="242"/>
                  </a:cubicBezTo>
                  <a:cubicBezTo>
                    <a:pt x="2833" y="232"/>
                    <a:pt x="2821" y="227"/>
                    <a:pt x="2810" y="227"/>
                  </a:cubicBezTo>
                  <a:close/>
                  <a:moveTo>
                    <a:pt x="4436" y="254"/>
                  </a:moveTo>
                  <a:cubicBezTo>
                    <a:pt x="4423" y="254"/>
                    <a:pt x="4409" y="259"/>
                    <a:pt x="4400" y="270"/>
                  </a:cubicBezTo>
                  <a:cubicBezTo>
                    <a:pt x="4389" y="286"/>
                    <a:pt x="4395" y="311"/>
                    <a:pt x="4411" y="325"/>
                  </a:cubicBezTo>
                  <a:cubicBezTo>
                    <a:pt x="4453" y="353"/>
                    <a:pt x="4492" y="384"/>
                    <a:pt x="4529" y="420"/>
                  </a:cubicBezTo>
                  <a:cubicBezTo>
                    <a:pt x="4537" y="426"/>
                    <a:pt x="4548" y="431"/>
                    <a:pt x="4557" y="431"/>
                  </a:cubicBezTo>
                  <a:cubicBezTo>
                    <a:pt x="4568" y="431"/>
                    <a:pt x="4579" y="426"/>
                    <a:pt x="4584" y="415"/>
                  </a:cubicBezTo>
                  <a:cubicBezTo>
                    <a:pt x="4598" y="398"/>
                    <a:pt x="4598" y="376"/>
                    <a:pt x="4582" y="362"/>
                  </a:cubicBezTo>
                  <a:cubicBezTo>
                    <a:pt x="4540" y="323"/>
                    <a:pt x="4501" y="292"/>
                    <a:pt x="4456" y="258"/>
                  </a:cubicBezTo>
                  <a:cubicBezTo>
                    <a:pt x="4450" y="255"/>
                    <a:pt x="4443" y="254"/>
                    <a:pt x="4436" y="254"/>
                  </a:cubicBezTo>
                  <a:close/>
                  <a:moveTo>
                    <a:pt x="4673" y="463"/>
                  </a:moveTo>
                  <a:cubicBezTo>
                    <a:pt x="4664" y="463"/>
                    <a:pt x="4654" y="467"/>
                    <a:pt x="4646" y="473"/>
                  </a:cubicBezTo>
                  <a:cubicBezTo>
                    <a:pt x="4626" y="487"/>
                    <a:pt x="4626" y="509"/>
                    <a:pt x="4640" y="529"/>
                  </a:cubicBezTo>
                  <a:cubicBezTo>
                    <a:pt x="4674" y="565"/>
                    <a:pt x="4704" y="604"/>
                    <a:pt x="4735" y="646"/>
                  </a:cubicBezTo>
                  <a:cubicBezTo>
                    <a:pt x="4743" y="657"/>
                    <a:pt x="4752" y="663"/>
                    <a:pt x="4766" y="663"/>
                  </a:cubicBezTo>
                  <a:cubicBezTo>
                    <a:pt x="4774" y="663"/>
                    <a:pt x="4780" y="663"/>
                    <a:pt x="4791" y="657"/>
                  </a:cubicBezTo>
                  <a:cubicBezTo>
                    <a:pt x="4813" y="643"/>
                    <a:pt x="4816" y="618"/>
                    <a:pt x="4802" y="602"/>
                  </a:cubicBezTo>
                  <a:cubicBezTo>
                    <a:pt x="4771" y="557"/>
                    <a:pt x="4735" y="515"/>
                    <a:pt x="4702" y="476"/>
                  </a:cubicBezTo>
                  <a:cubicBezTo>
                    <a:pt x="4694" y="467"/>
                    <a:pt x="4684" y="463"/>
                    <a:pt x="4673" y="463"/>
                  </a:cubicBezTo>
                  <a:close/>
                  <a:moveTo>
                    <a:pt x="2604" y="457"/>
                  </a:moveTo>
                  <a:cubicBezTo>
                    <a:pt x="2591" y="457"/>
                    <a:pt x="2578" y="464"/>
                    <a:pt x="2570" y="476"/>
                  </a:cubicBezTo>
                  <a:cubicBezTo>
                    <a:pt x="2542" y="521"/>
                    <a:pt x="2517" y="574"/>
                    <a:pt x="2498" y="621"/>
                  </a:cubicBezTo>
                  <a:cubicBezTo>
                    <a:pt x="2487" y="643"/>
                    <a:pt x="2498" y="663"/>
                    <a:pt x="2517" y="674"/>
                  </a:cubicBezTo>
                  <a:cubicBezTo>
                    <a:pt x="2520" y="674"/>
                    <a:pt x="2526" y="677"/>
                    <a:pt x="2531" y="677"/>
                  </a:cubicBezTo>
                  <a:cubicBezTo>
                    <a:pt x="2548" y="677"/>
                    <a:pt x="2562" y="668"/>
                    <a:pt x="2567" y="646"/>
                  </a:cubicBezTo>
                  <a:cubicBezTo>
                    <a:pt x="2587" y="602"/>
                    <a:pt x="2609" y="554"/>
                    <a:pt x="2637" y="515"/>
                  </a:cubicBezTo>
                  <a:cubicBezTo>
                    <a:pt x="2646" y="495"/>
                    <a:pt x="2640" y="473"/>
                    <a:pt x="2623" y="462"/>
                  </a:cubicBezTo>
                  <a:cubicBezTo>
                    <a:pt x="2617" y="459"/>
                    <a:pt x="2611" y="457"/>
                    <a:pt x="2604" y="457"/>
                  </a:cubicBezTo>
                  <a:close/>
                  <a:moveTo>
                    <a:pt x="1535" y="669"/>
                  </a:moveTo>
                  <a:cubicBezTo>
                    <a:pt x="1505" y="669"/>
                    <a:pt x="1475" y="671"/>
                    <a:pt x="1446" y="674"/>
                  </a:cubicBezTo>
                  <a:cubicBezTo>
                    <a:pt x="1426" y="674"/>
                    <a:pt x="1407" y="696"/>
                    <a:pt x="1412" y="716"/>
                  </a:cubicBezTo>
                  <a:cubicBezTo>
                    <a:pt x="1412" y="738"/>
                    <a:pt x="1429" y="752"/>
                    <a:pt x="1451" y="752"/>
                  </a:cubicBezTo>
                  <a:cubicBezTo>
                    <a:pt x="1451" y="752"/>
                    <a:pt x="1454" y="752"/>
                    <a:pt x="1449" y="755"/>
                  </a:cubicBezTo>
                  <a:cubicBezTo>
                    <a:pt x="1475" y="750"/>
                    <a:pt x="1501" y="748"/>
                    <a:pt x="1527" y="748"/>
                  </a:cubicBezTo>
                  <a:cubicBezTo>
                    <a:pt x="1549" y="748"/>
                    <a:pt x="1571" y="750"/>
                    <a:pt x="1594" y="752"/>
                  </a:cubicBezTo>
                  <a:lnTo>
                    <a:pt x="1602" y="752"/>
                  </a:lnTo>
                  <a:cubicBezTo>
                    <a:pt x="1627" y="752"/>
                    <a:pt x="1641" y="733"/>
                    <a:pt x="1641" y="713"/>
                  </a:cubicBezTo>
                  <a:cubicBezTo>
                    <a:pt x="1641" y="691"/>
                    <a:pt x="1622" y="671"/>
                    <a:pt x="1599" y="671"/>
                  </a:cubicBezTo>
                  <a:cubicBezTo>
                    <a:pt x="1577" y="670"/>
                    <a:pt x="1556" y="669"/>
                    <a:pt x="1535" y="669"/>
                  </a:cubicBezTo>
                  <a:close/>
                  <a:moveTo>
                    <a:pt x="1762" y="677"/>
                  </a:moveTo>
                  <a:cubicBezTo>
                    <a:pt x="1745" y="677"/>
                    <a:pt x="1730" y="692"/>
                    <a:pt x="1725" y="713"/>
                  </a:cubicBezTo>
                  <a:cubicBezTo>
                    <a:pt x="1722" y="733"/>
                    <a:pt x="1739" y="752"/>
                    <a:pt x="1761" y="755"/>
                  </a:cubicBezTo>
                  <a:cubicBezTo>
                    <a:pt x="1814" y="758"/>
                    <a:pt x="1864" y="766"/>
                    <a:pt x="1915" y="772"/>
                  </a:cubicBezTo>
                  <a:lnTo>
                    <a:pt x="1920" y="772"/>
                  </a:lnTo>
                  <a:cubicBezTo>
                    <a:pt x="1940" y="772"/>
                    <a:pt x="1956" y="758"/>
                    <a:pt x="1959" y="741"/>
                  </a:cubicBezTo>
                  <a:cubicBezTo>
                    <a:pt x="1962" y="719"/>
                    <a:pt x="1945" y="699"/>
                    <a:pt x="1926" y="696"/>
                  </a:cubicBezTo>
                  <a:cubicBezTo>
                    <a:pt x="1876" y="688"/>
                    <a:pt x="1820" y="685"/>
                    <a:pt x="1767" y="677"/>
                  </a:cubicBezTo>
                  <a:cubicBezTo>
                    <a:pt x="1765" y="677"/>
                    <a:pt x="1764" y="677"/>
                    <a:pt x="1762" y="677"/>
                  </a:cubicBezTo>
                  <a:close/>
                  <a:moveTo>
                    <a:pt x="2076" y="716"/>
                  </a:moveTo>
                  <a:cubicBezTo>
                    <a:pt x="2056" y="716"/>
                    <a:pt x="2040" y="729"/>
                    <a:pt x="2037" y="747"/>
                  </a:cubicBezTo>
                  <a:cubicBezTo>
                    <a:pt x="2032" y="769"/>
                    <a:pt x="2046" y="788"/>
                    <a:pt x="2068" y="794"/>
                  </a:cubicBezTo>
                  <a:cubicBezTo>
                    <a:pt x="2115" y="802"/>
                    <a:pt x="2168" y="814"/>
                    <a:pt x="2219" y="825"/>
                  </a:cubicBezTo>
                  <a:cubicBezTo>
                    <a:pt x="2221" y="827"/>
                    <a:pt x="2224" y="827"/>
                    <a:pt x="2227" y="827"/>
                  </a:cubicBezTo>
                  <a:cubicBezTo>
                    <a:pt x="2247" y="827"/>
                    <a:pt x="2263" y="814"/>
                    <a:pt x="2269" y="794"/>
                  </a:cubicBezTo>
                  <a:cubicBezTo>
                    <a:pt x="2274" y="772"/>
                    <a:pt x="2261" y="755"/>
                    <a:pt x="2238" y="747"/>
                  </a:cubicBezTo>
                  <a:cubicBezTo>
                    <a:pt x="2191" y="735"/>
                    <a:pt x="2138" y="727"/>
                    <a:pt x="2082" y="716"/>
                  </a:cubicBezTo>
                  <a:cubicBezTo>
                    <a:pt x="2080" y="716"/>
                    <a:pt x="2078" y="716"/>
                    <a:pt x="2076" y="716"/>
                  </a:cubicBezTo>
                  <a:close/>
                  <a:moveTo>
                    <a:pt x="1296" y="701"/>
                  </a:moveTo>
                  <a:cubicBezTo>
                    <a:pt x="1293" y="701"/>
                    <a:pt x="1290" y="701"/>
                    <a:pt x="1287" y="702"/>
                  </a:cubicBezTo>
                  <a:cubicBezTo>
                    <a:pt x="1234" y="713"/>
                    <a:pt x="1181" y="733"/>
                    <a:pt x="1133" y="755"/>
                  </a:cubicBezTo>
                  <a:cubicBezTo>
                    <a:pt x="1111" y="766"/>
                    <a:pt x="1103" y="786"/>
                    <a:pt x="1111" y="808"/>
                  </a:cubicBezTo>
                  <a:cubicBezTo>
                    <a:pt x="1117" y="819"/>
                    <a:pt x="1131" y="830"/>
                    <a:pt x="1147" y="830"/>
                  </a:cubicBezTo>
                  <a:cubicBezTo>
                    <a:pt x="1153" y="830"/>
                    <a:pt x="1159" y="827"/>
                    <a:pt x="1164" y="827"/>
                  </a:cubicBezTo>
                  <a:cubicBezTo>
                    <a:pt x="1209" y="811"/>
                    <a:pt x="1259" y="794"/>
                    <a:pt x="1306" y="780"/>
                  </a:cubicBezTo>
                  <a:cubicBezTo>
                    <a:pt x="1329" y="772"/>
                    <a:pt x="1343" y="752"/>
                    <a:pt x="1334" y="730"/>
                  </a:cubicBezTo>
                  <a:cubicBezTo>
                    <a:pt x="1330" y="713"/>
                    <a:pt x="1313" y="701"/>
                    <a:pt x="1296" y="701"/>
                  </a:cubicBezTo>
                  <a:close/>
                  <a:moveTo>
                    <a:pt x="4850" y="719"/>
                  </a:moveTo>
                  <a:cubicBezTo>
                    <a:pt x="4844" y="719"/>
                    <a:pt x="4837" y="720"/>
                    <a:pt x="4830" y="724"/>
                  </a:cubicBezTo>
                  <a:cubicBezTo>
                    <a:pt x="4810" y="733"/>
                    <a:pt x="4805" y="755"/>
                    <a:pt x="4816" y="774"/>
                  </a:cubicBezTo>
                  <a:cubicBezTo>
                    <a:pt x="4841" y="816"/>
                    <a:pt x="4863" y="867"/>
                    <a:pt x="4886" y="911"/>
                  </a:cubicBezTo>
                  <a:cubicBezTo>
                    <a:pt x="4891" y="925"/>
                    <a:pt x="4905" y="936"/>
                    <a:pt x="4919" y="936"/>
                  </a:cubicBezTo>
                  <a:cubicBezTo>
                    <a:pt x="4928" y="936"/>
                    <a:pt x="4930" y="936"/>
                    <a:pt x="4933" y="933"/>
                  </a:cubicBezTo>
                  <a:cubicBezTo>
                    <a:pt x="4955" y="922"/>
                    <a:pt x="4967" y="900"/>
                    <a:pt x="4955" y="880"/>
                  </a:cubicBezTo>
                  <a:cubicBezTo>
                    <a:pt x="4933" y="830"/>
                    <a:pt x="4911" y="783"/>
                    <a:pt x="4880" y="738"/>
                  </a:cubicBezTo>
                  <a:cubicBezTo>
                    <a:pt x="4875" y="725"/>
                    <a:pt x="4863" y="719"/>
                    <a:pt x="4850" y="719"/>
                  </a:cubicBezTo>
                  <a:close/>
                  <a:moveTo>
                    <a:pt x="2486" y="745"/>
                  </a:moveTo>
                  <a:cubicBezTo>
                    <a:pt x="2469" y="745"/>
                    <a:pt x="2452" y="758"/>
                    <a:pt x="2447" y="774"/>
                  </a:cubicBezTo>
                  <a:cubicBezTo>
                    <a:pt x="2445" y="783"/>
                    <a:pt x="2445" y="788"/>
                    <a:pt x="2439" y="800"/>
                  </a:cubicBezTo>
                  <a:cubicBezTo>
                    <a:pt x="2422" y="797"/>
                    <a:pt x="2408" y="794"/>
                    <a:pt x="2392" y="786"/>
                  </a:cubicBezTo>
                  <a:cubicBezTo>
                    <a:pt x="2388" y="785"/>
                    <a:pt x="2385" y="784"/>
                    <a:pt x="2382" y="784"/>
                  </a:cubicBezTo>
                  <a:cubicBezTo>
                    <a:pt x="2364" y="784"/>
                    <a:pt x="2349" y="797"/>
                    <a:pt x="2341" y="814"/>
                  </a:cubicBezTo>
                  <a:cubicBezTo>
                    <a:pt x="2339" y="836"/>
                    <a:pt x="2350" y="855"/>
                    <a:pt x="2369" y="864"/>
                  </a:cubicBezTo>
                  <a:cubicBezTo>
                    <a:pt x="2389" y="867"/>
                    <a:pt x="2408" y="872"/>
                    <a:pt x="2428" y="880"/>
                  </a:cubicBezTo>
                  <a:cubicBezTo>
                    <a:pt x="2422" y="900"/>
                    <a:pt x="2422" y="920"/>
                    <a:pt x="2420" y="939"/>
                  </a:cubicBezTo>
                  <a:cubicBezTo>
                    <a:pt x="2417" y="961"/>
                    <a:pt x="2434" y="978"/>
                    <a:pt x="2456" y="981"/>
                  </a:cubicBezTo>
                  <a:lnTo>
                    <a:pt x="2459" y="981"/>
                  </a:lnTo>
                  <a:cubicBezTo>
                    <a:pt x="2478" y="981"/>
                    <a:pt x="2498" y="967"/>
                    <a:pt x="2503" y="942"/>
                  </a:cubicBezTo>
                  <a:cubicBezTo>
                    <a:pt x="2503" y="933"/>
                    <a:pt x="2503" y="920"/>
                    <a:pt x="2506" y="906"/>
                  </a:cubicBezTo>
                  <a:cubicBezTo>
                    <a:pt x="2509" y="908"/>
                    <a:pt x="2514" y="908"/>
                    <a:pt x="2520" y="911"/>
                  </a:cubicBezTo>
                  <a:cubicBezTo>
                    <a:pt x="2524" y="913"/>
                    <a:pt x="2528" y="914"/>
                    <a:pt x="2532" y="914"/>
                  </a:cubicBezTo>
                  <a:cubicBezTo>
                    <a:pt x="2547" y="914"/>
                    <a:pt x="2564" y="903"/>
                    <a:pt x="2570" y="886"/>
                  </a:cubicBezTo>
                  <a:cubicBezTo>
                    <a:pt x="2576" y="869"/>
                    <a:pt x="2565" y="844"/>
                    <a:pt x="2545" y="839"/>
                  </a:cubicBezTo>
                  <a:cubicBezTo>
                    <a:pt x="2537" y="836"/>
                    <a:pt x="2528" y="830"/>
                    <a:pt x="2517" y="827"/>
                  </a:cubicBezTo>
                  <a:cubicBezTo>
                    <a:pt x="2517" y="816"/>
                    <a:pt x="2520" y="808"/>
                    <a:pt x="2523" y="797"/>
                  </a:cubicBezTo>
                  <a:cubicBezTo>
                    <a:pt x="2531" y="774"/>
                    <a:pt x="2517" y="755"/>
                    <a:pt x="2495" y="747"/>
                  </a:cubicBezTo>
                  <a:cubicBezTo>
                    <a:pt x="2492" y="746"/>
                    <a:pt x="2489" y="745"/>
                    <a:pt x="2486" y="745"/>
                  </a:cubicBezTo>
                  <a:close/>
                  <a:moveTo>
                    <a:pt x="1010" y="822"/>
                  </a:moveTo>
                  <a:cubicBezTo>
                    <a:pt x="1004" y="822"/>
                    <a:pt x="997" y="824"/>
                    <a:pt x="991" y="827"/>
                  </a:cubicBezTo>
                  <a:cubicBezTo>
                    <a:pt x="944" y="858"/>
                    <a:pt x="899" y="886"/>
                    <a:pt x="857" y="922"/>
                  </a:cubicBezTo>
                  <a:cubicBezTo>
                    <a:pt x="841" y="936"/>
                    <a:pt x="838" y="959"/>
                    <a:pt x="852" y="978"/>
                  </a:cubicBezTo>
                  <a:cubicBezTo>
                    <a:pt x="857" y="984"/>
                    <a:pt x="868" y="992"/>
                    <a:pt x="882" y="992"/>
                  </a:cubicBezTo>
                  <a:cubicBezTo>
                    <a:pt x="888" y="992"/>
                    <a:pt x="896" y="989"/>
                    <a:pt x="902" y="981"/>
                  </a:cubicBezTo>
                  <a:cubicBezTo>
                    <a:pt x="944" y="950"/>
                    <a:pt x="986" y="920"/>
                    <a:pt x="1027" y="894"/>
                  </a:cubicBezTo>
                  <a:cubicBezTo>
                    <a:pt x="1050" y="883"/>
                    <a:pt x="1053" y="858"/>
                    <a:pt x="1041" y="841"/>
                  </a:cubicBezTo>
                  <a:cubicBezTo>
                    <a:pt x="1036" y="829"/>
                    <a:pt x="1023" y="822"/>
                    <a:pt x="1010" y="822"/>
                  </a:cubicBezTo>
                  <a:close/>
                  <a:moveTo>
                    <a:pt x="2671" y="899"/>
                  </a:moveTo>
                  <a:cubicBezTo>
                    <a:pt x="2657" y="899"/>
                    <a:pt x="2643" y="907"/>
                    <a:pt x="2637" y="922"/>
                  </a:cubicBezTo>
                  <a:cubicBezTo>
                    <a:pt x="2626" y="939"/>
                    <a:pt x="2632" y="964"/>
                    <a:pt x="2654" y="973"/>
                  </a:cubicBezTo>
                  <a:cubicBezTo>
                    <a:pt x="2707" y="998"/>
                    <a:pt x="2743" y="1026"/>
                    <a:pt x="2779" y="1053"/>
                  </a:cubicBezTo>
                  <a:cubicBezTo>
                    <a:pt x="2785" y="1062"/>
                    <a:pt x="2793" y="1065"/>
                    <a:pt x="2805" y="1065"/>
                  </a:cubicBezTo>
                  <a:cubicBezTo>
                    <a:pt x="2818" y="1065"/>
                    <a:pt x="2827" y="1059"/>
                    <a:pt x="2835" y="1048"/>
                  </a:cubicBezTo>
                  <a:cubicBezTo>
                    <a:pt x="2849" y="1028"/>
                    <a:pt x="2846" y="1006"/>
                    <a:pt x="2827" y="992"/>
                  </a:cubicBezTo>
                  <a:cubicBezTo>
                    <a:pt x="2788" y="964"/>
                    <a:pt x="2743" y="933"/>
                    <a:pt x="2687" y="903"/>
                  </a:cubicBezTo>
                  <a:cubicBezTo>
                    <a:pt x="2682" y="900"/>
                    <a:pt x="2677" y="899"/>
                    <a:pt x="2671" y="899"/>
                  </a:cubicBezTo>
                  <a:close/>
                  <a:moveTo>
                    <a:pt x="763" y="1015"/>
                  </a:moveTo>
                  <a:cubicBezTo>
                    <a:pt x="754" y="1015"/>
                    <a:pt x="744" y="1019"/>
                    <a:pt x="735" y="1026"/>
                  </a:cubicBezTo>
                  <a:cubicBezTo>
                    <a:pt x="698" y="1062"/>
                    <a:pt x="659" y="1101"/>
                    <a:pt x="623" y="1143"/>
                  </a:cubicBezTo>
                  <a:cubicBezTo>
                    <a:pt x="609" y="1159"/>
                    <a:pt x="609" y="1182"/>
                    <a:pt x="629" y="1199"/>
                  </a:cubicBezTo>
                  <a:cubicBezTo>
                    <a:pt x="637" y="1204"/>
                    <a:pt x="645" y="1207"/>
                    <a:pt x="656" y="1207"/>
                  </a:cubicBezTo>
                  <a:cubicBezTo>
                    <a:pt x="665" y="1207"/>
                    <a:pt x="676" y="1204"/>
                    <a:pt x="679" y="1196"/>
                  </a:cubicBezTo>
                  <a:cubicBezTo>
                    <a:pt x="718" y="1154"/>
                    <a:pt x="754" y="1120"/>
                    <a:pt x="788" y="1084"/>
                  </a:cubicBezTo>
                  <a:cubicBezTo>
                    <a:pt x="804" y="1070"/>
                    <a:pt x="804" y="1048"/>
                    <a:pt x="790" y="1028"/>
                  </a:cubicBezTo>
                  <a:cubicBezTo>
                    <a:pt x="783" y="1020"/>
                    <a:pt x="773" y="1015"/>
                    <a:pt x="763" y="1015"/>
                  </a:cubicBezTo>
                  <a:close/>
                  <a:moveTo>
                    <a:pt x="4981" y="1007"/>
                  </a:moveTo>
                  <a:cubicBezTo>
                    <a:pt x="4977" y="1007"/>
                    <a:pt x="4973" y="1008"/>
                    <a:pt x="4969" y="1009"/>
                  </a:cubicBezTo>
                  <a:cubicBezTo>
                    <a:pt x="4947" y="1017"/>
                    <a:pt x="4939" y="1037"/>
                    <a:pt x="4944" y="1059"/>
                  </a:cubicBezTo>
                  <a:cubicBezTo>
                    <a:pt x="4961" y="1106"/>
                    <a:pt x="4975" y="1154"/>
                    <a:pt x="4989" y="1204"/>
                  </a:cubicBezTo>
                  <a:cubicBezTo>
                    <a:pt x="4995" y="1221"/>
                    <a:pt x="5011" y="1232"/>
                    <a:pt x="5028" y="1232"/>
                  </a:cubicBezTo>
                  <a:cubicBezTo>
                    <a:pt x="5031" y="1232"/>
                    <a:pt x="5036" y="1232"/>
                    <a:pt x="5039" y="1235"/>
                  </a:cubicBezTo>
                  <a:cubicBezTo>
                    <a:pt x="5059" y="1229"/>
                    <a:pt x="5073" y="1207"/>
                    <a:pt x="5067" y="1187"/>
                  </a:cubicBezTo>
                  <a:cubicBezTo>
                    <a:pt x="5053" y="1134"/>
                    <a:pt x="5034" y="1081"/>
                    <a:pt x="5017" y="1034"/>
                  </a:cubicBezTo>
                  <a:cubicBezTo>
                    <a:pt x="5012" y="1016"/>
                    <a:pt x="4997" y="1007"/>
                    <a:pt x="4981" y="1007"/>
                  </a:cubicBezTo>
                  <a:close/>
                  <a:moveTo>
                    <a:pt x="2463" y="1064"/>
                  </a:moveTo>
                  <a:cubicBezTo>
                    <a:pt x="2461" y="1064"/>
                    <a:pt x="2460" y="1064"/>
                    <a:pt x="2459" y="1065"/>
                  </a:cubicBezTo>
                  <a:cubicBezTo>
                    <a:pt x="2436" y="1065"/>
                    <a:pt x="2420" y="1087"/>
                    <a:pt x="2422" y="1106"/>
                  </a:cubicBezTo>
                  <a:cubicBezTo>
                    <a:pt x="2431" y="1162"/>
                    <a:pt x="2439" y="1218"/>
                    <a:pt x="2461" y="1268"/>
                  </a:cubicBezTo>
                  <a:cubicBezTo>
                    <a:pt x="2464" y="1282"/>
                    <a:pt x="2478" y="1291"/>
                    <a:pt x="2498" y="1291"/>
                  </a:cubicBezTo>
                  <a:cubicBezTo>
                    <a:pt x="2503" y="1291"/>
                    <a:pt x="2506" y="1291"/>
                    <a:pt x="2514" y="1296"/>
                  </a:cubicBezTo>
                  <a:cubicBezTo>
                    <a:pt x="2531" y="1285"/>
                    <a:pt x="2545" y="1263"/>
                    <a:pt x="2534" y="1243"/>
                  </a:cubicBezTo>
                  <a:cubicBezTo>
                    <a:pt x="2517" y="1201"/>
                    <a:pt x="2506" y="1151"/>
                    <a:pt x="2500" y="1101"/>
                  </a:cubicBezTo>
                  <a:cubicBezTo>
                    <a:pt x="2500" y="1080"/>
                    <a:pt x="2481" y="1064"/>
                    <a:pt x="2463" y="1064"/>
                  </a:cubicBezTo>
                  <a:close/>
                  <a:moveTo>
                    <a:pt x="2890" y="1108"/>
                  </a:moveTo>
                  <a:cubicBezTo>
                    <a:pt x="2887" y="1108"/>
                    <a:pt x="2883" y="1108"/>
                    <a:pt x="2880" y="1109"/>
                  </a:cubicBezTo>
                  <a:cubicBezTo>
                    <a:pt x="2863" y="1118"/>
                    <a:pt x="2849" y="1137"/>
                    <a:pt x="2855" y="1159"/>
                  </a:cubicBezTo>
                  <a:cubicBezTo>
                    <a:pt x="2858" y="1171"/>
                    <a:pt x="2863" y="1179"/>
                    <a:pt x="2863" y="1190"/>
                  </a:cubicBezTo>
                  <a:cubicBezTo>
                    <a:pt x="2863" y="1218"/>
                    <a:pt x="2852" y="1243"/>
                    <a:pt x="2832" y="1268"/>
                  </a:cubicBezTo>
                  <a:cubicBezTo>
                    <a:pt x="2821" y="1285"/>
                    <a:pt x="2821" y="1307"/>
                    <a:pt x="2838" y="1321"/>
                  </a:cubicBezTo>
                  <a:cubicBezTo>
                    <a:pt x="2846" y="1330"/>
                    <a:pt x="2852" y="1332"/>
                    <a:pt x="2863" y="1332"/>
                  </a:cubicBezTo>
                  <a:cubicBezTo>
                    <a:pt x="2874" y="1332"/>
                    <a:pt x="2888" y="1327"/>
                    <a:pt x="2891" y="1316"/>
                  </a:cubicBezTo>
                  <a:cubicBezTo>
                    <a:pt x="2922" y="1277"/>
                    <a:pt x="2938" y="1235"/>
                    <a:pt x="2938" y="1190"/>
                  </a:cubicBezTo>
                  <a:cubicBezTo>
                    <a:pt x="2938" y="1173"/>
                    <a:pt x="2936" y="1154"/>
                    <a:pt x="2927" y="1134"/>
                  </a:cubicBezTo>
                  <a:cubicBezTo>
                    <a:pt x="2923" y="1120"/>
                    <a:pt x="2908" y="1108"/>
                    <a:pt x="2890" y="1108"/>
                  </a:cubicBezTo>
                  <a:close/>
                  <a:moveTo>
                    <a:pt x="5055" y="1304"/>
                  </a:moveTo>
                  <a:cubicBezTo>
                    <a:pt x="5054" y="1304"/>
                    <a:pt x="5052" y="1304"/>
                    <a:pt x="5050" y="1305"/>
                  </a:cubicBezTo>
                  <a:cubicBezTo>
                    <a:pt x="5028" y="1310"/>
                    <a:pt x="5014" y="1330"/>
                    <a:pt x="5017" y="1352"/>
                  </a:cubicBezTo>
                  <a:lnTo>
                    <a:pt x="5022" y="1366"/>
                  </a:lnTo>
                  <a:lnTo>
                    <a:pt x="5059" y="1360"/>
                  </a:lnTo>
                  <a:lnTo>
                    <a:pt x="5031" y="1332"/>
                  </a:lnTo>
                  <a:lnTo>
                    <a:pt x="5092" y="1385"/>
                  </a:lnTo>
                  <a:cubicBezTo>
                    <a:pt x="5106" y="1374"/>
                    <a:pt x="5101" y="1360"/>
                    <a:pt x="5095" y="1338"/>
                  </a:cubicBezTo>
                  <a:cubicBezTo>
                    <a:pt x="5090" y="1318"/>
                    <a:pt x="5073" y="1304"/>
                    <a:pt x="5055" y="1304"/>
                  </a:cubicBezTo>
                  <a:close/>
                  <a:moveTo>
                    <a:pt x="2590" y="1337"/>
                  </a:moveTo>
                  <a:cubicBezTo>
                    <a:pt x="2577" y="1337"/>
                    <a:pt x="2565" y="1344"/>
                    <a:pt x="2556" y="1355"/>
                  </a:cubicBezTo>
                  <a:cubicBezTo>
                    <a:pt x="2542" y="1374"/>
                    <a:pt x="2548" y="1397"/>
                    <a:pt x="2567" y="1411"/>
                  </a:cubicBezTo>
                  <a:cubicBezTo>
                    <a:pt x="2598" y="1430"/>
                    <a:pt x="2632" y="1441"/>
                    <a:pt x="2668" y="1441"/>
                  </a:cubicBezTo>
                  <a:cubicBezTo>
                    <a:pt x="2696" y="1441"/>
                    <a:pt x="2726" y="1436"/>
                    <a:pt x="2754" y="1424"/>
                  </a:cubicBezTo>
                  <a:cubicBezTo>
                    <a:pt x="2777" y="1413"/>
                    <a:pt x="2785" y="1391"/>
                    <a:pt x="2777" y="1371"/>
                  </a:cubicBezTo>
                  <a:cubicBezTo>
                    <a:pt x="2768" y="1355"/>
                    <a:pt x="2754" y="1346"/>
                    <a:pt x="2739" y="1346"/>
                  </a:cubicBezTo>
                  <a:cubicBezTo>
                    <a:pt x="2734" y="1346"/>
                    <a:pt x="2729" y="1347"/>
                    <a:pt x="2724" y="1349"/>
                  </a:cubicBezTo>
                  <a:cubicBezTo>
                    <a:pt x="2706" y="1358"/>
                    <a:pt x="2689" y="1361"/>
                    <a:pt x="2673" y="1361"/>
                  </a:cubicBezTo>
                  <a:cubicBezTo>
                    <a:pt x="2651" y="1361"/>
                    <a:pt x="2631" y="1355"/>
                    <a:pt x="2612" y="1344"/>
                  </a:cubicBezTo>
                  <a:cubicBezTo>
                    <a:pt x="2604" y="1339"/>
                    <a:pt x="2597" y="1337"/>
                    <a:pt x="2590" y="1337"/>
                  </a:cubicBezTo>
                  <a:close/>
                  <a:moveTo>
                    <a:pt x="553" y="1248"/>
                  </a:moveTo>
                  <a:cubicBezTo>
                    <a:pt x="542" y="1248"/>
                    <a:pt x="530" y="1253"/>
                    <a:pt x="522" y="1263"/>
                  </a:cubicBezTo>
                  <a:cubicBezTo>
                    <a:pt x="486" y="1305"/>
                    <a:pt x="458" y="1352"/>
                    <a:pt x="428" y="1394"/>
                  </a:cubicBezTo>
                  <a:cubicBezTo>
                    <a:pt x="414" y="1411"/>
                    <a:pt x="422" y="1436"/>
                    <a:pt x="439" y="1450"/>
                  </a:cubicBezTo>
                  <a:cubicBezTo>
                    <a:pt x="442" y="1452"/>
                    <a:pt x="453" y="1455"/>
                    <a:pt x="461" y="1455"/>
                  </a:cubicBezTo>
                  <a:cubicBezTo>
                    <a:pt x="475" y="1455"/>
                    <a:pt x="483" y="1450"/>
                    <a:pt x="495" y="1438"/>
                  </a:cubicBezTo>
                  <a:cubicBezTo>
                    <a:pt x="522" y="1397"/>
                    <a:pt x="553" y="1355"/>
                    <a:pt x="587" y="1313"/>
                  </a:cubicBezTo>
                  <a:cubicBezTo>
                    <a:pt x="601" y="1296"/>
                    <a:pt x="595" y="1271"/>
                    <a:pt x="578" y="1257"/>
                  </a:cubicBezTo>
                  <a:cubicBezTo>
                    <a:pt x="571" y="1251"/>
                    <a:pt x="562" y="1248"/>
                    <a:pt x="553" y="1248"/>
                  </a:cubicBezTo>
                  <a:close/>
                  <a:moveTo>
                    <a:pt x="373" y="1506"/>
                  </a:moveTo>
                  <a:cubicBezTo>
                    <a:pt x="359" y="1506"/>
                    <a:pt x="346" y="1513"/>
                    <a:pt x="338" y="1525"/>
                  </a:cubicBezTo>
                  <a:cubicBezTo>
                    <a:pt x="310" y="1575"/>
                    <a:pt x="283" y="1620"/>
                    <a:pt x="257" y="1664"/>
                  </a:cubicBezTo>
                  <a:cubicBezTo>
                    <a:pt x="246" y="1681"/>
                    <a:pt x="255" y="1706"/>
                    <a:pt x="274" y="1717"/>
                  </a:cubicBezTo>
                  <a:cubicBezTo>
                    <a:pt x="283" y="1720"/>
                    <a:pt x="288" y="1723"/>
                    <a:pt x="297" y="1723"/>
                  </a:cubicBezTo>
                  <a:cubicBezTo>
                    <a:pt x="310" y="1723"/>
                    <a:pt x="324" y="1717"/>
                    <a:pt x="327" y="1701"/>
                  </a:cubicBezTo>
                  <a:cubicBezTo>
                    <a:pt x="352" y="1653"/>
                    <a:pt x="377" y="1609"/>
                    <a:pt x="405" y="1564"/>
                  </a:cubicBezTo>
                  <a:cubicBezTo>
                    <a:pt x="414" y="1547"/>
                    <a:pt x="408" y="1522"/>
                    <a:pt x="391" y="1511"/>
                  </a:cubicBezTo>
                  <a:cubicBezTo>
                    <a:pt x="385" y="1507"/>
                    <a:pt x="379" y="1506"/>
                    <a:pt x="373" y="1506"/>
                  </a:cubicBezTo>
                  <a:close/>
                  <a:moveTo>
                    <a:pt x="220" y="1785"/>
                  </a:moveTo>
                  <a:cubicBezTo>
                    <a:pt x="206" y="1785"/>
                    <a:pt x="193" y="1793"/>
                    <a:pt x="185" y="1807"/>
                  </a:cubicBezTo>
                  <a:cubicBezTo>
                    <a:pt x="160" y="1857"/>
                    <a:pt x="140" y="1904"/>
                    <a:pt x="118" y="1952"/>
                  </a:cubicBezTo>
                  <a:cubicBezTo>
                    <a:pt x="112" y="1971"/>
                    <a:pt x="118" y="1994"/>
                    <a:pt x="140" y="2002"/>
                  </a:cubicBezTo>
                  <a:cubicBezTo>
                    <a:pt x="146" y="2002"/>
                    <a:pt x="149" y="2008"/>
                    <a:pt x="157" y="2008"/>
                  </a:cubicBezTo>
                  <a:cubicBezTo>
                    <a:pt x="174" y="2008"/>
                    <a:pt x="188" y="1996"/>
                    <a:pt x="188" y="1982"/>
                  </a:cubicBezTo>
                  <a:cubicBezTo>
                    <a:pt x="207" y="1941"/>
                    <a:pt x="230" y="1890"/>
                    <a:pt x="255" y="1843"/>
                  </a:cubicBezTo>
                  <a:cubicBezTo>
                    <a:pt x="266" y="1826"/>
                    <a:pt x="257" y="1801"/>
                    <a:pt x="238" y="1790"/>
                  </a:cubicBezTo>
                  <a:cubicBezTo>
                    <a:pt x="232" y="1787"/>
                    <a:pt x="226" y="1785"/>
                    <a:pt x="220" y="1785"/>
                  </a:cubicBezTo>
                  <a:close/>
                  <a:moveTo>
                    <a:pt x="98" y="2071"/>
                  </a:moveTo>
                  <a:cubicBezTo>
                    <a:pt x="82" y="2071"/>
                    <a:pt x="68" y="2080"/>
                    <a:pt x="62" y="2097"/>
                  </a:cubicBezTo>
                  <a:cubicBezTo>
                    <a:pt x="29" y="2189"/>
                    <a:pt x="6" y="2245"/>
                    <a:pt x="6" y="2247"/>
                  </a:cubicBezTo>
                  <a:cubicBezTo>
                    <a:pt x="1" y="2267"/>
                    <a:pt x="9" y="2289"/>
                    <a:pt x="31" y="2295"/>
                  </a:cubicBezTo>
                  <a:cubicBezTo>
                    <a:pt x="37" y="2298"/>
                    <a:pt x="43" y="2298"/>
                    <a:pt x="45" y="2298"/>
                  </a:cubicBezTo>
                  <a:cubicBezTo>
                    <a:pt x="59" y="2298"/>
                    <a:pt x="76" y="2289"/>
                    <a:pt x="84" y="2275"/>
                  </a:cubicBezTo>
                  <a:cubicBezTo>
                    <a:pt x="84" y="2275"/>
                    <a:pt x="101" y="2214"/>
                    <a:pt x="135" y="2128"/>
                  </a:cubicBezTo>
                  <a:cubicBezTo>
                    <a:pt x="146" y="2108"/>
                    <a:pt x="135" y="2083"/>
                    <a:pt x="115" y="2075"/>
                  </a:cubicBezTo>
                  <a:cubicBezTo>
                    <a:pt x="109" y="2072"/>
                    <a:pt x="104" y="2071"/>
                    <a:pt x="98" y="2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>
            <a:off x="2119514" y="290259"/>
            <a:ext cx="660564" cy="677355"/>
            <a:chOff x="2279312" y="583221"/>
            <a:chExt cx="660564" cy="677355"/>
          </a:xfrm>
        </p:grpSpPr>
        <p:sp>
          <p:nvSpPr>
            <p:cNvPr id="2320" name="Google Shape;2320;p38"/>
            <p:cNvSpPr/>
            <p:nvPr/>
          </p:nvSpPr>
          <p:spPr>
            <a:xfrm>
              <a:off x="2279312" y="583221"/>
              <a:ext cx="660564" cy="677355"/>
            </a:xfrm>
            <a:custGeom>
              <a:avLst/>
              <a:gdLst/>
              <a:ahLst/>
              <a:cxnLst/>
              <a:rect l="l" t="t" r="r" b="b"/>
              <a:pathLst>
                <a:path w="21480" h="22026" extrusionOk="0">
                  <a:moveTo>
                    <a:pt x="15356" y="0"/>
                  </a:moveTo>
                  <a:cubicBezTo>
                    <a:pt x="14585" y="0"/>
                    <a:pt x="13791" y="355"/>
                    <a:pt x="13317" y="926"/>
                  </a:cubicBezTo>
                  <a:cubicBezTo>
                    <a:pt x="13266" y="984"/>
                    <a:pt x="13219" y="1048"/>
                    <a:pt x="13146" y="1065"/>
                  </a:cubicBezTo>
                  <a:cubicBezTo>
                    <a:pt x="13133" y="1068"/>
                    <a:pt x="13119" y="1069"/>
                    <a:pt x="13106" y="1069"/>
                  </a:cubicBezTo>
                  <a:cubicBezTo>
                    <a:pt x="13032" y="1069"/>
                    <a:pt x="12962" y="1027"/>
                    <a:pt x="12901" y="987"/>
                  </a:cubicBezTo>
                  <a:cubicBezTo>
                    <a:pt x="12539" y="774"/>
                    <a:pt x="12122" y="670"/>
                    <a:pt x="11704" y="670"/>
                  </a:cubicBezTo>
                  <a:cubicBezTo>
                    <a:pt x="11077" y="670"/>
                    <a:pt x="10448" y="902"/>
                    <a:pt x="10000" y="1344"/>
                  </a:cubicBezTo>
                  <a:cubicBezTo>
                    <a:pt x="9627" y="1165"/>
                    <a:pt x="9214" y="1077"/>
                    <a:pt x="8801" y="1077"/>
                  </a:cubicBezTo>
                  <a:cubicBezTo>
                    <a:pt x="8209" y="1077"/>
                    <a:pt x="7616" y="1258"/>
                    <a:pt x="7140" y="1609"/>
                  </a:cubicBezTo>
                  <a:cubicBezTo>
                    <a:pt x="7037" y="1684"/>
                    <a:pt x="6931" y="1771"/>
                    <a:pt x="6805" y="1807"/>
                  </a:cubicBezTo>
                  <a:cubicBezTo>
                    <a:pt x="6757" y="1820"/>
                    <a:pt x="6709" y="1826"/>
                    <a:pt x="6661" y="1826"/>
                  </a:cubicBezTo>
                  <a:cubicBezTo>
                    <a:pt x="6395" y="1826"/>
                    <a:pt x="6120" y="1659"/>
                    <a:pt x="5865" y="1629"/>
                  </a:cubicBezTo>
                  <a:cubicBezTo>
                    <a:pt x="5839" y="1625"/>
                    <a:pt x="5812" y="1624"/>
                    <a:pt x="5785" y="1624"/>
                  </a:cubicBezTo>
                  <a:cubicBezTo>
                    <a:pt x="5577" y="1624"/>
                    <a:pt x="5358" y="1706"/>
                    <a:pt x="5164" y="1706"/>
                  </a:cubicBezTo>
                  <a:cubicBezTo>
                    <a:pt x="5137" y="1706"/>
                    <a:pt x="5110" y="1705"/>
                    <a:pt x="5084" y="1701"/>
                  </a:cubicBezTo>
                  <a:cubicBezTo>
                    <a:pt x="5003" y="1693"/>
                    <a:pt x="4919" y="1684"/>
                    <a:pt x="4833" y="1684"/>
                  </a:cubicBezTo>
                  <a:cubicBezTo>
                    <a:pt x="4797" y="1684"/>
                    <a:pt x="4763" y="1687"/>
                    <a:pt x="4727" y="1687"/>
                  </a:cubicBezTo>
                  <a:cubicBezTo>
                    <a:pt x="4200" y="1715"/>
                    <a:pt x="3703" y="1958"/>
                    <a:pt x="3349" y="2354"/>
                  </a:cubicBezTo>
                  <a:cubicBezTo>
                    <a:pt x="3201" y="2424"/>
                    <a:pt x="3078" y="2507"/>
                    <a:pt x="2980" y="2580"/>
                  </a:cubicBezTo>
                  <a:lnTo>
                    <a:pt x="2978" y="2586"/>
                  </a:lnTo>
                  <a:cubicBezTo>
                    <a:pt x="2646" y="2842"/>
                    <a:pt x="2406" y="3202"/>
                    <a:pt x="2297" y="3607"/>
                  </a:cubicBezTo>
                  <a:cubicBezTo>
                    <a:pt x="2219" y="3704"/>
                    <a:pt x="2160" y="3793"/>
                    <a:pt x="2113" y="3883"/>
                  </a:cubicBezTo>
                  <a:lnTo>
                    <a:pt x="2107" y="3886"/>
                  </a:lnTo>
                  <a:cubicBezTo>
                    <a:pt x="1879" y="4301"/>
                    <a:pt x="1806" y="4778"/>
                    <a:pt x="1904" y="5241"/>
                  </a:cubicBezTo>
                  <a:cubicBezTo>
                    <a:pt x="1918" y="5306"/>
                    <a:pt x="1934" y="5370"/>
                    <a:pt x="1951" y="5434"/>
                  </a:cubicBezTo>
                  <a:cubicBezTo>
                    <a:pt x="1867" y="5506"/>
                    <a:pt x="1792" y="5587"/>
                    <a:pt x="1722" y="5677"/>
                  </a:cubicBezTo>
                  <a:cubicBezTo>
                    <a:pt x="1435" y="5894"/>
                    <a:pt x="1150" y="6221"/>
                    <a:pt x="1014" y="6714"/>
                  </a:cubicBezTo>
                  <a:cubicBezTo>
                    <a:pt x="774" y="7574"/>
                    <a:pt x="1842" y="8770"/>
                    <a:pt x="983" y="9476"/>
                  </a:cubicBezTo>
                  <a:cubicBezTo>
                    <a:pt x="486" y="9881"/>
                    <a:pt x="425" y="10090"/>
                    <a:pt x="191" y="10681"/>
                  </a:cubicBezTo>
                  <a:cubicBezTo>
                    <a:pt x="1" y="11153"/>
                    <a:pt x="1" y="11694"/>
                    <a:pt x="191" y="12163"/>
                  </a:cubicBezTo>
                  <a:cubicBezTo>
                    <a:pt x="378" y="12634"/>
                    <a:pt x="749" y="13028"/>
                    <a:pt x="1209" y="13242"/>
                  </a:cubicBezTo>
                  <a:cubicBezTo>
                    <a:pt x="1318" y="13293"/>
                    <a:pt x="1435" y="13335"/>
                    <a:pt x="1533" y="13404"/>
                  </a:cubicBezTo>
                  <a:cubicBezTo>
                    <a:pt x="2311" y="13971"/>
                    <a:pt x="1005" y="14891"/>
                    <a:pt x="846" y="15460"/>
                  </a:cubicBezTo>
                  <a:cubicBezTo>
                    <a:pt x="682" y="16046"/>
                    <a:pt x="802" y="16688"/>
                    <a:pt x="1164" y="17176"/>
                  </a:cubicBezTo>
                  <a:lnTo>
                    <a:pt x="1167" y="17179"/>
                  </a:lnTo>
                  <a:cubicBezTo>
                    <a:pt x="1282" y="17332"/>
                    <a:pt x="1407" y="17455"/>
                    <a:pt x="1535" y="17555"/>
                  </a:cubicBezTo>
                  <a:cubicBezTo>
                    <a:pt x="1909" y="18013"/>
                    <a:pt x="2456" y="18278"/>
                    <a:pt x="3061" y="18278"/>
                  </a:cubicBezTo>
                  <a:cubicBezTo>
                    <a:pt x="3092" y="18278"/>
                    <a:pt x="3120" y="18278"/>
                    <a:pt x="3151" y="18272"/>
                  </a:cubicBezTo>
                  <a:lnTo>
                    <a:pt x="3179" y="18272"/>
                  </a:lnTo>
                  <a:cubicBezTo>
                    <a:pt x="3187" y="18272"/>
                    <a:pt x="3190" y="18272"/>
                    <a:pt x="3195" y="18270"/>
                  </a:cubicBezTo>
                  <a:cubicBezTo>
                    <a:pt x="3201" y="18272"/>
                    <a:pt x="3201" y="18278"/>
                    <a:pt x="3204" y="18278"/>
                  </a:cubicBezTo>
                  <a:cubicBezTo>
                    <a:pt x="3215" y="18309"/>
                    <a:pt x="3229" y="18339"/>
                    <a:pt x="3237" y="18376"/>
                  </a:cubicBezTo>
                  <a:cubicBezTo>
                    <a:pt x="3488" y="19020"/>
                    <a:pt x="4052" y="19497"/>
                    <a:pt x="4730" y="19659"/>
                  </a:cubicBezTo>
                  <a:lnTo>
                    <a:pt x="4735" y="19659"/>
                  </a:lnTo>
                  <a:cubicBezTo>
                    <a:pt x="4780" y="19667"/>
                    <a:pt x="4822" y="19678"/>
                    <a:pt x="4866" y="19687"/>
                  </a:cubicBezTo>
                  <a:cubicBezTo>
                    <a:pt x="4869" y="20153"/>
                    <a:pt x="4972" y="20638"/>
                    <a:pt x="5288" y="21082"/>
                  </a:cubicBezTo>
                  <a:cubicBezTo>
                    <a:pt x="5836" y="21840"/>
                    <a:pt x="6808" y="21981"/>
                    <a:pt x="7785" y="21981"/>
                  </a:cubicBezTo>
                  <a:cubicBezTo>
                    <a:pt x="8366" y="21981"/>
                    <a:pt x="8950" y="21932"/>
                    <a:pt x="9447" y="21932"/>
                  </a:cubicBezTo>
                  <a:cubicBezTo>
                    <a:pt x="9489" y="21932"/>
                    <a:pt x="9530" y="21932"/>
                    <a:pt x="9570" y="21933"/>
                  </a:cubicBezTo>
                  <a:cubicBezTo>
                    <a:pt x="11364" y="21963"/>
                    <a:pt x="13155" y="21991"/>
                    <a:pt x="14949" y="22022"/>
                  </a:cubicBezTo>
                  <a:cubicBezTo>
                    <a:pt x="15066" y="22024"/>
                    <a:pt x="15183" y="22026"/>
                    <a:pt x="15301" y="22026"/>
                  </a:cubicBezTo>
                  <a:cubicBezTo>
                    <a:pt x="15692" y="22026"/>
                    <a:pt x="16085" y="22004"/>
                    <a:pt x="16458" y="21891"/>
                  </a:cubicBezTo>
                  <a:cubicBezTo>
                    <a:pt x="17172" y="21670"/>
                    <a:pt x="17725" y="21015"/>
                    <a:pt x="17847" y="20278"/>
                  </a:cubicBezTo>
                  <a:cubicBezTo>
                    <a:pt x="18380" y="20231"/>
                    <a:pt x="18871" y="19988"/>
                    <a:pt x="19245" y="19595"/>
                  </a:cubicBezTo>
                  <a:cubicBezTo>
                    <a:pt x="19647" y="19165"/>
                    <a:pt x="19859" y="18607"/>
                    <a:pt x="19842" y="18021"/>
                  </a:cubicBezTo>
                  <a:cubicBezTo>
                    <a:pt x="19831" y="17728"/>
                    <a:pt x="19767" y="17447"/>
                    <a:pt x="19649" y="17190"/>
                  </a:cubicBezTo>
                  <a:cubicBezTo>
                    <a:pt x="19981" y="16956"/>
                    <a:pt x="20241" y="16618"/>
                    <a:pt x="20378" y="16216"/>
                  </a:cubicBezTo>
                  <a:cubicBezTo>
                    <a:pt x="20475" y="15929"/>
                    <a:pt x="20506" y="15633"/>
                    <a:pt x="20475" y="15343"/>
                  </a:cubicBezTo>
                  <a:cubicBezTo>
                    <a:pt x="20562" y="15279"/>
                    <a:pt x="20643" y="15201"/>
                    <a:pt x="20721" y="15117"/>
                  </a:cubicBezTo>
                  <a:cubicBezTo>
                    <a:pt x="21120" y="14688"/>
                    <a:pt x="21335" y="14130"/>
                    <a:pt x="21315" y="13544"/>
                  </a:cubicBezTo>
                  <a:cubicBezTo>
                    <a:pt x="21295" y="13184"/>
                    <a:pt x="21198" y="12841"/>
                    <a:pt x="21028" y="12534"/>
                  </a:cubicBezTo>
                  <a:lnTo>
                    <a:pt x="20470" y="11881"/>
                  </a:lnTo>
                  <a:cubicBezTo>
                    <a:pt x="20406" y="11831"/>
                    <a:pt x="20336" y="11783"/>
                    <a:pt x="20266" y="11742"/>
                  </a:cubicBezTo>
                  <a:cubicBezTo>
                    <a:pt x="20325" y="11686"/>
                    <a:pt x="20383" y="11624"/>
                    <a:pt x="20436" y="11557"/>
                  </a:cubicBezTo>
                  <a:cubicBezTo>
                    <a:pt x="20478" y="11527"/>
                    <a:pt x="20520" y="11490"/>
                    <a:pt x="20562" y="11454"/>
                  </a:cubicBezTo>
                  <a:lnTo>
                    <a:pt x="20567" y="11449"/>
                  </a:lnTo>
                  <a:cubicBezTo>
                    <a:pt x="21480" y="10536"/>
                    <a:pt x="21371" y="9130"/>
                    <a:pt x="20366" y="8316"/>
                  </a:cubicBezTo>
                  <a:cubicBezTo>
                    <a:pt x="20308" y="8268"/>
                    <a:pt x="20247" y="8218"/>
                    <a:pt x="20227" y="8148"/>
                  </a:cubicBezTo>
                  <a:cubicBezTo>
                    <a:pt x="20213" y="8087"/>
                    <a:pt x="20233" y="8026"/>
                    <a:pt x="20249" y="7967"/>
                  </a:cubicBezTo>
                  <a:cubicBezTo>
                    <a:pt x="20322" y="7702"/>
                    <a:pt x="20350" y="7417"/>
                    <a:pt x="20322" y="7144"/>
                  </a:cubicBezTo>
                  <a:cubicBezTo>
                    <a:pt x="20274" y="6608"/>
                    <a:pt x="20623" y="6427"/>
                    <a:pt x="20849" y="5981"/>
                  </a:cubicBezTo>
                  <a:cubicBezTo>
                    <a:pt x="21044" y="5598"/>
                    <a:pt x="21134" y="5180"/>
                    <a:pt x="21114" y="4762"/>
                  </a:cubicBezTo>
                  <a:cubicBezTo>
                    <a:pt x="21092" y="4301"/>
                    <a:pt x="20936" y="3860"/>
                    <a:pt x="20665" y="3489"/>
                  </a:cubicBezTo>
                  <a:cubicBezTo>
                    <a:pt x="20604" y="3406"/>
                    <a:pt x="20539" y="3328"/>
                    <a:pt x="20470" y="3255"/>
                  </a:cubicBezTo>
                  <a:cubicBezTo>
                    <a:pt x="20305" y="2920"/>
                    <a:pt x="20071" y="2616"/>
                    <a:pt x="19772" y="2373"/>
                  </a:cubicBezTo>
                  <a:cubicBezTo>
                    <a:pt x="19331" y="2005"/>
                    <a:pt x="18801" y="1810"/>
                    <a:pt x="18238" y="1810"/>
                  </a:cubicBezTo>
                  <a:cubicBezTo>
                    <a:pt x="18176" y="1810"/>
                    <a:pt x="18118" y="1816"/>
                    <a:pt x="18059" y="1818"/>
                  </a:cubicBezTo>
                  <a:cubicBezTo>
                    <a:pt x="18051" y="1816"/>
                    <a:pt x="18045" y="1816"/>
                    <a:pt x="18034" y="1810"/>
                  </a:cubicBezTo>
                  <a:cubicBezTo>
                    <a:pt x="17978" y="1707"/>
                    <a:pt x="17917" y="1609"/>
                    <a:pt x="17850" y="1517"/>
                  </a:cubicBezTo>
                  <a:cubicBezTo>
                    <a:pt x="17630" y="995"/>
                    <a:pt x="17186" y="574"/>
                    <a:pt x="16620" y="396"/>
                  </a:cubicBezTo>
                  <a:cubicBezTo>
                    <a:pt x="16253" y="123"/>
                    <a:pt x="15808" y="0"/>
                    <a:pt x="1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2367018" y="794060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6" y="129"/>
                  </a:moveTo>
                  <a:cubicBezTo>
                    <a:pt x="405" y="157"/>
                    <a:pt x="410" y="185"/>
                    <a:pt x="419" y="207"/>
                  </a:cubicBezTo>
                  <a:cubicBezTo>
                    <a:pt x="435" y="280"/>
                    <a:pt x="438" y="296"/>
                    <a:pt x="449" y="310"/>
                  </a:cubicBezTo>
                  <a:cubicBezTo>
                    <a:pt x="463" y="324"/>
                    <a:pt x="480" y="333"/>
                    <a:pt x="550" y="358"/>
                  </a:cubicBezTo>
                  <a:cubicBezTo>
                    <a:pt x="566" y="363"/>
                    <a:pt x="594" y="374"/>
                    <a:pt x="619" y="386"/>
                  </a:cubicBezTo>
                  <a:cubicBezTo>
                    <a:pt x="580" y="402"/>
                    <a:pt x="525" y="422"/>
                    <a:pt x="477" y="441"/>
                  </a:cubicBezTo>
                  <a:cubicBezTo>
                    <a:pt x="466" y="444"/>
                    <a:pt x="458" y="455"/>
                    <a:pt x="452" y="464"/>
                  </a:cubicBezTo>
                  <a:cubicBezTo>
                    <a:pt x="427" y="520"/>
                    <a:pt x="399" y="584"/>
                    <a:pt x="374" y="628"/>
                  </a:cubicBezTo>
                  <a:cubicBezTo>
                    <a:pt x="360" y="584"/>
                    <a:pt x="341" y="514"/>
                    <a:pt x="327" y="455"/>
                  </a:cubicBezTo>
                  <a:cubicBezTo>
                    <a:pt x="321" y="441"/>
                    <a:pt x="310" y="427"/>
                    <a:pt x="290" y="422"/>
                  </a:cubicBezTo>
                  <a:cubicBezTo>
                    <a:pt x="237" y="414"/>
                    <a:pt x="170" y="400"/>
                    <a:pt x="128" y="388"/>
                  </a:cubicBezTo>
                  <a:cubicBezTo>
                    <a:pt x="173" y="363"/>
                    <a:pt x="246" y="333"/>
                    <a:pt x="310" y="305"/>
                  </a:cubicBezTo>
                  <a:cubicBezTo>
                    <a:pt x="321" y="302"/>
                    <a:pt x="329" y="291"/>
                    <a:pt x="332" y="280"/>
                  </a:cubicBezTo>
                  <a:cubicBezTo>
                    <a:pt x="354" y="227"/>
                    <a:pt x="374" y="171"/>
                    <a:pt x="396" y="129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7" y="333"/>
                    <a:pt x="9" y="363"/>
                    <a:pt x="3" y="380"/>
                  </a:cubicBezTo>
                  <a:cubicBezTo>
                    <a:pt x="0" y="394"/>
                    <a:pt x="3" y="414"/>
                    <a:pt x="9" y="422"/>
                  </a:cubicBezTo>
                  <a:cubicBezTo>
                    <a:pt x="20" y="433"/>
                    <a:pt x="36" y="458"/>
                    <a:pt x="251" y="500"/>
                  </a:cubicBezTo>
                  <a:cubicBezTo>
                    <a:pt x="315" y="754"/>
                    <a:pt x="338" y="754"/>
                    <a:pt x="368" y="754"/>
                  </a:cubicBezTo>
                  <a:cubicBezTo>
                    <a:pt x="396" y="754"/>
                    <a:pt x="419" y="754"/>
                    <a:pt x="519" y="517"/>
                  </a:cubicBezTo>
                  <a:cubicBezTo>
                    <a:pt x="592" y="489"/>
                    <a:pt x="703" y="447"/>
                    <a:pt x="728" y="422"/>
                  </a:cubicBezTo>
                  <a:cubicBezTo>
                    <a:pt x="739" y="414"/>
                    <a:pt x="745" y="391"/>
                    <a:pt x="742" y="377"/>
                  </a:cubicBezTo>
                  <a:cubicBezTo>
                    <a:pt x="734" y="338"/>
                    <a:pt x="692" y="324"/>
                    <a:pt x="572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8" y="246"/>
                    <a:pt x="502" y="213"/>
                    <a:pt x="494" y="190"/>
                  </a:cubicBezTo>
                  <a:cubicBezTo>
                    <a:pt x="474" y="93"/>
                    <a:pt x="460" y="43"/>
                    <a:pt x="441" y="23"/>
                  </a:cubicBezTo>
                  <a:cubicBezTo>
                    <a:pt x="435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2768677" y="1088853"/>
              <a:ext cx="23034" cy="23187"/>
            </a:xfrm>
            <a:custGeom>
              <a:avLst/>
              <a:gdLst/>
              <a:ahLst/>
              <a:cxnLst/>
              <a:rect l="l" t="t" r="r" b="b"/>
              <a:pathLst>
                <a:path w="749" h="754" extrusionOk="0">
                  <a:moveTo>
                    <a:pt x="394" y="131"/>
                  </a:moveTo>
                  <a:cubicBezTo>
                    <a:pt x="403" y="159"/>
                    <a:pt x="408" y="187"/>
                    <a:pt x="417" y="207"/>
                  </a:cubicBezTo>
                  <a:cubicBezTo>
                    <a:pt x="433" y="279"/>
                    <a:pt x="436" y="299"/>
                    <a:pt x="447" y="313"/>
                  </a:cubicBezTo>
                  <a:cubicBezTo>
                    <a:pt x="461" y="327"/>
                    <a:pt x="478" y="332"/>
                    <a:pt x="548" y="357"/>
                  </a:cubicBezTo>
                  <a:cubicBezTo>
                    <a:pt x="564" y="363"/>
                    <a:pt x="592" y="374"/>
                    <a:pt x="618" y="385"/>
                  </a:cubicBezTo>
                  <a:cubicBezTo>
                    <a:pt x="578" y="402"/>
                    <a:pt x="523" y="424"/>
                    <a:pt x="475" y="441"/>
                  </a:cubicBezTo>
                  <a:cubicBezTo>
                    <a:pt x="464" y="444"/>
                    <a:pt x="458" y="455"/>
                    <a:pt x="450" y="466"/>
                  </a:cubicBezTo>
                  <a:cubicBezTo>
                    <a:pt x="425" y="522"/>
                    <a:pt x="397" y="583"/>
                    <a:pt x="375" y="628"/>
                  </a:cubicBezTo>
                  <a:cubicBezTo>
                    <a:pt x="361" y="583"/>
                    <a:pt x="339" y="514"/>
                    <a:pt x="325" y="455"/>
                  </a:cubicBezTo>
                  <a:cubicBezTo>
                    <a:pt x="319" y="441"/>
                    <a:pt x="308" y="427"/>
                    <a:pt x="291" y="424"/>
                  </a:cubicBezTo>
                  <a:cubicBezTo>
                    <a:pt x="235" y="413"/>
                    <a:pt x="168" y="399"/>
                    <a:pt x="127" y="388"/>
                  </a:cubicBezTo>
                  <a:cubicBezTo>
                    <a:pt x="177" y="363"/>
                    <a:pt x="249" y="330"/>
                    <a:pt x="308" y="304"/>
                  </a:cubicBezTo>
                  <a:cubicBezTo>
                    <a:pt x="319" y="302"/>
                    <a:pt x="327" y="290"/>
                    <a:pt x="333" y="279"/>
                  </a:cubicBezTo>
                  <a:cubicBezTo>
                    <a:pt x="352" y="229"/>
                    <a:pt x="375" y="173"/>
                    <a:pt x="394" y="131"/>
                  </a:cubicBezTo>
                  <a:close/>
                  <a:moveTo>
                    <a:pt x="405" y="0"/>
                  </a:moveTo>
                  <a:cubicBezTo>
                    <a:pt x="380" y="0"/>
                    <a:pt x="350" y="0"/>
                    <a:pt x="263" y="232"/>
                  </a:cubicBezTo>
                  <a:cubicBezTo>
                    <a:pt x="18" y="332"/>
                    <a:pt x="12" y="363"/>
                    <a:pt x="4" y="383"/>
                  </a:cubicBezTo>
                  <a:cubicBezTo>
                    <a:pt x="1" y="396"/>
                    <a:pt x="4" y="413"/>
                    <a:pt x="12" y="424"/>
                  </a:cubicBezTo>
                  <a:cubicBezTo>
                    <a:pt x="23" y="433"/>
                    <a:pt x="40" y="458"/>
                    <a:pt x="252" y="500"/>
                  </a:cubicBezTo>
                  <a:cubicBezTo>
                    <a:pt x="319" y="754"/>
                    <a:pt x="339" y="754"/>
                    <a:pt x="372" y="754"/>
                  </a:cubicBezTo>
                  <a:cubicBezTo>
                    <a:pt x="394" y="754"/>
                    <a:pt x="419" y="754"/>
                    <a:pt x="520" y="516"/>
                  </a:cubicBezTo>
                  <a:cubicBezTo>
                    <a:pt x="595" y="489"/>
                    <a:pt x="707" y="447"/>
                    <a:pt x="729" y="424"/>
                  </a:cubicBezTo>
                  <a:cubicBezTo>
                    <a:pt x="740" y="413"/>
                    <a:pt x="749" y="391"/>
                    <a:pt x="743" y="377"/>
                  </a:cubicBezTo>
                  <a:cubicBezTo>
                    <a:pt x="737" y="341"/>
                    <a:pt x="696" y="327"/>
                    <a:pt x="573" y="279"/>
                  </a:cubicBezTo>
                  <a:cubicBezTo>
                    <a:pt x="553" y="274"/>
                    <a:pt x="528" y="265"/>
                    <a:pt x="514" y="260"/>
                  </a:cubicBezTo>
                  <a:cubicBezTo>
                    <a:pt x="511" y="246"/>
                    <a:pt x="503" y="215"/>
                    <a:pt x="498" y="190"/>
                  </a:cubicBezTo>
                  <a:cubicBezTo>
                    <a:pt x="475" y="92"/>
                    <a:pt x="461" y="42"/>
                    <a:pt x="445" y="23"/>
                  </a:cubicBezTo>
                  <a:cubicBezTo>
                    <a:pt x="436" y="11"/>
                    <a:pt x="419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2849679" y="878568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0" y="330"/>
                    <a:pt x="550" y="352"/>
                  </a:cubicBezTo>
                  <a:cubicBezTo>
                    <a:pt x="567" y="360"/>
                    <a:pt x="598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6" y="441"/>
                    <a:pt x="461" y="450"/>
                    <a:pt x="452" y="461"/>
                  </a:cubicBezTo>
                  <a:cubicBezTo>
                    <a:pt x="427" y="517"/>
                    <a:pt x="399" y="581"/>
                    <a:pt x="377" y="625"/>
                  </a:cubicBezTo>
                  <a:cubicBezTo>
                    <a:pt x="363" y="581"/>
                    <a:pt x="341" y="511"/>
                    <a:pt x="327" y="450"/>
                  </a:cubicBezTo>
                  <a:cubicBezTo>
                    <a:pt x="321" y="436"/>
                    <a:pt x="310" y="422"/>
                    <a:pt x="293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3" y="363"/>
                    <a:pt x="249" y="330"/>
                    <a:pt x="310" y="302"/>
                  </a:cubicBezTo>
                  <a:cubicBezTo>
                    <a:pt x="321" y="296"/>
                    <a:pt x="330" y="288"/>
                    <a:pt x="335" y="277"/>
                  </a:cubicBezTo>
                  <a:cubicBezTo>
                    <a:pt x="355" y="224"/>
                    <a:pt x="377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3" y="232"/>
                  </a:cubicBezTo>
                  <a:cubicBezTo>
                    <a:pt x="17" y="333"/>
                    <a:pt x="12" y="363"/>
                    <a:pt x="3" y="380"/>
                  </a:cubicBezTo>
                  <a:cubicBezTo>
                    <a:pt x="1" y="394"/>
                    <a:pt x="3" y="411"/>
                    <a:pt x="12" y="422"/>
                  </a:cubicBezTo>
                  <a:cubicBezTo>
                    <a:pt x="20" y="433"/>
                    <a:pt x="40" y="458"/>
                    <a:pt x="252" y="500"/>
                  </a:cubicBezTo>
                  <a:cubicBezTo>
                    <a:pt x="319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19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5" y="391"/>
                    <a:pt x="743" y="377"/>
                  </a:cubicBezTo>
                  <a:cubicBezTo>
                    <a:pt x="737" y="338"/>
                    <a:pt x="695" y="324"/>
                    <a:pt x="572" y="280"/>
                  </a:cubicBezTo>
                  <a:cubicBezTo>
                    <a:pt x="550" y="274"/>
                    <a:pt x="528" y="266"/>
                    <a:pt x="514" y="260"/>
                  </a:cubicBezTo>
                  <a:cubicBezTo>
                    <a:pt x="508" y="246"/>
                    <a:pt x="503" y="213"/>
                    <a:pt x="494" y="190"/>
                  </a:cubicBezTo>
                  <a:cubicBezTo>
                    <a:pt x="475" y="93"/>
                    <a:pt x="461" y="42"/>
                    <a:pt x="444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2361852" y="1063021"/>
              <a:ext cx="22941" cy="23187"/>
            </a:xfrm>
            <a:custGeom>
              <a:avLst/>
              <a:gdLst/>
              <a:ahLst/>
              <a:cxnLst/>
              <a:rect l="l" t="t" r="r" b="b"/>
              <a:pathLst>
                <a:path w="746" h="754" extrusionOk="0">
                  <a:moveTo>
                    <a:pt x="397" y="126"/>
                  </a:moveTo>
                  <a:cubicBezTo>
                    <a:pt x="405" y="154"/>
                    <a:pt x="411" y="182"/>
                    <a:pt x="419" y="204"/>
                  </a:cubicBezTo>
                  <a:cubicBezTo>
                    <a:pt x="436" y="277"/>
                    <a:pt x="439" y="294"/>
                    <a:pt x="450" y="307"/>
                  </a:cubicBezTo>
                  <a:cubicBezTo>
                    <a:pt x="464" y="321"/>
                    <a:pt x="481" y="330"/>
                    <a:pt x="550" y="352"/>
                  </a:cubicBezTo>
                  <a:cubicBezTo>
                    <a:pt x="567" y="360"/>
                    <a:pt x="595" y="372"/>
                    <a:pt x="620" y="380"/>
                  </a:cubicBezTo>
                  <a:cubicBezTo>
                    <a:pt x="581" y="400"/>
                    <a:pt x="525" y="419"/>
                    <a:pt x="478" y="436"/>
                  </a:cubicBezTo>
                  <a:cubicBezTo>
                    <a:pt x="467" y="441"/>
                    <a:pt x="458" y="450"/>
                    <a:pt x="453" y="461"/>
                  </a:cubicBezTo>
                  <a:cubicBezTo>
                    <a:pt x="428" y="517"/>
                    <a:pt x="400" y="581"/>
                    <a:pt x="375" y="626"/>
                  </a:cubicBezTo>
                  <a:cubicBezTo>
                    <a:pt x="361" y="581"/>
                    <a:pt x="341" y="511"/>
                    <a:pt x="327" y="450"/>
                  </a:cubicBezTo>
                  <a:cubicBezTo>
                    <a:pt x="319" y="436"/>
                    <a:pt x="310" y="422"/>
                    <a:pt x="291" y="419"/>
                  </a:cubicBezTo>
                  <a:cubicBezTo>
                    <a:pt x="238" y="408"/>
                    <a:pt x="171" y="394"/>
                    <a:pt x="129" y="386"/>
                  </a:cubicBezTo>
                  <a:cubicBezTo>
                    <a:pt x="174" y="363"/>
                    <a:pt x="246" y="333"/>
                    <a:pt x="310" y="302"/>
                  </a:cubicBezTo>
                  <a:cubicBezTo>
                    <a:pt x="319" y="296"/>
                    <a:pt x="330" y="288"/>
                    <a:pt x="333" y="277"/>
                  </a:cubicBezTo>
                  <a:cubicBezTo>
                    <a:pt x="355" y="224"/>
                    <a:pt x="375" y="168"/>
                    <a:pt x="397" y="126"/>
                  </a:cubicBezTo>
                  <a:close/>
                  <a:moveTo>
                    <a:pt x="405" y="1"/>
                  </a:moveTo>
                  <a:cubicBezTo>
                    <a:pt x="380" y="1"/>
                    <a:pt x="349" y="1"/>
                    <a:pt x="260" y="232"/>
                  </a:cubicBezTo>
                  <a:cubicBezTo>
                    <a:pt x="18" y="333"/>
                    <a:pt x="9" y="363"/>
                    <a:pt x="4" y="380"/>
                  </a:cubicBezTo>
                  <a:cubicBezTo>
                    <a:pt x="1" y="394"/>
                    <a:pt x="4" y="411"/>
                    <a:pt x="9" y="422"/>
                  </a:cubicBezTo>
                  <a:cubicBezTo>
                    <a:pt x="20" y="433"/>
                    <a:pt x="37" y="458"/>
                    <a:pt x="252" y="500"/>
                  </a:cubicBezTo>
                  <a:cubicBezTo>
                    <a:pt x="316" y="754"/>
                    <a:pt x="338" y="754"/>
                    <a:pt x="369" y="754"/>
                  </a:cubicBezTo>
                  <a:cubicBezTo>
                    <a:pt x="394" y="754"/>
                    <a:pt x="419" y="754"/>
                    <a:pt x="520" y="517"/>
                  </a:cubicBezTo>
                  <a:cubicBezTo>
                    <a:pt x="592" y="489"/>
                    <a:pt x="704" y="447"/>
                    <a:pt x="729" y="422"/>
                  </a:cubicBezTo>
                  <a:cubicBezTo>
                    <a:pt x="740" y="413"/>
                    <a:pt x="746" y="391"/>
                    <a:pt x="743" y="377"/>
                  </a:cubicBezTo>
                  <a:cubicBezTo>
                    <a:pt x="734" y="338"/>
                    <a:pt x="693" y="324"/>
                    <a:pt x="573" y="280"/>
                  </a:cubicBezTo>
                  <a:cubicBezTo>
                    <a:pt x="550" y="274"/>
                    <a:pt x="525" y="266"/>
                    <a:pt x="511" y="260"/>
                  </a:cubicBezTo>
                  <a:cubicBezTo>
                    <a:pt x="509" y="246"/>
                    <a:pt x="503" y="213"/>
                    <a:pt x="495" y="190"/>
                  </a:cubicBezTo>
                  <a:cubicBezTo>
                    <a:pt x="475" y="93"/>
                    <a:pt x="461" y="42"/>
                    <a:pt x="442" y="23"/>
                  </a:cubicBezTo>
                  <a:cubicBezTo>
                    <a:pt x="436" y="12"/>
                    <a:pt x="4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630659" y="662193"/>
              <a:ext cx="17437" cy="17037"/>
            </a:xfrm>
            <a:custGeom>
              <a:avLst/>
              <a:gdLst/>
              <a:ahLst/>
              <a:cxnLst/>
              <a:rect l="l" t="t" r="r" b="b"/>
              <a:pathLst>
                <a:path w="567" h="554" extrusionOk="0">
                  <a:moveTo>
                    <a:pt x="285" y="84"/>
                  </a:moveTo>
                  <a:cubicBezTo>
                    <a:pt x="388" y="84"/>
                    <a:pt x="472" y="163"/>
                    <a:pt x="477" y="271"/>
                  </a:cubicBezTo>
                  <a:cubicBezTo>
                    <a:pt x="477" y="324"/>
                    <a:pt x="461" y="372"/>
                    <a:pt x="427" y="411"/>
                  </a:cubicBezTo>
                  <a:cubicBezTo>
                    <a:pt x="391" y="447"/>
                    <a:pt x="343" y="467"/>
                    <a:pt x="290" y="469"/>
                  </a:cubicBezTo>
                  <a:lnTo>
                    <a:pt x="285" y="511"/>
                  </a:lnTo>
                  <a:lnTo>
                    <a:pt x="285" y="469"/>
                  </a:lnTo>
                  <a:cubicBezTo>
                    <a:pt x="176" y="469"/>
                    <a:pt x="92" y="386"/>
                    <a:pt x="87" y="283"/>
                  </a:cubicBezTo>
                  <a:cubicBezTo>
                    <a:pt x="87" y="230"/>
                    <a:pt x="106" y="179"/>
                    <a:pt x="140" y="143"/>
                  </a:cubicBezTo>
                  <a:cubicBezTo>
                    <a:pt x="176" y="107"/>
                    <a:pt x="223" y="87"/>
                    <a:pt x="285" y="84"/>
                  </a:cubicBezTo>
                  <a:close/>
                  <a:moveTo>
                    <a:pt x="274" y="1"/>
                  </a:moveTo>
                  <a:cubicBezTo>
                    <a:pt x="195" y="4"/>
                    <a:pt x="131" y="34"/>
                    <a:pt x="78" y="87"/>
                  </a:cubicBezTo>
                  <a:cubicBezTo>
                    <a:pt x="28" y="143"/>
                    <a:pt x="0" y="213"/>
                    <a:pt x="6" y="285"/>
                  </a:cubicBezTo>
                  <a:cubicBezTo>
                    <a:pt x="11" y="436"/>
                    <a:pt x="134" y="553"/>
                    <a:pt x="285" y="553"/>
                  </a:cubicBezTo>
                  <a:lnTo>
                    <a:pt x="293" y="553"/>
                  </a:lnTo>
                  <a:cubicBezTo>
                    <a:pt x="371" y="550"/>
                    <a:pt x="438" y="520"/>
                    <a:pt x="488" y="467"/>
                  </a:cubicBezTo>
                  <a:cubicBezTo>
                    <a:pt x="539" y="411"/>
                    <a:pt x="567" y="341"/>
                    <a:pt x="564" y="269"/>
                  </a:cubicBezTo>
                  <a:cubicBezTo>
                    <a:pt x="555" y="118"/>
                    <a:pt x="433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2858259" y="993182"/>
              <a:ext cx="17375" cy="17098"/>
            </a:xfrm>
            <a:custGeom>
              <a:avLst/>
              <a:gdLst/>
              <a:ahLst/>
              <a:cxnLst/>
              <a:rect l="l" t="t" r="r" b="b"/>
              <a:pathLst>
                <a:path w="565" h="556" extrusionOk="0">
                  <a:moveTo>
                    <a:pt x="282" y="82"/>
                  </a:moveTo>
                  <a:cubicBezTo>
                    <a:pt x="388" y="82"/>
                    <a:pt x="472" y="165"/>
                    <a:pt x="478" y="271"/>
                  </a:cubicBezTo>
                  <a:cubicBezTo>
                    <a:pt x="478" y="322"/>
                    <a:pt x="461" y="372"/>
                    <a:pt x="425" y="411"/>
                  </a:cubicBezTo>
                  <a:cubicBezTo>
                    <a:pt x="391" y="444"/>
                    <a:pt x="341" y="467"/>
                    <a:pt x="288" y="469"/>
                  </a:cubicBezTo>
                  <a:lnTo>
                    <a:pt x="282" y="511"/>
                  </a:lnTo>
                  <a:lnTo>
                    <a:pt x="282" y="469"/>
                  </a:lnTo>
                  <a:cubicBezTo>
                    <a:pt x="173" y="469"/>
                    <a:pt x="90" y="386"/>
                    <a:pt x="87" y="280"/>
                  </a:cubicBezTo>
                  <a:cubicBezTo>
                    <a:pt x="87" y="229"/>
                    <a:pt x="104" y="179"/>
                    <a:pt x="140" y="140"/>
                  </a:cubicBezTo>
                  <a:cubicBezTo>
                    <a:pt x="173" y="107"/>
                    <a:pt x="224" y="84"/>
                    <a:pt x="282" y="82"/>
                  </a:cubicBezTo>
                  <a:close/>
                  <a:moveTo>
                    <a:pt x="271" y="1"/>
                  </a:moveTo>
                  <a:cubicBezTo>
                    <a:pt x="196" y="6"/>
                    <a:pt x="129" y="37"/>
                    <a:pt x="76" y="90"/>
                  </a:cubicBezTo>
                  <a:cubicBezTo>
                    <a:pt x="28" y="146"/>
                    <a:pt x="1" y="216"/>
                    <a:pt x="3" y="288"/>
                  </a:cubicBezTo>
                  <a:cubicBezTo>
                    <a:pt x="9" y="439"/>
                    <a:pt x="132" y="556"/>
                    <a:pt x="282" y="556"/>
                  </a:cubicBezTo>
                  <a:lnTo>
                    <a:pt x="293" y="556"/>
                  </a:lnTo>
                  <a:cubicBezTo>
                    <a:pt x="369" y="553"/>
                    <a:pt x="436" y="522"/>
                    <a:pt x="489" y="469"/>
                  </a:cubicBezTo>
                  <a:cubicBezTo>
                    <a:pt x="536" y="414"/>
                    <a:pt x="564" y="344"/>
                    <a:pt x="561" y="271"/>
                  </a:cubicBezTo>
                  <a:cubicBezTo>
                    <a:pt x="556" y="121"/>
                    <a:pt x="43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2812776" y="1131046"/>
              <a:ext cx="17375" cy="17037"/>
            </a:xfrm>
            <a:custGeom>
              <a:avLst/>
              <a:gdLst/>
              <a:ahLst/>
              <a:cxnLst/>
              <a:rect l="l" t="t" r="r" b="b"/>
              <a:pathLst>
                <a:path w="565" h="554" extrusionOk="0">
                  <a:moveTo>
                    <a:pt x="283" y="79"/>
                  </a:moveTo>
                  <a:cubicBezTo>
                    <a:pt x="389" y="79"/>
                    <a:pt x="475" y="163"/>
                    <a:pt x="478" y="269"/>
                  </a:cubicBezTo>
                  <a:cubicBezTo>
                    <a:pt x="478" y="322"/>
                    <a:pt x="461" y="369"/>
                    <a:pt x="425" y="408"/>
                  </a:cubicBezTo>
                  <a:cubicBezTo>
                    <a:pt x="391" y="442"/>
                    <a:pt x="341" y="464"/>
                    <a:pt x="291" y="467"/>
                  </a:cubicBezTo>
                  <a:lnTo>
                    <a:pt x="283" y="509"/>
                  </a:lnTo>
                  <a:lnTo>
                    <a:pt x="283" y="467"/>
                  </a:lnTo>
                  <a:cubicBezTo>
                    <a:pt x="174" y="467"/>
                    <a:pt x="90" y="383"/>
                    <a:pt x="87" y="280"/>
                  </a:cubicBezTo>
                  <a:cubicBezTo>
                    <a:pt x="87" y="227"/>
                    <a:pt x="104" y="177"/>
                    <a:pt x="140" y="140"/>
                  </a:cubicBezTo>
                  <a:cubicBezTo>
                    <a:pt x="174" y="104"/>
                    <a:pt x="224" y="85"/>
                    <a:pt x="283" y="79"/>
                  </a:cubicBezTo>
                  <a:close/>
                  <a:moveTo>
                    <a:pt x="272" y="1"/>
                  </a:moveTo>
                  <a:cubicBezTo>
                    <a:pt x="196" y="4"/>
                    <a:pt x="129" y="34"/>
                    <a:pt x="76" y="87"/>
                  </a:cubicBezTo>
                  <a:cubicBezTo>
                    <a:pt x="29" y="143"/>
                    <a:pt x="1" y="213"/>
                    <a:pt x="4" y="285"/>
                  </a:cubicBezTo>
                  <a:cubicBezTo>
                    <a:pt x="6" y="436"/>
                    <a:pt x="132" y="553"/>
                    <a:pt x="283" y="553"/>
                  </a:cubicBezTo>
                  <a:cubicBezTo>
                    <a:pt x="283" y="553"/>
                    <a:pt x="288" y="552"/>
                    <a:pt x="291" y="552"/>
                  </a:cubicBezTo>
                  <a:cubicBezTo>
                    <a:pt x="293" y="552"/>
                    <a:pt x="294" y="552"/>
                    <a:pt x="294" y="553"/>
                  </a:cubicBezTo>
                  <a:cubicBezTo>
                    <a:pt x="369" y="550"/>
                    <a:pt x="436" y="520"/>
                    <a:pt x="489" y="467"/>
                  </a:cubicBezTo>
                  <a:cubicBezTo>
                    <a:pt x="537" y="411"/>
                    <a:pt x="564" y="341"/>
                    <a:pt x="562" y="269"/>
                  </a:cubicBezTo>
                  <a:cubicBezTo>
                    <a:pt x="556" y="118"/>
                    <a:pt x="433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2338941" y="922759"/>
              <a:ext cx="17467" cy="17098"/>
            </a:xfrm>
            <a:custGeom>
              <a:avLst/>
              <a:gdLst/>
              <a:ahLst/>
              <a:cxnLst/>
              <a:rect l="l" t="t" r="r" b="b"/>
              <a:pathLst>
                <a:path w="568" h="556" extrusionOk="0">
                  <a:moveTo>
                    <a:pt x="285" y="81"/>
                  </a:moveTo>
                  <a:cubicBezTo>
                    <a:pt x="389" y="81"/>
                    <a:pt x="472" y="165"/>
                    <a:pt x="478" y="268"/>
                  </a:cubicBezTo>
                  <a:cubicBezTo>
                    <a:pt x="478" y="321"/>
                    <a:pt x="461" y="371"/>
                    <a:pt x="428" y="408"/>
                  </a:cubicBezTo>
                  <a:cubicBezTo>
                    <a:pt x="391" y="444"/>
                    <a:pt x="344" y="463"/>
                    <a:pt x="291" y="469"/>
                  </a:cubicBezTo>
                  <a:lnTo>
                    <a:pt x="285" y="508"/>
                  </a:lnTo>
                  <a:lnTo>
                    <a:pt x="285" y="469"/>
                  </a:lnTo>
                  <a:cubicBezTo>
                    <a:pt x="177" y="469"/>
                    <a:pt x="93" y="385"/>
                    <a:pt x="87" y="279"/>
                  </a:cubicBezTo>
                  <a:cubicBezTo>
                    <a:pt x="87" y="226"/>
                    <a:pt x="107" y="179"/>
                    <a:pt x="140" y="140"/>
                  </a:cubicBezTo>
                  <a:cubicBezTo>
                    <a:pt x="177" y="106"/>
                    <a:pt x="224" y="84"/>
                    <a:pt x="285" y="81"/>
                  </a:cubicBezTo>
                  <a:close/>
                  <a:moveTo>
                    <a:pt x="274" y="0"/>
                  </a:moveTo>
                  <a:cubicBezTo>
                    <a:pt x="196" y="3"/>
                    <a:pt x="132" y="37"/>
                    <a:pt x="79" y="87"/>
                  </a:cubicBezTo>
                  <a:cubicBezTo>
                    <a:pt x="29" y="143"/>
                    <a:pt x="1" y="212"/>
                    <a:pt x="6" y="288"/>
                  </a:cubicBezTo>
                  <a:cubicBezTo>
                    <a:pt x="12" y="436"/>
                    <a:pt x="135" y="555"/>
                    <a:pt x="285" y="555"/>
                  </a:cubicBezTo>
                  <a:lnTo>
                    <a:pt x="294" y="555"/>
                  </a:lnTo>
                  <a:cubicBezTo>
                    <a:pt x="372" y="553"/>
                    <a:pt x="439" y="519"/>
                    <a:pt x="489" y="469"/>
                  </a:cubicBezTo>
                  <a:cubicBezTo>
                    <a:pt x="539" y="413"/>
                    <a:pt x="567" y="343"/>
                    <a:pt x="564" y="268"/>
                  </a:cubicBezTo>
                  <a:cubicBezTo>
                    <a:pt x="556" y="120"/>
                    <a:pt x="43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2725500" y="645218"/>
              <a:ext cx="27001" cy="26232"/>
            </a:xfrm>
            <a:custGeom>
              <a:avLst/>
              <a:gdLst/>
              <a:ahLst/>
              <a:cxnLst/>
              <a:rect l="l" t="t" r="r" b="b"/>
              <a:pathLst>
                <a:path w="878" h="853" extrusionOk="0">
                  <a:moveTo>
                    <a:pt x="534" y="0"/>
                  </a:moveTo>
                  <a:cubicBezTo>
                    <a:pt x="532" y="0"/>
                    <a:pt x="531" y="0"/>
                    <a:pt x="529" y="0"/>
                  </a:cubicBezTo>
                  <a:cubicBezTo>
                    <a:pt x="333" y="5"/>
                    <a:pt x="348" y="252"/>
                    <a:pt x="418" y="426"/>
                  </a:cubicBezTo>
                  <a:lnTo>
                    <a:pt x="418" y="426"/>
                  </a:lnTo>
                  <a:cubicBezTo>
                    <a:pt x="376" y="416"/>
                    <a:pt x="331" y="410"/>
                    <a:pt x="287" y="410"/>
                  </a:cubicBezTo>
                  <a:cubicBezTo>
                    <a:pt x="185" y="410"/>
                    <a:pt x="88" y="443"/>
                    <a:pt x="52" y="533"/>
                  </a:cubicBezTo>
                  <a:cubicBezTo>
                    <a:pt x="0" y="680"/>
                    <a:pt x="289" y="853"/>
                    <a:pt x="538" y="853"/>
                  </a:cubicBezTo>
                  <a:cubicBezTo>
                    <a:pt x="706" y="853"/>
                    <a:pt x="856" y="773"/>
                    <a:pt x="869" y="553"/>
                  </a:cubicBezTo>
                  <a:cubicBezTo>
                    <a:pt x="869" y="553"/>
                    <a:pt x="878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2725377" y="644018"/>
              <a:ext cx="28323" cy="28692"/>
            </a:xfrm>
            <a:custGeom>
              <a:avLst/>
              <a:gdLst/>
              <a:ahLst/>
              <a:cxnLst/>
              <a:rect l="l" t="t" r="r" b="b"/>
              <a:pathLst>
                <a:path w="921" h="933" extrusionOk="0">
                  <a:moveTo>
                    <a:pt x="505" y="539"/>
                  </a:moveTo>
                  <a:lnTo>
                    <a:pt x="505" y="539"/>
                  </a:lnTo>
                  <a:cubicBezTo>
                    <a:pt x="547" y="558"/>
                    <a:pt x="572" y="572"/>
                    <a:pt x="575" y="578"/>
                  </a:cubicBezTo>
                  <a:cubicBezTo>
                    <a:pt x="569" y="586"/>
                    <a:pt x="566" y="595"/>
                    <a:pt x="561" y="595"/>
                  </a:cubicBezTo>
                  <a:cubicBezTo>
                    <a:pt x="552" y="595"/>
                    <a:pt x="530" y="578"/>
                    <a:pt x="505" y="539"/>
                  </a:cubicBezTo>
                  <a:close/>
                  <a:moveTo>
                    <a:pt x="550" y="81"/>
                  </a:moveTo>
                  <a:cubicBezTo>
                    <a:pt x="614" y="81"/>
                    <a:pt x="667" y="104"/>
                    <a:pt x="709" y="148"/>
                  </a:cubicBezTo>
                  <a:cubicBezTo>
                    <a:pt x="840" y="285"/>
                    <a:pt x="837" y="583"/>
                    <a:pt x="837" y="586"/>
                  </a:cubicBezTo>
                  <a:cubicBezTo>
                    <a:pt x="823" y="804"/>
                    <a:pt x="670" y="848"/>
                    <a:pt x="544" y="848"/>
                  </a:cubicBezTo>
                  <a:cubicBezTo>
                    <a:pt x="363" y="848"/>
                    <a:pt x="179" y="754"/>
                    <a:pt x="117" y="667"/>
                  </a:cubicBezTo>
                  <a:cubicBezTo>
                    <a:pt x="98" y="642"/>
                    <a:pt x="89" y="614"/>
                    <a:pt x="101" y="595"/>
                  </a:cubicBezTo>
                  <a:cubicBezTo>
                    <a:pt x="134" y="514"/>
                    <a:pt x="223" y="497"/>
                    <a:pt x="296" y="497"/>
                  </a:cubicBezTo>
                  <a:cubicBezTo>
                    <a:pt x="329" y="497"/>
                    <a:pt x="360" y="500"/>
                    <a:pt x="402" y="503"/>
                  </a:cubicBezTo>
                  <a:cubicBezTo>
                    <a:pt x="430" y="569"/>
                    <a:pt x="488" y="678"/>
                    <a:pt x="569" y="678"/>
                  </a:cubicBezTo>
                  <a:cubicBezTo>
                    <a:pt x="589" y="678"/>
                    <a:pt x="628" y="670"/>
                    <a:pt x="656" y="614"/>
                  </a:cubicBezTo>
                  <a:cubicBezTo>
                    <a:pt x="667" y="595"/>
                    <a:pt x="667" y="569"/>
                    <a:pt x="656" y="550"/>
                  </a:cubicBezTo>
                  <a:cubicBezTo>
                    <a:pt x="628" y="494"/>
                    <a:pt x="541" y="452"/>
                    <a:pt x="460" y="430"/>
                  </a:cubicBezTo>
                  <a:cubicBezTo>
                    <a:pt x="416" y="307"/>
                    <a:pt x="410" y="187"/>
                    <a:pt x="449" y="126"/>
                  </a:cubicBezTo>
                  <a:cubicBezTo>
                    <a:pt x="472" y="98"/>
                    <a:pt x="502" y="84"/>
                    <a:pt x="550" y="81"/>
                  </a:cubicBezTo>
                  <a:close/>
                  <a:moveTo>
                    <a:pt x="533" y="0"/>
                  </a:moveTo>
                  <a:cubicBezTo>
                    <a:pt x="463" y="6"/>
                    <a:pt x="407" y="34"/>
                    <a:pt x="374" y="84"/>
                  </a:cubicBezTo>
                  <a:cubicBezTo>
                    <a:pt x="315" y="173"/>
                    <a:pt x="329" y="304"/>
                    <a:pt x="360" y="416"/>
                  </a:cubicBezTo>
                  <a:cubicBezTo>
                    <a:pt x="340" y="414"/>
                    <a:pt x="320" y="413"/>
                    <a:pt x="301" y="413"/>
                  </a:cubicBezTo>
                  <a:cubicBezTo>
                    <a:pt x="163" y="413"/>
                    <a:pt x="59" y="466"/>
                    <a:pt x="22" y="564"/>
                  </a:cubicBezTo>
                  <a:cubicBezTo>
                    <a:pt x="6" y="597"/>
                    <a:pt x="0" y="650"/>
                    <a:pt x="45" y="717"/>
                  </a:cubicBezTo>
                  <a:cubicBezTo>
                    <a:pt x="128" y="834"/>
                    <a:pt x="349" y="932"/>
                    <a:pt x="541" y="932"/>
                  </a:cubicBezTo>
                  <a:cubicBezTo>
                    <a:pt x="767" y="932"/>
                    <a:pt x="904" y="809"/>
                    <a:pt x="918" y="595"/>
                  </a:cubicBezTo>
                  <a:cubicBezTo>
                    <a:pt x="918" y="581"/>
                    <a:pt x="921" y="251"/>
                    <a:pt x="765" y="92"/>
                  </a:cubicBezTo>
                  <a:cubicBezTo>
                    <a:pt x="706" y="34"/>
                    <a:pt x="628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2748503" y="662839"/>
              <a:ext cx="34843" cy="26386"/>
            </a:xfrm>
            <a:custGeom>
              <a:avLst/>
              <a:gdLst/>
              <a:ahLst/>
              <a:cxnLst/>
              <a:rect l="l" t="t" r="r" b="b"/>
              <a:pathLst>
                <a:path w="1133" h="858" extrusionOk="0">
                  <a:moveTo>
                    <a:pt x="760" y="0"/>
                  </a:moveTo>
                  <a:cubicBezTo>
                    <a:pt x="599" y="0"/>
                    <a:pt x="439" y="66"/>
                    <a:pt x="439" y="66"/>
                  </a:cubicBezTo>
                  <a:cubicBezTo>
                    <a:pt x="1" y="271"/>
                    <a:pt x="441" y="858"/>
                    <a:pt x="672" y="858"/>
                  </a:cubicBezTo>
                  <a:cubicBezTo>
                    <a:pt x="699" y="858"/>
                    <a:pt x="724" y="849"/>
                    <a:pt x="743" y="831"/>
                  </a:cubicBezTo>
                  <a:cubicBezTo>
                    <a:pt x="846" y="736"/>
                    <a:pt x="795" y="568"/>
                    <a:pt x="716" y="448"/>
                  </a:cubicBezTo>
                  <a:lnTo>
                    <a:pt x="716" y="448"/>
                  </a:lnTo>
                  <a:cubicBezTo>
                    <a:pt x="721" y="448"/>
                    <a:pt x="726" y="448"/>
                    <a:pt x="731" y="448"/>
                  </a:cubicBezTo>
                  <a:cubicBezTo>
                    <a:pt x="914" y="448"/>
                    <a:pt x="1133" y="373"/>
                    <a:pt x="1067" y="189"/>
                  </a:cubicBezTo>
                  <a:cubicBezTo>
                    <a:pt x="1015" y="41"/>
                    <a:pt x="887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2754008" y="661517"/>
              <a:ext cx="29369" cy="29030"/>
            </a:xfrm>
            <a:custGeom>
              <a:avLst/>
              <a:gdLst/>
              <a:ahLst/>
              <a:cxnLst/>
              <a:rect l="l" t="t" r="r" b="b"/>
              <a:pathLst>
                <a:path w="955" h="944" extrusionOk="0">
                  <a:moveTo>
                    <a:pt x="378" y="391"/>
                  </a:moveTo>
                  <a:cubicBezTo>
                    <a:pt x="389" y="394"/>
                    <a:pt x="411" y="408"/>
                    <a:pt x="439" y="441"/>
                  </a:cubicBezTo>
                  <a:cubicBezTo>
                    <a:pt x="394" y="430"/>
                    <a:pt x="375" y="413"/>
                    <a:pt x="369" y="405"/>
                  </a:cubicBezTo>
                  <a:cubicBezTo>
                    <a:pt x="369" y="405"/>
                    <a:pt x="369" y="402"/>
                    <a:pt x="378" y="391"/>
                  </a:cubicBezTo>
                  <a:close/>
                  <a:moveTo>
                    <a:pt x="578" y="84"/>
                  </a:moveTo>
                  <a:cubicBezTo>
                    <a:pt x="723" y="84"/>
                    <a:pt x="810" y="137"/>
                    <a:pt x="849" y="240"/>
                  </a:cubicBezTo>
                  <a:cubicBezTo>
                    <a:pt x="863" y="282"/>
                    <a:pt x="857" y="318"/>
                    <a:pt x="838" y="346"/>
                  </a:cubicBezTo>
                  <a:cubicBezTo>
                    <a:pt x="788" y="413"/>
                    <a:pt x="662" y="441"/>
                    <a:pt x="556" y="444"/>
                  </a:cubicBezTo>
                  <a:cubicBezTo>
                    <a:pt x="503" y="371"/>
                    <a:pt x="433" y="302"/>
                    <a:pt x="369" y="302"/>
                  </a:cubicBezTo>
                  <a:cubicBezTo>
                    <a:pt x="350" y="302"/>
                    <a:pt x="327" y="307"/>
                    <a:pt x="313" y="324"/>
                  </a:cubicBezTo>
                  <a:cubicBezTo>
                    <a:pt x="272" y="374"/>
                    <a:pt x="280" y="413"/>
                    <a:pt x="291" y="433"/>
                  </a:cubicBezTo>
                  <a:cubicBezTo>
                    <a:pt x="322" y="505"/>
                    <a:pt x="439" y="525"/>
                    <a:pt x="509" y="528"/>
                  </a:cubicBezTo>
                  <a:cubicBezTo>
                    <a:pt x="576" y="628"/>
                    <a:pt x="615" y="765"/>
                    <a:pt x="537" y="837"/>
                  </a:cubicBezTo>
                  <a:cubicBezTo>
                    <a:pt x="523" y="849"/>
                    <a:pt x="509" y="854"/>
                    <a:pt x="492" y="854"/>
                  </a:cubicBezTo>
                  <a:cubicBezTo>
                    <a:pt x="375" y="854"/>
                    <a:pt x="168" y="653"/>
                    <a:pt x="124" y="450"/>
                  </a:cubicBezTo>
                  <a:cubicBezTo>
                    <a:pt x="90" y="310"/>
                    <a:pt x="143" y="210"/>
                    <a:pt x="277" y="148"/>
                  </a:cubicBezTo>
                  <a:cubicBezTo>
                    <a:pt x="277" y="148"/>
                    <a:pt x="431" y="84"/>
                    <a:pt x="578" y="84"/>
                  </a:cubicBezTo>
                  <a:close/>
                  <a:moveTo>
                    <a:pt x="578" y="0"/>
                  </a:moveTo>
                  <a:cubicBezTo>
                    <a:pt x="411" y="0"/>
                    <a:pt x="252" y="67"/>
                    <a:pt x="241" y="70"/>
                  </a:cubicBezTo>
                  <a:cubicBezTo>
                    <a:pt x="71" y="151"/>
                    <a:pt x="1" y="291"/>
                    <a:pt x="40" y="472"/>
                  </a:cubicBezTo>
                  <a:cubicBezTo>
                    <a:pt x="90" y="701"/>
                    <a:pt x="325" y="943"/>
                    <a:pt x="492" y="943"/>
                  </a:cubicBezTo>
                  <a:cubicBezTo>
                    <a:pt x="534" y="943"/>
                    <a:pt x="570" y="929"/>
                    <a:pt x="590" y="904"/>
                  </a:cubicBezTo>
                  <a:cubicBezTo>
                    <a:pt x="693" y="809"/>
                    <a:pt x="670" y="659"/>
                    <a:pt x="604" y="531"/>
                  </a:cubicBezTo>
                  <a:cubicBezTo>
                    <a:pt x="718" y="519"/>
                    <a:pt x="843" y="480"/>
                    <a:pt x="902" y="397"/>
                  </a:cubicBezTo>
                  <a:cubicBezTo>
                    <a:pt x="930" y="363"/>
                    <a:pt x="955" y="302"/>
                    <a:pt x="924" y="215"/>
                  </a:cubicBezTo>
                  <a:cubicBezTo>
                    <a:pt x="877" y="73"/>
                    <a:pt x="754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2733096" y="674279"/>
              <a:ext cx="23064" cy="25740"/>
            </a:xfrm>
            <a:custGeom>
              <a:avLst/>
              <a:gdLst/>
              <a:ahLst/>
              <a:cxnLst/>
              <a:rect l="l" t="t" r="r" b="b"/>
              <a:pathLst>
                <a:path w="750" h="837" extrusionOk="0">
                  <a:moveTo>
                    <a:pt x="481" y="1"/>
                  </a:moveTo>
                  <a:cubicBezTo>
                    <a:pt x="478" y="1"/>
                    <a:pt x="475" y="1"/>
                    <a:pt x="472" y="1"/>
                  </a:cubicBezTo>
                  <a:cubicBezTo>
                    <a:pt x="472" y="1"/>
                    <a:pt x="154" y="7"/>
                    <a:pt x="76" y="266"/>
                  </a:cubicBezTo>
                  <a:cubicBezTo>
                    <a:pt x="0" y="523"/>
                    <a:pt x="34" y="821"/>
                    <a:pt x="229" y="835"/>
                  </a:cubicBezTo>
                  <a:cubicBezTo>
                    <a:pt x="238" y="836"/>
                    <a:pt x="246" y="836"/>
                    <a:pt x="255" y="836"/>
                  </a:cubicBezTo>
                  <a:cubicBezTo>
                    <a:pt x="448" y="836"/>
                    <a:pt x="702" y="692"/>
                    <a:pt x="726" y="434"/>
                  </a:cubicBezTo>
                  <a:cubicBezTo>
                    <a:pt x="750" y="166"/>
                    <a:pt x="578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2739431" y="676954"/>
              <a:ext cx="15899" cy="7350"/>
            </a:xfrm>
            <a:custGeom>
              <a:avLst/>
              <a:gdLst/>
              <a:ahLst/>
              <a:cxnLst/>
              <a:rect l="l" t="t" r="r" b="b"/>
              <a:pathLst>
                <a:path w="517" h="239" extrusionOk="0">
                  <a:moveTo>
                    <a:pt x="1" y="1"/>
                  </a:moveTo>
                  <a:cubicBezTo>
                    <a:pt x="1" y="1"/>
                    <a:pt x="412" y="238"/>
                    <a:pt x="511" y="238"/>
                  </a:cubicBezTo>
                  <a:cubicBezTo>
                    <a:pt x="513" y="238"/>
                    <a:pt x="515" y="238"/>
                    <a:pt x="517" y="23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2738078" y="675632"/>
              <a:ext cx="18636" cy="9933"/>
            </a:xfrm>
            <a:custGeom>
              <a:avLst/>
              <a:gdLst/>
              <a:ahLst/>
              <a:cxnLst/>
              <a:rect l="l" t="t" r="r" b="b"/>
              <a:pathLst>
                <a:path w="606" h="323" extrusionOk="0">
                  <a:moveTo>
                    <a:pt x="48" y="1"/>
                  </a:moveTo>
                  <a:cubicBezTo>
                    <a:pt x="34" y="1"/>
                    <a:pt x="18" y="8"/>
                    <a:pt x="8" y="24"/>
                  </a:cubicBezTo>
                  <a:cubicBezTo>
                    <a:pt x="0" y="41"/>
                    <a:pt x="6" y="66"/>
                    <a:pt x="28" y="80"/>
                  </a:cubicBezTo>
                  <a:cubicBezTo>
                    <a:pt x="128" y="138"/>
                    <a:pt x="455" y="323"/>
                    <a:pt x="561" y="323"/>
                  </a:cubicBezTo>
                  <a:lnTo>
                    <a:pt x="564" y="323"/>
                  </a:lnTo>
                  <a:cubicBezTo>
                    <a:pt x="589" y="323"/>
                    <a:pt x="605" y="300"/>
                    <a:pt x="603" y="278"/>
                  </a:cubicBezTo>
                  <a:cubicBezTo>
                    <a:pt x="603" y="255"/>
                    <a:pt x="583" y="239"/>
                    <a:pt x="563" y="239"/>
                  </a:cubicBezTo>
                  <a:cubicBezTo>
                    <a:pt x="561" y="239"/>
                    <a:pt x="560" y="239"/>
                    <a:pt x="558" y="239"/>
                  </a:cubicBezTo>
                  <a:cubicBezTo>
                    <a:pt x="557" y="239"/>
                    <a:pt x="557" y="239"/>
                    <a:pt x="556" y="239"/>
                  </a:cubicBezTo>
                  <a:cubicBezTo>
                    <a:pt x="502" y="239"/>
                    <a:pt x="263" y="120"/>
                    <a:pt x="64" y="5"/>
                  </a:cubicBezTo>
                  <a:cubicBezTo>
                    <a:pt x="59" y="2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2735495" y="683320"/>
              <a:ext cx="19067" cy="7934"/>
            </a:xfrm>
            <a:custGeom>
              <a:avLst/>
              <a:gdLst/>
              <a:ahLst/>
              <a:cxnLst/>
              <a:rect l="l" t="t" r="r" b="b"/>
              <a:pathLst>
                <a:path w="620" h="25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74" y="258"/>
                    <a:pt x="607" y="258"/>
                  </a:cubicBezTo>
                  <a:cubicBezTo>
                    <a:pt x="612" y="258"/>
                    <a:pt x="616" y="257"/>
                    <a:pt x="620" y="2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2734019" y="682090"/>
              <a:ext cx="21927" cy="10610"/>
            </a:xfrm>
            <a:custGeom>
              <a:avLst/>
              <a:gdLst/>
              <a:ahLst/>
              <a:cxnLst/>
              <a:rect l="l" t="t" r="r" b="b"/>
              <a:pathLst>
                <a:path w="713" h="345" extrusionOk="0">
                  <a:moveTo>
                    <a:pt x="50" y="0"/>
                  </a:moveTo>
                  <a:cubicBezTo>
                    <a:pt x="35" y="0"/>
                    <a:pt x="20" y="8"/>
                    <a:pt x="12" y="23"/>
                  </a:cubicBezTo>
                  <a:cubicBezTo>
                    <a:pt x="1" y="40"/>
                    <a:pt x="9" y="68"/>
                    <a:pt x="29" y="79"/>
                  </a:cubicBezTo>
                  <a:cubicBezTo>
                    <a:pt x="112" y="124"/>
                    <a:pt x="531" y="344"/>
                    <a:pt x="665" y="344"/>
                  </a:cubicBezTo>
                  <a:lnTo>
                    <a:pt x="670" y="344"/>
                  </a:lnTo>
                  <a:cubicBezTo>
                    <a:pt x="696" y="344"/>
                    <a:pt x="712" y="322"/>
                    <a:pt x="709" y="297"/>
                  </a:cubicBezTo>
                  <a:cubicBezTo>
                    <a:pt x="709" y="277"/>
                    <a:pt x="694" y="259"/>
                    <a:pt x="673" y="259"/>
                  </a:cubicBezTo>
                  <a:cubicBezTo>
                    <a:pt x="671" y="259"/>
                    <a:pt x="668" y="260"/>
                    <a:pt x="665" y="260"/>
                  </a:cubicBezTo>
                  <a:cubicBezTo>
                    <a:pt x="663" y="261"/>
                    <a:pt x="661" y="261"/>
                    <a:pt x="659" y="261"/>
                  </a:cubicBezTo>
                  <a:cubicBezTo>
                    <a:pt x="578" y="261"/>
                    <a:pt x="269" y="112"/>
                    <a:pt x="68" y="4"/>
                  </a:cubicBezTo>
                  <a:cubicBezTo>
                    <a:pt x="62" y="1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2753085" y="642696"/>
              <a:ext cx="9902" cy="19374"/>
            </a:xfrm>
            <a:custGeom>
              <a:avLst/>
              <a:gdLst/>
              <a:ahLst/>
              <a:cxnLst/>
              <a:rect l="l" t="t" r="r" b="b"/>
              <a:pathLst>
                <a:path w="322" h="630" extrusionOk="0">
                  <a:moveTo>
                    <a:pt x="47" y="0"/>
                  </a:moveTo>
                  <a:cubicBezTo>
                    <a:pt x="37" y="0"/>
                    <a:pt x="27" y="3"/>
                    <a:pt x="20" y="10"/>
                  </a:cubicBezTo>
                  <a:cubicBezTo>
                    <a:pt x="0" y="24"/>
                    <a:pt x="0" y="52"/>
                    <a:pt x="14" y="68"/>
                  </a:cubicBezTo>
                  <a:cubicBezTo>
                    <a:pt x="212" y="308"/>
                    <a:pt x="70" y="557"/>
                    <a:pt x="62" y="568"/>
                  </a:cubicBezTo>
                  <a:cubicBezTo>
                    <a:pt x="48" y="585"/>
                    <a:pt x="53" y="610"/>
                    <a:pt x="76" y="624"/>
                  </a:cubicBezTo>
                  <a:cubicBezTo>
                    <a:pt x="84" y="626"/>
                    <a:pt x="89" y="629"/>
                    <a:pt x="98" y="629"/>
                  </a:cubicBezTo>
                  <a:cubicBezTo>
                    <a:pt x="115" y="629"/>
                    <a:pt x="129" y="624"/>
                    <a:pt x="134" y="612"/>
                  </a:cubicBezTo>
                  <a:cubicBezTo>
                    <a:pt x="140" y="610"/>
                    <a:pt x="321" y="303"/>
                    <a:pt x="78" y="15"/>
                  </a:cubicBezTo>
                  <a:cubicBezTo>
                    <a:pt x="71" y="5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2735587" y="690178"/>
              <a:ext cx="15130" cy="6427"/>
            </a:xfrm>
            <a:custGeom>
              <a:avLst/>
              <a:gdLst/>
              <a:ahLst/>
              <a:cxnLst/>
              <a:rect l="l" t="t" r="r" b="b"/>
              <a:pathLst>
                <a:path w="492" h="209" extrusionOk="0">
                  <a:moveTo>
                    <a:pt x="0" y="0"/>
                  </a:moveTo>
                  <a:cubicBezTo>
                    <a:pt x="0" y="0"/>
                    <a:pt x="322" y="208"/>
                    <a:pt x="471" y="208"/>
                  </a:cubicBezTo>
                  <a:cubicBezTo>
                    <a:pt x="478" y="208"/>
                    <a:pt x="485" y="208"/>
                    <a:pt x="491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2734019" y="688794"/>
              <a:ext cx="17959" cy="9041"/>
            </a:xfrm>
            <a:custGeom>
              <a:avLst/>
              <a:gdLst/>
              <a:ahLst/>
              <a:cxnLst/>
              <a:rect l="l" t="t" r="r" b="b"/>
              <a:pathLst>
                <a:path w="584" h="294" extrusionOk="0">
                  <a:moveTo>
                    <a:pt x="49" y="0"/>
                  </a:moveTo>
                  <a:cubicBezTo>
                    <a:pt x="35" y="0"/>
                    <a:pt x="21" y="7"/>
                    <a:pt x="12" y="20"/>
                  </a:cubicBezTo>
                  <a:cubicBezTo>
                    <a:pt x="1" y="42"/>
                    <a:pt x="4" y="65"/>
                    <a:pt x="26" y="79"/>
                  </a:cubicBezTo>
                  <a:cubicBezTo>
                    <a:pt x="62" y="101"/>
                    <a:pt x="364" y="294"/>
                    <a:pt x="523" y="294"/>
                  </a:cubicBezTo>
                  <a:cubicBezTo>
                    <a:pt x="528" y="294"/>
                    <a:pt x="539" y="294"/>
                    <a:pt x="545" y="288"/>
                  </a:cubicBezTo>
                  <a:cubicBezTo>
                    <a:pt x="570" y="285"/>
                    <a:pt x="584" y="266"/>
                    <a:pt x="581" y="241"/>
                  </a:cubicBezTo>
                  <a:cubicBezTo>
                    <a:pt x="579" y="218"/>
                    <a:pt x="560" y="204"/>
                    <a:pt x="537" y="204"/>
                  </a:cubicBezTo>
                  <a:cubicBezTo>
                    <a:pt x="535" y="204"/>
                    <a:pt x="533" y="204"/>
                    <a:pt x="531" y="204"/>
                  </a:cubicBezTo>
                  <a:cubicBezTo>
                    <a:pt x="525" y="206"/>
                    <a:pt x="519" y="206"/>
                    <a:pt x="512" y="206"/>
                  </a:cubicBezTo>
                  <a:cubicBezTo>
                    <a:pt x="415" y="206"/>
                    <a:pt x="196" y="84"/>
                    <a:pt x="71" y="6"/>
                  </a:cubicBezTo>
                  <a:cubicBezTo>
                    <a:pt x="64" y="2"/>
                    <a:pt x="57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2756929" y="651645"/>
              <a:ext cx="17191" cy="12393"/>
            </a:xfrm>
            <a:custGeom>
              <a:avLst/>
              <a:gdLst/>
              <a:ahLst/>
              <a:cxnLst/>
              <a:rect l="l" t="t" r="r" b="b"/>
              <a:pathLst>
                <a:path w="559" h="403" extrusionOk="0">
                  <a:moveTo>
                    <a:pt x="471" y="0"/>
                  </a:moveTo>
                  <a:cubicBezTo>
                    <a:pt x="371" y="0"/>
                    <a:pt x="141" y="35"/>
                    <a:pt x="9" y="344"/>
                  </a:cubicBezTo>
                  <a:cubicBezTo>
                    <a:pt x="1" y="363"/>
                    <a:pt x="9" y="388"/>
                    <a:pt x="31" y="400"/>
                  </a:cubicBezTo>
                  <a:cubicBezTo>
                    <a:pt x="37" y="400"/>
                    <a:pt x="43" y="402"/>
                    <a:pt x="48" y="402"/>
                  </a:cubicBezTo>
                  <a:cubicBezTo>
                    <a:pt x="62" y="402"/>
                    <a:pt x="79" y="394"/>
                    <a:pt x="90" y="377"/>
                  </a:cubicBezTo>
                  <a:cubicBezTo>
                    <a:pt x="201" y="116"/>
                    <a:pt x="384" y="84"/>
                    <a:pt x="465" y="84"/>
                  </a:cubicBezTo>
                  <a:cubicBezTo>
                    <a:pt x="488" y="84"/>
                    <a:pt x="503" y="87"/>
                    <a:pt x="506" y="87"/>
                  </a:cubicBezTo>
                  <a:cubicBezTo>
                    <a:pt x="509" y="88"/>
                    <a:pt x="512" y="88"/>
                    <a:pt x="514" y="88"/>
                  </a:cubicBezTo>
                  <a:cubicBezTo>
                    <a:pt x="531" y="88"/>
                    <a:pt x="548" y="75"/>
                    <a:pt x="553" y="54"/>
                  </a:cubicBezTo>
                  <a:cubicBezTo>
                    <a:pt x="559" y="31"/>
                    <a:pt x="545" y="9"/>
                    <a:pt x="520" y="3"/>
                  </a:cubicBezTo>
                  <a:cubicBezTo>
                    <a:pt x="518" y="3"/>
                    <a:pt x="500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2447682" y="1085809"/>
              <a:ext cx="34627" cy="26570"/>
            </a:xfrm>
            <a:custGeom>
              <a:avLst/>
              <a:gdLst/>
              <a:ahLst/>
              <a:cxnLst/>
              <a:rect l="l" t="t" r="r" b="b"/>
              <a:pathLst>
                <a:path w="1126" h="864" extrusionOk="0">
                  <a:moveTo>
                    <a:pt x="729" y="0"/>
                  </a:moveTo>
                  <a:cubicBezTo>
                    <a:pt x="484" y="0"/>
                    <a:pt x="1" y="448"/>
                    <a:pt x="379" y="721"/>
                  </a:cubicBezTo>
                  <a:cubicBezTo>
                    <a:pt x="379" y="721"/>
                    <a:pt x="591" y="863"/>
                    <a:pt x="784" y="863"/>
                  </a:cubicBezTo>
                  <a:cubicBezTo>
                    <a:pt x="877" y="863"/>
                    <a:pt x="965" y="831"/>
                    <a:pt x="1023" y="735"/>
                  </a:cubicBezTo>
                  <a:cubicBezTo>
                    <a:pt x="1126" y="569"/>
                    <a:pt x="910" y="448"/>
                    <a:pt x="725" y="413"/>
                  </a:cubicBezTo>
                  <a:lnTo>
                    <a:pt x="725" y="413"/>
                  </a:lnTo>
                  <a:cubicBezTo>
                    <a:pt x="828" y="312"/>
                    <a:pt x="912" y="158"/>
                    <a:pt x="828" y="44"/>
                  </a:cubicBezTo>
                  <a:cubicBezTo>
                    <a:pt x="806" y="13"/>
                    <a:pt x="77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2452787" y="1084486"/>
              <a:ext cx="28877" cy="29184"/>
            </a:xfrm>
            <a:custGeom>
              <a:avLst/>
              <a:gdLst/>
              <a:ahLst/>
              <a:cxnLst/>
              <a:rect l="l" t="t" r="r" b="b"/>
              <a:pathLst>
                <a:path w="939" h="949" extrusionOk="0">
                  <a:moveTo>
                    <a:pt x="453" y="485"/>
                  </a:moveTo>
                  <a:cubicBezTo>
                    <a:pt x="422" y="505"/>
                    <a:pt x="394" y="516"/>
                    <a:pt x="383" y="525"/>
                  </a:cubicBezTo>
                  <a:cubicBezTo>
                    <a:pt x="378" y="511"/>
                    <a:pt x="378" y="505"/>
                    <a:pt x="378" y="502"/>
                  </a:cubicBezTo>
                  <a:cubicBezTo>
                    <a:pt x="380" y="499"/>
                    <a:pt x="397" y="485"/>
                    <a:pt x="453" y="485"/>
                  </a:cubicBezTo>
                  <a:close/>
                  <a:moveTo>
                    <a:pt x="562" y="84"/>
                  </a:moveTo>
                  <a:cubicBezTo>
                    <a:pt x="592" y="84"/>
                    <a:pt x="615" y="95"/>
                    <a:pt x="631" y="112"/>
                  </a:cubicBezTo>
                  <a:cubicBezTo>
                    <a:pt x="693" y="198"/>
                    <a:pt x="629" y="324"/>
                    <a:pt x="548" y="407"/>
                  </a:cubicBezTo>
                  <a:cubicBezTo>
                    <a:pt x="518" y="403"/>
                    <a:pt x="490" y="401"/>
                    <a:pt x="465" y="401"/>
                  </a:cubicBezTo>
                  <a:cubicBezTo>
                    <a:pt x="387" y="401"/>
                    <a:pt x="331" y="420"/>
                    <a:pt x="308" y="460"/>
                  </a:cubicBezTo>
                  <a:cubicBezTo>
                    <a:pt x="297" y="483"/>
                    <a:pt x="288" y="516"/>
                    <a:pt x="316" y="566"/>
                  </a:cubicBezTo>
                  <a:cubicBezTo>
                    <a:pt x="330" y="586"/>
                    <a:pt x="352" y="600"/>
                    <a:pt x="383" y="600"/>
                  </a:cubicBezTo>
                  <a:cubicBezTo>
                    <a:pt x="442" y="600"/>
                    <a:pt x="520" y="547"/>
                    <a:pt x="576" y="497"/>
                  </a:cubicBezTo>
                  <a:cubicBezTo>
                    <a:pt x="701" y="525"/>
                    <a:pt x="810" y="586"/>
                    <a:pt x="838" y="650"/>
                  </a:cubicBezTo>
                  <a:cubicBezTo>
                    <a:pt x="852" y="681"/>
                    <a:pt x="846" y="711"/>
                    <a:pt x="824" y="751"/>
                  </a:cubicBezTo>
                  <a:cubicBezTo>
                    <a:pt x="777" y="826"/>
                    <a:pt x="712" y="862"/>
                    <a:pt x="617" y="862"/>
                  </a:cubicBezTo>
                  <a:cubicBezTo>
                    <a:pt x="439" y="862"/>
                    <a:pt x="238" y="728"/>
                    <a:pt x="238" y="728"/>
                  </a:cubicBezTo>
                  <a:cubicBezTo>
                    <a:pt x="126" y="650"/>
                    <a:pt x="90" y="552"/>
                    <a:pt x="129" y="435"/>
                  </a:cubicBezTo>
                  <a:cubicBezTo>
                    <a:pt x="188" y="254"/>
                    <a:pt x="422" y="84"/>
                    <a:pt x="562" y="84"/>
                  </a:cubicBezTo>
                  <a:close/>
                  <a:moveTo>
                    <a:pt x="562" y="0"/>
                  </a:moveTo>
                  <a:cubicBezTo>
                    <a:pt x="392" y="0"/>
                    <a:pt x="121" y="193"/>
                    <a:pt x="48" y="413"/>
                  </a:cubicBezTo>
                  <a:cubicBezTo>
                    <a:pt x="1" y="561"/>
                    <a:pt x="48" y="697"/>
                    <a:pt x="188" y="798"/>
                  </a:cubicBezTo>
                  <a:cubicBezTo>
                    <a:pt x="196" y="806"/>
                    <a:pt x="411" y="949"/>
                    <a:pt x="615" y="949"/>
                  </a:cubicBezTo>
                  <a:cubicBezTo>
                    <a:pt x="735" y="949"/>
                    <a:pt x="832" y="896"/>
                    <a:pt x="896" y="804"/>
                  </a:cubicBezTo>
                  <a:cubicBezTo>
                    <a:pt x="936" y="739"/>
                    <a:pt x="938" y="678"/>
                    <a:pt x="913" y="622"/>
                  </a:cubicBezTo>
                  <a:cubicBezTo>
                    <a:pt x="869" y="527"/>
                    <a:pt x="749" y="460"/>
                    <a:pt x="637" y="430"/>
                  </a:cubicBezTo>
                  <a:cubicBezTo>
                    <a:pt x="726" y="321"/>
                    <a:pt x="779" y="179"/>
                    <a:pt x="698" y="64"/>
                  </a:cubicBezTo>
                  <a:cubicBezTo>
                    <a:pt x="665" y="22"/>
                    <a:pt x="62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2426217" y="1103307"/>
              <a:ext cx="26632" cy="25986"/>
            </a:xfrm>
            <a:custGeom>
              <a:avLst/>
              <a:gdLst/>
              <a:ahLst/>
              <a:cxnLst/>
              <a:rect l="l" t="t" r="r" b="b"/>
              <a:pathLst>
                <a:path w="866" h="845" extrusionOk="0">
                  <a:moveTo>
                    <a:pt x="428" y="0"/>
                  </a:moveTo>
                  <a:cubicBezTo>
                    <a:pt x="214" y="0"/>
                    <a:pt x="0" y="95"/>
                    <a:pt x="22" y="219"/>
                  </a:cubicBezTo>
                  <a:cubicBezTo>
                    <a:pt x="48" y="354"/>
                    <a:pt x="212" y="402"/>
                    <a:pt x="355" y="402"/>
                  </a:cubicBezTo>
                  <a:cubicBezTo>
                    <a:pt x="356" y="402"/>
                    <a:pt x="358" y="402"/>
                    <a:pt x="360" y="402"/>
                  </a:cubicBezTo>
                  <a:lnTo>
                    <a:pt x="360" y="402"/>
                  </a:lnTo>
                  <a:cubicBezTo>
                    <a:pt x="257" y="556"/>
                    <a:pt x="195" y="790"/>
                    <a:pt x="388" y="836"/>
                  </a:cubicBezTo>
                  <a:cubicBezTo>
                    <a:pt x="412" y="842"/>
                    <a:pt x="434" y="844"/>
                    <a:pt x="456" y="844"/>
                  </a:cubicBezTo>
                  <a:cubicBezTo>
                    <a:pt x="744" y="844"/>
                    <a:pt x="829" y="373"/>
                    <a:pt x="829" y="373"/>
                  </a:cubicBezTo>
                  <a:cubicBezTo>
                    <a:pt x="865" y="100"/>
                    <a:pt x="647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2425448" y="1101985"/>
              <a:ext cx="28077" cy="28508"/>
            </a:xfrm>
            <a:custGeom>
              <a:avLst/>
              <a:gdLst/>
              <a:ahLst/>
              <a:cxnLst/>
              <a:rect l="l" t="t" r="r" b="b"/>
              <a:pathLst>
                <a:path w="913" h="927" extrusionOk="0">
                  <a:moveTo>
                    <a:pt x="550" y="349"/>
                  </a:moveTo>
                  <a:cubicBezTo>
                    <a:pt x="550" y="349"/>
                    <a:pt x="552" y="352"/>
                    <a:pt x="558" y="363"/>
                  </a:cubicBezTo>
                  <a:cubicBezTo>
                    <a:pt x="547" y="368"/>
                    <a:pt x="522" y="380"/>
                    <a:pt x="485" y="391"/>
                  </a:cubicBezTo>
                  <a:cubicBezTo>
                    <a:pt x="513" y="363"/>
                    <a:pt x="536" y="349"/>
                    <a:pt x="550" y="349"/>
                  </a:cubicBezTo>
                  <a:close/>
                  <a:moveTo>
                    <a:pt x="452" y="87"/>
                  </a:moveTo>
                  <a:cubicBezTo>
                    <a:pt x="591" y="87"/>
                    <a:pt x="703" y="126"/>
                    <a:pt x="762" y="195"/>
                  </a:cubicBezTo>
                  <a:cubicBezTo>
                    <a:pt x="809" y="248"/>
                    <a:pt x="829" y="321"/>
                    <a:pt x="815" y="407"/>
                  </a:cubicBezTo>
                  <a:cubicBezTo>
                    <a:pt x="815" y="410"/>
                    <a:pt x="734" y="843"/>
                    <a:pt x="483" y="843"/>
                  </a:cubicBezTo>
                  <a:cubicBezTo>
                    <a:pt x="463" y="843"/>
                    <a:pt x="446" y="843"/>
                    <a:pt x="424" y="837"/>
                  </a:cubicBezTo>
                  <a:cubicBezTo>
                    <a:pt x="382" y="826"/>
                    <a:pt x="354" y="806"/>
                    <a:pt x="340" y="770"/>
                  </a:cubicBezTo>
                  <a:cubicBezTo>
                    <a:pt x="312" y="703"/>
                    <a:pt x="346" y="589"/>
                    <a:pt x="410" y="480"/>
                  </a:cubicBezTo>
                  <a:cubicBezTo>
                    <a:pt x="494" y="477"/>
                    <a:pt x="589" y="458"/>
                    <a:pt x="630" y="407"/>
                  </a:cubicBezTo>
                  <a:cubicBezTo>
                    <a:pt x="647" y="391"/>
                    <a:pt x="653" y="366"/>
                    <a:pt x="644" y="346"/>
                  </a:cubicBezTo>
                  <a:cubicBezTo>
                    <a:pt x="619" y="271"/>
                    <a:pt x="572" y="265"/>
                    <a:pt x="550" y="265"/>
                  </a:cubicBezTo>
                  <a:cubicBezTo>
                    <a:pt x="477" y="265"/>
                    <a:pt x="405" y="349"/>
                    <a:pt x="365" y="399"/>
                  </a:cubicBezTo>
                  <a:cubicBezTo>
                    <a:pt x="248" y="396"/>
                    <a:pt x="112" y="360"/>
                    <a:pt x="89" y="254"/>
                  </a:cubicBezTo>
                  <a:cubicBezTo>
                    <a:pt x="86" y="237"/>
                    <a:pt x="89" y="221"/>
                    <a:pt x="109" y="198"/>
                  </a:cubicBezTo>
                  <a:cubicBezTo>
                    <a:pt x="165" y="131"/>
                    <a:pt x="307" y="87"/>
                    <a:pt x="452" y="87"/>
                  </a:cubicBezTo>
                  <a:close/>
                  <a:moveTo>
                    <a:pt x="452" y="0"/>
                  </a:moveTo>
                  <a:cubicBezTo>
                    <a:pt x="279" y="0"/>
                    <a:pt x="114" y="59"/>
                    <a:pt x="45" y="142"/>
                  </a:cubicBezTo>
                  <a:cubicBezTo>
                    <a:pt x="14" y="182"/>
                    <a:pt x="0" y="223"/>
                    <a:pt x="6" y="268"/>
                  </a:cubicBezTo>
                  <a:cubicBezTo>
                    <a:pt x="31" y="407"/>
                    <a:pt x="170" y="466"/>
                    <a:pt x="312" y="480"/>
                  </a:cubicBezTo>
                  <a:cubicBezTo>
                    <a:pt x="262" y="578"/>
                    <a:pt x="223" y="703"/>
                    <a:pt x="262" y="801"/>
                  </a:cubicBezTo>
                  <a:cubicBezTo>
                    <a:pt x="279" y="843"/>
                    <a:pt x="318" y="896"/>
                    <a:pt x="405" y="918"/>
                  </a:cubicBezTo>
                  <a:cubicBezTo>
                    <a:pt x="430" y="924"/>
                    <a:pt x="458" y="926"/>
                    <a:pt x="480" y="926"/>
                  </a:cubicBezTo>
                  <a:cubicBezTo>
                    <a:pt x="801" y="926"/>
                    <a:pt x="896" y="444"/>
                    <a:pt x="898" y="421"/>
                  </a:cubicBezTo>
                  <a:cubicBezTo>
                    <a:pt x="912" y="307"/>
                    <a:pt x="890" y="212"/>
                    <a:pt x="826" y="140"/>
                  </a:cubicBezTo>
                  <a:cubicBezTo>
                    <a:pt x="745" y="48"/>
                    <a:pt x="61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2429477" y="1075230"/>
              <a:ext cx="27124" cy="24940"/>
            </a:xfrm>
            <a:custGeom>
              <a:avLst/>
              <a:gdLst/>
              <a:ahLst/>
              <a:cxnLst/>
              <a:rect l="l" t="t" r="r" b="b"/>
              <a:pathLst>
                <a:path w="882" h="811" extrusionOk="0">
                  <a:moveTo>
                    <a:pt x="289" y="0"/>
                  </a:moveTo>
                  <a:cubicBezTo>
                    <a:pt x="232" y="0"/>
                    <a:pt x="183" y="20"/>
                    <a:pt x="148" y="67"/>
                  </a:cubicBezTo>
                  <a:cubicBezTo>
                    <a:pt x="31" y="220"/>
                    <a:pt x="0" y="535"/>
                    <a:pt x="218" y="703"/>
                  </a:cubicBezTo>
                  <a:cubicBezTo>
                    <a:pt x="319" y="781"/>
                    <a:pt x="426" y="810"/>
                    <a:pt x="515" y="810"/>
                  </a:cubicBezTo>
                  <a:cubicBezTo>
                    <a:pt x="619" y="810"/>
                    <a:pt x="699" y="770"/>
                    <a:pt x="720" y="722"/>
                  </a:cubicBezTo>
                  <a:cubicBezTo>
                    <a:pt x="720" y="722"/>
                    <a:pt x="882" y="452"/>
                    <a:pt x="709" y="248"/>
                  </a:cubicBezTo>
                  <a:cubicBezTo>
                    <a:pt x="586" y="108"/>
                    <a:pt x="418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2439071" y="1089192"/>
              <a:ext cx="14700" cy="9472"/>
            </a:xfrm>
            <a:custGeom>
              <a:avLst/>
              <a:gdLst/>
              <a:ahLst/>
              <a:cxnLst/>
              <a:rect l="l" t="t" r="r" b="b"/>
              <a:pathLst>
                <a:path w="478" h="308" extrusionOk="0">
                  <a:moveTo>
                    <a:pt x="478" y="0"/>
                  </a:moveTo>
                  <a:lnTo>
                    <a:pt x="478" y="0"/>
                  </a:lnTo>
                  <a:cubicBezTo>
                    <a:pt x="477" y="1"/>
                    <a:pt x="37" y="226"/>
                    <a:pt x="1" y="307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2437441" y="1087869"/>
              <a:ext cx="17713" cy="12086"/>
            </a:xfrm>
            <a:custGeom>
              <a:avLst/>
              <a:gdLst/>
              <a:ahLst/>
              <a:cxnLst/>
              <a:rect l="l" t="t" r="r" b="b"/>
              <a:pathLst>
                <a:path w="576" h="393" extrusionOk="0">
                  <a:moveTo>
                    <a:pt x="528" y="1"/>
                  </a:moveTo>
                  <a:cubicBezTo>
                    <a:pt x="522" y="1"/>
                    <a:pt x="515" y="2"/>
                    <a:pt x="508" y="4"/>
                  </a:cubicBezTo>
                  <a:cubicBezTo>
                    <a:pt x="402" y="57"/>
                    <a:pt x="54" y="247"/>
                    <a:pt x="12" y="331"/>
                  </a:cubicBezTo>
                  <a:cubicBezTo>
                    <a:pt x="1" y="350"/>
                    <a:pt x="6" y="375"/>
                    <a:pt x="28" y="387"/>
                  </a:cubicBezTo>
                  <a:cubicBezTo>
                    <a:pt x="34" y="389"/>
                    <a:pt x="42" y="392"/>
                    <a:pt x="48" y="392"/>
                  </a:cubicBezTo>
                  <a:cubicBezTo>
                    <a:pt x="68" y="392"/>
                    <a:pt x="81" y="387"/>
                    <a:pt x="87" y="367"/>
                  </a:cubicBezTo>
                  <a:cubicBezTo>
                    <a:pt x="109" y="322"/>
                    <a:pt x="341" y="183"/>
                    <a:pt x="547" y="80"/>
                  </a:cubicBezTo>
                  <a:cubicBezTo>
                    <a:pt x="570" y="69"/>
                    <a:pt x="575" y="43"/>
                    <a:pt x="564" y="24"/>
                  </a:cubicBezTo>
                  <a:cubicBezTo>
                    <a:pt x="558" y="8"/>
                    <a:pt x="544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2433597" y="1082580"/>
              <a:ext cx="17098" cy="11717"/>
            </a:xfrm>
            <a:custGeom>
              <a:avLst/>
              <a:gdLst/>
              <a:ahLst/>
              <a:cxnLst/>
              <a:rect l="l" t="t" r="r" b="b"/>
              <a:pathLst>
                <a:path w="556" h="381" extrusionOk="0">
                  <a:moveTo>
                    <a:pt x="555" y="1"/>
                  </a:moveTo>
                  <a:cubicBezTo>
                    <a:pt x="555" y="1"/>
                    <a:pt x="47" y="280"/>
                    <a:pt x="0" y="380"/>
                  </a:cubicBezTo>
                  <a:lnTo>
                    <a:pt x="5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2431967" y="1081227"/>
              <a:ext cx="20020" cy="14331"/>
            </a:xfrm>
            <a:custGeom>
              <a:avLst/>
              <a:gdLst/>
              <a:ahLst/>
              <a:cxnLst/>
              <a:rect l="l" t="t" r="r" b="b"/>
              <a:pathLst>
                <a:path w="651" h="466" extrusionOk="0">
                  <a:moveTo>
                    <a:pt x="602" y="1"/>
                  </a:moveTo>
                  <a:cubicBezTo>
                    <a:pt x="596" y="1"/>
                    <a:pt x="589" y="2"/>
                    <a:pt x="583" y="6"/>
                  </a:cubicBezTo>
                  <a:cubicBezTo>
                    <a:pt x="494" y="53"/>
                    <a:pt x="61" y="299"/>
                    <a:pt x="11" y="407"/>
                  </a:cubicBezTo>
                  <a:cubicBezTo>
                    <a:pt x="0" y="427"/>
                    <a:pt x="11" y="452"/>
                    <a:pt x="31" y="463"/>
                  </a:cubicBezTo>
                  <a:cubicBezTo>
                    <a:pt x="36" y="463"/>
                    <a:pt x="42" y="466"/>
                    <a:pt x="50" y="466"/>
                  </a:cubicBezTo>
                  <a:cubicBezTo>
                    <a:pt x="67" y="466"/>
                    <a:pt x="81" y="458"/>
                    <a:pt x="84" y="441"/>
                  </a:cubicBezTo>
                  <a:cubicBezTo>
                    <a:pt x="114" y="379"/>
                    <a:pt x="416" y="193"/>
                    <a:pt x="619" y="78"/>
                  </a:cubicBezTo>
                  <a:cubicBezTo>
                    <a:pt x="642" y="67"/>
                    <a:pt x="650" y="45"/>
                    <a:pt x="639" y="22"/>
                  </a:cubicBezTo>
                  <a:cubicBezTo>
                    <a:pt x="631" y="9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2456846" y="1110718"/>
              <a:ext cx="17959" cy="10517"/>
            </a:xfrm>
            <a:custGeom>
              <a:avLst/>
              <a:gdLst/>
              <a:ahLst/>
              <a:cxnLst/>
              <a:rect l="l" t="t" r="r" b="b"/>
              <a:pathLst>
                <a:path w="584" h="342" extrusionOk="0">
                  <a:moveTo>
                    <a:pt x="53" y="1"/>
                  </a:moveTo>
                  <a:cubicBezTo>
                    <a:pt x="46" y="1"/>
                    <a:pt x="38" y="3"/>
                    <a:pt x="31" y="6"/>
                  </a:cubicBezTo>
                  <a:cubicBezTo>
                    <a:pt x="8" y="15"/>
                    <a:pt x="0" y="40"/>
                    <a:pt x="11" y="62"/>
                  </a:cubicBezTo>
                  <a:cubicBezTo>
                    <a:pt x="14" y="65"/>
                    <a:pt x="154" y="341"/>
                    <a:pt x="472" y="341"/>
                  </a:cubicBezTo>
                  <a:cubicBezTo>
                    <a:pt x="491" y="341"/>
                    <a:pt x="519" y="335"/>
                    <a:pt x="544" y="333"/>
                  </a:cubicBezTo>
                  <a:cubicBezTo>
                    <a:pt x="566" y="333"/>
                    <a:pt x="583" y="313"/>
                    <a:pt x="580" y="288"/>
                  </a:cubicBezTo>
                  <a:cubicBezTo>
                    <a:pt x="580" y="267"/>
                    <a:pt x="561" y="252"/>
                    <a:pt x="538" y="252"/>
                  </a:cubicBezTo>
                  <a:cubicBezTo>
                    <a:pt x="537" y="252"/>
                    <a:pt x="535" y="252"/>
                    <a:pt x="533" y="252"/>
                  </a:cubicBezTo>
                  <a:cubicBezTo>
                    <a:pt x="511" y="255"/>
                    <a:pt x="490" y="256"/>
                    <a:pt x="469" y="256"/>
                  </a:cubicBezTo>
                  <a:cubicBezTo>
                    <a:pt x="206" y="256"/>
                    <a:pt x="94" y="36"/>
                    <a:pt x="87" y="26"/>
                  </a:cubicBezTo>
                  <a:cubicBezTo>
                    <a:pt x="81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2431445" y="1078890"/>
              <a:ext cx="13408" cy="9287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435" y="1"/>
                  </a:moveTo>
                  <a:cubicBezTo>
                    <a:pt x="435" y="1"/>
                    <a:pt x="53" y="176"/>
                    <a:pt x="0" y="302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2429815" y="1077475"/>
              <a:ext cx="16576" cy="11993"/>
            </a:xfrm>
            <a:custGeom>
              <a:avLst/>
              <a:gdLst/>
              <a:ahLst/>
              <a:cxnLst/>
              <a:rect l="l" t="t" r="r" b="b"/>
              <a:pathLst>
                <a:path w="539" h="390" extrusionOk="0">
                  <a:moveTo>
                    <a:pt x="488" y="0"/>
                  </a:moveTo>
                  <a:cubicBezTo>
                    <a:pt x="483" y="0"/>
                    <a:pt x="477" y="2"/>
                    <a:pt x="472" y="5"/>
                  </a:cubicBezTo>
                  <a:cubicBezTo>
                    <a:pt x="430" y="27"/>
                    <a:pt x="70" y="195"/>
                    <a:pt x="11" y="328"/>
                  </a:cubicBezTo>
                  <a:cubicBezTo>
                    <a:pt x="0" y="351"/>
                    <a:pt x="11" y="376"/>
                    <a:pt x="31" y="384"/>
                  </a:cubicBezTo>
                  <a:cubicBezTo>
                    <a:pt x="39" y="384"/>
                    <a:pt x="42" y="390"/>
                    <a:pt x="50" y="390"/>
                  </a:cubicBezTo>
                  <a:cubicBezTo>
                    <a:pt x="67" y="390"/>
                    <a:pt x="81" y="379"/>
                    <a:pt x="92" y="359"/>
                  </a:cubicBezTo>
                  <a:cubicBezTo>
                    <a:pt x="123" y="281"/>
                    <a:pt x="363" y="147"/>
                    <a:pt x="505" y="80"/>
                  </a:cubicBezTo>
                  <a:cubicBezTo>
                    <a:pt x="528" y="72"/>
                    <a:pt x="539" y="47"/>
                    <a:pt x="528" y="27"/>
                  </a:cubicBezTo>
                  <a:cubicBezTo>
                    <a:pt x="519" y="1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2453925" y="1111518"/>
              <a:ext cx="9964" cy="19835"/>
            </a:xfrm>
            <a:custGeom>
              <a:avLst/>
              <a:gdLst/>
              <a:ahLst/>
              <a:cxnLst/>
              <a:rect l="l" t="t" r="r" b="b"/>
              <a:pathLst>
                <a:path w="324" h="645" extrusionOk="0">
                  <a:moveTo>
                    <a:pt x="50" y="0"/>
                  </a:moveTo>
                  <a:cubicBezTo>
                    <a:pt x="41" y="0"/>
                    <a:pt x="33" y="3"/>
                    <a:pt x="25" y="8"/>
                  </a:cubicBezTo>
                  <a:cubicBezTo>
                    <a:pt x="9" y="22"/>
                    <a:pt x="0" y="44"/>
                    <a:pt x="14" y="67"/>
                  </a:cubicBezTo>
                  <a:cubicBezTo>
                    <a:pt x="218" y="365"/>
                    <a:pt x="42" y="561"/>
                    <a:pt x="31" y="572"/>
                  </a:cubicBezTo>
                  <a:cubicBezTo>
                    <a:pt x="17" y="588"/>
                    <a:pt x="17" y="614"/>
                    <a:pt x="36" y="630"/>
                  </a:cubicBezTo>
                  <a:cubicBezTo>
                    <a:pt x="42" y="641"/>
                    <a:pt x="53" y="644"/>
                    <a:pt x="64" y="644"/>
                  </a:cubicBezTo>
                  <a:cubicBezTo>
                    <a:pt x="76" y="644"/>
                    <a:pt x="84" y="639"/>
                    <a:pt x="95" y="628"/>
                  </a:cubicBezTo>
                  <a:cubicBezTo>
                    <a:pt x="95" y="625"/>
                    <a:pt x="324" y="376"/>
                    <a:pt x="84" y="17"/>
                  </a:cubicBezTo>
                  <a:cubicBezTo>
                    <a:pt x="75" y="6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2779102" y="696820"/>
              <a:ext cx="96009" cy="58153"/>
            </a:xfrm>
            <a:custGeom>
              <a:avLst/>
              <a:gdLst/>
              <a:ahLst/>
              <a:cxnLst/>
              <a:rect l="l" t="t" r="r" b="b"/>
              <a:pathLst>
                <a:path w="3122" h="1891" extrusionOk="0">
                  <a:moveTo>
                    <a:pt x="1170" y="1"/>
                  </a:moveTo>
                  <a:cubicBezTo>
                    <a:pt x="847" y="1"/>
                    <a:pt x="850" y="431"/>
                    <a:pt x="850" y="431"/>
                  </a:cubicBezTo>
                  <a:cubicBezTo>
                    <a:pt x="806" y="396"/>
                    <a:pt x="755" y="380"/>
                    <a:pt x="701" y="380"/>
                  </a:cubicBezTo>
                  <a:cubicBezTo>
                    <a:pt x="394" y="380"/>
                    <a:pt x="0" y="902"/>
                    <a:pt x="357" y="1246"/>
                  </a:cubicBezTo>
                  <a:cubicBezTo>
                    <a:pt x="473" y="1357"/>
                    <a:pt x="589" y="1416"/>
                    <a:pt x="693" y="1436"/>
                  </a:cubicBezTo>
                  <a:lnTo>
                    <a:pt x="693" y="1436"/>
                  </a:lnTo>
                  <a:cubicBezTo>
                    <a:pt x="707" y="1599"/>
                    <a:pt x="802" y="1751"/>
                    <a:pt x="1043" y="1785"/>
                  </a:cubicBezTo>
                  <a:cubicBezTo>
                    <a:pt x="1135" y="1797"/>
                    <a:pt x="1220" y="1804"/>
                    <a:pt x="1297" y="1804"/>
                  </a:cubicBezTo>
                  <a:cubicBezTo>
                    <a:pt x="1508" y="1804"/>
                    <a:pt x="1663" y="1758"/>
                    <a:pt x="1767" y="1685"/>
                  </a:cubicBezTo>
                  <a:lnTo>
                    <a:pt x="1767" y="1685"/>
                  </a:lnTo>
                  <a:cubicBezTo>
                    <a:pt x="1788" y="1723"/>
                    <a:pt x="1816" y="1761"/>
                    <a:pt x="1852" y="1798"/>
                  </a:cubicBezTo>
                  <a:cubicBezTo>
                    <a:pt x="1914" y="1862"/>
                    <a:pt x="2000" y="1890"/>
                    <a:pt x="2095" y="1890"/>
                  </a:cubicBezTo>
                  <a:cubicBezTo>
                    <a:pt x="2512" y="1890"/>
                    <a:pt x="3121" y="1356"/>
                    <a:pt x="2828" y="956"/>
                  </a:cubicBezTo>
                  <a:cubicBezTo>
                    <a:pt x="2734" y="825"/>
                    <a:pt x="2621" y="774"/>
                    <a:pt x="2512" y="770"/>
                  </a:cubicBezTo>
                  <a:lnTo>
                    <a:pt x="2512" y="770"/>
                  </a:lnTo>
                  <a:cubicBezTo>
                    <a:pt x="2540" y="586"/>
                    <a:pt x="2475" y="361"/>
                    <a:pt x="2268" y="189"/>
                  </a:cubicBezTo>
                  <a:cubicBezTo>
                    <a:pt x="2175" y="111"/>
                    <a:pt x="2077" y="80"/>
                    <a:pt x="1985" y="80"/>
                  </a:cubicBezTo>
                  <a:cubicBezTo>
                    <a:pt x="1857" y="80"/>
                    <a:pt x="1738" y="139"/>
                    <a:pt x="1648" y="224"/>
                  </a:cubicBezTo>
                  <a:lnTo>
                    <a:pt x="1648" y="224"/>
                  </a:lnTo>
                  <a:cubicBezTo>
                    <a:pt x="1595" y="168"/>
                    <a:pt x="1523" y="115"/>
                    <a:pt x="1428" y="69"/>
                  </a:cubicBezTo>
                  <a:cubicBezTo>
                    <a:pt x="1325" y="20"/>
                    <a:pt x="1240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2783100" y="695375"/>
              <a:ext cx="87214" cy="60890"/>
            </a:xfrm>
            <a:custGeom>
              <a:avLst/>
              <a:gdLst/>
              <a:ahLst/>
              <a:cxnLst/>
              <a:rect l="l" t="t" r="r" b="b"/>
              <a:pathLst>
                <a:path w="2836" h="1980" extrusionOk="0">
                  <a:moveTo>
                    <a:pt x="1516" y="333"/>
                  </a:moveTo>
                  <a:cubicBezTo>
                    <a:pt x="1616" y="459"/>
                    <a:pt x="1622" y="584"/>
                    <a:pt x="1585" y="654"/>
                  </a:cubicBezTo>
                  <a:cubicBezTo>
                    <a:pt x="1567" y="699"/>
                    <a:pt x="1536" y="725"/>
                    <a:pt x="1501" y="725"/>
                  </a:cubicBezTo>
                  <a:cubicBezTo>
                    <a:pt x="1479" y="725"/>
                    <a:pt x="1454" y="714"/>
                    <a:pt x="1432" y="688"/>
                  </a:cubicBezTo>
                  <a:cubicBezTo>
                    <a:pt x="1362" y="615"/>
                    <a:pt x="1401" y="459"/>
                    <a:pt x="1516" y="333"/>
                  </a:cubicBezTo>
                  <a:close/>
                  <a:moveTo>
                    <a:pt x="2333" y="861"/>
                  </a:moveTo>
                  <a:cubicBezTo>
                    <a:pt x="2294" y="1009"/>
                    <a:pt x="2185" y="1115"/>
                    <a:pt x="2054" y="1115"/>
                  </a:cubicBezTo>
                  <a:cubicBezTo>
                    <a:pt x="2023" y="1115"/>
                    <a:pt x="2009" y="1106"/>
                    <a:pt x="2004" y="1101"/>
                  </a:cubicBezTo>
                  <a:cubicBezTo>
                    <a:pt x="2001" y="1092"/>
                    <a:pt x="2004" y="1075"/>
                    <a:pt x="2018" y="1048"/>
                  </a:cubicBezTo>
                  <a:cubicBezTo>
                    <a:pt x="2057" y="978"/>
                    <a:pt x="2182" y="875"/>
                    <a:pt x="2333" y="861"/>
                  </a:cubicBezTo>
                  <a:close/>
                  <a:moveTo>
                    <a:pt x="782" y="1067"/>
                  </a:moveTo>
                  <a:cubicBezTo>
                    <a:pt x="803" y="1067"/>
                    <a:pt x="822" y="1081"/>
                    <a:pt x="840" y="1112"/>
                  </a:cubicBezTo>
                  <a:cubicBezTo>
                    <a:pt x="888" y="1195"/>
                    <a:pt x="896" y="1274"/>
                    <a:pt x="857" y="1341"/>
                  </a:cubicBezTo>
                  <a:cubicBezTo>
                    <a:pt x="820" y="1407"/>
                    <a:pt x="741" y="1449"/>
                    <a:pt x="646" y="1449"/>
                  </a:cubicBezTo>
                  <a:cubicBezTo>
                    <a:pt x="633" y="1449"/>
                    <a:pt x="620" y="1448"/>
                    <a:pt x="606" y="1447"/>
                  </a:cubicBezTo>
                  <a:cubicBezTo>
                    <a:pt x="603" y="1307"/>
                    <a:pt x="659" y="1173"/>
                    <a:pt x="718" y="1106"/>
                  </a:cubicBezTo>
                  <a:cubicBezTo>
                    <a:pt x="740" y="1081"/>
                    <a:pt x="762" y="1067"/>
                    <a:pt x="782" y="1067"/>
                  </a:cubicBezTo>
                  <a:close/>
                  <a:moveTo>
                    <a:pt x="1716" y="1307"/>
                  </a:moveTo>
                  <a:cubicBezTo>
                    <a:pt x="1722" y="1307"/>
                    <a:pt x="1739" y="1324"/>
                    <a:pt x="1747" y="1371"/>
                  </a:cubicBezTo>
                  <a:cubicBezTo>
                    <a:pt x="1767" y="1488"/>
                    <a:pt x="1733" y="1592"/>
                    <a:pt x="1649" y="1670"/>
                  </a:cubicBezTo>
                  <a:cubicBezTo>
                    <a:pt x="1596" y="1544"/>
                    <a:pt x="1622" y="1424"/>
                    <a:pt x="1658" y="1357"/>
                  </a:cubicBezTo>
                  <a:cubicBezTo>
                    <a:pt x="1683" y="1321"/>
                    <a:pt x="1705" y="1307"/>
                    <a:pt x="1716" y="1307"/>
                  </a:cubicBezTo>
                  <a:close/>
                  <a:moveTo>
                    <a:pt x="1035" y="87"/>
                  </a:moveTo>
                  <a:cubicBezTo>
                    <a:pt x="1103" y="87"/>
                    <a:pt x="1183" y="108"/>
                    <a:pt x="1276" y="152"/>
                  </a:cubicBezTo>
                  <a:cubicBezTo>
                    <a:pt x="1345" y="186"/>
                    <a:pt x="1407" y="225"/>
                    <a:pt x="1457" y="269"/>
                  </a:cubicBezTo>
                  <a:cubicBezTo>
                    <a:pt x="1323" y="417"/>
                    <a:pt x="1253" y="624"/>
                    <a:pt x="1370" y="749"/>
                  </a:cubicBezTo>
                  <a:cubicBezTo>
                    <a:pt x="1421" y="805"/>
                    <a:pt x="1471" y="813"/>
                    <a:pt x="1502" y="813"/>
                  </a:cubicBezTo>
                  <a:cubicBezTo>
                    <a:pt x="1569" y="813"/>
                    <a:pt x="1627" y="769"/>
                    <a:pt x="1663" y="693"/>
                  </a:cubicBezTo>
                  <a:cubicBezTo>
                    <a:pt x="1708" y="596"/>
                    <a:pt x="1708" y="431"/>
                    <a:pt x="1580" y="278"/>
                  </a:cubicBezTo>
                  <a:cubicBezTo>
                    <a:pt x="1665" y="206"/>
                    <a:pt x="1762" y="169"/>
                    <a:pt x="1857" y="169"/>
                  </a:cubicBezTo>
                  <a:cubicBezTo>
                    <a:pt x="1945" y="169"/>
                    <a:pt x="2032" y="201"/>
                    <a:pt x="2110" y="266"/>
                  </a:cubicBezTo>
                  <a:cubicBezTo>
                    <a:pt x="2274" y="400"/>
                    <a:pt x="2355" y="587"/>
                    <a:pt x="2344" y="771"/>
                  </a:cubicBezTo>
                  <a:cubicBezTo>
                    <a:pt x="2168" y="780"/>
                    <a:pt x="2004" y="891"/>
                    <a:pt x="1942" y="1003"/>
                  </a:cubicBezTo>
                  <a:cubicBezTo>
                    <a:pt x="1912" y="1053"/>
                    <a:pt x="1906" y="1103"/>
                    <a:pt x="1928" y="1137"/>
                  </a:cubicBezTo>
                  <a:cubicBezTo>
                    <a:pt x="1942" y="1162"/>
                    <a:pt x="1976" y="1193"/>
                    <a:pt x="2054" y="1193"/>
                  </a:cubicBezTo>
                  <a:cubicBezTo>
                    <a:pt x="2227" y="1193"/>
                    <a:pt x="2372" y="1059"/>
                    <a:pt x="2417" y="858"/>
                  </a:cubicBezTo>
                  <a:cubicBezTo>
                    <a:pt x="2511" y="872"/>
                    <a:pt x="2590" y="928"/>
                    <a:pt x="2659" y="1022"/>
                  </a:cubicBezTo>
                  <a:cubicBezTo>
                    <a:pt x="2768" y="1170"/>
                    <a:pt x="2729" y="1324"/>
                    <a:pt x="2679" y="1424"/>
                  </a:cubicBezTo>
                  <a:cubicBezTo>
                    <a:pt x="2553" y="1672"/>
                    <a:pt x="2219" y="1890"/>
                    <a:pt x="1962" y="1890"/>
                  </a:cubicBezTo>
                  <a:cubicBezTo>
                    <a:pt x="1873" y="1890"/>
                    <a:pt x="1803" y="1868"/>
                    <a:pt x="1750" y="1815"/>
                  </a:cubicBezTo>
                  <a:cubicBezTo>
                    <a:pt x="1730" y="1790"/>
                    <a:pt x="1708" y="1765"/>
                    <a:pt x="1691" y="1742"/>
                  </a:cubicBezTo>
                  <a:cubicBezTo>
                    <a:pt x="1806" y="1647"/>
                    <a:pt x="1859" y="1508"/>
                    <a:pt x="1825" y="1352"/>
                  </a:cubicBezTo>
                  <a:cubicBezTo>
                    <a:pt x="1806" y="1229"/>
                    <a:pt x="1739" y="1215"/>
                    <a:pt x="1711" y="1215"/>
                  </a:cubicBezTo>
                  <a:cubicBezTo>
                    <a:pt x="1663" y="1215"/>
                    <a:pt x="1616" y="1251"/>
                    <a:pt x="1582" y="1310"/>
                  </a:cubicBezTo>
                  <a:cubicBezTo>
                    <a:pt x="1529" y="1396"/>
                    <a:pt x="1502" y="1550"/>
                    <a:pt x="1574" y="1712"/>
                  </a:cubicBezTo>
                  <a:cubicBezTo>
                    <a:pt x="1472" y="1770"/>
                    <a:pt x="1329" y="1798"/>
                    <a:pt x="1157" y="1798"/>
                  </a:cubicBezTo>
                  <a:cubicBezTo>
                    <a:pt x="1081" y="1798"/>
                    <a:pt x="999" y="1792"/>
                    <a:pt x="913" y="1781"/>
                  </a:cubicBezTo>
                  <a:cubicBezTo>
                    <a:pt x="706" y="1748"/>
                    <a:pt x="631" y="1633"/>
                    <a:pt x="606" y="1522"/>
                  </a:cubicBezTo>
                  <a:lnTo>
                    <a:pt x="606" y="1522"/>
                  </a:lnTo>
                  <a:cubicBezTo>
                    <a:pt x="617" y="1523"/>
                    <a:pt x="629" y="1523"/>
                    <a:pt x="640" y="1523"/>
                  </a:cubicBezTo>
                  <a:cubicBezTo>
                    <a:pt x="765" y="1523"/>
                    <a:pt x="873" y="1466"/>
                    <a:pt x="924" y="1371"/>
                  </a:cubicBezTo>
                  <a:cubicBezTo>
                    <a:pt x="971" y="1282"/>
                    <a:pt x="966" y="1168"/>
                    <a:pt x="902" y="1059"/>
                  </a:cubicBezTo>
                  <a:cubicBezTo>
                    <a:pt x="857" y="989"/>
                    <a:pt x="807" y="975"/>
                    <a:pt x="773" y="975"/>
                  </a:cubicBezTo>
                  <a:cubicBezTo>
                    <a:pt x="729" y="975"/>
                    <a:pt x="687" y="995"/>
                    <a:pt x="645" y="1042"/>
                  </a:cubicBezTo>
                  <a:cubicBezTo>
                    <a:pt x="564" y="1128"/>
                    <a:pt x="514" y="1279"/>
                    <a:pt x="511" y="1419"/>
                  </a:cubicBezTo>
                  <a:cubicBezTo>
                    <a:pt x="425" y="1394"/>
                    <a:pt x="333" y="1335"/>
                    <a:pt x="249" y="1254"/>
                  </a:cubicBezTo>
                  <a:cubicBezTo>
                    <a:pt x="76" y="1087"/>
                    <a:pt x="118" y="897"/>
                    <a:pt x="157" y="797"/>
                  </a:cubicBezTo>
                  <a:cubicBezTo>
                    <a:pt x="232" y="612"/>
                    <a:pt x="414" y="462"/>
                    <a:pt x="567" y="462"/>
                  </a:cubicBezTo>
                  <a:cubicBezTo>
                    <a:pt x="617" y="462"/>
                    <a:pt x="659" y="476"/>
                    <a:pt x="693" y="504"/>
                  </a:cubicBezTo>
                  <a:cubicBezTo>
                    <a:pt x="701" y="512"/>
                    <a:pt x="711" y="515"/>
                    <a:pt x="720" y="515"/>
                  </a:cubicBezTo>
                  <a:cubicBezTo>
                    <a:pt x="726" y="515"/>
                    <a:pt x="732" y="514"/>
                    <a:pt x="737" y="512"/>
                  </a:cubicBezTo>
                  <a:cubicBezTo>
                    <a:pt x="751" y="504"/>
                    <a:pt x="762" y="490"/>
                    <a:pt x="762" y="473"/>
                  </a:cubicBezTo>
                  <a:cubicBezTo>
                    <a:pt x="762" y="470"/>
                    <a:pt x="762" y="261"/>
                    <a:pt x="871" y="149"/>
                  </a:cubicBezTo>
                  <a:cubicBezTo>
                    <a:pt x="914" y="108"/>
                    <a:pt x="968" y="87"/>
                    <a:pt x="1035" y="87"/>
                  </a:cubicBezTo>
                  <a:close/>
                  <a:moveTo>
                    <a:pt x="1034" y="1"/>
                  </a:moveTo>
                  <a:cubicBezTo>
                    <a:pt x="943" y="1"/>
                    <a:pt x="867" y="32"/>
                    <a:pt x="810" y="93"/>
                  </a:cubicBezTo>
                  <a:cubicBezTo>
                    <a:pt x="718" y="183"/>
                    <a:pt x="690" y="319"/>
                    <a:pt x="679" y="403"/>
                  </a:cubicBezTo>
                  <a:cubicBezTo>
                    <a:pt x="645" y="389"/>
                    <a:pt x="609" y="381"/>
                    <a:pt x="567" y="381"/>
                  </a:cubicBezTo>
                  <a:cubicBezTo>
                    <a:pt x="383" y="381"/>
                    <a:pt x="168" y="554"/>
                    <a:pt x="79" y="769"/>
                  </a:cubicBezTo>
                  <a:cubicBezTo>
                    <a:pt x="1" y="975"/>
                    <a:pt x="42" y="1173"/>
                    <a:pt x="196" y="1321"/>
                  </a:cubicBezTo>
                  <a:cubicBezTo>
                    <a:pt x="299" y="1421"/>
                    <a:pt x="411" y="1488"/>
                    <a:pt x="522" y="1516"/>
                  </a:cubicBezTo>
                  <a:cubicBezTo>
                    <a:pt x="553" y="1714"/>
                    <a:pt x="693" y="1840"/>
                    <a:pt x="907" y="1871"/>
                  </a:cubicBezTo>
                  <a:cubicBezTo>
                    <a:pt x="1001" y="1884"/>
                    <a:pt x="1089" y="1891"/>
                    <a:pt x="1171" y="1891"/>
                  </a:cubicBezTo>
                  <a:cubicBezTo>
                    <a:pt x="1354" y="1891"/>
                    <a:pt x="1508" y="1857"/>
                    <a:pt x="1622" y="1790"/>
                  </a:cubicBezTo>
                  <a:cubicBezTo>
                    <a:pt x="1641" y="1818"/>
                    <a:pt x="1663" y="1845"/>
                    <a:pt x="1691" y="1873"/>
                  </a:cubicBezTo>
                  <a:cubicBezTo>
                    <a:pt x="1758" y="1943"/>
                    <a:pt x="1850" y="1979"/>
                    <a:pt x="1962" y="1979"/>
                  </a:cubicBezTo>
                  <a:cubicBezTo>
                    <a:pt x="2249" y="1979"/>
                    <a:pt x="2612" y="1742"/>
                    <a:pt x="2749" y="1463"/>
                  </a:cubicBezTo>
                  <a:cubicBezTo>
                    <a:pt x="2835" y="1293"/>
                    <a:pt x="2827" y="1117"/>
                    <a:pt x="2723" y="975"/>
                  </a:cubicBezTo>
                  <a:cubicBezTo>
                    <a:pt x="2643" y="861"/>
                    <a:pt x="2539" y="794"/>
                    <a:pt x="2422" y="777"/>
                  </a:cubicBezTo>
                  <a:cubicBezTo>
                    <a:pt x="2442" y="568"/>
                    <a:pt x="2344" y="353"/>
                    <a:pt x="2157" y="199"/>
                  </a:cubicBezTo>
                  <a:cubicBezTo>
                    <a:pt x="2065" y="121"/>
                    <a:pt x="1962" y="82"/>
                    <a:pt x="1850" y="82"/>
                  </a:cubicBezTo>
                  <a:cubicBezTo>
                    <a:pt x="1736" y="82"/>
                    <a:pt x="1616" y="127"/>
                    <a:pt x="1516" y="211"/>
                  </a:cubicBezTo>
                  <a:cubicBezTo>
                    <a:pt x="1460" y="158"/>
                    <a:pt x="1390" y="113"/>
                    <a:pt x="1309" y="74"/>
                  </a:cubicBezTo>
                  <a:cubicBezTo>
                    <a:pt x="1208" y="25"/>
                    <a:pt x="1115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2457338" y="1013048"/>
              <a:ext cx="42346" cy="42192"/>
            </a:xfrm>
            <a:custGeom>
              <a:avLst/>
              <a:gdLst/>
              <a:ahLst/>
              <a:cxnLst/>
              <a:rect l="l" t="t" r="r" b="b"/>
              <a:pathLst>
                <a:path w="1377" h="1372" extrusionOk="0">
                  <a:moveTo>
                    <a:pt x="386" y="102"/>
                  </a:moveTo>
                  <a:cubicBezTo>
                    <a:pt x="428" y="127"/>
                    <a:pt x="509" y="175"/>
                    <a:pt x="629" y="261"/>
                  </a:cubicBezTo>
                  <a:cubicBezTo>
                    <a:pt x="556" y="303"/>
                    <a:pt x="483" y="353"/>
                    <a:pt x="414" y="401"/>
                  </a:cubicBezTo>
                  <a:cubicBezTo>
                    <a:pt x="389" y="225"/>
                    <a:pt x="383" y="141"/>
                    <a:pt x="386" y="102"/>
                  </a:cubicBezTo>
                  <a:close/>
                  <a:moveTo>
                    <a:pt x="1039" y="150"/>
                  </a:moveTo>
                  <a:lnTo>
                    <a:pt x="1039" y="150"/>
                  </a:lnTo>
                  <a:cubicBezTo>
                    <a:pt x="1019" y="203"/>
                    <a:pt x="991" y="295"/>
                    <a:pt x="949" y="401"/>
                  </a:cubicBezTo>
                  <a:cubicBezTo>
                    <a:pt x="899" y="356"/>
                    <a:pt x="838" y="314"/>
                    <a:pt x="779" y="270"/>
                  </a:cubicBezTo>
                  <a:cubicBezTo>
                    <a:pt x="910" y="192"/>
                    <a:pt x="997" y="155"/>
                    <a:pt x="1039" y="150"/>
                  </a:cubicBezTo>
                  <a:close/>
                  <a:moveTo>
                    <a:pt x="347" y="552"/>
                  </a:moveTo>
                  <a:cubicBezTo>
                    <a:pt x="361" y="632"/>
                    <a:pt x="375" y="719"/>
                    <a:pt x="391" y="817"/>
                  </a:cubicBezTo>
                  <a:cubicBezTo>
                    <a:pt x="174" y="805"/>
                    <a:pt x="118" y="778"/>
                    <a:pt x="98" y="769"/>
                  </a:cubicBezTo>
                  <a:cubicBezTo>
                    <a:pt x="132" y="727"/>
                    <a:pt x="221" y="646"/>
                    <a:pt x="347" y="552"/>
                  </a:cubicBezTo>
                  <a:close/>
                  <a:moveTo>
                    <a:pt x="988" y="538"/>
                  </a:moveTo>
                  <a:cubicBezTo>
                    <a:pt x="1159" y="674"/>
                    <a:pt x="1237" y="750"/>
                    <a:pt x="1262" y="791"/>
                  </a:cubicBezTo>
                  <a:cubicBezTo>
                    <a:pt x="1186" y="803"/>
                    <a:pt x="1041" y="814"/>
                    <a:pt x="874" y="819"/>
                  </a:cubicBezTo>
                  <a:cubicBezTo>
                    <a:pt x="913" y="730"/>
                    <a:pt x="949" y="635"/>
                    <a:pt x="988" y="538"/>
                  </a:cubicBezTo>
                  <a:close/>
                  <a:moveTo>
                    <a:pt x="698" y="314"/>
                  </a:moveTo>
                  <a:cubicBezTo>
                    <a:pt x="771" y="370"/>
                    <a:pt x="849" y="426"/>
                    <a:pt x="919" y="482"/>
                  </a:cubicBezTo>
                  <a:cubicBezTo>
                    <a:pt x="877" y="596"/>
                    <a:pt x="829" y="716"/>
                    <a:pt x="782" y="819"/>
                  </a:cubicBezTo>
                  <a:cubicBezTo>
                    <a:pt x="732" y="822"/>
                    <a:pt x="679" y="824"/>
                    <a:pt x="627" y="824"/>
                  </a:cubicBezTo>
                  <a:cubicBezTo>
                    <a:pt x="576" y="824"/>
                    <a:pt x="524" y="822"/>
                    <a:pt x="475" y="819"/>
                  </a:cubicBezTo>
                  <a:cubicBezTo>
                    <a:pt x="456" y="699"/>
                    <a:pt x="439" y="591"/>
                    <a:pt x="422" y="496"/>
                  </a:cubicBezTo>
                  <a:cubicBezTo>
                    <a:pt x="514" y="434"/>
                    <a:pt x="612" y="370"/>
                    <a:pt x="698" y="314"/>
                  </a:cubicBezTo>
                  <a:close/>
                  <a:moveTo>
                    <a:pt x="492" y="903"/>
                  </a:moveTo>
                  <a:cubicBezTo>
                    <a:pt x="535" y="906"/>
                    <a:pt x="578" y="907"/>
                    <a:pt x="620" y="907"/>
                  </a:cubicBezTo>
                  <a:cubicBezTo>
                    <a:pt x="663" y="907"/>
                    <a:pt x="705" y="906"/>
                    <a:pt x="748" y="903"/>
                  </a:cubicBezTo>
                  <a:lnTo>
                    <a:pt x="748" y="903"/>
                  </a:lnTo>
                  <a:cubicBezTo>
                    <a:pt x="645" y="1123"/>
                    <a:pt x="589" y="1221"/>
                    <a:pt x="559" y="1260"/>
                  </a:cubicBezTo>
                  <a:cubicBezTo>
                    <a:pt x="545" y="1190"/>
                    <a:pt x="522" y="1054"/>
                    <a:pt x="492" y="903"/>
                  </a:cubicBezTo>
                  <a:close/>
                  <a:moveTo>
                    <a:pt x="363" y="0"/>
                  </a:moveTo>
                  <a:cubicBezTo>
                    <a:pt x="349" y="0"/>
                    <a:pt x="333" y="8"/>
                    <a:pt x="322" y="19"/>
                  </a:cubicBezTo>
                  <a:cubicBezTo>
                    <a:pt x="305" y="38"/>
                    <a:pt x="277" y="72"/>
                    <a:pt x="333" y="454"/>
                  </a:cubicBezTo>
                  <a:cubicBezTo>
                    <a:pt x="232" y="526"/>
                    <a:pt x="71" y="649"/>
                    <a:pt x="26" y="722"/>
                  </a:cubicBezTo>
                  <a:cubicBezTo>
                    <a:pt x="1" y="758"/>
                    <a:pt x="12" y="786"/>
                    <a:pt x="18" y="800"/>
                  </a:cubicBezTo>
                  <a:cubicBezTo>
                    <a:pt x="43" y="842"/>
                    <a:pt x="107" y="884"/>
                    <a:pt x="405" y="897"/>
                  </a:cubicBezTo>
                  <a:cubicBezTo>
                    <a:pt x="447" y="1137"/>
                    <a:pt x="486" y="1333"/>
                    <a:pt x="486" y="1333"/>
                  </a:cubicBezTo>
                  <a:cubicBezTo>
                    <a:pt x="486" y="1344"/>
                    <a:pt x="492" y="1355"/>
                    <a:pt x="503" y="1361"/>
                  </a:cubicBezTo>
                  <a:cubicBezTo>
                    <a:pt x="514" y="1369"/>
                    <a:pt x="525" y="1372"/>
                    <a:pt x="539" y="1372"/>
                  </a:cubicBezTo>
                  <a:cubicBezTo>
                    <a:pt x="578" y="1372"/>
                    <a:pt x="631" y="1372"/>
                    <a:pt x="838" y="897"/>
                  </a:cubicBezTo>
                  <a:cubicBezTo>
                    <a:pt x="1058" y="889"/>
                    <a:pt x="1248" y="872"/>
                    <a:pt x="1306" y="861"/>
                  </a:cubicBezTo>
                  <a:cubicBezTo>
                    <a:pt x="1329" y="856"/>
                    <a:pt x="1348" y="842"/>
                    <a:pt x="1354" y="817"/>
                  </a:cubicBezTo>
                  <a:cubicBezTo>
                    <a:pt x="1362" y="786"/>
                    <a:pt x="1376" y="733"/>
                    <a:pt x="1019" y="448"/>
                  </a:cubicBezTo>
                  <a:cubicBezTo>
                    <a:pt x="1072" y="312"/>
                    <a:pt x="1111" y="197"/>
                    <a:pt x="1125" y="144"/>
                  </a:cubicBezTo>
                  <a:cubicBezTo>
                    <a:pt x="1131" y="114"/>
                    <a:pt x="1125" y="94"/>
                    <a:pt x="1114" y="80"/>
                  </a:cubicBezTo>
                  <a:cubicBezTo>
                    <a:pt x="1103" y="72"/>
                    <a:pt x="1086" y="58"/>
                    <a:pt x="1055" y="58"/>
                  </a:cubicBezTo>
                  <a:cubicBezTo>
                    <a:pt x="994" y="58"/>
                    <a:pt x="874" y="108"/>
                    <a:pt x="701" y="211"/>
                  </a:cubicBezTo>
                  <a:cubicBezTo>
                    <a:pt x="617" y="147"/>
                    <a:pt x="428" y="16"/>
                    <a:pt x="375" y="2"/>
                  </a:cubicBezTo>
                  <a:cubicBezTo>
                    <a:pt x="371" y="1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2527023" y="675632"/>
              <a:ext cx="44376" cy="40040"/>
            </a:xfrm>
            <a:custGeom>
              <a:avLst/>
              <a:gdLst/>
              <a:ahLst/>
              <a:cxnLst/>
              <a:rect l="l" t="t" r="r" b="b"/>
              <a:pathLst>
                <a:path w="1443" h="1302" extrusionOk="0">
                  <a:moveTo>
                    <a:pt x="441" y="88"/>
                  </a:moveTo>
                  <a:lnTo>
                    <a:pt x="441" y="88"/>
                  </a:lnTo>
                  <a:cubicBezTo>
                    <a:pt x="491" y="108"/>
                    <a:pt x="594" y="169"/>
                    <a:pt x="723" y="261"/>
                  </a:cubicBezTo>
                  <a:cubicBezTo>
                    <a:pt x="650" y="295"/>
                    <a:pt x="569" y="337"/>
                    <a:pt x="483" y="381"/>
                  </a:cubicBezTo>
                  <a:cubicBezTo>
                    <a:pt x="427" y="172"/>
                    <a:pt x="435" y="108"/>
                    <a:pt x="441" y="88"/>
                  </a:cubicBezTo>
                  <a:close/>
                  <a:moveTo>
                    <a:pt x="1161" y="155"/>
                  </a:moveTo>
                  <a:lnTo>
                    <a:pt x="1161" y="155"/>
                  </a:lnTo>
                  <a:cubicBezTo>
                    <a:pt x="1150" y="205"/>
                    <a:pt x="1130" y="295"/>
                    <a:pt x="1083" y="434"/>
                  </a:cubicBezTo>
                  <a:cubicBezTo>
                    <a:pt x="1021" y="381"/>
                    <a:pt x="951" y="325"/>
                    <a:pt x="884" y="275"/>
                  </a:cubicBezTo>
                  <a:cubicBezTo>
                    <a:pt x="1046" y="197"/>
                    <a:pt x="1124" y="166"/>
                    <a:pt x="1161" y="155"/>
                  </a:cubicBezTo>
                  <a:close/>
                  <a:moveTo>
                    <a:pt x="435" y="504"/>
                  </a:moveTo>
                  <a:cubicBezTo>
                    <a:pt x="455" y="576"/>
                    <a:pt x="480" y="660"/>
                    <a:pt x="511" y="744"/>
                  </a:cubicBezTo>
                  <a:cubicBezTo>
                    <a:pt x="268" y="722"/>
                    <a:pt x="162" y="696"/>
                    <a:pt x="114" y="680"/>
                  </a:cubicBezTo>
                  <a:cubicBezTo>
                    <a:pt x="176" y="643"/>
                    <a:pt x="296" y="582"/>
                    <a:pt x="435" y="504"/>
                  </a:cubicBezTo>
                  <a:close/>
                  <a:moveTo>
                    <a:pt x="804" y="320"/>
                  </a:moveTo>
                  <a:cubicBezTo>
                    <a:pt x="893" y="387"/>
                    <a:pt x="979" y="457"/>
                    <a:pt x="1060" y="526"/>
                  </a:cubicBezTo>
                  <a:cubicBezTo>
                    <a:pt x="1032" y="616"/>
                    <a:pt x="999" y="702"/>
                    <a:pt x="968" y="786"/>
                  </a:cubicBezTo>
                  <a:cubicBezTo>
                    <a:pt x="843" y="780"/>
                    <a:pt x="717" y="769"/>
                    <a:pt x="603" y="758"/>
                  </a:cubicBezTo>
                  <a:cubicBezTo>
                    <a:pt x="566" y="655"/>
                    <a:pt x="533" y="554"/>
                    <a:pt x="511" y="470"/>
                  </a:cubicBezTo>
                  <a:cubicBezTo>
                    <a:pt x="619" y="415"/>
                    <a:pt x="720" y="362"/>
                    <a:pt x="804" y="320"/>
                  </a:cubicBezTo>
                  <a:close/>
                  <a:moveTo>
                    <a:pt x="1124" y="582"/>
                  </a:moveTo>
                  <a:cubicBezTo>
                    <a:pt x="1247" y="694"/>
                    <a:pt x="1303" y="763"/>
                    <a:pt x="1320" y="794"/>
                  </a:cubicBezTo>
                  <a:cubicBezTo>
                    <a:pt x="1269" y="794"/>
                    <a:pt x="1172" y="794"/>
                    <a:pt x="1055" y="786"/>
                  </a:cubicBezTo>
                  <a:cubicBezTo>
                    <a:pt x="1077" y="722"/>
                    <a:pt x="1105" y="655"/>
                    <a:pt x="1124" y="582"/>
                  </a:cubicBezTo>
                  <a:close/>
                  <a:moveTo>
                    <a:pt x="633" y="847"/>
                  </a:moveTo>
                  <a:lnTo>
                    <a:pt x="633" y="847"/>
                  </a:lnTo>
                  <a:cubicBezTo>
                    <a:pt x="731" y="853"/>
                    <a:pt x="837" y="861"/>
                    <a:pt x="935" y="867"/>
                  </a:cubicBezTo>
                  <a:cubicBezTo>
                    <a:pt x="857" y="1070"/>
                    <a:pt x="804" y="1168"/>
                    <a:pt x="776" y="1204"/>
                  </a:cubicBezTo>
                  <a:cubicBezTo>
                    <a:pt x="748" y="1143"/>
                    <a:pt x="692" y="1003"/>
                    <a:pt x="633" y="847"/>
                  </a:cubicBezTo>
                  <a:close/>
                  <a:moveTo>
                    <a:pt x="446" y="0"/>
                  </a:moveTo>
                  <a:cubicBezTo>
                    <a:pt x="422" y="0"/>
                    <a:pt x="400" y="9"/>
                    <a:pt x="382" y="30"/>
                  </a:cubicBezTo>
                  <a:cubicBezTo>
                    <a:pt x="357" y="66"/>
                    <a:pt x="338" y="141"/>
                    <a:pt x="413" y="420"/>
                  </a:cubicBezTo>
                  <a:cubicBezTo>
                    <a:pt x="198" y="535"/>
                    <a:pt x="22" y="632"/>
                    <a:pt x="22" y="632"/>
                  </a:cubicBezTo>
                  <a:cubicBezTo>
                    <a:pt x="14" y="638"/>
                    <a:pt x="6" y="646"/>
                    <a:pt x="3" y="657"/>
                  </a:cubicBezTo>
                  <a:cubicBezTo>
                    <a:pt x="0" y="674"/>
                    <a:pt x="3" y="694"/>
                    <a:pt x="14" y="710"/>
                  </a:cubicBezTo>
                  <a:cubicBezTo>
                    <a:pt x="28" y="733"/>
                    <a:pt x="61" y="786"/>
                    <a:pt x="544" y="836"/>
                  </a:cubicBezTo>
                  <a:cubicBezTo>
                    <a:pt x="617" y="1042"/>
                    <a:pt x="689" y="1215"/>
                    <a:pt x="717" y="1268"/>
                  </a:cubicBezTo>
                  <a:cubicBezTo>
                    <a:pt x="728" y="1288"/>
                    <a:pt x="748" y="1302"/>
                    <a:pt x="770" y="1302"/>
                  </a:cubicBezTo>
                  <a:cubicBezTo>
                    <a:pt x="804" y="1302"/>
                    <a:pt x="859" y="1302"/>
                    <a:pt x="1024" y="864"/>
                  </a:cubicBezTo>
                  <a:cubicBezTo>
                    <a:pt x="1125" y="868"/>
                    <a:pt x="1215" y="872"/>
                    <a:pt x="1280" y="872"/>
                  </a:cubicBezTo>
                  <a:cubicBezTo>
                    <a:pt x="1306" y="872"/>
                    <a:pt x="1328" y="871"/>
                    <a:pt x="1345" y="869"/>
                  </a:cubicBezTo>
                  <a:cubicBezTo>
                    <a:pt x="1389" y="867"/>
                    <a:pt x="1409" y="839"/>
                    <a:pt x="1412" y="825"/>
                  </a:cubicBezTo>
                  <a:cubicBezTo>
                    <a:pt x="1423" y="797"/>
                    <a:pt x="1442" y="738"/>
                    <a:pt x="1158" y="487"/>
                  </a:cubicBezTo>
                  <a:cubicBezTo>
                    <a:pt x="1189" y="390"/>
                    <a:pt x="1258" y="164"/>
                    <a:pt x="1256" y="111"/>
                  </a:cubicBezTo>
                  <a:cubicBezTo>
                    <a:pt x="1256" y="85"/>
                    <a:pt x="1233" y="60"/>
                    <a:pt x="1194" y="60"/>
                  </a:cubicBezTo>
                  <a:cubicBezTo>
                    <a:pt x="1161" y="60"/>
                    <a:pt x="1088" y="80"/>
                    <a:pt x="812" y="211"/>
                  </a:cubicBezTo>
                  <a:cubicBezTo>
                    <a:pt x="712" y="138"/>
                    <a:pt x="547" y="24"/>
                    <a:pt x="463" y="2"/>
                  </a:cubicBezTo>
                  <a:cubicBezTo>
                    <a:pt x="457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2806348" y="1037035"/>
              <a:ext cx="44376" cy="40101"/>
            </a:xfrm>
            <a:custGeom>
              <a:avLst/>
              <a:gdLst/>
              <a:ahLst/>
              <a:cxnLst/>
              <a:rect l="l" t="t" r="r" b="b"/>
              <a:pathLst>
                <a:path w="1443" h="1304" extrusionOk="0">
                  <a:moveTo>
                    <a:pt x="447" y="90"/>
                  </a:moveTo>
                  <a:cubicBezTo>
                    <a:pt x="494" y="106"/>
                    <a:pt x="600" y="165"/>
                    <a:pt x="729" y="260"/>
                  </a:cubicBezTo>
                  <a:cubicBezTo>
                    <a:pt x="656" y="296"/>
                    <a:pt x="575" y="338"/>
                    <a:pt x="489" y="383"/>
                  </a:cubicBezTo>
                  <a:cubicBezTo>
                    <a:pt x="433" y="173"/>
                    <a:pt x="439" y="106"/>
                    <a:pt x="447" y="90"/>
                  </a:cubicBezTo>
                  <a:close/>
                  <a:moveTo>
                    <a:pt x="1164" y="157"/>
                  </a:moveTo>
                  <a:lnTo>
                    <a:pt x="1164" y="157"/>
                  </a:lnTo>
                  <a:cubicBezTo>
                    <a:pt x="1153" y="204"/>
                    <a:pt x="1133" y="296"/>
                    <a:pt x="1089" y="436"/>
                  </a:cubicBezTo>
                  <a:cubicBezTo>
                    <a:pt x="1025" y="383"/>
                    <a:pt x="955" y="327"/>
                    <a:pt x="891" y="274"/>
                  </a:cubicBezTo>
                  <a:cubicBezTo>
                    <a:pt x="1050" y="198"/>
                    <a:pt x="1128" y="165"/>
                    <a:pt x="1164" y="157"/>
                  </a:cubicBezTo>
                  <a:close/>
                  <a:moveTo>
                    <a:pt x="436" y="505"/>
                  </a:moveTo>
                  <a:cubicBezTo>
                    <a:pt x="455" y="578"/>
                    <a:pt x="481" y="661"/>
                    <a:pt x="511" y="745"/>
                  </a:cubicBezTo>
                  <a:cubicBezTo>
                    <a:pt x="268" y="720"/>
                    <a:pt x="162" y="695"/>
                    <a:pt x="115" y="678"/>
                  </a:cubicBezTo>
                  <a:cubicBezTo>
                    <a:pt x="182" y="645"/>
                    <a:pt x="299" y="578"/>
                    <a:pt x="436" y="505"/>
                  </a:cubicBezTo>
                  <a:close/>
                  <a:moveTo>
                    <a:pt x="807" y="316"/>
                  </a:moveTo>
                  <a:cubicBezTo>
                    <a:pt x="893" y="383"/>
                    <a:pt x="980" y="452"/>
                    <a:pt x="1061" y="522"/>
                  </a:cubicBezTo>
                  <a:cubicBezTo>
                    <a:pt x="1033" y="611"/>
                    <a:pt x="999" y="701"/>
                    <a:pt x="969" y="784"/>
                  </a:cubicBezTo>
                  <a:cubicBezTo>
                    <a:pt x="843" y="776"/>
                    <a:pt x="718" y="765"/>
                    <a:pt x="603" y="756"/>
                  </a:cubicBezTo>
                  <a:cubicBezTo>
                    <a:pt x="570" y="653"/>
                    <a:pt x="536" y="553"/>
                    <a:pt x="514" y="466"/>
                  </a:cubicBezTo>
                  <a:cubicBezTo>
                    <a:pt x="620" y="410"/>
                    <a:pt x="723" y="357"/>
                    <a:pt x="807" y="316"/>
                  </a:cubicBezTo>
                  <a:close/>
                  <a:moveTo>
                    <a:pt x="1128" y="581"/>
                  </a:moveTo>
                  <a:cubicBezTo>
                    <a:pt x="1248" y="692"/>
                    <a:pt x="1304" y="762"/>
                    <a:pt x="1323" y="793"/>
                  </a:cubicBezTo>
                  <a:cubicBezTo>
                    <a:pt x="1270" y="793"/>
                    <a:pt x="1172" y="793"/>
                    <a:pt x="1058" y="787"/>
                  </a:cubicBezTo>
                  <a:cubicBezTo>
                    <a:pt x="1080" y="720"/>
                    <a:pt x="1105" y="650"/>
                    <a:pt x="1128" y="581"/>
                  </a:cubicBezTo>
                  <a:close/>
                  <a:moveTo>
                    <a:pt x="640" y="843"/>
                  </a:moveTo>
                  <a:lnTo>
                    <a:pt x="640" y="843"/>
                  </a:lnTo>
                  <a:cubicBezTo>
                    <a:pt x="732" y="854"/>
                    <a:pt x="838" y="860"/>
                    <a:pt x="938" y="862"/>
                  </a:cubicBezTo>
                  <a:cubicBezTo>
                    <a:pt x="863" y="1066"/>
                    <a:pt x="810" y="1164"/>
                    <a:pt x="782" y="1203"/>
                  </a:cubicBezTo>
                  <a:cubicBezTo>
                    <a:pt x="754" y="1139"/>
                    <a:pt x="698" y="999"/>
                    <a:pt x="640" y="843"/>
                  </a:cubicBezTo>
                  <a:close/>
                  <a:moveTo>
                    <a:pt x="444" y="0"/>
                  </a:moveTo>
                  <a:cubicBezTo>
                    <a:pt x="420" y="0"/>
                    <a:pt x="398" y="11"/>
                    <a:pt x="383" y="31"/>
                  </a:cubicBezTo>
                  <a:cubicBezTo>
                    <a:pt x="358" y="64"/>
                    <a:pt x="338" y="143"/>
                    <a:pt x="414" y="422"/>
                  </a:cubicBezTo>
                  <a:cubicBezTo>
                    <a:pt x="199" y="536"/>
                    <a:pt x="23" y="634"/>
                    <a:pt x="23" y="634"/>
                  </a:cubicBezTo>
                  <a:cubicBezTo>
                    <a:pt x="15" y="636"/>
                    <a:pt x="6" y="648"/>
                    <a:pt x="3" y="659"/>
                  </a:cubicBezTo>
                  <a:cubicBezTo>
                    <a:pt x="1" y="675"/>
                    <a:pt x="3" y="692"/>
                    <a:pt x="15" y="709"/>
                  </a:cubicBezTo>
                  <a:cubicBezTo>
                    <a:pt x="31" y="734"/>
                    <a:pt x="65" y="787"/>
                    <a:pt x="547" y="834"/>
                  </a:cubicBezTo>
                  <a:cubicBezTo>
                    <a:pt x="620" y="1041"/>
                    <a:pt x="693" y="1217"/>
                    <a:pt x="720" y="1267"/>
                  </a:cubicBezTo>
                  <a:cubicBezTo>
                    <a:pt x="732" y="1289"/>
                    <a:pt x="754" y="1303"/>
                    <a:pt x="773" y="1303"/>
                  </a:cubicBezTo>
                  <a:cubicBezTo>
                    <a:pt x="807" y="1303"/>
                    <a:pt x="860" y="1303"/>
                    <a:pt x="1025" y="862"/>
                  </a:cubicBezTo>
                  <a:cubicBezTo>
                    <a:pt x="1133" y="869"/>
                    <a:pt x="1228" y="872"/>
                    <a:pt x="1292" y="872"/>
                  </a:cubicBezTo>
                  <a:cubicBezTo>
                    <a:pt x="1313" y="872"/>
                    <a:pt x="1331" y="871"/>
                    <a:pt x="1345" y="871"/>
                  </a:cubicBezTo>
                  <a:cubicBezTo>
                    <a:pt x="1390" y="868"/>
                    <a:pt x="1410" y="840"/>
                    <a:pt x="1412" y="826"/>
                  </a:cubicBezTo>
                  <a:cubicBezTo>
                    <a:pt x="1423" y="798"/>
                    <a:pt x="1443" y="737"/>
                    <a:pt x="1158" y="486"/>
                  </a:cubicBezTo>
                  <a:cubicBezTo>
                    <a:pt x="1189" y="385"/>
                    <a:pt x="1259" y="162"/>
                    <a:pt x="1256" y="109"/>
                  </a:cubicBezTo>
                  <a:cubicBezTo>
                    <a:pt x="1256" y="87"/>
                    <a:pt x="1234" y="62"/>
                    <a:pt x="1197" y="62"/>
                  </a:cubicBezTo>
                  <a:cubicBezTo>
                    <a:pt x="1161" y="62"/>
                    <a:pt x="1089" y="78"/>
                    <a:pt x="813" y="212"/>
                  </a:cubicBezTo>
                  <a:cubicBezTo>
                    <a:pt x="712" y="137"/>
                    <a:pt x="547" y="23"/>
                    <a:pt x="464" y="3"/>
                  </a:cubicBezTo>
                  <a:cubicBezTo>
                    <a:pt x="457" y="1"/>
                    <a:pt x="450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2394726" y="692392"/>
              <a:ext cx="107265" cy="104097"/>
            </a:xfrm>
            <a:custGeom>
              <a:avLst/>
              <a:gdLst/>
              <a:ahLst/>
              <a:cxnLst/>
              <a:rect l="l" t="t" r="r" b="b"/>
              <a:pathLst>
                <a:path w="3488" h="3385" extrusionOk="0">
                  <a:moveTo>
                    <a:pt x="1883" y="79"/>
                  </a:moveTo>
                  <a:cubicBezTo>
                    <a:pt x="1917" y="126"/>
                    <a:pt x="1964" y="330"/>
                    <a:pt x="1995" y="500"/>
                  </a:cubicBezTo>
                  <a:cubicBezTo>
                    <a:pt x="2001" y="514"/>
                    <a:pt x="2009" y="525"/>
                    <a:pt x="2020" y="531"/>
                  </a:cubicBezTo>
                  <a:cubicBezTo>
                    <a:pt x="2024" y="534"/>
                    <a:pt x="2029" y="535"/>
                    <a:pt x="2033" y="535"/>
                  </a:cubicBezTo>
                  <a:cubicBezTo>
                    <a:pt x="2041" y="535"/>
                    <a:pt x="2050" y="532"/>
                    <a:pt x="2059" y="528"/>
                  </a:cubicBezTo>
                  <a:cubicBezTo>
                    <a:pt x="2252" y="403"/>
                    <a:pt x="2489" y="274"/>
                    <a:pt x="2564" y="249"/>
                  </a:cubicBezTo>
                  <a:lnTo>
                    <a:pt x="2564" y="249"/>
                  </a:lnTo>
                  <a:cubicBezTo>
                    <a:pt x="2572" y="322"/>
                    <a:pt x="2567" y="539"/>
                    <a:pt x="2553" y="734"/>
                  </a:cubicBezTo>
                  <a:cubicBezTo>
                    <a:pt x="2553" y="748"/>
                    <a:pt x="2558" y="762"/>
                    <a:pt x="2567" y="768"/>
                  </a:cubicBezTo>
                  <a:cubicBezTo>
                    <a:pt x="2576" y="775"/>
                    <a:pt x="2585" y="780"/>
                    <a:pt x="2596" y="780"/>
                  </a:cubicBezTo>
                  <a:cubicBezTo>
                    <a:pt x="2598" y="780"/>
                    <a:pt x="2601" y="780"/>
                    <a:pt x="2603" y="779"/>
                  </a:cubicBezTo>
                  <a:cubicBezTo>
                    <a:pt x="2606" y="779"/>
                    <a:pt x="2882" y="737"/>
                    <a:pt x="3036" y="737"/>
                  </a:cubicBezTo>
                  <a:cubicBezTo>
                    <a:pt x="3069" y="737"/>
                    <a:pt x="3091" y="737"/>
                    <a:pt x="3103" y="740"/>
                  </a:cubicBezTo>
                  <a:cubicBezTo>
                    <a:pt x="3094" y="810"/>
                    <a:pt x="2980" y="1044"/>
                    <a:pt x="2865" y="1239"/>
                  </a:cubicBezTo>
                  <a:cubicBezTo>
                    <a:pt x="2854" y="1251"/>
                    <a:pt x="2854" y="1265"/>
                    <a:pt x="2860" y="1278"/>
                  </a:cubicBezTo>
                  <a:cubicBezTo>
                    <a:pt x="2868" y="1292"/>
                    <a:pt x="2879" y="1298"/>
                    <a:pt x="2893" y="1301"/>
                  </a:cubicBezTo>
                  <a:cubicBezTo>
                    <a:pt x="3139" y="1348"/>
                    <a:pt x="3370" y="1421"/>
                    <a:pt x="3387" y="1463"/>
                  </a:cubicBezTo>
                  <a:cubicBezTo>
                    <a:pt x="3387" y="1510"/>
                    <a:pt x="3178" y="1686"/>
                    <a:pt x="2938" y="1845"/>
                  </a:cubicBezTo>
                  <a:cubicBezTo>
                    <a:pt x="2924" y="1853"/>
                    <a:pt x="2916" y="1867"/>
                    <a:pt x="2916" y="1881"/>
                  </a:cubicBezTo>
                  <a:cubicBezTo>
                    <a:pt x="2916" y="1895"/>
                    <a:pt x="2924" y="1906"/>
                    <a:pt x="2935" y="1915"/>
                  </a:cubicBezTo>
                  <a:cubicBezTo>
                    <a:pt x="3091" y="2032"/>
                    <a:pt x="3264" y="2185"/>
                    <a:pt x="3284" y="2235"/>
                  </a:cubicBezTo>
                  <a:cubicBezTo>
                    <a:pt x="3245" y="2277"/>
                    <a:pt x="2999" y="2353"/>
                    <a:pt x="2787" y="2397"/>
                  </a:cubicBezTo>
                  <a:cubicBezTo>
                    <a:pt x="2768" y="2400"/>
                    <a:pt x="2748" y="2422"/>
                    <a:pt x="2754" y="2442"/>
                  </a:cubicBezTo>
                  <a:cubicBezTo>
                    <a:pt x="2771" y="2626"/>
                    <a:pt x="2787" y="2844"/>
                    <a:pt x="2782" y="2916"/>
                  </a:cubicBezTo>
                  <a:cubicBezTo>
                    <a:pt x="2701" y="2899"/>
                    <a:pt x="2461" y="2774"/>
                    <a:pt x="2302" y="2682"/>
                  </a:cubicBezTo>
                  <a:cubicBezTo>
                    <a:pt x="2297" y="2678"/>
                    <a:pt x="2291" y="2677"/>
                    <a:pt x="2284" y="2677"/>
                  </a:cubicBezTo>
                  <a:cubicBezTo>
                    <a:pt x="2279" y="2677"/>
                    <a:pt x="2274" y="2678"/>
                    <a:pt x="2268" y="2679"/>
                  </a:cubicBezTo>
                  <a:cubicBezTo>
                    <a:pt x="2257" y="2682"/>
                    <a:pt x="2246" y="2693"/>
                    <a:pt x="2243" y="2704"/>
                  </a:cubicBezTo>
                  <a:cubicBezTo>
                    <a:pt x="2162" y="2911"/>
                    <a:pt x="2070" y="3136"/>
                    <a:pt x="2023" y="3209"/>
                  </a:cubicBezTo>
                  <a:cubicBezTo>
                    <a:pt x="1975" y="3153"/>
                    <a:pt x="1869" y="3003"/>
                    <a:pt x="1777" y="2869"/>
                  </a:cubicBezTo>
                  <a:cubicBezTo>
                    <a:pt x="1769" y="2858"/>
                    <a:pt x="1758" y="2855"/>
                    <a:pt x="1744" y="2849"/>
                  </a:cubicBezTo>
                  <a:cubicBezTo>
                    <a:pt x="1730" y="2849"/>
                    <a:pt x="1722" y="2855"/>
                    <a:pt x="1710" y="2863"/>
                  </a:cubicBezTo>
                  <a:cubicBezTo>
                    <a:pt x="1535" y="3042"/>
                    <a:pt x="1331" y="3234"/>
                    <a:pt x="1253" y="3287"/>
                  </a:cubicBezTo>
                  <a:cubicBezTo>
                    <a:pt x="1233" y="3203"/>
                    <a:pt x="1197" y="2969"/>
                    <a:pt x="1166" y="2751"/>
                  </a:cubicBezTo>
                  <a:cubicBezTo>
                    <a:pt x="1166" y="2743"/>
                    <a:pt x="1158" y="2732"/>
                    <a:pt x="1150" y="2724"/>
                  </a:cubicBezTo>
                  <a:cubicBezTo>
                    <a:pt x="1141" y="2718"/>
                    <a:pt x="1136" y="2715"/>
                    <a:pt x="1125" y="2715"/>
                  </a:cubicBezTo>
                  <a:cubicBezTo>
                    <a:pt x="1122" y="2715"/>
                    <a:pt x="1122" y="2715"/>
                    <a:pt x="1125" y="2704"/>
                  </a:cubicBezTo>
                  <a:lnTo>
                    <a:pt x="1125" y="2704"/>
                  </a:lnTo>
                  <a:cubicBezTo>
                    <a:pt x="1122" y="2707"/>
                    <a:pt x="740" y="2774"/>
                    <a:pt x="586" y="2774"/>
                  </a:cubicBezTo>
                  <a:lnTo>
                    <a:pt x="564" y="2774"/>
                  </a:lnTo>
                  <a:cubicBezTo>
                    <a:pt x="581" y="2701"/>
                    <a:pt x="689" y="2486"/>
                    <a:pt x="790" y="2311"/>
                  </a:cubicBezTo>
                  <a:cubicBezTo>
                    <a:pt x="795" y="2300"/>
                    <a:pt x="795" y="2286"/>
                    <a:pt x="790" y="2272"/>
                  </a:cubicBezTo>
                  <a:cubicBezTo>
                    <a:pt x="781" y="2258"/>
                    <a:pt x="767" y="2249"/>
                    <a:pt x="754" y="2247"/>
                  </a:cubicBezTo>
                  <a:cubicBezTo>
                    <a:pt x="480" y="2219"/>
                    <a:pt x="218" y="2157"/>
                    <a:pt x="201" y="2110"/>
                  </a:cubicBezTo>
                  <a:cubicBezTo>
                    <a:pt x="190" y="2065"/>
                    <a:pt x="363" y="1887"/>
                    <a:pt x="567" y="1739"/>
                  </a:cubicBezTo>
                  <a:cubicBezTo>
                    <a:pt x="578" y="1728"/>
                    <a:pt x="583" y="1716"/>
                    <a:pt x="583" y="1703"/>
                  </a:cubicBezTo>
                  <a:cubicBezTo>
                    <a:pt x="583" y="1689"/>
                    <a:pt x="578" y="1677"/>
                    <a:pt x="567" y="1669"/>
                  </a:cubicBezTo>
                  <a:cubicBezTo>
                    <a:pt x="388" y="1530"/>
                    <a:pt x="193" y="1365"/>
                    <a:pt x="134" y="1298"/>
                  </a:cubicBezTo>
                  <a:cubicBezTo>
                    <a:pt x="215" y="1270"/>
                    <a:pt x="438" y="1223"/>
                    <a:pt x="639" y="1186"/>
                  </a:cubicBezTo>
                  <a:cubicBezTo>
                    <a:pt x="653" y="1186"/>
                    <a:pt x="664" y="1175"/>
                    <a:pt x="670" y="1167"/>
                  </a:cubicBezTo>
                  <a:cubicBezTo>
                    <a:pt x="678" y="1156"/>
                    <a:pt x="681" y="1145"/>
                    <a:pt x="675" y="1131"/>
                  </a:cubicBezTo>
                  <a:cubicBezTo>
                    <a:pt x="592" y="930"/>
                    <a:pt x="508" y="698"/>
                    <a:pt x="486" y="615"/>
                  </a:cubicBezTo>
                  <a:lnTo>
                    <a:pt x="486" y="615"/>
                  </a:lnTo>
                  <a:cubicBezTo>
                    <a:pt x="628" y="623"/>
                    <a:pt x="1094" y="701"/>
                    <a:pt x="1099" y="701"/>
                  </a:cubicBezTo>
                  <a:cubicBezTo>
                    <a:pt x="1103" y="703"/>
                    <a:pt x="1106" y="703"/>
                    <a:pt x="1109" y="703"/>
                  </a:cubicBezTo>
                  <a:cubicBezTo>
                    <a:pt x="1118" y="703"/>
                    <a:pt x="1128" y="699"/>
                    <a:pt x="1136" y="693"/>
                  </a:cubicBezTo>
                  <a:cubicBezTo>
                    <a:pt x="1144" y="684"/>
                    <a:pt x="1152" y="670"/>
                    <a:pt x="1150" y="656"/>
                  </a:cubicBezTo>
                  <a:cubicBezTo>
                    <a:pt x="1125" y="469"/>
                    <a:pt x="1102" y="246"/>
                    <a:pt x="1108" y="157"/>
                  </a:cubicBezTo>
                  <a:lnTo>
                    <a:pt x="1108" y="157"/>
                  </a:lnTo>
                  <a:cubicBezTo>
                    <a:pt x="1178" y="210"/>
                    <a:pt x="1337" y="361"/>
                    <a:pt x="1473" y="492"/>
                  </a:cubicBezTo>
                  <a:cubicBezTo>
                    <a:pt x="1478" y="500"/>
                    <a:pt x="1485" y="508"/>
                    <a:pt x="1495" y="508"/>
                  </a:cubicBezTo>
                  <a:cubicBezTo>
                    <a:pt x="1498" y="508"/>
                    <a:pt x="1501" y="507"/>
                    <a:pt x="1504" y="506"/>
                  </a:cubicBezTo>
                  <a:cubicBezTo>
                    <a:pt x="1518" y="506"/>
                    <a:pt x="1529" y="500"/>
                    <a:pt x="1535" y="489"/>
                  </a:cubicBezTo>
                  <a:cubicBezTo>
                    <a:pt x="1669" y="310"/>
                    <a:pt x="1836" y="112"/>
                    <a:pt x="1883" y="79"/>
                  </a:cubicBezTo>
                  <a:close/>
                  <a:moveTo>
                    <a:pt x="1892" y="1"/>
                  </a:moveTo>
                  <a:cubicBezTo>
                    <a:pt x="1836" y="1"/>
                    <a:pt x="1702" y="140"/>
                    <a:pt x="1493" y="414"/>
                  </a:cubicBezTo>
                  <a:cubicBezTo>
                    <a:pt x="1171" y="94"/>
                    <a:pt x="1106" y="67"/>
                    <a:pt x="1080" y="67"/>
                  </a:cubicBezTo>
                  <a:cubicBezTo>
                    <a:pt x="1078" y="67"/>
                    <a:pt x="1076" y="68"/>
                    <a:pt x="1074" y="68"/>
                  </a:cubicBezTo>
                  <a:cubicBezTo>
                    <a:pt x="1066" y="68"/>
                    <a:pt x="1046" y="73"/>
                    <a:pt x="1041" y="84"/>
                  </a:cubicBezTo>
                  <a:cubicBezTo>
                    <a:pt x="1010" y="124"/>
                    <a:pt x="1013" y="302"/>
                    <a:pt x="1055" y="623"/>
                  </a:cubicBezTo>
                  <a:cubicBezTo>
                    <a:pt x="918" y="601"/>
                    <a:pt x="569" y="545"/>
                    <a:pt x="466" y="545"/>
                  </a:cubicBezTo>
                  <a:cubicBezTo>
                    <a:pt x="444" y="545"/>
                    <a:pt x="427" y="548"/>
                    <a:pt x="413" y="559"/>
                  </a:cubicBezTo>
                  <a:cubicBezTo>
                    <a:pt x="385" y="581"/>
                    <a:pt x="357" y="601"/>
                    <a:pt x="572" y="1131"/>
                  </a:cubicBezTo>
                  <a:cubicBezTo>
                    <a:pt x="70" y="1223"/>
                    <a:pt x="50" y="1259"/>
                    <a:pt x="39" y="1278"/>
                  </a:cubicBezTo>
                  <a:cubicBezTo>
                    <a:pt x="23" y="1309"/>
                    <a:pt x="0" y="1348"/>
                    <a:pt x="472" y="1716"/>
                  </a:cubicBezTo>
                  <a:cubicBezTo>
                    <a:pt x="329" y="1825"/>
                    <a:pt x="92" y="2032"/>
                    <a:pt x="120" y="2143"/>
                  </a:cubicBezTo>
                  <a:cubicBezTo>
                    <a:pt x="148" y="2258"/>
                    <a:pt x="483" y="2313"/>
                    <a:pt x="681" y="2339"/>
                  </a:cubicBezTo>
                  <a:cubicBezTo>
                    <a:pt x="438" y="2774"/>
                    <a:pt x="466" y="2818"/>
                    <a:pt x="480" y="2841"/>
                  </a:cubicBezTo>
                  <a:cubicBezTo>
                    <a:pt x="497" y="2863"/>
                    <a:pt x="530" y="2871"/>
                    <a:pt x="581" y="2871"/>
                  </a:cubicBezTo>
                  <a:cubicBezTo>
                    <a:pt x="709" y="2871"/>
                    <a:pt x="982" y="2827"/>
                    <a:pt x="1088" y="2807"/>
                  </a:cubicBezTo>
                  <a:cubicBezTo>
                    <a:pt x="1113" y="2986"/>
                    <a:pt x="1164" y="3318"/>
                    <a:pt x="1194" y="3362"/>
                  </a:cubicBezTo>
                  <a:cubicBezTo>
                    <a:pt x="1200" y="3374"/>
                    <a:pt x="1222" y="3385"/>
                    <a:pt x="1236" y="3385"/>
                  </a:cubicBezTo>
                  <a:cubicBezTo>
                    <a:pt x="1303" y="3385"/>
                    <a:pt x="1540" y="3162"/>
                    <a:pt x="1738" y="2966"/>
                  </a:cubicBezTo>
                  <a:cubicBezTo>
                    <a:pt x="1828" y="3100"/>
                    <a:pt x="1964" y="3293"/>
                    <a:pt x="2003" y="3315"/>
                  </a:cubicBezTo>
                  <a:cubicBezTo>
                    <a:pt x="2009" y="3318"/>
                    <a:pt x="2020" y="3321"/>
                    <a:pt x="2028" y="3321"/>
                  </a:cubicBezTo>
                  <a:cubicBezTo>
                    <a:pt x="2059" y="3321"/>
                    <a:pt x="2101" y="3321"/>
                    <a:pt x="2307" y="2791"/>
                  </a:cubicBezTo>
                  <a:cubicBezTo>
                    <a:pt x="2425" y="2860"/>
                    <a:pt x="2715" y="3014"/>
                    <a:pt x="2801" y="3014"/>
                  </a:cubicBezTo>
                  <a:cubicBezTo>
                    <a:pt x="2843" y="3014"/>
                    <a:pt x="2857" y="2989"/>
                    <a:pt x="2860" y="2980"/>
                  </a:cubicBezTo>
                  <a:cubicBezTo>
                    <a:pt x="2885" y="2919"/>
                    <a:pt x="2857" y="2620"/>
                    <a:pt x="2843" y="2484"/>
                  </a:cubicBezTo>
                  <a:cubicBezTo>
                    <a:pt x="3189" y="2408"/>
                    <a:pt x="3368" y="2330"/>
                    <a:pt x="3370" y="2258"/>
                  </a:cubicBezTo>
                  <a:cubicBezTo>
                    <a:pt x="3373" y="2174"/>
                    <a:pt x="3178" y="2007"/>
                    <a:pt x="3036" y="1895"/>
                  </a:cubicBezTo>
                  <a:cubicBezTo>
                    <a:pt x="3222" y="1769"/>
                    <a:pt x="3487" y="1566"/>
                    <a:pt x="3471" y="1463"/>
                  </a:cubicBezTo>
                  <a:cubicBezTo>
                    <a:pt x="3454" y="1354"/>
                    <a:pt x="3172" y="1281"/>
                    <a:pt x="2966" y="1242"/>
                  </a:cubicBezTo>
                  <a:cubicBezTo>
                    <a:pt x="3242" y="757"/>
                    <a:pt x="3192" y="712"/>
                    <a:pt x="3167" y="693"/>
                  </a:cubicBezTo>
                  <a:cubicBezTo>
                    <a:pt x="3147" y="673"/>
                    <a:pt x="3108" y="665"/>
                    <a:pt x="3036" y="665"/>
                  </a:cubicBezTo>
                  <a:cubicBezTo>
                    <a:pt x="2916" y="665"/>
                    <a:pt x="2729" y="684"/>
                    <a:pt x="2642" y="698"/>
                  </a:cubicBezTo>
                  <a:cubicBezTo>
                    <a:pt x="2651" y="534"/>
                    <a:pt x="2662" y="260"/>
                    <a:pt x="2637" y="204"/>
                  </a:cubicBezTo>
                  <a:cubicBezTo>
                    <a:pt x="2631" y="196"/>
                    <a:pt x="2617" y="171"/>
                    <a:pt x="2581" y="171"/>
                  </a:cubicBezTo>
                  <a:cubicBezTo>
                    <a:pt x="2494" y="171"/>
                    <a:pt x="2210" y="344"/>
                    <a:pt x="2065" y="433"/>
                  </a:cubicBezTo>
                  <a:cubicBezTo>
                    <a:pt x="1987" y="4"/>
                    <a:pt x="1922" y="4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2412747" y="711889"/>
              <a:ext cx="72084" cy="65626"/>
            </a:xfrm>
            <a:custGeom>
              <a:avLst/>
              <a:gdLst/>
              <a:ahLst/>
              <a:cxnLst/>
              <a:rect l="l" t="t" r="r" b="b"/>
              <a:pathLst>
                <a:path w="2344" h="2134" extrusionOk="0">
                  <a:moveTo>
                    <a:pt x="1171" y="1"/>
                  </a:moveTo>
                  <a:cubicBezTo>
                    <a:pt x="898" y="1"/>
                    <a:pt x="625" y="105"/>
                    <a:pt x="416" y="313"/>
                  </a:cubicBezTo>
                  <a:cubicBezTo>
                    <a:pt x="0" y="728"/>
                    <a:pt x="0" y="1406"/>
                    <a:pt x="416" y="1822"/>
                  </a:cubicBezTo>
                  <a:cubicBezTo>
                    <a:pt x="625" y="2030"/>
                    <a:pt x="898" y="2134"/>
                    <a:pt x="1171" y="2134"/>
                  </a:cubicBezTo>
                  <a:cubicBezTo>
                    <a:pt x="1445" y="2134"/>
                    <a:pt x="1717" y="2030"/>
                    <a:pt x="1925" y="1822"/>
                  </a:cubicBezTo>
                  <a:cubicBezTo>
                    <a:pt x="2344" y="1406"/>
                    <a:pt x="2344" y="728"/>
                    <a:pt x="1925" y="313"/>
                  </a:cubicBezTo>
                  <a:cubicBezTo>
                    <a:pt x="1717" y="105"/>
                    <a:pt x="1445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2441901" y="722776"/>
              <a:ext cx="6397" cy="1046"/>
            </a:xfrm>
            <a:custGeom>
              <a:avLst/>
              <a:gdLst/>
              <a:ahLst/>
              <a:cxnLst/>
              <a:rect l="l" t="t" r="r" b="b"/>
              <a:pathLst>
                <a:path w="208" h="34" extrusionOk="0">
                  <a:moveTo>
                    <a:pt x="99" y="0"/>
                  </a:moveTo>
                  <a:cubicBezTo>
                    <a:pt x="48" y="0"/>
                    <a:pt x="1" y="12"/>
                    <a:pt x="1" y="12"/>
                  </a:cubicBezTo>
                  <a:lnTo>
                    <a:pt x="207" y="34"/>
                  </a:lnTo>
                  <a:cubicBezTo>
                    <a:pt x="183" y="8"/>
                    <a:pt x="140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2440609" y="721422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37" y="1"/>
                  </a:moveTo>
                  <a:cubicBezTo>
                    <a:pt x="92" y="1"/>
                    <a:pt x="51" y="8"/>
                    <a:pt x="37" y="11"/>
                  </a:cubicBezTo>
                  <a:cubicBezTo>
                    <a:pt x="15" y="16"/>
                    <a:pt x="1" y="42"/>
                    <a:pt x="6" y="61"/>
                  </a:cubicBezTo>
                  <a:cubicBezTo>
                    <a:pt x="9" y="77"/>
                    <a:pt x="23" y="94"/>
                    <a:pt x="42" y="94"/>
                  </a:cubicBezTo>
                  <a:cubicBezTo>
                    <a:pt x="46" y="94"/>
                    <a:pt x="50" y="93"/>
                    <a:pt x="54" y="92"/>
                  </a:cubicBezTo>
                  <a:cubicBezTo>
                    <a:pt x="77" y="88"/>
                    <a:pt x="107" y="85"/>
                    <a:pt x="135" y="85"/>
                  </a:cubicBezTo>
                  <a:cubicBezTo>
                    <a:pt x="171" y="85"/>
                    <a:pt x="204" y="90"/>
                    <a:pt x="218" y="106"/>
                  </a:cubicBezTo>
                  <a:cubicBezTo>
                    <a:pt x="224" y="114"/>
                    <a:pt x="235" y="120"/>
                    <a:pt x="249" y="120"/>
                  </a:cubicBezTo>
                  <a:cubicBezTo>
                    <a:pt x="260" y="120"/>
                    <a:pt x="266" y="117"/>
                    <a:pt x="277" y="109"/>
                  </a:cubicBezTo>
                  <a:cubicBezTo>
                    <a:pt x="299" y="97"/>
                    <a:pt x="299" y="67"/>
                    <a:pt x="285" y="50"/>
                  </a:cubicBezTo>
                  <a:cubicBezTo>
                    <a:pt x="251" y="11"/>
                    <a:pt x="19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2449527" y="730371"/>
              <a:ext cx="6397" cy="1107"/>
            </a:xfrm>
            <a:custGeom>
              <a:avLst/>
              <a:gdLst/>
              <a:ahLst/>
              <a:cxnLst/>
              <a:rect l="l" t="t" r="r" b="b"/>
              <a:pathLst>
                <a:path w="208" h="36" extrusionOk="0">
                  <a:moveTo>
                    <a:pt x="93" y="0"/>
                  </a:moveTo>
                  <a:cubicBezTo>
                    <a:pt x="45" y="0"/>
                    <a:pt x="1" y="10"/>
                    <a:pt x="1" y="10"/>
                  </a:cubicBezTo>
                  <a:lnTo>
                    <a:pt x="207" y="35"/>
                  </a:lnTo>
                  <a:cubicBezTo>
                    <a:pt x="183" y="8"/>
                    <a:pt x="13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2448174" y="729080"/>
              <a:ext cx="9195" cy="3660"/>
            </a:xfrm>
            <a:custGeom>
              <a:avLst/>
              <a:gdLst/>
              <a:ahLst/>
              <a:cxnLst/>
              <a:rect l="l" t="t" r="r" b="b"/>
              <a:pathLst>
                <a:path w="299" h="119" extrusionOk="0">
                  <a:moveTo>
                    <a:pt x="139" y="0"/>
                  </a:moveTo>
                  <a:cubicBezTo>
                    <a:pt x="94" y="0"/>
                    <a:pt x="54" y="8"/>
                    <a:pt x="39" y="10"/>
                  </a:cubicBezTo>
                  <a:cubicBezTo>
                    <a:pt x="17" y="13"/>
                    <a:pt x="0" y="35"/>
                    <a:pt x="6" y="60"/>
                  </a:cubicBezTo>
                  <a:cubicBezTo>
                    <a:pt x="11" y="77"/>
                    <a:pt x="26" y="92"/>
                    <a:pt x="46" y="92"/>
                  </a:cubicBezTo>
                  <a:cubicBezTo>
                    <a:pt x="50" y="92"/>
                    <a:pt x="53" y="92"/>
                    <a:pt x="56" y="91"/>
                  </a:cubicBezTo>
                  <a:cubicBezTo>
                    <a:pt x="79" y="86"/>
                    <a:pt x="107" y="83"/>
                    <a:pt x="135" y="83"/>
                  </a:cubicBezTo>
                  <a:cubicBezTo>
                    <a:pt x="172" y="83"/>
                    <a:pt x="206" y="89"/>
                    <a:pt x="221" y="105"/>
                  </a:cubicBezTo>
                  <a:cubicBezTo>
                    <a:pt x="226" y="113"/>
                    <a:pt x="237" y="119"/>
                    <a:pt x="251" y="119"/>
                  </a:cubicBezTo>
                  <a:cubicBezTo>
                    <a:pt x="263" y="119"/>
                    <a:pt x="271" y="116"/>
                    <a:pt x="279" y="108"/>
                  </a:cubicBezTo>
                  <a:cubicBezTo>
                    <a:pt x="299" y="94"/>
                    <a:pt x="299" y="66"/>
                    <a:pt x="285" y="49"/>
                  </a:cubicBezTo>
                  <a:cubicBezTo>
                    <a:pt x="252" y="10"/>
                    <a:pt x="19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2459399" y="726189"/>
              <a:ext cx="6120" cy="1845"/>
            </a:xfrm>
            <a:custGeom>
              <a:avLst/>
              <a:gdLst/>
              <a:ahLst/>
              <a:cxnLst/>
              <a:rect l="l" t="t" r="r" b="b"/>
              <a:pathLst>
                <a:path w="199" h="60" extrusionOk="0">
                  <a:moveTo>
                    <a:pt x="17" y="1"/>
                  </a:moveTo>
                  <a:cubicBezTo>
                    <a:pt x="7" y="1"/>
                    <a:pt x="1" y="1"/>
                    <a:pt x="1" y="1"/>
                  </a:cubicBezTo>
                  <a:lnTo>
                    <a:pt x="199" y="60"/>
                  </a:lnTo>
                  <a:cubicBezTo>
                    <a:pt x="165" y="6"/>
                    <a:pt x="59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2458046" y="724621"/>
              <a:ext cx="9103" cy="4705"/>
            </a:xfrm>
            <a:custGeom>
              <a:avLst/>
              <a:gdLst/>
              <a:ahLst/>
              <a:cxnLst/>
              <a:rect l="l" t="t" r="r" b="b"/>
              <a:pathLst>
                <a:path w="296" h="153" extrusionOk="0">
                  <a:moveTo>
                    <a:pt x="67" y="1"/>
                  </a:moveTo>
                  <a:cubicBezTo>
                    <a:pt x="57" y="1"/>
                    <a:pt x="49" y="1"/>
                    <a:pt x="45" y="2"/>
                  </a:cubicBezTo>
                  <a:cubicBezTo>
                    <a:pt x="20" y="7"/>
                    <a:pt x="0" y="24"/>
                    <a:pt x="3" y="49"/>
                  </a:cubicBezTo>
                  <a:cubicBezTo>
                    <a:pt x="6" y="71"/>
                    <a:pt x="22" y="91"/>
                    <a:pt x="48" y="91"/>
                  </a:cubicBezTo>
                  <a:cubicBezTo>
                    <a:pt x="56" y="90"/>
                    <a:pt x="64" y="90"/>
                    <a:pt x="73" y="90"/>
                  </a:cubicBezTo>
                  <a:cubicBezTo>
                    <a:pt x="127" y="90"/>
                    <a:pt x="193" y="104"/>
                    <a:pt x="209" y="133"/>
                  </a:cubicBezTo>
                  <a:cubicBezTo>
                    <a:pt x="215" y="147"/>
                    <a:pt x="229" y="152"/>
                    <a:pt x="243" y="152"/>
                  </a:cubicBezTo>
                  <a:cubicBezTo>
                    <a:pt x="251" y="152"/>
                    <a:pt x="257" y="152"/>
                    <a:pt x="268" y="138"/>
                  </a:cubicBezTo>
                  <a:cubicBezTo>
                    <a:pt x="287" y="127"/>
                    <a:pt x="296" y="105"/>
                    <a:pt x="282" y="83"/>
                  </a:cubicBezTo>
                  <a:cubicBezTo>
                    <a:pt x="237" y="12"/>
                    <a:pt x="12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2437195" y="732955"/>
              <a:ext cx="6366" cy="1076"/>
            </a:xfrm>
            <a:custGeom>
              <a:avLst/>
              <a:gdLst/>
              <a:ahLst/>
              <a:cxnLst/>
              <a:rect l="l" t="t" r="r" b="b"/>
              <a:pathLst>
                <a:path w="207" h="35" extrusionOk="0">
                  <a:moveTo>
                    <a:pt x="93" y="0"/>
                  </a:moveTo>
                  <a:cubicBezTo>
                    <a:pt x="44" y="0"/>
                    <a:pt x="0" y="10"/>
                    <a:pt x="0" y="10"/>
                  </a:cubicBezTo>
                  <a:lnTo>
                    <a:pt x="207" y="35"/>
                  </a:lnTo>
                  <a:cubicBezTo>
                    <a:pt x="182" y="7"/>
                    <a:pt x="13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2435719" y="731725"/>
              <a:ext cx="9226" cy="3690"/>
            </a:xfrm>
            <a:custGeom>
              <a:avLst/>
              <a:gdLst/>
              <a:ahLst/>
              <a:cxnLst/>
              <a:rect l="l" t="t" r="r" b="b"/>
              <a:pathLst>
                <a:path w="300" h="120" extrusionOk="0">
                  <a:moveTo>
                    <a:pt x="140" y="1"/>
                  </a:moveTo>
                  <a:cubicBezTo>
                    <a:pt x="94" y="1"/>
                    <a:pt x="54" y="8"/>
                    <a:pt x="40" y="11"/>
                  </a:cubicBezTo>
                  <a:cubicBezTo>
                    <a:pt x="18" y="16"/>
                    <a:pt x="1" y="36"/>
                    <a:pt x="6" y="61"/>
                  </a:cubicBezTo>
                  <a:cubicBezTo>
                    <a:pt x="11" y="77"/>
                    <a:pt x="25" y="94"/>
                    <a:pt x="45" y="94"/>
                  </a:cubicBezTo>
                  <a:cubicBezTo>
                    <a:pt x="49" y="94"/>
                    <a:pt x="52" y="93"/>
                    <a:pt x="57" y="92"/>
                  </a:cubicBezTo>
                  <a:cubicBezTo>
                    <a:pt x="80" y="88"/>
                    <a:pt x="110" y="85"/>
                    <a:pt x="138" y="85"/>
                  </a:cubicBezTo>
                  <a:cubicBezTo>
                    <a:pt x="174" y="85"/>
                    <a:pt x="207" y="90"/>
                    <a:pt x="221" y="106"/>
                  </a:cubicBezTo>
                  <a:cubicBezTo>
                    <a:pt x="227" y="114"/>
                    <a:pt x="238" y="119"/>
                    <a:pt x="252" y="119"/>
                  </a:cubicBezTo>
                  <a:cubicBezTo>
                    <a:pt x="263" y="119"/>
                    <a:pt x="271" y="117"/>
                    <a:pt x="280" y="108"/>
                  </a:cubicBezTo>
                  <a:cubicBezTo>
                    <a:pt x="299" y="94"/>
                    <a:pt x="299" y="66"/>
                    <a:pt x="285" y="50"/>
                  </a:cubicBezTo>
                  <a:cubicBezTo>
                    <a:pt x="252" y="11"/>
                    <a:pt x="193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2428769" y="727112"/>
              <a:ext cx="6304" cy="1169"/>
            </a:xfrm>
            <a:custGeom>
              <a:avLst/>
              <a:gdLst/>
              <a:ahLst/>
              <a:cxnLst/>
              <a:rect l="l" t="t" r="r" b="b"/>
              <a:pathLst>
                <a:path w="205" h="38" extrusionOk="0">
                  <a:moveTo>
                    <a:pt x="147" y="0"/>
                  </a:moveTo>
                  <a:cubicBezTo>
                    <a:pt x="81" y="0"/>
                    <a:pt x="1" y="38"/>
                    <a:pt x="1" y="38"/>
                  </a:cubicBezTo>
                  <a:lnTo>
                    <a:pt x="204" y="16"/>
                  </a:lnTo>
                  <a:cubicBezTo>
                    <a:pt x="189" y="4"/>
                    <a:pt x="16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2427232" y="725728"/>
              <a:ext cx="9380" cy="3844"/>
            </a:xfrm>
            <a:custGeom>
              <a:avLst/>
              <a:gdLst/>
              <a:ahLst/>
              <a:cxnLst/>
              <a:rect l="l" t="t" r="r" b="b"/>
              <a:pathLst>
                <a:path w="305" h="125" extrusionOk="0">
                  <a:moveTo>
                    <a:pt x="192" y="1"/>
                  </a:moveTo>
                  <a:cubicBezTo>
                    <a:pt x="122" y="1"/>
                    <a:pt x="50" y="34"/>
                    <a:pt x="31" y="44"/>
                  </a:cubicBezTo>
                  <a:cubicBezTo>
                    <a:pt x="6" y="55"/>
                    <a:pt x="1" y="77"/>
                    <a:pt x="12" y="100"/>
                  </a:cubicBezTo>
                  <a:cubicBezTo>
                    <a:pt x="17" y="114"/>
                    <a:pt x="31" y="125"/>
                    <a:pt x="51" y="125"/>
                  </a:cubicBezTo>
                  <a:cubicBezTo>
                    <a:pt x="56" y="125"/>
                    <a:pt x="65" y="125"/>
                    <a:pt x="68" y="119"/>
                  </a:cubicBezTo>
                  <a:cubicBezTo>
                    <a:pt x="102" y="105"/>
                    <a:pt x="158" y="88"/>
                    <a:pt x="197" y="88"/>
                  </a:cubicBezTo>
                  <a:cubicBezTo>
                    <a:pt x="212" y="88"/>
                    <a:pt x="224" y="91"/>
                    <a:pt x="232" y="97"/>
                  </a:cubicBezTo>
                  <a:cubicBezTo>
                    <a:pt x="238" y="102"/>
                    <a:pt x="246" y="105"/>
                    <a:pt x="255" y="105"/>
                  </a:cubicBezTo>
                  <a:cubicBezTo>
                    <a:pt x="268" y="105"/>
                    <a:pt x="282" y="98"/>
                    <a:pt x="291" y="86"/>
                  </a:cubicBezTo>
                  <a:cubicBezTo>
                    <a:pt x="305" y="69"/>
                    <a:pt x="302" y="41"/>
                    <a:pt x="280" y="27"/>
                  </a:cubicBezTo>
                  <a:cubicBezTo>
                    <a:pt x="254" y="8"/>
                    <a:pt x="223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2592219" y="696359"/>
              <a:ext cx="114645" cy="78849"/>
            </a:xfrm>
            <a:custGeom>
              <a:avLst/>
              <a:gdLst/>
              <a:ahLst/>
              <a:cxnLst/>
              <a:rect l="l" t="t" r="r" b="b"/>
              <a:pathLst>
                <a:path w="3728" h="2564" extrusionOk="0">
                  <a:moveTo>
                    <a:pt x="488" y="0"/>
                  </a:moveTo>
                  <a:cubicBezTo>
                    <a:pt x="301" y="0"/>
                    <a:pt x="0" y="2048"/>
                    <a:pt x="0" y="2048"/>
                  </a:cubicBezTo>
                  <a:cubicBezTo>
                    <a:pt x="0" y="2048"/>
                    <a:pt x="2954" y="2564"/>
                    <a:pt x="3384" y="2564"/>
                  </a:cubicBezTo>
                  <a:cubicBezTo>
                    <a:pt x="3401" y="2564"/>
                    <a:pt x="3415" y="2563"/>
                    <a:pt x="3423" y="2561"/>
                  </a:cubicBezTo>
                  <a:cubicBezTo>
                    <a:pt x="3647" y="2522"/>
                    <a:pt x="3728" y="597"/>
                    <a:pt x="3560" y="444"/>
                  </a:cubicBezTo>
                  <a:cubicBezTo>
                    <a:pt x="3550" y="435"/>
                    <a:pt x="3538" y="430"/>
                    <a:pt x="3525" y="430"/>
                  </a:cubicBezTo>
                  <a:cubicBezTo>
                    <a:pt x="3306" y="430"/>
                    <a:pt x="2653" y="1540"/>
                    <a:pt x="2653" y="1540"/>
                  </a:cubicBezTo>
                  <a:cubicBezTo>
                    <a:pt x="2653" y="1540"/>
                    <a:pt x="2171" y="198"/>
                    <a:pt x="2070" y="89"/>
                  </a:cubicBezTo>
                  <a:cubicBezTo>
                    <a:pt x="2066" y="84"/>
                    <a:pt x="2059" y="82"/>
                    <a:pt x="2052" y="82"/>
                  </a:cubicBezTo>
                  <a:cubicBezTo>
                    <a:pt x="1895" y="82"/>
                    <a:pt x="1161" y="1080"/>
                    <a:pt x="1161" y="1080"/>
                  </a:cubicBezTo>
                  <a:cubicBezTo>
                    <a:pt x="1161" y="1080"/>
                    <a:pt x="698" y="201"/>
                    <a:pt x="511" y="11"/>
                  </a:cubicBezTo>
                  <a:cubicBezTo>
                    <a:pt x="504" y="4"/>
                    <a:pt x="496" y="0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2598308" y="719085"/>
              <a:ext cx="20266" cy="35027"/>
            </a:xfrm>
            <a:custGeom>
              <a:avLst/>
              <a:gdLst/>
              <a:ahLst/>
              <a:cxnLst/>
              <a:rect l="l" t="t" r="r" b="b"/>
              <a:pathLst>
                <a:path w="659" h="1139" extrusionOk="0">
                  <a:moveTo>
                    <a:pt x="291" y="92"/>
                  </a:moveTo>
                  <a:cubicBezTo>
                    <a:pt x="371" y="165"/>
                    <a:pt x="544" y="583"/>
                    <a:pt x="564" y="723"/>
                  </a:cubicBezTo>
                  <a:cubicBezTo>
                    <a:pt x="564" y="726"/>
                    <a:pt x="564" y="740"/>
                    <a:pt x="528" y="782"/>
                  </a:cubicBezTo>
                  <a:cubicBezTo>
                    <a:pt x="419" y="899"/>
                    <a:pt x="173" y="1033"/>
                    <a:pt x="84" y="1052"/>
                  </a:cubicBezTo>
                  <a:cubicBezTo>
                    <a:pt x="143" y="636"/>
                    <a:pt x="232" y="176"/>
                    <a:pt x="291" y="92"/>
                  </a:cubicBezTo>
                  <a:close/>
                  <a:moveTo>
                    <a:pt x="291" y="0"/>
                  </a:moveTo>
                  <a:cubicBezTo>
                    <a:pt x="252" y="0"/>
                    <a:pt x="146" y="0"/>
                    <a:pt x="0" y="1074"/>
                  </a:cubicBezTo>
                  <a:cubicBezTo>
                    <a:pt x="0" y="1108"/>
                    <a:pt x="20" y="1139"/>
                    <a:pt x="70" y="1139"/>
                  </a:cubicBezTo>
                  <a:cubicBezTo>
                    <a:pt x="182" y="1139"/>
                    <a:pt x="494" y="954"/>
                    <a:pt x="606" y="823"/>
                  </a:cubicBezTo>
                  <a:cubicBezTo>
                    <a:pt x="642" y="779"/>
                    <a:pt x="659" y="742"/>
                    <a:pt x="653" y="709"/>
                  </a:cubicBezTo>
                  <a:cubicBezTo>
                    <a:pt x="634" y="611"/>
                    <a:pt x="447" y="59"/>
                    <a:pt x="310" y="3"/>
                  </a:cubicBezTo>
                  <a:cubicBezTo>
                    <a:pt x="307" y="3"/>
                    <a:pt x="29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2633489" y="721115"/>
              <a:ext cx="26878" cy="40286"/>
            </a:xfrm>
            <a:custGeom>
              <a:avLst/>
              <a:gdLst/>
              <a:ahLst/>
              <a:cxnLst/>
              <a:rect l="l" t="t" r="r" b="b"/>
              <a:pathLst>
                <a:path w="874" h="1310" extrusionOk="0">
                  <a:moveTo>
                    <a:pt x="544" y="110"/>
                  </a:moveTo>
                  <a:cubicBezTo>
                    <a:pt x="661" y="378"/>
                    <a:pt x="781" y="674"/>
                    <a:pt x="767" y="727"/>
                  </a:cubicBezTo>
                  <a:cubicBezTo>
                    <a:pt x="756" y="782"/>
                    <a:pt x="558" y="981"/>
                    <a:pt x="449" y="1089"/>
                  </a:cubicBezTo>
                  <a:cubicBezTo>
                    <a:pt x="402" y="1140"/>
                    <a:pt x="366" y="1173"/>
                    <a:pt x="341" y="1201"/>
                  </a:cubicBezTo>
                  <a:cubicBezTo>
                    <a:pt x="304" y="1120"/>
                    <a:pt x="235" y="905"/>
                    <a:pt x="193" y="780"/>
                  </a:cubicBezTo>
                  <a:cubicBezTo>
                    <a:pt x="154" y="654"/>
                    <a:pt x="129" y="576"/>
                    <a:pt x="115" y="557"/>
                  </a:cubicBezTo>
                  <a:cubicBezTo>
                    <a:pt x="117" y="504"/>
                    <a:pt x="335" y="291"/>
                    <a:pt x="544" y="110"/>
                  </a:cubicBezTo>
                  <a:close/>
                  <a:moveTo>
                    <a:pt x="560" y="0"/>
                  </a:moveTo>
                  <a:cubicBezTo>
                    <a:pt x="552" y="0"/>
                    <a:pt x="542" y="4"/>
                    <a:pt x="533" y="13"/>
                  </a:cubicBezTo>
                  <a:cubicBezTo>
                    <a:pt x="168" y="317"/>
                    <a:pt x="0" y="515"/>
                    <a:pt x="37" y="587"/>
                  </a:cubicBezTo>
                  <a:cubicBezTo>
                    <a:pt x="48" y="612"/>
                    <a:pt x="81" y="707"/>
                    <a:pt x="112" y="808"/>
                  </a:cubicBezTo>
                  <a:cubicBezTo>
                    <a:pt x="262" y="1260"/>
                    <a:pt x="290" y="1310"/>
                    <a:pt x="341" y="1310"/>
                  </a:cubicBezTo>
                  <a:cubicBezTo>
                    <a:pt x="355" y="1310"/>
                    <a:pt x="374" y="1296"/>
                    <a:pt x="382" y="1287"/>
                  </a:cubicBezTo>
                  <a:cubicBezTo>
                    <a:pt x="394" y="1271"/>
                    <a:pt x="455" y="1207"/>
                    <a:pt x="514" y="1151"/>
                  </a:cubicBezTo>
                  <a:cubicBezTo>
                    <a:pt x="692" y="969"/>
                    <a:pt x="832" y="824"/>
                    <a:pt x="851" y="746"/>
                  </a:cubicBezTo>
                  <a:cubicBezTo>
                    <a:pt x="873" y="635"/>
                    <a:pt x="661" y="166"/>
                    <a:pt x="594" y="26"/>
                  </a:cubicBezTo>
                  <a:cubicBezTo>
                    <a:pt x="592" y="13"/>
                    <a:pt x="581" y="4"/>
                    <a:pt x="567" y="1"/>
                  </a:cubicBezTo>
                  <a:cubicBezTo>
                    <a:pt x="565" y="1"/>
                    <a:pt x="56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2679802" y="734769"/>
              <a:ext cx="20020" cy="31029"/>
            </a:xfrm>
            <a:custGeom>
              <a:avLst/>
              <a:gdLst/>
              <a:ahLst/>
              <a:cxnLst/>
              <a:rect l="l" t="t" r="r" b="b"/>
              <a:pathLst>
                <a:path w="651" h="1009" extrusionOk="0">
                  <a:moveTo>
                    <a:pt x="556" y="110"/>
                  </a:moveTo>
                  <a:cubicBezTo>
                    <a:pt x="503" y="472"/>
                    <a:pt x="422" y="855"/>
                    <a:pt x="375" y="922"/>
                  </a:cubicBezTo>
                  <a:cubicBezTo>
                    <a:pt x="355" y="910"/>
                    <a:pt x="322" y="871"/>
                    <a:pt x="269" y="779"/>
                  </a:cubicBezTo>
                  <a:cubicBezTo>
                    <a:pt x="171" y="598"/>
                    <a:pt x="104" y="389"/>
                    <a:pt x="118" y="352"/>
                  </a:cubicBezTo>
                  <a:cubicBezTo>
                    <a:pt x="140" y="313"/>
                    <a:pt x="349" y="202"/>
                    <a:pt x="556" y="110"/>
                  </a:cubicBezTo>
                  <a:close/>
                  <a:moveTo>
                    <a:pt x="607" y="1"/>
                  </a:moveTo>
                  <a:cubicBezTo>
                    <a:pt x="602" y="1"/>
                    <a:pt x="597" y="2"/>
                    <a:pt x="592" y="4"/>
                  </a:cubicBezTo>
                  <a:cubicBezTo>
                    <a:pt x="475" y="57"/>
                    <a:pt x="90" y="227"/>
                    <a:pt x="45" y="319"/>
                  </a:cubicBezTo>
                  <a:cubicBezTo>
                    <a:pt x="1" y="405"/>
                    <a:pt x="140" y="732"/>
                    <a:pt x="227" y="871"/>
                  </a:cubicBezTo>
                  <a:cubicBezTo>
                    <a:pt x="283" y="966"/>
                    <a:pt x="333" y="1008"/>
                    <a:pt x="377" y="1008"/>
                  </a:cubicBezTo>
                  <a:cubicBezTo>
                    <a:pt x="411" y="1008"/>
                    <a:pt x="520" y="1008"/>
                    <a:pt x="651" y="48"/>
                  </a:cubicBezTo>
                  <a:cubicBezTo>
                    <a:pt x="651" y="34"/>
                    <a:pt x="648" y="20"/>
                    <a:pt x="634" y="12"/>
                  </a:cubicBezTo>
                  <a:cubicBezTo>
                    <a:pt x="627" y="5"/>
                    <a:pt x="61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2727345" y="711551"/>
              <a:ext cx="118336" cy="123195"/>
            </a:xfrm>
            <a:custGeom>
              <a:avLst/>
              <a:gdLst/>
              <a:ahLst/>
              <a:cxnLst/>
              <a:rect l="l" t="t" r="r" b="b"/>
              <a:pathLst>
                <a:path w="3848" h="4006" extrusionOk="0">
                  <a:moveTo>
                    <a:pt x="195" y="0"/>
                  </a:moveTo>
                  <a:cubicBezTo>
                    <a:pt x="180" y="0"/>
                    <a:pt x="164" y="9"/>
                    <a:pt x="157" y="22"/>
                  </a:cubicBezTo>
                  <a:cubicBezTo>
                    <a:pt x="154" y="28"/>
                    <a:pt x="120" y="86"/>
                    <a:pt x="87" y="184"/>
                  </a:cubicBezTo>
                  <a:cubicBezTo>
                    <a:pt x="76" y="204"/>
                    <a:pt x="90" y="229"/>
                    <a:pt x="112" y="237"/>
                  </a:cubicBezTo>
                  <a:cubicBezTo>
                    <a:pt x="115" y="240"/>
                    <a:pt x="117" y="240"/>
                    <a:pt x="126" y="240"/>
                  </a:cubicBezTo>
                  <a:cubicBezTo>
                    <a:pt x="143" y="240"/>
                    <a:pt x="159" y="229"/>
                    <a:pt x="168" y="209"/>
                  </a:cubicBezTo>
                  <a:cubicBezTo>
                    <a:pt x="198" y="117"/>
                    <a:pt x="229" y="61"/>
                    <a:pt x="229" y="61"/>
                  </a:cubicBezTo>
                  <a:cubicBezTo>
                    <a:pt x="240" y="45"/>
                    <a:pt x="232" y="17"/>
                    <a:pt x="212" y="5"/>
                  </a:cubicBezTo>
                  <a:cubicBezTo>
                    <a:pt x="207" y="2"/>
                    <a:pt x="201" y="0"/>
                    <a:pt x="195" y="0"/>
                  </a:cubicBezTo>
                  <a:close/>
                  <a:moveTo>
                    <a:pt x="77" y="317"/>
                  </a:moveTo>
                  <a:cubicBezTo>
                    <a:pt x="59" y="317"/>
                    <a:pt x="44" y="330"/>
                    <a:pt x="37" y="351"/>
                  </a:cubicBezTo>
                  <a:cubicBezTo>
                    <a:pt x="23" y="407"/>
                    <a:pt x="17" y="466"/>
                    <a:pt x="9" y="522"/>
                  </a:cubicBezTo>
                  <a:cubicBezTo>
                    <a:pt x="6" y="544"/>
                    <a:pt x="23" y="563"/>
                    <a:pt x="48" y="566"/>
                  </a:cubicBezTo>
                  <a:lnTo>
                    <a:pt x="50" y="566"/>
                  </a:lnTo>
                  <a:cubicBezTo>
                    <a:pt x="73" y="566"/>
                    <a:pt x="90" y="549"/>
                    <a:pt x="90" y="527"/>
                  </a:cubicBezTo>
                  <a:cubicBezTo>
                    <a:pt x="95" y="477"/>
                    <a:pt x="104" y="424"/>
                    <a:pt x="117" y="368"/>
                  </a:cubicBezTo>
                  <a:cubicBezTo>
                    <a:pt x="123" y="349"/>
                    <a:pt x="109" y="326"/>
                    <a:pt x="87" y="318"/>
                  </a:cubicBezTo>
                  <a:cubicBezTo>
                    <a:pt x="83" y="317"/>
                    <a:pt x="80" y="317"/>
                    <a:pt x="77" y="317"/>
                  </a:cubicBezTo>
                  <a:close/>
                  <a:moveTo>
                    <a:pt x="47" y="647"/>
                  </a:moveTo>
                  <a:cubicBezTo>
                    <a:pt x="46" y="647"/>
                    <a:pt x="44" y="647"/>
                    <a:pt x="42" y="647"/>
                  </a:cubicBezTo>
                  <a:cubicBezTo>
                    <a:pt x="20" y="650"/>
                    <a:pt x="0" y="669"/>
                    <a:pt x="3" y="692"/>
                  </a:cubicBezTo>
                  <a:cubicBezTo>
                    <a:pt x="6" y="750"/>
                    <a:pt x="14" y="812"/>
                    <a:pt x="28" y="868"/>
                  </a:cubicBezTo>
                  <a:cubicBezTo>
                    <a:pt x="31" y="887"/>
                    <a:pt x="48" y="901"/>
                    <a:pt x="70" y="901"/>
                  </a:cubicBezTo>
                  <a:cubicBezTo>
                    <a:pt x="70" y="901"/>
                    <a:pt x="73" y="901"/>
                    <a:pt x="76" y="895"/>
                  </a:cubicBezTo>
                  <a:cubicBezTo>
                    <a:pt x="98" y="890"/>
                    <a:pt x="115" y="870"/>
                    <a:pt x="106" y="845"/>
                  </a:cubicBezTo>
                  <a:cubicBezTo>
                    <a:pt x="98" y="792"/>
                    <a:pt x="90" y="742"/>
                    <a:pt x="87" y="686"/>
                  </a:cubicBezTo>
                  <a:cubicBezTo>
                    <a:pt x="84" y="665"/>
                    <a:pt x="72" y="647"/>
                    <a:pt x="47" y="647"/>
                  </a:cubicBezTo>
                  <a:close/>
                  <a:moveTo>
                    <a:pt x="1716" y="986"/>
                  </a:moveTo>
                  <a:cubicBezTo>
                    <a:pt x="1710" y="986"/>
                    <a:pt x="1702" y="989"/>
                    <a:pt x="1694" y="993"/>
                  </a:cubicBezTo>
                  <a:cubicBezTo>
                    <a:pt x="1680" y="993"/>
                    <a:pt x="1663" y="996"/>
                    <a:pt x="1649" y="1001"/>
                  </a:cubicBezTo>
                  <a:cubicBezTo>
                    <a:pt x="1624" y="1010"/>
                    <a:pt x="1613" y="1035"/>
                    <a:pt x="1621" y="1054"/>
                  </a:cubicBezTo>
                  <a:cubicBezTo>
                    <a:pt x="1625" y="1074"/>
                    <a:pt x="1642" y="1085"/>
                    <a:pt x="1659" y="1085"/>
                  </a:cubicBezTo>
                  <a:cubicBezTo>
                    <a:pt x="1664" y="1085"/>
                    <a:pt x="1669" y="1084"/>
                    <a:pt x="1674" y="1082"/>
                  </a:cubicBezTo>
                  <a:cubicBezTo>
                    <a:pt x="1683" y="1080"/>
                    <a:pt x="1694" y="1080"/>
                    <a:pt x="1705" y="1077"/>
                  </a:cubicBezTo>
                  <a:cubicBezTo>
                    <a:pt x="1710" y="1074"/>
                    <a:pt x="1716" y="1074"/>
                    <a:pt x="1722" y="1074"/>
                  </a:cubicBezTo>
                  <a:cubicBezTo>
                    <a:pt x="1747" y="1074"/>
                    <a:pt x="1761" y="1080"/>
                    <a:pt x="1769" y="1102"/>
                  </a:cubicBezTo>
                  <a:cubicBezTo>
                    <a:pt x="1777" y="1116"/>
                    <a:pt x="1791" y="1124"/>
                    <a:pt x="1808" y="1124"/>
                  </a:cubicBezTo>
                  <a:cubicBezTo>
                    <a:pt x="1816" y="1124"/>
                    <a:pt x="1822" y="1124"/>
                    <a:pt x="1828" y="1119"/>
                  </a:cubicBezTo>
                  <a:cubicBezTo>
                    <a:pt x="1847" y="1107"/>
                    <a:pt x="1855" y="1082"/>
                    <a:pt x="1844" y="1063"/>
                  </a:cubicBezTo>
                  <a:cubicBezTo>
                    <a:pt x="1822" y="1015"/>
                    <a:pt x="1777" y="987"/>
                    <a:pt x="1722" y="987"/>
                  </a:cubicBezTo>
                  <a:cubicBezTo>
                    <a:pt x="1720" y="987"/>
                    <a:pt x="1718" y="986"/>
                    <a:pt x="1716" y="986"/>
                  </a:cubicBezTo>
                  <a:close/>
                  <a:moveTo>
                    <a:pt x="120" y="978"/>
                  </a:moveTo>
                  <a:cubicBezTo>
                    <a:pt x="114" y="978"/>
                    <a:pt x="109" y="979"/>
                    <a:pt x="104" y="982"/>
                  </a:cubicBezTo>
                  <a:cubicBezTo>
                    <a:pt x="84" y="993"/>
                    <a:pt x="70" y="1018"/>
                    <a:pt x="78" y="1038"/>
                  </a:cubicBezTo>
                  <a:cubicBezTo>
                    <a:pt x="101" y="1091"/>
                    <a:pt x="129" y="1144"/>
                    <a:pt x="159" y="1191"/>
                  </a:cubicBezTo>
                  <a:cubicBezTo>
                    <a:pt x="168" y="1205"/>
                    <a:pt x="182" y="1213"/>
                    <a:pt x="196" y="1213"/>
                  </a:cubicBezTo>
                  <a:cubicBezTo>
                    <a:pt x="201" y="1213"/>
                    <a:pt x="212" y="1208"/>
                    <a:pt x="218" y="1208"/>
                  </a:cubicBezTo>
                  <a:cubicBezTo>
                    <a:pt x="240" y="1194"/>
                    <a:pt x="246" y="1169"/>
                    <a:pt x="232" y="1149"/>
                  </a:cubicBezTo>
                  <a:cubicBezTo>
                    <a:pt x="204" y="1105"/>
                    <a:pt x="182" y="1054"/>
                    <a:pt x="159" y="1007"/>
                  </a:cubicBezTo>
                  <a:cubicBezTo>
                    <a:pt x="151" y="990"/>
                    <a:pt x="136" y="978"/>
                    <a:pt x="120" y="978"/>
                  </a:cubicBezTo>
                  <a:close/>
                  <a:moveTo>
                    <a:pt x="1537" y="1109"/>
                  </a:moveTo>
                  <a:cubicBezTo>
                    <a:pt x="1523" y="1109"/>
                    <a:pt x="1510" y="1116"/>
                    <a:pt x="1501" y="1130"/>
                  </a:cubicBezTo>
                  <a:cubicBezTo>
                    <a:pt x="1473" y="1174"/>
                    <a:pt x="1451" y="1236"/>
                    <a:pt x="1440" y="1300"/>
                  </a:cubicBezTo>
                  <a:cubicBezTo>
                    <a:pt x="1437" y="1325"/>
                    <a:pt x="1451" y="1345"/>
                    <a:pt x="1473" y="1347"/>
                  </a:cubicBezTo>
                  <a:lnTo>
                    <a:pt x="1482" y="1347"/>
                  </a:lnTo>
                  <a:cubicBezTo>
                    <a:pt x="1498" y="1347"/>
                    <a:pt x="1515" y="1333"/>
                    <a:pt x="1524" y="1314"/>
                  </a:cubicBezTo>
                  <a:cubicBezTo>
                    <a:pt x="1535" y="1261"/>
                    <a:pt x="1551" y="1211"/>
                    <a:pt x="1577" y="1174"/>
                  </a:cubicBezTo>
                  <a:cubicBezTo>
                    <a:pt x="1585" y="1152"/>
                    <a:pt x="1582" y="1130"/>
                    <a:pt x="1563" y="1116"/>
                  </a:cubicBezTo>
                  <a:cubicBezTo>
                    <a:pt x="1554" y="1112"/>
                    <a:pt x="1546" y="1109"/>
                    <a:pt x="1537" y="1109"/>
                  </a:cubicBezTo>
                  <a:close/>
                  <a:moveTo>
                    <a:pt x="1810" y="1202"/>
                  </a:moveTo>
                  <a:cubicBezTo>
                    <a:pt x="1790" y="1202"/>
                    <a:pt x="1774" y="1211"/>
                    <a:pt x="1766" y="1233"/>
                  </a:cubicBezTo>
                  <a:cubicBezTo>
                    <a:pt x="1758" y="1278"/>
                    <a:pt x="1733" y="1331"/>
                    <a:pt x="1705" y="1375"/>
                  </a:cubicBezTo>
                  <a:cubicBezTo>
                    <a:pt x="1694" y="1398"/>
                    <a:pt x="1696" y="1423"/>
                    <a:pt x="1719" y="1437"/>
                  </a:cubicBezTo>
                  <a:cubicBezTo>
                    <a:pt x="1724" y="1439"/>
                    <a:pt x="1736" y="1442"/>
                    <a:pt x="1744" y="1442"/>
                  </a:cubicBezTo>
                  <a:cubicBezTo>
                    <a:pt x="1761" y="1442"/>
                    <a:pt x="1775" y="1437"/>
                    <a:pt x="1777" y="1417"/>
                  </a:cubicBezTo>
                  <a:cubicBezTo>
                    <a:pt x="1814" y="1367"/>
                    <a:pt x="1836" y="1306"/>
                    <a:pt x="1850" y="1255"/>
                  </a:cubicBezTo>
                  <a:cubicBezTo>
                    <a:pt x="1855" y="1230"/>
                    <a:pt x="1844" y="1208"/>
                    <a:pt x="1819" y="1202"/>
                  </a:cubicBezTo>
                  <a:cubicBezTo>
                    <a:pt x="1816" y="1202"/>
                    <a:pt x="1813" y="1202"/>
                    <a:pt x="1810" y="1202"/>
                  </a:cubicBezTo>
                  <a:close/>
                  <a:moveTo>
                    <a:pt x="298" y="1257"/>
                  </a:moveTo>
                  <a:cubicBezTo>
                    <a:pt x="288" y="1257"/>
                    <a:pt x="278" y="1261"/>
                    <a:pt x="271" y="1269"/>
                  </a:cubicBezTo>
                  <a:cubicBezTo>
                    <a:pt x="254" y="1280"/>
                    <a:pt x="251" y="1308"/>
                    <a:pt x="268" y="1328"/>
                  </a:cubicBezTo>
                  <a:cubicBezTo>
                    <a:pt x="307" y="1372"/>
                    <a:pt x="349" y="1412"/>
                    <a:pt x="394" y="1448"/>
                  </a:cubicBezTo>
                  <a:cubicBezTo>
                    <a:pt x="399" y="1456"/>
                    <a:pt x="410" y="1459"/>
                    <a:pt x="422" y="1459"/>
                  </a:cubicBezTo>
                  <a:cubicBezTo>
                    <a:pt x="430" y="1459"/>
                    <a:pt x="441" y="1456"/>
                    <a:pt x="455" y="1442"/>
                  </a:cubicBezTo>
                  <a:cubicBezTo>
                    <a:pt x="469" y="1425"/>
                    <a:pt x="466" y="1398"/>
                    <a:pt x="449" y="1384"/>
                  </a:cubicBezTo>
                  <a:cubicBezTo>
                    <a:pt x="405" y="1347"/>
                    <a:pt x="366" y="1308"/>
                    <a:pt x="329" y="1272"/>
                  </a:cubicBezTo>
                  <a:cubicBezTo>
                    <a:pt x="322" y="1263"/>
                    <a:pt x="310" y="1257"/>
                    <a:pt x="298" y="1257"/>
                  </a:cubicBezTo>
                  <a:close/>
                  <a:moveTo>
                    <a:pt x="551" y="1468"/>
                  </a:moveTo>
                  <a:cubicBezTo>
                    <a:pt x="536" y="1468"/>
                    <a:pt x="522" y="1474"/>
                    <a:pt x="516" y="1487"/>
                  </a:cubicBezTo>
                  <a:cubicBezTo>
                    <a:pt x="505" y="1509"/>
                    <a:pt x="508" y="1534"/>
                    <a:pt x="530" y="1548"/>
                  </a:cubicBezTo>
                  <a:cubicBezTo>
                    <a:pt x="558" y="1568"/>
                    <a:pt x="589" y="1584"/>
                    <a:pt x="620" y="1604"/>
                  </a:cubicBezTo>
                  <a:cubicBezTo>
                    <a:pt x="639" y="1612"/>
                    <a:pt x="659" y="1624"/>
                    <a:pt x="678" y="1635"/>
                  </a:cubicBezTo>
                  <a:cubicBezTo>
                    <a:pt x="687" y="1637"/>
                    <a:pt x="692" y="1640"/>
                    <a:pt x="701" y="1640"/>
                  </a:cubicBezTo>
                  <a:cubicBezTo>
                    <a:pt x="717" y="1640"/>
                    <a:pt x="731" y="1635"/>
                    <a:pt x="731" y="1612"/>
                  </a:cubicBezTo>
                  <a:cubicBezTo>
                    <a:pt x="742" y="1593"/>
                    <a:pt x="734" y="1568"/>
                    <a:pt x="714" y="1557"/>
                  </a:cubicBezTo>
                  <a:cubicBezTo>
                    <a:pt x="698" y="1548"/>
                    <a:pt x="678" y="1537"/>
                    <a:pt x="659" y="1526"/>
                  </a:cubicBezTo>
                  <a:lnTo>
                    <a:pt x="575" y="1473"/>
                  </a:lnTo>
                  <a:cubicBezTo>
                    <a:pt x="567" y="1470"/>
                    <a:pt x="559" y="1468"/>
                    <a:pt x="551" y="1468"/>
                  </a:cubicBezTo>
                  <a:close/>
                  <a:moveTo>
                    <a:pt x="1473" y="1428"/>
                  </a:moveTo>
                  <a:cubicBezTo>
                    <a:pt x="1471" y="1428"/>
                    <a:pt x="1469" y="1428"/>
                    <a:pt x="1468" y="1428"/>
                  </a:cubicBezTo>
                  <a:cubicBezTo>
                    <a:pt x="1445" y="1431"/>
                    <a:pt x="1429" y="1453"/>
                    <a:pt x="1431" y="1478"/>
                  </a:cubicBezTo>
                  <a:cubicBezTo>
                    <a:pt x="1440" y="1523"/>
                    <a:pt x="1448" y="1568"/>
                    <a:pt x="1468" y="1610"/>
                  </a:cubicBezTo>
                  <a:cubicBezTo>
                    <a:pt x="1459" y="1624"/>
                    <a:pt x="1459" y="1637"/>
                    <a:pt x="1468" y="1651"/>
                  </a:cubicBezTo>
                  <a:cubicBezTo>
                    <a:pt x="1475" y="1664"/>
                    <a:pt x="1485" y="1674"/>
                    <a:pt x="1501" y="1674"/>
                  </a:cubicBezTo>
                  <a:cubicBezTo>
                    <a:pt x="1503" y="1674"/>
                    <a:pt x="1505" y="1674"/>
                    <a:pt x="1507" y="1674"/>
                  </a:cubicBezTo>
                  <a:cubicBezTo>
                    <a:pt x="1512" y="1674"/>
                    <a:pt x="1515" y="1677"/>
                    <a:pt x="1524" y="1677"/>
                  </a:cubicBezTo>
                  <a:cubicBezTo>
                    <a:pt x="1526" y="1677"/>
                    <a:pt x="1535" y="1677"/>
                    <a:pt x="1532" y="1674"/>
                  </a:cubicBezTo>
                  <a:cubicBezTo>
                    <a:pt x="1546" y="1668"/>
                    <a:pt x="1554" y="1660"/>
                    <a:pt x="1557" y="1646"/>
                  </a:cubicBezTo>
                  <a:cubicBezTo>
                    <a:pt x="1596" y="1621"/>
                    <a:pt x="1630" y="1593"/>
                    <a:pt x="1663" y="1562"/>
                  </a:cubicBezTo>
                  <a:cubicBezTo>
                    <a:pt x="1683" y="1543"/>
                    <a:pt x="1683" y="1520"/>
                    <a:pt x="1666" y="1501"/>
                  </a:cubicBezTo>
                  <a:cubicBezTo>
                    <a:pt x="1657" y="1491"/>
                    <a:pt x="1646" y="1486"/>
                    <a:pt x="1635" y="1486"/>
                  </a:cubicBezTo>
                  <a:cubicBezTo>
                    <a:pt x="1625" y="1486"/>
                    <a:pt x="1615" y="1490"/>
                    <a:pt x="1607" y="1498"/>
                  </a:cubicBezTo>
                  <a:cubicBezTo>
                    <a:pt x="1585" y="1520"/>
                    <a:pt x="1560" y="1540"/>
                    <a:pt x="1537" y="1557"/>
                  </a:cubicBezTo>
                  <a:cubicBezTo>
                    <a:pt x="1526" y="1526"/>
                    <a:pt x="1518" y="1495"/>
                    <a:pt x="1515" y="1465"/>
                  </a:cubicBezTo>
                  <a:cubicBezTo>
                    <a:pt x="1513" y="1444"/>
                    <a:pt x="1493" y="1428"/>
                    <a:pt x="1473" y="1428"/>
                  </a:cubicBezTo>
                  <a:close/>
                  <a:moveTo>
                    <a:pt x="851" y="1628"/>
                  </a:moveTo>
                  <a:cubicBezTo>
                    <a:pt x="834" y="1628"/>
                    <a:pt x="819" y="1640"/>
                    <a:pt x="815" y="1654"/>
                  </a:cubicBezTo>
                  <a:cubicBezTo>
                    <a:pt x="809" y="1677"/>
                    <a:pt x="820" y="1702"/>
                    <a:pt x="843" y="1707"/>
                  </a:cubicBezTo>
                  <a:cubicBezTo>
                    <a:pt x="899" y="1730"/>
                    <a:pt x="954" y="1744"/>
                    <a:pt x="1010" y="1752"/>
                  </a:cubicBezTo>
                  <a:lnTo>
                    <a:pt x="1019" y="1752"/>
                  </a:lnTo>
                  <a:cubicBezTo>
                    <a:pt x="1038" y="1752"/>
                    <a:pt x="1055" y="1738"/>
                    <a:pt x="1058" y="1721"/>
                  </a:cubicBezTo>
                  <a:cubicBezTo>
                    <a:pt x="1063" y="1696"/>
                    <a:pt x="1049" y="1677"/>
                    <a:pt x="1024" y="1674"/>
                  </a:cubicBezTo>
                  <a:cubicBezTo>
                    <a:pt x="971" y="1663"/>
                    <a:pt x="918" y="1649"/>
                    <a:pt x="868" y="1632"/>
                  </a:cubicBezTo>
                  <a:cubicBezTo>
                    <a:pt x="862" y="1629"/>
                    <a:pt x="857" y="1628"/>
                    <a:pt x="851" y="1628"/>
                  </a:cubicBezTo>
                  <a:close/>
                  <a:moveTo>
                    <a:pt x="1353" y="1653"/>
                  </a:moveTo>
                  <a:cubicBezTo>
                    <a:pt x="1350" y="1653"/>
                    <a:pt x="1346" y="1653"/>
                    <a:pt x="1342" y="1654"/>
                  </a:cubicBezTo>
                  <a:cubicBezTo>
                    <a:pt x="1292" y="1668"/>
                    <a:pt x="1236" y="1677"/>
                    <a:pt x="1186" y="1679"/>
                  </a:cubicBezTo>
                  <a:cubicBezTo>
                    <a:pt x="1161" y="1679"/>
                    <a:pt x="1144" y="1696"/>
                    <a:pt x="1144" y="1721"/>
                  </a:cubicBezTo>
                  <a:cubicBezTo>
                    <a:pt x="1144" y="1746"/>
                    <a:pt x="1161" y="1763"/>
                    <a:pt x="1186" y="1763"/>
                  </a:cubicBezTo>
                  <a:cubicBezTo>
                    <a:pt x="1247" y="1760"/>
                    <a:pt x="1306" y="1752"/>
                    <a:pt x="1367" y="1735"/>
                  </a:cubicBezTo>
                  <a:cubicBezTo>
                    <a:pt x="1387" y="1730"/>
                    <a:pt x="1401" y="1707"/>
                    <a:pt x="1395" y="1682"/>
                  </a:cubicBezTo>
                  <a:cubicBezTo>
                    <a:pt x="1388" y="1666"/>
                    <a:pt x="1373" y="1653"/>
                    <a:pt x="1353" y="1653"/>
                  </a:cubicBezTo>
                  <a:close/>
                  <a:moveTo>
                    <a:pt x="1615" y="1734"/>
                  </a:moveTo>
                  <a:cubicBezTo>
                    <a:pt x="1605" y="1734"/>
                    <a:pt x="1594" y="1737"/>
                    <a:pt x="1585" y="1744"/>
                  </a:cubicBezTo>
                  <a:cubicBezTo>
                    <a:pt x="1565" y="1757"/>
                    <a:pt x="1565" y="1785"/>
                    <a:pt x="1579" y="1802"/>
                  </a:cubicBezTo>
                  <a:cubicBezTo>
                    <a:pt x="1613" y="1847"/>
                    <a:pt x="1660" y="1889"/>
                    <a:pt x="1708" y="1925"/>
                  </a:cubicBezTo>
                  <a:cubicBezTo>
                    <a:pt x="1716" y="1930"/>
                    <a:pt x="1722" y="1933"/>
                    <a:pt x="1733" y="1933"/>
                  </a:cubicBezTo>
                  <a:cubicBezTo>
                    <a:pt x="1744" y="1933"/>
                    <a:pt x="1755" y="1930"/>
                    <a:pt x="1772" y="1916"/>
                  </a:cubicBezTo>
                  <a:cubicBezTo>
                    <a:pt x="1786" y="1900"/>
                    <a:pt x="1780" y="1872"/>
                    <a:pt x="1761" y="1858"/>
                  </a:cubicBezTo>
                  <a:cubicBezTo>
                    <a:pt x="1716" y="1827"/>
                    <a:pt x="1677" y="1788"/>
                    <a:pt x="1646" y="1749"/>
                  </a:cubicBezTo>
                  <a:cubicBezTo>
                    <a:pt x="1639" y="1739"/>
                    <a:pt x="1627" y="1734"/>
                    <a:pt x="1615" y="1734"/>
                  </a:cubicBezTo>
                  <a:close/>
                  <a:moveTo>
                    <a:pt x="1878" y="1934"/>
                  </a:moveTo>
                  <a:cubicBezTo>
                    <a:pt x="1862" y="1934"/>
                    <a:pt x="1847" y="1944"/>
                    <a:pt x="1839" y="1958"/>
                  </a:cubicBezTo>
                  <a:cubicBezTo>
                    <a:pt x="1830" y="1981"/>
                    <a:pt x="1839" y="2003"/>
                    <a:pt x="1861" y="2014"/>
                  </a:cubicBezTo>
                  <a:cubicBezTo>
                    <a:pt x="1908" y="2036"/>
                    <a:pt x="1964" y="2056"/>
                    <a:pt x="2026" y="2070"/>
                  </a:cubicBezTo>
                  <a:cubicBezTo>
                    <a:pt x="2028" y="2073"/>
                    <a:pt x="2031" y="2073"/>
                    <a:pt x="2034" y="2073"/>
                  </a:cubicBezTo>
                  <a:cubicBezTo>
                    <a:pt x="2054" y="2073"/>
                    <a:pt x="2070" y="2059"/>
                    <a:pt x="2076" y="2042"/>
                  </a:cubicBezTo>
                  <a:cubicBezTo>
                    <a:pt x="2081" y="2017"/>
                    <a:pt x="2070" y="1997"/>
                    <a:pt x="2045" y="1989"/>
                  </a:cubicBezTo>
                  <a:cubicBezTo>
                    <a:pt x="1995" y="1975"/>
                    <a:pt x="1942" y="1958"/>
                    <a:pt x="1895" y="1939"/>
                  </a:cubicBezTo>
                  <a:cubicBezTo>
                    <a:pt x="1889" y="1936"/>
                    <a:pt x="1883" y="1934"/>
                    <a:pt x="1878" y="1934"/>
                  </a:cubicBezTo>
                  <a:close/>
                  <a:moveTo>
                    <a:pt x="2913" y="1996"/>
                  </a:moveTo>
                  <a:cubicBezTo>
                    <a:pt x="2898" y="1996"/>
                    <a:pt x="2883" y="1997"/>
                    <a:pt x="2868" y="1997"/>
                  </a:cubicBezTo>
                  <a:cubicBezTo>
                    <a:pt x="2843" y="1997"/>
                    <a:pt x="2826" y="2014"/>
                    <a:pt x="2826" y="2039"/>
                  </a:cubicBezTo>
                  <a:cubicBezTo>
                    <a:pt x="2826" y="2064"/>
                    <a:pt x="2843" y="2081"/>
                    <a:pt x="2868" y="2081"/>
                  </a:cubicBezTo>
                  <a:lnTo>
                    <a:pt x="2871" y="2081"/>
                  </a:lnTo>
                  <a:cubicBezTo>
                    <a:pt x="2932" y="2081"/>
                    <a:pt x="2985" y="2084"/>
                    <a:pt x="3033" y="2092"/>
                  </a:cubicBezTo>
                  <a:lnTo>
                    <a:pt x="3041" y="2092"/>
                  </a:lnTo>
                  <a:cubicBezTo>
                    <a:pt x="3061" y="2092"/>
                    <a:pt x="3077" y="2078"/>
                    <a:pt x="3077" y="2056"/>
                  </a:cubicBezTo>
                  <a:cubicBezTo>
                    <a:pt x="3080" y="2031"/>
                    <a:pt x="3066" y="2011"/>
                    <a:pt x="3044" y="2009"/>
                  </a:cubicBezTo>
                  <a:cubicBezTo>
                    <a:pt x="3003" y="2000"/>
                    <a:pt x="2960" y="1996"/>
                    <a:pt x="2913" y="1996"/>
                  </a:cubicBezTo>
                  <a:close/>
                  <a:moveTo>
                    <a:pt x="2709" y="2008"/>
                  </a:moveTo>
                  <a:cubicBezTo>
                    <a:pt x="2707" y="2008"/>
                    <a:pt x="2704" y="2008"/>
                    <a:pt x="2701" y="2009"/>
                  </a:cubicBezTo>
                  <a:lnTo>
                    <a:pt x="2681" y="2011"/>
                  </a:lnTo>
                  <a:cubicBezTo>
                    <a:pt x="2637" y="2017"/>
                    <a:pt x="2586" y="2022"/>
                    <a:pt x="2533" y="2025"/>
                  </a:cubicBezTo>
                  <a:cubicBezTo>
                    <a:pt x="2514" y="2028"/>
                    <a:pt x="2492" y="2045"/>
                    <a:pt x="2497" y="2070"/>
                  </a:cubicBezTo>
                  <a:cubicBezTo>
                    <a:pt x="2497" y="2092"/>
                    <a:pt x="2517" y="2109"/>
                    <a:pt x="2539" y="2109"/>
                  </a:cubicBezTo>
                  <a:cubicBezTo>
                    <a:pt x="2589" y="2106"/>
                    <a:pt x="2639" y="2098"/>
                    <a:pt x="2687" y="2095"/>
                  </a:cubicBezTo>
                  <a:lnTo>
                    <a:pt x="2709" y="2092"/>
                  </a:lnTo>
                  <a:cubicBezTo>
                    <a:pt x="2734" y="2092"/>
                    <a:pt x="2751" y="2070"/>
                    <a:pt x="2748" y="2045"/>
                  </a:cubicBezTo>
                  <a:cubicBezTo>
                    <a:pt x="2748" y="2025"/>
                    <a:pt x="2731" y="2008"/>
                    <a:pt x="2709" y="2008"/>
                  </a:cubicBezTo>
                  <a:close/>
                  <a:moveTo>
                    <a:pt x="2204" y="2017"/>
                  </a:moveTo>
                  <a:cubicBezTo>
                    <a:pt x="2182" y="2017"/>
                    <a:pt x="2162" y="2031"/>
                    <a:pt x="2157" y="2056"/>
                  </a:cubicBezTo>
                  <a:cubicBezTo>
                    <a:pt x="2157" y="2078"/>
                    <a:pt x="2171" y="2098"/>
                    <a:pt x="2196" y="2101"/>
                  </a:cubicBezTo>
                  <a:cubicBezTo>
                    <a:pt x="2221" y="2106"/>
                    <a:pt x="2249" y="2106"/>
                    <a:pt x="2280" y="2109"/>
                  </a:cubicBezTo>
                  <a:cubicBezTo>
                    <a:pt x="2310" y="2109"/>
                    <a:pt x="2338" y="2112"/>
                    <a:pt x="2366" y="2112"/>
                  </a:cubicBezTo>
                  <a:cubicBezTo>
                    <a:pt x="2391" y="2112"/>
                    <a:pt x="2413" y="2095"/>
                    <a:pt x="2408" y="2070"/>
                  </a:cubicBezTo>
                  <a:cubicBezTo>
                    <a:pt x="2408" y="2050"/>
                    <a:pt x="2391" y="2028"/>
                    <a:pt x="2366" y="2028"/>
                  </a:cubicBezTo>
                  <a:cubicBezTo>
                    <a:pt x="2338" y="2028"/>
                    <a:pt x="2310" y="2028"/>
                    <a:pt x="2282" y="2025"/>
                  </a:cubicBezTo>
                  <a:cubicBezTo>
                    <a:pt x="2254" y="2025"/>
                    <a:pt x="2232" y="2022"/>
                    <a:pt x="2204" y="2017"/>
                  </a:cubicBezTo>
                  <a:close/>
                  <a:moveTo>
                    <a:pt x="3197" y="2056"/>
                  </a:moveTo>
                  <a:cubicBezTo>
                    <a:pt x="3181" y="2056"/>
                    <a:pt x="3167" y="2064"/>
                    <a:pt x="3158" y="2081"/>
                  </a:cubicBezTo>
                  <a:cubicBezTo>
                    <a:pt x="3147" y="2101"/>
                    <a:pt x="3158" y="2126"/>
                    <a:pt x="3181" y="2137"/>
                  </a:cubicBezTo>
                  <a:cubicBezTo>
                    <a:pt x="3225" y="2156"/>
                    <a:pt x="3267" y="2184"/>
                    <a:pt x="3312" y="2221"/>
                  </a:cubicBezTo>
                  <a:cubicBezTo>
                    <a:pt x="3323" y="2226"/>
                    <a:pt x="3329" y="2232"/>
                    <a:pt x="3340" y="2232"/>
                  </a:cubicBezTo>
                  <a:cubicBezTo>
                    <a:pt x="3354" y="2232"/>
                    <a:pt x="3368" y="2223"/>
                    <a:pt x="3370" y="2218"/>
                  </a:cubicBezTo>
                  <a:cubicBezTo>
                    <a:pt x="3384" y="2198"/>
                    <a:pt x="3382" y="2170"/>
                    <a:pt x="3365" y="2156"/>
                  </a:cubicBezTo>
                  <a:cubicBezTo>
                    <a:pt x="3315" y="2115"/>
                    <a:pt x="3267" y="2084"/>
                    <a:pt x="3214" y="2059"/>
                  </a:cubicBezTo>
                  <a:cubicBezTo>
                    <a:pt x="3208" y="2057"/>
                    <a:pt x="3203" y="2056"/>
                    <a:pt x="3197" y="2056"/>
                  </a:cubicBezTo>
                  <a:close/>
                  <a:moveTo>
                    <a:pt x="3460" y="2261"/>
                  </a:moveTo>
                  <a:cubicBezTo>
                    <a:pt x="3451" y="2261"/>
                    <a:pt x="3442" y="2265"/>
                    <a:pt x="3435" y="2274"/>
                  </a:cubicBezTo>
                  <a:cubicBezTo>
                    <a:pt x="3418" y="2288"/>
                    <a:pt x="3412" y="2315"/>
                    <a:pt x="3429" y="2332"/>
                  </a:cubicBezTo>
                  <a:lnTo>
                    <a:pt x="3448" y="2349"/>
                  </a:lnTo>
                  <a:cubicBezTo>
                    <a:pt x="3479" y="2385"/>
                    <a:pt x="3507" y="2421"/>
                    <a:pt x="3535" y="2458"/>
                  </a:cubicBezTo>
                  <a:cubicBezTo>
                    <a:pt x="3546" y="2469"/>
                    <a:pt x="3557" y="2474"/>
                    <a:pt x="3568" y="2474"/>
                  </a:cubicBezTo>
                  <a:cubicBezTo>
                    <a:pt x="3580" y="2474"/>
                    <a:pt x="3588" y="2472"/>
                    <a:pt x="3594" y="2469"/>
                  </a:cubicBezTo>
                  <a:cubicBezTo>
                    <a:pt x="3616" y="2455"/>
                    <a:pt x="3619" y="2427"/>
                    <a:pt x="3605" y="2407"/>
                  </a:cubicBezTo>
                  <a:cubicBezTo>
                    <a:pt x="3577" y="2371"/>
                    <a:pt x="3546" y="2332"/>
                    <a:pt x="3510" y="2293"/>
                  </a:cubicBezTo>
                  <a:lnTo>
                    <a:pt x="3493" y="2276"/>
                  </a:lnTo>
                  <a:cubicBezTo>
                    <a:pt x="3484" y="2267"/>
                    <a:pt x="3472" y="2261"/>
                    <a:pt x="3460" y="2261"/>
                  </a:cubicBezTo>
                  <a:close/>
                  <a:moveTo>
                    <a:pt x="3670" y="2531"/>
                  </a:moveTo>
                  <a:cubicBezTo>
                    <a:pt x="3662" y="2531"/>
                    <a:pt x="3655" y="2534"/>
                    <a:pt x="3647" y="2539"/>
                  </a:cubicBezTo>
                  <a:cubicBezTo>
                    <a:pt x="3624" y="2547"/>
                    <a:pt x="3619" y="2572"/>
                    <a:pt x="3630" y="2594"/>
                  </a:cubicBezTo>
                  <a:cubicBezTo>
                    <a:pt x="3658" y="2642"/>
                    <a:pt x="3677" y="2689"/>
                    <a:pt x="3700" y="2739"/>
                  </a:cubicBezTo>
                  <a:cubicBezTo>
                    <a:pt x="3705" y="2756"/>
                    <a:pt x="3719" y="2767"/>
                    <a:pt x="3739" y="2767"/>
                  </a:cubicBezTo>
                  <a:lnTo>
                    <a:pt x="3753" y="2767"/>
                  </a:lnTo>
                  <a:cubicBezTo>
                    <a:pt x="3772" y="2756"/>
                    <a:pt x="3786" y="2734"/>
                    <a:pt x="3775" y="2712"/>
                  </a:cubicBezTo>
                  <a:cubicBezTo>
                    <a:pt x="3758" y="2659"/>
                    <a:pt x="3730" y="2608"/>
                    <a:pt x="3702" y="2555"/>
                  </a:cubicBezTo>
                  <a:cubicBezTo>
                    <a:pt x="3695" y="2539"/>
                    <a:pt x="3683" y="2531"/>
                    <a:pt x="3670" y="2531"/>
                  </a:cubicBezTo>
                  <a:close/>
                  <a:moveTo>
                    <a:pt x="3783" y="2844"/>
                  </a:moveTo>
                  <a:cubicBezTo>
                    <a:pt x="3779" y="2844"/>
                    <a:pt x="3776" y="2845"/>
                    <a:pt x="3772" y="2845"/>
                  </a:cubicBezTo>
                  <a:cubicBezTo>
                    <a:pt x="3753" y="2848"/>
                    <a:pt x="3733" y="2868"/>
                    <a:pt x="3741" y="2893"/>
                  </a:cubicBezTo>
                  <a:cubicBezTo>
                    <a:pt x="3753" y="2946"/>
                    <a:pt x="3758" y="3002"/>
                    <a:pt x="3761" y="3055"/>
                  </a:cubicBezTo>
                  <a:cubicBezTo>
                    <a:pt x="3761" y="3077"/>
                    <a:pt x="3780" y="3097"/>
                    <a:pt x="3803" y="3097"/>
                  </a:cubicBezTo>
                  <a:cubicBezTo>
                    <a:pt x="3831" y="3097"/>
                    <a:pt x="3847" y="3074"/>
                    <a:pt x="3842" y="3049"/>
                  </a:cubicBezTo>
                  <a:cubicBezTo>
                    <a:pt x="3842" y="2991"/>
                    <a:pt x="3833" y="2932"/>
                    <a:pt x="3820" y="2876"/>
                  </a:cubicBezTo>
                  <a:cubicBezTo>
                    <a:pt x="3817" y="2857"/>
                    <a:pt x="3803" y="2844"/>
                    <a:pt x="3783" y="2844"/>
                  </a:cubicBezTo>
                  <a:close/>
                  <a:moveTo>
                    <a:pt x="3790" y="3179"/>
                  </a:moveTo>
                  <a:cubicBezTo>
                    <a:pt x="3772" y="3179"/>
                    <a:pt x="3758" y="3192"/>
                    <a:pt x="3755" y="3214"/>
                  </a:cubicBezTo>
                  <a:cubicBezTo>
                    <a:pt x="3750" y="3264"/>
                    <a:pt x="3736" y="3320"/>
                    <a:pt x="3722" y="3370"/>
                  </a:cubicBezTo>
                  <a:cubicBezTo>
                    <a:pt x="3716" y="3392"/>
                    <a:pt x="3727" y="3417"/>
                    <a:pt x="3750" y="3423"/>
                  </a:cubicBezTo>
                  <a:cubicBezTo>
                    <a:pt x="3755" y="3426"/>
                    <a:pt x="3758" y="3426"/>
                    <a:pt x="3761" y="3426"/>
                  </a:cubicBezTo>
                  <a:cubicBezTo>
                    <a:pt x="3783" y="3426"/>
                    <a:pt x="3797" y="3412"/>
                    <a:pt x="3803" y="3395"/>
                  </a:cubicBezTo>
                  <a:cubicBezTo>
                    <a:pt x="3817" y="3339"/>
                    <a:pt x="3831" y="3281"/>
                    <a:pt x="3839" y="3225"/>
                  </a:cubicBezTo>
                  <a:cubicBezTo>
                    <a:pt x="3839" y="3203"/>
                    <a:pt x="3825" y="3183"/>
                    <a:pt x="3800" y="3180"/>
                  </a:cubicBezTo>
                  <a:cubicBezTo>
                    <a:pt x="3797" y="3179"/>
                    <a:pt x="3793" y="3179"/>
                    <a:pt x="3790" y="3179"/>
                  </a:cubicBezTo>
                  <a:close/>
                  <a:moveTo>
                    <a:pt x="3706" y="3499"/>
                  </a:moveTo>
                  <a:cubicBezTo>
                    <a:pt x="3690" y="3499"/>
                    <a:pt x="3675" y="3509"/>
                    <a:pt x="3669" y="3523"/>
                  </a:cubicBezTo>
                  <a:cubicBezTo>
                    <a:pt x="3647" y="3574"/>
                    <a:pt x="3621" y="3621"/>
                    <a:pt x="3594" y="3671"/>
                  </a:cubicBezTo>
                  <a:cubicBezTo>
                    <a:pt x="3580" y="3688"/>
                    <a:pt x="3588" y="3713"/>
                    <a:pt x="3607" y="3727"/>
                  </a:cubicBezTo>
                  <a:cubicBezTo>
                    <a:pt x="3616" y="3730"/>
                    <a:pt x="3621" y="3733"/>
                    <a:pt x="3630" y="3733"/>
                  </a:cubicBezTo>
                  <a:cubicBezTo>
                    <a:pt x="3644" y="3733"/>
                    <a:pt x="3658" y="3727"/>
                    <a:pt x="3669" y="3713"/>
                  </a:cubicBezTo>
                  <a:cubicBezTo>
                    <a:pt x="3697" y="3663"/>
                    <a:pt x="3719" y="3613"/>
                    <a:pt x="3744" y="3560"/>
                  </a:cubicBezTo>
                  <a:cubicBezTo>
                    <a:pt x="3755" y="3537"/>
                    <a:pt x="3744" y="3515"/>
                    <a:pt x="3725" y="3504"/>
                  </a:cubicBezTo>
                  <a:cubicBezTo>
                    <a:pt x="3719" y="3501"/>
                    <a:pt x="3712" y="3499"/>
                    <a:pt x="3706" y="3499"/>
                  </a:cubicBezTo>
                  <a:close/>
                  <a:moveTo>
                    <a:pt x="3539" y="3791"/>
                  </a:moveTo>
                  <a:cubicBezTo>
                    <a:pt x="3526" y="3791"/>
                    <a:pt x="3513" y="3797"/>
                    <a:pt x="3504" y="3811"/>
                  </a:cubicBezTo>
                  <a:cubicBezTo>
                    <a:pt x="3468" y="3855"/>
                    <a:pt x="3435" y="3897"/>
                    <a:pt x="3398" y="3936"/>
                  </a:cubicBezTo>
                  <a:cubicBezTo>
                    <a:pt x="3384" y="3953"/>
                    <a:pt x="3384" y="3978"/>
                    <a:pt x="3401" y="3995"/>
                  </a:cubicBezTo>
                  <a:cubicBezTo>
                    <a:pt x="3409" y="4003"/>
                    <a:pt x="3421" y="4006"/>
                    <a:pt x="3429" y="4006"/>
                  </a:cubicBezTo>
                  <a:cubicBezTo>
                    <a:pt x="3440" y="4006"/>
                    <a:pt x="3454" y="4003"/>
                    <a:pt x="3462" y="3992"/>
                  </a:cubicBezTo>
                  <a:cubicBezTo>
                    <a:pt x="3504" y="3953"/>
                    <a:pt x="3538" y="3908"/>
                    <a:pt x="3574" y="3858"/>
                  </a:cubicBezTo>
                  <a:cubicBezTo>
                    <a:pt x="3588" y="3841"/>
                    <a:pt x="3582" y="3814"/>
                    <a:pt x="3563" y="3800"/>
                  </a:cubicBezTo>
                  <a:cubicBezTo>
                    <a:pt x="3556" y="3794"/>
                    <a:pt x="3548" y="3791"/>
                    <a:pt x="3539" y="37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2372923" y="845970"/>
              <a:ext cx="63258" cy="223940"/>
            </a:xfrm>
            <a:custGeom>
              <a:avLst/>
              <a:gdLst/>
              <a:ahLst/>
              <a:cxnLst/>
              <a:rect l="l" t="t" r="r" b="b"/>
              <a:pathLst>
                <a:path w="2057" h="7282" extrusionOk="0">
                  <a:moveTo>
                    <a:pt x="901" y="0"/>
                  </a:moveTo>
                  <a:cubicBezTo>
                    <a:pt x="895" y="0"/>
                    <a:pt x="890" y="1"/>
                    <a:pt x="885" y="3"/>
                  </a:cubicBezTo>
                  <a:cubicBezTo>
                    <a:pt x="832" y="26"/>
                    <a:pt x="779" y="53"/>
                    <a:pt x="732" y="81"/>
                  </a:cubicBezTo>
                  <a:cubicBezTo>
                    <a:pt x="709" y="93"/>
                    <a:pt x="704" y="115"/>
                    <a:pt x="715" y="137"/>
                  </a:cubicBezTo>
                  <a:cubicBezTo>
                    <a:pt x="723" y="151"/>
                    <a:pt x="737" y="157"/>
                    <a:pt x="751" y="157"/>
                  </a:cubicBezTo>
                  <a:cubicBezTo>
                    <a:pt x="759" y="157"/>
                    <a:pt x="765" y="157"/>
                    <a:pt x="773" y="154"/>
                  </a:cubicBezTo>
                  <a:cubicBezTo>
                    <a:pt x="818" y="129"/>
                    <a:pt x="871" y="106"/>
                    <a:pt x="918" y="81"/>
                  </a:cubicBezTo>
                  <a:cubicBezTo>
                    <a:pt x="941" y="70"/>
                    <a:pt x="952" y="45"/>
                    <a:pt x="941" y="26"/>
                  </a:cubicBezTo>
                  <a:cubicBezTo>
                    <a:pt x="933" y="9"/>
                    <a:pt x="916" y="0"/>
                    <a:pt x="901" y="0"/>
                  </a:cubicBezTo>
                  <a:close/>
                  <a:moveTo>
                    <a:pt x="617" y="159"/>
                  </a:moveTo>
                  <a:cubicBezTo>
                    <a:pt x="609" y="159"/>
                    <a:pt x="600" y="162"/>
                    <a:pt x="592" y="168"/>
                  </a:cubicBezTo>
                  <a:cubicBezTo>
                    <a:pt x="539" y="204"/>
                    <a:pt x="494" y="238"/>
                    <a:pt x="453" y="274"/>
                  </a:cubicBezTo>
                  <a:cubicBezTo>
                    <a:pt x="430" y="285"/>
                    <a:pt x="430" y="316"/>
                    <a:pt x="444" y="332"/>
                  </a:cubicBezTo>
                  <a:cubicBezTo>
                    <a:pt x="453" y="344"/>
                    <a:pt x="464" y="349"/>
                    <a:pt x="478" y="349"/>
                  </a:cubicBezTo>
                  <a:cubicBezTo>
                    <a:pt x="483" y="349"/>
                    <a:pt x="494" y="346"/>
                    <a:pt x="508" y="335"/>
                  </a:cubicBezTo>
                  <a:cubicBezTo>
                    <a:pt x="550" y="302"/>
                    <a:pt x="595" y="268"/>
                    <a:pt x="640" y="238"/>
                  </a:cubicBezTo>
                  <a:cubicBezTo>
                    <a:pt x="662" y="224"/>
                    <a:pt x="665" y="199"/>
                    <a:pt x="651" y="179"/>
                  </a:cubicBezTo>
                  <a:cubicBezTo>
                    <a:pt x="642" y="166"/>
                    <a:pt x="630" y="159"/>
                    <a:pt x="617" y="159"/>
                  </a:cubicBezTo>
                  <a:close/>
                  <a:moveTo>
                    <a:pt x="350" y="378"/>
                  </a:moveTo>
                  <a:cubicBezTo>
                    <a:pt x="340" y="378"/>
                    <a:pt x="329" y="382"/>
                    <a:pt x="319" y="391"/>
                  </a:cubicBezTo>
                  <a:cubicBezTo>
                    <a:pt x="277" y="433"/>
                    <a:pt x="238" y="478"/>
                    <a:pt x="207" y="525"/>
                  </a:cubicBezTo>
                  <a:cubicBezTo>
                    <a:pt x="193" y="544"/>
                    <a:pt x="199" y="570"/>
                    <a:pt x="218" y="584"/>
                  </a:cubicBezTo>
                  <a:cubicBezTo>
                    <a:pt x="227" y="586"/>
                    <a:pt x="232" y="589"/>
                    <a:pt x="243" y="589"/>
                  </a:cubicBezTo>
                  <a:cubicBezTo>
                    <a:pt x="257" y="589"/>
                    <a:pt x="268" y="586"/>
                    <a:pt x="277" y="572"/>
                  </a:cubicBezTo>
                  <a:cubicBezTo>
                    <a:pt x="308" y="528"/>
                    <a:pt x="344" y="489"/>
                    <a:pt x="383" y="447"/>
                  </a:cubicBezTo>
                  <a:cubicBezTo>
                    <a:pt x="397" y="430"/>
                    <a:pt x="397" y="405"/>
                    <a:pt x="377" y="388"/>
                  </a:cubicBezTo>
                  <a:cubicBezTo>
                    <a:pt x="369" y="382"/>
                    <a:pt x="360" y="378"/>
                    <a:pt x="350" y="378"/>
                  </a:cubicBezTo>
                  <a:close/>
                  <a:moveTo>
                    <a:pt x="160" y="647"/>
                  </a:moveTo>
                  <a:cubicBezTo>
                    <a:pt x="145" y="647"/>
                    <a:pt x="129" y="656"/>
                    <a:pt x="121" y="670"/>
                  </a:cubicBezTo>
                  <a:cubicBezTo>
                    <a:pt x="96" y="723"/>
                    <a:pt x="76" y="779"/>
                    <a:pt x="59" y="835"/>
                  </a:cubicBezTo>
                  <a:cubicBezTo>
                    <a:pt x="51" y="860"/>
                    <a:pt x="62" y="879"/>
                    <a:pt x="87" y="888"/>
                  </a:cubicBezTo>
                  <a:cubicBezTo>
                    <a:pt x="90" y="890"/>
                    <a:pt x="93" y="890"/>
                    <a:pt x="96" y="890"/>
                  </a:cubicBezTo>
                  <a:cubicBezTo>
                    <a:pt x="115" y="890"/>
                    <a:pt x="132" y="879"/>
                    <a:pt x="143" y="854"/>
                  </a:cubicBezTo>
                  <a:cubicBezTo>
                    <a:pt x="157" y="807"/>
                    <a:pt x="174" y="754"/>
                    <a:pt x="199" y="706"/>
                  </a:cubicBezTo>
                  <a:cubicBezTo>
                    <a:pt x="204" y="684"/>
                    <a:pt x="199" y="659"/>
                    <a:pt x="176" y="650"/>
                  </a:cubicBezTo>
                  <a:cubicBezTo>
                    <a:pt x="171" y="648"/>
                    <a:pt x="166" y="647"/>
                    <a:pt x="160" y="647"/>
                  </a:cubicBezTo>
                  <a:close/>
                  <a:moveTo>
                    <a:pt x="70" y="974"/>
                  </a:moveTo>
                  <a:cubicBezTo>
                    <a:pt x="51" y="974"/>
                    <a:pt x="29" y="988"/>
                    <a:pt x="26" y="1013"/>
                  </a:cubicBezTo>
                  <a:cubicBezTo>
                    <a:pt x="20" y="1069"/>
                    <a:pt x="12" y="1125"/>
                    <a:pt x="9" y="1181"/>
                  </a:cubicBezTo>
                  <a:cubicBezTo>
                    <a:pt x="6" y="1203"/>
                    <a:pt x="23" y="1222"/>
                    <a:pt x="48" y="1225"/>
                  </a:cubicBezTo>
                  <a:lnTo>
                    <a:pt x="51" y="1225"/>
                  </a:lnTo>
                  <a:cubicBezTo>
                    <a:pt x="73" y="1225"/>
                    <a:pt x="93" y="1208"/>
                    <a:pt x="96" y="1183"/>
                  </a:cubicBezTo>
                  <a:cubicBezTo>
                    <a:pt x="96" y="1130"/>
                    <a:pt x="104" y="1075"/>
                    <a:pt x="109" y="1019"/>
                  </a:cubicBezTo>
                  <a:cubicBezTo>
                    <a:pt x="109" y="999"/>
                    <a:pt x="96" y="977"/>
                    <a:pt x="70" y="974"/>
                  </a:cubicBezTo>
                  <a:close/>
                  <a:moveTo>
                    <a:pt x="42" y="1309"/>
                  </a:moveTo>
                  <a:cubicBezTo>
                    <a:pt x="23" y="1309"/>
                    <a:pt x="1" y="1326"/>
                    <a:pt x="1" y="1351"/>
                  </a:cubicBezTo>
                  <a:lnTo>
                    <a:pt x="1" y="1370"/>
                  </a:lnTo>
                  <a:cubicBezTo>
                    <a:pt x="1" y="1420"/>
                    <a:pt x="1" y="1473"/>
                    <a:pt x="6" y="1521"/>
                  </a:cubicBezTo>
                  <a:cubicBezTo>
                    <a:pt x="6" y="1543"/>
                    <a:pt x="26" y="1560"/>
                    <a:pt x="48" y="1560"/>
                  </a:cubicBezTo>
                  <a:cubicBezTo>
                    <a:pt x="73" y="1560"/>
                    <a:pt x="93" y="1538"/>
                    <a:pt x="90" y="1515"/>
                  </a:cubicBezTo>
                  <a:cubicBezTo>
                    <a:pt x="90" y="1468"/>
                    <a:pt x="84" y="1418"/>
                    <a:pt x="84" y="1367"/>
                  </a:cubicBezTo>
                  <a:lnTo>
                    <a:pt x="84" y="1351"/>
                  </a:lnTo>
                  <a:cubicBezTo>
                    <a:pt x="84" y="1328"/>
                    <a:pt x="68" y="1309"/>
                    <a:pt x="42" y="1309"/>
                  </a:cubicBezTo>
                  <a:close/>
                  <a:moveTo>
                    <a:pt x="64" y="1643"/>
                  </a:moveTo>
                  <a:cubicBezTo>
                    <a:pt x="62" y="1643"/>
                    <a:pt x="61" y="1643"/>
                    <a:pt x="59" y="1644"/>
                  </a:cubicBezTo>
                  <a:cubicBezTo>
                    <a:pt x="37" y="1646"/>
                    <a:pt x="20" y="1669"/>
                    <a:pt x="23" y="1691"/>
                  </a:cubicBezTo>
                  <a:cubicBezTo>
                    <a:pt x="31" y="1747"/>
                    <a:pt x="40" y="1808"/>
                    <a:pt x="54" y="1858"/>
                  </a:cubicBezTo>
                  <a:cubicBezTo>
                    <a:pt x="62" y="1878"/>
                    <a:pt x="76" y="1892"/>
                    <a:pt x="96" y="1892"/>
                  </a:cubicBezTo>
                  <a:cubicBezTo>
                    <a:pt x="98" y="1892"/>
                    <a:pt x="104" y="1892"/>
                    <a:pt x="107" y="1886"/>
                  </a:cubicBezTo>
                  <a:cubicBezTo>
                    <a:pt x="129" y="1884"/>
                    <a:pt x="146" y="1861"/>
                    <a:pt x="137" y="1839"/>
                  </a:cubicBezTo>
                  <a:cubicBezTo>
                    <a:pt x="123" y="1789"/>
                    <a:pt x="115" y="1733"/>
                    <a:pt x="107" y="1677"/>
                  </a:cubicBezTo>
                  <a:cubicBezTo>
                    <a:pt x="104" y="1659"/>
                    <a:pt x="82" y="1643"/>
                    <a:pt x="64" y="1643"/>
                  </a:cubicBezTo>
                  <a:close/>
                  <a:moveTo>
                    <a:pt x="140" y="1969"/>
                  </a:moveTo>
                  <a:cubicBezTo>
                    <a:pt x="136" y="1969"/>
                    <a:pt x="132" y="1969"/>
                    <a:pt x="129" y="1970"/>
                  </a:cubicBezTo>
                  <a:cubicBezTo>
                    <a:pt x="107" y="1978"/>
                    <a:pt x="96" y="2004"/>
                    <a:pt x="104" y="2023"/>
                  </a:cubicBezTo>
                  <a:cubicBezTo>
                    <a:pt x="123" y="2079"/>
                    <a:pt x="149" y="2135"/>
                    <a:pt x="174" y="2185"/>
                  </a:cubicBezTo>
                  <a:cubicBezTo>
                    <a:pt x="179" y="2199"/>
                    <a:pt x="193" y="2207"/>
                    <a:pt x="213" y="2207"/>
                  </a:cubicBezTo>
                  <a:cubicBezTo>
                    <a:pt x="218" y="2207"/>
                    <a:pt x="227" y="2207"/>
                    <a:pt x="227" y="2202"/>
                  </a:cubicBezTo>
                  <a:cubicBezTo>
                    <a:pt x="246" y="2190"/>
                    <a:pt x="255" y="2165"/>
                    <a:pt x="243" y="2146"/>
                  </a:cubicBezTo>
                  <a:cubicBezTo>
                    <a:pt x="221" y="2101"/>
                    <a:pt x="202" y="2048"/>
                    <a:pt x="179" y="1995"/>
                  </a:cubicBezTo>
                  <a:cubicBezTo>
                    <a:pt x="175" y="1979"/>
                    <a:pt x="157" y="1969"/>
                    <a:pt x="140" y="1969"/>
                  </a:cubicBezTo>
                  <a:close/>
                  <a:moveTo>
                    <a:pt x="1019" y="2198"/>
                  </a:moveTo>
                  <a:cubicBezTo>
                    <a:pt x="999" y="2198"/>
                    <a:pt x="978" y="2199"/>
                    <a:pt x="958" y="2202"/>
                  </a:cubicBezTo>
                  <a:cubicBezTo>
                    <a:pt x="932" y="2202"/>
                    <a:pt x="916" y="2221"/>
                    <a:pt x="918" y="2246"/>
                  </a:cubicBezTo>
                  <a:cubicBezTo>
                    <a:pt x="918" y="2270"/>
                    <a:pt x="938" y="2286"/>
                    <a:pt x="960" y="2286"/>
                  </a:cubicBezTo>
                  <a:cubicBezTo>
                    <a:pt x="962" y="2286"/>
                    <a:pt x="964" y="2286"/>
                    <a:pt x="966" y="2285"/>
                  </a:cubicBezTo>
                  <a:cubicBezTo>
                    <a:pt x="979" y="2285"/>
                    <a:pt x="992" y="2284"/>
                    <a:pt x="1004" y="2284"/>
                  </a:cubicBezTo>
                  <a:cubicBezTo>
                    <a:pt x="1045" y="2284"/>
                    <a:pt x="1081" y="2288"/>
                    <a:pt x="1111" y="2299"/>
                  </a:cubicBezTo>
                  <a:cubicBezTo>
                    <a:pt x="1114" y="2302"/>
                    <a:pt x="1119" y="2302"/>
                    <a:pt x="1125" y="2302"/>
                  </a:cubicBezTo>
                  <a:cubicBezTo>
                    <a:pt x="1142" y="2302"/>
                    <a:pt x="1161" y="2291"/>
                    <a:pt x="1167" y="2271"/>
                  </a:cubicBezTo>
                  <a:cubicBezTo>
                    <a:pt x="1178" y="2249"/>
                    <a:pt x="1164" y="2224"/>
                    <a:pt x="1142" y="2218"/>
                  </a:cubicBezTo>
                  <a:cubicBezTo>
                    <a:pt x="1107" y="2205"/>
                    <a:pt x="1065" y="2198"/>
                    <a:pt x="1019" y="2198"/>
                  </a:cubicBezTo>
                  <a:close/>
                  <a:moveTo>
                    <a:pt x="797" y="2245"/>
                  </a:moveTo>
                  <a:cubicBezTo>
                    <a:pt x="793" y="2245"/>
                    <a:pt x="788" y="2245"/>
                    <a:pt x="785" y="2246"/>
                  </a:cubicBezTo>
                  <a:cubicBezTo>
                    <a:pt x="732" y="2269"/>
                    <a:pt x="676" y="2288"/>
                    <a:pt x="623" y="2319"/>
                  </a:cubicBezTo>
                  <a:cubicBezTo>
                    <a:pt x="600" y="2330"/>
                    <a:pt x="595" y="2355"/>
                    <a:pt x="606" y="2375"/>
                  </a:cubicBezTo>
                  <a:cubicBezTo>
                    <a:pt x="617" y="2389"/>
                    <a:pt x="631" y="2397"/>
                    <a:pt x="645" y="2397"/>
                  </a:cubicBezTo>
                  <a:cubicBezTo>
                    <a:pt x="651" y="2397"/>
                    <a:pt x="656" y="2394"/>
                    <a:pt x="665" y="2389"/>
                  </a:cubicBezTo>
                  <a:cubicBezTo>
                    <a:pt x="715" y="2361"/>
                    <a:pt x="762" y="2341"/>
                    <a:pt x="812" y="2324"/>
                  </a:cubicBezTo>
                  <a:cubicBezTo>
                    <a:pt x="832" y="2316"/>
                    <a:pt x="843" y="2291"/>
                    <a:pt x="835" y="2271"/>
                  </a:cubicBezTo>
                  <a:cubicBezTo>
                    <a:pt x="830" y="2253"/>
                    <a:pt x="813" y="2245"/>
                    <a:pt x="797" y="2245"/>
                  </a:cubicBezTo>
                  <a:close/>
                  <a:moveTo>
                    <a:pt x="1225" y="2341"/>
                  </a:moveTo>
                  <a:cubicBezTo>
                    <a:pt x="1200" y="2341"/>
                    <a:pt x="1184" y="2361"/>
                    <a:pt x="1184" y="2386"/>
                  </a:cubicBezTo>
                  <a:cubicBezTo>
                    <a:pt x="1184" y="2402"/>
                    <a:pt x="1181" y="2425"/>
                    <a:pt x="1170" y="2444"/>
                  </a:cubicBezTo>
                  <a:cubicBezTo>
                    <a:pt x="1164" y="2467"/>
                    <a:pt x="1153" y="2486"/>
                    <a:pt x="1136" y="2506"/>
                  </a:cubicBezTo>
                  <a:cubicBezTo>
                    <a:pt x="1117" y="2522"/>
                    <a:pt x="1122" y="2548"/>
                    <a:pt x="1139" y="2564"/>
                  </a:cubicBezTo>
                  <a:cubicBezTo>
                    <a:pt x="1144" y="2570"/>
                    <a:pt x="1156" y="2575"/>
                    <a:pt x="1167" y="2575"/>
                  </a:cubicBezTo>
                  <a:cubicBezTo>
                    <a:pt x="1181" y="2575"/>
                    <a:pt x="1192" y="2570"/>
                    <a:pt x="1197" y="2561"/>
                  </a:cubicBezTo>
                  <a:cubicBezTo>
                    <a:pt x="1223" y="2536"/>
                    <a:pt x="1237" y="2508"/>
                    <a:pt x="1250" y="2478"/>
                  </a:cubicBezTo>
                  <a:cubicBezTo>
                    <a:pt x="1262" y="2444"/>
                    <a:pt x="1267" y="2416"/>
                    <a:pt x="1267" y="2389"/>
                  </a:cubicBezTo>
                  <a:lnTo>
                    <a:pt x="1267" y="2380"/>
                  </a:lnTo>
                  <a:cubicBezTo>
                    <a:pt x="1267" y="2355"/>
                    <a:pt x="1250" y="2341"/>
                    <a:pt x="1225" y="2341"/>
                  </a:cubicBezTo>
                  <a:close/>
                  <a:moveTo>
                    <a:pt x="298" y="2266"/>
                  </a:moveTo>
                  <a:cubicBezTo>
                    <a:pt x="289" y="2266"/>
                    <a:pt x="281" y="2269"/>
                    <a:pt x="274" y="2274"/>
                  </a:cubicBezTo>
                  <a:cubicBezTo>
                    <a:pt x="252" y="2288"/>
                    <a:pt x="249" y="2313"/>
                    <a:pt x="263" y="2333"/>
                  </a:cubicBezTo>
                  <a:cubicBezTo>
                    <a:pt x="299" y="2383"/>
                    <a:pt x="338" y="2428"/>
                    <a:pt x="377" y="2467"/>
                  </a:cubicBezTo>
                  <a:cubicBezTo>
                    <a:pt x="386" y="2472"/>
                    <a:pt x="397" y="2478"/>
                    <a:pt x="408" y="2478"/>
                  </a:cubicBezTo>
                  <a:cubicBezTo>
                    <a:pt x="388" y="2497"/>
                    <a:pt x="369" y="2514"/>
                    <a:pt x="349" y="2536"/>
                  </a:cubicBezTo>
                  <a:cubicBezTo>
                    <a:pt x="333" y="2553"/>
                    <a:pt x="338" y="2578"/>
                    <a:pt x="355" y="2595"/>
                  </a:cubicBezTo>
                  <a:cubicBezTo>
                    <a:pt x="361" y="2603"/>
                    <a:pt x="372" y="2606"/>
                    <a:pt x="383" y="2606"/>
                  </a:cubicBezTo>
                  <a:cubicBezTo>
                    <a:pt x="394" y="2606"/>
                    <a:pt x="408" y="2603"/>
                    <a:pt x="414" y="2598"/>
                  </a:cubicBezTo>
                  <a:cubicBezTo>
                    <a:pt x="453" y="2556"/>
                    <a:pt x="489" y="2522"/>
                    <a:pt x="531" y="2486"/>
                  </a:cubicBezTo>
                  <a:cubicBezTo>
                    <a:pt x="553" y="2472"/>
                    <a:pt x="553" y="2444"/>
                    <a:pt x="539" y="2428"/>
                  </a:cubicBezTo>
                  <a:cubicBezTo>
                    <a:pt x="532" y="2417"/>
                    <a:pt x="520" y="2412"/>
                    <a:pt x="508" y="2412"/>
                  </a:cubicBezTo>
                  <a:cubicBezTo>
                    <a:pt x="498" y="2412"/>
                    <a:pt x="488" y="2416"/>
                    <a:pt x="480" y="2422"/>
                  </a:cubicBezTo>
                  <a:cubicBezTo>
                    <a:pt x="469" y="2428"/>
                    <a:pt x="461" y="2436"/>
                    <a:pt x="453" y="2442"/>
                  </a:cubicBezTo>
                  <a:cubicBezTo>
                    <a:pt x="453" y="2428"/>
                    <a:pt x="447" y="2416"/>
                    <a:pt x="439" y="2408"/>
                  </a:cubicBezTo>
                  <a:cubicBezTo>
                    <a:pt x="400" y="2369"/>
                    <a:pt x="363" y="2330"/>
                    <a:pt x="333" y="2285"/>
                  </a:cubicBezTo>
                  <a:cubicBezTo>
                    <a:pt x="324" y="2272"/>
                    <a:pt x="311" y="2266"/>
                    <a:pt x="298" y="2266"/>
                  </a:cubicBezTo>
                  <a:close/>
                  <a:moveTo>
                    <a:pt x="541" y="2499"/>
                  </a:moveTo>
                  <a:cubicBezTo>
                    <a:pt x="528" y="2499"/>
                    <a:pt x="515" y="2507"/>
                    <a:pt x="506" y="2520"/>
                  </a:cubicBezTo>
                  <a:cubicBezTo>
                    <a:pt x="489" y="2536"/>
                    <a:pt x="497" y="2561"/>
                    <a:pt x="517" y="2575"/>
                  </a:cubicBezTo>
                  <a:cubicBezTo>
                    <a:pt x="570" y="2606"/>
                    <a:pt x="623" y="2631"/>
                    <a:pt x="679" y="2648"/>
                  </a:cubicBezTo>
                  <a:cubicBezTo>
                    <a:pt x="681" y="2651"/>
                    <a:pt x="690" y="2651"/>
                    <a:pt x="693" y="2651"/>
                  </a:cubicBezTo>
                  <a:cubicBezTo>
                    <a:pt x="709" y="2651"/>
                    <a:pt x="726" y="2640"/>
                    <a:pt x="732" y="2623"/>
                  </a:cubicBezTo>
                  <a:cubicBezTo>
                    <a:pt x="737" y="2603"/>
                    <a:pt x="723" y="2578"/>
                    <a:pt x="704" y="2570"/>
                  </a:cubicBezTo>
                  <a:cubicBezTo>
                    <a:pt x="653" y="2556"/>
                    <a:pt x="606" y="2534"/>
                    <a:pt x="561" y="2506"/>
                  </a:cubicBezTo>
                  <a:cubicBezTo>
                    <a:pt x="555" y="2501"/>
                    <a:pt x="548" y="2499"/>
                    <a:pt x="541" y="2499"/>
                  </a:cubicBezTo>
                  <a:close/>
                  <a:moveTo>
                    <a:pt x="1023" y="2576"/>
                  </a:moveTo>
                  <a:cubicBezTo>
                    <a:pt x="1019" y="2576"/>
                    <a:pt x="1014" y="2577"/>
                    <a:pt x="1011" y="2578"/>
                  </a:cubicBezTo>
                  <a:cubicBezTo>
                    <a:pt x="976" y="2590"/>
                    <a:pt x="933" y="2596"/>
                    <a:pt x="888" y="2596"/>
                  </a:cubicBezTo>
                  <a:cubicBezTo>
                    <a:pt x="878" y="2596"/>
                    <a:pt x="869" y="2595"/>
                    <a:pt x="860" y="2595"/>
                  </a:cubicBezTo>
                  <a:cubicBezTo>
                    <a:pt x="858" y="2595"/>
                    <a:pt x="856" y="2595"/>
                    <a:pt x="855" y="2595"/>
                  </a:cubicBezTo>
                  <a:cubicBezTo>
                    <a:pt x="830" y="2595"/>
                    <a:pt x="818" y="2613"/>
                    <a:pt x="815" y="2637"/>
                  </a:cubicBezTo>
                  <a:cubicBezTo>
                    <a:pt x="815" y="2662"/>
                    <a:pt x="832" y="2679"/>
                    <a:pt x="857" y="2681"/>
                  </a:cubicBezTo>
                  <a:lnTo>
                    <a:pt x="885" y="2681"/>
                  </a:lnTo>
                  <a:cubicBezTo>
                    <a:pt x="941" y="2681"/>
                    <a:pt x="994" y="2676"/>
                    <a:pt x="1036" y="2659"/>
                  </a:cubicBezTo>
                  <a:cubicBezTo>
                    <a:pt x="1055" y="2651"/>
                    <a:pt x="1069" y="2626"/>
                    <a:pt x="1064" y="2606"/>
                  </a:cubicBezTo>
                  <a:cubicBezTo>
                    <a:pt x="1057" y="2588"/>
                    <a:pt x="1039" y="2576"/>
                    <a:pt x="1023" y="2576"/>
                  </a:cubicBezTo>
                  <a:close/>
                  <a:moveTo>
                    <a:pt x="281" y="2653"/>
                  </a:moveTo>
                  <a:cubicBezTo>
                    <a:pt x="268" y="2653"/>
                    <a:pt x="255" y="2659"/>
                    <a:pt x="246" y="2673"/>
                  </a:cubicBezTo>
                  <a:cubicBezTo>
                    <a:pt x="215" y="2721"/>
                    <a:pt x="188" y="2774"/>
                    <a:pt x="162" y="2827"/>
                  </a:cubicBezTo>
                  <a:cubicBezTo>
                    <a:pt x="151" y="2846"/>
                    <a:pt x="162" y="2871"/>
                    <a:pt x="185" y="2882"/>
                  </a:cubicBezTo>
                  <a:cubicBezTo>
                    <a:pt x="188" y="2882"/>
                    <a:pt x="193" y="2885"/>
                    <a:pt x="202" y="2885"/>
                  </a:cubicBezTo>
                  <a:cubicBezTo>
                    <a:pt x="215" y="2885"/>
                    <a:pt x="232" y="2877"/>
                    <a:pt x="243" y="2860"/>
                  </a:cubicBezTo>
                  <a:cubicBezTo>
                    <a:pt x="263" y="2813"/>
                    <a:pt x="291" y="2762"/>
                    <a:pt x="319" y="2718"/>
                  </a:cubicBezTo>
                  <a:cubicBezTo>
                    <a:pt x="330" y="2695"/>
                    <a:pt x="327" y="2673"/>
                    <a:pt x="305" y="2659"/>
                  </a:cubicBezTo>
                  <a:cubicBezTo>
                    <a:pt x="297" y="2655"/>
                    <a:pt x="289" y="2653"/>
                    <a:pt x="281" y="2653"/>
                  </a:cubicBezTo>
                  <a:close/>
                  <a:moveTo>
                    <a:pt x="145" y="2962"/>
                  </a:moveTo>
                  <a:cubicBezTo>
                    <a:pt x="127" y="2962"/>
                    <a:pt x="108" y="2973"/>
                    <a:pt x="104" y="2991"/>
                  </a:cubicBezTo>
                  <a:cubicBezTo>
                    <a:pt x="87" y="3050"/>
                    <a:pt x="76" y="3105"/>
                    <a:pt x="65" y="3161"/>
                  </a:cubicBezTo>
                  <a:cubicBezTo>
                    <a:pt x="62" y="3184"/>
                    <a:pt x="76" y="3206"/>
                    <a:pt x="101" y="3209"/>
                  </a:cubicBezTo>
                  <a:lnTo>
                    <a:pt x="107" y="3209"/>
                  </a:lnTo>
                  <a:cubicBezTo>
                    <a:pt x="123" y="3209"/>
                    <a:pt x="143" y="3195"/>
                    <a:pt x="149" y="3172"/>
                  </a:cubicBezTo>
                  <a:cubicBezTo>
                    <a:pt x="157" y="3125"/>
                    <a:pt x="165" y="3069"/>
                    <a:pt x="185" y="3016"/>
                  </a:cubicBezTo>
                  <a:cubicBezTo>
                    <a:pt x="190" y="2997"/>
                    <a:pt x="179" y="2972"/>
                    <a:pt x="157" y="2963"/>
                  </a:cubicBezTo>
                  <a:cubicBezTo>
                    <a:pt x="153" y="2962"/>
                    <a:pt x="149" y="2962"/>
                    <a:pt x="145" y="2962"/>
                  </a:cubicBezTo>
                  <a:close/>
                  <a:moveTo>
                    <a:pt x="90" y="3292"/>
                  </a:moveTo>
                  <a:cubicBezTo>
                    <a:pt x="68" y="3292"/>
                    <a:pt x="48" y="3309"/>
                    <a:pt x="48" y="3334"/>
                  </a:cubicBezTo>
                  <a:lnTo>
                    <a:pt x="48" y="3357"/>
                  </a:lnTo>
                  <a:cubicBezTo>
                    <a:pt x="48" y="3407"/>
                    <a:pt x="51" y="3460"/>
                    <a:pt x="59" y="3510"/>
                  </a:cubicBezTo>
                  <a:cubicBezTo>
                    <a:pt x="62" y="3527"/>
                    <a:pt x="79" y="3543"/>
                    <a:pt x="98" y="3543"/>
                  </a:cubicBezTo>
                  <a:lnTo>
                    <a:pt x="107" y="3543"/>
                  </a:lnTo>
                  <a:cubicBezTo>
                    <a:pt x="129" y="3541"/>
                    <a:pt x="146" y="3518"/>
                    <a:pt x="140" y="3496"/>
                  </a:cubicBezTo>
                  <a:cubicBezTo>
                    <a:pt x="135" y="3449"/>
                    <a:pt x="132" y="3404"/>
                    <a:pt x="132" y="3357"/>
                  </a:cubicBezTo>
                  <a:lnTo>
                    <a:pt x="132" y="3334"/>
                  </a:lnTo>
                  <a:cubicBezTo>
                    <a:pt x="132" y="3315"/>
                    <a:pt x="112" y="3292"/>
                    <a:pt x="90" y="3292"/>
                  </a:cubicBezTo>
                  <a:close/>
                  <a:moveTo>
                    <a:pt x="138" y="3622"/>
                  </a:moveTo>
                  <a:cubicBezTo>
                    <a:pt x="133" y="3622"/>
                    <a:pt x="128" y="3623"/>
                    <a:pt x="123" y="3624"/>
                  </a:cubicBezTo>
                  <a:cubicBezTo>
                    <a:pt x="104" y="3630"/>
                    <a:pt x="90" y="3652"/>
                    <a:pt x="96" y="3677"/>
                  </a:cubicBezTo>
                  <a:cubicBezTo>
                    <a:pt x="109" y="3728"/>
                    <a:pt x="132" y="3783"/>
                    <a:pt x="160" y="3836"/>
                  </a:cubicBezTo>
                  <a:cubicBezTo>
                    <a:pt x="165" y="3850"/>
                    <a:pt x="179" y="3862"/>
                    <a:pt x="199" y="3862"/>
                  </a:cubicBezTo>
                  <a:cubicBezTo>
                    <a:pt x="204" y="3862"/>
                    <a:pt x="213" y="3862"/>
                    <a:pt x="215" y="3859"/>
                  </a:cubicBezTo>
                  <a:cubicBezTo>
                    <a:pt x="238" y="3848"/>
                    <a:pt x="246" y="3822"/>
                    <a:pt x="235" y="3803"/>
                  </a:cubicBezTo>
                  <a:cubicBezTo>
                    <a:pt x="210" y="3753"/>
                    <a:pt x="193" y="3700"/>
                    <a:pt x="176" y="3652"/>
                  </a:cubicBezTo>
                  <a:cubicBezTo>
                    <a:pt x="170" y="3634"/>
                    <a:pt x="156" y="3622"/>
                    <a:pt x="138" y="3622"/>
                  </a:cubicBezTo>
                  <a:close/>
                  <a:moveTo>
                    <a:pt x="283" y="3923"/>
                  </a:moveTo>
                  <a:cubicBezTo>
                    <a:pt x="274" y="3923"/>
                    <a:pt x="265" y="3926"/>
                    <a:pt x="257" y="3931"/>
                  </a:cubicBezTo>
                  <a:cubicBezTo>
                    <a:pt x="235" y="3945"/>
                    <a:pt x="232" y="3970"/>
                    <a:pt x="246" y="3990"/>
                  </a:cubicBezTo>
                  <a:cubicBezTo>
                    <a:pt x="277" y="4040"/>
                    <a:pt x="316" y="4082"/>
                    <a:pt x="355" y="4127"/>
                  </a:cubicBezTo>
                  <a:cubicBezTo>
                    <a:pt x="361" y="4132"/>
                    <a:pt x="374" y="4141"/>
                    <a:pt x="386" y="4141"/>
                  </a:cubicBezTo>
                  <a:cubicBezTo>
                    <a:pt x="397" y="4141"/>
                    <a:pt x="408" y="4138"/>
                    <a:pt x="414" y="4129"/>
                  </a:cubicBezTo>
                  <a:cubicBezTo>
                    <a:pt x="430" y="4115"/>
                    <a:pt x="436" y="4087"/>
                    <a:pt x="416" y="4071"/>
                  </a:cubicBezTo>
                  <a:cubicBezTo>
                    <a:pt x="380" y="4029"/>
                    <a:pt x="347" y="3984"/>
                    <a:pt x="316" y="3942"/>
                  </a:cubicBezTo>
                  <a:cubicBezTo>
                    <a:pt x="308" y="3929"/>
                    <a:pt x="295" y="3923"/>
                    <a:pt x="283" y="3923"/>
                  </a:cubicBezTo>
                  <a:close/>
                  <a:moveTo>
                    <a:pt x="1683" y="4249"/>
                  </a:moveTo>
                  <a:cubicBezTo>
                    <a:pt x="1649" y="4249"/>
                    <a:pt x="1622" y="4252"/>
                    <a:pt x="1588" y="4255"/>
                  </a:cubicBezTo>
                  <a:cubicBezTo>
                    <a:pt x="1569" y="4258"/>
                    <a:pt x="1552" y="4280"/>
                    <a:pt x="1555" y="4305"/>
                  </a:cubicBezTo>
                  <a:cubicBezTo>
                    <a:pt x="1557" y="4322"/>
                    <a:pt x="1574" y="4339"/>
                    <a:pt x="1596" y="4339"/>
                  </a:cubicBezTo>
                  <a:lnTo>
                    <a:pt x="1599" y="4339"/>
                  </a:lnTo>
                  <a:cubicBezTo>
                    <a:pt x="1627" y="4336"/>
                    <a:pt x="1658" y="4336"/>
                    <a:pt x="1680" y="4333"/>
                  </a:cubicBezTo>
                  <a:cubicBezTo>
                    <a:pt x="1708" y="4333"/>
                    <a:pt x="1733" y="4336"/>
                    <a:pt x="1755" y="4339"/>
                  </a:cubicBezTo>
                  <a:cubicBezTo>
                    <a:pt x="1758" y="4339"/>
                    <a:pt x="1760" y="4339"/>
                    <a:pt x="1762" y="4339"/>
                  </a:cubicBezTo>
                  <a:cubicBezTo>
                    <a:pt x="1784" y="4339"/>
                    <a:pt x="1803" y="4326"/>
                    <a:pt x="1806" y="4305"/>
                  </a:cubicBezTo>
                  <a:cubicBezTo>
                    <a:pt x="1808" y="4280"/>
                    <a:pt x="1794" y="4258"/>
                    <a:pt x="1769" y="4255"/>
                  </a:cubicBezTo>
                  <a:cubicBezTo>
                    <a:pt x="1741" y="4252"/>
                    <a:pt x="1714" y="4249"/>
                    <a:pt x="1683" y="4249"/>
                  </a:cubicBezTo>
                  <a:close/>
                  <a:moveTo>
                    <a:pt x="508" y="4174"/>
                  </a:moveTo>
                  <a:cubicBezTo>
                    <a:pt x="497" y="4174"/>
                    <a:pt x="487" y="4179"/>
                    <a:pt x="478" y="4188"/>
                  </a:cubicBezTo>
                  <a:cubicBezTo>
                    <a:pt x="458" y="4207"/>
                    <a:pt x="464" y="4230"/>
                    <a:pt x="480" y="4249"/>
                  </a:cubicBezTo>
                  <a:cubicBezTo>
                    <a:pt x="522" y="4286"/>
                    <a:pt x="567" y="4322"/>
                    <a:pt x="617" y="4355"/>
                  </a:cubicBezTo>
                  <a:cubicBezTo>
                    <a:pt x="623" y="4361"/>
                    <a:pt x="628" y="4364"/>
                    <a:pt x="640" y="4364"/>
                  </a:cubicBezTo>
                  <a:cubicBezTo>
                    <a:pt x="651" y="4364"/>
                    <a:pt x="665" y="4355"/>
                    <a:pt x="676" y="4347"/>
                  </a:cubicBezTo>
                  <a:cubicBezTo>
                    <a:pt x="690" y="4325"/>
                    <a:pt x="687" y="4300"/>
                    <a:pt x="665" y="4286"/>
                  </a:cubicBezTo>
                  <a:cubicBezTo>
                    <a:pt x="620" y="4255"/>
                    <a:pt x="575" y="4221"/>
                    <a:pt x="536" y="4185"/>
                  </a:cubicBezTo>
                  <a:cubicBezTo>
                    <a:pt x="527" y="4177"/>
                    <a:pt x="518" y="4174"/>
                    <a:pt x="508" y="4174"/>
                  </a:cubicBezTo>
                  <a:close/>
                  <a:moveTo>
                    <a:pt x="1431" y="4297"/>
                  </a:moveTo>
                  <a:cubicBezTo>
                    <a:pt x="1427" y="4297"/>
                    <a:pt x="1422" y="4298"/>
                    <a:pt x="1418" y="4300"/>
                  </a:cubicBezTo>
                  <a:cubicBezTo>
                    <a:pt x="1365" y="4322"/>
                    <a:pt x="1309" y="4350"/>
                    <a:pt x="1262" y="4383"/>
                  </a:cubicBezTo>
                  <a:cubicBezTo>
                    <a:pt x="1245" y="4397"/>
                    <a:pt x="1237" y="4422"/>
                    <a:pt x="1250" y="4445"/>
                  </a:cubicBezTo>
                  <a:cubicBezTo>
                    <a:pt x="1256" y="4453"/>
                    <a:pt x="1273" y="4461"/>
                    <a:pt x="1284" y="4461"/>
                  </a:cubicBezTo>
                  <a:cubicBezTo>
                    <a:pt x="1295" y="4461"/>
                    <a:pt x="1303" y="4459"/>
                    <a:pt x="1309" y="4453"/>
                  </a:cubicBezTo>
                  <a:cubicBezTo>
                    <a:pt x="1356" y="4425"/>
                    <a:pt x="1401" y="4400"/>
                    <a:pt x="1449" y="4380"/>
                  </a:cubicBezTo>
                  <a:cubicBezTo>
                    <a:pt x="1471" y="4369"/>
                    <a:pt x="1485" y="4347"/>
                    <a:pt x="1474" y="4325"/>
                  </a:cubicBezTo>
                  <a:cubicBezTo>
                    <a:pt x="1465" y="4309"/>
                    <a:pt x="1449" y="4297"/>
                    <a:pt x="1431" y="4297"/>
                  </a:cubicBezTo>
                  <a:close/>
                  <a:moveTo>
                    <a:pt x="1922" y="4305"/>
                  </a:moveTo>
                  <a:cubicBezTo>
                    <a:pt x="1908" y="4305"/>
                    <a:pt x="1896" y="4312"/>
                    <a:pt x="1887" y="4325"/>
                  </a:cubicBezTo>
                  <a:cubicBezTo>
                    <a:pt x="1873" y="4347"/>
                    <a:pt x="1878" y="4369"/>
                    <a:pt x="1900" y="4383"/>
                  </a:cubicBezTo>
                  <a:cubicBezTo>
                    <a:pt x="1942" y="4411"/>
                    <a:pt x="1970" y="4445"/>
                    <a:pt x="1970" y="4478"/>
                  </a:cubicBezTo>
                  <a:lnTo>
                    <a:pt x="2012" y="4481"/>
                  </a:lnTo>
                  <a:lnTo>
                    <a:pt x="2057" y="4475"/>
                  </a:lnTo>
                  <a:cubicBezTo>
                    <a:pt x="2057" y="4417"/>
                    <a:pt x="2015" y="4353"/>
                    <a:pt x="1945" y="4311"/>
                  </a:cubicBezTo>
                  <a:cubicBezTo>
                    <a:pt x="1937" y="4307"/>
                    <a:pt x="1930" y="4305"/>
                    <a:pt x="1922" y="4305"/>
                  </a:cubicBezTo>
                  <a:close/>
                  <a:moveTo>
                    <a:pt x="780" y="4373"/>
                  </a:moveTo>
                  <a:cubicBezTo>
                    <a:pt x="766" y="4373"/>
                    <a:pt x="752" y="4381"/>
                    <a:pt x="743" y="4394"/>
                  </a:cubicBezTo>
                  <a:cubicBezTo>
                    <a:pt x="732" y="4411"/>
                    <a:pt x="737" y="4436"/>
                    <a:pt x="759" y="4450"/>
                  </a:cubicBezTo>
                  <a:cubicBezTo>
                    <a:pt x="807" y="4475"/>
                    <a:pt x="860" y="4503"/>
                    <a:pt x="913" y="4528"/>
                  </a:cubicBezTo>
                  <a:cubicBezTo>
                    <a:pt x="916" y="4528"/>
                    <a:pt x="924" y="4531"/>
                    <a:pt x="930" y="4531"/>
                  </a:cubicBezTo>
                  <a:cubicBezTo>
                    <a:pt x="946" y="4531"/>
                    <a:pt x="960" y="4520"/>
                    <a:pt x="966" y="4506"/>
                  </a:cubicBezTo>
                  <a:cubicBezTo>
                    <a:pt x="974" y="4486"/>
                    <a:pt x="966" y="4461"/>
                    <a:pt x="944" y="4450"/>
                  </a:cubicBezTo>
                  <a:cubicBezTo>
                    <a:pt x="896" y="4431"/>
                    <a:pt x="843" y="4406"/>
                    <a:pt x="799" y="4378"/>
                  </a:cubicBezTo>
                  <a:cubicBezTo>
                    <a:pt x="793" y="4374"/>
                    <a:pt x="786" y="4373"/>
                    <a:pt x="780" y="4373"/>
                  </a:cubicBezTo>
                  <a:close/>
                  <a:moveTo>
                    <a:pt x="1908" y="4554"/>
                  </a:moveTo>
                  <a:cubicBezTo>
                    <a:pt x="1901" y="4554"/>
                    <a:pt x="1895" y="4556"/>
                    <a:pt x="1889" y="4559"/>
                  </a:cubicBezTo>
                  <a:lnTo>
                    <a:pt x="1867" y="4570"/>
                  </a:lnTo>
                  <a:cubicBezTo>
                    <a:pt x="1831" y="4584"/>
                    <a:pt x="1789" y="4592"/>
                    <a:pt x="1739" y="4601"/>
                  </a:cubicBezTo>
                  <a:cubicBezTo>
                    <a:pt x="1719" y="4604"/>
                    <a:pt x="1700" y="4626"/>
                    <a:pt x="1705" y="4648"/>
                  </a:cubicBezTo>
                  <a:cubicBezTo>
                    <a:pt x="1708" y="4671"/>
                    <a:pt x="1725" y="4687"/>
                    <a:pt x="1747" y="4687"/>
                  </a:cubicBezTo>
                  <a:cubicBezTo>
                    <a:pt x="1750" y="4687"/>
                    <a:pt x="1750" y="4687"/>
                    <a:pt x="1750" y="4685"/>
                  </a:cubicBezTo>
                  <a:cubicBezTo>
                    <a:pt x="1803" y="4676"/>
                    <a:pt x="1853" y="4662"/>
                    <a:pt x="1895" y="4645"/>
                  </a:cubicBezTo>
                  <a:cubicBezTo>
                    <a:pt x="1906" y="4643"/>
                    <a:pt x="1914" y="4637"/>
                    <a:pt x="1923" y="4634"/>
                  </a:cubicBezTo>
                  <a:cubicBezTo>
                    <a:pt x="1948" y="4626"/>
                    <a:pt x="1956" y="4601"/>
                    <a:pt x="1945" y="4578"/>
                  </a:cubicBezTo>
                  <a:cubicBezTo>
                    <a:pt x="1937" y="4563"/>
                    <a:pt x="1923" y="4554"/>
                    <a:pt x="1908" y="4554"/>
                  </a:cubicBezTo>
                  <a:close/>
                  <a:moveTo>
                    <a:pt x="1150" y="4480"/>
                  </a:moveTo>
                  <a:cubicBezTo>
                    <a:pt x="1140" y="4480"/>
                    <a:pt x="1130" y="4484"/>
                    <a:pt x="1122" y="4492"/>
                  </a:cubicBezTo>
                  <a:lnTo>
                    <a:pt x="1100" y="4514"/>
                  </a:lnTo>
                  <a:cubicBezTo>
                    <a:pt x="1097" y="4514"/>
                    <a:pt x="1097" y="4509"/>
                    <a:pt x="1094" y="4509"/>
                  </a:cubicBezTo>
                  <a:cubicBezTo>
                    <a:pt x="1090" y="4507"/>
                    <a:pt x="1085" y="4506"/>
                    <a:pt x="1081" y="4506"/>
                  </a:cubicBezTo>
                  <a:cubicBezTo>
                    <a:pt x="1063" y="4506"/>
                    <a:pt x="1048" y="4518"/>
                    <a:pt x="1041" y="4534"/>
                  </a:cubicBezTo>
                  <a:cubicBezTo>
                    <a:pt x="1038" y="4548"/>
                    <a:pt x="1041" y="4562"/>
                    <a:pt x="1050" y="4573"/>
                  </a:cubicBezTo>
                  <a:cubicBezTo>
                    <a:pt x="1038" y="4590"/>
                    <a:pt x="1025" y="4604"/>
                    <a:pt x="1011" y="4620"/>
                  </a:cubicBezTo>
                  <a:cubicBezTo>
                    <a:pt x="997" y="4640"/>
                    <a:pt x="999" y="4665"/>
                    <a:pt x="1016" y="4679"/>
                  </a:cubicBezTo>
                  <a:cubicBezTo>
                    <a:pt x="1027" y="4687"/>
                    <a:pt x="1036" y="4690"/>
                    <a:pt x="1044" y="4690"/>
                  </a:cubicBezTo>
                  <a:cubicBezTo>
                    <a:pt x="1055" y="4690"/>
                    <a:pt x="1069" y="4685"/>
                    <a:pt x="1072" y="4676"/>
                  </a:cubicBezTo>
                  <a:lnTo>
                    <a:pt x="1125" y="4615"/>
                  </a:lnTo>
                  <a:lnTo>
                    <a:pt x="1231" y="4645"/>
                  </a:lnTo>
                  <a:cubicBezTo>
                    <a:pt x="1234" y="4646"/>
                    <a:pt x="1236" y="4646"/>
                    <a:pt x="1239" y="4646"/>
                  </a:cubicBezTo>
                  <a:cubicBezTo>
                    <a:pt x="1258" y="4646"/>
                    <a:pt x="1276" y="4637"/>
                    <a:pt x="1281" y="4615"/>
                  </a:cubicBezTo>
                  <a:cubicBezTo>
                    <a:pt x="1287" y="4590"/>
                    <a:pt x="1276" y="4570"/>
                    <a:pt x="1250" y="4562"/>
                  </a:cubicBezTo>
                  <a:cubicBezTo>
                    <a:pt x="1231" y="4559"/>
                    <a:pt x="1209" y="4551"/>
                    <a:pt x="1189" y="4545"/>
                  </a:cubicBezTo>
                  <a:cubicBezTo>
                    <a:pt x="1195" y="4531"/>
                    <a:pt x="1195" y="4509"/>
                    <a:pt x="1181" y="4495"/>
                  </a:cubicBezTo>
                  <a:cubicBezTo>
                    <a:pt x="1172" y="4485"/>
                    <a:pt x="1161" y="4480"/>
                    <a:pt x="1150" y="4480"/>
                  </a:cubicBezTo>
                  <a:close/>
                  <a:moveTo>
                    <a:pt x="1407" y="4597"/>
                  </a:moveTo>
                  <a:cubicBezTo>
                    <a:pt x="1387" y="4597"/>
                    <a:pt x="1373" y="4610"/>
                    <a:pt x="1370" y="4632"/>
                  </a:cubicBezTo>
                  <a:cubicBezTo>
                    <a:pt x="1365" y="4657"/>
                    <a:pt x="1379" y="4676"/>
                    <a:pt x="1404" y="4682"/>
                  </a:cubicBezTo>
                  <a:cubicBezTo>
                    <a:pt x="1463" y="4687"/>
                    <a:pt x="1524" y="4696"/>
                    <a:pt x="1580" y="4698"/>
                  </a:cubicBezTo>
                  <a:cubicBezTo>
                    <a:pt x="1599" y="4698"/>
                    <a:pt x="1622" y="4676"/>
                    <a:pt x="1622" y="4659"/>
                  </a:cubicBezTo>
                  <a:cubicBezTo>
                    <a:pt x="1622" y="4634"/>
                    <a:pt x="1602" y="4618"/>
                    <a:pt x="1580" y="4615"/>
                  </a:cubicBezTo>
                  <a:cubicBezTo>
                    <a:pt x="1529" y="4612"/>
                    <a:pt x="1474" y="4606"/>
                    <a:pt x="1418" y="4598"/>
                  </a:cubicBezTo>
                  <a:cubicBezTo>
                    <a:pt x="1414" y="4597"/>
                    <a:pt x="1411" y="4597"/>
                    <a:pt x="1407" y="4597"/>
                  </a:cubicBezTo>
                  <a:close/>
                  <a:moveTo>
                    <a:pt x="943" y="4747"/>
                  </a:moveTo>
                  <a:cubicBezTo>
                    <a:pt x="929" y="4747"/>
                    <a:pt x="916" y="4754"/>
                    <a:pt x="907" y="4768"/>
                  </a:cubicBezTo>
                  <a:cubicBezTo>
                    <a:pt x="879" y="4813"/>
                    <a:pt x="857" y="4866"/>
                    <a:pt x="829" y="4919"/>
                  </a:cubicBezTo>
                  <a:cubicBezTo>
                    <a:pt x="818" y="4938"/>
                    <a:pt x="829" y="4963"/>
                    <a:pt x="849" y="4975"/>
                  </a:cubicBezTo>
                  <a:cubicBezTo>
                    <a:pt x="854" y="4975"/>
                    <a:pt x="860" y="4977"/>
                    <a:pt x="865" y="4977"/>
                  </a:cubicBezTo>
                  <a:cubicBezTo>
                    <a:pt x="885" y="4977"/>
                    <a:pt x="899" y="4966"/>
                    <a:pt x="902" y="4952"/>
                  </a:cubicBezTo>
                  <a:cubicBezTo>
                    <a:pt x="927" y="4905"/>
                    <a:pt x="949" y="4855"/>
                    <a:pt x="977" y="4810"/>
                  </a:cubicBezTo>
                  <a:cubicBezTo>
                    <a:pt x="994" y="4793"/>
                    <a:pt x="985" y="4768"/>
                    <a:pt x="966" y="4754"/>
                  </a:cubicBezTo>
                  <a:cubicBezTo>
                    <a:pt x="959" y="4749"/>
                    <a:pt x="951" y="4747"/>
                    <a:pt x="943" y="4747"/>
                  </a:cubicBezTo>
                  <a:close/>
                  <a:moveTo>
                    <a:pt x="800" y="5044"/>
                  </a:moveTo>
                  <a:cubicBezTo>
                    <a:pt x="783" y="5044"/>
                    <a:pt x="768" y="5055"/>
                    <a:pt x="759" y="5072"/>
                  </a:cubicBezTo>
                  <a:cubicBezTo>
                    <a:pt x="737" y="5123"/>
                    <a:pt x="720" y="5178"/>
                    <a:pt x="704" y="5231"/>
                  </a:cubicBezTo>
                  <a:cubicBezTo>
                    <a:pt x="695" y="5254"/>
                    <a:pt x="709" y="5276"/>
                    <a:pt x="732" y="5284"/>
                  </a:cubicBezTo>
                  <a:cubicBezTo>
                    <a:pt x="734" y="5287"/>
                    <a:pt x="740" y="5287"/>
                    <a:pt x="746" y="5287"/>
                  </a:cubicBezTo>
                  <a:cubicBezTo>
                    <a:pt x="762" y="5287"/>
                    <a:pt x="779" y="5276"/>
                    <a:pt x="785" y="5256"/>
                  </a:cubicBezTo>
                  <a:cubicBezTo>
                    <a:pt x="801" y="5206"/>
                    <a:pt x="818" y="5156"/>
                    <a:pt x="840" y="5103"/>
                  </a:cubicBezTo>
                  <a:cubicBezTo>
                    <a:pt x="846" y="5081"/>
                    <a:pt x="835" y="5058"/>
                    <a:pt x="815" y="5047"/>
                  </a:cubicBezTo>
                  <a:cubicBezTo>
                    <a:pt x="810" y="5045"/>
                    <a:pt x="805" y="5044"/>
                    <a:pt x="800" y="5044"/>
                  </a:cubicBezTo>
                  <a:close/>
                  <a:moveTo>
                    <a:pt x="698" y="5370"/>
                  </a:moveTo>
                  <a:cubicBezTo>
                    <a:pt x="681" y="5370"/>
                    <a:pt x="663" y="5382"/>
                    <a:pt x="656" y="5401"/>
                  </a:cubicBezTo>
                  <a:cubicBezTo>
                    <a:pt x="642" y="5457"/>
                    <a:pt x="637" y="5519"/>
                    <a:pt x="628" y="5574"/>
                  </a:cubicBezTo>
                  <a:cubicBezTo>
                    <a:pt x="628" y="5594"/>
                    <a:pt x="645" y="5616"/>
                    <a:pt x="667" y="5619"/>
                  </a:cubicBezTo>
                  <a:lnTo>
                    <a:pt x="676" y="5619"/>
                  </a:lnTo>
                  <a:cubicBezTo>
                    <a:pt x="695" y="5619"/>
                    <a:pt x="715" y="5602"/>
                    <a:pt x="712" y="5580"/>
                  </a:cubicBezTo>
                  <a:cubicBezTo>
                    <a:pt x="718" y="5527"/>
                    <a:pt x="726" y="5471"/>
                    <a:pt x="737" y="5421"/>
                  </a:cubicBezTo>
                  <a:cubicBezTo>
                    <a:pt x="746" y="5399"/>
                    <a:pt x="732" y="5376"/>
                    <a:pt x="706" y="5371"/>
                  </a:cubicBezTo>
                  <a:cubicBezTo>
                    <a:pt x="704" y="5370"/>
                    <a:pt x="701" y="5370"/>
                    <a:pt x="698" y="5370"/>
                  </a:cubicBezTo>
                  <a:close/>
                  <a:moveTo>
                    <a:pt x="667" y="5703"/>
                  </a:moveTo>
                  <a:cubicBezTo>
                    <a:pt x="648" y="5703"/>
                    <a:pt x="626" y="5720"/>
                    <a:pt x="626" y="5745"/>
                  </a:cubicBezTo>
                  <a:cubicBezTo>
                    <a:pt x="626" y="5800"/>
                    <a:pt x="631" y="5859"/>
                    <a:pt x="637" y="5915"/>
                  </a:cubicBezTo>
                  <a:cubicBezTo>
                    <a:pt x="640" y="5937"/>
                    <a:pt x="656" y="5954"/>
                    <a:pt x="679" y="5954"/>
                  </a:cubicBezTo>
                  <a:lnTo>
                    <a:pt x="681" y="5954"/>
                  </a:lnTo>
                  <a:cubicBezTo>
                    <a:pt x="706" y="5954"/>
                    <a:pt x="723" y="5932"/>
                    <a:pt x="720" y="5909"/>
                  </a:cubicBezTo>
                  <a:cubicBezTo>
                    <a:pt x="715" y="5853"/>
                    <a:pt x="709" y="5798"/>
                    <a:pt x="709" y="5745"/>
                  </a:cubicBezTo>
                  <a:cubicBezTo>
                    <a:pt x="709" y="5722"/>
                    <a:pt x="693" y="5703"/>
                    <a:pt x="667" y="5703"/>
                  </a:cubicBezTo>
                  <a:close/>
                  <a:moveTo>
                    <a:pt x="707" y="6036"/>
                  </a:moveTo>
                  <a:cubicBezTo>
                    <a:pt x="703" y="6036"/>
                    <a:pt x="699" y="6036"/>
                    <a:pt x="695" y="6038"/>
                  </a:cubicBezTo>
                  <a:cubicBezTo>
                    <a:pt x="676" y="6040"/>
                    <a:pt x="659" y="6063"/>
                    <a:pt x="665" y="6085"/>
                  </a:cubicBezTo>
                  <a:cubicBezTo>
                    <a:pt x="679" y="6138"/>
                    <a:pt x="693" y="6197"/>
                    <a:pt x="715" y="6250"/>
                  </a:cubicBezTo>
                  <a:cubicBezTo>
                    <a:pt x="718" y="6266"/>
                    <a:pt x="734" y="6277"/>
                    <a:pt x="751" y="6277"/>
                  </a:cubicBezTo>
                  <a:lnTo>
                    <a:pt x="765" y="6277"/>
                  </a:lnTo>
                  <a:cubicBezTo>
                    <a:pt x="787" y="6272"/>
                    <a:pt x="796" y="6247"/>
                    <a:pt x="790" y="6224"/>
                  </a:cubicBezTo>
                  <a:cubicBezTo>
                    <a:pt x="773" y="6174"/>
                    <a:pt x="759" y="6121"/>
                    <a:pt x="746" y="6068"/>
                  </a:cubicBezTo>
                  <a:cubicBezTo>
                    <a:pt x="743" y="6052"/>
                    <a:pt x="727" y="6036"/>
                    <a:pt x="707" y="6036"/>
                  </a:cubicBezTo>
                  <a:close/>
                  <a:moveTo>
                    <a:pt x="824" y="6353"/>
                  </a:moveTo>
                  <a:cubicBezTo>
                    <a:pt x="817" y="6353"/>
                    <a:pt x="811" y="6355"/>
                    <a:pt x="804" y="6358"/>
                  </a:cubicBezTo>
                  <a:cubicBezTo>
                    <a:pt x="779" y="6370"/>
                    <a:pt x="773" y="6392"/>
                    <a:pt x="785" y="6414"/>
                  </a:cubicBezTo>
                  <a:cubicBezTo>
                    <a:pt x="807" y="6462"/>
                    <a:pt x="832" y="6515"/>
                    <a:pt x="863" y="6565"/>
                  </a:cubicBezTo>
                  <a:cubicBezTo>
                    <a:pt x="871" y="6579"/>
                    <a:pt x="885" y="6584"/>
                    <a:pt x="899" y="6584"/>
                  </a:cubicBezTo>
                  <a:cubicBezTo>
                    <a:pt x="905" y="6584"/>
                    <a:pt x="913" y="6582"/>
                    <a:pt x="924" y="6579"/>
                  </a:cubicBezTo>
                  <a:cubicBezTo>
                    <a:pt x="944" y="6568"/>
                    <a:pt x="952" y="6543"/>
                    <a:pt x="938" y="6523"/>
                  </a:cubicBezTo>
                  <a:cubicBezTo>
                    <a:pt x="910" y="6476"/>
                    <a:pt x="885" y="6428"/>
                    <a:pt x="860" y="6378"/>
                  </a:cubicBezTo>
                  <a:cubicBezTo>
                    <a:pt x="852" y="6362"/>
                    <a:pt x="839" y="6353"/>
                    <a:pt x="824" y="6353"/>
                  </a:cubicBezTo>
                  <a:close/>
                  <a:moveTo>
                    <a:pt x="993" y="6639"/>
                  </a:moveTo>
                  <a:cubicBezTo>
                    <a:pt x="984" y="6639"/>
                    <a:pt x="976" y="6642"/>
                    <a:pt x="969" y="6649"/>
                  </a:cubicBezTo>
                  <a:cubicBezTo>
                    <a:pt x="946" y="6660"/>
                    <a:pt x="944" y="6688"/>
                    <a:pt x="958" y="6707"/>
                  </a:cubicBezTo>
                  <a:cubicBezTo>
                    <a:pt x="994" y="6752"/>
                    <a:pt x="1027" y="6796"/>
                    <a:pt x="1066" y="6838"/>
                  </a:cubicBezTo>
                  <a:cubicBezTo>
                    <a:pt x="1072" y="6847"/>
                    <a:pt x="1083" y="6852"/>
                    <a:pt x="1097" y="6852"/>
                  </a:cubicBezTo>
                  <a:cubicBezTo>
                    <a:pt x="1108" y="6852"/>
                    <a:pt x="1119" y="6849"/>
                    <a:pt x="1128" y="6847"/>
                  </a:cubicBezTo>
                  <a:cubicBezTo>
                    <a:pt x="1144" y="6833"/>
                    <a:pt x="1150" y="6805"/>
                    <a:pt x="1133" y="6788"/>
                  </a:cubicBezTo>
                  <a:cubicBezTo>
                    <a:pt x="1094" y="6741"/>
                    <a:pt x="1058" y="6699"/>
                    <a:pt x="1027" y="6657"/>
                  </a:cubicBezTo>
                  <a:cubicBezTo>
                    <a:pt x="1019" y="6645"/>
                    <a:pt x="1006" y="6639"/>
                    <a:pt x="993" y="6639"/>
                  </a:cubicBezTo>
                  <a:close/>
                  <a:moveTo>
                    <a:pt x="1209" y="6889"/>
                  </a:moveTo>
                  <a:cubicBezTo>
                    <a:pt x="1198" y="6889"/>
                    <a:pt x="1187" y="6894"/>
                    <a:pt x="1178" y="6902"/>
                  </a:cubicBezTo>
                  <a:cubicBezTo>
                    <a:pt x="1164" y="6919"/>
                    <a:pt x="1164" y="6944"/>
                    <a:pt x="1181" y="6961"/>
                  </a:cubicBezTo>
                  <a:cubicBezTo>
                    <a:pt x="1223" y="7003"/>
                    <a:pt x="1264" y="7039"/>
                    <a:pt x="1309" y="7075"/>
                  </a:cubicBezTo>
                  <a:cubicBezTo>
                    <a:pt x="1317" y="7084"/>
                    <a:pt x="1326" y="7087"/>
                    <a:pt x="1337" y="7087"/>
                  </a:cubicBezTo>
                  <a:cubicBezTo>
                    <a:pt x="1351" y="7087"/>
                    <a:pt x="1362" y="7081"/>
                    <a:pt x="1365" y="7070"/>
                  </a:cubicBezTo>
                  <a:cubicBezTo>
                    <a:pt x="1379" y="7050"/>
                    <a:pt x="1376" y="7025"/>
                    <a:pt x="1359" y="7011"/>
                  </a:cubicBezTo>
                  <a:cubicBezTo>
                    <a:pt x="1317" y="6972"/>
                    <a:pt x="1276" y="6936"/>
                    <a:pt x="1237" y="6900"/>
                  </a:cubicBezTo>
                  <a:cubicBezTo>
                    <a:pt x="1229" y="6893"/>
                    <a:pt x="1219" y="6889"/>
                    <a:pt x="1209" y="6889"/>
                  </a:cubicBezTo>
                  <a:close/>
                  <a:moveTo>
                    <a:pt x="1471" y="7103"/>
                  </a:moveTo>
                  <a:cubicBezTo>
                    <a:pt x="1458" y="7103"/>
                    <a:pt x="1446" y="7109"/>
                    <a:pt x="1437" y="7123"/>
                  </a:cubicBezTo>
                  <a:cubicBezTo>
                    <a:pt x="1423" y="7142"/>
                    <a:pt x="1429" y="7167"/>
                    <a:pt x="1449" y="7181"/>
                  </a:cubicBezTo>
                  <a:cubicBezTo>
                    <a:pt x="1535" y="7243"/>
                    <a:pt x="1591" y="7271"/>
                    <a:pt x="1596" y="7276"/>
                  </a:cubicBezTo>
                  <a:cubicBezTo>
                    <a:pt x="1602" y="7279"/>
                    <a:pt x="1610" y="7282"/>
                    <a:pt x="1616" y="7282"/>
                  </a:cubicBezTo>
                  <a:cubicBezTo>
                    <a:pt x="1630" y="7282"/>
                    <a:pt x="1644" y="7271"/>
                    <a:pt x="1652" y="7254"/>
                  </a:cubicBezTo>
                  <a:cubicBezTo>
                    <a:pt x="1661" y="7237"/>
                    <a:pt x="1655" y="7209"/>
                    <a:pt x="1633" y="7198"/>
                  </a:cubicBezTo>
                  <a:cubicBezTo>
                    <a:pt x="1633" y="7198"/>
                    <a:pt x="1577" y="7170"/>
                    <a:pt x="1499" y="7112"/>
                  </a:cubicBezTo>
                  <a:cubicBezTo>
                    <a:pt x="1490" y="7106"/>
                    <a:pt x="1480" y="7103"/>
                    <a:pt x="1471" y="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2404782" y="771641"/>
              <a:ext cx="448371" cy="264718"/>
            </a:xfrm>
            <a:custGeom>
              <a:avLst/>
              <a:gdLst/>
              <a:ahLst/>
              <a:cxnLst/>
              <a:rect l="l" t="t" r="r" b="b"/>
              <a:pathLst>
                <a:path w="14580" h="8608" extrusionOk="0">
                  <a:moveTo>
                    <a:pt x="4689" y="1"/>
                  </a:moveTo>
                  <a:cubicBezTo>
                    <a:pt x="3593" y="1"/>
                    <a:pt x="3260" y="1150"/>
                    <a:pt x="3162" y="1712"/>
                  </a:cubicBezTo>
                  <a:lnTo>
                    <a:pt x="3162" y="1712"/>
                  </a:lnTo>
                  <a:cubicBezTo>
                    <a:pt x="2981" y="1526"/>
                    <a:pt x="2718" y="1372"/>
                    <a:pt x="2390" y="1372"/>
                  </a:cubicBezTo>
                  <a:cubicBezTo>
                    <a:pt x="2031" y="1372"/>
                    <a:pt x="1593" y="1556"/>
                    <a:pt x="1096" y="2085"/>
                  </a:cubicBezTo>
                  <a:cubicBezTo>
                    <a:pt x="1" y="3257"/>
                    <a:pt x="930" y="4302"/>
                    <a:pt x="1449" y="4550"/>
                  </a:cubicBezTo>
                  <a:lnTo>
                    <a:pt x="1449" y="4550"/>
                  </a:lnTo>
                  <a:cubicBezTo>
                    <a:pt x="1049" y="5169"/>
                    <a:pt x="1203" y="6536"/>
                    <a:pt x="2318" y="6719"/>
                  </a:cubicBezTo>
                  <a:cubicBezTo>
                    <a:pt x="2470" y="6745"/>
                    <a:pt x="2607" y="6756"/>
                    <a:pt x="2730" y="6756"/>
                  </a:cubicBezTo>
                  <a:cubicBezTo>
                    <a:pt x="2820" y="6756"/>
                    <a:pt x="2902" y="6750"/>
                    <a:pt x="2976" y="6739"/>
                  </a:cubicBezTo>
                  <a:lnTo>
                    <a:pt x="2976" y="6739"/>
                  </a:lnTo>
                  <a:cubicBezTo>
                    <a:pt x="3078" y="7298"/>
                    <a:pt x="3539" y="7977"/>
                    <a:pt x="4447" y="8050"/>
                  </a:cubicBezTo>
                  <a:cubicBezTo>
                    <a:pt x="4504" y="8055"/>
                    <a:pt x="4560" y="8057"/>
                    <a:pt x="4614" y="8057"/>
                  </a:cubicBezTo>
                  <a:cubicBezTo>
                    <a:pt x="5160" y="8057"/>
                    <a:pt x="5526" y="7825"/>
                    <a:pt x="5742" y="7549"/>
                  </a:cubicBezTo>
                  <a:lnTo>
                    <a:pt x="5742" y="7549"/>
                  </a:lnTo>
                  <a:cubicBezTo>
                    <a:pt x="5982" y="8065"/>
                    <a:pt x="6525" y="8607"/>
                    <a:pt x="7432" y="8607"/>
                  </a:cubicBezTo>
                  <a:cubicBezTo>
                    <a:pt x="7493" y="8607"/>
                    <a:pt x="7557" y="8605"/>
                    <a:pt x="7621" y="8600"/>
                  </a:cubicBezTo>
                  <a:cubicBezTo>
                    <a:pt x="8378" y="8539"/>
                    <a:pt x="8759" y="8180"/>
                    <a:pt x="8908" y="7804"/>
                  </a:cubicBezTo>
                  <a:lnTo>
                    <a:pt x="8908" y="7804"/>
                  </a:lnTo>
                  <a:cubicBezTo>
                    <a:pt x="9274" y="8062"/>
                    <a:pt x="9800" y="8269"/>
                    <a:pt x="10346" y="8269"/>
                  </a:cubicBezTo>
                  <a:cubicBezTo>
                    <a:pt x="10664" y="8269"/>
                    <a:pt x="10989" y="8199"/>
                    <a:pt x="11293" y="8028"/>
                  </a:cubicBezTo>
                  <a:cubicBezTo>
                    <a:pt x="11853" y="7711"/>
                    <a:pt x="12064" y="7363"/>
                    <a:pt x="12089" y="7077"/>
                  </a:cubicBezTo>
                  <a:lnTo>
                    <a:pt x="12089" y="7077"/>
                  </a:lnTo>
                  <a:cubicBezTo>
                    <a:pt x="12230" y="7106"/>
                    <a:pt x="12382" y="7124"/>
                    <a:pt x="12534" y="7124"/>
                  </a:cubicBezTo>
                  <a:cubicBezTo>
                    <a:pt x="12809" y="7124"/>
                    <a:pt x="13083" y="7067"/>
                    <a:pt x="13287" y="6923"/>
                  </a:cubicBezTo>
                  <a:cubicBezTo>
                    <a:pt x="13985" y="6432"/>
                    <a:pt x="14579" y="5656"/>
                    <a:pt x="13748" y="4513"/>
                  </a:cubicBezTo>
                  <a:cubicBezTo>
                    <a:pt x="13585" y="4289"/>
                    <a:pt x="13425" y="4141"/>
                    <a:pt x="13277" y="4047"/>
                  </a:cubicBezTo>
                  <a:lnTo>
                    <a:pt x="13277" y="4047"/>
                  </a:lnTo>
                  <a:cubicBezTo>
                    <a:pt x="13549" y="3585"/>
                    <a:pt x="13613" y="2773"/>
                    <a:pt x="12950" y="2175"/>
                  </a:cubicBezTo>
                  <a:cubicBezTo>
                    <a:pt x="12656" y="1908"/>
                    <a:pt x="12368" y="1810"/>
                    <a:pt x="12118" y="1810"/>
                  </a:cubicBezTo>
                  <a:cubicBezTo>
                    <a:pt x="12010" y="1810"/>
                    <a:pt x="11909" y="1828"/>
                    <a:pt x="11817" y="1859"/>
                  </a:cubicBezTo>
                  <a:lnTo>
                    <a:pt x="11817" y="1859"/>
                  </a:lnTo>
                  <a:cubicBezTo>
                    <a:pt x="11790" y="1370"/>
                    <a:pt x="11539" y="740"/>
                    <a:pt x="10924" y="347"/>
                  </a:cubicBezTo>
                  <a:cubicBezTo>
                    <a:pt x="10721" y="217"/>
                    <a:pt x="10515" y="163"/>
                    <a:pt x="10317" y="163"/>
                  </a:cubicBezTo>
                  <a:cubicBezTo>
                    <a:pt x="9800" y="163"/>
                    <a:pt x="9332" y="533"/>
                    <a:pt x="9073" y="891"/>
                  </a:cubicBezTo>
                  <a:lnTo>
                    <a:pt x="9073" y="891"/>
                  </a:lnTo>
                  <a:cubicBezTo>
                    <a:pt x="8899" y="554"/>
                    <a:pt x="8494" y="190"/>
                    <a:pt x="7733" y="71"/>
                  </a:cubicBezTo>
                  <a:cubicBezTo>
                    <a:pt x="7628" y="55"/>
                    <a:pt x="7528" y="47"/>
                    <a:pt x="7432" y="47"/>
                  </a:cubicBezTo>
                  <a:cubicBezTo>
                    <a:pt x="6801" y="47"/>
                    <a:pt x="6369" y="385"/>
                    <a:pt x="6126" y="755"/>
                  </a:cubicBezTo>
                  <a:lnTo>
                    <a:pt x="6126" y="755"/>
                  </a:lnTo>
                  <a:cubicBezTo>
                    <a:pt x="5918" y="393"/>
                    <a:pt x="5496" y="52"/>
                    <a:pt x="4798" y="4"/>
                  </a:cubicBezTo>
                  <a:cubicBezTo>
                    <a:pt x="4761" y="2"/>
                    <a:pt x="4725" y="1"/>
                    <a:pt x="4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2419082" y="770350"/>
              <a:ext cx="423493" cy="267485"/>
            </a:xfrm>
            <a:custGeom>
              <a:avLst/>
              <a:gdLst/>
              <a:ahLst/>
              <a:cxnLst/>
              <a:rect l="l" t="t" r="r" b="b"/>
              <a:pathLst>
                <a:path w="13771" h="8698" extrusionOk="0">
                  <a:moveTo>
                    <a:pt x="8596" y="1017"/>
                  </a:moveTo>
                  <a:cubicBezTo>
                    <a:pt x="8691" y="1229"/>
                    <a:pt x="8685" y="1413"/>
                    <a:pt x="8632" y="1500"/>
                  </a:cubicBezTo>
                  <a:cubicBezTo>
                    <a:pt x="8612" y="1537"/>
                    <a:pt x="8583" y="1554"/>
                    <a:pt x="8548" y="1554"/>
                  </a:cubicBezTo>
                  <a:cubicBezTo>
                    <a:pt x="8531" y="1554"/>
                    <a:pt x="8512" y="1550"/>
                    <a:pt x="8493" y="1542"/>
                  </a:cubicBezTo>
                  <a:cubicBezTo>
                    <a:pt x="8465" y="1533"/>
                    <a:pt x="8451" y="1511"/>
                    <a:pt x="8440" y="1480"/>
                  </a:cubicBezTo>
                  <a:cubicBezTo>
                    <a:pt x="8412" y="1383"/>
                    <a:pt x="8470" y="1204"/>
                    <a:pt x="8596" y="1017"/>
                  </a:cubicBezTo>
                  <a:close/>
                  <a:moveTo>
                    <a:pt x="5658" y="883"/>
                  </a:moveTo>
                  <a:cubicBezTo>
                    <a:pt x="5801" y="1171"/>
                    <a:pt x="5806" y="1450"/>
                    <a:pt x="5731" y="1589"/>
                  </a:cubicBezTo>
                  <a:cubicBezTo>
                    <a:pt x="5700" y="1650"/>
                    <a:pt x="5650" y="1687"/>
                    <a:pt x="5583" y="1689"/>
                  </a:cubicBezTo>
                  <a:cubicBezTo>
                    <a:pt x="5544" y="1689"/>
                    <a:pt x="5519" y="1673"/>
                    <a:pt x="5496" y="1634"/>
                  </a:cubicBezTo>
                  <a:cubicBezTo>
                    <a:pt x="5427" y="1508"/>
                    <a:pt x="5471" y="1193"/>
                    <a:pt x="5658" y="883"/>
                  </a:cubicBezTo>
                  <a:close/>
                  <a:moveTo>
                    <a:pt x="2721" y="1849"/>
                  </a:moveTo>
                  <a:cubicBezTo>
                    <a:pt x="2885" y="2041"/>
                    <a:pt x="2955" y="2239"/>
                    <a:pt x="2935" y="2317"/>
                  </a:cubicBezTo>
                  <a:cubicBezTo>
                    <a:pt x="2933" y="2323"/>
                    <a:pt x="2930" y="2334"/>
                    <a:pt x="2921" y="2337"/>
                  </a:cubicBezTo>
                  <a:cubicBezTo>
                    <a:pt x="2902" y="2345"/>
                    <a:pt x="2882" y="2351"/>
                    <a:pt x="2863" y="2351"/>
                  </a:cubicBezTo>
                  <a:cubicBezTo>
                    <a:pt x="2723" y="2351"/>
                    <a:pt x="2695" y="2058"/>
                    <a:pt x="2695" y="2058"/>
                  </a:cubicBezTo>
                  <a:cubicBezTo>
                    <a:pt x="2695" y="2058"/>
                    <a:pt x="2704" y="1974"/>
                    <a:pt x="2721" y="1849"/>
                  </a:cubicBezTo>
                  <a:close/>
                  <a:moveTo>
                    <a:pt x="11310" y="1960"/>
                  </a:moveTo>
                  <a:lnTo>
                    <a:pt x="11310" y="1960"/>
                  </a:lnTo>
                  <a:cubicBezTo>
                    <a:pt x="11313" y="2203"/>
                    <a:pt x="11260" y="2412"/>
                    <a:pt x="11168" y="2510"/>
                  </a:cubicBezTo>
                  <a:cubicBezTo>
                    <a:pt x="11129" y="2546"/>
                    <a:pt x="11087" y="2568"/>
                    <a:pt x="11043" y="2568"/>
                  </a:cubicBezTo>
                  <a:cubicBezTo>
                    <a:pt x="11029" y="2568"/>
                    <a:pt x="11009" y="2568"/>
                    <a:pt x="10992" y="2560"/>
                  </a:cubicBezTo>
                  <a:cubicBezTo>
                    <a:pt x="10923" y="2540"/>
                    <a:pt x="10889" y="2496"/>
                    <a:pt x="10884" y="2432"/>
                  </a:cubicBezTo>
                  <a:cubicBezTo>
                    <a:pt x="10881" y="2287"/>
                    <a:pt x="11048" y="2069"/>
                    <a:pt x="11310" y="1960"/>
                  </a:cubicBezTo>
                  <a:close/>
                  <a:moveTo>
                    <a:pt x="12404" y="4002"/>
                  </a:moveTo>
                  <a:cubicBezTo>
                    <a:pt x="12513" y="4002"/>
                    <a:pt x="12633" y="4038"/>
                    <a:pt x="12753" y="4105"/>
                  </a:cubicBezTo>
                  <a:cubicBezTo>
                    <a:pt x="12631" y="4298"/>
                    <a:pt x="12473" y="4409"/>
                    <a:pt x="12332" y="4409"/>
                  </a:cubicBezTo>
                  <a:cubicBezTo>
                    <a:pt x="12301" y="4409"/>
                    <a:pt x="12271" y="4404"/>
                    <a:pt x="12242" y="4393"/>
                  </a:cubicBezTo>
                  <a:cubicBezTo>
                    <a:pt x="12131" y="4351"/>
                    <a:pt x="12075" y="4276"/>
                    <a:pt x="12092" y="4192"/>
                  </a:cubicBezTo>
                  <a:cubicBezTo>
                    <a:pt x="12108" y="4100"/>
                    <a:pt x="12223" y="4002"/>
                    <a:pt x="12404" y="4002"/>
                  </a:cubicBezTo>
                  <a:close/>
                  <a:moveTo>
                    <a:pt x="1477" y="4335"/>
                  </a:moveTo>
                  <a:cubicBezTo>
                    <a:pt x="1493" y="4335"/>
                    <a:pt x="1510" y="4335"/>
                    <a:pt x="1527" y="4337"/>
                  </a:cubicBezTo>
                  <a:cubicBezTo>
                    <a:pt x="1633" y="4345"/>
                    <a:pt x="1700" y="4379"/>
                    <a:pt x="1697" y="4412"/>
                  </a:cubicBezTo>
                  <a:cubicBezTo>
                    <a:pt x="1691" y="4482"/>
                    <a:pt x="1510" y="4610"/>
                    <a:pt x="1236" y="4610"/>
                  </a:cubicBezTo>
                  <a:cubicBezTo>
                    <a:pt x="1211" y="4610"/>
                    <a:pt x="1183" y="4610"/>
                    <a:pt x="1156" y="4608"/>
                  </a:cubicBezTo>
                  <a:cubicBezTo>
                    <a:pt x="1125" y="4605"/>
                    <a:pt x="1086" y="4594"/>
                    <a:pt x="1044" y="4577"/>
                  </a:cubicBezTo>
                  <a:cubicBezTo>
                    <a:pt x="1132" y="4458"/>
                    <a:pt x="1275" y="4335"/>
                    <a:pt x="1477" y="4335"/>
                  </a:cubicBezTo>
                  <a:close/>
                  <a:moveTo>
                    <a:pt x="2841" y="6072"/>
                  </a:moveTo>
                  <a:cubicBezTo>
                    <a:pt x="2974" y="6072"/>
                    <a:pt x="3067" y="6153"/>
                    <a:pt x="3078" y="6276"/>
                  </a:cubicBezTo>
                  <a:cubicBezTo>
                    <a:pt x="3092" y="6452"/>
                    <a:pt x="2927" y="6669"/>
                    <a:pt x="2536" y="6739"/>
                  </a:cubicBezTo>
                  <a:cubicBezTo>
                    <a:pt x="2500" y="6513"/>
                    <a:pt x="2528" y="6307"/>
                    <a:pt x="2612" y="6187"/>
                  </a:cubicBezTo>
                  <a:cubicBezTo>
                    <a:pt x="2654" y="6125"/>
                    <a:pt x="2709" y="6089"/>
                    <a:pt x="2774" y="6081"/>
                  </a:cubicBezTo>
                  <a:cubicBezTo>
                    <a:pt x="2793" y="6075"/>
                    <a:pt x="2818" y="6072"/>
                    <a:pt x="2841" y="6072"/>
                  </a:cubicBezTo>
                  <a:close/>
                  <a:moveTo>
                    <a:pt x="11188" y="6563"/>
                  </a:moveTo>
                  <a:cubicBezTo>
                    <a:pt x="11280" y="6563"/>
                    <a:pt x="11369" y="6611"/>
                    <a:pt x="11439" y="6689"/>
                  </a:cubicBezTo>
                  <a:cubicBezTo>
                    <a:pt x="11531" y="6792"/>
                    <a:pt x="11581" y="6926"/>
                    <a:pt x="11578" y="7074"/>
                  </a:cubicBezTo>
                  <a:cubicBezTo>
                    <a:pt x="11266" y="6996"/>
                    <a:pt x="11012" y="6862"/>
                    <a:pt x="10981" y="6739"/>
                  </a:cubicBezTo>
                  <a:cubicBezTo>
                    <a:pt x="10973" y="6697"/>
                    <a:pt x="10990" y="6661"/>
                    <a:pt x="11031" y="6625"/>
                  </a:cubicBezTo>
                  <a:cubicBezTo>
                    <a:pt x="11076" y="6586"/>
                    <a:pt x="11129" y="6563"/>
                    <a:pt x="11188" y="6563"/>
                  </a:cubicBezTo>
                  <a:close/>
                  <a:moveTo>
                    <a:pt x="5326" y="6725"/>
                  </a:moveTo>
                  <a:cubicBezTo>
                    <a:pt x="5374" y="6725"/>
                    <a:pt x="5413" y="6750"/>
                    <a:pt x="5438" y="6806"/>
                  </a:cubicBezTo>
                  <a:cubicBezTo>
                    <a:pt x="5508" y="6945"/>
                    <a:pt x="5466" y="7241"/>
                    <a:pt x="5276" y="7512"/>
                  </a:cubicBezTo>
                  <a:cubicBezTo>
                    <a:pt x="5142" y="7188"/>
                    <a:pt x="5145" y="6920"/>
                    <a:pt x="5206" y="6800"/>
                  </a:cubicBezTo>
                  <a:cubicBezTo>
                    <a:pt x="5231" y="6759"/>
                    <a:pt x="5262" y="6736"/>
                    <a:pt x="5301" y="6728"/>
                  </a:cubicBezTo>
                  <a:cubicBezTo>
                    <a:pt x="5312" y="6725"/>
                    <a:pt x="5318" y="6725"/>
                    <a:pt x="5326" y="6725"/>
                  </a:cubicBezTo>
                  <a:close/>
                  <a:moveTo>
                    <a:pt x="8205" y="6965"/>
                  </a:moveTo>
                  <a:cubicBezTo>
                    <a:pt x="8286" y="6965"/>
                    <a:pt x="8339" y="7024"/>
                    <a:pt x="8373" y="7074"/>
                  </a:cubicBezTo>
                  <a:cubicBezTo>
                    <a:pt x="8468" y="7210"/>
                    <a:pt x="8521" y="7489"/>
                    <a:pt x="8420" y="7785"/>
                  </a:cubicBezTo>
                  <a:cubicBezTo>
                    <a:pt x="8152" y="7587"/>
                    <a:pt x="7988" y="7364"/>
                    <a:pt x="7982" y="7197"/>
                  </a:cubicBezTo>
                  <a:cubicBezTo>
                    <a:pt x="7979" y="7127"/>
                    <a:pt x="8007" y="7065"/>
                    <a:pt x="8066" y="7021"/>
                  </a:cubicBezTo>
                  <a:cubicBezTo>
                    <a:pt x="8116" y="6987"/>
                    <a:pt x="8161" y="6965"/>
                    <a:pt x="8205" y="6965"/>
                  </a:cubicBezTo>
                  <a:close/>
                  <a:moveTo>
                    <a:pt x="4227" y="91"/>
                  </a:moveTo>
                  <a:cubicBezTo>
                    <a:pt x="4263" y="91"/>
                    <a:pt x="4297" y="91"/>
                    <a:pt x="4333" y="94"/>
                  </a:cubicBezTo>
                  <a:cubicBezTo>
                    <a:pt x="5103" y="147"/>
                    <a:pt x="5466" y="551"/>
                    <a:pt x="5616" y="802"/>
                  </a:cubicBezTo>
                  <a:cubicBezTo>
                    <a:pt x="5410" y="1123"/>
                    <a:pt x="5329" y="1494"/>
                    <a:pt x="5427" y="1676"/>
                  </a:cubicBezTo>
                  <a:cubicBezTo>
                    <a:pt x="5463" y="1740"/>
                    <a:pt x="5519" y="1776"/>
                    <a:pt x="5589" y="1776"/>
                  </a:cubicBezTo>
                  <a:lnTo>
                    <a:pt x="5597" y="1776"/>
                  </a:lnTo>
                  <a:cubicBezTo>
                    <a:pt x="5686" y="1768"/>
                    <a:pt x="5759" y="1720"/>
                    <a:pt x="5806" y="1634"/>
                  </a:cubicBezTo>
                  <a:cubicBezTo>
                    <a:pt x="5912" y="1441"/>
                    <a:pt x="5870" y="1104"/>
                    <a:pt x="5708" y="808"/>
                  </a:cubicBezTo>
                  <a:cubicBezTo>
                    <a:pt x="5884" y="548"/>
                    <a:pt x="6275" y="138"/>
                    <a:pt x="6969" y="138"/>
                  </a:cubicBezTo>
                  <a:cubicBezTo>
                    <a:pt x="7062" y="138"/>
                    <a:pt x="7159" y="144"/>
                    <a:pt x="7262" y="161"/>
                  </a:cubicBezTo>
                  <a:cubicBezTo>
                    <a:pt x="8088" y="289"/>
                    <a:pt x="8426" y="691"/>
                    <a:pt x="8560" y="936"/>
                  </a:cubicBezTo>
                  <a:cubicBezTo>
                    <a:pt x="8398" y="1162"/>
                    <a:pt x="8325" y="1374"/>
                    <a:pt x="8359" y="1508"/>
                  </a:cubicBezTo>
                  <a:cubicBezTo>
                    <a:pt x="8378" y="1564"/>
                    <a:pt x="8412" y="1606"/>
                    <a:pt x="8462" y="1625"/>
                  </a:cubicBezTo>
                  <a:cubicBezTo>
                    <a:pt x="8492" y="1640"/>
                    <a:pt x="8522" y="1647"/>
                    <a:pt x="8550" y="1647"/>
                  </a:cubicBezTo>
                  <a:cubicBezTo>
                    <a:pt x="8613" y="1647"/>
                    <a:pt x="8668" y="1613"/>
                    <a:pt x="8705" y="1553"/>
                  </a:cubicBezTo>
                  <a:cubicBezTo>
                    <a:pt x="8774" y="1438"/>
                    <a:pt x="8786" y="1207"/>
                    <a:pt x="8657" y="947"/>
                  </a:cubicBezTo>
                  <a:cubicBezTo>
                    <a:pt x="8900" y="624"/>
                    <a:pt x="9349" y="256"/>
                    <a:pt x="9851" y="256"/>
                  </a:cubicBezTo>
                  <a:cubicBezTo>
                    <a:pt x="10055" y="256"/>
                    <a:pt x="10250" y="314"/>
                    <a:pt x="10434" y="434"/>
                  </a:cubicBezTo>
                  <a:cubicBezTo>
                    <a:pt x="11168" y="900"/>
                    <a:pt x="11285" y="1625"/>
                    <a:pt x="11308" y="1885"/>
                  </a:cubicBezTo>
                  <a:cubicBezTo>
                    <a:pt x="10990" y="2002"/>
                    <a:pt x="10797" y="2264"/>
                    <a:pt x="10800" y="2446"/>
                  </a:cubicBezTo>
                  <a:cubicBezTo>
                    <a:pt x="10805" y="2546"/>
                    <a:pt x="10864" y="2618"/>
                    <a:pt x="10967" y="2652"/>
                  </a:cubicBezTo>
                  <a:cubicBezTo>
                    <a:pt x="10992" y="2658"/>
                    <a:pt x="11017" y="2660"/>
                    <a:pt x="11043" y="2660"/>
                  </a:cubicBezTo>
                  <a:cubicBezTo>
                    <a:pt x="11112" y="2660"/>
                    <a:pt x="11176" y="2630"/>
                    <a:pt x="11229" y="2574"/>
                  </a:cubicBezTo>
                  <a:cubicBezTo>
                    <a:pt x="11341" y="2451"/>
                    <a:pt x="11405" y="2220"/>
                    <a:pt x="11394" y="1941"/>
                  </a:cubicBezTo>
                  <a:cubicBezTo>
                    <a:pt x="11478" y="1915"/>
                    <a:pt x="11564" y="1902"/>
                    <a:pt x="11651" y="1902"/>
                  </a:cubicBezTo>
                  <a:cubicBezTo>
                    <a:pt x="11924" y="1902"/>
                    <a:pt x="12195" y="2021"/>
                    <a:pt x="12454" y="2253"/>
                  </a:cubicBezTo>
                  <a:cubicBezTo>
                    <a:pt x="13065" y="2805"/>
                    <a:pt x="13057" y="3553"/>
                    <a:pt x="12792" y="4038"/>
                  </a:cubicBezTo>
                  <a:cubicBezTo>
                    <a:pt x="12661" y="3963"/>
                    <a:pt x="12527" y="3921"/>
                    <a:pt x="12401" y="3921"/>
                  </a:cubicBezTo>
                  <a:cubicBezTo>
                    <a:pt x="12172" y="3921"/>
                    <a:pt x="12027" y="4050"/>
                    <a:pt x="12005" y="4178"/>
                  </a:cubicBezTo>
                  <a:cubicBezTo>
                    <a:pt x="11986" y="4273"/>
                    <a:pt x="12033" y="4401"/>
                    <a:pt x="12206" y="4471"/>
                  </a:cubicBezTo>
                  <a:cubicBezTo>
                    <a:pt x="12245" y="4486"/>
                    <a:pt x="12286" y="4494"/>
                    <a:pt x="12327" y="4494"/>
                  </a:cubicBezTo>
                  <a:cubicBezTo>
                    <a:pt x="12497" y="4494"/>
                    <a:pt x="12681" y="4370"/>
                    <a:pt x="12820" y="4150"/>
                  </a:cubicBezTo>
                  <a:cubicBezTo>
                    <a:pt x="12968" y="4253"/>
                    <a:pt x="13110" y="4396"/>
                    <a:pt x="13246" y="4582"/>
                  </a:cubicBezTo>
                  <a:cubicBezTo>
                    <a:pt x="13562" y="5015"/>
                    <a:pt x="13693" y="5431"/>
                    <a:pt x="13629" y="5810"/>
                  </a:cubicBezTo>
                  <a:cubicBezTo>
                    <a:pt x="13562" y="6212"/>
                    <a:pt x="13280" y="6588"/>
                    <a:pt x="12795" y="6934"/>
                  </a:cubicBezTo>
                  <a:cubicBezTo>
                    <a:pt x="12569" y="7093"/>
                    <a:pt x="12276" y="7130"/>
                    <a:pt x="12066" y="7130"/>
                  </a:cubicBezTo>
                  <a:cubicBezTo>
                    <a:pt x="11938" y="7130"/>
                    <a:pt x="11799" y="7116"/>
                    <a:pt x="11665" y="7091"/>
                  </a:cubicBezTo>
                  <a:cubicBezTo>
                    <a:pt x="11673" y="6920"/>
                    <a:pt x="11614" y="6753"/>
                    <a:pt x="11506" y="6633"/>
                  </a:cubicBezTo>
                  <a:cubicBezTo>
                    <a:pt x="11415" y="6534"/>
                    <a:pt x="11298" y="6482"/>
                    <a:pt x="11187" y="6482"/>
                  </a:cubicBezTo>
                  <a:cubicBezTo>
                    <a:pt x="11109" y="6482"/>
                    <a:pt x="11035" y="6508"/>
                    <a:pt x="10976" y="6560"/>
                  </a:cubicBezTo>
                  <a:cubicBezTo>
                    <a:pt x="10892" y="6639"/>
                    <a:pt x="10889" y="6714"/>
                    <a:pt x="10903" y="6764"/>
                  </a:cubicBezTo>
                  <a:cubicBezTo>
                    <a:pt x="10950" y="6945"/>
                    <a:pt x="11269" y="7091"/>
                    <a:pt x="11575" y="7160"/>
                  </a:cubicBezTo>
                  <a:cubicBezTo>
                    <a:pt x="11534" y="7475"/>
                    <a:pt x="11257" y="7788"/>
                    <a:pt x="10805" y="8042"/>
                  </a:cubicBezTo>
                  <a:cubicBezTo>
                    <a:pt x="10526" y="8201"/>
                    <a:pt x="10211" y="8279"/>
                    <a:pt x="9876" y="8279"/>
                  </a:cubicBezTo>
                  <a:cubicBezTo>
                    <a:pt x="9411" y="8279"/>
                    <a:pt x="8894" y="8117"/>
                    <a:pt x="8490" y="7841"/>
                  </a:cubicBezTo>
                  <a:cubicBezTo>
                    <a:pt x="8593" y="7551"/>
                    <a:pt x="8576" y="7224"/>
                    <a:pt x="8442" y="7029"/>
                  </a:cubicBezTo>
                  <a:cubicBezTo>
                    <a:pt x="8380" y="6935"/>
                    <a:pt x="8294" y="6886"/>
                    <a:pt x="8204" y="6886"/>
                  </a:cubicBezTo>
                  <a:cubicBezTo>
                    <a:pt x="8141" y="6886"/>
                    <a:pt x="8076" y="6910"/>
                    <a:pt x="8016" y="6959"/>
                  </a:cubicBezTo>
                  <a:cubicBezTo>
                    <a:pt x="7935" y="7018"/>
                    <a:pt x="7893" y="7104"/>
                    <a:pt x="7896" y="7202"/>
                  </a:cubicBezTo>
                  <a:cubicBezTo>
                    <a:pt x="7898" y="7400"/>
                    <a:pt x="8080" y="7648"/>
                    <a:pt x="8384" y="7869"/>
                  </a:cubicBezTo>
                  <a:cubicBezTo>
                    <a:pt x="8272" y="8131"/>
                    <a:pt x="7965" y="8544"/>
                    <a:pt x="7145" y="8608"/>
                  </a:cubicBezTo>
                  <a:cubicBezTo>
                    <a:pt x="7084" y="8611"/>
                    <a:pt x="7020" y="8614"/>
                    <a:pt x="6961" y="8614"/>
                  </a:cubicBezTo>
                  <a:cubicBezTo>
                    <a:pt x="5904" y="8614"/>
                    <a:pt x="5449" y="7866"/>
                    <a:pt x="5318" y="7601"/>
                  </a:cubicBezTo>
                  <a:cubicBezTo>
                    <a:pt x="5555" y="7283"/>
                    <a:pt x="5597" y="6934"/>
                    <a:pt x="5513" y="6761"/>
                  </a:cubicBezTo>
                  <a:cubicBezTo>
                    <a:pt x="5474" y="6683"/>
                    <a:pt x="5407" y="6639"/>
                    <a:pt x="5325" y="6639"/>
                  </a:cubicBezTo>
                  <a:cubicBezTo>
                    <a:pt x="5313" y="6639"/>
                    <a:pt x="5302" y="6640"/>
                    <a:pt x="5290" y="6641"/>
                  </a:cubicBezTo>
                  <a:cubicBezTo>
                    <a:pt x="5226" y="6650"/>
                    <a:pt x="5170" y="6692"/>
                    <a:pt x="5134" y="6759"/>
                  </a:cubicBezTo>
                  <a:cubicBezTo>
                    <a:pt x="5039" y="6934"/>
                    <a:pt x="5072" y="7263"/>
                    <a:pt x="5217" y="7590"/>
                  </a:cubicBezTo>
                  <a:cubicBezTo>
                    <a:pt x="4969" y="7896"/>
                    <a:pt x="4588" y="8062"/>
                    <a:pt x="4132" y="8062"/>
                  </a:cubicBezTo>
                  <a:cubicBezTo>
                    <a:pt x="4081" y="8062"/>
                    <a:pt x="4029" y="8060"/>
                    <a:pt x="3976" y="8056"/>
                  </a:cubicBezTo>
                  <a:cubicBezTo>
                    <a:pt x="3153" y="7994"/>
                    <a:pt x="2673" y="7397"/>
                    <a:pt x="2550" y="6823"/>
                  </a:cubicBezTo>
                  <a:cubicBezTo>
                    <a:pt x="2994" y="6742"/>
                    <a:pt x="3178" y="6482"/>
                    <a:pt x="3161" y="6270"/>
                  </a:cubicBezTo>
                  <a:cubicBezTo>
                    <a:pt x="3152" y="6103"/>
                    <a:pt x="3021" y="5992"/>
                    <a:pt x="2842" y="5992"/>
                  </a:cubicBezTo>
                  <a:cubicBezTo>
                    <a:pt x="2816" y="5992"/>
                    <a:pt x="2788" y="5995"/>
                    <a:pt x="2760" y="6000"/>
                  </a:cubicBezTo>
                  <a:cubicBezTo>
                    <a:pt x="2676" y="6016"/>
                    <a:pt x="2603" y="6064"/>
                    <a:pt x="2548" y="6142"/>
                  </a:cubicBezTo>
                  <a:cubicBezTo>
                    <a:pt x="2450" y="6279"/>
                    <a:pt x="2417" y="6502"/>
                    <a:pt x="2456" y="6753"/>
                  </a:cubicBezTo>
                  <a:cubicBezTo>
                    <a:pt x="2392" y="6760"/>
                    <a:pt x="2325" y="6764"/>
                    <a:pt x="2254" y="6764"/>
                  </a:cubicBezTo>
                  <a:cubicBezTo>
                    <a:pt x="2131" y="6764"/>
                    <a:pt x="1997" y="6753"/>
                    <a:pt x="1856" y="6728"/>
                  </a:cubicBezTo>
                  <a:cubicBezTo>
                    <a:pt x="1328" y="6641"/>
                    <a:pt x="1077" y="6298"/>
                    <a:pt x="957" y="6022"/>
                  </a:cubicBezTo>
                  <a:cubicBezTo>
                    <a:pt x="759" y="5584"/>
                    <a:pt x="782" y="5015"/>
                    <a:pt x="999" y="4649"/>
                  </a:cubicBezTo>
                  <a:cubicBezTo>
                    <a:pt x="1055" y="4675"/>
                    <a:pt x="1103" y="4689"/>
                    <a:pt x="1147" y="4691"/>
                  </a:cubicBezTo>
                  <a:cubicBezTo>
                    <a:pt x="1175" y="4691"/>
                    <a:pt x="1209" y="4694"/>
                    <a:pt x="1236" y="4694"/>
                  </a:cubicBezTo>
                  <a:cubicBezTo>
                    <a:pt x="1515" y="4694"/>
                    <a:pt x="1772" y="4563"/>
                    <a:pt x="1780" y="4418"/>
                  </a:cubicBezTo>
                  <a:cubicBezTo>
                    <a:pt x="1783" y="4370"/>
                    <a:pt x="1755" y="4278"/>
                    <a:pt x="1538" y="4256"/>
                  </a:cubicBezTo>
                  <a:cubicBezTo>
                    <a:pt x="1515" y="4254"/>
                    <a:pt x="1493" y="4252"/>
                    <a:pt x="1470" y="4252"/>
                  </a:cubicBezTo>
                  <a:cubicBezTo>
                    <a:pt x="1272" y="4252"/>
                    <a:pt x="1099" y="4352"/>
                    <a:pt x="966" y="4541"/>
                  </a:cubicBezTo>
                  <a:cubicBezTo>
                    <a:pt x="695" y="4398"/>
                    <a:pt x="282" y="4013"/>
                    <a:pt x="182" y="3489"/>
                  </a:cubicBezTo>
                  <a:cubicBezTo>
                    <a:pt x="98" y="3037"/>
                    <a:pt x="260" y="2591"/>
                    <a:pt x="665" y="2164"/>
                  </a:cubicBezTo>
                  <a:cubicBezTo>
                    <a:pt x="1100" y="1695"/>
                    <a:pt x="1524" y="1461"/>
                    <a:pt x="1926" y="1461"/>
                  </a:cubicBezTo>
                  <a:cubicBezTo>
                    <a:pt x="2263" y="1461"/>
                    <a:pt x="2506" y="1628"/>
                    <a:pt x="2654" y="1776"/>
                  </a:cubicBezTo>
                  <a:cubicBezTo>
                    <a:pt x="2626" y="1946"/>
                    <a:pt x="2620" y="2055"/>
                    <a:pt x="2620" y="2066"/>
                  </a:cubicBezTo>
                  <a:cubicBezTo>
                    <a:pt x="2620" y="2080"/>
                    <a:pt x="2651" y="2443"/>
                    <a:pt x="2871" y="2443"/>
                  </a:cubicBezTo>
                  <a:cubicBezTo>
                    <a:pt x="2902" y="2443"/>
                    <a:pt x="2933" y="2434"/>
                    <a:pt x="2966" y="2420"/>
                  </a:cubicBezTo>
                  <a:cubicBezTo>
                    <a:pt x="2988" y="2409"/>
                    <a:pt x="3016" y="2390"/>
                    <a:pt x="3027" y="2337"/>
                  </a:cubicBezTo>
                  <a:cubicBezTo>
                    <a:pt x="3053" y="2220"/>
                    <a:pt x="2955" y="1968"/>
                    <a:pt x="2746" y="1748"/>
                  </a:cubicBezTo>
                  <a:cubicBezTo>
                    <a:pt x="3014" y="253"/>
                    <a:pt x="3873" y="91"/>
                    <a:pt x="4227" y="91"/>
                  </a:cubicBezTo>
                  <a:close/>
                  <a:moveTo>
                    <a:pt x="4210" y="0"/>
                  </a:moveTo>
                  <a:cubicBezTo>
                    <a:pt x="3126" y="0"/>
                    <a:pt x="2773" y="1112"/>
                    <a:pt x="2662" y="1673"/>
                  </a:cubicBezTo>
                  <a:cubicBezTo>
                    <a:pt x="2500" y="1525"/>
                    <a:pt x="2249" y="1374"/>
                    <a:pt x="1914" y="1374"/>
                  </a:cubicBezTo>
                  <a:cubicBezTo>
                    <a:pt x="1493" y="1374"/>
                    <a:pt x="1047" y="1623"/>
                    <a:pt x="592" y="2105"/>
                  </a:cubicBezTo>
                  <a:cubicBezTo>
                    <a:pt x="168" y="2554"/>
                    <a:pt x="1" y="3026"/>
                    <a:pt x="90" y="3503"/>
                  </a:cubicBezTo>
                  <a:cubicBezTo>
                    <a:pt x="193" y="4052"/>
                    <a:pt x="625" y="4454"/>
                    <a:pt x="913" y="4610"/>
                  </a:cubicBezTo>
                  <a:cubicBezTo>
                    <a:pt x="687" y="4998"/>
                    <a:pt x="670" y="5595"/>
                    <a:pt x="871" y="6055"/>
                  </a:cubicBezTo>
                  <a:cubicBezTo>
                    <a:pt x="1002" y="6348"/>
                    <a:pt x="1273" y="6714"/>
                    <a:pt x="1833" y="6809"/>
                  </a:cubicBezTo>
                  <a:cubicBezTo>
                    <a:pt x="1982" y="6833"/>
                    <a:pt x="2121" y="6845"/>
                    <a:pt x="2251" y="6845"/>
                  </a:cubicBezTo>
                  <a:cubicBezTo>
                    <a:pt x="2326" y="6845"/>
                    <a:pt x="2398" y="6841"/>
                    <a:pt x="2467" y="6834"/>
                  </a:cubicBezTo>
                  <a:cubicBezTo>
                    <a:pt x="2592" y="7439"/>
                    <a:pt x="3100" y="8070"/>
                    <a:pt x="3968" y="8139"/>
                  </a:cubicBezTo>
                  <a:cubicBezTo>
                    <a:pt x="4022" y="8144"/>
                    <a:pt x="4075" y="8146"/>
                    <a:pt x="4128" y="8146"/>
                  </a:cubicBezTo>
                  <a:cubicBezTo>
                    <a:pt x="4597" y="8146"/>
                    <a:pt x="4993" y="7980"/>
                    <a:pt x="5259" y="7674"/>
                  </a:cubicBezTo>
                  <a:cubicBezTo>
                    <a:pt x="5416" y="7978"/>
                    <a:pt x="5901" y="8697"/>
                    <a:pt x="6961" y="8697"/>
                  </a:cubicBezTo>
                  <a:cubicBezTo>
                    <a:pt x="7004" y="8697"/>
                    <a:pt x="7045" y="8696"/>
                    <a:pt x="7087" y="8696"/>
                  </a:cubicBezTo>
                  <a:cubicBezTo>
                    <a:pt x="7107" y="8696"/>
                    <a:pt x="7128" y="8696"/>
                    <a:pt x="7148" y="8697"/>
                  </a:cubicBezTo>
                  <a:cubicBezTo>
                    <a:pt x="7996" y="8628"/>
                    <a:pt x="8328" y="8204"/>
                    <a:pt x="8454" y="7925"/>
                  </a:cubicBezTo>
                  <a:cubicBezTo>
                    <a:pt x="8869" y="8204"/>
                    <a:pt x="9394" y="8365"/>
                    <a:pt x="9876" y="8365"/>
                  </a:cubicBezTo>
                  <a:cubicBezTo>
                    <a:pt x="10228" y="8365"/>
                    <a:pt x="10552" y="8282"/>
                    <a:pt x="10842" y="8120"/>
                  </a:cubicBezTo>
                  <a:cubicBezTo>
                    <a:pt x="11439" y="7780"/>
                    <a:pt x="11617" y="7428"/>
                    <a:pt x="11654" y="7180"/>
                  </a:cubicBezTo>
                  <a:cubicBezTo>
                    <a:pt x="11790" y="7205"/>
                    <a:pt x="11930" y="7219"/>
                    <a:pt x="12064" y="7219"/>
                  </a:cubicBezTo>
                  <a:cubicBezTo>
                    <a:pt x="12281" y="7219"/>
                    <a:pt x="12596" y="7180"/>
                    <a:pt x="12839" y="7010"/>
                  </a:cubicBezTo>
                  <a:cubicBezTo>
                    <a:pt x="13341" y="6650"/>
                    <a:pt x="13634" y="6254"/>
                    <a:pt x="13704" y="5832"/>
                  </a:cubicBezTo>
                  <a:cubicBezTo>
                    <a:pt x="13771" y="5422"/>
                    <a:pt x="13634" y="4990"/>
                    <a:pt x="13308" y="4538"/>
                  </a:cubicBezTo>
                  <a:cubicBezTo>
                    <a:pt x="13166" y="4340"/>
                    <a:pt x="13012" y="4186"/>
                    <a:pt x="12859" y="4080"/>
                  </a:cubicBezTo>
                  <a:cubicBezTo>
                    <a:pt x="13143" y="3567"/>
                    <a:pt x="13154" y="2769"/>
                    <a:pt x="12504" y="2186"/>
                  </a:cubicBezTo>
                  <a:cubicBezTo>
                    <a:pt x="12232" y="1940"/>
                    <a:pt x="11931" y="1814"/>
                    <a:pt x="11640" y="1814"/>
                  </a:cubicBezTo>
                  <a:cubicBezTo>
                    <a:pt x="11552" y="1814"/>
                    <a:pt x="11465" y="1825"/>
                    <a:pt x="11380" y="1849"/>
                  </a:cubicBezTo>
                  <a:cubicBezTo>
                    <a:pt x="11355" y="1564"/>
                    <a:pt x="11216" y="827"/>
                    <a:pt x="10473" y="353"/>
                  </a:cubicBezTo>
                  <a:cubicBezTo>
                    <a:pt x="10270" y="225"/>
                    <a:pt x="10061" y="161"/>
                    <a:pt x="9840" y="161"/>
                  </a:cubicBezTo>
                  <a:cubicBezTo>
                    <a:pt x="9324" y="161"/>
                    <a:pt x="8872" y="509"/>
                    <a:pt x="8604" y="855"/>
                  </a:cubicBezTo>
                  <a:cubicBezTo>
                    <a:pt x="8454" y="593"/>
                    <a:pt x="8091" y="200"/>
                    <a:pt x="7268" y="71"/>
                  </a:cubicBezTo>
                  <a:cubicBezTo>
                    <a:pt x="7162" y="57"/>
                    <a:pt x="7062" y="46"/>
                    <a:pt x="6961" y="46"/>
                  </a:cubicBezTo>
                  <a:cubicBezTo>
                    <a:pt x="6252" y="46"/>
                    <a:pt x="5848" y="442"/>
                    <a:pt x="5653" y="719"/>
                  </a:cubicBezTo>
                  <a:cubicBezTo>
                    <a:pt x="5482" y="454"/>
                    <a:pt x="5098" y="57"/>
                    <a:pt x="4325" y="4"/>
                  </a:cubicBezTo>
                  <a:cubicBezTo>
                    <a:pt x="4286" y="2"/>
                    <a:pt x="4248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2510017" y="868788"/>
              <a:ext cx="51756" cy="51756"/>
            </a:xfrm>
            <a:custGeom>
              <a:avLst/>
              <a:gdLst/>
              <a:ahLst/>
              <a:cxnLst/>
              <a:rect l="l" t="t" r="r" b="b"/>
              <a:pathLst>
                <a:path w="1683" h="1683" extrusionOk="0">
                  <a:moveTo>
                    <a:pt x="840" y="1"/>
                  </a:moveTo>
                  <a:cubicBezTo>
                    <a:pt x="377" y="1"/>
                    <a:pt x="1" y="377"/>
                    <a:pt x="1" y="843"/>
                  </a:cubicBezTo>
                  <a:cubicBezTo>
                    <a:pt x="1" y="1306"/>
                    <a:pt x="377" y="1683"/>
                    <a:pt x="840" y="1683"/>
                  </a:cubicBezTo>
                  <a:cubicBezTo>
                    <a:pt x="1306" y="1683"/>
                    <a:pt x="1683" y="1306"/>
                    <a:pt x="1683" y="843"/>
                  </a:cubicBezTo>
                  <a:cubicBezTo>
                    <a:pt x="1683" y="377"/>
                    <a:pt x="1306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2522042" y="878475"/>
              <a:ext cx="30999" cy="29768"/>
            </a:xfrm>
            <a:custGeom>
              <a:avLst/>
              <a:gdLst/>
              <a:ahLst/>
              <a:cxnLst/>
              <a:rect l="l" t="t" r="r" b="b"/>
              <a:pathLst>
                <a:path w="1008" h="968" extrusionOk="0">
                  <a:moveTo>
                    <a:pt x="415" y="1"/>
                  </a:moveTo>
                  <a:cubicBezTo>
                    <a:pt x="339" y="1"/>
                    <a:pt x="360" y="308"/>
                    <a:pt x="349" y="338"/>
                  </a:cubicBezTo>
                  <a:cubicBezTo>
                    <a:pt x="341" y="375"/>
                    <a:pt x="39" y="548"/>
                    <a:pt x="39" y="548"/>
                  </a:cubicBezTo>
                  <a:cubicBezTo>
                    <a:pt x="1" y="611"/>
                    <a:pt x="76" y="626"/>
                    <a:pt x="163" y="626"/>
                  </a:cubicBezTo>
                  <a:cubicBezTo>
                    <a:pt x="231" y="626"/>
                    <a:pt x="306" y="617"/>
                    <a:pt x="339" y="617"/>
                  </a:cubicBezTo>
                  <a:cubicBezTo>
                    <a:pt x="343" y="617"/>
                    <a:pt x="346" y="617"/>
                    <a:pt x="349" y="617"/>
                  </a:cubicBezTo>
                  <a:cubicBezTo>
                    <a:pt x="400" y="628"/>
                    <a:pt x="595" y="968"/>
                    <a:pt x="679" y="968"/>
                  </a:cubicBezTo>
                  <a:cubicBezTo>
                    <a:pt x="683" y="968"/>
                    <a:pt x="686" y="967"/>
                    <a:pt x="689" y="966"/>
                  </a:cubicBezTo>
                  <a:cubicBezTo>
                    <a:pt x="770" y="938"/>
                    <a:pt x="698" y="587"/>
                    <a:pt x="740" y="556"/>
                  </a:cubicBezTo>
                  <a:cubicBezTo>
                    <a:pt x="779" y="522"/>
                    <a:pt x="1007" y="397"/>
                    <a:pt x="982" y="327"/>
                  </a:cubicBezTo>
                  <a:cubicBezTo>
                    <a:pt x="972" y="289"/>
                    <a:pt x="906" y="286"/>
                    <a:pt x="830" y="286"/>
                  </a:cubicBezTo>
                  <a:cubicBezTo>
                    <a:pt x="812" y="286"/>
                    <a:pt x="793" y="286"/>
                    <a:pt x="774" y="286"/>
                  </a:cubicBezTo>
                  <a:cubicBezTo>
                    <a:pt x="722" y="286"/>
                    <a:pt x="670" y="284"/>
                    <a:pt x="634" y="271"/>
                  </a:cubicBezTo>
                  <a:cubicBezTo>
                    <a:pt x="533" y="238"/>
                    <a:pt x="500" y="12"/>
                    <a:pt x="419" y="1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2698499" y="873494"/>
              <a:ext cx="51787" cy="51787"/>
            </a:xfrm>
            <a:custGeom>
              <a:avLst/>
              <a:gdLst/>
              <a:ahLst/>
              <a:cxnLst/>
              <a:rect l="l" t="t" r="r" b="b"/>
              <a:pathLst>
                <a:path w="1684" h="1684" extrusionOk="0">
                  <a:moveTo>
                    <a:pt x="843" y="1"/>
                  </a:moveTo>
                  <a:cubicBezTo>
                    <a:pt x="378" y="1"/>
                    <a:pt x="1" y="378"/>
                    <a:pt x="1" y="844"/>
                  </a:cubicBezTo>
                  <a:cubicBezTo>
                    <a:pt x="1" y="1307"/>
                    <a:pt x="378" y="1683"/>
                    <a:pt x="843" y="1683"/>
                  </a:cubicBezTo>
                  <a:cubicBezTo>
                    <a:pt x="1307" y="1683"/>
                    <a:pt x="1683" y="1307"/>
                    <a:pt x="1683" y="844"/>
                  </a:cubicBezTo>
                  <a:cubicBezTo>
                    <a:pt x="1683" y="378"/>
                    <a:pt x="1307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2708894" y="884011"/>
              <a:ext cx="33243" cy="30722"/>
            </a:xfrm>
            <a:custGeom>
              <a:avLst/>
              <a:gdLst/>
              <a:ahLst/>
              <a:cxnLst/>
              <a:rect l="l" t="t" r="r" b="b"/>
              <a:pathLst>
                <a:path w="1081" h="999" extrusionOk="0">
                  <a:moveTo>
                    <a:pt x="684" y="1"/>
                  </a:moveTo>
                  <a:cubicBezTo>
                    <a:pt x="613" y="1"/>
                    <a:pt x="507" y="260"/>
                    <a:pt x="489" y="284"/>
                  </a:cubicBezTo>
                  <a:cubicBezTo>
                    <a:pt x="466" y="309"/>
                    <a:pt x="118" y="342"/>
                    <a:pt x="118" y="342"/>
                  </a:cubicBezTo>
                  <a:cubicBezTo>
                    <a:pt x="0" y="418"/>
                    <a:pt x="324" y="507"/>
                    <a:pt x="377" y="538"/>
                  </a:cubicBezTo>
                  <a:cubicBezTo>
                    <a:pt x="422" y="568"/>
                    <a:pt x="455" y="993"/>
                    <a:pt x="539" y="998"/>
                  </a:cubicBezTo>
                  <a:cubicBezTo>
                    <a:pt x="540" y="998"/>
                    <a:pt x="541" y="998"/>
                    <a:pt x="542" y="998"/>
                  </a:cubicBezTo>
                  <a:cubicBezTo>
                    <a:pt x="625" y="998"/>
                    <a:pt x="707" y="660"/>
                    <a:pt x="757" y="647"/>
                  </a:cubicBezTo>
                  <a:cubicBezTo>
                    <a:pt x="804" y="633"/>
                    <a:pt x="1063" y="616"/>
                    <a:pt x="1075" y="543"/>
                  </a:cubicBezTo>
                  <a:cubicBezTo>
                    <a:pt x="1080" y="465"/>
                    <a:pt x="854" y="418"/>
                    <a:pt x="776" y="342"/>
                  </a:cubicBezTo>
                  <a:cubicBezTo>
                    <a:pt x="701" y="270"/>
                    <a:pt x="762" y="47"/>
                    <a:pt x="698" y="5"/>
                  </a:cubicBezTo>
                  <a:cubicBezTo>
                    <a:pt x="693" y="2"/>
                    <a:pt x="689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2537818" y="914271"/>
              <a:ext cx="85584" cy="283999"/>
            </a:xfrm>
            <a:custGeom>
              <a:avLst/>
              <a:gdLst/>
              <a:ahLst/>
              <a:cxnLst/>
              <a:rect l="l" t="t" r="r" b="b"/>
              <a:pathLst>
                <a:path w="2783" h="9235" extrusionOk="0">
                  <a:moveTo>
                    <a:pt x="2782" y="0"/>
                  </a:moveTo>
                  <a:lnTo>
                    <a:pt x="2782" y="0"/>
                  </a:lnTo>
                  <a:cubicBezTo>
                    <a:pt x="2391" y="6"/>
                    <a:pt x="2051" y="34"/>
                    <a:pt x="1775" y="67"/>
                  </a:cubicBezTo>
                  <a:cubicBezTo>
                    <a:pt x="1429" y="1989"/>
                    <a:pt x="308" y="7652"/>
                    <a:pt x="1" y="9192"/>
                  </a:cubicBezTo>
                  <a:cubicBezTo>
                    <a:pt x="556" y="9201"/>
                    <a:pt x="1214" y="9215"/>
                    <a:pt x="1912" y="9234"/>
                  </a:cubicBezTo>
                  <a:cubicBezTo>
                    <a:pt x="2043" y="7630"/>
                    <a:pt x="2528" y="1805"/>
                    <a:pt x="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2464965" y="916332"/>
              <a:ext cx="127438" cy="282216"/>
            </a:xfrm>
            <a:custGeom>
              <a:avLst/>
              <a:gdLst/>
              <a:ahLst/>
              <a:cxnLst/>
              <a:rect l="l" t="t" r="r" b="b"/>
              <a:pathLst>
                <a:path w="4144" h="9177" extrusionOk="0">
                  <a:moveTo>
                    <a:pt x="4144" y="0"/>
                  </a:moveTo>
                  <a:cubicBezTo>
                    <a:pt x="3622" y="64"/>
                    <a:pt x="3313" y="151"/>
                    <a:pt x="3313" y="151"/>
                  </a:cubicBezTo>
                  <a:cubicBezTo>
                    <a:pt x="3313" y="151"/>
                    <a:pt x="0" y="9176"/>
                    <a:pt x="892" y="9176"/>
                  </a:cubicBezTo>
                  <a:cubicBezTo>
                    <a:pt x="901" y="9176"/>
                    <a:pt x="911" y="9175"/>
                    <a:pt x="922" y="9173"/>
                  </a:cubicBezTo>
                  <a:cubicBezTo>
                    <a:pt x="1103" y="9138"/>
                    <a:pt x="1508" y="9124"/>
                    <a:pt x="2053" y="9124"/>
                  </a:cubicBezTo>
                  <a:cubicBezTo>
                    <a:pt x="2154" y="9124"/>
                    <a:pt x="2260" y="9125"/>
                    <a:pt x="2370" y="9125"/>
                  </a:cubicBezTo>
                  <a:cubicBezTo>
                    <a:pt x="2677" y="7580"/>
                    <a:pt x="3798" y="1919"/>
                    <a:pt x="4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2648834" y="915040"/>
              <a:ext cx="69347" cy="286398"/>
            </a:xfrm>
            <a:custGeom>
              <a:avLst/>
              <a:gdLst/>
              <a:ahLst/>
              <a:cxnLst/>
              <a:rect l="l" t="t" r="r" b="b"/>
              <a:pathLst>
                <a:path w="2255" h="9313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1906"/>
                    <a:pt x="107" y="7494"/>
                    <a:pt x="126" y="9262"/>
                  </a:cubicBezTo>
                  <a:cubicBezTo>
                    <a:pt x="896" y="9287"/>
                    <a:pt x="1638" y="9304"/>
                    <a:pt x="2255" y="9313"/>
                  </a:cubicBezTo>
                  <a:cubicBezTo>
                    <a:pt x="2054" y="7948"/>
                    <a:pt x="1164" y="1975"/>
                    <a:pt x="810" y="101"/>
                  </a:cubicBezTo>
                  <a:cubicBezTo>
                    <a:pt x="525" y="53"/>
                    <a:pt x="257" y="2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2673713" y="918023"/>
              <a:ext cx="101514" cy="283323"/>
            </a:xfrm>
            <a:custGeom>
              <a:avLst/>
              <a:gdLst/>
              <a:ahLst/>
              <a:cxnLst/>
              <a:rect l="l" t="t" r="r" b="b"/>
              <a:pathLst>
                <a:path w="3301" h="9213" extrusionOk="0">
                  <a:moveTo>
                    <a:pt x="1" y="1"/>
                  </a:moveTo>
                  <a:lnTo>
                    <a:pt x="1" y="1"/>
                  </a:lnTo>
                  <a:cubicBezTo>
                    <a:pt x="355" y="1873"/>
                    <a:pt x="1245" y="7849"/>
                    <a:pt x="1446" y="9210"/>
                  </a:cubicBezTo>
                  <a:cubicBezTo>
                    <a:pt x="1585" y="9212"/>
                    <a:pt x="1717" y="9212"/>
                    <a:pt x="1843" y="9212"/>
                  </a:cubicBezTo>
                  <a:cubicBezTo>
                    <a:pt x="2569" y="9212"/>
                    <a:pt x="3055" y="9184"/>
                    <a:pt x="3103" y="9112"/>
                  </a:cubicBezTo>
                  <a:cubicBezTo>
                    <a:pt x="3301" y="8819"/>
                    <a:pt x="1189" y="263"/>
                    <a:pt x="665" y="138"/>
                  </a:cubicBezTo>
                  <a:cubicBezTo>
                    <a:pt x="439" y="82"/>
                    <a:pt x="215" y="3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2596493" y="914241"/>
              <a:ext cx="56062" cy="285660"/>
            </a:xfrm>
            <a:custGeom>
              <a:avLst/>
              <a:gdLst/>
              <a:ahLst/>
              <a:cxnLst/>
              <a:rect l="l" t="t" r="r" b="b"/>
              <a:pathLst>
                <a:path w="1823" h="9289" extrusionOk="0">
                  <a:moveTo>
                    <a:pt x="968" y="1"/>
                  </a:moveTo>
                  <a:cubicBezTo>
                    <a:pt x="936" y="1"/>
                    <a:pt x="903" y="1"/>
                    <a:pt x="871" y="1"/>
                  </a:cubicBezTo>
                  <a:cubicBezTo>
                    <a:pt x="620" y="1806"/>
                    <a:pt x="132" y="7631"/>
                    <a:pt x="1" y="9235"/>
                  </a:cubicBezTo>
                  <a:cubicBezTo>
                    <a:pt x="595" y="9255"/>
                    <a:pt x="1220" y="9274"/>
                    <a:pt x="1823" y="9288"/>
                  </a:cubicBezTo>
                  <a:cubicBezTo>
                    <a:pt x="1806" y="7525"/>
                    <a:pt x="1750" y="1932"/>
                    <a:pt x="1697" y="26"/>
                  </a:cubicBezTo>
                  <a:cubicBezTo>
                    <a:pt x="1441" y="9"/>
                    <a:pt x="1197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2547505" y="912918"/>
              <a:ext cx="175904" cy="36534"/>
            </a:xfrm>
            <a:custGeom>
              <a:avLst/>
              <a:gdLst/>
              <a:ahLst/>
              <a:cxnLst/>
              <a:rect l="l" t="t" r="r" b="b"/>
              <a:pathLst>
                <a:path w="5720" h="1188" extrusionOk="0">
                  <a:moveTo>
                    <a:pt x="2410" y="0"/>
                  </a:moveTo>
                  <a:cubicBezTo>
                    <a:pt x="1483" y="0"/>
                    <a:pt x="633" y="104"/>
                    <a:pt x="263" y="331"/>
                  </a:cubicBezTo>
                  <a:cubicBezTo>
                    <a:pt x="154" y="398"/>
                    <a:pt x="93" y="474"/>
                    <a:pt x="71" y="557"/>
                  </a:cubicBezTo>
                  <a:cubicBezTo>
                    <a:pt x="1" y="864"/>
                    <a:pt x="297" y="1090"/>
                    <a:pt x="311" y="1101"/>
                  </a:cubicBezTo>
                  <a:cubicBezTo>
                    <a:pt x="316" y="1106"/>
                    <a:pt x="324" y="1109"/>
                    <a:pt x="331" y="1109"/>
                  </a:cubicBezTo>
                  <a:cubicBezTo>
                    <a:pt x="345" y="1109"/>
                    <a:pt x="360" y="1101"/>
                    <a:pt x="369" y="1090"/>
                  </a:cubicBezTo>
                  <a:cubicBezTo>
                    <a:pt x="380" y="1074"/>
                    <a:pt x="375" y="1046"/>
                    <a:pt x="358" y="1032"/>
                  </a:cubicBezTo>
                  <a:cubicBezTo>
                    <a:pt x="355" y="1032"/>
                    <a:pt x="93" y="825"/>
                    <a:pt x="152" y="574"/>
                  </a:cubicBezTo>
                  <a:cubicBezTo>
                    <a:pt x="165" y="516"/>
                    <a:pt x="218" y="457"/>
                    <a:pt x="305" y="404"/>
                  </a:cubicBezTo>
                  <a:cubicBezTo>
                    <a:pt x="650" y="191"/>
                    <a:pt x="1494" y="81"/>
                    <a:pt x="2435" y="81"/>
                  </a:cubicBezTo>
                  <a:cubicBezTo>
                    <a:pt x="3244" y="81"/>
                    <a:pt x="4125" y="162"/>
                    <a:pt x="4824" y="329"/>
                  </a:cubicBezTo>
                  <a:cubicBezTo>
                    <a:pt x="5511" y="491"/>
                    <a:pt x="5620" y="652"/>
                    <a:pt x="5622" y="733"/>
                  </a:cubicBezTo>
                  <a:cubicBezTo>
                    <a:pt x="5631" y="895"/>
                    <a:pt x="5251" y="1060"/>
                    <a:pt x="5117" y="1104"/>
                  </a:cubicBezTo>
                  <a:cubicBezTo>
                    <a:pt x="5098" y="1113"/>
                    <a:pt x="5084" y="1138"/>
                    <a:pt x="5089" y="1157"/>
                  </a:cubicBezTo>
                  <a:cubicBezTo>
                    <a:pt x="5092" y="1174"/>
                    <a:pt x="5112" y="1185"/>
                    <a:pt x="5129" y="1185"/>
                  </a:cubicBezTo>
                  <a:cubicBezTo>
                    <a:pt x="5133" y="1185"/>
                    <a:pt x="5135" y="1184"/>
                    <a:pt x="5138" y="1184"/>
                  </a:cubicBezTo>
                  <a:cubicBezTo>
                    <a:pt x="5141" y="1184"/>
                    <a:pt x="5144" y="1185"/>
                    <a:pt x="5148" y="1188"/>
                  </a:cubicBezTo>
                  <a:cubicBezTo>
                    <a:pt x="5209" y="1168"/>
                    <a:pt x="5720" y="990"/>
                    <a:pt x="5712" y="733"/>
                  </a:cubicBezTo>
                  <a:cubicBezTo>
                    <a:pt x="5703" y="544"/>
                    <a:pt x="5421" y="384"/>
                    <a:pt x="4847" y="248"/>
                  </a:cubicBezTo>
                  <a:cubicBezTo>
                    <a:pt x="4176" y="88"/>
                    <a:pt x="3260" y="0"/>
                    <a:pt x="2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2554885" y="839020"/>
              <a:ext cx="159329" cy="48866"/>
            </a:xfrm>
            <a:custGeom>
              <a:avLst/>
              <a:gdLst/>
              <a:ahLst/>
              <a:cxnLst/>
              <a:rect l="l" t="t" r="r" b="b"/>
              <a:pathLst>
                <a:path w="5181" h="1589" extrusionOk="0">
                  <a:moveTo>
                    <a:pt x="894" y="1"/>
                  </a:moveTo>
                  <a:cubicBezTo>
                    <a:pt x="894" y="1"/>
                    <a:pt x="1" y="1155"/>
                    <a:pt x="1259" y="1317"/>
                  </a:cubicBezTo>
                  <a:cubicBezTo>
                    <a:pt x="1325" y="1326"/>
                    <a:pt x="1385" y="1330"/>
                    <a:pt x="1441" y="1330"/>
                  </a:cubicBezTo>
                  <a:cubicBezTo>
                    <a:pt x="1573" y="1330"/>
                    <a:pt x="1677" y="1307"/>
                    <a:pt x="1757" y="1270"/>
                  </a:cubicBezTo>
                  <a:lnTo>
                    <a:pt x="1757" y="1270"/>
                  </a:lnTo>
                  <a:cubicBezTo>
                    <a:pt x="1848" y="1445"/>
                    <a:pt x="2046" y="1588"/>
                    <a:pt x="2413" y="1588"/>
                  </a:cubicBezTo>
                  <a:cubicBezTo>
                    <a:pt x="2464" y="1588"/>
                    <a:pt x="2518" y="1585"/>
                    <a:pt x="2576" y="1580"/>
                  </a:cubicBezTo>
                  <a:cubicBezTo>
                    <a:pt x="3000" y="1537"/>
                    <a:pt x="3255" y="1309"/>
                    <a:pt x="3385" y="1077"/>
                  </a:cubicBezTo>
                  <a:lnTo>
                    <a:pt x="3385" y="1077"/>
                  </a:lnTo>
                  <a:cubicBezTo>
                    <a:pt x="3496" y="1143"/>
                    <a:pt x="3662" y="1187"/>
                    <a:pt x="3894" y="1187"/>
                  </a:cubicBezTo>
                  <a:cubicBezTo>
                    <a:pt x="3963" y="1187"/>
                    <a:pt x="4038" y="1183"/>
                    <a:pt x="4119" y="1175"/>
                  </a:cubicBezTo>
                  <a:cubicBezTo>
                    <a:pt x="5043" y="1080"/>
                    <a:pt x="5180" y="30"/>
                    <a:pt x="4377" y="30"/>
                  </a:cubicBezTo>
                  <a:cubicBezTo>
                    <a:pt x="4334" y="30"/>
                    <a:pt x="4289" y="33"/>
                    <a:pt x="4241" y="40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2567494" y="837544"/>
              <a:ext cx="140231" cy="51695"/>
            </a:xfrm>
            <a:custGeom>
              <a:avLst/>
              <a:gdLst/>
              <a:ahLst/>
              <a:cxnLst/>
              <a:rect l="l" t="t" r="r" b="b"/>
              <a:pathLst>
                <a:path w="4560" h="1681" extrusionOk="0">
                  <a:moveTo>
                    <a:pt x="3011" y="618"/>
                  </a:moveTo>
                  <a:cubicBezTo>
                    <a:pt x="3042" y="640"/>
                    <a:pt x="3061" y="746"/>
                    <a:pt x="3019" y="905"/>
                  </a:cubicBezTo>
                  <a:cubicBezTo>
                    <a:pt x="3008" y="958"/>
                    <a:pt x="2986" y="1011"/>
                    <a:pt x="2961" y="1064"/>
                  </a:cubicBezTo>
                  <a:cubicBezTo>
                    <a:pt x="2902" y="1022"/>
                    <a:pt x="2869" y="972"/>
                    <a:pt x="2849" y="924"/>
                  </a:cubicBezTo>
                  <a:cubicBezTo>
                    <a:pt x="2810" y="816"/>
                    <a:pt x="2858" y="696"/>
                    <a:pt x="2961" y="632"/>
                  </a:cubicBezTo>
                  <a:cubicBezTo>
                    <a:pt x="2975" y="620"/>
                    <a:pt x="2986" y="618"/>
                    <a:pt x="2997" y="618"/>
                  </a:cubicBezTo>
                  <a:close/>
                  <a:moveTo>
                    <a:pt x="1452" y="757"/>
                  </a:moveTo>
                  <a:cubicBezTo>
                    <a:pt x="1460" y="757"/>
                    <a:pt x="1466" y="760"/>
                    <a:pt x="1468" y="765"/>
                  </a:cubicBezTo>
                  <a:cubicBezTo>
                    <a:pt x="1521" y="802"/>
                    <a:pt x="1566" y="947"/>
                    <a:pt x="1516" y="1086"/>
                  </a:cubicBezTo>
                  <a:cubicBezTo>
                    <a:pt x="1493" y="1139"/>
                    <a:pt x="1452" y="1209"/>
                    <a:pt x="1365" y="1262"/>
                  </a:cubicBezTo>
                  <a:cubicBezTo>
                    <a:pt x="1284" y="1064"/>
                    <a:pt x="1343" y="844"/>
                    <a:pt x="1424" y="771"/>
                  </a:cubicBezTo>
                  <a:cubicBezTo>
                    <a:pt x="1435" y="760"/>
                    <a:pt x="1446" y="757"/>
                    <a:pt x="1452" y="757"/>
                  </a:cubicBezTo>
                  <a:close/>
                  <a:moveTo>
                    <a:pt x="481" y="1"/>
                  </a:moveTo>
                  <a:cubicBezTo>
                    <a:pt x="468" y="1"/>
                    <a:pt x="455" y="6"/>
                    <a:pt x="447" y="18"/>
                  </a:cubicBezTo>
                  <a:cubicBezTo>
                    <a:pt x="431" y="40"/>
                    <a:pt x="1" y="606"/>
                    <a:pt x="171" y="1017"/>
                  </a:cubicBezTo>
                  <a:cubicBezTo>
                    <a:pt x="260" y="1231"/>
                    <a:pt x="486" y="1360"/>
                    <a:pt x="841" y="1404"/>
                  </a:cubicBezTo>
                  <a:cubicBezTo>
                    <a:pt x="911" y="1413"/>
                    <a:pt x="974" y="1417"/>
                    <a:pt x="1032" y="1417"/>
                  </a:cubicBezTo>
                  <a:cubicBezTo>
                    <a:pt x="1154" y="1417"/>
                    <a:pt x="1250" y="1399"/>
                    <a:pt x="1326" y="1371"/>
                  </a:cubicBezTo>
                  <a:cubicBezTo>
                    <a:pt x="1413" y="1513"/>
                    <a:pt x="1597" y="1681"/>
                    <a:pt x="2001" y="1681"/>
                  </a:cubicBezTo>
                  <a:cubicBezTo>
                    <a:pt x="2054" y="1681"/>
                    <a:pt x="2116" y="1678"/>
                    <a:pt x="2166" y="1661"/>
                  </a:cubicBezTo>
                  <a:cubicBezTo>
                    <a:pt x="2576" y="1625"/>
                    <a:pt x="2841" y="1413"/>
                    <a:pt x="2986" y="1173"/>
                  </a:cubicBezTo>
                  <a:cubicBezTo>
                    <a:pt x="3093" y="1226"/>
                    <a:pt x="3250" y="1270"/>
                    <a:pt x="3478" y="1270"/>
                  </a:cubicBezTo>
                  <a:cubicBezTo>
                    <a:pt x="3548" y="1270"/>
                    <a:pt x="3625" y="1266"/>
                    <a:pt x="3709" y="1256"/>
                  </a:cubicBezTo>
                  <a:cubicBezTo>
                    <a:pt x="4071" y="1220"/>
                    <a:pt x="4356" y="1031"/>
                    <a:pt x="4479" y="754"/>
                  </a:cubicBezTo>
                  <a:cubicBezTo>
                    <a:pt x="4559" y="570"/>
                    <a:pt x="4545" y="372"/>
                    <a:pt x="4439" y="233"/>
                  </a:cubicBezTo>
                  <a:cubicBezTo>
                    <a:pt x="4343" y="99"/>
                    <a:pt x="4173" y="28"/>
                    <a:pt x="3960" y="28"/>
                  </a:cubicBezTo>
                  <a:cubicBezTo>
                    <a:pt x="3915" y="28"/>
                    <a:pt x="3868" y="31"/>
                    <a:pt x="3820" y="37"/>
                  </a:cubicBezTo>
                  <a:cubicBezTo>
                    <a:pt x="3798" y="37"/>
                    <a:pt x="3781" y="60"/>
                    <a:pt x="3784" y="82"/>
                  </a:cubicBezTo>
                  <a:cubicBezTo>
                    <a:pt x="3784" y="103"/>
                    <a:pt x="3803" y="119"/>
                    <a:pt x="3826" y="119"/>
                  </a:cubicBezTo>
                  <a:cubicBezTo>
                    <a:pt x="3828" y="119"/>
                    <a:pt x="3829" y="118"/>
                    <a:pt x="3831" y="118"/>
                  </a:cubicBezTo>
                  <a:cubicBezTo>
                    <a:pt x="3880" y="111"/>
                    <a:pt x="3927" y="108"/>
                    <a:pt x="3971" y="108"/>
                  </a:cubicBezTo>
                  <a:cubicBezTo>
                    <a:pt x="4153" y="108"/>
                    <a:pt x="4292" y="167"/>
                    <a:pt x="4375" y="277"/>
                  </a:cubicBezTo>
                  <a:cubicBezTo>
                    <a:pt x="4462" y="392"/>
                    <a:pt x="4473" y="556"/>
                    <a:pt x="4403" y="718"/>
                  </a:cubicBezTo>
                  <a:cubicBezTo>
                    <a:pt x="4294" y="969"/>
                    <a:pt x="4032" y="1137"/>
                    <a:pt x="3700" y="1170"/>
                  </a:cubicBezTo>
                  <a:cubicBezTo>
                    <a:pt x="3618" y="1179"/>
                    <a:pt x="3542" y="1184"/>
                    <a:pt x="3473" y="1184"/>
                  </a:cubicBezTo>
                  <a:cubicBezTo>
                    <a:pt x="3277" y="1184"/>
                    <a:pt x="3131" y="1149"/>
                    <a:pt x="3028" y="1097"/>
                  </a:cubicBezTo>
                  <a:cubicBezTo>
                    <a:pt x="3056" y="1039"/>
                    <a:pt x="3078" y="977"/>
                    <a:pt x="3095" y="919"/>
                  </a:cubicBezTo>
                  <a:cubicBezTo>
                    <a:pt x="3139" y="746"/>
                    <a:pt x="3125" y="595"/>
                    <a:pt x="3053" y="542"/>
                  </a:cubicBezTo>
                  <a:cubicBezTo>
                    <a:pt x="3041" y="533"/>
                    <a:pt x="3019" y="522"/>
                    <a:pt x="2990" y="522"/>
                  </a:cubicBezTo>
                  <a:cubicBezTo>
                    <a:pt x="2967" y="522"/>
                    <a:pt x="2939" y="529"/>
                    <a:pt x="2908" y="551"/>
                  </a:cubicBezTo>
                  <a:cubicBezTo>
                    <a:pt x="2777" y="637"/>
                    <a:pt x="2718" y="802"/>
                    <a:pt x="2766" y="944"/>
                  </a:cubicBezTo>
                  <a:cubicBezTo>
                    <a:pt x="2780" y="986"/>
                    <a:pt x="2819" y="1064"/>
                    <a:pt x="2916" y="1134"/>
                  </a:cubicBezTo>
                  <a:cubicBezTo>
                    <a:pt x="2782" y="1349"/>
                    <a:pt x="2540" y="1544"/>
                    <a:pt x="2160" y="1583"/>
                  </a:cubicBezTo>
                  <a:cubicBezTo>
                    <a:pt x="2103" y="1589"/>
                    <a:pt x="2049" y="1592"/>
                    <a:pt x="1997" y="1592"/>
                  </a:cubicBezTo>
                  <a:cubicBezTo>
                    <a:pt x="1711" y="1592"/>
                    <a:pt x="1505" y="1502"/>
                    <a:pt x="1399" y="1332"/>
                  </a:cubicBezTo>
                  <a:cubicBezTo>
                    <a:pt x="1510" y="1268"/>
                    <a:pt x="1563" y="1178"/>
                    <a:pt x="1591" y="1111"/>
                  </a:cubicBezTo>
                  <a:cubicBezTo>
                    <a:pt x="1658" y="938"/>
                    <a:pt x="1602" y="752"/>
                    <a:pt x="1513" y="690"/>
                  </a:cubicBezTo>
                  <a:cubicBezTo>
                    <a:pt x="1492" y="677"/>
                    <a:pt x="1469" y="670"/>
                    <a:pt x="1447" y="670"/>
                  </a:cubicBezTo>
                  <a:cubicBezTo>
                    <a:pt x="1418" y="670"/>
                    <a:pt x="1390" y="681"/>
                    <a:pt x="1365" y="704"/>
                  </a:cubicBezTo>
                  <a:cubicBezTo>
                    <a:pt x="1248" y="805"/>
                    <a:pt x="1195" y="1067"/>
                    <a:pt x="1287" y="1293"/>
                  </a:cubicBezTo>
                  <a:cubicBezTo>
                    <a:pt x="1221" y="1318"/>
                    <a:pt x="1139" y="1333"/>
                    <a:pt x="1035" y="1333"/>
                  </a:cubicBezTo>
                  <a:cubicBezTo>
                    <a:pt x="980" y="1333"/>
                    <a:pt x="920" y="1329"/>
                    <a:pt x="852" y="1321"/>
                  </a:cubicBezTo>
                  <a:cubicBezTo>
                    <a:pt x="528" y="1279"/>
                    <a:pt x="322" y="1167"/>
                    <a:pt x="249" y="986"/>
                  </a:cubicBezTo>
                  <a:cubicBezTo>
                    <a:pt x="96" y="618"/>
                    <a:pt x="509" y="76"/>
                    <a:pt x="514" y="68"/>
                  </a:cubicBezTo>
                  <a:cubicBezTo>
                    <a:pt x="528" y="51"/>
                    <a:pt x="525" y="23"/>
                    <a:pt x="506" y="9"/>
                  </a:cubicBezTo>
                  <a:cubicBezTo>
                    <a:pt x="499" y="4"/>
                    <a:pt x="490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2672083" y="916762"/>
              <a:ext cx="47574" cy="285967"/>
            </a:xfrm>
            <a:custGeom>
              <a:avLst/>
              <a:gdLst/>
              <a:ahLst/>
              <a:cxnLst/>
              <a:rect l="l" t="t" r="r" b="b"/>
              <a:pathLst>
                <a:path w="1547" h="9299" extrusionOk="0">
                  <a:moveTo>
                    <a:pt x="48" y="0"/>
                  </a:moveTo>
                  <a:cubicBezTo>
                    <a:pt x="43" y="0"/>
                    <a:pt x="39" y="1"/>
                    <a:pt x="34" y="3"/>
                  </a:cubicBezTo>
                  <a:cubicBezTo>
                    <a:pt x="15" y="14"/>
                    <a:pt x="1" y="39"/>
                    <a:pt x="12" y="59"/>
                  </a:cubicBezTo>
                  <a:cubicBezTo>
                    <a:pt x="294" y="739"/>
                    <a:pt x="1443" y="9178"/>
                    <a:pt x="1457" y="9262"/>
                  </a:cubicBezTo>
                  <a:cubicBezTo>
                    <a:pt x="1460" y="9279"/>
                    <a:pt x="1479" y="9298"/>
                    <a:pt x="1499" y="9298"/>
                  </a:cubicBezTo>
                  <a:lnTo>
                    <a:pt x="1507" y="9298"/>
                  </a:lnTo>
                  <a:cubicBezTo>
                    <a:pt x="1527" y="9293"/>
                    <a:pt x="1546" y="9273"/>
                    <a:pt x="1541" y="9248"/>
                  </a:cubicBezTo>
                  <a:cubicBezTo>
                    <a:pt x="1493" y="8902"/>
                    <a:pt x="377" y="720"/>
                    <a:pt x="90" y="28"/>
                  </a:cubicBezTo>
                  <a:cubicBezTo>
                    <a:pt x="83" y="12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2647112" y="913656"/>
              <a:ext cx="6981" cy="287536"/>
            </a:xfrm>
            <a:custGeom>
              <a:avLst/>
              <a:gdLst/>
              <a:ahLst/>
              <a:cxnLst/>
              <a:rect l="l" t="t" r="r" b="b"/>
              <a:pathLst>
                <a:path w="227" h="9350" extrusionOk="0">
                  <a:moveTo>
                    <a:pt x="59" y="1"/>
                  </a:moveTo>
                  <a:cubicBezTo>
                    <a:pt x="34" y="1"/>
                    <a:pt x="12" y="17"/>
                    <a:pt x="12" y="42"/>
                  </a:cubicBezTo>
                  <a:cubicBezTo>
                    <a:pt x="1" y="467"/>
                    <a:pt x="132" y="8945"/>
                    <a:pt x="140" y="9307"/>
                  </a:cubicBezTo>
                  <a:cubicBezTo>
                    <a:pt x="140" y="9332"/>
                    <a:pt x="157" y="9349"/>
                    <a:pt x="179" y="9349"/>
                  </a:cubicBezTo>
                  <a:cubicBezTo>
                    <a:pt x="202" y="9349"/>
                    <a:pt x="218" y="9332"/>
                    <a:pt x="227" y="9305"/>
                  </a:cubicBezTo>
                  <a:cubicBezTo>
                    <a:pt x="221" y="9218"/>
                    <a:pt x="82" y="467"/>
                    <a:pt x="101" y="45"/>
                  </a:cubicBezTo>
                  <a:cubicBezTo>
                    <a:pt x="101" y="20"/>
                    <a:pt x="82" y="3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2595048" y="912949"/>
              <a:ext cx="29615" cy="286613"/>
            </a:xfrm>
            <a:custGeom>
              <a:avLst/>
              <a:gdLst/>
              <a:ahLst/>
              <a:cxnLst/>
              <a:rect l="l" t="t" r="r" b="b"/>
              <a:pathLst>
                <a:path w="963" h="9320" extrusionOk="0">
                  <a:moveTo>
                    <a:pt x="915" y="0"/>
                  </a:moveTo>
                  <a:cubicBezTo>
                    <a:pt x="898" y="0"/>
                    <a:pt x="881" y="13"/>
                    <a:pt x="876" y="35"/>
                  </a:cubicBezTo>
                  <a:cubicBezTo>
                    <a:pt x="812" y="322"/>
                    <a:pt x="39" y="8909"/>
                    <a:pt x="3" y="9275"/>
                  </a:cubicBezTo>
                  <a:cubicBezTo>
                    <a:pt x="0" y="9297"/>
                    <a:pt x="20" y="9316"/>
                    <a:pt x="42" y="9319"/>
                  </a:cubicBezTo>
                  <a:lnTo>
                    <a:pt x="48" y="9319"/>
                  </a:lnTo>
                  <a:cubicBezTo>
                    <a:pt x="70" y="9319"/>
                    <a:pt x="90" y="9302"/>
                    <a:pt x="87" y="9277"/>
                  </a:cubicBezTo>
                  <a:cubicBezTo>
                    <a:pt x="95" y="9191"/>
                    <a:pt x="896" y="333"/>
                    <a:pt x="957" y="52"/>
                  </a:cubicBezTo>
                  <a:cubicBezTo>
                    <a:pt x="963" y="29"/>
                    <a:pt x="949" y="10"/>
                    <a:pt x="924" y="1"/>
                  </a:cubicBezTo>
                  <a:cubicBezTo>
                    <a:pt x="921" y="0"/>
                    <a:pt x="918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2536188" y="915009"/>
              <a:ext cx="57415" cy="283261"/>
            </a:xfrm>
            <a:custGeom>
              <a:avLst/>
              <a:gdLst/>
              <a:ahLst/>
              <a:cxnLst/>
              <a:rect l="l" t="t" r="r" b="b"/>
              <a:pathLst>
                <a:path w="1867" h="9211" extrusionOk="0">
                  <a:moveTo>
                    <a:pt x="1822" y="1"/>
                  </a:moveTo>
                  <a:cubicBezTo>
                    <a:pt x="1802" y="1"/>
                    <a:pt x="1783" y="15"/>
                    <a:pt x="1778" y="38"/>
                  </a:cubicBezTo>
                  <a:lnTo>
                    <a:pt x="3" y="9163"/>
                  </a:lnTo>
                  <a:cubicBezTo>
                    <a:pt x="1" y="9182"/>
                    <a:pt x="15" y="9208"/>
                    <a:pt x="40" y="9210"/>
                  </a:cubicBezTo>
                  <a:lnTo>
                    <a:pt x="51" y="9210"/>
                  </a:lnTo>
                  <a:cubicBezTo>
                    <a:pt x="70" y="9210"/>
                    <a:pt x="87" y="9196"/>
                    <a:pt x="87" y="9177"/>
                  </a:cubicBezTo>
                  <a:lnTo>
                    <a:pt x="1861" y="51"/>
                  </a:lnTo>
                  <a:cubicBezTo>
                    <a:pt x="1867" y="29"/>
                    <a:pt x="1853" y="4"/>
                    <a:pt x="1828" y="1"/>
                  </a:cubicBezTo>
                  <a:cubicBezTo>
                    <a:pt x="1826" y="1"/>
                    <a:pt x="1824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691" y="259884"/>
            <a:ext cx="8651852" cy="454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 этап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Собрав все части карты дети выходят на прогулку. Дошкольники вместе с воспитателем перемещаются по территории детского сада, ориентируясь на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 время этого мини-похода они наблюдают за растениями, птицами, явлениями природы, знакомятся с другими участками, преодолевают препятствия.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этого этапа – закрепить у детей умения ориентироваться в пространстве, обеспечить необходимую двигательную нагрузку.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адания-испытания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этом этапе делают игру геокешинг интересной и увлекательной для детей. Они стараются сами найти выход из проблемной ситуации, активно участвуют в обсуждении, проявляют самостоятельность и индивидуальность.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1458667"/>
            <a:ext cx="1836319" cy="2448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2" y="1510249"/>
            <a:ext cx="3489156" cy="2616867"/>
          </a:xfrm>
          <a:prstGeom prst="rect">
            <a:avLst/>
          </a:prstGeom>
        </p:spPr>
      </p:pic>
      <p:grpSp>
        <p:nvGrpSpPr>
          <p:cNvPr id="10" name="Google Shape;10463;p73"/>
          <p:cNvGrpSpPr/>
          <p:nvPr/>
        </p:nvGrpSpPr>
        <p:grpSpPr>
          <a:xfrm>
            <a:off x="3107585" y="1766753"/>
            <a:ext cx="1265035" cy="1272080"/>
            <a:chOff x="5377822" y="1471120"/>
            <a:chExt cx="1028605" cy="972123"/>
          </a:xfrm>
        </p:grpSpPr>
        <p:sp>
          <p:nvSpPr>
            <p:cNvPr id="11" name="Google Shape;10464;p73"/>
            <p:cNvSpPr/>
            <p:nvPr/>
          </p:nvSpPr>
          <p:spPr>
            <a:xfrm>
              <a:off x="5377822" y="1471120"/>
              <a:ext cx="1028605" cy="972123"/>
            </a:xfrm>
            <a:custGeom>
              <a:avLst/>
              <a:gdLst/>
              <a:ahLst/>
              <a:cxnLst/>
              <a:rect l="l" t="t" r="r" b="b"/>
              <a:pathLst>
                <a:path w="43525" h="41135" extrusionOk="0">
                  <a:moveTo>
                    <a:pt x="11095" y="1"/>
                  </a:moveTo>
                  <a:cubicBezTo>
                    <a:pt x="10060" y="1"/>
                    <a:pt x="9106" y="365"/>
                    <a:pt x="8358" y="974"/>
                  </a:cubicBezTo>
                  <a:lnTo>
                    <a:pt x="7317" y="2201"/>
                  </a:lnTo>
                  <a:cubicBezTo>
                    <a:pt x="6997" y="2762"/>
                    <a:pt x="6798" y="3402"/>
                    <a:pt x="6756" y="4083"/>
                  </a:cubicBezTo>
                  <a:lnTo>
                    <a:pt x="5033" y="4873"/>
                  </a:lnTo>
                  <a:cubicBezTo>
                    <a:pt x="3620" y="5519"/>
                    <a:pt x="2736" y="6937"/>
                    <a:pt x="2781" y="8489"/>
                  </a:cubicBezTo>
                  <a:lnTo>
                    <a:pt x="2781" y="8500"/>
                  </a:lnTo>
                  <a:cubicBezTo>
                    <a:pt x="2795" y="8984"/>
                    <a:pt x="2900" y="9451"/>
                    <a:pt x="3080" y="9882"/>
                  </a:cubicBezTo>
                  <a:lnTo>
                    <a:pt x="2486" y="10907"/>
                  </a:lnTo>
                  <a:cubicBezTo>
                    <a:pt x="1946" y="11836"/>
                    <a:pt x="1817" y="12957"/>
                    <a:pt x="2136" y="13986"/>
                  </a:cubicBezTo>
                  <a:lnTo>
                    <a:pt x="2137" y="13988"/>
                  </a:lnTo>
                  <a:cubicBezTo>
                    <a:pt x="2228" y="14282"/>
                    <a:pt x="2353" y="14558"/>
                    <a:pt x="2509" y="14820"/>
                  </a:cubicBezTo>
                  <a:lnTo>
                    <a:pt x="1977" y="16045"/>
                  </a:lnTo>
                  <a:cubicBezTo>
                    <a:pt x="1618" y="16675"/>
                    <a:pt x="1410" y="17402"/>
                    <a:pt x="1408" y="18175"/>
                  </a:cubicBezTo>
                  <a:cubicBezTo>
                    <a:pt x="1402" y="19383"/>
                    <a:pt x="1894" y="20481"/>
                    <a:pt x="2691" y="21274"/>
                  </a:cubicBezTo>
                  <a:cubicBezTo>
                    <a:pt x="2101" y="21990"/>
                    <a:pt x="1782" y="22899"/>
                    <a:pt x="1803" y="23864"/>
                  </a:cubicBezTo>
                  <a:cubicBezTo>
                    <a:pt x="1813" y="24302"/>
                    <a:pt x="1892" y="24701"/>
                    <a:pt x="1974" y="25069"/>
                  </a:cubicBezTo>
                  <a:cubicBezTo>
                    <a:pt x="2061" y="25459"/>
                    <a:pt x="2301" y="26367"/>
                    <a:pt x="2538" y="27148"/>
                  </a:cubicBezTo>
                  <a:cubicBezTo>
                    <a:pt x="2694" y="27662"/>
                    <a:pt x="2832" y="28076"/>
                    <a:pt x="2959" y="28411"/>
                  </a:cubicBezTo>
                  <a:cubicBezTo>
                    <a:pt x="3072" y="28704"/>
                    <a:pt x="3177" y="28943"/>
                    <a:pt x="3295" y="29162"/>
                  </a:cubicBezTo>
                  <a:cubicBezTo>
                    <a:pt x="3295" y="29163"/>
                    <a:pt x="3296" y="29163"/>
                    <a:pt x="3296" y="29166"/>
                  </a:cubicBezTo>
                  <a:cubicBezTo>
                    <a:pt x="2944" y="29387"/>
                    <a:pt x="2620" y="29661"/>
                    <a:pt x="2335" y="29986"/>
                  </a:cubicBezTo>
                  <a:cubicBezTo>
                    <a:pt x="2258" y="30075"/>
                    <a:pt x="2182" y="30166"/>
                    <a:pt x="2112" y="30261"/>
                  </a:cubicBezTo>
                  <a:cubicBezTo>
                    <a:pt x="2004" y="30341"/>
                    <a:pt x="1897" y="30430"/>
                    <a:pt x="1793" y="30521"/>
                  </a:cubicBezTo>
                  <a:cubicBezTo>
                    <a:pt x="1123" y="31113"/>
                    <a:pt x="621" y="31875"/>
                    <a:pt x="337" y="32726"/>
                  </a:cubicBezTo>
                  <a:cubicBezTo>
                    <a:pt x="20" y="33680"/>
                    <a:pt x="0" y="34681"/>
                    <a:pt x="280" y="35617"/>
                  </a:cubicBezTo>
                  <a:cubicBezTo>
                    <a:pt x="566" y="36586"/>
                    <a:pt x="1156" y="37428"/>
                    <a:pt x="1987" y="38047"/>
                  </a:cubicBezTo>
                  <a:cubicBezTo>
                    <a:pt x="2153" y="38171"/>
                    <a:pt x="2324" y="38285"/>
                    <a:pt x="2501" y="38389"/>
                  </a:cubicBezTo>
                  <a:cubicBezTo>
                    <a:pt x="2656" y="38540"/>
                    <a:pt x="2825" y="38683"/>
                    <a:pt x="3006" y="38813"/>
                  </a:cubicBezTo>
                  <a:cubicBezTo>
                    <a:pt x="3774" y="39371"/>
                    <a:pt x="4703" y="39675"/>
                    <a:pt x="5687" y="39691"/>
                  </a:cubicBezTo>
                  <a:lnTo>
                    <a:pt x="5704" y="39691"/>
                  </a:lnTo>
                  <a:lnTo>
                    <a:pt x="5827" y="39694"/>
                  </a:lnTo>
                  <a:cubicBezTo>
                    <a:pt x="6234" y="39694"/>
                    <a:pt x="6622" y="39663"/>
                    <a:pt x="6993" y="39602"/>
                  </a:cubicBezTo>
                  <a:cubicBezTo>
                    <a:pt x="7224" y="39638"/>
                    <a:pt x="7460" y="39656"/>
                    <a:pt x="7700" y="39656"/>
                  </a:cubicBezTo>
                  <a:cubicBezTo>
                    <a:pt x="8921" y="39656"/>
                    <a:pt x="9614" y="38978"/>
                    <a:pt x="10683" y="38667"/>
                  </a:cubicBezTo>
                  <a:cubicBezTo>
                    <a:pt x="10838" y="38621"/>
                    <a:pt x="10947" y="38599"/>
                    <a:pt x="11033" y="38599"/>
                  </a:cubicBezTo>
                  <a:cubicBezTo>
                    <a:pt x="11254" y="38599"/>
                    <a:pt x="11328" y="38748"/>
                    <a:pt x="11677" y="39045"/>
                  </a:cubicBezTo>
                  <a:cubicBezTo>
                    <a:pt x="12052" y="39365"/>
                    <a:pt x="12467" y="39639"/>
                    <a:pt x="12905" y="39863"/>
                  </a:cubicBezTo>
                  <a:cubicBezTo>
                    <a:pt x="13859" y="40352"/>
                    <a:pt x="14937" y="40612"/>
                    <a:pt x="16012" y="40612"/>
                  </a:cubicBezTo>
                  <a:cubicBezTo>
                    <a:pt x="16830" y="40612"/>
                    <a:pt x="17646" y="40461"/>
                    <a:pt x="18405" y="40147"/>
                  </a:cubicBezTo>
                  <a:cubicBezTo>
                    <a:pt x="18523" y="40098"/>
                    <a:pt x="18647" y="40044"/>
                    <a:pt x="18773" y="40044"/>
                  </a:cubicBezTo>
                  <a:cubicBezTo>
                    <a:pt x="18790" y="40044"/>
                    <a:pt x="18808" y="40045"/>
                    <a:pt x="18826" y="40047"/>
                  </a:cubicBezTo>
                  <a:cubicBezTo>
                    <a:pt x="18921" y="40060"/>
                    <a:pt x="19008" y="40103"/>
                    <a:pt x="19094" y="40147"/>
                  </a:cubicBezTo>
                  <a:cubicBezTo>
                    <a:pt x="19803" y="40516"/>
                    <a:pt x="20411" y="40791"/>
                    <a:pt x="21233" y="40791"/>
                  </a:cubicBezTo>
                  <a:cubicBezTo>
                    <a:pt x="21299" y="40791"/>
                    <a:pt x="21361" y="40789"/>
                    <a:pt x="21424" y="40785"/>
                  </a:cubicBezTo>
                  <a:lnTo>
                    <a:pt x="21441" y="40785"/>
                  </a:lnTo>
                  <a:cubicBezTo>
                    <a:pt x="22563" y="40726"/>
                    <a:pt x="23589" y="40183"/>
                    <a:pt x="24293" y="39292"/>
                  </a:cubicBezTo>
                  <a:cubicBezTo>
                    <a:pt x="24865" y="39636"/>
                    <a:pt x="25532" y="39837"/>
                    <a:pt x="26246" y="39842"/>
                  </a:cubicBezTo>
                  <a:lnTo>
                    <a:pt x="26274" y="39842"/>
                  </a:lnTo>
                  <a:cubicBezTo>
                    <a:pt x="27019" y="39842"/>
                    <a:pt x="27733" y="39632"/>
                    <a:pt x="28348" y="39239"/>
                  </a:cubicBezTo>
                  <a:lnTo>
                    <a:pt x="28401" y="39212"/>
                  </a:lnTo>
                  <a:cubicBezTo>
                    <a:pt x="29180" y="40366"/>
                    <a:pt x="30497" y="41129"/>
                    <a:pt x="31988" y="41134"/>
                  </a:cubicBezTo>
                  <a:lnTo>
                    <a:pt x="32007" y="41134"/>
                  </a:lnTo>
                  <a:cubicBezTo>
                    <a:pt x="34392" y="41134"/>
                    <a:pt x="36343" y="39193"/>
                    <a:pt x="36354" y="36805"/>
                  </a:cubicBezTo>
                  <a:cubicBezTo>
                    <a:pt x="36354" y="36681"/>
                    <a:pt x="36349" y="36559"/>
                    <a:pt x="36340" y="36437"/>
                  </a:cubicBezTo>
                  <a:cubicBezTo>
                    <a:pt x="36433" y="36289"/>
                    <a:pt x="36517" y="36133"/>
                    <a:pt x="36590" y="35970"/>
                  </a:cubicBezTo>
                  <a:cubicBezTo>
                    <a:pt x="36871" y="36054"/>
                    <a:pt x="37162" y="36106"/>
                    <a:pt x="37463" y="36126"/>
                  </a:cubicBezTo>
                  <a:lnTo>
                    <a:pt x="37510" y="36129"/>
                  </a:lnTo>
                  <a:lnTo>
                    <a:pt x="37557" y="36131"/>
                  </a:lnTo>
                  <a:cubicBezTo>
                    <a:pt x="37609" y="36133"/>
                    <a:pt x="37658" y="36134"/>
                    <a:pt x="37708" y="36134"/>
                  </a:cubicBezTo>
                  <a:cubicBezTo>
                    <a:pt x="38811" y="36134"/>
                    <a:pt x="39862" y="35663"/>
                    <a:pt x="40593" y="34838"/>
                  </a:cubicBezTo>
                  <a:lnTo>
                    <a:pt x="42484" y="32711"/>
                  </a:lnTo>
                  <a:cubicBezTo>
                    <a:pt x="42958" y="32177"/>
                    <a:pt x="43277" y="31520"/>
                    <a:pt x="43400" y="30816"/>
                  </a:cubicBezTo>
                  <a:cubicBezTo>
                    <a:pt x="43525" y="30110"/>
                    <a:pt x="43451" y="29387"/>
                    <a:pt x="43187" y="28724"/>
                  </a:cubicBezTo>
                  <a:lnTo>
                    <a:pt x="43183" y="28714"/>
                  </a:lnTo>
                  <a:cubicBezTo>
                    <a:pt x="42976" y="28198"/>
                    <a:pt x="42669" y="27743"/>
                    <a:pt x="42286" y="27371"/>
                  </a:cubicBezTo>
                  <a:lnTo>
                    <a:pt x="42346" y="26802"/>
                  </a:lnTo>
                  <a:cubicBezTo>
                    <a:pt x="42439" y="25869"/>
                    <a:pt x="42188" y="24932"/>
                    <a:pt x="41648" y="24174"/>
                  </a:cubicBezTo>
                  <a:cubicBezTo>
                    <a:pt x="42728" y="23387"/>
                    <a:pt x="43435" y="22113"/>
                    <a:pt x="43442" y="20679"/>
                  </a:cubicBezTo>
                  <a:cubicBezTo>
                    <a:pt x="43446" y="19867"/>
                    <a:pt x="43226" y="19087"/>
                    <a:pt x="42816" y="18409"/>
                  </a:cubicBezTo>
                  <a:lnTo>
                    <a:pt x="42004" y="17299"/>
                  </a:lnTo>
                  <a:cubicBezTo>
                    <a:pt x="42108" y="16801"/>
                    <a:pt x="42115" y="16281"/>
                    <a:pt x="42015" y="15769"/>
                  </a:cubicBezTo>
                  <a:cubicBezTo>
                    <a:pt x="41847" y="14912"/>
                    <a:pt x="41394" y="14144"/>
                    <a:pt x="40739" y="13576"/>
                  </a:cubicBezTo>
                  <a:cubicBezTo>
                    <a:pt x="40690" y="13502"/>
                    <a:pt x="40636" y="13424"/>
                    <a:pt x="40579" y="13347"/>
                  </a:cubicBezTo>
                  <a:cubicBezTo>
                    <a:pt x="40259" y="12916"/>
                    <a:pt x="39856" y="12564"/>
                    <a:pt x="39402" y="12303"/>
                  </a:cubicBezTo>
                  <a:lnTo>
                    <a:pt x="39402" y="12295"/>
                  </a:lnTo>
                  <a:cubicBezTo>
                    <a:pt x="39400" y="12128"/>
                    <a:pt x="39388" y="11961"/>
                    <a:pt x="39365" y="11800"/>
                  </a:cubicBezTo>
                  <a:cubicBezTo>
                    <a:pt x="39358" y="11623"/>
                    <a:pt x="39338" y="11448"/>
                    <a:pt x="39308" y="11272"/>
                  </a:cubicBezTo>
                  <a:cubicBezTo>
                    <a:pt x="40027" y="10499"/>
                    <a:pt x="40472" y="9465"/>
                    <a:pt x="40476" y="8329"/>
                  </a:cubicBezTo>
                  <a:cubicBezTo>
                    <a:pt x="40481" y="7515"/>
                    <a:pt x="40262" y="6736"/>
                    <a:pt x="39851" y="6060"/>
                  </a:cubicBezTo>
                  <a:lnTo>
                    <a:pt x="38887" y="4950"/>
                  </a:lnTo>
                  <a:cubicBezTo>
                    <a:pt x="38279" y="4452"/>
                    <a:pt x="37558" y="4131"/>
                    <a:pt x="36785" y="4013"/>
                  </a:cubicBezTo>
                  <a:cubicBezTo>
                    <a:pt x="36338" y="3605"/>
                    <a:pt x="35657" y="3148"/>
                    <a:pt x="34418" y="2464"/>
                  </a:cubicBezTo>
                  <a:cubicBezTo>
                    <a:pt x="32631" y="1481"/>
                    <a:pt x="31753" y="1165"/>
                    <a:pt x="30803" y="1165"/>
                  </a:cubicBezTo>
                  <a:cubicBezTo>
                    <a:pt x="29582" y="1165"/>
                    <a:pt x="29077" y="1865"/>
                    <a:pt x="28056" y="2209"/>
                  </a:cubicBezTo>
                  <a:cubicBezTo>
                    <a:pt x="27947" y="2245"/>
                    <a:pt x="27834" y="2258"/>
                    <a:pt x="27720" y="2258"/>
                  </a:cubicBezTo>
                  <a:cubicBezTo>
                    <a:pt x="27540" y="2258"/>
                    <a:pt x="27355" y="2226"/>
                    <a:pt x="27175" y="2205"/>
                  </a:cubicBezTo>
                  <a:cubicBezTo>
                    <a:pt x="26986" y="2182"/>
                    <a:pt x="26795" y="2170"/>
                    <a:pt x="26604" y="2170"/>
                  </a:cubicBezTo>
                  <a:cubicBezTo>
                    <a:pt x="26331" y="2170"/>
                    <a:pt x="26058" y="2194"/>
                    <a:pt x="25790" y="2240"/>
                  </a:cubicBezTo>
                  <a:cubicBezTo>
                    <a:pt x="25505" y="2289"/>
                    <a:pt x="25225" y="2365"/>
                    <a:pt x="24937" y="2365"/>
                  </a:cubicBezTo>
                  <a:cubicBezTo>
                    <a:pt x="24683" y="2365"/>
                    <a:pt x="24432" y="2307"/>
                    <a:pt x="24181" y="2264"/>
                  </a:cubicBezTo>
                  <a:cubicBezTo>
                    <a:pt x="23953" y="2224"/>
                    <a:pt x="23732" y="2209"/>
                    <a:pt x="23513" y="2209"/>
                  </a:cubicBezTo>
                  <a:cubicBezTo>
                    <a:pt x="22962" y="2209"/>
                    <a:pt x="22430" y="2300"/>
                    <a:pt x="21880" y="2300"/>
                  </a:cubicBezTo>
                  <a:cubicBezTo>
                    <a:pt x="21805" y="2300"/>
                    <a:pt x="21729" y="2298"/>
                    <a:pt x="21653" y="2295"/>
                  </a:cubicBezTo>
                  <a:cubicBezTo>
                    <a:pt x="21584" y="2291"/>
                    <a:pt x="21527" y="2290"/>
                    <a:pt x="21481" y="2290"/>
                  </a:cubicBezTo>
                  <a:cubicBezTo>
                    <a:pt x="21387" y="2290"/>
                    <a:pt x="21333" y="2295"/>
                    <a:pt x="21296" y="2295"/>
                  </a:cubicBezTo>
                  <a:cubicBezTo>
                    <a:pt x="21199" y="2295"/>
                    <a:pt x="21228" y="2261"/>
                    <a:pt x="20971" y="2014"/>
                  </a:cubicBezTo>
                  <a:cubicBezTo>
                    <a:pt x="20746" y="1801"/>
                    <a:pt x="20596" y="1482"/>
                    <a:pt x="20367" y="1258"/>
                  </a:cubicBezTo>
                  <a:cubicBezTo>
                    <a:pt x="19634" y="545"/>
                    <a:pt x="18660" y="152"/>
                    <a:pt x="17627" y="152"/>
                  </a:cubicBezTo>
                  <a:cubicBezTo>
                    <a:pt x="17514" y="152"/>
                    <a:pt x="17402" y="156"/>
                    <a:pt x="17291" y="166"/>
                  </a:cubicBezTo>
                  <a:cubicBezTo>
                    <a:pt x="16947" y="68"/>
                    <a:pt x="16591" y="19"/>
                    <a:pt x="16229" y="19"/>
                  </a:cubicBezTo>
                  <a:cubicBezTo>
                    <a:pt x="15320" y="19"/>
                    <a:pt x="14444" y="336"/>
                    <a:pt x="13752" y="906"/>
                  </a:cubicBezTo>
                  <a:cubicBezTo>
                    <a:pt x="12999" y="322"/>
                    <a:pt x="12080" y="5"/>
                    <a:pt x="11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65;p73"/>
            <p:cNvSpPr/>
            <p:nvPr/>
          </p:nvSpPr>
          <p:spPr>
            <a:xfrm>
              <a:off x="5744452" y="1560828"/>
              <a:ext cx="61870" cy="58632"/>
            </a:xfrm>
            <a:custGeom>
              <a:avLst/>
              <a:gdLst/>
              <a:ahLst/>
              <a:cxnLst/>
              <a:rect l="l" t="t" r="r" b="b"/>
              <a:pathLst>
                <a:path w="2618" h="2481" extrusionOk="0">
                  <a:moveTo>
                    <a:pt x="2081" y="301"/>
                  </a:moveTo>
                  <a:lnTo>
                    <a:pt x="2081" y="301"/>
                  </a:lnTo>
                  <a:cubicBezTo>
                    <a:pt x="2063" y="370"/>
                    <a:pt x="2008" y="512"/>
                    <a:pt x="1888" y="762"/>
                  </a:cubicBezTo>
                  <a:cubicBezTo>
                    <a:pt x="1784" y="684"/>
                    <a:pt x="1676" y="606"/>
                    <a:pt x="1565" y="526"/>
                  </a:cubicBezTo>
                  <a:cubicBezTo>
                    <a:pt x="1872" y="362"/>
                    <a:pt x="2015" y="315"/>
                    <a:pt x="2081" y="301"/>
                  </a:cubicBezTo>
                  <a:close/>
                  <a:moveTo>
                    <a:pt x="736" y="179"/>
                  </a:moveTo>
                  <a:lnTo>
                    <a:pt x="736" y="179"/>
                  </a:lnTo>
                  <a:cubicBezTo>
                    <a:pt x="834" y="231"/>
                    <a:pt x="1030" y="356"/>
                    <a:pt x="1256" y="510"/>
                  </a:cubicBezTo>
                  <a:cubicBezTo>
                    <a:pt x="1092" y="606"/>
                    <a:pt x="921" y="711"/>
                    <a:pt x="757" y="818"/>
                  </a:cubicBezTo>
                  <a:cubicBezTo>
                    <a:pt x="709" y="393"/>
                    <a:pt x="722" y="235"/>
                    <a:pt x="736" y="179"/>
                  </a:cubicBezTo>
                  <a:close/>
                  <a:moveTo>
                    <a:pt x="1945" y="1014"/>
                  </a:moveTo>
                  <a:cubicBezTo>
                    <a:pt x="2257" y="1254"/>
                    <a:pt x="2377" y="1375"/>
                    <a:pt x="2425" y="1434"/>
                  </a:cubicBezTo>
                  <a:cubicBezTo>
                    <a:pt x="2313" y="1456"/>
                    <a:pt x="2057" y="1485"/>
                    <a:pt x="1681" y="1504"/>
                  </a:cubicBezTo>
                  <a:cubicBezTo>
                    <a:pt x="1774" y="1340"/>
                    <a:pt x="1865" y="1171"/>
                    <a:pt x="1945" y="1014"/>
                  </a:cubicBezTo>
                  <a:close/>
                  <a:moveTo>
                    <a:pt x="623" y="1104"/>
                  </a:moveTo>
                  <a:cubicBezTo>
                    <a:pt x="640" y="1227"/>
                    <a:pt x="661" y="1363"/>
                    <a:pt x="685" y="1507"/>
                  </a:cubicBezTo>
                  <a:cubicBezTo>
                    <a:pt x="370" y="1490"/>
                    <a:pt x="245" y="1455"/>
                    <a:pt x="198" y="1435"/>
                  </a:cubicBezTo>
                  <a:cubicBezTo>
                    <a:pt x="271" y="1363"/>
                    <a:pt x="423" y="1244"/>
                    <a:pt x="623" y="1104"/>
                  </a:cubicBezTo>
                  <a:close/>
                  <a:moveTo>
                    <a:pt x="1408" y="614"/>
                  </a:moveTo>
                  <a:cubicBezTo>
                    <a:pt x="1548" y="712"/>
                    <a:pt x="1685" y="813"/>
                    <a:pt x="1815" y="910"/>
                  </a:cubicBezTo>
                  <a:cubicBezTo>
                    <a:pt x="1716" y="1104"/>
                    <a:pt x="1601" y="1312"/>
                    <a:pt x="1488" y="1511"/>
                  </a:cubicBezTo>
                  <a:cubicBezTo>
                    <a:pt x="1364" y="1515"/>
                    <a:pt x="1238" y="1517"/>
                    <a:pt x="1114" y="1517"/>
                  </a:cubicBezTo>
                  <a:cubicBezTo>
                    <a:pt x="1025" y="1517"/>
                    <a:pt x="938" y="1516"/>
                    <a:pt x="855" y="1514"/>
                  </a:cubicBezTo>
                  <a:cubicBezTo>
                    <a:pt x="823" y="1326"/>
                    <a:pt x="799" y="1154"/>
                    <a:pt x="779" y="999"/>
                  </a:cubicBezTo>
                  <a:cubicBezTo>
                    <a:pt x="984" y="863"/>
                    <a:pt x="1204" y="729"/>
                    <a:pt x="1408" y="614"/>
                  </a:cubicBezTo>
                  <a:close/>
                  <a:moveTo>
                    <a:pt x="1388" y="1676"/>
                  </a:moveTo>
                  <a:cubicBezTo>
                    <a:pt x="1187" y="2012"/>
                    <a:pt x="1058" y="2187"/>
                    <a:pt x="988" y="2266"/>
                  </a:cubicBezTo>
                  <a:cubicBezTo>
                    <a:pt x="966" y="2149"/>
                    <a:pt x="924" y="1932"/>
                    <a:pt x="882" y="1679"/>
                  </a:cubicBezTo>
                  <a:lnTo>
                    <a:pt x="882" y="1679"/>
                  </a:lnTo>
                  <a:cubicBezTo>
                    <a:pt x="946" y="1681"/>
                    <a:pt x="1011" y="1682"/>
                    <a:pt x="1078" y="1682"/>
                  </a:cubicBezTo>
                  <a:cubicBezTo>
                    <a:pt x="1180" y="1682"/>
                    <a:pt x="1284" y="1680"/>
                    <a:pt x="1388" y="1676"/>
                  </a:cubicBezTo>
                  <a:close/>
                  <a:moveTo>
                    <a:pt x="712" y="0"/>
                  </a:moveTo>
                  <a:cubicBezTo>
                    <a:pt x="677" y="0"/>
                    <a:pt x="644" y="14"/>
                    <a:pt x="619" y="42"/>
                  </a:cubicBezTo>
                  <a:cubicBezTo>
                    <a:pt x="566" y="105"/>
                    <a:pt x="520" y="258"/>
                    <a:pt x="601" y="919"/>
                  </a:cubicBezTo>
                  <a:cubicBezTo>
                    <a:pt x="426" y="1038"/>
                    <a:pt x="155" y="1230"/>
                    <a:pt x="55" y="1349"/>
                  </a:cubicBezTo>
                  <a:cubicBezTo>
                    <a:pt x="1" y="1414"/>
                    <a:pt x="16" y="1471"/>
                    <a:pt x="27" y="1494"/>
                  </a:cubicBezTo>
                  <a:cubicBezTo>
                    <a:pt x="62" y="1574"/>
                    <a:pt x="170" y="1647"/>
                    <a:pt x="713" y="1673"/>
                  </a:cubicBezTo>
                  <a:cubicBezTo>
                    <a:pt x="779" y="2069"/>
                    <a:pt x="844" y="2390"/>
                    <a:pt x="848" y="2404"/>
                  </a:cubicBezTo>
                  <a:cubicBezTo>
                    <a:pt x="863" y="2451"/>
                    <a:pt x="904" y="2480"/>
                    <a:pt x="949" y="2480"/>
                  </a:cubicBezTo>
                  <a:cubicBezTo>
                    <a:pt x="1002" y="2480"/>
                    <a:pt x="1110" y="2480"/>
                    <a:pt x="1583" y="1671"/>
                  </a:cubicBezTo>
                  <a:cubicBezTo>
                    <a:pt x="1803" y="1662"/>
                    <a:pt x="2464" y="1630"/>
                    <a:pt x="2571" y="1553"/>
                  </a:cubicBezTo>
                  <a:cubicBezTo>
                    <a:pt x="2600" y="1533"/>
                    <a:pt x="2616" y="1504"/>
                    <a:pt x="2616" y="1469"/>
                  </a:cubicBezTo>
                  <a:cubicBezTo>
                    <a:pt x="2616" y="1417"/>
                    <a:pt x="2617" y="1324"/>
                    <a:pt x="2019" y="863"/>
                  </a:cubicBezTo>
                  <a:cubicBezTo>
                    <a:pt x="2261" y="372"/>
                    <a:pt x="2254" y="278"/>
                    <a:pt x="2251" y="245"/>
                  </a:cubicBezTo>
                  <a:cubicBezTo>
                    <a:pt x="2247" y="195"/>
                    <a:pt x="2209" y="133"/>
                    <a:pt x="2112" y="133"/>
                  </a:cubicBezTo>
                  <a:cubicBezTo>
                    <a:pt x="1997" y="133"/>
                    <a:pt x="1761" y="230"/>
                    <a:pt x="1415" y="421"/>
                  </a:cubicBezTo>
                  <a:cubicBezTo>
                    <a:pt x="1173" y="252"/>
                    <a:pt x="890" y="67"/>
                    <a:pt x="769" y="12"/>
                  </a:cubicBezTo>
                  <a:cubicBezTo>
                    <a:pt x="750" y="4"/>
                    <a:pt x="731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66;p73"/>
            <p:cNvSpPr/>
            <p:nvPr/>
          </p:nvSpPr>
          <p:spPr>
            <a:xfrm>
              <a:off x="5500237" y="1887520"/>
              <a:ext cx="27012" cy="26917"/>
            </a:xfrm>
            <a:custGeom>
              <a:avLst/>
              <a:gdLst/>
              <a:ahLst/>
              <a:cxnLst/>
              <a:rect l="l" t="t" r="r" b="b"/>
              <a:pathLst>
                <a:path w="1143" h="1139" extrusionOk="0">
                  <a:moveTo>
                    <a:pt x="571" y="166"/>
                  </a:moveTo>
                  <a:cubicBezTo>
                    <a:pt x="681" y="166"/>
                    <a:pt x="782" y="208"/>
                    <a:pt x="857" y="287"/>
                  </a:cubicBezTo>
                  <a:cubicBezTo>
                    <a:pt x="935" y="363"/>
                    <a:pt x="975" y="464"/>
                    <a:pt x="975" y="573"/>
                  </a:cubicBezTo>
                  <a:cubicBezTo>
                    <a:pt x="972" y="795"/>
                    <a:pt x="793" y="976"/>
                    <a:pt x="570" y="976"/>
                  </a:cubicBezTo>
                  <a:lnTo>
                    <a:pt x="570" y="1058"/>
                  </a:lnTo>
                  <a:lnTo>
                    <a:pt x="568" y="976"/>
                  </a:lnTo>
                  <a:cubicBezTo>
                    <a:pt x="345" y="974"/>
                    <a:pt x="163" y="792"/>
                    <a:pt x="164" y="569"/>
                  </a:cubicBezTo>
                  <a:cubicBezTo>
                    <a:pt x="166" y="346"/>
                    <a:pt x="347" y="166"/>
                    <a:pt x="571" y="166"/>
                  </a:cubicBezTo>
                  <a:close/>
                  <a:moveTo>
                    <a:pt x="571" y="1"/>
                  </a:moveTo>
                  <a:cubicBezTo>
                    <a:pt x="258" y="1"/>
                    <a:pt x="3" y="255"/>
                    <a:pt x="2" y="567"/>
                  </a:cubicBezTo>
                  <a:cubicBezTo>
                    <a:pt x="0" y="882"/>
                    <a:pt x="254" y="1137"/>
                    <a:pt x="568" y="1138"/>
                  </a:cubicBezTo>
                  <a:lnTo>
                    <a:pt x="570" y="1138"/>
                  </a:lnTo>
                  <a:cubicBezTo>
                    <a:pt x="883" y="1138"/>
                    <a:pt x="1138" y="885"/>
                    <a:pt x="1142" y="573"/>
                  </a:cubicBezTo>
                  <a:cubicBezTo>
                    <a:pt x="1142" y="420"/>
                    <a:pt x="1083" y="278"/>
                    <a:pt x="977" y="169"/>
                  </a:cubicBezTo>
                  <a:cubicBezTo>
                    <a:pt x="870" y="61"/>
                    <a:pt x="726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67;p73"/>
            <p:cNvSpPr/>
            <p:nvPr/>
          </p:nvSpPr>
          <p:spPr>
            <a:xfrm>
              <a:off x="6288206" y="1945915"/>
              <a:ext cx="27012" cy="26941"/>
            </a:xfrm>
            <a:custGeom>
              <a:avLst/>
              <a:gdLst/>
              <a:ahLst/>
              <a:cxnLst/>
              <a:rect l="l" t="t" r="r" b="b"/>
              <a:pathLst>
                <a:path w="1143" h="1140" extrusionOk="0">
                  <a:moveTo>
                    <a:pt x="573" y="164"/>
                  </a:moveTo>
                  <a:cubicBezTo>
                    <a:pt x="679" y="166"/>
                    <a:pt x="780" y="208"/>
                    <a:pt x="858" y="285"/>
                  </a:cubicBezTo>
                  <a:cubicBezTo>
                    <a:pt x="935" y="361"/>
                    <a:pt x="975" y="462"/>
                    <a:pt x="975" y="571"/>
                  </a:cubicBezTo>
                  <a:cubicBezTo>
                    <a:pt x="974" y="793"/>
                    <a:pt x="793" y="974"/>
                    <a:pt x="570" y="974"/>
                  </a:cubicBezTo>
                  <a:lnTo>
                    <a:pt x="570" y="1057"/>
                  </a:lnTo>
                  <a:lnTo>
                    <a:pt x="569" y="974"/>
                  </a:lnTo>
                  <a:cubicBezTo>
                    <a:pt x="345" y="973"/>
                    <a:pt x="163" y="790"/>
                    <a:pt x="166" y="567"/>
                  </a:cubicBezTo>
                  <a:cubicBezTo>
                    <a:pt x="167" y="344"/>
                    <a:pt x="348" y="164"/>
                    <a:pt x="573" y="164"/>
                  </a:cubicBezTo>
                  <a:close/>
                  <a:moveTo>
                    <a:pt x="573" y="0"/>
                  </a:moveTo>
                  <a:cubicBezTo>
                    <a:pt x="258" y="0"/>
                    <a:pt x="5" y="256"/>
                    <a:pt x="2" y="567"/>
                  </a:cubicBezTo>
                  <a:cubicBezTo>
                    <a:pt x="0" y="881"/>
                    <a:pt x="254" y="1137"/>
                    <a:pt x="569" y="1140"/>
                  </a:cubicBezTo>
                  <a:lnTo>
                    <a:pt x="570" y="1140"/>
                  </a:lnTo>
                  <a:cubicBezTo>
                    <a:pt x="883" y="1140"/>
                    <a:pt x="1137" y="884"/>
                    <a:pt x="1142" y="573"/>
                  </a:cubicBezTo>
                  <a:cubicBezTo>
                    <a:pt x="1142" y="420"/>
                    <a:pt x="1085" y="278"/>
                    <a:pt x="977" y="169"/>
                  </a:cubicBezTo>
                  <a:cubicBezTo>
                    <a:pt x="870" y="61"/>
                    <a:pt x="727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468;p73"/>
            <p:cNvSpPr/>
            <p:nvPr/>
          </p:nvSpPr>
          <p:spPr>
            <a:xfrm>
              <a:off x="6120724" y="2327008"/>
              <a:ext cx="27012" cy="26894"/>
            </a:xfrm>
            <a:custGeom>
              <a:avLst/>
              <a:gdLst/>
              <a:ahLst/>
              <a:cxnLst/>
              <a:rect l="l" t="t" r="r" b="b"/>
              <a:pathLst>
                <a:path w="1143" h="1138" extrusionOk="0">
                  <a:moveTo>
                    <a:pt x="572" y="166"/>
                  </a:moveTo>
                  <a:cubicBezTo>
                    <a:pt x="680" y="166"/>
                    <a:pt x="781" y="208"/>
                    <a:pt x="858" y="286"/>
                  </a:cubicBezTo>
                  <a:cubicBezTo>
                    <a:pt x="935" y="362"/>
                    <a:pt x="976" y="463"/>
                    <a:pt x="976" y="572"/>
                  </a:cubicBezTo>
                  <a:cubicBezTo>
                    <a:pt x="975" y="794"/>
                    <a:pt x="794" y="975"/>
                    <a:pt x="571" y="975"/>
                  </a:cubicBezTo>
                  <a:lnTo>
                    <a:pt x="571" y="1058"/>
                  </a:lnTo>
                  <a:lnTo>
                    <a:pt x="569" y="975"/>
                  </a:lnTo>
                  <a:cubicBezTo>
                    <a:pt x="346" y="974"/>
                    <a:pt x="164" y="791"/>
                    <a:pt x="165" y="568"/>
                  </a:cubicBezTo>
                  <a:cubicBezTo>
                    <a:pt x="168" y="345"/>
                    <a:pt x="347" y="166"/>
                    <a:pt x="572" y="166"/>
                  </a:cubicBezTo>
                  <a:close/>
                  <a:moveTo>
                    <a:pt x="572" y="0"/>
                  </a:moveTo>
                  <a:cubicBezTo>
                    <a:pt x="259" y="0"/>
                    <a:pt x="4" y="254"/>
                    <a:pt x="2" y="567"/>
                  </a:cubicBezTo>
                  <a:cubicBezTo>
                    <a:pt x="1" y="881"/>
                    <a:pt x="255" y="1136"/>
                    <a:pt x="569" y="1138"/>
                  </a:cubicBezTo>
                  <a:lnTo>
                    <a:pt x="571" y="1138"/>
                  </a:lnTo>
                  <a:cubicBezTo>
                    <a:pt x="883" y="1138"/>
                    <a:pt x="1139" y="884"/>
                    <a:pt x="1143" y="572"/>
                  </a:cubicBezTo>
                  <a:cubicBezTo>
                    <a:pt x="1143" y="420"/>
                    <a:pt x="1084" y="278"/>
                    <a:pt x="977" y="168"/>
                  </a:cubicBezTo>
                  <a:cubicBezTo>
                    <a:pt x="871" y="60"/>
                    <a:pt x="726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469;p73"/>
            <p:cNvSpPr/>
            <p:nvPr/>
          </p:nvSpPr>
          <p:spPr>
            <a:xfrm>
              <a:off x="5626528" y="1560403"/>
              <a:ext cx="26965" cy="26917"/>
            </a:xfrm>
            <a:custGeom>
              <a:avLst/>
              <a:gdLst/>
              <a:ahLst/>
              <a:cxnLst/>
              <a:rect l="l" t="t" r="r" b="b"/>
              <a:pathLst>
                <a:path w="1141" h="1139" extrusionOk="0">
                  <a:moveTo>
                    <a:pt x="571" y="165"/>
                  </a:moveTo>
                  <a:cubicBezTo>
                    <a:pt x="681" y="165"/>
                    <a:pt x="782" y="207"/>
                    <a:pt x="857" y="287"/>
                  </a:cubicBezTo>
                  <a:cubicBezTo>
                    <a:pt x="935" y="361"/>
                    <a:pt x="975" y="464"/>
                    <a:pt x="975" y="572"/>
                  </a:cubicBezTo>
                  <a:cubicBezTo>
                    <a:pt x="972" y="795"/>
                    <a:pt x="793" y="976"/>
                    <a:pt x="570" y="976"/>
                  </a:cubicBezTo>
                  <a:lnTo>
                    <a:pt x="570" y="1059"/>
                  </a:lnTo>
                  <a:lnTo>
                    <a:pt x="567" y="976"/>
                  </a:lnTo>
                  <a:cubicBezTo>
                    <a:pt x="345" y="975"/>
                    <a:pt x="163" y="792"/>
                    <a:pt x="164" y="569"/>
                  </a:cubicBezTo>
                  <a:cubicBezTo>
                    <a:pt x="166" y="346"/>
                    <a:pt x="347" y="165"/>
                    <a:pt x="571" y="165"/>
                  </a:cubicBezTo>
                  <a:close/>
                  <a:moveTo>
                    <a:pt x="571" y="1"/>
                  </a:moveTo>
                  <a:cubicBezTo>
                    <a:pt x="257" y="1"/>
                    <a:pt x="3" y="255"/>
                    <a:pt x="2" y="568"/>
                  </a:cubicBezTo>
                  <a:cubicBezTo>
                    <a:pt x="0" y="881"/>
                    <a:pt x="254" y="1137"/>
                    <a:pt x="567" y="1139"/>
                  </a:cubicBezTo>
                  <a:lnTo>
                    <a:pt x="570" y="1139"/>
                  </a:lnTo>
                  <a:cubicBezTo>
                    <a:pt x="881" y="1139"/>
                    <a:pt x="1138" y="885"/>
                    <a:pt x="1141" y="572"/>
                  </a:cubicBezTo>
                  <a:cubicBezTo>
                    <a:pt x="1141" y="420"/>
                    <a:pt x="1083" y="277"/>
                    <a:pt x="977" y="169"/>
                  </a:cubicBezTo>
                  <a:cubicBezTo>
                    <a:pt x="870" y="60"/>
                    <a:pt x="72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470;p73"/>
            <p:cNvSpPr/>
            <p:nvPr/>
          </p:nvSpPr>
          <p:spPr>
            <a:xfrm>
              <a:off x="6218184" y="1654081"/>
              <a:ext cx="26965" cy="26917"/>
            </a:xfrm>
            <a:custGeom>
              <a:avLst/>
              <a:gdLst/>
              <a:ahLst/>
              <a:cxnLst/>
              <a:rect l="l" t="t" r="r" b="b"/>
              <a:pathLst>
                <a:path w="1141" h="1139" extrusionOk="0">
                  <a:moveTo>
                    <a:pt x="571" y="164"/>
                  </a:moveTo>
                  <a:cubicBezTo>
                    <a:pt x="678" y="164"/>
                    <a:pt x="780" y="207"/>
                    <a:pt x="857" y="287"/>
                  </a:cubicBezTo>
                  <a:cubicBezTo>
                    <a:pt x="935" y="361"/>
                    <a:pt x="975" y="463"/>
                    <a:pt x="975" y="571"/>
                  </a:cubicBezTo>
                  <a:cubicBezTo>
                    <a:pt x="973" y="794"/>
                    <a:pt x="793" y="975"/>
                    <a:pt x="570" y="975"/>
                  </a:cubicBezTo>
                  <a:lnTo>
                    <a:pt x="570" y="1058"/>
                  </a:lnTo>
                  <a:lnTo>
                    <a:pt x="568" y="975"/>
                  </a:lnTo>
                  <a:cubicBezTo>
                    <a:pt x="345" y="974"/>
                    <a:pt x="163" y="792"/>
                    <a:pt x="164" y="569"/>
                  </a:cubicBezTo>
                  <a:cubicBezTo>
                    <a:pt x="166" y="345"/>
                    <a:pt x="347" y="164"/>
                    <a:pt x="571" y="164"/>
                  </a:cubicBezTo>
                  <a:close/>
                  <a:moveTo>
                    <a:pt x="571" y="0"/>
                  </a:moveTo>
                  <a:cubicBezTo>
                    <a:pt x="257" y="0"/>
                    <a:pt x="3" y="254"/>
                    <a:pt x="2" y="567"/>
                  </a:cubicBezTo>
                  <a:cubicBezTo>
                    <a:pt x="0" y="880"/>
                    <a:pt x="254" y="1137"/>
                    <a:pt x="568" y="1138"/>
                  </a:cubicBezTo>
                  <a:lnTo>
                    <a:pt x="570" y="1138"/>
                  </a:lnTo>
                  <a:cubicBezTo>
                    <a:pt x="881" y="1138"/>
                    <a:pt x="1137" y="884"/>
                    <a:pt x="1141" y="571"/>
                  </a:cubicBezTo>
                  <a:cubicBezTo>
                    <a:pt x="1141" y="420"/>
                    <a:pt x="1083" y="277"/>
                    <a:pt x="977" y="169"/>
                  </a:cubicBezTo>
                  <a:cubicBezTo>
                    <a:pt x="870" y="59"/>
                    <a:pt x="726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471;p73"/>
            <p:cNvSpPr/>
            <p:nvPr/>
          </p:nvSpPr>
          <p:spPr>
            <a:xfrm>
              <a:off x="5460488" y="2234701"/>
              <a:ext cx="146380" cy="83210"/>
            </a:xfrm>
            <a:custGeom>
              <a:avLst/>
              <a:gdLst/>
              <a:ahLst/>
              <a:cxnLst/>
              <a:rect l="l" t="t" r="r" b="b"/>
              <a:pathLst>
                <a:path w="6194" h="3521" extrusionOk="0">
                  <a:moveTo>
                    <a:pt x="3769" y="0"/>
                  </a:moveTo>
                  <a:cubicBezTo>
                    <a:pt x="3484" y="0"/>
                    <a:pt x="3230" y="158"/>
                    <a:pt x="3055" y="367"/>
                  </a:cubicBezTo>
                  <a:lnTo>
                    <a:pt x="3055" y="367"/>
                  </a:lnTo>
                  <a:cubicBezTo>
                    <a:pt x="2938" y="272"/>
                    <a:pt x="2785" y="186"/>
                    <a:pt x="2589" y="119"/>
                  </a:cubicBezTo>
                  <a:cubicBezTo>
                    <a:pt x="2423" y="64"/>
                    <a:pt x="2284" y="40"/>
                    <a:pt x="2168" y="40"/>
                  </a:cubicBezTo>
                  <a:cubicBezTo>
                    <a:pt x="1444" y="40"/>
                    <a:pt x="1564" y="954"/>
                    <a:pt x="1564" y="954"/>
                  </a:cubicBezTo>
                  <a:cubicBezTo>
                    <a:pt x="1489" y="908"/>
                    <a:pt x="1408" y="887"/>
                    <a:pt x="1325" y="887"/>
                  </a:cubicBezTo>
                  <a:cubicBezTo>
                    <a:pt x="710" y="887"/>
                    <a:pt x="1" y="2047"/>
                    <a:pt x="800" y="2643"/>
                  </a:cubicBezTo>
                  <a:cubicBezTo>
                    <a:pt x="1051" y="2832"/>
                    <a:pt x="1291" y="2918"/>
                    <a:pt x="1495" y="2932"/>
                  </a:cubicBezTo>
                  <a:lnTo>
                    <a:pt x="1495" y="2932"/>
                  </a:lnTo>
                  <a:cubicBezTo>
                    <a:pt x="1563" y="3242"/>
                    <a:pt x="1783" y="3512"/>
                    <a:pt x="2253" y="3520"/>
                  </a:cubicBezTo>
                  <a:cubicBezTo>
                    <a:pt x="2278" y="3521"/>
                    <a:pt x="2303" y="3521"/>
                    <a:pt x="2327" y="3521"/>
                  </a:cubicBezTo>
                  <a:cubicBezTo>
                    <a:pt x="2959" y="3521"/>
                    <a:pt x="3384" y="3376"/>
                    <a:pt x="3625" y="3159"/>
                  </a:cubicBezTo>
                  <a:lnTo>
                    <a:pt x="3625" y="3159"/>
                  </a:lnTo>
                  <a:cubicBezTo>
                    <a:pt x="3675" y="3228"/>
                    <a:pt x="3739" y="3296"/>
                    <a:pt x="3818" y="3359"/>
                  </a:cubicBezTo>
                  <a:cubicBezTo>
                    <a:pt x="3926" y="3446"/>
                    <a:pt x="4057" y="3484"/>
                    <a:pt x="4200" y="3484"/>
                  </a:cubicBezTo>
                  <a:cubicBezTo>
                    <a:pt x="5013" y="3484"/>
                    <a:pt x="6194" y="2232"/>
                    <a:pt x="5502" y="1494"/>
                  </a:cubicBezTo>
                  <a:cubicBezTo>
                    <a:pt x="5310" y="1289"/>
                    <a:pt x="5105" y="1211"/>
                    <a:pt x="4913" y="1211"/>
                  </a:cubicBezTo>
                  <a:cubicBezTo>
                    <a:pt x="4893" y="1211"/>
                    <a:pt x="4873" y="1212"/>
                    <a:pt x="4854" y="1214"/>
                  </a:cubicBezTo>
                  <a:lnTo>
                    <a:pt x="4854" y="1214"/>
                  </a:lnTo>
                  <a:cubicBezTo>
                    <a:pt x="4864" y="852"/>
                    <a:pt x="4685" y="434"/>
                    <a:pt x="4240" y="147"/>
                  </a:cubicBezTo>
                  <a:cubicBezTo>
                    <a:pt x="4079" y="44"/>
                    <a:pt x="3920" y="0"/>
                    <a:pt x="3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472;p73"/>
            <p:cNvSpPr/>
            <p:nvPr/>
          </p:nvSpPr>
          <p:spPr>
            <a:xfrm>
              <a:off x="5466986" y="2232810"/>
              <a:ext cx="132106" cy="87086"/>
            </a:xfrm>
            <a:custGeom>
              <a:avLst/>
              <a:gdLst/>
              <a:ahLst/>
              <a:cxnLst/>
              <a:rect l="l" t="t" r="r" b="b"/>
              <a:pathLst>
                <a:path w="5590" h="3685" extrusionOk="0">
                  <a:moveTo>
                    <a:pt x="2792" y="568"/>
                  </a:moveTo>
                  <a:cubicBezTo>
                    <a:pt x="3012" y="782"/>
                    <a:pt x="3056" y="1034"/>
                    <a:pt x="2998" y="1201"/>
                  </a:cubicBezTo>
                  <a:cubicBezTo>
                    <a:pt x="2966" y="1289"/>
                    <a:pt x="2911" y="1336"/>
                    <a:pt x="2845" y="1336"/>
                  </a:cubicBezTo>
                  <a:cubicBezTo>
                    <a:pt x="2804" y="1336"/>
                    <a:pt x="2760" y="1318"/>
                    <a:pt x="2715" y="1280"/>
                  </a:cubicBezTo>
                  <a:cubicBezTo>
                    <a:pt x="2560" y="1146"/>
                    <a:pt x="2598" y="841"/>
                    <a:pt x="2792" y="568"/>
                  </a:cubicBezTo>
                  <a:close/>
                  <a:moveTo>
                    <a:pt x="4490" y="1391"/>
                  </a:moveTo>
                  <a:lnTo>
                    <a:pt x="4490" y="1391"/>
                  </a:lnTo>
                  <a:cubicBezTo>
                    <a:pt x="4450" y="1692"/>
                    <a:pt x="4264" y="1915"/>
                    <a:pt x="4017" y="1945"/>
                  </a:cubicBezTo>
                  <a:cubicBezTo>
                    <a:pt x="4000" y="1946"/>
                    <a:pt x="3986" y="1948"/>
                    <a:pt x="3975" y="1948"/>
                  </a:cubicBezTo>
                  <a:cubicBezTo>
                    <a:pt x="3910" y="1948"/>
                    <a:pt x="3907" y="1928"/>
                    <a:pt x="3907" y="1911"/>
                  </a:cubicBezTo>
                  <a:cubicBezTo>
                    <a:pt x="3903" y="1785"/>
                    <a:pt x="4144" y="1468"/>
                    <a:pt x="4490" y="1391"/>
                  </a:cubicBezTo>
                  <a:close/>
                  <a:moveTo>
                    <a:pt x="1555" y="2155"/>
                  </a:moveTo>
                  <a:cubicBezTo>
                    <a:pt x="1598" y="2155"/>
                    <a:pt x="1639" y="2196"/>
                    <a:pt x="1663" y="2227"/>
                  </a:cubicBezTo>
                  <a:cubicBezTo>
                    <a:pt x="1782" y="2380"/>
                    <a:pt x="1811" y="2548"/>
                    <a:pt x="1744" y="2687"/>
                  </a:cubicBezTo>
                  <a:cubicBezTo>
                    <a:pt x="1671" y="2836"/>
                    <a:pt x="1498" y="2928"/>
                    <a:pt x="1289" y="2932"/>
                  </a:cubicBezTo>
                  <a:cubicBezTo>
                    <a:pt x="1251" y="2659"/>
                    <a:pt x="1330" y="2367"/>
                    <a:pt x="1441" y="2231"/>
                  </a:cubicBezTo>
                  <a:cubicBezTo>
                    <a:pt x="1479" y="2182"/>
                    <a:pt x="1519" y="2155"/>
                    <a:pt x="1555" y="2155"/>
                  </a:cubicBezTo>
                  <a:close/>
                  <a:moveTo>
                    <a:pt x="3408" y="2398"/>
                  </a:moveTo>
                  <a:cubicBezTo>
                    <a:pt x="3422" y="2398"/>
                    <a:pt x="3456" y="2430"/>
                    <a:pt x="3482" y="2514"/>
                  </a:cubicBezTo>
                  <a:cubicBezTo>
                    <a:pt x="3548" y="2735"/>
                    <a:pt x="3507" y="2941"/>
                    <a:pt x="3366" y="3108"/>
                  </a:cubicBezTo>
                  <a:cubicBezTo>
                    <a:pt x="3238" y="2878"/>
                    <a:pt x="3249" y="2632"/>
                    <a:pt x="3324" y="2486"/>
                  </a:cubicBezTo>
                  <a:cubicBezTo>
                    <a:pt x="3357" y="2422"/>
                    <a:pt x="3392" y="2398"/>
                    <a:pt x="3408" y="2398"/>
                  </a:cubicBezTo>
                  <a:close/>
                  <a:moveTo>
                    <a:pt x="3496" y="166"/>
                  </a:moveTo>
                  <a:cubicBezTo>
                    <a:pt x="3640" y="166"/>
                    <a:pt x="3785" y="208"/>
                    <a:pt x="3921" y="296"/>
                  </a:cubicBezTo>
                  <a:cubicBezTo>
                    <a:pt x="4271" y="521"/>
                    <a:pt x="4481" y="860"/>
                    <a:pt x="4497" y="1221"/>
                  </a:cubicBezTo>
                  <a:cubicBezTo>
                    <a:pt x="4069" y="1294"/>
                    <a:pt x="3735" y="1685"/>
                    <a:pt x="3743" y="1917"/>
                  </a:cubicBezTo>
                  <a:cubicBezTo>
                    <a:pt x="3746" y="2011"/>
                    <a:pt x="3809" y="2112"/>
                    <a:pt x="3975" y="2112"/>
                  </a:cubicBezTo>
                  <a:cubicBezTo>
                    <a:pt x="3994" y="2112"/>
                    <a:pt x="4015" y="2112"/>
                    <a:pt x="4038" y="2107"/>
                  </a:cubicBezTo>
                  <a:cubicBezTo>
                    <a:pt x="4370" y="2064"/>
                    <a:pt x="4617" y="1768"/>
                    <a:pt x="4656" y="1372"/>
                  </a:cubicBezTo>
                  <a:cubicBezTo>
                    <a:pt x="4843" y="1379"/>
                    <a:pt x="5014" y="1466"/>
                    <a:pt x="5169" y="1630"/>
                  </a:cubicBezTo>
                  <a:cubicBezTo>
                    <a:pt x="5432" y="1911"/>
                    <a:pt x="5369" y="2242"/>
                    <a:pt x="5268" y="2472"/>
                  </a:cubicBezTo>
                  <a:cubicBezTo>
                    <a:pt x="5039" y="3000"/>
                    <a:pt x="4398" y="3481"/>
                    <a:pt x="3926" y="3481"/>
                  </a:cubicBezTo>
                  <a:cubicBezTo>
                    <a:pt x="3794" y="3481"/>
                    <a:pt x="3683" y="3445"/>
                    <a:pt x="3594" y="3374"/>
                  </a:cubicBezTo>
                  <a:cubicBezTo>
                    <a:pt x="3545" y="3334"/>
                    <a:pt x="3499" y="3292"/>
                    <a:pt x="3461" y="3245"/>
                  </a:cubicBezTo>
                  <a:cubicBezTo>
                    <a:pt x="3660" y="3032"/>
                    <a:pt x="3725" y="2753"/>
                    <a:pt x="3638" y="2467"/>
                  </a:cubicBezTo>
                  <a:cubicBezTo>
                    <a:pt x="3576" y="2262"/>
                    <a:pt x="3465" y="2231"/>
                    <a:pt x="3406" y="2231"/>
                  </a:cubicBezTo>
                  <a:cubicBezTo>
                    <a:pt x="3317" y="2231"/>
                    <a:pt x="3232" y="2297"/>
                    <a:pt x="3175" y="2411"/>
                  </a:cubicBezTo>
                  <a:cubicBezTo>
                    <a:pt x="3074" y="2611"/>
                    <a:pt x="3061" y="2930"/>
                    <a:pt x="3241" y="3223"/>
                  </a:cubicBezTo>
                  <a:cubicBezTo>
                    <a:pt x="3051" y="3369"/>
                    <a:pt x="2699" y="3519"/>
                    <a:pt x="2053" y="3519"/>
                  </a:cubicBezTo>
                  <a:lnTo>
                    <a:pt x="1981" y="3519"/>
                  </a:lnTo>
                  <a:cubicBezTo>
                    <a:pt x="1577" y="3513"/>
                    <a:pt x="1403" y="3304"/>
                    <a:pt x="1330" y="3095"/>
                  </a:cubicBezTo>
                  <a:cubicBezTo>
                    <a:pt x="1585" y="3081"/>
                    <a:pt x="1799" y="2955"/>
                    <a:pt x="1894" y="2757"/>
                  </a:cubicBezTo>
                  <a:cubicBezTo>
                    <a:pt x="1991" y="2559"/>
                    <a:pt x="1954" y="2329"/>
                    <a:pt x="1794" y="2123"/>
                  </a:cubicBezTo>
                  <a:cubicBezTo>
                    <a:pt x="1706" y="2011"/>
                    <a:pt x="1615" y="1987"/>
                    <a:pt x="1556" y="1987"/>
                  </a:cubicBezTo>
                  <a:cubicBezTo>
                    <a:pt x="1470" y="1987"/>
                    <a:pt x="1386" y="2035"/>
                    <a:pt x="1313" y="2123"/>
                  </a:cubicBezTo>
                  <a:cubicBezTo>
                    <a:pt x="1186" y="2283"/>
                    <a:pt x="1087" y="2596"/>
                    <a:pt x="1124" y="2914"/>
                  </a:cubicBezTo>
                  <a:cubicBezTo>
                    <a:pt x="946" y="2882"/>
                    <a:pt x="758" y="2794"/>
                    <a:pt x="575" y="2656"/>
                  </a:cubicBezTo>
                  <a:cubicBezTo>
                    <a:pt x="159" y="2345"/>
                    <a:pt x="246" y="1908"/>
                    <a:pt x="303" y="1734"/>
                  </a:cubicBezTo>
                  <a:cubicBezTo>
                    <a:pt x="428" y="1355"/>
                    <a:pt x="765" y="1047"/>
                    <a:pt x="1051" y="1047"/>
                  </a:cubicBezTo>
                  <a:cubicBezTo>
                    <a:pt x="1121" y="1047"/>
                    <a:pt x="1188" y="1065"/>
                    <a:pt x="1247" y="1102"/>
                  </a:cubicBezTo>
                  <a:cubicBezTo>
                    <a:pt x="1260" y="1109"/>
                    <a:pt x="1275" y="1113"/>
                    <a:pt x="1290" y="1113"/>
                  </a:cubicBezTo>
                  <a:cubicBezTo>
                    <a:pt x="1306" y="1113"/>
                    <a:pt x="1322" y="1109"/>
                    <a:pt x="1336" y="1100"/>
                  </a:cubicBezTo>
                  <a:cubicBezTo>
                    <a:pt x="1361" y="1083"/>
                    <a:pt x="1375" y="1052"/>
                    <a:pt x="1372" y="1020"/>
                  </a:cubicBezTo>
                  <a:cubicBezTo>
                    <a:pt x="1371" y="1017"/>
                    <a:pt x="1317" y="582"/>
                    <a:pt x="1522" y="350"/>
                  </a:cubicBezTo>
                  <a:cubicBezTo>
                    <a:pt x="1610" y="249"/>
                    <a:pt x="1733" y="199"/>
                    <a:pt x="1892" y="199"/>
                  </a:cubicBezTo>
                  <a:cubicBezTo>
                    <a:pt x="2006" y="199"/>
                    <a:pt x="2138" y="225"/>
                    <a:pt x="2287" y="275"/>
                  </a:cubicBezTo>
                  <a:cubicBezTo>
                    <a:pt x="2433" y="324"/>
                    <a:pt x="2559" y="387"/>
                    <a:pt x="2664" y="462"/>
                  </a:cubicBezTo>
                  <a:cubicBezTo>
                    <a:pt x="2440" y="773"/>
                    <a:pt x="2360" y="1189"/>
                    <a:pt x="2608" y="1403"/>
                  </a:cubicBezTo>
                  <a:cubicBezTo>
                    <a:pt x="2684" y="1466"/>
                    <a:pt x="2767" y="1501"/>
                    <a:pt x="2847" y="1501"/>
                  </a:cubicBezTo>
                  <a:cubicBezTo>
                    <a:pt x="2980" y="1501"/>
                    <a:pt x="3098" y="1406"/>
                    <a:pt x="3152" y="1253"/>
                  </a:cubicBezTo>
                  <a:cubicBezTo>
                    <a:pt x="3231" y="1034"/>
                    <a:pt x="3178" y="706"/>
                    <a:pt x="2897" y="439"/>
                  </a:cubicBezTo>
                  <a:cubicBezTo>
                    <a:pt x="3070" y="261"/>
                    <a:pt x="3281" y="166"/>
                    <a:pt x="3496" y="166"/>
                  </a:cubicBezTo>
                  <a:close/>
                  <a:moveTo>
                    <a:pt x="3496" y="0"/>
                  </a:moveTo>
                  <a:cubicBezTo>
                    <a:pt x="3234" y="0"/>
                    <a:pt x="2973" y="121"/>
                    <a:pt x="2769" y="337"/>
                  </a:cubicBezTo>
                  <a:cubicBezTo>
                    <a:pt x="2649" y="251"/>
                    <a:pt x="2504" y="178"/>
                    <a:pt x="2340" y="122"/>
                  </a:cubicBezTo>
                  <a:cubicBezTo>
                    <a:pt x="2174" y="67"/>
                    <a:pt x="2024" y="39"/>
                    <a:pt x="1892" y="39"/>
                  </a:cubicBezTo>
                  <a:cubicBezTo>
                    <a:pt x="1683" y="39"/>
                    <a:pt x="1517" y="108"/>
                    <a:pt x="1399" y="244"/>
                  </a:cubicBezTo>
                  <a:cubicBezTo>
                    <a:pt x="1225" y="444"/>
                    <a:pt x="1198" y="735"/>
                    <a:pt x="1200" y="907"/>
                  </a:cubicBezTo>
                  <a:cubicBezTo>
                    <a:pt x="1153" y="893"/>
                    <a:pt x="1101" y="885"/>
                    <a:pt x="1051" y="885"/>
                  </a:cubicBezTo>
                  <a:cubicBezTo>
                    <a:pt x="692" y="885"/>
                    <a:pt x="295" y="1236"/>
                    <a:pt x="146" y="1685"/>
                  </a:cubicBezTo>
                  <a:cubicBezTo>
                    <a:pt x="0" y="2122"/>
                    <a:pt x="119" y="2526"/>
                    <a:pt x="476" y="2792"/>
                  </a:cubicBezTo>
                  <a:cubicBezTo>
                    <a:pt x="700" y="2960"/>
                    <a:pt x="934" y="3062"/>
                    <a:pt x="1156" y="3090"/>
                  </a:cubicBezTo>
                  <a:cubicBezTo>
                    <a:pt x="1261" y="3461"/>
                    <a:pt x="1557" y="3677"/>
                    <a:pt x="1978" y="3684"/>
                  </a:cubicBezTo>
                  <a:lnTo>
                    <a:pt x="2053" y="3684"/>
                  </a:lnTo>
                  <a:cubicBezTo>
                    <a:pt x="2614" y="3684"/>
                    <a:pt x="3056" y="3572"/>
                    <a:pt x="3340" y="3358"/>
                  </a:cubicBezTo>
                  <a:cubicBezTo>
                    <a:pt x="3385" y="3411"/>
                    <a:pt x="3437" y="3460"/>
                    <a:pt x="3493" y="3505"/>
                  </a:cubicBezTo>
                  <a:cubicBezTo>
                    <a:pt x="3611" y="3602"/>
                    <a:pt x="3757" y="3649"/>
                    <a:pt x="3927" y="3649"/>
                  </a:cubicBezTo>
                  <a:cubicBezTo>
                    <a:pt x="4467" y="3649"/>
                    <a:pt x="5166" y="3132"/>
                    <a:pt x="5421" y="2541"/>
                  </a:cubicBezTo>
                  <a:cubicBezTo>
                    <a:pt x="5589" y="2151"/>
                    <a:pt x="5542" y="1790"/>
                    <a:pt x="5289" y="1520"/>
                  </a:cubicBezTo>
                  <a:cubicBezTo>
                    <a:pt x="5104" y="1322"/>
                    <a:pt x="4892" y="1218"/>
                    <a:pt x="4662" y="1211"/>
                  </a:cubicBezTo>
                  <a:cubicBezTo>
                    <a:pt x="4642" y="801"/>
                    <a:pt x="4404" y="414"/>
                    <a:pt x="4011" y="162"/>
                  </a:cubicBezTo>
                  <a:cubicBezTo>
                    <a:pt x="3844" y="54"/>
                    <a:pt x="3673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73;p73"/>
            <p:cNvSpPr/>
            <p:nvPr/>
          </p:nvSpPr>
          <p:spPr>
            <a:xfrm>
              <a:off x="6098723" y="2190130"/>
              <a:ext cx="114216" cy="96066"/>
            </a:xfrm>
            <a:custGeom>
              <a:avLst/>
              <a:gdLst/>
              <a:ahLst/>
              <a:cxnLst/>
              <a:rect l="l" t="t" r="r" b="b"/>
              <a:pathLst>
                <a:path w="4833" h="4065" extrusionOk="0">
                  <a:moveTo>
                    <a:pt x="3694" y="208"/>
                  </a:moveTo>
                  <a:lnTo>
                    <a:pt x="4625" y="1760"/>
                  </a:lnTo>
                  <a:lnTo>
                    <a:pt x="1945" y="2910"/>
                  </a:lnTo>
                  <a:cubicBezTo>
                    <a:pt x="1922" y="2919"/>
                    <a:pt x="1906" y="2938"/>
                    <a:pt x="1899" y="2964"/>
                  </a:cubicBezTo>
                  <a:cubicBezTo>
                    <a:pt x="1892" y="2988"/>
                    <a:pt x="1896" y="3013"/>
                    <a:pt x="1910" y="3034"/>
                  </a:cubicBezTo>
                  <a:cubicBezTo>
                    <a:pt x="2138" y="3357"/>
                    <a:pt x="2385" y="3741"/>
                    <a:pt x="2457" y="3899"/>
                  </a:cubicBezTo>
                  <a:cubicBezTo>
                    <a:pt x="1892" y="3897"/>
                    <a:pt x="379" y="3777"/>
                    <a:pt x="174" y="3647"/>
                  </a:cubicBezTo>
                  <a:cubicBezTo>
                    <a:pt x="225" y="3418"/>
                    <a:pt x="639" y="2207"/>
                    <a:pt x="946" y="1322"/>
                  </a:cubicBezTo>
                  <a:lnTo>
                    <a:pt x="1365" y="2074"/>
                  </a:lnTo>
                  <a:cubicBezTo>
                    <a:pt x="1377" y="2095"/>
                    <a:pt x="1398" y="2111"/>
                    <a:pt x="1423" y="2115"/>
                  </a:cubicBezTo>
                  <a:cubicBezTo>
                    <a:pt x="1426" y="2115"/>
                    <a:pt x="1430" y="2115"/>
                    <a:pt x="1433" y="2115"/>
                  </a:cubicBezTo>
                  <a:cubicBezTo>
                    <a:pt x="1454" y="2115"/>
                    <a:pt x="1475" y="2108"/>
                    <a:pt x="1492" y="2095"/>
                  </a:cubicBezTo>
                  <a:lnTo>
                    <a:pt x="3694" y="208"/>
                  </a:lnTo>
                  <a:close/>
                  <a:moveTo>
                    <a:pt x="3716" y="1"/>
                  </a:moveTo>
                  <a:cubicBezTo>
                    <a:pt x="3696" y="1"/>
                    <a:pt x="3677" y="8"/>
                    <a:pt x="3662" y="20"/>
                  </a:cubicBezTo>
                  <a:lnTo>
                    <a:pt x="1461" y="1906"/>
                  </a:lnTo>
                  <a:lnTo>
                    <a:pt x="1002" y="1082"/>
                  </a:lnTo>
                  <a:cubicBezTo>
                    <a:pt x="988" y="1057"/>
                    <a:pt x="960" y="1040"/>
                    <a:pt x="932" y="1040"/>
                  </a:cubicBezTo>
                  <a:cubicBezTo>
                    <a:pt x="929" y="1040"/>
                    <a:pt x="926" y="1040"/>
                    <a:pt x="923" y="1040"/>
                  </a:cubicBezTo>
                  <a:cubicBezTo>
                    <a:pt x="891" y="1042"/>
                    <a:pt x="863" y="1064"/>
                    <a:pt x="853" y="1094"/>
                  </a:cubicBezTo>
                  <a:cubicBezTo>
                    <a:pt x="769" y="1332"/>
                    <a:pt x="33" y="3432"/>
                    <a:pt x="5" y="3651"/>
                  </a:cubicBezTo>
                  <a:cubicBezTo>
                    <a:pt x="0" y="3685"/>
                    <a:pt x="12" y="3717"/>
                    <a:pt x="35" y="3745"/>
                  </a:cubicBezTo>
                  <a:cubicBezTo>
                    <a:pt x="257" y="3995"/>
                    <a:pt x="2463" y="4065"/>
                    <a:pt x="2484" y="4065"/>
                  </a:cubicBezTo>
                  <a:cubicBezTo>
                    <a:pt x="2526" y="4065"/>
                    <a:pt x="2554" y="4064"/>
                    <a:pt x="2562" y="4061"/>
                  </a:cubicBezTo>
                  <a:cubicBezTo>
                    <a:pt x="2590" y="4057"/>
                    <a:pt x="2624" y="4029"/>
                    <a:pt x="2634" y="4002"/>
                  </a:cubicBezTo>
                  <a:cubicBezTo>
                    <a:pt x="2652" y="3960"/>
                    <a:pt x="2691" y="3864"/>
                    <a:pt x="2103" y="3021"/>
                  </a:cubicBezTo>
                  <a:lnTo>
                    <a:pt x="4777" y="1875"/>
                  </a:lnTo>
                  <a:cubicBezTo>
                    <a:pt x="4799" y="1864"/>
                    <a:pt x="4817" y="1847"/>
                    <a:pt x="4824" y="1823"/>
                  </a:cubicBezTo>
                  <a:cubicBezTo>
                    <a:pt x="4832" y="1801"/>
                    <a:pt x="4828" y="1777"/>
                    <a:pt x="4817" y="1756"/>
                  </a:cubicBezTo>
                  <a:lnTo>
                    <a:pt x="3787" y="40"/>
                  </a:lnTo>
                  <a:cubicBezTo>
                    <a:pt x="3774" y="19"/>
                    <a:pt x="3753" y="5"/>
                    <a:pt x="3729" y="2"/>
                  </a:cubicBezTo>
                  <a:cubicBezTo>
                    <a:pt x="3725" y="1"/>
                    <a:pt x="3720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74;p73"/>
            <p:cNvSpPr/>
            <p:nvPr/>
          </p:nvSpPr>
          <p:spPr>
            <a:xfrm>
              <a:off x="5513353" y="1627164"/>
              <a:ext cx="135603" cy="254924"/>
            </a:xfrm>
            <a:custGeom>
              <a:avLst/>
              <a:gdLst/>
              <a:ahLst/>
              <a:cxnLst/>
              <a:rect l="l" t="t" r="r" b="b"/>
              <a:pathLst>
                <a:path w="5738" h="10787" extrusionOk="0">
                  <a:moveTo>
                    <a:pt x="4525" y="212"/>
                  </a:moveTo>
                  <a:lnTo>
                    <a:pt x="4468" y="3512"/>
                  </a:lnTo>
                  <a:lnTo>
                    <a:pt x="3274" y="2716"/>
                  </a:lnTo>
                  <a:cubicBezTo>
                    <a:pt x="3260" y="2705"/>
                    <a:pt x="3244" y="2700"/>
                    <a:pt x="3228" y="2700"/>
                  </a:cubicBezTo>
                  <a:cubicBezTo>
                    <a:pt x="3219" y="2700"/>
                    <a:pt x="3210" y="2702"/>
                    <a:pt x="3201" y="2705"/>
                  </a:cubicBezTo>
                  <a:cubicBezTo>
                    <a:pt x="3179" y="2713"/>
                    <a:pt x="3159" y="2732"/>
                    <a:pt x="3150" y="2756"/>
                  </a:cubicBezTo>
                  <a:lnTo>
                    <a:pt x="2334" y="5019"/>
                  </a:lnTo>
                  <a:cubicBezTo>
                    <a:pt x="2318" y="5056"/>
                    <a:pt x="2337" y="5101"/>
                    <a:pt x="2373" y="5120"/>
                  </a:cubicBezTo>
                  <a:lnTo>
                    <a:pt x="5550" y="6754"/>
                  </a:lnTo>
                  <a:lnTo>
                    <a:pt x="4370" y="10597"/>
                  </a:lnTo>
                  <a:lnTo>
                    <a:pt x="1919" y="9721"/>
                  </a:lnTo>
                  <a:lnTo>
                    <a:pt x="3416" y="7862"/>
                  </a:lnTo>
                  <a:cubicBezTo>
                    <a:pt x="3431" y="7844"/>
                    <a:pt x="3437" y="7817"/>
                    <a:pt x="3431" y="7792"/>
                  </a:cubicBezTo>
                  <a:cubicBezTo>
                    <a:pt x="3425" y="7768"/>
                    <a:pt x="3410" y="7747"/>
                    <a:pt x="3388" y="7736"/>
                  </a:cubicBezTo>
                  <a:lnTo>
                    <a:pt x="199" y="6204"/>
                  </a:lnTo>
                  <a:lnTo>
                    <a:pt x="2418" y="2384"/>
                  </a:lnTo>
                  <a:cubicBezTo>
                    <a:pt x="2429" y="2363"/>
                    <a:pt x="2434" y="2339"/>
                    <a:pt x="2425" y="2316"/>
                  </a:cubicBezTo>
                  <a:cubicBezTo>
                    <a:pt x="2417" y="2293"/>
                    <a:pt x="2400" y="2276"/>
                    <a:pt x="2377" y="2267"/>
                  </a:cubicBezTo>
                  <a:lnTo>
                    <a:pt x="1112" y="1772"/>
                  </a:lnTo>
                  <a:lnTo>
                    <a:pt x="4525" y="212"/>
                  </a:lnTo>
                  <a:close/>
                  <a:moveTo>
                    <a:pt x="4611" y="0"/>
                  </a:moveTo>
                  <a:cubicBezTo>
                    <a:pt x="4600" y="0"/>
                    <a:pt x="4587" y="3"/>
                    <a:pt x="4576" y="9"/>
                  </a:cubicBezTo>
                  <a:lnTo>
                    <a:pt x="869" y="1705"/>
                  </a:lnTo>
                  <a:cubicBezTo>
                    <a:pt x="838" y="1720"/>
                    <a:pt x="820" y="1750"/>
                    <a:pt x="822" y="1783"/>
                  </a:cubicBezTo>
                  <a:cubicBezTo>
                    <a:pt x="823" y="1814"/>
                    <a:pt x="843" y="1844"/>
                    <a:pt x="873" y="1856"/>
                  </a:cubicBezTo>
                  <a:lnTo>
                    <a:pt x="2230" y="2388"/>
                  </a:lnTo>
                  <a:lnTo>
                    <a:pt x="15" y="6200"/>
                  </a:lnTo>
                  <a:cubicBezTo>
                    <a:pt x="4" y="6219"/>
                    <a:pt x="1" y="6242"/>
                    <a:pt x="8" y="6266"/>
                  </a:cubicBezTo>
                  <a:cubicBezTo>
                    <a:pt x="15" y="6288"/>
                    <a:pt x="30" y="6305"/>
                    <a:pt x="51" y="6316"/>
                  </a:cubicBezTo>
                  <a:lnTo>
                    <a:pt x="3226" y="7841"/>
                  </a:lnTo>
                  <a:lnTo>
                    <a:pt x="1719" y="9710"/>
                  </a:lnTo>
                  <a:cubicBezTo>
                    <a:pt x="1703" y="9731"/>
                    <a:pt x="1697" y="9756"/>
                    <a:pt x="1704" y="9783"/>
                  </a:cubicBezTo>
                  <a:cubicBezTo>
                    <a:pt x="1711" y="9808"/>
                    <a:pt x="1731" y="9829"/>
                    <a:pt x="1754" y="9838"/>
                  </a:cubicBezTo>
                  <a:lnTo>
                    <a:pt x="4393" y="10781"/>
                  </a:lnTo>
                  <a:cubicBezTo>
                    <a:pt x="4403" y="10785"/>
                    <a:pt x="4413" y="10786"/>
                    <a:pt x="4422" y="10786"/>
                  </a:cubicBezTo>
                  <a:cubicBezTo>
                    <a:pt x="4434" y="10786"/>
                    <a:pt x="4447" y="10783"/>
                    <a:pt x="4457" y="10779"/>
                  </a:cubicBezTo>
                  <a:cubicBezTo>
                    <a:pt x="4478" y="10768"/>
                    <a:pt x="4492" y="10751"/>
                    <a:pt x="4499" y="10730"/>
                  </a:cubicBezTo>
                  <a:lnTo>
                    <a:pt x="5725" y="6739"/>
                  </a:lnTo>
                  <a:cubicBezTo>
                    <a:pt x="5738" y="6701"/>
                    <a:pt x="5719" y="6657"/>
                    <a:pt x="5684" y="6640"/>
                  </a:cubicBezTo>
                  <a:lnTo>
                    <a:pt x="2512" y="5007"/>
                  </a:lnTo>
                  <a:lnTo>
                    <a:pt x="3268" y="2911"/>
                  </a:lnTo>
                  <a:lnTo>
                    <a:pt x="4502" y="3732"/>
                  </a:lnTo>
                  <a:cubicBezTo>
                    <a:pt x="4515" y="3742"/>
                    <a:pt x="4531" y="3747"/>
                    <a:pt x="4547" y="3747"/>
                  </a:cubicBezTo>
                  <a:cubicBezTo>
                    <a:pt x="4560" y="3747"/>
                    <a:pt x="4573" y="3744"/>
                    <a:pt x="4584" y="3738"/>
                  </a:cubicBezTo>
                  <a:cubicBezTo>
                    <a:pt x="4611" y="3724"/>
                    <a:pt x="4629" y="3696"/>
                    <a:pt x="4629" y="3666"/>
                  </a:cubicBezTo>
                  <a:lnTo>
                    <a:pt x="4692" y="83"/>
                  </a:lnTo>
                  <a:cubicBezTo>
                    <a:pt x="4694" y="55"/>
                    <a:pt x="4678" y="28"/>
                    <a:pt x="4654" y="13"/>
                  </a:cubicBezTo>
                  <a:cubicBezTo>
                    <a:pt x="4642" y="5"/>
                    <a:pt x="4627" y="0"/>
                    <a:pt x="4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75;p73"/>
            <p:cNvSpPr/>
            <p:nvPr/>
          </p:nvSpPr>
          <p:spPr>
            <a:xfrm>
              <a:off x="6194835" y="2035387"/>
              <a:ext cx="120833" cy="200404"/>
            </a:xfrm>
            <a:custGeom>
              <a:avLst/>
              <a:gdLst/>
              <a:ahLst/>
              <a:cxnLst/>
              <a:rect l="l" t="t" r="r" b="b"/>
              <a:pathLst>
                <a:path w="5113" h="8480" extrusionOk="0">
                  <a:moveTo>
                    <a:pt x="175" y="169"/>
                  </a:moveTo>
                  <a:lnTo>
                    <a:pt x="2380" y="329"/>
                  </a:lnTo>
                  <a:lnTo>
                    <a:pt x="1698" y="2487"/>
                  </a:lnTo>
                  <a:cubicBezTo>
                    <a:pt x="1691" y="2512"/>
                    <a:pt x="1694" y="2540"/>
                    <a:pt x="1711" y="2561"/>
                  </a:cubicBezTo>
                  <a:cubicBezTo>
                    <a:pt x="1726" y="2582"/>
                    <a:pt x="1750" y="2595"/>
                    <a:pt x="1777" y="2595"/>
                  </a:cubicBezTo>
                  <a:lnTo>
                    <a:pt x="3839" y="2617"/>
                  </a:lnTo>
                  <a:lnTo>
                    <a:pt x="3479" y="6131"/>
                  </a:lnTo>
                  <a:cubicBezTo>
                    <a:pt x="3476" y="6153"/>
                    <a:pt x="3483" y="6174"/>
                    <a:pt x="3497" y="6192"/>
                  </a:cubicBezTo>
                  <a:cubicBezTo>
                    <a:pt x="3511" y="6209"/>
                    <a:pt x="3530" y="6220"/>
                    <a:pt x="3553" y="6222"/>
                  </a:cubicBezTo>
                  <a:lnTo>
                    <a:pt x="4855" y="6335"/>
                  </a:lnTo>
                  <a:lnTo>
                    <a:pt x="3142" y="8263"/>
                  </a:lnTo>
                  <a:lnTo>
                    <a:pt x="1701" y="6168"/>
                  </a:lnTo>
                  <a:lnTo>
                    <a:pt x="2764" y="6208"/>
                  </a:lnTo>
                  <a:cubicBezTo>
                    <a:pt x="2766" y="6208"/>
                    <a:pt x="2768" y="6208"/>
                    <a:pt x="2770" y="6208"/>
                  </a:cubicBezTo>
                  <a:cubicBezTo>
                    <a:pt x="2791" y="6208"/>
                    <a:pt x="2809" y="6200"/>
                    <a:pt x="2823" y="6185"/>
                  </a:cubicBezTo>
                  <a:cubicBezTo>
                    <a:pt x="2842" y="6171"/>
                    <a:pt x="2850" y="6150"/>
                    <a:pt x="2850" y="6126"/>
                  </a:cubicBezTo>
                  <a:lnTo>
                    <a:pt x="2891" y="3754"/>
                  </a:lnTo>
                  <a:cubicBezTo>
                    <a:pt x="2891" y="3731"/>
                    <a:pt x="2882" y="3710"/>
                    <a:pt x="2865" y="3695"/>
                  </a:cubicBezTo>
                  <a:cubicBezTo>
                    <a:pt x="2851" y="3679"/>
                    <a:pt x="2830" y="3670"/>
                    <a:pt x="2811" y="3670"/>
                  </a:cubicBezTo>
                  <a:cubicBezTo>
                    <a:pt x="2809" y="3670"/>
                    <a:pt x="2808" y="3670"/>
                    <a:pt x="2807" y="3670"/>
                  </a:cubicBezTo>
                  <a:lnTo>
                    <a:pt x="462" y="3713"/>
                  </a:lnTo>
                  <a:lnTo>
                    <a:pt x="175" y="169"/>
                  </a:lnTo>
                  <a:close/>
                  <a:moveTo>
                    <a:pt x="89" y="1"/>
                  </a:moveTo>
                  <a:cubicBezTo>
                    <a:pt x="65" y="1"/>
                    <a:pt x="43" y="8"/>
                    <a:pt x="24" y="26"/>
                  </a:cubicBezTo>
                  <a:cubicBezTo>
                    <a:pt x="9" y="43"/>
                    <a:pt x="1" y="65"/>
                    <a:pt x="2" y="91"/>
                  </a:cubicBezTo>
                  <a:lnTo>
                    <a:pt x="304" y="3807"/>
                  </a:lnTo>
                  <a:cubicBezTo>
                    <a:pt x="308" y="3849"/>
                    <a:pt x="344" y="3882"/>
                    <a:pt x="386" y="3882"/>
                  </a:cubicBezTo>
                  <a:lnTo>
                    <a:pt x="388" y="3882"/>
                  </a:lnTo>
                  <a:lnTo>
                    <a:pt x="2725" y="3839"/>
                  </a:lnTo>
                  <a:lnTo>
                    <a:pt x="2689" y="6042"/>
                  </a:lnTo>
                  <a:lnTo>
                    <a:pt x="1544" y="6000"/>
                  </a:lnTo>
                  <a:cubicBezTo>
                    <a:pt x="1542" y="6000"/>
                    <a:pt x="1540" y="6000"/>
                    <a:pt x="1537" y="6000"/>
                  </a:cubicBezTo>
                  <a:cubicBezTo>
                    <a:pt x="1510" y="6000"/>
                    <a:pt x="1482" y="6016"/>
                    <a:pt x="1468" y="6042"/>
                  </a:cubicBezTo>
                  <a:cubicBezTo>
                    <a:pt x="1453" y="6069"/>
                    <a:pt x="1454" y="6102"/>
                    <a:pt x="1472" y="6129"/>
                  </a:cubicBezTo>
                  <a:lnTo>
                    <a:pt x="3065" y="8444"/>
                  </a:lnTo>
                  <a:cubicBezTo>
                    <a:pt x="3079" y="8465"/>
                    <a:pt x="3103" y="8476"/>
                    <a:pt x="3128" y="8479"/>
                  </a:cubicBezTo>
                  <a:lnTo>
                    <a:pt x="3132" y="8479"/>
                  </a:lnTo>
                  <a:cubicBezTo>
                    <a:pt x="3157" y="8479"/>
                    <a:pt x="3178" y="8468"/>
                    <a:pt x="3192" y="8451"/>
                  </a:cubicBezTo>
                  <a:lnTo>
                    <a:pt x="5085" y="6323"/>
                  </a:lnTo>
                  <a:cubicBezTo>
                    <a:pt x="5106" y="6299"/>
                    <a:pt x="5113" y="6265"/>
                    <a:pt x="5100" y="6237"/>
                  </a:cubicBezTo>
                  <a:cubicBezTo>
                    <a:pt x="5088" y="6209"/>
                    <a:pt x="5061" y="6189"/>
                    <a:pt x="5030" y="6187"/>
                  </a:cubicBezTo>
                  <a:lnTo>
                    <a:pt x="3650" y="6065"/>
                  </a:lnTo>
                  <a:lnTo>
                    <a:pt x="4013" y="2547"/>
                  </a:lnTo>
                  <a:cubicBezTo>
                    <a:pt x="4014" y="2525"/>
                    <a:pt x="4007" y="2502"/>
                    <a:pt x="3992" y="2484"/>
                  </a:cubicBezTo>
                  <a:cubicBezTo>
                    <a:pt x="3977" y="2467"/>
                    <a:pt x="3953" y="2456"/>
                    <a:pt x="3930" y="2456"/>
                  </a:cubicBezTo>
                  <a:lnTo>
                    <a:pt x="1888" y="2434"/>
                  </a:lnTo>
                  <a:lnTo>
                    <a:pt x="2568" y="282"/>
                  </a:lnTo>
                  <a:cubicBezTo>
                    <a:pt x="2575" y="258"/>
                    <a:pt x="2571" y="230"/>
                    <a:pt x="2557" y="210"/>
                  </a:cubicBezTo>
                  <a:cubicBezTo>
                    <a:pt x="2543" y="190"/>
                    <a:pt x="2520" y="176"/>
                    <a:pt x="2495" y="175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76;p73"/>
            <p:cNvSpPr/>
            <p:nvPr/>
          </p:nvSpPr>
          <p:spPr>
            <a:xfrm>
              <a:off x="6239571" y="1838908"/>
              <a:ext cx="43555" cy="43838"/>
            </a:xfrm>
            <a:custGeom>
              <a:avLst/>
              <a:gdLst/>
              <a:ahLst/>
              <a:cxnLst/>
              <a:rect l="l" t="t" r="r" b="b"/>
              <a:pathLst>
                <a:path w="1843" h="1855" extrusionOk="0">
                  <a:moveTo>
                    <a:pt x="985" y="239"/>
                  </a:moveTo>
                  <a:cubicBezTo>
                    <a:pt x="1008" y="318"/>
                    <a:pt x="1034" y="425"/>
                    <a:pt x="1052" y="493"/>
                  </a:cubicBezTo>
                  <a:cubicBezTo>
                    <a:pt x="1097" y="676"/>
                    <a:pt x="1110" y="722"/>
                    <a:pt x="1131" y="750"/>
                  </a:cubicBezTo>
                  <a:cubicBezTo>
                    <a:pt x="1153" y="781"/>
                    <a:pt x="1187" y="795"/>
                    <a:pt x="1369" y="860"/>
                  </a:cubicBezTo>
                  <a:cubicBezTo>
                    <a:pt x="1433" y="883"/>
                    <a:pt x="1532" y="920"/>
                    <a:pt x="1604" y="949"/>
                  </a:cubicBezTo>
                  <a:cubicBezTo>
                    <a:pt x="1501" y="996"/>
                    <a:pt x="1334" y="1060"/>
                    <a:pt x="1187" y="1111"/>
                  </a:cubicBezTo>
                  <a:cubicBezTo>
                    <a:pt x="1166" y="1119"/>
                    <a:pt x="1148" y="1136"/>
                    <a:pt x="1139" y="1157"/>
                  </a:cubicBezTo>
                  <a:cubicBezTo>
                    <a:pt x="1066" y="1325"/>
                    <a:pt x="975" y="1516"/>
                    <a:pt x="915" y="1624"/>
                  </a:cubicBezTo>
                  <a:cubicBezTo>
                    <a:pt x="873" y="1508"/>
                    <a:pt x="815" y="1306"/>
                    <a:pt x="772" y="1126"/>
                  </a:cubicBezTo>
                  <a:cubicBezTo>
                    <a:pt x="765" y="1095"/>
                    <a:pt x="738" y="1070"/>
                    <a:pt x="706" y="1066"/>
                  </a:cubicBezTo>
                  <a:cubicBezTo>
                    <a:pt x="535" y="1032"/>
                    <a:pt x="338" y="989"/>
                    <a:pt x="229" y="956"/>
                  </a:cubicBezTo>
                  <a:cubicBezTo>
                    <a:pt x="344" y="892"/>
                    <a:pt x="561" y="795"/>
                    <a:pt x="752" y="719"/>
                  </a:cubicBezTo>
                  <a:cubicBezTo>
                    <a:pt x="773" y="711"/>
                    <a:pt x="789" y="694"/>
                    <a:pt x="797" y="673"/>
                  </a:cubicBezTo>
                  <a:cubicBezTo>
                    <a:pt x="856" y="519"/>
                    <a:pt x="930" y="343"/>
                    <a:pt x="985" y="239"/>
                  </a:cubicBezTo>
                  <a:close/>
                  <a:moveTo>
                    <a:pt x="1003" y="1"/>
                  </a:moveTo>
                  <a:cubicBezTo>
                    <a:pt x="954" y="1"/>
                    <a:pt x="878" y="1"/>
                    <a:pt x="655" y="579"/>
                  </a:cubicBezTo>
                  <a:cubicBezTo>
                    <a:pt x="37" y="829"/>
                    <a:pt x="16" y="909"/>
                    <a:pt x="4" y="944"/>
                  </a:cubicBezTo>
                  <a:cubicBezTo>
                    <a:pt x="0" y="969"/>
                    <a:pt x="4" y="1005"/>
                    <a:pt x="21" y="1026"/>
                  </a:cubicBezTo>
                  <a:cubicBezTo>
                    <a:pt x="37" y="1048"/>
                    <a:pt x="84" y="1112"/>
                    <a:pt x="626" y="1216"/>
                  </a:cubicBezTo>
                  <a:cubicBezTo>
                    <a:pt x="786" y="1854"/>
                    <a:pt x="843" y="1854"/>
                    <a:pt x="905" y="1854"/>
                  </a:cubicBezTo>
                  <a:cubicBezTo>
                    <a:pt x="907" y="1854"/>
                    <a:pt x="908" y="1854"/>
                    <a:pt x="907" y="1853"/>
                  </a:cubicBezTo>
                  <a:cubicBezTo>
                    <a:pt x="957" y="1850"/>
                    <a:pt x="1013" y="1847"/>
                    <a:pt x="1274" y="1251"/>
                  </a:cubicBezTo>
                  <a:cubicBezTo>
                    <a:pt x="1435" y="1193"/>
                    <a:pt x="1743" y="1078"/>
                    <a:pt x="1807" y="1021"/>
                  </a:cubicBezTo>
                  <a:cubicBezTo>
                    <a:pt x="1828" y="1003"/>
                    <a:pt x="1842" y="959"/>
                    <a:pt x="1838" y="932"/>
                  </a:cubicBezTo>
                  <a:cubicBezTo>
                    <a:pt x="1821" y="857"/>
                    <a:pt x="1740" y="817"/>
                    <a:pt x="1421" y="704"/>
                  </a:cubicBezTo>
                  <a:cubicBezTo>
                    <a:pt x="1362" y="683"/>
                    <a:pt x="1292" y="656"/>
                    <a:pt x="1259" y="642"/>
                  </a:cubicBezTo>
                  <a:cubicBezTo>
                    <a:pt x="1246" y="606"/>
                    <a:pt x="1228" y="523"/>
                    <a:pt x="1210" y="453"/>
                  </a:cubicBezTo>
                  <a:cubicBezTo>
                    <a:pt x="1155" y="232"/>
                    <a:pt x="1120" y="92"/>
                    <a:pt x="1080" y="39"/>
                  </a:cubicBezTo>
                  <a:cubicBezTo>
                    <a:pt x="1064" y="21"/>
                    <a:pt x="1029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77;p73"/>
            <p:cNvSpPr/>
            <p:nvPr/>
          </p:nvSpPr>
          <p:spPr>
            <a:xfrm>
              <a:off x="5858170" y="2301958"/>
              <a:ext cx="43602" cy="43838"/>
            </a:xfrm>
            <a:custGeom>
              <a:avLst/>
              <a:gdLst/>
              <a:ahLst/>
              <a:cxnLst/>
              <a:rect l="l" t="t" r="r" b="b"/>
              <a:pathLst>
                <a:path w="1845" h="1855" extrusionOk="0">
                  <a:moveTo>
                    <a:pt x="988" y="239"/>
                  </a:moveTo>
                  <a:cubicBezTo>
                    <a:pt x="1011" y="318"/>
                    <a:pt x="1038" y="426"/>
                    <a:pt x="1054" y="493"/>
                  </a:cubicBezTo>
                  <a:cubicBezTo>
                    <a:pt x="1101" y="676"/>
                    <a:pt x="1113" y="722"/>
                    <a:pt x="1134" y="750"/>
                  </a:cubicBezTo>
                  <a:cubicBezTo>
                    <a:pt x="1157" y="781"/>
                    <a:pt x="1190" y="795"/>
                    <a:pt x="1373" y="861"/>
                  </a:cubicBezTo>
                  <a:cubicBezTo>
                    <a:pt x="1436" y="883"/>
                    <a:pt x="1536" y="920"/>
                    <a:pt x="1607" y="949"/>
                  </a:cubicBezTo>
                  <a:cubicBezTo>
                    <a:pt x="1503" y="996"/>
                    <a:pt x="1338" y="1060"/>
                    <a:pt x="1190" y="1111"/>
                  </a:cubicBezTo>
                  <a:cubicBezTo>
                    <a:pt x="1169" y="1120"/>
                    <a:pt x="1151" y="1136"/>
                    <a:pt x="1143" y="1157"/>
                  </a:cubicBezTo>
                  <a:cubicBezTo>
                    <a:pt x="1068" y="1325"/>
                    <a:pt x="977" y="1516"/>
                    <a:pt x="918" y="1625"/>
                  </a:cubicBezTo>
                  <a:cubicBezTo>
                    <a:pt x="876" y="1508"/>
                    <a:pt x="819" y="1306"/>
                    <a:pt x="774" y="1127"/>
                  </a:cubicBezTo>
                  <a:cubicBezTo>
                    <a:pt x="767" y="1095"/>
                    <a:pt x="742" y="1071"/>
                    <a:pt x="709" y="1066"/>
                  </a:cubicBezTo>
                  <a:cubicBezTo>
                    <a:pt x="538" y="1032"/>
                    <a:pt x="342" y="989"/>
                    <a:pt x="232" y="956"/>
                  </a:cubicBezTo>
                  <a:cubicBezTo>
                    <a:pt x="346" y="893"/>
                    <a:pt x="562" y="795"/>
                    <a:pt x="756" y="721"/>
                  </a:cubicBezTo>
                  <a:cubicBezTo>
                    <a:pt x="777" y="711"/>
                    <a:pt x="792" y="694"/>
                    <a:pt x="800" y="673"/>
                  </a:cubicBezTo>
                  <a:cubicBezTo>
                    <a:pt x="858" y="519"/>
                    <a:pt x="934" y="343"/>
                    <a:pt x="988" y="239"/>
                  </a:cubicBezTo>
                  <a:close/>
                  <a:moveTo>
                    <a:pt x="1004" y="1"/>
                  </a:moveTo>
                  <a:cubicBezTo>
                    <a:pt x="955" y="1"/>
                    <a:pt x="879" y="1"/>
                    <a:pt x="657" y="580"/>
                  </a:cubicBezTo>
                  <a:cubicBezTo>
                    <a:pt x="37" y="829"/>
                    <a:pt x="16" y="910"/>
                    <a:pt x="6" y="945"/>
                  </a:cubicBezTo>
                  <a:cubicBezTo>
                    <a:pt x="1" y="969"/>
                    <a:pt x="6" y="1005"/>
                    <a:pt x="22" y="1026"/>
                  </a:cubicBezTo>
                  <a:cubicBezTo>
                    <a:pt x="37" y="1047"/>
                    <a:pt x="85" y="1113"/>
                    <a:pt x="626" y="1216"/>
                  </a:cubicBezTo>
                  <a:cubicBezTo>
                    <a:pt x="786" y="1854"/>
                    <a:pt x="844" y="1854"/>
                    <a:pt x="906" y="1854"/>
                  </a:cubicBezTo>
                  <a:cubicBezTo>
                    <a:pt x="907" y="1854"/>
                    <a:pt x="910" y="1854"/>
                    <a:pt x="907" y="1853"/>
                  </a:cubicBezTo>
                  <a:cubicBezTo>
                    <a:pt x="958" y="1849"/>
                    <a:pt x="1015" y="1847"/>
                    <a:pt x="1276" y="1251"/>
                  </a:cubicBezTo>
                  <a:cubicBezTo>
                    <a:pt x="1437" y="1193"/>
                    <a:pt x="1743" y="1080"/>
                    <a:pt x="1809" y="1022"/>
                  </a:cubicBezTo>
                  <a:cubicBezTo>
                    <a:pt x="1830" y="1003"/>
                    <a:pt x="1844" y="960"/>
                    <a:pt x="1839" y="932"/>
                  </a:cubicBezTo>
                  <a:cubicBezTo>
                    <a:pt x="1823" y="857"/>
                    <a:pt x="1740" y="819"/>
                    <a:pt x="1423" y="704"/>
                  </a:cubicBezTo>
                  <a:cubicBezTo>
                    <a:pt x="1363" y="683"/>
                    <a:pt x="1293" y="657"/>
                    <a:pt x="1261" y="642"/>
                  </a:cubicBezTo>
                  <a:cubicBezTo>
                    <a:pt x="1248" y="606"/>
                    <a:pt x="1228" y="523"/>
                    <a:pt x="1212" y="453"/>
                  </a:cubicBezTo>
                  <a:cubicBezTo>
                    <a:pt x="1157" y="232"/>
                    <a:pt x="1122" y="92"/>
                    <a:pt x="1081" y="39"/>
                  </a:cubicBezTo>
                  <a:cubicBezTo>
                    <a:pt x="1066" y="20"/>
                    <a:pt x="1031" y="1"/>
                    <a:pt x="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78;p73"/>
            <p:cNvSpPr/>
            <p:nvPr/>
          </p:nvSpPr>
          <p:spPr>
            <a:xfrm>
              <a:off x="6093240" y="1587934"/>
              <a:ext cx="94979" cy="75648"/>
            </a:xfrm>
            <a:custGeom>
              <a:avLst/>
              <a:gdLst/>
              <a:ahLst/>
              <a:cxnLst/>
              <a:rect l="l" t="t" r="r" b="b"/>
              <a:pathLst>
                <a:path w="4019" h="3201" extrusionOk="0">
                  <a:moveTo>
                    <a:pt x="552" y="169"/>
                  </a:moveTo>
                  <a:cubicBezTo>
                    <a:pt x="907" y="211"/>
                    <a:pt x="2657" y="1184"/>
                    <a:pt x="3463" y="1701"/>
                  </a:cubicBezTo>
                  <a:cubicBezTo>
                    <a:pt x="2839" y="1507"/>
                    <a:pt x="1777" y="1228"/>
                    <a:pt x="837" y="988"/>
                  </a:cubicBezTo>
                  <a:cubicBezTo>
                    <a:pt x="695" y="719"/>
                    <a:pt x="533" y="323"/>
                    <a:pt x="552" y="169"/>
                  </a:cubicBezTo>
                  <a:close/>
                  <a:moveTo>
                    <a:pt x="934" y="1880"/>
                  </a:moveTo>
                  <a:cubicBezTo>
                    <a:pt x="1241" y="1907"/>
                    <a:pt x="2826" y="2042"/>
                    <a:pt x="3566" y="2064"/>
                  </a:cubicBezTo>
                  <a:cubicBezTo>
                    <a:pt x="2777" y="2370"/>
                    <a:pt x="733" y="3011"/>
                    <a:pt x="308" y="3036"/>
                  </a:cubicBezTo>
                  <a:cubicBezTo>
                    <a:pt x="336" y="2871"/>
                    <a:pt x="638" y="2338"/>
                    <a:pt x="934" y="1880"/>
                  </a:cubicBezTo>
                  <a:close/>
                  <a:moveTo>
                    <a:pt x="527" y="0"/>
                  </a:moveTo>
                  <a:cubicBezTo>
                    <a:pt x="448" y="0"/>
                    <a:pt x="416" y="42"/>
                    <a:pt x="406" y="66"/>
                  </a:cubicBezTo>
                  <a:cubicBezTo>
                    <a:pt x="295" y="316"/>
                    <a:pt x="636" y="968"/>
                    <a:pt x="707" y="1096"/>
                  </a:cubicBezTo>
                  <a:cubicBezTo>
                    <a:pt x="718" y="1116"/>
                    <a:pt x="736" y="1131"/>
                    <a:pt x="758" y="1137"/>
                  </a:cubicBezTo>
                  <a:cubicBezTo>
                    <a:pt x="1637" y="1361"/>
                    <a:pt x="2941" y="1708"/>
                    <a:pt x="3552" y="1897"/>
                  </a:cubicBezTo>
                  <a:cubicBezTo>
                    <a:pt x="2742" y="1872"/>
                    <a:pt x="917" y="1713"/>
                    <a:pt x="897" y="1712"/>
                  </a:cubicBezTo>
                  <a:cubicBezTo>
                    <a:pt x="894" y="1712"/>
                    <a:pt x="891" y="1711"/>
                    <a:pt x="887" y="1711"/>
                  </a:cubicBezTo>
                  <a:cubicBezTo>
                    <a:pt x="859" y="1711"/>
                    <a:pt x="835" y="1727"/>
                    <a:pt x="822" y="1748"/>
                  </a:cubicBezTo>
                  <a:cubicBezTo>
                    <a:pt x="1" y="3001"/>
                    <a:pt x="138" y="3128"/>
                    <a:pt x="182" y="3170"/>
                  </a:cubicBezTo>
                  <a:cubicBezTo>
                    <a:pt x="211" y="3198"/>
                    <a:pt x="253" y="3201"/>
                    <a:pt x="286" y="3201"/>
                  </a:cubicBezTo>
                  <a:cubicBezTo>
                    <a:pt x="500" y="3201"/>
                    <a:pt x="3486" y="2398"/>
                    <a:pt x="3956" y="2049"/>
                  </a:cubicBezTo>
                  <a:cubicBezTo>
                    <a:pt x="3980" y="2040"/>
                    <a:pt x="3994" y="2028"/>
                    <a:pt x="4006" y="2008"/>
                  </a:cubicBezTo>
                  <a:cubicBezTo>
                    <a:pt x="4012" y="2000"/>
                    <a:pt x="4015" y="1991"/>
                    <a:pt x="4018" y="1980"/>
                  </a:cubicBezTo>
                  <a:cubicBezTo>
                    <a:pt x="4018" y="1977"/>
                    <a:pt x="4019" y="1974"/>
                    <a:pt x="4019" y="1972"/>
                  </a:cubicBezTo>
                  <a:cubicBezTo>
                    <a:pt x="4019" y="1965"/>
                    <a:pt x="4019" y="1956"/>
                    <a:pt x="4018" y="1949"/>
                  </a:cubicBezTo>
                  <a:lnTo>
                    <a:pt x="4018" y="1946"/>
                  </a:lnTo>
                  <a:lnTo>
                    <a:pt x="4018" y="1945"/>
                  </a:lnTo>
                  <a:cubicBezTo>
                    <a:pt x="4018" y="1939"/>
                    <a:pt x="4015" y="1935"/>
                    <a:pt x="4013" y="1929"/>
                  </a:cubicBezTo>
                  <a:cubicBezTo>
                    <a:pt x="4012" y="1928"/>
                    <a:pt x="4012" y="1925"/>
                    <a:pt x="4011" y="1922"/>
                  </a:cubicBezTo>
                  <a:cubicBezTo>
                    <a:pt x="4008" y="1918"/>
                    <a:pt x="4006" y="1914"/>
                    <a:pt x="4004" y="1910"/>
                  </a:cubicBezTo>
                  <a:cubicBezTo>
                    <a:pt x="4001" y="1910"/>
                    <a:pt x="4001" y="1908"/>
                    <a:pt x="4001" y="1908"/>
                  </a:cubicBezTo>
                  <a:cubicBezTo>
                    <a:pt x="3771" y="1580"/>
                    <a:pt x="906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79;p73"/>
            <p:cNvSpPr/>
            <p:nvPr/>
          </p:nvSpPr>
          <p:spPr>
            <a:xfrm>
              <a:off x="6090806" y="1611567"/>
              <a:ext cx="22734" cy="30722"/>
            </a:xfrm>
            <a:custGeom>
              <a:avLst/>
              <a:gdLst/>
              <a:ahLst/>
              <a:cxnLst/>
              <a:rect l="l" t="t" r="r" b="b"/>
              <a:pathLst>
                <a:path w="962" h="1300" extrusionOk="0">
                  <a:moveTo>
                    <a:pt x="869" y="0"/>
                  </a:moveTo>
                  <a:cubicBezTo>
                    <a:pt x="846" y="0"/>
                    <a:pt x="824" y="10"/>
                    <a:pt x="807" y="29"/>
                  </a:cubicBezTo>
                  <a:cubicBezTo>
                    <a:pt x="439" y="454"/>
                    <a:pt x="0" y="987"/>
                    <a:pt x="11" y="1129"/>
                  </a:cubicBezTo>
                  <a:cubicBezTo>
                    <a:pt x="13" y="1154"/>
                    <a:pt x="21" y="1189"/>
                    <a:pt x="59" y="1220"/>
                  </a:cubicBezTo>
                  <a:cubicBezTo>
                    <a:pt x="133" y="1283"/>
                    <a:pt x="318" y="1300"/>
                    <a:pt x="483" y="1300"/>
                  </a:cubicBezTo>
                  <a:cubicBezTo>
                    <a:pt x="595" y="1300"/>
                    <a:pt x="697" y="1293"/>
                    <a:pt x="751" y="1287"/>
                  </a:cubicBezTo>
                  <a:cubicBezTo>
                    <a:pt x="797" y="1283"/>
                    <a:pt x="831" y="1242"/>
                    <a:pt x="826" y="1197"/>
                  </a:cubicBezTo>
                  <a:cubicBezTo>
                    <a:pt x="822" y="1155"/>
                    <a:pt x="786" y="1121"/>
                    <a:pt x="744" y="1121"/>
                  </a:cubicBezTo>
                  <a:cubicBezTo>
                    <a:pt x="741" y="1121"/>
                    <a:pt x="739" y="1121"/>
                    <a:pt x="737" y="1122"/>
                  </a:cubicBezTo>
                  <a:cubicBezTo>
                    <a:pt x="650" y="1129"/>
                    <a:pt x="563" y="1132"/>
                    <a:pt x="484" y="1132"/>
                  </a:cubicBezTo>
                  <a:cubicBezTo>
                    <a:pt x="345" y="1132"/>
                    <a:pt x="230" y="1122"/>
                    <a:pt x="182" y="1102"/>
                  </a:cubicBezTo>
                  <a:cubicBezTo>
                    <a:pt x="239" y="972"/>
                    <a:pt x="602" y="513"/>
                    <a:pt x="932" y="137"/>
                  </a:cubicBezTo>
                  <a:cubicBezTo>
                    <a:pt x="961" y="103"/>
                    <a:pt x="958" y="50"/>
                    <a:pt x="923" y="20"/>
                  </a:cubicBezTo>
                  <a:cubicBezTo>
                    <a:pt x="908" y="7"/>
                    <a:pt x="88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80;p73"/>
            <p:cNvSpPr/>
            <p:nvPr/>
          </p:nvSpPr>
          <p:spPr>
            <a:xfrm>
              <a:off x="5508839" y="2029738"/>
              <a:ext cx="87062" cy="91883"/>
            </a:xfrm>
            <a:custGeom>
              <a:avLst/>
              <a:gdLst/>
              <a:ahLst/>
              <a:cxnLst/>
              <a:rect l="l" t="t" r="r" b="b"/>
              <a:pathLst>
                <a:path w="3684" h="3888" extrusionOk="0">
                  <a:moveTo>
                    <a:pt x="569" y="303"/>
                  </a:moveTo>
                  <a:cubicBezTo>
                    <a:pt x="1454" y="683"/>
                    <a:pt x="3292" y="1714"/>
                    <a:pt x="3494" y="1922"/>
                  </a:cubicBezTo>
                  <a:cubicBezTo>
                    <a:pt x="3375" y="2026"/>
                    <a:pt x="2954" y="2106"/>
                    <a:pt x="2653" y="2135"/>
                  </a:cubicBezTo>
                  <a:cubicBezTo>
                    <a:pt x="1915" y="1465"/>
                    <a:pt x="1070" y="711"/>
                    <a:pt x="569" y="303"/>
                  </a:cubicBezTo>
                  <a:close/>
                  <a:moveTo>
                    <a:pt x="241" y="436"/>
                  </a:moveTo>
                  <a:cubicBezTo>
                    <a:pt x="461" y="759"/>
                    <a:pt x="920" y="1369"/>
                    <a:pt x="1853" y="2546"/>
                  </a:cubicBezTo>
                  <a:cubicBezTo>
                    <a:pt x="1634" y="3047"/>
                    <a:pt x="1353" y="3593"/>
                    <a:pt x="1231" y="3705"/>
                  </a:cubicBezTo>
                  <a:cubicBezTo>
                    <a:pt x="1049" y="3397"/>
                    <a:pt x="416" y="1271"/>
                    <a:pt x="241" y="436"/>
                  </a:cubicBezTo>
                  <a:close/>
                  <a:moveTo>
                    <a:pt x="141" y="0"/>
                  </a:moveTo>
                  <a:cubicBezTo>
                    <a:pt x="137" y="0"/>
                    <a:pt x="130" y="1"/>
                    <a:pt x="124" y="1"/>
                  </a:cubicBezTo>
                  <a:cubicBezTo>
                    <a:pt x="113" y="1"/>
                    <a:pt x="101" y="6"/>
                    <a:pt x="88" y="13"/>
                  </a:cubicBezTo>
                  <a:lnTo>
                    <a:pt x="73" y="22"/>
                  </a:lnTo>
                  <a:cubicBezTo>
                    <a:pt x="25" y="62"/>
                    <a:pt x="1" y="111"/>
                    <a:pt x="110" y="602"/>
                  </a:cubicBezTo>
                  <a:cubicBezTo>
                    <a:pt x="228" y="1121"/>
                    <a:pt x="955" y="3829"/>
                    <a:pt x="1192" y="3885"/>
                  </a:cubicBezTo>
                  <a:cubicBezTo>
                    <a:pt x="1198" y="3886"/>
                    <a:pt x="1213" y="3888"/>
                    <a:pt x="1220" y="3888"/>
                  </a:cubicBezTo>
                  <a:cubicBezTo>
                    <a:pt x="1376" y="3888"/>
                    <a:pt x="1645" y="3443"/>
                    <a:pt x="2023" y="2569"/>
                  </a:cubicBezTo>
                  <a:cubicBezTo>
                    <a:pt x="2035" y="2541"/>
                    <a:pt x="2031" y="2510"/>
                    <a:pt x="2011" y="2485"/>
                  </a:cubicBezTo>
                  <a:cubicBezTo>
                    <a:pt x="1497" y="1834"/>
                    <a:pt x="740" y="861"/>
                    <a:pt x="391" y="370"/>
                  </a:cubicBezTo>
                  <a:lnTo>
                    <a:pt x="391" y="370"/>
                  </a:lnTo>
                  <a:cubicBezTo>
                    <a:pt x="885" y="773"/>
                    <a:pt x="1895" y="1672"/>
                    <a:pt x="2566" y="2283"/>
                  </a:cubicBezTo>
                  <a:cubicBezTo>
                    <a:pt x="2581" y="2297"/>
                    <a:pt x="2600" y="2304"/>
                    <a:pt x="2620" y="2304"/>
                  </a:cubicBezTo>
                  <a:cubicBezTo>
                    <a:pt x="2623" y="2304"/>
                    <a:pt x="2627" y="2304"/>
                    <a:pt x="2630" y="2304"/>
                  </a:cubicBezTo>
                  <a:cubicBezTo>
                    <a:pt x="2775" y="2290"/>
                    <a:pt x="3507" y="2217"/>
                    <a:pt x="3653" y="1987"/>
                  </a:cubicBezTo>
                  <a:cubicBezTo>
                    <a:pt x="3666" y="1966"/>
                    <a:pt x="3684" y="1922"/>
                    <a:pt x="3652" y="1865"/>
                  </a:cubicBezTo>
                  <a:cubicBezTo>
                    <a:pt x="3466" y="1522"/>
                    <a:pt x="46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81;p73"/>
            <p:cNvSpPr/>
            <p:nvPr/>
          </p:nvSpPr>
          <p:spPr>
            <a:xfrm>
              <a:off x="5547832" y="2080879"/>
              <a:ext cx="24932" cy="32920"/>
            </a:xfrm>
            <a:custGeom>
              <a:avLst/>
              <a:gdLst/>
              <a:ahLst/>
              <a:cxnLst/>
              <a:rect l="l" t="t" r="r" b="b"/>
              <a:pathLst>
                <a:path w="1055" h="1393" extrusionOk="0">
                  <a:moveTo>
                    <a:pt x="962" y="0"/>
                  </a:moveTo>
                  <a:cubicBezTo>
                    <a:pt x="927" y="0"/>
                    <a:pt x="894" y="25"/>
                    <a:pt x="883" y="61"/>
                  </a:cubicBezTo>
                  <a:cubicBezTo>
                    <a:pt x="749" y="552"/>
                    <a:pt x="562" y="1116"/>
                    <a:pt x="492" y="1220"/>
                  </a:cubicBezTo>
                  <a:cubicBezTo>
                    <a:pt x="427" y="1178"/>
                    <a:pt x="283" y="979"/>
                    <a:pt x="168" y="768"/>
                  </a:cubicBezTo>
                  <a:cubicBezTo>
                    <a:pt x="152" y="740"/>
                    <a:pt x="124" y="725"/>
                    <a:pt x="95" y="725"/>
                  </a:cubicBezTo>
                  <a:cubicBezTo>
                    <a:pt x="82" y="725"/>
                    <a:pt x="68" y="728"/>
                    <a:pt x="56" y="735"/>
                  </a:cubicBezTo>
                  <a:cubicBezTo>
                    <a:pt x="15" y="757"/>
                    <a:pt x="1" y="806"/>
                    <a:pt x="22" y="847"/>
                  </a:cubicBezTo>
                  <a:cubicBezTo>
                    <a:pt x="85" y="963"/>
                    <a:pt x="301" y="1342"/>
                    <a:pt x="458" y="1387"/>
                  </a:cubicBezTo>
                  <a:cubicBezTo>
                    <a:pt x="472" y="1391"/>
                    <a:pt x="486" y="1393"/>
                    <a:pt x="499" y="1393"/>
                  </a:cubicBezTo>
                  <a:cubicBezTo>
                    <a:pt x="526" y="1393"/>
                    <a:pt x="547" y="1386"/>
                    <a:pt x="563" y="1374"/>
                  </a:cubicBezTo>
                  <a:cubicBezTo>
                    <a:pt x="688" y="1307"/>
                    <a:pt x="892" y="648"/>
                    <a:pt x="1042" y="105"/>
                  </a:cubicBezTo>
                  <a:cubicBezTo>
                    <a:pt x="1055" y="61"/>
                    <a:pt x="1028" y="16"/>
                    <a:pt x="984" y="4"/>
                  </a:cubicBezTo>
                  <a:cubicBezTo>
                    <a:pt x="977" y="1"/>
                    <a:pt x="970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82;p73"/>
            <p:cNvSpPr/>
            <p:nvPr/>
          </p:nvSpPr>
          <p:spPr>
            <a:xfrm>
              <a:off x="6201168" y="1744947"/>
              <a:ext cx="4136" cy="36678"/>
            </a:xfrm>
            <a:custGeom>
              <a:avLst/>
              <a:gdLst/>
              <a:ahLst/>
              <a:cxnLst/>
              <a:rect l="l" t="t" r="r" b="b"/>
              <a:pathLst>
                <a:path w="175" h="1552" extrusionOk="0">
                  <a:moveTo>
                    <a:pt x="92" y="1"/>
                  </a:moveTo>
                  <a:cubicBezTo>
                    <a:pt x="47" y="1"/>
                    <a:pt x="9" y="37"/>
                    <a:pt x="9" y="84"/>
                  </a:cubicBezTo>
                  <a:lnTo>
                    <a:pt x="1" y="1468"/>
                  </a:lnTo>
                  <a:cubicBezTo>
                    <a:pt x="1" y="1515"/>
                    <a:pt x="37" y="1551"/>
                    <a:pt x="83" y="1551"/>
                  </a:cubicBezTo>
                  <a:cubicBezTo>
                    <a:pt x="127" y="1551"/>
                    <a:pt x="163" y="1515"/>
                    <a:pt x="166" y="1468"/>
                  </a:cubicBezTo>
                  <a:lnTo>
                    <a:pt x="175" y="84"/>
                  </a:lnTo>
                  <a:cubicBezTo>
                    <a:pt x="175" y="37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3;p73"/>
            <p:cNvSpPr/>
            <p:nvPr/>
          </p:nvSpPr>
          <p:spPr>
            <a:xfrm>
              <a:off x="6187674" y="1751729"/>
              <a:ext cx="31455" cy="22758"/>
            </a:xfrm>
            <a:custGeom>
              <a:avLst/>
              <a:gdLst/>
              <a:ahLst/>
              <a:cxnLst/>
              <a:rect l="l" t="t" r="r" b="b"/>
              <a:pathLst>
                <a:path w="1331" h="963" extrusionOk="0">
                  <a:moveTo>
                    <a:pt x="1237" y="0"/>
                  </a:moveTo>
                  <a:cubicBezTo>
                    <a:pt x="1221" y="0"/>
                    <a:pt x="1205" y="5"/>
                    <a:pt x="1190" y="15"/>
                  </a:cubicBezTo>
                  <a:lnTo>
                    <a:pt x="47" y="814"/>
                  </a:lnTo>
                  <a:cubicBezTo>
                    <a:pt x="9" y="838"/>
                    <a:pt x="1" y="891"/>
                    <a:pt x="26" y="927"/>
                  </a:cubicBezTo>
                  <a:cubicBezTo>
                    <a:pt x="44" y="950"/>
                    <a:pt x="68" y="963"/>
                    <a:pt x="95" y="963"/>
                  </a:cubicBezTo>
                  <a:cubicBezTo>
                    <a:pt x="110" y="963"/>
                    <a:pt x="128" y="957"/>
                    <a:pt x="141" y="948"/>
                  </a:cubicBezTo>
                  <a:lnTo>
                    <a:pt x="1284" y="150"/>
                  </a:lnTo>
                  <a:cubicBezTo>
                    <a:pt x="1322" y="126"/>
                    <a:pt x="1331" y="73"/>
                    <a:pt x="1305" y="37"/>
                  </a:cubicBezTo>
                  <a:cubicBezTo>
                    <a:pt x="1289" y="13"/>
                    <a:pt x="1263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84;p73"/>
            <p:cNvSpPr/>
            <p:nvPr/>
          </p:nvSpPr>
          <p:spPr>
            <a:xfrm>
              <a:off x="6191054" y="1750358"/>
              <a:ext cx="24767" cy="25499"/>
            </a:xfrm>
            <a:custGeom>
              <a:avLst/>
              <a:gdLst/>
              <a:ahLst/>
              <a:cxnLst/>
              <a:rect l="l" t="t" r="r" b="b"/>
              <a:pathLst>
                <a:path w="1048" h="1079" extrusionOk="0">
                  <a:moveTo>
                    <a:pt x="92" y="0"/>
                  </a:moveTo>
                  <a:cubicBezTo>
                    <a:pt x="72" y="0"/>
                    <a:pt x="52" y="8"/>
                    <a:pt x="36" y="23"/>
                  </a:cubicBezTo>
                  <a:cubicBezTo>
                    <a:pt x="2" y="52"/>
                    <a:pt x="1" y="104"/>
                    <a:pt x="33" y="138"/>
                  </a:cubicBezTo>
                  <a:lnTo>
                    <a:pt x="897" y="1051"/>
                  </a:lnTo>
                  <a:cubicBezTo>
                    <a:pt x="913" y="1070"/>
                    <a:pt x="935" y="1078"/>
                    <a:pt x="956" y="1078"/>
                  </a:cubicBezTo>
                  <a:cubicBezTo>
                    <a:pt x="977" y="1078"/>
                    <a:pt x="997" y="1071"/>
                    <a:pt x="1012" y="1056"/>
                  </a:cubicBezTo>
                  <a:cubicBezTo>
                    <a:pt x="1046" y="1026"/>
                    <a:pt x="1047" y="973"/>
                    <a:pt x="1016" y="941"/>
                  </a:cubicBezTo>
                  <a:lnTo>
                    <a:pt x="152" y="26"/>
                  </a:lnTo>
                  <a:cubicBezTo>
                    <a:pt x="136" y="9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485;p73"/>
            <p:cNvSpPr/>
            <p:nvPr/>
          </p:nvSpPr>
          <p:spPr>
            <a:xfrm>
              <a:off x="6184271" y="1760733"/>
              <a:ext cx="35354" cy="4183"/>
            </a:xfrm>
            <a:custGeom>
              <a:avLst/>
              <a:gdLst/>
              <a:ahLst/>
              <a:cxnLst/>
              <a:rect l="l" t="t" r="r" b="b"/>
              <a:pathLst>
                <a:path w="1496" h="177" extrusionOk="0">
                  <a:moveTo>
                    <a:pt x="1414" y="1"/>
                  </a:moveTo>
                  <a:lnTo>
                    <a:pt x="81" y="13"/>
                  </a:lnTo>
                  <a:cubicBezTo>
                    <a:pt x="36" y="13"/>
                    <a:pt x="0" y="50"/>
                    <a:pt x="0" y="96"/>
                  </a:cubicBezTo>
                  <a:cubicBezTo>
                    <a:pt x="0" y="140"/>
                    <a:pt x="36" y="176"/>
                    <a:pt x="83" y="176"/>
                  </a:cubicBezTo>
                  <a:lnTo>
                    <a:pt x="1416" y="165"/>
                  </a:lnTo>
                  <a:cubicBezTo>
                    <a:pt x="1459" y="165"/>
                    <a:pt x="1496" y="127"/>
                    <a:pt x="1496" y="82"/>
                  </a:cubicBezTo>
                  <a:cubicBezTo>
                    <a:pt x="1496" y="39"/>
                    <a:pt x="1459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486;p73"/>
            <p:cNvSpPr/>
            <p:nvPr/>
          </p:nvSpPr>
          <p:spPr>
            <a:xfrm>
              <a:off x="5584273" y="1932586"/>
              <a:ext cx="4136" cy="36654"/>
            </a:xfrm>
            <a:custGeom>
              <a:avLst/>
              <a:gdLst/>
              <a:ahLst/>
              <a:cxnLst/>
              <a:rect l="l" t="t" r="r" b="b"/>
              <a:pathLst>
                <a:path w="175" h="1551" extrusionOk="0">
                  <a:moveTo>
                    <a:pt x="92" y="0"/>
                  </a:moveTo>
                  <a:cubicBezTo>
                    <a:pt x="46" y="0"/>
                    <a:pt x="9" y="37"/>
                    <a:pt x="9" y="83"/>
                  </a:cubicBezTo>
                  <a:lnTo>
                    <a:pt x="1" y="1468"/>
                  </a:lnTo>
                  <a:cubicBezTo>
                    <a:pt x="1" y="1514"/>
                    <a:pt x="37" y="1551"/>
                    <a:pt x="84" y="1551"/>
                  </a:cubicBezTo>
                  <a:cubicBezTo>
                    <a:pt x="128" y="1551"/>
                    <a:pt x="165" y="1516"/>
                    <a:pt x="165" y="1468"/>
                  </a:cubicBezTo>
                  <a:lnTo>
                    <a:pt x="175" y="83"/>
                  </a:lnTo>
                  <a:cubicBezTo>
                    <a:pt x="175" y="37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487;p73"/>
            <p:cNvSpPr/>
            <p:nvPr/>
          </p:nvSpPr>
          <p:spPr>
            <a:xfrm>
              <a:off x="5570850" y="1939345"/>
              <a:ext cx="31478" cy="22758"/>
            </a:xfrm>
            <a:custGeom>
              <a:avLst/>
              <a:gdLst/>
              <a:ahLst/>
              <a:cxnLst/>
              <a:rect l="l" t="t" r="r" b="b"/>
              <a:pathLst>
                <a:path w="1332" h="963" extrusionOk="0">
                  <a:moveTo>
                    <a:pt x="1238" y="0"/>
                  </a:moveTo>
                  <a:cubicBezTo>
                    <a:pt x="1222" y="0"/>
                    <a:pt x="1206" y="6"/>
                    <a:pt x="1192" y="16"/>
                  </a:cubicBezTo>
                  <a:lnTo>
                    <a:pt x="48" y="814"/>
                  </a:lnTo>
                  <a:cubicBezTo>
                    <a:pt x="9" y="838"/>
                    <a:pt x="1" y="891"/>
                    <a:pt x="27" y="928"/>
                  </a:cubicBezTo>
                  <a:cubicBezTo>
                    <a:pt x="43" y="950"/>
                    <a:pt x="66" y="963"/>
                    <a:pt x="93" y="963"/>
                  </a:cubicBezTo>
                  <a:cubicBezTo>
                    <a:pt x="109" y="963"/>
                    <a:pt x="125" y="957"/>
                    <a:pt x="141" y="949"/>
                  </a:cubicBezTo>
                  <a:lnTo>
                    <a:pt x="1284" y="151"/>
                  </a:lnTo>
                  <a:cubicBezTo>
                    <a:pt x="1322" y="127"/>
                    <a:pt x="1332" y="73"/>
                    <a:pt x="1305" y="37"/>
                  </a:cubicBezTo>
                  <a:cubicBezTo>
                    <a:pt x="1289" y="13"/>
                    <a:pt x="1264" y="0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488;p73"/>
            <p:cNvSpPr/>
            <p:nvPr/>
          </p:nvSpPr>
          <p:spPr>
            <a:xfrm>
              <a:off x="5574206" y="1937975"/>
              <a:ext cx="24743" cy="25499"/>
            </a:xfrm>
            <a:custGeom>
              <a:avLst/>
              <a:gdLst/>
              <a:ahLst/>
              <a:cxnLst/>
              <a:rect l="l" t="t" r="r" b="b"/>
              <a:pathLst>
                <a:path w="1047" h="1079" extrusionOk="0">
                  <a:moveTo>
                    <a:pt x="93" y="0"/>
                  </a:moveTo>
                  <a:cubicBezTo>
                    <a:pt x="72" y="0"/>
                    <a:pt x="52" y="8"/>
                    <a:pt x="35" y="23"/>
                  </a:cubicBezTo>
                  <a:cubicBezTo>
                    <a:pt x="2" y="53"/>
                    <a:pt x="0" y="105"/>
                    <a:pt x="33" y="138"/>
                  </a:cubicBezTo>
                  <a:lnTo>
                    <a:pt x="897" y="1052"/>
                  </a:lnTo>
                  <a:cubicBezTo>
                    <a:pt x="912" y="1070"/>
                    <a:pt x="935" y="1078"/>
                    <a:pt x="956" y="1078"/>
                  </a:cubicBezTo>
                  <a:cubicBezTo>
                    <a:pt x="975" y="1078"/>
                    <a:pt x="996" y="1071"/>
                    <a:pt x="1012" y="1056"/>
                  </a:cubicBezTo>
                  <a:cubicBezTo>
                    <a:pt x="1045" y="1027"/>
                    <a:pt x="1047" y="973"/>
                    <a:pt x="1016" y="940"/>
                  </a:cubicBezTo>
                  <a:lnTo>
                    <a:pt x="152" y="26"/>
                  </a:lnTo>
                  <a:cubicBezTo>
                    <a:pt x="136" y="9"/>
                    <a:pt x="114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489;p73"/>
            <p:cNvSpPr/>
            <p:nvPr/>
          </p:nvSpPr>
          <p:spPr>
            <a:xfrm>
              <a:off x="5567400" y="1948373"/>
              <a:ext cx="35378" cy="4159"/>
            </a:xfrm>
            <a:custGeom>
              <a:avLst/>
              <a:gdLst/>
              <a:ahLst/>
              <a:cxnLst/>
              <a:rect l="l" t="t" r="r" b="b"/>
              <a:pathLst>
                <a:path w="1497" h="176" extrusionOk="0">
                  <a:moveTo>
                    <a:pt x="1415" y="0"/>
                  </a:moveTo>
                  <a:lnTo>
                    <a:pt x="82" y="13"/>
                  </a:lnTo>
                  <a:cubicBezTo>
                    <a:pt x="37" y="13"/>
                    <a:pt x="1" y="49"/>
                    <a:pt x="1" y="96"/>
                  </a:cubicBezTo>
                  <a:cubicBezTo>
                    <a:pt x="1" y="139"/>
                    <a:pt x="37" y="175"/>
                    <a:pt x="83" y="175"/>
                  </a:cubicBezTo>
                  <a:lnTo>
                    <a:pt x="1416" y="163"/>
                  </a:lnTo>
                  <a:cubicBezTo>
                    <a:pt x="1460" y="163"/>
                    <a:pt x="1496" y="126"/>
                    <a:pt x="1496" y="81"/>
                  </a:cubicBezTo>
                  <a:cubicBezTo>
                    <a:pt x="1496" y="37"/>
                    <a:pt x="1460" y="0"/>
                    <a:pt x="1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90;p73"/>
            <p:cNvSpPr/>
            <p:nvPr/>
          </p:nvSpPr>
          <p:spPr>
            <a:xfrm>
              <a:off x="5996773" y="2286715"/>
              <a:ext cx="4136" cy="36654"/>
            </a:xfrm>
            <a:custGeom>
              <a:avLst/>
              <a:gdLst/>
              <a:ahLst/>
              <a:cxnLst/>
              <a:rect l="l" t="t" r="r" b="b"/>
              <a:pathLst>
                <a:path w="175" h="1551" extrusionOk="0">
                  <a:moveTo>
                    <a:pt x="91" y="0"/>
                  </a:moveTo>
                  <a:cubicBezTo>
                    <a:pt x="46" y="0"/>
                    <a:pt x="9" y="37"/>
                    <a:pt x="9" y="83"/>
                  </a:cubicBezTo>
                  <a:lnTo>
                    <a:pt x="0" y="1468"/>
                  </a:lnTo>
                  <a:cubicBezTo>
                    <a:pt x="0" y="1514"/>
                    <a:pt x="37" y="1551"/>
                    <a:pt x="83" y="1551"/>
                  </a:cubicBezTo>
                  <a:cubicBezTo>
                    <a:pt x="128" y="1551"/>
                    <a:pt x="166" y="1514"/>
                    <a:pt x="166" y="1468"/>
                  </a:cubicBezTo>
                  <a:lnTo>
                    <a:pt x="174" y="83"/>
                  </a:lnTo>
                  <a:cubicBezTo>
                    <a:pt x="174" y="37"/>
                    <a:pt x="138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91;p73"/>
            <p:cNvSpPr/>
            <p:nvPr/>
          </p:nvSpPr>
          <p:spPr>
            <a:xfrm>
              <a:off x="5983303" y="2293450"/>
              <a:ext cx="31478" cy="22758"/>
            </a:xfrm>
            <a:custGeom>
              <a:avLst/>
              <a:gdLst/>
              <a:ahLst/>
              <a:cxnLst/>
              <a:rect l="l" t="t" r="r" b="b"/>
              <a:pathLst>
                <a:path w="1332" h="963" extrusionOk="0">
                  <a:moveTo>
                    <a:pt x="1238" y="0"/>
                  </a:moveTo>
                  <a:cubicBezTo>
                    <a:pt x="1222" y="0"/>
                    <a:pt x="1206" y="5"/>
                    <a:pt x="1192" y="16"/>
                  </a:cubicBezTo>
                  <a:lnTo>
                    <a:pt x="48" y="814"/>
                  </a:lnTo>
                  <a:cubicBezTo>
                    <a:pt x="9" y="838"/>
                    <a:pt x="1" y="891"/>
                    <a:pt x="27" y="928"/>
                  </a:cubicBezTo>
                  <a:cubicBezTo>
                    <a:pt x="43" y="950"/>
                    <a:pt x="67" y="963"/>
                    <a:pt x="93" y="963"/>
                  </a:cubicBezTo>
                  <a:cubicBezTo>
                    <a:pt x="111" y="963"/>
                    <a:pt x="127" y="957"/>
                    <a:pt x="141" y="949"/>
                  </a:cubicBezTo>
                  <a:lnTo>
                    <a:pt x="1284" y="150"/>
                  </a:lnTo>
                  <a:cubicBezTo>
                    <a:pt x="1322" y="125"/>
                    <a:pt x="1332" y="73"/>
                    <a:pt x="1305" y="37"/>
                  </a:cubicBezTo>
                  <a:cubicBezTo>
                    <a:pt x="1289" y="13"/>
                    <a:pt x="1264" y="0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92;p73"/>
            <p:cNvSpPr/>
            <p:nvPr/>
          </p:nvSpPr>
          <p:spPr>
            <a:xfrm>
              <a:off x="5986659" y="2292056"/>
              <a:ext cx="24743" cy="25523"/>
            </a:xfrm>
            <a:custGeom>
              <a:avLst/>
              <a:gdLst/>
              <a:ahLst/>
              <a:cxnLst/>
              <a:rect l="l" t="t" r="r" b="b"/>
              <a:pathLst>
                <a:path w="1047" h="1080" extrusionOk="0">
                  <a:moveTo>
                    <a:pt x="93" y="1"/>
                  </a:moveTo>
                  <a:cubicBezTo>
                    <a:pt x="72" y="1"/>
                    <a:pt x="52" y="9"/>
                    <a:pt x="35" y="24"/>
                  </a:cubicBezTo>
                  <a:cubicBezTo>
                    <a:pt x="2" y="54"/>
                    <a:pt x="0" y="106"/>
                    <a:pt x="33" y="139"/>
                  </a:cubicBezTo>
                  <a:lnTo>
                    <a:pt x="897" y="1053"/>
                  </a:lnTo>
                  <a:cubicBezTo>
                    <a:pt x="912" y="1071"/>
                    <a:pt x="935" y="1079"/>
                    <a:pt x="956" y="1079"/>
                  </a:cubicBezTo>
                  <a:cubicBezTo>
                    <a:pt x="977" y="1079"/>
                    <a:pt x="998" y="1072"/>
                    <a:pt x="1012" y="1057"/>
                  </a:cubicBezTo>
                  <a:cubicBezTo>
                    <a:pt x="1045" y="1026"/>
                    <a:pt x="1047" y="974"/>
                    <a:pt x="1016" y="940"/>
                  </a:cubicBezTo>
                  <a:lnTo>
                    <a:pt x="152" y="27"/>
                  </a:lnTo>
                  <a:cubicBezTo>
                    <a:pt x="136" y="10"/>
                    <a:pt x="11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493;p73"/>
            <p:cNvSpPr/>
            <p:nvPr/>
          </p:nvSpPr>
          <p:spPr>
            <a:xfrm>
              <a:off x="5979853" y="2302454"/>
              <a:ext cx="35378" cy="4183"/>
            </a:xfrm>
            <a:custGeom>
              <a:avLst/>
              <a:gdLst/>
              <a:ahLst/>
              <a:cxnLst/>
              <a:rect l="l" t="t" r="r" b="b"/>
              <a:pathLst>
                <a:path w="1497" h="177" extrusionOk="0">
                  <a:moveTo>
                    <a:pt x="1415" y="1"/>
                  </a:moveTo>
                  <a:lnTo>
                    <a:pt x="82" y="13"/>
                  </a:lnTo>
                  <a:cubicBezTo>
                    <a:pt x="37" y="13"/>
                    <a:pt x="1" y="50"/>
                    <a:pt x="1" y="96"/>
                  </a:cubicBezTo>
                  <a:cubicBezTo>
                    <a:pt x="1" y="140"/>
                    <a:pt x="37" y="176"/>
                    <a:pt x="83" y="176"/>
                  </a:cubicBezTo>
                  <a:lnTo>
                    <a:pt x="1416" y="164"/>
                  </a:lnTo>
                  <a:cubicBezTo>
                    <a:pt x="1460" y="164"/>
                    <a:pt x="1496" y="127"/>
                    <a:pt x="1496" y="82"/>
                  </a:cubicBezTo>
                  <a:cubicBezTo>
                    <a:pt x="1496" y="37"/>
                    <a:pt x="1460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494;p73"/>
            <p:cNvSpPr/>
            <p:nvPr/>
          </p:nvSpPr>
          <p:spPr>
            <a:xfrm>
              <a:off x="5959434" y="1695248"/>
              <a:ext cx="261612" cy="265251"/>
            </a:xfrm>
            <a:custGeom>
              <a:avLst/>
              <a:gdLst/>
              <a:ahLst/>
              <a:cxnLst/>
              <a:rect l="l" t="t" r="r" b="b"/>
              <a:pathLst>
                <a:path w="11070" h="11224" extrusionOk="0">
                  <a:moveTo>
                    <a:pt x="0" y="1"/>
                  </a:moveTo>
                  <a:lnTo>
                    <a:pt x="390" y="11223"/>
                  </a:lnTo>
                  <a:lnTo>
                    <a:pt x="11070" y="9643"/>
                  </a:lnTo>
                  <a:cubicBezTo>
                    <a:pt x="10290" y="4214"/>
                    <a:pt x="5636" y="3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495;p73"/>
            <p:cNvSpPr/>
            <p:nvPr/>
          </p:nvSpPr>
          <p:spPr>
            <a:xfrm>
              <a:off x="5932281" y="1956857"/>
              <a:ext cx="255184" cy="267260"/>
            </a:xfrm>
            <a:custGeom>
              <a:avLst/>
              <a:gdLst/>
              <a:ahLst/>
              <a:cxnLst/>
              <a:rect l="l" t="t" r="r" b="b"/>
              <a:pathLst>
                <a:path w="10798" h="11309" extrusionOk="0">
                  <a:moveTo>
                    <a:pt x="10681" y="0"/>
                  </a:moveTo>
                  <a:lnTo>
                    <a:pt x="0" y="1579"/>
                  </a:lnTo>
                  <a:lnTo>
                    <a:pt x="5267" y="11308"/>
                  </a:lnTo>
                  <a:cubicBezTo>
                    <a:pt x="8578" y="9348"/>
                    <a:pt x="10798" y="5743"/>
                    <a:pt x="10798" y="1616"/>
                  </a:cubicBezTo>
                  <a:cubicBezTo>
                    <a:pt x="10798" y="1067"/>
                    <a:pt x="10756" y="529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96;p73"/>
            <p:cNvSpPr/>
            <p:nvPr/>
          </p:nvSpPr>
          <p:spPr>
            <a:xfrm>
              <a:off x="5838154" y="1994148"/>
              <a:ext cx="218648" cy="267024"/>
            </a:xfrm>
            <a:custGeom>
              <a:avLst/>
              <a:gdLst/>
              <a:ahLst/>
              <a:cxnLst/>
              <a:rect l="l" t="t" r="r" b="b"/>
              <a:pathLst>
                <a:path w="9252" h="11299" extrusionOk="0">
                  <a:moveTo>
                    <a:pt x="3985" y="1"/>
                  </a:moveTo>
                  <a:lnTo>
                    <a:pt x="3906" y="17"/>
                  </a:lnTo>
                  <a:lnTo>
                    <a:pt x="0" y="10733"/>
                  </a:lnTo>
                  <a:cubicBezTo>
                    <a:pt x="1109" y="11098"/>
                    <a:pt x="2291" y="11299"/>
                    <a:pt x="3522" y="11299"/>
                  </a:cubicBezTo>
                  <a:cubicBezTo>
                    <a:pt x="5615" y="11297"/>
                    <a:pt x="7572" y="10725"/>
                    <a:pt x="9252" y="9730"/>
                  </a:cubicBezTo>
                  <a:lnTo>
                    <a:pt x="3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97;p73"/>
            <p:cNvSpPr/>
            <p:nvPr/>
          </p:nvSpPr>
          <p:spPr>
            <a:xfrm>
              <a:off x="5655264" y="1882841"/>
              <a:ext cx="275744" cy="364933"/>
            </a:xfrm>
            <a:custGeom>
              <a:avLst/>
              <a:gdLst/>
              <a:ahLst/>
              <a:cxnLst/>
              <a:rect l="l" t="t" r="r" b="b"/>
              <a:pathLst>
                <a:path w="11668" h="15442" extrusionOk="0">
                  <a:moveTo>
                    <a:pt x="1051" y="1"/>
                  </a:moveTo>
                  <a:cubicBezTo>
                    <a:pt x="379" y="1444"/>
                    <a:pt x="1" y="3052"/>
                    <a:pt x="1" y="4748"/>
                  </a:cubicBezTo>
                  <a:cubicBezTo>
                    <a:pt x="1" y="9736"/>
                    <a:pt x="3246" y="13963"/>
                    <a:pt x="7739" y="15442"/>
                  </a:cubicBezTo>
                  <a:lnTo>
                    <a:pt x="11668" y="461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98;p73"/>
            <p:cNvSpPr/>
            <p:nvPr/>
          </p:nvSpPr>
          <p:spPr>
            <a:xfrm>
              <a:off x="5680031" y="1728900"/>
              <a:ext cx="252277" cy="263290"/>
            </a:xfrm>
            <a:custGeom>
              <a:avLst/>
              <a:gdLst/>
              <a:ahLst/>
              <a:cxnLst/>
              <a:rect l="l" t="t" r="r" b="b"/>
              <a:pathLst>
                <a:path w="10675" h="11141" extrusionOk="0">
                  <a:moveTo>
                    <a:pt x="10211" y="1"/>
                  </a:moveTo>
                  <a:cubicBezTo>
                    <a:pt x="5691" y="1"/>
                    <a:pt x="1794" y="2669"/>
                    <a:pt x="1" y="6513"/>
                  </a:cubicBezTo>
                  <a:lnTo>
                    <a:pt x="10618" y="11132"/>
                  </a:lnTo>
                  <a:lnTo>
                    <a:pt x="10674" y="11140"/>
                  </a:lnTo>
                  <a:lnTo>
                    <a:pt x="10286" y="4"/>
                  </a:lnTo>
                  <a:cubicBezTo>
                    <a:pt x="10261" y="4"/>
                    <a:pt x="10237" y="1"/>
                    <a:pt x="10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99;p73"/>
            <p:cNvSpPr/>
            <p:nvPr/>
          </p:nvSpPr>
          <p:spPr>
            <a:xfrm>
              <a:off x="5677833" y="1880879"/>
              <a:ext cx="255396" cy="368856"/>
            </a:xfrm>
            <a:custGeom>
              <a:avLst/>
              <a:gdLst/>
              <a:ahLst/>
              <a:cxnLst/>
              <a:rect l="l" t="t" r="r" b="b"/>
              <a:pathLst>
                <a:path w="10807" h="15608" extrusionOk="0">
                  <a:moveTo>
                    <a:pt x="96" y="0"/>
                  </a:moveTo>
                  <a:cubicBezTo>
                    <a:pt x="64" y="0"/>
                    <a:pt x="34" y="19"/>
                    <a:pt x="21" y="50"/>
                  </a:cubicBezTo>
                  <a:cubicBezTo>
                    <a:pt x="1" y="92"/>
                    <a:pt x="21" y="141"/>
                    <a:pt x="63" y="160"/>
                  </a:cubicBezTo>
                  <a:lnTo>
                    <a:pt x="10610" y="4746"/>
                  </a:lnTo>
                  <a:lnTo>
                    <a:pt x="6707" y="15497"/>
                  </a:lnTo>
                  <a:cubicBezTo>
                    <a:pt x="6692" y="15539"/>
                    <a:pt x="6714" y="15587"/>
                    <a:pt x="6756" y="15602"/>
                  </a:cubicBezTo>
                  <a:cubicBezTo>
                    <a:pt x="6766" y="15606"/>
                    <a:pt x="6776" y="15608"/>
                    <a:pt x="6784" y="15608"/>
                  </a:cubicBezTo>
                  <a:cubicBezTo>
                    <a:pt x="6818" y="15608"/>
                    <a:pt x="6850" y="15587"/>
                    <a:pt x="6861" y="15554"/>
                  </a:cubicBezTo>
                  <a:lnTo>
                    <a:pt x="10790" y="4730"/>
                  </a:lnTo>
                  <a:cubicBezTo>
                    <a:pt x="10807" y="4690"/>
                    <a:pt x="10787" y="4645"/>
                    <a:pt x="10746" y="4627"/>
                  </a:cubicBezTo>
                  <a:lnTo>
                    <a:pt x="130" y="8"/>
                  </a:lnTo>
                  <a:cubicBezTo>
                    <a:pt x="119" y="3"/>
                    <a:pt x="107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00;p73"/>
            <p:cNvSpPr/>
            <p:nvPr/>
          </p:nvSpPr>
          <p:spPr>
            <a:xfrm>
              <a:off x="5928807" y="1990036"/>
              <a:ext cx="131468" cy="238428"/>
            </a:xfrm>
            <a:custGeom>
              <a:avLst/>
              <a:gdLst/>
              <a:ahLst/>
              <a:cxnLst/>
              <a:rect l="l" t="t" r="r" b="b"/>
              <a:pathLst>
                <a:path w="5563" h="10089" extrusionOk="0">
                  <a:moveTo>
                    <a:pt x="94" y="1"/>
                  </a:moveTo>
                  <a:cubicBezTo>
                    <a:pt x="81" y="1"/>
                    <a:pt x="67" y="4"/>
                    <a:pt x="55" y="10"/>
                  </a:cubicBezTo>
                  <a:cubicBezTo>
                    <a:pt x="14" y="33"/>
                    <a:pt x="0" y="82"/>
                    <a:pt x="21" y="123"/>
                  </a:cubicBezTo>
                  <a:lnTo>
                    <a:pt x="5396" y="10045"/>
                  </a:lnTo>
                  <a:cubicBezTo>
                    <a:pt x="5410" y="10073"/>
                    <a:pt x="5438" y="10088"/>
                    <a:pt x="5469" y="10088"/>
                  </a:cubicBezTo>
                  <a:cubicBezTo>
                    <a:pt x="5483" y="10088"/>
                    <a:pt x="5497" y="10085"/>
                    <a:pt x="5508" y="10078"/>
                  </a:cubicBezTo>
                  <a:cubicBezTo>
                    <a:pt x="5549" y="10056"/>
                    <a:pt x="5563" y="10007"/>
                    <a:pt x="5542" y="9966"/>
                  </a:cubicBezTo>
                  <a:lnTo>
                    <a:pt x="167" y="44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01;p73"/>
            <p:cNvSpPr/>
            <p:nvPr/>
          </p:nvSpPr>
          <p:spPr>
            <a:xfrm>
              <a:off x="6059800" y="1764585"/>
              <a:ext cx="105590" cy="103179"/>
            </a:xfrm>
            <a:custGeom>
              <a:avLst/>
              <a:gdLst/>
              <a:ahLst/>
              <a:cxnLst/>
              <a:rect l="l" t="t" r="r" b="b"/>
              <a:pathLst>
                <a:path w="4468" h="4366" extrusionOk="0">
                  <a:moveTo>
                    <a:pt x="94" y="0"/>
                  </a:moveTo>
                  <a:cubicBezTo>
                    <a:pt x="65" y="0"/>
                    <a:pt x="36" y="16"/>
                    <a:pt x="21" y="43"/>
                  </a:cubicBezTo>
                  <a:cubicBezTo>
                    <a:pt x="0" y="83"/>
                    <a:pt x="14" y="134"/>
                    <a:pt x="55" y="156"/>
                  </a:cubicBezTo>
                  <a:cubicBezTo>
                    <a:pt x="91" y="174"/>
                    <a:pt x="3655" y="2140"/>
                    <a:pt x="4298" y="4305"/>
                  </a:cubicBezTo>
                  <a:cubicBezTo>
                    <a:pt x="4307" y="4341"/>
                    <a:pt x="4341" y="4365"/>
                    <a:pt x="4376" y="4365"/>
                  </a:cubicBezTo>
                  <a:cubicBezTo>
                    <a:pt x="4383" y="4365"/>
                    <a:pt x="4392" y="4362"/>
                    <a:pt x="4399" y="4359"/>
                  </a:cubicBezTo>
                  <a:cubicBezTo>
                    <a:pt x="4443" y="4347"/>
                    <a:pt x="4467" y="4301"/>
                    <a:pt x="4455" y="4257"/>
                  </a:cubicBezTo>
                  <a:cubicBezTo>
                    <a:pt x="3794" y="2028"/>
                    <a:pt x="284" y="90"/>
                    <a:pt x="134" y="10"/>
                  </a:cubicBezTo>
                  <a:cubicBezTo>
                    <a:pt x="121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02;p73"/>
            <p:cNvSpPr/>
            <p:nvPr/>
          </p:nvSpPr>
          <p:spPr>
            <a:xfrm>
              <a:off x="5993725" y="1737337"/>
              <a:ext cx="43247" cy="23396"/>
            </a:xfrm>
            <a:custGeom>
              <a:avLst/>
              <a:gdLst/>
              <a:ahLst/>
              <a:cxnLst/>
              <a:rect l="l" t="t" r="r" b="b"/>
              <a:pathLst>
                <a:path w="1830" h="990" extrusionOk="0">
                  <a:moveTo>
                    <a:pt x="92" y="0"/>
                  </a:moveTo>
                  <a:cubicBezTo>
                    <a:pt x="55" y="0"/>
                    <a:pt x="22" y="23"/>
                    <a:pt x="11" y="59"/>
                  </a:cubicBezTo>
                  <a:cubicBezTo>
                    <a:pt x="0" y="104"/>
                    <a:pt x="24" y="149"/>
                    <a:pt x="67" y="162"/>
                  </a:cubicBezTo>
                  <a:cubicBezTo>
                    <a:pt x="449" y="274"/>
                    <a:pt x="1477" y="633"/>
                    <a:pt x="1667" y="949"/>
                  </a:cubicBezTo>
                  <a:cubicBezTo>
                    <a:pt x="1684" y="975"/>
                    <a:pt x="1709" y="989"/>
                    <a:pt x="1737" y="989"/>
                  </a:cubicBezTo>
                  <a:cubicBezTo>
                    <a:pt x="1754" y="989"/>
                    <a:pt x="1768" y="984"/>
                    <a:pt x="1779" y="975"/>
                  </a:cubicBezTo>
                  <a:cubicBezTo>
                    <a:pt x="1818" y="953"/>
                    <a:pt x="1830" y="901"/>
                    <a:pt x="1807" y="863"/>
                  </a:cubicBezTo>
                  <a:cubicBezTo>
                    <a:pt x="1552" y="436"/>
                    <a:pt x="258" y="48"/>
                    <a:pt x="114" y="3"/>
                  </a:cubicBezTo>
                  <a:cubicBezTo>
                    <a:pt x="106" y="1"/>
                    <a:pt x="99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03;p73"/>
            <p:cNvSpPr/>
            <p:nvPr/>
          </p:nvSpPr>
          <p:spPr>
            <a:xfrm>
              <a:off x="5736866" y="1756763"/>
              <a:ext cx="128892" cy="91505"/>
            </a:xfrm>
            <a:custGeom>
              <a:avLst/>
              <a:gdLst/>
              <a:ahLst/>
              <a:cxnLst/>
              <a:rect l="l" t="t" r="r" b="b"/>
              <a:pathLst>
                <a:path w="5454" h="3872" extrusionOk="0">
                  <a:moveTo>
                    <a:pt x="5364" y="0"/>
                  </a:moveTo>
                  <a:cubicBezTo>
                    <a:pt x="5359" y="0"/>
                    <a:pt x="5354" y="1"/>
                    <a:pt x="5348" y="2"/>
                  </a:cubicBezTo>
                  <a:cubicBezTo>
                    <a:pt x="5308" y="12"/>
                    <a:pt x="1337" y="786"/>
                    <a:pt x="18" y="3755"/>
                  </a:cubicBezTo>
                  <a:cubicBezTo>
                    <a:pt x="0" y="3798"/>
                    <a:pt x="18" y="3844"/>
                    <a:pt x="61" y="3864"/>
                  </a:cubicBezTo>
                  <a:cubicBezTo>
                    <a:pt x="70" y="3870"/>
                    <a:pt x="83" y="3871"/>
                    <a:pt x="94" y="3871"/>
                  </a:cubicBezTo>
                  <a:cubicBezTo>
                    <a:pt x="125" y="3871"/>
                    <a:pt x="155" y="3854"/>
                    <a:pt x="171" y="3822"/>
                  </a:cubicBezTo>
                  <a:cubicBezTo>
                    <a:pt x="1455" y="932"/>
                    <a:pt x="5341" y="171"/>
                    <a:pt x="5379" y="163"/>
                  </a:cubicBezTo>
                  <a:cubicBezTo>
                    <a:pt x="5423" y="155"/>
                    <a:pt x="5454" y="111"/>
                    <a:pt x="5444" y="68"/>
                  </a:cubicBezTo>
                  <a:cubicBezTo>
                    <a:pt x="5436" y="28"/>
                    <a:pt x="5403" y="0"/>
                    <a:pt x="5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504;p73"/>
            <p:cNvSpPr/>
            <p:nvPr/>
          </p:nvSpPr>
          <p:spPr>
            <a:xfrm>
              <a:off x="5684403" y="2033071"/>
              <a:ext cx="66573" cy="124567"/>
            </a:xfrm>
            <a:custGeom>
              <a:avLst/>
              <a:gdLst/>
              <a:ahLst/>
              <a:cxnLst/>
              <a:rect l="l" t="t" r="r" b="b"/>
              <a:pathLst>
                <a:path w="2817" h="5271" extrusionOk="0">
                  <a:moveTo>
                    <a:pt x="89" y="1"/>
                  </a:moveTo>
                  <a:cubicBezTo>
                    <a:pt x="84" y="1"/>
                    <a:pt x="79" y="1"/>
                    <a:pt x="74" y="2"/>
                  </a:cubicBezTo>
                  <a:cubicBezTo>
                    <a:pt x="30" y="12"/>
                    <a:pt x="1" y="55"/>
                    <a:pt x="9" y="99"/>
                  </a:cubicBezTo>
                  <a:cubicBezTo>
                    <a:pt x="13" y="126"/>
                    <a:pt x="532" y="2701"/>
                    <a:pt x="2661" y="5241"/>
                  </a:cubicBezTo>
                  <a:cubicBezTo>
                    <a:pt x="2676" y="5260"/>
                    <a:pt x="2701" y="5270"/>
                    <a:pt x="2724" y="5270"/>
                  </a:cubicBezTo>
                  <a:cubicBezTo>
                    <a:pt x="2744" y="5270"/>
                    <a:pt x="2763" y="5263"/>
                    <a:pt x="2777" y="5249"/>
                  </a:cubicBezTo>
                  <a:cubicBezTo>
                    <a:pt x="2812" y="5220"/>
                    <a:pt x="2817" y="5169"/>
                    <a:pt x="2787" y="5134"/>
                  </a:cubicBezTo>
                  <a:cubicBezTo>
                    <a:pt x="687" y="2630"/>
                    <a:pt x="176" y="92"/>
                    <a:pt x="170" y="68"/>
                  </a:cubicBezTo>
                  <a:cubicBezTo>
                    <a:pt x="163" y="28"/>
                    <a:pt x="12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05;p73"/>
            <p:cNvSpPr/>
            <p:nvPr/>
          </p:nvSpPr>
          <p:spPr>
            <a:xfrm>
              <a:off x="5760191" y="2171224"/>
              <a:ext cx="43413" cy="33085"/>
            </a:xfrm>
            <a:custGeom>
              <a:avLst/>
              <a:gdLst/>
              <a:ahLst/>
              <a:cxnLst/>
              <a:rect l="l" t="t" r="r" b="b"/>
              <a:pathLst>
                <a:path w="1837" h="1400" extrusionOk="0">
                  <a:moveTo>
                    <a:pt x="94" y="0"/>
                  </a:moveTo>
                  <a:cubicBezTo>
                    <a:pt x="76" y="0"/>
                    <a:pt x="58" y="6"/>
                    <a:pt x="43" y="18"/>
                  </a:cubicBezTo>
                  <a:cubicBezTo>
                    <a:pt x="8" y="46"/>
                    <a:pt x="1" y="96"/>
                    <a:pt x="29" y="133"/>
                  </a:cubicBezTo>
                  <a:cubicBezTo>
                    <a:pt x="610" y="882"/>
                    <a:pt x="1662" y="1372"/>
                    <a:pt x="1706" y="1393"/>
                  </a:cubicBezTo>
                  <a:cubicBezTo>
                    <a:pt x="1718" y="1398"/>
                    <a:pt x="1728" y="1400"/>
                    <a:pt x="1741" y="1400"/>
                  </a:cubicBezTo>
                  <a:cubicBezTo>
                    <a:pt x="1773" y="1400"/>
                    <a:pt x="1802" y="1381"/>
                    <a:pt x="1816" y="1351"/>
                  </a:cubicBezTo>
                  <a:cubicBezTo>
                    <a:pt x="1836" y="1310"/>
                    <a:pt x="1818" y="1261"/>
                    <a:pt x="1776" y="1241"/>
                  </a:cubicBezTo>
                  <a:cubicBezTo>
                    <a:pt x="1766" y="1238"/>
                    <a:pt x="716" y="749"/>
                    <a:pt x="159" y="32"/>
                  </a:cubicBezTo>
                  <a:cubicBezTo>
                    <a:pt x="143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06;p73"/>
            <p:cNvSpPr/>
            <p:nvPr/>
          </p:nvSpPr>
          <p:spPr>
            <a:xfrm>
              <a:off x="5914013" y="2210076"/>
              <a:ext cx="107339" cy="21435"/>
            </a:xfrm>
            <a:custGeom>
              <a:avLst/>
              <a:gdLst/>
              <a:ahLst/>
              <a:cxnLst/>
              <a:rect l="l" t="t" r="r" b="b"/>
              <a:pathLst>
                <a:path w="4542" h="907" extrusionOk="0">
                  <a:moveTo>
                    <a:pt x="4451" y="1"/>
                  </a:moveTo>
                  <a:cubicBezTo>
                    <a:pt x="4431" y="1"/>
                    <a:pt x="4411" y="8"/>
                    <a:pt x="4394" y="24"/>
                  </a:cubicBezTo>
                  <a:cubicBezTo>
                    <a:pt x="3765" y="609"/>
                    <a:pt x="2477" y="736"/>
                    <a:pt x="1475" y="736"/>
                  </a:cubicBezTo>
                  <a:cubicBezTo>
                    <a:pt x="710" y="736"/>
                    <a:pt x="112" y="662"/>
                    <a:pt x="99" y="661"/>
                  </a:cubicBezTo>
                  <a:cubicBezTo>
                    <a:pt x="96" y="660"/>
                    <a:pt x="93" y="660"/>
                    <a:pt x="90" y="660"/>
                  </a:cubicBezTo>
                  <a:cubicBezTo>
                    <a:pt x="47" y="660"/>
                    <a:pt x="10" y="690"/>
                    <a:pt x="6" y="732"/>
                  </a:cubicBezTo>
                  <a:cubicBezTo>
                    <a:pt x="0" y="778"/>
                    <a:pt x="31" y="821"/>
                    <a:pt x="78" y="825"/>
                  </a:cubicBezTo>
                  <a:cubicBezTo>
                    <a:pt x="134" y="832"/>
                    <a:pt x="728" y="906"/>
                    <a:pt x="1483" y="906"/>
                  </a:cubicBezTo>
                  <a:cubicBezTo>
                    <a:pt x="2512" y="906"/>
                    <a:pt x="3836" y="771"/>
                    <a:pt x="4507" y="143"/>
                  </a:cubicBezTo>
                  <a:cubicBezTo>
                    <a:pt x="4540" y="113"/>
                    <a:pt x="4542" y="60"/>
                    <a:pt x="4511" y="26"/>
                  </a:cubicBezTo>
                  <a:cubicBezTo>
                    <a:pt x="4495" y="10"/>
                    <a:pt x="4473" y="1"/>
                    <a:pt x="4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07;p73"/>
            <p:cNvSpPr/>
            <p:nvPr/>
          </p:nvSpPr>
          <p:spPr>
            <a:xfrm>
              <a:off x="6108506" y="1990273"/>
              <a:ext cx="70283" cy="147892"/>
            </a:xfrm>
            <a:custGeom>
              <a:avLst/>
              <a:gdLst/>
              <a:ahLst/>
              <a:cxnLst/>
              <a:rect l="l" t="t" r="r" b="b"/>
              <a:pathLst>
                <a:path w="2974" h="6258" extrusionOk="0">
                  <a:moveTo>
                    <a:pt x="2397" y="1"/>
                  </a:moveTo>
                  <a:cubicBezTo>
                    <a:pt x="2393" y="1"/>
                    <a:pt x="2388" y="1"/>
                    <a:pt x="2384" y="2"/>
                  </a:cubicBezTo>
                  <a:cubicBezTo>
                    <a:pt x="2338" y="9"/>
                    <a:pt x="2308" y="51"/>
                    <a:pt x="2315" y="97"/>
                  </a:cubicBezTo>
                  <a:cubicBezTo>
                    <a:pt x="2798" y="3149"/>
                    <a:pt x="61" y="6089"/>
                    <a:pt x="32" y="6119"/>
                  </a:cubicBezTo>
                  <a:cubicBezTo>
                    <a:pt x="0" y="6150"/>
                    <a:pt x="2" y="6203"/>
                    <a:pt x="35" y="6235"/>
                  </a:cubicBezTo>
                  <a:cubicBezTo>
                    <a:pt x="51" y="6251"/>
                    <a:pt x="70" y="6258"/>
                    <a:pt x="91" y="6258"/>
                  </a:cubicBezTo>
                  <a:cubicBezTo>
                    <a:pt x="114" y="6258"/>
                    <a:pt x="135" y="6249"/>
                    <a:pt x="150" y="6232"/>
                  </a:cubicBezTo>
                  <a:cubicBezTo>
                    <a:pt x="178" y="6203"/>
                    <a:pt x="2973" y="3202"/>
                    <a:pt x="2478" y="71"/>
                  </a:cubicBezTo>
                  <a:cubicBezTo>
                    <a:pt x="2472" y="29"/>
                    <a:pt x="2437" y="1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08;p73"/>
            <p:cNvSpPr/>
            <p:nvPr/>
          </p:nvSpPr>
          <p:spPr>
            <a:xfrm>
              <a:off x="6065685" y="2153713"/>
              <a:ext cx="31573" cy="25310"/>
            </a:xfrm>
            <a:custGeom>
              <a:avLst/>
              <a:gdLst/>
              <a:ahLst/>
              <a:cxnLst/>
              <a:rect l="l" t="t" r="r" b="b"/>
              <a:pathLst>
                <a:path w="1336" h="1071" extrusionOk="0">
                  <a:moveTo>
                    <a:pt x="1246" y="0"/>
                  </a:moveTo>
                  <a:cubicBezTo>
                    <a:pt x="1207" y="0"/>
                    <a:pt x="1172" y="28"/>
                    <a:pt x="1165" y="70"/>
                  </a:cubicBezTo>
                  <a:cubicBezTo>
                    <a:pt x="1104" y="436"/>
                    <a:pt x="350" y="801"/>
                    <a:pt x="64" y="912"/>
                  </a:cubicBezTo>
                  <a:cubicBezTo>
                    <a:pt x="22" y="928"/>
                    <a:pt x="1" y="976"/>
                    <a:pt x="16" y="1018"/>
                  </a:cubicBezTo>
                  <a:cubicBezTo>
                    <a:pt x="29" y="1052"/>
                    <a:pt x="60" y="1070"/>
                    <a:pt x="94" y="1070"/>
                  </a:cubicBezTo>
                  <a:cubicBezTo>
                    <a:pt x="102" y="1070"/>
                    <a:pt x="113" y="1069"/>
                    <a:pt x="123" y="1066"/>
                  </a:cubicBezTo>
                  <a:cubicBezTo>
                    <a:pt x="169" y="1048"/>
                    <a:pt x="1238" y="631"/>
                    <a:pt x="1328" y="95"/>
                  </a:cubicBezTo>
                  <a:cubicBezTo>
                    <a:pt x="1335" y="50"/>
                    <a:pt x="1306" y="8"/>
                    <a:pt x="1259" y="1"/>
                  </a:cubicBezTo>
                  <a:cubicBezTo>
                    <a:pt x="1255" y="0"/>
                    <a:pt x="1251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09;p73"/>
            <p:cNvSpPr/>
            <p:nvPr/>
          </p:nvSpPr>
          <p:spPr>
            <a:xfrm>
              <a:off x="5990227" y="2053323"/>
              <a:ext cx="12360" cy="17677"/>
            </a:xfrm>
            <a:custGeom>
              <a:avLst/>
              <a:gdLst/>
              <a:ahLst/>
              <a:cxnLst/>
              <a:rect l="l" t="t" r="r" b="b"/>
              <a:pathLst>
                <a:path w="523" h="748" extrusionOk="0">
                  <a:moveTo>
                    <a:pt x="91" y="1"/>
                  </a:moveTo>
                  <a:cubicBezTo>
                    <a:pt x="70" y="1"/>
                    <a:pt x="49" y="9"/>
                    <a:pt x="33" y="25"/>
                  </a:cubicBezTo>
                  <a:cubicBezTo>
                    <a:pt x="1" y="56"/>
                    <a:pt x="1" y="106"/>
                    <a:pt x="32" y="140"/>
                  </a:cubicBezTo>
                  <a:cubicBezTo>
                    <a:pt x="33" y="144"/>
                    <a:pt x="262" y="378"/>
                    <a:pt x="353" y="687"/>
                  </a:cubicBezTo>
                  <a:cubicBezTo>
                    <a:pt x="363" y="723"/>
                    <a:pt x="396" y="747"/>
                    <a:pt x="432" y="747"/>
                  </a:cubicBezTo>
                  <a:cubicBezTo>
                    <a:pt x="440" y="747"/>
                    <a:pt x="447" y="747"/>
                    <a:pt x="454" y="743"/>
                  </a:cubicBezTo>
                  <a:cubicBezTo>
                    <a:pt x="499" y="730"/>
                    <a:pt x="523" y="686"/>
                    <a:pt x="510" y="641"/>
                  </a:cubicBezTo>
                  <a:cubicBezTo>
                    <a:pt x="409" y="293"/>
                    <a:pt x="159" y="36"/>
                    <a:pt x="150" y="26"/>
                  </a:cubicBezTo>
                  <a:cubicBezTo>
                    <a:pt x="133" y="9"/>
                    <a:pt x="11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10;p73"/>
            <p:cNvSpPr/>
            <p:nvPr/>
          </p:nvSpPr>
          <p:spPr>
            <a:xfrm>
              <a:off x="5983138" y="2022909"/>
              <a:ext cx="12360" cy="17653"/>
            </a:xfrm>
            <a:custGeom>
              <a:avLst/>
              <a:gdLst/>
              <a:ahLst/>
              <a:cxnLst/>
              <a:rect l="l" t="t" r="r" b="b"/>
              <a:pathLst>
                <a:path w="523" h="747" extrusionOk="0">
                  <a:moveTo>
                    <a:pt x="91" y="1"/>
                  </a:moveTo>
                  <a:cubicBezTo>
                    <a:pt x="70" y="1"/>
                    <a:pt x="49" y="9"/>
                    <a:pt x="34" y="24"/>
                  </a:cubicBezTo>
                  <a:cubicBezTo>
                    <a:pt x="1" y="56"/>
                    <a:pt x="1" y="108"/>
                    <a:pt x="31" y="139"/>
                  </a:cubicBezTo>
                  <a:cubicBezTo>
                    <a:pt x="34" y="143"/>
                    <a:pt x="262" y="376"/>
                    <a:pt x="353" y="687"/>
                  </a:cubicBezTo>
                  <a:cubicBezTo>
                    <a:pt x="364" y="724"/>
                    <a:pt x="396" y="746"/>
                    <a:pt x="431" y="746"/>
                  </a:cubicBezTo>
                  <a:cubicBezTo>
                    <a:pt x="438" y="746"/>
                    <a:pt x="448" y="745"/>
                    <a:pt x="455" y="742"/>
                  </a:cubicBezTo>
                  <a:cubicBezTo>
                    <a:pt x="499" y="731"/>
                    <a:pt x="522" y="685"/>
                    <a:pt x="511" y="641"/>
                  </a:cubicBezTo>
                  <a:cubicBezTo>
                    <a:pt x="409" y="292"/>
                    <a:pt x="160" y="36"/>
                    <a:pt x="149" y="25"/>
                  </a:cubicBezTo>
                  <a:cubicBezTo>
                    <a:pt x="134" y="9"/>
                    <a:pt x="11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11;p73"/>
            <p:cNvSpPr/>
            <p:nvPr/>
          </p:nvSpPr>
          <p:spPr>
            <a:xfrm>
              <a:off x="6005163" y="2040727"/>
              <a:ext cx="12360" cy="17677"/>
            </a:xfrm>
            <a:custGeom>
              <a:avLst/>
              <a:gdLst/>
              <a:ahLst/>
              <a:cxnLst/>
              <a:rect l="l" t="t" r="r" b="b"/>
              <a:pathLst>
                <a:path w="523" h="748" extrusionOk="0">
                  <a:moveTo>
                    <a:pt x="90" y="1"/>
                  </a:moveTo>
                  <a:cubicBezTo>
                    <a:pt x="69" y="1"/>
                    <a:pt x="48" y="9"/>
                    <a:pt x="32" y="25"/>
                  </a:cubicBezTo>
                  <a:cubicBezTo>
                    <a:pt x="0" y="56"/>
                    <a:pt x="0" y="106"/>
                    <a:pt x="31" y="140"/>
                  </a:cubicBezTo>
                  <a:cubicBezTo>
                    <a:pt x="32" y="144"/>
                    <a:pt x="261" y="378"/>
                    <a:pt x="352" y="687"/>
                  </a:cubicBezTo>
                  <a:cubicBezTo>
                    <a:pt x="362" y="723"/>
                    <a:pt x="396" y="747"/>
                    <a:pt x="431" y="747"/>
                  </a:cubicBezTo>
                  <a:cubicBezTo>
                    <a:pt x="438" y="747"/>
                    <a:pt x="446" y="747"/>
                    <a:pt x="453" y="743"/>
                  </a:cubicBezTo>
                  <a:cubicBezTo>
                    <a:pt x="498" y="730"/>
                    <a:pt x="522" y="685"/>
                    <a:pt x="509" y="641"/>
                  </a:cubicBezTo>
                  <a:cubicBezTo>
                    <a:pt x="408" y="293"/>
                    <a:pt x="159" y="36"/>
                    <a:pt x="149" y="26"/>
                  </a:cubicBezTo>
                  <a:cubicBezTo>
                    <a:pt x="133" y="9"/>
                    <a:pt x="11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12;p73"/>
            <p:cNvSpPr/>
            <p:nvPr/>
          </p:nvSpPr>
          <p:spPr>
            <a:xfrm>
              <a:off x="6017357" y="2072016"/>
              <a:ext cx="12383" cy="17653"/>
            </a:xfrm>
            <a:custGeom>
              <a:avLst/>
              <a:gdLst/>
              <a:ahLst/>
              <a:cxnLst/>
              <a:rect l="l" t="t" r="r" b="b"/>
              <a:pathLst>
                <a:path w="524" h="747" extrusionOk="0">
                  <a:moveTo>
                    <a:pt x="91" y="1"/>
                  </a:moveTo>
                  <a:cubicBezTo>
                    <a:pt x="70" y="1"/>
                    <a:pt x="50" y="9"/>
                    <a:pt x="34" y="24"/>
                  </a:cubicBezTo>
                  <a:cubicBezTo>
                    <a:pt x="0" y="56"/>
                    <a:pt x="0" y="106"/>
                    <a:pt x="33" y="140"/>
                  </a:cubicBezTo>
                  <a:cubicBezTo>
                    <a:pt x="34" y="143"/>
                    <a:pt x="263" y="379"/>
                    <a:pt x="354" y="687"/>
                  </a:cubicBezTo>
                  <a:cubicBezTo>
                    <a:pt x="364" y="724"/>
                    <a:pt x="397" y="746"/>
                    <a:pt x="433" y="746"/>
                  </a:cubicBezTo>
                  <a:cubicBezTo>
                    <a:pt x="440" y="746"/>
                    <a:pt x="448" y="745"/>
                    <a:pt x="455" y="743"/>
                  </a:cubicBezTo>
                  <a:cubicBezTo>
                    <a:pt x="498" y="731"/>
                    <a:pt x="524" y="686"/>
                    <a:pt x="511" y="641"/>
                  </a:cubicBezTo>
                  <a:cubicBezTo>
                    <a:pt x="410" y="293"/>
                    <a:pt x="160" y="36"/>
                    <a:pt x="151" y="26"/>
                  </a:cubicBezTo>
                  <a:cubicBezTo>
                    <a:pt x="134" y="9"/>
                    <a:pt x="11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13;p73"/>
            <p:cNvSpPr/>
            <p:nvPr/>
          </p:nvSpPr>
          <p:spPr>
            <a:xfrm>
              <a:off x="6017168" y="2095223"/>
              <a:ext cx="12383" cy="17653"/>
            </a:xfrm>
            <a:custGeom>
              <a:avLst/>
              <a:gdLst/>
              <a:ahLst/>
              <a:cxnLst/>
              <a:rect l="l" t="t" r="r" b="b"/>
              <a:pathLst>
                <a:path w="524" h="747" extrusionOk="0">
                  <a:moveTo>
                    <a:pt x="90" y="1"/>
                  </a:moveTo>
                  <a:cubicBezTo>
                    <a:pt x="69" y="1"/>
                    <a:pt x="49" y="9"/>
                    <a:pt x="34" y="24"/>
                  </a:cubicBezTo>
                  <a:cubicBezTo>
                    <a:pt x="0" y="56"/>
                    <a:pt x="0" y="107"/>
                    <a:pt x="32" y="140"/>
                  </a:cubicBezTo>
                  <a:cubicBezTo>
                    <a:pt x="34" y="143"/>
                    <a:pt x="261" y="379"/>
                    <a:pt x="352" y="687"/>
                  </a:cubicBezTo>
                  <a:cubicBezTo>
                    <a:pt x="363" y="724"/>
                    <a:pt x="397" y="746"/>
                    <a:pt x="432" y="746"/>
                  </a:cubicBezTo>
                  <a:cubicBezTo>
                    <a:pt x="439" y="746"/>
                    <a:pt x="446" y="745"/>
                    <a:pt x="455" y="743"/>
                  </a:cubicBezTo>
                  <a:cubicBezTo>
                    <a:pt x="498" y="731"/>
                    <a:pt x="523" y="686"/>
                    <a:pt x="511" y="641"/>
                  </a:cubicBezTo>
                  <a:cubicBezTo>
                    <a:pt x="408" y="293"/>
                    <a:pt x="160" y="36"/>
                    <a:pt x="149" y="27"/>
                  </a:cubicBezTo>
                  <a:cubicBezTo>
                    <a:pt x="133" y="9"/>
                    <a:pt x="11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14;p73"/>
            <p:cNvSpPr/>
            <p:nvPr/>
          </p:nvSpPr>
          <p:spPr>
            <a:xfrm>
              <a:off x="6040658" y="2096003"/>
              <a:ext cx="12360" cy="17653"/>
            </a:xfrm>
            <a:custGeom>
              <a:avLst/>
              <a:gdLst/>
              <a:ahLst/>
              <a:cxnLst/>
              <a:rect l="l" t="t" r="r" b="b"/>
              <a:pathLst>
                <a:path w="523" h="747" extrusionOk="0">
                  <a:moveTo>
                    <a:pt x="91" y="0"/>
                  </a:moveTo>
                  <a:cubicBezTo>
                    <a:pt x="70" y="0"/>
                    <a:pt x="50" y="8"/>
                    <a:pt x="34" y="24"/>
                  </a:cubicBezTo>
                  <a:cubicBezTo>
                    <a:pt x="1" y="55"/>
                    <a:pt x="1" y="107"/>
                    <a:pt x="32" y="141"/>
                  </a:cubicBezTo>
                  <a:cubicBezTo>
                    <a:pt x="33" y="144"/>
                    <a:pt x="262" y="378"/>
                    <a:pt x="353" y="687"/>
                  </a:cubicBezTo>
                  <a:cubicBezTo>
                    <a:pt x="364" y="724"/>
                    <a:pt x="396" y="747"/>
                    <a:pt x="431" y="747"/>
                  </a:cubicBezTo>
                  <a:cubicBezTo>
                    <a:pt x="441" y="747"/>
                    <a:pt x="448" y="746"/>
                    <a:pt x="455" y="744"/>
                  </a:cubicBezTo>
                  <a:cubicBezTo>
                    <a:pt x="499" y="731"/>
                    <a:pt x="523" y="685"/>
                    <a:pt x="511" y="642"/>
                  </a:cubicBezTo>
                  <a:cubicBezTo>
                    <a:pt x="409" y="292"/>
                    <a:pt x="161" y="37"/>
                    <a:pt x="149" y="26"/>
                  </a:cubicBezTo>
                  <a:cubicBezTo>
                    <a:pt x="134" y="9"/>
                    <a:pt x="11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15;p73"/>
            <p:cNvSpPr/>
            <p:nvPr/>
          </p:nvSpPr>
          <p:spPr>
            <a:xfrm>
              <a:off x="6050277" y="2128048"/>
              <a:ext cx="12360" cy="17653"/>
            </a:xfrm>
            <a:custGeom>
              <a:avLst/>
              <a:gdLst/>
              <a:ahLst/>
              <a:cxnLst/>
              <a:rect l="l" t="t" r="r" b="b"/>
              <a:pathLst>
                <a:path w="523" h="747" extrusionOk="0">
                  <a:moveTo>
                    <a:pt x="90" y="1"/>
                  </a:moveTo>
                  <a:cubicBezTo>
                    <a:pt x="70" y="1"/>
                    <a:pt x="49" y="9"/>
                    <a:pt x="34" y="24"/>
                  </a:cubicBezTo>
                  <a:cubicBezTo>
                    <a:pt x="1" y="56"/>
                    <a:pt x="1" y="106"/>
                    <a:pt x="31" y="140"/>
                  </a:cubicBezTo>
                  <a:cubicBezTo>
                    <a:pt x="34" y="143"/>
                    <a:pt x="262" y="379"/>
                    <a:pt x="353" y="687"/>
                  </a:cubicBezTo>
                  <a:cubicBezTo>
                    <a:pt x="364" y="724"/>
                    <a:pt x="396" y="746"/>
                    <a:pt x="431" y="746"/>
                  </a:cubicBezTo>
                  <a:cubicBezTo>
                    <a:pt x="438" y="746"/>
                    <a:pt x="448" y="746"/>
                    <a:pt x="455" y="743"/>
                  </a:cubicBezTo>
                  <a:cubicBezTo>
                    <a:pt x="499" y="731"/>
                    <a:pt x="522" y="686"/>
                    <a:pt x="511" y="641"/>
                  </a:cubicBezTo>
                  <a:cubicBezTo>
                    <a:pt x="409" y="293"/>
                    <a:pt x="161" y="36"/>
                    <a:pt x="149" y="26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16;p73"/>
            <p:cNvSpPr/>
            <p:nvPr/>
          </p:nvSpPr>
          <p:spPr>
            <a:xfrm>
              <a:off x="6029717" y="2123204"/>
              <a:ext cx="12360" cy="17653"/>
            </a:xfrm>
            <a:custGeom>
              <a:avLst/>
              <a:gdLst/>
              <a:ahLst/>
              <a:cxnLst/>
              <a:rect l="l" t="t" r="r" b="b"/>
              <a:pathLst>
                <a:path w="523" h="747" extrusionOk="0">
                  <a:moveTo>
                    <a:pt x="91" y="1"/>
                  </a:moveTo>
                  <a:cubicBezTo>
                    <a:pt x="70" y="1"/>
                    <a:pt x="50" y="9"/>
                    <a:pt x="34" y="24"/>
                  </a:cubicBezTo>
                  <a:cubicBezTo>
                    <a:pt x="1" y="56"/>
                    <a:pt x="1" y="107"/>
                    <a:pt x="32" y="140"/>
                  </a:cubicBezTo>
                  <a:cubicBezTo>
                    <a:pt x="34" y="143"/>
                    <a:pt x="262" y="379"/>
                    <a:pt x="353" y="687"/>
                  </a:cubicBezTo>
                  <a:cubicBezTo>
                    <a:pt x="364" y="724"/>
                    <a:pt x="396" y="746"/>
                    <a:pt x="431" y="746"/>
                  </a:cubicBezTo>
                  <a:cubicBezTo>
                    <a:pt x="441" y="746"/>
                    <a:pt x="448" y="746"/>
                    <a:pt x="455" y="744"/>
                  </a:cubicBezTo>
                  <a:cubicBezTo>
                    <a:pt x="499" y="731"/>
                    <a:pt x="523" y="685"/>
                    <a:pt x="511" y="641"/>
                  </a:cubicBezTo>
                  <a:cubicBezTo>
                    <a:pt x="409" y="292"/>
                    <a:pt x="161" y="36"/>
                    <a:pt x="149" y="25"/>
                  </a:cubicBez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17;p73"/>
            <p:cNvSpPr/>
            <p:nvPr/>
          </p:nvSpPr>
          <p:spPr>
            <a:xfrm>
              <a:off x="5784107" y="1969169"/>
              <a:ext cx="18859" cy="10375"/>
            </a:xfrm>
            <a:custGeom>
              <a:avLst/>
              <a:gdLst/>
              <a:ahLst/>
              <a:cxnLst/>
              <a:rect l="l" t="t" r="r" b="b"/>
              <a:pathLst>
                <a:path w="798" h="439" extrusionOk="0">
                  <a:moveTo>
                    <a:pt x="88" y="1"/>
                  </a:moveTo>
                  <a:cubicBezTo>
                    <a:pt x="51" y="1"/>
                    <a:pt x="18" y="29"/>
                    <a:pt x="10" y="69"/>
                  </a:cubicBezTo>
                  <a:cubicBezTo>
                    <a:pt x="0" y="112"/>
                    <a:pt x="33" y="156"/>
                    <a:pt x="76" y="164"/>
                  </a:cubicBezTo>
                  <a:cubicBezTo>
                    <a:pt x="80" y="164"/>
                    <a:pt x="400" y="221"/>
                    <a:pt x="656" y="422"/>
                  </a:cubicBezTo>
                  <a:cubicBezTo>
                    <a:pt x="671" y="433"/>
                    <a:pt x="688" y="439"/>
                    <a:pt x="706" y="439"/>
                  </a:cubicBezTo>
                  <a:cubicBezTo>
                    <a:pt x="730" y="439"/>
                    <a:pt x="754" y="426"/>
                    <a:pt x="769" y="409"/>
                  </a:cubicBezTo>
                  <a:cubicBezTo>
                    <a:pt x="797" y="374"/>
                    <a:pt x="790" y="321"/>
                    <a:pt x="755" y="293"/>
                  </a:cubicBezTo>
                  <a:cubicBezTo>
                    <a:pt x="469" y="69"/>
                    <a:pt x="118" y="4"/>
                    <a:pt x="104" y="3"/>
                  </a:cubicBezTo>
                  <a:cubicBezTo>
                    <a:pt x="99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18;p73"/>
            <p:cNvSpPr/>
            <p:nvPr/>
          </p:nvSpPr>
          <p:spPr>
            <a:xfrm>
              <a:off x="5760688" y="1948491"/>
              <a:ext cx="18811" cy="10375"/>
            </a:xfrm>
            <a:custGeom>
              <a:avLst/>
              <a:gdLst/>
              <a:ahLst/>
              <a:cxnLst/>
              <a:rect l="l" t="t" r="r" b="b"/>
              <a:pathLst>
                <a:path w="796" h="439" extrusionOk="0">
                  <a:moveTo>
                    <a:pt x="88" y="1"/>
                  </a:moveTo>
                  <a:cubicBezTo>
                    <a:pt x="48" y="1"/>
                    <a:pt x="15" y="30"/>
                    <a:pt x="8" y="69"/>
                  </a:cubicBezTo>
                  <a:cubicBezTo>
                    <a:pt x="1" y="113"/>
                    <a:pt x="30" y="155"/>
                    <a:pt x="75" y="163"/>
                  </a:cubicBezTo>
                  <a:cubicBezTo>
                    <a:pt x="78" y="163"/>
                    <a:pt x="401" y="224"/>
                    <a:pt x="653" y="422"/>
                  </a:cubicBezTo>
                  <a:cubicBezTo>
                    <a:pt x="669" y="434"/>
                    <a:pt x="687" y="438"/>
                    <a:pt x="704" y="438"/>
                  </a:cubicBezTo>
                  <a:cubicBezTo>
                    <a:pt x="729" y="438"/>
                    <a:pt x="752" y="429"/>
                    <a:pt x="767" y="409"/>
                  </a:cubicBezTo>
                  <a:cubicBezTo>
                    <a:pt x="795" y="374"/>
                    <a:pt x="788" y="321"/>
                    <a:pt x="753" y="294"/>
                  </a:cubicBezTo>
                  <a:cubicBezTo>
                    <a:pt x="468" y="69"/>
                    <a:pt x="117" y="4"/>
                    <a:pt x="103" y="2"/>
                  </a:cubicBezTo>
                  <a:cubicBezTo>
                    <a:pt x="98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19;p73"/>
            <p:cNvSpPr/>
            <p:nvPr/>
          </p:nvSpPr>
          <p:spPr>
            <a:xfrm>
              <a:off x="5788904" y="1950240"/>
              <a:ext cx="18859" cy="10375"/>
            </a:xfrm>
            <a:custGeom>
              <a:avLst/>
              <a:gdLst/>
              <a:ahLst/>
              <a:cxnLst/>
              <a:rect l="l" t="t" r="r" b="b"/>
              <a:pathLst>
                <a:path w="798" h="439" extrusionOk="0">
                  <a:moveTo>
                    <a:pt x="89" y="1"/>
                  </a:moveTo>
                  <a:cubicBezTo>
                    <a:pt x="51" y="1"/>
                    <a:pt x="18" y="30"/>
                    <a:pt x="11" y="68"/>
                  </a:cubicBezTo>
                  <a:cubicBezTo>
                    <a:pt x="1" y="112"/>
                    <a:pt x="32" y="154"/>
                    <a:pt x="77" y="164"/>
                  </a:cubicBezTo>
                  <a:cubicBezTo>
                    <a:pt x="81" y="164"/>
                    <a:pt x="404" y="223"/>
                    <a:pt x="656" y="421"/>
                  </a:cubicBezTo>
                  <a:cubicBezTo>
                    <a:pt x="672" y="433"/>
                    <a:pt x="688" y="439"/>
                    <a:pt x="707" y="439"/>
                  </a:cubicBezTo>
                  <a:cubicBezTo>
                    <a:pt x="730" y="439"/>
                    <a:pt x="756" y="428"/>
                    <a:pt x="770" y="408"/>
                  </a:cubicBezTo>
                  <a:cubicBezTo>
                    <a:pt x="798" y="373"/>
                    <a:pt x="791" y="321"/>
                    <a:pt x="756" y="293"/>
                  </a:cubicBezTo>
                  <a:cubicBezTo>
                    <a:pt x="470" y="68"/>
                    <a:pt x="119" y="4"/>
                    <a:pt x="105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20;p73"/>
            <p:cNvSpPr/>
            <p:nvPr/>
          </p:nvSpPr>
          <p:spPr>
            <a:xfrm>
              <a:off x="5817027" y="1968578"/>
              <a:ext cx="18835" cy="10422"/>
            </a:xfrm>
            <a:custGeom>
              <a:avLst/>
              <a:gdLst/>
              <a:ahLst/>
              <a:cxnLst/>
              <a:rect l="l" t="t" r="r" b="b"/>
              <a:pathLst>
                <a:path w="797" h="441" extrusionOk="0">
                  <a:moveTo>
                    <a:pt x="90" y="1"/>
                  </a:moveTo>
                  <a:cubicBezTo>
                    <a:pt x="50" y="1"/>
                    <a:pt x="17" y="31"/>
                    <a:pt x="9" y="70"/>
                  </a:cubicBezTo>
                  <a:cubicBezTo>
                    <a:pt x="1" y="113"/>
                    <a:pt x="32" y="155"/>
                    <a:pt x="76" y="164"/>
                  </a:cubicBezTo>
                  <a:cubicBezTo>
                    <a:pt x="79" y="164"/>
                    <a:pt x="400" y="223"/>
                    <a:pt x="654" y="422"/>
                  </a:cubicBezTo>
                  <a:cubicBezTo>
                    <a:pt x="670" y="434"/>
                    <a:pt x="688" y="440"/>
                    <a:pt x="705" y="440"/>
                  </a:cubicBezTo>
                  <a:cubicBezTo>
                    <a:pt x="730" y="440"/>
                    <a:pt x="754" y="429"/>
                    <a:pt x="768" y="409"/>
                  </a:cubicBezTo>
                  <a:cubicBezTo>
                    <a:pt x="796" y="374"/>
                    <a:pt x="789" y="322"/>
                    <a:pt x="754" y="294"/>
                  </a:cubicBezTo>
                  <a:cubicBezTo>
                    <a:pt x="469" y="70"/>
                    <a:pt x="118" y="5"/>
                    <a:pt x="104" y="2"/>
                  </a:cubicBezTo>
                  <a:cubicBezTo>
                    <a:pt x="99" y="1"/>
                    <a:pt x="9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21;p73"/>
            <p:cNvSpPr/>
            <p:nvPr/>
          </p:nvSpPr>
          <p:spPr>
            <a:xfrm>
              <a:off x="5830332" y="1987626"/>
              <a:ext cx="18859" cy="10351"/>
            </a:xfrm>
            <a:custGeom>
              <a:avLst/>
              <a:gdLst/>
              <a:ahLst/>
              <a:cxnLst/>
              <a:rect l="l" t="t" r="r" b="b"/>
              <a:pathLst>
                <a:path w="798" h="438" extrusionOk="0">
                  <a:moveTo>
                    <a:pt x="88" y="0"/>
                  </a:moveTo>
                  <a:cubicBezTo>
                    <a:pt x="49" y="0"/>
                    <a:pt x="17" y="28"/>
                    <a:pt x="9" y="68"/>
                  </a:cubicBezTo>
                  <a:cubicBezTo>
                    <a:pt x="0" y="112"/>
                    <a:pt x="33" y="155"/>
                    <a:pt x="76" y="163"/>
                  </a:cubicBezTo>
                  <a:cubicBezTo>
                    <a:pt x="79" y="163"/>
                    <a:pt x="400" y="220"/>
                    <a:pt x="654" y="421"/>
                  </a:cubicBezTo>
                  <a:cubicBezTo>
                    <a:pt x="671" y="434"/>
                    <a:pt x="688" y="438"/>
                    <a:pt x="706" y="438"/>
                  </a:cubicBezTo>
                  <a:cubicBezTo>
                    <a:pt x="730" y="438"/>
                    <a:pt x="755" y="428"/>
                    <a:pt x="769" y="408"/>
                  </a:cubicBezTo>
                  <a:cubicBezTo>
                    <a:pt x="797" y="373"/>
                    <a:pt x="790" y="320"/>
                    <a:pt x="755" y="292"/>
                  </a:cubicBezTo>
                  <a:cubicBezTo>
                    <a:pt x="469" y="68"/>
                    <a:pt x="118" y="3"/>
                    <a:pt x="104" y="2"/>
                  </a:cubicBezTo>
                  <a:cubicBezTo>
                    <a:pt x="99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22;p73"/>
            <p:cNvSpPr/>
            <p:nvPr/>
          </p:nvSpPr>
          <p:spPr>
            <a:xfrm>
              <a:off x="5849994" y="1974605"/>
              <a:ext cx="18811" cy="10375"/>
            </a:xfrm>
            <a:custGeom>
              <a:avLst/>
              <a:gdLst/>
              <a:ahLst/>
              <a:cxnLst/>
              <a:rect l="l" t="t" r="r" b="b"/>
              <a:pathLst>
                <a:path w="796" h="439" extrusionOk="0">
                  <a:moveTo>
                    <a:pt x="86" y="1"/>
                  </a:moveTo>
                  <a:cubicBezTo>
                    <a:pt x="49" y="1"/>
                    <a:pt x="16" y="29"/>
                    <a:pt x="9" y="69"/>
                  </a:cubicBezTo>
                  <a:cubicBezTo>
                    <a:pt x="0" y="112"/>
                    <a:pt x="30" y="154"/>
                    <a:pt x="75" y="164"/>
                  </a:cubicBezTo>
                  <a:cubicBezTo>
                    <a:pt x="79" y="164"/>
                    <a:pt x="401" y="223"/>
                    <a:pt x="654" y="421"/>
                  </a:cubicBezTo>
                  <a:cubicBezTo>
                    <a:pt x="669" y="433"/>
                    <a:pt x="688" y="439"/>
                    <a:pt x="704" y="439"/>
                  </a:cubicBezTo>
                  <a:cubicBezTo>
                    <a:pt x="727" y="439"/>
                    <a:pt x="752" y="428"/>
                    <a:pt x="768" y="408"/>
                  </a:cubicBezTo>
                  <a:cubicBezTo>
                    <a:pt x="796" y="373"/>
                    <a:pt x="789" y="321"/>
                    <a:pt x="754" y="293"/>
                  </a:cubicBezTo>
                  <a:cubicBezTo>
                    <a:pt x="467" y="69"/>
                    <a:pt x="117" y="4"/>
                    <a:pt x="103" y="3"/>
                  </a:cubicBezTo>
                  <a:cubicBezTo>
                    <a:pt x="97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523;p73"/>
            <p:cNvSpPr/>
            <p:nvPr/>
          </p:nvSpPr>
          <p:spPr>
            <a:xfrm>
              <a:off x="5876367" y="1995117"/>
              <a:ext cx="18835" cy="10398"/>
            </a:xfrm>
            <a:custGeom>
              <a:avLst/>
              <a:gdLst/>
              <a:ahLst/>
              <a:cxnLst/>
              <a:rect l="l" t="t" r="r" b="b"/>
              <a:pathLst>
                <a:path w="797" h="440" extrusionOk="0">
                  <a:moveTo>
                    <a:pt x="90" y="0"/>
                  </a:moveTo>
                  <a:cubicBezTo>
                    <a:pt x="50" y="0"/>
                    <a:pt x="17" y="30"/>
                    <a:pt x="9" y="69"/>
                  </a:cubicBezTo>
                  <a:cubicBezTo>
                    <a:pt x="1" y="113"/>
                    <a:pt x="32" y="155"/>
                    <a:pt x="77" y="163"/>
                  </a:cubicBezTo>
                  <a:cubicBezTo>
                    <a:pt x="80" y="163"/>
                    <a:pt x="401" y="222"/>
                    <a:pt x="655" y="421"/>
                  </a:cubicBezTo>
                  <a:cubicBezTo>
                    <a:pt x="670" y="434"/>
                    <a:pt x="688" y="439"/>
                    <a:pt x="705" y="439"/>
                  </a:cubicBezTo>
                  <a:cubicBezTo>
                    <a:pt x="731" y="439"/>
                    <a:pt x="754" y="428"/>
                    <a:pt x="768" y="409"/>
                  </a:cubicBezTo>
                  <a:cubicBezTo>
                    <a:pt x="796" y="373"/>
                    <a:pt x="789" y="322"/>
                    <a:pt x="754" y="294"/>
                  </a:cubicBezTo>
                  <a:cubicBezTo>
                    <a:pt x="470" y="69"/>
                    <a:pt x="119" y="5"/>
                    <a:pt x="105" y="2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524;p73"/>
            <p:cNvSpPr/>
            <p:nvPr/>
          </p:nvSpPr>
          <p:spPr>
            <a:xfrm>
              <a:off x="5856894" y="2003129"/>
              <a:ext cx="18811" cy="10375"/>
            </a:xfrm>
            <a:custGeom>
              <a:avLst/>
              <a:gdLst/>
              <a:ahLst/>
              <a:cxnLst/>
              <a:rect l="l" t="t" r="r" b="b"/>
              <a:pathLst>
                <a:path w="796" h="439" extrusionOk="0">
                  <a:moveTo>
                    <a:pt x="87" y="0"/>
                  </a:moveTo>
                  <a:cubicBezTo>
                    <a:pt x="49" y="0"/>
                    <a:pt x="16" y="30"/>
                    <a:pt x="7" y="68"/>
                  </a:cubicBezTo>
                  <a:cubicBezTo>
                    <a:pt x="0" y="112"/>
                    <a:pt x="31" y="154"/>
                    <a:pt x="74" y="164"/>
                  </a:cubicBezTo>
                  <a:cubicBezTo>
                    <a:pt x="77" y="164"/>
                    <a:pt x="400" y="222"/>
                    <a:pt x="652" y="420"/>
                  </a:cubicBezTo>
                  <a:cubicBezTo>
                    <a:pt x="669" y="433"/>
                    <a:pt x="686" y="439"/>
                    <a:pt x="704" y="439"/>
                  </a:cubicBezTo>
                  <a:cubicBezTo>
                    <a:pt x="727" y="439"/>
                    <a:pt x="751" y="427"/>
                    <a:pt x="767" y="408"/>
                  </a:cubicBezTo>
                  <a:cubicBezTo>
                    <a:pt x="796" y="373"/>
                    <a:pt x="788" y="321"/>
                    <a:pt x="753" y="293"/>
                  </a:cubicBezTo>
                  <a:cubicBezTo>
                    <a:pt x="467" y="68"/>
                    <a:pt x="116" y="4"/>
                    <a:pt x="102" y="2"/>
                  </a:cubicBezTo>
                  <a:cubicBezTo>
                    <a:pt x="97" y="1"/>
                    <a:pt x="9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525;p73"/>
            <p:cNvSpPr/>
            <p:nvPr/>
          </p:nvSpPr>
          <p:spPr>
            <a:xfrm>
              <a:off x="6077312" y="1895626"/>
              <a:ext cx="19969" cy="6617"/>
            </a:xfrm>
            <a:custGeom>
              <a:avLst/>
              <a:gdLst/>
              <a:ahLst/>
              <a:cxnLst/>
              <a:rect l="l" t="t" r="r" b="b"/>
              <a:pathLst>
                <a:path w="845" h="280" extrusionOk="0">
                  <a:moveTo>
                    <a:pt x="751" y="0"/>
                  </a:moveTo>
                  <a:cubicBezTo>
                    <a:pt x="740" y="0"/>
                    <a:pt x="729" y="2"/>
                    <a:pt x="718" y="7"/>
                  </a:cubicBezTo>
                  <a:cubicBezTo>
                    <a:pt x="716" y="8"/>
                    <a:pt x="468" y="112"/>
                    <a:pt x="183" y="112"/>
                  </a:cubicBezTo>
                  <a:cubicBezTo>
                    <a:pt x="154" y="112"/>
                    <a:pt x="123" y="111"/>
                    <a:pt x="93" y="108"/>
                  </a:cubicBezTo>
                  <a:cubicBezTo>
                    <a:pt x="91" y="108"/>
                    <a:pt x="89" y="108"/>
                    <a:pt x="88" y="108"/>
                  </a:cubicBezTo>
                  <a:cubicBezTo>
                    <a:pt x="46" y="108"/>
                    <a:pt x="7" y="141"/>
                    <a:pt x="3" y="184"/>
                  </a:cubicBezTo>
                  <a:cubicBezTo>
                    <a:pt x="0" y="230"/>
                    <a:pt x="34" y="269"/>
                    <a:pt x="79" y="274"/>
                  </a:cubicBezTo>
                  <a:cubicBezTo>
                    <a:pt x="114" y="276"/>
                    <a:pt x="149" y="279"/>
                    <a:pt x="184" y="279"/>
                  </a:cubicBezTo>
                  <a:cubicBezTo>
                    <a:pt x="501" y="279"/>
                    <a:pt x="770" y="164"/>
                    <a:pt x="784" y="160"/>
                  </a:cubicBezTo>
                  <a:cubicBezTo>
                    <a:pt x="826" y="140"/>
                    <a:pt x="845" y="93"/>
                    <a:pt x="828" y="50"/>
                  </a:cubicBezTo>
                  <a:cubicBezTo>
                    <a:pt x="813" y="19"/>
                    <a:pt x="783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526;p73"/>
            <p:cNvSpPr/>
            <p:nvPr/>
          </p:nvSpPr>
          <p:spPr>
            <a:xfrm>
              <a:off x="6108199" y="1900021"/>
              <a:ext cx="20017" cy="6593"/>
            </a:xfrm>
            <a:custGeom>
              <a:avLst/>
              <a:gdLst/>
              <a:ahLst/>
              <a:cxnLst/>
              <a:rect l="l" t="t" r="r" b="b"/>
              <a:pathLst>
                <a:path w="847" h="279" extrusionOk="0">
                  <a:moveTo>
                    <a:pt x="751" y="0"/>
                  </a:moveTo>
                  <a:cubicBezTo>
                    <a:pt x="741" y="0"/>
                    <a:pt x="730" y="2"/>
                    <a:pt x="720" y="6"/>
                  </a:cubicBezTo>
                  <a:cubicBezTo>
                    <a:pt x="717" y="9"/>
                    <a:pt x="472" y="112"/>
                    <a:pt x="186" y="112"/>
                  </a:cubicBezTo>
                  <a:cubicBezTo>
                    <a:pt x="156" y="112"/>
                    <a:pt x="125" y="111"/>
                    <a:pt x="95" y="109"/>
                  </a:cubicBezTo>
                  <a:cubicBezTo>
                    <a:pt x="92" y="108"/>
                    <a:pt x="89" y="108"/>
                    <a:pt x="87" y="108"/>
                  </a:cubicBezTo>
                  <a:cubicBezTo>
                    <a:pt x="44" y="108"/>
                    <a:pt x="7" y="141"/>
                    <a:pt x="5" y="184"/>
                  </a:cubicBezTo>
                  <a:cubicBezTo>
                    <a:pt x="1" y="229"/>
                    <a:pt x="34" y="270"/>
                    <a:pt x="81" y="273"/>
                  </a:cubicBezTo>
                  <a:cubicBezTo>
                    <a:pt x="116" y="277"/>
                    <a:pt x="151" y="278"/>
                    <a:pt x="186" y="278"/>
                  </a:cubicBezTo>
                  <a:cubicBezTo>
                    <a:pt x="504" y="278"/>
                    <a:pt x="771" y="165"/>
                    <a:pt x="785" y="159"/>
                  </a:cubicBezTo>
                  <a:cubicBezTo>
                    <a:pt x="827" y="139"/>
                    <a:pt x="847" y="93"/>
                    <a:pt x="828" y="51"/>
                  </a:cubicBezTo>
                  <a:cubicBezTo>
                    <a:pt x="815" y="19"/>
                    <a:pt x="784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527;p73"/>
            <p:cNvSpPr/>
            <p:nvPr/>
          </p:nvSpPr>
          <p:spPr>
            <a:xfrm>
              <a:off x="6083622" y="1914059"/>
              <a:ext cx="20017" cy="6617"/>
            </a:xfrm>
            <a:custGeom>
              <a:avLst/>
              <a:gdLst/>
              <a:ahLst/>
              <a:cxnLst/>
              <a:rect l="l" t="t" r="r" b="b"/>
              <a:pathLst>
                <a:path w="847" h="280" extrusionOk="0">
                  <a:moveTo>
                    <a:pt x="753" y="1"/>
                  </a:moveTo>
                  <a:cubicBezTo>
                    <a:pt x="742" y="1"/>
                    <a:pt x="731" y="3"/>
                    <a:pt x="721" y="7"/>
                  </a:cubicBezTo>
                  <a:cubicBezTo>
                    <a:pt x="717" y="8"/>
                    <a:pt x="466" y="113"/>
                    <a:pt x="180" y="113"/>
                  </a:cubicBezTo>
                  <a:cubicBezTo>
                    <a:pt x="152" y="113"/>
                    <a:pt x="123" y="112"/>
                    <a:pt x="94" y="109"/>
                  </a:cubicBezTo>
                  <a:cubicBezTo>
                    <a:pt x="91" y="109"/>
                    <a:pt x="88" y="109"/>
                    <a:pt x="86" y="109"/>
                  </a:cubicBezTo>
                  <a:cubicBezTo>
                    <a:pt x="44" y="109"/>
                    <a:pt x="8" y="141"/>
                    <a:pt x="5" y="184"/>
                  </a:cubicBezTo>
                  <a:cubicBezTo>
                    <a:pt x="1" y="230"/>
                    <a:pt x="35" y="271"/>
                    <a:pt x="80" y="274"/>
                  </a:cubicBezTo>
                  <a:cubicBezTo>
                    <a:pt x="115" y="278"/>
                    <a:pt x="150" y="279"/>
                    <a:pt x="185" y="279"/>
                  </a:cubicBezTo>
                  <a:cubicBezTo>
                    <a:pt x="503" y="279"/>
                    <a:pt x="771" y="167"/>
                    <a:pt x="785" y="160"/>
                  </a:cubicBezTo>
                  <a:cubicBezTo>
                    <a:pt x="827" y="140"/>
                    <a:pt x="847" y="93"/>
                    <a:pt x="829" y="51"/>
                  </a:cubicBezTo>
                  <a:cubicBezTo>
                    <a:pt x="814" y="19"/>
                    <a:pt x="78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528;p73"/>
            <p:cNvSpPr/>
            <p:nvPr/>
          </p:nvSpPr>
          <p:spPr>
            <a:xfrm>
              <a:off x="6050017" y="1914153"/>
              <a:ext cx="20017" cy="6593"/>
            </a:xfrm>
            <a:custGeom>
              <a:avLst/>
              <a:gdLst/>
              <a:ahLst/>
              <a:cxnLst/>
              <a:rect l="l" t="t" r="r" b="b"/>
              <a:pathLst>
                <a:path w="847" h="279" extrusionOk="0">
                  <a:moveTo>
                    <a:pt x="753" y="0"/>
                  </a:moveTo>
                  <a:cubicBezTo>
                    <a:pt x="742" y="0"/>
                    <a:pt x="731" y="3"/>
                    <a:pt x="720" y="7"/>
                  </a:cubicBezTo>
                  <a:cubicBezTo>
                    <a:pt x="716" y="9"/>
                    <a:pt x="469" y="112"/>
                    <a:pt x="185" y="112"/>
                  </a:cubicBezTo>
                  <a:cubicBezTo>
                    <a:pt x="155" y="112"/>
                    <a:pt x="125" y="111"/>
                    <a:pt x="94" y="108"/>
                  </a:cubicBezTo>
                  <a:cubicBezTo>
                    <a:pt x="93" y="108"/>
                    <a:pt x="91" y="108"/>
                    <a:pt x="89" y="108"/>
                  </a:cubicBezTo>
                  <a:cubicBezTo>
                    <a:pt x="46" y="108"/>
                    <a:pt x="7" y="140"/>
                    <a:pt x="5" y="184"/>
                  </a:cubicBezTo>
                  <a:cubicBezTo>
                    <a:pt x="0" y="229"/>
                    <a:pt x="34" y="270"/>
                    <a:pt x="80" y="274"/>
                  </a:cubicBezTo>
                  <a:cubicBezTo>
                    <a:pt x="117" y="277"/>
                    <a:pt x="152" y="278"/>
                    <a:pt x="187" y="278"/>
                  </a:cubicBezTo>
                  <a:cubicBezTo>
                    <a:pt x="504" y="278"/>
                    <a:pt x="772" y="164"/>
                    <a:pt x="785" y="159"/>
                  </a:cubicBezTo>
                  <a:cubicBezTo>
                    <a:pt x="827" y="141"/>
                    <a:pt x="846" y="93"/>
                    <a:pt x="828" y="51"/>
                  </a:cubicBezTo>
                  <a:cubicBezTo>
                    <a:pt x="815" y="19"/>
                    <a:pt x="784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529;p73"/>
            <p:cNvSpPr/>
            <p:nvPr/>
          </p:nvSpPr>
          <p:spPr>
            <a:xfrm>
              <a:off x="6028464" y="1905575"/>
              <a:ext cx="20017" cy="6617"/>
            </a:xfrm>
            <a:custGeom>
              <a:avLst/>
              <a:gdLst/>
              <a:ahLst/>
              <a:cxnLst/>
              <a:rect l="l" t="t" r="r" b="b"/>
              <a:pathLst>
                <a:path w="847" h="280" extrusionOk="0">
                  <a:moveTo>
                    <a:pt x="753" y="0"/>
                  </a:moveTo>
                  <a:cubicBezTo>
                    <a:pt x="742" y="0"/>
                    <a:pt x="731" y="2"/>
                    <a:pt x="720" y="7"/>
                  </a:cubicBezTo>
                  <a:cubicBezTo>
                    <a:pt x="716" y="8"/>
                    <a:pt x="469" y="112"/>
                    <a:pt x="185" y="112"/>
                  </a:cubicBezTo>
                  <a:cubicBezTo>
                    <a:pt x="155" y="112"/>
                    <a:pt x="125" y="110"/>
                    <a:pt x="94" y="108"/>
                  </a:cubicBezTo>
                  <a:cubicBezTo>
                    <a:pt x="93" y="108"/>
                    <a:pt x="91" y="108"/>
                    <a:pt x="89" y="108"/>
                  </a:cubicBezTo>
                  <a:cubicBezTo>
                    <a:pt x="46" y="108"/>
                    <a:pt x="7" y="141"/>
                    <a:pt x="5" y="184"/>
                  </a:cubicBezTo>
                  <a:cubicBezTo>
                    <a:pt x="0" y="230"/>
                    <a:pt x="34" y="269"/>
                    <a:pt x="80" y="273"/>
                  </a:cubicBezTo>
                  <a:cubicBezTo>
                    <a:pt x="117" y="276"/>
                    <a:pt x="152" y="279"/>
                    <a:pt x="187" y="279"/>
                  </a:cubicBezTo>
                  <a:cubicBezTo>
                    <a:pt x="504" y="279"/>
                    <a:pt x="772" y="164"/>
                    <a:pt x="785" y="160"/>
                  </a:cubicBezTo>
                  <a:cubicBezTo>
                    <a:pt x="827" y="140"/>
                    <a:pt x="846" y="92"/>
                    <a:pt x="828" y="50"/>
                  </a:cubicBezTo>
                  <a:cubicBezTo>
                    <a:pt x="815" y="19"/>
                    <a:pt x="785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30;p73"/>
            <p:cNvSpPr/>
            <p:nvPr/>
          </p:nvSpPr>
          <p:spPr>
            <a:xfrm>
              <a:off x="6019248" y="1927198"/>
              <a:ext cx="19969" cy="6593"/>
            </a:xfrm>
            <a:custGeom>
              <a:avLst/>
              <a:gdLst/>
              <a:ahLst/>
              <a:cxnLst/>
              <a:rect l="l" t="t" r="r" b="b"/>
              <a:pathLst>
                <a:path w="845" h="279" extrusionOk="0">
                  <a:moveTo>
                    <a:pt x="750" y="1"/>
                  </a:moveTo>
                  <a:cubicBezTo>
                    <a:pt x="739" y="1"/>
                    <a:pt x="729" y="3"/>
                    <a:pt x="719" y="7"/>
                  </a:cubicBezTo>
                  <a:cubicBezTo>
                    <a:pt x="716" y="9"/>
                    <a:pt x="469" y="113"/>
                    <a:pt x="184" y="113"/>
                  </a:cubicBezTo>
                  <a:cubicBezTo>
                    <a:pt x="154" y="113"/>
                    <a:pt x="124" y="112"/>
                    <a:pt x="93" y="109"/>
                  </a:cubicBezTo>
                  <a:cubicBezTo>
                    <a:pt x="91" y="109"/>
                    <a:pt x="88" y="109"/>
                    <a:pt x="86" y="109"/>
                  </a:cubicBezTo>
                  <a:cubicBezTo>
                    <a:pt x="45" y="109"/>
                    <a:pt x="7" y="141"/>
                    <a:pt x="3" y="185"/>
                  </a:cubicBezTo>
                  <a:cubicBezTo>
                    <a:pt x="0" y="230"/>
                    <a:pt x="33" y="270"/>
                    <a:pt x="79" y="273"/>
                  </a:cubicBezTo>
                  <a:cubicBezTo>
                    <a:pt x="115" y="277"/>
                    <a:pt x="151" y="279"/>
                    <a:pt x="186" y="279"/>
                  </a:cubicBezTo>
                  <a:cubicBezTo>
                    <a:pt x="503" y="279"/>
                    <a:pt x="772" y="167"/>
                    <a:pt x="783" y="160"/>
                  </a:cubicBezTo>
                  <a:cubicBezTo>
                    <a:pt x="825" y="140"/>
                    <a:pt x="845" y="94"/>
                    <a:pt x="828" y="52"/>
                  </a:cubicBezTo>
                  <a:cubicBezTo>
                    <a:pt x="813" y="20"/>
                    <a:pt x="782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31;p73"/>
            <p:cNvSpPr/>
            <p:nvPr/>
          </p:nvSpPr>
          <p:spPr>
            <a:xfrm>
              <a:off x="5985855" y="1924551"/>
              <a:ext cx="20017" cy="6593"/>
            </a:xfrm>
            <a:custGeom>
              <a:avLst/>
              <a:gdLst/>
              <a:ahLst/>
              <a:cxnLst/>
              <a:rect l="l" t="t" r="r" b="b"/>
              <a:pathLst>
                <a:path w="847" h="279" extrusionOk="0">
                  <a:moveTo>
                    <a:pt x="751" y="0"/>
                  </a:moveTo>
                  <a:cubicBezTo>
                    <a:pt x="741" y="0"/>
                    <a:pt x="731" y="2"/>
                    <a:pt x="720" y="6"/>
                  </a:cubicBezTo>
                  <a:cubicBezTo>
                    <a:pt x="717" y="9"/>
                    <a:pt x="469" y="112"/>
                    <a:pt x="185" y="112"/>
                  </a:cubicBezTo>
                  <a:cubicBezTo>
                    <a:pt x="155" y="112"/>
                    <a:pt x="125" y="111"/>
                    <a:pt x="95" y="109"/>
                  </a:cubicBezTo>
                  <a:cubicBezTo>
                    <a:pt x="92" y="109"/>
                    <a:pt x="89" y="108"/>
                    <a:pt x="87" y="108"/>
                  </a:cubicBezTo>
                  <a:cubicBezTo>
                    <a:pt x="44" y="108"/>
                    <a:pt x="7" y="141"/>
                    <a:pt x="5" y="185"/>
                  </a:cubicBezTo>
                  <a:cubicBezTo>
                    <a:pt x="1" y="229"/>
                    <a:pt x="34" y="270"/>
                    <a:pt x="81" y="273"/>
                  </a:cubicBezTo>
                  <a:cubicBezTo>
                    <a:pt x="117" y="277"/>
                    <a:pt x="152" y="279"/>
                    <a:pt x="187" y="279"/>
                  </a:cubicBezTo>
                  <a:cubicBezTo>
                    <a:pt x="504" y="279"/>
                    <a:pt x="772" y="166"/>
                    <a:pt x="785" y="159"/>
                  </a:cubicBezTo>
                  <a:cubicBezTo>
                    <a:pt x="827" y="140"/>
                    <a:pt x="847" y="93"/>
                    <a:pt x="828" y="51"/>
                  </a:cubicBezTo>
                  <a:cubicBezTo>
                    <a:pt x="815" y="19"/>
                    <a:pt x="784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32;p73"/>
            <p:cNvSpPr/>
            <p:nvPr/>
          </p:nvSpPr>
          <p:spPr>
            <a:xfrm>
              <a:off x="5997790" y="1907182"/>
              <a:ext cx="20017" cy="6593"/>
            </a:xfrm>
            <a:custGeom>
              <a:avLst/>
              <a:gdLst/>
              <a:ahLst/>
              <a:cxnLst/>
              <a:rect l="l" t="t" r="r" b="b"/>
              <a:pathLst>
                <a:path w="847" h="279" extrusionOk="0">
                  <a:moveTo>
                    <a:pt x="753" y="1"/>
                  </a:moveTo>
                  <a:cubicBezTo>
                    <a:pt x="742" y="1"/>
                    <a:pt x="731" y="3"/>
                    <a:pt x="720" y="8"/>
                  </a:cubicBezTo>
                  <a:cubicBezTo>
                    <a:pt x="717" y="9"/>
                    <a:pt x="469" y="112"/>
                    <a:pt x="186" y="112"/>
                  </a:cubicBezTo>
                  <a:cubicBezTo>
                    <a:pt x="156" y="112"/>
                    <a:pt x="125" y="111"/>
                    <a:pt x="95" y="109"/>
                  </a:cubicBezTo>
                  <a:cubicBezTo>
                    <a:pt x="93" y="109"/>
                    <a:pt x="91" y="108"/>
                    <a:pt x="89" y="108"/>
                  </a:cubicBezTo>
                  <a:cubicBezTo>
                    <a:pt x="46" y="108"/>
                    <a:pt x="8" y="140"/>
                    <a:pt x="5" y="184"/>
                  </a:cubicBezTo>
                  <a:cubicBezTo>
                    <a:pt x="1" y="229"/>
                    <a:pt x="34" y="270"/>
                    <a:pt x="81" y="274"/>
                  </a:cubicBezTo>
                  <a:cubicBezTo>
                    <a:pt x="117" y="277"/>
                    <a:pt x="152" y="278"/>
                    <a:pt x="187" y="278"/>
                  </a:cubicBezTo>
                  <a:cubicBezTo>
                    <a:pt x="506" y="278"/>
                    <a:pt x="772" y="165"/>
                    <a:pt x="785" y="159"/>
                  </a:cubicBezTo>
                  <a:cubicBezTo>
                    <a:pt x="827" y="141"/>
                    <a:pt x="847" y="93"/>
                    <a:pt x="828" y="51"/>
                  </a:cubicBezTo>
                  <a:cubicBezTo>
                    <a:pt x="815" y="20"/>
                    <a:pt x="785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33;p73"/>
            <p:cNvSpPr/>
            <p:nvPr/>
          </p:nvSpPr>
          <p:spPr>
            <a:xfrm>
              <a:off x="5566407" y="2121597"/>
              <a:ext cx="252608" cy="220822"/>
            </a:xfrm>
            <a:custGeom>
              <a:avLst/>
              <a:gdLst/>
              <a:ahLst/>
              <a:cxnLst/>
              <a:rect l="l" t="t" r="r" b="b"/>
              <a:pathLst>
                <a:path w="10689" h="9344" extrusionOk="0">
                  <a:moveTo>
                    <a:pt x="289" y="0"/>
                  </a:moveTo>
                  <a:cubicBezTo>
                    <a:pt x="257" y="0"/>
                    <a:pt x="228" y="19"/>
                    <a:pt x="215" y="50"/>
                  </a:cubicBezTo>
                  <a:cubicBezTo>
                    <a:pt x="212" y="55"/>
                    <a:pt x="160" y="176"/>
                    <a:pt x="107" y="374"/>
                  </a:cubicBezTo>
                  <a:cubicBezTo>
                    <a:pt x="95" y="419"/>
                    <a:pt x="121" y="462"/>
                    <a:pt x="165" y="475"/>
                  </a:cubicBezTo>
                  <a:cubicBezTo>
                    <a:pt x="173" y="476"/>
                    <a:pt x="180" y="478"/>
                    <a:pt x="187" y="478"/>
                  </a:cubicBezTo>
                  <a:cubicBezTo>
                    <a:pt x="222" y="478"/>
                    <a:pt x="254" y="452"/>
                    <a:pt x="267" y="417"/>
                  </a:cubicBezTo>
                  <a:cubicBezTo>
                    <a:pt x="316" y="232"/>
                    <a:pt x="365" y="118"/>
                    <a:pt x="365" y="117"/>
                  </a:cubicBezTo>
                  <a:cubicBezTo>
                    <a:pt x="385" y="75"/>
                    <a:pt x="365" y="26"/>
                    <a:pt x="323" y="8"/>
                  </a:cubicBezTo>
                  <a:cubicBezTo>
                    <a:pt x="312" y="2"/>
                    <a:pt x="300" y="0"/>
                    <a:pt x="289" y="0"/>
                  </a:cubicBezTo>
                  <a:close/>
                  <a:moveTo>
                    <a:pt x="116" y="637"/>
                  </a:moveTo>
                  <a:cubicBezTo>
                    <a:pt x="77" y="637"/>
                    <a:pt x="42" y="665"/>
                    <a:pt x="36" y="706"/>
                  </a:cubicBezTo>
                  <a:cubicBezTo>
                    <a:pt x="19" y="817"/>
                    <a:pt x="8" y="932"/>
                    <a:pt x="2" y="1042"/>
                  </a:cubicBezTo>
                  <a:cubicBezTo>
                    <a:pt x="1" y="1088"/>
                    <a:pt x="36" y="1127"/>
                    <a:pt x="82" y="1129"/>
                  </a:cubicBezTo>
                  <a:lnTo>
                    <a:pt x="85" y="1129"/>
                  </a:lnTo>
                  <a:cubicBezTo>
                    <a:pt x="128" y="1129"/>
                    <a:pt x="165" y="1094"/>
                    <a:pt x="167" y="1051"/>
                  </a:cubicBezTo>
                  <a:cubicBezTo>
                    <a:pt x="170" y="946"/>
                    <a:pt x="182" y="838"/>
                    <a:pt x="198" y="732"/>
                  </a:cubicBezTo>
                  <a:cubicBezTo>
                    <a:pt x="205" y="687"/>
                    <a:pt x="176" y="645"/>
                    <a:pt x="130" y="638"/>
                  </a:cubicBezTo>
                  <a:cubicBezTo>
                    <a:pt x="125" y="637"/>
                    <a:pt x="121" y="637"/>
                    <a:pt x="116" y="637"/>
                  </a:cubicBezTo>
                  <a:close/>
                  <a:moveTo>
                    <a:pt x="90" y="1293"/>
                  </a:moveTo>
                  <a:cubicBezTo>
                    <a:pt x="88" y="1293"/>
                    <a:pt x="86" y="1293"/>
                    <a:pt x="85" y="1293"/>
                  </a:cubicBezTo>
                  <a:cubicBezTo>
                    <a:pt x="40" y="1297"/>
                    <a:pt x="6" y="1338"/>
                    <a:pt x="9" y="1383"/>
                  </a:cubicBezTo>
                  <a:cubicBezTo>
                    <a:pt x="19" y="1499"/>
                    <a:pt x="37" y="1611"/>
                    <a:pt x="62" y="1719"/>
                  </a:cubicBezTo>
                  <a:cubicBezTo>
                    <a:pt x="71" y="1756"/>
                    <a:pt x="106" y="1782"/>
                    <a:pt x="142" y="1782"/>
                  </a:cubicBezTo>
                  <a:cubicBezTo>
                    <a:pt x="149" y="1782"/>
                    <a:pt x="155" y="1782"/>
                    <a:pt x="162" y="1781"/>
                  </a:cubicBezTo>
                  <a:cubicBezTo>
                    <a:pt x="205" y="1773"/>
                    <a:pt x="233" y="1726"/>
                    <a:pt x="224" y="1683"/>
                  </a:cubicBezTo>
                  <a:cubicBezTo>
                    <a:pt x="200" y="1580"/>
                    <a:pt x="183" y="1475"/>
                    <a:pt x="175" y="1369"/>
                  </a:cubicBezTo>
                  <a:cubicBezTo>
                    <a:pt x="170" y="1325"/>
                    <a:pt x="133" y="1293"/>
                    <a:pt x="90" y="1293"/>
                  </a:cubicBezTo>
                  <a:close/>
                  <a:moveTo>
                    <a:pt x="243" y="1931"/>
                  </a:moveTo>
                  <a:cubicBezTo>
                    <a:pt x="232" y="1931"/>
                    <a:pt x="222" y="1933"/>
                    <a:pt x="211" y="1937"/>
                  </a:cubicBezTo>
                  <a:cubicBezTo>
                    <a:pt x="169" y="1955"/>
                    <a:pt x="149" y="2001"/>
                    <a:pt x="167" y="2043"/>
                  </a:cubicBezTo>
                  <a:cubicBezTo>
                    <a:pt x="211" y="2151"/>
                    <a:pt x="264" y="2252"/>
                    <a:pt x="325" y="2349"/>
                  </a:cubicBezTo>
                  <a:cubicBezTo>
                    <a:pt x="340" y="2373"/>
                    <a:pt x="367" y="2387"/>
                    <a:pt x="395" y="2387"/>
                  </a:cubicBezTo>
                  <a:cubicBezTo>
                    <a:pt x="409" y="2387"/>
                    <a:pt x="426" y="2384"/>
                    <a:pt x="435" y="2373"/>
                  </a:cubicBezTo>
                  <a:cubicBezTo>
                    <a:pt x="475" y="2349"/>
                    <a:pt x="486" y="2299"/>
                    <a:pt x="462" y="2259"/>
                  </a:cubicBezTo>
                  <a:cubicBezTo>
                    <a:pt x="407" y="2172"/>
                    <a:pt x="358" y="2077"/>
                    <a:pt x="318" y="1980"/>
                  </a:cubicBezTo>
                  <a:cubicBezTo>
                    <a:pt x="305" y="1949"/>
                    <a:pt x="275" y="1931"/>
                    <a:pt x="243" y="1931"/>
                  </a:cubicBezTo>
                  <a:close/>
                  <a:moveTo>
                    <a:pt x="593" y="2485"/>
                  </a:moveTo>
                  <a:cubicBezTo>
                    <a:pt x="573" y="2485"/>
                    <a:pt x="552" y="2492"/>
                    <a:pt x="536" y="2506"/>
                  </a:cubicBezTo>
                  <a:cubicBezTo>
                    <a:pt x="504" y="2537"/>
                    <a:pt x="501" y="2589"/>
                    <a:pt x="532" y="2623"/>
                  </a:cubicBezTo>
                  <a:cubicBezTo>
                    <a:pt x="605" y="2706"/>
                    <a:pt x="689" y="2784"/>
                    <a:pt x="779" y="2857"/>
                  </a:cubicBezTo>
                  <a:cubicBezTo>
                    <a:pt x="795" y="2871"/>
                    <a:pt x="814" y="2877"/>
                    <a:pt x="831" y="2877"/>
                  </a:cubicBezTo>
                  <a:cubicBezTo>
                    <a:pt x="855" y="2877"/>
                    <a:pt x="879" y="2867"/>
                    <a:pt x="896" y="2846"/>
                  </a:cubicBezTo>
                  <a:cubicBezTo>
                    <a:pt x="922" y="2811"/>
                    <a:pt x="918" y="2757"/>
                    <a:pt x="883" y="2729"/>
                  </a:cubicBezTo>
                  <a:cubicBezTo>
                    <a:pt x="799" y="2663"/>
                    <a:pt x="722" y="2589"/>
                    <a:pt x="653" y="2512"/>
                  </a:cubicBezTo>
                  <a:cubicBezTo>
                    <a:pt x="637" y="2494"/>
                    <a:pt x="615" y="2485"/>
                    <a:pt x="593" y="2485"/>
                  </a:cubicBezTo>
                  <a:close/>
                  <a:moveTo>
                    <a:pt x="2531" y="2806"/>
                  </a:moveTo>
                  <a:cubicBezTo>
                    <a:pt x="2482" y="2806"/>
                    <a:pt x="2433" y="2814"/>
                    <a:pt x="2384" y="2832"/>
                  </a:cubicBezTo>
                  <a:cubicBezTo>
                    <a:pt x="2339" y="2847"/>
                    <a:pt x="2317" y="2892"/>
                    <a:pt x="2334" y="2937"/>
                  </a:cubicBezTo>
                  <a:cubicBezTo>
                    <a:pt x="2346" y="2971"/>
                    <a:pt x="2376" y="2992"/>
                    <a:pt x="2410" y="2992"/>
                  </a:cubicBezTo>
                  <a:cubicBezTo>
                    <a:pt x="2420" y="2992"/>
                    <a:pt x="2429" y="2991"/>
                    <a:pt x="2439" y="2988"/>
                  </a:cubicBezTo>
                  <a:cubicBezTo>
                    <a:pt x="2470" y="2977"/>
                    <a:pt x="2502" y="2971"/>
                    <a:pt x="2534" y="2971"/>
                  </a:cubicBezTo>
                  <a:cubicBezTo>
                    <a:pt x="2546" y="2971"/>
                    <a:pt x="2559" y="2972"/>
                    <a:pt x="2572" y="2974"/>
                  </a:cubicBezTo>
                  <a:cubicBezTo>
                    <a:pt x="2633" y="2983"/>
                    <a:pt x="2662" y="3002"/>
                    <a:pt x="2675" y="3010"/>
                  </a:cubicBezTo>
                  <a:cubicBezTo>
                    <a:pt x="2690" y="3023"/>
                    <a:pt x="2708" y="3028"/>
                    <a:pt x="2725" y="3028"/>
                  </a:cubicBezTo>
                  <a:cubicBezTo>
                    <a:pt x="2750" y="3028"/>
                    <a:pt x="2776" y="3017"/>
                    <a:pt x="2792" y="2995"/>
                  </a:cubicBezTo>
                  <a:cubicBezTo>
                    <a:pt x="2821" y="2958"/>
                    <a:pt x="2814" y="2906"/>
                    <a:pt x="2778" y="2878"/>
                  </a:cubicBezTo>
                  <a:cubicBezTo>
                    <a:pt x="2735" y="2846"/>
                    <a:pt x="2673" y="2822"/>
                    <a:pt x="2597" y="2811"/>
                  </a:cubicBezTo>
                  <a:cubicBezTo>
                    <a:pt x="2575" y="2807"/>
                    <a:pt x="2553" y="2806"/>
                    <a:pt x="2531" y="2806"/>
                  </a:cubicBezTo>
                  <a:close/>
                  <a:moveTo>
                    <a:pt x="1097" y="2904"/>
                  </a:moveTo>
                  <a:cubicBezTo>
                    <a:pt x="1070" y="2904"/>
                    <a:pt x="1044" y="2917"/>
                    <a:pt x="1029" y="2941"/>
                  </a:cubicBezTo>
                  <a:cubicBezTo>
                    <a:pt x="1004" y="2981"/>
                    <a:pt x="1013" y="3031"/>
                    <a:pt x="1053" y="3056"/>
                  </a:cubicBezTo>
                  <a:cubicBezTo>
                    <a:pt x="1151" y="3118"/>
                    <a:pt x="1251" y="3176"/>
                    <a:pt x="1349" y="3222"/>
                  </a:cubicBezTo>
                  <a:cubicBezTo>
                    <a:pt x="1360" y="3229"/>
                    <a:pt x="1371" y="3232"/>
                    <a:pt x="1384" y="3232"/>
                  </a:cubicBezTo>
                  <a:cubicBezTo>
                    <a:pt x="1416" y="3232"/>
                    <a:pt x="1446" y="3213"/>
                    <a:pt x="1458" y="3184"/>
                  </a:cubicBezTo>
                  <a:cubicBezTo>
                    <a:pt x="1476" y="3142"/>
                    <a:pt x="1460" y="3093"/>
                    <a:pt x="1419" y="3073"/>
                  </a:cubicBezTo>
                  <a:cubicBezTo>
                    <a:pt x="1328" y="3030"/>
                    <a:pt x="1235" y="2976"/>
                    <a:pt x="1143" y="2917"/>
                  </a:cubicBezTo>
                  <a:cubicBezTo>
                    <a:pt x="1128" y="2908"/>
                    <a:pt x="1112" y="2904"/>
                    <a:pt x="1097" y="2904"/>
                  </a:cubicBezTo>
                  <a:close/>
                  <a:moveTo>
                    <a:pt x="2648" y="3129"/>
                  </a:moveTo>
                  <a:cubicBezTo>
                    <a:pt x="2633" y="3129"/>
                    <a:pt x="2617" y="3133"/>
                    <a:pt x="2603" y="3143"/>
                  </a:cubicBezTo>
                  <a:cubicBezTo>
                    <a:pt x="2555" y="3177"/>
                    <a:pt x="2468" y="3220"/>
                    <a:pt x="2329" y="3243"/>
                  </a:cubicBezTo>
                  <a:cubicBezTo>
                    <a:pt x="2283" y="3250"/>
                    <a:pt x="2254" y="3292"/>
                    <a:pt x="2261" y="3338"/>
                  </a:cubicBezTo>
                  <a:cubicBezTo>
                    <a:pt x="2268" y="3379"/>
                    <a:pt x="2301" y="3407"/>
                    <a:pt x="2342" y="3407"/>
                  </a:cubicBezTo>
                  <a:lnTo>
                    <a:pt x="2355" y="3407"/>
                  </a:lnTo>
                  <a:cubicBezTo>
                    <a:pt x="2488" y="3383"/>
                    <a:pt x="2604" y="3340"/>
                    <a:pt x="2694" y="3281"/>
                  </a:cubicBezTo>
                  <a:cubicBezTo>
                    <a:pt x="2732" y="3256"/>
                    <a:pt x="2743" y="3204"/>
                    <a:pt x="2717" y="3166"/>
                  </a:cubicBezTo>
                  <a:cubicBezTo>
                    <a:pt x="2702" y="3142"/>
                    <a:pt x="2675" y="3129"/>
                    <a:pt x="2648" y="3129"/>
                  </a:cubicBezTo>
                  <a:close/>
                  <a:moveTo>
                    <a:pt x="2152" y="3027"/>
                  </a:moveTo>
                  <a:cubicBezTo>
                    <a:pt x="2128" y="3027"/>
                    <a:pt x="2103" y="3038"/>
                    <a:pt x="2087" y="3059"/>
                  </a:cubicBezTo>
                  <a:cubicBezTo>
                    <a:pt x="2045" y="3115"/>
                    <a:pt x="2007" y="3178"/>
                    <a:pt x="1975" y="3247"/>
                  </a:cubicBezTo>
                  <a:cubicBezTo>
                    <a:pt x="1889" y="3236"/>
                    <a:pt x="1802" y="3218"/>
                    <a:pt x="1714" y="3191"/>
                  </a:cubicBezTo>
                  <a:cubicBezTo>
                    <a:pt x="1705" y="3188"/>
                    <a:pt x="1697" y="3187"/>
                    <a:pt x="1689" y="3187"/>
                  </a:cubicBezTo>
                  <a:cubicBezTo>
                    <a:pt x="1655" y="3187"/>
                    <a:pt x="1624" y="3210"/>
                    <a:pt x="1613" y="3246"/>
                  </a:cubicBezTo>
                  <a:cubicBezTo>
                    <a:pt x="1599" y="3288"/>
                    <a:pt x="1622" y="3333"/>
                    <a:pt x="1667" y="3347"/>
                  </a:cubicBezTo>
                  <a:cubicBezTo>
                    <a:pt x="1753" y="3373"/>
                    <a:pt x="1837" y="3393"/>
                    <a:pt x="1921" y="3404"/>
                  </a:cubicBezTo>
                  <a:cubicBezTo>
                    <a:pt x="1923" y="3438"/>
                    <a:pt x="1944" y="3467"/>
                    <a:pt x="1977" y="3479"/>
                  </a:cubicBezTo>
                  <a:cubicBezTo>
                    <a:pt x="1986" y="3480"/>
                    <a:pt x="1994" y="3481"/>
                    <a:pt x="2004" y="3481"/>
                  </a:cubicBezTo>
                  <a:cubicBezTo>
                    <a:pt x="2039" y="3481"/>
                    <a:pt x="2070" y="3460"/>
                    <a:pt x="2083" y="3425"/>
                  </a:cubicBezTo>
                  <a:cubicBezTo>
                    <a:pt x="2115" y="3324"/>
                    <a:pt x="2161" y="3233"/>
                    <a:pt x="2219" y="3159"/>
                  </a:cubicBezTo>
                  <a:cubicBezTo>
                    <a:pt x="2245" y="3122"/>
                    <a:pt x="2240" y="3072"/>
                    <a:pt x="2203" y="3044"/>
                  </a:cubicBezTo>
                  <a:cubicBezTo>
                    <a:pt x="2188" y="3033"/>
                    <a:pt x="2170" y="3027"/>
                    <a:pt x="2152" y="3027"/>
                  </a:cubicBezTo>
                  <a:close/>
                  <a:moveTo>
                    <a:pt x="1946" y="3641"/>
                  </a:moveTo>
                  <a:cubicBezTo>
                    <a:pt x="1901" y="3641"/>
                    <a:pt x="1865" y="3673"/>
                    <a:pt x="1861" y="3719"/>
                  </a:cubicBezTo>
                  <a:cubicBezTo>
                    <a:pt x="1859" y="3754"/>
                    <a:pt x="1858" y="3787"/>
                    <a:pt x="1858" y="3822"/>
                  </a:cubicBezTo>
                  <a:cubicBezTo>
                    <a:pt x="1858" y="3901"/>
                    <a:pt x="1862" y="3984"/>
                    <a:pt x="1875" y="4064"/>
                  </a:cubicBezTo>
                  <a:cubicBezTo>
                    <a:pt x="1881" y="4104"/>
                    <a:pt x="1916" y="4134"/>
                    <a:pt x="1956" y="4134"/>
                  </a:cubicBezTo>
                  <a:cubicBezTo>
                    <a:pt x="1959" y="4134"/>
                    <a:pt x="1965" y="4134"/>
                    <a:pt x="1968" y="4132"/>
                  </a:cubicBezTo>
                  <a:cubicBezTo>
                    <a:pt x="2014" y="4125"/>
                    <a:pt x="2045" y="4085"/>
                    <a:pt x="2038" y="4040"/>
                  </a:cubicBezTo>
                  <a:cubicBezTo>
                    <a:pt x="2028" y="3965"/>
                    <a:pt x="2022" y="3892"/>
                    <a:pt x="2022" y="3820"/>
                  </a:cubicBezTo>
                  <a:cubicBezTo>
                    <a:pt x="2022" y="3790"/>
                    <a:pt x="2024" y="3759"/>
                    <a:pt x="2026" y="3728"/>
                  </a:cubicBezTo>
                  <a:cubicBezTo>
                    <a:pt x="2028" y="3683"/>
                    <a:pt x="1994" y="3644"/>
                    <a:pt x="1949" y="3641"/>
                  </a:cubicBezTo>
                  <a:cubicBezTo>
                    <a:pt x="1948" y="3641"/>
                    <a:pt x="1947" y="3641"/>
                    <a:pt x="1946" y="3641"/>
                  </a:cubicBezTo>
                  <a:close/>
                  <a:moveTo>
                    <a:pt x="2032" y="4288"/>
                  </a:moveTo>
                  <a:cubicBezTo>
                    <a:pt x="2023" y="4288"/>
                    <a:pt x="2014" y="4290"/>
                    <a:pt x="2005" y="4292"/>
                  </a:cubicBezTo>
                  <a:cubicBezTo>
                    <a:pt x="1960" y="4306"/>
                    <a:pt x="1938" y="4351"/>
                    <a:pt x="1952" y="4396"/>
                  </a:cubicBezTo>
                  <a:cubicBezTo>
                    <a:pt x="1987" y="4501"/>
                    <a:pt x="2031" y="4608"/>
                    <a:pt x="2084" y="4712"/>
                  </a:cubicBezTo>
                  <a:cubicBezTo>
                    <a:pt x="2098" y="4741"/>
                    <a:pt x="2127" y="4757"/>
                    <a:pt x="2158" y="4757"/>
                  </a:cubicBezTo>
                  <a:cubicBezTo>
                    <a:pt x="2172" y="4757"/>
                    <a:pt x="2184" y="4755"/>
                    <a:pt x="2192" y="4748"/>
                  </a:cubicBezTo>
                  <a:cubicBezTo>
                    <a:pt x="2233" y="4727"/>
                    <a:pt x="2251" y="4678"/>
                    <a:pt x="2230" y="4637"/>
                  </a:cubicBezTo>
                  <a:cubicBezTo>
                    <a:pt x="2182" y="4539"/>
                    <a:pt x="2140" y="4441"/>
                    <a:pt x="2108" y="4344"/>
                  </a:cubicBezTo>
                  <a:cubicBezTo>
                    <a:pt x="2097" y="4309"/>
                    <a:pt x="2066" y="4288"/>
                    <a:pt x="2032" y="4288"/>
                  </a:cubicBezTo>
                  <a:close/>
                  <a:moveTo>
                    <a:pt x="2327" y="4874"/>
                  </a:moveTo>
                  <a:cubicBezTo>
                    <a:pt x="2311" y="4874"/>
                    <a:pt x="2295" y="4879"/>
                    <a:pt x="2280" y="4889"/>
                  </a:cubicBezTo>
                  <a:cubicBezTo>
                    <a:pt x="2241" y="4912"/>
                    <a:pt x="2233" y="4964"/>
                    <a:pt x="2258" y="5002"/>
                  </a:cubicBezTo>
                  <a:cubicBezTo>
                    <a:pt x="2318" y="5093"/>
                    <a:pt x="2387" y="5185"/>
                    <a:pt x="2461" y="5273"/>
                  </a:cubicBezTo>
                  <a:cubicBezTo>
                    <a:pt x="2477" y="5291"/>
                    <a:pt x="2502" y="5302"/>
                    <a:pt x="2524" y="5302"/>
                  </a:cubicBezTo>
                  <a:cubicBezTo>
                    <a:pt x="2544" y="5302"/>
                    <a:pt x="2562" y="5297"/>
                    <a:pt x="2576" y="5281"/>
                  </a:cubicBezTo>
                  <a:cubicBezTo>
                    <a:pt x="2611" y="5252"/>
                    <a:pt x="2617" y="5200"/>
                    <a:pt x="2588" y="5165"/>
                  </a:cubicBezTo>
                  <a:cubicBezTo>
                    <a:pt x="2517" y="5084"/>
                    <a:pt x="2452" y="4997"/>
                    <a:pt x="2394" y="4911"/>
                  </a:cubicBezTo>
                  <a:cubicBezTo>
                    <a:pt x="2379" y="4887"/>
                    <a:pt x="2354" y="4874"/>
                    <a:pt x="2327" y="4874"/>
                  </a:cubicBezTo>
                  <a:close/>
                  <a:moveTo>
                    <a:pt x="2748" y="5380"/>
                  </a:moveTo>
                  <a:cubicBezTo>
                    <a:pt x="2726" y="5380"/>
                    <a:pt x="2705" y="5388"/>
                    <a:pt x="2689" y="5403"/>
                  </a:cubicBezTo>
                  <a:cubicBezTo>
                    <a:pt x="2655" y="5436"/>
                    <a:pt x="2658" y="5488"/>
                    <a:pt x="2689" y="5520"/>
                  </a:cubicBezTo>
                  <a:cubicBezTo>
                    <a:pt x="2767" y="5597"/>
                    <a:pt x="2850" y="5673"/>
                    <a:pt x="2938" y="5746"/>
                  </a:cubicBezTo>
                  <a:cubicBezTo>
                    <a:pt x="2954" y="5758"/>
                    <a:pt x="2971" y="5765"/>
                    <a:pt x="2990" y="5765"/>
                  </a:cubicBezTo>
                  <a:cubicBezTo>
                    <a:pt x="3016" y="5765"/>
                    <a:pt x="3038" y="5757"/>
                    <a:pt x="3053" y="5737"/>
                  </a:cubicBezTo>
                  <a:cubicBezTo>
                    <a:pt x="3081" y="5702"/>
                    <a:pt x="3079" y="5652"/>
                    <a:pt x="3044" y="5621"/>
                  </a:cubicBezTo>
                  <a:cubicBezTo>
                    <a:pt x="2959" y="5549"/>
                    <a:pt x="2878" y="5478"/>
                    <a:pt x="2805" y="5403"/>
                  </a:cubicBezTo>
                  <a:cubicBezTo>
                    <a:pt x="2789" y="5388"/>
                    <a:pt x="2768" y="5380"/>
                    <a:pt x="2748" y="5380"/>
                  </a:cubicBezTo>
                  <a:close/>
                  <a:moveTo>
                    <a:pt x="5349" y="5588"/>
                  </a:moveTo>
                  <a:cubicBezTo>
                    <a:pt x="5340" y="5588"/>
                    <a:pt x="5331" y="5590"/>
                    <a:pt x="5322" y="5593"/>
                  </a:cubicBezTo>
                  <a:cubicBezTo>
                    <a:pt x="5199" y="5638"/>
                    <a:pt x="5102" y="5722"/>
                    <a:pt x="5036" y="5843"/>
                  </a:cubicBezTo>
                  <a:cubicBezTo>
                    <a:pt x="5013" y="5883"/>
                    <a:pt x="5027" y="5932"/>
                    <a:pt x="5067" y="5955"/>
                  </a:cubicBezTo>
                  <a:cubicBezTo>
                    <a:pt x="5079" y="5962"/>
                    <a:pt x="5093" y="5965"/>
                    <a:pt x="5107" y="5965"/>
                  </a:cubicBezTo>
                  <a:cubicBezTo>
                    <a:pt x="5135" y="5965"/>
                    <a:pt x="5163" y="5949"/>
                    <a:pt x="5179" y="5921"/>
                  </a:cubicBezTo>
                  <a:cubicBezTo>
                    <a:pt x="5227" y="5837"/>
                    <a:pt x="5294" y="5778"/>
                    <a:pt x="5378" y="5747"/>
                  </a:cubicBezTo>
                  <a:cubicBezTo>
                    <a:pt x="5420" y="5732"/>
                    <a:pt x="5443" y="5684"/>
                    <a:pt x="5427" y="5642"/>
                  </a:cubicBezTo>
                  <a:cubicBezTo>
                    <a:pt x="5414" y="5609"/>
                    <a:pt x="5383" y="5588"/>
                    <a:pt x="5349" y="5588"/>
                  </a:cubicBezTo>
                  <a:close/>
                  <a:moveTo>
                    <a:pt x="5669" y="5585"/>
                  </a:moveTo>
                  <a:cubicBezTo>
                    <a:pt x="5643" y="5585"/>
                    <a:pt x="5618" y="5597"/>
                    <a:pt x="5603" y="5620"/>
                  </a:cubicBezTo>
                  <a:cubicBezTo>
                    <a:pt x="5575" y="5656"/>
                    <a:pt x="5583" y="5709"/>
                    <a:pt x="5619" y="5735"/>
                  </a:cubicBezTo>
                  <a:cubicBezTo>
                    <a:pt x="5622" y="5739"/>
                    <a:pt x="5633" y="5746"/>
                    <a:pt x="5633" y="5770"/>
                  </a:cubicBezTo>
                  <a:cubicBezTo>
                    <a:pt x="5633" y="5809"/>
                    <a:pt x="5611" y="5862"/>
                    <a:pt x="5572" y="5916"/>
                  </a:cubicBezTo>
                  <a:cubicBezTo>
                    <a:pt x="5545" y="5952"/>
                    <a:pt x="5555" y="6005"/>
                    <a:pt x="5591" y="6032"/>
                  </a:cubicBezTo>
                  <a:cubicBezTo>
                    <a:pt x="5605" y="6042"/>
                    <a:pt x="5624" y="6047"/>
                    <a:pt x="5639" y="6047"/>
                  </a:cubicBezTo>
                  <a:cubicBezTo>
                    <a:pt x="5666" y="6047"/>
                    <a:pt x="5690" y="6035"/>
                    <a:pt x="5708" y="6012"/>
                  </a:cubicBezTo>
                  <a:cubicBezTo>
                    <a:pt x="5768" y="5928"/>
                    <a:pt x="5800" y="5844"/>
                    <a:pt x="5800" y="5770"/>
                  </a:cubicBezTo>
                  <a:cubicBezTo>
                    <a:pt x="5800" y="5700"/>
                    <a:pt x="5771" y="5641"/>
                    <a:pt x="5718" y="5601"/>
                  </a:cubicBezTo>
                  <a:cubicBezTo>
                    <a:pt x="5703" y="5590"/>
                    <a:pt x="5686" y="5585"/>
                    <a:pt x="5669" y="5585"/>
                  </a:cubicBezTo>
                  <a:close/>
                  <a:moveTo>
                    <a:pt x="3251" y="5801"/>
                  </a:moveTo>
                  <a:cubicBezTo>
                    <a:pt x="3225" y="5801"/>
                    <a:pt x="3200" y="5813"/>
                    <a:pt x="3184" y="5836"/>
                  </a:cubicBezTo>
                  <a:cubicBezTo>
                    <a:pt x="3156" y="5872"/>
                    <a:pt x="3164" y="5925"/>
                    <a:pt x="3201" y="5951"/>
                  </a:cubicBezTo>
                  <a:cubicBezTo>
                    <a:pt x="3295" y="6019"/>
                    <a:pt x="3390" y="6083"/>
                    <a:pt x="3484" y="6137"/>
                  </a:cubicBezTo>
                  <a:cubicBezTo>
                    <a:pt x="3497" y="6146"/>
                    <a:pt x="3512" y="6150"/>
                    <a:pt x="3526" y="6150"/>
                  </a:cubicBezTo>
                  <a:cubicBezTo>
                    <a:pt x="3554" y="6150"/>
                    <a:pt x="3582" y="6134"/>
                    <a:pt x="3598" y="6108"/>
                  </a:cubicBezTo>
                  <a:cubicBezTo>
                    <a:pt x="3620" y="6069"/>
                    <a:pt x="3606" y="6018"/>
                    <a:pt x="3567" y="5996"/>
                  </a:cubicBezTo>
                  <a:cubicBezTo>
                    <a:pt x="3479" y="5942"/>
                    <a:pt x="3389" y="5883"/>
                    <a:pt x="3299" y="5817"/>
                  </a:cubicBezTo>
                  <a:cubicBezTo>
                    <a:pt x="3284" y="5806"/>
                    <a:pt x="3267" y="5801"/>
                    <a:pt x="3251" y="5801"/>
                  </a:cubicBezTo>
                  <a:close/>
                  <a:moveTo>
                    <a:pt x="3816" y="6136"/>
                  </a:moveTo>
                  <a:cubicBezTo>
                    <a:pt x="3785" y="6136"/>
                    <a:pt x="3754" y="6154"/>
                    <a:pt x="3741" y="6185"/>
                  </a:cubicBezTo>
                  <a:cubicBezTo>
                    <a:pt x="3723" y="6227"/>
                    <a:pt x="3741" y="6276"/>
                    <a:pt x="3783" y="6293"/>
                  </a:cubicBezTo>
                  <a:cubicBezTo>
                    <a:pt x="3891" y="6341"/>
                    <a:pt x="3999" y="6379"/>
                    <a:pt x="4104" y="6409"/>
                  </a:cubicBezTo>
                  <a:cubicBezTo>
                    <a:pt x="4113" y="6411"/>
                    <a:pt x="4120" y="6412"/>
                    <a:pt x="4127" y="6412"/>
                  </a:cubicBezTo>
                  <a:cubicBezTo>
                    <a:pt x="4165" y="6412"/>
                    <a:pt x="4197" y="6388"/>
                    <a:pt x="4207" y="6351"/>
                  </a:cubicBezTo>
                  <a:cubicBezTo>
                    <a:pt x="4218" y="6307"/>
                    <a:pt x="4193" y="6262"/>
                    <a:pt x="4148" y="6249"/>
                  </a:cubicBezTo>
                  <a:cubicBezTo>
                    <a:pt x="4050" y="6223"/>
                    <a:pt x="3950" y="6186"/>
                    <a:pt x="3850" y="6143"/>
                  </a:cubicBezTo>
                  <a:cubicBezTo>
                    <a:pt x="3839" y="6138"/>
                    <a:pt x="3828" y="6136"/>
                    <a:pt x="3816" y="6136"/>
                  </a:cubicBezTo>
                  <a:close/>
                  <a:moveTo>
                    <a:pt x="4453" y="6308"/>
                  </a:moveTo>
                  <a:cubicBezTo>
                    <a:pt x="4410" y="6308"/>
                    <a:pt x="4375" y="6339"/>
                    <a:pt x="4369" y="6383"/>
                  </a:cubicBezTo>
                  <a:cubicBezTo>
                    <a:pt x="4364" y="6428"/>
                    <a:pt x="4397" y="6468"/>
                    <a:pt x="4442" y="6474"/>
                  </a:cubicBezTo>
                  <a:cubicBezTo>
                    <a:pt x="4505" y="6480"/>
                    <a:pt x="4566" y="6482"/>
                    <a:pt x="4625" y="6482"/>
                  </a:cubicBezTo>
                  <a:cubicBezTo>
                    <a:pt x="4633" y="6483"/>
                    <a:pt x="4641" y="6483"/>
                    <a:pt x="4650" y="6483"/>
                  </a:cubicBezTo>
                  <a:cubicBezTo>
                    <a:pt x="4694" y="6483"/>
                    <a:pt x="4744" y="6480"/>
                    <a:pt x="4789" y="6474"/>
                  </a:cubicBezTo>
                  <a:cubicBezTo>
                    <a:pt x="4832" y="6470"/>
                    <a:pt x="4866" y="6428"/>
                    <a:pt x="4862" y="6384"/>
                  </a:cubicBezTo>
                  <a:cubicBezTo>
                    <a:pt x="4859" y="6343"/>
                    <a:pt x="4823" y="6311"/>
                    <a:pt x="4780" y="6311"/>
                  </a:cubicBezTo>
                  <a:cubicBezTo>
                    <a:pt x="4777" y="6311"/>
                    <a:pt x="4775" y="6311"/>
                    <a:pt x="4772" y="6311"/>
                  </a:cubicBezTo>
                  <a:cubicBezTo>
                    <a:pt x="4727" y="6315"/>
                    <a:pt x="4678" y="6318"/>
                    <a:pt x="4629" y="6318"/>
                  </a:cubicBezTo>
                  <a:cubicBezTo>
                    <a:pt x="4573" y="6315"/>
                    <a:pt x="4518" y="6314"/>
                    <a:pt x="4461" y="6308"/>
                  </a:cubicBezTo>
                  <a:cubicBezTo>
                    <a:pt x="4458" y="6308"/>
                    <a:pt x="4455" y="6308"/>
                    <a:pt x="4453" y="6308"/>
                  </a:cubicBezTo>
                  <a:close/>
                  <a:moveTo>
                    <a:pt x="5396" y="6104"/>
                  </a:moveTo>
                  <a:cubicBezTo>
                    <a:pt x="5381" y="6104"/>
                    <a:pt x="5365" y="6108"/>
                    <a:pt x="5351" y="6118"/>
                  </a:cubicBezTo>
                  <a:cubicBezTo>
                    <a:pt x="5274" y="6168"/>
                    <a:pt x="5187" y="6210"/>
                    <a:pt x="5095" y="6242"/>
                  </a:cubicBezTo>
                  <a:cubicBezTo>
                    <a:pt x="5096" y="6230"/>
                    <a:pt x="5096" y="6217"/>
                    <a:pt x="5099" y="6205"/>
                  </a:cubicBezTo>
                  <a:cubicBezTo>
                    <a:pt x="5103" y="6160"/>
                    <a:pt x="5071" y="6122"/>
                    <a:pt x="5025" y="6116"/>
                  </a:cubicBezTo>
                  <a:cubicBezTo>
                    <a:pt x="5022" y="6116"/>
                    <a:pt x="5019" y="6116"/>
                    <a:pt x="5017" y="6116"/>
                  </a:cubicBezTo>
                  <a:cubicBezTo>
                    <a:pt x="4975" y="6116"/>
                    <a:pt x="4940" y="6147"/>
                    <a:pt x="4935" y="6189"/>
                  </a:cubicBezTo>
                  <a:cubicBezTo>
                    <a:pt x="4931" y="6233"/>
                    <a:pt x="4928" y="6279"/>
                    <a:pt x="4928" y="6327"/>
                  </a:cubicBezTo>
                  <a:cubicBezTo>
                    <a:pt x="4928" y="6393"/>
                    <a:pt x="4932" y="6466"/>
                    <a:pt x="4940" y="6537"/>
                  </a:cubicBezTo>
                  <a:cubicBezTo>
                    <a:pt x="4946" y="6576"/>
                    <a:pt x="4983" y="6609"/>
                    <a:pt x="5023" y="6609"/>
                  </a:cubicBezTo>
                  <a:cubicBezTo>
                    <a:pt x="5027" y="6609"/>
                    <a:pt x="5030" y="6607"/>
                    <a:pt x="5030" y="6607"/>
                  </a:cubicBezTo>
                  <a:cubicBezTo>
                    <a:pt x="5077" y="6602"/>
                    <a:pt x="5107" y="6561"/>
                    <a:pt x="5102" y="6516"/>
                  </a:cubicBezTo>
                  <a:cubicBezTo>
                    <a:pt x="5099" y="6478"/>
                    <a:pt x="5095" y="6443"/>
                    <a:pt x="5093" y="6408"/>
                  </a:cubicBezTo>
                  <a:lnTo>
                    <a:pt x="5093" y="6408"/>
                  </a:lnTo>
                  <a:cubicBezTo>
                    <a:pt x="5096" y="6409"/>
                    <a:pt x="5099" y="6409"/>
                    <a:pt x="5102" y="6409"/>
                  </a:cubicBezTo>
                  <a:cubicBezTo>
                    <a:pt x="5110" y="6409"/>
                    <a:pt x="5117" y="6407"/>
                    <a:pt x="5124" y="6405"/>
                  </a:cubicBezTo>
                  <a:cubicBezTo>
                    <a:pt x="5239" y="6369"/>
                    <a:pt x="5346" y="6318"/>
                    <a:pt x="5440" y="6257"/>
                  </a:cubicBezTo>
                  <a:cubicBezTo>
                    <a:pt x="5479" y="6231"/>
                    <a:pt x="5489" y="6181"/>
                    <a:pt x="5465" y="6143"/>
                  </a:cubicBezTo>
                  <a:cubicBezTo>
                    <a:pt x="5449" y="6118"/>
                    <a:pt x="5423" y="6104"/>
                    <a:pt x="5396" y="6104"/>
                  </a:cubicBezTo>
                  <a:close/>
                  <a:moveTo>
                    <a:pt x="10424" y="6588"/>
                  </a:moveTo>
                  <a:cubicBezTo>
                    <a:pt x="10408" y="6588"/>
                    <a:pt x="10392" y="6593"/>
                    <a:pt x="10377" y="6603"/>
                  </a:cubicBezTo>
                  <a:cubicBezTo>
                    <a:pt x="10340" y="6631"/>
                    <a:pt x="10332" y="6682"/>
                    <a:pt x="10359" y="6719"/>
                  </a:cubicBezTo>
                  <a:cubicBezTo>
                    <a:pt x="10418" y="6801"/>
                    <a:pt x="10464" y="6892"/>
                    <a:pt x="10489" y="6987"/>
                  </a:cubicBezTo>
                  <a:cubicBezTo>
                    <a:pt x="10500" y="7024"/>
                    <a:pt x="10534" y="7046"/>
                    <a:pt x="10569" y="7046"/>
                  </a:cubicBezTo>
                  <a:cubicBezTo>
                    <a:pt x="10578" y="7046"/>
                    <a:pt x="10585" y="7045"/>
                    <a:pt x="10593" y="7045"/>
                  </a:cubicBezTo>
                  <a:cubicBezTo>
                    <a:pt x="10637" y="7032"/>
                    <a:pt x="10662" y="6987"/>
                    <a:pt x="10649" y="6944"/>
                  </a:cubicBezTo>
                  <a:cubicBezTo>
                    <a:pt x="10618" y="6829"/>
                    <a:pt x="10565" y="6721"/>
                    <a:pt x="10493" y="6623"/>
                  </a:cubicBezTo>
                  <a:cubicBezTo>
                    <a:pt x="10476" y="6600"/>
                    <a:pt x="10450" y="6588"/>
                    <a:pt x="10424" y="6588"/>
                  </a:cubicBezTo>
                  <a:close/>
                  <a:moveTo>
                    <a:pt x="5085" y="6768"/>
                  </a:moveTo>
                  <a:cubicBezTo>
                    <a:pt x="5078" y="6768"/>
                    <a:pt x="5072" y="6769"/>
                    <a:pt x="5065" y="6770"/>
                  </a:cubicBezTo>
                  <a:cubicBezTo>
                    <a:pt x="5022" y="6781"/>
                    <a:pt x="4995" y="6826"/>
                    <a:pt x="5008" y="6870"/>
                  </a:cubicBezTo>
                  <a:cubicBezTo>
                    <a:pt x="5036" y="6975"/>
                    <a:pt x="5071" y="7083"/>
                    <a:pt x="5113" y="7191"/>
                  </a:cubicBezTo>
                  <a:cubicBezTo>
                    <a:pt x="5124" y="7225"/>
                    <a:pt x="5156" y="7244"/>
                    <a:pt x="5190" y="7244"/>
                  </a:cubicBezTo>
                  <a:cubicBezTo>
                    <a:pt x="5199" y="7244"/>
                    <a:pt x="5210" y="7241"/>
                    <a:pt x="5218" y="7240"/>
                  </a:cubicBezTo>
                  <a:cubicBezTo>
                    <a:pt x="5260" y="7223"/>
                    <a:pt x="5281" y="7175"/>
                    <a:pt x="5266" y="7133"/>
                  </a:cubicBezTo>
                  <a:cubicBezTo>
                    <a:pt x="5225" y="7030"/>
                    <a:pt x="5192" y="6929"/>
                    <a:pt x="5165" y="6828"/>
                  </a:cubicBezTo>
                  <a:cubicBezTo>
                    <a:pt x="5157" y="6791"/>
                    <a:pt x="5122" y="6768"/>
                    <a:pt x="5085" y="6768"/>
                  </a:cubicBezTo>
                  <a:close/>
                  <a:moveTo>
                    <a:pt x="10606" y="7206"/>
                  </a:moveTo>
                  <a:cubicBezTo>
                    <a:pt x="10562" y="7206"/>
                    <a:pt x="10524" y="7239"/>
                    <a:pt x="10521" y="7283"/>
                  </a:cubicBezTo>
                  <a:cubicBezTo>
                    <a:pt x="10514" y="7380"/>
                    <a:pt x="10493" y="7481"/>
                    <a:pt x="10458" y="7584"/>
                  </a:cubicBezTo>
                  <a:cubicBezTo>
                    <a:pt x="10444" y="7627"/>
                    <a:pt x="10467" y="7675"/>
                    <a:pt x="10509" y="7689"/>
                  </a:cubicBezTo>
                  <a:cubicBezTo>
                    <a:pt x="10517" y="7693"/>
                    <a:pt x="10527" y="7695"/>
                    <a:pt x="10535" y="7695"/>
                  </a:cubicBezTo>
                  <a:cubicBezTo>
                    <a:pt x="10569" y="7695"/>
                    <a:pt x="10600" y="7674"/>
                    <a:pt x="10614" y="7636"/>
                  </a:cubicBezTo>
                  <a:cubicBezTo>
                    <a:pt x="10655" y="7521"/>
                    <a:pt x="10679" y="7407"/>
                    <a:pt x="10686" y="7295"/>
                  </a:cubicBezTo>
                  <a:cubicBezTo>
                    <a:pt x="10688" y="7248"/>
                    <a:pt x="10655" y="7211"/>
                    <a:pt x="10608" y="7206"/>
                  </a:cubicBezTo>
                  <a:cubicBezTo>
                    <a:pt x="10608" y="7206"/>
                    <a:pt x="10607" y="7206"/>
                    <a:pt x="10606" y="7206"/>
                  </a:cubicBezTo>
                  <a:close/>
                  <a:moveTo>
                    <a:pt x="5322" y="7380"/>
                  </a:moveTo>
                  <a:cubicBezTo>
                    <a:pt x="5310" y="7380"/>
                    <a:pt x="5298" y="7383"/>
                    <a:pt x="5287" y="7389"/>
                  </a:cubicBezTo>
                  <a:cubicBezTo>
                    <a:pt x="5246" y="7410"/>
                    <a:pt x="5228" y="7459"/>
                    <a:pt x="5249" y="7500"/>
                  </a:cubicBezTo>
                  <a:cubicBezTo>
                    <a:pt x="5301" y="7599"/>
                    <a:pt x="5354" y="7700"/>
                    <a:pt x="5415" y="7794"/>
                  </a:cubicBezTo>
                  <a:cubicBezTo>
                    <a:pt x="5430" y="7818"/>
                    <a:pt x="5457" y="7833"/>
                    <a:pt x="5485" y="7833"/>
                  </a:cubicBezTo>
                  <a:cubicBezTo>
                    <a:pt x="5499" y="7833"/>
                    <a:pt x="5514" y="7829"/>
                    <a:pt x="5528" y="7821"/>
                  </a:cubicBezTo>
                  <a:cubicBezTo>
                    <a:pt x="5568" y="7796"/>
                    <a:pt x="5579" y="7745"/>
                    <a:pt x="5555" y="7706"/>
                  </a:cubicBezTo>
                  <a:cubicBezTo>
                    <a:pt x="5497" y="7616"/>
                    <a:pt x="5444" y="7521"/>
                    <a:pt x="5396" y="7425"/>
                  </a:cubicBezTo>
                  <a:cubicBezTo>
                    <a:pt x="5381" y="7397"/>
                    <a:pt x="5352" y="7380"/>
                    <a:pt x="5322" y="7380"/>
                  </a:cubicBezTo>
                  <a:close/>
                  <a:moveTo>
                    <a:pt x="10395" y="7826"/>
                  </a:moveTo>
                  <a:cubicBezTo>
                    <a:pt x="10367" y="7826"/>
                    <a:pt x="10340" y="7841"/>
                    <a:pt x="10325" y="7866"/>
                  </a:cubicBezTo>
                  <a:cubicBezTo>
                    <a:pt x="10272" y="7954"/>
                    <a:pt x="10213" y="8041"/>
                    <a:pt x="10143" y="8125"/>
                  </a:cubicBezTo>
                  <a:cubicBezTo>
                    <a:pt x="10113" y="8160"/>
                    <a:pt x="10117" y="8214"/>
                    <a:pt x="10152" y="8242"/>
                  </a:cubicBezTo>
                  <a:cubicBezTo>
                    <a:pt x="10169" y="8256"/>
                    <a:pt x="10188" y="8261"/>
                    <a:pt x="10206" y="8261"/>
                  </a:cubicBezTo>
                  <a:cubicBezTo>
                    <a:pt x="10228" y="8261"/>
                    <a:pt x="10253" y="8250"/>
                    <a:pt x="10269" y="8229"/>
                  </a:cubicBezTo>
                  <a:cubicBezTo>
                    <a:pt x="10342" y="8138"/>
                    <a:pt x="10409" y="8045"/>
                    <a:pt x="10465" y="7950"/>
                  </a:cubicBezTo>
                  <a:cubicBezTo>
                    <a:pt x="10489" y="7912"/>
                    <a:pt x="10475" y="7862"/>
                    <a:pt x="10437" y="7838"/>
                  </a:cubicBezTo>
                  <a:cubicBezTo>
                    <a:pt x="10424" y="7830"/>
                    <a:pt x="10410" y="7826"/>
                    <a:pt x="10395" y="7826"/>
                  </a:cubicBezTo>
                  <a:close/>
                  <a:moveTo>
                    <a:pt x="5668" y="7942"/>
                  </a:moveTo>
                  <a:cubicBezTo>
                    <a:pt x="5651" y="7942"/>
                    <a:pt x="5634" y="7947"/>
                    <a:pt x="5619" y="7957"/>
                  </a:cubicBezTo>
                  <a:cubicBezTo>
                    <a:pt x="5584" y="7985"/>
                    <a:pt x="5576" y="8037"/>
                    <a:pt x="5604" y="8073"/>
                  </a:cubicBezTo>
                  <a:cubicBezTo>
                    <a:pt x="5670" y="8163"/>
                    <a:pt x="5743" y="8250"/>
                    <a:pt x="5817" y="8333"/>
                  </a:cubicBezTo>
                  <a:cubicBezTo>
                    <a:pt x="5834" y="8350"/>
                    <a:pt x="5857" y="8360"/>
                    <a:pt x="5879" y="8360"/>
                  </a:cubicBezTo>
                  <a:cubicBezTo>
                    <a:pt x="5899" y="8360"/>
                    <a:pt x="5920" y="8353"/>
                    <a:pt x="5935" y="8337"/>
                  </a:cubicBezTo>
                  <a:cubicBezTo>
                    <a:pt x="5969" y="8308"/>
                    <a:pt x="5970" y="8256"/>
                    <a:pt x="5941" y="8222"/>
                  </a:cubicBezTo>
                  <a:cubicBezTo>
                    <a:pt x="5869" y="8144"/>
                    <a:pt x="5800" y="8059"/>
                    <a:pt x="5736" y="7974"/>
                  </a:cubicBezTo>
                  <a:cubicBezTo>
                    <a:pt x="5719" y="7953"/>
                    <a:pt x="5694" y="7942"/>
                    <a:pt x="5668" y="7942"/>
                  </a:cubicBezTo>
                  <a:close/>
                  <a:moveTo>
                    <a:pt x="9980" y="8335"/>
                  </a:moveTo>
                  <a:cubicBezTo>
                    <a:pt x="9959" y="8335"/>
                    <a:pt x="9939" y="8342"/>
                    <a:pt x="9924" y="8357"/>
                  </a:cubicBezTo>
                  <a:cubicBezTo>
                    <a:pt x="9847" y="8430"/>
                    <a:pt x="9764" y="8500"/>
                    <a:pt x="9678" y="8564"/>
                  </a:cubicBezTo>
                  <a:cubicBezTo>
                    <a:pt x="9643" y="8592"/>
                    <a:pt x="9633" y="8643"/>
                    <a:pt x="9661" y="8679"/>
                  </a:cubicBezTo>
                  <a:cubicBezTo>
                    <a:pt x="9680" y="8703"/>
                    <a:pt x="9704" y="8713"/>
                    <a:pt x="9729" y="8713"/>
                  </a:cubicBezTo>
                  <a:cubicBezTo>
                    <a:pt x="9746" y="8713"/>
                    <a:pt x="9764" y="8707"/>
                    <a:pt x="9778" y="8693"/>
                  </a:cubicBezTo>
                  <a:cubicBezTo>
                    <a:pt x="9869" y="8625"/>
                    <a:pt x="9955" y="8552"/>
                    <a:pt x="10036" y="8476"/>
                  </a:cubicBezTo>
                  <a:cubicBezTo>
                    <a:pt x="10068" y="8447"/>
                    <a:pt x="10071" y="8393"/>
                    <a:pt x="10039" y="8361"/>
                  </a:cubicBezTo>
                  <a:cubicBezTo>
                    <a:pt x="10023" y="8343"/>
                    <a:pt x="10002" y="8335"/>
                    <a:pt x="9980" y="8335"/>
                  </a:cubicBezTo>
                  <a:close/>
                  <a:moveTo>
                    <a:pt x="6112" y="8429"/>
                  </a:moveTo>
                  <a:cubicBezTo>
                    <a:pt x="6090" y="8429"/>
                    <a:pt x="6068" y="8438"/>
                    <a:pt x="6052" y="8455"/>
                  </a:cubicBezTo>
                  <a:cubicBezTo>
                    <a:pt x="6019" y="8489"/>
                    <a:pt x="6024" y="8542"/>
                    <a:pt x="6056" y="8571"/>
                  </a:cubicBezTo>
                  <a:cubicBezTo>
                    <a:pt x="6139" y="8646"/>
                    <a:pt x="6227" y="8719"/>
                    <a:pt x="6315" y="8785"/>
                  </a:cubicBezTo>
                  <a:cubicBezTo>
                    <a:pt x="6329" y="8796"/>
                    <a:pt x="6348" y="8801"/>
                    <a:pt x="6364" y="8801"/>
                  </a:cubicBezTo>
                  <a:cubicBezTo>
                    <a:pt x="6390" y="8801"/>
                    <a:pt x="6416" y="8790"/>
                    <a:pt x="6432" y="8769"/>
                  </a:cubicBezTo>
                  <a:cubicBezTo>
                    <a:pt x="6458" y="8733"/>
                    <a:pt x="6451" y="8679"/>
                    <a:pt x="6414" y="8654"/>
                  </a:cubicBezTo>
                  <a:cubicBezTo>
                    <a:pt x="6329" y="8592"/>
                    <a:pt x="6245" y="8522"/>
                    <a:pt x="6167" y="8451"/>
                  </a:cubicBezTo>
                  <a:cubicBezTo>
                    <a:pt x="6151" y="8436"/>
                    <a:pt x="6131" y="8429"/>
                    <a:pt x="6112" y="8429"/>
                  </a:cubicBezTo>
                  <a:close/>
                  <a:moveTo>
                    <a:pt x="9455" y="8733"/>
                  </a:moveTo>
                  <a:cubicBezTo>
                    <a:pt x="9441" y="8733"/>
                    <a:pt x="9426" y="8737"/>
                    <a:pt x="9413" y="8745"/>
                  </a:cubicBezTo>
                  <a:cubicBezTo>
                    <a:pt x="9322" y="8799"/>
                    <a:pt x="9227" y="8851"/>
                    <a:pt x="9131" y="8895"/>
                  </a:cubicBezTo>
                  <a:cubicBezTo>
                    <a:pt x="9090" y="8915"/>
                    <a:pt x="9072" y="8964"/>
                    <a:pt x="9092" y="9005"/>
                  </a:cubicBezTo>
                  <a:cubicBezTo>
                    <a:pt x="9104" y="9034"/>
                    <a:pt x="9134" y="9051"/>
                    <a:pt x="9166" y="9051"/>
                  </a:cubicBezTo>
                  <a:cubicBezTo>
                    <a:pt x="9177" y="9051"/>
                    <a:pt x="9189" y="9050"/>
                    <a:pt x="9198" y="9044"/>
                  </a:cubicBezTo>
                  <a:cubicBezTo>
                    <a:pt x="9301" y="8998"/>
                    <a:pt x="9400" y="8943"/>
                    <a:pt x="9497" y="8886"/>
                  </a:cubicBezTo>
                  <a:cubicBezTo>
                    <a:pt x="9535" y="8862"/>
                    <a:pt x="9548" y="8811"/>
                    <a:pt x="9525" y="8773"/>
                  </a:cubicBezTo>
                  <a:cubicBezTo>
                    <a:pt x="9511" y="8748"/>
                    <a:pt x="9483" y="8733"/>
                    <a:pt x="9455" y="8733"/>
                  </a:cubicBezTo>
                  <a:close/>
                  <a:moveTo>
                    <a:pt x="6639" y="8818"/>
                  </a:moveTo>
                  <a:cubicBezTo>
                    <a:pt x="6612" y="8818"/>
                    <a:pt x="6584" y="8833"/>
                    <a:pt x="6568" y="8859"/>
                  </a:cubicBezTo>
                  <a:cubicBezTo>
                    <a:pt x="6545" y="8897"/>
                    <a:pt x="6559" y="8949"/>
                    <a:pt x="6599" y="8971"/>
                  </a:cubicBezTo>
                  <a:cubicBezTo>
                    <a:pt x="6697" y="9027"/>
                    <a:pt x="6798" y="9079"/>
                    <a:pt x="6900" y="9124"/>
                  </a:cubicBezTo>
                  <a:cubicBezTo>
                    <a:pt x="6910" y="9128"/>
                    <a:pt x="6923" y="9131"/>
                    <a:pt x="6933" y="9131"/>
                  </a:cubicBezTo>
                  <a:cubicBezTo>
                    <a:pt x="6965" y="9131"/>
                    <a:pt x="6994" y="9113"/>
                    <a:pt x="7007" y="9082"/>
                  </a:cubicBezTo>
                  <a:cubicBezTo>
                    <a:pt x="7027" y="9040"/>
                    <a:pt x="7007" y="8991"/>
                    <a:pt x="6965" y="8973"/>
                  </a:cubicBezTo>
                  <a:cubicBezTo>
                    <a:pt x="6868" y="8932"/>
                    <a:pt x="6773" y="8883"/>
                    <a:pt x="6680" y="8830"/>
                  </a:cubicBezTo>
                  <a:cubicBezTo>
                    <a:pt x="6667" y="8822"/>
                    <a:pt x="6653" y="8818"/>
                    <a:pt x="6639" y="8818"/>
                  </a:cubicBezTo>
                  <a:close/>
                  <a:moveTo>
                    <a:pt x="8861" y="9014"/>
                  </a:moveTo>
                  <a:cubicBezTo>
                    <a:pt x="8851" y="9014"/>
                    <a:pt x="8842" y="9015"/>
                    <a:pt x="8832" y="9019"/>
                  </a:cubicBezTo>
                  <a:cubicBezTo>
                    <a:pt x="8733" y="9054"/>
                    <a:pt x="8629" y="9083"/>
                    <a:pt x="8525" y="9107"/>
                  </a:cubicBezTo>
                  <a:cubicBezTo>
                    <a:pt x="8482" y="9119"/>
                    <a:pt x="8453" y="9162"/>
                    <a:pt x="8465" y="9206"/>
                  </a:cubicBezTo>
                  <a:cubicBezTo>
                    <a:pt x="8473" y="9243"/>
                    <a:pt x="8508" y="9269"/>
                    <a:pt x="8545" y="9269"/>
                  </a:cubicBezTo>
                  <a:lnTo>
                    <a:pt x="8563" y="9269"/>
                  </a:lnTo>
                  <a:cubicBezTo>
                    <a:pt x="8671" y="9245"/>
                    <a:pt x="8780" y="9211"/>
                    <a:pt x="8887" y="9175"/>
                  </a:cubicBezTo>
                  <a:cubicBezTo>
                    <a:pt x="8930" y="9159"/>
                    <a:pt x="8953" y="9112"/>
                    <a:pt x="8937" y="9069"/>
                  </a:cubicBezTo>
                  <a:cubicBezTo>
                    <a:pt x="8925" y="9036"/>
                    <a:pt x="8895" y="9014"/>
                    <a:pt x="8861" y="9014"/>
                  </a:cubicBezTo>
                  <a:close/>
                  <a:moveTo>
                    <a:pt x="7239" y="9080"/>
                  </a:moveTo>
                  <a:cubicBezTo>
                    <a:pt x="7204" y="9080"/>
                    <a:pt x="7172" y="9103"/>
                    <a:pt x="7161" y="9140"/>
                  </a:cubicBezTo>
                  <a:cubicBezTo>
                    <a:pt x="7149" y="9183"/>
                    <a:pt x="7174" y="9229"/>
                    <a:pt x="7217" y="9241"/>
                  </a:cubicBezTo>
                  <a:lnTo>
                    <a:pt x="7244" y="9248"/>
                  </a:lnTo>
                  <a:cubicBezTo>
                    <a:pt x="7344" y="9276"/>
                    <a:pt x="7448" y="9300"/>
                    <a:pt x="7550" y="9315"/>
                  </a:cubicBezTo>
                  <a:cubicBezTo>
                    <a:pt x="7554" y="9316"/>
                    <a:pt x="7560" y="9316"/>
                    <a:pt x="7563" y="9316"/>
                  </a:cubicBezTo>
                  <a:cubicBezTo>
                    <a:pt x="7603" y="9316"/>
                    <a:pt x="7638" y="9287"/>
                    <a:pt x="7643" y="9245"/>
                  </a:cubicBezTo>
                  <a:cubicBezTo>
                    <a:pt x="7648" y="9201"/>
                    <a:pt x="7619" y="9159"/>
                    <a:pt x="7572" y="9152"/>
                  </a:cubicBezTo>
                  <a:cubicBezTo>
                    <a:pt x="7477" y="9137"/>
                    <a:pt x="7380" y="9117"/>
                    <a:pt x="7288" y="9091"/>
                  </a:cubicBezTo>
                  <a:lnTo>
                    <a:pt x="7262" y="9083"/>
                  </a:lnTo>
                  <a:cubicBezTo>
                    <a:pt x="7255" y="9081"/>
                    <a:pt x="7247" y="9080"/>
                    <a:pt x="7239" y="9080"/>
                  </a:cubicBezTo>
                  <a:close/>
                  <a:moveTo>
                    <a:pt x="8221" y="9161"/>
                  </a:moveTo>
                  <a:cubicBezTo>
                    <a:pt x="8218" y="9161"/>
                    <a:pt x="8214" y="9162"/>
                    <a:pt x="8211" y="9162"/>
                  </a:cubicBezTo>
                  <a:cubicBezTo>
                    <a:pt x="8117" y="9172"/>
                    <a:pt x="8020" y="9177"/>
                    <a:pt x="7926" y="9177"/>
                  </a:cubicBezTo>
                  <a:lnTo>
                    <a:pt x="7894" y="9177"/>
                  </a:lnTo>
                  <a:cubicBezTo>
                    <a:pt x="7847" y="9177"/>
                    <a:pt x="7810" y="9213"/>
                    <a:pt x="7810" y="9259"/>
                  </a:cubicBezTo>
                  <a:cubicBezTo>
                    <a:pt x="7808" y="9304"/>
                    <a:pt x="7845" y="9343"/>
                    <a:pt x="7891" y="9343"/>
                  </a:cubicBezTo>
                  <a:lnTo>
                    <a:pt x="7926" y="9343"/>
                  </a:lnTo>
                  <a:cubicBezTo>
                    <a:pt x="8026" y="9343"/>
                    <a:pt x="8128" y="9336"/>
                    <a:pt x="8230" y="9325"/>
                  </a:cubicBezTo>
                  <a:cubicBezTo>
                    <a:pt x="8274" y="9321"/>
                    <a:pt x="8308" y="9280"/>
                    <a:pt x="8302" y="9234"/>
                  </a:cubicBezTo>
                  <a:cubicBezTo>
                    <a:pt x="8298" y="9193"/>
                    <a:pt x="8263" y="9161"/>
                    <a:pt x="8221" y="9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534;p73"/>
            <p:cNvSpPr/>
            <p:nvPr/>
          </p:nvSpPr>
          <p:spPr>
            <a:xfrm>
              <a:off x="5722214" y="1611448"/>
              <a:ext cx="350163" cy="156305"/>
            </a:xfrm>
            <a:custGeom>
              <a:avLst/>
              <a:gdLst/>
              <a:ahLst/>
              <a:cxnLst/>
              <a:rect l="l" t="t" r="r" b="b"/>
              <a:pathLst>
                <a:path w="14817" h="6614" extrusionOk="0">
                  <a:moveTo>
                    <a:pt x="8550" y="0"/>
                  </a:moveTo>
                  <a:cubicBezTo>
                    <a:pt x="8504" y="0"/>
                    <a:pt x="8467" y="35"/>
                    <a:pt x="8467" y="80"/>
                  </a:cubicBezTo>
                  <a:cubicBezTo>
                    <a:pt x="8464" y="126"/>
                    <a:pt x="8502" y="164"/>
                    <a:pt x="8547" y="164"/>
                  </a:cubicBezTo>
                  <a:cubicBezTo>
                    <a:pt x="8656" y="166"/>
                    <a:pt x="8763" y="173"/>
                    <a:pt x="8866" y="187"/>
                  </a:cubicBezTo>
                  <a:lnTo>
                    <a:pt x="8875" y="187"/>
                  </a:lnTo>
                  <a:cubicBezTo>
                    <a:pt x="8916" y="187"/>
                    <a:pt x="8951" y="157"/>
                    <a:pt x="8960" y="117"/>
                  </a:cubicBezTo>
                  <a:cubicBezTo>
                    <a:pt x="8967" y="72"/>
                    <a:pt x="8936" y="30"/>
                    <a:pt x="8889" y="24"/>
                  </a:cubicBezTo>
                  <a:cubicBezTo>
                    <a:pt x="8781" y="9"/>
                    <a:pt x="8666" y="1"/>
                    <a:pt x="8551" y="0"/>
                  </a:cubicBezTo>
                  <a:close/>
                  <a:moveTo>
                    <a:pt x="12080" y="11"/>
                  </a:moveTo>
                  <a:cubicBezTo>
                    <a:pt x="12033" y="14"/>
                    <a:pt x="11997" y="51"/>
                    <a:pt x="11998" y="95"/>
                  </a:cubicBezTo>
                  <a:cubicBezTo>
                    <a:pt x="12001" y="140"/>
                    <a:pt x="12031" y="177"/>
                    <a:pt x="12077" y="177"/>
                  </a:cubicBezTo>
                  <a:cubicBezTo>
                    <a:pt x="12079" y="177"/>
                    <a:pt x="12081" y="177"/>
                    <a:pt x="12083" y="177"/>
                  </a:cubicBezTo>
                  <a:lnTo>
                    <a:pt x="12150" y="177"/>
                  </a:lnTo>
                  <a:cubicBezTo>
                    <a:pt x="12237" y="177"/>
                    <a:pt x="12321" y="180"/>
                    <a:pt x="12404" y="187"/>
                  </a:cubicBezTo>
                  <a:lnTo>
                    <a:pt x="12411" y="187"/>
                  </a:lnTo>
                  <a:cubicBezTo>
                    <a:pt x="12453" y="187"/>
                    <a:pt x="12489" y="156"/>
                    <a:pt x="12492" y="112"/>
                  </a:cubicBezTo>
                  <a:cubicBezTo>
                    <a:pt x="12495" y="66"/>
                    <a:pt x="12461" y="25"/>
                    <a:pt x="12416" y="23"/>
                  </a:cubicBezTo>
                  <a:cubicBezTo>
                    <a:pt x="12328" y="16"/>
                    <a:pt x="12240" y="11"/>
                    <a:pt x="12150" y="11"/>
                  </a:cubicBezTo>
                  <a:close/>
                  <a:moveTo>
                    <a:pt x="8218" y="14"/>
                  </a:moveTo>
                  <a:cubicBezTo>
                    <a:pt x="8216" y="14"/>
                    <a:pt x="8213" y="14"/>
                    <a:pt x="8210" y="14"/>
                  </a:cubicBezTo>
                  <a:cubicBezTo>
                    <a:pt x="8104" y="23"/>
                    <a:pt x="7991" y="38"/>
                    <a:pt x="7878" y="58"/>
                  </a:cubicBezTo>
                  <a:cubicBezTo>
                    <a:pt x="7833" y="65"/>
                    <a:pt x="7803" y="107"/>
                    <a:pt x="7810" y="152"/>
                  </a:cubicBezTo>
                  <a:cubicBezTo>
                    <a:pt x="7818" y="192"/>
                    <a:pt x="7853" y="220"/>
                    <a:pt x="7892" y="220"/>
                  </a:cubicBezTo>
                  <a:cubicBezTo>
                    <a:pt x="7896" y="220"/>
                    <a:pt x="7898" y="220"/>
                    <a:pt x="7901" y="220"/>
                  </a:cubicBezTo>
                  <a:cubicBezTo>
                    <a:pt x="7902" y="220"/>
                    <a:pt x="7904" y="220"/>
                    <a:pt x="7906" y="220"/>
                  </a:cubicBezTo>
                  <a:cubicBezTo>
                    <a:pt x="8014" y="201"/>
                    <a:pt x="8122" y="187"/>
                    <a:pt x="8224" y="178"/>
                  </a:cubicBezTo>
                  <a:cubicBezTo>
                    <a:pt x="8271" y="175"/>
                    <a:pt x="8304" y="135"/>
                    <a:pt x="8300" y="88"/>
                  </a:cubicBezTo>
                  <a:cubicBezTo>
                    <a:pt x="8296" y="46"/>
                    <a:pt x="8261" y="14"/>
                    <a:pt x="8218" y="14"/>
                  </a:cubicBezTo>
                  <a:close/>
                  <a:moveTo>
                    <a:pt x="11753" y="37"/>
                  </a:moveTo>
                  <a:cubicBezTo>
                    <a:pt x="11750" y="37"/>
                    <a:pt x="11746" y="38"/>
                    <a:pt x="11743" y="38"/>
                  </a:cubicBezTo>
                  <a:cubicBezTo>
                    <a:pt x="11634" y="52"/>
                    <a:pt x="11521" y="72"/>
                    <a:pt x="11412" y="98"/>
                  </a:cubicBezTo>
                  <a:cubicBezTo>
                    <a:pt x="11367" y="108"/>
                    <a:pt x="11339" y="152"/>
                    <a:pt x="11350" y="196"/>
                  </a:cubicBezTo>
                  <a:cubicBezTo>
                    <a:pt x="11359" y="233"/>
                    <a:pt x="11394" y="260"/>
                    <a:pt x="11430" y="260"/>
                  </a:cubicBezTo>
                  <a:cubicBezTo>
                    <a:pt x="11436" y="260"/>
                    <a:pt x="11443" y="260"/>
                    <a:pt x="11447" y="257"/>
                  </a:cubicBezTo>
                  <a:cubicBezTo>
                    <a:pt x="11552" y="233"/>
                    <a:pt x="11657" y="215"/>
                    <a:pt x="11763" y="201"/>
                  </a:cubicBezTo>
                  <a:cubicBezTo>
                    <a:pt x="11808" y="196"/>
                    <a:pt x="11840" y="156"/>
                    <a:pt x="11834" y="110"/>
                  </a:cubicBezTo>
                  <a:cubicBezTo>
                    <a:pt x="11829" y="68"/>
                    <a:pt x="11794" y="37"/>
                    <a:pt x="11753" y="37"/>
                  </a:cubicBezTo>
                  <a:close/>
                  <a:moveTo>
                    <a:pt x="12738" y="68"/>
                  </a:moveTo>
                  <a:cubicBezTo>
                    <a:pt x="12700" y="68"/>
                    <a:pt x="12666" y="97"/>
                    <a:pt x="12658" y="135"/>
                  </a:cubicBezTo>
                  <a:cubicBezTo>
                    <a:pt x="12649" y="180"/>
                    <a:pt x="12679" y="222"/>
                    <a:pt x="12724" y="232"/>
                  </a:cubicBezTo>
                  <a:cubicBezTo>
                    <a:pt x="12829" y="250"/>
                    <a:pt x="12934" y="276"/>
                    <a:pt x="13035" y="306"/>
                  </a:cubicBezTo>
                  <a:cubicBezTo>
                    <a:pt x="13042" y="309"/>
                    <a:pt x="13051" y="310"/>
                    <a:pt x="13058" y="310"/>
                  </a:cubicBezTo>
                  <a:cubicBezTo>
                    <a:pt x="13093" y="310"/>
                    <a:pt x="13126" y="285"/>
                    <a:pt x="13139" y="250"/>
                  </a:cubicBezTo>
                  <a:cubicBezTo>
                    <a:pt x="13152" y="206"/>
                    <a:pt x="13126" y="161"/>
                    <a:pt x="13083" y="149"/>
                  </a:cubicBezTo>
                  <a:cubicBezTo>
                    <a:pt x="12973" y="117"/>
                    <a:pt x="12865" y="91"/>
                    <a:pt x="12755" y="70"/>
                  </a:cubicBezTo>
                  <a:cubicBezTo>
                    <a:pt x="12749" y="69"/>
                    <a:pt x="12743" y="68"/>
                    <a:pt x="12738" y="68"/>
                  </a:cubicBezTo>
                  <a:close/>
                  <a:moveTo>
                    <a:pt x="9196" y="89"/>
                  </a:moveTo>
                  <a:cubicBezTo>
                    <a:pt x="9160" y="89"/>
                    <a:pt x="9127" y="113"/>
                    <a:pt x="9118" y="149"/>
                  </a:cubicBezTo>
                  <a:cubicBezTo>
                    <a:pt x="9105" y="192"/>
                    <a:pt x="9129" y="239"/>
                    <a:pt x="9174" y="250"/>
                  </a:cubicBezTo>
                  <a:cubicBezTo>
                    <a:pt x="9277" y="281"/>
                    <a:pt x="9375" y="319"/>
                    <a:pt x="9469" y="362"/>
                  </a:cubicBezTo>
                  <a:cubicBezTo>
                    <a:pt x="9479" y="368"/>
                    <a:pt x="9491" y="372"/>
                    <a:pt x="9504" y="372"/>
                  </a:cubicBezTo>
                  <a:cubicBezTo>
                    <a:pt x="9535" y="372"/>
                    <a:pt x="9563" y="354"/>
                    <a:pt x="9577" y="324"/>
                  </a:cubicBezTo>
                  <a:cubicBezTo>
                    <a:pt x="9596" y="282"/>
                    <a:pt x="9578" y="233"/>
                    <a:pt x="9539" y="213"/>
                  </a:cubicBezTo>
                  <a:cubicBezTo>
                    <a:pt x="9438" y="166"/>
                    <a:pt x="9331" y="124"/>
                    <a:pt x="9219" y="93"/>
                  </a:cubicBezTo>
                  <a:cubicBezTo>
                    <a:pt x="9211" y="90"/>
                    <a:pt x="9204" y="89"/>
                    <a:pt x="9196" y="89"/>
                  </a:cubicBezTo>
                  <a:close/>
                  <a:moveTo>
                    <a:pt x="7568" y="122"/>
                  </a:moveTo>
                  <a:cubicBezTo>
                    <a:pt x="7562" y="122"/>
                    <a:pt x="7556" y="122"/>
                    <a:pt x="7550" y="124"/>
                  </a:cubicBezTo>
                  <a:lnTo>
                    <a:pt x="7492" y="138"/>
                  </a:lnTo>
                  <a:cubicBezTo>
                    <a:pt x="7401" y="161"/>
                    <a:pt x="7312" y="185"/>
                    <a:pt x="7227" y="212"/>
                  </a:cubicBezTo>
                  <a:cubicBezTo>
                    <a:pt x="7183" y="226"/>
                    <a:pt x="7158" y="271"/>
                    <a:pt x="7172" y="316"/>
                  </a:cubicBezTo>
                  <a:cubicBezTo>
                    <a:pt x="7183" y="351"/>
                    <a:pt x="7217" y="373"/>
                    <a:pt x="7252" y="373"/>
                  </a:cubicBezTo>
                  <a:cubicBezTo>
                    <a:pt x="7261" y="373"/>
                    <a:pt x="7268" y="373"/>
                    <a:pt x="7276" y="372"/>
                  </a:cubicBezTo>
                  <a:cubicBezTo>
                    <a:pt x="7359" y="347"/>
                    <a:pt x="7444" y="323"/>
                    <a:pt x="7534" y="299"/>
                  </a:cubicBezTo>
                  <a:lnTo>
                    <a:pt x="7589" y="285"/>
                  </a:lnTo>
                  <a:cubicBezTo>
                    <a:pt x="7634" y="275"/>
                    <a:pt x="7660" y="229"/>
                    <a:pt x="7649" y="185"/>
                  </a:cubicBezTo>
                  <a:cubicBezTo>
                    <a:pt x="7641" y="147"/>
                    <a:pt x="7605" y="122"/>
                    <a:pt x="7568" y="122"/>
                  </a:cubicBezTo>
                  <a:close/>
                  <a:moveTo>
                    <a:pt x="11115" y="187"/>
                  </a:moveTo>
                  <a:cubicBezTo>
                    <a:pt x="11107" y="187"/>
                    <a:pt x="11098" y="188"/>
                    <a:pt x="11089" y="191"/>
                  </a:cubicBezTo>
                  <a:cubicBezTo>
                    <a:pt x="10978" y="227"/>
                    <a:pt x="10873" y="267"/>
                    <a:pt x="10775" y="306"/>
                  </a:cubicBezTo>
                  <a:cubicBezTo>
                    <a:pt x="10733" y="324"/>
                    <a:pt x="10712" y="372"/>
                    <a:pt x="10729" y="414"/>
                  </a:cubicBezTo>
                  <a:cubicBezTo>
                    <a:pt x="10741" y="445"/>
                    <a:pt x="10774" y="464"/>
                    <a:pt x="10804" y="464"/>
                  </a:cubicBezTo>
                  <a:cubicBezTo>
                    <a:pt x="10816" y="464"/>
                    <a:pt x="10825" y="463"/>
                    <a:pt x="10837" y="459"/>
                  </a:cubicBezTo>
                  <a:cubicBezTo>
                    <a:pt x="10929" y="421"/>
                    <a:pt x="11030" y="383"/>
                    <a:pt x="11140" y="347"/>
                  </a:cubicBezTo>
                  <a:cubicBezTo>
                    <a:pt x="11183" y="333"/>
                    <a:pt x="11206" y="288"/>
                    <a:pt x="11192" y="243"/>
                  </a:cubicBezTo>
                  <a:cubicBezTo>
                    <a:pt x="11180" y="208"/>
                    <a:pt x="11150" y="187"/>
                    <a:pt x="11115" y="187"/>
                  </a:cubicBezTo>
                  <a:close/>
                  <a:moveTo>
                    <a:pt x="13368" y="253"/>
                  </a:moveTo>
                  <a:cubicBezTo>
                    <a:pt x="13336" y="253"/>
                    <a:pt x="13306" y="273"/>
                    <a:pt x="13293" y="305"/>
                  </a:cubicBezTo>
                  <a:cubicBezTo>
                    <a:pt x="13275" y="347"/>
                    <a:pt x="13296" y="394"/>
                    <a:pt x="13338" y="411"/>
                  </a:cubicBezTo>
                  <a:cubicBezTo>
                    <a:pt x="13435" y="452"/>
                    <a:pt x="13535" y="495"/>
                    <a:pt x="13631" y="544"/>
                  </a:cubicBezTo>
                  <a:cubicBezTo>
                    <a:pt x="13644" y="550"/>
                    <a:pt x="13657" y="554"/>
                    <a:pt x="13668" y="554"/>
                  </a:cubicBezTo>
                  <a:cubicBezTo>
                    <a:pt x="13699" y="554"/>
                    <a:pt x="13728" y="536"/>
                    <a:pt x="13744" y="508"/>
                  </a:cubicBezTo>
                  <a:cubicBezTo>
                    <a:pt x="13763" y="467"/>
                    <a:pt x="13748" y="418"/>
                    <a:pt x="13707" y="397"/>
                  </a:cubicBezTo>
                  <a:cubicBezTo>
                    <a:pt x="13605" y="347"/>
                    <a:pt x="13502" y="299"/>
                    <a:pt x="13400" y="260"/>
                  </a:cubicBezTo>
                  <a:cubicBezTo>
                    <a:pt x="13390" y="255"/>
                    <a:pt x="13379" y="253"/>
                    <a:pt x="13368" y="253"/>
                  </a:cubicBezTo>
                  <a:close/>
                  <a:moveTo>
                    <a:pt x="6940" y="314"/>
                  </a:moveTo>
                  <a:cubicBezTo>
                    <a:pt x="6930" y="314"/>
                    <a:pt x="6921" y="315"/>
                    <a:pt x="6911" y="319"/>
                  </a:cubicBezTo>
                  <a:cubicBezTo>
                    <a:pt x="6805" y="359"/>
                    <a:pt x="6701" y="404"/>
                    <a:pt x="6603" y="450"/>
                  </a:cubicBezTo>
                  <a:cubicBezTo>
                    <a:pt x="6562" y="471"/>
                    <a:pt x="6545" y="521"/>
                    <a:pt x="6563" y="561"/>
                  </a:cubicBezTo>
                  <a:cubicBezTo>
                    <a:pt x="6579" y="591"/>
                    <a:pt x="6607" y="608"/>
                    <a:pt x="6638" y="608"/>
                  </a:cubicBezTo>
                  <a:cubicBezTo>
                    <a:pt x="6650" y="608"/>
                    <a:pt x="6663" y="606"/>
                    <a:pt x="6674" y="599"/>
                  </a:cubicBezTo>
                  <a:cubicBezTo>
                    <a:pt x="6768" y="556"/>
                    <a:pt x="6868" y="512"/>
                    <a:pt x="6972" y="473"/>
                  </a:cubicBezTo>
                  <a:cubicBezTo>
                    <a:pt x="7014" y="456"/>
                    <a:pt x="7035" y="408"/>
                    <a:pt x="7018" y="366"/>
                  </a:cubicBezTo>
                  <a:cubicBezTo>
                    <a:pt x="7005" y="334"/>
                    <a:pt x="6973" y="314"/>
                    <a:pt x="6940" y="314"/>
                  </a:cubicBezTo>
                  <a:close/>
                  <a:moveTo>
                    <a:pt x="9785" y="377"/>
                  </a:moveTo>
                  <a:cubicBezTo>
                    <a:pt x="9760" y="377"/>
                    <a:pt x="9734" y="388"/>
                    <a:pt x="9719" y="410"/>
                  </a:cubicBezTo>
                  <a:cubicBezTo>
                    <a:pt x="9693" y="446"/>
                    <a:pt x="9700" y="500"/>
                    <a:pt x="9737" y="526"/>
                  </a:cubicBezTo>
                  <a:cubicBezTo>
                    <a:pt x="9820" y="587"/>
                    <a:pt x="9898" y="657"/>
                    <a:pt x="9970" y="734"/>
                  </a:cubicBezTo>
                  <a:cubicBezTo>
                    <a:pt x="9985" y="752"/>
                    <a:pt x="10006" y="760"/>
                    <a:pt x="10030" y="760"/>
                  </a:cubicBezTo>
                  <a:cubicBezTo>
                    <a:pt x="10051" y="760"/>
                    <a:pt x="10069" y="752"/>
                    <a:pt x="10088" y="738"/>
                  </a:cubicBezTo>
                  <a:cubicBezTo>
                    <a:pt x="10121" y="709"/>
                    <a:pt x="10123" y="655"/>
                    <a:pt x="10090" y="622"/>
                  </a:cubicBezTo>
                  <a:cubicBezTo>
                    <a:pt x="10013" y="537"/>
                    <a:pt x="9926" y="460"/>
                    <a:pt x="9835" y="393"/>
                  </a:cubicBezTo>
                  <a:cubicBezTo>
                    <a:pt x="9820" y="382"/>
                    <a:pt x="9803" y="377"/>
                    <a:pt x="9785" y="377"/>
                  </a:cubicBezTo>
                  <a:close/>
                  <a:moveTo>
                    <a:pt x="10505" y="437"/>
                  </a:moveTo>
                  <a:cubicBezTo>
                    <a:pt x="10493" y="437"/>
                    <a:pt x="10480" y="440"/>
                    <a:pt x="10468" y="446"/>
                  </a:cubicBezTo>
                  <a:cubicBezTo>
                    <a:pt x="10361" y="501"/>
                    <a:pt x="10263" y="561"/>
                    <a:pt x="10177" y="620"/>
                  </a:cubicBezTo>
                  <a:cubicBezTo>
                    <a:pt x="10139" y="645"/>
                    <a:pt x="10130" y="697"/>
                    <a:pt x="10156" y="734"/>
                  </a:cubicBezTo>
                  <a:cubicBezTo>
                    <a:pt x="10172" y="756"/>
                    <a:pt x="10198" y="769"/>
                    <a:pt x="10224" y="769"/>
                  </a:cubicBezTo>
                  <a:cubicBezTo>
                    <a:pt x="10240" y="769"/>
                    <a:pt x="10256" y="766"/>
                    <a:pt x="10270" y="755"/>
                  </a:cubicBezTo>
                  <a:cubicBezTo>
                    <a:pt x="10350" y="699"/>
                    <a:pt x="10444" y="645"/>
                    <a:pt x="10543" y="592"/>
                  </a:cubicBezTo>
                  <a:cubicBezTo>
                    <a:pt x="10584" y="571"/>
                    <a:pt x="10600" y="522"/>
                    <a:pt x="10579" y="481"/>
                  </a:cubicBezTo>
                  <a:cubicBezTo>
                    <a:pt x="10564" y="454"/>
                    <a:pt x="10535" y="437"/>
                    <a:pt x="10505" y="437"/>
                  </a:cubicBezTo>
                  <a:close/>
                  <a:moveTo>
                    <a:pt x="13956" y="548"/>
                  </a:moveTo>
                  <a:cubicBezTo>
                    <a:pt x="13929" y="548"/>
                    <a:pt x="13902" y="562"/>
                    <a:pt x="13885" y="587"/>
                  </a:cubicBezTo>
                  <a:cubicBezTo>
                    <a:pt x="13862" y="626"/>
                    <a:pt x="13874" y="676"/>
                    <a:pt x="13912" y="702"/>
                  </a:cubicBezTo>
                  <a:cubicBezTo>
                    <a:pt x="14003" y="758"/>
                    <a:pt x="14093" y="818"/>
                    <a:pt x="14180" y="881"/>
                  </a:cubicBezTo>
                  <a:cubicBezTo>
                    <a:pt x="14197" y="892"/>
                    <a:pt x="14212" y="898"/>
                    <a:pt x="14229" y="898"/>
                  </a:cubicBezTo>
                  <a:cubicBezTo>
                    <a:pt x="14254" y="898"/>
                    <a:pt x="14278" y="887"/>
                    <a:pt x="14296" y="864"/>
                  </a:cubicBezTo>
                  <a:cubicBezTo>
                    <a:pt x="14323" y="828"/>
                    <a:pt x="14316" y="775"/>
                    <a:pt x="14278" y="748"/>
                  </a:cubicBezTo>
                  <a:cubicBezTo>
                    <a:pt x="14187" y="682"/>
                    <a:pt x="14094" y="619"/>
                    <a:pt x="14000" y="561"/>
                  </a:cubicBezTo>
                  <a:cubicBezTo>
                    <a:pt x="13987" y="552"/>
                    <a:pt x="13971" y="548"/>
                    <a:pt x="13956" y="548"/>
                  </a:cubicBezTo>
                  <a:close/>
                  <a:moveTo>
                    <a:pt x="6348" y="596"/>
                  </a:moveTo>
                  <a:cubicBezTo>
                    <a:pt x="6334" y="596"/>
                    <a:pt x="6319" y="600"/>
                    <a:pt x="6307" y="608"/>
                  </a:cubicBezTo>
                  <a:cubicBezTo>
                    <a:pt x="6207" y="668"/>
                    <a:pt x="6113" y="731"/>
                    <a:pt x="6026" y="797"/>
                  </a:cubicBezTo>
                  <a:cubicBezTo>
                    <a:pt x="5989" y="825"/>
                    <a:pt x="5982" y="877"/>
                    <a:pt x="6010" y="913"/>
                  </a:cubicBezTo>
                  <a:cubicBezTo>
                    <a:pt x="6026" y="936"/>
                    <a:pt x="6050" y="947"/>
                    <a:pt x="6075" y="947"/>
                  </a:cubicBezTo>
                  <a:cubicBezTo>
                    <a:pt x="6092" y="947"/>
                    <a:pt x="6110" y="941"/>
                    <a:pt x="6126" y="927"/>
                  </a:cubicBezTo>
                  <a:cubicBezTo>
                    <a:pt x="6207" y="864"/>
                    <a:pt x="6295" y="804"/>
                    <a:pt x="6391" y="748"/>
                  </a:cubicBezTo>
                  <a:cubicBezTo>
                    <a:pt x="6429" y="725"/>
                    <a:pt x="6441" y="675"/>
                    <a:pt x="6419" y="636"/>
                  </a:cubicBezTo>
                  <a:cubicBezTo>
                    <a:pt x="6404" y="610"/>
                    <a:pt x="6376" y="596"/>
                    <a:pt x="6348" y="596"/>
                  </a:cubicBezTo>
                  <a:close/>
                  <a:moveTo>
                    <a:pt x="9971" y="816"/>
                  </a:moveTo>
                  <a:cubicBezTo>
                    <a:pt x="9950" y="816"/>
                    <a:pt x="9928" y="825"/>
                    <a:pt x="9912" y="842"/>
                  </a:cubicBezTo>
                  <a:cubicBezTo>
                    <a:pt x="9824" y="933"/>
                    <a:pt x="9754" y="1028"/>
                    <a:pt x="9705" y="1127"/>
                  </a:cubicBezTo>
                  <a:cubicBezTo>
                    <a:pt x="9683" y="1167"/>
                    <a:pt x="9702" y="1216"/>
                    <a:pt x="9742" y="1238"/>
                  </a:cubicBezTo>
                  <a:cubicBezTo>
                    <a:pt x="9754" y="1243"/>
                    <a:pt x="9766" y="1246"/>
                    <a:pt x="9779" y="1246"/>
                  </a:cubicBezTo>
                  <a:cubicBezTo>
                    <a:pt x="9808" y="1246"/>
                    <a:pt x="9838" y="1229"/>
                    <a:pt x="9852" y="1201"/>
                  </a:cubicBezTo>
                  <a:cubicBezTo>
                    <a:pt x="9893" y="1117"/>
                    <a:pt x="9954" y="1034"/>
                    <a:pt x="10030" y="956"/>
                  </a:cubicBezTo>
                  <a:cubicBezTo>
                    <a:pt x="10061" y="923"/>
                    <a:pt x="10061" y="871"/>
                    <a:pt x="10027" y="839"/>
                  </a:cubicBezTo>
                  <a:cubicBezTo>
                    <a:pt x="10012" y="824"/>
                    <a:pt x="9992" y="816"/>
                    <a:pt x="9971" y="816"/>
                  </a:cubicBezTo>
                  <a:close/>
                  <a:moveTo>
                    <a:pt x="10232" y="854"/>
                  </a:moveTo>
                  <a:cubicBezTo>
                    <a:pt x="10217" y="854"/>
                    <a:pt x="10201" y="858"/>
                    <a:pt x="10187" y="867"/>
                  </a:cubicBezTo>
                  <a:cubicBezTo>
                    <a:pt x="10149" y="892"/>
                    <a:pt x="10138" y="943"/>
                    <a:pt x="10163" y="982"/>
                  </a:cubicBezTo>
                  <a:cubicBezTo>
                    <a:pt x="10219" y="1069"/>
                    <a:pt x="10270" y="1162"/>
                    <a:pt x="10313" y="1260"/>
                  </a:cubicBezTo>
                  <a:cubicBezTo>
                    <a:pt x="10327" y="1292"/>
                    <a:pt x="10357" y="1309"/>
                    <a:pt x="10389" y="1309"/>
                  </a:cubicBezTo>
                  <a:cubicBezTo>
                    <a:pt x="10399" y="1309"/>
                    <a:pt x="10410" y="1306"/>
                    <a:pt x="10423" y="1302"/>
                  </a:cubicBezTo>
                  <a:cubicBezTo>
                    <a:pt x="10465" y="1284"/>
                    <a:pt x="10482" y="1236"/>
                    <a:pt x="10465" y="1194"/>
                  </a:cubicBezTo>
                  <a:cubicBezTo>
                    <a:pt x="10417" y="1087"/>
                    <a:pt x="10363" y="985"/>
                    <a:pt x="10301" y="892"/>
                  </a:cubicBezTo>
                  <a:cubicBezTo>
                    <a:pt x="10286" y="867"/>
                    <a:pt x="10260" y="854"/>
                    <a:pt x="10232" y="854"/>
                  </a:cubicBezTo>
                  <a:close/>
                  <a:moveTo>
                    <a:pt x="14486" y="937"/>
                  </a:moveTo>
                  <a:cubicBezTo>
                    <a:pt x="14463" y="937"/>
                    <a:pt x="14440" y="946"/>
                    <a:pt x="14424" y="965"/>
                  </a:cubicBezTo>
                  <a:cubicBezTo>
                    <a:pt x="14395" y="999"/>
                    <a:pt x="14397" y="1051"/>
                    <a:pt x="14433" y="1082"/>
                  </a:cubicBezTo>
                  <a:cubicBezTo>
                    <a:pt x="14583" y="1209"/>
                    <a:pt x="14664" y="1301"/>
                    <a:pt x="14664" y="1302"/>
                  </a:cubicBezTo>
                  <a:cubicBezTo>
                    <a:pt x="14681" y="1322"/>
                    <a:pt x="14703" y="1330"/>
                    <a:pt x="14726" y="1330"/>
                  </a:cubicBezTo>
                  <a:cubicBezTo>
                    <a:pt x="14745" y="1330"/>
                    <a:pt x="14765" y="1323"/>
                    <a:pt x="14780" y="1308"/>
                  </a:cubicBezTo>
                  <a:cubicBezTo>
                    <a:pt x="14814" y="1278"/>
                    <a:pt x="14817" y="1225"/>
                    <a:pt x="14788" y="1191"/>
                  </a:cubicBezTo>
                  <a:cubicBezTo>
                    <a:pt x="14783" y="1188"/>
                    <a:pt x="14698" y="1093"/>
                    <a:pt x="14541" y="957"/>
                  </a:cubicBezTo>
                  <a:cubicBezTo>
                    <a:pt x="14525" y="943"/>
                    <a:pt x="14506" y="937"/>
                    <a:pt x="14486" y="937"/>
                  </a:cubicBezTo>
                  <a:close/>
                  <a:moveTo>
                    <a:pt x="5826" y="998"/>
                  </a:moveTo>
                  <a:cubicBezTo>
                    <a:pt x="5805" y="998"/>
                    <a:pt x="5784" y="1006"/>
                    <a:pt x="5768" y="1021"/>
                  </a:cubicBezTo>
                  <a:cubicBezTo>
                    <a:pt x="5685" y="1103"/>
                    <a:pt x="5611" y="1188"/>
                    <a:pt x="5543" y="1278"/>
                  </a:cubicBezTo>
                  <a:cubicBezTo>
                    <a:pt x="5515" y="1315"/>
                    <a:pt x="5522" y="1365"/>
                    <a:pt x="5559" y="1393"/>
                  </a:cubicBezTo>
                  <a:cubicBezTo>
                    <a:pt x="5573" y="1404"/>
                    <a:pt x="5591" y="1410"/>
                    <a:pt x="5608" y="1410"/>
                  </a:cubicBezTo>
                  <a:cubicBezTo>
                    <a:pt x="5634" y="1410"/>
                    <a:pt x="5660" y="1397"/>
                    <a:pt x="5675" y="1376"/>
                  </a:cubicBezTo>
                  <a:cubicBezTo>
                    <a:pt x="5737" y="1294"/>
                    <a:pt x="5807" y="1212"/>
                    <a:pt x="5884" y="1138"/>
                  </a:cubicBezTo>
                  <a:cubicBezTo>
                    <a:pt x="5915" y="1106"/>
                    <a:pt x="5915" y="1054"/>
                    <a:pt x="5884" y="1021"/>
                  </a:cubicBezTo>
                  <a:cubicBezTo>
                    <a:pt x="5868" y="1006"/>
                    <a:pt x="5847" y="998"/>
                    <a:pt x="5826" y="998"/>
                  </a:cubicBezTo>
                  <a:close/>
                  <a:moveTo>
                    <a:pt x="3780" y="1480"/>
                  </a:moveTo>
                  <a:cubicBezTo>
                    <a:pt x="3741" y="1480"/>
                    <a:pt x="3700" y="1514"/>
                    <a:pt x="3698" y="1559"/>
                  </a:cubicBezTo>
                  <a:cubicBezTo>
                    <a:pt x="3697" y="1604"/>
                    <a:pt x="3732" y="1643"/>
                    <a:pt x="3777" y="1644"/>
                  </a:cubicBezTo>
                  <a:cubicBezTo>
                    <a:pt x="3885" y="1649"/>
                    <a:pt x="3990" y="1660"/>
                    <a:pt x="4091" y="1679"/>
                  </a:cubicBezTo>
                  <a:cubicBezTo>
                    <a:pt x="4097" y="1681"/>
                    <a:pt x="4102" y="1681"/>
                    <a:pt x="4107" y="1681"/>
                  </a:cubicBezTo>
                  <a:cubicBezTo>
                    <a:pt x="4146" y="1681"/>
                    <a:pt x="4181" y="1653"/>
                    <a:pt x="4188" y="1615"/>
                  </a:cubicBezTo>
                  <a:cubicBezTo>
                    <a:pt x="4196" y="1569"/>
                    <a:pt x="4167" y="1527"/>
                    <a:pt x="4123" y="1518"/>
                  </a:cubicBezTo>
                  <a:cubicBezTo>
                    <a:pt x="4014" y="1497"/>
                    <a:pt x="3900" y="1484"/>
                    <a:pt x="3784" y="1480"/>
                  </a:cubicBezTo>
                  <a:cubicBezTo>
                    <a:pt x="3782" y="1480"/>
                    <a:pt x="3781" y="1480"/>
                    <a:pt x="3780" y="1480"/>
                  </a:cubicBezTo>
                  <a:close/>
                  <a:moveTo>
                    <a:pt x="3452" y="1488"/>
                  </a:moveTo>
                  <a:cubicBezTo>
                    <a:pt x="3450" y="1488"/>
                    <a:pt x="3447" y="1488"/>
                    <a:pt x="3444" y="1489"/>
                  </a:cubicBezTo>
                  <a:cubicBezTo>
                    <a:pt x="3334" y="1498"/>
                    <a:pt x="3221" y="1517"/>
                    <a:pt x="3109" y="1539"/>
                  </a:cubicBezTo>
                  <a:cubicBezTo>
                    <a:pt x="3066" y="1550"/>
                    <a:pt x="3038" y="1594"/>
                    <a:pt x="3046" y="1637"/>
                  </a:cubicBezTo>
                  <a:cubicBezTo>
                    <a:pt x="3054" y="1677"/>
                    <a:pt x="3088" y="1702"/>
                    <a:pt x="3127" y="1702"/>
                  </a:cubicBezTo>
                  <a:cubicBezTo>
                    <a:pt x="3132" y="1702"/>
                    <a:pt x="3137" y="1700"/>
                    <a:pt x="3144" y="1699"/>
                  </a:cubicBezTo>
                  <a:cubicBezTo>
                    <a:pt x="3251" y="1677"/>
                    <a:pt x="3356" y="1660"/>
                    <a:pt x="3460" y="1651"/>
                  </a:cubicBezTo>
                  <a:cubicBezTo>
                    <a:pt x="3503" y="1649"/>
                    <a:pt x="3537" y="1608"/>
                    <a:pt x="3534" y="1562"/>
                  </a:cubicBezTo>
                  <a:cubicBezTo>
                    <a:pt x="3530" y="1521"/>
                    <a:pt x="3494" y="1488"/>
                    <a:pt x="3452" y="1488"/>
                  </a:cubicBezTo>
                  <a:close/>
                  <a:moveTo>
                    <a:pt x="9691" y="1397"/>
                  </a:moveTo>
                  <a:cubicBezTo>
                    <a:pt x="9650" y="1397"/>
                    <a:pt x="9613" y="1432"/>
                    <a:pt x="9612" y="1476"/>
                  </a:cubicBezTo>
                  <a:lnTo>
                    <a:pt x="9611" y="1515"/>
                  </a:lnTo>
                  <a:cubicBezTo>
                    <a:pt x="9611" y="1621"/>
                    <a:pt x="9632" y="1727"/>
                    <a:pt x="9669" y="1832"/>
                  </a:cubicBezTo>
                  <a:cubicBezTo>
                    <a:pt x="9682" y="1863"/>
                    <a:pt x="9714" y="1884"/>
                    <a:pt x="9747" y="1884"/>
                  </a:cubicBezTo>
                  <a:cubicBezTo>
                    <a:pt x="9758" y="1884"/>
                    <a:pt x="9766" y="1883"/>
                    <a:pt x="9779" y="1879"/>
                  </a:cubicBezTo>
                  <a:cubicBezTo>
                    <a:pt x="9821" y="1863"/>
                    <a:pt x="9842" y="1816"/>
                    <a:pt x="9827" y="1773"/>
                  </a:cubicBezTo>
                  <a:cubicBezTo>
                    <a:pt x="9793" y="1686"/>
                    <a:pt x="9777" y="1601"/>
                    <a:pt x="9777" y="1514"/>
                  </a:cubicBezTo>
                  <a:lnTo>
                    <a:pt x="9777" y="1483"/>
                  </a:lnTo>
                  <a:cubicBezTo>
                    <a:pt x="9779" y="1437"/>
                    <a:pt x="9744" y="1399"/>
                    <a:pt x="9698" y="1397"/>
                  </a:cubicBezTo>
                  <a:cubicBezTo>
                    <a:pt x="9695" y="1397"/>
                    <a:pt x="9693" y="1397"/>
                    <a:pt x="9691" y="1397"/>
                  </a:cubicBezTo>
                  <a:close/>
                  <a:moveTo>
                    <a:pt x="2810" y="1621"/>
                  </a:moveTo>
                  <a:cubicBezTo>
                    <a:pt x="2801" y="1621"/>
                    <a:pt x="2793" y="1622"/>
                    <a:pt x="2785" y="1625"/>
                  </a:cubicBezTo>
                  <a:cubicBezTo>
                    <a:pt x="2681" y="1658"/>
                    <a:pt x="2576" y="1698"/>
                    <a:pt x="2469" y="1741"/>
                  </a:cubicBezTo>
                  <a:cubicBezTo>
                    <a:pt x="2427" y="1758"/>
                    <a:pt x="2406" y="1806"/>
                    <a:pt x="2423" y="1848"/>
                  </a:cubicBezTo>
                  <a:cubicBezTo>
                    <a:pt x="2436" y="1880"/>
                    <a:pt x="2468" y="1898"/>
                    <a:pt x="2499" y="1898"/>
                  </a:cubicBezTo>
                  <a:cubicBezTo>
                    <a:pt x="2510" y="1898"/>
                    <a:pt x="2520" y="1897"/>
                    <a:pt x="2531" y="1894"/>
                  </a:cubicBezTo>
                  <a:cubicBezTo>
                    <a:pt x="2634" y="1852"/>
                    <a:pt x="2736" y="1814"/>
                    <a:pt x="2834" y="1783"/>
                  </a:cubicBezTo>
                  <a:cubicBezTo>
                    <a:pt x="2878" y="1769"/>
                    <a:pt x="2903" y="1723"/>
                    <a:pt x="2889" y="1679"/>
                  </a:cubicBezTo>
                  <a:cubicBezTo>
                    <a:pt x="2877" y="1644"/>
                    <a:pt x="2845" y="1621"/>
                    <a:pt x="2810" y="1621"/>
                  </a:cubicBezTo>
                  <a:close/>
                  <a:moveTo>
                    <a:pt x="4425" y="1602"/>
                  </a:moveTo>
                  <a:cubicBezTo>
                    <a:pt x="4391" y="1602"/>
                    <a:pt x="4359" y="1623"/>
                    <a:pt x="4345" y="1657"/>
                  </a:cubicBezTo>
                  <a:cubicBezTo>
                    <a:pt x="4331" y="1700"/>
                    <a:pt x="4355" y="1747"/>
                    <a:pt x="4397" y="1762"/>
                  </a:cubicBezTo>
                  <a:cubicBezTo>
                    <a:pt x="4497" y="1797"/>
                    <a:pt x="4593" y="1839"/>
                    <a:pt x="4686" y="1890"/>
                  </a:cubicBezTo>
                  <a:cubicBezTo>
                    <a:pt x="4699" y="1897"/>
                    <a:pt x="4710" y="1901"/>
                    <a:pt x="4724" y="1901"/>
                  </a:cubicBezTo>
                  <a:cubicBezTo>
                    <a:pt x="4755" y="1901"/>
                    <a:pt x="4783" y="1884"/>
                    <a:pt x="4797" y="1856"/>
                  </a:cubicBezTo>
                  <a:cubicBezTo>
                    <a:pt x="4818" y="1817"/>
                    <a:pt x="4804" y="1765"/>
                    <a:pt x="4763" y="1744"/>
                  </a:cubicBezTo>
                  <a:cubicBezTo>
                    <a:pt x="4664" y="1691"/>
                    <a:pt x="4558" y="1644"/>
                    <a:pt x="4450" y="1606"/>
                  </a:cubicBezTo>
                  <a:cubicBezTo>
                    <a:pt x="4442" y="1604"/>
                    <a:pt x="4433" y="1602"/>
                    <a:pt x="4425" y="1602"/>
                  </a:cubicBezTo>
                  <a:close/>
                  <a:moveTo>
                    <a:pt x="10501" y="1454"/>
                  </a:moveTo>
                  <a:cubicBezTo>
                    <a:pt x="10493" y="1454"/>
                    <a:pt x="10486" y="1455"/>
                    <a:pt x="10479" y="1456"/>
                  </a:cubicBezTo>
                  <a:cubicBezTo>
                    <a:pt x="10434" y="1469"/>
                    <a:pt x="10410" y="1515"/>
                    <a:pt x="10421" y="1559"/>
                  </a:cubicBezTo>
                  <a:cubicBezTo>
                    <a:pt x="10451" y="1660"/>
                    <a:pt x="10473" y="1765"/>
                    <a:pt x="10487" y="1869"/>
                  </a:cubicBezTo>
                  <a:cubicBezTo>
                    <a:pt x="10493" y="1911"/>
                    <a:pt x="10528" y="1940"/>
                    <a:pt x="10567" y="1940"/>
                  </a:cubicBezTo>
                  <a:cubicBezTo>
                    <a:pt x="10572" y="1940"/>
                    <a:pt x="10574" y="1940"/>
                    <a:pt x="10580" y="1939"/>
                  </a:cubicBezTo>
                  <a:cubicBezTo>
                    <a:pt x="10626" y="1932"/>
                    <a:pt x="10656" y="1891"/>
                    <a:pt x="10650" y="1846"/>
                  </a:cubicBezTo>
                  <a:cubicBezTo>
                    <a:pt x="10635" y="1736"/>
                    <a:pt x="10611" y="1623"/>
                    <a:pt x="10580" y="1512"/>
                  </a:cubicBezTo>
                  <a:cubicBezTo>
                    <a:pt x="10569" y="1476"/>
                    <a:pt x="10536" y="1454"/>
                    <a:pt x="10501" y="1454"/>
                  </a:cubicBezTo>
                  <a:close/>
                  <a:moveTo>
                    <a:pt x="5434" y="1523"/>
                  </a:moveTo>
                  <a:cubicBezTo>
                    <a:pt x="5404" y="1523"/>
                    <a:pt x="5376" y="1539"/>
                    <a:pt x="5361" y="1567"/>
                  </a:cubicBezTo>
                  <a:cubicBezTo>
                    <a:pt x="5309" y="1667"/>
                    <a:pt x="5264" y="1775"/>
                    <a:pt x="5229" y="1883"/>
                  </a:cubicBezTo>
                  <a:cubicBezTo>
                    <a:pt x="5215" y="1926"/>
                    <a:pt x="5239" y="1973"/>
                    <a:pt x="5282" y="1987"/>
                  </a:cubicBezTo>
                  <a:cubicBezTo>
                    <a:pt x="5289" y="1988"/>
                    <a:pt x="5298" y="1990"/>
                    <a:pt x="5306" y="1990"/>
                  </a:cubicBezTo>
                  <a:cubicBezTo>
                    <a:pt x="5341" y="1990"/>
                    <a:pt x="5375" y="1968"/>
                    <a:pt x="5386" y="1933"/>
                  </a:cubicBezTo>
                  <a:cubicBezTo>
                    <a:pt x="5417" y="1834"/>
                    <a:pt x="5458" y="1736"/>
                    <a:pt x="5507" y="1643"/>
                  </a:cubicBezTo>
                  <a:cubicBezTo>
                    <a:pt x="5528" y="1602"/>
                    <a:pt x="5511" y="1553"/>
                    <a:pt x="5472" y="1532"/>
                  </a:cubicBezTo>
                  <a:cubicBezTo>
                    <a:pt x="5459" y="1526"/>
                    <a:pt x="5446" y="1523"/>
                    <a:pt x="5434" y="1523"/>
                  </a:cubicBezTo>
                  <a:close/>
                  <a:moveTo>
                    <a:pt x="2199" y="1872"/>
                  </a:moveTo>
                  <a:cubicBezTo>
                    <a:pt x="2187" y="1872"/>
                    <a:pt x="2174" y="1874"/>
                    <a:pt x="2162" y="1880"/>
                  </a:cubicBezTo>
                  <a:cubicBezTo>
                    <a:pt x="2077" y="1924"/>
                    <a:pt x="1988" y="1971"/>
                    <a:pt x="1900" y="2022"/>
                  </a:cubicBezTo>
                  <a:lnTo>
                    <a:pt x="1867" y="2039"/>
                  </a:lnTo>
                  <a:cubicBezTo>
                    <a:pt x="1827" y="2062"/>
                    <a:pt x="1816" y="2113"/>
                    <a:pt x="1838" y="2151"/>
                  </a:cubicBezTo>
                  <a:cubicBezTo>
                    <a:pt x="1853" y="2177"/>
                    <a:pt x="1882" y="2192"/>
                    <a:pt x="1910" y="2192"/>
                  </a:cubicBezTo>
                  <a:cubicBezTo>
                    <a:pt x="1924" y="2192"/>
                    <a:pt x="1938" y="2189"/>
                    <a:pt x="1950" y="2182"/>
                  </a:cubicBezTo>
                  <a:lnTo>
                    <a:pt x="1980" y="2163"/>
                  </a:lnTo>
                  <a:cubicBezTo>
                    <a:pt x="2068" y="2114"/>
                    <a:pt x="2152" y="2069"/>
                    <a:pt x="2236" y="2027"/>
                  </a:cubicBezTo>
                  <a:cubicBezTo>
                    <a:pt x="2276" y="2006"/>
                    <a:pt x="2294" y="1957"/>
                    <a:pt x="2273" y="1917"/>
                  </a:cubicBezTo>
                  <a:cubicBezTo>
                    <a:pt x="2258" y="1888"/>
                    <a:pt x="2229" y="1872"/>
                    <a:pt x="2199" y="1872"/>
                  </a:cubicBezTo>
                  <a:close/>
                  <a:moveTo>
                    <a:pt x="9911" y="2004"/>
                  </a:moveTo>
                  <a:cubicBezTo>
                    <a:pt x="9893" y="2004"/>
                    <a:pt x="9875" y="2010"/>
                    <a:pt x="9860" y="2022"/>
                  </a:cubicBezTo>
                  <a:cubicBezTo>
                    <a:pt x="9824" y="2050"/>
                    <a:pt x="9820" y="2102"/>
                    <a:pt x="9848" y="2137"/>
                  </a:cubicBezTo>
                  <a:cubicBezTo>
                    <a:pt x="9919" y="2229"/>
                    <a:pt x="10006" y="2314"/>
                    <a:pt x="10100" y="2381"/>
                  </a:cubicBezTo>
                  <a:cubicBezTo>
                    <a:pt x="10114" y="2392"/>
                    <a:pt x="10130" y="2396"/>
                    <a:pt x="10146" y="2396"/>
                  </a:cubicBezTo>
                  <a:cubicBezTo>
                    <a:pt x="10173" y="2396"/>
                    <a:pt x="10198" y="2385"/>
                    <a:pt x="10215" y="2363"/>
                  </a:cubicBezTo>
                  <a:cubicBezTo>
                    <a:pt x="10242" y="2326"/>
                    <a:pt x="10233" y="2274"/>
                    <a:pt x="10196" y="2248"/>
                  </a:cubicBezTo>
                  <a:cubicBezTo>
                    <a:pt x="10117" y="2190"/>
                    <a:pt x="10040" y="2116"/>
                    <a:pt x="9977" y="2036"/>
                  </a:cubicBezTo>
                  <a:cubicBezTo>
                    <a:pt x="9960" y="2015"/>
                    <a:pt x="9935" y="2004"/>
                    <a:pt x="9911" y="2004"/>
                  </a:cubicBezTo>
                  <a:close/>
                  <a:moveTo>
                    <a:pt x="10580" y="2106"/>
                  </a:moveTo>
                  <a:cubicBezTo>
                    <a:pt x="10536" y="2106"/>
                    <a:pt x="10503" y="2142"/>
                    <a:pt x="10501" y="2185"/>
                  </a:cubicBezTo>
                  <a:cubicBezTo>
                    <a:pt x="10497" y="2277"/>
                    <a:pt x="10486" y="2326"/>
                    <a:pt x="10479" y="2347"/>
                  </a:cubicBezTo>
                  <a:cubicBezTo>
                    <a:pt x="10476" y="2353"/>
                    <a:pt x="10473" y="2360"/>
                    <a:pt x="10447" y="2360"/>
                  </a:cubicBezTo>
                  <a:lnTo>
                    <a:pt x="10445" y="2360"/>
                  </a:lnTo>
                  <a:cubicBezTo>
                    <a:pt x="10399" y="2360"/>
                    <a:pt x="10364" y="2396"/>
                    <a:pt x="10364" y="2443"/>
                  </a:cubicBezTo>
                  <a:cubicBezTo>
                    <a:pt x="10364" y="2488"/>
                    <a:pt x="10403" y="2525"/>
                    <a:pt x="10448" y="2525"/>
                  </a:cubicBezTo>
                  <a:cubicBezTo>
                    <a:pt x="10542" y="2525"/>
                    <a:pt x="10608" y="2479"/>
                    <a:pt x="10635" y="2399"/>
                  </a:cubicBezTo>
                  <a:cubicBezTo>
                    <a:pt x="10652" y="2347"/>
                    <a:pt x="10663" y="2276"/>
                    <a:pt x="10666" y="2192"/>
                  </a:cubicBezTo>
                  <a:cubicBezTo>
                    <a:pt x="10668" y="2147"/>
                    <a:pt x="10633" y="2107"/>
                    <a:pt x="10587" y="2106"/>
                  </a:cubicBezTo>
                  <a:cubicBezTo>
                    <a:pt x="10585" y="2106"/>
                    <a:pt x="10582" y="2106"/>
                    <a:pt x="10580" y="2106"/>
                  </a:cubicBezTo>
                  <a:close/>
                  <a:moveTo>
                    <a:pt x="1627" y="2198"/>
                  </a:moveTo>
                  <a:cubicBezTo>
                    <a:pt x="1612" y="2198"/>
                    <a:pt x="1596" y="2202"/>
                    <a:pt x="1581" y="2211"/>
                  </a:cubicBezTo>
                  <a:cubicBezTo>
                    <a:pt x="1486" y="2276"/>
                    <a:pt x="1395" y="2339"/>
                    <a:pt x="1308" y="2403"/>
                  </a:cubicBezTo>
                  <a:cubicBezTo>
                    <a:pt x="1273" y="2431"/>
                    <a:pt x="1264" y="2483"/>
                    <a:pt x="1292" y="2520"/>
                  </a:cubicBezTo>
                  <a:cubicBezTo>
                    <a:pt x="1311" y="2542"/>
                    <a:pt x="1334" y="2553"/>
                    <a:pt x="1360" y="2553"/>
                  </a:cubicBezTo>
                  <a:cubicBezTo>
                    <a:pt x="1376" y="2553"/>
                    <a:pt x="1395" y="2548"/>
                    <a:pt x="1409" y="2534"/>
                  </a:cubicBezTo>
                  <a:cubicBezTo>
                    <a:pt x="1490" y="2471"/>
                    <a:pt x="1580" y="2409"/>
                    <a:pt x="1672" y="2347"/>
                  </a:cubicBezTo>
                  <a:cubicBezTo>
                    <a:pt x="1710" y="2323"/>
                    <a:pt x="1720" y="2273"/>
                    <a:pt x="1696" y="2234"/>
                  </a:cubicBezTo>
                  <a:cubicBezTo>
                    <a:pt x="1680" y="2211"/>
                    <a:pt x="1654" y="2198"/>
                    <a:pt x="1627" y="2198"/>
                  </a:cubicBezTo>
                  <a:close/>
                  <a:moveTo>
                    <a:pt x="5002" y="1913"/>
                  </a:moveTo>
                  <a:cubicBezTo>
                    <a:pt x="4978" y="1913"/>
                    <a:pt x="4954" y="1925"/>
                    <a:pt x="4937" y="1946"/>
                  </a:cubicBezTo>
                  <a:cubicBezTo>
                    <a:pt x="4909" y="1982"/>
                    <a:pt x="4916" y="2034"/>
                    <a:pt x="4953" y="2062"/>
                  </a:cubicBezTo>
                  <a:cubicBezTo>
                    <a:pt x="5021" y="2114"/>
                    <a:pt x="5087" y="2170"/>
                    <a:pt x="5150" y="2232"/>
                  </a:cubicBezTo>
                  <a:cubicBezTo>
                    <a:pt x="5138" y="2325"/>
                    <a:pt x="5131" y="2417"/>
                    <a:pt x="5131" y="2513"/>
                  </a:cubicBezTo>
                  <a:lnTo>
                    <a:pt x="5131" y="2558"/>
                  </a:lnTo>
                  <a:cubicBezTo>
                    <a:pt x="5134" y="2604"/>
                    <a:pt x="5170" y="2639"/>
                    <a:pt x="5214" y="2639"/>
                  </a:cubicBezTo>
                  <a:cubicBezTo>
                    <a:pt x="5215" y="2639"/>
                    <a:pt x="5215" y="2639"/>
                    <a:pt x="5218" y="2638"/>
                  </a:cubicBezTo>
                  <a:cubicBezTo>
                    <a:pt x="5263" y="2635"/>
                    <a:pt x="5299" y="2598"/>
                    <a:pt x="5298" y="2553"/>
                  </a:cubicBezTo>
                  <a:lnTo>
                    <a:pt x="5298" y="2511"/>
                  </a:lnTo>
                  <a:cubicBezTo>
                    <a:pt x="5298" y="2429"/>
                    <a:pt x="5303" y="2346"/>
                    <a:pt x="5313" y="2266"/>
                  </a:cubicBezTo>
                  <a:cubicBezTo>
                    <a:pt x="5340" y="2234"/>
                    <a:pt x="5338" y="2185"/>
                    <a:pt x="5309" y="2155"/>
                  </a:cubicBezTo>
                  <a:cubicBezTo>
                    <a:pt x="5228" y="2074"/>
                    <a:pt x="5142" y="1999"/>
                    <a:pt x="5052" y="1931"/>
                  </a:cubicBezTo>
                  <a:cubicBezTo>
                    <a:pt x="5037" y="1919"/>
                    <a:pt x="5020" y="1913"/>
                    <a:pt x="5002" y="1913"/>
                  </a:cubicBezTo>
                  <a:close/>
                  <a:moveTo>
                    <a:pt x="5463" y="2382"/>
                  </a:moveTo>
                  <a:cubicBezTo>
                    <a:pt x="5446" y="2382"/>
                    <a:pt x="5429" y="2388"/>
                    <a:pt x="5414" y="2399"/>
                  </a:cubicBezTo>
                  <a:cubicBezTo>
                    <a:pt x="5379" y="2427"/>
                    <a:pt x="5369" y="2478"/>
                    <a:pt x="5397" y="2514"/>
                  </a:cubicBezTo>
                  <a:cubicBezTo>
                    <a:pt x="5461" y="2598"/>
                    <a:pt x="5519" y="2690"/>
                    <a:pt x="5570" y="2781"/>
                  </a:cubicBezTo>
                  <a:cubicBezTo>
                    <a:pt x="5584" y="2807"/>
                    <a:pt x="5612" y="2823"/>
                    <a:pt x="5641" y="2823"/>
                  </a:cubicBezTo>
                  <a:cubicBezTo>
                    <a:pt x="5656" y="2823"/>
                    <a:pt x="5670" y="2820"/>
                    <a:pt x="5682" y="2813"/>
                  </a:cubicBezTo>
                  <a:cubicBezTo>
                    <a:pt x="5720" y="2789"/>
                    <a:pt x="5737" y="2740"/>
                    <a:pt x="5713" y="2701"/>
                  </a:cubicBezTo>
                  <a:cubicBezTo>
                    <a:pt x="5660" y="2603"/>
                    <a:pt x="5598" y="2506"/>
                    <a:pt x="5529" y="2415"/>
                  </a:cubicBezTo>
                  <a:cubicBezTo>
                    <a:pt x="5513" y="2394"/>
                    <a:pt x="5488" y="2382"/>
                    <a:pt x="5463" y="2382"/>
                  </a:cubicBezTo>
                  <a:close/>
                  <a:moveTo>
                    <a:pt x="1107" y="2598"/>
                  </a:moveTo>
                  <a:cubicBezTo>
                    <a:pt x="1087" y="2598"/>
                    <a:pt x="1068" y="2604"/>
                    <a:pt x="1052" y="2618"/>
                  </a:cubicBezTo>
                  <a:cubicBezTo>
                    <a:pt x="967" y="2694"/>
                    <a:pt x="884" y="2771"/>
                    <a:pt x="808" y="2850"/>
                  </a:cubicBezTo>
                  <a:cubicBezTo>
                    <a:pt x="777" y="2880"/>
                    <a:pt x="777" y="2934"/>
                    <a:pt x="810" y="2965"/>
                  </a:cubicBezTo>
                  <a:cubicBezTo>
                    <a:pt x="826" y="2980"/>
                    <a:pt x="845" y="2988"/>
                    <a:pt x="866" y="2988"/>
                  </a:cubicBezTo>
                  <a:cubicBezTo>
                    <a:pt x="887" y="2988"/>
                    <a:pt x="911" y="2979"/>
                    <a:pt x="927" y="2963"/>
                  </a:cubicBezTo>
                  <a:cubicBezTo>
                    <a:pt x="999" y="2887"/>
                    <a:pt x="1079" y="2813"/>
                    <a:pt x="1160" y="2740"/>
                  </a:cubicBezTo>
                  <a:cubicBezTo>
                    <a:pt x="1194" y="2711"/>
                    <a:pt x="1198" y="2660"/>
                    <a:pt x="1167" y="2625"/>
                  </a:cubicBezTo>
                  <a:cubicBezTo>
                    <a:pt x="1152" y="2607"/>
                    <a:pt x="1129" y="2598"/>
                    <a:pt x="1107" y="2598"/>
                  </a:cubicBezTo>
                  <a:close/>
                  <a:moveTo>
                    <a:pt x="5250" y="2800"/>
                  </a:moveTo>
                  <a:cubicBezTo>
                    <a:pt x="5245" y="2800"/>
                    <a:pt x="5240" y="2801"/>
                    <a:pt x="5235" y="2802"/>
                  </a:cubicBezTo>
                  <a:cubicBezTo>
                    <a:pt x="5190" y="2810"/>
                    <a:pt x="5159" y="2855"/>
                    <a:pt x="5169" y="2899"/>
                  </a:cubicBezTo>
                  <a:cubicBezTo>
                    <a:pt x="5190" y="3014"/>
                    <a:pt x="5219" y="3126"/>
                    <a:pt x="5257" y="3230"/>
                  </a:cubicBezTo>
                  <a:cubicBezTo>
                    <a:pt x="5270" y="3263"/>
                    <a:pt x="5302" y="3284"/>
                    <a:pt x="5334" y="3284"/>
                  </a:cubicBezTo>
                  <a:cubicBezTo>
                    <a:pt x="5344" y="3284"/>
                    <a:pt x="5354" y="3282"/>
                    <a:pt x="5365" y="3277"/>
                  </a:cubicBezTo>
                  <a:cubicBezTo>
                    <a:pt x="5409" y="3261"/>
                    <a:pt x="5430" y="3214"/>
                    <a:pt x="5414" y="3172"/>
                  </a:cubicBezTo>
                  <a:cubicBezTo>
                    <a:pt x="5379" y="3077"/>
                    <a:pt x="5351" y="2976"/>
                    <a:pt x="5331" y="2869"/>
                  </a:cubicBezTo>
                  <a:cubicBezTo>
                    <a:pt x="5324" y="2828"/>
                    <a:pt x="5290" y="2800"/>
                    <a:pt x="5250" y="2800"/>
                  </a:cubicBezTo>
                  <a:close/>
                  <a:moveTo>
                    <a:pt x="5776" y="2957"/>
                  </a:moveTo>
                  <a:cubicBezTo>
                    <a:pt x="5766" y="2957"/>
                    <a:pt x="5757" y="2958"/>
                    <a:pt x="5748" y="2962"/>
                  </a:cubicBezTo>
                  <a:cubicBezTo>
                    <a:pt x="5706" y="2977"/>
                    <a:pt x="5684" y="3025"/>
                    <a:pt x="5699" y="3067"/>
                  </a:cubicBezTo>
                  <a:cubicBezTo>
                    <a:pt x="5740" y="3175"/>
                    <a:pt x="5765" y="3279"/>
                    <a:pt x="5772" y="3367"/>
                  </a:cubicBezTo>
                  <a:cubicBezTo>
                    <a:pt x="5775" y="3411"/>
                    <a:pt x="5811" y="3442"/>
                    <a:pt x="5853" y="3442"/>
                  </a:cubicBezTo>
                  <a:cubicBezTo>
                    <a:pt x="5858" y="3442"/>
                    <a:pt x="5859" y="3442"/>
                    <a:pt x="5859" y="3440"/>
                  </a:cubicBezTo>
                  <a:cubicBezTo>
                    <a:pt x="5904" y="3437"/>
                    <a:pt x="5938" y="3397"/>
                    <a:pt x="5935" y="3350"/>
                  </a:cubicBezTo>
                  <a:cubicBezTo>
                    <a:pt x="5926" y="3249"/>
                    <a:pt x="5897" y="3132"/>
                    <a:pt x="5853" y="3011"/>
                  </a:cubicBezTo>
                  <a:cubicBezTo>
                    <a:pt x="5841" y="2978"/>
                    <a:pt x="5809" y="2957"/>
                    <a:pt x="5776" y="2957"/>
                  </a:cubicBezTo>
                  <a:close/>
                  <a:moveTo>
                    <a:pt x="649" y="3071"/>
                  </a:moveTo>
                  <a:cubicBezTo>
                    <a:pt x="624" y="3071"/>
                    <a:pt x="600" y="3082"/>
                    <a:pt x="584" y="3102"/>
                  </a:cubicBezTo>
                  <a:cubicBezTo>
                    <a:pt x="514" y="3190"/>
                    <a:pt x="449" y="3286"/>
                    <a:pt x="392" y="3378"/>
                  </a:cubicBezTo>
                  <a:cubicBezTo>
                    <a:pt x="366" y="3419"/>
                    <a:pt x="379" y="3468"/>
                    <a:pt x="417" y="3492"/>
                  </a:cubicBezTo>
                  <a:cubicBezTo>
                    <a:pt x="431" y="3502"/>
                    <a:pt x="448" y="3505"/>
                    <a:pt x="462" y="3505"/>
                  </a:cubicBezTo>
                  <a:cubicBezTo>
                    <a:pt x="490" y="3505"/>
                    <a:pt x="515" y="3491"/>
                    <a:pt x="532" y="3465"/>
                  </a:cubicBezTo>
                  <a:cubicBezTo>
                    <a:pt x="585" y="3377"/>
                    <a:pt x="647" y="3290"/>
                    <a:pt x="714" y="3203"/>
                  </a:cubicBezTo>
                  <a:cubicBezTo>
                    <a:pt x="742" y="3168"/>
                    <a:pt x="735" y="3116"/>
                    <a:pt x="700" y="3088"/>
                  </a:cubicBezTo>
                  <a:cubicBezTo>
                    <a:pt x="684" y="3076"/>
                    <a:pt x="666" y="3071"/>
                    <a:pt x="649" y="3071"/>
                  </a:cubicBezTo>
                  <a:close/>
                  <a:moveTo>
                    <a:pt x="5483" y="3413"/>
                  </a:moveTo>
                  <a:cubicBezTo>
                    <a:pt x="5467" y="3413"/>
                    <a:pt x="5451" y="3418"/>
                    <a:pt x="5437" y="3428"/>
                  </a:cubicBezTo>
                  <a:cubicBezTo>
                    <a:pt x="5400" y="3454"/>
                    <a:pt x="5390" y="3505"/>
                    <a:pt x="5417" y="3543"/>
                  </a:cubicBezTo>
                  <a:cubicBezTo>
                    <a:pt x="5482" y="3631"/>
                    <a:pt x="5547" y="3690"/>
                    <a:pt x="5612" y="3714"/>
                  </a:cubicBezTo>
                  <a:cubicBezTo>
                    <a:pt x="5647" y="3728"/>
                    <a:pt x="5682" y="3735"/>
                    <a:pt x="5716" y="3735"/>
                  </a:cubicBezTo>
                  <a:cubicBezTo>
                    <a:pt x="5737" y="3735"/>
                    <a:pt x="5755" y="3733"/>
                    <a:pt x="5773" y="3728"/>
                  </a:cubicBezTo>
                  <a:cubicBezTo>
                    <a:pt x="5817" y="3714"/>
                    <a:pt x="5835" y="3670"/>
                    <a:pt x="5822" y="3625"/>
                  </a:cubicBezTo>
                  <a:cubicBezTo>
                    <a:pt x="5812" y="3590"/>
                    <a:pt x="5776" y="3569"/>
                    <a:pt x="5739" y="3569"/>
                  </a:cubicBezTo>
                  <a:cubicBezTo>
                    <a:pt x="5730" y="3569"/>
                    <a:pt x="5721" y="3570"/>
                    <a:pt x="5713" y="3572"/>
                  </a:cubicBezTo>
                  <a:cubicBezTo>
                    <a:pt x="5702" y="3572"/>
                    <a:pt x="5685" y="3568"/>
                    <a:pt x="5668" y="3561"/>
                  </a:cubicBezTo>
                  <a:cubicBezTo>
                    <a:pt x="5657" y="3557"/>
                    <a:pt x="5613" y="3536"/>
                    <a:pt x="5550" y="3447"/>
                  </a:cubicBezTo>
                  <a:cubicBezTo>
                    <a:pt x="5534" y="3425"/>
                    <a:pt x="5509" y="3413"/>
                    <a:pt x="5483" y="3413"/>
                  </a:cubicBezTo>
                  <a:close/>
                  <a:moveTo>
                    <a:pt x="305" y="3631"/>
                  </a:moveTo>
                  <a:cubicBezTo>
                    <a:pt x="274" y="3631"/>
                    <a:pt x="246" y="3648"/>
                    <a:pt x="232" y="3679"/>
                  </a:cubicBezTo>
                  <a:cubicBezTo>
                    <a:pt x="184" y="3783"/>
                    <a:pt x="143" y="3889"/>
                    <a:pt x="111" y="3996"/>
                  </a:cubicBezTo>
                  <a:cubicBezTo>
                    <a:pt x="97" y="4041"/>
                    <a:pt x="121" y="4086"/>
                    <a:pt x="164" y="4100"/>
                  </a:cubicBezTo>
                  <a:cubicBezTo>
                    <a:pt x="174" y="4101"/>
                    <a:pt x="181" y="4104"/>
                    <a:pt x="190" y="4104"/>
                  </a:cubicBezTo>
                  <a:cubicBezTo>
                    <a:pt x="225" y="4104"/>
                    <a:pt x="258" y="4080"/>
                    <a:pt x="268" y="4045"/>
                  </a:cubicBezTo>
                  <a:cubicBezTo>
                    <a:pt x="298" y="3944"/>
                    <a:pt x="337" y="3844"/>
                    <a:pt x="380" y="3747"/>
                  </a:cubicBezTo>
                  <a:cubicBezTo>
                    <a:pt x="400" y="3707"/>
                    <a:pt x="382" y="3658"/>
                    <a:pt x="340" y="3638"/>
                  </a:cubicBezTo>
                  <a:cubicBezTo>
                    <a:pt x="328" y="3633"/>
                    <a:pt x="317" y="3631"/>
                    <a:pt x="305" y="3631"/>
                  </a:cubicBezTo>
                  <a:close/>
                  <a:moveTo>
                    <a:pt x="116" y="4260"/>
                  </a:moveTo>
                  <a:cubicBezTo>
                    <a:pt x="76" y="4260"/>
                    <a:pt x="42" y="4288"/>
                    <a:pt x="35" y="4330"/>
                  </a:cubicBezTo>
                  <a:cubicBezTo>
                    <a:pt x="16" y="4440"/>
                    <a:pt x="6" y="4554"/>
                    <a:pt x="2" y="4668"/>
                  </a:cubicBezTo>
                  <a:cubicBezTo>
                    <a:pt x="0" y="4714"/>
                    <a:pt x="35" y="4751"/>
                    <a:pt x="80" y="4752"/>
                  </a:cubicBezTo>
                  <a:lnTo>
                    <a:pt x="84" y="4752"/>
                  </a:lnTo>
                  <a:cubicBezTo>
                    <a:pt x="128" y="4752"/>
                    <a:pt x="164" y="4715"/>
                    <a:pt x="168" y="4673"/>
                  </a:cubicBezTo>
                  <a:cubicBezTo>
                    <a:pt x="170" y="4567"/>
                    <a:pt x="180" y="4459"/>
                    <a:pt x="198" y="4356"/>
                  </a:cubicBezTo>
                  <a:cubicBezTo>
                    <a:pt x="205" y="4310"/>
                    <a:pt x="175" y="4268"/>
                    <a:pt x="129" y="4261"/>
                  </a:cubicBezTo>
                  <a:cubicBezTo>
                    <a:pt x="125" y="4260"/>
                    <a:pt x="120" y="4260"/>
                    <a:pt x="116" y="4260"/>
                  </a:cubicBezTo>
                  <a:close/>
                  <a:moveTo>
                    <a:pt x="94" y="4917"/>
                  </a:moveTo>
                  <a:cubicBezTo>
                    <a:pt x="91" y="4917"/>
                    <a:pt x="87" y="4917"/>
                    <a:pt x="84" y="4918"/>
                  </a:cubicBezTo>
                  <a:cubicBezTo>
                    <a:pt x="41" y="4920"/>
                    <a:pt x="7" y="4961"/>
                    <a:pt x="10" y="5006"/>
                  </a:cubicBezTo>
                  <a:cubicBezTo>
                    <a:pt x="21" y="5117"/>
                    <a:pt x="38" y="5229"/>
                    <a:pt x="62" y="5341"/>
                  </a:cubicBezTo>
                  <a:cubicBezTo>
                    <a:pt x="70" y="5380"/>
                    <a:pt x="104" y="5406"/>
                    <a:pt x="142" y="5406"/>
                  </a:cubicBezTo>
                  <a:cubicBezTo>
                    <a:pt x="149" y="5406"/>
                    <a:pt x="154" y="5404"/>
                    <a:pt x="157" y="5404"/>
                  </a:cubicBezTo>
                  <a:cubicBezTo>
                    <a:pt x="202" y="5395"/>
                    <a:pt x="230" y="5350"/>
                    <a:pt x="220" y="5306"/>
                  </a:cubicBezTo>
                  <a:cubicBezTo>
                    <a:pt x="199" y="5201"/>
                    <a:pt x="183" y="5094"/>
                    <a:pt x="174" y="4990"/>
                  </a:cubicBezTo>
                  <a:cubicBezTo>
                    <a:pt x="170" y="4950"/>
                    <a:pt x="135" y="4917"/>
                    <a:pt x="94" y="4917"/>
                  </a:cubicBezTo>
                  <a:close/>
                  <a:moveTo>
                    <a:pt x="227" y="5560"/>
                  </a:moveTo>
                  <a:cubicBezTo>
                    <a:pt x="219" y="5560"/>
                    <a:pt x="211" y="5562"/>
                    <a:pt x="202" y="5564"/>
                  </a:cubicBezTo>
                  <a:cubicBezTo>
                    <a:pt x="157" y="5578"/>
                    <a:pt x="133" y="5623"/>
                    <a:pt x="147" y="5667"/>
                  </a:cubicBezTo>
                  <a:cubicBezTo>
                    <a:pt x="181" y="5772"/>
                    <a:pt x="220" y="5877"/>
                    <a:pt x="265" y="5982"/>
                  </a:cubicBezTo>
                  <a:cubicBezTo>
                    <a:pt x="277" y="6015"/>
                    <a:pt x="309" y="6034"/>
                    <a:pt x="340" y="6034"/>
                  </a:cubicBezTo>
                  <a:cubicBezTo>
                    <a:pt x="351" y="6034"/>
                    <a:pt x="361" y="6030"/>
                    <a:pt x="373" y="6027"/>
                  </a:cubicBezTo>
                  <a:cubicBezTo>
                    <a:pt x="415" y="6009"/>
                    <a:pt x="435" y="5961"/>
                    <a:pt x="417" y="5919"/>
                  </a:cubicBezTo>
                  <a:cubicBezTo>
                    <a:pt x="375" y="5820"/>
                    <a:pt x="337" y="5719"/>
                    <a:pt x="305" y="5618"/>
                  </a:cubicBezTo>
                  <a:cubicBezTo>
                    <a:pt x="293" y="5583"/>
                    <a:pt x="262" y="5560"/>
                    <a:pt x="227" y="5560"/>
                  </a:cubicBezTo>
                  <a:close/>
                  <a:moveTo>
                    <a:pt x="483" y="6166"/>
                  </a:moveTo>
                  <a:cubicBezTo>
                    <a:pt x="470" y="6166"/>
                    <a:pt x="456" y="6169"/>
                    <a:pt x="443" y="6176"/>
                  </a:cubicBezTo>
                  <a:cubicBezTo>
                    <a:pt x="406" y="6197"/>
                    <a:pt x="389" y="6246"/>
                    <a:pt x="410" y="6287"/>
                  </a:cubicBezTo>
                  <a:cubicBezTo>
                    <a:pt x="465" y="6391"/>
                    <a:pt x="522" y="6486"/>
                    <a:pt x="582" y="6577"/>
                  </a:cubicBezTo>
                  <a:cubicBezTo>
                    <a:pt x="598" y="6602"/>
                    <a:pt x="624" y="6614"/>
                    <a:pt x="651" y="6614"/>
                  </a:cubicBezTo>
                  <a:cubicBezTo>
                    <a:pt x="665" y="6614"/>
                    <a:pt x="681" y="6611"/>
                    <a:pt x="695" y="6601"/>
                  </a:cubicBezTo>
                  <a:cubicBezTo>
                    <a:pt x="731" y="6576"/>
                    <a:pt x="741" y="6525"/>
                    <a:pt x="717" y="6486"/>
                  </a:cubicBezTo>
                  <a:cubicBezTo>
                    <a:pt x="661" y="6400"/>
                    <a:pt x="606" y="6308"/>
                    <a:pt x="554" y="6210"/>
                  </a:cubicBezTo>
                  <a:cubicBezTo>
                    <a:pt x="540" y="6182"/>
                    <a:pt x="512" y="6166"/>
                    <a:pt x="483" y="6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6294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240"/>
          <a:stretch/>
        </p:blipFill>
        <p:spPr>
          <a:xfrm>
            <a:off x="229782" y="185630"/>
            <a:ext cx="1565823" cy="2062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88"/>
          <a:stretch/>
        </p:blipFill>
        <p:spPr>
          <a:xfrm>
            <a:off x="97891" y="2831418"/>
            <a:ext cx="1609439" cy="1864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99"/>
          <a:stretch/>
        </p:blipFill>
        <p:spPr>
          <a:xfrm>
            <a:off x="2042840" y="2833956"/>
            <a:ext cx="1739423" cy="1905929"/>
          </a:xfrm>
          <a:prstGeom prst="rect">
            <a:avLst/>
          </a:prstGeom>
        </p:spPr>
      </p:pic>
      <p:grpSp>
        <p:nvGrpSpPr>
          <p:cNvPr id="7" name="Google Shape;10709;p73"/>
          <p:cNvGrpSpPr/>
          <p:nvPr/>
        </p:nvGrpSpPr>
        <p:grpSpPr>
          <a:xfrm>
            <a:off x="1675396" y="3879183"/>
            <a:ext cx="474102" cy="640560"/>
            <a:chOff x="4122314" y="1443069"/>
            <a:chExt cx="898980" cy="1026690"/>
          </a:xfrm>
        </p:grpSpPr>
        <p:sp>
          <p:nvSpPr>
            <p:cNvPr id="8" name="Google Shape;10710;p73"/>
            <p:cNvSpPr/>
            <p:nvPr/>
          </p:nvSpPr>
          <p:spPr>
            <a:xfrm>
              <a:off x="4122314" y="1443069"/>
              <a:ext cx="898980" cy="1026690"/>
            </a:xfrm>
            <a:custGeom>
              <a:avLst/>
              <a:gdLst/>
              <a:ahLst/>
              <a:cxnLst/>
              <a:rect l="l" t="t" r="r" b="b"/>
              <a:pathLst>
                <a:path w="38040" h="43444" extrusionOk="0">
                  <a:moveTo>
                    <a:pt x="21412" y="1"/>
                  </a:moveTo>
                  <a:cubicBezTo>
                    <a:pt x="21218" y="1"/>
                    <a:pt x="21023" y="13"/>
                    <a:pt x="20828" y="41"/>
                  </a:cubicBezTo>
                  <a:cubicBezTo>
                    <a:pt x="19017" y="302"/>
                    <a:pt x="17667" y="1792"/>
                    <a:pt x="16075" y="2697"/>
                  </a:cubicBezTo>
                  <a:cubicBezTo>
                    <a:pt x="15941" y="2773"/>
                    <a:pt x="15804" y="2847"/>
                    <a:pt x="15651" y="2871"/>
                  </a:cubicBezTo>
                  <a:cubicBezTo>
                    <a:pt x="15609" y="2878"/>
                    <a:pt x="15568" y="2881"/>
                    <a:pt x="15526" y="2881"/>
                  </a:cubicBezTo>
                  <a:cubicBezTo>
                    <a:pt x="15385" y="2881"/>
                    <a:pt x="15244" y="2848"/>
                    <a:pt x="15105" y="2815"/>
                  </a:cubicBezTo>
                  <a:cubicBezTo>
                    <a:pt x="14070" y="2568"/>
                    <a:pt x="13044" y="2216"/>
                    <a:pt x="12021" y="2216"/>
                  </a:cubicBezTo>
                  <a:cubicBezTo>
                    <a:pt x="11469" y="2216"/>
                    <a:pt x="10917" y="2319"/>
                    <a:pt x="10365" y="2596"/>
                  </a:cubicBezTo>
                  <a:cubicBezTo>
                    <a:pt x="9853" y="2630"/>
                    <a:pt x="9346" y="2766"/>
                    <a:pt x="8889" y="2998"/>
                  </a:cubicBezTo>
                  <a:lnTo>
                    <a:pt x="8866" y="3009"/>
                  </a:lnTo>
                  <a:cubicBezTo>
                    <a:pt x="8532" y="3179"/>
                    <a:pt x="8235" y="3392"/>
                    <a:pt x="7975" y="3637"/>
                  </a:cubicBezTo>
                  <a:cubicBezTo>
                    <a:pt x="7887" y="3678"/>
                    <a:pt x="7801" y="3724"/>
                    <a:pt x="7717" y="3771"/>
                  </a:cubicBezTo>
                  <a:cubicBezTo>
                    <a:pt x="6393" y="3179"/>
                    <a:pt x="6194" y="3132"/>
                    <a:pt x="5896" y="3066"/>
                  </a:cubicBezTo>
                  <a:lnTo>
                    <a:pt x="5892" y="3065"/>
                  </a:lnTo>
                  <a:cubicBezTo>
                    <a:pt x="5614" y="3003"/>
                    <a:pt x="5331" y="2971"/>
                    <a:pt x="5046" y="2971"/>
                  </a:cubicBezTo>
                  <a:cubicBezTo>
                    <a:pt x="3950" y="2971"/>
                    <a:pt x="2898" y="3441"/>
                    <a:pt x="2157" y="4259"/>
                  </a:cubicBezTo>
                  <a:cubicBezTo>
                    <a:pt x="1442" y="5051"/>
                    <a:pt x="1171" y="5944"/>
                    <a:pt x="942" y="7220"/>
                  </a:cubicBezTo>
                  <a:cubicBezTo>
                    <a:pt x="697" y="8601"/>
                    <a:pt x="733" y="8981"/>
                    <a:pt x="761" y="9259"/>
                  </a:cubicBezTo>
                  <a:cubicBezTo>
                    <a:pt x="794" y="9570"/>
                    <a:pt x="862" y="9871"/>
                    <a:pt x="960" y="10154"/>
                  </a:cubicBezTo>
                  <a:cubicBezTo>
                    <a:pt x="610" y="10614"/>
                    <a:pt x="416" y="11079"/>
                    <a:pt x="310" y="11455"/>
                  </a:cubicBezTo>
                  <a:cubicBezTo>
                    <a:pt x="1" y="12546"/>
                    <a:pt x="196" y="13734"/>
                    <a:pt x="830" y="14670"/>
                  </a:cubicBezTo>
                  <a:cubicBezTo>
                    <a:pt x="615" y="15307"/>
                    <a:pt x="562" y="16007"/>
                    <a:pt x="714" y="16709"/>
                  </a:cubicBezTo>
                  <a:lnTo>
                    <a:pt x="1254" y="19223"/>
                  </a:lnTo>
                  <a:cubicBezTo>
                    <a:pt x="1207" y="19829"/>
                    <a:pt x="1286" y="20435"/>
                    <a:pt x="1487" y="21008"/>
                  </a:cubicBezTo>
                  <a:cubicBezTo>
                    <a:pt x="1321" y="21389"/>
                    <a:pt x="1220" y="21793"/>
                    <a:pt x="1185" y="22204"/>
                  </a:cubicBezTo>
                  <a:cubicBezTo>
                    <a:pt x="809" y="23207"/>
                    <a:pt x="865" y="24334"/>
                    <a:pt x="1370" y="25317"/>
                  </a:cubicBezTo>
                  <a:cubicBezTo>
                    <a:pt x="1402" y="25379"/>
                    <a:pt x="1436" y="25441"/>
                    <a:pt x="1471" y="25500"/>
                  </a:cubicBezTo>
                  <a:cubicBezTo>
                    <a:pt x="1391" y="25820"/>
                    <a:pt x="1349" y="26154"/>
                    <a:pt x="1348" y="26496"/>
                  </a:cubicBezTo>
                  <a:cubicBezTo>
                    <a:pt x="1341" y="28373"/>
                    <a:pt x="2553" y="29974"/>
                    <a:pt x="4238" y="30549"/>
                  </a:cubicBezTo>
                  <a:lnTo>
                    <a:pt x="4305" y="33164"/>
                  </a:lnTo>
                  <a:cubicBezTo>
                    <a:pt x="3783" y="33582"/>
                    <a:pt x="3372" y="34137"/>
                    <a:pt x="3127" y="34778"/>
                  </a:cubicBezTo>
                  <a:cubicBezTo>
                    <a:pt x="2609" y="35441"/>
                    <a:pt x="2316" y="36272"/>
                    <a:pt x="2309" y="37118"/>
                  </a:cubicBezTo>
                  <a:cubicBezTo>
                    <a:pt x="2307" y="37361"/>
                    <a:pt x="2328" y="37598"/>
                    <a:pt x="2369" y="37831"/>
                  </a:cubicBezTo>
                  <a:cubicBezTo>
                    <a:pt x="2352" y="38240"/>
                    <a:pt x="2397" y="38658"/>
                    <a:pt x="2500" y="39071"/>
                  </a:cubicBezTo>
                  <a:cubicBezTo>
                    <a:pt x="2730" y="39973"/>
                    <a:pt x="3256" y="40777"/>
                    <a:pt x="3987" y="41337"/>
                  </a:cubicBezTo>
                  <a:cubicBezTo>
                    <a:pt x="4356" y="41619"/>
                    <a:pt x="4764" y="41832"/>
                    <a:pt x="5197" y="41975"/>
                  </a:cubicBezTo>
                  <a:cubicBezTo>
                    <a:pt x="5649" y="42250"/>
                    <a:pt x="6160" y="42439"/>
                    <a:pt x="6708" y="42525"/>
                  </a:cubicBezTo>
                  <a:lnTo>
                    <a:pt x="6734" y="42529"/>
                  </a:lnTo>
                  <a:cubicBezTo>
                    <a:pt x="6932" y="42559"/>
                    <a:pt x="7132" y="42573"/>
                    <a:pt x="7331" y="42573"/>
                  </a:cubicBezTo>
                  <a:cubicBezTo>
                    <a:pt x="7340" y="42573"/>
                    <a:pt x="7348" y="42573"/>
                    <a:pt x="7356" y="42573"/>
                  </a:cubicBezTo>
                  <a:cubicBezTo>
                    <a:pt x="8285" y="42573"/>
                    <a:pt x="8804" y="42574"/>
                    <a:pt x="9732" y="42887"/>
                  </a:cubicBezTo>
                  <a:cubicBezTo>
                    <a:pt x="10271" y="43068"/>
                    <a:pt x="10839" y="43159"/>
                    <a:pt x="11408" y="43159"/>
                  </a:cubicBezTo>
                  <a:cubicBezTo>
                    <a:pt x="11788" y="43159"/>
                    <a:pt x="12167" y="43118"/>
                    <a:pt x="12538" y="43037"/>
                  </a:cubicBezTo>
                  <a:cubicBezTo>
                    <a:pt x="12849" y="42968"/>
                    <a:pt x="13154" y="42873"/>
                    <a:pt x="13471" y="42841"/>
                  </a:cubicBezTo>
                  <a:cubicBezTo>
                    <a:pt x="13563" y="42831"/>
                    <a:pt x="13655" y="42828"/>
                    <a:pt x="13747" y="42828"/>
                  </a:cubicBezTo>
                  <a:cubicBezTo>
                    <a:pt x="14022" y="42828"/>
                    <a:pt x="14298" y="42861"/>
                    <a:pt x="14572" y="42880"/>
                  </a:cubicBezTo>
                  <a:cubicBezTo>
                    <a:pt x="14764" y="42893"/>
                    <a:pt x="14955" y="42899"/>
                    <a:pt x="15147" y="42899"/>
                  </a:cubicBezTo>
                  <a:cubicBezTo>
                    <a:pt x="16543" y="42899"/>
                    <a:pt x="17931" y="42576"/>
                    <a:pt x="19303" y="42286"/>
                  </a:cubicBezTo>
                  <a:cubicBezTo>
                    <a:pt x="19548" y="42234"/>
                    <a:pt x="19800" y="42183"/>
                    <a:pt x="20049" y="42183"/>
                  </a:cubicBezTo>
                  <a:cubicBezTo>
                    <a:pt x="20143" y="42183"/>
                    <a:pt x="20237" y="42191"/>
                    <a:pt x="20330" y="42208"/>
                  </a:cubicBezTo>
                  <a:cubicBezTo>
                    <a:pt x="20820" y="42296"/>
                    <a:pt x="21114" y="42779"/>
                    <a:pt x="21541" y="43020"/>
                  </a:cubicBezTo>
                  <a:cubicBezTo>
                    <a:pt x="22063" y="43312"/>
                    <a:pt x="22701" y="43444"/>
                    <a:pt x="23296" y="43444"/>
                  </a:cubicBezTo>
                  <a:cubicBezTo>
                    <a:pt x="23360" y="43444"/>
                    <a:pt x="23424" y="43442"/>
                    <a:pt x="23487" y="43438"/>
                  </a:cubicBezTo>
                  <a:lnTo>
                    <a:pt x="23494" y="43438"/>
                  </a:lnTo>
                  <a:cubicBezTo>
                    <a:pt x="24553" y="43384"/>
                    <a:pt x="25527" y="42902"/>
                    <a:pt x="26223" y="42098"/>
                  </a:cubicBezTo>
                  <a:cubicBezTo>
                    <a:pt x="26531" y="42169"/>
                    <a:pt x="26851" y="42208"/>
                    <a:pt x="27177" y="42212"/>
                  </a:cubicBezTo>
                  <a:lnTo>
                    <a:pt x="27304" y="42212"/>
                  </a:lnTo>
                  <a:cubicBezTo>
                    <a:pt x="27659" y="42212"/>
                    <a:pt x="27986" y="42187"/>
                    <a:pt x="28290" y="42141"/>
                  </a:cubicBezTo>
                  <a:cubicBezTo>
                    <a:pt x="28488" y="42167"/>
                    <a:pt x="28689" y="42181"/>
                    <a:pt x="28892" y="42181"/>
                  </a:cubicBezTo>
                  <a:cubicBezTo>
                    <a:pt x="30858" y="42181"/>
                    <a:pt x="32804" y="40858"/>
                    <a:pt x="33623" y="38967"/>
                  </a:cubicBezTo>
                  <a:cubicBezTo>
                    <a:pt x="33730" y="38721"/>
                    <a:pt x="33814" y="38470"/>
                    <a:pt x="33877" y="38219"/>
                  </a:cubicBezTo>
                  <a:cubicBezTo>
                    <a:pt x="35517" y="37779"/>
                    <a:pt x="36729" y="36280"/>
                    <a:pt x="36729" y="34503"/>
                  </a:cubicBezTo>
                  <a:cubicBezTo>
                    <a:pt x="36729" y="34334"/>
                    <a:pt x="36718" y="34169"/>
                    <a:pt x="36697" y="34005"/>
                  </a:cubicBezTo>
                  <a:cubicBezTo>
                    <a:pt x="37187" y="33537"/>
                    <a:pt x="37538" y="32962"/>
                    <a:pt x="37727" y="32328"/>
                  </a:cubicBezTo>
                  <a:cubicBezTo>
                    <a:pt x="37935" y="31844"/>
                    <a:pt x="38040" y="31318"/>
                    <a:pt x="38033" y="30776"/>
                  </a:cubicBezTo>
                  <a:cubicBezTo>
                    <a:pt x="38030" y="30619"/>
                    <a:pt x="38020" y="30462"/>
                    <a:pt x="37999" y="30308"/>
                  </a:cubicBezTo>
                  <a:cubicBezTo>
                    <a:pt x="37965" y="29611"/>
                    <a:pt x="37742" y="28912"/>
                    <a:pt x="37314" y="28299"/>
                  </a:cubicBezTo>
                  <a:lnTo>
                    <a:pt x="37312" y="28293"/>
                  </a:lnTo>
                  <a:cubicBezTo>
                    <a:pt x="36885" y="27683"/>
                    <a:pt x="36297" y="27220"/>
                    <a:pt x="35628" y="26943"/>
                  </a:cubicBezTo>
                  <a:cubicBezTo>
                    <a:pt x="35551" y="26897"/>
                    <a:pt x="35474" y="26855"/>
                    <a:pt x="35395" y="26814"/>
                  </a:cubicBezTo>
                  <a:cubicBezTo>
                    <a:pt x="35998" y="26083"/>
                    <a:pt x="36363" y="25149"/>
                    <a:pt x="36367" y="24131"/>
                  </a:cubicBezTo>
                  <a:cubicBezTo>
                    <a:pt x="36372" y="23494"/>
                    <a:pt x="36234" y="22878"/>
                    <a:pt x="35973" y="22316"/>
                  </a:cubicBezTo>
                  <a:cubicBezTo>
                    <a:pt x="36899" y="21600"/>
                    <a:pt x="37459" y="20487"/>
                    <a:pt x="37474" y="19313"/>
                  </a:cubicBezTo>
                  <a:cubicBezTo>
                    <a:pt x="37481" y="18862"/>
                    <a:pt x="37411" y="18266"/>
                    <a:pt x="37122" y="17635"/>
                  </a:cubicBezTo>
                  <a:cubicBezTo>
                    <a:pt x="37096" y="17462"/>
                    <a:pt x="37058" y="17292"/>
                    <a:pt x="37009" y="17127"/>
                  </a:cubicBezTo>
                  <a:cubicBezTo>
                    <a:pt x="37453" y="16340"/>
                    <a:pt x="37619" y="15404"/>
                    <a:pt x="37445" y="14496"/>
                  </a:cubicBezTo>
                  <a:lnTo>
                    <a:pt x="37441" y="14481"/>
                  </a:lnTo>
                  <a:cubicBezTo>
                    <a:pt x="37355" y="14045"/>
                    <a:pt x="37195" y="13632"/>
                    <a:pt x="36972" y="13259"/>
                  </a:cubicBezTo>
                  <a:cubicBezTo>
                    <a:pt x="37038" y="13138"/>
                    <a:pt x="37097" y="13013"/>
                    <a:pt x="37153" y="12886"/>
                  </a:cubicBezTo>
                  <a:cubicBezTo>
                    <a:pt x="37898" y="11167"/>
                    <a:pt x="37582" y="9270"/>
                    <a:pt x="36331" y="7935"/>
                  </a:cubicBezTo>
                  <a:cubicBezTo>
                    <a:pt x="36219" y="7815"/>
                    <a:pt x="36102" y="7703"/>
                    <a:pt x="35982" y="7598"/>
                  </a:cubicBezTo>
                  <a:cubicBezTo>
                    <a:pt x="35902" y="7479"/>
                    <a:pt x="35813" y="7361"/>
                    <a:pt x="35722" y="7249"/>
                  </a:cubicBezTo>
                  <a:cubicBezTo>
                    <a:pt x="36156" y="6586"/>
                    <a:pt x="36410" y="5795"/>
                    <a:pt x="36414" y="4946"/>
                  </a:cubicBezTo>
                  <a:cubicBezTo>
                    <a:pt x="36417" y="4204"/>
                    <a:pt x="36231" y="3490"/>
                    <a:pt x="35881" y="2859"/>
                  </a:cubicBezTo>
                  <a:lnTo>
                    <a:pt x="34691" y="1503"/>
                  </a:lnTo>
                  <a:cubicBezTo>
                    <a:pt x="33719" y="779"/>
                    <a:pt x="32410" y="697"/>
                    <a:pt x="31242" y="488"/>
                  </a:cubicBezTo>
                  <a:cubicBezTo>
                    <a:pt x="30875" y="423"/>
                    <a:pt x="30506" y="357"/>
                    <a:pt x="30133" y="336"/>
                  </a:cubicBezTo>
                  <a:cubicBezTo>
                    <a:pt x="30044" y="331"/>
                    <a:pt x="29955" y="328"/>
                    <a:pt x="29865" y="328"/>
                  </a:cubicBezTo>
                  <a:cubicBezTo>
                    <a:pt x="28948" y="328"/>
                    <a:pt x="28031" y="603"/>
                    <a:pt x="27266" y="1108"/>
                  </a:cubicBezTo>
                  <a:cubicBezTo>
                    <a:pt x="27174" y="1168"/>
                    <a:pt x="27077" y="1235"/>
                    <a:pt x="26965" y="1245"/>
                  </a:cubicBezTo>
                  <a:cubicBezTo>
                    <a:pt x="26952" y="1247"/>
                    <a:pt x="26940" y="1247"/>
                    <a:pt x="26928" y="1247"/>
                  </a:cubicBezTo>
                  <a:cubicBezTo>
                    <a:pt x="26852" y="1247"/>
                    <a:pt x="26778" y="1223"/>
                    <a:pt x="26705" y="1200"/>
                  </a:cubicBezTo>
                  <a:cubicBezTo>
                    <a:pt x="25924" y="949"/>
                    <a:pt x="24871" y="518"/>
                    <a:pt x="24051" y="518"/>
                  </a:cubicBezTo>
                  <a:cubicBezTo>
                    <a:pt x="23190" y="271"/>
                    <a:pt x="22310" y="1"/>
                    <a:pt x="2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11;p73"/>
            <p:cNvSpPr/>
            <p:nvPr/>
          </p:nvSpPr>
          <p:spPr>
            <a:xfrm>
              <a:off x="4233692" y="1967137"/>
              <a:ext cx="53079" cy="49581"/>
            </a:xfrm>
            <a:custGeom>
              <a:avLst/>
              <a:gdLst/>
              <a:ahLst/>
              <a:cxnLst/>
              <a:rect l="l" t="t" r="r" b="b"/>
              <a:pathLst>
                <a:path w="2246" h="2098" extrusionOk="0">
                  <a:moveTo>
                    <a:pt x="1507" y="150"/>
                  </a:moveTo>
                  <a:cubicBezTo>
                    <a:pt x="1518" y="244"/>
                    <a:pt x="1530" y="441"/>
                    <a:pt x="1533" y="672"/>
                  </a:cubicBezTo>
                  <a:cubicBezTo>
                    <a:pt x="1388" y="606"/>
                    <a:pt x="1229" y="539"/>
                    <a:pt x="1075" y="477"/>
                  </a:cubicBezTo>
                  <a:cubicBezTo>
                    <a:pt x="1346" y="236"/>
                    <a:pt x="1461" y="167"/>
                    <a:pt x="1507" y="150"/>
                  </a:cubicBezTo>
                  <a:close/>
                  <a:moveTo>
                    <a:pt x="375" y="397"/>
                  </a:moveTo>
                  <a:lnTo>
                    <a:pt x="375" y="397"/>
                  </a:lnTo>
                  <a:cubicBezTo>
                    <a:pt x="462" y="410"/>
                    <a:pt x="619" y="456"/>
                    <a:pt x="814" y="529"/>
                  </a:cubicBezTo>
                  <a:cubicBezTo>
                    <a:pt x="737" y="602"/>
                    <a:pt x="653" y="683"/>
                    <a:pt x="564" y="769"/>
                  </a:cubicBezTo>
                  <a:cubicBezTo>
                    <a:pt x="421" y="540"/>
                    <a:pt x="385" y="439"/>
                    <a:pt x="375" y="397"/>
                  </a:cubicBezTo>
                  <a:close/>
                  <a:moveTo>
                    <a:pt x="1676" y="894"/>
                  </a:moveTo>
                  <a:cubicBezTo>
                    <a:pt x="1944" y="1027"/>
                    <a:pt x="2045" y="1104"/>
                    <a:pt x="2084" y="1139"/>
                  </a:cubicBezTo>
                  <a:cubicBezTo>
                    <a:pt x="2029" y="1160"/>
                    <a:pt x="1904" y="1193"/>
                    <a:pt x="1671" y="1232"/>
                  </a:cubicBezTo>
                  <a:cubicBezTo>
                    <a:pt x="1673" y="1123"/>
                    <a:pt x="1676" y="1009"/>
                    <a:pt x="1676" y="894"/>
                  </a:cubicBezTo>
                  <a:close/>
                  <a:moveTo>
                    <a:pt x="961" y="581"/>
                  </a:moveTo>
                  <a:cubicBezTo>
                    <a:pt x="1154" y="654"/>
                    <a:pt x="1356" y="741"/>
                    <a:pt x="1534" y="825"/>
                  </a:cubicBezTo>
                  <a:cubicBezTo>
                    <a:pt x="1537" y="972"/>
                    <a:pt x="1534" y="1118"/>
                    <a:pt x="1531" y="1253"/>
                  </a:cubicBezTo>
                  <a:cubicBezTo>
                    <a:pt x="1350" y="1281"/>
                    <a:pt x="1151" y="1305"/>
                    <a:pt x="957" y="1323"/>
                  </a:cubicBezTo>
                  <a:cubicBezTo>
                    <a:pt x="841" y="1170"/>
                    <a:pt x="733" y="1022"/>
                    <a:pt x="644" y="888"/>
                  </a:cubicBezTo>
                  <a:cubicBezTo>
                    <a:pt x="758" y="775"/>
                    <a:pt x="865" y="672"/>
                    <a:pt x="961" y="581"/>
                  </a:cubicBezTo>
                  <a:close/>
                  <a:moveTo>
                    <a:pt x="543" y="988"/>
                  </a:moveTo>
                  <a:cubicBezTo>
                    <a:pt x="618" y="1096"/>
                    <a:pt x="702" y="1215"/>
                    <a:pt x="793" y="1337"/>
                  </a:cubicBezTo>
                  <a:cubicBezTo>
                    <a:pt x="620" y="1351"/>
                    <a:pt x="467" y="1356"/>
                    <a:pt x="355" y="1356"/>
                  </a:cubicBezTo>
                  <a:cubicBezTo>
                    <a:pt x="280" y="1356"/>
                    <a:pt x="223" y="1354"/>
                    <a:pt x="190" y="1350"/>
                  </a:cubicBezTo>
                  <a:cubicBezTo>
                    <a:pt x="260" y="1275"/>
                    <a:pt x="389" y="1141"/>
                    <a:pt x="543" y="988"/>
                  </a:cubicBezTo>
                  <a:close/>
                  <a:moveTo>
                    <a:pt x="1525" y="1395"/>
                  </a:moveTo>
                  <a:lnTo>
                    <a:pt x="1525" y="1395"/>
                  </a:lnTo>
                  <a:cubicBezTo>
                    <a:pt x="1511" y="1729"/>
                    <a:pt x="1488" y="1870"/>
                    <a:pt x="1472" y="1932"/>
                  </a:cubicBezTo>
                  <a:cubicBezTo>
                    <a:pt x="1402" y="1866"/>
                    <a:pt x="1256" y="1703"/>
                    <a:pt x="1058" y="1452"/>
                  </a:cubicBezTo>
                  <a:cubicBezTo>
                    <a:pt x="1215" y="1437"/>
                    <a:pt x="1377" y="1416"/>
                    <a:pt x="1525" y="1395"/>
                  </a:cubicBezTo>
                  <a:close/>
                  <a:moveTo>
                    <a:pt x="1530" y="0"/>
                  </a:moveTo>
                  <a:cubicBezTo>
                    <a:pt x="1458" y="0"/>
                    <a:pt x="1332" y="49"/>
                    <a:pt x="928" y="418"/>
                  </a:cubicBezTo>
                  <a:cubicBezTo>
                    <a:pt x="758" y="355"/>
                    <a:pt x="494" y="263"/>
                    <a:pt x="364" y="251"/>
                  </a:cubicBezTo>
                  <a:lnTo>
                    <a:pt x="350" y="251"/>
                  </a:lnTo>
                  <a:cubicBezTo>
                    <a:pt x="303" y="251"/>
                    <a:pt x="267" y="272"/>
                    <a:pt x="247" y="309"/>
                  </a:cubicBezTo>
                  <a:cubicBezTo>
                    <a:pt x="214" y="372"/>
                    <a:pt x="218" y="484"/>
                    <a:pt x="463" y="867"/>
                  </a:cubicBezTo>
                  <a:cubicBezTo>
                    <a:pt x="224" y="1109"/>
                    <a:pt x="31" y="1311"/>
                    <a:pt x="24" y="1319"/>
                  </a:cubicBezTo>
                  <a:cubicBezTo>
                    <a:pt x="3" y="1350"/>
                    <a:pt x="0" y="1386"/>
                    <a:pt x="16" y="1416"/>
                  </a:cubicBezTo>
                  <a:cubicBezTo>
                    <a:pt x="43" y="1466"/>
                    <a:pt x="107" y="1497"/>
                    <a:pt x="358" y="1497"/>
                  </a:cubicBezTo>
                  <a:cubicBezTo>
                    <a:pt x="499" y="1497"/>
                    <a:pt x="682" y="1487"/>
                    <a:pt x="893" y="1469"/>
                  </a:cubicBezTo>
                  <a:cubicBezTo>
                    <a:pt x="1006" y="1616"/>
                    <a:pt x="1356" y="2056"/>
                    <a:pt x="1461" y="2093"/>
                  </a:cubicBezTo>
                  <a:cubicBezTo>
                    <a:pt x="1468" y="2096"/>
                    <a:pt x="1482" y="2098"/>
                    <a:pt x="1489" y="2098"/>
                  </a:cubicBezTo>
                  <a:cubicBezTo>
                    <a:pt x="1573" y="2098"/>
                    <a:pt x="1641" y="2044"/>
                    <a:pt x="1664" y="1368"/>
                  </a:cubicBezTo>
                  <a:cubicBezTo>
                    <a:pt x="2122" y="1294"/>
                    <a:pt x="2183" y="1242"/>
                    <a:pt x="2205" y="1225"/>
                  </a:cubicBezTo>
                  <a:cubicBezTo>
                    <a:pt x="2231" y="1203"/>
                    <a:pt x="2245" y="1170"/>
                    <a:pt x="2240" y="1135"/>
                  </a:cubicBezTo>
                  <a:cubicBezTo>
                    <a:pt x="2233" y="1092"/>
                    <a:pt x="2220" y="999"/>
                    <a:pt x="1671" y="734"/>
                  </a:cubicBezTo>
                  <a:cubicBezTo>
                    <a:pt x="1669" y="487"/>
                    <a:pt x="1657" y="199"/>
                    <a:pt x="1636" y="89"/>
                  </a:cubicBezTo>
                  <a:cubicBezTo>
                    <a:pt x="1627" y="34"/>
                    <a:pt x="1586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12;p73"/>
            <p:cNvSpPr/>
            <p:nvPr/>
          </p:nvSpPr>
          <p:spPr>
            <a:xfrm>
              <a:off x="4866208" y="1868732"/>
              <a:ext cx="52464" cy="49652"/>
            </a:xfrm>
            <a:custGeom>
              <a:avLst/>
              <a:gdLst/>
              <a:ahLst/>
              <a:cxnLst/>
              <a:rect l="l" t="t" r="r" b="b"/>
              <a:pathLst>
                <a:path w="2220" h="2101" extrusionOk="0">
                  <a:moveTo>
                    <a:pt x="1764" y="257"/>
                  </a:moveTo>
                  <a:cubicBezTo>
                    <a:pt x="1747" y="316"/>
                    <a:pt x="1702" y="436"/>
                    <a:pt x="1598" y="647"/>
                  </a:cubicBezTo>
                  <a:cubicBezTo>
                    <a:pt x="1512" y="582"/>
                    <a:pt x="1421" y="514"/>
                    <a:pt x="1326" y="446"/>
                  </a:cubicBezTo>
                  <a:cubicBezTo>
                    <a:pt x="1585" y="309"/>
                    <a:pt x="1709" y="268"/>
                    <a:pt x="1764" y="257"/>
                  </a:cubicBezTo>
                  <a:close/>
                  <a:moveTo>
                    <a:pt x="623" y="150"/>
                  </a:moveTo>
                  <a:lnTo>
                    <a:pt x="623" y="150"/>
                  </a:lnTo>
                  <a:cubicBezTo>
                    <a:pt x="707" y="197"/>
                    <a:pt x="873" y="302"/>
                    <a:pt x="1064" y="431"/>
                  </a:cubicBezTo>
                  <a:cubicBezTo>
                    <a:pt x="923" y="512"/>
                    <a:pt x="777" y="601"/>
                    <a:pt x="638" y="690"/>
                  </a:cubicBezTo>
                  <a:cubicBezTo>
                    <a:pt x="601" y="331"/>
                    <a:pt x="610" y="198"/>
                    <a:pt x="623" y="150"/>
                  </a:cubicBezTo>
                  <a:close/>
                  <a:moveTo>
                    <a:pt x="1647" y="859"/>
                  </a:moveTo>
                  <a:cubicBezTo>
                    <a:pt x="1910" y="1064"/>
                    <a:pt x="2013" y="1167"/>
                    <a:pt x="2053" y="1215"/>
                  </a:cubicBezTo>
                  <a:cubicBezTo>
                    <a:pt x="1957" y="1235"/>
                    <a:pt x="1743" y="1259"/>
                    <a:pt x="1423" y="1273"/>
                  </a:cubicBezTo>
                  <a:cubicBezTo>
                    <a:pt x="1501" y="1134"/>
                    <a:pt x="1578" y="992"/>
                    <a:pt x="1647" y="859"/>
                  </a:cubicBezTo>
                  <a:close/>
                  <a:moveTo>
                    <a:pt x="530" y="935"/>
                  </a:moveTo>
                  <a:cubicBezTo>
                    <a:pt x="544" y="1040"/>
                    <a:pt x="561" y="1153"/>
                    <a:pt x="581" y="1277"/>
                  </a:cubicBezTo>
                  <a:cubicBezTo>
                    <a:pt x="313" y="1260"/>
                    <a:pt x="208" y="1232"/>
                    <a:pt x="168" y="1215"/>
                  </a:cubicBezTo>
                  <a:cubicBezTo>
                    <a:pt x="229" y="1152"/>
                    <a:pt x="358" y="1052"/>
                    <a:pt x="530" y="935"/>
                  </a:cubicBezTo>
                  <a:close/>
                  <a:moveTo>
                    <a:pt x="1191" y="521"/>
                  </a:moveTo>
                  <a:cubicBezTo>
                    <a:pt x="1310" y="605"/>
                    <a:pt x="1428" y="690"/>
                    <a:pt x="1536" y="773"/>
                  </a:cubicBezTo>
                  <a:cubicBezTo>
                    <a:pt x="1455" y="935"/>
                    <a:pt x="1357" y="1111"/>
                    <a:pt x="1260" y="1280"/>
                  </a:cubicBezTo>
                  <a:cubicBezTo>
                    <a:pt x="1158" y="1283"/>
                    <a:pt x="1055" y="1285"/>
                    <a:pt x="954" y="1285"/>
                  </a:cubicBezTo>
                  <a:cubicBezTo>
                    <a:pt x="875" y="1285"/>
                    <a:pt x="798" y="1284"/>
                    <a:pt x="723" y="1281"/>
                  </a:cubicBezTo>
                  <a:cubicBezTo>
                    <a:pt x="697" y="1124"/>
                    <a:pt x="676" y="977"/>
                    <a:pt x="659" y="845"/>
                  </a:cubicBezTo>
                  <a:cubicBezTo>
                    <a:pt x="832" y="731"/>
                    <a:pt x="1020" y="617"/>
                    <a:pt x="1191" y="521"/>
                  </a:cubicBezTo>
                  <a:close/>
                  <a:moveTo>
                    <a:pt x="1176" y="1421"/>
                  </a:moveTo>
                  <a:lnTo>
                    <a:pt x="1176" y="1421"/>
                  </a:lnTo>
                  <a:cubicBezTo>
                    <a:pt x="1006" y="1706"/>
                    <a:pt x="895" y="1853"/>
                    <a:pt x="835" y="1919"/>
                  </a:cubicBezTo>
                  <a:cubicBezTo>
                    <a:pt x="817" y="1820"/>
                    <a:pt x="782" y="1636"/>
                    <a:pt x="746" y="1421"/>
                  </a:cubicBezTo>
                  <a:lnTo>
                    <a:pt x="746" y="1421"/>
                  </a:lnTo>
                  <a:cubicBezTo>
                    <a:pt x="814" y="1423"/>
                    <a:pt x="885" y="1425"/>
                    <a:pt x="957" y="1425"/>
                  </a:cubicBezTo>
                  <a:cubicBezTo>
                    <a:pt x="1029" y="1425"/>
                    <a:pt x="1103" y="1423"/>
                    <a:pt x="1176" y="1421"/>
                  </a:cubicBezTo>
                  <a:close/>
                  <a:moveTo>
                    <a:pt x="607" y="0"/>
                  </a:moveTo>
                  <a:cubicBezTo>
                    <a:pt x="577" y="0"/>
                    <a:pt x="548" y="13"/>
                    <a:pt x="526" y="37"/>
                  </a:cubicBezTo>
                  <a:cubicBezTo>
                    <a:pt x="481" y="89"/>
                    <a:pt x="442" y="219"/>
                    <a:pt x="509" y="779"/>
                  </a:cubicBezTo>
                  <a:cubicBezTo>
                    <a:pt x="361" y="880"/>
                    <a:pt x="132" y="1041"/>
                    <a:pt x="46" y="1141"/>
                  </a:cubicBezTo>
                  <a:cubicBezTo>
                    <a:pt x="0" y="1195"/>
                    <a:pt x="14" y="1245"/>
                    <a:pt x="24" y="1264"/>
                  </a:cubicBezTo>
                  <a:cubicBezTo>
                    <a:pt x="53" y="1330"/>
                    <a:pt x="145" y="1393"/>
                    <a:pt x="603" y="1417"/>
                  </a:cubicBezTo>
                  <a:cubicBezTo>
                    <a:pt x="659" y="1751"/>
                    <a:pt x="713" y="2025"/>
                    <a:pt x="716" y="2036"/>
                  </a:cubicBezTo>
                  <a:cubicBezTo>
                    <a:pt x="730" y="2077"/>
                    <a:pt x="762" y="2100"/>
                    <a:pt x="803" y="2100"/>
                  </a:cubicBezTo>
                  <a:cubicBezTo>
                    <a:pt x="846" y="2100"/>
                    <a:pt x="937" y="2100"/>
                    <a:pt x="1340" y="1416"/>
                  </a:cubicBezTo>
                  <a:cubicBezTo>
                    <a:pt x="1526" y="1410"/>
                    <a:pt x="2088" y="1383"/>
                    <a:pt x="2179" y="1319"/>
                  </a:cubicBezTo>
                  <a:cubicBezTo>
                    <a:pt x="2201" y="1301"/>
                    <a:pt x="2215" y="1277"/>
                    <a:pt x="2215" y="1246"/>
                  </a:cubicBezTo>
                  <a:cubicBezTo>
                    <a:pt x="2217" y="1203"/>
                    <a:pt x="2220" y="1125"/>
                    <a:pt x="1712" y="733"/>
                  </a:cubicBezTo>
                  <a:cubicBezTo>
                    <a:pt x="1918" y="317"/>
                    <a:pt x="1911" y="236"/>
                    <a:pt x="1908" y="211"/>
                  </a:cubicBezTo>
                  <a:cubicBezTo>
                    <a:pt x="1905" y="166"/>
                    <a:pt x="1872" y="115"/>
                    <a:pt x="1792" y="115"/>
                  </a:cubicBezTo>
                  <a:cubicBezTo>
                    <a:pt x="1691" y="115"/>
                    <a:pt x="1493" y="197"/>
                    <a:pt x="1198" y="358"/>
                  </a:cubicBezTo>
                  <a:cubicBezTo>
                    <a:pt x="995" y="215"/>
                    <a:pt x="755" y="56"/>
                    <a:pt x="652" y="10"/>
                  </a:cubicBezTo>
                  <a:cubicBezTo>
                    <a:pt x="638" y="3"/>
                    <a:pt x="622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13;p73"/>
            <p:cNvSpPr/>
            <p:nvPr/>
          </p:nvSpPr>
          <p:spPr>
            <a:xfrm>
              <a:off x="4215425" y="1719093"/>
              <a:ext cx="37032" cy="37198"/>
            </a:xfrm>
            <a:custGeom>
              <a:avLst/>
              <a:gdLst/>
              <a:ahLst/>
              <a:cxnLst/>
              <a:rect l="l" t="t" r="r" b="b"/>
              <a:pathLst>
                <a:path w="1567" h="1574" extrusionOk="0">
                  <a:moveTo>
                    <a:pt x="837" y="203"/>
                  </a:moveTo>
                  <a:cubicBezTo>
                    <a:pt x="856" y="269"/>
                    <a:pt x="879" y="360"/>
                    <a:pt x="893" y="419"/>
                  </a:cubicBezTo>
                  <a:cubicBezTo>
                    <a:pt x="931" y="574"/>
                    <a:pt x="942" y="612"/>
                    <a:pt x="959" y="636"/>
                  </a:cubicBezTo>
                  <a:cubicBezTo>
                    <a:pt x="980" y="661"/>
                    <a:pt x="1008" y="674"/>
                    <a:pt x="1162" y="729"/>
                  </a:cubicBezTo>
                  <a:cubicBezTo>
                    <a:pt x="1215" y="748"/>
                    <a:pt x="1300" y="778"/>
                    <a:pt x="1361" y="804"/>
                  </a:cubicBezTo>
                  <a:cubicBezTo>
                    <a:pt x="1273" y="842"/>
                    <a:pt x="1133" y="897"/>
                    <a:pt x="1008" y="941"/>
                  </a:cubicBezTo>
                  <a:cubicBezTo>
                    <a:pt x="991" y="948"/>
                    <a:pt x="975" y="962"/>
                    <a:pt x="968" y="980"/>
                  </a:cubicBezTo>
                  <a:cubicBezTo>
                    <a:pt x="905" y="1123"/>
                    <a:pt x="828" y="1284"/>
                    <a:pt x="776" y="1375"/>
                  </a:cubicBezTo>
                  <a:cubicBezTo>
                    <a:pt x="741" y="1277"/>
                    <a:pt x="692" y="1106"/>
                    <a:pt x="656" y="955"/>
                  </a:cubicBezTo>
                  <a:cubicBezTo>
                    <a:pt x="650" y="927"/>
                    <a:pt x="628" y="907"/>
                    <a:pt x="601" y="903"/>
                  </a:cubicBezTo>
                  <a:cubicBezTo>
                    <a:pt x="456" y="876"/>
                    <a:pt x="288" y="837"/>
                    <a:pt x="197" y="811"/>
                  </a:cubicBezTo>
                  <a:cubicBezTo>
                    <a:pt x="292" y="757"/>
                    <a:pt x="475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0" y="290"/>
                    <a:pt x="837" y="203"/>
                  </a:cubicBezTo>
                  <a:close/>
                  <a:moveTo>
                    <a:pt x="853" y="1"/>
                  </a:moveTo>
                  <a:cubicBezTo>
                    <a:pt x="811" y="1"/>
                    <a:pt x="747" y="1"/>
                    <a:pt x="559" y="492"/>
                  </a:cubicBezTo>
                  <a:cubicBezTo>
                    <a:pt x="35" y="702"/>
                    <a:pt x="16" y="771"/>
                    <a:pt x="7" y="800"/>
                  </a:cubicBezTo>
                  <a:cubicBezTo>
                    <a:pt x="0" y="821"/>
                    <a:pt x="7" y="854"/>
                    <a:pt x="19" y="870"/>
                  </a:cubicBezTo>
                  <a:cubicBezTo>
                    <a:pt x="33" y="889"/>
                    <a:pt x="72" y="942"/>
                    <a:pt x="531" y="1030"/>
                  </a:cubicBezTo>
                  <a:cubicBezTo>
                    <a:pt x="668" y="1572"/>
                    <a:pt x="717" y="1572"/>
                    <a:pt x="768" y="1572"/>
                  </a:cubicBezTo>
                  <a:cubicBezTo>
                    <a:pt x="768" y="1572"/>
                    <a:pt x="769" y="1572"/>
                    <a:pt x="772" y="1573"/>
                  </a:cubicBezTo>
                  <a:cubicBezTo>
                    <a:pt x="811" y="1570"/>
                    <a:pt x="859" y="1568"/>
                    <a:pt x="1082" y="1064"/>
                  </a:cubicBezTo>
                  <a:cubicBezTo>
                    <a:pt x="1218" y="1015"/>
                    <a:pt x="1479" y="918"/>
                    <a:pt x="1534" y="869"/>
                  </a:cubicBezTo>
                  <a:cubicBezTo>
                    <a:pt x="1554" y="854"/>
                    <a:pt x="1566" y="818"/>
                    <a:pt x="1561" y="793"/>
                  </a:cubicBezTo>
                  <a:cubicBezTo>
                    <a:pt x="1548" y="729"/>
                    <a:pt x="1479" y="695"/>
                    <a:pt x="1210" y="598"/>
                  </a:cubicBezTo>
                  <a:cubicBezTo>
                    <a:pt x="1159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19" y="34"/>
                  </a:cubicBezTo>
                  <a:cubicBezTo>
                    <a:pt x="907" y="16"/>
                    <a:pt x="877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14;p73"/>
            <p:cNvSpPr/>
            <p:nvPr/>
          </p:nvSpPr>
          <p:spPr>
            <a:xfrm>
              <a:off x="4654677" y="2343267"/>
              <a:ext cx="37079" cy="37245"/>
            </a:xfrm>
            <a:custGeom>
              <a:avLst/>
              <a:gdLst/>
              <a:ahLst/>
              <a:cxnLst/>
              <a:rect l="l" t="t" r="r" b="b"/>
              <a:pathLst>
                <a:path w="1569" h="1576" extrusionOk="0">
                  <a:moveTo>
                    <a:pt x="833" y="202"/>
                  </a:moveTo>
                  <a:cubicBezTo>
                    <a:pt x="853" y="267"/>
                    <a:pt x="876" y="359"/>
                    <a:pt x="890" y="416"/>
                  </a:cubicBezTo>
                  <a:cubicBezTo>
                    <a:pt x="929" y="573"/>
                    <a:pt x="939" y="611"/>
                    <a:pt x="957" y="634"/>
                  </a:cubicBezTo>
                  <a:cubicBezTo>
                    <a:pt x="978" y="660"/>
                    <a:pt x="1006" y="673"/>
                    <a:pt x="1160" y="728"/>
                  </a:cubicBezTo>
                  <a:cubicBezTo>
                    <a:pt x="1214" y="747"/>
                    <a:pt x="1298" y="777"/>
                    <a:pt x="1360" y="803"/>
                  </a:cubicBezTo>
                  <a:cubicBezTo>
                    <a:pt x="1273" y="841"/>
                    <a:pt x="1132" y="896"/>
                    <a:pt x="1007" y="940"/>
                  </a:cubicBezTo>
                  <a:cubicBezTo>
                    <a:pt x="989" y="947"/>
                    <a:pt x="974" y="961"/>
                    <a:pt x="967" y="979"/>
                  </a:cubicBezTo>
                  <a:cubicBezTo>
                    <a:pt x="905" y="1122"/>
                    <a:pt x="828" y="1283"/>
                    <a:pt x="777" y="1374"/>
                  </a:cubicBezTo>
                  <a:cubicBezTo>
                    <a:pt x="742" y="1276"/>
                    <a:pt x="693" y="1105"/>
                    <a:pt x="657" y="954"/>
                  </a:cubicBezTo>
                  <a:cubicBezTo>
                    <a:pt x="651" y="925"/>
                    <a:pt x="629" y="906"/>
                    <a:pt x="602" y="902"/>
                  </a:cubicBezTo>
                  <a:cubicBezTo>
                    <a:pt x="456" y="875"/>
                    <a:pt x="288" y="836"/>
                    <a:pt x="196" y="810"/>
                  </a:cubicBezTo>
                  <a:cubicBezTo>
                    <a:pt x="293" y="757"/>
                    <a:pt x="476" y="674"/>
                    <a:pt x="636" y="608"/>
                  </a:cubicBezTo>
                  <a:cubicBezTo>
                    <a:pt x="652" y="601"/>
                    <a:pt x="666" y="585"/>
                    <a:pt x="673" y="568"/>
                  </a:cubicBezTo>
                  <a:cubicBezTo>
                    <a:pt x="725" y="436"/>
                    <a:pt x="789" y="289"/>
                    <a:pt x="833" y="202"/>
                  </a:cubicBezTo>
                  <a:close/>
                  <a:moveTo>
                    <a:pt x="854" y="1"/>
                  </a:moveTo>
                  <a:cubicBezTo>
                    <a:pt x="812" y="1"/>
                    <a:pt x="748" y="1"/>
                    <a:pt x="560" y="492"/>
                  </a:cubicBezTo>
                  <a:cubicBezTo>
                    <a:pt x="35" y="702"/>
                    <a:pt x="17" y="771"/>
                    <a:pt x="7" y="801"/>
                  </a:cubicBezTo>
                  <a:cubicBezTo>
                    <a:pt x="0" y="822"/>
                    <a:pt x="7" y="854"/>
                    <a:pt x="20" y="871"/>
                  </a:cubicBezTo>
                  <a:cubicBezTo>
                    <a:pt x="34" y="889"/>
                    <a:pt x="73" y="944"/>
                    <a:pt x="532" y="1031"/>
                  </a:cubicBezTo>
                  <a:cubicBezTo>
                    <a:pt x="669" y="1572"/>
                    <a:pt x="718" y="1572"/>
                    <a:pt x="769" y="1572"/>
                  </a:cubicBezTo>
                  <a:cubicBezTo>
                    <a:pt x="769" y="1572"/>
                    <a:pt x="770" y="1572"/>
                    <a:pt x="775" y="1575"/>
                  </a:cubicBezTo>
                  <a:cubicBezTo>
                    <a:pt x="814" y="1571"/>
                    <a:pt x="861" y="1569"/>
                    <a:pt x="1085" y="1064"/>
                  </a:cubicBezTo>
                  <a:cubicBezTo>
                    <a:pt x="1221" y="1015"/>
                    <a:pt x="1483" y="918"/>
                    <a:pt x="1536" y="869"/>
                  </a:cubicBezTo>
                  <a:cubicBezTo>
                    <a:pt x="1556" y="854"/>
                    <a:pt x="1569" y="819"/>
                    <a:pt x="1563" y="794"/>
                  </a:cubicBezTo>
                  <a:cubicBezTo>
                    <a:pt x="1549" y="729"/>
                    <a:pt x="1480" y="695"/>
                    <a:pt x="1211" y="600"/>
                  </a:cubicBezTo>
                  <a:cubicBezTo>
                    <a:pt x="1160" y="580"/>
                    <a:pt x="1100" y="559"/>
                    <a:pt x="1072" y="547"/>
                  </a:cubicBezTo>
                  <a:cubicBezTo>
                    <a:pt x="1062" y="516"/>
                    <a:pt x="1044" y="446"/>
                    <a:pt x="1030" y="385"/>
                  </a:cubicBezTo>
                  <a:cubicBezTo>
                    <a:pt x="985" y="197"/>
                    <a:pt x="953" y="81"/>
                    <a:pt x="919" y="35"/>
                  </a:cubicBezTo>
                  <a:cubicBezTo>
                    <a:pt x="908" y="18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715;p73"/>
            <p:cNvSpPr/>
            <p:nvPr/>
          </p:nvSpPr>
          <p:spPr>
            <a:xfrm>
              <a:off x="4882538" y="1783751"/>
              <a:ext cx="37056" cy="37198"/>
            </a:xfrm>
            <a:custGeom>
              <a:avLst/>
              <a:gdLst/>
              <a:ahLst/>
              <a:cxnLst/>
              <a:rect l="l" t="t" r="r" b="b"/>
              <a:pathLst>
                <a:path w="1568" h="1574" extrusionOk="0">
                  <a:moveTo>
                    <a:pt x="837" y="202"/>
                  </a:moveTo>
                  <a:cubicBezTo>
                    <a:pt x="857" y="268"/>
                    <a:pt x="879" y="359"/>
                    <a:pt x="893" y="418"/>
                  </a:cubicBezTo>
                  <a:cubicBezTo>
                    <a:pt x="932" y="574"/>
                    <a:pt x="942" y="612"/>
                    <a:pt x="960" y="636"/>
                  </a:cubicBezTo>
                  <a:cubicBezTo>
                    <a:pt x="981" y="661"/>
                    <a:pt x="1009" y="674"/>
                    <a:pt x="1164" y="728"/>
                  </a:cubicBezTo>
                  <a:cubicBezTo>
                    <a:pt x="1216" y="748"/>
                    <a:pt x="1300" y="778"/>
                    <a:pt x="1362" y="804"/>
                  </a:cubicBezTo>
                  <a:cubicBezTo>
                    <a:pt x="1273" y="842"/>
                    <a:pt x="1133" y="897"/>
                    <a:pt x="1008" y="940"/>
                  </a:cubicBezTo>
                  <a:cubicBezTo>
                    <a:pt x="991" y="947"/>
                    <a:pt x="976" y="961"/>
                    <a:pt x="969" y="980"/>
                  </a:cubicBezTo>
                  <a:cubicBezTo>
                    <a:pt x="906" y="1123"/>
                    <a:pt x="828" y="1284"/>
                    <a:pt x="778" y="1375"/>
                  </a:cubicBezTo>
                  <a:cubicBezTo>
                    <a:pt x="743" y="1277"/>
                    <a:pt x="694" y="1106"/>
                    <a:pt x="656" y="954"/>
                  </a:cubicBezTo>
                  <a:cubicBezTo>
                    <a:pt x="652" y="926"/>
                    <a:pt x="628" y="907"/>
                    <a:pt x="603" y="902"/>
                  </a:cubicBezTo>
                  <a:cubicBezTo>
                    <a:pt x="457" y="876"/>
                    <a:pt x="288" y="837"/>
                    <a:pt x="197" y="811"/>
                  </a:cubicBezTo>
                  <a:cubicBezTo>
                    <a:pt x="294" y="757"/>
                    <a:pt x="478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2" y="289"/>
                    <a:pt x="837" y="202"/>
                  </a:cubicBezTo>
                  <a:close/>
                  <a:moveTo>
                    <a:pt x="854" y="0"/>
                  </a:moveTo>
                  <a:cubicBezTo>
                    <a:pt x="812" y="0"/>
                    <a:pt x="747" y="0"/>
                    <a:pt x="559" y="491"/>
                  </a:cubicBezTo>
                  <a:cubicBezTo>
                    <a:pt x="36" y="702"/>
                    <a:pt x="16" y="771"/>
                    <a:pt x="8" y="800"/>
                  </a:cubicBezTo>
                  <a:cubicBezTo>
                    <a:pt x="1" y="821"/>
                    <a:pt x="8" y="853"/>
                    <a:pt x="20" y="870"/>
                  </a:cubicBezTo>
                  <a:cubicBezTo>
                    <a:pt x="34" y="888"/>
                    <a:pt x="72" y="942"/>
                    <a:pt x="532" y="1030"/>
                  </a:cubicBezTo>
                  <a:cubicBezTo>
                    <a:pt x="669" y="1572"/>
                    <a:pt x="718" y="1572"/>
                    <a:pt x="768" y="1572"/>
                  </a:cubicBezTo>
                  <a:cubicBezTo>
                    <a:pt x="768" y="1572"/>
                    <a:pt x="771" y="1572"/>
                    <a:pt x="772" y="1573"/>
                  </a:cubicBezTo>
                  <a:cubicBezTo>
                    <a:pt x="814" y="1570"/>
                    <a:pt x="861" y="1569"/>
                    <a:pt x="1084" y="1064"/>
                  </a:cubicBezTo>
                  <a:cubicBezTo>
                    <a:pt x="1221" y="1015"/>
                    <a:pt x="1482" y="918"/>
                    <a:pt x="1537" y="869"/>
                  </a:cubicBezTo>
                  <a:cubicBezTo>
                    <a:pt x="1555" y="853"/>
                    <a:pt x="1568" y="818"/>
                    <a:pt x="1562" y="793"/>
                  </a:cubicBezTo>
                  <a:cubicBezTo>
                    <a:pt x="1548" y="728"/>
                    <a:pt x="1481" y="695"/>
                    <a:pt x="1210" y="598"/>
                  </a:cubicBezTo>
                  <a:cubicBezTo>
                    <a:pt x="1160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20" y="34"/>
                  </a:cubicBezTo>
                  <a:cubicBezTo>
                    <a:pt x="907" y="16"/>
                    <a:pt x="878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716;p73"/>
            <p:cNvSpPr/>
            <p:nvPr/>
          </p:nvSpPr>
          <p:spPr>
            <a:xfrm>
              <a:off x="4416015" y="1915146"/>
              <a:ext cx="22805" cy="22805"/>
            </a:xfrm>
            <a:custGeom>
              <a:avLst/>
              <a:gdLst/>
              <a:ahLst/>
              <a:cxnLst/>
              <a:rect l="l" t="t" r="r" b="b"/>
              <a:pathLst>
                <a:path w="965" h="965" extrusionOk="0">
                  <a:moveTo>
                    <a:pt x="484" y="138"/>
                  </a:moveTo>
                  <a:cubicBezTo>
                    <a:pt x="576" y="138"/>
                    <a:pt x="661" y="176"/>
                    <a:pt x="727" y="240"/>
                  </a:cubicBezTo>
                  <a:cubicBezTo>
                    <a:pt x="793" y="305"/>
                    <a:pt x="828" y="390"/>
                    <a:pt x="828" y="482"/>
                  </a:cubicBezTo>
                  <a:cubicBezTo>
                    <a:pt x="825" y="671"/>
                    <a:pt x="671" y="824"/>
                    <a:pt x="484" y="824"/>
                  </a:cubicBezTo>
                  <a:lnTo>
                    <a:pt x="484" y="894"/>
                  </a:lnTo>
                  <a:lnTo>
                    <a:pt x="482" y="824"/>
                  </a:lnTo>
                  <a:cubicBezTo>
                    <a:pt x="292" y="824"/>
                    <a:pt x="141" y="670"/>
                    <a:pt x="141" y="480"/>
                  </a:cubicBezTo>
                  <a:cubicBezTo>
                    <a:pt x="141" y="291"/>
                    <a:pt x="295" y="138"/>
                    <a:pt x="484" y="138"/>
                  </a:cubicBezTo>
                  <a:close/>
                  <a:moveTo>
                    <a:pt x="482" y="0"/>
                  </a:moveTo>
                  <a:cubicBezTo>
                    <a:pt x="218" y="0"/>
                    <a:pt x="2" y="215"/>
                    <a:pt x="0" y="480"/>
                  </a:cubicBezTo>
                  <a:cubicBezTo>
                    <a:pt x="0" y="745"/>
                    <a:pt x="214" y="963"/>
                    <a:pt x="480" y="964"/>
                  </a:cubicBezTo>
                  <a:lnTo>
                    <a:pt x="482" y="964"/>
                  </a:lnTo>
                  <a:cubicBezTo>
                    <a:pt x="747" y="964"/>
                    <a:pt x="964" y="748"/>
                    <a:pt x="964" y="484"/>
                  </a:cubicBezTo>
                  <a:cubicBezTo>
                    <a:pt x="964" y="354"/>
                    <a:pt x="915" y="233"/>
                    <a:pt x="824" y="142"/>
                  </a:cubicBezTo>
                  <a:cubicBezTo>
                    <a:pt x="734" y="51"/>
                    <a:pt x="61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17;p73"/>
            <p:cNvSpPr/>
            <p:nvPr/>
          </p:nvSpPr>
          <p:spPr>
            <a:xfrm>
              <a:off x="4243382" y="2058239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1"/>
                  </a:moveTo>
                  <a:cubicBezTo>
                    <a:pt x="575" y="141"/>
                    <a:pt x="662" y="176"/>
                    <a:pt x="728" y="242"/>
                  </a:cubicBezTo>
                  <a:cubicBezTo>
                    <a:pt x="793" y="308"/>
                    <a:pt x="828" y="393"/>
                    <a:pt x="828" y="485"/>
                  </a:cubicBezTo>
                  <a:cubicBezTo>
                    <a:pt x="826" y="674"/>
                    <a:pt x="672" y="827"/>
                    <a:pt x="484" y="827"/>
                  </a:cubicBezTo>
                  <a:lnTo>
                    <a:pt x="484" y="897"/>
                  </a:lnTo>
                  <a:lnTo>
                    <a:pt x="483" y="827"/>
                  </a:lnTo>
                  <a:cubicBezTo>
                    <a:pt x="293" y="827"/>
                    <a:pt x="140" y="673"/>
                    <a:pt x="140" y="483"/>
                  </a:cubicBezTo>
                  <a:cubicBezTo>
                    <a:pt x="140" y="294"/>
                    <a:pt x="295" y="141"/>
                    <a:pt x="484" y="141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0"/>
                  </a:cubicBezTo>
                  <a:cubicBezTo>
                    <a:pt x="0" y="746"/>
                    <a:pt x="215" y="963"/>
                    <a:pt x="481" y="964"/>
                  </a:cubicBezTo>
                  <a:lnTo>
                    <a:pt x="483" y="964"/>
                  </a:lnTo>
                  <a:cubicBezTo>
                    <a:pt x="748" y="964"/>
                    <a:pt x="965" y="750"/>
                    <a:pt x="965" y="485"/>
                  </a:cubicBezTo>
                  <a:cubicBezTo>
                    <a:pt x="965" y="354"/>
                    <a:pt x="916" y="233"/>
                    <a:pt x="825" y="142"/>
                  </a:cubicBezTo>
                  <a:cubicBezTo>
                    <a:pt x="735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18;p73"/>
            <p:cNvSpPr/>
            <p:nvPr/>
          </p:nvSpPr>
          <p:spPr>
            <a:xfrm>
              <a:off x="4869612" y="2001451"/>
              <a:ext cx="22805" cy="22829"/>
            </a:xfrm>
            <a:custGeom>
              <a:avLst/>
              <a:gdLst/>
              <a:ahLst/>
              <a:cxnLst/>
              <a:rect l="l" t="t" r="r" b="b"/>
              <a:pathLst>
                <a:path w="965" h="966" extrusionOk="0">
                  <a:moveTo>
                    <a:pt x="483" y="139"/>
                  </a:moveTo>
                  <a:cubicBezTo>
                    <a:pt x="576" y="139"/>
                    <a:pt x="661" y="176"/>
                    <a:pt x="726" y="242"/>
                  </a:cubicBezTo>
                  <a:cubicBezTo>
                    <a:pt x="792" y="306"/>
                    <a:pt x="827" y="392"/>
                    <a:pt x="827" y="483"/>
                  </a:cubicBezTo>
                  <a:cubicBezTo>
                    <a:pt x="824" y="672"/>
                    <a:pt x="670" y="825"/>
                    <a:pt x="483" y="825"/>
                  </a:cubicBezTo>
                  <a:lnTo>
                    <a:pt x="483" y="895"/>
                  </a:lnTo>
                  <a:lnTo>
                    <a:pt x="480" y="825"/>
                  </a:lnTo>
                  <a:cubicBezTo>
                    <a:pt x="291" y="825"/>
                    <a:pt x="139" y="671"/>
                    <a:pt x="139" y="481"/>
                  </a:cubicBezTo>
                  <a:cubicBezTo>
                    <a:pt x="139" y="292"/>
                    <a:pt x="294" y="139"/>
                    <a:pt x="483" y="139"/>
                  </a:cubicBezTo>
                  <a:close/>
                  <a:moveTo>
                    <a:pt x="483" y="0"/>
                  </a:moveTo>
                  <a:cubicBezTo>
                    <a:pt x="218" y="0"/>
                    <a:pt x="2" y="216"/>
                    <a:pt x="1" y="481"/>
                  </a:cubicBezTo>
                  <a:cubicBezTo>
                    <a:pt x="1" y="747"/>
                    <a:pt x="214" y="964"/>
                    <a:pt x="480" y="966"/>
                  </a:cubicBezTo>
                  <a:lnTo>
                    <a:pt x="483" y="966"/>
                  </a:lnTo>
                  <a:cubicBezTo>
                    <a:pt x="747" y="966"/>
                    <a:pt x="963" y="749"/>
                    <a:pt x="964" y="484"/>
                  </a:cubicBezTo>
                  <a:cubicBezTo>
                    <a:pt x="964" y="355"/>
                    <a:pt x="915" y="235"/>
                    <a:pt x="824" y="143"/>
                  </a:cubicBezTo>
                  <a:cubicBezTo>
                    <a:pt x="736" y="52"/>
                    <a:pt x="61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19;p73"/>
            <p:cNvSpPr/>
            <p:nvPr/>
          </p:nvSpPr>
          <p:spPr>
            <a:xfrm>
              <a:off x="4870675" y="1548138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0"/>
                  </a:moveTo>
                  <a:cubicBezTo>
                    <a:pt x="576" y="140"/>
                    <a:pt x="663" y="176"/>
                    <a:pt x="729" y="241"/>
                  </a:cubicBezTo>
                  <a:cubicBezTo>
                    <a:pt x="793" y="305"/>
                    <a:pt x="828" y="392"/>
                    <a:pt x="828" y="483"/>
                  </a:cubicBezTo>
                  <a:cubicBezTo>
                    <a:pt x="827" y="673"/>
                    <a:pt x="672" y="824"/>
                    <a:pt x="484" y="824"/>
                  </a:cubicBezTo>
                  <a:lnTo>
                    <a:pt x="484" y="895"/>
                  </a:lnTo>
                  <a:lnTo>
                    <a:pt x="483" y="824"/>
                  </a:lnTo>
                  <a:cubicBezTo>
                    <a:pt x="294" y="824"/>
                    <a:pt x="141" y="670"/>
                    <a:pt x="141" y="481"/>
                  </a:cubicBezTo>
                  <a:cubicBezTo>
                    <a:pt x="141" y="291"/>
                    <a:pt x="295" y="140"/>
                    <a:pt x="484" y="140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1"/>
                  </a:cubicBezTo>
                  <a:cubicBezTo>
                    <a:pt x="0" y="746"/>
                    <a:pt x="215" y="963"/>
                    <a:pt x="482" y="965"/>
                  </a:cubicBezTo>
                  <a:lnTo>
                    <a:pt x="483" y="965"/>
                  </a:lnTo>
                  <a:cubicBezTo>
                    <a:pt x="748" y="965"/>
                    <a:pt x="966" y="750"/>
                    <a:pt x="966" y="485"/>
                  </a:cubicBezTo>
                  <a:cubicBezTo>
                    <a:pt x="966" y="354"/>
                    <a:pt x="917" y="234"/>
                    <a:pt x="825" y="143"/>
                  </a:cubicBezTo>
                  <a:cubicBezTo>
                    <a:pt x="736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720;p73"/>
            <p:cNvSpPr/>
            <p:nvPr/>
          </p:nvSpPr>
          <p:spPr>
            <a:xfrm>
              <a:off x="4437000" y="1734478"/>
              <a:ext cx="33275" cy="26539"/>
            </a:xfrm>
            <a:custGeom>
              <a:avLst/>
              <a:gdLst/>
              <a:ahLst/>
              <a:cxnLst/>
              <a:rect l="l" t="t" r="r" b="b"/>
              <a:pathLst>
                <a:path w="1408" h="1123" extrusionOk="0">
                  <a:moveTo>
                    <a:pt x="969" y="1"/>
                  </a:moveTo>
                  <a:lnTo>
                    <a:pt x="1" y="545"/>
                  </a:lnTo>
                  <a:cubicBezTo>
                    <a:pt x="1" y="545"/>
                    <a:pt x="299" y="1027"/>
                    <a:pt x="419" y="1105"/>
                  </a:cubicBezTo>
                  <a:cubicBezTo>
                    <a:pt x="438" y="1117"/>
                    <a:pt x="467" y="1123"/>
                    <a:pt x="502" y="1123"/>
                  </a:cubicBezTo>
                  <a:cubicBezTo>
                    <a:pt x="686" y="1123"/>
                    <a:pt x="1048" y="971"/>
                    <a:pt x="1213" y="788"/>
                  </a:cubicBezTo>
                  <a:cubicBezTo>
                    <a:pt x="1408" y="56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721;p73"/>
            <p:cNvSpPr/>
            <p:nvPr/>
          </p:nvSpPr>
          <p:spPr>
            <a:xfrm>
              <a:off x="4435110" y="1732823"/>
              <a:ext cx="37198" cy="29871"/>
            </a:xfrm>
            <a:custGeom>
              <a:avLst/>
              <a:gdLst/>
              <a:ahLst/>
              <a:cxnLst/>
              <a:rect l="l" t="t" r="r" b="b"/>
              <a:pathLst>
                <a:path w="1574" h="1264" extrusionOk="0">
                  <a:moveTo>
                    <a:pt x="1049" y="0"/>
                  </a:moveTo>
                  <a:cubicBezTo>
                    <a:pt x="1034" y="0"/>
                    <a:pt x="1019" y="5"/>
                    <a:pt x="1006" y="14"/>
                  </a:cubicBezTo>
                  <a:cubicBezTo>
                    <a:pt x="977" y="38"/>
                    <a:pt x="971" y="82"/>
                    <a:pt x="995" y="113"/>
                  </a:cubicBezTo>
                  <a:cubicBezTo>
                    <a:pt x="1126" y="282"/>
                    <a:pt x="1361" y="677"/>
                    <a:pt x="1242" y="810"/>
                  </a:cubicBezTo>
                  <a:cubicBezTo>
                    <a:pt x="1079" y="992"/>
                    <a:pt x="720" y="1124"/>
                    <a:pt x="582" y="1124"/>
                  </a:cubicBezTo>
                  <a:cubicBezTo>
                    <a:pt x="561" y="1124"/>
                    <a:pt x="546" y="1122"/>
                    <a:pt x="536" y="1116"/>
                  </a:cubicBezTo>
                  <a:cubicBezTo>
                    <a:pt x="459" y="1067"/>
                    <a:pt x="253" y="759"/>
                    <a:pt x="141" y="578"/>
                  </a:cubicBezTo>
                  <a:cubicBezTo>
                    <a:pt x="127" y="557"/>
                    <a:pt x="104" y="545"/>
                    <a:pt x="81" y="545"/>
                  </a:cubicBezTo>
                  <a:cubicBezTo>
                    <a:pt x="68" y="545"/>
                    <a:pt x="56" y="549"/>
                    <a:pt x="44" y="556"/>
                  </a:cubicBezTo>
                  <a:cubicBezTo>
                    <a:pt x="10" y="577"/>
                    <a:pt x="1" y="619"/>
                    <a:pt x="22" y="653"/>
                  </a:cubicBezTo>
                  <a:cubicBezTo>
                    <a:pt x="73" y="734"/>
                    <a:pt x="336" y="1152"/>
                    <a:pt x="462" y="1232"/>
                  </a:cubicBezTo>
                  <a:cubicBezTo>
                    <a:pt x="493" y="1255"/>
                    <a:pt x="535" y="1263"/>
                    <a:pt x="586" y="1263"/>
                  </a:cubicBezTo>
                  <a:cubicBezTo>
                    <a:pt x="810" y="1263"/>
                    <a:pt x="1185" y="1083"/>
                    <a:pt x="1346" y="904"/>
                  </a:cubicBezTo>
                  <a:cubicBezTo>
                    <a:pt x="1573" y="647"/>
                    <a:pt x="1154" y="89"/>
                    <a:pt x="1105" y="27"/>
                  </a:cubicBezTo>
                  <a:cubicBezTo>
                    <a:pt x="1091" y="9"/>
                    <a:pt x="1070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22;p73"/>
            <p:cNvSpPr/>
            <p:nvPr/>
          </p:nvSpPr>
          <p:spPr>
            <a:xfrm>
              <a:off x="4329072" y="1614001"/>
              <a:ext cx="151012" cy="126836"/>
            </a:xfrm>
            <a:custGeom>
              <a:avLst/>
              <a:gdLst/>
              <a:ahLst/>
              <a:cxnLst/>
              <a:rect l="l" t="t" r="r" b="b"/>
              <a:pathLst>
                <a:path w="6390" h="5367" extrusionOk="0">
                  <a:moveTo>
                    <a:pt x="3746" y="0"/>
                  </a:moveTo>
                  <a:cubicBezTo>
                    <a:pt x="2867" y="0"/>
                    <a:pt x="1919" y="447"/>
                    <a:pt x="1325" y="1646"/>
                  </a:cubicBezTo>
                  <a:cubicBezTo>
                    <a:pt x="1" y="4314"/>
                    <a:pt x="3141" y="4372"/>
                    <a:pt x="3141" y="4372"/>
                  </a:cubicBezTo>
                  <a:cubicBezTo>
                    <a:pt x="3141" y="4372"/>
                    <a:pt x="3759" y="5347"/>
                    <a:pt x="3978" y="5366"/>
                  </a:cubicBezTo>
                  <a:cubicBezTo>
                    <a:pt x="3981" y="5367"/>
                    <a:pt x="3983" y="5367"/>
                    <a:pt x="3986" y="5367"/>
                  </a:cubicBezTo>
                  <a:cubicBezTo>
                    <a:pt x="4223" y="5367"/>
                    <a:pt x="5427" y="4468"/>
                    <a:pt x="5663" y="4269"/>
                  </a:cubicBezTo>
                  <a:cubicBezTo>
                    <a:pt x="5903" y="4067"/>
                    <a:pt x="5345" y="3600"/>
                    <a:pt x="5262" y="3261"/>
                  </a:cubicBezTo>
                  <a:cubicBezTo>
                    <a:pt x="5181" y="2920"/>
                    <a:pt x="6390" y="2225"/>
                    <a:pt x="5759" y="1044"/>
                  </a:cubicBezTo>
                  <a:cubicBezTo>
                    <a:pt x="5442" y="451"/>
                    <a:pt x="4629" y="0"/>
                    <a:pt x="3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23;p73"/>
            <p:cNvSpPr/>
            <p:nvPr/>
          </p:nvSpPr>
          <p:spPr>
            <a:xfrm>
              <a:off x="4398882" y="1670553"/>
              <a:ext cx="51542" cy="58538"/>
            </a:xfrm>
            <a:custGeom>
              <a:avLst/>
              <a:gdLst/>
              <a:ahLst/>
              <a:cxnLst/>
              <a:rect l="l" t="t" r="r" b="b"/>
              <a:pathLst>
                <a:path w="2181" h="2477" extrusionOk="0">
                  <a:moveTo>
                    <a:pt x="1360" y="473"/>
                  </a:moveTo>
                  <a:lnTo>
                    <a:pt x="1360" y="473"/>
                  </a:lnTo>
                  <a:cubicBezTo>
                    <a:pt x="1512" y="671"/>
                    <a:pt x="1576" y="861"/>
                    <a:pt x="1574" y="936"/>
                  </a:cubicBezTo>
                  <a:cubicBezTo>
                    <a:pt x="1562" y="927"/>
                    <a:pt x="1543" y="913"/>
                    <a:pt x="1520" y="889"/>
                  </a:cubicBezTo>
                  <a:cubicBezTo>
                    <a:pt x="1417" y="785"/>
                    <a:pt x="1365" y="622"/>
                    <a:pt x="1360" y="473"/>
                  </a:cubicBezTo>
                  <a:close/>
                  <a:moveTo>
                    <a:pt x="779" y="941"/>
                  </a:moveTo>
                  <a:lnTo>
                    <a:pt x="779" y="941"/>
                  </a:lnTo>
                  <a:cubicBezTo>
                    <a:pt x="847" y="1011"/>
                    <a:pt x="894" y="1081"/>
                    <a:pt x="911" y="1127"/>
                  </a:cubicBezTo>
                  <a:cubicBezTo>
                    <a:pt x="911" y="1127"/>
                    <a:pt x="909" y="1126"/>
                    <a:pt x="908" y="1126"/>
                  </a:cubicBezTo>
                  <a:cubicBezTo>
                    <a:pt x="853" y="1102"/>
                    <a:pt x="810" y="1036"/>
                    <a:pt x="779" y="941"/>
                  </a:cubicBezTo>
                  <a:close/>
                  <a:moveTo>
                    <a:pt x="1524" y="1"/>
                  </a:moveTo>
                  <a:cubicBezTo>
                    <a:pt x="1440" y="1"/>
                    <a:pt x="1366" y="39"/>
                    <a:pt x="1310" y="116"/>
                  </a:cubicBezTo>
                  <a:cubicBezTo>
                    <a:pt x="1298" y="134"/>
                    <a:pt x="1287" y="154"/>
                    <a:pt x="1275" y="176"/>
                  </a:cubicBezTo>
                  <a:cubicBezTo>
                    <a:pt x="1253" y="158"/>
                    <a:pt x="1232" y="139"/>
                    <a:pt x="1209" y="120"/>
                  </a:cubicBezTo>
                  <a:cubicBezTo>
                    <a:pt x="1114" y="42"/>
                    <a:pt x="1032" y="17"/>
                    <a:pt x="966" y="17"/>
                  </a:cubicBezTo>
                  <a:cubicBezTo>
                    <a:pt x="921" y="17"/>
                    <a:pt x="884" y="28"/>
                    <a:pt x="855" y="43"/>
                  </a:cubicBezTo>
                  <a:cubicBezTo>
                    <a:pt x="683" y="127"/>
                    <a:pt x="606" y="399"/>
                    <a:pt x="602" y="649"/>
                  </a:cubicBezTo>
                  <a:cubicBezTo>
                    <a:pt x="531" y="618"/>
                    <a:pt x="460" y="603"/>
                    <a:pt x="390" y="603"/>
                  </a:cubicBezTo>
                  <a:cubicBezTo>
                    <a:pt x="293" y="603"/>
                    <a:pt x="199" y="634"/>
                    <a:pt x="115" y="695"/>
                  </a:cubicBezTo>
                  <a:cubicBezTo>
                    <a:pt x="41" y="748"/>
                    <a:pt x="3" y="824"/>
                    <a:pt x="3" y="915"/>
                  </a:cubicBezTo>
                  <a:cubicBezTo>
                    <a:pt x="0" y="1418"/>
                    <a:pt x="1238" y="2358"/>
                    <a:pt x="1378" y="2463"/>
                  </a:cubicBezTo>
                  <a:cubicBezTo>
                    <a:pt x="1389" y="2473"/>
                    <a:pt x="1406" y="2477"/>
                    <a:pt x="1420" y="2477"/>
                  </a:cubicBezTo>
                  <a:cubicBezTo>
                    <a:pt x="1441" y="2477"/>
                    <a:pt x="1462" y="2468"/>
                    <a:pt x="1480" y="2454"/>
                  </a:cubicBezTo>
                  <a:cubicBezTo>
                    <a:pt x="1503" y="2424"/>
                    <a:pt x="1498" y="2379"/>
                    <a:pt x="1466" y="2356"/>
                  </a:cubicBezTo>
                  <a:cubicBezTo>
                    <a:pt x="1099" y="2081"/>
                    <a:pt x="146" y="1287"/>
                    <a:pt x="147" y="920"/>
                  </a:cubicBezTo>
                  <a:cubicBezTo>
                    <a:pt x="147" y="873"/>
                    <a:pt x="166" y="840"/>
                    <a:pt x="202" y="812"/>
                  </a:cubicBezTo>
                  <a:cubicBezTo>
                    <a:pt x="262" y="767"/>
                    <a:pt x="327" y="745"/>
                    <a:pt x="396" y="745"/>
                  </a:cubicBezTo>
                  <a:cubicBezTo>
                    <a:pt x="463" y="745"/>
                    <a:pt x="534" y="766"/>
                    <a:pt x="609" y="807"/>
                  </a:cubicBezTo>
                  <a:cubicBezTo>
                    <a:pt x="610" y="810"/>
                    <a:pt x="612" y="810"/>
                    <a:pt x="615" y="812"/>
                  </a:cubicBezTo>
                  <a:cubicBezTo>
                    <a:pt x="640" y="1039"/>
                    <a:pt x="727" y="1200"/>
                    <a:pt x="856" y="1256"/>
                  </a:cubicBezTo>
                  <a:cubicBezTo>
                    <a:pt x="894" y="1272"/>
                    <a:pt x="926" y="1278"/>
                    <a:pt x="951" y="1278"/>
                  </a:cubicBezTo>
                  <a:cubicBezTo>
                    <a:pt x="1004" y="1278"/>
                    <a:pt x="1032" y="1252"/>
                    <a:pt x="1045" y="1232"/>
                  </a:cubicBezTo>
                  <a:cubicBezTo>
                    <a:pt x="1120" y="1120"/>
                    <a:pt x="954" y="915"/>
                    <a:pt x="857" y="821"/>
                  </a:cubicBezTo>
                  <a:cubicBezTo>
                    <a:pt x="821" y="789"/>
                    <a:pt x="784" y="757"/>
                    <a:pt x="748" y="730"/>
                  </a:cubicBezTo>
                  <a:cubicBezTo>
                    <a:pt x="745" y="720"/>
                    <a:pt x="745" y="708"/>
                    <a:pt x="745" y="698"/>
                  </a:cubicBezTo>
                  <a:cubicBezTo>
                    <a:pt x="741" y="450"/>
                    <a:pt x="815" y="224"/>
                    <a:pt x="920" y="172"/>
                  </a:cubicBezTo>
                  <a:cubicBezTo>
                    <a:pt x="936" y="164"/>
                    <a:pt x="953" y="160"/>
                    <a:pt x="971" y="160"/>
                  </a:cubicBezTo>
                  <a:cubicBezTo>
                    <a:pt x="1015" y="160"/>
                    <a:pt x="1067" y="184"/>
                    <a:pt x="1124" y="231"/>
                  </a:cubicBezTo>
                  <a:cubicBezTo>
                    <a:pt x="1165" y="263"/>
                    <a:pt x="1201" y="295"/>
                    <a:pt x="1235" y="329"/>
                  </a:cubicBezTo>
                  <a:cubicBezTo>
                    <a:pt x="1201" y="544"/>
                    <a:pt x="1260" y="820"/>
                    <a:pt x="1424" y="988"/>
                  </a:cubicBezTo>
                  <a:cubicBezTo>
                    <a:pt x="1491" y="1057"/>
                    <a:pt x="1548" y="1090"/>
                    <a:pt x="1599" y="1090"/>
                  </a:cubicBezTo>
                  <a:cubicBezTo>
                    <a:pt x="1610" y="1090"/>
                    <a:pt x="1621" y="1088"/>
                    <a:pt x="1632" y="1085"/>
                  </a:cubicBezTo>
                  <a:cubicBezTo>
                    <a:pt x="1672" y="1072"/>
                    <a:pt x="1702" y="1037"/>
                    <a:pt x="1712" y="987"/>
                  </a:cubicBezTo>
                  <a:cubicBezTo>
                    <a:pt x="1738" y="854"/>
                    <a:pt x="1635" y="555"/>
                    <a:pt x="1386" y="285"/>
                  </a:cubicBezTo>
                  <a:cubicBezTo>
                    <a:pt x="1395" y="252"/>
                    <a:pt x="1409" y="222"/>
                    <a:pt x="1427" y="200"/>
                  </a:cubicBezTo>
                  <a:cubicBezTo>
                    <a:pt x="1447" y="172"/>
                    <a:pt x="1476" y="142"/>
                    <a:pt x="1528" y="142"/>
                  </a:cubicBezTo>
                  <a:cubicBezTo>
                    <a:pt x="1553" y="142"/>
                    <a:pt x="1584" y="149"/>
                    <a:pt x="1622" y="168"/>
                  </a:cubicBezTo>
                  <a:cubicBezTo>
                    <a:pt x="1884" y="295"/>
                    <a:pt x="2018" y="1390"/>
                    <a:pt x="2040" y="2049"/>
                  </a:cubicBezTo>
                  <a:cubicBezTo>
                    <a:pt x="2041" y="2088"/>
                    <a:pt x="2074" y="2115"/>
                    <a:pt x="2112" y="2116"/>
                  </a:cubicBezTo>
                  <a:cubicBezTo>
                    <a:pt x="2151" y="2115"/>
                    <a:pt x="2180" y="2083"/>
                    <a:pt x="2179" y="2045"/>
                  </a:cubicBezTo>
                  <a:cubicBezTo>
                    <a:pt x="2172" y="1860"/>
                    <a:pt x="2105" y="250"/>
                    <a:pt x="1682" y="41"/>
                  </a:cubicBezTo>
                  <a:cubicBezTo>
                    <a:pt x="1627" y="14"/>
                    <a:pt x="1573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24;p73"/>
            <p:cNvSpPr/>
            <p:nvPr/>
          </p:nvSpPr>
          <p:spPr>
            <a:xfrm>
              <a:off x="4412376" y="1706024"/>
              <a:ext cx="63831" cy="46154"/>
            </a:xfrm>
            <a:custGeom>
              <a:avLst/>
              <a:gdLst/>
              <a:ahLst/>
              <a:cxnLst/>
              <a:rect l="l" t="t" r="r" b="b"/>
              <a:pathLst>
                <a:path w="2701" h="1953" extrusionOk="0">
                  <a:moveTo>
                    <a:pt x="2031" y="1"/>
                  </a:moveTo>
                  <a:cubicBezTo>
                    <a:pt x="1837" y="1"/>
                    <a:pt x="84" y="1033"/>
                    <a:pt x="84" y="1033"/>
                  </a:cubicBezTo>
                  <a:cubicBezTo>
                    <a:pt x="0" y="1174"/>
                    <a:pt x="479" y="1886"/>
                    <a:pt x="627" y="1949"/>
                  </a:cubicBezTo>
                  <a:cubicBezTo>
                    <a:pt x="632" y="1952"/>
                    <a:pt x="639" y="1953"/>
                    <a:pt x="647" y="1953"/>
                  </a:cubicBezTo>
                  <a:cubicBezTo>
                    <a:pt x="876" y="1953"/>
                    <a:pt x="2294" y="1087"/>
                    <a:pt x="2493" y="904"/>
                  </a:cubicBezTo>
                  <a:cubicBezTo>
                    <a:pt x="2701" y="715"/>
                    <a:pt x="2142" y="70"/>
                    <a:pt x="2044" y="4"/>
                  </a:cubicBezTo>
                  <a:cubicBezTo>
                    <a:pt x="2041" y="2"/>
                    <a:pt x="2037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25;p73"/>
            <p:cNvSpPr/>
            <p:nvPr/>
          </p:nvSpPr>
          <p:spPr>
            <a:xfrm>
              <a:off x="4412305" y="1704347"/>
              <a:ext cx="61894" cy="49510"/>
            </a:xfrm>
            <a:custGeom>
              <a:avLst/>
              <a:gdLst/>
              <a:ahLst/>
              <a:cxnLst/>
              <a:rect l="l" t="t" r="r" b="b"/>
              <a:pathLst>
                <a:path w="2619" h="2095" extrusionOk="0">
                  <a:moveTo>
                    <a:pt x="2022" y="142"/>
                  </a:moveTo>
                  <a:cubicBezTo>
                    <a:pt x="2116" y="225"/>
                    <a:pt x="2456" y="626"/>
                    <a:pt x="2472" y="846"/>
                  </a:cubicBezTo>
                  <a:cubicBezTo>
                    <a:pt x="2475" y="900"/>
                    <a:pt x="2456" y="919"/>
                    <a:pt x="2448" y="925"/>
                  </a:cubicBezTo>
                  <a:cubicBezTo>
                    <a:pt x="2235" y="1118"/>
                    <a:pt x="855" y="1949"/>
                    <a:pt x="651" y="1956"/>
                  </a:cubicBezTo>
                  <a:cubicBezTo>
                    <a:pt x="511" y="1884"/>
                    <a:pt x="136" y="1284"/>
                    <a:pt x="145" y="1152"/>
                  </a:cubicBezTo>
                  <a:cubicBezTo>
                    <a:pt x="952" y="679"/>
                    <a:pt x="1859" y="177"/>
                    <a:pt x="2022" y="142"/>
                  </a:cubicBezTo>
                  <a:close/>
                  <a:moveTo>
                    <a:pt x="2035" y="0"/>
                  </a:moveTo>
                  <a:cubicBezTo>
                    <a:pt x="1831" y="0"/>
                    <a:pt x="348" y="870"/>
                    <a:pt x="52" y="1044"/>
                  </a:cubicBezTo>
                  <a:cubicBezTo>
                    <a:pt x="41" y="1051"/>
                    <a:pt x="33" y="1058"/>
                    <a:pt x="27" y="1068"/>
                  </a:cubicBezTo>
                  <a:cubicBezTo>
                    <a:pt x="0" y="1114"/>
                    <a:pt x="0" y="1176"/>
                    <a:pt x="28" y="1264"/>
                  </a:cubicBezTo>
                  <a:cubicBezTo>
                    <a:pt x="108" y="1513"/>
                    <a:pt x="446" y="2019"/>
                    <a:pt x="602" y="2085"/>
                  </a:cubicBezTo>
                  <a:cubicBezTo>
                    <a:pt x="616" y="2091"/>
                    <a:pt x="632" y="2095"/>
                    <a:pt x="650" y="2095"/>
                  </a:cubicBezTo>
                  <a:cubicBezTo>
                    <a:pt x="915" y="2095"/>
                    <a:pt x="2360" y="1194"/>
                    <a:pt x="2544" y="1026"/>
                  </a:cubicBezTo>
                  <a:cubicBezTo>
                    <a:pt x="2579" y="995"/>
                    <a:pt x="2618" y="935"/>
                    <a:pt x="2613" y="835"/>
                  </a:cubicBezTo>
                  <a:cubicBezTo>
                    <a:pt x="2592" y="546"/>
                    <a:pt x="2182" y="82"/>
                    <a:pt x="2088" y="16"/>
                  </a:cubicBezTo>
                  <a:cubicBezTo>
                    <a:pt x="2077" y="7"/>
                    <a:pt x="2049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26;p73"/>
            <p:cNvSpPr/>
            <p:nvPr/>
          </p:nvSpPr>
          <p:spPr>
            <a:xfrm>
              <a:off x="4415755" y="1711838"/>
              <a:ext cx="51401" cy="26516"/>
            </a:xfrm>
            <a:custGeom>
              <a:avLst/>
              <a:gdLst/>
              <a:ahLst/>
              <a:cxnLst/>
              <a:rect l="l" t="t" r="r" b="b"/>
              <a:pathLst>
                <a:path w="2175" h="1122" extrusionOk="0">
                  <a:moveTo>
                    <a:pt x="2094" y="0"/>
                  </a:moveTo>
                  <a:cubicBezTo>
                    <a:pt x="2084" y="0"/>
                    <a:pt x="2074" y="3"/>
                    <a:pt x="2064" y="7"/>
                  </a:cubicBezTo>
                  <a:lnTo>
                    <a:pt x="49" y="989"/>
                  </a:lnTo>
                  <a:cubicBezTo>
                    <a:pt x="16" y="1008"/>
                    <a:pt x="0" y="1047"/>
                    <a:pt x="18" y="1082"/>
                  </a:cubicBezTo>
                  <a:cubicBezTo>
                    <a:pt x="30" y="1107"/>
                    <a:pt x="55" y="1121"/>
                    <a:pt x="82" y="1121"/>
                  </a:cubicBezTo>
                  <a:cubicBezTo>
                    <a:pt x="91" y="1121"/>
                    <a:pt x="103" y="1118"/>
                    <a:pt x="111" y="1114"/>
                  </a:cubicBezTo>
                  <a:lnTo>
                    <a:pt x="2126" y="132"/>
                  </a:lnTo>
                  <a:cubicBezTo>
                    <a:pt x="2159" y="114"/>
                    <a:pt x="2175" y="75"/>
                    <a:pt x="2158" y="40"/>
                  </a:cubicBezTo>
                  <a:cubicBezTo>
                    <a:pt x="2145" y="15"/>
                    <a:pt x="212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27;p73"/>
            <p:cNvSpPr/>
            <p:nvPr/>
          </p:nvSpPr>
          <p:spPr>
            <a:xfrm>
              <a:off x="4420883" y="1629811"/>
              <a:ext cx="29706" cy="20797"/>
            </a:xfrm>
            <a:custGeom>
              <a:avLst/>
              <a:gdLst/>
              <a:ahLst/>
              <a:cxnLst/>
              <a:rect l="l" t="t" r="r" b="b"/>
              <a:pathLst>
                <a:path w="1257" h="880" extrusionOk="0">
                  <a:moveTo>
                    <a:pt x="227" y="1"/>
                  </a:moveTo>
                  <a:cubicBezTo>
                    <a:pt x="175" y="1"/>
                    <a:pt x="122" y="4"/>
                    <a:pt x="65" y="12"/>
                  </a:cubicBezTo>
                  <a:cubicBezTo>
                    <a:pt x="29" y="17"/>
                    <a:pt x="1" y="52"/>
                    <a:pt x="6" y="90"/>
                  </a:cubicBezTo>
                  <a:cubicBezTo>
                    <a:pt x="11" y="125"/>
                    <a:pt x="43" y="151"/>
                    <a:pt x="77" y="151"/>
                  </a:cubicBezTo>
                  <a:cubicBezTo>
                    <a:pt x="80" y="151"/>
                    <a:pt x="82" y="151"/>
                    <a:pt x="85" y="150"/>
                  </a:cubicBezTo>
                  <a:cubicBezTo>
                    <a:pt x="136" y="144"/>
                    <a:pt x="185" y="141"/>
                    <a:pt x="231" y="141"/>
                  </a:cubicBezTo>
                  <a:cubicBezTo>
                    <a:pt x="904" y="141"/>
                    <a:pt x="1107" y="799"/>
                    <a:pt x="1115" y="829"/>
                  </a:cubicBezTo>
                  <a:cubicBezTo>
                    <a:pt x="1123" y="860"/>
                    <a:pt x="1151" y="880"/>
                    <a:pt x="1181" y="880"/>
                  </a:cubicBezTo>
                  <a:cubicBezTo>
                    <a:pt x="1186" y="880"/>
                    <a:pt x="1193" y="880"/>
                    <a:pt x="1199" y="874"/>
                  </a:cubicBezTo>
                  <a:cubicBezTo>
                    <a:pt x="1235" y="863"/>
                    <a:pt x="1256" y="825"/>
                    <a:pt x="1247" y="789"/>
                  </a:cubicBezTo>
                  <a:cubicBezTo>
                    <a:pt x="1244" y="781"/>
                    <a:pt x="1003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28;p73"/>
            <p:cNvSpPr/>
            <p:nvPr/>
          </p:nvSpPr>
          <p:spPr>
            <a:xfrm>
              <a:off x="4419796" y="1718644"/>
              <a:ext cx="52299" cy="29777"/>
            </a:xfrm>
            <a:custGeom>
              <a:avLst/>
              <a:gdLst/>
              <a:ahLst/>
              <a:cxnLst/>
              <a:rect l="l" t="t" r="r" b="b"/>
              <a:pathLst>
                <a:path w="2213" h="1260" extrusionOk="0">
                  <a:moveTo>
                    <a:pt x="2132" y="0"/>
                  </a:moveTo>
                  <a:cubicBezTo>
                    <a:pt x="2121" y="0"/>
                    <a:pt x="2110" y="3"/>
                    <a:pt x="2099" y="10"/>
                  </a:cubicBezTo>
                  <a:lnTo>
                    <a:pt x="48" y="1128"/>
                  </a:lnTo>
                  <a:cubicBezTo>
                    <a:pt x="13" y="1148"/>
                    <a:pt x="0" y="1190"/>
                    <a:pt x="20" y="1223"/>
                  </a:cubicBezTo>
                  <a:cubicBezTo>
                    <a:pt x="33" y="1247"/>
                    <a:pt x="58" y="1260"/>
                    <a:pt x="82" y="1260"/>
                  </a:cubicBezTo>
                  <a:cubicBezTo>
                    <a:pt x="93" y="1260"/>
                    <a:pt x="104" y="1258"/>
                    <a:pt x="115" y="1251"/>
                  </a:cubicBezTo>
                  <a:lnTo>
                    <a:pt x="2165" y="132"/>
                  </a:lnTo>
                  <a:cubicBezTo>
                    <a:pt x="2200" y="112"/>
                    <a:pt x="2213" y="70"/>
                    <a:pt x="2193" y="38"/>
                  </a:cubicBezTo>
                  <a:cubicBezTo>
                    <a:pt x="2180" y="14"/>
                    <a:pt x="2156" y="0"/>
                    <a:pt x="2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29;p73"/>
            <p:cNvSpPr/>
            <p:nvPr/>
          </p:nvSpPr>
          <p:spPr>
            <a:xfrm>
              <a:off x="4371279" y="1593464"/>
              <a:ext cx="10965" cy="17441"/>
            </a:xfrm>
            <a:custGeom>
              <a:avLst/>
              <a:gdLst/>
              <a:ahLst/>
              <a:cxnLst/>
              <a:rect l="l" t="t" r="r" b="b"/>
              <a:pathLst>
                <a:path w="464" h="738" extrusionOk="0">
                  <a:moveTo>
                    <a:pt x="78" y="1"/>
                  </a:moveTo>
                  <a:cubicBezTo>
                    <a:pt x="68" y="1"/>
                    <a:pt x="58" y="3"/>
                    <a:pt x="49" y="8"/>
                  </a:cubicBezTo>
                  <a:cubicBezTo>
                    <a:pt x="15" y="26"/>
                    <a:pt x="1" y="67"/>
                    <a:pt x="18" y="102"/>
                  </a:cubicBezTo>
                  <a:lnTo>
                    <a:pt x="323" y="699"/>
                  </a:lnTo>
                  <a:cubicBezTo>
                    <a:pt x="336" y="723"/>
                    <a:pt x="360" y="737"/>
                    <a:pt x="385" y="737"/>
                  </a:cubicBezTo>
                  <a:cubicBezTo>
                    <a:pt x="395" y="737"/>
                    <a:pt x="406" y="736"/>
                    <a:pt x="416" y="729"/>
                  </a:cubicBezTo>
                  <a:cubicBezTo>
                    <a:pt x="450" y="712"/>
                    <a:pt x="464" y="671"/>
                    <a:pt x="446" y="636"/>
                  </a:cubicBezTo>
                  <a:lnTo>
                    <a:pt x="141" y="39"/>
                  </a:lnTo>
                  <a:cubicBezTo>
                    <a:pt x="128" y="15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30;p73"/>
            <p:cNvSpPr/>
            <p:nvPr/>
          </p:nvSpPr>
          <p:spPr>
            <a:xfrm>
              <a:off x="4405735" y="1584011"/>
              <a:ext cx="3781" cy="19190"/>
            </a:xfrm>
            <a:custGeom>
              <a:avLst/>
              <a:gdLst/>
              <a:ahLst/>
              <a:cxnLst/>
              <a:rect l="l" t="t" r="r" b="b"/>
              <a:pathLst>
                <a:path w="160" h="812" extrusionOk="0">
                  <a:moveTo>
                    <a:pt x="92" y="1"/>
                  </a:moveTo>
                  <a:cubicBezTo>
                    <a:pt x="54" y="1"/>
                    <a:pt x="22" y="30"/>
                    <a:pt x="19" y="70"/>
                  </a:cubicBezTo>
                  <a:lnTo>
                    <a:pt x="1" y="740"/>
                  </a:lnTo>
                  <a:cubicBezTo>
                    <a:pt x="1" y="778"/>
                    <a:pt x="30" y="810"/>
                    <a:pt x="68" y="812"/>
                  </a:cubicBezTo>
                  <a:lnTo>
                    <a:pt x="71" y="812"/>
                  </a:lnTo>
                  <a:cubicBezTo>
                    <a:pt x="109" y="812"/>
                    <a:pt x="138" y="782"/>
                    <a:pt x="141" y="743"/>
                  </a:cubicBezTo>
                  <a:lnTo>
                    <a:pt x="159" y="74"/>
                  </a:lnTo>
                  <a:cubicBezTo>
                    <a:pt x="159" y="34"/>
                    <a:pt x="130" y="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31;p73"/>
            <p:cNvSpPr/>
            <p:nvPr/>
          </p:nvSpPr>
          <p:spPr>
            <a:xfrm>
              <a:off x="4432959" y="1591432"/>
              <a:ext cx="13211" cy="18433"/>
            </a:xfrm>
            <a:custGeom>
              <a:avLst/>
              <a:gdLst/>
              <a:ahLst/>
              <a:cxnLst/>
              <a:rect l="l" t="t" r="r" b="b"/>
              <a:pathLst>
                <a:path w="559" h="780" extrusionOk="0">
                  <a:moveTo>
                    <a:pt x="481" y="0"/>
                  </a:moveTo>
                  <a:cubicBezTo>
                    <a:pt x="458" y="0"/>
                    <a:pt x="435" y="11"/>
                    <a:pt x="421" y="33"/>
                  </a:cubicBezTo>
                  <a:lnTo>
                    <a:pt x="20" y="673"/>
                  </a:lnTo>
                  <a:cubicBezTo>
                    <a:pt x="0" y="707"/>
                    <a:pt x="9" y="749"/>
                    <a:pt x="42" y="770"/>
                  </a:cubicBezTo>
                  <a:cubicBezTo>
                    <a:pt x="52" y="777"/>
                    <a:pt x="66" y="780"/>
                    <a:pt x="79" y="780"/>
                  </a:cubicBezTo>
                  <a:cubicBezTo>
                    <a:pt x="101" y="780"/>
                    <a:pt x="125" y="770"/>
                    <a:pt x="139" y="746"/>
                  </a:cubicBezTo>
                  <a:lnTo>
                    <a:pt x="540" y="106"/>
                  </a:lnTo>
                  <a:cubicBezTo>
                    <a:pt x="559" y="73"/>
                    <a:pt x="550" y="31"/>
                    <a:pt x="517" y="10"/>
                  </a:cubicBezTo>
                  <a:cubicBezTo>
                    <a:pt x="506" y="3"/>
                    <a:pt x="49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32;p73"/>
            <p:cNvSpPr/>
            <p:nvPr/>
          </p:nvSpPr>
          <p:spPr>
            <a:xfrm>
              <a:off x="4462098" y="1613174"/>
              <a:ext cx="20915" cy="10280"/>
            </a:xfrm>
            <a:custGeom>
              <a:avLst/>
              <a:gdLst/>
              <a:ahLst/>
              <a:cxnLst/>
              <a:rect l="l" t="t" r="r" b="b"/>
              <a:pathLst>
                <a:path w="885" h="435" extrusionOk="0">
                  <a:moveTo>
                    <a:pt x="806" y="1"/>
                  </a:moveTo>
                  <a:cubicBezTo>
                    <a:pt x="797" y="1"/>
                    <a:pt x="788" y="2"/>
                    <a:pt x="779" y="6"/>
                  </a:cubicBezTo>
                  <a:lnTo>
                    <a:pt x="52" y="300"/>
                  </a:lnTo>
                  <a:cubicBezTo>
                    <a:pt x="16" y="314"/>
                    <a:pt x="1" y="356"/>
                    <a:pt x="15" y="391"/>
                  </a:cubicBezTo>
                  <a:cubicBezTo>
                    <a:pt x="24" y="420"/>
                    <a:pt x="51" y="435"/>
                    <a:pt x="79" y="435"/>
                  </a:cubicBezTo>
                  <a:cubicBezTo>
                    <a:pt x="88" y="435"/>
                    <a:pt x="96" y="434"/>
                    <a:pt x="106" y="429"/>
                  </a:cubicBezTo>
                  <a:lnTo>
                    <a:pt x="831" y="135"/>
                  </a:lnTo>
                  <a:cubicBezTo>
                    <a:pt x="868" y="121"/>
                    <a:pt x="884" y="79"/>
                    <a:pt x="870" y="44"/>
                  </a:cubicBezTo>
                  <a:cubicBezTo>
                    <a:pt x="860" y="16"/>
                    <a:pt x="83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33;p73"/>
            <p:cNvSpPr/>
            <p:nvPr/>
          </p:nvSpPr>
          <p:spPr>
            <a:xfrm>
              <a:off x="4478522" y="1644793"/>
              <a:ext cx="19142" cy="3828"/>
            </a:xfrm>
            <a:custGeom>
              <a:avLst/>
              <a:gdLst/>
              <a:ahLst/>
              <a:cxnLst/>
              <a:rect l="l" t="t" r="r" b="b"/>
              <a:pathLst>
                <a:path w="810" h="162" extrusionOk="0">
                  <a:moveTo>
                    <a:pt x="72" y="0"/>
                  </a:moveTo>
                  <a:cubicBezTo>
                    <a:pt x="28" y="2"/>
                    <a:pt x="1" y="30"/>
                    <a:pt x="0" y="69"/>
                  </a:cubicBezTo>
                  <a:cubicBezTo>
                    <a:pt x="0" y="107"/>
                    <a:pt x="30" y="139"/>
                    <a:pt x="67" y="141"/>
                  </a:cubicBezTo>
                  <a:lnTo>
                    <a:pt x="738" y="162"/>
                  </a:lnTo>
                  <a:lnTo>
                    <a:pt x="739" y="162"/>
                  </a:lnTo>
                  <a:cubicBezTo>
                    <a:pt x="776" y="162"/>
                    <a:pt x="808" y="132"/>
                    <a:pt x="810" y="93"/>
                  </a:cubicBezTo>
                  <a:cubicBezTo>
                    <a:pt x="810" y="55"/>
                    <a:pt x="780" y="23"/>
                    <a:pt x="741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34;p73"/>
            <p:cNvSpPr/>
            <p:nvPr/>
          </p:nvSpPr>
          <p:spPr>
            <a:xfrm>
              <a:off x="4476632" y="1675657"/>
              <a:ext cx="18410" cy="8248"/>
            </a:xfrm>
            <a:custGeom>
              <a:avLst/>
              <a:gdLst/>
              <a:ahLst/>
              <a:cxnLst/>
              <a:rect l="l" t="t" r="r" b="b"/>
              <a:pathLst>
                <a:path w="779" h="349" extrusionOk="0">
                  <a:moveTo>
                    <a:pt x="81" y="0"/>
                  </a:moveTo>
                  <a:cubicBezTo>
                    <a:pt x="52" y="0"/>
                    <a:pt x="23" y="19"/>
                    <a:pt x="13" y="48"/>
                  </a:cubicBezTo>
                  <a:cubicBezTo>
                    <a:pt x="0" y="83"/>
                    <a:pt x="20" y="123"/>
                    <a:pt x="56" y="135"/>
                  </a:cubicBezTo>
                  <a:lnTo>
                    <a:pt x="679" y="344"/>
                  </a:lnTo>
                  <a:cubicBezTo>
                    <a:pt x="688" y="346"/>
                    <a:pt x="695" y="349"/>
                    <a:pt x="702" y="349"/>
                  </a:cubicBezTo>
                  <a:cubicBezTo>
                    <a:pt x="732" y="349"/>
                    <a:pt x="758" y="330"/>
                    <a:pt x="767" y="301"/>
                  </a:cubicBezTo>
                  <a:cubicBezTo>
                    <a:pt x="779" y="266"/>
                    <a:pt x="760" y="225"/>
                    <a:pt x="723" y="212"/>
                  </a:cubicBezTo>
                  <a:lnTo>
                    <a:pt x="101" y="3"/>
                  </a:ln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35;p73"/>
            <p:cNvSpPr/>
            <p:nvPr/>
          </p:nvSpPr>
          <p:spPr>
            <a:xfrm>
              <a:off x="4371515" y="1719093"/>
              <a:ext cx="7255" cy="21175"/>
            </a:xfrm>
            <a:custGeom>
              <a:avLst/>
              <a:gdLst/>
              <a:ahLst/>
              <a:cxnLst/>
              <a:rect l="l" t="t" r="r" b="b"/>
              <a:pathLst>
                <a:path w="307" h="896" extrusionOk="0">
                  <a:moveTo>
                    <a:pt x="232" y="1"/>
                  </a:moveTo>
                  <a:cubicBezTo>
                    <a:pt x="199" y="1"/>
                    <a:pt x="168" y="23"/>
                    <a:pt x="162" y="57"/>
                  </a:cubicBezTo>
                  <a:lnTo>
                    <a:pt x="8" y="811"/>
                  </a:lnTo>
                  <a:cubicBezTo>
                    <a:pt x="1" y="849"/>
                    <a:pt x="26" y="886"/>
                    <a:pt x="62" y="893"/>
                  </a:cubicBezTo>
                  <a:cubicBezTo>
                    <a:pt x="68" y="896"/>
                    <a:pt x="71" y="896"/>
                    <a:pt x="76" y="896"/>
                  </a:cubicBezTo>
                  <a:cubicBezTo>
                    <a:pt x="109" y="896"/>
                    <a:pt x="138" y="872"/>
                    <a:pt x="145" y="840"/>
                  </a:cubicBezTo>
                  <a:lnTo>
                    <a:pt x="299" y="85"/>
                  </a:lnTo>
                  <a:cubicBezTo>
                    <a:pt x="306" y="47"/>
                    <a:pt x="284" y="9"/>
                    <a:pt x="245" y="2"/>
                  </a:cubicBezTo>
                  <a:cubicBezTo>
                    <a:pt x="240" y="1"/>
                    <a:pt x="23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36;p73"/>
            <p:cNvSpPr/>
            <p:nvPr/>
          </p:nvSpPr>
          <p:spPr>
            <a:xfrm>
              <a:off x="4337131" y="1711200"/>
              <a:ext cx="18126" cy="13518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689" y="0"/>
                  </a:moveTo>
                  <a:cubicBezTo>
                    <a:pt x="675" y="0"/>
                    <a:pt x="660" y="4"/>
                    <a:pt x="648" y="13"/>
                  </a:cubicBezTo>
                  <a:lnTo>
                    <a:pt x="39" y="445"/>
                  </a:lnTo>
                  <a:cubicBezTo>
                    <a:pt x="9" y="466"/>
                    <a:pt x="1" y="510"/>
                    <a:pt x="23" y="542"/>
                  </a:cubicBezTo>
                  <a:cubicBezTo>
                    <a:pt x="36" y="560"/>
                    <a:pt x="58" y="572"/>
                    <a:pt x="79" y="572"/>
                  </a:cubicBezTo>
                  <a:cubicBezTo>
                    <a:pt x="93" y="572"/>
                    <a:pt x="107" y="567"/>
                    <a:pt x="120" y="558"/>
                  </a:cubicBezTo>
                  <a:lnTo>
                    <a:pt x="729" y="125"/>
                  </a:lnTo>
                  <a:cubicBezTo>
                    <a:pt x="758" y="104"/>
                    <a:pt x="767" y="61"/>
                    <a:pt x="744" y="30"/>
                  </a:cubicBezTo>
                  <a:cubicBezTo>
                    <a:pt x="732" y="10"/>
                    <a:pt x="710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37;p73"/>
            <p:cNvSpPr/>
            <p:nvPr/>
          </p:nvSpPr>
          <p:spPr>
            <a:xfrm>
              <a:off x="4324535" y="1679722"/>
              <a:ext cx="24034" cy="5506"/>
            </a:xfrm>
            <a:custGeom>
              <a:avLst/>
              <a:gdLst/>
              <a:ahLst/>
              <a:cxnLst/>
              <a:rect l="l" t="t" r="r" b="b"/>
              <a:pathLst>
                <a:path w="1017" h="233" extrusionOk="0">
                  <a:moveTo>
                    <a:pt x="942" y="1"/>
                  </a:moveTo>
                  <a:cubicBezTo>
                    <a:pt x="940" y="1"/>
                    <a:pt x="937" y="1"/>
                    <a:pt x="935" y="1"/>
                  </a:cubicBezTo>
                  <a:lnTo>
                    <a:pt x="65" y="92"/>
                  </a:lnTo>
                  <a:cubicBezTo>
                    <a:pt x="29" y="97"/>
                    <a:pt x="1" y="130"/>
                    <a:pt x="3" y="170"/>
                  </a:cubicBezTo>
                  <a:cubicBezTo>
                    <a:pt x="8" y="206"/>
                    <a:pt x="37" y="233"/>
                    <a:pt x="72" y="233"/>
                  </a:cubicBezTo>
                  <a:cubicBezTo>
                    <a:pt x="74" y="233"/>
                    <a:pt x="78" y="233"/>
                    <a:pt x="81" y="230"/>
                  </a:cubicBezTo>
                  <a:lnTo>
                    <a:pt x="950" y="139"/>
                  </a:lnTo>
                  <a:cubicBezTo>
                    <a:pt x="988" y="134"/>
                    <a:pt x="1016" y="101"/>
                    <a:pt x="1012" y="62"/>
                  </a:cubicBezTo>
                  <a:cubicBezTo>
                    <a:pt x="1007" y="27"/>
                    <a:pt x="97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38;p73"/>
            <p:cNvSpPr/>
            <p:nvPr/>
          </p:nvSpPr>
          <p:spPr>
            <a:xfrm>
              <a:off x="4324700" y="1639642"/>
              <a:ext cx="25098" cy="8791"/>
            </a:xfrm>
            <a:custGeom>
              <a:avLst/>
              <a:gdLst/>
              <a:ahLst/>
              <a:cxnLst/>
              <a:rect l="l" t="t" r="r" b="b"/>
              <a:pathLst>
                <a:path w="1062" h="372" extrusionOk="0">
                  <a:moveTo>
                    <a:pt x="76" y="0"/>
                  </a:moveTo>
                  <a:cubicBezTo>
                    <a:pt x="45" y="0"/>
                    <a:pt x="16" y="22"/>
                    <a:pt x="9" y="53"/>
                  </a:cubicBezTo>
                  <a:cubicBezTo>
                    <a:pt x="1" y="89"/>
                    <a:pt x="23" y="129"/>
                    <a:pt x="60" y="137"/>
                  </a:cubicBezTo>
                  <a:lnTo>
                    <a:pt x="969" y="369"/>
                  </a:lnTo>
                  <a:cubicBezTo>
                    <a:pt x="974" y="371"/>
                    <a:pt x="981" y="371"/>
                    <a:pt x="986" y="371"/>
                  </a:cubicBezTo>
                  <a:cubicBezTo>
                    <a:pt x="1018" y="371"/>
                    <a:pt x="1046" y="350"/>
                    <a:pt x="1053" y="318"/>
                  </a:cubicBezTo>
                  <a:cubicBezTo>
                    <a:pt x="1061" y="282"/>
                    <a:pt x="1039" y="242"/>
                    <a:pt x="1002" y="234"/>
                  </a:cubicBezTo>
                  <a:lnTo>
                    <a:pt x="93" y="2"/>
                  </a:lnTo>
                  <a:cubicBezTo>
                    <a:pt x="88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39;p73"/>
            <p:cNvSpPr/>
            <p:nvPr/>
          </p:nvSpPr>
          <p:spPr>
            <a:xfrm>
              <a:off x="4347411" y="1609700"/>
              <a:ext cx="20584" cy="19001"/>
            </a:xfrm>
            <a:custGeom>
              <a:avLst/>
              <a:gdLst/>
              <a:ahLst/>
              <a:cxnLst/>
              <a:rect l="l" t="t" r="r" b="b"/>
              <a:pathLst>
                <a:path w="871" h="804" extrusionOk="0">
                  <a:moveTo>
                    <a:pt x="77" y="0"/>
                  </a:moveTo>
                  <a:cubicBezTo>
                    <a:pt x="59" y="0"/>
                    <a:pt x="40" y="8"/>
                    <a:pt x="27" y="22"/>
                  </a:cubicBezTo>
                  <a:cubicBezTo>
                    <a:pt x="1" y="50"/>
                    <a:pt x="2" y="95"/>
                    <a:pt x="30" y="120"/>
                  </a:cubicBezTo>
                  <a:lnTo>
                    <a:pt x="746" y="784"/>
                  </a:lnTo>
                  <a:cubicBezTo>
                    <a:pt x="760" y="797"/>
                    <a:pt x="775" y="804"/>
                    <a:pt x="793" y="804"/>
                  </a:cubicBezTo>
                  <a:cubicBezTo>
                    <a:pt x="813" y="804"/>
                    <a:pt x="830" y="797"/>
                    <a:pt x="844" y="780"/>
                  </a:cubicBezTo>
                  <a:cubicBezTo>
                    <a:pt x="871" y="752"/>
                    <a:pt x="869" y="708"/>
                    <a:pt x="841" y="682"/>
                  </a:cubicBezTo>
                  <a:lnTo>
                    <a:pt x="126" y="19"/>
                  </a:lnTo>
                  <a:cubicBezTo>
                    <a:pt x="112" y="7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40;p73"/>
            <p:cNvSpPr/>
            <p:nvPr/>
          </p:nvSpPr>
          <p:spPr>
            <a:xfrm>
              <a:off x="4226225" y="1810739"/>
              <a:ext cx="38852" cy="74844"/>
            </a:xfrm>
            <a:custGeom>
              <a:avLst/>
              <a:gdLst/>
              <a:ahLst/>
              <a:cxnLst/>
              <a:rect l="l" t="t" r="r" b="b"/>
              <a:pathLst>
                <a:path w="1644" h="3167" extrusionOk="0">
                  <a:moveTo>
                    <a:pt x="1259" y="155"/>
                  </a:moveTo>
                  <a:lnTo>
                    <a:pt x="1496" y="2815"/>
                  </a:lnTo>
                  <a:lnTo>
                    <a:pt x="722" y="3013"/>
                  </a:lnTo>
                  <a:lnTo>
                    <a:pt x="161" y="396"/>
                  </a:lnTo>
                  <a:lnTo>
                    <a:pt x="1259" y="155"/>
                  </a:lnTo>
                  <a:close/>
                  <a:moveTo>
                    <a:pt x="1321" y="1"/>
                  </a:moveTo>
                  <a:cubicBezTo>
                    <a:pt x="1316" y="1"/>
                    <a:pt x="1311" y="1"/>
                    <a:pt x="1307" y="2"/>
                  </a:cubicBezTo>
                  <a:lnTo>
                    <a:pt x="63" y="275"/>
                  </a:lnTo>
                  <a:cubicBezTo>
                    <a:pt x="25" y="284"/>
                    <a:pt x="1" y="322"/>
                    <a:pt x="9" y="358"/>
                  </a:cubicBezTo>
                  <a:lnTo>
                    <a:pt x="600" y="3114"/>
                  </a:lnTo>
                  <a:cubicBezTo>
                    <a:pt x="604" y="3130"/>
                    <a:pt x="617" y="3146"/>
                    <a:pt x="632" y="3157"/>
                  </a:cubicBezTo>
                  <a:cubicBezTo>
                    <a:pt x="642" y="3164"/>
                    <a:pt x="656" y="3167"/>
                    <a:pt x="669" y="3167"/>
                  </a:cubicBezTo>
                  <a:lnTo>
                    <a:pt x="687" y="3167"/>
                  </a:lnTo>
                  <a:lnTo>
                    <a:pt x="1588" y="2935"/>
                  </a:lnTo>
                  <a:cubicBezTo>
                    <a:pt x="1621" y="2927"/>
                    <a:pt x="1644" y="2896"/>
                    <a:pt x="1641" y="2862"/>
                  </a:cubicBezTo>
                  <a:lnTo>
                    <a:pt x="1391" y="65"/>
                  </a:lnTo>
                  <a:cubicBezTo>
                    <a:pt x="1390" y="44"/>
                    <a:pt x="1379" y="27"/>
                    <a:pt x="1363" y="14"/>
                  </a:cubicBezTo>
                  <a:cubicBezTo>
                    <a:pt x="1351" y="5"/>
                    <a:pt x="1336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41;p73"/>
            <p:cNvSpPr/>
            <p:nvPr/>
          </p:nvSpPr>
          <p:spPr>
            <a:xfrm>
              <a:off x="4240333" y="1888394"/>
              <a:ext cx="35567" cy="33227"/>
            </a:xfrm>
            <a:custGeom>
              <a:avLst/>
              <a:gdLst/>
              <a:ahLst/>
              <a:cxnLst/>
              <a:rect l="l" t="t" r="r" b="b"/>
              <a:pathLst>
                <a:path w="1505" h="1406" extrusionOk="0">
                  <a:moveTo>
                    <a:pt x="728" y="143"/>
                  </a:moveTo>
                  <a:cubicBezTo>
                    <a:pt x="777" y="143"/>
                    <a:pt x="826" y="147"/>
                    <a:pt x="873" y="161"/>
                  </a:cubicBezTo>
                  <a:cubicBezTo>
                    <a:pt x="1173" y="241"/>
                    <a:pt x="1353" y="550"/>
                    <a:pt x="1271" y="849"/>
                  </a:cubicBezTo>
                  <a:cubicBezTo>
                    <a:pt x="1207" y="1094"/>
                    <a:pt x="984" y="1267"/>
                    <a:pt x="730" y="1267"/>
                  </a:cubicBezTo>
                  <a:cubicBezTo>
                    <a:pt x="680" y="1267"/>
                    <a:pt x="631" y="1260"/>
                    <a:pt x="584" y="1247"/>
                  </a:cubicBezTo>
                  <a:cubicBezTo>
                    <a:pt x="438" y="1209"/>
                    <a:pt x="317" y="1115"/>
                    <a:pt x="241" y="986"/>
                  </a:cubicBezTo>
                  <a:cubicBezTo>
                    <a:pt x="167" y="856"/>
                    <a:pt x="147" y="706"/>
                    <a:pt x="185" y="560"/>
                  </a:cubicBezTo>
                  <a:cubicBezTo>
                    <a:pt x="251" y="314"/>
                    <a:pt x="473" y="143"/>
                    <a:pt x="728" y="143"/>
                  </a:cubicBezTo>
                  <a:close/>
                  <a:moveTo>
                    <a:pt x="725" y="0"/>
                  </a:moveTo>
                  <a:cubicBezTo>
                    <a:pt x="410" y="0"/>
                    <a:pt x="132" y="215"/>
                    <a:pt x="49" y="522"/>
                  </a:cubicBezTo>
                  <a:cubicBezTo>
                    <a:pt x="0" y="704"/>
                    <a:pt x="27" y="891"/>
                    <a:pt x="119" y="1055"/>
                  </a:cubicBezTo>
                  <a:cubicBezTo>
                    <a:pt x="213" y="1215"/>
                    <a:pt x="365" y="1332"/>
                    <a:pt x="546" y="1381"/>
                  </a:cubicBezTo>
                  <a:cubicBezTo>
                    <a:pt x="605" y="1396"/>
                    <a:pt x="666" y="1406"/>
                    <a:pt x="728" y="1406"/>
                  </a:cubicBezTo>
                  <a:cubicBezTo>
                    <a:pt x="1045" y="1406"/>
                    <a:pt x="1322" y="1191"/>
                    <a:pt x="1404" y="884"/>
                  </a:cubicBezTo>
                  <a:cubicBezTo>
                    <a:pt x="1504" y="511"/>
                    <a:pt x="1282" y="125"/>
                    <a:pt x="908" y="25"/>
                  </a:cubicBezTo>
                  <a:cubicBezTo>
                    <a:pt x="849" y="9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42;p73"/>
            <p:cNvSpPr/>
            <p:nvPr/>
          </p:nvSpPr>
          <p:spPr>
            <a:xfrm>
              <a:off x="4283887" y="2288653"/>
              <a:ext cx="46887" cy="32471"/>
            </a:xfrm>
            <a:custGeom>
              <a:avLst/>
              <a:gdLst/>
              <a:ahLst/>
              <a:cxnLst/>
              <a:rect l="l" t="t" r="r" b="b"/>
              <a:pathLst>
                <a:path w="1984" h="1374" extrusionOk="0">
                  <a:moveTo>
                    <a:pt x="662" y="0"/>
                  </a:moveTo>
                  <a:cubicBezTo>
                    <a:pt x="614" y="0"/>
                    <a:pt x="563" y="15"/>
                    <a:pt x="510" y="49"/>
                  </a:cubicBezTo>
                  <a:cubicBezTo>
                    <a:pt x="1" y="372"/>
                    <a:pt x="549" y="1146"/>
                    <a:pt x="549" y="1146"/>
                  </a:cubicBezTo>
                  <a:cubicBezTo>
                    <a:pt x="674" y="1309"/>
                    <a:pt x="817" y="1374"/>
                    <a:pt x="960" y="1374"/>
                  </a:cubicBezTo>
                  <a:cubicBezTo>
                    <a:pt x="1470" y="1374"/>
                    <a:pt x="1984" y="546"/>
                    <a:pt x="1702" y="352"/>
                  </a:cubicBezTo>
                  <a:cubicBezTo>
                    <a:pt x="1649" y="315"/>
                    <a:pt x="1591" y="299"/>
                    <a:pt x="1532" y="299"/>
                  </a:cubicBezTo>
                  <a:cubicBezTo>
                    <a:pt x="1372" y="299"/>
                    <a:pt x="1201" y="413"/>
                    <a:pt x="1077" y="544"/>
                  </a:cubicBezTo>
                  <a:lnTo>
                    <a:pt x="1077" y="544"/>
                  </a:lnTo>
                  <a:cubicBezTo>
                    <a:pt x="1024" y="288"/>
                    <a:pt x="872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43;p73"/>
            <p:cNvSpPr/>
            <p:nvPr/>
          </p:nvSpPr>
          <p:spPr>
            <a:xfrm>
              <a:off x="4287598" y="2287022"/>
              <a:ext cx="40672" cy="35780"/>
            </a:xfrm>
            <a:custGeom>
              <a:avLst/>
              <a:gdLst/>
              <a:ahLst/>
              <a:cxnLst/>
              <a:rect l="l" t="t" r="r" b="b"/>
              <a:pathLst>
                <a:path w="1721" h="1514" extrusionOk="0">
                  <a:moveTo>
                    <a:pt x="871" y="787"/>
                  </a:moveTo>
                  <a:cubicBezTo>
                    <a:pt x="871" y="863"/>
                    <a:pt x="857" y="911"/>
                    <a:pt x="840" y="927"/>
                  </a:cubicBezTo>
                  <a:cubicBezTo>
                    <a:pt x="835" y="927"/>
                    <a:pt x="824" y="926"/>
                    <a:pt x="813" y="925"/>
                  </a:cubicBezTo>
                  <a:cubicBezTo>
                    <a:pt x="809" y="911"/>
                    <a:pt x="824" y="857"/>
                    <a:pt x="871" y="787"/>
                  </a:cubicBezTo>
                  <a:close/>
                  <a:moveTo>
                    <a:pt x="504" y="140"/>
                  </a:moveTo>
                  <a:cubicBezTo>
                    <a:pt x="657" y="140"/>
                    <a:pt x="788" y="368"/>
                    <a:pt x="842" y="598"/>
                  </a:cubicBezTo>
                  <a:cubicBezTo>
                    <a:pt x="748" y="704"/>
                    <a:pt x="659" y="846"/>
                    <a:pt x="674" y="948"/>
                  </a:cubicBezTo>
                  <a:cubicBezTo>
                    <a:pt x="681" y="989"/>
                    <a:pt x="702" y="1020"/>
                    <a:pt x="736" y="1040"/>
                  </a:cubicBezTo>
                  <a:cubicBezTo>
                    <a:pt x="772" y="1059"/>
                    <a:pt x="806" y="1069"/>
                    <a:pt x="840" y="1069"/>
                  </a:cubicBezTo>
                  <a:cubicBezTo>
                    <a:pt x="883" y="1069"/>
                    <a:pt x="925" y="1048"/>
                    <a:pt x="953" y="1013"/>
                  </a:cubicBezTo>
                  <a:cubicBezTo>
                    <a:pt x="1030" y="920"/>
                    <a:pt x="1012" y="739"/>
                    <a:pt x="995" y="638"/>
                  </a:cubicBezTo>
                  <a:cubicBezTo>
                    <a:pt x="1122" y="513"/>
                    <a:pt x="1259" y="441"/>
                    <a:pt x="1375" y="441"/>
                  </a:cubicBezTo>
                  <a:cubicBezTo>
                    <a:pt x="1423" y="441"/>
                    <a:pt x="1468" y="453"/>
                    <a:pt x="1506" y="480"/>
                  </a:cubicBezTo>
                  <a:cubicBezTo>
                    <a:pt x="1585" y="535"/>
                    <a:pt x="1551" y="671"/>
                    <a:pt x="1534" y="727"/>
                  </a:cubicBezTo>
                  <a:cubicBezTo>
                    <a:pt x="1439" y="1027"/>
                    <a:pt x="1101" y="1375"/>
                    <a:pt x="802" y="1375"/>
                  </a:cubicBezTo>
                  <a:cubicBezTo>
                    <a:pt x="667" y="1375"/>
                    <a:pt x="548" y="1306"/>
                    <a:pt x="448" y="1176"/>
                  </a:cubicBezTo>
                  <a:cubicBezTo>
                    <a:pt x="447" y="1173"/>
                    <a:pt x="149" y="751"/>
                    <a:pt x="215" y="428"/>
                  </a:cubicBezTo>
                  <a:cubicBezTo>
                    <a:pt x="236" y="320"/>
                    <a:pt x="294" y="240"/>
                    <a:pt x="391" y="178"/>
                  </a:cubicBezTo>
                  <a:cubicBezTo>
                    <a:pt x="429" y="152"/>
                    <a:pt x="468" y="140"/>
                    <a:pt x="504" y="140"/>
                  </a:cubicBezTo>
                  <a:close/>
                  <a:moveTo>
                    <a:pt x="504" y="0"/>
                  </a:moveTo>
                  <a:cubicBezTo>
                    <a:pt x="441" y="0"/>
                    <a:pt x="378" y="21"/>
                    <a:pt x="315" y="59"/>
                  </a:cubicBezTo>
                  <a:cubicBezTo>
                    <a:pt x="184" y="142"/>
                    <a:pt x="105" y="255"/>
                    <a:pt x="76" y="400"/>
                  </a:cubicBezTo>
                  <a:cubicBezTo>
                    <a:pt x="1" y="780"/>
                    <a:pt x="321" y="1238"/>
                    <a:pt x="336" y="1259"/>
                  </a:cubicBezTo>
                  <a:cubicBezTo>
                    <a:pt x="464" y="1426"/>
                    <a:pt x="625" y="1514"/>
                    <a:pt x="802" y="1514"/>
                  </a:cubicBezTo>
                  <a:cubicBezTo>
                    <a:pt x="1174" y="1514"/>
                    <a:pt x="1557" y="1121"/>
                    <a:pt x="1663" y="768"/>
                  </a:cubicBezTo>
                  <a:cubicBezTo>
                    <a:pt x="1721" y="585"/>
                    <a:pt x="1691" y="438"/>
                    <a:pt x="1583" y="365"/>
                  </a:cubicBezTo>
                  <a:cubicBezTo>
                    <a:pt x="1522" y="320"/>
                    <a:pt x="1451" y="300"/>
                    <a:pt x="1374" y="300"/>
                  </a:cubicBezTo>
                  <a:cubicBezTo>
                    <a:pt x="1209" y="300"/>
                    <a:pt x="1057" y="397"/>
                    <a:pt x="956" y="483"/>
                  </a:cubicBezTo>
                  <a:cubicBezTo>
                    <a:pt x="879" y="227"/>
                    <a:pt x="720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44;p73"/>
            <p:cNvSpPr/>
            <p:nvPr/>
          </p:nvSpPr>
          <p:spPr>
            <a:xfrm>
              <a:off x="4266045" y="2325590"/>
              <a:ext cx="42988" cy="32636"/>
            </a:xfrm>
            <a:custGeom>
              <a:avLst/>
              <a:gdLst/>
              <a:ahLst/>
              <a:cxnLst/>
              <a:rect l="l" t="t" r="r" b="b"/>
              <a:pathLst>
                <a:path w="1819" h="1381" extrusionOk="0">
                  <a:moveTo>
                    <a:pt x="1048" y="0"/>
                  </a:moveTo>
                  <a:cubicBezTo>
                    <a:pt x="1011" y="0"/>
                    <a:pt x="973" y="3"/>
                    <a:pt x="932" y="10"/>
                  </a:cubicBezTo>
                  <a:cubicBezTo>
                    <a:pt x="932" y="10"/>
                    <a:pt x="1" y="195"/>
                    <a:pt x="148" y="780"/>
                  </a:cubicBezTo>
                  <a:cubicBezTo>
                    <a:pt x="187" y="931"/>
                    <a:pt x="293" y="988"/>
                    <a:pt x="422" y="988"/>
                  </a:cubicBezTo>
                  <a:cubicBezTo>
                    <a:pt x="574" y="988"/>
                    <a:pt x="758" y="908"/>
                    <a:pt x="900" y="809"/>
                  </a:cubicBezTo>
                  <a:lnTo>
                    <a:pt x="900" y="809"/>
                  </a:lnTo>
                  <a:cubicBezTo>
                    <a:pt x="900" y="1056"/>
                    <a:pt x="986" y="1343"/>
                    <a:pt x="1221" y="1379"/>
                  </a:cubicBezTo>
                  <a:cubicBezTo>
                    <a:pt x="1230" y="1380"/>
                    <a:pt x="1239" y="1381"/>
                    <a:pt x="1248" y="1381"/>
                  </a:cubicBezTo>
                  <a:cubicBezTo>
                    <a:pt x="1644" y="1381"/>
                    <a:pt x="1819" y="0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745;p73"/>
            <p:cNvSpPr/>
            <p:nvPr/>
          </p:nvSpPr>
          <p:spPr>
            <a:xfrm>
              <a:off x="4267085" y="2323889"/>
              <a:ext cx="39537" cy="35992"/>
            </a:xfrm>
            <a:custGeom>
              <a:avLst/>
              <a:gdLst/>
              <a:ahLst/>
              <a:cxnLst/>
              <a:rect l="l" t="t" r="r" b="b"/>
              <a:pathLst>
                <a:path w="1673" h="1523" extrusionOk="0">
                  <a:moveTo>
                    <a:pt x="981" y="582"/>
                  </a:moveTo>
                  <a:cubicBezTo>
                    <a:pt x="1006" y="589"/>
                    <a:pt x="1016" y="599"/>
                    <a:pt x="1017" y="601"/>
                  </a:cubicBezTo>
                  <a:cubicBezTo>
                    <a:pt x="1020" y="616"/>
                    <a:pt x="999" y="662"/>
                    <a:pt x="940" y="721"/>
                  </a:cubicBezTo>
                  <a:cubicBezTo>
                    <a:pt x="954" y="637"/>
                    <a:pt x="975" y="589"/>
                    <a:pt x="981" y="582"/>
                  </a:cubicBezTo>
                  <a:close/>
                  <a:moveTo>
                    <a:pt x="1002" y="144"/>
                  </a:moveTo>
                  <a:cubicBezTo>
                    <a:pt x="1168" y="144"/>
                    <a:pt x="1292" y="216"/>
                    <a:pt x="1374" y="357"/>
                  </a:cubicBezTo>
                  <a:cubicBezTo>
                    <a:pt x="1522" y="615"/>
                    <a:pt x="1486" y="1038"/>
                    <a:pt x="1360" y="1259"/>
                  </a:cubicBezTo>
                  <a:cubicBezTo>
                    <a:pt x="1332" y="1305"/>
                    <a:pt x="1276" y="1384"/>
                    <a:pt x="1204" y="1384"/>
                  </a:cubicBezTo>
                  <a:cubicBezTo>
                    <a:pt x="1198" y="1384"/>
                    <a:pt x="1193" y="1382"/>
                    <a:pt x="1189" y="1382"/>
                  </a:cubicBezTo>
                  <a:cubicBezTo>
                    <a:pt x="1006" y="1353"/>
                    <a:pt x="933" y="1121"/>
                    <a:pt x="926" y="916"/>
                  </a:cubicBezTo>
                  <a:cubicBezTo>
                    <a:pt x="1022" y="846"/>
                    <a:pt x="1177" y="707"/>
                    <a:pt x="1152" y="577"/>
                  </a:cubicBezTo>
                  <a:cubicBezTo>
                    <a:pt x="1146" y="542"/>
                    <a:pt x="1120" y="477"/>
                    <a:pt x="1015" y="451"/>
                  </a:cubicBezTo>
                  <a:cubicBezTo>
                    <a:pt x="1009" y="449"/>
                    <a:pt x="989" y="448"/>
                    <a:pt x="985" y="448"/>
                  </a:cubicBezTo>
                  <a:cubicBezTo>
                    <a:pt x="961" y="448"/>
                    <a:pt x="925" y="455"/>
                    <a:pt x="891" y="488"/>
                  </a:cubicBezTo>
                  <a:cubicBezTo>
                    <a:pt x="821" y="559"/>
                    <a:pt x="792" y="713"/>
                    <a:pt x="789" y="846"/>
                  </a:cubicBezTo>
                  <a:cubicBezTo>
                    <a:pt x="648" y="937"/>
                    <a:pt x="494" y="993"/>
                    <a:pt x="378" y="993"/>
                  </a:cubicBezTo>
                  <a:cubicBezTo>
                    <a:pt x="264" y="993"/>
                    <a:pt x="197" y="944"/>
                    <a:pt x="171" y="838"/>
                  </a:cubicBezTo>
                  <a:cubicBezTo>
                    <a:pt x="143" y="726"/>
                    <a:pt x="157" y="627"/>
                    <a:pt x="215" y="536"/>
                  </a:cubicBezTo>
                  <a:cubicBezTo>
                    <a:pt x="390" y="258"/>
                    <a:pt x="895" y="153"/>
                    <a:pt x="897" y="153"/>
                  </a:cubicBezTo>
                  <a:cubicBezTo>
                    <a:pt x="934" y="147"/>
                    <a:pt x="969" y="144"/>
                    <a:pt x="1002" y="144"/>
                  </a:cubicBezTo>
                  <a:close/>
                  <a:moveTo>
                    <a:pt x="1003" y="0"/>
                  </a:moveTo>
                  <a:cubicBezTo>
                    <a:pt x="966" y="0"/>
                    <a:pt x="922" y="4"/>
                    <a:pt x="876" y="11"/>
                  </a:cubicBezTo>
                  <a:cubicBezTo>
                    <a:pt x="850" y="17"/>
                    <a:pt x="306" y="129"/>
                    <a:pt x="98" y="456"/>
                  </a:cubicBezTo>
                  <a:cubicBezTo>
                    <a:pt x="20" y="581"/>
                    <a:pt x="0" y="720"/>
                    <a:pt x="38" y="867"/>
                  </a:cubicBezTo>
                  <a:cubicBezTo>
                    <a:pt x="82" y="1036"/>
                    <a:pt x="202" y="1128"/>
                    <a:pt x="379" y="1128"/>
                  </a:cubicBezTo>
                  <a:cubicBezTo>
                    <a:pt x="503" y="1128"/>
                    <a:pt x="651" y="1083"/>
                    <a:pt x="796" y="1002"/>
                  </a:cubicBezTo>
                  <a:cubicBezTo>
                    <a:pt x="821" y="1246"/>
                    <a:pt x="930" y="1483"/>
                    <a:pt x="1169" y="1520"/>
                  </a:cubicBezTo>
                  <a:cubicBezTo>
                    <a:pt x="1182" y="1521"/>
                    <a:pt x="1193" y="1522"/>
                    <a:pt x="1205" y="1522"/>
                  </a:cubicBezTo>
                  <a:cubicBezTo>
                    <a:pt x="1280" y="1522"/>
                    <a:pt x="1388" y="1487"/>
                    <a:pt x="1483" y="1325"/>
                  </a:cubicBezTo>
                  <a:cubicBezTo>
                    <a:pt x="1631" y="1066"/>
                    <a:pt x="1673" y="587"/>
                    <a:pt x="1497" y="284"/>
                  </a:cubicBezTo>
                  <a:cubicBezTo>
                    <a:pt x="1389" y="98"/>
                    <a:pt x="1219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746;p73"/>
            <p:cNvSpPr/>
            <p:nvPr/>
          </p:nvSpPr>
          <p:spPr>
            <a:xfrm>
              <a:off x="4305014" y="2322423"/>
              <a:ext cx="39183" cy="29422"/>
            </a:xfrm>
            <a:custGeom>
              <a:avLst/>
              <a:gdLst/>
              <a:ahLst/>
              <a:cxnLst/>
              <a:rect l="l" t="t" r="r" b="b"/>
              <a:pathLst>
                <a:path w="1658" h="1245" extrusionOk="0">
                  <a:moveTo>
                    <a:pt x="698" y="0"/>
                  </a:moveTo>
                  <a:cubicBezTo>
                    <a:pt x="455" y="0"/>
                    <a:pt x="250" y="131"/>
                    <a:pt x="250" y="131"/>
                  </a:cubicBezTo>
                  <a:cubicBezTo>
                    <a:pt x="103" y="201"/>
                    <a:pt x="0" y="616"/>
                    <a:pt x="299" y="984"/>
                  </a:cubicBezTo>
                  <a:cubicBezTo>
                    <a:pt x="451" y="1171"/>
                    <a:pt x="664" y="1244"/>
                    <a:pt x="872" y="1244"/>
                  </a:cubicBezTo>
                  <a:cubicBezTo>
                    <a:pt x="1071" y="1244"/>
                    <a:pt x="1264" y="1177"/>
                    <a:pt x="1393" y="1078"/>
                  </a:cubicBezTo>
                  <a:cubicBezTo>
                    <a:pt x="1657" y="875"/>
                    <a:pt x="1426" y="420"/>
                    <a:pt x="1068" y="130"/>
                  </a:cubicBezTo>
                  <a:cubicBezTo>
                    <a:pt x="949" y="33"/>
                    <a:pt x="819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747;p73"/>
            <p:cNvSpPr/>
            <p:nvPr/>
          </p:nvSpPr>
          <p:spPr>
            <a:xfrm>
              <a:off x="4309623" y="2322447"/>
              <a:ext cx="12147" cy="19591"/>
            </a:xfrm>
            <a:custGeom>
              <a:avLst/>
              <a:gdLst/>
              <a:ahLst/>
              <a:cxnLst/>
              <a:rect l="l" t="t" r="r" b="b"/>
              <a:pathLst>
                <a:path w="514" h="829" extrusionOk="0">
                  <a:moveTo>
                    <a:pt x="514" y="1"/>
                  </a:moveTo>
                  <a:lnTo>
                    <a:pt x="0" y="829"/>
                  </a:lnTo>
                  <a:cubicBezTo>
                    <a:pt x="136" y="758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48;p73"/>
            <p:cNvSpPr/>
            <p:nvPr/>
          </p:nvSpPr>
          <p:spPr>
            <a:xfrm>
              <a:off x="4307803" y="2320769"/>
              <a:ext cx="15905" cy="22924"/>
            </a:xfrm>
            <a:custGeom>
              <a:avLst/>
              <a:gdLst/>
              <a:ahLst/>
              <a:cxnLst/>
              <a:rect l="l" t="t" r="r" b="b"/>
              <a:pathLst>
                <a:path w="673" h="970" extrusionOk="0">
                  <a:moveTo>
                    <a:pt x="593" y="0"/>
                  </a:moveTo>
                  <a:cubicBezTo>
                    <a:pt x="567" y="0"/>
                    <a:pt x="542" y="15"/>
                    <a:pt x="529" y="40"/>
                  </a:cubicBezTo>
                  <a:cubicBezTo>
                    <a:pt x="354" y="393"/>
                    <a:pt x="119" y="801"/>
                    <a:pt x="48" y="838"/>
                  </a:cubicBezTo>
                  <a:cubicBezTo>
                    <a:pt x="13" y="855"/>
                    <a:pt x="0" y="897"/>
                    <a:pt x="17" y="932"/>
                  </a:cubicBezTo>
                  <a:cubicBezTo>
                    <a:pt x="30" y="954"/>
                    <a:pt x="55" y="970"/>
                    <a:pt x="79" y="970"/>
                  </a:cubicBezTo>
                  <a:cubicBezTo>
                    <a:pt x="90" y="970"/>
                    <a:pt x="100" y="966"/>
                    <a:pt x="111" y="960"/>
                  </a:cubicBezTo>
                  <a:cubicBezTo>
                    <a:pt x="255" y="884"/>
                    <a:pt x="563" y="284"/>
                    <a:pt x="654" y="101"/>
                  </a:cubicBezTo>
                  <a:cubicBezTo>
                    <a:pt x="672" y="68"/>
                    <a:pt x="658" y="26"/>
                    <a:pt x="623" y="7"/>
                  </a:cubicBezTo>
                  <a:cubicBezTo>
                    <a:pt x="613" y="3"/>
                    <a:pt x="60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49;p73"/>
            <p:cNvSpPr/>
            <p:nvPr/>
          </p:nvSpPr>
          <p:spPr>
            <a:xfrm>
              <a:off x="4315649" y="2326370"/>
              <a:ext cx="15172" cy="22711"/>
            </a:xfrm>
            <a:custGeom>
              <a:avLst/>
              <a:gdLst/>
              <a:ahLst/>
              <a:cxnLst/>
              <a:rect l="l" t="t" r="r" b="b"/>
              <a:pathLst>
                <a:path w="642" h="961" extrusionOk="0">
                  <a:moveTo>
                    <a:pt x="642" y="0"/>
                  </a:moveTo>
                  <a:lnTo>
                    <a:pt x="1" y="960"/>
                  </a:lnTo>
                  <a:cubicBezTo>
                    <a:pt x="175" y="870"/>
                    <a:pt x="642" y="1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750;p73"/>
            <p:cNvSpPr/>
            <p:nvPr/>
          </p:nvSpPr>
          <p:spPr>
            <a:xfrm>
              <a:off x="4313758" y="2324692"/>
              <a:ext cx="18953" cy="25996"/>
            </a:xfrm>
            <a:custGeom>
              <a:avLst/>
              <a:gdLst/>
              <a:ahLst/>
              <a:cxnLst/>
              <a:rect l="l" t="t" r="r" b="b"/>
              <a:pathLst>
                <a:path w="802" h="1100" extrusionOk="0">
                  <a:moveTo>
                    <a:pt x="722" y="0"/>
                  </a:moveTo>
                  <a:cubicBezTo>
                    <a:pt x="697" y="0"/>
                    <a:pt x="672" y="14"/>
                    <a:pt x="660" y="36"/>
                  </a:cubicBezTo>
                  <a:cubicBezTo>
                    <a:pt x="469" y="390"/>
                    <a:pt x="155" y="912"/>
                    <a:pt x="48" y="967"/>
                  </a:cubicBezTo>
                  <a:cubicBezTo>
                    <a:pt x="15" y="983"/>
                    <a:pt x="1" y="1025"/>
                    <a:pt x="17" y="1061"/>
                  </a:cubicBezTo>
                  <a:cubicBezTo>
                    <a:pt x="30" y="1086"/>
                    <a:pt x="55" y="1100"/>
                    <a:pt x="79" y="1100"/>
                  </a:cubicBezTo>
                  <a:cubicBezTo>
                    <a:pt x="90" y="1100"/>
                    <a:pt x="100" y="1098"/>
                    <a:pt x="113" y="1093"/>
                  </a:cubicBezTo>
                  <a:cubicBezTo>
                    <a:pt x="297" y="997"/>
                    <a:pt x="704" y="252"/>
                    <a:pt x="782" y="104"/>
                  </a:cubicBezTo>
                  <a:cubicBezTo>
                    <a:pt x="802" y="70"/>
                    <a:pt x="788" y="27"/>
                    <a:pt x="754" y="8"/>
                  </a:cubicBezTo>
                  <a:cubicBezTo>
                    <a:pt x="744" y="3"/>
                    <a:pt x="733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51;p73"/>
            <p:cNvSpPr/>
            <p:nvPr/>
          </p:nvSpPr>
          <p:spPr>
            <a:xfrm>
              <a:off x="4279468" y="2297657"/>
              <a:ext cx="12147" cy="19450"/>
            </a:xfrm>
            <a:custGeom>
              <a:avLst/>
              <a:gdLst/>
              <a:ahLst/>
              <a:cxnLst/>
              <a:rect l="l" t="t" r="r" b="b"/>
              <a:pathLst>
                <a:path w="514" h="823" extrusionOk="0">
                  <a:moveTo>
                    <a:pt x="66" y="0"/>
                  </a:moveTo>
                  <a:lnTo>
                    <a:pt x="66" y="0"/>
                  </a:lnTo>
                  <a:cubicBezTo>
                    <a:pt x="1" y="590"/>
                    <a:pt x="513" y="823"/>
                    <a:pt x="513" y="82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52;p73"/>
            <p:cNvSpPr/>
            <p:nvPr/>
          </p:nvSpPr>
          <p:spPr>
            <a:xfrm>
              <a:off x="4277719" y="2296003"/>
              <a:ext cx="15787" cy="22734"/>
            </a:xfrm>
            <a:custGeom>
              <a:avLst/>
              <a:gdLst/>
              <a:ahLst/>
              <a:cxnLst/>
              <a:rect l="l" t="t" r="r" b="b"/>
              <a:pathLst>
                <a:path w="668" h="962" extrusionOk="0">
                  <a:moveTo>
                    <a:pt x="142" y="0"/>
                  </a:moveTo>
                  <a:cubicBezTo>
                    <a:pt x="107" y="0"/>
                    <a:pt x="75" y="25"/>
                    <a:pt x="71" y="62"/>
                  </a:cubicBezTo>
                  <a:cubicBezTo>
                    <a:pt x="1" y="693"/>
                    <a:pt x="553" y="953"/>
                    <a:pt x="559" y="954"/>
                  </a:cubicBezTo>
                  <a:cubicBezTo>
                    <a:pt x="567" y="960"/>
                    <a:pt x="576" y="961"/>
                    <a:pt x="587" y="961"/>
                  </a:cubicBezTo>
                  <a:cubicBezTo>
                    <a:pt x="614" y="961"/>
                    <a:pt x="638" y="947"/>
                    <a:pt x="652" y="921"/>
                  </a:cubicBezTo>
                  <a:cubicBezTo>
                    <a:pt x="667" y="886"/>
                    <a:pt x="652" y="843"/>
                    <a:pt x="617" y="828"/>
                  </a:cubicBezTo>
                  <a:cubicBezTo>
                    <a:pt x="611" y="827"/>
                    <a:pt x="151" y="611"/>
                    <a:pt x="210" y="77"/>
                  </a:cubicBezTo>
                  <a:cubicBezTo>
                    <a:pt x="215" y="38"/>
                    <a:pt x="187" y="3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753;p73"/>
            <p:cNvSpPr/>
            <p:nvPr/>
          </p:nvSpPr>
          <p:spPr>
            <a:xfrm>
              <a:off x="4323778" y="2333790"/>
              <a:ext cx="11958" cy="17937"/>
            </a:xfrm>
            <a:custGeom>
              <a:avLst/>
              <a:gdLst/>
              <a:ahLst/>
              <a:cxnLst/>
              <a:rect l="l" t="t" r="r" b="b"/>
              <a:pathLst>
                <a:path w="506" h="759" extrusionOk="0">
                  <a:moveTo>
                    <a:pt x="505" y="1"/>
                  </a:moveTo>
                  <a:lnTo>
                    <a:pt x="0" y="758"/>
                  </a:lnTo>
                  <a:cubicBezTo>
                    <a:pt x="215" y="661"/>
                    <a:pt x="505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754;p73"/>
            <p:cNvSpPr/>
            <p:nvPr/>
          </p:nvSpPr>
          <p:spPr>
            <a:xfrm>
              <a:off x="4321911" y="2332160"/>
              <a:ext cx="15716" cy="21222"/>
            </a:xfrm>
            <a:custGeom>
              <a:avLst/>
              <a:gdLst/>
              <a:ahLst/>
              <a:cxnLst/>
              <a:rect l="l" t="t" r="r" b="b"/>
              <a:pathLst>
                <a:path w="665" h="898" extrusionOk="0">
                  <a:moveTo>
                    <a:pt x="584" y="1"/>
                  </a:moveTo>
                  <a:cubicBezTo>
                    <a:pt x="558" y="1"/>
                    <a:pt x="534" y="16"/>
                    <a:pt x="521" y="42"/>
                  </a:cubicBezTo>
                  <a:cubicBezTo>
                    <a:pt x="413" y="289"/>
                    <a:pt x="190" y="702"/>
                    <a:pt x="51" y="764"/>
                  </a:cubicBezTo>
                  <a:cubicBezTo>
                    <a:pt x="16" y="778"/>
                    <a:pt x="1" y="820"/>
                    <a:pt x="16" y="855"/>
                  </a:cubicBezTo>
                  <a:cubicBezTo>
                    <a:pt x="27" y="882"/>
                    <a:pt x="54" y="897"/>
                    <a:pt x="79" y="897"/>
                  </a:cubicBezTo>
                  <a:cubicBezTo>
                    <a:pt x="89" y="897"/>
                    <a:pt x="99" y="896"/>
                    <a:pt x="106" y="890"/>
                  </a:cubicBezTo>
                  <a:cubicBezTo>
                    <a:pt x="339" y="787"/>
                    <a:pt x="617" y="168"/>
                    <a:pt x="648" y="98"/>
                  </a:cubicBezTo>
                  <a:cubicBezTo>
                    <a:pt x="664" y="63"/>
                    <a:pt x="648" y="22"/>
                    <a:pt x="612" y="7"/>
                  </a:cubicBezTo>
                  <a:cubicBezTo>
                    <a:pt x="603" y="2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755;p73"/>
            <p:cNvSpPr/>
            <p:nvPr/>
          </p:nvSpPr>
          <p:spPr>
            <a:xfrm>
              <a:off x="4267817" y="2316988"/>
              <a:ext cx="22734" cy="3923"/>
            </a:xfrm>
            <a:custGeom>
              <a:avLst/>
              <a:gdLst/>
              <a:ahLst/>
              <a:cxnLst/>
              <a:rect l="l" t="t" r="r" b="b"/>
              <a:pathLst>
                <a:path w="962" h="166" extrusionOk="0">
                  <a:moveTo>
                    <a:pt x="452" y="1"/>
                  </a:moveTo>
                  <a:cubicBezTo>
                    <a:pt x="167" y="1"/>
                    <a:pt x="0" y="166"/>
                    <a:pt x="0" y="166"/>
                  </a:cubicBezTo>
                  <a:lnTo>
                    <a:pt x="961" y="166"/>
                  </a:lnTo>
                  <a:cubicBezTo>
                    <a:pt x="766" y="42"/>
                    <a:pt x="594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756;p73"/>
            <p:cNvSpPr/>
            <p:nvPr/>
          </p:nvSpPr>
          <p:spPr>
            <a:xfrm>
              <a:off x="4266021" y="2315357"/>
              <a:ext cx="26374" cy="7208"/>
            </a:xfrm>
            <a:custGeom>
              <a:avLst/>
              <a:gdLst/>
              <a:ahLst/>
              <a:cxnLst/>
              <a:rect l="l" t="t" r="r" b="b"/>
              <a:pathLst>
                <a:path w="1116" h="305" extrusionOk="0">
                  <a:moveTo>
                    <a:pt x="531" y="0"/>
                  </a:moveTo>
                  <a:cubicBezTo>
                    <a:pt x="219" y="0"/>
                    <a:pt x="29" y="183"/>
                    <a:pt x="27" y="184"/>
                  </a:cubicBezTo>
                  <a:cubicBezTo>
                    <a:pt x="0" y="211"/>
                    <a:pt x="0" y="255"/>
                    <a:pt x="27" y="283"/>
                  </a:cubicBezTo>
                  <a:cubicBezTo>
                    <a:pt x="38" y="297"/>
                    <a:pt x="58" y="304"/>
                    <a:pt x="76" y="304"/>
                  </a:cubicBezTo>
                  <a:cubicBezTo>
                    <a:pt x="93" y="304"/>
                    <a:pt x="111" y="297"/>
                    <a:pt x="122" y="284"/>
                  </a:cubicBezTo>
                  <a:cubicBezTo>
                    <a:pt x="125" y="282"/>
                    <a:pt x="275" y="141"/>
                    <a:pt x="527" y="141"/>
                  </a:cubicBezTo>
                  <a:cubicBezTo>
                    <a:pt x="658" y="141"/>
                    <a:pt x="817" y="179"/>
                    <a:pt x="998" y="294"/>
                  </a:cubicBezTo>
                  <a:cubicBezTo>
                    <a:pt x="1009" y="301"/>
                    <a:pt x="1022" y="305"/>
                    <a:pt x="1035" y="305"/>
                  </a:cubicBezTo>
                  <a:cubicBezTo>
                    <a:pt x="1058" y="305"/>
                    <a:pt x="1081" y="294"/>
                    <a:pt x="1095" y="273"/>
                  </a:cubicBezTo>
                  <a:cubicBezTo>
                    <a:pt x="1116" y="239"/>
                    <a:pt x="1106" y="197"/>
                    <a:pt x="1074" y="176"/>
                  </a:cubicBezTo>
                  <a:cubicBezTo>
                    <a:pt x="868" y="45"/>
                    <a:pt x="685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57;p73"/>
            <p:cNvSpPr/>
            <p:nvPr/>
          </p:nvSpPr>
          <p:spPr>
            <a:xfrm>
              <a:off x="4815399" y="1580041"/>
              <a:ext cx="43318" cy="33416"/>
            </a:xfrm>
            <a:custGeom>
              <a:avLst/>
              <a:gdLst/>
              <a:ahLst/>
              <a:cxnLst/>
              <a:rect l="l" t="t" r="r" b="b"/>
              <a:pathLst>
                <a:path w="1833" h="1414" extrusionOk="0">
                  <a:moveTo>
                    <a:pt x="908" y="0"/>
                  </a:moveTo>
                  <a:cubicBezTo>
                    <a:pt x="893" y="0"/>
                    <a:pt x="885" y="0"/>
                    <a:pt x="885" y="0"/>
                  </a:cubicBezTo>
                  <a:cubicBezTo>
                    <a:pt x="0" y="67"/>
                    <a:pt x="455" y="1413"/>
                    <a:pt x="850" y="1413"/>
                  </a:cubicBezTo>
                  <a:cubicBezTo>
                    <a:pt x="871" y="1413"/>
                    <a:pt x="893" y="1409"/>
                    <a:pt x="914" y="1401"/>
                  </a:cubicBezTo>
                  <a:cubicBezTo>
                    <a:pt x="1134" y="1311"/>
                    <a:pt x="1152" y="1012"/>
                    <a:pt x="1096" y="772"/>
                  </a:cubicBezTo>
                  <a:lnTo>
                    <a:pt x="1096" y="772"/>
                  </a:lnTo>
                  <a:cubicBezTo>
                    <a:pt x="1214" y="819"/>
                    <a:pt x="1352" y="851"/>
                    <a:pt x="1476" y="851"/>
                  </a:cubicBezTo>
                  <a:cubicBezTo>
                    <a:pt x="1664" y="851"/>
                    <a:pt x="1819" y="777"/>
                    <a:pt x="1823" y="571"/>
                  </a:cubicBezTo>
                  <a:cubicBezTo>
                    <a:pt x="1832" y="26"/>
                    <a:pt x="1053" y="0"/>
                    <a:pt x="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58;p73"/>
            <p:cNvSpPr/>
            <p:nvPr/>
          </p:nvSpPr>
          <p:spPr>
            <a:xfrm>
              <a:off x="4822276" y="1578387"/>
              <a:ext cx="37883" cy="36725"/>
            </a:xfrm>
            <a:custGeom>
              <a:avLst/>
              <a:gdLst/>
              <a:ahLst/>
              <a:cxnLst/>
              <a:rect l="l" t="t" r="r" b="b"/>
              <a:pathLst>
                <a:path w="1603" h="1554" extrusionOk="0">
                  <a:moveTo>
                    <a:pt x="603" y="583"/>
                  </a:moveTo>
                  <a:cubicBezTo>
                    <a:pt x="620" y="588"/>
                    <a:pt x="652" y="629"/>
                    <a:pt x="688" y="706"/>
                  </a:cubicBezTo>
                  <a:cubicBezTo>
                    <a:pt x="617" y="663"/>
                    <a:pt x="587" y="623"/>
                    <a:pt x="587" y="606"/>
                  </a:cubicBezTo>
                  <a:cubicBezTo>
                    <a:pt x="587" y="604"/>
                    <a:pt x="594" y="594"/>
                    <a:pt x="603" y="583"/>
                  </a:cubicBezTo>
                  <a:close/>
                  <a:moveTo>
                    <a:pt x="617" y="141"/>
                  </a:moveTo>
                  <a:cubicBezTo>
                    <a:pt x="704" y="141"/>
                    <a:pt x="1148" y="152"/>
                    <a:pt x="1353" y="362"/>
                  </a:cubicBezTo>
                  <a:cubicBezTo>
                    <a:pt x="1427" y="438"/>
                    <a:pt x="1462" y="529"/>
                    <a:pt x="1459" y="641"/>
                  </a:cubicBezTo>
                  <a:cubicBezTo>
                    <a:pt x="1459" y="692"/>
                    <a:pt x="1456" y="852"/>
                    <a:pt x="1183" y="852"/>
                  </a:cubicBezTo>
                  <a:cubicBezTo>
                    <a:pt x="1086" y="852"/>
                    <a:pt x="972" y="828"/>
                    <a:pt x="863" y="790"/>
                  </a:cubicBezTo>
                  <a:cubicBezTo>
                    <a:pt x="818" y="622"/>
                    <a:pt x="728" y="442"/>
                    <a:pt x="608" y="442"/>
                  </a:cubicBezTo>
                  <a:cubicBezTo>
                    <a:pt x="588" y="442"/>
                    <a:pt x="571" y="448"/>
                    <a:pt x="553" y="456"/>
                  </a:cubicBezTo>
                  <a:cubicBezTo>
                    <a:pt x="456" y="508"/>
                    <a:pt x="445" y="576"/>
                    <a:pt x="446" y="613"/>
                  </a:cubicBezTo>
                  <a:cubicBezTo>
                    <a:pt x="453" y="748"/>
                    <a:pt x="636" y="846"/>
                    <a:pt x="744" y="894"/>
                  </a:cubicBezTo>
                  <a:cubicBezTo>
                    <a:pt x="784" y="1095"/>
                    <a:pt x="768" y="1337"/>
                    <a:pt x="596" y="1408"/>
                  </a:cubicBezTo>
                  <a:cubicBezTo>
                    <a:pt x="584" y="1412"/>
                    <a:pt x="572" y="1415"/>
                    <a:pt x="558" y="1415"/>
                  </a:cubicBezTo>
                  <a:cubicBezTo>
                    <a:pt x="395" y="1415"/>
                    <a:pt x="167" y="1051"/>
                    <a:pt x="154" y="679"/>
                  </a:cubicBezTo>
                  <a:cubicBezTo>
                    <a:pt x="147" y="490"/>
                    <a:pt x="195" y="171"/>
                    <a:pt x="595" y="141"/>
                  </a:cubicBezTo>
                  <a:close/>
                  <a:moveTo>
                    <a:pt x="587" y="0"/>
                  </a:moveTo>
                  <a:cubicBezTo>
                    <a:pt x="215" y="28"/>
                    <a:pt x="0" y="284"/>
                    <a:pt x="14" y="684"/>
                  </a:cubicBezTo>
                  <a:cubicBezTo>
                    <a:pt x="28" y="1078"/>
                    <a:pt x="276" y="1553"/>
                    <a:pt x="558" y="1553"/>
                  </a:cubicBezTo>
                  <a:cubicBezTo>
                    <a:pt x="589" y="1553"/>
                    <a:pt x="620" y="1548"/>
                    <a:pt x="648" y="1535"/>
                  </a:cubicBezTo>
                  <a:cubicBezTo>
                    <a:pt x="873" y="1444"/>
                    <a:pt x="923" y="1189"/>
                    <a:pt x="894" y="946"/>
                  </a:cubicBezTo>
                  <a:lnTo>
                    <a:pt x="894" y="946"/>
                  </a:lnTo>
                  <a:cubicBezTo>
                    <a:pt x="993" y="974"/>
                    <a:pt x="1093" y="989"/>
                    <a:pt x="1183" y="989"/>
                  </a:cubicBezTo>
                  <a:cubicBezTo>
                    <a:pt x="1444" y="989"/>
                    <a:pt x="1597" y="863"/>
                    <a:pt x="1600" y="643"/>
                  </a:cubicBezTo>
                  <a:cubicBezTo>
                    <a:pt x="1602" y="494"/>
                    <a:pt x="1553" y="365"/>
                    <a:pt x="1452" y="264"/>
                  </a:cubicBezTo>
                  <a:cubicBezTo>
                    <a:pt x="1212" y="20"/>
                    <a:pt x="751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759;p73"/>
            <p:cNvSpPr/>
            <p:nvPr/>
          </p:nvSpPr>
          <p:spPr>
            <a:xfrm>
              <a:off x="4796919" y="1541261"/>
              <a:ext cx="44264" cy="33700"/>
            </a:xfrm>
            <a:custGeom>
              <a:avLst/>
              <a:gdLst/>
              <a:ahLst/>
              <a:cxnLst/>
              <a:rect l="l" t="t" r="r" b="b"/>
              <a:pathLst>
                <a:path w="1873" h="1426" extrusionOk="0">
                  <a:moveTo>
                    <a:pt x="1199" y="1"/>
                  </a:moveTo>
                  <a:cubicBezTo>
                    <a:pt x="954" y="1"/>
                    <a:pt x="857" y="350"/>
                    <a:pt x="865" y="634"/>
                  </a:cubicBezTo>
                  <a:lnTo>
                    <a:pt x="865" y="634"/>
                  </a:lnTo>
                  <a:cubicBezTo>
                    <a:pt x="741" y="552"/>
                    <a:pt x="589" y="489"/>
                    <a:pt x="452" y="489"/>
                  </a:cubicBezTo>
                  <a:cubicBezTo>
                    <a:pt x="360" y="489"/>
                    <a:pt x="276" y="517"/>
                    <a:pt x="212" y="588"/>
                  </a:cubicBezTo>
                  <a:cubicBezTo>
                    <a:pt x="0" y="821"/>
                    <a:pt x="571" y="1425"/>
                    <a:pt x="1050" y="1425"/>
                  </a:cubicBezTo>
                  <a:cubicBezTo>
                    <a:pt x="1236" y="1425"/>
                    <a:pt x="1407" y="1335"/>
                    <a:pt x="1515" y="1097"/>
                  </a:cubicBezTo>
                  <a:cubicBezTo>
                    <a:pt x="1515" y="1097"/>
                    <a:pt x="1873" y="216"/>
                    <a:pt x="1303" y="20"/>
                  </a:cubicBezTo>
                  <a:cubicBezTo>
                    <a:pt x="1266" y="7"/>
                    <a:pt x="123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760;p73"/>
            <p:cNvSpPr/>
            <p:nvPr/>
          </p:nvSpPr>
          <p:spPr>
            <a:xfrm>
              <a:off x="4798691" y="1539654"/>
              <a:ext cx="40672" cy="36938"/>
            </a:xfrm>
            <a:custGeom>
              <a:avLst/>
              <a:gdLst/>
              <a:ahLst/>
              <a:cxnLst/>
              <a:rect l="l" t="t" r="r" b="b"/>
              <a:pathLst>
                <a:path w="1721" h="1563" extrusionOk="0">
                  <a:moveTo>
                    <a:pt x="876" y="858"/>
                  </a:moveTo>
                  <a:cubicBezTo>
                    <a:pt x="939" y="915"/>
                    <a:pt x="966" y="959"/>
                    <a:pt x="969" y="969"/>
                  </a:cubicBezTo>
                  <a:cubicBezTo>
                    <a:pt x="950" y="986"/>
                    <a:pt x="939" y="990"/>
                    <a:pt x="935" y="990"/>
                  </a:cubicBezTo>
                  <a:cubicBezTo>
                    <a:pt x="925" y="990"/>
                    <a:pt x="896" y="948"/>
                    <a:pt x="876" y="858"/>
                  </a:cubicBezTo>
                  <a:close/>
                  <a:moveTo>
                    <a:pt x="1122" y="137"/>
                  </a:moveTo>
                  <a:cubicBezTo>
                    <a:pt x="1147" y="137"/>
                    <a:pt x="1173" y="142"/>
                    <a:pt x="1202" y="152"/>
                  </a:cubicBezTo>
                  <a:cubicBezTo>
                    <a:pt x="1311" y="190"/>
                    <a:pt x="1384" y="256"/>
                    <a:pt x="1430" y="354"/>
                  </a:cubicBezTo>
                  <a:cubicBezTo>
                    <a:pt x="1565" y="653"/>
                    <a:pt x="1374" y="1133"/>
                    <a:pt x="1374" y="1134"/>
                  </a:cubicBezTo>
                  <a:cubicBezTo>
                    <a:pt x="1289" y="1326"/>
                    <a:pt x="1152" y="1422"/>
                    <a:pt x="973" y="1422"/>
                  </a:cubicBezTo>
                  <a:cubicBezTo>
                    <a:pt x="661" y="1422"/>
                    <a:pt x="295" y="1138"/>
                    <a:pt x="187" y="893"/>
                  </a:cubicBezTo>
                  <a:cubicBezTo>
                    <a:pt x="162" y="833"/>
                    <a:pt x="141" y="753"/>
                    <a:pt x="187" y="702"/>
                  </a:cubicBezTo>
                  <a:cubicBezTo>
                    <a:pt x="233" y="650"/>
                    <a:pt x="295" y="626"/>
                    <a:pt x="377" y="626"/>
                  </a:cubicBezTo>
                  <a:cubicBezTo>
                    <a:pt x="478" y="626"/>
                    <a:pt x="601" y="667"/>
                    <a:pt x="716" y="740"/>
                  </a:cubicBezTo>
                  <a:cubicBezTo>
                    <a:pt x="729" y="980"/>
                    <a:pt x="812" y="1127"/>
                    <a:pt x="932" y="1127"/>
                  </a:cubicBezTo>
                  <a:cubicBezTo>
                    <a:pt x="976" y="1127"/>
                    <a:pt x="1018" y="1109"/>
                    <a:pt x="1060" y="1070"/>
                  </a:cubicBezTo>
                  <a:cubicBezTo>
                    <a:pt x="1088" y="1043"/>
                    <a:pt x="1102" y="1007"/>
                    <a:pt x="1099" y="966"/>
                  </a:cubicBezTo>
                  <a:cubicBezTo>
                    <a:pt x="1092" y="863"/>
                    <a:pt x="973" y="746"/>
                    <a:pt x="855" y="663"/>
                  </a:cubicBezTo>
                  <a:cubicBezTo>
                    <a:pt x="856" y="462"/>
                    <a:pt x="910" y="281"/>
                    <a:pt x="994" y="194"/>
                  </a:cubicBezTo>
                  <a:cubicBezTo>
                    <a:pt x="1032" y="156"/>
                    <a:pt x="1074" y="137"/>
                    <a:pt x="1122" y="137"/>
                  </a:cubicBezTo>
                  <a:close/>
                  <a:moveTo>
                    <a:pt x="1124" y="0"/>
                  </a:moveTo>
                  <a:cubicBezTo>
                    <a:pt x="1038" y="0"/>
                    <a:pt x="960" y="34"/>
                    <a:pt x="897" y="99"/>
                  </a:cubicBezTo>
                  <a:cubicBezTo>
                    <a:pt x="785" y="212"/>
                    <a:pt x="734" y="405"/>
                    <a:pt x="722" y="580"/>
                  </a:cubicBezTo>
                  <a:cubicBezTo>
                    <a:pt x="628" y="534"/>
                    <a:pt x="504" y="486"/>
                    <a:pt x="377" y="486"/>
                  </a:cubicBezTo>
                  <a:cubicBezTo>
                    <a:pt x="259" y="486"/>
                    <a:pt x="156" y="528"/>
                    <a:pt x="85" y="608"/>
                  </a:cubicBezTo>
                  <a:cubicBezTo>
                    <a:pt x="9" y="691"/>
                    <a:pt x="1" y="812"/>
                    <a:pt x="62" y="949"/>
                  </a:cubicBezTo>
                  <a:cubicBezTo>
                    <a:pt x="190" y="1238"/>
                    <a:pt x="608" y="1562"/>
                    <a:pt x="976" y="1562"/>
                  </a:cubicBezTo>
                  <a:cubicBezTo>
                    <a:pt x="1141" y="1562"/>
                    <a:pt x="1364" y="1499"/>
                    <a:pt x="1506" y="1193"/>
                  </a:cubicBezTo>
                  <a:cubicBezTo>
                    <a:pt x="1514" y="1172"/>
                    <a:pt x="1721" y="654"/>
                    <a:pt x="1559" y="299"/>
                  </a:cubicBezTo>
                  <a:cubicBezTo>
                    <a:pt x="1500" y="166"/>
                    <a:pt x="1395" y="74"/>
                    <a:pt x="1251" y="23"/>
                  </a:cubicBezTo>
                  <a:cubicBezTo>
                    <a:pt x="1207" y="8"/>
                    <a:pt x="1165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761;p73"/>
            <p:cNvSpPr/>
            <p:nvPr/>
          </p:nvSpPr>
          <p:spPr>
            <a:xfrm>
              <a:off x="4786261" y="1576189"/>
              <a:ext cx="34645" cy="28099"/>
            </a:xfrm>
            <a:custGeom>
              <a:avLst/>
              <a:gdLst/>
              <a:ahLst/>
              <a:cxnLst/>
              <a:rect l="l" t="t" r="r" b="b"/>
              <a:pathLst>
                <a:path w="1466" h="1189" extrusionOk="0">
                  <a:moveTo>
                    <a:pt x="798" y="0"/>
                  </a:moveTo>
                  <a:cubicBezTo>
                    <a:pt x="768" y="0"/>
                    <a:pt x="737" y="2"/>
                    <a:pt x="705" y="5"/>
                  </a:cubicBezTo>
                  <a:cubicBezTo>
                    <a:pt x="238" y="51"/>
                    <a:pt x="0" y="534"/>
                    <a:pt x="26" y="868"/>
                  </a:cubicBezTo>
                  <a:cubicBezTo>
                    <a:pt x="42" y="1090"/>
                    <a:pt x="272" y="1188"/>
                    <a:pt x="554" y="1188"/>
                  </a:cubicBezTo>
                  <a:cubicBezTo>
                    <a:pt x="695" y="1188"/>
                    <a:pt x="848" y="1164"/>
                    <a:pt x="995" y="1117"/>
                  </a:cubicBezTo>
                  <a:cubicBezTo>
                    <a:pt x="1434" y="980"/>
                    <a:pt x="1444" y="433"/>
                    <a:pt x="1444" y="433"/>
                  </a:cubicBezTo>
                  <a:cubicBezTo>
                    <a:pt x="1465" y="284"/>
                    <a:pt x="12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62;p73"/>
            <p:cNvSpPr/>
            <p:nvPr/>
          </p:nvSpPr>
          <p:spPr>
            <a:xfrm>
              <a:off x="4806939" y="1576331"/>
              <a:ext cx="10115" cy="20915"/>
            </a:xfrm>
            <a:custGeom>
              <a:avLst/>
              <a:gdLst/>
              <a:ahLst/>
              <a:cxnLst/>
              <a:rect l="l" t="t" r="r" b="b"/>
              <a:pathLst>
                <a:path w="428" h="88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53"/>
                    <a:pt x="427" y="884"/>
                    <a:pt x="427" y="88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763;p73"/>
            <p:cNvSpPr/>
            <p:nvPr/>
          </p:nvSpPr>
          <p:spPr>
            <a:xfrm>
              <a:off x="4805332" y="1574629"/>
              <a:ext cx="13612" cy="24223"/>
            </a:xfrm>
            <a:custGeom>
              <a:avLst/>
              <a:gdLst/>
              <a:ahLst/>
              <a:cxnLst/>
              <a:rect l="l" t="t" r="r" b="b"/>
              <a:pathLst>
                <a:path w="576" h="1025" extrusionOk="0">
                  <a:moveTo>
                    <a:pt x="86" y="1"/>
                  </a:moveTo>
                  <a:cubicBezTo>
                    <a:pt x="52" y="1"/>
                    <a:pt x="20" y="27"/>
                    <a:pt x="16" y="64"/>
                  </a:cubicBezTo>
                  <a:cubicBezTo>
                    <a:pt x="0" y="227"/>
                    <a:pt x="334" y="815"/>
                    <a:pt x="435" y="990"/>
                  </a:cubicBezTo>
                  <a:cubicBezTo>
                    <a:pt x="448" y="1012"/>
                    <a:pt x="470" y="1025"/>
                    <a:pt x="495" y="1025"/>
                  </a:cubicBezTo>
                  <a:cubicBezTo>
                    <a:pt x="505" y="1025"/>
                    <a:pt x="518" y="1022"/>
                    <a:pt x="532" y="1014"/>
                  </a:cubicBezTo>
                  <a:cubicBezTo>
                    <a:pt x="566" y="994"/>
                    <a:pt x="575" y="952"/>
                    <a:pt x="556" y="920"/>
                  </a:cubicBezTo>
                  <a:cubicBezTo>
                    <a:pt x="357" y="577"/>
                    <a:pt x="146" y="158"/>
                    <a:pt x="155" y="78"/>
                  </a:cubicBezTo>
                  <a:cubicBezTo>
                    <a:pt x="159" y="39"/>
                    <a:pt x="131" y="4"/>
                    <a:pt x="91" y="1"/>
                  </a:cubicBezTo>
                  <a:cubicBezTo>
                    <a:pt x="90" y="1"/>
                    <a:pt x="8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764;p73"/>
            <p:cNvSpPr/>
            <p:nvPr/>
          </p:nvSpPr>
          <p:spPr>
            <a:xfrm>
              <a:off x="4797675" y="1577465"/>
              <a:ext cx="11131" cy="25121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1" y="0"/>
                  </a:moveTo>
                  <a:cubicBezTo>
                    <a:pt x="0" y="194"/>
                    <a:pt x="470" y="1062"/>
                    <a:pt x="470" y="106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765;p73"/>
            <p:cNvSpPr/>
            <p:nvPr/>
          </p:nvSpPr>
          <p:spPr>
            <a:xfrm>
              <a:off x="4795974" y="1575811"/>
              <a:ext cx="14676" cy="28430"/>
            </a:xfrm>
            <a:custGeom>
              <a:avLst/>
              <a:gdLst/>
              <a:ahLst/>
              <a:cxnLst/>
              <a:rect l="l" t="t" r="r" b="b"/>
              <a:pathLst>
                <a:path w="621" h="1203" extrusionOk="0">
                  <a:moveTo>
                    <a:pt x="93" y="1"/>
                  </a:moveTo>
                  <a:cubicBezTo>
                    <a:pt x="60" y="1"/>
                    <a:pt x="26" y="26"/>
                    <a:pt x="23" y="63"/>
                  </a:cubicBezTo>
                  <a:cubicBezTo>
                    <a:pt x="1" y="268"/>
                    <a:pt x="399" y="1018"/>
                    <a:pt x="480" y="1166"/>
                  </a:cubicBezTo>
                  <a:cubicBezTo>
                    <a:pt x="493" y="1188"/>
                    <a:pt x="517" y="1202"/>
                    <a:pt x="542" y="1202"/>
                  </a:cubicBezTo>
                  <a:cubicBezTo>
                    <a:pt x="552" y="1202"/>
                    <a:pt x="565" y="1199"/>
                    <a:pt x="574" y="1195"/>
                  </a:cubicBezTo>
                  <a:cubicBezTo>
                    <a:pt x="608" y="1176"/>
                    <a:pt x="621" y="1133"/>
                    <a:pt x="602" y="1101"/>
                  </a:cubicBezTo>
                  <a:cubicBezTo>
                    <a:pt x="412" y="746"/>
                    <a:pt x="149" y="198"/>
                    <a:pt x="160" y="78"/>
                  </a:cubicBezTo>
                  <a:cubicBezTo>
                    <a:pt x="166" y="39"/>
                    <a:pt x="138" y="4"/>
                    <a:pt x="100" y="1"/>
                  </a:cubicBezTo>
                  <a:cubicBezTo>
                    <a:pt x="98" y="1"/>
                    <a:pt x="9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766;p73"/>
            <p:cNvSpPr/>
            <p:nvPr/>
          </p:nvSpPr>
          <p:spPr>
            <a:xfrm>
              <a:off x="4838086" y="1572266"/>
              <a:ext cx="22073" cy="4537"/>
            </a:xfrm>
            <a:custGeom>
              <a:avLst/>
              <a:gdLst/>
              <a:ahLst/>
              <a:cxnLst/>
              <a:rect l="l" t="t" r="r" b="b"/>
              <a:pathLst>
                <a:path w="934" h="192" extrusionOk="0">
                  <a:moveTo>
                    <a:pt x="422" y="0"/>
                  </a:moveTo>
                  <a:cubicBezTo>
                    <a:pt x="179" y="0"/>
                    <a:pt x="0" y="112"/>
                    <a:pt x="0" y="112"/>
                  </a:cubicBezTo>
                  <a:lnTo>
                    <a:pt x="933" y="192"/>
                  </a:lnTo>
                  <a:cubicBezTo>
                    <a:pt x="756" y="45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767;p73"/>
            <p:cNvSpPr/>
            <p:nvPr/>
          </p:nvSpPr>
          <p:spPr>
            <a:xfrm>
              <a:off x="4836196" y="1570612"/>
              <a:ext cx="25783" cy="7799"/>
            </a:xfrm>
            <a:custGeom>
              <a:avLst/>
              <a:gdLst/>
              <a:ahLst/>
              <a:cxnLst/>
              <a:rect l="l" t="t" r="r" b="b"/>
              <a:pathLst>
                <a:path w="1091" h="330" extrusionOk="0">
                  <a:moveTo>
                    <a:pt x="504" y="1"/>
                  </a:moveTo>
                  <a:cubicBezTo>
                    <a:pt x="241" y="1"/>
                    <a:pt x="46" y="121"/>
                    <a:pt x="42" y="123"/>
                  </a:cubicBezTo>
                  <a:cubicBezTo>
                    <a:pt x="12" y="144"/>
                    <a:pt x="0" y="186"/>
                    <a:pt x="21" y="220"/>
                  </a:cubicBezTo>
                  <a:cubicBezTo>
                    <a:pt x="35" y="240"/>
                    <a:pt x="58" y="252"/>
                    <a:pt x="81" y="252"/>
                  </a:cubicBezTo>
                  <a:cubicBezTo>
                    <a:pt x="94" y="252"/>
                    <a:pt x="106" y="248"/>
                    <a:pt x="118" y="241"/>
                  </a:cubicBezTo>
                  <a:cubicBezTo>
                    <a:pt x="121" y="239"/>
                    <a:pt x="283" y="139"/>
                    <a:pt x="503" y="139"/>
                  </a:cubicBezTo>
                  <a:cubicBezTo>
                    <a:pt x="644" y="139"/>
                    <a:pt x="808" y="180"/>
                    <a:pt x="968" y="314"/>
                  </a:cubicBezTo>
                  <a:cubicBezTo>
                    <a:pt x="981" y="325"/>
                    <a:pt x="996" y="329"/>
                    <a:pt x="1013" y="329"/>
                  </a:cubicBezTo>
                  <a:cubicBezTo>
                    <a:pt x="1032" y="329"/>
                    <a:pt x="1051" y="321"/>
                    <a:pt x="1065" y="305"/>
                  </a:cubicBezTo>
                  <a:cubicBezTo>
                    <a:pt x="1090" y="275"/>
                    <a:pt x="1086" y="231"/>
                    <a:pt x="1057" y="207"/>
                  </a:cubicBezTo>
                  <a:cubicBezTo>
                    <a:pt x="866" y="49"/>
                    <a:pt x="672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768;p73"/>
            <p:cNvSpPr/>
            <p:nvPr/>
          </p:nvSpPr>
          <p:spPr>
            <a:xfrm>
              <a:off x="4790538" y="1582783"/>
              <a:ext cx="9311" cy="19828"/>
            </a:xfrm>
            <a:custGeom>
              <a:avLst/>
              <a:gdLst/>
              <a:ahLst/>
              <a:cxnLst/>
              <a:rect l="l" t="t" r="r" b="b"/>
              <a:pathLst>
                <a:path w="394" h="839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232"/>
                    <a:pt x="393" y="838"/>
                    <a:pt x="393" y="838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769;p73"/>
            <p:cNvSpPr/>
            <p:nvPr/>
          </p:nvSpPr>
          <p:spPr>
            <a:xfrm>
              <a:off x="4788837" y="1581152"/>
              <a:ext cx="12974" cy="23113"/>
            </a:xfrm>
            <a:custGeom>
              <a:avLst/>
              <a:gdLst/>
              <a:ahLst/>
              <a:cxnLst/>
              <a:rect l="l" t="t" r="r" b="b"/>
              <a:pathLst>
                <a:path w="549" h="978" extrusionOk="0">
                  <a:moveTo>
                    <a:pt x="112" y="0"/>
                  </a:moveTo>
                  <a:cubicBezTo>
                    <a:pt x="79" y="0"/>
                    <a:pt x="49" y="24"/>
                    <a:pt x="43" y="59"/>
                  </a:cubicBezTo>
                  <a:cubicBezTo>
                    <a:pt x="1" y="310"/>
                    <a:pt x="366" y="882"/>
                    <a:pt x="408" y="947"/>
                  </a:cubicBezTo>
                  <a:cubicBezTo>
                    <a:pt x="419" y="968"/>
                    <a:pt x="443" y="978"/>
                    <a:pt x="465" y="978"/>
                  </a:cubicBezTo>
                  <a:cubicBezTo>
                    <a:pt x="478" y="978"/>
                    <a:pt x="492" y="975"/>
                    <a:pt x="506" y="968"/>
                  </a:cubicBezTo>
                  <a:cubicBezTo>
                    <a:pt x="538" y="947"/>
                    <a:pt x="548" y="903"/>
                    <a:pt x="527" y="871"/>
                  </a:cubicBezTo>
                  <a:cubicBezTo>
                    <a:pt x="380" y="647"/>
                    <a:pt x="157" y="231"/>
                    <a:pt x="180" y="83"/>
                  </a:cubicBezTo>
                  <a:cubicBezTo>
                    <a:pt x="186" y="43"/>
                    <a:pt x="162" y="8"/>
                    <a:pt x="123" y="1"/>
                  </a:cubicBezTo>
                  <a:cubicBezTo>
                    <a:pt x="119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770;p73"/>
            <p:cNvSpPr/>
            <p:nvPr/>
          </p:nvSpPr>
          <p:spPr>
            <a:xfrm>
              <a:off x="4835463" y="1552959"/>
              <a:ext cx="14936" cy="18977"/>
            </a:xfrm>
            <a:custGeom>
              <a:avLst/>
              <a:gdLst/>
              <a:ahLst/>
              <a:cxnLst/>
              <a:rect l="l" t="t" r="r" b="b"/>
              <a:pathLst>
                <a:path w="632" h="803" extrusionOk="0">
                  <a:moveTo>
                    <a:pt x="528" y="0"/>
                  </a:moveTo>
                  <a:lnTo>
                    <a:pt x="0" y="803"/>
                  </a:lnTo>
                  <a:cubicBezTo>
                    <a:pt x="632" y="519"/>
                    <a:pt x="528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771;p73"/>
            <p:cNvSpPr/>
            <p:nvPr/>
          </p:nvSpPr>
          <p:spPr>
            <a:xfrm>
              <a:off x="4833643" y="1551257"/>
              <a:ext cx="18457" cy="22309"/>
            </a:xfrm>
            <a:custGeom>
              <a:avLst/>
              <a:gdLst/>
              <a:ahLst/>
              <a:cxnLst/>
              <a:rect l="l" t="t" r="r" b="b"/>
              <a:pathLst>
                <a:path w="781" h="944" extrusionOk="0">
                  <a:moveTo>
                    <a:pt x="606" y="1"/>
                  </a:moveTo>
                  <a:cubicBezTo>
                    <a:pt x="602" y="1"/>
                    <a:pt x="597" y="1"/>
                    <a:pt x="592" y="2"/>
                  </a:cubicBezTo>
                  <a:cubicBezTo>
                    <a:pt x="556" y="11"/>
                    <a:pt x="531" y="46"/>
                    <a:pt x="538" y="85"/>
                  </a:cubicBezTo>
                  <a:cubicBezTo>
                    <a:pt x="540" y="89"/>
                    <a:pt x="625" y="552"/>
                    <a:pt x="51" y="810"/>
                  </a:cubicBezTo>
                  <a:cubicBezTo>
                    <a:pt x="16" y="826"/>
                    <a:pt x="0" y="868"/>
                    <a:pt x="16" y="903"/>
                  </a:cubicBezTo>
                  <a:cubicBezTo>
                    <a:pt x="26" y="928"/>
                    <a:pt x="52" y="943"/>
                    <a:pt x="79" y="943"/>
                  </a:cubicBezTo>
                  <a:cubicBezTo>
                    <a:pt x="87" y="943"/>
                    <a:pt x="99" y="942"/>
                    <a:pt x="107" y="936"/>
                  </a:cubicBezTo>
                  <a:cubicBezTo>
                    <a:pt x="780" y="633"/>
                    <a:pt x="677" y="61"/>
                    <a:pt x="675" y="57"/>
                  </a:cubicBezTo>
                  <a:cubicBezTo>
                    <a:pt x="668" y="23"/>
                    <a:pt x="640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772;p73"/>
            <p:cNvSpPr/>
            <p:nvPr/>
          </p:nvSpPr>
          <p:spPr>
            <a:xfrm>
              <a:off x="4720941" y="2279200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5" y="0"/>
                  </a:moveTo>
                  <a:cubicBezTo>
                    <a:pt x="2953" y="0"/>
                    <a:pt x="2737" y="134"/>
                    <a:pt x="2589" y="311"/>
                  </a:cubicBezTo>
                  <a:lnTo>
                    <a:pt x="2589" y="311"/>
                  </a:lnTo>
                  <a:cubicBezTo>
                    <a:pt x="2490" y="230"/>
                    <a:pt x="2360" y="157"/>
                    <a:pt x="2193" y="101"/>
                  </a:cubicBezTo>
                  <a:cubicBezTo>
                    <a:pt x="2053" y="54"/>
                    <a:pt x="1935" y="34"/>
                    <a:pt x="1836" y="34"/>
                  </a:cubicBezTo>
                  <a:cubicBezTo>
                    <a:pt x="1222" y="34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2" y="751"/>
                  </a:cubicBezTo>
                  <a:cubicBezTo>
                    <a:pt x="602" y="751"/>
                    <a:pt x="1" y="1734"/>
                    <a:pt x="680" y="2241"/>
                  </a:cubicBezTo>
                  <a:cubicBezTo>
                    <a:pt x="893" y="2400"/>
                    <a:pt x="1095" y="2473"/>
                    <a:pt x="1268" y="2485"/>
                  </a:cubicBezTo>
                  <a:lnTo>
                    <a:pt x="1268" y="2485"/>
                  </a:lnTo>
                  <a:cubicBezTo>
                    <a:pt x="1326" y="2748"/>
                    <a:pt x="1512" y="2977"/>
                    <a:pt x="1910" y="2984"/>
                  </a:cubicBezTo>
                  <a:cubicBezTo>
                    <a:pt x="1929" y="2984"/>
                    <a:pt x="1948" y="2985"/>
                    <a:pt x="1966" y="2985"/>
                  </a:cubicBezTo>
                  <a:cubicBezTo>
                    <a:pt x="2505" y="2985"/>
                    <a:pt x="2868" y="2861"/>
                    <a:pt x="3073" y="2677"/>
                  </a:cubicBezTo>
                  <a:lnTo>
                    <a:pt x="3073" y="2677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7" y="2918"/>
                    <a:pt x="3439" y="2951"/>
                    <a:pt x="3559" y="2951"/>
                  </a:cubicBezTo>
                  <a:cubicBezTo>
                    <a:pt x="4249" y="2951"/>
                    <a:pt x="5249" y="1889"/>
                    <a:pt x="4664" y="1265"/>
                  </a:cubicBezTo>
                  <a:cubicBezTo>
                    <a:pt x="4500" y="1091"/>
                    <a:pt x="4326" y="1025"/>
                    <a:pt x="4163" y="1025"/>
                  </a:cubicBezTo>
                  <a:cubicBezTo>
                    <a:pt x="4146" y="1025"/>
                    <a:pt x="4130" y="1026"/>
                    <a:pt x="4114" y="1027"/>
                  </a:cubicBezTo>
                  <a:lnTo>
                    <a:pt x="4114" y="1027"/>
                  </a:lnTo>
                  <a:cubicBezTo>
                    <a:pt x="4122" y="721"/>
                    <a:pt x="3971" y="367"/>
                    <a:pt x="3594" y="125"/>
                  </a:cubicBezTo>
                  <a:cubicBezTo>
                    <a:pt x="3457" y="37"/>
                    <a:pt x="3322" y="0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773;p73"/>
            <p:cNvSpPr/>
            <p:nvPr/>
          </p:nvSpPr>
          <p:spPr>
            <a:xfrm>
              <a:off x="4726448" y="2277522"/>
              <a:ext cx="111924" cy="73875"/>
            </a:xfrm>
            <a:custGeom>
              <a:avLst/>
              <a:gdLst/>
              <a:ahLst/>
              <a:cxnLst/>
              <a:rect l="l" t="t" r="r" b="b"/>
              <a:pathLst>
                <a:path w="4736" h="3126" extrusionOk="0">
                  <a:moveTo>
                    <a:pt x="2365" y="483"/>
                  </a:moveTo>
                  <a:cubicBezTo>
                    <a:pt x="2553" y="664"/>
                    <a:pt x="2589" y="879"/>
                    <a:pt x="2538" y="1021"/>
                  </a:cubicBezTo>
                  <a:cubicBezTo>
                    <a:pt x="2512" y="1095"/>
                    <a:pt x="2466" y="1136"/>
                    <a:pt x="2410" y="1136"/>
                  </a:cubicBezTo>
                  <a:cubicBezTo>
                    <a:pt x="2376" y="1136"/>
                    <a:pt x="2338" y="1120"/>
                    <a:pt x="2300" y="1088"/>
                  </a:cubicBezTo>
                  <a:cubicBezTo>
                    <a:pt x="2168" y="974"/>
                    <a:pt x="2200" y="714"/>
                    <a:pt x="2365" y="483"/>
                  </a:cubicBezTo>
                  <a:close/>
                  <a:moveTo>
                    <a:pt x="3805" y="1181"/>
                  </a:moveTo>
                  <a:cubicBezTo>
                    <a:pt x="3770" y="1436"/>
                    <a:pt x="3613" y="1624"/>
                    <a:pt x="3403" y="1652"/>
                  </a:cubicBezTo>
                  <a:cubicBezTo>
                    <a:pt x="3392" y="1654"/>
                    <a:pt x="3379" y="1654"/>
                    <a:pt x="3368" y="1654"/>
                  </a:cubicBezTo>
                  <a:cubicBezTo>
                    <a:pt x="3314" y="1654"/>
                    <a:pt x="3312" y="1637"/>
                    <a:pt x="3312" y="1623"/>
                  </a:cubicBezTo>
                  <a:cubicBezTo>
                    <a:pt x="3307" y="1513"/>
                    <a:pt x="3512" y="1245"/>
                    <a:pt x="3805" y="1181"/>
                  </a:cubicBezTo>
                  <a:close/>
                  <a:moveTo>
                    <a:pt x="1318" y="1828"/>
                  </a:moveTo>
                  <a:cubicBezTo>
                    <a:pt x="1353" y="1828"/>
                    <a:pt x="1388" y="1863"/>
                    <a:pt x="1410" y="1889"/>
                  </a:cubicBezTo>
                  <a:cubicBezTo>
                    <a:pt x="1510" y="2018"/>
                    <a:pt x="1537" y="2161"/>
                    <a:pt x="1479" y="2278"/>
                  </a:cubicBezTo>
                  <a:cubicBezTo>
                    <a:pt x="1418" y="2403"/>
                    <a:pt x="1270" y="2481"/>
                    <a:pt x="1093" y="2485"/>
                  </a:cubicBezTo>
                  <a:cubicBezTo>
                    <a:pt x="1060" y="2253"/>
                    <a:pt x="1128" y="2007"/>
                    <a:pt x="1221" y="1891"/>
                  </a:cubicBezTo>
                  <a:cubicBezTo>
                    <a:pt x="1255" y="1850"/>
                    <a:pt x="1288" y="1828"/>
                    <a:pt x="1318" y="1828"/>
                  </a:cubicBezTo>
                  <a:close/>
                  <a:moveTo>
                    <a:pt x="2888" y="2035"/>
                  </a:moveTo>
                  <a:cubicBezTo>
                    <a:pt x="2900" y="2035"/>
                    <a:pt x="2929" y="2060"/>
                    <a:pt x="2951" y="2136"/>
                  </a:cubicBezTo>
                  <a:cubicBezTo>
                    <a:pt x="3008" y="2323"/>
                    <a:pt x="2972" y="2498"/>
                    <a:pt x="2853" y="2638"/>
                  </a:cubicBezTo>
                  <a:cubicBezTo>
                    <a:pt x="2743" y="2443"/>
                    <a:pt x="2752" y="2234"/>
                    <a:pt x="2815" y="2112"/>
                  </a:cubicBezTo>
                  <a:cubicBezTo>
                    <a:pt x="2843" y="2056"/>
                    <a:pt x="2875" y="2035"/>
                    <a:pt x="2888" y="2035"/>
                  </a:cubicBezTo>
                  <a:close/>
                  <a:moveTo>
                    <a:pt x="2965" y="144"/>
                  </a:moveTo>
                  <a:cubicBezTo>
                    <a:pt x="3086" y="144"/>
                    <a:pt x="3210" y="180"/>
                    <a:pt x="3326" y="255"/>
                  </a:cubicBezTo>
                  <a:cubicBezTo>
                    <a:pt x="3620" y="446"/>
                    <a:pt x="3800" y="735"/>
                    <a:pt x="3814" y="1039"/>
                  </a:cubicBezTo>
                  <a:cubicBezTo>
                    <a:pt x="3450" y="1102"/>
                    <a:pt x="3166" y="1433"/>
                    <a:pt x="3175" y="1630"/>
                  </a:cubicBezTo>
                  <a:cubicBezTo>
                    <a:pt x="3178" y="1708"/>
                    <a:pt x="3232" y="1794"/>
                    <a:pt x="3372" y="1794"/>
                  </a:cubicBezTo>
                  <a:cubicBezTo>
                    <a:pt x="3387" y="1794"/>
                    <a:pt x="3404" y="1792"/>
                    <a:pt x="3424" y="1791"/>
                  </a:cubicBezTo>
                  <a:cubicBezTo>
                    <a:pt x="3707" y="1755"/>
                    <a:pt x="3915" y="1502"/>
                    <a:pt x="3948" y="1168"/>
                  </a:cubicBezTo>
                  <a:cubicBezTo>
                    <a:pt x="4104" y="1172"/>
                    <a:pt x="4250" y="1245"/>
                    <a:pt x="4382" y="1386"/>
                  </a:cubicBezTo>
                  <a:cubicBezTo>
                    <a:pt x="4604" y="1624"/>
                    <a:pt x="4550" y="1905"/>
                    <a:pt x="4466" y="2100"/>
                  </a:cubicBezTo>
                  <a:cubicBezTo>
                    <a:pt x="4271" y="2547"/>
                    <a:pt x="3730" y="2954"/>
                    <a:pt x="3328" y="2954"/>
                  </a:cubicBezTo>
                  <a:cubicBezTo>
                    <a:pt x="3218" y="2954"/>
                    <a:pt x="3122" y="2922"/>
                    <a:pt x="3048" y="2863"/>
                  </a:cubicBezTo>
                  <a:cubicBezTo>
                    <a:pt x="3006" y="2829"/>
                    <a:pt x="2968" y="2793"/>
                    <a:pt x="2936" y="2753"/>
                  </a:cubicBezTo>
                  <a:cubicBezTo>
                    <a:pt x="3104" y="2572"/>
                    <a:pt x="3157" y="2337"/>
                    <a:pt x="3084" y="2094"/>
                  </a:cubicBezTo>
                  <a:cubicBezTo>
                    <a:pt x="3031" y="1920"/>
                    <a:pt x="2938" y="1895"/>
                    <a:pt x="2888" y="1895"/>
                  </a:cubicBezTo>
                  <a:cubicBezTo>
                    <a:pt x="2812" y="1895"/>
                    <a:pt x="2741" y="1951"/>
                    <a:pt x="2691" y="2046"/>
                  </a:cubicBezTo>
                  <a:cubicBezTo>
                    <a:pt x="2604" y="2215"/>
                    <a:pt x="2595" y="2487"/>
                    <a:pt x="2748" y="2734"/>
                  </a:cubicBezTo>
                  <a:cubicBezTo>
                    <a:pt x="2586" y="2857"/>
                    <a:pt x="2286" y="2985"/>
                    <a:pt x="1739" y="2985"/>
                  </a:cubicBezTo>
                  <a:lnTo>
                    <a:pt x="1677" y="2985"/>
                  </a:lnTo>
                  <a:cubicBezTo>
                    <a:pt x="1338" y="2979"/>
                    <a:pt x="1189" y="2801"/>
                    <a:pt x="1127" y="2626"/>
                  </a:cubicBezTo>
                  <a:cubicBezTo>
                    <a:pt x="1343" y="2613"/>
                    <a:pt x="1523" y="2507"/>
                    <a:pt x="1607" y="2341"/>
                  </a:cubicBezTo>
                  <a:cubicBezTo>
                    <a:pt x="1690" y="2173"/>
                    <a:pt x="1659" y="1979"/>
                    <a:pt x="1523" y="1805"/>
                  </a:cubicBezTo>
                  <a:cubicBezTo>
                    <a:pt x="1450" y="1708"/>
                    <a:pt x="1373" y="1689"/>
                    <a:pt x="1322" y="1689"/>
                  </a:cubicBezTo>
                  <a:cubicBezTo>
                    <a:pt x="1248" y="1689"/>
                    <a:pt x="1178" y="1729"/>
                    <a:pt x="1116" y="1805"/>
                  </a:cubicBezTo>
                  <a:cubicBezTo>
                    <a:pt x="1008" y="1940"/>
                    <a:pt x="924" y="2205"/>
                    <a:pt x="955" y="2474"/>
                  </a:cubicBezTo>
                  <a:cubicBezTo>
                    <a:pt x="804" y="2446"/>
                    <a:pt x="644" y="2372"/>
                    <a:pt x="490" y="2255"/>
                  </a:cubicBezTo>
                  <a:cubicBezTo>
                    <a:pt x="134" y="1990"/>
                    <a:pt x="210" y="1621"/>
                    <a:pt x="259" y="1474"/>
                  </a:cubicBezTo>
                  <a:cubicBezTo>
                    <a:pt x="365" y="1153"/>
                    <a:pt x="650" y="892"/>
                    <a:pt x="891" y="892"/>
                  </a:cubicBezTo>
                  <a:cubicBezTo>
                    <a:pt x="952" y="892"/>
                    <a:pt x="1008" y="907"/>
                    <a:pt x="1058" y="938"/>
                  </a:cubicBezTo>
                  <a:cubicBezTo>
                    <a:pt x="1069" y="945"/>
                    <a:pt x="1081" y="948"/>
                    <a:pt x="1093" y="948"/>
                  </a:cubicBezTo>
                  <a:cubicBezTo>
                    <a:pt x="1107" y="948"/>
                    <a:pt x="1120" y="944"/>
                    <a:pt x="1133" y="937"/>
                  </a:cubicBezTo>
                  <a:cubicBezTo>
                    <a:pt x="1155" y="923"/>
                    <a:pt x="1168" y="896"/>
                    <a:pt x="1164" y="871"/>
                  </a:cubicBezTo>
                  <a:cubicBezTo>
                    <a:pt x="1164" y="866"/>
                    <a:pt x="1119" y="499"/>
                    <a:pt x="1291" y="300"/>
                  </a:cubicBezTo>
                  <a:cubicBezTo>
                    <a:pt x="1365" y="216"/>
                    <a:pt x="1471" y="175"/>
                    <a:pt x="1605" y="175"/>
                  </a:cubicBezTo>
                  <a:cubicBezTo>
                    <a:pt x="1702" y="175"/>
                    <a:pt x="1814" y="196"/>
                    <a:pt x="1941" y="239"/>
                  </a:cubicBezTo>
                  <a:cubicBezTo>
                    <a:pt x="2063" y="279"/>
                    <a:pt x="2171" y="332"/>
                    <a:pt x="2259" y="395"/>
                  </a:cubicBezTo>
                  <a:cubicBezTo>
                    <a:pt x="2068" y="660"/>
                    <a:pt x="2000" y="1012"/>
                    <a:pt x="2212" y="1193"/>
                  </a:cubicBezTo>
                  <a:cubicBezTo>
                    <a:pt x="2275" y="1247"/>
                    <a:pt x="2344" y="1273"/>
                    <a:pt x="2410" y="1273"/>
                  </a:cubicBezTo>
                  <a:cubicBezTo>
                    <a:pt x="2523" y="1273"/>
                    <a:pt x="2627" y="1198"/>
                    <a:pt x="2673" y="1067"/>
                  </a:cubicBezTo>
                  <a:cubicBezTo>
                    <a:pt x="2741" y="880"/>
                    <a:pt x="2694" y="601"/>
                    <a:pt x="2457" y="375"/>
                  </a:cubicBezTo>
                  <a:cubicBezTo>
                    <a:pt x="2604" y="224"/>
                    <a:pt x="2783" y="144"/>
                    <a:pt x="2965" y="144"/>
                  </a:cubicBezTo>
                  <a:close/>
                  <a:moveTo>
                    <a:pt x="2964" y="1"/>
                  </a:moveTo>
                  <a:cubicBezTo>
                    <a:pt x="2743" y="1"/>
                    <a:pt x="2523" y="103"/>
                    <a:pt x="2349" y="286"/>
                  </a:cubicBezTo>
                  <a:cubicBezTo>
                    <a:pt x="2245" y="213"/>
                    <a:pt x="2125" y="152"/>
                    <a:pt x="1984" y="106"/>
                  </a:cubicBezTo>
                  <a:cubicBezTo>
                    <a:pt x="1845" y="59"/>
                    <a:pt x="1719" y="36"/>
                    <a:pt x="1607" y="36"/>
                  </a:cubicBezTo>
                  <a:cubicBezTo>
                    <a:pt x="1429" y="36"/>
                    <a:pt x="1288" y="94"/>
                    <a:pt x="1186" y="208"/>
                  </a:cubicBezTo>
                  <a:cubicBezTo>
                    <a:pt x="1039" y="377"/>
                    <a:pt x="1016" y="624"/>
                    <a:pt x="1018" y="770"/>
                  </a:cubicBezTo>
                  <a:cubicBezTo>
                    <a:pt x="978" y="758"/>
                    <a:pt x="936" y="753"/>
                    <a:pt x="891" y="753"/>
                  </a:cubicBezTo>
                  <a:cubicBezTo>
                    <a:pt x="588" y="753"/>
                    <a:pt x="252" y="1049"/>
                    <a:pt x="125" y="1429"/>
                  </a:cubicBezTo>
                  <a:cubicBezTo>
                    <a:pt x="1" y="1801"/>
                    <a:pt x="103" y="2143"/>
                    <a:pt x="405" y="2368"/>
                  </a:cubicBezTo>
                  <a:cubicBezTo>
                    <a:pt x="594" y="2509"/>
                    <a:pt x="792" y="2596"/>
                    <a:pt x="980" y="2620"/>
                  </a:cubicBezTo>
                  <a:cubicBezTo>
                    <a:pt x="1067" y="2936"/>
                    <a:pt x="1318" y="3118"/>
                    <a:pt x="1676" y="3125"/>
                  </a:cubicBezTo>
                  <a:lnTo>
                    <a:pt x="1739" y="3125"/>
                  </a:lnTo>
                  <a:cubicBezTo>
                    <a:pt x="2214" y="3125"/>
                    <a:pt x="2589" y="3028"/>
                    <a:pt x="2828" y="2846"/>
                  </a:cubicBezTo>
                  <a:cubicBezTo>
                    <a:pt x="2867" y="2891"/>
                    <a:pt x="2910" y="2933"/>
                    <a:pt x="2958" y="2971"/>
                  </a:cubicBezTo>
                  <a:cubicBezTo>
                    <a:pt x="3059" y="3052"/>
                    <a:pt x="3182" y="3092"/>
                    <a:pt x="3326" y="3092"/>
                  </a:cubicBezTo>
                  <a:cubicBezTo>
                    <a:pt x="3783" y="3092"/>
                    <a:pt x="4375" y="2654"/>
                    <a:pt x="4592" y="2154"/>
                  </a:cubicBezTo>
                  <a:cubicBezTo>
                    <a:pt x="4736" y="1825"/>
                    <a:pt x="4696" y="1517"/>
                    <a:pt x="4482" y="1289"/>
                  </a:cubicBezTo>
                  <a:cubicBezTo>
                    <a:pt x="4323" y="1120"/>
                    <a:pt x="4145" y="1033"/>
                    <a:pt x="3950" y="1028"/>
                  </a:cubicBezTo>
                  <a:cubicBezTo>
                    <a:pt x="3934" y="678"/>
                    <a:pt x="3732" y="352"/>
                    <a:pt x="3400" y="137"/>
                  </a:cubicBezTo>
                  <a:cubicBezTo>
                    <a:pt x="3260" y="46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74;p73"/>
            <p:cNvSpPr/>
            <p:nvPr/>
          </p:nvSpPr>
          <p:spPr>
            <a:xfrm>
              <a:off x="4804292" y="1662848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4" y="1"/>
                  </a:moveTo>
                  <a:cubicBezTo>
                    <a:pt x="2952" y="1"/>
                    <a:pt x="2737" y="134"/>
                    <a:pt x="2588" y="311"/>
                  </a:cubicBezTo>
                  <a:lnTo>
                    <a:pt x="2588" y="311"/>
                  </a:lnTo>
                  <a:cubicBezTo>
                    <a:pt x="2489" y="230"/>
                    <a:pt x="2359" y="157"/>
                    <a:pt x="2192" y="101"/>
                  </a:cubicBezTo>
                  <a:cubicBezTo>
                    <a:pt x="2052" y="54"/>
                    <a:pt x="1934" y="33"/>
                    <a:pt x="1835" y="33"/>
                  </a:cubicBezTo>
                  <a:cubicBezTo>
                    <a:pt x="1222" y="33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3" y="751"/>
                  </a:cubicBezTo>
                  <a:cubicBezTo>
                    <a:pt x="602" y="751"/>
                    <a:pt x="1" y="1733"/>
                    <a:pt x="678" y="2240"/>
                  </a:cubicBezTo>
                  <a:cubicBezTo>
                    <a:pt x="892" y="2400"/>
                    <a:pt x="1095" y="2473"/>
                    <a:pt x="1268" y="2484"/>
                  </a:cubicBezTo>
                  <a:lnTo>
                    <a:pt x="1268" y="2484"/>
                  </a:lnTo>
                  <a:cubicBezTo>
                    <a:pt x="1325" y="2748"/>
                    <a:pt x="1512" y="2977"/>
                    <a:pt x="1910" y="2984"/>
                  </a:cubicBezTo>
                  <a:cubicBezTo>
                    <a:pt x="1929" y="2984"/>
                    <a:pt x="1948" y="2984"/>
                    <a:pt x="1966" y="2984"/>
                  </a:cubicBezTo>
                  <a:cubicBezTo>
                    <a:pt x="2505" y="2984"/>
                    <a:pt x="2868" y="2861"/>
                    <a:pt x="3073" y="2676"/>
                  </a:cubicBezTo>
                  <a:lnTo>
                    <a:pt x="3073" y="2676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8" y="2918"/>
                    <a:pt x="3439" y="2951"/>
                    <a:pt x="3560" y="2951"/>
                  </a:cubicBezTo>
                  <a:cubicBezTo>
                    <a:pt x="4249" y="2951"/>
                    <a:pt x="5249" y="1890"/>
                    <a:pt x="4664" y="1265"/>
                  </a:cubicBezTo>
                  <a:cubicBezTo>
                    <a:pt x="4500" y="1091"/>
                    <a:pt x="4326" y="1026"/>
                    <a:pt x="4162" y="1026"/>
                  </a:cubicBezTo>
                  <a:cubicBezTo>
                    <a:pt x="4146" y="1026"/>
                    <a:pt x="4130" y="1026"/>
                    <a:pt x="4114" y="1028"/>
                  </a:cubicBezTo>
                  <a:lnTo>
                    <a:pt x="4114" y="1028"/>
                  </a:lnTo>
                  <a:cubicBezTo>
                    <a:pt x="4122" y="721"/>
                    <a:pt x="3971" y="368"/>
                    <a:pt x="3594" y="126"/>
                  </a:cubicBezTo>
                  <a:cubicBezTo>
                    <a:pt x="3457" y="38"/>
                    <a:pt x="332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75;p73"/>
            <p:cNvSpPr/>
            <p:nvPr/>
          </p:nvSpPr>
          <p:spPr>
            <a:xfrm>
              <a:off x="4809775" y="1661100"/>
              <a:ext cx="111924" cy="73899"/>
            </a:xfrm>
            <a:custGeom>
              <a:avLst/>
              <a:gdLst/>
              <a:ahLst/>
              <a:cxnLst/>
              <a:rect l="l" t="t" r="r" b="b"/>
              <a:pathLst>
                <a:path w="4736" h="3127" extrusionOk="0">
                  <a:moveTo>
                    <a:pt x="2366" y="488"/>
                  </a:moveTo>
                  <a:cubicBezTo>
                    <a:pt x="2554" y="667"/>
                    <a:pt x="2590" y="882"/>
                    <a:pt x="2540" y="1024"/>
                  </a:cubicBezTo>
                  <a:cubicBezTo>
                    <a:pt x="2513" y="1098"/>
                    <a:pt x="2465" y="1138"/>
                    <a:pt x="2410" y="1138"/>
                  </a:cubicBezTo>
                  <a:cubicBezTo>
                    <a:pt x="2376" y="1138"/>
                    <a:pt x="2339" y="1123"/>
                    <a:pt x="2301" y="1091"/>
                  </a:cubicBezTo>
                  <a:cubicBezTo>
                    <a:pt x="2169" y="979"/>
                    <a:pt x="2201" y="716"/>
                    <a:pt x="2366" y="488"/>
                  </a:cubicBezTo>
                  <a:close/>
                  <a:moveTo>
                    <a:pt x="3805" y="1183"/>
                  </a:moveTo>
                  <a:lnTo>
                    <a:pt x="3805" y="1183"/>
                  </a:lnTo>
                  <a:cubicBezTo>
                    <a:pt x="3770" y="1437"/>
                    <a:pt x="3614" y="1627"/>
                    <a:pt x="3404" y="1655"/>
                  </a:cubicBezTo>
                  <a:cubicBezTo>
                    <a:pt x="3391" y="1656"/>
                    <a:pt x="3380" y="1656"/>
                    <a:pt x="3369" y="1656"/>
                  </a:cubicBezTo>
                  <a:cubicBezTo>
                    <a:pt x="3314" y="1656"/>
                    <a:pt x="3313" y="1639"/>
                    <a:pt x="3313" y="1625"/>
                  </a:cubicBezTo>
                  <a:cubicBezTo>
                    <a:pt x="3307" y="1516"/>
                    <a:pt x="3513" y="1248"/>
                    <a:pt x="3805" y="1183"/>
                  </a:cubicBezTo>
                  <a:close/>
                  <a:moveTo>
                    <a:pt x="1319" y="1830"/>
                  </a:moveTo>
                  <a:cubicBezTo>
                    <a:pt x="1354" y="1830"/>
                    <a:pt x="1389" y="1865"/>
                    <a:pt x="1412" y="1892"/>
                  </a:cubicBezTo>
                  <a:cubicBezTo>
                    <a:pt x="1511" y="2021"/>
                    <a:pt x="1538" y="2163"/>
                    <a:pt x="1480" y="2281"/>
                  </a:cubicBezTo>
                  <a:cubicBezTo>
                    <a:pt x="1419" y="2405"/>
                    <a:pt x="1271" y="2484"/>
                    <a:pt x="1095" y="2488"/>
                  </a:cubicBezTo>
                  <a:cubicBezTo>
                    <a:pt x="1061" y="2254"/>
                    <a:pt x="1130" y="2008"/>
                    <a:pt x="1222" y="1893"/>
                  </a:cubicBezTo>
                  <a:cubicBezTo>
                    <a:pt x="1256" y="1853"/>
                    <a:pt x="1288" y="1830"/>
                    <a:pt x="1319" y="1830"/>
                  </a:cubicBezTo>
                  <a:close/>
                  <a:moveTo>
                    <a:pt x="2889" y="2038"/>
                  </a:moveTo>
                  <a:cubicBezTo>
                    <a:pt x="2900" y="2038"/>
                    <a:pt x="2928" y="2063"/>
                    <a:pt x="2952" y="2139"/>
                  </a:cubicBezTo>
                  <a:cubicBezTo>
                    <a:pt x="3010" y="2325"/>
                    <a:pt x="2972" y="2501"/>
                    <a:pt x="2854" y="2641"/>
                  </a:cubicBezTo>
                  <a:cubicBezTo>
                    <a:pt x="2744" y="2446"/>
                    <a:pt x="2753" y="2237"/>
                    <a:pt x="2816" y="2115"/>
                  </a:cubicBezTo>
                  <a:cubicBezTo>
                    <a:pt x="2844" y="2059"/>
                    <a:pt x="2876" y="2038"/>
                    <a:pt x="2889" y="2038"/>
                  </a:cubicBezTo>
                  <a:close/>
                  <a:moveTo>
                    <a:pt x="2964" y="147"/>
                  </a:moveTo>
                  <a:cubicBezTo>
                    <a:pt x="3085" y="147"/>
                    <a:pt x="3208" y="184"/>
                    <a:pt x="3325" y="259"/>
                  </a:cubicBezTo>
                  <a:cubicBezTo>
                    <a:pt x="3621" y="448"/>
                    <a:pt x="3798" y="737"/>
                    <a:pt x="3812" y="1040"/>
                  </a:cubicBezTo>
                  <a:cubicBezTo>
                    <a:pt x="3450" y="1103"/>
                    <a:pt x="3165" y="1436"/>
                    <a:pt x="3174" y="1632"/>
                  </a:cubicBezTo>
                  <a:cubicBezTo>
                    <a:pt x="3178" y="1711"/>
                    <a:pt x="3230" y="1797"/>
                    <a:pt x="3370" y="1797"/>
                  </a:cubicBezTo>
                  <a:cubicBezTo>
                    <a:pt x="3386" y="1797"/>
                    <a:pt x="3404" y="1795"/>
                    <a:pt x="3423" y="1794"/>
                  </a:cubicBezTo>
                  <a:cubicBezTo>
                    <a:pt x="3705" y="1756"/>
                    <a:pt x="3914" y="1503"/>
                    <a:pt x="3947" y="1171"/>
                  </a:cubicBezTo>
                  <a:cubicBezTo>
                    <a:pt x="4104" y="1174"/>
                    <a:pt x="4250" y="1248"/>
                    <a:pt x="4380" y="1388"/>
                  </a:cubicBezTo>
                  <a:cubicBezTo>
                    <a:pt x="4603" y="1627"/>
                    <a:pt x="4549" y="1907"/>
                    <a:pt x="4464" y="2102"/>
                  </a:cubicBezTo>
                  <a:cubicBezTo>
                    <a:pt x="4269" y="2549"/>
                    <a:pt x="3728" y="2957"/>
                    <a:pt x="3327" y="2957"/>
                  </a:cubicBezTo>
                  <a:cubicBezTo>
                    <a:pt x="3216" y="2957"/>
                    <a:pt x="3122" y="2925"/>
                    <a:pt x="3046" y="2864"/>
                  </a:cubicBezTo>
                  <a:cubicBezTo>
                    <a:pt x="3004" y="2832"/>
                    <a:pt x="2967" y="2794"/>
                    <a:pt x="2934" y="2756"/>
                  </a:cubicBezTo>
                  <a:cubicBezTo>
                    <a:pt x="3104" y="2575"/>
                    <a:pt x="3158" y="2338"/>
                    <a:pt x="3085" y="2097"/>
                  </a:cubicBezTo>
                  <a:cubicBezTo>
                    <a:pt x="3032" y="1923"/>
                    <a:pt x="2939" y="1896"/>
                    <a:pt x="2889" y="1896"/>
                  </a:cubicBezTo>
                  <a:cubicBezTo>
                    <a:pt x="2813" y="1896"/>
                    <a:pt x="2740" y="1952"/>
                    <a:pt x="2691" y="2049"/>
                  </a:cubicBezTo>
                  <a:cubicBezTo>
                    <a:pt x="2606" y="2217"/>
                    <a:pt x="2596" y="2488"/>
                    <a:pt x="2749" y="2737"/>
                  </a:cubicBezTo>
                  <a:cubicBezTo>
                    <a:pt x="2586" y="2860"/>
                    <a:pt x="2287" y="2988"/>
                    <a:pt x="1740" y="2988"/>
                  </a:cubicBezTo>
                  <a:lnTo>
                    <a:pt x="1678" y="2988"/>
                  </a:lnTo>
                  <a:cubicBezTo>
                    <a:pt x="1339" y="2982"/>
                    <a:pt x="1189" y="2804"/>
                    <a:pt x="1128" y="2629"/>
                  </a:cubicBezTo>
                  <a:cubicBezTo>
                    <a:pt x="1343" y="2614"/>
                    <a:pt x="1524" y="2509"/>
                    <a:pt x="1607" y="2349"/>
                  </a:cubicBezTo>
                  <a:cubicBezTo>
                    <a:pt x="1689" y="2181"/>
                    <a:pt x="1657" y="1986"/>
                    <a:pt x="1522" y="1812"/>
                  </a:cubicBezTo>
                  <a:cubicBezTo>
                    <a:pt x="1448" y="1717"/>
                    <a:pt x="1371" y="1697"/>
                    <a:pt x="1320" y="1697"/>
                  </a:cubicBezTo>
                  <a:cubicBezTo>
                    <a:pt x="1247" y="1697"/>
                    <a:pt x="1177" y="1738"/>
                    <a:pt x="1116" y="1812"/>
                  </a:cubicBezTo>
                  <a:cubicBezTo>
                    <a:pt x="1006" y="1948"/>
                    <a:pt x="922" y="2212"/>
                    <a:pt x="954" y="2483"/>
                  </a:cubicBezTo>
                  <a:cubicBezTo>
                    <a:pt x="803" y="2455"/>
                    <a:pt x="644" y="2379"/>
                    <a:pt x="490" y="2264"/>
                  </a:cubicBezTo>
                  <a:cubicBezTo>
                    <a:pt x="133" y="1999"/>
                    <a:pt x="209" y="1628"/>
                    <a:pt x="258" y="1481"/>
                  </a:cubicBezTo>
                  <a:cubicBezTo>
                    <a:pt x="365" y="1160"/>
                    <a:pt x="648" y="899"/>
                    <a:pt x="891" y="899"/>
                  </a:cubicBezTo>
                  <a:cubicBezTo>
                    <a:pt x="950" y="899"/>
                    <a:pt x="1006" y="914"/>
                    <a:pt x="1058" y="946"/>
                  </a:cubicBezTo>
                  <a:cubicBezTo>
                    <a:pt x="1069" y="953"/>
                    <a:pt x="1081" y="956"/>
                    <a:pt x="1093" y="956"/>
                  </a:cubicBezTo>
                  <a:cubicBezTo>
                    <a:pt x="1106" y="956"/>
                    <a:pt x="1119" y="952"/>
                    <a:pt x="1131" y="945"/>
                  </a:cubicBezTo>
                  <a:cubicBezTo>
                    <a:pt x="1153" y="928"/>
                    <a:pt x="1166" y="903"/>
                    <a:pt x="1163" y="876"/>
                  </a:cubicBezTo>
                  <a:cubicBezTo>
                    <a:pt x="1163" y="871"/>
                    <a:pt x="1116" y="504"/>
                    <a:pt x="1291" y="307"/>
                  </a:cubicBezTo>
                  <a:cubicBezTo>
                    <a:pt x="1365" y="221"/>
                    <a:pt x="1470" y="179"/>
                    <a:pt x="1605" y="179"/>
                  </a:cubicBezTo>
                  <a:cubicBezTo>
                    <a:pt x="1701" y="179"/>
                    <a:pt x="1813" y="201"/>
                    <a:pt x="1939" y="243"/>
                  </a:cubicBezTo>
                  <a:cubicBezTo>
                    <a:pt x="2063" y="284"/>
                    <a:pt x="2169" y="336"/>
                    <a:pt x="2259" y="399"/>
                  </a:cubicBezTo>
                  <a:cubicBezTo>
                    <a:pt x="2067" y="664"/>
                    <a:pt x="1999" y="1016"/>
                    <a:pt x="2211" y="1197"/>
                  </a:cubicBezTo>
                  <a:cubicBezTo>
                    <a:pt x="2274" y="1251"/>
                    <a:pt x="2343" y="1276"/>
                    <a:pt x="2409" y="1276"/>
                  </a:cubicBezTo>
                  <a:cubicBezTo>
                    <a:pt x="2522" y="1276"/>
                    <a:pt x="2626" y="1202"/>
                    <a:pt x="2673" y="1071"/>
                  </a:cubicBezTo>
                  <a:cubicBezTo>
                    <a:pt x="2739" y="885"/>
                    <a:pt x="2695" y="607"/>
                    <a:pt x="2457" y="380"/>
                  </a:cubicBezTo>
                  <a:cubicBezTo>
                    <a:pt x="2604" y="228"/>
                    <a:pt x="2782" y="147"/>
                    <a:pt x="2964" y="147"/>
                  </a:cubicBezTo>
                  <a:close/>
                  <a:moveTo>
                    <a:pt x="2962" y="1"/>
                  </a:moveTo>
                  <a:cubicBezTo>
                    <a:pt x="2743" y="1"/>
                    <a:pt x="2521" y="105"/>
                    <a:pt x="2349" y="287"/>
                  </a:cubicBezTo>
                  <a:cubicBezTo>
                    <a:pt x="2245" y="213"/>
                    <a:pt x="2124" y="154"/>
                    <a:pt x="1984" y="106"/>
                  </a:cubicBezTo>
                  <a:cubicBezTo>
                    <a:pt x="1844" y="59"/>
                    <a:pt x="1718" y="36"/>
                    <a:pt x="1606" y="36"/>
                  </a:cubicBezTo>
                  <a:cubicBezTo>
                    <a:pt x="1428" y="36"/>
                    <a:pt x="1286" y="94"/>
                    <a:pt x="1186" y="210"/>
                  </a:cubicBezTo>
                  <a:cubicBezTo>
                    <a:pt x="1038" y="378"/>
                    <a:pt x="1016" y="625"/>
                    <a:pt x="1017" y="771"/>
                  </a:cubicBezTo>
                  <a:cubicBezTo>
                    <a:pt x="977" y="758"/>
                    <a:pt x="935" y="754"/>
                    <a:pt x="891" y="754"/>
                  </a:cubicBezTo>
                  <a:cubicBezTo>
                    <a:pt x="587" y="754"/>
                    <a:pt x="251" y="1050"/>
                    <a:pt x="124" y="1430"/>
                  </a:cubicBezTo>
                  <a:cubicBezTo>
                    <a:pt x="0" y="1802"/>
                    <a:pt x="101" y="2144"/>
                    <a:pt x="403" y="2369"/>
                  </a:cubicBezTo>
                  <a:cubicBezTo>
                    <a:pt x="594" y="2511"/>
                    <a:pt x="793" y="2596"/>
                    <a:pt x="979" y="2621"/>
                  </a:cubicBezTo>
                  <a:cubicBezTo>
                    <a:pt x="1068" y="2937"/>
                    <a:pt x="1319" y="3120"/>
                    <a:pt x="1677" y="3127"/>
                  </a:cubicBezTo>
                  <a:lnTo>
                    <a:pt x="1740" y="3127"/>
                  </a:lnTo>
                  <a:cubicBezTo>
                    <a:pt x="2215" y="3127"/>
                    <a:pt x="2590" y="3031"/>
                    <a:pt x="2827" y="2847"/>
                  </a:cubicBezTo>
                  <a:cubicBezTo>
                    <a:pt x="2865" y="2891"/>
                    <a:pt x="2909" y="2933"/>
                    <a:pt x="2956" y="2972"/>
                  </a:cubicBezTo>
                  <a:cubicBezTo>
                    <a:pt x="3059" y="3052"/>
                    <a:pt x="3181" y="3093"/>
                    <a:pt x="3325" y="3093"/>
                  </a:cubicBezTo>
                  <a:cubicBezTo>
                    <a:pt x="3783" y="3093"/>
                    <a:pt x="4373" y="2654"/>
                    <a:pt x="4591" y="2154"/>
                  </a:cubicBezTo>
                  <a:cubicBezTo>
                    <a:pt x="4735" y="1825"/>
                    <a:pt x="4695" y="1519"/>
                    <a:pt x="4480" y="1290"/>
                  </a:cubicBezTo>
                  <a:cubicBezTo>
                    <a:pt x="4323" y="1122"/>
                    <a:pt x="4145" y="1033"/>
                    <a:pt x="3950" y="1029"/>
                  </a:cubicBezTo>
                  <a:cubicBezTo>
                    <a:pt x="3934" y="680"/>
                    <a:pt x="3732" y="351"/>
                    <a:pt x="3398" y="138"/>
                  </a:cubicBezTo>
                  <a:cubicBezTo>
                    <a:pt x="3258" y="47"/>
                    <a:pt x="3111" y="1"/>
                    <a:pt x="2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76;p73"/>
            <p:cNvSpPr/>
            <p:nvPr/>
          </p:nvSpPr>
          <p:spPr>
            <a:xfrm>
              <a:off x="4228919" y="1602563"/>
              <a:ext cx="79098" cy="99611"/>
            </a:xfrm>
            <a:custGeom>
              <a:avLst/>
              <a:gdLst/>
              <a:ahLst/>
              <a:cxnLst/>
              <a:rect l="l" t="t" r="r" b="b"/>
              <a:pathLst>
                <a:path w="3347" h="4215" extrusionOk="0">
                  <a:moveTo>
                    <a:pt x="543" y="146"/>
                  </a:moveTo>
                  <a:cubicBezTo>
                    <a:pt x="733" y="206"/>
                    <a:pt x="1722" y="651"/>
                    <a:pt x="2444" y="981"/>
                  </a:cubicBezTo>
                  <a:lnTo>
                    <a:pt x="1778" y="1275"/>
                  </a:lnTo>
                  <a:cubicBezTo>
                    <a:pt x="1760" y="1284"/>
                    <a:pt x="1746" y="1301"/>
                    <a:pt x="1740" y="1320"/>
                  </a:cubicBezTo>
                  <a:cubicBezTo>
                    <a:pt x="1735" y="1341"/>
                    <a:pt x="1739" y="1362"/>
                    <a:pt x="1750" y="1381"/>
                  </a:cubicBezTo>
                  <a:lnTo>
                    <a:pt x="3171" y="3384"/>
                  </a:lnTo>
                  <a:lnTo>
                    <a:pt x="1789" y="4049"/>
                  </a:lnTo>
                  <a:lnTo>
                    <a:pt x="1027" y="1698"/>
                  </a:lnTo>
                  <a:cubicBezTo>
                    <a:pt x="1022" y="1677"/>
                    <a:pt x="1005" y="1661"/>
                    <a:pt x="987" y="1654"/>
                  </a:cubicBezTo>
                  <a:cubicBezTo>
                    <a:pt x="980" y="1650"/>
                    <a:pt x="970" y="1649"/>
                    <a:pt x="961" y="1649"/>
                  </a:cubicBezTo>
                  <a:cubicBezTo>
                    <a:pt x="949" y="1649"/>
                    <a:pt x="938" y="1653"/>
                    <a:pt x="926" y="1658"/>
                  </a:cubicBezTo>
                  <a:cubicBezTo>
                    <a:pt x="636" y="1825"/>
                    <a:pt x="289" y="2005"/>
                    <a:pt x="151" y="2054"/>
                  </a:cubicBezTo>
                  <a:cubicBezTo>
                    <a:pt x="183" y="1710"/>
                    <a:pt x="410" y="319"/>
                    <a:pt x="543" y="146"/>
                  </a:cubicBezTo>
                  <a:close/>
                  <a:moveTo>
                    <a:pt x="533" y="0"/>
                  </a:moveTo>
                  <a:cubicBezTo>
                    <a:pt x="509" y="0"/>
                    <a:pt x="479" y="10"/>
                    <a:pt x="449" y="42"/>
                  </a:cubicBezTo>
                  <a:cubicBezTo>
                    <a:pt x="247" y="265"/>
                    <a:pt x="0" y="2037"/>
                    <a:pt x="9" y="2128"/>
                  </a:cubicBezTo>
                  <a:cubicBezTo>
                    <a:pt x="13" y="2166"/>
                    <a:pt x="43" y="2204"/>
                    <a:pt x="100" y="2204"/>
                  </a:cubicBezTo>
                  <a:cubicBezTo>
                    <a:pt x="226" y="2204"/>
                    <a:pt x="695" y="1950"/>
                    <a:pt x="921" y="1823"/>
                  </a:cubicBezTo>
                  <a:lnTo>
                    <a:pt x="1681" y="4167"/>
                  </a:lnTo>
                  <a:cubicBezTo>
                    <a:pt x="1685" y="4187"/>
                    <a:pt x="1702" y="4201"/>
                    <a:pt x="1719" y="4209"/>
                  </a:cubicBezTo>
                  <a:cubicBezTo>
                    <a:pt x="1727" y="4213"/>
                    <a:pt x="1739" y="4215"/>
                    <a:pt x="1747" y="4215"/>
                  </a:cubicBezTo>
                  <a:cubicBezTo>
                    <a:pt x="1758" y="4215"/>
                    <a:pt x="1768" y="4213"/>
                    <a:pt x="1777" y="4209"/>
                  </a:cubicBezTo>
                  <a:lnTo>
                    <a:pt x="3304" y="3474"/>
                  </a:lnTo>
                  <a:cubicBezTo>
                    <a:pt x="3323" y="3465"/>
                    <a:pt x="3337" y="3447"/>
                    <a:pt x="3341" y="3429"/>
                  </a:cubicBezTo>
                  <a:cubicBezTo>
                    <a:pt x="3347" y="3409"/>
                    <a:pt x="3344" y="3388"/>
                    <a:pt x="3331" y="3370"/>
                  </a:cubicBezTo>
                  <a:lnTo>
                    <a:pt x="1913" y="1368"/>
                  </a:lnTo>
                  <a:lnTo>
                    <a:pt x="2644" y="1045"/>
                  </a:lnTo>
                  <a:cubicBezTo>
                    <a:pt x="2670" y="1034"/>
                    <a:pt x="2686" y="1010"/>
                    <a:pt x="2686" y="982"/>
                  </a:cubicBezTo>
                  <a:cubicBezTo>
                    <a:pt x="2686" y="956"/>
                    <a:pt x="2670" y="932"/>
                    <a:pt x="2645" y="919"/>
                  </a:cubicBezTo>
                  <a:cubicBezTo>
                    <a:pt x="2450" y="829"/>
                    <a:pt x="737" y="44"/>
                    <a:pt x="555" y="3"/>
                  </a:cubicBezTo>
                  <a:cubicBezTo>
                    <a:pt x="548" y="1"/>
                    <a:pt x="541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77;p73"/>
            <p:cNvSpPr/>
            <p:nvPr/>
          </p:nvSpPr>
          <p:spPr>
            <a:xfrm>
              <a:off x="4411714" y="2275112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7" y="0"/>
                  </a:moveTo>
                  <a:cubicBezTo>
                    <a:pt x="38" y="0"/>
                    <a:pt x="7" y="33"/>
                    <a:pt x="7" y="71"/>
                  </a:cubicBezTo>
                  <a:lnTo>
                    <a:pt x="0" y="1243"/>
                  </a:lnTo>
                  <a:cubicBezTo>
                    <a:pt x="0" y="1283"/>
                    <a:pt x="31" y="1314"/>
                    <a:pt x="70" y="1314"/>
                  </a:cubicBezTo>
                  <a:cubicBezTo>
                    <a:pt x="107" y="1314"/>
                    <a:pt x="138" y="1283"/>
                    <a:pt x="140" y="1243"/>
                  </a:cubicBezTo>
                  <a:lnTo>
                    <a:pt x="147" y="71"/>
                  </a:lnTo>
                  <a:cubicBezTo>
                    <a:pt x="147" y="33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78;p73"/>
            <p:cNvSpPr/>
            <p:nvPr/>
          </p:nvSpPr>
          <p:spPr>
            <a:xfrm>
              <a:off x="4400276" y="2280902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0" y="0"/>
                  </a:moveTo>
                  <a:cubicBezTo>
                    <a:pt x="1036" y="0"/>
                    <a:pt x="1022" y="4"/>
                    <a:pt x="1010" y="12"/>
                  </a:cubicBezTo>
                  <a:lnTo>
                    <a:pt x="39" y="687"/>
                  </a:lnTo>
                  <a:cubicBezTo>
                    <a:pt x="8" y="708"/>
                    <a:pt x="0" y="752"/>
                    <a:pt x="22" y="784"/>
                  </a:cubicBezTo>
                  <a:cubicBezTo>
                    <a:pt x="36" y="802"/>
                    <a:pt x="58" y="813"/>
                    <a:pt x="80" y="813"/>
                  </a:cubicBezTo>
                  <a:cubicBezTo>
                    <a:pt x="94" y="813"/>
                    <a:pt x="108" y="808"/>
                    <a:pt x="119" y="801"/>
                  </a:cubicBezTo>
                  <a:lnTo>
                    <a:pt x="1089" y="126"/>
                  </a:lnTo>
                  <a:cubicBezTo>
                    <a:pt x="1120" y="105"/>
                    <a:pt x="1129" y="61"/>
                    <a:pt x="1106" y="29"/>
                  </a:cubicBezTo>
                  <a:cubicBezTo>
                    <a:pt x="1093" y="10"/>
                    <a:pt x="1071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79;p73"/>
            <p:cNvSpPr/>
            <p:nvPr/>
          </p:nvSpPr>
          <p:spPr>
            <a:xfrm>
              <a:off x="4403112" y="2279696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0"/>
                  </a:moveTo>
                  <a:cubicBezTo>
                    <a:pt x="60" y="0"/>
                    <a:pt x="43" y="6"/>
                    <a:pt x="30" y="18"/>
                  </a:cubicBezTo>
                  <a:cubicBezTo>
                    <a:pt x="2" y="45"/>
                    <a:pt x="1" y="88"/>
                    <a:pt x="27" y="116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0" y="913"/>
                  </a:cubicBezTo>
                  <a:cubicBezTo>
                    <a:pt x="828" y="913"/>
                    <a:pt x="845" y="906"/>
                    <a:pt x="858" y="895"/>
                  </a:cubicBezTo>
                  <a:cubicBezTo>
                    <a:pt x="886" y="870"/>
                    <a:pt x="887" y="825"/>
                    <a:pt x="862" y="797"/>
                  </a:cubicBezTo>
                  <a:lnTo>
                    <a:pt x="128" y="22"/>
                  </a:lnTo>
                  <a:cubicBezTo>
                    <a:pt x="114" y="8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80;p73"/>
            <p:cNvSpPr/>
            <p:nvPr/>
          </p:nvSpPr>
          <p:spPr>
            <a:xfrm>
              <a:off x="4397345" y="2288464"/>
              <a:ext cx="29990" cy="3545"/>
            </a:xfrm>
            <a:custGeom>
              <a:avLst/>
              <a:gdLst/>
              <a:ahLst/>
              <a:cxnLst/>
              <a:rect l="l" t="t" r="r" b="b"/>
              <a:pathLst>
                <a:path w="1269" h="150" extrusionOk="0">
                  <a:moveTo>
                    <a:pt x="1199" y="1"/>
                  </a:moveTo>
                  <a:lnTo>
                    <a:pt x="69" y="11"/>
                  </a:lnTo>
                  <a:cubicBezTo>
                    <a:pt x="30" y="11"/>
                    <a:pt x="1" y="43"/>
                    <a:pt x="1" y="81"/>
                  </a:cubicBezTo>
                  <a:cubicBezTo>
                    <a:pt x="1" y="117"/>
                    <a:pt x="33" y="150"/>
                    <a:pt x="71" y="150"/>
                  </a:cubicBezTo>
                  <a:lnTo>
                    <a:pt x="1200" y="138"/>
                  </a:lnTo>
                  <a:cubicBezTo>
                    <a:pt x="1239" y="138"/>
                    <a:pt x="1269" y="107"/>
                    <a:pt x="1269" y="68"/>
                  </a:cubicBezTo>
                  <a:cubicBezTo>
                    <a:pt x="1269" y="32"/>
                    <a:pt x="1237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81;p73"/>
            <p:cNvSpPr/>
            <p:nvPr/>
          </p:nvSpPr>
          <p:spPr>
            <a:xfrm>
              <a:off x="4916096" y="2156407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8" y="1"/>
                  </a:moveTo>
                  <a:cubicBezTo>
                    <a:pt x="40" y="1"/>
                    <a:pt x="8" y="33"/>
                    <a:pt x="8" y="71"/>
                  </a:cubicBezTo>
                  <a:lnTo>
                    <a:pt x="1" y="1244"/>
                  </a:lnTo>
                  <a:cubicBezTo>
                    <a:pt x="1" y="1283"/>
                    <a:pt x="33" y="1314"/>
                    <a:pt x="71" y="1314"/>
                  </a:cubicBezTo>
                  <a:cubicBezTo>
                    <a:pt x="110" y="1314"/>
                    <a:pt x="139" y="1283"/>
                    <a:pt x="141" y="1244"/>
                  </a:cubicBezTo>
                  <a:lnTo>
                    <a:pt x="148" y="71"/>
                  </a:lnTo>
                  <a:cubicBezTo>
                    <a:pt x="148" y="33"/>
                    <a:pt x="11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82;p73"/>
            <p:cNvSpPr/>
            <p:nvPr/>
          </p:nvSpPr>
          <p:spPr>
            <a:xfrm>
              <a:off x="4904658" y="2162197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2" y="0"/>
                  </a:moveTo>
                  <a:cubicBezTo>
                    <a:pt x="1038" y="0"/>
                    <a:pt x="1023" y="4"/>
                    <a:pt x="1011" y="13"/>
                  </a:cubicBezTo>
                  <a:lnTo>
                    <a:pt x="41" y="687"/>
                  </a:lnTo>
                  <a:cubicBezTo>
                    <a:pt x="10" y="708"/>
                    <a:pt x="1" y="752"/>
                    <a:pt x="24" y="784"/>
                  </a:cubicBezTo>
                  <a:cubicBezTo>
                    <a:pt x="37" y="802"/>
                    <a:pt x="59" y="814"/>
                    <a:pt x="82" y="814"/>
                  </a:cubicBezTo>
                  <a:cubicBezTo>
                    <a:pt x="96" y="814"/>
                    <a:pt x="110" y="808"/>
                    <a:pt x="120" y="801"/>
                  </a:cubicBezTo>
                  <a:lnTo>
                    <a:pt x="1089" y="126"/>
                  </a:lnTo>
                  <a:cubicBezTo>
                    <a:pt x="1121" y="105"/>
                    <a:pt x="1130" y="62"/>
                    <a:pt x="1107" y="29"/>
                  </a:cubicBezTo>
                  <a:cubicBezTo>
                    <a:pt x="1095" y="10"/>
                    <a:pt x="107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83;p73"/>
            <p:cNvSpPr/>
            <p:nvPr/>
          </p:nvSpPr>
          <p:spPr>
            <a:xfrm>
              <a:off x="4907541" y="2160992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1"/>
                  </a:moveTo>
                  <a:cubicBezTo>
                    <a:pt x="60" y="1"/>
                    <a:pt x="43" y="7"/>
                    <a:pt x="30" y="19"/>
                  </a:cubicBezTo>
                  <a:cubicBezTo>
                    <a:pt x="2" y="45"/>
                    <a:pt x="1" y="89"/>
                    <a:pt x="26" y="117"/>
                  </a:cubicBezTo>
                  <a:lnTo>
                    <a:pt x="760" y="893"/>
                  </a:lnTo>
                  <a:cubicBezTo>
                    <a:pt x="774" y="907"/>
                    <a:pt x="790" y="914"/>
                    <a:pt x="810" y="914"/>
                  </a:cubicBezTo>
                  <a:cubicBezTo>
                    <a:pt x="827" y="914"/>
                    <a:pt x="845" y="907"/>
                    <a:pt x="858" y="895"/>
                  </a:cubicBezTo>
                  <a:cubicBezTo>
                    <a:pt x="886" y="870"/>
                    <a:pt x="887" y="825"/>
                    <a:pt x="861" y="797"/>
                  </a:cubicBezTo>
                  <a:lnTo>
                    <a:pt x="128" y="23"/>
                  </a:lnTo>
                  <a:cubicBezTo>
                    <a:pt x="114" y="8"/>
                    <a:pt x="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784;p73"/>
            <p:cNvSpPr/>
            <p:nvPr/>
          </p:nvSpPr>
          <p:spPr>
            <a:xfrm>
              <a:off x="4901775" y="2169783"/>
              <a:ext cx="29990" cy="3521"/>
            </a:xfrm>
            <a:custGeom>
              <a:avLst/>
              <a:gdLst/>
              <a:ahLst/>
              <a:cxnLst/>
              <a:rect l="l" t="t" r="r" b="b"/>
              <a:pathLst>
                <a:path w="1269" h="149" extrusionOk="0">
                  <a:moveTo>
                    <a:pt x="1199" y="0"/>
                  </a:moveTo>
                  <a:lnTo>
                    <a:pt x="69" y="10"/>
                  </a:lnTo>
                  <a:cubicBezTo>
                    <a:pt x="30" y="10"/>
                    <a:pt x="0" y="42"/>
                    <a:pt x="0" y="80"/>
                  </a:cubicBezTo>
                  <a:cubicBezTo>
                    <a:pt x="0" y="117"/>
                    <a:pt x="31" y="149"/>
                    <a:pt x="71" y="149"/>
                  </a:cubicBezTo>
                  <a:lnTo>
                    <a:pt x="1200" y="138"/>
                  </a:lnTo>
                  <a:cubicBezTo>
                    <a:pt x="1238" y="138"/>
                    <a:pt x="1269" y="107"/>
                    <a:pt x="1269" y="68"/>
                  </a:cubicBezTo>
                  <a:cubicBezTo>
                    <a:pt x="1269" y="31"/>
                    <a:pt x="1236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785;p73"/>
            <p:cNvSpPr/>
            <p:nvPr/>
          </p:nvSpPr>
          <p:spPr>
            <a:xfrm>
              <a:off x="4594911" y="1649071"/>
              <a:ext cx="3521" cy="31053"/>
            </a:xfrm>
            <a:custGeom>
              <a:avLst/>
              <a:gdLst/>
              <a:ahLst/>
              <a:cxnLst/>
              <a:rect l="l" t="t" r="r" b="b"/>
              <a:pathLst>
                <a:path w="149" h="1314" extrusionOk="0">
                  <a:moveTo>
                    <a:pt x="78" y="0"/>
                  </a:moveTo>
                  <a:cubicBezTo>
                    <a:pt x="39" y="0"/>
                    <a:pt x="8" y="31"/>
                    <a:pt x="8" y="71"/>
                  </a:cubicBezTo>
                  <a:lnTo>
                    <a:pt x="1" y="1243"/>
                  </a:lnTo>
                  <a:cubicBezTo>
                    <a:pt x="1" y="1281"/>
                    <a:pt x="32" y="1314"/>
                    <a:pt x="71" y="1314"/>
                  </a:cubicBezTo>
                  <a:cubicBezTo>
                    <a:pt x="109" y="1314"/>
                    <a:pt x="141" y="1281"/>
                    <a:pt x="141" y="1243"/>
                  </a:cubicBezTo>
                  <a:lnTo>
                    <a:pt x="148" y="71"/>
                  </a:lnTo>
                  <a:cubicBezTo>
                    <a:pt x="148" y="31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86;p73"/>
            <p:cNvSpPr/>
            <p:nvPr/>
          </p:nvSpPr>
          <p:spPr>
            <a:xfrm>
              <a:off x="4583473" y="1654813"/>
              <a:ext cx="26728" cy="19237"/>
            </a:xfrm>
            <a:custGeom>
              <a:avLst/>
              <a:gdLst/>
              <a:ahLst/>
              <a:cxnLst/>
              <a:rect l="l" t="t" r="r" b="b"/>
              <a:pathLst>
                <a:path w="1131" h="814" extrusionOk="0">
                  <a:moveTo>
                    <a:pt x="1050" y="1"/>
                  </a:moveTo>
                  <a:cubicBezTo>
                    <a:pt x="1037" y="1"/>
                    <a:pt x="1023" y="5"/>
                    <a:pt x="1011" y="13"/>
                  </a:cubicBezTo>
                  <a:lnTo>
                    <a:pt x="42" y="688"/>
                  </a:lnTo>
                  <a:cubicBezTo>
                    <a:pt x="9" y="709"/>
                    <a:pt x="1" y="754"/>
                    <a:pt x="23" y="784"/>
                  </a:cubicBezTo>
                  <a:cubicBezTo>
                    <a:pt x="37" y="804"/>
                    <a:pt x="58" y="814"/>
                    <a:pt x="81" y="814"/>
                  </a:cubicBezTo>
                  <a:cubicBezTo>
                    <a:pt x="95" y="814"/>
                    <a:pt x="109" y="811"/>
                    <a:pt x="120" y="803"/>
                  </a:cubicBezTo>
                  <a:lnTo>
                    <a:pt x="1090" y="126"/>
                  </a:lnTo>
                  <a:cubicBezTo>
                    <a:pt x="1122" y="105"/>
                    <a:pt x="1130" y="62"/>
                    <a:pt x="1108" y="31"/>
                  </a:cubicBezTo>
                  <a:cubicBezTo>
                    <a:pt x="1095" y="11"/>
                    <a:pt x="1073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87;p73"/>
            <p:cNvSpPr/>
            <p:nvPr/>
          </p:nvSpPr>
          <p:spPr>
            <a:xfrm>
              <a:off x="4586332" y="1653632"/>
              <a:ext cx="21009" cy="21576"/>
            </a:xfrm>
            <a:custGeom>
              <a:avLst/>
              <a:gdLst/>
              <a:ahLst/>
              <a:cxnLst/>
              <a:rect l="l" t="t" r="r" b="b"/>
              <a:pathLst>
                <a:path w="889" h="913" extrusionOk="0">
                  <a:moveTo>
                    <a:pt x="78" y="0"/>
                  </a:moveTo>
                  <a:cubicBezTo>
                    <a:pt x="61" y="0"/>
                    <a:pt x="43" y="6"/>
                    <a:pt x="30" y="19"/>
                  </a:cubicBezTo>
                  <a:cubicBezTo>
                    <a:pt x="2" y="45"/>
                    <a:pt x="1" y="89"/>
                    <a:pt x="27" y="118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1" y="913"/>
                  </a:cubicBezTo>
                  <a:cubicBezTo>
                    <a:pt x="828" y="913"/>
                    <a:pt x="847" y="909"/>
                    <a:pt x="858" y="896"/>
                  </a:cubicBezTo>
                  <a:cubicBezTo>
                    <a:pt x="886" y="870"/>
                    <a:pt x="889" y="826"/>
                    <a:pt x="862" y="798"/>
                  </a:cubicBezTo>
                  <a:lnTo>
                    <a:pt x="128" y="22"/>
                  </a:lnTo>
                  <a:cubicBezTo>
                    <a:pt x="115" y="8"/>
                    <a:pt x="9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88;p73"/>
            <p:cNvSpPr/>
            <p:nvPr/>
          </p:nvSpPr>
          <p:spPr>
            <a:xfrm>
              <a:off x="4580637" y="1662399"/>
              <a:ext cx="29966" cy="3545"/>
            </a:xfrm>
            <a:custGeom>
              <a:avLst/>
              <a:gdLst/>
              <a:ahLst/>
              <a:cxnLst/>
              <a:rect l="l" t="t" r="r" b="b"/>
              <a:pathLst>
                <a:path w="1268" h="150" extrusionOk="0">
                  <a:moveTo>
                    <a:pt x="1197" y="0"/>
                  </a:moveTo>
                  <a:lnTo>
                    <a:pt x="68" y="12"/>
                  </a:lnTo>
                  <a:cubicBezTo>
                    <a:pt x="30" y="12"/>
                    <a:pt x="0" y="43"/>
                    <a:pt x="0" y="82"/>
                  </a:cubicBezTo>
                  <a:cubicBezTo>
                    <a:pt x="0" y="118"/>
                    <a:pt x="31" y="149"/>
                    <a:pt x="70" y="149"/>
                  </a:cubicBezTo>
                  <a:lnTo>
                    <a:pt x="1200" y="139"/>
                  </a:lnTo>
                  <a:cubicBezTo>
                    <a:pt x="1238" y="139"/>
                    <a:pt x="1267" y="107"/>
                    <a:pt x="1267" y="69"/>
                  </a:cubicBezTo>
                  <a:cubicBezTo>
                    <a:pt x="1267" y="33"/>
                    <a:pt x="1236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89;p73"/>
            <p:cNvSpPr/>
            <p:nvPr/>
          </p:nvSpPr>
          <p:spPr>
            <a:xfrm>
              <a:off x="4300902" y="1745774"/>
              <a:ext cx="600147" cy="514385"/>
            </a:xfrm>
            <a:custGeom>
              <a:avLst/>
              <a:gdLst/>
              <a:ahLst/>
              <a:cxnLst/>
              <a:rect l="l" t="t" r="r" b="b"/>
              <a:pathLst>
                <a:path w="25395" h="21766" extrusionOk="0">
                  <a:moveTo>
                    <a:pt x="70" y="1"/>
                  </a:moveTo>
                  <a:cubicBezTo>
                    <a:pt x="33" y="2"/>
                    <a:pt x="0" y="35"/>
                    <a:pt x="3" y="72"/>
                  </a:cubicBezTo>
                  <a:lnTo>
                    <a:pt x="560" y="21697"/>
                  </a:lnTo>
                  <a:cubicBezTo>
                    <a:pt x="561" y="21734"/>
                    <a:pt x="592" y="21765"/>
                    <a:pt x="630" y="21765"/>
                  </a:cubicBezTo>
                  <a:lnTo>
                    <a:pt x="25323" y="21765"/>
                  </a:lnTo>
                  <a:cubicBezTo>
                    <a:pt x="25362" y="21765"/>
                    <a:pt x="25393" y="21733"/>
                    <a:pt x="25394" y="21697"/>
                  </a:cubicBezTo>
                  <a:cubicBezTo>
                    <a:pt x="25394" y="21657"/>
                    <a:pt x="25363" y="21626"/>
                    <a:pt x="25324" y="21626"/>
                  </a:cubicBezTo>
                  <a:lnTo>
                    <a:pt x="699" y="21626"/>
                  </a:lnTo>
                  <a:lnTo>
                    <a:pt x="143" y="70"/>
                  </a:lnTo>
                  <a:cubicBezTo>
                    <a:pt x="141" y="30"/>
                    <a:pt x="111" y="2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90;p73"/>
            <p:cNvSpPr/>
            <p:nvPr/>
          </p:nvSpPr>
          <p:spPr>
            <a:xfrm>
              <a:off x="4345449" y="1976141"/>
              <a:ext cx="140779" cy="252679"/>
            </a:xfrm>
            <a:custGeom>
              <a:avLst/>
              <a:gdLst/>
              <a:ahLst/>
              <a:cxnLst/>
              <a:rect l="l" t="t" r="r" b="b"/>
              <a:pathLst>
                <a:path w="5957" h="10692" extrusionOk="0">
                  <a:moveTo>
                    <a:pt x="5635" y="1"/>
                  </a:moveTo>
                  <a:lnTo>
                    <a:pt x="1" y="353"/>
                  </a:lnTo>
                  <a:lnTo>
                    <a:pt x="162" y="10691"/>
                  </a:lnTo>
                  <a:lnTo>
                    <a:pt x="5957" y="106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791;p73"/>
            <p:cNvSpPr/>
            <p:nvPr/>
          </p:nvSpPr>
          <p:spPr>
            <a:xfrm>
              <a:off x="4448509" y="209019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6" y="5"/>
                    <a:pt x="0" y="39"/>
                    <a:pt x="3" y="78"/>
                  </a:cubicBezTo>
                  <a:cubicBezTo>
                    <a:pt x="19" y="216"/>
                    <a:pt x="51" y="604"/>
                    <a:pt x="16" y="721"/>
                  </a:cubicBezTo>
                  <a:cubicBezTo>
                    <a:pt x="5" y="759"/>
                    <a:pt x="26" y="797"/>
                    <a:pt x="63" y="808"/>
                  </a:cubicBezTo>
                  <a:cubicBezTo>
                    <a:pt x="70" y="809"/>
                    <a:pt x="75" y="811"/>
                    <a:pt x="82" y="811"/>
                  </a:cubicBezTo>
                  <a:cubicBezTo>
                    <a:pt x="113" y="811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792;p73"/>
            <p:cNvSpPr/>
            <p:nvPr/>
          </p:nvSpPr>
          <p:spPr>
            <a:xfrm>
              <a:off x="4461176" y="211377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4" y="810"/>
                    <a:pt x="142" y="792"/>
                    <a:pt x="149" y="760"/>
                  </a:cubicBezTo>
                  <a:cubicBezTo>
                    <a:pt x="197" y="595"/>
                    <a:pt x="148" y="116"/>
                    <a:pt x="142" y="62"/>
                  </a:cubicBezTo>
                  <a:cubicBezTo>
                    <a:pt x="138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793;p73"/>
            <p:cNvSpPr/>
            <p:nvPr/>
          </p:nvSpPr>
          <p:spPr>
            <a:xfrm>
              <a:off x="4445295" y="211259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6" y="1"/>
                  </a:moveTo>
                  <a:cubicBezTo>
                    <a:pt x="72" y="1"/>
                    <a:pt x="69" y="1"/>
                    <a:pt x="66" y="1"/>
                  </a:cubicBezTo>
                  <a:cubicBezTo>
                    <a:pt x="28" y="7"/>
                    <a:pt x="0" y="39"/>
                    <a:pt x="4" y="79"/>
                  </a:cubicBezTo>
                  <a:cubicBezTo>
                    <a:pt x="20" y="217"/>
                    <a:pt x="52" y="605"/>
                    <a:pt x="17" y="723"/>
                  </a:cubicBezTo>
                  <a:cubicBezTo>
                    <a:pt x="6" y="759"/>
                    <a:pt x="27" y="797"/>
                    <a:pt x="63" y="808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1" y="793"/>
                    <a:pt x="149" y="760"/>
                  </a:cubicBezTo>
                  <a:cubicBezTo>
                    <a:pt x="197" y="596"/>
                    <a:pt x="148" y="116"/>
                    <a:pt x="143" y="63"/>
                  </a:cubicBezTo>
                  <a:cubicBezTo>
                    <a:pt x="138" y="27"/>
                    <a:pt x="10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794;p73"/>
            <p:cNvSpPr/>
            <p:nvPr/>
          </p:nvSpPr>
          <p:spPr>
            <a:xfrm>
              <a:off x="4454417" y="2138328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3" y="63"/>
                  </a:cubicBezTo>
                  <a:cubicBezTo>
                    <a:pt x="138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795;p73"/>
            <p:cNvSpPr/>
            <p:nvPr/>
          </p:nvSpPr>
          <p:spPr>
            <a:xfrm>
              <a:off x="4463256" y="2160850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6"/>
                    <a:pt x="1" y="39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6"/>
                    <a:pt x="64" y="807"/>
                  </a:cubicBezTo>
                  <a:cubicBezTo>
                    <a:pt x="71" y="809"/>
                    <a:pt x="75" y="810"/>
                    <a:pt x="82" y="810"/>
                  </a:cubicBezTo>
                  <a:cubicBezTo>
                    <a:pt x="113" y="810"/>
                    <a:pt x="141" y="791"/>
                    <a:pt x="149" y="760"/>
                  </a:cubicBezTo>
                  <a:cubicBezTo>
                    <a:pt x="197" y="596"/>
                    <a:pt x="148" y="116"/>
                    <a:pt x="142" y="62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796;p73"/>
            <p:cNvSpPr/>
            <p:nvPr/>
          </p:nvSpPr>
          <p:spPr>
            <a:xfrm>
              <a:off x="4442814" y="2158558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7"/>
                    <a:pt x="143" y="63"/>
                  </a:cubicBezTo>
                  <a:cubicBezTo>
                    <a:pt x="138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7;p73"/>
            <p:cNvSpPr/>
            <p:nvPr/>
          </p:nvSpPr>
          <p:spPr>
            <a:xfrm>
              <a:off x="4451723" y="2186184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7" y="5"/>
                    <a:pt x="0" y="39"/>
                    <a:pt x="5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6" y="758"/>
                    <a:pt x="27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3" y="810"/>
                    <a:pt x="141" y="789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98;p73"/>
            <p:cNvSpPr/>
            <p:nvPr/>
          </p:nvSpPr>
          <p:spPr>
            <a:xfrm>
              <a:off x="4360243" y="1997410"/>
              <a:ext cx="95759" cy="7775"/>
            </a:xfrm>
            <a:custGeom>
              <a:avLst/>
              <a:gdLst/>
              <a:ahLst/>
              <a:cxnLst/>
              <a:rect l="l" t="t" r="r" b="b"/>
              <a:pathLst>
                <a:path w="4052" h="329" extrusionOk="0">
                  <a:moveTo>
                    <a:pt x="3984" y="1"/>
                  </a:moveTo>
                  <a:cubicBezTo>
                    <a:pt x="3981" y="1"/>
                    <a:pt x="3978" y="1"/>
                    <a:pt x="3975" y="2"/>
                  </a:cubicBezTo>
                  <a:lnTo>
                    <a:pt x="69" y="188"/>
                  </a:lnTo>
                  <a:cubicBezTo>
                    <a:pt x="31" y="190"/>
                    <a:pt x="1" y="223"/>
                    <a:pt x="3" y="261"/>
                  </a:cubicBezTo>
                  <a:cubicBezTo>
                    <a:pt x="5" y="298"/>
                    <a:pt x="36" y="328"/>
                    <a:pt x="74" y="328"/>
                  </a:cubicBezTo>
                  <a:lnTo>
                    <a:pt x="76" y="328"/>
                  </a:lnTo>
                  <a:lnTo>
                    <a:pt x="3982" y="142"/>
                  </a:lnTo>
                  <a:cubicBezTo>
                    <a:pt x="4020" y="140"/>
                    <a:pt x="4051" y="107"/>
                    <a:pt x="4048" y="69"/>
                  </a:cubicBezTo>
                  <a:cubicBezTo>
                    <a:pt x="4047" y="32"/>
                    <a:pt x="4018" y="1"/>
                    <a:pt x="3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99;p73"/>
            <p:cNvSpPr/>
            <p:nvPr/>
          </p:nvSpPr>
          <p:spPr>
            <a:xfrm>
              <a:off x="4520446" y="1845620"/>
              <a:ext cx="140779" cy="377624"/>
            </a:xfrm>
            <a:custGeom>
              <a:avLst/>
              <a:gdLst/>
              <a:ahLst/>
              <a:cxnLst/>
              <a:rect l="l" t="t" r="r" b="b"/>
              <a:pathLst>
                <a:path w="5957" h="15979" extrusionOk="0">
                  <a:moveTo>
                    <a:pt x="5635" y="0"/>
                  </a:moveTo>
                  <a:lnTo>
                    <a:pt x="1" y="526"/>
                  </a:lnTo>
                  <a:lnTo>
                    <a:pt x="162" y="15979"/>
                  </a:lnTo>
                  <a:lnTo>
                    <a:pt x="5956" y="15979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00;p73"/>
            <p:cNvSpPr/>
            <p:nvPr/>
          </p:nvSpPr>
          <p:spPr>
            <a:xfrm>
              <a:off x="4619346" y="2065092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2" y="1"/>
                  </a:moveTo>
                  <a:cubicBezTo>
                    <a:pt x="70" y="1"/>
                    <a:pt x="69" y="1"/>
                    <a:pt x="67" y="1"/>
                  </a:cubicBezTo>
                  <a:cubicBezTo>
                    <a:pt x="28" y="7"/>
                    <a:pt x="1" y="40"/>
                    <a:pt x="5" y="78"/>
                  </a:cubicBezTo>
                  <a:cubicBezTo>
                    <a:pt x="21" y="218"/>
                    <a:pt x="53" y="604"/>
                    <a:pt x="18" y="722"/>
                  </a:cubicBezTo>
                  <a:cubicBezTo>
                    <a:pt x="7" y="759"/>
                    <a:pt x="28" y="798"/>
                    <a:pt x="64" y="808"/>
                  </a:cubicBezTo>
                  <a:cubicBezTo>
                    <a:pt x="71" y="810"/>
                    <a:pt x="77" y="812"/>
                    <a:pt x="84" y="812"/>
                  </a:cubicBezTo>
                  <a:cubicBezTo>
                    <a:pt x="113" y="812"/>
                    <a:pt x="141" y="792"/>
                    <a:pt x="150" y="761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9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01;p73"/>
            <p:cNvSpPr/>
            <p:nvPr/>
          </p:nvSpPr>
          <p:spPr>
            <a:xfrm>
              <a:off x="4632061" y="20887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1"/>
                    <a:pt x="65" y="1"/>
                  </a:cubicBezTo>
                  <a:cubicBezTo>
                    <a:pt x="27" y="5"/>
                    <a:pt x="0" y="39"/>
                    <a:pt x="3" y="78"/>
                  </a:cubicBezTo>
                  <a:cubicBezTo>
                    <a:pt x="20" y="216"/>
                    <a:pt x="51" y="604"/>
                    <a:pt x="16" y="721"/>
                  </a:cubicBezTo>
                  <a:cubicBezTo>
                    <a:pt x="6" y="757"/>
                    <a:pt x="27" y="796"/>
                    <a:pt x="63" y="808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02;p73"/>
            <p:cNvSpPr/>
            <p:nvPr/>
          </p:nvSpPr>
          <p:spPr>
            <a:xfrm>
              <a:off x="4616180" y="208754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5"/>
                    <a:pt x="0" y="39"/>
                    <a:pt x="4" y="78"/>
                  </a:cubicBezTo>
                  <a:cubicBezTo>
                    <a:pt x="20" y="215"/>
                    <a:pt x="51" y="604"/>
                    <a:pt x="16" y="721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03;p73"/>
            <p:cNvSpPr/>
            <p:nvPr/>
          </p:nvSpPr>
          <p:spPr>
            <a:xfrm>
              <a:off x="4625302" y="2113278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7"/>
                    <a:pt x="51" y="604"/>
                    <a:pt x="15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89"/>
                    <a:pt x="149" y="760"/>
                  </a:cubicBezTo>
                  <a:cubicBezTo>
                    <a:pt x="196" y="595"/>
                    <a:pt x="147" y="116"/>
                    <a:pt x="142" y="62"/>
                  </a:cubicBezTo>
                  <a:cubicBezTo>
                    <a:pt x="138" y="26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04;p73"/>
            <p:cNvSpPr/>
            <p:nvPr/>
          </p:nvSpPr>
          <p:spPr>
            <a:xfrm>
              <a:off x="4634069" y="213577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7" y="5"/>
                    <a:pt x="1" y="39"/>
                    <a:pt x="5" y="78"/>
                  </a:cubicBezTo>
                  <a:cubicBezTo>
                    <a:pt x="20" y="219"/>
                    <a:pt x="51" y="604"/>
                    <a:pt x="16" y="721"/>
                  </a:cubicBezTo>
                  <a:cubicBezTo>
                    <a:pt x="6" y="759"/>
                    <a:pt x="27" y="797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1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9" y="26"/>
                    <a:pt x="10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05;p73"/>
            <p:cNvSpPr/>
            <p:nvPr/>
          </p:nvSpPr>
          <p:spPr>
            <a:xfrm>
              <a:off x="4613651" y="213346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8" y="1"/>
                    <a:pt x="65" y="1"/>
                  </a:cubicBezTo>
                  <a:cubicBezTo>
                    <a:pt x="27" y="5"/>
                    <a:pt x="1" y="39"/>
                    <a:pt x="3" y="78"/>
                  </a:cubicBezTo>
                  <a:cubicBezTo>
                    <a:pt x="20" y="218"/>
                    <a:pt x="51" y="604"/>
                    <a:pt x="16" y="721"/>
                  </a:cubicBezTo>
                  <a:cubicBezTo>
                    <a:pt x="5" y="757"/>
                    <a:pt x="26" y="796"/>
                    <a:pt x="64" y="808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06;p73"/>
            <p:cNvSpPr/>
            <p:nvPr/>
          </p:nvSpPr>
          <p:spPr>
            <a:xfrm>
              <a:off x="4622560" y="216103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1" y="1"/>
                  </a:moveTo>
                  <a:cubicBezTo>
                    <a:pt x="69" y="1"/>
                    <a:pt x="67" y="1"/>
                    <a:pt x="66" y="1"/>
                  </a:cubicBezTo>
                  <a:cubicBezTo>
                    <a:pt x="26" y="7"/>
                    <a:pt x="1" y="40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9"/>
                    <a:pt x="26" y="798"/>
                    <a:pt x="64" y="808"/>
                  </a:cubicBezTo>
                  <a:cubicBezTo>
                    <a:pt x="71" y="809"/>
                    <a:pt x="75" y="812"/>
                    <a:pt x="82" y="812"/>
                  </a:cubicBezTo>
                  <a:cubicBezTo>
                    <a:pt x="115" y="812"/>
                    <a:pt x="143" y="792"/>
                    <a:pt x="150" y="760"/>
                  </a:cubicBezTo>
                  <a:cubicBezTo>
                    <a:pt x="197" y="596"/>
                    <a:pt x="148" y="118"/>
                    <a:pt x="143" y="63"/>
                  </a:cubicBezTo>
                  <a:cubicBezTo>
                    <a:pt x="137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07;p73"/>
            <p:cNvSpPr/>
            <p:nvPr/>
          </p:nvSpPr>
          <p:spPr>
            <a:xfrm>
              <a:off x="4625963" y="195517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11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2" y="63"/>
                  </a:cubicBezTo>
                  <a:cubicBezTo>
                    <a:pt x="138" y="26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08;p73"/>
            <p:cNvSpPr/>
            <p:nvPr/>
          </p:nvSpPr>
          <p:spPr>
            <a:xfrm>
              <a:off x="4638654" y="1978764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6" y="6"/>
                    <a:pt x="0" y="40"/>
                    <a:pt x="3" y="78"/>
                  </a:cubicBezTo>
                  <a:cubicBezTo>
                    <a:pt x="19" y="218"/>
                    <a:pt x="51" y="604"/>
                    <a:pt x="16" y="722"/>
                  </a:cubicBezTo>
                  <a:cubicBezTo>
                    <a:pt x="5" y="760"/>
                    <a:pt x="26" y="798"/>
                    <a:pt x="64" y="809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809;p73"/>
            <p:cNvSpPr/>
            <p:nvPr/>
          </p:nvSpPr>
          <p:spPr>
            <a:xfrm>
              <a:off x="4622773" y="1977606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7" y="6"/>
                    <a:pt x="0" y="40"/>
                    <a:pt x="3" y="79"/>
                  </a:cubicBezTo>
                  <a:cubicBezTo>
                    <a:pt x="20" y="219"/>
                    <a:pt x="51" y="605"/>
                    <a:pt x="16" y="722"/>
                  </a:cubicBezTo>
                  <a:cubicBezTo>
                    <a:pt x="5" y="760"/>
                    <a:pt x="26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10;p73"/>
            <p:cNvSpPr/>
            <p:nvPr/>
          </p:nvSpPr>
          <p:spPr>
            <a:xfrm>
              <a:off x="4631895" y="200336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9"/>
                    <a:pt x="3" y="78"/>
                  </a:cubicBezTo>
                  <a:cubicBezTo>
                    <a:pt x="20" y="217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2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11;p73"/>
            <p:cNvSpPr/>
            <p:nvPr/>
          </p:nvSpPr>
          <p:spPr>
            <a:xfrm>
              <a:off x="4640686" y="2025839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18" y="217"/>
                    <a:pt x="51" y="604"/>
                    <a:pt x="15" y="722"/>
                  </a:cubicBezTo>
                  <a:cubicBezTo>
                    <a:pt x="4" y="760"/>
                    <a:pt x="25" y="798"/>
                    <a:pt x="63" y="809"/>
                  </a:cubicBezTo>
                  <a:cubicBezTo>
                    <a:pt x="70" y="810"/>
                    <a:pt x="76" y="812"/>
                    <a:pt x="83" y="812"/>
                  </a:cubicBezTo>
                  <a:cubicBezTo>
                    <a:pt x="114" y="812"/>
                    <a:pt x="142" y="792"/>
                    <a:pt x="149" y="761"/>
                  </a:cubicBezTo>
                  <a:cubicBezTo>
                    <a:pt x="196" y="596"/>
                    <a:pt x="147" y="117"/>
                    <a:pt x="142" y="63"/>
                  </a:cubicBezTo>
                  <a:cubicBezTo>
                    <a:pt x="136" y="27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12;p73"/>
            <p:cNvSpPr/>
            <p:nvPr/>
          </p:nvSpPr>
          <p:spPr>
            <a:xfrm>
              <a:off x="4620292" y="2023594"/>
              <a:ext cx="4656" cy="19142"/>
            </a:xfrm>
            <a:custGeom>
              <a:avLst/>
              <a:gdLst/>
              <a:ahLst/>
              <a:cxnLst/>
              <a:rect l="l" t="t" r="r" b="b"/>
              <a:pathLst>
                <a:path w="197" h="810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5"/>
                    <a:pt x="0" y="38"/>
                    <a:pt x="3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92"/>
                    <a:pt x="149" y="759"/>
                  </a:cubicBezTo>
                  <a:cubicBezTo>
                    <a:pt x="197" y="594"/>
                    <a:pt x="147" y="115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813;p73"/>
            <p:cNvSpPr/>
            <p:nvPr/>
          </p:nvSpPr>
          <p:spPr>
            <a:xfrm>
              <a:off x="4629201" y="205117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8"/>
                    <a:pt x="64" y="807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1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814;p73"/>
            <p:cNvSpPr/>
            <p:nvPr/>
          </p:nvSpPr>
          <p:spPr>
            <a:xfrm>
              <a:off x="4540415" y="1863415"/>
              <a:ext cx="95735" cy="9878"/>
            </a:xfrm>
            <a:custGeom>
              <a:avLst/>
              <a:gdLst/>
              <a:ahLst/>
              <a:cxnLst/>
              <a:rect l="l" t="t" r="r" b="b"/>
              <a:pathLst>
                <a:path w="4051" h="418" extrusionOk="0">
                  <a:moveTo>
                    <a:pt x="3982" y="0"/>
                  </a:moveTo>
                  <a:cubicBezTo>
                    <a:pt x="3980" y="0"/>
                    <a:pt x="3977" y="0"/>
                    <a:pt x="3975" y="1"/>
                  </a:cubicBezTo>
                  <a:lnTo>
                    <a:pt x="69" y="278"/>
                  </a:lnTo>
                  <a:cubicBezTo>
                    <a:pt x="30" y="281"/>
                    <a:pt x="0" y="314"/>
                    <a:pt x="5" y="353"/>
                  </a:cubicBezTo>
                  <a:cubicBezTo>
                    <a:pt x="7" y="389"/>
                    <a:pt x="37" y="417"/>
                    <a:pt x="75" y="417"/>
                  </a:cubicBezTo>
                  <a:lnTo>
                    <a:pt x="78" y="417"/>
                  </a:lnTo>
                  <a:lnTo>
                    <a:pt x="3983" y="138"/>
                  </a:lnTo>
                  <a:cubicBezTo>
                    <a:pt x="4021" y="137"/>
                    <a:pt x="4051" y="103"/>
                    <a:pt x="4048" y="65"/>
                  </a:cubicBezTo>
                  <a:cubicBezTo>
                    <a:pt x="4047" y="28"/>
                    <a:pt x="4015" y="0"/>
                    <a:pt x="3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815;p73"/>
            <p:cNvSpPr/>
            <p:nvPr/>
          </p:nvSpPr>
          <p:spPr>
            <a:xfrm>
              <a:off x="4699223" y="1753998"/>
              <a:ext cx="140802" cy="474824"/>
            </a:xfrm>
            <a:custGeom>
              <a:avLst/>
              <a:gdLst/>
              <a:ahLst/>
              <a:cxnLst/>
              <a:rect l="l" t="t" r="r" b="b"/>
              <a:pathLst>
                <a:path w="5958" h="20092" extrusionOk="0">
                  <a:moveTo>
                    <a:pt x="5635" y="1"/>
                  </a:moveTo>
                  <a:lnTo>
                    <a:pt x="1" y="663"/>
                  </a:lnTo>
                  <a:lnTo>
                    <a:pt x="162" y="20091"/>
                  </a:lnTo>
                  <a:lnTo>
                    <a:pt x="5958" y="200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816;p73"/>
            <p:cNvSpPr/>
            <p:nvPr/>
          </p:nvSpPr>
          <p:spPr>
            <a:xfrm>
              <a:off x="4796399" y="207168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9" y="7"/>
                    <a:pt x="1" y="39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2"/>
                    <a:pt x="150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9" y="29"/>
                    <a:pt x="10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817;p73"/>
            <p:cNvSpPr/>
            <p:nvPr/>
          </p:nvSpPr>
          <p:spPr>
            <a:xfrm>
              <a:off x="4809113" y="209527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1"/>
                    <a:pt x="65" y="1"/>
                  </a:cubicBezTo>
                  <a:cubicBezTo>
                    <a:pt x="25" y="6"/>
                    <a:pt x="0" y="40"/>
                    <a:pt x="3" y="78"/>
                  </a:cubicBezTo>
                  <a:cubicBezTo>
                    <a:pt x="18" y="217"/>
                    <a:pt x="51" y="604"/>
                    <a:pt x="16" y="722"/>
                  </a:cubicBezTo>
                  <a:cubicBezTo>
                    <a:pt x="6" y="758"/>
                    <a:pt x="25" y="798"/>
                    <a:pt x="63" y="807"/>
                  </a:cubicBezTo>
                  <a:cubicBezTo>
                    <a:pt x="70" y="810"/>
                    <a:pt x="76" y="812"/>
                    <a:pt x="82" y="812"/>
                  </a:cubicBezTo>
                  <a:cubicBezTo>
                    <a:pt x="112" y="812"/>
                    <a:pt x="140" y="792"/>
                    <a:pt x="149" y="761"/>
                  </a:cubicBezTo>
                  <a:cubicBezTo>
                    <a:pt x="197" y="596"/>
                    <a:pt x="147" y="117"/>
                    <a:pt x="142" y="62"/>
                  </a:cubicBezTo>
                  <a:cubicBezTo>
                    <a:pt x="136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818;p73"/>
            <p:cNvSpPr/>
            <p:nvPr/>
          </p:nvSpPr>
          <p:spPr>
            <a:xfrm>
              <a:off x="4793232" y="20941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0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7"/>
                    <a:pt x="63" y="807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0" y="792"/>
                    <a:pt x="149" y="761"/>
                  </a:cubicBezTo>
                  <a:cubicBezTo>
                    <a:pt x="197" y="595"/>
                    <a:pt x="147" y="117"/>
                    <a:pt x="142" y="62"/>
                  </a:cubicBezTo>
                  <a:cubicBezTo>
                    <a:pt x="136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819;p73"/>
            <p:cNvSpPr/>
            <p:nvPr/>
          </p:nvSpPr>
          <p:spPr>
            <a:xfrm>
              <a:off x="4802331" y="2119872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8" y="5"/>
                    <a:pt x="1" y="39"/>
                    <a:pt x="4" y="78"/>
                  </a:cubicBezTo>
                  <a:cubicBezTo>
                    <a:pt x="21" y="215"/>
                    <a:pt x="51" y="604"/>
                    <a:pt x="16" y="720"/>
                  </a:cubicBezTo>
                  <a:cubicBezTo>
                    <a:pt x="7" y="758"/>
                    <a:pt x="28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1"/>
                    <a:pt x="150" y="760"/>
                  </a:cubicBezTo>
                  <a:cubicBezTo>
                    <a:pt x="197" y="594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820;p73"/>
            <p:cNvSpPr/>
            <p:nvPr/>
          </p:nvSpPr>
          <p:spPr>
            <a:xfrm>
              <a:off x="4811122" y="2142346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0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7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4" y="812"/>
                    <a:pt x="141" y="792"/>
                    <a:pt x="149" y="761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821;p73"/>
            <p:cNvSpPr/>
            <p:nvPr/>
          </p:nvSpPr>
          <p:spPr>
            <a:xfrm>
              <a:off x="4790704" y="21401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5"/>
                    <a:pt x="0" y="38"/>
                    <a:pt x="3" y="78"/>
                  </a:cubicBezTo>
                  <a:cubicBezTo>
                    <a:pt x="19" y="215"/>
                    <a:pt x="51" y="604"/>
                    <a:pt x="16" y="720"/>
                  </a:cubicBezTo>
                  <a:cubicBezTo>
                    <a:pt x="6" y="757"/>
                    <a:pt x="26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0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822;p73"/>
            <p:cNvSpPr/>
            <p:nvPr/>
          </p:nvSpPr>
          <p:spPr>
            <a:xfrm>
              <a:off x="4799589" y="2167680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2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6"/>
                    <a:pt x="0" y="40"/>
                    <a:pt x="5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4" y="812"/>
                    <a:pt x="142" y="791"/>
                    <a:pt x="151" y="760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8" y="25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823;p73"/>
            <p:cNvSpPr/>
            <p:nvPr/>
          </p:nvSpPr>
          <p:spPr>
            <a:xfrm>
              <a:off x="4803205" y="196226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7"/>
                    <a:pt x="0" y="39"/>
                    <a:pt x="5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3" y="812"/>
                    <a:pt x="141" y="793"/>
                    <a:pt x="149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8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824;p73"/>
            <p:cNvSpPr/>
            <p:nvPr/>
          </p:nvSpPr>
          <p:spPr>
            <a:xfrm>
              <a:off x="4815896" y="1985853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4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825;p73"/>
            <p:cNvSpPr/>
            <p:nvPr/>
          </p:nvSpPr>
          <p:spPr>
            <a:xfrm>
              <a:off x="4800015" y="1984695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6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826;p73"/>
            <p:cNvSpPr/>
            <p:nvPr/>
          </p:nvSpPr>
          <p:spPr>
            <a:xfrm>
              <a:off x="4809137" y="201043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9" y="0"/>
                    <a:pt x="67" y="0"/>
                    <a:pt x="65" y="0"/>
                  </a:cubicBezTo>
                  <a:cubicBezTo>
                    <a:pt x="27" y="6"/>
                    <a:pt x="1" y="40"/>
                    <a:pt x="3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0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827;p73"/>
            <p:cNvSpPr/>
            <p:nvPr/>
          </p:nvSpPr>
          <p:spPr>
            <a:xfrm>
              <a:off x="4817952" y="203292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5" y="0"/>
                  </a:moveTo>
                  <a:cubicBezTo>
                    <a:pt x="72" y="0"/>
                    <a:pt x="69" y="1"/>
                    <a:pt x="65" y="1"/>
                  </a:cubicBezTo>
                  <a:cubicBezTo>
                    <a:pt x="29" y="7"/>
                    <a:pt x="1" y="40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1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8"/>
                    <a:pt x="142" y="63"/>
                  </a:cubicBezTo>
                  <a:cubicBezTo>
                    <a:pt x="139" y="27"/>
                    <a:pt x="11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828;p73"/>
            <p:cNvSpPr/>
            <p:nvPr/>
          </p:nvSpPr>
          <p:spPr>
            <a:xfrm>
              <a:off x="4797533" y="20306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4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9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829;p73"/>
            <p:cNvSpPr/>
            <p:nvPr/>
          </p:nvSpPr>
          <p:spPr>
            <a:xfrm>
              <a:off x="4806443" y="2058239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6" y="6"/>
                    <a:pt x="1" y="38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7" y="758"/>
                    <a:pt x="26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2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830;p73"/>
            <p:cNvSpPr/>
            <p:nvPr/>
          </p:nvSpPr>
          <p:spPr>
            <a:xfrm>
              <a:off x="4725077" y="1775409"/>
              <a:ext cx="93537" cy="7728"/>
            </a:xfrm>
            <a:custGeom>
              <a:avLst/>
              <a:gdLst/>
              <a:ahLst/>
              <a:cxnLst/>
              <a:rect l="l" t="t" r="r" b="b"/>
              <a:pathLst>
                <a:path w="3958" h="327" extrusionOk="0">
                  <a:moveTo>
                    <a:pt x="3891" y="1"/>
                  </a:moveTo>
                  <a:cubicBezTo>
                    <a:pt x="3888" y="1"/>
                    <a:pt x="3885" y="1"/>
                    <a:pt x="3882" y="1"/>
                  </a:cubicBezTo>
                  <a:lnTo>
                    <a:pt x="70" y="186"/>
                  </a:lnTo>
                  <a:cubicBezTo>
                    <a:pt x="30" y="189"/>
                    <a:pt x="1" y="221"/>
                    <a:pt x="2" y="261"/>
                  </a:cubicBezTo>
                  <a:cubicBezTo>
                    <a:pt x="5" y="297"/>
                    <a:pt x="36" y="327"/>
                    <a:pt x="73" y="327"/>
                  </a:cubicBezTo>
                  <a:lnTo>
                    <a:pt x="77" y="327"/>
                  </a:lnTo>
                  <a:lnTo>
                    <a:pt x="3889" y="141"/>
                  </a:lnTo>
                  <a:cubicBezTo>
                    <a:pt x="3928" y="140"/>
                    <a:pt x="3957" y="106"/>
                    <a:pt x="3956" y="67"/>
                  </a:cubicBezTo>
                  <a:cubicBezTo>
                    <a:pt x="3953" y="32"/>
                    <a:pt x="3928" y="1"/>
                    <a:pt x="3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831;p73"/>
            <p:cNvSpPr/>
            <p:nvPr/>
          </p:nvSpPr>
          <p:spPr>
            <a:xfrm>
              <a:off x="4355942" y="1642832"/>
              <a:ext cx="418744" cy="267071"/>
            </a:xfrm>
            <a:custGeom>
              <a:avLst/>
              <a:gdLst/>
              <a:ahLst/>
              <a:cxnLst/>
              <a:rect l="l" t="t" r="r" b="b"/>
              <a:pathLst>
                <a:path w="17719" h="11301" extrusionOk="0">
                  <a:moveTo>
                    <a:pt x="13254" y="1"/>
                  </a:moveTo>
                  <a:lnTo>
                    <a:pt x="14370" y="1673"/>
                  </a:lnTo>
                  <a:lnTo>
                    <a:pt x="0" y="8231"/>
                  </a:lnTo>
                  <a:lnTo>
                    <a:pt x="1674" y="11300"/>
                  </a:lnTo>
                  <a:lnTo>
                    <a:pt x="15346" y="3070"/>
                  </a:lnTo>
                  <a:lnTo>
                    <a:pt x="16184" y="4604"/>
                  </a:lnTo>
                  <a:lnTo>
                    <a:pt x="17718" y="419"/>
                  </a:lnTo>
                  <a:lnTo>
                    <a:pt x="13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832;p73"/>
            <p:cNvSpPr/>
            <p:nvPr/>
          </p:nvSpPr>
          <p:spPr>
            <a:xfrm>
              <a:off x="4490338" y="1743340"/>
              <a:ext cx="109277" cy="53882"/>
            </a:xfrm>
            <a:custGeom>
              <a:avLst/>
              <a:gdLst/>
              <a:ahLst/>
              <a:cxnLst/>
              <a:rect l="l" t="t" r="r" b="b"/>
              <a:pathLst>
                <a:path w="4624" h="2280" extrusionOk="0">
                  <a:moveTo>
                    <a:pt x="4545" y="1"/>
                  </a:moveTo>
                  <a:cubicBezTo>
                    <a:pt x="4535" y="1"/>
                    <a:pt x="4525" y="3"/>
                    <a:pt x="4516" y="7"/>
                  </a:cubicBezTo>
                  <a:lnTo>
                    <a:pt x="50" y="2147"/>
                  </a:lnTo>
                  <a:cubicBezTo>
                    <a:pt x="15" y="2163"/>
                    <a:pt x="1" y="2206"/>
                    <a:pt x="16" y="2241"/>
                  </a:cubicBezTo>
                  <a:cubicBezTo>
                    <a:pt x="29" y="2266"/>
                    <a:pt x="54" y="2280"/>
                    <a:pt x="79" y="2280"/>
                  </a:cubicBezTo>
                  <a:cubicBezTo>
                    <a:pt x="91" y="2280"/>
                    <a:pt x="99" y="2279"/>
                    <a:pt x="110" y="2273"/>
                  </a:cubicBezTo>
                  <a:lnTo>
                    <a:pt x="4575" y="133"/>
                  </a:lnTo>
                  <a:cubicBezTo>
                    <a:pt x="4610" y="118"/>
                    <a:pt x="4624" y="76"/>
                    <a:pt x="4608" y="41"/>
                  </a:cubicBezTo>
                  <a:cubicBezTo>
                    <a:pt x="4595" y="15"/>
                    <a:pt x="4571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833;p73"/>
            <p:cNvSpPr/>
            <p:nvPr/>
          </p:nvSpPr>
          <p:spPr>
            <a:xfrm>
              <a:off x="4615636" y="1723583"/>
              <a:ext cx="23514" cy="12123"/>
            </a:xfrm>
            <a:custGeom>
              <a:avLst/>
              <a:gdLst/>
              <a:ahLst/>
              <a:cxnLst/>
              <a:rect l="l" t="t" r="r" b="b"/>
              <a:pathLst>
                <a:path w="995" h="513" extrusionOk="0">
                  <a:moveTo>
                    <a:pt x="916" y="1"/>
                  </a:moveTo>
                  <a:cubicBezTo>
                    <a:pt x="906" y="1"/>
                    <a:pt x="897" y="3"/>
                    <a:pt x="887" y="7"/>
                  </a:cubicBezTo>
                  <a:lnTo>
                    <a:pt x="51" y="379"/>
                  </a:lnTo>
                  <a:cubicBezTo>
                    <a:pt x="16" y="393"/>
                    <a:pt x="1" y="435"/>
                    <a:pt x="16" y="470"/>
                  </a:cubicBezTo>
                  <a:cubicBezTo>
                    <a:pt x="27" y="497"/>
                    <a:pt x="53" y="512"/>
                    <a:pt x="79" y="512"/>
                  </a:cubicBezTo>
                  <a:cubicBezTo>
                    <a:pt x="88" y="512"/>
                    <a:pt x="99" y="511"/>
                    <a:pt x="107" y="505"/>
                  </a:cubicBezTo>
                  <a:lnTo>
                    <a:pt x="944" y="133"/>
                  </a:lnTo>
                  <a:cubicBezTo>
                    <a:pt x="979" y="119"/>
                    <a:pt x="994" y="77"/>
                    <a:pt x="979" y="42"/>
                  </a:cubicBezTo>
                  <a:cubicBezTo>
                    <a:pt x="968" y="16"/>
                    <a:pt x="94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834;p73"/>
            <p:cNvSpPr/>
            <p:nvPr/>
          </p:nvSpPr>
          <p:spPr>
            <a:xfrm>
              <a:off x="4524936" y="1533864"/>
              <a:ext cx="244431" cy="122629"/>
            </a:xfrm>
            <a:custGeom>
              <a:avLst/>
              <a:gdLst/>
              <a:ahLst/>
              <a:cxnLst/>
              <a:rect l="l" t="t" r="r" b="b"/>
              <a:pathLst>
                <a:path w="10343" h="5189" extrusionOk="0">
                  <a:moveTo>
                    <a:pt x="4669" y="1"/>
                  </a:moveTo>
                  <a:cubicBezTo>
                    <a:pt x="4639" y="1"/>
                    <a:pt x="4608" y="1"/>
                    <a:pt x="4578" y="2"/>
                  </a:cubicBezTo>
                  <a:cubicBezTo>
                    <a:pt x="4540" y="3"/>
                    <a:pt x="4508" y="35"/>
                    <a:pt x="4511" y="73"/>
                  </a:cubicBezTo>
                  <a:cubicBezTo>
                    <a:pt x="4512" y="112"/>
                    <a:pt x="4535" y="142"/>
                    <a:pt x="4579" y="142"/>
                  </a:cubicBezTo>
                  <a:cubicBezTo>
                    <a:pt x="4580" y="142"/>
                    <a:pt x="4581" y="142"/>
                    <a:pt x="4582" y="142"/>
                  </a:cubicBezTo>
                  <a:cubicBezTo>
                    <a:pt x="4605" y="141"/>
                    <a:pt x="4627" y="141"/>
                    <a:pt x="4648" y="141"/>
                  </a:cubicBezTo>
                  <a:cubicBezTo>
                    <a:pt x="4719" y="141"/>
                    <a:pt x="4788" y="143"/>
                    <a:pt x="4855" y="147"/>
                  </a:cubicBezTo>
                  <a:lnTo>
                    <a:pt x="4859" y="147"/>
                  </a:lnTo>
                  <a:cubicBezTo>
                    <a:pt x="4897" y="147"/>
                    <a:pt x="4926" y="119"/>
                    <a:pt x="4929" y="80"/>
                  </a:cubicBezTo>
                  <a:cubicBezTo>
                    <a:pt x="4933" y="42"/>
                    <a:pt x="4902" y="9"/>
                    <a:pt x="4864" y="7"/>
                  </a:cubicBezTo>
                  <a:cubicBezTo>
                    <a:pt x="4801" y="2"/>
                    <a:pt x="4736" y="1"/>
                    <a:pt x="4669" y="1"/>
                  </a:cubicBezTo>
                  <a:close/>
                  <a:moveTo>
                    <a:pt x="4302" y="22"/>
                  </a:moveTo>
                  <a:cubicBezTo>
                    <a:pt x="4300" y="22"/>
                    <a:pt x="4297" y="22"/>
                    <a:pt x="4295" y="23"/>
                  </a:cubicBezTo>
                  <a:cubicBezTo>
                    <a:pt x="4197" y="32"/>
                    <a:pt x="4101" y="51"/>
                    <a:pt x="4010" y="73"/>
                  </a:cubicBezTo>
                  <a:cubicBezTo>
                    <a:pt x="3972" y="81"/>
                    <a:pt x="3951" y="121"/>
                    <a:pt x="3959" y="157"/>
                  </a:cubicBezTo>
                  <a:cubicBezTo>
                    <a:pt x="3968" y="190"/>
                    <a:pt x="3996" y="211"/>
                    <a:pt x="4028" y="211"/>
                  </a:cubicBezTo>
                  <a:cubicBezTo>
                    <a:pt x="4034" y="211"/>
                    <a:pt x="4038" y="211"/>
                    <a:pt x="4045" y="208"/>
                  </a:cubicBezTo>
                  <a:cubicBezTo>
                    <a:pt x="4129" y="187"/>
                    <a:pt x="4219" y="171"/>
                    <a:pt x="4310" y="161"/>
                  </a:cubicBezTo>
                  <a:cubicBezTo>
                    <a:pt x="4349" y="156"/>
                    <a:pt x="4375" y="122"/>
                    <a:pt x="4372" y="84"/>
                  </a:cubicBezTo>
                  <a:cubicBezTo>
                    <a:pt x="4367" y="48"/>
                    <a:pt x="4336" y="22"/>
                    <a:pt x="4302" y="22"/>
                  </a:cubicBezTo>
                  <a:close/>
                  <a:moveTo>
                    <a:pt x="5136" y="42"/>
                  </a:moveTo>
                  <a:cubicBezTo>
                    <a:pt x="5103" y="42"/>
                    <a:pt x="5074" y="65"/>
                    <a:pt x="5068" y="100"/>
                  </a:cubicBezTo>
                  <a:cubicBezTo>
                    <a:pt x="5061" y="138"/>
                    <a:pt x="5086" y="173"/>
                    <a:pt x="5124" y="180"/>
                  </a:cubicBezTo>
                  <a:cubicBezTo>
                    <a:pt x="5215" y="195"/>
                    <a:pt x="5303" y="216"/>
                    <a:pt x="5385" y="243"/>
                  </a:cubicBezTo>
                  <a:cubicBezTo>
                    <a:pt x="5392" y="246"/>
                    <a:pt x="5399" y="247"/>
                    <a:pt x="5406" y="247"/>
                  </a:cubicBezTo>
                  <a:cubicBezTo>
                    <a:pt x="5437" y="247"/>
                    <a:pt x="5462" y="227"/>
                    <a:pt x="5473" y="199"/>
                  </a:cubicBezTo>
                  <a:cubicBezTo>
                    <a:pt x="5486" y="163"/>
                    <a:pt x="5465" y="124"/>
                    <a:pt x="5427" y="111"/>
                  </a:cubicBezTo>
                  <a:cubicBezTo>
                    <a:pt x="5340" y="83"/>
                    <a:pt x="5245" y="60"/>
                    <a:pt x="5149" y="44"/>
                  </a:cubicBezTo>
                  <a:cubicBezTo>
                    <a:pt x="5145" y="43"/>
                    <a:pt x="5140" y="42"/>
                    <a:pt x="5136" y="42"/>
                  </a:cubicBezTo>
                  <a:close/>
                  <a:moveTo>
                    <a:pt x="3763" y="160"/>
                  </a:moveTo>
                  <a:cubicBezTo>
                    <a:pt x="3754" y="160"/>
                    <a:pt x="3744" y="162"/>
                    <a:pt x="3735" y="166"/>
                  </a:cubicBezTo>
                  <a:cubicBezTo>
                    <a:pt x="3645" y="206"/>
                    <a:pt x="3561" y="254"/>
                    <a:pt x="3481" y="306"/>
                  </a:cubicBezTo>
                  <a:cubicBezTo>
                    <a:pt x="3449" y="327"/>
                    <a:pt x="3440" y="372"/>
                    <a:pt x="3461" y="403"/>
                  </a:cubicBezTo>
                  <a:cubicBezTo>
                    <a:pt x="3475" y="424"/>
                    <a:pt x="3496" y="435"/>
                    <a:pt x="3519" y="435"/>
                  </a:cubicBezTo>
                  <a:cubicBezTo>
                    <a:pt x="3533" y="435"/>
                    <a:pt x="3547" y="431"/>
                    <a:pt x="3558" y="421"/>
                  </a:cubicBezTo>
                  <a:cubicBezTo>
                    <a:pt x="3631" y="372"/>
                    <a:pt x="3708" y="330"/>
                    <a:pt x="3791" y="292"/>
                  </a:cubicBezTo>
                  <a:cubicBezTo>
                    <a:pt x="3826" y="278"/>
                    <a:pt x="3842" y="236"/>
                    <a:pt x="3826" y="201"/>
                  </a:cubicBezTo>
                  <a:cubicBezTo>
                    <a:pt x="3816" y="175"/>
                    <a:pt x="3790" y="160"/>
                    <a:pt x="3763" y="160"/>
                  </a:cubicBezTo>
                  <a:close/>
                  <a:moveTo>
                    <a:pt x="5665" y="211"/>
                  </a:moveTo>
                  <a:cubicBezTo>
                    <a:pt x="5640" y="211"/>
                    <a:pt x="5615" y="225"/>
                    <a:pt x="5602" y="250"/>
                  </a:cubicBezTo>
                  <a:cubicBezTo>
                    <a:pt x="5585" y="284"/>
                    <a:pt x="5599" y="326"/>
                    <a:pt x="5635" y="344"/>
                  </a:cubicBezTo>
                  <a:cubicBezTo>
                    <a:pt x="5715" y="383"/>
                    <a:pt x="5792" y="429"/>
                    <a:pt x="5865" y="480"/>
                  </a:cubicBezTo>
                  <a:cubicBezTo>
                    <a:pt x="5876" y="488"/>
                    <a:pt x="5890" y="493"/>
                    <a:pt x="5904" y="493"/>
                  </a:cubicBezTo>
                  <a:cubicBezTo>
                    <a:pt x="5925" y="493"/>
                    <a:pt x="5946" y="481"/>
                    <a:pt x="5960" y="465"/>
                  </a:cubicBezTo>
                  <a:cubicBezTo>
                    <a:pt x="5984" y="435"/>
                    <a:pt x="5977" y="390"/>
                    <a:pt x="5945" y="368"/>
                  </a:cubicBezTo>
                  <a:cubicBezTo>
                    <a:pt x="5867" y="312"/>
                    <a:pt x="5783" y="261"/>
                    <a:pt x="5696" y="219"/>
                  </a:cubicBezTo>
                  <a:cubicBezTo>
                    <a:pt x="5686" y="214"/>
                    <a:pt x="5675" y="211"/>
                    <a:pt x="5665" y="211"/>
                  </a:cubicBezTo>
                  <a:close/>
                  <a:moveTo>
                    <a:pt x="3303" y="470"/>
                  </a:moveTo>
                  <a:cubicBezTo>
                    <a:pt x="3286" y="470"/>
                    <a:pt x="3269" y="476"/>
                    <a:pt x="3255" y="488"/>
                  </a:cubicBezTo>
                  <a:cubicBezTo>
                    <a:pt x="3186" y="554"/>
                    <a:pt x="3122" y="627"/>
                    <a:pt x="3063" y="706"/>
                  </a:cubicBezTo>
                  <a:cubicBezTo>
                    <a:pt x="3040" y="738"/>
                    <a:pt x="3046" y="782"/>
                    <a:pt x="3077" y="804"/>
                  </a:cubicBezTo>
                  <a:cubicBezTo>
                    <a:pt x="3090" y="814"/>
                    <a:pt x="3105" y="818"/>
                    <a:pt x="3119" y="818"/>
                  </a:cubicBezTo>
                  <a:cubicBezTo>
                    <a:pt x="3140" y="818"/>
                    <a:pt x="3161" y="810"/>
                    <a:pt x="3175" y="789"/>
                  </a:cubicBezTo>
                  <a:cubicBezTo>
                    <a:pt x="3228" y="717"/>
                    <a:pt x="3287" y="650"/>
                    <a:pt x="3351" y="589"/>
                  </a:cubicBezTo>
                  <a:cubicBezTo>
                    <a:pt x="3379" y="563"/>
                    <a:pt x="3379" y="519"/>
                    <a:pt x="3353" y="491"/>
                  </a:cubicBezTo>
                  <a:cubicBezTo>
                    <a:pt x="3340" y="477"/>
                    <a:pt x="3322" y="470"/>
                    <a:pt x="3303" y="470"/>
                  </a:cubicBezTo>
                  <a:close/>
                  <a:moveTo>
                    <a:pt x="7508" y="688"/>
                  </a:moveTo>
                  <a:cubicBezTo>
                    <a:pt x="7489" y="688"/>
                    <a:pt x="7471" y="688"/>
                    <a:pt x="7453" y="689"/>
                  </a:cubicBezTo>
                  <a:cubicBezTo>
                    <a:pt x="7414" y="690"/>
                    <a:pt x="7383" y="723"/>
                    <a:pt x="7384" y="761"/>
                  </a:cubicBezTo>
                  <a:cubicBezTo>
                    <a:pt x="7385" y="799"/>
                    <a:pt x="7418" y="829"/>
                    <a:pt x="7453" y="829"/>
                  </a:cubicBezTo>
                  <a:cubicBezTo>
                    <a:pt x="7454" y="829"/>
                    <a:pt x="7455" y="829"/>
                    <a:pt x="7456" y="829"/>
                  </a:cubicBezTo>
                  <a:lnTo>
                    <a:pt x="7501" y="829"/>
                  </a:lnTo>
                  <a:cubicBezTo>
                    <a:pt x="7572" y="829"/>
                    <a:pt x="7646" y="835"/>
                    <a:pt x="7721" y="845"/>
                  </a:cubicBezTo>
                  <a:lnTo>
                    <a:pt x="7732" y="845"/>
                  </a:lnTo>
                  <a:cubicBezTo>
                    <a:pt x="7767" y="845"/>
                    <a:pt x="7797" y="821"/>
                    <a:pt x="7804" y="786"/>
                  </a:cubicBezTo>
                  <a:cubicBezTo>
                    <a:pt x="7809" y="747"/>
                    <a:pt x="7783" y="711"/>
                    <a:pt x="7743" y="706"/>
                  </a:cubicBezTo>
                  <a:cubicBezTo>
                    <a:pt x="7664" y="695"/>
                    <a:pt x="7584" y="688"/>
                    <a:pt x="7508" y="688"/>
                  </a:cubicBezTo>
                  <a:close/>
                  <a:moveTo>
                    <a:pt x="6117" y="536"/>
                  </a:moveTo>
                  <a:cubicBezTo>
                    <a:pt x="6100" y="536"/>
                    <a:pt x="6082" y="543"/>
                    <a:pt x="6068" y="556"/>
                  </a:cubicBezTo>
                  <a:cubicBezTo>
                    <a:pt x="6039" y="581"/>
                    <a:pt x="6039" y="626"/>
                    <a:pt x="6065" y="654"/>
                  </a:cubicBezTo>
                  <a:cubicBezTo>
                    <a:pt x="6127" y="717"/>
                    <a:pt x="6183" y="784"/>
                    <a:pt x="6234" y="859"/>
                  </a:cubicBezTo>
                  <a:cubicBezTo>
                    <a:pt x="6248" y="878"/>
                    <a:pt x="6269" y="888"/>
                    <a:pt x="6293" y="888"/>
                  </a:cubicBezTo>
                  <a:cubicBezTo>
                    <a:pt x="6307" y="888"/>
                    <a:pt x="6321" y="885"/>
                    <a:pt x="6332" y="878"/>
                  </a:cubicBezTo>
                  <a:cubicBezTo>
                    <a:pt x="6364" y="857"/>
                    <a:pt x="6371" y="812"/>
                    <a:pt x="6350" y="782"/>
                  </a:cubicBezTo>
                  <a:cubicBezTo>
                    <a:pt x="6295" y="702"/>
                    <a:pt x="6232" y="626"/>
                    <a:pt x="6166" y="557"/>
                  </a:cubicBezTo>
                  <a:cubicBezTo>
                    <a:pt x="6153" y="543"/>
                    <a:pt x="6135" y="536"/>
                    <a:pt x="6117" y="536"/>
                  </a:cubicBezTo>
                  <a:close/>
                  <a:moveTo>
                    <a:pt x="7177" y="724"/>
                  </a:moveTo>
                  <a:cubicBezTo>
                    <a:pt x="7172" y="724"/>
                    <a:pt x="7167" y="724"/>
                    <a:pt x="7161" y="725"/>
                  </a:cubicBezTo>
                  <a:cubicBezTo>
                    <a:pt x="7066" y="748"/>
                    <a:pt x="6972" y="780"/>
                    <a:pt x="6885" y="822"/>
                  </a:cubicBezTo>
                  <a:cubicBezTo>
                    <a:pt x="6850" y="838"/>
                    <a:pt x="6836" y="880"/>
                    <a:pt x="6851" y="915"/>
                  </a:cubicBezTo>
                  <a:cubicBezTo>
                    <a:pt x="6864" y="942"/>
                    <a:pt x="6889" y="956"/>
                    <a:pt x="6914" y="956"/>
                  </a:cubicBezTo>
                  <a:cubicBezTo>
                    <a:pt x="6925" y="956"/>
                    <a:pt x="6935" y="954"/>
                    <a:pt x="6945" y="949"/>
                  </a:cubicBezTo>
                  <a:cubicBezTo>
                    <a:pt x="7024" y="912"/>
                    <a:pt x="7108" y="881"/>
                    <a:pt x="7193" y="863"/>
                  </a:cubicBezTo>
                  <a:cubicBezTo>
                    <a:pt x="7231" y="853"/>
                    <a:pt x="7255" y="815"/>
                    <a:pt x="7247" y="779"/>
                  </a:cubicBezTo>
                  <a:cubicBezTo>
                    <a:pt x="7238" y="745"/>
                    <a:pt x="7210" y="724"/>
                    <a:pt x="7177" y="724"/>
                  </a:cubicBezTo>
                  <a:close/>
                  <a:moveTo>
                    <a:pt x="8005" y="763"/>
                  </a:moveTo>
                  <a:cubicBezTo>
                    <a:pt x="7974" y="763"/>
                    <a:pt x="7946" y="783"/>
                    <a:pt x="7937" y="814"/>
                  </a:cubicBezTo>
                  <a:cubicBezTo>
                    <a:pt x="7927" y="850"/>
                    <a:pt x="7948" y="891"/>
                    <a:pt x="7985" y="901"/>
                  </a:cubicBezTo>
                  <a:cubicBezTo>
                    <a:pt x="8025" y="913"/>
                    <a:pt x="8063" y="927"/>
                    <a:pt x="8104" y="942"/>
                  </a:cubicBezTo>
                  <a:cubicBezTo>
                    <a:pt x="8149" y="958"/>
                    <a:pt x="8194" y="978"/>
                    <a:pt x="8236" y="998"/>
                  </a:cubicBezTo>
                  <a:cubicBezTo>
                    <a:pt x="8246" y="1003"/>
                    <a:pt x="8254" y="1005"/>
                    <a:pt x="8265" y="1005"/>
                  </a:cubicBezTo>
                  <a:cubicBezTo>
                    <a:pt x="8292" y="1005"/>
                    <a:pt x="8316" y="991"/>
                    <a:pt x="8328" y="960"/>
                  </a:cubicBezTo>
                  <a:cubicBezTo>
                    <a:pt x="8344" y="925"/>
                    <a:pt x="8330" y="883"/>
                    <a:pt x="8295" y="867"/>
                  </a:cubicBezTo>
                  <a:cubicBezTo>
                    <a:pt x="8250" y="846"/>
                    <a:pt x="8202" y="828"/>
                    <a:pt x="8152" y="808"/>
                  </a:cubicBezTo>
                  <a:cubicBezTo>
                    <a:pt x="8108" y="793"/>
                    <a:pt x="8067" y="779"/>
                    <a:pt x="8025" y="766"/>
                  </a:cubicBezTo>
                  <a:cubicBezTo>
                    <a:pt x="8018" y="764"/>
                    <a:pt x="8011" y="763"/>
                    <a:pt x="8005" y="763"/>
                  </a:cubicBezTo>
                  <a:close/>
                  <a:moveTo>
                    <a:pt x="2972" y="916"/>
                  </a:moveTo>
                  <a:cubicBezTo>
                    <a:pt x="2947" y="916"/>
                    <a:pt x="2923" y="928"/>
                    <a:pt x="2911" y="953"/>
                  </a:cubicBezTo>
                  <a:cubicBezTo>
                    <a:pt x="2866" y="1038"/>
                    <a:pt x="2829" y="1127"/>
                    <a:pt x="2795" y="1218"/>
                  </a:cubicBezTo>
                  <a:cubicBezTo>
                    <a:pt x="2781" y="1256"/>
                    <a:pt x="2801" y="1295"/>
                    <a:pt x="2837" y="1308"/>
                  </a:cubicBezTo>
                  <a:cubicBezTo>
                    <a:pt x="2844" y="1309"/>
                    <a:pt x="2852" y="1312"/>
                    <a:pt x="2859" y="1312"/>
                  </a:cubicBezTo>
                  <a:cubicBezTo>
                    <a:pt x="2890" y="1312"/>
                    <a:pt x="2916" y="1292"/>
                    <a:pt x="2928" y="1266"/>
                  </a:cubicBezTo>
                  <a:cubicBezTo>
                    <a:pt x="2958" y="1180"/>
                    <a:pt x="2996" y="1096"/>
                    <a:pt x="3035" y="1019"/>
                  </a:cubicBezTo>
                  <a:cubicBezTo>
                    <a:pt x="3053" y="984"/>
                    <a:pt x="3039" y="942"/>
                    <a:pt x="3005" y="923"/>
                  </a:cubicBezTo>
                  <a:cubicBezTo>
                    <a:pt x="2995" y="918"/>
                    <a:pt x="2983" y="916"/>
                    <a:pt x="2972" y="916"/>
                  </a:cubicBezTo>
                  <a:close/>
                  <a:moveTo>
                    <a:pt x="8504" y="1006"/>
                  </a:moveTo>
                  <a:cubicBezTo>
                    <a:pt x="8482" y="1006"/>
                    <a:pt x="8461" y="1015"/>
                    <a:pt x="8448" y="1034"/>
                  </a:cubicBezTo>
                  <a:cubicBezTo>
                    <a:pt x="8424" y="1066"/>
                    <a:pt x="8432" y="1110"/>
                    <a:pt x="8463" y="1132"/>
                  </a:cubicBezTo>
                  <a:cubicBezTo>
                    <a:pt x="8533" y="1186"/>
                    <a:pt x="8598" y="1245"/>
                    <a:pt x="8658" y="1309"/>
                  </a:cubicBezTo>
                  <a:cubicBezTo>
                    <a:pt x="8672" y="1326"/>
                    <a:pt x="8692" y="1333"/>
                    <a:pt x="8710" y="1333"/>
                  </a:cubicBezTo>
                  <a:cubicBezTo>
                    <a:pt x="8727" y="1333"/>
                    <a:pt x="8744" y="1327"/>
                    <a:pt x="8758" y="1313"/>
                  </a:cubicBezTo>
                  <a:cubicBezTo>
                    <a:pt x="8786" y="1287"/>
                    <a:pt x="8790" y="1243"/>
                    <a:pt x="8763" y="1215"/>
                  </a:cubicBezTo>
                  <a:cubicBezTo>
                    <a:pt x="8696" y="1141"/>
                    <a:pt x="8624" y="1076"/>
                    <a:pt x="8546" y="1019"/>
                  </a:cubicBezTo>
                  <a:cubicBezTo>
                    <a:pt x="8533" y="1010"/>
                    <a:pt x="8518" y="1006"/>
                    <a:pt x="8504" y="1006"/>
                  </a:cubicBezTo>
                  <a:close/>
                  <a:moveTo>
                    <a:pt x="6678" y="961"/>
                  </a:moveTo>
                  <a:cubicBezTo>
                    <a:pt x="6663" y="961"/>
                    <a:pt x="6648" y="965"/>
                    <a:pt x="6636" y="975"/>
                  </a:cubicBezTo>
                  <a:cubicBezTo>
                    <a:pt x="6594" y="1006"/>
                    <a:pt x="6552" y="1041"/>
                    <a:pt x="6513" y="1078"/>
                  </a:cubicBezTo>
                  <a:cubicBezTo>
                    <a:pt x="6507" y="1062"/>
                    <a:pt x="6500" y="1047"/>
                    <a:pt x="6493" y="1033"/>
                  </a:cubicBezTo>
                  <a:cubicBezTo>
                    <a:pt x="6482" y="1007"/>
                    <a:pt x="6456" y="992"/>
                    <a:pt x="6429" y="992"/>
                  </a:cubicBezTo>
                  <a:cubicBezTo>
                    <a:pt x="6419" y="992"/>
                    <a:pt x="6410" y="994"/>
                    <a:pt x="6401" y="998"/>
                  </a:cubicBezTo>
                  <a:cubicBezTo>
                    <a:pt x="6366" y="1013"/>
                    <a:pt x="6350" y="1055"/>
                    <a:pt x="6366" y="1090"/>
                  </a:cubicBezTo>
                  <a:cubicBezTo>
                    <a:pt x="6381" y="1125"/>
                    <a:pt x="6395" y="1159"/>
                    <a:pt x="6408" y="1194"/>
                  </a:cubicBezTo>
                  <a:cubicBezTo>
                    <a:pt x="6398" y="1221"/>
                    <a:pt x="6405" y="1252"/>
                    <a:pt x="6427" y="1271"/>
                  </a:cubicBezTo>
                  <a:cubicBezTo>
                    <a:pt x="6430" y="1273"/>
                    <a:pt x="6434" y="1277"/>
                    <a:pt x="6437" y="1278"/>
                  </a:cubicBezTo>
                  <a:cubicBezTo>
                    <a:pt x="6443" y="1299"/>
                    <a:pt x="6450" y="1320"/>
                    <a:pt x="6455" y="1341"/>
                  </a:cubicBezTo>
                  <a:cubicBezTo>
                    <a:pt x="6462" y="1372"/>
                    <a:pt x="6490" y="1393"/>
                    <a:pt x="6521" y="1393"/>
                  </a:cubicBezTo>
                  <a:cubicBezTo>
                    <a:pt x="6528" y="1393"/>
                    <a:pt x="6534" y="1393"/>
                    <a:pt x="6541" y="1396"/>
                  </a:cubicBezTo>
                  <a:cubicBezTo>
                    <a:pt x="6577" y="1385"/>
                    <a:pt x="6601" y="1347"/>
                    <a:pt x="6590" y="1309"/>
                  </a:cubicBezTo>
                  <a:cubicBezTo>
                    <a:pt x="6583" y="1280"/>
                    <a:pt x="6575" y="1252"/>
                    <a:pt x="6566" y="1224"/>
                  </a:cubicBezTo>
                  <a:cubicBezTo>
                    <a:pt x="6612" y="1174"/>
                    <a:pt x="6666" y="1127"/>
                    <a:pt x="6720" y="1087"/>
                  </a:cubicBezTo>
                  <a:cubicBezTo>
                    <a:pt x="6751" y="1062"/>
                    <a:pt x="6757" y="1020"/>
                    <a:pt x="6735" y="989"/>
                  </a:cubicBezTo>
                  <a:cubicBezTo>
                    <a:pt x="6720" y="970"/>
                    <a:pt x="6699" y="961"/>
                    <a:pt x="6678" y="961"/>
                  </a:cubicBezTo>
                  <a:close/>
                  <a:moveTo>
                    <a:pt x="6314" y="1377"/>
                  </a:moveTo>
                  <a:cubicBezTo>
                    <a:pt x="6290" y="1377"/>
                    <a:pt x="6265" y="1390"/>
                    <a:pt x="6252" y="1413"/>
                  </a:cubicBezTo>
                  <a:cubicBezTo>
                    <a:pt x="6199" y="1504"/>
                    <a:pt x="6162" y="1597"/>
                    <a:pt x="6141" y="1688"/>
                  </a:cubicBezTo>
                  <a:cubicBezTo>
                    <a:pt x="6131" y="1724"/>
                    <a:pt x="6155" y="1764"/>
                    <a:pt x="6192" y="1772"/>
                  </a:cubicBezTo>
                  <a:cubicBezTo>
                    <a:pt x="6197" y="1775"/>
                    <a:pt x="6203" y="1775"/>
                    <a:pt x="6208" y="1775"/>
                  </a:cubicBezTo>
                  <a:cubicBezTo>
                    <a:pt x="6241" y="1775"/>
                    <a:pt x="6269" y="1754"/>
                    <a:pt x="6279" y="1720"/>
                  </a:cubicBezTo>
                  <a:cubicBezTo>
                    <a:pt x="6297" y="1643"/>
                    <a:pt x="6330" y="1560"/>
                    <a:pt x="6374" y="1479"/>
                  </a:cubicBezTo>
                  <a:cubicBezTo>
                    <a:pt x="6392" y="1447"/>
                    <a:pt x="6380" y="1405"/>
                    <a:pt x="6346" y="1385"/>
                  </a:cubicBezTo>
                  <a:cubicBezTo>
                    <a:pt x="6336" y="1380"/>
                    <a:pt x="6325" y="1377"/>
                    <a:pt x="6314" y="1377"/>
                  </a:cubicBezTo>
                  <a:close/>
                  <a:moveTo>
                    <a:pt x="8874" y="1416"/>
                  </a:moveTo>
                  <a:cubicBezTo>
                    <a:pt x="8862" y="1416"/>
                    <a:pt x="8850" y="1419"/>
                    <a:pt x="8839" y="1426"/>
                  </a:cubicBezTo>
                  <a:cubicBezTo>
                    <a:pt x="8805" y="1447"/>
                    <a:pt x="8794" y="1489"/>
                    <a:pt x="8814" y="1522"/>
                  </a:cubicBezTo>
                  <a:cubicBezTo>
                    <a:pt x="8857" y="1595"/>
                    <a:pt x="8896" y="1674"/>
                    <a:pt x="8933" y="1762"/>
                  </a:cubicBezTo>
                  <a:cubicBezTo>
                    <a:pt x="8946" y="1790"/>
                    <a:pt x="8969" y="1806"/>
                    <a:pt x="8998" y="1806"/>
                  </a:cubicBezTo>
                  <a:cubicBezTo>
                    <a:pt x="9009" y="1806"/>
                    <a:pt x="9017" y="1804"/>
                    <a:pt x="9024" y="1800"/>
                  </a:cubicBezTo>
                  <a:cubicBezTo>
                    <a:pt x="9061" y="1786"/>
                    <a:pt x="9076" y="1744"/>
                    <a:pt x="9062" y="1709"/>
                  </a:cubicBezTo>
                  <a:cubicBezTo>
                    <a:pt x="9024" y="1615"/>
                    <a:pt x="8982" y="1529"/>
                    <a:pt x="8934" y="1449"/>
                  </a:cubicBezTo>
                  <a:cubicBezTo>
                    <a:pt x="8920" y="1428"/>
                    <a:pt x="8897" y="1416"/>
                    <a:pt x="8874" y="1416"/>
                  </a:cubicBezTo>
                  <a:close/>
                  <a:moveTo>
                    <a:pt x="2786" y="1441"/>
                  </a:moveTo>
                  <a:cubicBezTo>
                    <a:pt x="2753" y="1441"/>
                    <a:pt x="2724" y="1464"/>
                    <a:pt x="2716" y="1497"/>
                  </a:cubicBezTo>
                  <a:cubicBezTo>
                    <a:pt x="2697" y="1592"/>
                    <a:pt x="2684" y="1688"/>
                    <a:pt x="2677" y="1783"/>
                  </a:cubicBezTo>
                  <a:cubicBezTo>
                    <a:pt x="2674" y="1821"/>
                    <a:pt x="2704" y="1855"/>
                    <a:pt x="2743" y="1856"/>
                  </a:cubicBezTo>
                  <a:lnTo>
                    <a:pt x="2747" y="1856"/>
                  </a:lnTo>
                  <a:cubicBezTo>
                    <a:pt x="2785" y="1856"/>
                    <a:pt x="2815" y="1827"/>
                    <a:pt x="2816" y="1792"/>
                  </a:cubicBezTo>
                  <a:cubicBezTo>
                    <a:pt x="2823" y="1702"/>
                    <a:pt x="2836" y="1614"/>
                    <a:pt x="2852" y="1525"/>
                  </a:cubicBezTo>
                  <a:cubicBezTo>
                    <a:pt x="2859" y="1489"/>
                    <a:pt x="2837" y="1449"/>
                    <a:pt x="2799" y="1442"/>
                  </a:cubicBezTo>
                  <a:cubicBezTo>
                    <a:pt x="2795" y="1442"/>
                    <a:pt x="2790" y="1441"/>
                    <a:pt x="2786" y="1441"/>
                  </a:cubicBezTo>
                  <a:close/>
                  <a:moveTo>
                    <a:pt x="1987" y="1754"/>
                  </a:moveTo>
                  <a:cubicBezTo>
                    <a:pt x="1948" y="1754"/>
                    <a:pt x="1917" y="1783"/>
                    <a:pt x="1915" y="1821"/>
                  </a:cubicBezTo>
                  <a:cubicBezTo>
                    <a:pt x="1915" y="1860"/>
                    <a:pt x="1945" y="1891"/>
                    <a:pt x="1983" y="1894"/>
                  </a:cubicBezTo>
                  <a:cubicBezTo>
                    <a:pt x="2071" y="1896"/>
                    <a:pt x="2161" y="1905"/>
                    <a:pt x="2248" y="1924"/>
                  </a:cubicBezTo>
                  <a:cubicBezTo>
                    <a:pt x="2253" y="1925"/>
                    <a:pt x="2256" y="1925"/>
                    <a:pt x="2262" y="1925"/>
                  </a:cubicBezTo>
                  <a:cubicBezTo>
                    <a:pt x="2294" y="1925"/>
                    <a:pt x="2324" y="1903"/>
                    <a:pt x="2331" y="1869"/>
                  </a:cubicBezTo>
                  <a:cubicBezTo>
                    <a:pt x="2338" y="1830"/>
                    <a:pt x="2312" y="1793"/>
                    <a:pt x="2276" y="1786"/>
                  </a:cubicBezTo>
                  <a:cubicBezTo>
                    <a:pt x="2179" y="1766"/>
                    <a:pt x="2084" y="1757"/>
                    <a:pt x="1987" y="1754"/>
                  </a:cubicBezTo>
                  <a:close/>
                  <a:moveTo>
                    <a:pt x="6567" y="1526"/>
                  </a:moveTo>
                  <a:cubicBezTo>
                    <a:pt x="6565" y="1526"/>
                    <a:pt x="6564" y="1526"/>
                    <a:pt x="6562" y="1527"/>
                  </a:cubicBezTo>
                  <a:cubicBezTo>
                    <a:pt x="6524" y="1531"/>
                    <a:pt x="6493" y="1564"/>
                    <a:pt x="6497" y="1602"/>
                  </a:cubicBezTo>
                  <a:cubicBezTo>
                    <a:pt x="6499" y="1632"/>
                    <a:pt x="6500" y="1663"/>
                    <a:pt x="6500" y="1691"/>
                  </a:cubicBezTo>
                  <a:cubicBezTo>
                    <a:pt x="6500" y="1751"/>
                    <a:pt x="6496" y="1810"/>
                    <a:pt x="6485" y="1862"/>
                  </a:cubicBezTo>
                  <a:cubicBezTo>
                    <a:pt x="6478" y="1901"/>
                    <a:pt x="6503" y="1938"/>
                    <a:pt x="6541" y="1945"/>
                  </a:cubicBezTo>
                  <a:cubicBezTo>
                    <a:pt x="6547" y="1946"/>
                    <a:pt x="6549" y="1946"/>
                    <a:pt x="6555" y="1946"/>
                  </a:cubicBezTo>
                  <a:cubicBezTo>
                    <a:pt x="6589" y="1946"/>
                    <a:pt x="6618" y="1924"/>
                    <a:pt x="6624" y="1889"/>
                  </a:cubicBezTo>
                  <a:cubicBezTo>
                    <a:pt x="6635" y="1828"/>
                    <a:pt x="6641" y="1762"/>
                    <a:pt x="6641" y="1691"/>
                  </a:cubicBezTo>
                  <a:cubicBezTo>
                    <a:pt x="6641" y="1658"/>
                    <a:pt x="6639" y="1625"/>
                    <a:pt x="6638" y="1592"/>
                  </a:cubicBezTo>
                  <a:cubicBezTo>
                    <a:pt x="6634" y="1555"/>
                    <a:pt x="6601" y="1526"/>
                    <a:pt x="6567" y="1526"/>
                  </a:cubicBezTo>
                  <a:close/>
                  <a:moveTo>
                    <a:pt x="1703" y="1772"/>
                  </a:moveTo>
                  <a:cubicBezTo>
                    <a:pt x="1701" y="1772"/>
                    <a:pt x="1698" y="1772"/>
                    <a:pt x="1695" y="1772"/>
                  </a:cubicBezTo>
                  <a:cubicBezTo>
                    <a:pt x="1601" y="1786"/>
                    <a:pt x="1506" y="1810"/>
                    <a:pt x="1413" y="1841"/>
                  </a:cubicBezTo>
                  <a:cubicBezTo>
                    <a:pt x="1377" y="1853"/>
                    <a:pt x="1357" y="1891"/>
                    <a:pt x="1370" y="1929"/>
                  </a:cubicBezTo>
                  <a:cubicBezTo>
                    <a:pt x="1379" y="1957"/>
                    <a:pt x="1406" y="1976"/>
                    <a:pt x="1435" y="1976"/>
                  </a:cubicBezTo>
                  <a:cubicBezTo>
                    <a:pt x="1442" y="1976"/>
                    <a:pt x="1449" y="1974"/>
                    <a:pt x="1456" y="1973"/>
                  </a:cubicBezTo>
                  <a:cubicBezTo>
                    <a:pt x="1543" y="1945"/>
                    <a:pt x="1630" y="1924"/>
                    <a:pt x="1716" y="1910"/>
                  </a:cubicBezTo>
                  <a:cubicBezTo>
                    <a:pt x="1754" y="1904"/>
                    <a:pt x="1779" y="1869"/>
                    <a:pt x="1775" y="1830"/>
                  </a:cubicBezTo>
                  <a:cubicBezTo>
                    <a:pt x="1770" y="1796"/>
                    <a:pt x="1738" y="1772"/>
                    <a:pt x="1703" y="1772"/>
                  </a:cubicBezTo>
                  <a:close/>
                  <a:moveTo>
                    <a:pt x="6207" y="1911"/>
                  </a:moveTo>
                  <a:cubicBezTo>
                    <a:pt x="6199" y="1911"/>
                    <a:pt x="6192" y="1913"/>
                    <a:pt x="6185" y="1915"/>
                  </a:cubicBezTo>
                  <a:cubicBezTo>
                    <a:pt x="6149" y="1929"/>
                    <a:pt x="6131" y="1967"/>
                    <a:pt x="6142" y="2004"/>
                  </a:cubicBezTo>
                  <a:cubicBezTo>
                    <a:pt x="6171" y="2086"/>
                    <a:pt x="6227" y="2147"/>
                    <a:pt x="6304" y="2176"/>
                  </a:cubicBezTo>
                  <a:cubicBezTo>
                    <a:pt x="6328" y="2185"/>
                    <a:pt x="6351" y="2190"/>
                    <a:pt x="6377" y="2190"/>
                  </a:cubicBezTo>
                  <a:cubicBezTo>
                    <a:pt x="6402" y="2190"/>
                    <a:pt x="6427" y="2185"/>
                    <a:pt x="6450" y="2175"/>
                  </a:cubicBezTo>
                  <a:cubicBezTo>
                    <a:pt x="6485" y="2161"/>
                    <a:pt x="6503" y="2119"/>
                    <a:pt x="6486" y="2084"/>
                  </a:cubicBezTo>
                  <a:cubicBezTo>
                    <a:pt x="6476" y="2057"/>
                    <a:pt x="6449" y="2040"/>
                    <a:pt x="6421" y="2040"/>
                  </a:cubicBezTo>
                  <a:cubicBezTo>
                    <a:pt x="6413" y="2040"/>
                    <a:pt x="6404" y="2042"/>
                    <a:pt x="6395" y="2046"/>
                  </a:cubicBezTo>
                  <a:cubicBezTo>
                    <a:pt x="6390" y="2048"/>
                    <a:pt x="6385" y="2049"/>
                    <a:pt x="6379" y="2049"/>
                  </a:cubicBezTo>
                  <a:cubicBezTo>
                    <a:pt x="6372" y="2049"/>
                    <a:pt x="6364" y="2047"/>
                    <a:pt x="6356" y="2044"/>
                  </a:cubicBezTo>
                  <a:cubicBezTo>
                    <a:pt x="6316" y="2030"/>
                    <a:pt x="6290" y="2002"/>
                    <a:pt x="6274" y="1957"/>
                  </a:cubicBezTo>
                  <a:cubicBezTo>
                    <a:pt x="6263" y="1929"/>
                    <a:pt x="6235" y="1911"/>
                    <a:pt x="6207" y="1911"/>
                  </a:cubicBezTo>
                  <a:close/>
                  <a:moveTo>
                    <a:pt x="1178" y="1945"/>
                  </a:moveTo>
                  <a:cubicBezTo>
                    <a:pt x="1167" y="1945"/>
                    <a:pt x="1157" y="1948"/>
                    <a:pt x="1146" y="1953"/>
                  </a:cubicBezTo>
                  <a:cubicBezTo>
                    <a:pt x="1064" y="1995"/>
                    <a:pt x="982" y="2046"/>
                    <a:pt x="901" y="2102"/>
                  </a:cubicBezTo>
                  <a:cubicBezTo>
                    <a:pt x="870" y="2123"/>
                    <a:pt x="860" y="2168"/>
                    <a:pt x="884" y="2199"/>
                  </a:cubicBezTo>
                  <a:cubicBezTo>
                    <a:pt x="898" y="2218"/>
                    <a:pt x="919" y="2228"/>
                    <a:pt x="942" y="2228"/>
                  </a:cubicBezTo>
                  <a:cubicBezTo>
                    <a:pt x="956" y="2228"/>
                    <a:pt x="970" y="2225"/>
                    <a:pt x="982" y="2218"/>
                  </a:cubicBezTo>
                  <a:cubicBezTo>
                    <a:pt x="1057" y="2165"/>
                    <a:pt x="1134" y="2117"/>
                    <a:pt x="1211" y="2078"/>
                  </a:cubicBezTo>
                  <a:cubicBezTo>
                    <a:pt x="1245" y="2058"/>
                    <a:pt x="1259" y="2018"/>
                    <a:pt x="1242" y="1983"/>
                  </a:cubicBezTo>
                  <a:cubicBezTo>
                    <a:pt x="1228" y="1959"/>
                    <a:pt x="1203" y="1945"/>
                    <a:pt x="1178" y="1945"/>
                  </a:cubicBezTo>
                  <a:close/>
                  <a:moveTo>
                    <a:pt x="9090" y="1928"/>
                  </a:moveTo>
                  <a:cubicBezTo>
                    <a:pt x="9084" y="1928"/>
                    <a:pt x="9077" y="1929"/>
                    <a:pt x="9070" y="1931"/>
                  </a:cubicBezTo>
                  <a:cubicBezTo>
                    <a:pt x="9035" y="1943"/>
                    <a:pt x="9014" y="1981"/>
                    <a:pt x="9024" y="2018"/>
                  </a:cubicBezTo>
                  <a:cubicBezTo>
                    <a:pt x="9052" y="2107"/>
                    <a:pt x="9075" y="2197"/>
                    <a:pt x="9099" y="2284"/>
                  </a:cubicBezTo>
                  <a:cubicBezTo>
                    <a:pt x="9107" y="2316"/>
                    <a:pt x="9135" y="2337"/>
                    <a:pt x="9166" y="2337"/>
                  </a:cubicBezTo>
                  <a:cubicBezTo>
                    <a:pt x="9171" y="2337"/>
                    <a:pt x="9177" y="2337"/>
                    <a:pt x="9183" y="2333"/>
                  </a:cubicBezTo>
                  <a:cubicBezTo>
                    <a:pt x="9221" y="2325"/>
                    <a:pt x="9243" y="2287"/>
                    <a:pt x="9233" y="2249"/>
                  </a:cubicBezTo>
                  <a:cubicBezTo>
                    <a:pt x="9211" y="2161"/>
                    <a:pt x="9186" y="2070"/>
                    <a:pt x="9157" y="1978"/>
                  </a:cubicBezTo>
                  <a:cubicBezTo>
                    <a:pt x="9147" y="1947"/>
                    <a:pt x="9120" y="1928"/>
                    <a:pt x="9090" y="1928"/>
                  </a:cubicBezTo>
                  <a:close/>
                  <a:moveTo>
                    <a:pt x="2527" y="1863"/>
                  </a:moveTo>
                  <a:cubicBezTo>
                    <a:pt x="2500" y="1863"/>
                    <a:pt x="2475" y="1879"/>
                    <a:pt x="2464" y="1908"/>
                  </a:cubicBezTo>
                  <a:cubicBezTo>
                    <a:pt x="2450" y="1943"/>
                    <a:pt x="2467" y="1983"/>
                    <a:pt x="2503" y="1997"/>
                  </a:cubicBezTo>
                  <a:cubicBezTo>
                    <a:pt x="2563" y="2020"/>
                    <a:pt x="2622" y="2046"/>
                    <a:pt x="2681" y="2077"/>
                  </a:cubicBezTo>
                  <a:cubicBezTo>
                    <a:pt x="2690" y="2176"/>
                    <a:pt x="2705" y="2270"/>
                    <a:pt x="2730" y="2359"/>
                  </a:cubicBezTo>
                  <a:cubicBezTo>
                    <a:pt x="2739" y="2388"/>
                    <a:pt x="2767" y="2409"/>
                    <a:pt x="2796" y="2409"/>
                  </a:cubicBezTo>
                  <a:cubicBezTo>
                    <a:pt x="2803" y="2409"/>
                    <a:pt x="2809" y="2409"/>
                    <a:pt x="2815" y="2406"/>
                  </a:cubicBezTo>
                  <a:cubicBezTo>
                    <a:pt x="2851" y="2395"/>
                    <a:pt x="2874" y="2357"/>
                    <a:pt x="2864" y="2319"/>
                  </a:cubicBezTo>
                  <a:cubicBezTo>
                    <a:pt x="2845" y="2253"/>
                    <a:pt x="2831" y="2182"/>
                    <a:pt x="2823" y="2106"/>
                  </a:cubicBezTo>
                  <a:cubicBezTo>
                    <a:pt x="2830" y="2100"/>
                    <a:pt x="2836" y="2093"/>
                    <a:pt x="2840" y="2085"/>
                  </a:cubicBezTo>
                  <a:cubicBezTo>
                    <a:pt x="2859" y="2051"/>
                    <a:pt x="2847" y="2009"/>
                    <a:pt x="2815" y="1990"/>
                  </a:cubicBezTo>
                  <a:cubicBezTo>
                    <a:pt x="2730" y="1943"/>
                    <a:pt x="2642" y="1901"/>
                    <a:pt x="2552" y="1867"/>
                  </a:cubicBezTo>
                  <a:cubicBezTo>
                    <a:pt x="2544" y="1864"/>
                    <a:pt x="2535" y="1863"/>
                    <a:pt x="2527" y="1863"/>
                  </a:cubicBezTo>
                  <a:close/>
                  <a:moveTo>
                    <a:pt x="3016" y="2135"/>
                  </a:moveTo>
                  <a:cubicBezTo>
                    <a:pt x="2995" y="2135"/>
                    <a:pt x="2975" y="2145"/>
                    <a:pt x="2960" y="2162"/>
                  </a:cubicBezTo>
                  <a:cubicBezTo>
                    <a:pt x="2935" y="2193"/>
                    <a:pt x="2942" y="2238"/>
                    <a:pt x="2972" y="2260"/>
                  </a:cubicBezTo>
                  <a:cubicBezTo>
                    <a:pt x="3045" y="2318"/>
                    <a:pt x="3111" y="2378"/>
                    <a:pt x="3171" y="2441"/>
                  </a:cubicBezTo>
                  <a:cubicBezTo>
                    <a:pt x="3185" y="2457"/>
                    <a:pt x="3202" y="2464"/>
                    <a:pt x="3221" y="2464"/>
                  </a:cubicBezTo>
                  <a:cubicBezTo>
                    <a:pt x="3237" y="2464"/>
                    <a:pt x="3255" y="2457"/>
                    <a:pt x="3271" y="2443"/>
                  </a:cubicBezTo>
                  <a:cubicBezTo>
                    <a:pt x="3299" y="2416"/>
                    <a:pt x="3300" y="2373"/>
                    <a:pt x="3273" y="2344"/>
                  </a:cubicBezTo>
                  <a:cubicBezTo>
                    <a:pt x="3209" y="2276"/>
                    <a:pt x="3137" y="2211"/>
                    <a:pt x="3059" y="2149"/>
                  </a:cubicBezTo>
                  <a:cubicBezTo>
                    <a:pt x="3045" y="2140"/>
                    <a:pt x="3031" y="2135"/>
                    <a:pt x="3016" y="2135"/>
                  </a:cubicBezTo>
                  <a:close/>
                  <a:moveTo>
                    <a:pt x="721" y="2261"/>
                  </a:moveTo>
                  <a:cubicBezTo>
                    <a:pt x="705" y="2261"/>
                    <a:pt x="688" y="2267"/>
                    <a:pt x="675" y="2280"/>
                  </a:cubicBezTo>
                  <a:cubicBezTo>
                    <a:pt x="601" y="2344"/>
                    <a:pt x="533" y="2413"/>
                    <a:pt x="472" y="2483"/>
                  </a:cubicBezTo>
                  <a:cubicBezTo>
                    <a:pt x="446" y="2511"/>
                    <a:pt x="451" y="2555"/>
                    <a:pt x="479" y="2582"/>
                  </a:cubicBezTo>
                  <a:cubicBezTo>
                    <a:pt x="491" y="2593"/>
                    <a:pt x="508" y="2598"/>
                    <a:pt x="524" y="2598"/>
                  </a:cubicBezTo>
                  <a:cubicBezTo>
                    <a:pt x="543" y="2598"/>
                    <a:pt x="563" y="2590"/>
                    <a:pt x="575" y="2573"/>
                  </a:cubicBezTo>
                  <a:cubicBezTo>
                    <a:pt x="633" y="2507"/>
                    <a:pt x="697" y="2444"/>
                    <a:pt x="766" y="2382"/>
                  </a:cubicBezTo>
                  <a:cubicBezTo>
                    <a:pt x="796" y="2359"/>
                    <a:pt x="800" y="2312"/>
                    <a:pt x="773" y="2284"/>
                  </a:cubicBezTo>
                  <a:cubicBezTo>
                    <a:pt x="759" y="2269"/>
                    <a:pt x="740" y="2261"/>
                    <a:pt x="721" y="2261"/>
                  </a:cubicBezTo>
                  <a:close/>
                  <a:moveTo>
                    <a:pt x="2905" y="2527"/>
                  </a:moveTo>
                  <a:cubicBezTo>
                    <a:pt x="2893" y="2527"/>
                    <a:pt x="2880" y="2530"/>
                    <a:pt x="2869" y="2537"/>
                  </a:cubicBezTo>
                  <a:cubicBezTo>
                    <a:pt x="2836" y="2558"/>
                    <a:pt x="2827" y="2600"/>
                    <a:pt x="2845" y="2634"/>
                  </a:cubicBezTo>
                  <a:cubicBezTo>
                    <a:pt x="2906" y="2730"/>
                    <a:pt x="2977" y="2806"/>
                    <a:pt x="3062" y="2855"/>
                  </a:cubicBezTo>
                  <a:cubicBezTo>
                    <a:pt x="3073" y="2859"/>
                    <a:pt x="3084" y="2864"/>
                    <a:pt x="3097" y="2864"/>
                  </a:cubicBezTo>
                  <a:cubicBezTo>
                    <a:pt x="3122" y="2864"/>
                    <a:pt x="3144" y="2851"/>
                    <a:pt x="3158" y="2829"/>
                  </a:cubicBezTo>
                  <a:cubicBezTo>
                    <a:pt x="3178" y="2796"/>
                    <a:pt x="3167" y="2753"/>
                    <a:pt x="3133" y="2733"/>
                  </a:cubicBezTo>
                  <a:cubicBezTo>
                    <a:pt x="3070" y="2697"/>
                    <a:pt x="3012" y="2639"/>
                    <a:pt x="2965" y="2561"/>
                  </a:cubicBezTo>
                  <a:cubicBezTo>
                    <a:pt x="2951" y="2539"/>
                    <a:pt x="2928" y="2527"/>
                    <a:pt x="2905" y="2527"/>
                  </a:cubicBezTo>
                  <a:close/>
                  <a:moveTo>
                    <a:pt x="9238" y="2468"/>
                  </a:moveTo>
                  <a:cubicBezTo>
                    <a:pt x="9231" y="2468"/>
                    <a:pt x="9224" y="2469"/>
                    <a:pt x="9218" y="2471"/>
                  </a:cubicBezTo>
                  <a:cubicBezTo>
                    <a:pt x="9180" y="2481"/>
                    <a:pt x="9159" y="2520"/>
                    <a:pt x="9170" y="2556"/>
                  </a:cubicBezTo>
                  <a:cubicBezTo>
                    <a:pt x="9201" y="2670"/>
                    <a:pt x="9230" y="2757"/>
                    <a:pt x="9264" y="2830"/>
                  </a:cubicBezTo>
                  <a:cubicBezTo>
                    <a:pt x="9275" y="2857"/>
                    <a:pt x="9301" y="2872"/>
                    <a:pt x="9327" y="2872"/>
                  </a:cubicBezTo>
                  <a:cubicBezTo>
                    <a:pt x="9338" y="2872"/>
                    <a:pt x="9347" y="2871"/>
                    <a:pt x="9355" y="2864"/>
                  </a:cubicBezTo>
                  <a:cubicBezTo>
                    <a:pt x="9390" y="2850"/>
                    <a:pt x="9406" y="2807"/>
                    <a:pt x="9390" y="2772"/>
                  </a:cubicBezTo>
                  <a:cubicBezTo>
                    <a:pt x="9361" y="2705"/>
                    <a:pt x="9333" y="2624"/>
                    <a:pt x="9303" y="2518"/>
                  </a:cubicBezTo>
                  <a:cubicBezTo>
                    <a:pt x="9294" y="2487"/>
                    <a:pt x="9267" y="2468"/>
                    <a:pt x="9238" y="2468"/>
                  </a:cubicBezTo>
                  <a:close/>
                  <a:moveTo>
                    <a:pt x="3385" y="2547"/>
                  </a:moveTo>
                  <a:cubicBezTo>
                    <a:pt x="3374" y="2547"/>
                    <a:pt x="3363" y="2549"/>
                    <a:pt x="3353" y="2555"/>
                  </a:cubicBezTo>
                  <a:cubicBezTo>
                    <a:pt x="3320" y="2575"/>
                    <a:pt x="3307" y="2617"/>
                    <a:pt x="3325" y="2649"/>
                  </a:cubicBezTo>
                  <a:cubicBezTo>
                    <a:pt x="3362" y="2716"/>
                    <a:pt x="3365" y="2754"/>
                    <a:pt x="3365" y="2767"/>
                  </a:cubicBezTo>
                  <a:lnTo>
                    <a:pt x="3435" y="2767"/>
                  </a:lnTo>
                  <a:lnTo>
                    <a:pt x="3356" y="2779"/>
                  </a:lnTo>
                  <a:cubicBezTo>
                    <a:pt x="3318" y="2785"/>
                    <a:pt x="3292" y="2820"/>
                    <a:pt x="3297" y="2858"/>
                  </a:cubicBezTo>
                  <a:cubicBezTo>
                    <a:pt x="3300" y="2893"/>
                    <a:pt x="3329" y="2918"/>
                    <a:pt x="3365" y="2918"/>
                  </a:cubicBezTo>
                  <a:cubicBezTo>
                    <a:pt x="3369" y="2918"/>
                    <a:pt x="3372" y="2918"/>
                    <a:pt x="3376" y="2916"/>
                  </a:cubicBezTo>
                  <a:cubicBezTo>
                    <a:pt x="3454" y="2906"/>
                    <a:pt x="3505" y="2848"/>
                    <a:pt x="3505" y="2765"/>
                  </a:cubicBezTo>
                  <a:cubicBezTo>
                    <a:pt x="3503" y="2715"/>
                    <a:pt x="3487" y="2653"/>
                    <a:pt x="3447" y="2583"/>
                  </a:cubicBezTo>
                  <a:cubicBezTo>
                    <a:pt x="3434" y="2560"/>
                    <a:pt x="3410" y="2547"/>
                    <a:pt x="3385" y="2547"/>
                  </a:cubicBezTo>
                  <a:close/>
                  <a:moveTo>
                    <a:pt x="356" y="2677"/>
                  </a:moveTo>
                  <a:cubicBezTo>
                    <a:pt x="333" y="2677"/>
                    <a:pt x="311" y="2688"/>
                    <a:pt x="298" y="2709"/>
                  </a:cubicBezTo>
                  <a:cubicBezTo>
                    <a:pt x="246" y="2792"/>
                    <a:pt x="198" y="2876"/>
                    <a:pt x="159" y="2963"/>
                  </a:cubicBezTo>
                  <a:cubicBezTo>
                    <a:pt x="143" y="2998"/>
                    <a:pt x="159" y="3040"/>
                    <a:pt x="194" y="3056"/>
                  </a:cubicBezTo>
                  <a:cubicBezTo>
                    <a:pt x="204" y="3061"/>
                    <a:pt x="213" y="3063"/>
                    <a:pt x="222" y="3063"/>
                  </a:cubicBezTo>
                  <a:cubicBezTo>
                    <a:pt x="249" y="3063"/>
                    <a:pt x="274" y="3049"/>
                    <a:pt x="286" y="3019"/>
                  </a:cubicBezTo>
                  <a:cubicBezTo>
                    <a:pt x="321" y="2939"/>
                    <a:pt x="366" y="2859"/>
                    <a:pt x="415" y="2785"/>
                  </a:cubicBezTo>
                  <a:cubicBezTo>
                    <a:pt x="437" y="2753"/>
                    <a:pt x="425" y="2709"/>
                    <a:pt x="394" y="2688"/>
                  </a:cubicBezTo>
                  <a:cubicBezTo>
                    <a:pt x="383" y="2681"/>
                    <a:pt x="369" y="2677"/>
                    <a:pt x="356" y="2677"/>
                  </a:cubicBezTo>
                  <a:close/>
                  <a:moveTo>
                    <a:pt x="9478" y="2966"/>
                  </a:moveTo>
                  <a:cubicBezTo>
                    <a:pt x="9460" y="2966"/>
                    <a:pt x="9442" y="2972"/>
                    <a:pt x="9428" y="2986"/>
                  </a:cubicBezTo>
                  <a:cubicBezTo>
                    <a:pt x="9402" y="3012"/>
                    <a:pt x="9402" y="3056"/>
                    <a:pt x="9428" y="3084"/>
                  </a:cubicBezTo>
                  <a:cubicBezTo>
                    <a:pt x="9505" y="3161"/>
                    <a:pt x="9592" y="3210"/>
                    <a:pt x="9699" y="3237"/>
                  </a:cubicBezTo>
                  <a:cubicBezTo>
                    <a:pt x="9705" y="3238"/>
                    <a:pt x="9710" y="3238"/>
                    <a:pt x="9716" y="3238"/>
                  </a:cubicBezTo>
                  <a:cubicBezTo>
                    <a:pt x="9747" y="3238"/>
                    <a:pt x="9776" y="3216"/>
                    <a:pt x="9782" y="3183"/>
                  </a:cubicBezTo>
                  <a:cubicBezTo>
                    <a:pt x="9790" y="3147"/>
                    <a:pt x="9768" y="3109"/>
                    <a:pt x="9731" y="3099"/>
                  </a:cubicBezTo>
                  <a:cubicBezTo>
                    <a:pt x="9650" y="3081"/>
                    <a:pt x="9584" y="3043"/>
                    <a:pt x="9526" y="2986"/>
                  </a:cubicBezTo>
                  <a:cubicBezTo>
                    <a:pt x="9513" y="2972"/>
                    <a:pt x="9496" y="2966"/>
                    <a:pt x="9478" y="2966"/>
                  </a:cubicBezTo>
                  <a:close/>
                  <a:moveTo>
                    <a:pt x="10265" y="3053"/>
                  </a:moveTo>
                  <a:cubicBezTo>
                    <a:pt x="10259" y="3053"/>
                    <a:pt x="10252" y="3054"/>
                    <a:pt x="10246" y="3056"/>
                  </a:cubicBezTo>
                  <a:cubicBezTo>
                    <a:pt x="10151" y="3082"/>
                    <a:pt x="10062" y="3102"/>
                    <a:pt x="9985" y="3111"/>
                  </a:cubicBezTo>
                  <a:cubicBezTo>
                    <a:pt x="9947" y="3116"/>
                    <a:pt x="9921" y="3150"/>
                    <a:pt x="9923" y="3188"/>
                  </a:cubicBezTo>
                  <a:cubicBezTo>
                    <a:pt x="9928" y="3223"/>
                    <a:pt x="9957" y="3249"/>
                    <a:pt x="9992" y="3249"/>
                  </a:cubicBezTo>
                  <a:lnTo>
                    <a:pt x="10001" y="3249"/>
                  </a:lnTo>
                  <a:cubicBezTo>
                    <a:pt x="10088" y="3241"/>
                    <a:pt x="10182" y="3220"/>
                    <a:pt x="10285" y="3189"/>
                  </a:cubicBezTo>
                  <a:cubicBezTo>
                    <a:pt x="10322" y="3179"/>
                    <a:pt x="10343" y="3140"/>
                    <a:pt x="10333" y="3104"/>
                  </a:cubicBezTo>
                  <a:cubicBezTo>
                    <a:pt x="10324" y="3073"/>
                    <a:pt x="10296" y="3053"/>
                    <a:pt x="10265" y="3053"/>
                  </a:cubicBezTo>
                  <a:close/>
                  <a:moveTo>
                    <a:pt x="125" y="3189"/>
                  </a:moveTo>
                  <a:cubicBezTo>
                    <a:pt x="95" y="3189"/>
                    <a:pt x="68" y="3210"/>
                    <a:pt x="59" y="3241"/>
                  </a:cubicBezTo>
                  <a:cubicBezTo>
                    <a:pt x="35" y="3334"/>
                    <a:pt x="18" y="3430"/>
                    <a:pt x="9" y="3526"/>
                  </a:cubicBezTo>
                  <a:cubicBezTo>
                    <a:pt x="4" y="3564"/>
                    <a:pt x="32" y="3599"/>
                    <a:pt x="72" y="3602"/>
                  </a:cubicBezTo>
                  <a:lnTo>
                    <a:pt x="79" y="3602"/>
                  </a:lnTo>
                  <a:cubicBezTo>
                    <a:pt x="115" y="3602"/>
                    <a:pt x="145" y="3573"/>
                    <a:pt x="146" y="3540"/>
                  </a:cubicBezTo>
                  <a:cubicBezTo>
                    <a:pt x="156" y="3451"/>
                    <a:pt x="171" y="3363"/>
                    <a:pt x="194" y="3277"/>
                  </a:cubicBezTo>
                  <a:cubicBezTo>
                    <a:pt x="205" y="3238"/>
                    <a:pt x="181" y="3202"/>
                    <a:pt x="145" y="3192"/>
                  </a:cubicBezTo>
                  <a:cubicBezTo>
                    <a:pt x="138" y="3190"/>
                    <a:pt x="132" y="3189"/>
                    <a:pt x="125" y="3189"/>
                  </a:cubicBezTo>
                  <a:close/>
                  <a:moveTo>
                    <a:pt x="71" y="3742"/>
                  </a:moveTo>
                  <a:cubicBezTo>
                    <a:pt x="70" y="3742"/>
                    <a:pt x="69" y="3742"/>
                    <a:pt x="68" y="3742"/>
                  </a:cubicBezTo>
                  <a:cubicBezTo>
                    <a:pt x="30" y="3743"/>
                    <a:pt x="0" y="3776"/>
                    <a:pt x="2" y="3813"/>
                  </a:cubicBezTo>
                  <a:cubicBezTo>
                    <a:pt x="7" y="3907"/>
                    <a:pt x="17" y="4003"/>
                    <a:pt x="32" y="4100"/>
                  </a:cubicBezTo>
                  <a:cubicBezTo>
                    <a:pt x="38" y="4133"/>
                    <a:pt x="68" y="4157"/>
                    <a:pt x="101" y="4157"/>
                  </a:cubicBezTo>
                  <a:lnTo>
                    <a:pt x="114" y="4157"/>
                  </a:lnTo>
                  <a:cubicBezTo>
                    <a:pt x="150" y="4150"/>
                    <a:pt x="177" y="4115"/>
                    <a:pt x="170" y="4077"/>
                  </a:cubicBezTo>
                  <a:cubicBezTo>
                    <a:pt x="155" y="3987"/>
                    <a:pt x="143" y="3896"/>
                    <a:pt x="141" y="3809"/>
                  </a:cubicBezTo>
                  <a:cubicBezTo>
                    <a:pt x="138" y="3771"/>
                    <a:pt x="114" y="3742"/>
                    <a:pt x="71" y="3742"/>
                  </a:cubicBezTo>
                  <a:close/>
                  <a:moveTo>
                    <a:pt x="165" y="4290"/>
                  </a:moveTo>
                  <a:cubicBezTo>
                    <a:pt x="159" y="4290"/>
                    <a:pt x="152" y="4291"/>
                    <a:pt x="145" y="4293"/>
                  </a:cubicBezTo>
                  <a:cubicBezTo>
                    <a:pt x="108" y="4303"/>
                    <a:pt x="87" y="4342"/>
                    <a:pt x="98" y="4379"/>
                  </a:cubicBezTo>
                  <a:cubicBezTo>
                    <a:pt x="124" y="4469"/>
                    <a:pt x="156" y="4560"/>
                    <a:pt x="191" y="4648"/>
                  </a:cubicBezTo>
                  <a:cubicBezTo>
                    <a:pt x="201" y="4676"/>
                    <a:pt x="227" y="4693"/>
                    <a:pt x="256" y="4693"/>
                  </a:cubicBezTo>
                  <a:cubicBezTo>
                    <a:pt x="263" y="4693"/>
                    <a:pt x="271" y="4690"/>
                    <a:pt x="281" y="4689"/>
                  </a:cubicBezTo>
                  <a:cubicBezTo>
                    <a:pt x="316" y="4675"/>
                    <a:pt x="333" y="4633"/>
                    <a:pt x="319" y="4598"/>
                  </a:cubicBezTo>
                  <a:cubicBezTo>
                    <a:pt x="285" y="4512"/>
                    <a:pt x="256" y="4424"/>
                    <a:pt x="232" y="4340"/>
                  </a:cubicBezTo>
                  <a:cubicBezTo>
                    <a:pt x="223" y="4310"/>
                    <a:pt x="196" y="4290"/>
                    <a:pt x="165" y="4290"/>
                  </a:cubicBezTo>
                  <a:close/>
                  <a:moveTo>
                    <a:pt x="369" y="4808"/>
                  </a:moveTo>
                  <a:cubicBezTo>
                    <a:pt x="358" y="4808"/>
                    <a:pt x="347" y="4810"/>
                    <a:pt x="337" y="4815"/>
                  </a:cubicBezTo>
                  <a:cubicBezTo>
                    <a:pt x="303" y="4835"/>
                    <a:pt x="289" y="4875"/>
                    <a:pt x="306" y="4911"/>
                  </a:cubicBezTo>
                  <a:cubicBezTo>
                    <a:pt x="386" y="5065"/>
                    <a:pt x="449" y="5156"/>
                    <a:pt x="452" y="5159"/>
                  </a:cubicBezTo>
                  <a:cubicBezTo>
                    <a:pt x="466" y="5179"/>
                    <a:pt x="487" y="5188"/>
                    <a:pt x="509" y="5188"/>
                  </a:cubicBezTo>
                  <a:cubicBezTo>
                    <a:pt x="524" y="5188"/>
                    <a:pt x="538" y="5186"/>
                    <a:pt x="549" y="5174"/>
                  </a:cubicBezTo>
                  <a:cubicBezTo>
                    <a:pt x="580" y="5153"/>
                    <a:pt x="588" y="5110"/>
                    <a:pt x="566" y="5079"/>
                  </a:cubicBezTo>
                  <a:cubicBezTo>
                    <a:pt x="566" y="5079"/>
                    <a:pt x="504" y="4991"/>
                    <a:pt x="431" y="4845"/>
                  </a:cubicBezTo>
                  <a:cubicBezTo>
                    <a:pt x="417" y="4821"/>
                    <a:pt x="394" y="4808"/>
                    <a:pt x="369" y="4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835;p73"/>
            <p:cNvSpPr/>
            <p:nvPr/>
          </p:nvSpPr>
          <p:spPr>
            <a:xfrm>
              <a:off x="4353484" y="2288204"/>
              <a:ext cx="238546" cy="85597"/>
            </a:xfrm>
            <a:custGeom>
              <a:avLst/>
              <a:gdLst/>
              <a:ahLst/>
              <a:cxnLst/>
              <a:rect l="l" t="t" r="r" b="b"/>
              <a:pathLst>
                <a:path w="10094" h="3622" extrusionOk="0">
                  <a:moveTo>
                    <a:pt x="8892" y="0"/>
                  </a:moveTo>
                  <a:cubicBezTo>
                    <a:pt x="8865" y="0"/>
                    <a:pt x="8840" y="16"/>
                    <a:pt x="8829" y="41"/>
                  </a:cubicBezTo>
                  <a:cubicBezTo>
                    <a:pt x="8813" y="76"/>
                    <a:pt x="8828" y="118"/>
                    <a:pt x="8863" y="134"/>
                  </a:cubicBezTo>
                  <a:cubicBezTo>
                    <a:pt x="8950" y="176"/>
                    <a:pt x="9033" y="217"/>
                    <a:pt x="9109" y="259"/>
                  </a:cubicBezTo>
                  <a:cubicBezTo>
                    <a:pt x="9118" y="264"/>
                    <a:pt x="9131" y="267"/>
                    <a:pt x="9142" y="267"/>
                  </a:cubicBezTo>
                  <a:cubicBezTo>
                    <a:pt x="9166" y="267"/>
                    <a:pt x="9191" y="255"/>
                    <a:pt x="9203" y="231"/>
                  </a:cubicBezTo>
                  <a:cubicBezTo>
                    <a:pt x="9221" y="197"/>
                    <a:pt x="9208" y="155"/>
                    <a:pt x="9174" y="135"/>
                  </a:cubicBezTo>
                  <a:cubicBezTo>
                    <a:pt x="9097" y="92"/>
                    <a:pt x="9012" y="50"/>
                    <a:pt x="8922" y="8"/>
                  </a:cubicBezTo>
                  <a:cubicBezTo>
                    <a:pt x="8912" y="3"/>
                    <a:pt x="8902" y="0"/>
                    <a:pt x="8892" y="0"/>
                  </a:cubicBezTo>
                  <a:close/>
                  <a:moveTo>
                    <a:pt x="9380" y="273"/>
                  </a:moveTo>
                  <a:cubicBezTo>
                    <a:pt x="9357" y="273"/>
                    <a:pt x="9335" y="284"/>
                    <a:pt x="9322" y="304"/>
                  </a:cubicBezTo>
                  <a:cubicBezTo>
                    <a:pt x="9301" y="336"/>
                    <a:pt x="9311" y="379"/>
                    <a:pt x="9341" y="400"/>
                  </a:cubicBezTo>
                  <a:cubicBezTo>
                    <a:pt x="9423" y="452"/>
                    <a:pt x="9494" y="510"/>
                    <a:pt x="9557" y="563"/>
                  </a:cubicBezTo>
                  <a:cubicBezTo>
                    <a:pt x="9570" y="576"/>
                    <a:pt x="9587" y="581"/>
                    <a:pt x="9602" y="581"/>
                  </a:cubicBezTo>
                  <a:cubicBezTo>
                    <a:pt x="9622" y="581"/>
                    <a:pt x="9642" y="574"/>
                    <a:pt x="9653" y="556"/>
                  </a:cubicBezTo>
                  <a:cubicBezTo>
                    <a:pt x="9678" y="527"/>
                    <a:pt x="9677" y="483"/>
                    <a:pt x="9646" y="458"/>
                  </a:cubicBezTo>
                  <a:cubicBezTo>
                    <a:pt x="9580" y="400"/>
                    <a:pt x="9503" y="340"/>
                    <a:pt x="9419" y="285"/>
                  </a:cubicBezTo>
                  <a:cubicBezTo>
                    <a:pt x="9407" y="277"/>
                    <a:pt x="9393" y="273"/>
                    <a:pt x="9380" y="273"/>
                  </a:cubicBezTo>
                  <a:close/>
                  <a:moveTo>
                    <a:pt x="9797" y="641"/>
                  </a:moveTo>
                  <a:cubicBezTo>
                    <a:pt x="9782" y="641"/>
                    <a:pt x="9767" y="646"/>
                    <a:pt x="9754" y="657"/>
                  </a:cubicBezTo>
                  <a:cubicBezTo>
                    <a:pt x="9724" y="681"/>
                    <a:pt x="9719" y="725"/>
                    <a:pt x="9743" y="755"/>
                  </a:cubicBezTo>
                  <a:cubicBezTo>
                    <a:pt x="9802" y="827"/>
                    <a:pt x="9848" y="900"/>
                    <a:pt x="9882" y="976"/>
                  </a:cubicBezTo>
                  <a:cubicBezTo>
                    <a:pt x="9893" y="1001"/>
                    <a:pt x="9918" y="1016"/>
                    <a:pt x="9945" y="1016"/>
                  </a:cubicBezTo>
                  <a:cubicBezTo>
                    <a:pt x="9953" y="1016"/>
                    <a:pt x="9964" y="1014"/>
                    <a:pt x="9973" y="1011"/>
                  </a:cubicBezTo>
                  <a:cubicBezTo>
                    <a:pt x="10008" y="995"/>
                    <a:pt x="10023" y="953"/>
                    <a:pt x="10008" y="918"/>
                  </a:cubicBezTo>
                  <a:cubicBezTo>
                    <a:pt x="9970" y="833"/>
                    <a:pt x="9917" y="748"/>
                    <a:pt x="9852" y="667"/>
                  </a:cubicBezTo>
                  <a:cubicBezTo>
                    <a:pt x="9838" y="650"/>
                    <a:pt x="9817" y="641"/>
                    <a:pt x="9797" y="641"/>
                  </a:cubicBezTo>
                  <a:close/>
                  <a:moveTo>
                    <a:pt x="6962" y="1321"/>
                  </a:moveTo>
                  <a:cubicBezTo>
                    <a:pt x="6908" y="1321"/>
                    <a:pt x="6848" y="1330"/>
                    <a:pt x="6782" y="1350"/>
                  </a:cubicBezTo>
                  <a:cubicBezTo>
                    <a:pt x="6746" y="1363"/>
                    <a:pt x="6725" y="1402"/>
                    <a:pt x="6738" y="1439"/>
                  </a:cubicBezTo>
                  <a:cubicBezTo>
                    <a:pt x="6746" y="1468"/>
                    <a:pt x="6774" y="1488"/>
                    <a:pt x="6803" y="1488"/>
                  </a:cubicBezTo>
                  <a:cubicBezTo>
                    <a:pt x="6810" y="1488"/>
                    <a:pt x="6817" y="1486"/>
                    <a:pt x="6824" y="1486"/>
                  </a:cubicBezTo>
                  <a:cubicBezTo>
                    <a:pt x="6877" y="1470"/>
                    <a:pt x="6924" y="1461"/>
                    <a:pt x="6965" y="1461"/>
                  </a:cubicBezTo>
                  <a:cubicBezTo>
                    <a:pt x="6997" y="1461"/>
                    <a:pt x="7025" y="1467"/>
                    <a:pt x="7048" y="1478"/>
                  </a:cubicBezTo>
                  <a:cubicBezTo>
                    <a:pt x="7057" y="1482"/>
                    <a:pt x="7066" y="1484"/>
                    <a:pt x="7076" y="1484"/>
                  </a:cubicBezTo>
                  <a:cubicBezTo>
                    <a:pt x="7103" y="1484"/>
                    <a:pt x="7129" y="1469"/>
                    <a:pt x="7140" y="1443"/>
                  </a:cubicBezTo>
                  <a:cubicBezTo>
                    <a:pt x="7156" y="1408"/>
                    <a:pt x="7140" y="1366"/>
                    <a:pt x="7105" y="1349"/>
                  </a:cubicBezTo>
                  <a:cubicBezTo>
                    <a:pt x="7063" y="1330"/>
                    <a:pt x="7015" y="1321"/>
                    <a:pt x="6962" y="1321"/>
                  </a:cubicBezTo>
                  <a:close/>
                  <a:moveTo>
                    <a:pt x="10021" y="1143"/>
                  </a:moveTo>
                  <a:cubicBezTo>
                    <a:pt x="10018" y="1143"/>
                    <a:pt x="10015" y="1144"/>
                    <a:pt x="10012" y="1144"/>
                  </a:cubicBezTo>
                  <a:cubicBezTo>
                    <a:pt x="9973" y="1150"/>
                    <a:pt x="9945" y="1183"/>
                    <a:pt x="9949" y="1221"/>
                  </a:cubicBezTo>
                  <a:cubicBezTo>
                    <a:pt x="9950" y="1246"/>
                    <a:pt x="9952" y="1272"/>
                    <a:pt x="9952" y="1297"/>
                  </a:cubicBezTo>
                  <a:cubicBezTo>
                    <a:pt x="9952" y="1354"/>
                    <a:pt x="9945" y="1416"/>
                    <a:pt x="9931" y="1475"/>
                  </a:cubicBezTo>
                  <a:cubicBezTo>
                    <a:pt x="9922" y="1514"/>
                    <a:pt x="9946" y="1551"/>
                    <a:pt x="9984" y="1559"/>
                  </a:cubicBezTo>
                  <a:cubicBezTo>
                    <a:pt x="9988" y="1562"/>
                    <a:pt x="9994" y="1562"/>
                    <a:pt x="9999" y="1562"/>
                  </a:cubicBezTo>
                  <a:cubicBezTo>
                    <a:pt x="10030" y="1562"/>
                    <a:pt x="10058" y="1541"/>
                    <a:pt x="10070" y="1507"/>
                  </a:cubicBezTo>
                  <a:cubicBezTo>
                    <a:pt x="10085" y="1437"/>
                    <a:pt x="10093" y="1367"/>
                    <a:pt x="10093" y="1297"/>
                  </a:cubicBezTo>
                  <a:cubicBezTo>
                    <a:pt x="10093" y="1267"/>
                    <a:pt x="10092" y="1237"/>
                    <a:pt x="10089" y="1207"/>
                  </a:cubicBezTo>
                  <a:cubicBezTo>
                    <a:pt x="10084" y="1172"/>
                    <a:pt x="10054" y="1143"/>
                    <a:pt x="10021" y="1143"/>
                  </a:cubicBezTo>
                  <a:close/>
                  <a:moveTo>
                    <a:pt x="6561" y="1476"/>
                  </a:moveTo>
                  <a:cubicBezTo>
                    <a:pt x="6544" y="1476"/>
                    <a:pt x="6528" y="1482"/>
                    <a:pt x="6514" y="1495"/>
                  </a:cubicBezTo>
                  <a:cubicBezTo>
                    <a:pt x="6429" y="1573"/>
                    <a:pt x="6381" y="1674"/>
                    <a:pt x="6374" y="1788"/>
                  </a:cubicBezTo>
                  <a:cubicBezTo>
                    <a:pt x="6371" y="1826"/>
                    <a:pt x="6401" y="1860"/>
                    <a:pt x="6439" y="1861"/>
                  </a:cubicBezTo>
                  <a:lnTo>
                    <a:pt x="6443" y="1861"/>
                  </a:lnTo>
                  <a:cubicBezTo>
                    <a:pt x="6479" y="1861"/>
                    <a:pt x="6509" y="1833"/>
                    <a:pt x="6514" y="1795"/>
                  </a:cubicBezTo>
                  <a:cubicBezTo>
                    <a:pt x="6520" y="1716"/>
                    <a:pt x="6551" y="1650"/>
                    <a:pt x="6610" y="1597"/>
                  </a:cubicBezTo>
                  <a:cubicBezTo>
                    <a:pt x="6638" y="1571"/>
                    <a:pt x="6639" y="1527"/>
                    <a:pt x="6613" y="1499"/>
                  </a:cubicBezTo>
                  <a:cubicBezTo>
                    <a:pt x="6598" y="1484"/>
                    <a:pt x="6580" y="1476"/>
                    <a:pt x="6561" y="1476"/>
                  </a:cubicBezTo>
                  <a:close/>
                  <a:moveTo>
                    <a:pt x="7212" y="1572"/>
                  </a:moveTo>
                  <a:cubicBezTo>
                    <a:pt x="7210" y="1572"/>
                    <a:pt x="7208" y="1572"/>
                    <a:pt x="7206" y="1572"/>
                  </a:cubicBezTo>
                  <a:cubicBezTo>
                    <a:pt x="7167" y="1576"/>
                    <a:pt x="7139" y="1608"/>
                    <a:pt x="7143" y="1648"/>
                  </a:cubicBezTo>
                  <a:cubicBezTo>
                    <a:pt x="7144" y="1662"/>
                    <a:pt x="7144" y="1676"/>
                    <a:pt x="7144" y="1690"/>
                  </a:cubicBezTo>
                  <a:cubicBezTo>
                    <a:pt x="7144" y="1751"/>
                    <a:pt x="7133" y="1822"/>
                    <a:pt x="7112" y="1899"/>
                  </a:cubicBezTo>
                  <a:cubicBezTo>
                    <a:pt x="7102" y="1935"/>
                    <a:pt x="7125" y="1973"/>
                    <a:pt x="7161" y="1984"/>
                  </a:cubicBezTo>
                  <a:cubicBezTo>
                    <a:pt x="7167" y="1986"/>
                    <a:pt x="7174" y="1986"/>
                    <a:pt x="7179" y="1986"/>
                  </a:cubicBezTo>
                  <a:cubicBezTo>
                    <a:pt x="7210" y="1986"/>
                    <a:pt x="7238" y="1965"/>
                    <a:pt x="7245" y="1935"/>
                  </a:cubicBezTo>
                  <a:cubicBezTo>
                    <a:pt x="7271" y="1847"/>
                    <a:pt x="7283" y="1763"/>
                    <a:pt x="7283" y="1690"/>
                  </a:cubicBezTo>
                  <a:cubicBezTo>
                    <a:pt x="7283" y="1670"/>
                    <a:pt x="7283" y="1652"/>
                    <a:pt x="7280" y="1635"/>
                  </a:cubicBezTo>
                  <a:cubicBezTo>
                    <a:pt x="7278" y="1598"/>
                    <a:pt x="7247" y="1572"/>
                    <a:pt x="7212" y="1572"/>
                  </a:cubicBezTo>
                  <a:close/>
                  <a:moveTo>
                    <a:pt x="3356" y="1663"/>
                  </a:moveTo>
                  <a:cubicBezTo>
                    <a:pt x="3324" y="1663"/>
                    <a:pt x="3294" y="1686"/>
                    <a:pt x="3288" y="1719"/>
                  </a:cubicBezTo>
                  <a:cubicBezTo>
                    <a:pt x="3279" y="1759"/>
                    <a:pt x="3303" y="1795"/>
                    <a:pt x="3342" y="1802"/>
                  </a:cubicBezTo>
                  <a:cubicBezTo>
                    <a:pt x="3414" y="1817"/>
                    <a:pt x="3449" y="1858"/>
                    <a:pt x="3457" y="1934"/>
                  </a:cubicBezTo>
                  <a:cubicBezTo>
                    <a:pt x="3462" y="1969"/>
                    <a:pt x="3491" y="1994"/>
                    <a:pt x="3526" y="1994"/>
                  </a:cubicBezTo>
                  <a:cubicBezTo>
                    <a:pt x="3529" y="1994"/>
                    <a:pt x="3530" y="1994"/>
                    <a:pt x="3533" y="1994"/>
                  </a:cubicBezTo>
                  <a:cubicBezTo>
                    <a:pt x="3534" y="1994"/>
                    <a:pt x="3535" y="1994"/>
                    <a:pt x="3537" y="1994"/>
                  </a:cubicBezTo>
                  <a:cubicBezTo>
                    <a:pt x="3575" y="1990"/>
                    <a:pt x="3602" y="1956"/>
                    <a:pt x="3598" y="1917"/>
                  </a:cubicBezTo>
                  <a:cubicBezTo>
                    <a:pt x="3584" y="1781"/>
                    <a:pt x="3502" y="1691"/>
                    <a:pt x="3370" y="1665"/>
                  </a:cubicBezTo>
                  <a:cubicBezTo>
                    <a:pt x="3366" y="1663"/>
                    <a:pt x="3361" y="1663"/>
                    <a:pt x="3356" y="1663"/>
                  </a:cubicBezTo>
                  <a:close/>
                  <a:moveTo>
                    <a:pt x="9901" y="1683"/>
                  </a:moveTo>
                  <a:cubicBezTo>
                    <a:pt x="9876" y="1683"/>
                    <a:pt x="9852" y="1696"/>
                    <a:pt x="9839" y="1721"/>
                  </a:cubicBezTo>
                  <a:cubicBezTo>
                    <a:pt x="9803" y="1795"/>
                    <a:pt x="9754" y="1869"/>
                    <a:pt x="9698" y="1945"/>
                  </a:cubicBezTo>
                  <a:cubicBezTo>
                    <a:pt x="9675" y="1977"/>
                    <a:pt x="9680" y="2021"/>
                    <a:pt x="9712" y="2043"/>
                  </a:cubicBezTo>
                  <a:cubicBezTo>
                    <a:pt x="9724" y="2052"/>
                    <a:pt x="9740" y="2057"/>
                    <a:pt x="9754" y="2057"/>
                  </a:cubicBezTo>
                  <a:cubicBezTo>
                    <a:pt x="9775" y="2057"/>
                    <a:pt x="9796" y="2049"/>
                    <a:pt x="9809" y="2032"/>
                  </a:cubicBezTo>
                  <a:cubicBezTo>
                    <a:pt x="9872" y="1949"/>
                    <a:pt x="9922" y="1867"/>
                    <a:pt x="9964" y="1787"/>
                  </a:cubicBezTo>
                  <a:cubicBezTo>
                    <a:pt x="9981" y="1751"/>
                    <a:pt x="9970" y="1709"/>
                    <a:pt x="9935" y="1691"/>
                  </a:cubicBezTo>
                  <a:cubicBezTo>
                    <a:pt x="9924" y="1686"/>
                    <a:pt x="9913" y="1683"/>
                    <a:pt x="9901" y="1683"/>
                  </a:cubicBezTo>
                  <a:close/>
                  <a:moveTo>
                    <a:pt x="3083" y="1694"/>
                  </a:moveTo>
                  <a:cubicBezTo>
                    <a:pt x="3074" y="1694"/>
                    <a:pt x="3064" y="1696"/>
                    <a:pt x="3055" y="1700"/>
                  </a:cubicBezTo>
                  <a:cubicBezTo>
                    <a:pt x="2958" y="1744"/>
                    <a:pt x="2906" y="1822"/>
                    <a:pt x="2906" y="1917"/>
                  </a:cubicBezTo>
                  <a:cubicBezTo>
                    <a:pt x="2906" y="1947"/>
                    <a:pt x="2910" y="1980"/>
                    <a:pt x="2921" y="2015"/>
                  </a:cubicBezTo>
                  <a:cubicBezTo>
                    <a:pt x="2930" y="2046"/>
                    <a:pt x="2958" y="2064"/>
                    <a:pt x="2987" y="2064"/>
                  </a:cubicBezTo>
                  <a:cubicBezTo>
                    <a:pt x="2994" y="2064"/>
                    <a:pt x="3001" y="2063"/>
                    <a:pt x="3011" y="2063"/>
                  </a:cubicBezTo>
                  <a:cubicBezTo>
                    <a:pt x="3048" y="2050"/>
                    <a:pt x="3069" y="2012"/>
                    <a:pt x="3056" y="1976"/>
                  </a:cubicBezTo>
                  <a:cubicBezTo>
                    <a:pt x="3049" y="1955"/>
                    <a:pt x="3046" y="1934"/>
                    <a:pt x="3046" y="1917"/>
                  </a:cubicBezTo>
                  <a:cubicBezTo>
                    <a:pt x="3046" y="1888"/>
                    <a:pt x="3055" y="1854"/>
                    <a:pt x="3112" y="1829"/>
                  </a:cubicBezTo>
                  <a:cubicBezTo>
                    <a:pt x="3147" y="1812"/>
                    <a:pt x="3163" y="1770"/>
                    <a:pt x="3147" y="1735"/>
                  </a:cubicBezTo>
                  <a:cubicBezTo>
                    <a:pt x="3136" y="1709"/>
                    <a:pt x="3110" y="1694"/>
                    <a:pt x="3083" y="1694"/>
                  </a:cubicBezTo>
                  <a:close/>
                  <a:moveTo>
                    <a:pt x="6501" y="1992"/>
                  </a:moveTo>
                  <a:cubicBezTo>
                    <a:pt x="6491" y="1992"/>
                    <a:pt x="6481" y="1994"/>
                    <a:pt x="6471" y="1998"/>
                  </a:cubicBezTo>
                  <a:cubicBezTo>
                    <a:pt x="6436" y="2014"/>
                    <a:pt x="6422" y="2056"/>
                    <a:pt x="6437" y="2091"/>
                  </a:cubicBezTo>
                  <a:cubicBezTo>
                    <a:pt x="6477" y="2174"/>
                    <a:pt x="6530" y="2258"/>
                    <a:pt x="6599" y="2341"/>
                  </a:cubicBezTo>
                  <a:cubicBezTo>
                    <a:pt x="6613" y="2356"/>
                    <a:pt x="6634" y="2365"/>
                    <a:pt x="6653" y="2365"/>
                  </a:cubicBezTo>
                  <a:cubicBezTo>
                    <a:pt x="6669" y="2365"/>
                    <a:pt x="6684" y="2359"/>
                    <a:pt x="6697" y="2349"/>
                  </a:cubicBezTo>
                  <a:cubicBezTo>
                    <a:pt x="6726" y="2324"/>
                    <a:pt x="6730" y="2280"/>
                    <a:pt x="6705" y="2251"/>
                  </a:cubicBezTo>
                  <a:cubicBezTo>
                    <a:pt x="6645" y="2177"/>
                    <a:pt x="6597" y="2104"/>
                    <a:pt x="6564" y="2032"/>
                  </a:cubicBezTo>
                  <a:cubicBezTo>
                    <a:pt x="6551" y="2007"/>
                    <a:pt x="6527" y="1992"/>
                    <a:pt x="6501" y="1992"/>
                  </a:cubicBezTo>
                  <a:close/>
                  <a:moveTo>
                    <a:pt x="9572" y="2130"/>
                  </a:moveTo>
                  <a:cubicBezTo>
                    <a:pt x="9554" y="2130"/>
                    <a:pt x="9535" y="2137"/>
                    <a:pt x="9522" y="2151"/>
                  </a:cubicBezTo>
                  <a:cubicBezTo>
                    <a:pt x="9461" y="2212"/>
                    <a:pt x="9395" y="2275"/>
                    <a:pt x="9322" y="2337"/>
                  </a:cubicBezTo>
                  <a:cubicBezTo>
                    <a:pt x="9294" y="2362"/>
                    <a:pt x="9291" y="2405"/>
                    <a:pt x="9315" y="2435"/>
                  </a:cubicBezTo>
                  <a:cubicBezTo>
                    <a:pt x="9329" y="2450"/>
                    <a:pt x="9348" y="2460"/>
                    <a:pt x="9368" y="2460"/>
                  </a:cubicBezTo>
                  <a:cubicBezTo>
                    <a:pt x="9384" y="2460"/>
                    <a:pt x="9399" y="2454"/>
                    <a:pt x="9413" y="2442"/>
                  </a:cubicBezTo>
                  <a:cubicBezTo>
                    <a:pt x="9489" y="2377"/>
                    <a:pt x="9559" y="2313"/>
                    <a:pt x="9622" y="2247"/>
                  </a:cubicBezTo>
                  <a:cubicBezTo>
                    <a:pt x="9649" y="2219"/>
                    <a:pt x="9649" y="2175"/>
                    <a:pt x="9621" y="2149"/>
                  </a:cubicBezTo>
                  <a:cubicBezTo>
                    <a:pt x="9607" y="2136"/>
                    <a:pt x="9589" y="2130"/>
                    <a:pt x="9572" y="2130"/>
                  </a:cubicBezTo>
                  <a:close/>
                  <a:moveTo>
                    <a:pt x="3481" y="2126"/>
                  </a:moveTo>
                  <a:cubicBezTo>
                    <a:pt x="3453" y="2126"/>
                    <a:pt x="3426" y="2143"/>
                    <a:pt x="3415" y="2172"/>
                  </a:cubicBezTo>
                  <a:cubicBezTo>
                    <a:pt x="3394" y="2227"/>
                    <a:pt x="3368" y="2287"/>
                    <a:pt x="3335" y="2349"/>
                  </a:cubicBezTo>
                  <a:cubicBezTo>
                    <a:pt x="3278" y="2294"/>
                    <a:pt x="3224" y="2240"/>
                    <a:pt x="3182" y="2188"/>
                  </a:cubicBezTo>
                  <a:cubicBezTo>
                    <a:pt x="3168" y="2171"/>
                    <a:pt x="3149" y="2163"/>
                    <a:pt x="3129" y="2163"/>
                  </a:cubicBezTo>
                  <a:cubicBezTo>
                    <a:pt x="3113" y="2163"/>
                    <a:pt x="3097" y="2168"/>
                    <a:pt x="3084" y="2179"/>
                  </a:cubicBezTo>
                  <a:cubicBezTo>
                    <a:pt x="3055" y="2203"/>
                    <a:pt x="3050" y="2247"/>
                    <a:pt x="3076" y="2278"/>
                  </a:cubicBezTo>
                  <a:cubicBezTo>
                    <a:pt x="3132" y="2345"/>
                    <a:pt x="3198" y="2414"/>
                    <a:pt x="3278" y="2485"/>
                  </a:cubicBezTo>
                  <a:cubicBezTo>
                    <a:pt x="3288" y="2496"/>
                    <a:pt x="3303" y="2502"/>
                    <a:pt x="3317" y="2503"/>
                  </a:cubicBezTo>
                  <a:cubicBezTo>
                    <a:pt x="3321" y="2505"/>
                    <a:pt x="3323" y="2506"/>
                    <a:pt x="3327" y="2509"/>
                  </a:cubicBezTo>
                  <a:cubicBezTo>
                    <a:pt x="3337" y="2516"/>
                    <a:pt x="3349" y="2519"/>
                    <a:pt x="3362" y="2519"/>
                  </a:cubicBezTo>
                  <a:cubicBezTo>
                    <a:pt x="3384" y="2519"/>
                    <a:pt x="3408" y="2506"/>
                    <a:pt x="3421" y="2482"/>
                  </a:cubicBezTo>
                  <a:cubicBezTo>
                    <a:pt x="3476" y="2391"/>
                    <a:pt x="3518" y="2303"/>
                    <a:pt x="3547" y="2219"/>
                  </a:cubicBezTo>
                  <a:cubicBezTo>
                    <a:pt x="3560" y="2182"/>
                    <a:pt x="3542" y="2144"/>
                    <a:pt x="3505" y="2130"/>
                  </a:cubicBezTo>
                  <a:cubicBezTo>
                    <a:pt x="3497" y="2128"/>
                    <a:pt x="3489" y="2126"/>
                    <a:pt x="3481" y="2126"/>
                  </a:cubicBezTo>
                  <a:close/>
                  <a:moveTo>
                    <a:pt x="7081" y="2106"/>
                  </a:moveTo>
                  <a:cubicBezTo>
                    <a:pt x="7055" y="2106"/>
                    <a:pt x="7030" y="2120"/>
                    <a:pt x="7018" y="2146"/>
                  </a:cubicBezTo>
                  <a:cubicBezTo>
                    <a:pt x="6979" y="2224"/>
                    <a:pt x="6935" y="2303"/>
                    <a:pt x="6885" y="2380"/>
                  </a:cubicBezTo>
                  <a:cubicBezTo>
                    <a:pt x="6876" y="2394"/>
                    <a:pt x="6872" y="2412"/>
                    <a:pt x="6874" y="2428"/>
                  </a:cubicBezTo>
                  <a:cubicBezTo>
                    <a:pt x="6866" y="2425"/>
                    <a:pt x="6858" y="2423"/>
                    <a:pt x="6850" y="2423"/>
                  </a:cubicBezTo>
                  <a:cubicBezTo>
                    <a:pt x="6830" y="2423"/>
                    <a:pt x="6810" y="2432"/>
                    <a:pt x="6796" y="2447"/>
                  </a:cubicBezTo>
                  <a:cubicBezTo>
                    <a:pt x="6771" y="2477"/>
                    <a:pt x="6774" y="2520"/>
                    <a:pt x="6803" y="2546"/>
                  </a:cubicBezTo>
                  <a:cubicBezTo>
                    <a:pt x="6876" y="2607"/>
                    <a:pt x="6955" y="2665"/>
                    <a:pt x="7038" y="2717"/>
                  </a:cubicBezTo>
                  <a:cubicBezTo>
                    <a:pt x="7048" y="2724"/>
                    <a:pt x="7062" y="2728"/>
                    <a:pt x="7074" y="2728"/>
                  </a:cubicBezTo>
                  <a:cubicBezTo>
                    <a:pt x="7097" y="2728"/>
                    <a:pt x="7119" y="2717"/>
                    <a:pt x="7133" y="2694"/>
                  </a:cubicBezTo>
                  <a:cubicBezTo>
                    <a:pt x="7154" y="2661"/>
                    <a:pt x="7146" y="2619"/>
                    <a:pt x="7112" y="2597"/>
                  </a:cubicBezTo>
                  <a:cubicBezTo>
                    <a:pt x="7059" y="2562"/>
                    <a:pt x="7005" y="2525"/>
                    <a:pt x="6955" y="2485"/>
                  </a:cubicBezTo>
                  <a:cubicBezTo>
                    <a:pt x="6972" y="2484"/>
                    <a:pt x="6990" y="2474"/>
                    <a:pt x="7003" y="2456"/>
                  </a:cubicBezTo>
                  <a:cubicBezTo>
                    <a:pt x="7056" y="2373"/>
                    <a:pt x="7104" y="2289"/>
                    <a:pt x="7144" y="2205"/>
                  </a:cubicBezTo>
                  <a:cubicBezTo>
                    <a:pt x="7160" y="2170"/>
                    <a:pt x="7146" y="2130"/>
                    <a:pt x="7111" y="2112"/>
                  </a:cubicBezTo>
                  <a:cubicBezTo>
                    <a:pt x="7101" y="2108"/>
                    <a:pt x="7091" y="2106"/>
                    <a:pt x="7081" y="2106"/>
                  </a:cubicBezTo>
                  <a:close/>
                  <a:moveTo>
                    <a:pt x="9148" y="2494"/>
                  </a:moveTo>
                  <a:cubicBezTo>
                    <a:pt x="9134" y="2494"/>
                    <a:pt x="9120" y="2499"/>
                    <a:pt x="9107" y="2508"/>
                  </a:cubicBezTo>
                  <a:cubicBezTo>
                    <a:pt x="9041" y="2555"/>
                    <a:pt x="8975" y="2605"/>
                    <a:pt x="8904" y="2652"/>
                  </a:cubicBezTo>
                  <a:lnTo>
                    <a:pt x="8883" y="2666"/>
                  </a:lnTo>
                  <a:cubicBezTo>
                    <a:pt x="8850" y="2687"/>
                    <a:pt x="8841" y="2729"/>
                    <a:pt x="8862" y="2763"/>
                  </a:cubicBezTo>
                  <a:cubicBezTo>
                    <a:pt x="8874" y="2783"/>
                    <a:pt x="8898" y="2794"/>
                    <a:pt x="8921" y="2794"/>
                  </a:cubicBezTo>
                  <a:cubicBezTo>
                    <a:pt x="8935" y="2794"/>
                    <a:pt x="8947" y="2791"/>
                    <a:pt x="8957" y="2784"/>
                  </a:cubicBezTo>
                  <a:lnTo>
                    <a:pt x="8982" y="2769"/>
                  </a:lnTo>
                  <a:cubicBezTo>
                    <a:pt x="9054" y="2718"/>
                    <a:pt x="9124" y="2670"/>
                    <a:pt x="9191" y="2621"/>
                  </a:cubicBezTo>
                  <a:cubicBezTo>
                    <a:pt x="9221" y="2597"/>
                    <a:pt x="9228" y="2554"/>
                    <a:pt x="9205" y="2523"/>
                  </a:cubicBezTo>
                  <a:cubicBezTo>
                    <a:pt x="9190" y="2504"/>
                    <a:pt x="9169" y="2494"/>
                    <a:pt x="9148" y="2494"/>
                  </a:cubicBezTo>
                  <a:close/>
                  <a:moveTo>
                    <a:pt x="3538" y="2540"/>
                  </a:moveTo>
                  <a:cubicBezTo>
                    <a:pt x="3517" y="2540"/>
                    <a:pt x="3496" y="2550"/>
                    <a:pt x="3483" y="2568"/>
                  </a:cubicBezTo>
                  <a:cubicBezTo>
                    <a:pt x="3460" y="2600"/>
                    <a:pt x="3464" y="2644"/>
                    <a:pt x="3497" y="2666"/>
                  </a:cubicBezTo>
                  <a:cubicBezTo>
                    <a:pt x="3570" y="2722"/>
                    <a:pt x="3650" y="2777"/>
                    <a:pt x="3730" y="2829"/>
                  </a:cubicBezTo>
                  <a:cubicBezTo>
                    <a:pt x="3742" y="2836"/>
                    <a:pt x="3756" y="2840"/>
                    <a:pt x="3769" y="2840"/>
                  </a:cubicBezTo>
                  <a:cubicBezTo>
                    <a:pt x="3791" y="2840"/>
                    <a:pt x="3814" y="2829"/>
                    <a:pt x="3826" y="2807"/>
                  </a:cubicBezTo>
                  <a:cubicBezTo>
                    <a:pt x="3847" y="2776"/>
                    <a:pt x="3836" y="2731"/>
                    <a:pt x="3805" y="2710"/>
                  </a:cubicBezTo>
                  <a:cubicBezTo>
                    <a:pt x="3727" y="2659"/>
                    <a:pt x="3651" y="2607"/>
                    <a:pt x="3581" y="2554"/>
                  </a:cubicBezTo>
                  <a:cubicBezTo>
                    <a:pt x="3568" y="2545"/>
                    <a:pt x="3553" y="2540"/>
                    <a:pt x="3538" y="2540"/>
                  </a:cubicBezTo>
                  <a:close/>
                  <a:moveTo>
                    <a:pt x="6776" y="2573"/>
                  </a:moveTo>
                  <a:cubicBezTo>
                    <a:pt x="6756" y="2573"/>
                    <a:pt x="6737" y="2581"/>
                    <a:pt x="6723" y="2597"/>
                  </a:cubicBezTo>
                  <a:cubicBezTo>
                    <a:pt x="6663" y="2666"/>
                    <a:pt x="6600" y="2731"/>
                    <a:pt x="6535" y="2793"/>
                  </a:cubicBezTo>
                  <a:cubicBezTo>
                    <a:pt x="6507" y="2819"/>
                    <a:pt x="6506" y="2863"/>
                    <a:pt x="6533" y="2891"/>
                  </a:cubicBezTo>
                  <a:cubicBezTo>
                    <a:pt x="6547" y="2906"/>
                    <a:pt x="6564" y="2913"/>
                    <a:pt x="6583" y="2913"/>
                  </a:cubicBezTo>
                  <a:cubicBezTo>
                    <a:pt x="6600" y="2913"/>
                    <a:pt x="6617" y="2906"/>
                    <a:pt x="6632" y="2895"/>
                  </a:cubicBezTo>
                  <a:cubicBezTo>
                    <a:pt x="6701" y="2832"/>
                    <a:pt x="6767" y="2762"/>
                    <a:pt x="6830" y="2687"/>
                  </a:cubicBezTo>
                  <a:cubicBezTo>
                    <a:pt x="6855" y="2658"/>
                    <a:pt x="6851" y="2614"/>
                    <a:pt x="6822" y="2589"/>
                  </a:cubicBezTo>
                  <a:cubicBezTo>
                    <a:pt x="6809" y="2578"/>
                    <a:pt x="6792" y="2573"/>
                    <a:pt x="6776" y="2573"/>
                  </a:cubicBezTo>
                  <a:close/>
                  <a:moveTo>
                    <a:pt x="7320" y="2720"/>
                  </a:moveTo>
                  <a:cubicBezTo>
                    <a:pt x="7294" y="2720"/>
                    <a:pt x="7268" y="2736"/>
                    <a:pt x="7257" y="2762"/>
                  </a:cubicBezTo>
                  <a:cubicBezTo>
                    <a:pt x="7241" y="2797"/>
                    <a:pt x="7257" y="2839"/>
                    <a:pt x="7292" y="2854"/>
                  </a:cubicBezTo>
                  <a:cubicBezTo>
                    <a:pt x="7379" y="2895"/>
                    <a:pt x="7470" y="2927"/>
                    <a:pt x="7561" y="2955"/>
                  </a:cubicBezTo>
                  <a:cubicBezTo>
                    <a:pt x="7567" y="2958"/>
                    <a:pt x="7574" y="2959"/>
                    <a:pt x="7581" y="2959"/>
                  </a:cubicBezTo>
                  <a:cubicBezTo>
                    <a:pt x="7610" y="2959"/>
                    <a:pt x="7638" y="2940"/>
                    <a:pt x="7649" y="2909"/>
                  </a:cubicBezTo>
                  <a:cubicBezTo>
                    <a:pt x="7659" y="2870"/>
                    <a:pt x="7638" y="2832"/>
                    <a:pt x="7602" y="2821"/>
                  </a:cubicBezTo>
                  <a:cubicBezTo>
                    <a:pt x="7516" y="2797"/>
                    <a:pt x="7432" y="2763"/>
                    <a:pt x="7349" y="2727"/>
                  </a:cubicBezTo>
                  <a:cubicBezTo>
                    <a:pt x="7340" y="2722"/>
                    <a:pt x="7330" y="2720"/>
                    <a:pt x="7320" y="2720"/>
                  </a:cubicBezTo>
                  <a:close/>
                  <a:moveTo>
                    <a:pt x="3207" y="2610"/>
                  </a:moveTo>
                  <a:cubicBezTo>
                    <a:pt x="3186" y="2610"/>
                    <a:pt x="3165" y="2619"/>
                    <a:pt x="3152" y="2637"/>
                  </a:cubicBezTo>
                  <a:cubicBezTo>
                    <a:pt x="3097" y="2708"/>
                    <a:pt x="3036" y="2778"/>
                    <a:pt x="2973" y="2843"/>
                  </a:cubicBezTo>
                  <a:cubicBezTo>
                    <a:pt x="2945" y="2871"/>
                    <a:pt x="2948" y="2916"/>
                    <a:pt x="2976" y="2941"/>
                  </a:cubicBezTo>
                  <a:cubicBezTo>
                    <a:pt x="2987" y="2954"/>
                    <a:pt x="3006" y="2961"/>
                    <a:pt x="3022" y="2961"/>
                  </a:cubicBezTo>
                  <a:cubicBezTo>
                    <a:pt x="3041" y="2961"/>
                    <a:pt x="3060" y="2954"/>
                    <a:pt x="3076" y="2940"/>
                  </a:cubicBezTo>
                  <a:cubicBezTo>
                    <a:pt x="3140" y="2871"/>
                    <a:pt x="3203" y="2798"/>
                    <a:pt x="3261" y="2722"/>
                  </a:cubicBezTo>
                  <a:cubicBezTo>
                    <a:pt x="3286" y="2691"/>
                    <a:pt x="3279" y="2647"/>
                    <a:pt x="3250" y="2624"/>
                  </a:cubicBezTo>
                  <a:cubicBezTo>
                    <a:pt x="3237" y="2614"/>
                    <a:pt x="3222" y="2610"/>
                    <a:pt x="3207" y="2610"/>
                  </a:cubicBezTo>
                  <a:close/>
                  <a:moveTo>
                    <a:pt x="8674" y="2785"/>
                  </a:moveTo>
                  <a:cubicBezTo>
                    <a:pt x="8665" y="2785"/>
                    <a:pt x="8656" y="2786"/>
                    <a:pt x="8647" y="2790"/>
                  </a:cubicBezTo>
                  <a:cubicBezTo>
                    <a:pt x="8564" y="2822"/>
                    <a:pt x="8479" y="2849"/>
                    <a:pt x="8393" y="2867"/>
                  </a:cubicBezTo>
                  <a:cubicBezTo>
                    <a:pt x="8354" y="2874"/>
                    <a:pt x="8330" y="2910"/>
                    <a:pt x="8338" y="2948"/>
                  </a:cubicBezTo>
                  <a:cubicBezTo>
                    <a:pt x="8345" y="2982"/>
                    <a:pt x="8375" y="3004"/>
                    <a:pt x="8407" y="3004"/>
                  </a:cubicBezTo>
                  <a:lnTo>
                    <a:pt x="8421" y="3004"/>
                  </a:lnTo>
                  <a:cubicBezTo>
                    <a:pt x="8515" y="2986"/>
                    <a:pt x="8610" y="2955"/>
                    <a:pt x="8700" y="2919"/>
                  </a:cubicBezTo>
                  <a:cubicBezTo>
                    <a:pt x="8737" y="2905"/>
                    <a:pt x="8752" y="2863"/>
                    <a:pt x="8738" y="2828"/>
                  </a:cubicBezTo>
                  <a:cubicBezTo>
                    <a:pt x="8728" y="2800"/>
                    <a:pt x="8701" y="2785"/>
                    <a:pt x="8674" y="2785"/>
                  </a:cubicBezTo>
                  <a:close/>
                  <a:moveTo>
                    <a:pt x="7853" y="2880"/>
                  </a:moveTo>
                  <a:cubicBezTo>
                    <a:pt x="7819" y="2880"/>
                    <a:pt x="7789" y="2905"/>
                    <a:pt x="7784" y="2940"/>
                  </a:cubicBezTo>
                  <a:cubicBezTo>
                    <a:pt x="7779" y="2979"/>
                    <a:pt x="7805" y="3014"/>
                    <a:pt x="7844" y="3018"/>
                  </a:cubicBezTo>
                  <a:cubicBezTo>
                    <a:pt x="7924" y="3030"/>
                    <a:pt x="8009" y="3037"/>
                    <a:pt x="8091" y="3037"/>
                  </a:cubicBezTo>
                  <a:lnTo>
                    <a:pt x="8132" y="3037"/>
                  </a:lnTo>
                  <a:cubicBezTo>
                    <a:pt x="8170" y="3035"/>
                    <a:pt x="8202" y="3003"/>
                    <a:pt x="8199" y="2965"/>
                  </a:cubicBezTo>
                  <a:cubicBezTo>
                    <a:pt x="8198" y="2926"/>
                    <a:pt x="8174" y="2896"/>
                    <a:pt x="8128" y="2896"/>
                  </a:cubicBezTo>
                  <a:lnTo>
                    <a:pt x="8091" y="2896"/>
                  </a:lnTo>
                  <a:cubicBezTo>
                    <a:pt x="8016" y="2896"/>
                    <a:pt x="7938" y="2891"/>
                    <a:pt x="7863" y="2881"/>
                  </a:cubicBezTo>
                  <a:cubicBezTo>
                    <a:pt x="7859" y="2880"/>
                    <a:pt x="7856" y="2880"/>
                    <a:pt x="7853" y="2880"/>
                  </a:cubicBezTo>
                  <a:close/>
                  <a:moveTo>
                    <a:pt x="4008" y="2844"/>
                  </a:moveTo>
                  <a:cubicBezTo>
                    <a:pt x="3983" y="2844"/>
                    <a:pt x="3959" y="2858"/>
                    <a:pt x="3946" y="2881"/>
                  </a:cubicBezTo>
                  <a:cubicBezTo>
                    <a:pt x="3927" y="2913"/>
                    <a:pt x="3940" y="2955"/>
                    <a:pt x="3974" y="2975"/>
                  </a:cubicBezTo>
                  <a:cubicBezTo>
                    <a:pt x="4058" y="3023"/>
                    <a:pt x="4142" y="3066"/>
                    <a:pt x="4226" y="3105"/>
                  </a:cubicBezTo>
                  <a:cubicBezTo>
                    <a:pt x="4236" y="3110"/>
                    <a:pt x="4244" y="3112"/>
                    <a:pt x="4256" y="3112"/>
                  </a:cubicBezTo>
                  <a:cubicBezTo>
                    <a:pt x="4282" y="3112"/>
                    <a:pt x="4306" y="3096"/>
                    <a:pt x="4317" y="3070"/>
                  </a:cubicBezTo>
                  <a:cubicBezTo>
                    <a:pt x="4333" y="3035"/>
                    <a:pt x="4319" y="2993"/>
                    <a:pt x="4284" y="2976"/>
                  </a:cubicBezTo>
                  <a:cubicBezTo>
                    <a:pt x="4201" y="2938"/>
                    <a:pt x="4120" y="2896"/>
                    <a:pt x="4040" y="2853"/>
                  </a:cubicBezTo>
                  <a:cubicBezTo>
                    <a:pt x="4030" y="2847"/>
                    <a:pt x="4019" y="2844"/>
                    <a:pt x="4008" y="2844"/>
                  </a:cubicBezTo>
                  <a:close/>
                  <a:moveTo>
                    <a:pt x="80" y="2780"/>
                  </a:moveTo>
                  <a:cubicBezTo>
                    <a:pt x="71" y="2780"/>
                    <a:pt x="62" y="2782"/>
                    <a:pt x="54" y="2785"/>
                  </a:cubicBezTo>
                  <a:cubicBezTo>
                    <a:pt x="19" y="2800"/>
                    <a:pt x="0" y="2842"/>
                    <a:pt x="17" y="2877"/>
                  </a:cubicBezTo>
                  <a:cubicBezTo>
                    <a:pt x="21" y="2888"/>
                    <a:pt x="68" y="2989"/>
                    <a:pt x="211" y="3115"/>
                  </a:cubicBezTo>
                  <a:cubicBezTo>
                    <a:pt x="223" y="3128"/>
                    <a:pt x="242" y="3133"/>
                    <a:pt x="257" y="3133"/>
                  </a:cubicBezTo>
                  <a:cubicBezTo>
                    <a:pt x="277" y="3133"/>
                    <a:pt x="296" y="3126"/>
                    <a:pt x="308" y="3110"/>
                  </a:cubicBezTo>
                  <a:cubicBezTo>
                    <a:pt x="334" y="3082"/>
                    <a:pt x="332" y="3038"/>
                    <a:pt x="302" y="3011"/>
                  </a:cubicBezTo>
                  <a:cubicBezTo>
                    <a:pt x="186" y="2906"/>
                    <a:pt x="146" y="2825"/>
                    <a:pt x="145" y="2822"/>
                  </a:cubicBezTo>
                  <a:cubicBezTo>
                    <a:pt x="133" y="2796"/>
                    <a:pt x="107" y="2780"/>
                    <a:pt x="80" y="2780"/>
                  </a:cubicBezTo>
                  <a:close/>
                  <a:moveTo>
                    <a:pt x="6366" y="2949"/>
                  </a:moveTo>
                  <a:cubicBezTo>
                    <a:pt x="6352" y="2949"/>
                    <a:pt x="6338" y="2953"/>
                    <a:pt x="6325" y="2962"/>
                  </a:cubicBezTo>
                  <a:cubicBezTo>
                    <a:pt x="6252" y="3016"/>
                    <a:pt x="6176" y="3063"/>
                    <a:pt x="6098" y="3105"/>
                  </a:cubicBezTo>
                  <a:cubicBezTo>
                    <a:pt x="6064" y="3122"/>
                    <a:pt x="6051" y="3166"/>
                    <a:pt x="6070" y="3199"/>
                  </a:cubicBezTo>
                  <a:cubicBezTo>
                    <a:pt x="6081" y="3222"/>
                    <a:pt x="6106" y="3236"/>
                    <a:pt x="6130" y="3236"/>
                  </a:cubicBezTo>
                  <a:cubicBezTo>
                    <a:pt x="6141" y="3236"/>
                    <a:pt x="6151" y="3234"/>
                    <a:pt x="6161" y="3227"/>
                  </a:cubicBezTo>
                  <a:cubicBezTo>
                    <a:pt x="6245" y="3183"/>
                    <a:pt x="6326" y="3131"/>
                    <a:pt x="6406" y="3075"/>
                  </a:cubicBezTo>
                  <a:cubicBezTo>
                    <a:pt x="6437" y="3053"/>
                    <a:pt x="6444" y="3010"/>
                    <a:pt x="6422" y="2979"/>
                  </a:cubicBezTo>
                  <a:cubicBezTo>
                    <a:pt x="6409" y="2959"/>
                    <a:pt x="6388" y="2949"/>
                    <a:pt x="6366" y="2949"/>
                  </a:cubicBezTo>
                  <a:close/>
                  <a:moveTo>
                    <a:pt x="4512" y="3082"/>
                  </a:moveTo>
                  <a:cubicBezTo>
                    <a:pt x="4484" y="3082"/>
                    <a:pt x="4457" y="3100"/>
                    <a:pt x="4446" y="3128"/>
                  </a:cubicBezTo>
                  <a:cubicBezTo>
                    <a:pt x="4432" y="3163"/>
                    <a:pt x="4451" y="3204"/>
                    <a:pt x="4487" y="3218"/>
                  </a:cubicBezTo>
                  <a:cubicBezTo>
                    <a:pt x="4578" y="3254"/>
                    <a:pt x="4670" y="3284"/>
                    <a:pt x="4758" y="3310"/>
                  </a:cubicBezTo>
                  <a:cubicBezTo>
                    <a:pt x="4765" y="3312"/>
                    <a:pt x="4769" y="3313"/>
                    <a:pt x="4776" y="3313"/>
                  </a:cubicBezTo>
                  <a:cubicBezTo>
                    <a:pt x="4807" y="3313"/>
                    <a:pt x="4835" y="3292"/>
                    <a:pt x="4842" y="3261"/>
                  </a:cubicBezTo>
                  <a:cubicBezTo>
                    <a:pt x="4852" y="3225"/>
                    <a:pt x="4831" y="3185"/>
                    <a:pt x="4794" y="3176"/>
                  </a:cubicBezTo>
                  <a:cubicBezTo>
                    <a:pt x="4710" y="3150"/>
                    <a:pt x="4625" y="3121"/>
                    <a:pt x="4536" y="3087"/>
                  </a:cubicBezTo>
                  <a:cubicBezTo>
                    <a:pt x="4528" y="3084"/>
                    <a:pt x="4520" y="3082"/>
                    <a:pt x="4512" y="3082"/>
                  </a:cubicBezTo>
                  <a:close/>
                  <a:moveTo>
                    <a:pt x="2821" y="3013"/>
                  </a:moveTo>
                  <a:cubicBezTo>
                    <a:pt x="2805" y="3013"/>
                    <a:pt x="2789" y="3018"/>
                    <a:pt x="2776" y="3030"/>
                  </a:cubicBezTo>
                  <a:cubicBezTo>
                    <a:pt x="2705" y="3089"/>
                    <a:pt x="2634" y="3145"/>
                    <a:pt x="2559" y="3194"/>
                  </a:cubicBezTo>
                  <a:cubicBezTo>
                    <a:pt x="2529" y="3215"/>
                    <a:pt x="2520" y="3260"/>
                    <a:pt x="2541" y="3291"/>
                  </a:cubicBezTo>
                  <a:cubicBezTo>
                    <a:pt x="2555" y="3312"/>
                    <a:pt x="2576" y="3323"/>
                    <a:pt x="2599" y="3323"/>
                  </a:cubicBezTo>
                  <a:cubicBezTo>
                    <a:pt x="2611" y="3323"/>
                    <a:pt x="2625" y="3319"/>
                    <a:pt x="2639" y="3309"/>
                  </a:cubicBezTo>
                  <a:cubicBezTo>
                    <a:pt x="2717" y="3255"/>
                    <a:pt x="2794" y="3198"/>
                    <a:pt x="2867" y="3135"/>
                  </a:cubicBezTo>
                  <a:cubicBezTo>
                    <a:pt x="2895" y="3110"/>
                    <a:pt x="2899" y="3066"/>
                    <a:pt x="2874" y="3037"/>
                  </a:cubicBezTo>
                  <a:cubicBezTo>
                    <a:pt x="2861" y="3021"/>
                    <a:pt x="2841" y="3013"/>
                    <a:pt x="2821" y="3013"/>
                  </a:cubicBezTo>
                  <a:close/>
                  <a:moveTo>
                    <a:pt x="5875" y="3208"/>
                  </a:moveTo>
                  <a:cubicBezTo>
                    <a:pt x="5867" y="3208"/>
                    <a:pt x="5860" y="3209"/>
                    <a:pt x="5852" y="3212"/>
                  </a:cubicBezTo>
                  <a:cubicBezTo>
                    <a:pt x="5772" y="3240"/>
                    <a:pt x="5687" y="3257"/>
                    <a:pt x="5595" y="3268"/>
                  </a:cubicBezTo>
                  <a:cubicBezTo>
                    <a:pt x="5558" y="3274"/>
                    <a:pt x="5531" y="3306"/>
                    <a:pt x="5534" y="3345"/>
                  </a:cubicBezTo>
                  <a:cubicBezTo>
                    <a:pt x="5538" y="3382"/>
                    <a:pt x="5567" y="3408"/>
                    <a:pt x="5603" y="3408"/>
                  </a:cubicBezTo>
                  <a:lnTo>
                    <a:pt x="5610" y="3408"/>
                  </a:lnTo>
                  <a:cubicBezTo>
                    <a:pt x="5712" y="3397"/>
                    <a:pt x="5807" y="3375"/>
                    <a:pt x="5897" y="3345"/>
                  </a:cubicBezTo>
                  <a:cubicBezTo>
                    <a:pt x="5934" y="3331"/>
                    <a:pt x="5953" y="3292"/>
                    <a:pt x="5941" y="3255"/>
                  </a:cubicBezTo>
                  <a:cubicBezTo>
                    <a:pt x="5929" y="3227"/>
                    <a:pt x="5903" y="3208"/>
                    <a:pt x="5875" y="3208"/>
                  </a:cubicBezTo>
                  <a:close/>
                  <a:moveTo>
                    <a:pt x="5046" y="3239"/>
                  </a:moveTo>
                  <a:cubicBezTo>
                    <a:pt x="5014" y="3239"/>
                    <a:pt x="4984" y="3261"/>
                    <a:pt x="4978" y="3296"/>
                  </a:cubicBezTo>
                  <a:cubicBezTo>
                    <a:pt x="4971" y="3333"/>
                    <a:pt x="4996" y="3369"/>
                    <a:pt x="5034" y="3376"/>
                  </a:cubicBezTo>
                  <a:cubicBezTo>
                    <a:pt x="5133" y="3396"/>
                    <a:pt x="5229" y="3408"/>
                    <a:pt x="5321" y="3414"/>
                  </a:cubicBezTo>
                  <a:lnTo>
                    <a:pt x="5323" y="3414"/>
                  </a:lnTo>
                  <a:cubicBezTo>
                    <a:pt x="5361" y="3414"/>
                    <a:pt x="5392" y="3386"/>
                    <a:pt x="5392" y="3348"/>
                  </a:cubicBezTo>
                  <a:cubicBezTo>
                    <a:pt x="5396" y="3310"/>
                    <a:pt x="5365" y="3277"/>
                    <a:pt x="5328" y="3275"/>
                  </a:cubicBezTo>
                  <a:cubicBezTo>
                    <a:pt x="5242" y="3270"/>
                    <a:pt x="5152" y="3257"/>
                    <a:pt x="5060" y="3240"/>
                  </a:cubicBezTo>
                  <a:cubicBezTo>
                    <a:pt x="5055" y="3239"/>
                    <a:pt x="5051" y="3239"/>
                    <a:pt x="5046" y="3239"/>
                  </a:cubicBezTo>
                  <a:close/>
                  <a:moveTo>
                    <a:pt x="486" y="3157"/>
                  </a:moveTo>
                  <a:cubicBezTo>
                    <a:pt x="462" y="3157"/>
                    <a:pt x="439" y="3169"/>
                    <a:pt x="426" y="3191"/>
                  </a:cubicBezTo>
                  <a:cubicBezTo>
                    <a:pt x="406" y="3225"/>
                    <a:pt x="417" y="3267"/>
                    <a:pt x="451" y="3285"/>
                  </a:cubicBezTo>
                  <a:cubicBezTo>
                    <a:pt x="529" y="3331"/>
                    <a:pt x="616" y="3373"/>
                    <a:pt x="710" y="3410"/>
                  </a:cubicBezTo>
                  <a:cubicBezTo>
                    <a:pt x="719" y="3414"/>
                    <a:pt x="727" y="3415"/>
                    <a:pt x="736" y="3415"/>
                  </a:cubicBezTo>
                  <a:cubicBezTo>
                    <a:pt x="762" y="3415"/>
                    <a:pt x="789" y="3400"/>
                    <a:pt x="802" y="3375"/>
                  </a:cubicBezTo>
                  <a:cubicBezTo>
                    <a:pt x="816" y="3338"/>
                    <a:pt x="797" y="3298"/>
                    <a:pt x="762" y="3284"/>
                  </a:cubicBezTo>
                  <a:cubicBezTo>
                    <a:pt x="675" y="3248"/>
                    <a:pt x="594" y="3208"/>
                    <a:pt x="521" y="3166"/>
                  </a:cubicBezTo>
                  <a:cubicBezTo>
                    <a:pt x="510" y="3160"/>
                    <a:pt x="498" y="3157"/>
                    <a:pt x="486" y="3157"/>
                  </a:cubicBezTo>
                  <a:close/>
                  <a:moveTo>
                    <a:pt x="2358" y="3323"/>
                  </a:moveTo>
                  <a:cubicBezTo>
                    <a:pt x="2347" y="3323"/>
                    <a:pt x="2337" y="3325"/>
                    <a:pt x="2327" y="3330"/>
                  </a:cubicBezTo>
                  <a:cubicBezTo>
                    <a:pt x="2242" y="3369"/>
                    <a:pt x="2160" y="3403"/>
                    <a:pt x="2078" y="3428"/>
                  </a:cubicBezTo>
                  <a:cubicBezTo>
                    <a:pt x="2040" y="3439"/>
                    <a:pt x="2019" y="3479"/>
                    <a:pt x="2031" y="3515"/>
                  </a:cubicBezTo>
                  <a:cubicBezTo>
                    <a:pt x="2039" y="3544"/>
                    <a:pt x="2067" y="3564"/>
                    <a:pt x="2096" y="3564"/>
                  </a:cubicBezTo>
                  <a:cubicBezTo>
                    <a:pt x="2103" y="3564"/>
                    <a:pt x="2110" y="3564"/>
                    <a:pt x="2118" y="3561"/>
                  </a:cubicBezTo>
                  <a:cubicBezTo>
                    <a:pt x="2207" y="3535"/>
                    <a:pt x="2298" y="3498"/>
                    <a:pt x="2388" y="3453"/>
                  </a:cubicBezTo>
                  <a:cubicBezTo>
                    <a:pt x="2423" y="3438"/>
                    <a:pt x="2437" y="3396"/>
                    <a:pt x="2419" y="3361"/>
                  </a:cubicBezTo>
                  <a:cubicBezTo>
                    <a:pt x="2408" y="3337"/>
                    <a:pt x="2384" y="3323"/>
                    <a:pt x="2358" y="3323"/>
                  </a:cubicBezTo>
                  <a:close/>
                  <a:moveTo>
                    <a:pt x="998" y="3364"/>
                  </a:moveTo>
                  <a:cubicBezTo>
                    <a:pt x="968" y="3364"/>
                    <a:pt x="940" y="3385"/>
                    <a:pt x="931" y="3415"/>
                  </a:cubicBezTo>
                  <a:cubicBezTo>
                    <a:pt x="922" y="3452"/>
                    <a:pt x="943" y="3491"/>
                    <a:pt x="980" y="3501"/>
                  </a:cubicBezTo>
                  <a:cubicBezTo>
                    <a:pt x="1068" y="3526"/>
                    <a:pt x="1161" y="3549"/>
                    <a:pt x="1257" y="3566"/>
                  </a:cubicBezTo>
                  <a:cubicBezTo>
                    <a:pt x="1262" y="3568"/>
                    <a:pt x="1267" y="3568"/>
                    <a:pt x="1272" y="3568"/>
                  </a:cubicBezTo>
                  <a:cubicBezTo>
                    <a:pt x="1304" y="3568"/>
                    <a:pt x="1332" y="3544"/>
                    <a:pt x="1337" y="3509"/>
                  </a:cubicBezTo>
                  <a:cubicBezTo>
                    <a:pt x="1344" y="3472"/>
                    <a:pt x="1319" y="3435"/>
                    <a:pt x="1281" y="3428"/>
                  </a:cubicBezTo>
                  <a:cubicBezTo>
                    <a:pt x="1190" y="3410"/>
                    <a:pt x="1100" y="3389"/>
                    <a:pt x="1016" y="3366"/>
                  </a:cubicBezTo>
                  <a:cubicBezTo>
                    <a:pt x="1010" y="3364"/>
                    <a:pt x="1004" y="3364"/>
                    <a:pt x="998" y="3364"/>
                  </a:cubicBezTo>
                  <a:close/>
                  <a:moveTo>
                    <a:pt x="1546" y="3470"/>
                  </a:moveTo>
                  <a:cubicBezTo>
                    <a:pt x="1512" y="3470"/>
                    <a:pt x="1482" y="3495"/>
                    <a:pt x="1476" y="3530"/>
                  </a:cubicBezTo>
                  <a:cubicBezTo>
                    <a:pt x="1472" y="3570"/>
                    <a:pt x="1499" y="3603"/>
                    <a:pt x="1538" y="3608"/>
                  </a:cubicBezTo>
                  <a:lnTo>
                    <a:pt x="1590" y="3615"/>
                  </a:lnTo>
                  <a:cubicBezTo>
                    <a:pt x="1633" y="3620"/>
                    <a:pt x="1678" y="3622"/>
                    <a:pt x="1722" y="3622"/>
                  </a:cubicBezTo>
                  <a:cubicBezTo>
                    <a:pt x="1758" y="3622"/>
                    <a:pt x="1793" y="3620"/>
                    <a:pt x="1828" y="3615"/>
                  </a:cubicBezTo>
                  <a:cubicBezTo>
                    <a:pt x="1868" y="3612"/>
                    <a:pt x="1894" y="3578"/>
                    <a:pt x="1892" y="3540"/>
                  </a:cubicBezTo>
                  <a:cubicBezTo>
                    <a:pt x="1889" y="3504"/>
                    <a:pt x="1858" y="3477"/>
                    <a:pt x="1823" y="3477"/>
                  </a:cubicBezTo>
                  <a:cubicBezTo>
                    <a:pt x="1821" y="3477"/>
                    <a:pt x="1818" y="3477"/>
                    <a:pt x="1816" y="3477"/>
                  </a:cubicBezTo>
                  <a:cubicBezTo>
                    <a:pt x="1788" y="3480"/>
                    <a:pt x="1759" y="3481"/>
                    <a:pt x="1731" y="3481"/>
                  </a:cubicBezTo>
                  <a:cubicBezTo>
                    <a:pt x="1689" y="3481"/>
                    <a:pt x="1647" y="3479"/>
                    <a:pt x="1604" y="3474"/>
                  </a:cubicBezTo>
                  <a:lnTo>
                    <a:pt x="1554" y="3470"/>
                  </a:lnTo>
                  <a:cubicBezTo>
                    <a:pt x="1551" y="3470"/>
                    <a:pt x="1548" y="3470"/>
                    <a:pt x="1546" y="3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1" name="Рисунок 2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41" y="199183"/>
            <a:ext cx="1552523" cy="2070030"/>
          </a:xfrm>
          <a:prstGeom prst="rect">
            <a:avLst/>
          </a:prstGeom>
        </p:spPr>
      </p:pic>
      <p:grpSp>
        <p:nvGrpSpPr>
          <p:cNvPr id="263" name="Google Shape;10709;p73"/>
          <p:cNvGrpSpPr/>
          <p:nvPr/>
        </p:nvGrpSpPr>
        <p:grpSpPr>
          <a:xfrm>
            <a:off x="5880601" y="1671221"/>
            <a:ext cx="538260" cy="654311"/>
            <a:chOff x="4122314" y="1443069"/>
            <a:chExt cx="898980" cy="1026690"/>
          </a:xfrm>
        </p:grpSpPr>
        <p:sp>
          <p:nvSpPr>
            <p:cNvPr id="264" name="Google Shape;10710;p73"/>
            <p:cNvSpPr/>
            <p:nvPr/>
          </p:nvSpPr>
          <p:spPr>
            <a:xfrm>
              <a:off x="4122314" y="1443069"/>
              <a:ext cx="898980" cy="1026690"/>
            </a:xfrm>
            <a:custGeom>
              <a:avLst/>
              <a:gdLst/>
              <a:ahLst/>
              <a:cxnLst/>
              <a:rect l="l" t="t" r="r" b="b"/>
              <a:pathLst>
                <a:path w="38040" h="43444" extrusionOk="0">
                  <a:moveTo>
                    <a:pt x="21412" y="1"/>
                  </a:moveTo>
                  <a:cubicBezTo>
                    <a:pt x="21218" y="1"/>
                    <a:pt x="21023" y="13"/>
                    <a:pt x="20828" y="41"/>
                  </a:cubicBezTo>
                  <a:cubicBezTo>
                    <a:pt x="19017" y="302"/>
                    <a:pt x="17667" y="1792"/>
                    <a:pt x="16075" y="2697"/>
                  </a:cubicBezTo>
                  <a:cubicBezTo>
                    <a:pt x="15941" y="2773"/>
                    <a:pt x="15804" y="2847"/>
                    <a:pt x="15651" y="2871"/>
                  </a:cubicBezTo>
                  <a:cubicBezTo>
                    <a:pt x="15609" y="2878"/>
                    <a:pt x="15568" y="2881"/>
                    <a:pt x="15526" y="2881"/>
                  </a:cubicBezTo>
                  <a:cubicBezTo>
                    <a:pt x="15385" y="2881"/>
                    <a:pt x="15244" y="2848"/>
                    <a:pt x="15105" y="2815"/>
                  </a:cubicBezTo>
                  <a:cubicBezTo>
                    <a:pt x="14070" y="2568"/>
                    <a:pt x="13044" y="2216"/>
                    <a:pt x="12021" y="2216"/>
                  </a:cubicBezTo>
                  <a:cubicBezTo>
                    <a:pt x="11469" y="2216"/>
                    <a:pt x="10917" y="2319"/>
                    <a:pt x="10365" y="2596"/>
                  </a:cubicBezTo>
                  <a:cubicBezTo>
                    <a:pt x="9853" y="2630"/>
                    <a:pt x="9346" y="2766"/>
                    <a:pt x="8889" y="2998"/>
                  </a:cubicBezTo>
                  <a:lnTo>
                    <a:pt x="8866" y="3009"/>
                  </a:lnTo>
                  <a:cubicBezTo>
                    <a:pt x="8532" y="3179"/>
                    <a:pt x="8235" y="3392"/>
                    <a:pt x="7975" y="3637"/>
                  </a:cubicBezTo>
                  <a:cubicBezTo>
                    <a:pt x="7887" y="3678"/>
                    <a:pt x="7801" y="3724"/>
                    <a:pt x="7717" y="3771"/>
                  </a:cubicBezTo>
                  <a:cubicBezTo>
                    <a:pt x="6393" y="3179"/>
                    <a:pt x="6194" y="3132"/>
                    <a:pt x="5896" y="3066"/>
                  </a:cubicBezTo>
                  <a:lnTo>
                    <a:pt x="5892" y="3065"/>
                  </a:lnTo>
                  <a:cubicBezTo>
                    <a:pt x="5614" y="3003"/>
                    <a:pt x="5331" y="2971"/>
                    <a:pt x="5046" y="2971"/>
                  </a:cubicBezTo>
                  <a:cubicBezTo>
                    <a:pt x="3950" y="2971"/>
                    <a:pt x="2898" y="3441"/>
                    <a:pt x="2157" y="4259"/>
                  </a:cubicBezTo>
                  <a:cubicBezTo>
                    <a:pt x="1442" y="5051"/>
                    <a:pt x="1171" y="5944"/>
                    <a:pt x="942" y="7220"/>
                  </a:cubicBezTo>
                  <a:cubicBezTo>
                    <a:pt x="697" y="8601"/>
                    <a:pt x="733" y="8981"/>
                    <a:pt x="761" y="9259"/>
                  </a:cubicBezTo>
                  <a:cubicBezTo>
                    <a:pt x="794" y="9570"/>
                    <a:pt x="862" y="9871"/>
                    <a:pt x="960" y="10154"/>
                  </a:cubicBezTo>
                  <a:cubicBezTo>
                    <a:pt x="610" y="10614"/>
                    <a:pt x="416" y="11079"/>
                    <a:pt x="310" y="11455"/>
                  </a:cubicBezTo>
                  <a:cubicBezTo>
                    <a:pt x="1" y="12546"/>
                    <a:pt x="196" y="13734"/>
                    <a:pt x="830" y="14670"/>
                  </a:cubicBezTo>
                  <a:cubicBezTo>
                    <a:pt x="615" y="15307"/>
                    <a:pt x="562" y="16007"/>
                    <a:pt x="714" y="16709"/>
                  </a:cubicBezTo>
                  <a:lnTo>
                    <a:pt x="1254" y="19223"/>
                  </a:lnTo>
                  <a:cubicBezTo>
                    <a:pt x="1207" y="19829"/>
                    <a:pt x="1286" y="20435"/>
                    <a:pt x="1487" y="21008"/>
                  </a:cubicBezTo>
                  <a:cubicBezTo>
                    <a:pt x="1321" y="21389"/>
                    <a:pt x="1220" y="21793"/>
                    <a:pt x="1185" y="22204"/>
                  </a:cubicBezTo>
                  <a:cubicBezTo>
                    <a:pt x="809" y="23207"/>
                    <a:pt x="865" y="24334"/>
                    <a:pt x="1370" y="25317"/>
                  </a:cubicBezTo>
                  <a:cubicBezTo>
                    <a:pt x="1402" y="25379"/>
                    <a:pt x="1436" y="25441"/>
                    <a:pt x="1471" y="25500"/>
                  </a:cubicBezTo>
                  <a:cubicBezTo>
                    <a:pt x="1391" y="25820"/>
                    <a:pt x="1349" y="26154"/>
                    <a:pt x="1348" y="26496"/>
                  </a:cubicBezTo>
                  <a:cubicBezTo>
                    <a:pt x="1341" y="28373"/>
                    <a:pt x="2553" y="29974"/>
                    <a:pt x="4238" y="30549"/>
                  </a:cubicBezTo>
                  <a:lnTo>
                    <a:pt x="4305" y="33164"/>
                  </a:lnTo>
                  <a:cubicBezTo>
                    <a:pt x="3783" y="33582"/>
                    <a:pt x="3372" y="34137"/>
                    <a:pt x="3127" y="34778"/>
                  </a:cubicBezTo>
                  <a:cubicBezTo>
                    <a:pt x="2609" y="35441"/>
                    <a:pt x="2316" y="36272"/>
                    <a:pt x="2309" y="37118"/>
                  </a:cubicBezTo>
                  <a:cubicBezTo>
                    <a:pt x="2307" y="37361"/>
                    <a:pt x="2328" y="37598"/>
                    <a:pt x="2369" y="37831"/>
                  </a:cubicBezTo>
                  <a:cubicBezTo>
                    <a:pt x="2352" y="38240"/>
                    <a:pt x="2397" y="38658"/>
                    <a:pt x="2500" y="39071"/>
                  </a:cubicBezTo>
                  <a:cubicBezTo>
                    <a:pt x="2730" y="39973"/>
                    <a:pt x="3256" y="40777"/>
                    <a:pt x="3987" y="41337"/>
                  </a:cubicBezTo>
                  <a:cubicBezTo>
                    <a:pt x="4356" y="41619"/>
                    <a:pt x="4764" y="41832"/>
                    <a:pt x="5197" y="41975"/>
                  </a:cubicBezTo>
                  <a:cubicBezTo>
                    <a:pt x="5649" y="42250"/>
                    <a:pt x="6160" y="42439"/>
                    <a:pt x="6708" y="42525"/>
                  </a:cubicBezTo>
                  <a:lnTo>
                    <a:pt x="6734" y="42529"/>
                  </a:lnTo>
                  <a:cubicBezTo>
                    <a:pt x="6932" y="42559"/>
                    <a:pt x="7132" y="42573"/>
                    <a:pt x="7331" y="42573"/>
                  </a:cubicBezTo>
                  <a:cubicBezTo>
                    <a:pt x="7340" y="42573"/>
                    <a:pt x="7348" y="42573"/>
                    <a:pt x="7356" y="42573"/>
                  </a:cubicBezTo>
                  <a:cubicBezTo>
                    <a:pt x="8285" y="42573"/>
                    <a:pt x="8804" y="42574"/>
                    <a:pt x="9732" y="42887"/>
                  </a:cubicBezTo>
                  <a:cubicBezTo>
                    <a:pt x="10271" y="43068"/>
                    <a:pt x="10839" y="43159"/>
                    <a:pt x="11408" y="43159"/>
                  </a:cubicBezTo>
                  <a:cubicBezTo>
                    <a:pt x="11788" y="43159"/>
                    <a:pt x="12167" y="43118"/>
                    <a:pt x="12538" y="43037"/>
                  </a:cubicBezTo>
                  <a:cubicBezTo>
                    <a:pt x="12849" y="42968"/>
                    <a:pt x="13154" y="42873"/>
                    <a:pt x="13471" y="42841"/>
                  </a:cubicBezTo>
                  <a:cubicBezTo>
                    <a:pt x="13563" y="42831"/>
                    <a:pt x="13655" y="42828"/>
                    <a:pt x="13747" y="42828"/>
                  </a:cubicBezTo>
                  <a:cubicBezTo>
                    <a:pt x="14022" y="42828"/>
                    <a:pt x="14298" y="42861"/>
                    <a:pt x="14572" y="42880"/>
                  </a:cubicBezTo>
                  <a:cubicBezTo>
                    <a:pt x="14764" y="42893"/>
                    <a:pt x="14955" y="42899"/>
                    <a:pt x="15147" y="42899"/>
                  </a:cubicBezTo>
                  <a:cubicBezTo>
                    <a:pt x="16543" y="42899"/>
                    <a:pt x="17931" y="42576"/>
                    <a:pt x="19303" y="42286"/>
                  </a:cubicBezTo>
                  <a:cubicBezTo>
                    <a:pt x="19548" y="42234"/>
                    <a:pt x="19800" y="42183"/>
                    <a:pt x="20049" y="42183"/>
                  </a:cubicBezTo>
                  <a:cubicBezTo>
                    <a:pt x="20143" y="42183"/>
                    <a:pt x="20237" y="42191"/>
                    <a:pt x="20330" y="42208"/>
                  </a:cubicBezTo>
                  <a:cubicBezTo>
                    <a:pt x="20820" y="42296"/>
                    <a:pt x="21114" y="42779"/>
                    <a:pt x="21541" y="43020"/>
                  </a:cubicBezTo>
                  <a:cubicBezTo>
                    <a:pt x="22063" y="43312"/>
                    <a:pt x="22701" y="43444"/>
                    <a:pt x="23296" y="43444"/>
                  </a:cubicBezTo>
                  <a:cubicBezTo>
                    <a:pt x="23360" y="43444"/>
                    <a:pt x="23424" y="43442"/>
                    <a:pt x="23487" y="43438"/>
                  </a:cubicBezTo>
                  <a:lnTo>
                    <a:pt x="23494" y="43438"/>
                  </a:lnTo>
                  <a:cubicBezTo>
                    <a:pt x="24553" y="43384"/>
                    <a:pt x="25527" y="42902"/>
                    <a:pt x="26223" y="42098"/>
                  </a:cubicBezTo>
                  <a:cubicBezTo>
                    <a:pt x="26531" y="42169"/>
                    <a:pt x="26851" y="42208"/>
                    <a:pt x="27177" y="42212"/>
                  </a:cubicBezTo>
                  <a:lnTo>
                    <a:pt x="27304" y="42212"/>
                  </a:lnTo>
                  <a:cubicBezTo>
                    <a:pt x="27659" y="42212"/>
                    <a:pt x="27986" y="42187"/>
                    <a:pt x="28290" y="42141"/>
                  </a:cubicBezTo>
                  <a:cubicBezTo>
                    <a:pt x="28488" y="42167"/>
                    <a:pt x="28689" y="42181"/>
                    <a:pt x="28892" y="42181"/>
                  </a:cubicBezTo>
                  <a:cubicBezTo>
                    <a:pt x="30858" y="42181"/>
                    <a:pt x="32804" y="40858"/>
                    <a:pt x="33623" y="38967"/>
                  </a:cubicBezTo>
                  <a:cubicBezTo>
                    <a:pt x="33730" y="38721"/>
                    <a:pt x="33814" y="38470"/>
                    <a:pt x="33877" y="38219"/>
                  </a:cubicBezTo>
                  <a:cubicBezTo>
                    <a:pt x="35517" y="37779"/>
                    <a:pt x="36729" y="36280"/>
                    <a:pt x="36729" y="34503"/>
                  </a:cubicBezTo>
                  <a:cubicBezTo>
                    <a:pt x="36729" y="34334"/>
                    <a:pt x="36718" y="34169"/>
                    <a:pt x="36697" y="34005"/>
                  </a:cubicBezTo>
                  <a:cubicBezTo>
                    <a:pt x="37187" y="33537"/>
                    <a:pt x="37538" y="32962"/>
                    <a:pt x="37727" y="32328"/>
                  </a:cubicBezTo>
                  <a:cubicBezTo>
                    <a:pt x="37935" y="31844"/>
                    <a:pt x="38040" y="31318"/>
                    <a:pt x="38033" y="30776"/>
                  </a:cubicBezTo>
                  <a:cubicBezTo>
                    <a:pt x="38030" y="30619"/>
                    <a:pt x="38020" y="30462"/>
                    <a:pt x="37999" y="30308"/>
                  </a:cubicBezTo>
                  <a:cubicBezTo>
                    <a:pt x="37965" y="29611"/>
                    <a:pt x="37742" y="28912"/>
                    <a:pt x="37314" y="28299"/>
                  </a:cubicBezTo>
                  <a:lnTo>
                    <a:pt x="37312" y="28293"/>
                  </a:lnTo>
                  <a:cubicBezTo>
                    <a:pt x="36885" y="27683"/>
                    <a:pt x="36297" y="27220"/>
                    <a:pt x="35628" y="26943"/>
                  </a:cubicBezTo>
                  <a:cubicBezTo>
                    <a:pt x="35551" y="26897"/>
                    <a:pt x="35474" y="26855"/>
                    <a:pt x="35395" y="26814"/>
                  </a:cubicBezTo>
                  <a:cubicBezTo>
                    <a:pt x="35998" y="26083"/>
                    <a:pt x="36363" y="25149"/>
                    <a:pt x="36367" y="24131"/>
                  </a:cubicBezTo>
                  <a:cubicBezTo>
                    <a:pt x="36372" y="23494"/>
                    <a:pt x="36234" y="22878"/>
                    <a:pt x="35973" y="22316"/>
                  </a:cubicBezTo>
                  <a:cubicBezTo>
                    <a:pt x="36899" y="21600"/>
                    <a:pt x="37459" y="20487"/>
                    <a:pt x="37474" y="19313"/>
                  </a:cubicBezTo>
                  <a:cubicBezTo>
                    <a:pt x="37481" y="18862"/>
                    <a:pt x="37411" y="18266"/>
                    <a:pt x="37122" y="17635"/>
                  </a:cubicBezTo>
                  <a:cubicBezTo>
                    <a:pt x="37096" y="17462"/>
                    <a:pt x="37058" y="17292"/>
                    <a:pt x="37009" y="17127"/>
                  </a:cubicBezTo>
                  <a:cubicBezTo>
                    <a:pt x="37453" y="16340"/>
                    <a:pt x="37619" y="15404"/>
                    <a:pt x="37445" y="14496"/>
                  </a:cubicBezTo>
                  <a:lnTo>
                    <a:pt x="37441" y="14481"/>
                  </a:lnTo>
                  <a:cubicBezTo>
                    <a:pt x="37355" y="14045"/>
                    <a:pt x="37195" y="13632"/>
                    <a:pt x="36972" y="13259"/>
                  </a:cubicBezTo>
                  <a:cubicBezTo>
                    <a:pt x="37038" y="13138"/>
                    <a:pt x="37097" y="13013"/>
                    <a:pt x="37153" y="12886"/>
                  </a:cubicBezTo>
                  <a:cubicBezTo>
                    <a:pt x="37898" y="11167"/>
                    <a:pt x="37582" y="9270"/>
                    <a:pt x="36331" y="7935"/>
                  </a:cubicBezTo>
                  <a:cubicBezTo>
                    <a:pt x="36219" y="7815"/>
                    <a:pt x="36102" y="7703"/>
                    <a:pt x="35982" y="7598"/>
                  </a:cubicBezTo>
                  <a:cubicBezTo>
                    <a:pt x="35902" y="7479"/>
                    <a:pt x="35813" y="7361"/>
                    <a:pt x="35722" y="7249"/>
                  </a:cubicBezTo>
                  <a:cubicBezTo>
                    <a:pt x="36156" y="6586"/>
                    <a:pt x="36410" y="5795"/>
                    <a:pt x="36414" y="4946"/>
                  </a:cubicBezTo>
                  <a:cubicBezTo>
                    <a:pt x="36417" y="4204"/>
                    <a:pt x="36231" y="3490"/>
                    <a:pt x="35881" y="2859"/>
                  </a:cubicBezTo>
                  <a:lnTo>
                    <a:pt x="34691" y="1503"/>
                  </a:lnTo>
                  <a:cubicBezTo>
                    <a:pt x="33719" y="779"/>
                    <a:pt x="32410" y="697"/>
                    <a:pt x="31242" y="488"/>
                  </a:cubicBezTo>
                  <a:cubicBezTo>
                    <a:pt x="30875" y="423"/>
                    <a:pt x="30506" y="357"/>
                    <a:pt x="30133" y="336"/>
                  </a:cubicBezTo>
                  <a:cubicBezTo>
                    <a:pt x="30044" y="331"/>
                    <a:pt x="29955" y="328"/>
                    <a:pt x="29865" y="328"/>
                  </a:cubicBezTo>
                  <a:cubicBezTo>
                    <a:pt x="28948" y="328"/>
                    <a:pt x="28031" y="603"/>
                    <a:pt x="27266" y="1108"/>
                  </a:cubicBezTo>
                  <a:cubicBezTo>
                    <a:pt x="27174" y="1168"/>
                    <a:pt x="27077" y="1235"/>
                    <a:pt x="26965" y="1245"/>
                  </a:cubicBezTo>
                  <a:cubicBezTo>
                    <a:pt x="26952" y="1247"/>
                    <a:pt x="26940" y="1247"/>
                    <a:pt x="26928" y="1247"/>
                  </a:cubicBezTo>
                  <a:cubicBezTo>
                    <a:pt x="26852" y="1247"/>
                    <a:pt x="26778" y="1223"/>
                    <a:pt x="26705" y="1200"/>
                  </a:cubicBezTo>
                  <a:cubicBezTo>
                    <a:pt x="25924" y="949"/>
                    <a:pt x="24871" y="518"/>
                    <a:pt x="24051" y="518"/>
                  </a:cubicBezTo>
                  <a:cubicBezTo>
                    <a:pt x="23190" y="271"/>
                    <a:pt x="22310" y="1"/>
                    <a:pt x="2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0711;p73"/>
            <p:cNvSpPr/>
            <p:nvPr/>
          </p:nvSpPr>
          <p:spPr>
            <a:xfrm>
              <a:off x="4233692" y="1967137"/>
              <a:ext cx="53079" cy="49581"/>
            </a:xfrm>
            <a:custGeom>
              <a:avLst/>
              <a:gdLst/>
              <a:ahLst/>
              <a:cxnLst/>
              <a:rect l="l" t="t" r="r" b="b"/>
              <a:pathLst>
                <a:path w="2246" h="2098" extrusionOk="0">
                  <a:moveTo>
                    <a:pt x="1507" y="150"/>
                  </a:moveTo>
                  <a:cubicBezTo>
                    <a:pt x="1518" y="244"/>
                    <a:pt x="1530" y="441"/>
                    <a:pt x="1533" y="672"/>
                  </a:cubicBezTo>
                  <a:cubicBezTo>
                    <a:pt x="1388" y="606"/>
                    <a:pt x="1229" y="539"/>
                    <a:pt x="1075" y="477"/>
                  </a:cubicBezTo>
                  <a:cubicBezTo>
                    <a:pt x="1346" y="236"/>
                    <a:pt x="1461" y="167"/>
                    <a:pt x="1507" y="150"/>
                  </a:cubicBezTo>
                  <a:close/>
                  <a:moveTo>
                    <a:pt x="375" y="397"/>
                  </a:moveTo>
                  <a:lnTo>
                    <a:pt x="375" y="397"/>
                  </a:lnTo>
                  <a:cubicBezTo>
                    <a:pt x="462" y="410"/>
                    <a:pt x="619" y="456"/>
                    <a:pt x="814" y="529"/>
                  </a:cubicBezTo>
                  <a:cubicBezTo>
                    <a:pt x="737" y="602"/>
                    <a:pt x="653" y="683"/>
                    <a:pt x="564" y="769"/>
                  </a:cubicBezTo>
                  <a:cubicBezTo>
                    <a:pt x="421" y="540"/>
                    <a:pt x="385" y="439"/>
                    <a:pt x="375" y="397"/>
                  </a:cubicBezTo>
                  <a:close/>
                  <a:moveTo>
                    <a:pt x="1676" y="894"/>
                  </a:moveTo>
                  <a:cubicBezTo>
                    <a:pt x="1944" y="1027"/>
                    <a:pt x="2045" y="1104"/>
                    <a:pt x="2084" y="1139"/>
                  </a:cubicBezTo>
                  <a:cubicBezTo>
                    <a:pt x="2029" y="1160"/>
                    <a:pt x="1904" y="1193"/>
                    <a:pt x="1671" y="1232"/>
                  </a:cubicBezTo>
                  <a:cubicBezTo>
                    <a:pt x="1673" y="1123"/>
                    <a:pt x="1676" y="1009"/>
                    <a:pt x="1676" y="894"/>
                  </a:cubicBezTo>
                  <a:close/>
                  <a:moveTo>
                    <a:pt x="961" y="581"/>
                  </a:moveTo>
                  <a:cubicBezTo>
                    <a:pt x="1154" y="654"/>
                    <a:pt x="1356" y="741"/>
                    <a:pt x="1534" y="825"/>
                  </a:cubicBezTo>
                  <a:cubicBezTo>
                    <a:pt x="1537" y="972"/>
                    <a:pt x="1534" y="1118"/>
                    <a:pt x="1531" y="1253"/>
                  </a:cubicBezTo>
                  <a:cubicBezTo>
                    <a:pt x="1350" y="1281"/>
                    <a:pt x="1151" y="1305"/>
                    <a:pt x="957" y="1323"/>
                  </a:cubicBezTo>
                  <a:cubicBezTo>
                    <a:pt x="841" y="1170"/>
                    <a:pt x="733" y="1022"/>
                    <a:pt x="644" y="888"/>
                  </a:cubicBezTo>
                  <a:cubicBezTo>
                    <a:pt x="758" y="775"/>
                    <a:pt x="865" y="672"/>
                    <a:pt x="961" y="581"/>
                  </a:cubicBezTo>
                  <a:close/>
                  <a:moveTo>
                    <a:pt x="543" y="988"/>
                  </a:moveTo>
                  <a:cubicBezTo>
                    <a:pt x="618" y="1096"/>
                    <a:pt x="702" y="1215"/>
                    <a:pt x="793" y="1337"/>
                  </a:cubicBezTo>
                  <a:cubicBezTo>
                    <a:pt x="620" y="1351"/>
                    <a:pt x="467" y="1356"/>
                    <a:pt x="355" y="1356"/>
                  </a:cubicBezTo>
                  <a:cubicBezTo>
                    <a:pt x="280" y="1356"/>
                    <a:pt x="223" y="1354"/>
                    <a:pt x="190" y="1350"/>
                  </a:cubicBezTo>
                  <a:cubicBezTo>
                    <a:pt x="260" y="1275"/>
                    <a:pt x="389" y="1141"/>
                    <a:pt x="543" y="988"/>
                  </a:cubicBezTo>
                  <a:close/>
                  <a:moveTo>
                    <a:pt x="1525" y="1395"/>
                  </a:moveTo>
                  <a:lnTo>
                    <a:pt x="1525" y="1395"/>
                  </a:lnTo>
                  <a:cubicBezTo>
                    <a:pt x="1511" y="1729"/>
                    <a:pt x="1488" y="1870"/>
                    <a:pt x="1472" y="1932"/>
                  </a:cubicBezTo>
                  <a:cubicBezTo>
                    <a:pt x="1402" y="1866"/>
                    <a:pt x="1256" y="1703"/>
                    <a:pt x="1058" y="1452"/>
                  </a:cubicBezTo>
                  <a:cubicBezTo>
                    <a:pt x="1215" y="1437"/>
                    <a:pt x="1377" y="1416"/>
                    <a:pt x="1525" y="1395"/>
                  </a:cubicBezTo>
                  <a:close/>
                  <a:moveTo>
                    <a:pt x="1530" y="0"/>
                  </a:moveTo>
                  <a:cubicBezTo>
                    <a:pt x="1458" y="0"/>
                    <a:pt x="1332" y="49"/>
                    <a:pt x="928" y="418"/>
                  </a:cubicBezTo>
                  <a:cubicBezTo>
                    <a:pt x="758" y="355"/>
                    <a:pt x="494" y="263"/>
                    <a:pt x="364" y="251"/>
                  </a:cubicBezTo>
                  <a:lnTo>
                    <a:pt x="350" y="251"/>
                  </a:lnTo>
                  <a:cubicBezTo>
                    <a:pt x="303" y="251"/>
                    <a:pt x="267" y="272"/>
                    <a:pt x="247" y="309"/>
                  </a:cubicBezTo>
                  <a:cubicBezTo>
                    <a:pt x="214" y="372"/>
                    <a:pt x="218" y="484"/>
                    <a:pt x="463" y="867"/>
                  </a:cubicBezTo>
                  <a:cubicBezTo>
                    <a:pt x="224" y="1109"/>
                    <a:pt x="31" y="1311"/>
                    <a:pt x="24" y="1319"/>
                  </a:cubicBezTo>
                  <a:cubicBezTo>
                    <a:pt x="3" y="1350"/>
                    <a:pt x="0" y="1386"/>
                    <a:pt x="16" y="1416"/>
                  </a:cubicBezTo>
                  <a:cubicBezTo>
                    <a:pt x="43" y="1466"/>
                    <a:pt x="107" y="1497"/>
                    <a:pt x="358" y="1497"/>
                  </a:cubicBezTo>
                  <a:cubicBezTo>
                    <a:pt x="499" y="1497"/>
                    <a:pt x="682" y="1487"/>
                    <a:pt x="893" y="1469"/>
                  </a:cubicBezTo>
                  <a:cubicBezTo>
                    <a:pt x="1006" y="1616"/>
                    <a:pt x="1356" y="2056"/>
                    <a:pt x="1461" y="2093"/>
                  </a:cubicBezTo>
                  <a:cubicBezTo>
                    <a:pt x="1468" y="2096"/>
                    <a:pt x="1482" y="2098"/>
                    <a:pt x="1489" y="2098"/>
                  </a:cubicBezTo>
                  <a:cubicBezTo>
                    <a:pt x="1573" y="2098"/>
                    <a:pt x="1641" y="2044"/>
                    <a:pt x="1664" y="1368"/>
                  </a:cubicBezTo>
                  <a:cubicBezTo>
                    <a:pt x="2122" y="1294"/>
                    <a:pt x="2183" y="1242"/>
                    <a:pt x="2205" y="1225"/>
                  </a:cubicBezTo>
                  <a:cubicBezTo>
                    <a:pt x="2231" y="1203"/>
                    <a:pt x="2245" y="1170"/>
                    <a:pt x="2240" y="1135"/>
                  </a:cubicBezTo>
                  <a:cubicBezTo>
                    <a:pt x="2233" y="1092"/>
                    <a:pt x="2220" y="999"/>
                    <a:pt x="1671" y="734"/>
                  </a:cubicBezTo>
                  <a:cubicBezTo>
                    <a:pt x="1669" y="487"/>
                    <a:pt x="1657" y="199"/>
                    <a:pt x="1636" y="89"/>
                  </a:cubicBezTo>
                  <a:cubicBezTo>
                    <a:pt x="1627" y="34"/>
                    <a:pt x="1586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0712;p73"/>
            <p:cNvSpPr/>
            <p:nvPr/>
          </p:nvSpPr>
          <p:spPr>
            <a:xfrm>
              <a:off x="4866208" y="1868732"/>
              <a:ext cx="52464" cy="49652"/>
            </a:xfrm>
            <a:custGeom>
              <a:avLst/>
              <a:gdLst/>
              <a:ahLst/>
              <a:cxnLst/>
              <a:rect l="l" t="t" r="r" b="b"/>
              <a:pathLst>
                <a:path w="2220" h="2101" extrusionOk="0">
                  <a:moveTo>
                    <a:pt x="1764" y="257"/>
                  </a:moveTo>
                  <a:cubicBezTo>
                    <a:pt x="1747" y="316"/>
                    <a:pt x="1702" y="436"/>
                    <a:pt x="1598" y="647"/>
                  </a:cubicBezTo>
                  <a:cubicBezTo>
                    <a:pt x="1512" y="582"/>
                    <a:pt x="1421" y="514"/>
                    <a:pt x="1326" y="446"/>
                  </a:cubicBezTo>
                  <a:cubicBezTo>
                    <a:pt x="1585" y="309"/>
                    <a:pt x="1709" y="268"/>
                    <a:pt x="1764" y="257"/>
                  </a:cubicBezTo>
                  <a:close/>
                  <a:moveTo>
                    <a:pt x="623" y="150"/>
                  </a:moveTo>
                  <a:lnTo>
                    <a:pt x="623" y="150"/>
                  </a:lnTo>
                  <a:cubicBezTo>
                    <a:pt x="707" y="197"/>
                    <a:pt x="873" y="302"/>
                    <a:pt x="1064" y="431"/>
                  </a:cubicBezTo>
                  <a:cubicBezTo>
                    <a:pt x="923" y="512"/>
                    <a:pt x="777" y="601"/>
                    <a:pt x="638" y="690"/>
                  </a:cubicBezTo>
                  <a:cubicBezTo>
                    <a:pt x="601" y="331"/>
                    <a:pt x="610" y="198"/>
                    <a:pt x="623" y="150"/>
                  </a:cubicBezTo>
                  <a:close/>
                  <a:moveTo>
                    <a:pt x="1647" y="859"/>
                  </a:moveTo>
                  <a:cubicBezTo>
                    <a:pt x="1910" y="1064"/>
                    <a:pt x="2013" y="1167"/>
                    <a:pt x="2053" y="1215"/>
                  </a:cubicBezTo>
                  <a:cubicBezTo>
                    <a:pt x="1957" y="1235"/>
                    <a:pt x="1743" y="1259"/>
                    <a:pt x="1423" y="1273"/>
                  </a:cubicBezTo>
                  <a:cubicBezTo>
                    <a:pt x="1501" y="1134"/>
                    <a:pt x="1578" y="992"/>
                    <a:pt x="1647" y="859"/>
                  </a:cubicBezTo>
                  <a:close/>
                  <a:moveTo>
                    <a:pt x="530" y="935"/>
                  </a:moveTo>
                  <a:cubicBezTo>
                    <a:pt x="544" y="1040"/>
                    <a:pt x="561" y="1153"/>
                    <a:pt x="581" y="1277"/>
                  </a:cubicBezTo>
                  <a:cubicBezTo>
                    <a:pt x="313" y="1260"/>
                    <a:pt x="208" y="1232"/>
                    <a:pt x="168" y="1215"/>
                  </a:cubicBezTo>
                  <a:cubicBezTo>
                    <a:pt x="229" y="1152"/>
                    <a:pt x="358" y="1052"/>
                    <a:pt x="530" y="935"/>
                  </a:cubicBezTo>
                  <a:close/>
                  <a:moveTo>
                    <a:pt x="1191" y="521"/>
                  </a:moveTo>
                  <a:cubicBezTo>
                    <a:pt x="1310" y="605"/>
                    <a:pt x="1428" y="690"/>
                    <a:pt x="1536" y="773"/>
                  </a:cubicBezTo>
                  <a:cubicBezTo>
                    <a:pt x="1455" y="935"/>
                    <a:pt x="1357" y="1111"/>
                    <a:pt x="1260" y="1280"/>
                  </a:cubicBezTo>
                  <a:cubicBezTo>
                    <a:pt x="1158" y="1283"/>
                    <a:pt x="1055" y="1285"/>
                    <a:pt x="954" y="1285"/>
                  </a:cubicBezTo>
                  <a:cubicBezTo>
                    <a:pt x="875" y="1285"/>
                    <a:pt x="798" y="1284"/>
                    <a:pt x="723" y="1281"/>
                  </a:cubicBezTo>
                  <a:cubicBezTo>
                    <a:pt x="697" y="1124"/>
                    <a:pt x="676" y="977"/>
                    <a:pt x="659" y="845"/>
                  </a:cubicBezTo>
                  <a:cubicBezTo>
                    <a:pt x="832" y="731"/>
                    <a:pt x="1020" y="617"/>
                    <a:pt x="1191" y="521"/>
                  </a:cubicBezTo>
                  <a:close/>
                  <a:moveTo>
                    <a:pt x="1176" y="1421"/>
                  </a:moveTo>
                  <a:lnTo>
                    <a:pt x="1176" y="1421"/>
                  </a:lnTo>
                  <a:cubicBezTo>
                    <a:pt x="1006" y="1706"/>
                    <a:pt x="895" y="1853"/>
                    <a:pt x="835" y="1919"/>
                  </a:cubicBezTo>
                  <a:cubicBezTo>
                    <a:pt x="817" y="1820"/>
                    <a:pt x="782" y="1636"/>
                    <a:pt x="746" y="1421"/>
                  </a:cubicBezTo>
                  <a:lnTo>
                    <a:pt x="746" y="1421"/>
                  </a:lnTo>
                  <a:cubicBezTo>
                    <a:pt x="814" y="1423"/>
                    <a:pt x="885" y="1425"/>
                    <a:pt x="957" y="1425"/>
                  </a:cubicBezTo>
                  <a:cubicBezTo>
                    <a:pt x="1029" y="1425"/>
                    <a:pt x="1103" y="1423"/>
                    <a:pt x="1176" y="1421"/>
                  </a:cubicBezTo>
                  <a:close/>
                  <a:moveTo>
                    <a:pt x="607" y="0"/>
                  </a:moveTo>
                  <a:cubicBezTo>
                    <a:pt x="577" y="0"/>
                    <a:pt x="548" y="13"/>
                    <a:pt x="526" y="37"/>
                  </a:cubicBezTo>
                  <a:cubicBezTo>
                    <a:pt x="481" y="89"/>
                    <a:pt x="442" y="219"/>
                    <a:pt x="509" y="779"/>
                  </a:cubicBezTo>
                  <a:cubicBezTo>
                    <a:pt x="361" y="880"/>
                    <a:pt x="132" y="1041"/>
                    <a:pt x="46" y="1141"/>
                  </a:cubicBezTo>
                  <a:cubicBezTo>
                    <a:pt x="0" y="1195"/>
                    <a:pt x="14" y="1245"/>
                    <a:pt x="24" y="1264"/>
                  </a:cubicBezTo>
                  <a:cubicBezTo>
                    <a:pt x="53" y="1330"/>
                    <a:pt x="145" y="1393"/>
                    <a:pt x="603" y="1417"/>
                  </a:cubicBezTo>
                  <a:cubicBezTo>
                    <a:pt x="659" y="1751"/>
                    <a:pt x="713" y="2025"/>
                    <a:pt x="716" y="2036"/>
                  </a:cubicBezTo>
                  <a:cubicBezTo>
                    <a:pt x="730" y="2077"/>
                    <a:pt x="762" y="2100"/>
                    <a:pt x="803" y="2100"/>
                  </a:cubicBezTo>
                  <a:cubicBezTo>
                    <a:pt x="846" y="2100"/>
                    <a:pt x="937" y="2100"/>
                    <a:pt x="1340" y="1416"/>
                  </a:cubicBezTo>
                  <a:cubicBezTo>
                    <a:pt x="1526" y="1410"/>
                    <a:pt x="2088" y="1383"/>
                    <a:pt x="2179" y="1319"/>
                  </a:cubicBezTo>
                  <a:cubicBezTo>
                    <a:pt x="2201" y="1301"/>
                    <a:pt x="2215" y="1277"/>
                    <a:pt x="2215" y="1246"/>
                  </a:cubicBezTo>
                  <a:cubicBezTo>
                    <a:pt x="2217" y="1203"/>
                    <a:pt x="2220" y="1125"/>
                    <a:pt x="1712" y="733"/>
                  </a:cubicBezTo>
                  <a:cubicBezTo>
                    <a:pt x="1918" y="317"/>
                    <a:pt x="1911" y="236"/>
                    <a:pt x="1908" y="211"/>
                  </a:cubicBezTo>
                  <a:cubicBezTo>
                    <a:pt x="1905" y="166"/>
                    <a:pt x="1872" y="115"/>
                    <a:pt x="1792" y="115"/>
                  </a:cubicBezTo>
                  <a:cubicBezTo>
                    <a:pt x="1691" y="115"/>
                    <a:pt x="1493" y="197"/>
                    <a:pt x="1198" y="358"/>
                  </a:cubicBezTo>
                  <a:cubicBezTo>
                    <a:pt x="995" y="215"/>
                    <a:pt x="755" y="56"/>
                    <a:pt x="652" y="10"/>
                  </a:cubicBezTo>
                  <a:cubicBezTo>
                    <a:pt x="638" y="3"/>
                    <a:pt x="622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0713;p73"/>
            <p:cNvSpPr/>
            <p:nvPr/>
          </p:nvSpPr>
          <p:spPr>
            <a:xfrm>
              <a:off x="4215425" y="1719093"/>
              <a:ext cx="37032" cy="37198"/>
            </a:xfrm>
            <a:custGeom>
              <a:avLst/>
              <a:gdLst/>
              <a:ahLst/>
              <a:cxnLst/>
              <a:rect l="l" t="t" r="r" b="b"/>
              <a:pathLst>
                <a:path w="1567" h="1574" extrusionOk="0">
                  <a:moveTo>
                    <a:pt x="837" y="203"/>
                  </a:moveTo>
                  <a:cubicBezTo>
                    <a:pt x="856" y="269"/>
                    <a:pt x="879" y="360"/>
                    <a:pt x="893" y="419"/>
                  </a:cubicBezTo>
                  <a:cubicBezTo>
                    <a:pt x="931" y="574"/>
                    <a:pt x="942" y="612"/>
                    <a:pt x="959" y="636"/>
                  </a:cubicBezTo>
                  <a:cubicBezTo>
                    <a:pt x="980" y="661"/>
                    <a:pt x="1008" y="674"/>
                    <a:pt x="1162" y="729"/>
                  </a:cubicBezTo>
                  <a:cubicBezTo>
                    <a:pt x="1215" y="748"/>
                    <a:pt x="1300" y="778"/>
                    <a:pt x="1361" y="804"/>
                  </a:cubicBezTo>
                  <a:cubicBezTo>
                    <a:pt x="1273" y="842"/>
                    <a:pt x="1133" y="897"/>
                    <a:pt x="1008" y="941"/>
                  </a:cubicBezTo>
                  <a:cubicBezTo>
                    <a:pt x="991" y="948"/>
                    <a:pt x="975" y="962"/>
                    <a:pt x="968" y="980"/>
                  </a:cubicBezTo>
                  <a:cubicBezTo>
                    <a:pt x="905" y="1123"/>
                    <a:pt x="828" y="1284"/>
                    <a:pt x="776" y="1375"/>
                  </a:cubicBezTo>
                  <a:cubicBezTo>
                    <a:pt x="741" y="1277"/>
                    <a:pt x="692" y="1106"/>
                    <a:pt x="656" y="955"/>
                  </a:cubicBezTo>
                  <a:cubicBezTo>
                    <a:pt x="650" y="927"/>
                    <a:pt x="628" y="907"/>
                    <a:pt x="601" y="903"/>
                  </a:cubicBezTo>
                  <a:cubicBezTo>
                    <a:pt x="456" y="876"/>
                    <a:pt x="288" y="837"/>
                    <a:pt x="197" y="811"/>
                  </a:cubicBezTo>
                  <a:cubicBezTo>
                    <a:pt x="292" y="757"/>
                    <a:pt x="475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0" y="290"/>
                    <a:pt x="837" y="203"/>
                  </a:cubicBezTo>
                  <a:close/>
                  <a:moveTo>
                    <a:pt x="853" y="1"/>
                  </a:moveTo>
                  <a:cubicBezTo>
                    <a:pt x="811" y="1"/>
                    <a:pt x="747" y="1"/>
                    <a:pt x="559" y="492"/>
                  </a:cubicBezTo>
                  <a:cubicBezTo>
                    <a:pt x="35" y="702"/>
                    <a:pt x="16" y="771"/>
                    <a:pt x="7" y="800"/>
                  </a:cubicBezTo>
                  <a:cubicBezTo>
                    <a:pt x="0" y="821"/>
                    <a:pt x="7" y="854"/>
                    <a:pt x="19" y="870"/>
                  </a:cubicBezTo>
                  <a:cubicBezTo>
                    <a:pt x="33" y="889"/>
                    <a:pt x="72" y="942"/>
                    <a:pt x="531" y="1030"/>
                  </a:cubicBezTo>
                  <a:cubicBezTo>
                    <a:pt x="668" y="1572"/>
                    <a:pt x="717" y="1572"/>
                    <a:pt x="768" y="1572"/>
                  </a:cubicBezTo>
                  <a:cubicBezTo>
                    <a:pt x="768" y="1572"/>
                    <a:pt x="769" y="1572"/>
                    <a:pt x="772" y="1573"/>
                  </a:cubicBezTo>
                  <a:cubicBezTo>
                    <a:pt x="811" y="1570"/>
                    <a:pt x="859" y="1568"/>
                    <a:pt x="1082" y="1064"/>
                  </a:cubicBezTo>
                  <a:cubicBezTo>
                    <a:pt x="1218" y="1015"/>
                    <a:pt x="1479" y="918"/>
                    <a:pt x="1534" y="869"/>
                  </a:cubicBezTo>
                  <a:cubicBezTo>
                    <a:pt x="1554" y="854"/>
                    <a:pt x="1566" y="818"/>
                    <a:pt x="1561" y="793"/>
                  </a:cubicBezTo>
                  <a:cubicBezTo>
                    <a:pt x="1548" y="729"/>
                    <a:pt x="1479" y="695"/>
                    <a:pt x="1210" y="598"/>
                  </a:cubicBezTo>
                  <a:cubicBezTo>
                    <a:pt x="1159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19" y="34"/>
                  </a:cubicBezTo>
                  <a:cubicBezTo>
                    <a:pt x="907" y="16"/>
                    <a:pt x="877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714;p73"/>
            <p:cNvSpPr/>
            <p:nvPr/>
          </p:nvSpPr>
          <p:spPr>
            <a:xfrm>
              <a:off x="4654677" y="2343267"/>
              <a:ext cx="37079" cy="37245"/>
            </a:xfrm>
            <a:custGeom>
              <a:avLst/>
              <a:gdLst/>
              <a:ahLst/>
              <a:cxnLst/>
              <a:rect l="l" t="t" r="r" b="b"/>
              <a:pathLst>
                <a:path w="1569" h="1576" extrusionOk="0">
                  <a:moveTo>
                    <a:pt x="833" y="202"/>
                  </a:moveTo>
                  <a:cubicBezTo>
                    <a:pt x="853" y="267"/>
                    <a:pt x="876" y="359"/>
                    <a:pt x="890" y="416"/>
                  </a:cubicBezTo>
                  <a:cubicBezTo>
                    <a:pt x="929" y="573"/>
                    <a:pt x="939" y="611"/>
                    <a:pt x="957" y="634"/>
                  </a:cubicBezTo>
                  <a:cubicBezTo>
                    <a:pt x="978" y="660"/>
                    <a:pt x="1006" y="673"/>
                    <a:pt x="1160" y="728"/>
                  </a:cubicBezTo>
                  <a:cubicBezTo>
                    <a:pt x="1214" y="747"/>
                    <a:pt x="1298" y="777"/>
                    <a:pt x="1360" y="803"/>
                  </a:cubicBezTo>
                  <a:cubicBezTo>
                    <a:pt x="1273" y="841"/>
                    <a:pt x="1132" y="896"/>
                    <a:pt x="1007" y="940"/>
                  </a:cubicBezTo>
                  <a:cubicBezTo>
                    <a:pt x="989" y="947"/>
                    <a:pt x="974" y="961"/>
                    <a:pt x="967" y="979"/>
                  </a:cubicBezTo>
                  <a:cubicBezTo>
                    <a:pt x="905" y="1122"/>
                    <a:pt x="828" y="1283"/>
                    <a:pt x="777" y="1374"/>
                  </a:cubicBezTo>
                  <a:cubicBezTo>
                    <a:pt x="742" y="1276"/>
                    <a:pt x="693" y="1105"/>
                    <a:pt x="657" y="954"/>
                  </a:cubicBezTo>
                  <a:cubicBezTo>
                    <a:pt x="651" y="925"/>
                    <a:pt x="629" y="906"/>
                    <a:pt x="602" y="902"/>
                  </a:cubicBezTo>
                  <a:cubicBezTo>
                    <a:pt x="456" y="875"/>
                    <a:pt x="288" y="836"/>
                    <a:pt x="196" y="810"/>
                  </a:cubicBezTo>
                  <a:cubicBezTo>
                    <a:pt x="293" y="757"/>
                    <a:pt x="476" y="674"/>
                    <a:pt x="636" y="608"/>
                  </a:cubicBezTo>
                  <a:cubicBezTo>
                    <a:pt x="652" y="601"/>
                    <a:pt x="666" y="585"/>
                    <a:pt x="673" y="568"/>
                  </a:cubicBezTo>
                  <a:cubicBezTo>
                    <a:pt x="725" y="436"/>
                    <a:pt x="789" y="289"/>
                    <a:pt x="833" y="202"/>
                  </a:cubicBezTo>
                  <a:close/>
                  <a:moveTo>
                    <a:pt x="854" y="1"/>
                  </a:moveTo>
                  <a:cubicBezTo>
                    <a:pt x="812" y="1"/>
                    <a:pt x="748" y="1"/>
                    <a:pt x="560" y="492"/>
                  </a:cubicBezTo>
                  <a:cubicBezTo>
                    <a:pt x="35" y="702"/>
                    <a:pt x="17" y="771"/>
                    <a:pt x="7" y="801"/>
                  </a:cubicBezTo>
                  <a:cubicBezTo>
                    <a:pt x="0" y="822"/>
                    <a:pt x="7" y="854"/>
                    <a:pt x="20" y="871"/>
                  </a:cubicBezTo>
                  <a:cubicBezTo>
                    <a:pt x="34" y="889"/>
                    <a:pt x="73" y="944"/>
                    <a:pt x="532" y="1031"/>
                  </a:cubicBezTo>
                  <a:cubicBezTo>
                    <a:pt x="669" y="1572"/>
                    <a:pt x="718" y="1572"/>
                    <a:pt x="769" y="1572"/>
                  </a:cubicBezTo>
                  <a:cubicBezTo>
                    <a:pt x="769" y="1572"/>
                    <a:pt x="770" y="1572"/>
                    <a:pt x="775" y="1575"/>
                  </a:cubicBezTo>
                  <a:cubicBezTo>
                    <a:pt x="814" y="1571"/>
                    <a:pt x="861" y="1569"/>
                    <a:pt x="1085" y="1064"/>
                  </a:cubicBezTo>
                  <a:cubicBezTo>
                    <a:pt x="1221" y="1015"/>
                    <a:pt x="1483" y="918"/>
                    <a:pt x="1536" y="869"/>
                  </a:cubicBezTo>
                  <a:cubicBezTo>
                    <a:pt x="1556" y="854"/>
                    <a:pt x="1569" y="819"/>
                    <a:pt x="1563" y="794"/>
                  </a:cubicBezTo>
                  <a:cubicBezTo>
                    <a:pt x="1549" y="729"/>
                    <a:pt x="1480" y="695"/>
                    <a:pt x="1211" y="600"/>
                  </a:cubicBezTo>
                  <a:cubicBezTo>
                    <a:pt x="1160" y="580"/>
                    <a:pt x="1100" y="559"/>
                    <a:pt x="1072" y="547"/>
                  </a:cubicBezTo>
                  <a:cubicBezTo>
                    <a:pt x="1062" y="516"/>
                    <a:pt x="1044" y="446"/>
                    <a:pt x="1030" y="385"/>
                  </a:cubicBezTo>
                  <a:cubicBezTo>
                    <a:pt x="985" y="197"/>
                    <a:pt x="953" y="81"/>
                    <a:pt x="919" y="35"/>
                  </a:cubicBezTo>
                  <a:cubicBezTo>
                    <a:pt x="908" y="18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715;p73"/>
            <p:cNvSpPr/>
            <p:nvPr/>
          </p:nvSpPr>
          <p:spPr>
            <a:xfrm>
              <a:off x="4882538" y="1783751"/>
              <a:ext cx="37056" cy="37198"/>
            </a:xfrm>
            <a:custGeom>
              <a:avLst/>
              <a:gdLst/>
              <a:ahLst/>
              <a:cxnLst/>
              <a:rect l="l" t="t" r="r" b="b"/>
              <a:pathLst>
                <a:path w="1568" h="1574" extrusionOk="0">
                  <a:moveTo>
                    <a:pt x="837" y="202"/>
                  </a:moveTo>
                  <a:cubicBezTo>
                    <a:pt x="857" y="268"/>
                    <a:pt x="879" y="359"/>
                    <a:pt x="893" y="418"/>
                  </a:cubicBezTo>
                  <a:cubicBezTo>
                    <a:pt x="932" y="574"/>
                    <a:pt x="942" y="612"/>
                    <a:pt x="960" y="636"/>
                  </a:cubicBezTo>
                  <a:cubicBezTo>
                    <a:pt x="981" y="661"/>
                    <a:pt x="1009" y="674"/>
                    <a:pt x="1164" y="728"/>
                  </a:cubicBezTo>
                  <a:cubicBezTo>
                    <a:pt x="1216" y="748"/>
                    <a:pt x="1300" y="778"/>
                    <a:pt x="1362" y="804"/>
                  </a:cubicBezTo>
                  <a:cubicBezTo>
                    <a:pt x="1273" y="842"/>
                    <a:pt x="1133" y="897"/>
                    <a:pt x="1008" y="940"/>
                  </a:cubicBezTo>
                  <a:cubicBezTo>
                    <a:pt x="991" y="947"/>
                    <a:pt x="976" y="961"/>
                    <a:pt x="969" y="980"/>
                  </a:cubicBezTo>
                  <a:cubicBezTo>
                    <a:pt x="906" y="1123"/>
                    <a:pt x="828" y="1284"/>
                    <a:pt x="778" y="1375"/>
                  </a:cubicBezTo>
                  <a:cubicBezTo>
                    <a:pt x="743" y="1277"/>
                    <a:pt x="694" y="1106"/>
                    <a:pt x="656" y="954"/>
                  </a:cubicBezTo>
                  <a:cubicBezTo>
                    <a:pt x="652" y="926"/>
                    <a:pt x="628" y="907"/>
                    <a:pt x="603" y="902"/>
                  </a:cubicBezTo>
                  <a:cubicBezTo>
                    <a:pt x="457" y="876"/>
                    <a:pt x="288" y="837"/>
                    <a:pt x="197" y="811"/>
                  </a:cubicBezTo>
                  <a:cubicBezTo>
                    <a:pt x="294" y="757"/>
                    <a:pt x="478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2" y="289"/>
                    <a:pt x="837" y="202"/>
                  </a:cubicBezTo>
                  <a:close/>
                  <a:moveTo>
                    <a:pt x="854" y="0"/>
                  </a:moveTo>
                  <a:cubicBezTo>
                    <a:pt x="812" y="0"/>
                    <a:pt x="747" y="0"/>
                    <a:pt x="559" y="491"/>
                  </a:cubicBezTo>
                  <a:cubicBezTo>
                    <a:pt x="36" y="702"/>
                    <a:pt x="16" y="771"/>
                    <a:pt x="8" y="800"/>
                  </a:cubicBezTo>
                  <a:cubicBezTo>
                    <a:pt x="1" y="821"/>
                    <a:pt x="8" y="853"/>
                    <a:pt x="20" y="870"/>
                  </a:cubicBezTo>
                  <a:cubicBezTo>
                    <a:pt x="34" y="888"/>
                    <a:pt x="72" y="942"/>
                    <a:pt x="532" y="1030"/>
                  </a:cubicBezTo>
                  <a:cubicBezTo>
                    <a:pt x="669" y="1572"/>
                    <a:pt x="718" y="1572"/>
                    <a:pt x="768" y="1572"/>
                  </a:cubicBezTo>
                  <a:cubicBezTo>
                    <a:pt x="768" y="1572"/>
                    <a:pt x="771" y="1572"/>
                    <a:pt x="772" y="1573"/>
                  </a:cubicBezTo>
                  <a:cubicBezTo>
                    <a:pt x="814" y="1570"/>
                    <a:pt x="861" y="1569"/>
                    <a:pt x="1084" y="1064"/>
                  </a:cubicBezTo>
                  <a:cubicBezTo>
                    <a:pt x="1221" y="1015"/>
                    <a:pt x="1482" y="918"/>
                    <a:pt x="1537" y="869"/>
                  </a:cubicBezTo>
                  <a:cubicBezTo>
                    <a:pt x="1555" y="853"/>
                    <a:pt x="1568" y="818"/>
                    <a:pt x="1562" y="793"/>
                  </a:cubicBezTo>
                  <a:cubicBezTo>
                    <a:pt x="1548" y="728"/>
                    <a:pt x="1481" y="695"/>
                    <a:pt x="1210" y="598"/>
                  </a:cubicBezTo>
                  <a:cubicBezTo>
                    <a:pt x="1160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20" y="34"/>
                  </a:cubicBezTo>
                  <a:cubicBezTo>
                    <a:pt x="907" y="16"/>
                    <a:pt x="878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0716;p73"/>
            <p:cNvSpPr/>
            <p:nvPr/>
          </p:nvSpPr>
          <p:spPr>
            <a:xfrm>
              <a:off x="4416015" y="1915146"/>
              <a:ext cx="22805" cy="22805"/>
            </a:xfrm>
            <a:custGeom>
              <a:avLst/>
              <a:gdLst/>
              <a:ahLst/>
              <a:cxnLst/>
              <a:rect l="l" t="t" r="r" b="b"/>
              <a:pathLst>
                <a:path w="965" h="965" extrusionOk="0">
                  <a:moveTo>
                    <a:pt x="484" y="138"/>
                  </a:moveTo>
                  <a:cubicBezTo>
                    <a:pt x="576" y="138"/>
                    <a:pt x="661" y="176"/>
                    <a:pt x="727" y="240"/>
                  </a:cubicBezTo>
                  <a:cubicBezTo>
                    <a:pt x="793" y="305"/>
                    <a:pt x="828" y="390"/>
                    <a:pt x="828" y="482"/>
                  </a:cubicBezTo>
                  <a:cubicBezTo>
                    <a:pt x="825" y="671"/>
                    <a:pt x="671" y="824"/>
                    <a:pt x="484" y="824"/>
                  </a:cubicBezTo>
                  <a:lnTo>
                    <a:pt x="484" y="894"/>
                  </a:lnTo>
                  <a:lnTo>
                    <a:pt x="482" y="824"/>
                  </a:lnTo>
                  <a:cubicBezTo>
                    <a:pt x="292" y="824"/>
                    <a:pt x="141" y="670"/>
                    <a:pt x="141" y="480"/>
                  </a:cubicBezTo>
                  <a:cubicBezTo>
                    <a:pt x="141" y="291"/>
                    <a:pt x="295" y="138"/>
                    <a:pt x="484" y="138"/>
                  </a:cubicBezTo>
                  <a:close/>
                  <a:moveTo>
                    <a:pt x="482" y="0"/>
                  </a:moveTo>
                  <a:cubicBezTo>
                    <a:pt x="218" y="0"/>
                    <a:pt x="2" y="215"/>
                    <a:pt x="0" y="480"/>
                  </a:cubicBezTo>
                  <a:cubicBezTo>
                    <a:pt x="0" y="745"/>
                    <a:pt x="214" y="963"/>
                    <a:pt x="480" y="964"/>
                  </a:cubicBezTo>
                  <a:lnTo>
                    <a:pt x="482" y="964"/>
                  </a:lnTo>
                  <a:cubicBezTo>
                    <a:pt x="747" y="964"/>
                    <a:pt x="964" y="748"/>
                    <a:pt x="964" y="484"/>
                  </a:cubicBezTo>
                  <a:cubicBezTo>
                    <a:pt x="964" y="354"/>
                    <a:pt x="915" y="233"/>
                    <a:pt x="824" y="142"/>
                  </a:cubicBezTo>
                  <a:cubicBezTo>
                    <a:pt x="734" y="51"/>
                    <a:pt x="61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717;p73"/>
            <p:cNvSpPr/>
            <p:nvPr/>
          </p:nvSpPr>
          <p:spPr>
            <a:xfrm>
              <a:off x="4243382" y="2058239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1"/>
                  </a:moveTo>
                  <a:cubicBezTo>
                    <a:pt x="575" y="141"/>
                    <a:pt x="662" y="176"/>
                    <a:pt x="728" y="242"/>
                  </a:cubicBezTo>
                  <a:cubicBezTo>
                    <a:pt x="793" y="308"/>
                    <a:pt x="828" y="393"/>
                    <a:pt x="828" y="485"/>
                  </a:cubicBezTo>
                  <a:cubicBezTo>
                    <a:pt x="826" y="674"/>
                    <a:pt x="672" y="827"/>
                    <a:pt x="484" y="827"/>
                  </a:cubicBezTo>
                  <a:lnTo>
                    <a:pt x="484" y="897"/>
                  </a:lnTo>
                  <a:lnTo>
                    <a:pt x="483" y="827"/>
                  </a:lnTo>
                  <a:cubicBezTo>
                    <a:pt x="293" y="827"/>
                    <a:pt x="140" y="673"/>
                    <a:pt x="140" y="483"/>
                  </a:cubicBezTo>
                  <a:cubicBezTo>
                    <a:pt x="140" y="294"/>
                    <a:pt x="295" y="141"/>
                    <a:pt x="484" y="141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0"/>
                  </a:cubicBezTo>
                  <a:cubicBezTo>
                    <a:pt x="0" y="746"/>
                    <a:pt x="215" y="963"/>
                    <a:pt x="481" y="964"/>
                  </a:cubicBezTo>
                  <a:lnTo>
                    <a:pt x="483" y="964"/>
                  </a:lnTo>
                  <a:cubicBezTo>
                    <a:pt x="748" y="964"/>
                    <a:pt x="965" y="750"/>
                    <a:pt x="965" y="485"/>
                  </a:cubicBezTo>
                  <a:cubicBezTo>
                    <a:pt x="965" y="354"/>
                    <a:pt x="916" y="233"/>
                    <a:pt x="825" y="142"/>
                  </a:cubicBezTo>
                  <a:cubicBezTo>
                    <a:pt x="735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718;p73"/>
            <p:cNvSpPr/>
            <p:nvPr/>
          </p:nvSpPr>
          <p:spPr>
            <a:xfrm>
              <a:off x="4869612" y="2001451"/>
              <a:ext cx="22805" cy="22829"/>
            </a:xfrm>
            <a:custGeom>
              <a:avLst/>
              <a:gdLst/>
              <a:ahLst/>
              <a:cxnLst/>
              <a:rect l="l" t="t" r="r" b="b"/>
              <a:pathLst>
                <a:path w="965" h="966" extrusionOk="0">
                  <a:moveTo>
                    <a:pt x="483" y="139"/>
                  </a:moveTo>
                  <a:cubicBezTo>
                    <a:pt x="576" y="139"/>
                    <a:pt x="661" y="176"/>
                    <a:pt x="726" y="242"/>
                  </a:cubicBezTo>
                  <a:cubicBezTo>
                    <a:pt x="792" y="306"/>
                    <a:pt x="827" y="392"/>
                    <a:pt x="827" y="483"/>
                  </a:cubicBezTo>
                  <a:cubicBezTo>
                    <a:pt x="824" y="672"/>
                    <a:pt x="670" y="825"/>
                    <a:pt x="483" y="825"/>
                  </a:cubicBezTo>
                  <a:lnTo>
                    <a:pt x="483" y="895"/>
                  </a:lnTo>
                  <a:lnTo>
                    <a:pt x="480" y="825"/>
                  </a:lnTo>
                  <a:cubicBezTo>
                    <a:pt x="291" y="825"/>
                    <a:pt x="139" y="671"/>
                    <a:pt x="139" y="481"/>
                  </a:cubicBezTo>
                  <a:cubicBezTo>
                    <a:pt x="139" y="292"/>
                    <a:pt x="294" y="139"/>
                    <a:pt x="483" y="139"/>
                  </a:cubicBezTo>
                  <a:close/>
                  <a:moveTo>
                    <a:pt x="483" y="0"/>
                  </a:moveTo>
                  <a:cubicBezTo>
                    <a:pt x="218" y="0"/>
                    <a:pt x="2" y="216"/>
                    <a:pt x="1" y="481"/>
                  </a:cubicBezTo>
                  <a:cubicBezTo>
                    <a:pt x="1" y="747"/>
                    <a:pt x="214" y="964"/>
                    <a:pt x="480" y="966"/>
                  </a:cubicBezTo>
                  <a:lnTo>
                    <a:pt x="483" y="966"/>
                  </a:lnTo>
                  <a:cubicBezTo>
                    <a:pt x="747" y="966"/>
                    <a:pt x="963" y="749"/>
                    <a:pt x="964" y="484"/>
                  </a:cubicBezTo>
                  <a:cubicBezTo>
                    <a:pt x="964" y="355"/>
                    <a:pt x="915" y="235"/>
                    <a:pt x="824" y="143"/>
                  </a:cubicBezTo>
                  <a:cubicBezTo>
                    <a:pt x="736" y="52"/>
                    <a:pt x="61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0719;p73"/>
            <p:cNvSpPr/>
            <p:nvPr/>
          </p:nvSpPr>
          <p:spPr>
            <a:xfrm>
              <a:off x="4870675" y="1548138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0"/>
                  </a:moveTo>
                  <a:cubicBezTo>
                    <a:pt x="576" y="140"/>
                    <a:pt x="663" y="176"/>
                    <a:pt x="729" y="241"/>
                  </a:cubicBezTo>
                  <a:cubicBezTo>
                    <a:pt x="793" y="305"/>
                    <a:pt x="828" y="392"/>
                    <a:pt x="828" y="483"/>
                  </a:cubicBezTo>
                  <a:cubicBezTo>
                    <a:pt x="827" y="673"/>
                    <a:pt x="672" y="824"/>
                    <a:pt x="484" y="824"/>
                  </a:cubicBezTo>
                  <a:lnTo>
                    <a:pt x="484" y="895"/>
                  </a:lnTo>
                  <a:lnTo>
                    <a:pt x="483" y="824"/>
                  </a:lnTo>
                  <a:cubicBezTo>
                    <a:pt x="294" y="824"/>
                    <a:pt x="141" y="670"/>
                    <a:pt x="141" y="481"/>
                  </a:cubicBezTo>
                  <a:cubicBezTo>
                    <a:pt x="141" y="291"/>
                    <a:pt x="295" y="140"/>
                    <a:pt x="484" y="140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1"/>
                  </a:cubicBezTo>
                  <a:cubicBezTo>
                    <a:pt x="0" y="746"/>
                    <a:pt x="215" y="963"/>
                    <a:pt x="482" y="965"/>
                  </a:cubicBezTo>
                  <a:lnTo>
                    <a:pt x="483" y="965"/>
                  </a:lnTo>
                  <a:cubicBezTo>
                    <a:pt x="748" y="965"/>
                    <a:pt x="966" y="750"/>
                    <a:pt x="966" y="485"/>
                  </a:cubicBezTo>
                  <a:cubicBezTo>
                    <a:pt x="966" y="354"/>
                    <a:pt x="917" y="234"/>
                    <a:pt x="825" y="143"/>
                  </a:cubicBezTo>
                  <a:cubicBezTo>
                    <a:pt x="736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720;p73"/>
            <p:cNvSpPr/>
            <p:nvPr/>
          </p:nvSpPr>
          <p:spPr>
            <a:xfrm>
              <a:off x="4437000" y="1734478"/>
              <a:ext cx="33275" cy="26539"/>
            </a:xfrm>
            <a:custGeom>
              <a:avLst/>
              <a:gdLst/>
              <a:ahLst/>
              <a:cxnLst/>
              <a:rect l="l" t="t" r="r" b="b"/>
              <a:pathLst>
                <a:path w="1408" h="1123" extrusionOk="0">
                  <a:moveTo>
                    <a:pt x="969" y="1"/>
                  </a:moveTo>
                  <a:lnTo>
                    <a:pt x="1" y="545"/>
                  </a:lnTo>
                  <a:cubicBezTo>
                    <a:pt x="1" y="545"/>
                    <a:pt x="299" y="1027"/>
                    <a:pt x="419" y="1105"/>
                  </a:cubicBezTo>
                  <a:cubicBezTo>
                    <a:pt x="438" y="1117"/>
                    <a:pt x="467" y="1123"/>
                    <a:pt x="502" y="1123"/>
                  </a:cubicBezTo>
                  <a:cubicBezTo>
                    <a:pt x="686" y="1123"/>
                    <a:pt x="1048" y="971"/>
                    <a:pt x="1213" y="788"/>
                  </a:cubicBezTo>
                  <a:cubicBezTo>
                    <a:pt x="1408" y="56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721;p73"/>
            <p:cNvSpPr/>
            <p:nvPr/>
          </p:nvSpPr>
          <p:spPr>
            <a:xfrm>
              <a:off x="4435110" y="1732823"/>
              <a:ext cx="37198" cy="29871"/>
            </a:xfrm>
            <a:custGeom>
              <a:avLst/>
              <a:gdLst/>
              <a:ahLst/>
              <a:cxnLst/>
              <a:rect l="l" t="t" r="r" b="b"/>
              <a:pathLst>
                <a:path w="1574" h="1264" extrusionOk="0">
                  <a:moveTo>
                    <a:pt x="1049" y="0"/>
                  </a:moveTo>
                  <a:cubicBezTo>
                    <a:pt x="1034" y="0"/>
                    <a:pt x="1019" y="5"/>
                    <a:pt x="1006" y="14"/>
                  </a:cubicBezTo>
                  <a:cubicBezTo>
                    <a:pt x="977" y="38"/>
                    <a:pt x="971" y="82"/>
                    <a:pt x="995" y="113"/>
                  </a:cubicBezTo>
                  <a:cubicBezTo>
                    <a:pt x="1126" y="282"/>
                    <a:pt x="1361" y="677"/>
                    <a:pt x="1242" y="810"/>
                  </a:cubicBezTo>
                  <a:cubicBezTo>
                    <a:pt x="1079" y="992"/>
                    <a:pt x="720" y="1124"/>
                    <a:pt x="582" y="1124"/>
                  </a:cubicBezTo>
                  <a:cubicBezTo>
                    <a:pt x="561" y="1124"/>
                    <a:pt x="546" y="1122"/>
                    <a:pt x="536" y="1116"/>
                  </a:cubicBezTo>
                  <a:cubicBezTo>
                    <a:pt x="459" y="1067"/>
                    <a:pt x="253" y="759"/>
                    <a:pt x="141" y="578"/>
                  </a:cubicBezTo>
                  <a:cubicBezTo>
                    <a:pt x="127" y="557"/>
                    <a:pt x="104" y="545"/>
                    <a:pt x="81" y="545"/>
                  </a:cubicBezTo>
                  <a:cubicBezTo>
                    <a:pt x="68" y="545"/>
                    <a:pt x="56" y="549"/>
                    <a:pt x="44" y="556"/>
                  </a:cubicBezTo>
                  <a:cubicBezTo>
                    <a:pt x="10" y="577"/>
                    <a:pt x="1" y="619"/>
                    <a:pt x="22" y="653"/>
                  </a:cubicBezTo>
                  <a:cubicBezTo>
                    <a:pt x="73" y="734"/>
                    <a:pt x="336" y="1152"/>
                    <a:pt x="462" y="1232"/>
                  </a:cubicBezTo>
                  <a:cubicBezTo>
                    <a:pt x="493" y="1255"/>
                    <a:pt x="535" y="1263"/>
                    <a:pt x="586" y="1263"/>
                  </a:cubicBezTo>
                  <a:cubicBezTo>
                    <a:pt x="810" y="1263"/>
                    <a:pt x="1185" y="1083"/>
                    <a:pt x="1346" y="904"/>
                  </a:cubicBezTo>
                  <a:cubicBezTo>
                    <a:pt x="1573" y="647"/>
                    <a:pt x="1154" y="89"/>
                    <a:pt x="1105" y="27"/>
                  </a:cubicBezTo>
                  <a:cubicBezTo>
                    <a:pt x="1091" y="9"/>
                    <a:pt x="1070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722;p73"/>
            <p:cNvSpPr/>
            <p:nvPr/>
          </p:nvSpPr>
          <p:spPr>
            <a:xfrm>
              <a:off x="4329072" y="1614001"/>
              <a:ext cx="151012" cy="126836"/>
            </a:xfrm>
            <a:custGeom>
              <a:avLst/>
              <a:gdLst/>
              <a:ahLst/>
              <a:cxnLst/>
              <a:rect l="l" t="t" r="r" b="b"/>
              <a:pathLst>
                <a:path w="6390" h="5367" extrusionOk="0">
                  <a:moveTo>
                    <a:pt x="3746" y="0"/>
                  </a:moveTo>
                  <a:cubicBezTo>
                    <a:pt x="2867" y="0"/>
                    <a:pt x="1919" y="447"/>
                    <a:pt x="1325" y="1646"/>
                  </a:cubicBezTo>
                  <a:cubicBezTo>
                    <a:pt x="1" y="4314"/>
                    <a:pt x="3141" y="4372"/>
                    <a:pt x="3141" y="4372"/>
                  </a:cubicBezTo>
                  <a:cubicBezTo>
                    <a:pt x="3141" y="4372"/>
                    <a:pt x="3759" y="5347"/>
                    <a:pt x="3978" y="5366"/>
                  </a:cubicBezTo>
                  <a:cubicBezTo>
                    <a:pt x="3981" y="5367"/>
                    <a:pt x="3983" y="5367"/>
                    <a:pt x="3986" y="5367"/>
                  </a:cubicBezTo>
                  <a:cubicBezTo>
                    <a:pt x="4223" y="5367"/>
                    <a:pt x="5427" y="4468"/>
                    <a:pt x="5663" y="4269"/>
                  </a:cubicBezTo>
                  <a:cubicBezTo>
                    <a:pt x="5903" y="4067"/>
                    <a:pt x="5345" y="3600"/>
                    <a:pt x="5262" y="3261"/>
                  </a:cubicBezTo>
                  <a:cubicBezTo>
                    <a:pt x="5181" y="2920"/>
                    <a:pt x="6390" y="2225"/>
                    <a:pt x="5759" y="1044"/>
                  </a:cubicBezTo>
                  <a:cubicBezTo>
                    <a:pt x="5442" y="451"/>
                    <a:pt x="4629" y="0"/>
                    <a:pt x="3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0723;p73"/>
            <p:cNvSpPr/>
            <p:nvPr/>
          </p:nvSpPr>
          <p:spPr>
            <a:xfrm>
              <a:off x="4398882" y="1670553"/>
              <a:ext cx="51542" cy="58538"/>
            </a:xfrm>
            <a:custGeom>
              <a:avLst/>
              <a:gdLst/>
              <a:ahLst/>
              <a:cxnLst/>
              <a:rect l="l" t="t" r="r" b="b"/>
              <a:pathLst>
                <a:path w="2181" h="2477" extrusionOk="0">
                  <a:moveTo>
                    <a:pt x="1360" y="473"/>
                  </a:moveTo>
                  <a:lnTo>
                    <a:pt x="1360" y="473"/>
                  </a:lnTo>
                  <a:cubicBezTo>
                    <a:pt x="1512" y="671"/>
                    <a:pt x="1576" y="861"/>
                    <a:pt x="1574" y="936"/>
                  </a:cubicBezTo>
                  <a:cubicBezTo>
                    <a:pt x="1562" y="927"/>
                    <a:pt x="1543" y="913"/>
                    <a:pt x="1520" y="889"/>
                  </a:cubicBezTo>
                  <a:cubicBezTo>
                    <a:pt x="1417" y="785"/>
                    <a:pt x="1365" y="622"/>
                    <a:pt x="1360" y="473"/>
                  </a:cubicBezTo>
                  <a:close/>
                  <a:moveTo>
                    <a:pt x="779" y="941"/>
                  </a:moveTo>
                  <a:lnTo>
                    <a:pt x="779" y="941"/>
                  </a:lnTo>
                  <a:cubicBezTo>
                    <a:pt x="847" y="1011"/>
                    <a:pt x="894" y="1081"/>
                    <a:pt x="911" y="1127"/>
                  </a:cubicBezTo>
                  <a:cubicBezTo>
                    <a:pt x="911" y="1127"/>
                    <a:pt x="909" y="1126"/>
                    <a:pt x="908" y="1126"/>
                  </a:cubicBezTo>
                  <a:cubicBezTo>
                    <a:pt x="853" y="1102"/>
                    <a:pt x="810" y="1036"/>
                    <a:pt x="779" y="941"/>
                  </a:cubicBezTo>
                  <a:close/>
                  <a:moveTo>
                    <a:pt x="1524" y="1"/>
                  </a:moveTo>
                  <a:cubicBezTo>
                    <a:pt x="1440" y="1"/>
                    <a:pt x="1366" y="39"/>
                    <a:pt x="1310" y="116"/>
                  </a:cubicBezTo>
                  <a:cubicBezTo>
                    <a:pt x="1298" y="134"/>
                    <a:pt x="1287" y="154"/>
                    <a:pt x="1275" y="176"/>
                  </a:cubicBezTo>
                  <a:cubicBezTo>
                    <a:pt x="1253" y="158"/>
                    <a:pt x="1232" y="139"/>
                    <a:pt x="1209" y="120"/>
                  </a:cubicBezTo>
                  <a:cubicBezTo>
                    <a:pt x="1114" y="42"/>
                    <a:pt x="1032" y="17"/>
                    <a:pt x="966" y="17"/>
                  </a:cubicBezTo>
                  <a:cubicBezTo>
                    <a:pt x="921" y="17"/>
                    <a:pt x="884" y="28"/>
                    <a:pt x="855" y="43"/>
                  </a:cubicBezTo>
                  <a:cubicBezTo>
                    <a:pt x="683" y="127"/>
                    <a:pt x="606" y="399"/>
                    <a:pt x="602" y="649"/>
                  </a:cubicBezTo>
                  <a:cubicBezTo>
                    <a:pt x="531" y="618"/>
                    <a:pt x="460" y="603"/>
                    <a:pt x="390" y="603"/>
                  </a:cubicBezTo>
                  <a:cubicBezTo>
                    <a:pt x="293" y="603"/>
                    <a:pt x="199" y="634"/>
                    <a:pt x="115" y="695"/>
                  </a:cubicBezTo>
                  <a:cubicBezTo>
                    <a:pt x="41" y="748"/>
                    <a:pt x="3" y="824"/>
                    <a:pt x="3" y="915"/>
                  </a:cubicBezTo>
                  <a:cubicBezTo>
                    <a:pt x="0" y="1418"/>
                    <a:pt x="1238" y="2358"/>
                    <a:pt x="1378" y="2463"/>
                  </a:cubicBezTo>
                  <a:cubicBezTo>
                    <a:pt x="1389" y="2473"/>
                    <a:pt x="1406" y="2477"/>
                    <a:pt x="1420" y="2477"/>
                  </a:cubicBezTo>
                  <a:cubicBezTo>
                    <a:pt x="1441" y="2477"/>
                    <a:pt x="1462" y="2468"/>
                    <a:pt x="1480" y="2454"/>
                  </a:cubicBezTo>
                  <a:cubicBezTo>
                    <a:pt x="1503" y="2424"/>
                    <a:pt x="1498" y="2379"/>
                    <a:pt x="1466" y="2356"/>
                  </a:cubicBezTo>
                  <a:cubicBezTo>
                    <a:pt x="1099" y="2081"/>
                    <a:pt x="146" y="1287"/>
                    <a:pt x="147" y="920"/>
                  </a:cubicBezTo>
                  <a:cubicBezTo>
                    <a:pt x="147" y="873"/>
                    <a:pt x="166" y="840"/>
                    <a:pt x="202" y="812"/>
                  </a:cubicBezTo>
                  <a:cubicBezTo>
                    <a:pt x="262" y="767"/>
                    <a:pt x="327" y="745"/>
                    <a:pt x="396" y="745"/>
                  </a:cubicBezTo>
                  <a:cubicBezTo>
                    <a:pt x="463" y="745"/>
                    <a:pt x="534" y="766"/>
                    <a:pt x="609" y="807"/>
                  </a:cubicBezTo>
                  <a:cubicBezTo>
                    <a:pt x="610" y="810"/>
                    <a:pt x="612" y="810"/>
                    <a:pt x="615" y="812"/>
                  </a:cubicBezTo>
                  <a:cubicBezTo>
                    <a:pt x="640" y="1039"/>
                    <a:pt x="727" y="1200"/>
                    <a:pt x="856" y="1256"/>
                  </a:cubicBezTo>
                  <a:cubicBezTo>
                    <a:pt x="894" y="1272"/>
                    <a:pt x="926" y="1278"/>
                    <a:pt x="951" y="1278"/>
                  </a:cubicBezTo>
                  <a:cubicBezTo>
                    <a:pt x="1004" y="1278"/>
                    <a:pt x="1032" y="1252"/>
                    <a:pt x="1045" y="1232"/>
                  </a:cubicBezTo>
                  <a:cubicBezTo>
                    <a:pt x="1120" y="1120"/>
                    <a:pt x="954" y="915"/>
                    <a:pt x="857" y="821"/>
                  </a:cubicBezTo>
                  <a:cubicBezTo>
                    <a:pt x="821" y="789"/>
                    <a:pt x="784" y="757"/>
                    <a:pt x="748" y="730"/>
                  </a:cubicBezTo>
                  <a:cubicBezTo>
                    <a:pt x="745" y="720"/>
                    <a:pt x="745" y="708"/>
                    <a:pt x="745" y="698"/>
                  </a:cubicBezTo>
                  <a:cubicBezTo>
                    <a:pt x="741" y="450"/>
                    <a:pt x="815" y="224"/>
                    <a:pt x="920" y="172"/>
                  </a:cubicBezTo>
                  <a:cubicBezTo>
                    <a:pt x="936" y="164"/>
                    <a:pt x="953" y="160"/>
                    <a:pt x="971" y="160"/>
                  </a:cubicBezTo>
                  <a:cubicBezTo>
                    <a:pt x="1015" y="160"/>
                    <a:pt x="1067" y="184"/>
                    <a:pt x="1124" y="231"/>
                  </a:cubicBezTo>
                  <a:cubicBezTo>
                    <a:pt x="1165" y="263"/>
                    <a:pt x="1201" y="295"/>
                    <a:pt x="1235" y="329"/>
                  </a:cubicBezTo>
                  <a:cubicBezTo>
                    <a:pt x="1201" y="544"/>
                    <a:pt x="1260" y="820"/>
                    <a:pt x="1424" y="988"/>
                  </a:cubicBezTo>
                  <a:cubicBezTo>
                    <a:pt x="1491" y="1057"/>
                    <a:pt x="1548" y="1090"/>
                    <a:pt x="1599" y="1090"/>
                  </a:cubicBezTo>
                  <a:cubicBezTo>
                    <a:pt x="1610" y="1090"/>
                    <a:pt x="1621" y="1088"/>
                    <a:pt x="1632" y="1085"/>
                  </a:cubicBezTo>
                  <a:cubicBezTo>
                    <a:pt x="1672" y="1072"/>
                    <a:pt x="1702" y="1037"/>
                    <a:pt x="1712" y="987"/>
                  </a:cubicBezTo>
                  <a:cubicBezTo>
                    <a:pt x="1738" y="854"/>
                    <a:pt x="1635" y="555"/>
                    <a:pt x="1386" y="285"/>
                  </a:cubicBezTo>
                  <a:cubicBezTo>
                    <a:pt x="1395" y="252"/>
                    <a:pt x="1409" y="222"/>
                    <a:pt x="1427" y="200"/>
                  </a:cubicBezTo>
                  <a:cubicBezTo>
                    <a:pt x="1447" y="172"/>
                    <a:pt x="1476" y="142"/>
                    <a:pt x="1528" y="142"/>
                  </a:cubicBezTo>
                  <a:cubicBezTo>
                    <a:pt x="1553" y="142"/>
                    <a:pt x="1584" y="149"/>
                    <a:pt x="1622" y="168"/>
                  </a:cubicBezTo>
                  <a:cubicBezTo>
                    <a:pt x="1884" y="295"/>
                    <a:pt x="2018" y="1390"/>
                    <a:pt x="2040" y="2049"/>
                  </a:cubicBezTo>
                  <a:cubicBezTo>
                    <a:pt x="2041" y="2088"/>
                    <a:pt x="2074" y="2115"/>
                    <a:pt x="2112" y="2116"/>
                  </a:cubicBezTo>
                  <a:cubicBezTo>
                    <a:pt x="2151" y="2115"/>
                    <a:pt x="2180" y="2083"/>
                    <a:pt x="2179" y="2045"/>
                  </a:cubicBezTo>
                  <a:cubicBezTo>
                    <a:pt x="2172" y="1860"/>
                    <a:pt x="2105" y="250"/>
                    <a:pt x="1682" y="41"/>
                  </a:cubicBezTo>
                  <a:cubicBezTo>
                    <a:pt x="1627" y="14"/>
                    <a:pt x="1573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0724;p73"/>
            <p:cNvSpPr/>
            <p:nvPr/>
          </p:nvSpPr>
          <p:spPr>
            <a:xfrm>
              <a:off x="4412376" y="1706024"/>
              <a:ext cx="63831" cy="46154"/>
            </a:xfrm>
            <a:custGeom>
              <a:avLst/>
              <a:gdLst/>
              <a:ahLst/>
              <a:cxnLst/>
              <a:rect l="l" t="t" r="r" b="b"/>
              <a:pathLst>
                <a:path w="2701" h="1953" extrusionOk="0">
                  <a:moveTo>
                    <a:pt x="2031" y="1"/>
                  </a:moveTo>
                  <a:cubicBezTo>
                    <a:pt x="1837" y="1"/>
                    <a:pt x="84" y="1033"/>
                    <a:pt x="84" y="1033"/>
                  </a:cubicBezTo>
                  <a:cubicBezTo>
                    <a:pt x="0" y="1174"/>
                    <a:pt x="479" y="1886"/>
                    <a:pt x="627" y="1949"/>
                  </a:cubicBezTo>
                  <a:cubicBezTo>
                    <a:pt x="632" y="1952"/>
                    <a:pt x="639" y="1953"/>
                    <a:pt x="647" y="1953"/>
                  </a:cubicBezTo>
                  <a:cubicBezTo>
                    <a:pt x="876" y="1953"/>
                    <a:pt x="2294" y="1087"/>
                    <a:pt x="2493" y="904"/>
                  </a:cubicBezTo>
                  <a:cubicBezTo>
                    <a:pt x="2701" y="715"/>
                    <a:pt x="2142" y="70"/>
                    <a:pt x="2044" y="4"/>
                  </a:cubicBezTo>
                  <a:cubicBezTo>
                    <a:pt x="2041" y="2"/>
                    <a:pt x="2037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725;p73"/>
            <p:cNvSpPr/>
            <p:nvPr/>
          </p:nvSpPr>
          <p:spPr>
            <a:xfrm>
              <a:off x="4412305" y="1704347"/>
              <a:ext cx="61894" cy="49510"/>
            </a:xfrm>
            <a:custGeom>
              <a:avLst/>
              <a:gdLst/>
              <a:ahLst/>
              <a:cxnLst/>
              <a:rect l="l" t="t" r="r" b="b"/>
              <a:pathLst>
                <a:path w="2619" h="2095" extrusionOk="0">
                  <a:moveTo>
                    <a:pt x="2022" y="142"/>
                  </a:moveTo>
                  <a:cubicBezTo>
                    <a:pt x="2116" y="225"/>
                    <a:pt x="2456" y="626"/>
                    <a:pt x="2472" y="846"/>
                  </a:cubicBezTo>
                  <a:cubicBezTo>
                    <a:pt x="2475" y="900"/>
                    <a:pt x="2456" y="919"/>
                    <a:pt x="2448" y="925"/>
                  </a:cubicBezTo>
                  <a:cubicBezTo>
                    <a:pt x="2235" y="1118"/>
                    <a:pt x="855" y="1949"/>
                    <a:pt x="651" y="1956"/>
                  </a:cubicBezTo>
                  <a:cubicBezTo>
                    <a:pt x="511" y="1884"/>
                    <a:pt x="136" y="1284"/>
                    <a:pt x="145" y="1152"/>
                  </a:cubicBezTo>
                  <a:cubicBezTo>
                    <a:pt x="952" y="679"/>
                    <a:pt x="1859" y="177"/>
                    <a:pt x="2022" y="142"/>
                  </a:cubicBezTo>
                  <a:close/>
                  <a:moveTo>
                    <a:pt x="2035" y="0"/>
                  </a:moveTo>
                  <a:cubicBezTo>
                    <a:pt x="1831" y="0"/>
                    <a:pt x="348" y="870"/>
                    <a:pt x="52" y="1044"/>
                  </a:cubicBezTo>
                  <a:cubicBezTo>
                    <a:pt x="41" y="1051"/>
                    <a:pt x="33" y="1058"/>
                    <a:pt x="27" y="1068"/>
                  </a:cubicBezTo>
                  <a:cubicBezTo>
                    <a:pt x="0" y="1114"/>
                    <a:pt x="0" y="1176"/>
                    <a:pt x="28" y="1264"/>
                  </a:cubicBezTo>
                  <a:cubicBezTo>
                    <a:pt x="108" y="1513"/>
                    <a:pt x="446" y="2019"/>
                    <a:pt x="602" y="2085"/>
                  </a:cubicBezTo>
                  <a:cubicBezTo>
                    <a:pt x="616" y="2091"/>
                    <a:pt x="632" y="2095"/>
                    <a:pt x="650" y="2095"/>
                  </a:cubicBezTo>
                  <a:cubicBezTo>
                    <a:pt x="915" y="2095"/>
                    <a:pt x="2360" y="1194"/>
                    <a:pt x="2544" y="1026"/>
                  </a:cubicBezTo>
                  <a:cubicBezTo>
                    <a:pt x="2579" y="995"/>
                    <a:pt x="2618" y="935"/>
                    <a:pt x="2613" y="835"/>
                  </a:cubicBezTo>
                  <a:cubicBezTo>
                    <a:pt x="2592" y="546"/>
                    <a:pt x="2182" y="82"/>
                    <a:pt x="2088" y="16"/>
                  </a:cubicBezTo>
                  <a:cubicBezTo>
                    <a:pt x="2077" y="7"/>
                    <a:pt x="2049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0726;p73"/>
            <p:cNvSpPr/>
            <p:nvPr/>
          </p:nvSpPr>
          <p:spPr>
            <a:xfrm>
              <a:off x="4415755" y="1711838"/>
              <a:ext cx="51401" cy="26516"/>
            </a:xfrm>
            <a:custGeom>
              <a:avLst/>
              <a:gdLst/>
              <a:ahLst/>
              <a:cxnLst/>
              <a:rect l="l" t="t" r="r" b="b"/>
              <a:pathLst>
                <a:path w="2175" h="1122" extrusionOk="0">
                  <a:moveTo>
                    <a:pt x="2094" y="0"/>
                  </a:moveTo>
                  <a:cubicBezTo>
                    <a:pt x="2084" y="0"/>
                    <a:pt x="2074" y="3"/>
                    <a:pt x="2064" y="7"/>
                  </a:cubicBezTo>
                  <a:lnTo>
                    <a:pt x="49" y="989"/>
                  </a:lnTo>
                  <a:cubicBezTo>
                    <a:pt x="16" y="1008"/>
                    <a:pt x="0" y="1047"/>
                    <a:pt x="18" y="1082"/>
                  </a:cubicBezTo>
                  <a:cubicBezTo>
                    <a:pt x="30" y="1107"/>
                    <a:pt x="55" y="1121"/>
                    <a:pt x="82" y="1121"/>
                  </a:cubicBezTo>
                  <a:cubicBezTo>
                    <a:pt x="91" y="1121"/>
                    <a:pt x="103" y="1118"/>
                    <a:pt x="111" y="1114"/>
                  </a:cubicBezTo>
                  <a:lnTo>
                    <a:pt x="2126" y="132"/>
                  </a:lnTo>
                  <a:cubicBezTo>
                    <a:pt x="2159" y="114"/>
                    <a:pt x="2175" y="75"/>
                    <a:pt x="2158" y="40"/>
                  </a:cubicBezTo>
                  <a:cubicBezTo>
                    <a:pt x="2145" y="15"/>
                    <a:pt x="212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0727;p73"/>
            <p:cNvSpPr/>
            <p:nvPr/>
          </p:nvSpPr>
          <p:spPr>
            <a:xfrm>
              <a:off x="4420883" y="1629811"/>
              <a:ext cx="29706" cy="20797"/>
            </a:xfrm>
            <a:custGeom>
              <a:avLst/>
              <a:gdLst/>
              <a:ahLst/>
              <a:cxnLst/>
              <a:rect l="l" t="t" r="r" b="b"/>
              <a:pathLst>
                <a:path w="1257" h="880" extrusionOk="0">
                  <a:moveTo>
                    <a:pt x="227" y="1"/>
                  </a:moveTo>
                  <a:cubicBezTo>
                    <a:pt x="175" y="1"/>
                    <a:pt x="122" y="4"/>
                    <a:pt x="65" y="12"/>
                  </a:cubicBezTo>
                  <a:cubicBezTo>
                    <a:pt x="29" y="17"/>
                    <a:pt x="1" y="52"/>
                    <a:pt x="6" y="90"/>
                  </a:cubicBezTo>
                  <a:cubicBezTo>
                    <a:pt x="11" y="125"/>
                    <a:pt x="43" y="151"/>
                    <a:pt x="77" y="151"/>
                  </a:cubicBezTo>
                  <a:cubicBezTo>
                    <a:pt x="80" y="151"/>
                    <a:pt x="82" y="151"/>
                    <a:pt x="85" y="150"/>
                  </a:cubicBezTo>
                  <a:cubicBezTo>
                    <a:pt x="136" y="144"/>
                    <a:pt x="185" y="141"/>
                    <a:pt x="231" y="141"/>
                  </a:cubicBezTo>
                  <a:cubicBezTo>
                    <a:pt x="904" y="141"/>
                    <a:pt x="1107" y="799"/>
                    <a:pt x="1115" y="829"/>
                  </a:cubicBezTo>
                  <a:cubicBezTo>
                    <a:pt x="1123" y="860"/>
                    <a:pt x="1151" y="880"/>
                    <a:pt x="1181" y="880"/>
                  </a:cubicBezTo>
                  <a:cubicBezTo>
                    <a:pt x="1186" y="880"/>
                    <a:pt x="1193" y="880"/>
                    <a:pt x="1199" y="874"/>
                  </a:cubicBezTo>
                  <a:cubicBezTo>
                    <a:pt x="1235" y="863"/>
                    <a:pt x="1256" y="825"/>
                    <a:pt x="1247" y="789"/>
                  </a:cubicBezTo>
                  <a:cubicBezTo>
                    <a:pt x="1244" y="781"/>
                    <a:pt x="1003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0728;p73"/>
            <p:cNvSpPr/>
            <p:nvPr/>
          </p:nvSpPr>
          <p:spPr>
            <a:xfrm>
              <a:off x="4419796" y="1718644"/>
              <a:ext cx="52299" cy="29777"/>
            </a:xfrm>
            <a:custGeom>
              <a:avLst/>
              <a:gdLst/>
              <a:ahLst/>
              <a:cxnLst/>
              <a:rect l="l" t="t" r="r" b="b"/>
              <a:pathLst>
                <a:path w="2213" h="1260" extrusionOk="0">
                  <a:moveTo>
                    <a:pt x="2132" y="0"/>
                  </a:moveTo>
                  <a:cubicBezTo>
                    <a:pt x="2121" y="0"/>
                    <a:pt x="2110" y="3"/>
                    <a:pt x="2099" y="10"/>
                  </a:cubicBezTo>
                  <a:lnTo>
                    <a:pt x="48" y="1128"/>
                  </a:lnTo>
                  <a:cubicBezTo>
                    <a:pt x="13" y="1148"/>
                    <a:pt x="0" y="1190"/>
                    <a:pt x="20" y="1223"/>
                  </a:cubicBezTo>
                  <a:cubicBezTo>
                    <a:pt x="33" y="1247"/>
                    <a:pt x="58" y="1260"/>
                    <a:pt x="82" y="1260"/>
                  </a:cubicBezTo>
                  <a:cubicBezTo>
                    <a:pt x="93" y="1260"/>
                    <a:pt x="104" y="1258"/>
                    <a:pt x="115" y="1251"/>
                  </a:cubicBezTo>
                  <a:lnTo>
                    <a:pt x="2165" y="132"/>
                  </a:lnTo>
                  <a:cubicBezTo>
                    <a:pt x="2200" y="112"/>
                    <a:pt x="2213" y="70"/>
                    <a:pt x="2193" y="38"/>
                  </a:cubicBezTo>
                  <a:cubicBezTo>
                    <a:pt x="2180" y="14"/>
                    <a:pt x="2156" y="0"/>
                    <a:pt x="2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729;p73"/>
            <p:cNvSpPr/>
            <p:nvPr/>
          </p:nvSpPr>
          <p:spPr>
            <a:xfrm>
              <a:off x="4371279" y="1593464"/>
              <a:ext cx="10965" cy="17441"/>
            </a:xfrm>
            <a:custGeom>
              <a:avLst/>
              <a:gdLst/>
              <a:ahLst/>
              <a:cxnLst/>
              <a:rect l="l" t="t" r="r" b="b"/>
              <a:pathLst>
                <a:path w="464" h="738" extrusionOk="0">
                  <a:moveTo>
                    <a:pt x="78" y="1"/>
                  </a:moveTo>
                  <a:cubicBezTo>
                    <a:pt x="68" y="1"/>
                    <a:pt x="58" y="3"/>
                    <a:pt x="49" y="8"/>
                  </a:cubicBezTo>
                  <a:cubicBezTo>
                    <a:pt x="15" y="26"/>
                    <a:pt x="1" y="67"/>
                    <a:pt x="18" y="102"/>
                  </a:cubicBezTo>
                  <a:lnTo>
                    <a:pt x="323" y="699"/>
                  </a:lnTo>
                  <a:cubicBezTo>
                    <a:pt x="336" y="723"/>
                    <a:pt x="360" y="737"/>
                    <a:pt x="385" y="737"/>
                  </a:cubicBezTo>
                  <a:cubicBezTo>
                    <a:pt x="395" y="737"/>
                    <a:pt x="406" y="736"/>
                    <a:pt x="416" y="729"/>
                  </a:cubicBezTo>
                  <a:cubicBezTo>
                    <a:pt x="450" y="712"/>
                    <a:pt x="464" y="671"/>
                    <a:pt x="446" y="636"/>
                  </a:cubicBezTo>
                  <a:lnTo>
                    <a:pt x="141" y="39"/>
                  </a:lnTo>
                  <a:cubicBezTo>
                    <a:pt x="128" y="15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0730;p73"/>
            <p:cNvSpPr/>
            <p:nvPr/>
          </p:nvSpPr>
          <p:spPr>
            <a:xfrm>
              <a:off x="4405735" y="1584011"/>
              <a:ext cx="3781" cy="19190"/>
            </a:xfrm>
            <a:custGeom>
              <a:avLst/>
              <a:gdLst/>
              <a:ahLst/>
              <a:cxnLst/>
              <a:rect l="l" t="t" r="r" b="b"/>
              <a:pathLst>
                <a:path w="160" h="812" extrusionOk="0">
                  <a:moveTo>
                    <a:pt x="92" y="1"/>
                  </a:moveTo>
                  <a:cubicBezTo>
                    <a:pt x="54" y="1"/>
                    <a:pt x="22" y="30"/>
                    <a:pt x="19" y="70"/>
                  </a:cubicBezTo>
                  <a:lnTo>
                    <a:pt x="1" y="740"/>
                  </a:lnTo>
                  <a:cubicBezTo>
                    <a:pt x="1" y="778"/>
                    <a:pt x="30" y="810"/>
                    <a:pt x="68" y="812"/>
                  </a:cubicBezTo>
                  <a:lnTo>
                    <a:pt x="71" y="812"/>
                  </a:lnTo>
                  <a:cubicBezTo>
                    <a:pt x="109" y="812"/>
                    <a:pt x="138" y="782"/>
                    <a:pt x="141" y="743"/>
                  </a:cubicBezTo>
                  <a:lnTo>
                    <a:pt x="159" y="74"/>
                  </a:lnTo>
                  <a:cubicBezTo>
                    <a:pt x="159" y="34"/>
                    <a:pt x="130" y="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0731;p73"/>
            <p:cNvSpPr/>
            <p:nvPr/>
          </p:nvSpPr>
          <p:spPr>
            <a:xfrm>
              <a:off x="4432959" y="1591432"/>
              <a:ext cx="13211" cy="18433"/>
            </a:xfrm>
            <a:custGeom>
              <a:avLst/>
              <a:gdLst/>
              <a:ahLst/>
              <a:cxnLst/>
              <a:rect l="l" t="t" r="r" b="b"/>
              <a:pathLst>
                <a:path w="559" h="780" extrusionOk="0">
                  <a:moveTo>
                    <a:pt x="481" y="0"/>
                  </a:moveTo>
                  <a:cubicBezTo>
                    <a:pt x="458" y="0"/>
                    <a:pt x="435" y="11"/>
                    <a:pt x="421" y="33"/>
                  </a:cubicBezTo>
                  <a:lnTo>
                    <a:pt x="20" y="673"/>
                  </a:lnTo>
                  <a:cubicBezTo>
                    <a:pt x="0" y="707"/>
                    <a:pt x="9" y="749"/>
                    <a:pt x="42" y="770"/>
                  </a:cubicBezTo>
                  <a:cubicBezTo>
                    <a:pt x="52" y="777"/>
                    <a:pt x="66" y="780"/>
                    <a:pt x="79" y="780"/>
                  </a:cubicBezTo>
                  <a:cubicBezTo>
                    <a:pt x="101" y="780"/>
                    <a:pt x="125" y="770"/>
                    <a:pt x="139" y="746"/>
                  </a:cubicBezTo>
                  <a:lnTo>
                    <a:pt x="540" y="106"/>
                  </a:lnTo>
                  <a:cubicBezTo>
                    <a:pt x="559" y="73"/>
                    <a:pt x="550" y="31"/>
                    <a:pt x="517" y="10"/>
                  </a:cubicBezTo>
                  <a:cubicBezTo>
                    <a:pt x="506" y="3"/>
                    <a:pt x="49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0732;p73"/>
            <p:cNvSpPr/>
            <p:nvPr/>
          </p:nvSpPr>
          <p:spPr>
            <a:xfrm>
              <a:off x="4462098" y="1613174"/>
              <a:ext cx="20915" cy="10280"/>
            </a:xfrm>
            <a:custGeom>
              <a:avLst/>
              <a:gdLst/>
              <a:ahLst/>
              <a:cxnLst/>
              <a:rect l="l" t="t" r="r" b="b"/>
              <a:pathLst>
                <a:path w="885" h="435" extrusionOk="0">
                  <a:moveTo>
                    <a:pt x="806" y="1"/>
                  </a:moveTo>
                  <a:cubicBezTo>
                    <a:pt x="797" y="1"/>
                    <a:pt x="788" y="2"/>
                    <a:pt x="779" y="6"/>
                  </a:cubicBezTo>
                  <a:lnTo>
                    <a:pt x="52" y="300"/>
                  </a:lnTo>
                  <a:cubicBezTo>
                    <a:pt x="16" y="314"/>
                    <a:pt x="1" y="356"/>
                    <a:pt x="15" y="391"/>
                  </a:cubicBezTo>
                  <a:cubicBezTo>
                    <a:pt x="24" y="420"/>
                    <a:pt x="51" y="435"/>
                    <a:pt x="79" y="435"/>
                  </a:cubicBezTo>
                  <a:cubicBezTo>
                    <a:pt x="88" y="435"/>
                    <a:pt x="96" y="434"/>
                    <a:pt x="106" y="429"/>
                  </a:cubicBezTo>
                  <a:lnTo>
                    <a:pt x="831" y="135"/>
                  </a:lnTo>
                  <a:cubicBezTo>
                    <a:pt x="868" y="121"/>
                    <a:pt x="884" y="79"/>
                    <a:pt x="870" y="44"/>
                  </a:cubicBezTo>
                  <a:cubicBezTo>
                    <a:pt x="860" y="16"/>
                    <a:pt x="83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733;p73"/>
            <p:cNvSpPr/>
            <p:nvPr/>
          </p:nvSpPr>
          <p:spPr>
            <a:xfrm>
              <a:off x="4478522" y="1644793"/>
              <a:ext cx="19142" cy="3828"/>
            </a:xfrm>
            <a:custGeom>
              <a:avLst/>
              <a:gdLst/>
              <a:ahLst/>
              <a:cxnLst/>
              <a:rect l="l" t="t" r="r" b="b"/>
              <a:pathLst>
                <a:path w="810" h="162" extrusionOk="0">
                  <a:moveTo>
                    <a:pt x="72" y="0"/>
                  </a:moveTo>
                  <a:cubicBezTo>
                    <a:pt x="28" y="2"/>
                    <a:pt x="1" y="30"/>
                    <a:pt x="0" y="69"/>
                  </a:cubicBezTo>
                  <a:cubicBezTo>
                    <a:pt x="0" y="107"/>
                    <a:pt x="30" y="139"/>
                    <a:pt x="67" y="141"/>
                  </a:cubicBezTo>
                  <a:lnTo>
                    <a:pt x="738" y="162"/>
                  </a:lnTo>
                  <a:lnTo>
                    <a:pt x="739" y="162"/>
                  </a:lnTo>
                  <a:cubicBezTo>
                    <a:pt x="776" y="162"/>
                    <a:pt x="808" y="132"/>
                    <a:pt x="810" y="93"/>
                  </a:cubicBezTo>
                  <a:cubicBezTo>
                    <a:pt x="810" y="55"/>
                    <a:pt x="780" y="23"/>
                    <a:pt x="741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0734;p73"/>
            <p:cNvSpPr/>
            <p:nvPr/>
          </p:nvSpPr>
          <p:spPr>
            <a:xfrm>
              <a:off x="4476632" y="1675657"/>
              <a:ext cx="18410" cy="8248"/>
            </a:xfrm>
            <a:custGeom>
              <a:avLst/>
              <a:gdLst/>
              <a:ahLst/>
              <a:cxnLst/>
              <a:rect l="l" t="t" r="r" b="b"/>
              <a:pathLst>
                <a:path w="779" h="349" extrusionOk="0">
                  <a:moveTo>
                    <a:pt x="81" y="0"/>
                  </a:moveTo>
                  <a:cubicBezTo>
                    <a:pt x="52" y="0"/>
                    <a:pt x="23" y="19"/>
                    <a:pt x="13" y="48"/>
                  </a:cubicBezTo>
                  <a:cubicBezTo>
                    <a:pt x="0" y="83"/>
                    <a:pt x="20" y="123"/>
                    <a:pt x="56" y="135"/>
                  </a:cubicBezTo>
                  <a:lnTo>
                    <a:pt x="679" y="344"/>
                  </a:lnTo>
                  <a:cubicBezTo>
                    <a:pt x="688" y="346"/>
                    <a:pt x="695" y="349"/>
                    <a:pt x="702" y="349"/>
                  </a:cubicBezTo>
                  <a:cubicBezTo>
                    <a:pt x="732" y="349"/>
                    <a:pt x="758" y="330"/>
                    <a:pt x="767" y="301"/>
                  </a:cubicBezTo>
                  <a:cubicBezTo>
                    <a:pt x="779" y="266"/>
                    <a:pt x="760" y="225"/>
                    <a:pt x="723" y="212"/>
                  </a:cubicBezTo>
                  <a:lnTo>
                    <a:pt x="101" y="3"/>
                  </a:ln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735;p73"/>
            <p:cNvSpPr/>
            <p:nvPr/>
          </p:nvSpPr>
          <p:spPr>
            <a:xfrm>
              <a:off x="4371515" y="1719093"/>
              <a:ext cx="7255" cy="21175"/>
            </a:xfrm>
            <a:custGeom>
              <a:avLst/>
              <a:gdLst/>
              <a:ahLst/>
              <a:cxnLst/>
              <a:rect l="l" t="t" r="r" b="b"/>
              <a:pathLst>
                <a:path w="307" h="896" extrusionOk="0">
                  <a:moveTo>
                    <a:pt x="232" y="1"/>
                  </a:moveTo>
                  <a:cubicBezTo>
                    <a:pt x="199" y="1"/>
                    <a:pt x="168" y="23"/>
                    <a:pt x="162" y="57"/>
                  </a:cubicBezTo>
                  <a:lnTo>
                    <a:pt x="8" y="811"/>
                  </a:lnTo>
                  <a:cubicBezTo>
                    <a:pt x="1" y="849"/>
                    <a:pt x="26" y="886"/>
                    <a:pt x="62" y="893"/>
                  </a:cubicBezTo>
                  <a:cubicBezTo>
                    <a:pt x="68" y="896"/>
                    <a:pt x="71" y="896"/>
                    <a:pt x="76" y="896"/>
                  </a:cubicBezTo>
                  <a:cubicBezTo>
                    <a:pt x="109" y="896"/>
                    <a:pt x="138" y="872"/>
                    <a:pt x="145" y="840"/>
                  </a:cubicBezTo>
                  <a:lnTo>
                    <a:pt x="299" y="85"/>
                  </a:lnTo>
                  <a:cubicBezTo>
                    <a:pt x="306" y="47"/>
                    <a:pt x="284" y="9"/>
                    <a:pt x="245" y="2"/>
                  </a:cubicBezTo>
                  <a:cubicBezTo>
                    <a:pt x="240" y="1"/>
                    <a:pt x="23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736;p73"/>
            <p:cNvSpPr/>
            <p:nvPr/>
          </p:nvSpPr>
          <p:spPr>
            <a:xfrm>
              <a:off x="4337131" y="1711200"/>
              <a:ext cx="18126" cy="13518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689" y="0"/>
                  </a:moveTo>
                  <a:cubicBezTo>
                    <a:pt x="675" y="0"/>
                    <a:pt x="660" y="4"/>
                    <a:pt x="648" y="13"/>
                  </a:cubicBezTo>
                  <a:lnTo>
                    <a:pt x="39" y="445"/>
                  </a:lnTo>
                  <a:cubicBezTo>
                    <a:pt x="9" y="466"/>
                    <a:pt x="1" y="510"/>
                    <a:pt x="23" y="542"/>
                  </a:cubicBezTo>
                  <a:cubicBezTo>
                    <a:pt x="36" y="560"/>
                    <a:pt x="58" y="572"/>
                    <a:pt x="79" y="572"/>
                  </a:cubicBezTo>
                  <a:cubicBezTo>
                    <a:pt x="93" y="572"/>
                    <a:pt x="107" y="567"/>
                    <a:pt x="120" y="558"/>
                  </a:cubicBezTo>
                  <a:lnTo>
                    <a:pt x="729" y="125"/>
                  </a:lnTo>
                  <a:cubicBezTo>
                    <a:pt x="758" y="104"/>
                    <a:pt x="767" y="61"/>
                    <a:pt x="744" y="30"/>
                  </a:cubicBezTo>
                  <a:cubicBezTo>
                    <a:pt x="732" y="10"/>
                    <a:pt x="710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737;p73"/>
            <p:cNvSpPr/>
            <p:nvPr/>
          </p:nvSpPr>
          <p:spPr>
            <a:xfrm>
              <a:off x="4324535" y="1679722"/>
              <a:ext cx="24034" cy="5506"/>
            </a:xfrm>
            <a:custGeom>
              <a:avLst/>
              <a:gdLst/>
              <a:ahLst/>
              <a:cxnLst/>
              <a:rect l="l" t="t" r="r" b="b"/>
              <a:pathLst>
                <a:path w="1017" h="233" extrusionOk="0">
                  <a:moveTo>
                    <a:pt x="942" y="1"/>
                  </a:moveTo>
                  <a:cubicBezTo>
                    <a:pt x="940" y="1"/>
                    <a:pt x="937" y="1"/>
                    <a:pt x="935" y="1"/>
                  </a:cubicBezTo>
                  <a:lnTo>
                    <a:pt x="65" y="92"/>
                  </a:lnTo>
                  <a:cubicBezTo>
                    <a:pt x="29" y="97"/>
                    <a:pt x="1" y="130"/>
                    <a:pt x="3" y="170"/>
                  </a:cubicBezTo>
                  <a:cubicBezTo>
                    <a:pt x="8" y="206"/>
                    <a:pt x="37" y="233"/>
                    <a:pt x="72" y="233"/>
                  </a:cubicBezTo>
                  <a:cubicBezTo>
                    <a:pt x="74" y="233"/>
                    <a:pt x="78" y="233"/>
                    <a:pt x="81" y="230"/>
                  </a:cubicBezTo>
                  <a:lnTo>
                    <a:pt x="950" y="139"/>
                  </a:lnTo>
                  <a:cubicBezTo>
                    <a:pt x="988" y="134"/>
                    <a:pt x="1016" y="101"/>
                    <a:pt x="1012" y="62"/>
                  </a:cubicBezTo>
                  <a:cubicBezTo>
                    <a:pt x="1007" y="27"/>
                    <a:pt x="97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0738;p73"/>
            <p:cNvSpPr/>
            <p:nvPr/>
          </p:nvSpPr>
          <p:spPr>
            <a:xfrm>
              <a:off x="4324700" y="1639642"/>
              <a:ext cx="25098" cy="8791"/>
            </a:xfrm>
            <a:custGeom>
              <a:avLst/>
              <a:gdLst/>
              <a:ahLst/>
              <a:cxnLst/>
              <a:rect l="l" t="t" r="r" b="b"/>
              <a:pathLst>
                <a:path w="1062" h="372" extrusionOk="0">
                  <a:moveTo>
                    <a:pt x="76" y="0"/>
                  </a:moveTo>
                  <a:cubicBezTo>
                    <a:pt x="45" y="0"/>
                    <a:pt x="16" y="22"/>
                    <a:pt x="9" y="53"/>
                  </a:cubicBezTo>
                  <a:cubicBezTo>
                    <a:pt x="1" y="89"/>
                    <a:pt x="23" y="129"/>
                    <a:pt x="60" y="137"/>
                  </a:cubicBezTo>
                  <a:lnTo>
                    <a:pt x="969" y="369"/>
                  </a:lnTo>
                  <a:cubicBezTo>
                    <a:pt x="974" y="371"/>
                    <a:pt x="981" y="371"/>
                    <a:pt x="986" y="371"/>
                  </a:cubicBezTo>
                  <a:cubicBezTo>
                    <a:pt x="1018" y="371"/>
                    <a:pt x="1046" y="350"/>
                    <a:pt x="1053" y="318"/>
                  </a:cubicBezTo>
                  <a:cubicBezTo>
                    <a:pt x="1061" y="282"/>
                    <a:pt x="1039" y="242"/>
                    <a:pt x="1002" y="234"/>
                  </a:cubicBezTo>
                  <a:lnTo>
                    <a:pt x="93" y="2"/>
                  </a:lnTo>
                  <a:cubicBezTo>
                    <a:pt x="88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739;p73"/>
            <p:cNvSpPr/>
            <p:nvPr/>
          </p:nvSpPr>
          <p:spPr>
            <a:xfrm>
              <a:off x="4347411" y="1609700"/>
              <a:ext cx="20584" cy="19001"/>
            </a:xfrm>
            <a:custGeom>
              <a:avLst/>
              <a:gdLst/>
              <a:ahLst/>
              <a:cxnLst/>
              <a:rect l="l" t="t" r="r" b="b"/>
              <a:pathLst>
                <a:path w="871" h="804" extrusionOk="0">
                  <a:moveTo>
                    <a:pt x="77" y="0"/>
                  </a:moveTo>
                  <a:cubicBezTo>
                    <a:pt x="59" y="0"/>
                    <a:pt x="40" y="8"/>
                    <a:pt x="27" y="22"/>
                  </a:cubicBezTo>
                  <a:cubicBezTo>
                    <a:pt x="1" y="50"/>
                    <a:pt x="2" y="95"/>
                    <a:pt x="30" y="120"/>
                  </a:cubicBezTo>
                  <a:lnTo>
                    <a:pt x="746" y="784"/>
                  </a:lnTo>
                  <a:cubicBezTo>
                    <a:pt x="760" y="797"/>
                    <a:pt x="775" y="804"/>
                    <a:pt x="793" y="804"/>
                  </a:cubicBezTo>
                  <a:cubicBezTo>
                    <a:pt x="813" y="804"/>
                    <a:pt x="830" y="797"/>
                    <a:pt x="844" y="780"/>
                  </a:cubicBezTo>
                  <a:cubicBezTo>
                    <a:pt x="871" y="752"/>
                    <a:pt x="869" y="708"/>
                    <a:pt x="841" y="682"/>
                  </a:cubicBezTo>
                  <a:lnTo>
                    <a:pt x="126" y="19"/>
                  </a:lnTo>
                  <a:cubicBezTo>
                    <a:pt x="112" y="7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0740;p73"/>
            <p:cNvSpPr/>
            <p:nvPr/>
          </p:nvSpPr>
          <p:spPr>
            <a:xfrm>
              <a:off x="4226225" y="1810739"/>
              <a:ext cx="38852" cy="74844"/>
            </a:xfrm>
            <a:custGeom>
              <a:avLst/>
              <a:gdLst/>
              <a:ahLst/>
              <a:cxnLst/>
              <a:rect l="l" t="t" r="r" b="b"/>
              <a:pathLst>
                <a:path w="1644" h="3167" extrusionOk="0">
                  <a:moveTo>
                    <a:pt x="1259" y="155"/>
                  </a:moveTo>
                  <a:lnTo>
                    <a:pt x="1496" y="2815"/>
                  </a:lnTo>
                  <a:lnTo>
                    <a:pt x="722" y="3013"/>
                  </a:lnTo>
                  <a:lnTo>
                    <a:pt x="161" y="396"/>
                  </a:lnTo>
                  <a:lnTo>
                    <a:pt x="1259" y="155"/>
                  </a:lnTo>
                  <a:close/>
                  <a:moveTo>
                    <a:pt x="1321" y="1"/>
                  </a:moveTo>
                  <a:cubicBezTo>
                    <a:pt x="1316" y="1"/>
                    <a:pt x="1311" y="1"/>
                    <a:pt x="1307" y="2"/>
                  </a:cubicBezTo>
                  <a:lnTo>
                    <a:pt x="63" y="275"/>
                  </a:lnTo>
                  <a:cubicBezTo>
                    <a:pt x="25" y="284"/>
                    <a:pt x="1" y="322"/>
                    <a:pt x="9" y="358"/>
                  </a:cubicBezTo>
                  <a:lnTo>
                    <a:pt x="600" y="3114"/>
                  </a:lnTo>
                  <a:cubicBezTo>
                    <a:pt x="604" y="3130"/>
                    <a:pt x="617" y="3146"/>
                    <a:pt x="632" y="3157"/>
                  </a:cubicBezTo>
                  <a:cubicBezTo>
                    <a:pt x="642" y="3164"/>
                    <a:pt x="656" y="3167"/>
                    <a:pt x="669" y="3167"/>
                  </a:cubicBezTo>
                  <a:lnTo>
                    <a:pt x="687" y="3167"/>
                  </a:lnTo>
                  <a:lnTo>
                    <a:pt x="1588" y="2935"/>
                  </a:lnTo>
                  <a:cubicBezTo>
                    <a:pt x="1621" y="2927"/>
                    <a:pt x="1644" y="2896"/>
                    <a:pt x="1641" y="2862"/>
                  </a:cubicBezTo>
                  <a:lnTo>
                    <a:pt x="1391" y="65"/>
                  </a:lnTo>
                  <a:cubicBezTo>
                    <a:pt x="1390" y="44"/>
                    <a:pt x="1379" y="27"/>
                    <a:pt x="1363" y="14"/>
                  </a:cubicBezTo>
                  <a:cubicBezTo>
                    <a:pt x="1351" y="5"/>
                    <a:pt x="1336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0741;p73"/>
            <p:cNvSpPr/>
            <p:nvPr/>
          </p:nvSpPr>
          <p:spPr>
            <a:xfrm>
              <a:off x="4240333" y="1888394"/>
              <a:ext cx="35567" cy="33227"/>
            </a:xfrm>
            <a:custGeom>
              <a:avLst/>
              <a:gdLst/>
              <a:ahLst/>
              <a:cxnLst/>
              <a:rect l="l" t="t" r="r" b="b"/>
              <a:pathLst>
                <a:path w="1505" h="1406" extrusionOk="0">
                  <a:moveTo>
                    <a:pt x="728" y="143"/>
                  </a:moveTo>
                  <a:cubicBezTo>
                    <a:pt x="777" y="143"/>
                    <a:pt x="826" y="147"/>
                    <a:pt x="873" y="161"/>
                  </a:cubicBezTo>
                  <a:cubicBezTo>
                    <a:pt x="1173" y="241"/>
                    <a:pt x="1353" y="550"/>
                    <a:pt x="1271" y="849"/>
                  </a:cubicBezTo>
                  <a:cubicBezTo>
                    <a:pt x="1207" y="1094"/>
                    <a:pt x="984" y="1267"/>
                    <a:pt x="730" y="1267"/>
                  </a:cubicBezTo>
                  <a:cubicBezTo>
                    <a:pt x="680" y="1267"/>
                    <a:pt x="631" y="1260"/>
                    <a:pt x="584" y="1247"/>
                  </a:cubicBezTo>
                  <a:cubicBezTo>
                    <a:pt x="438" y="1209"/>
                    <a:pt x="317" y="1115"/>
                    <a:pt x="241" y="986"/>
                  </a:cubicBezTo>
                  <a:cubicBezTo>
                    <a:pt x="167" y="856"/>
                    <a:pt x="147" y="706"/>
                    <a:pt x="185" y="560"/>
                  </a:cubicBezTo>
                  <a:cubicBezTo>
                    <a:pt x="251" y="314"/>
                    <a:pt x="473" y="143"/>
                    <a:pt x="728" y="143"/>
                  </a:cubicBezTo>
                  <a:close/>
                  <a:moveTo>
                    <a:pt x="725" y="0"/>
                  </a:moveTo>
                  <a:cubicBezTo>
                    <a:pt x="410" y="0"/>
                    <a:pt x="132" y="215"/>
                    <a:pt x="49" y="522"/>
                  </a:cubicBezTo>
                  <a:cubicBezTo>
                    <a:pt x="0" y="704"/>
                    <a:pt x="27" y="891"/>
                    <a:pt x="119" y="1055"/>
                  </a:cubicBezTo>
                  <a:cubicBezTo>
                    <a:pt x="213" y="1215"/>
                    <a:pt x="365" y="1332"/>
                    <a:pt x="546" y="1381"/>
                  </a:cubicBezTo>
                  <a:cubicBezTo>
                    <a:pt x="605" y="1396"/>
                    <a:pt x="666" y="1406"/>
                    <a:pt x="728" y="1406"/>
                  </a:cubicBezTo>
                  <a:cubicBezTo>
                    <a:pt x="1045" y="1406"/>
                    <a:pt x="1322" y="1191"/>
                    <a:pt x="1404" y="884"/>
                  </a:cubicBezTo>
                  <a:cubicBezTo>
                    <a:pt x="1504" y="511"/>
                    <a:pt x="1282" y="125"/>
                    <a:pt x="908" y="25"/>
                  </a:cubicBezTo>
                  <a:cubicBezTo>
                    <a:pt x="849" y="9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742;p73"/>
            <p:cNvSpPr/>
            <p:nvPr/>
          </p:nvSpPr>
          <p:spPr>
            <a:xfrm>
              <a:off x="4283887" y="2288653"/>
              <a:ext cx="46887" cy="32471"/>
            </a:xfrm>
            <a:custGeom>
              <a:avLst/>
              <a:gdLst/>
              <a:ahLst/>
              <a:cxnLst/>
              <a:rect l="l" t="t" r="r" b="b"/>
              <a:pathLst>
                <a:path w="1984" h="1374" extrusionOk="0">
                  <a:moveTo>
                    <a:pt x="662" y="0"/>
                  </a:moveTo>
                  <a:cubicBezTo>
                    <a:pt x="614" y="0"/>
                    <a:pt x="563" y="15"/>
                    <a:pt x="510" y="49"/>
                  </a:cubicBezTo>
                  <a:cubicBezTo>
                    <a:pt x="1" y="372"/>
                    <a:pt x="549" y="1146"/>
                    <a:pt x="549" y="1146"/>
                  </a:cubicBezTo>
                  <a:cubicBezTo>
                    <a:pt x="674" y="1309"/>
                    <a:pt x="817" y="1374"/>
                    <a:pt x="960" y="1374"/>
                  </a:cubicBezTo>
                  <a:cubicBezTo>
                    <a:pt x="1470" y="1374"/>
                    <a:pt x="1984" y="546"/>
                    <a:pt x="1702" y="352"/>
                  </a:cubicBezTo>
                  <a:cubicBezTo>
                    <a:pt x="1649" y="315"/>
                    <a:pt x="1591" y="299"/>
                    <a:pt x="1532" y="299"/>
                  </a:cubicBezTo>
                  <a:cubicBezTo>
                    <a:pt x="1372" y="299"/>
                    <a:pt x="1201" y="413"/>
                    <a:pt x="1077" y="544"/>
                  </a:cubicBezTo>
                  <a:lnTo>
                    <a:pt x="1077" y="544"/>
                  </a:lnTo>
                  <a:cubicBezTo>
                    <a:pt x="1024" y="288"/>
                    <a:pt x="872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743;p73"/>
            <p:cNvSpPr/>
            <p:nvPr/>
          </p:nvSpPr>
          <p:spPr>
            <a:xfrm>
              <a:off x="4287598" y="2287022"/>
              <a:ext cx="40672" cy="35780"/>
            </a:xfrm>
            <a:custGeom>
              <a:avLst/>
              <a:gdLst/>
              <a:ahLst/>
              <a:cxnLst/>
              <a:rect l="l" t="t" r="r" b="b"/>
              <a:pathLst>
                <a:path w="1721" h="1514" extrusionOk="0">
                  <a:moveTo>
                    <a:pt x="871" y="787"/>
                  </a:moveTo>
                  <a:cubicBezTo>
                    <a:pt x="871" y="863"/>
                    <a:pt x="857" y="911"/>
                    <a:pt x="840" y="927"/>
                  </a:cubicBezTo>
                  <a:cubicBezTo>
                    <a:pt x="835" y="927"/>
                    <a:pt x="824" y="926"/>
                    <a:pt x="813" y="925"/>
                  </a:cubicBezTo>
                  <a:cubicBezTo>
                    <a:pt x="809" y="911"/>
                    <a:pt x="824" y="857"/>
                    <a:pt x="871" y="787"/>
                  </a:cubicBezTo>
                  <a:close/>
                  <a:moveTo>
                    <a:pt x="504" y="140"/>
                  </a:moveTo>
                  <a:cubicBezTo>
                    <a:pt x="657" y="140"/>
                    <a:pt x="788" y="368"/>
                    <a:pt x="842" y="598"/>
                  </a:cubicBezTo>
                  <a:cubicBezTo>
                    <a:pt x="748" y="704"/>
                    <a:pt x="659" y="846"/>
                    <a:pt x="674" y="948"/>
                  </a:cubicBezTo>
                  <a:cubicBezTo>
                    <a:pt x="681" y="989"/>
                    <a:pt x="702" y="1020"/>
                    <a:pt x="736" y="1040"/>
                  </a:cubicBezTo>
                  <a:cubicBezTo>
                    <a:pt x="772" y="1059"/>
                    <a:pt x="806" y="1069"/>
                    <a:pt x="840" y="1069"/>
                  </a:cubicBezTo>
                  <a:cubicBezTo>
                    <a:pt x="883" y="1069"/>
                    <a:pt x="925" y="1048"/>
                    <a:pt x="953" y="1013"/>
                  </a:cubicBezTo>
                  <a:cubicBezTo>
                    <a:pt x="1030" y="920"/>
                    <a:pt x="1012" y="739"/>
                    <a:pt x="995" y="638"/>
                  </a:cubicBezTo>
                  <a:cubicBezTo>
                    <a:pt x="1122" y="513"/>
                    <a:pt x="1259" y="441"/>
                    <a:pt x="1375" y="441"/>
                  </a:cubicBezTo>
                  <a:cubicBezTo>
                    <a:pt x="1423" y="441"/>
                    <a:pt x="1468" y="453"/>
                    <a:pt x="1506" y="480"/>
                  </a:cubicBezTo>
                  <a:cubicBezTo>
                    <a:pt x="1585" y="535"/>
                    <a:pt x="1551" y="671"/>
                    <a:pt x="1534" y="727"/>
                  </a:cubicBezTo>
                  <a:cubicBezTo>
                    <a:pt x="1439" y="1027"/>
                    <a:pt x="1101" y="1375"/>
                    <a:pt x="802" y="1375"/>
                  </a:cubicBezTo>
                  <a:cubicBezTo>
                    <a:pt x="667" y="1375"/>
                    <a:pt x="548" y="1306"/>
                    <a:pt x="448" y="1176"/>
                  </a:cubicBezTo>
                  <a:cubicBezTo>
                    <a:pt x="447" y="1173"/>
                    <a:pt x="149" y="751"/>
                    <a:pt x="215" y="428"/>
                  </a:cubicBezTo>
                  <a:cubicBezTo>
                    <a:pt x="236" y="320"/>
                    <a:pt x="294" y="240"/>
                    <a:pt x="391" y="178"/>
                  </a:cubicBezTo>
                  <a:cubicBezTo>
                    <a:pt x="429" y="152"/>
                    <a:pt x="468" y="140"/>
                    <a:pt x="504" y="140"/>
                  </a:cubicBezTo>
                  <a:close/>
                  <a:moveTo>
                    <a:pt x="504" y="0"/>
                  </a:moveTo>
                  <a:cubicBezTo>
                    <a:pt x="441" y="0"/>
                    <a:pt x="378" y="21"/>
                    <a:pt x="315" y="59"/>
                  </a:cubicBezTo>
                  <a:cubicBezTo>
                    <a:pt x="184" y="142"/>
                    <a:pt x="105" y="255"/>
                    <a:pt x="76" y="400"/>
                  </a:cubicBezTo>
                  <a:cubicBezTo>
                    <a:pt x="1" y="780"/>
                    <a:pt x="321" y="1238"/>
                    <a:pt x="336" y="1259"/>
                  </a:cubicBezTo>
                  <a:cubicBezTo>
                    <a:pt x="464" y="1426"/>
                    <a:pt x="625" y="1514"/>
                    <a:pt x="802" y="1514"/>
                  </a:cubicBezTo>
                  <a:cubicBezTo>
                    <a:pt x="1174" y="1514"/>
                    <a:pt x="1557" y="1121"/>
                    <a:pt x="1663" y="768"/>
                  </a:cubicBezTo>
                  <a:cubicBezTo>
                    <a:pt x="1721" y="585"/>
                    <a:pt x="1691" y="438"/>
                    <a:pt x="1583" y="365"/>
                  </a:cubicBezTo>
                  <a:cubicBezTo>
                    <a:pt x="1522" y="320"/>
                    <a:pt x="1451" y="300"/>
                    <a:pt x="1374" y="300"/>
                  </a:cubicBezTo>
                  <a:cubicBezTo>
                    <a:pt x="1209" y="300"/>
                    <a:pt x="1057" y="397"/>
                    <a:pt x="956" y="483"/>
                  </a:cubicBezTo>
                  <a:cubicBezTo>
                    <a:pt x="879" y="227"/>
                    <a:pt x="720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0744;p73"/>
            <p:cNvSpPr/>
            <p:nvPr/>
          </p:nvSpPr>
          <p:spPr>
            <a:xfrm>
              <a:off x="4266045" y="2325590"/>
              <a:ext cx="42988" cy="32636"/>
            </a:xfrm>
            <a:custGeom>
              <a:avLst/>
              <a:gdLst/>
              <a:ahLst/>
              <a:cxnLst/>
              <a:rect l="l" t="t" r="r" b="b"/>
              <a:pathLst>
                <a:path w="1819" h="1381" extrusionOk="0">
                  <a:moveTo>
                    <a:pt x="1048" y="0"/>
                  </a:moveTo>
                  <a:cubicBezTo>
                    <a:pt x="1011" y="0"/>
                    <a:pt x="973" y="3"/>
                    <a:pt x="932" y="10"/>
                  </a:cubicBezTo>
                  <a:cubicBezTo>
                    <a:pt x="932" y="10"/>
                    <a:pt x="1" y="195"/>
                    <a:pt x="148" y="780"/>
                  </a:cubicBezTo>
                  <a:cubicBezTo>
                    <a:pt x="187" y="931"/>
                    <a:pt x="293" y="988"/>
                    <a:pt x="422" y="988"/>
                  </a:cubicBezTo>
                  <a:cubicBezTo>
                    <a:pt x="574" y="988"/>
                    <a:pt x="758" y="908"/>
                    <a:pt x="900" y="809"/>
                  </a:cubicBezTo>
                  <a:lnTo>
                    <a:pt x="900" y="809"/>
                  </a:lnTo>
                  <a:cubicBezTo>
                    <a:pt x="900" y="1056"/>
                    <a:pt x="986" y="1343"/>
                    <a:pt x="1221" y="1379"/>
                  </a:cubicBezTo>
                  <a:cubicBezTo>
                    <a:pt x="1230" y="1380"/>
                    <a:pt x="1239" y="1381"/>
                    <a:pt x="1248" y="1381"/>
                  </a:cubicBezTo>
                  <a:cubicBezTo>
                    <a:pt x="1644" y="1381"/>
                    <a:pt x="1819" y="0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0745;p73"/>
            <p:cNvSpPr/>
            <p:nvPr/>
          </p:nvSpPr>
          <p:spPr>
            <a:xfrm>
              <a:off x="4267085" y="2323889"/>
              <a:ext cx="39537" cy="35992"/>
            </a:xfrm>
            <a:custGeom>
              <a:avLst/>
              <a:gdLst/>
              <a:ahLst/>
              <a:cxnLst/>
              <a:rect l="l" t="t" r="r" b="b"/>
              <a:pathLst>
                <a:path w="1673" h="1523" extrusionOk="0">
                  <a:moveTo>
                    <a:pt x="981" y="582"/>
                  </a:moveTo>
                  <a:cubicBezTo>
                    <a:pt x="1006" y="589"/>
                    <a:pt x="1016" y="599"/>
                    <a:pt x="1017" y="601"/>
                  </a:cubicBezTo>
                  <a:cubicBezTo>
                    <a:pt x="1020" y="616"/>
                    <a:pt x="999" y="662"/>
                    <a:pt x="940" y="721"/>
                  </a:cubicBezTo>
                  <a:cubicBezTo>
                    <a:pt x="954" y="637"/>
                    <a:pt x="975" y="589"/>
                    <a:pt x="981" y="582"/>
                  </a:cubicBezTo>
                  <a:close/>
                  <a:moveTo>
                    <a:pt x="1002" y="144"/>
                  </a:moveTo>
                  <a:cubicBezTo>
                    <a:pt x="1168" y="144"/>
                    <a:pt x="1292" y="216"/>
                    <a:pt x="1374" y="357"/>
                  </a:cubicBezTo>
                  <a:cubicBezTo>
                    <a:pt x="1522" y="615"/>
                    <a:pt x="1486" y="1038"/>
                    <a:pt x="1360" y="1259"/>
                  </a:cubicBezTo>
                  <a:cubicBezTo>
                    <a:pt x="1332" y="1305"/>
                    <a:pt x="1276" y="1384"/>
                    <a:pt x="1204" y="1384"/>
                  </a:cubicBezTo>
                  <a:cubicBezTo>
                    <a:pt x="1198" y="1384"/>
                    <a:pt x="1193" y="1382"/>
                    <a:pt x="1189" y="1382"/>
                  </a:cubicBezTo>
                  <a:cubicBezTo>
                    <a:pt x="1006" y="1353"/>
                    <a:pt x="933" y="1121"/>
                    <a:pt x="926" y="916"/>
                  </a:cubicBezTo>
                  <a:cubicBezTo>
                    <a:pt x="1022" y="846"/>
                    <a:pt x="1177" y="707"/>
                    <a:pt x="1152" y="577"/>
                  </a:cubicBezTo>
                  <a:cubicBezTo>
                    <a:pt x="1146" y="542"/>
                    <a:pt x="1120" y="477"/>
                    <a:pt x="1015" y="451"/>
                  </a:cubicBezTo>
                  <a:cubicBezTo>
                    <a:pt x="1009" y="449"/>
                    <a:pt x="989" y="448"/>
                    <a:pt x="985" y="448"/>
                  </a:cubicBezTo>
                  <a:cubicBezTo>
                    <a:pt x="961" y="448"/>
                    <a:pt x="925" y="455"/>
                    <a:pt x="891" y="488"/>
                  </a:cubicBezTo>
                  <a:cubicBezTo>
                    <a:pt x="821" y="559"/>
                    <a:pt x="792" y="713"/>
                    <a:pt x="789" y="846"/>
                  </a:cubicBezTo>
                  <a:cubicBezTo>
                    <a:pt x="648" y="937"/>
                    <a:pt x="494" y="993"/>
                    <a:pt x="378" y="993"/>
                  </a:cubicBezTo>
                  <a:cubicBezTo>
                    <a:pt x="264" y="993"/>
                    <a:pt x="197" y="944"/>
                    <a:pt x="171" y="838"/>
                  </a:cubicBezTo>
                  <a:cubicBezTo>
                    <a:pt x="143" y="726"/>
                    <a:pt x="157" y="627"/>
                    <a:pt x="215" y="536"/>
                  </a:cubicBezTo>
                  <a:cubicBezTo>
                    <a:pt x="390" y="258"/>
                    <a:pt x="895" y="153"/>
                    <a:pt x="897" y="153"/>
                  </a:cubicBezTo>
                  <a:cubicBezTo>
                    <a:pt x="934" y="147"/>
                    <a:pt x="969" y="144"/>
                    <a:pt x="1002" y="144"/>
                  </a:cubicBezTo>
                  <a:close/>
                  <a:moveTo>
                    <a:pt x="1003" y="0"/>
                  </a:moveTo>
                  <a:cubicBezTo>
                    <a:pt x="966" y="0"/>
                    <a:pt x="922" y="4"/>
                    <a:pt x="876" y="11"/>
                  </a:cubicBezTo>
                  <a:cubicBezTo>
                    <a:pt x="850" y="17"/>
                    <a:pt x="306" y="129"/>
                    <a:pt x="98" y="456"/>
                  </a:cubicBezTo>
                  <a:cubicBezTo>
                    <a:pt x="20" y="581"/>
                    <a:pt x="0" y="720"/>
                    <a:pt x="38" y="867"/>
                  </a:cubicBezTo>
                  <a:cubicBezTo>
                    <a:pt x="82" y="1036"/>
                    <a:pt x="202" y="1128"/>
                    <a:pt x="379" y="1128"/>
                  </a:cubicBezTo>
                  <a:cubicBezTo>
                    <a:pt x="503" y="1128"/>
                    <a:pt x="651" y="1083"/>
                    <a:pt x="796" y="1002"/>
                  </a:cubicBezTo>
                  <a:cubicBezTo>
                    <a:pt x="821" y="1246"/>
                    <a:pt x="930" y="1483"/>
                    <a:pt x="1169" y="1520"/>
                  </a:cubicBezTo>
                  <a:cubicBezTo>
                    <a:pt x="1182" y="1521"/>
                    <a:pt x="1193" y="1522"/>
                    <a:pt x="1205" y="1522"/>
                  </a:cubicBezTo>
                  <a:cubicBezTo>
                    <a:pt x="1280" y="1522"/>
                    <a:pt x="1388" y="1487"/>
                    <a:pt x="1483" y="1325"/>
                  </a:cubicBezTo>
                  <a:cubicBezTo>
                    <a:pt x="1631" y="1066"/>
                    <a:pt x="1673" y="587"/>
                    <a:pt x="1497" y="284"/>
                  </a:cubicBezTo>
                  <a:cubicBezTo>
                    <a:pt x="1389" y="98"/>
                    <a:pt x="1219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0746;p73"/>
            <p:cNvSpPr/>
            <p:nvPr/>
          </p:nvSpPr>
          <p:spPr>
            <a:xfrm>
              <a:off x="4305014" y="2322423"/>
              <a:ext cx="39183" cy="29422"/>
            </a:xfrm>
            <a:custGeom>
              <a:avLst/>
              <a:gdLst/>
              <a:ahLst/>
              <a:cxnLst/>
              <a:rect l="l" t="t" r="r" b="b"/>
              <a:pathLst>
                <a:path w="1658" h="1245" extrusionOk="0">
                  <a:moveTo>
                    <a:pt x="698" y="0"/>
                  </a:moveTo>
                  <a:cubicBezTo>
                    <a:pt x="455" y="0"/>
                    <a:pt x="250" y="131"/>
                    <a:pt x="250" y="131"/>
                  </a:cubicBezTo>
                  <a:cubicBezTo>
                    <a:pt x="103" y="201"/>
                    <a:pt x="0" y="616"/>
                    <a:pt x="299" y="984"/>
                  </a:cubicBezTo>
                  <a:cubicBezTo>
                    <a:pt x="451" y="1171"/>
                    <a:pt x="664" y="1244"/>
                    <a:pt x="872" y="1244"/>
                  </a:cubicBezTo>
                  <a:cubicBezTo>
                    <a:pt x="1071" y="1244"/>
                    <a:pt x="1264" y="1177"/>
                    <a:pt x="1393" y="1078"/>
                  </a:cubicBezTo>
                  <a:cubicBezTo>
                    <a:pt x="1657" y="875"/>
                    <a:pt x="1426" y="420"/>
                    <a:pt x="1068" y="130"/>
                  </a:cubicBezTo>
                  <a:cubicBezTo>
                    <a:pt x="949" y="33"/>
                    <a:pt x="819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747;p73"/>
            <p:cNvSpPr/>
            <p:nvPr/>
          </p:nvSpPr>
          <p:spPr>
            <a:xfrm>
              <a:off x="4309623" y="2322447"/>
              <a:ext cx="12147" cy="19591"/>
            </a:xfrm>
            <a:custGeom>
              <a:avLst/>
              <a:gdLst/>
              <a:ahLst/>
              <a:cxnLst/>
              <a:rect l="l" t="t" r="r" b="b"/>
              <a:pathLst>
                <a:path w="514" h="829" extrusionOk="0">
                  <a:moveTo>
                    <a:pt x="514" y="1"/>
                  </a:moveTo>
                  <a:lnTo>
                    <a:pt x="0" y="829"/>
                  </a:lnTo>
                  <a:cubicBezTo>
                    <a:pt x="136" y="758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0748;p73"/>
            <p:cNvSpPr/>
            <p:nvPr/>
          </p:nvSpPr>
          <p:spPr>
            <a:xfrm>
              <a:off x="4307803" y="2320769"/>
              <a:ext cx="15905" cy="22924"/>
            </a:xfrm>
            <a:custGeom>
              <a:avLst/>
              <a:gdLst/>
              <a:ahLst/>
              <a:cxnLst/>
              <a:rect l="l" t="t" r="r" b="b"/>
              <a:pathLst>
                <a:path w="673" h="970" extrusionOk="0">
                  <a:moveTo>
                    <a:pt x="593" y="0"/>
                  </a:moveTo>
                  <a:cubicBezTo>
                    <a:pt x="567" y="0"/>
                    <a:pt x="542" y="15"/>
                    <a:pt x="529" y="40"/>
                  </a:cubicBezTo>
                  <a:cubicBezTo>
                    <a:pt x="354" y="393"/>
                    <a:pt x="119" y="801"/>
                    <a:pt x="48" y="838"/>
                  </a:cubicBezTo>
                  <a:cubicBezTo>
                    <a:pt x="13" y="855"/>
                    <a:pt x="0" y="897"/>
                    <a:pt x="17" y="932"/>
                  </a:cubicBezTo>
                  <a:cubicBezTo>
                    <a:pt x="30" y="954"/>
                    <a:pt x="55" y="970"/>
                    <a:pt x="79" y="970"/>
                  </a:cubicBezTo>
                  <a:cubicBezTo>
                    <a:pt x="90" y="970"/>
                    <a:pt x="100" y="966"/>
                    <a:pt x="111" y="960"/>
                  </a:cubicBezTo>
                  <a:cubicBezTo>
                    <a:pt x="255" y="884"/>
                    <a:pt x="563" y="284"/>
                    <a:pt x="654" y="101"/>
                  </a:cubicBezTo>
                  <a:cubicBezTo>
                    <a:pt x="672" y="68"/>
                    <a:pt x="658" y="26"/>
                    <a:pt x="623" y="7"/>
                  </a:cubicBezTo>
                  <a:cubicBezTo>
                    <a:pt x="613" y="3"/>
                    <a:pt x="60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0749;p73"/>
            <p:cNvSpPr/>
            <p:nvPr/>
          </p:nvSpPr>
          <p:spPr>
            <a:xfrm>
              <a:off x="4315649" y="2326370"/>
              <a:ext cx="15172" cy="22711"/>
            </a:xfrm>
            <a:custGeom>
              <a:avLst/>
              <a:gdLst/>
              <a:ahLst/>
              <a:cxnLst/>
              <a:rect l="l" t="t" r="r" b="b"/>
              <a:pathLst>
                <a:path w="642" h="961" extrusionOk="0">
                  <a:moveTo>
                    <a:pt x="642" y="0"/>
                  </a:moveTo>
                  <a:lnTo>
                    <a:pt x="1" y="960"/>
                  </a:lnTo>
                  <a:cubicBezTo>
                    <a:pt x="175" y="870"/>
                    <a:pt x="642" y="1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750;p73"/>
            <p:cNvSpPr/>
            <p:nvPr/>
          </p:nvSpPr>
          <p:spPr>
            <a:xfrm>
              <a:off x="4313758" y="2324692"/>
              <a:ext cx="18953" cy="25996"/>
            </a:xfrm>
            <a:custGeom>
              <a:avLst/>
              <a:gdLst/>
              <a:ahLst/>
              <a:cxnLst/>
              <a:rect l="l" t="t" r="r" b="b"/>
              <a:pathLst>
                <a:path w="802" h="1100" extrusionOk="0">
                  <a:moveTo>
                    <a:pt x="722" y="0"/>
                  </a:moveTo>
                  <a:cubicBezTo>
                    <a:pt x="697" y="0"/>
                    <a:pt x="672" y="14"/>
                    <a:pt x="660" y="36"/>
                  </a:cubicBezTo>
                  <a:cubicBezTo>
                    <a:pt x="469" y="390"/>
                    <a:pt x="155" y="912"/>
                    <a:pt x="48" y="967"/>
                  </a:cubicBezTo>
                  <a:cubicBezTo>
                    <a:pt x="15" y="983"/>
                    <a:pt x="1" y="1025"/>
                    <a:pt x="17" y="1061"/>
                  </a:cubicBezTo>
                  <a:cubicBezTo>
                    <a:pt x="30" y="1086"/>
                    <a:pt x="55" y="1100"/>
                    <a:pt x="79" y="1100"/>
                  </a:cubicBezTo>
                  <a:cubicBezTo>
                    <a:pt x="90" y="1100"/>
                    <a:pt x="100" y="1098"/>
                    <a:pt x="113" y="1093"/>
                  </a:cubicBezTo>
                  <a:cubicBezTo>
                    <a:pt x="297" y="997"/>
                    <a:pt x="704" y="252"/>
                    <a:pt x="782" y="104"/>
                  </a:cubicBezTo>
                  <a:cubicBezTo>
                    <a:pt x="802" y="70"/>
                    <a:pt x="788" y="27"/>
                    <a:pt x="754" y="8"/>
                  </a:cubicBezTo>
                  <a:cubicBezTo>
                    <a:pt x="744" y="3"/>
                    <a:pt x="733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751;p73"/>
            <p:cNvSpPr/>
            <p:nvPr/>
          </p:nvSpPr>
          <p:spPr>
            <a:xfrm>
              <a:off x="4279468" y="2297657"/>
              <a:ext cx="12147" cy="19450"/>
            </a:xfrm>
            <a:custGeom>
              <a:avLst/>
              <a:gdLst/>
              <a:ahLst/>
              <a:cxnLst/>
              <a:rect l="l" t="t" r="r" b="b"/>
              <a:pathLst>
                <a:path w="514" h="823" extrusionOk="0">
                  <a:moveTo>
                    <a:pt x="66" y="0"/>
                  </a:moveTo>
                  <a:lnTo>
                    <a:pt x="66" y="0"/>
                  </a:lnTo>
                  <a:cubicBezTo>
                    <a:pt x="1" y="590"/>
                    <a:pt x="513" y="823"/>
                    <a:pt x="513" y="82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752;p73"/>
            <p:cNvSpPr/>
            <p:nvPr/>
          </p:nvSpPr>
          <p:spPr>
            <a:xfrm>
              <a:off x="4277719" y="2296003"/>
              <a:ext cx="15787" cy="22734"/>
            </a:xfrm>
            <a:custGeom>
              <a:avLst/>
              <a:gdLst/>
              <a:ahLst/>
              <a:cxnLst/>
              <a:rect l="l" t="t" r="r" b="b"/>
              <a:pathLst>
                <a:path w="668" h="962" extrusionOk="0">
                  <a:moveTo>
                    <a:pt x="142" y="0"/>
                  </a:moveTo>
                  <a:cubicBezTo>
                    <a:pt x="107" y="0"/>
                    <a:pt x="75" y="25"/>
                    <a:pt x="71" y="62"/>
                  </a:cubicBezTo>
                  <a:cubicBezTo>
                    <a:pt x="1" y="693"/>
                    <a:pt x="553" y="953"/>
                    <a:pt x="559" y="954"/>
                  </a:cubicBezTo>
                  <a:cubicBezTo>
                    <a:pt x="567" y="960"/>
                    <a:pt x="576" y="961"/>
                    <a:pt x="587" y="961"/>
                  </a:cubicBezTo>
                  <a:cubicBezTo>
                    <a:pt x="614" y="961"/>
                    <a:pt x="638" y="947"/>
                    <a:pt x="652" y="921"/>
                  </a:cubicBezTo>
                  <a:cubicBezTo>
                    <a:pt x="667" y="886"/>
                    <a:pt x="652" y="843"/>
                    <a:pt x="617" y="828"/>
                  </a:cubicBezTo>
                  <a:cubicBezTo>
                    <a:pt x="611" y="827"/>
                    <a:pt x="151" y="611"/>
                    <a:pt x="210" y="77"/>
                  </a:cubicBezTo>
                  <a:cubicBezTo>
                    <a:pt x="215" y="38"/>
                    <a:pt x="187" y="3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753;p73"/>
            <p:cNvSpPr/>
            <p:nvPr/>
          </p:nvSpPr>
          <p:spPr>
            <a:xfrm>
              <a:off x="4323778" y="2333790"/>
              <a:ext cx="11958" cy="17937"/>
            </a:xfrm>
            <a:custGeom>
              <a:avLst/>
              <a:gdLst/>
              <a:ahLst/>
              <a:cxnLst/>
              <a:rect l="l" t="t" r="r" b="b"/>
              <a:pathLst>
                <a:path w="506" h="759" extrusionOk="0">
                  <a:moveTo>
                    <a:pt x="505" y="1"/>
                  </a:moveTo>
                  <a:lnTo>
                    <a:pt x="0" y="758"/>
                  </a:lnTo>
                  <a:cubicBezTo>
                    <a:pt x="215" y="661"/>
                    <a:pt x="505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754;p73"/>
            <p:cNvSpPr/>
            <p:nvPr/>
          </p:nvSpPr>
          <p:spPr>
            <a:xfrm>
              <a:off x="4321911" y="2332160"/>
              <a:ext cx="15716" cy="21222"/>
            </a:xfrm>
            <a:custGeom>
              <a:avLst/>
              <a:gdLst/>
              <a:ahLst/>
              <a:cxnLst/>
              <a:rect l="l" t="t" r="r" b="b"/>
              <a:pathLst>
                <a:path w="665" h="898" extrusionOk="0">
                  <a:moveTo>
                    <a:pt x="584" y="1"/>
                  </a:moveTo>
                  <a:cubicBezTo>
                    <a:pt x="558" y="1"/>
                    <a:pt x="534" y="16"/>
                    <a:pt x="521" y="42"/>
                  </a:cubicBezTo>
                  <a:cubicBezTo>
                    <a:pt x="413" y="289"/>
                    <a:pt x="190" y="702"/>
                    <a:pt x="51" y="764"/>
                  </a:cubicBezTo>
                  <a:cubicBezTo>
                    <a:pt x="16" y="778"/>
                    <a:pt x="1" y="820"/>
                    <a:pt x="16" y="855"/>
                  </a:cubicBezTo>
                  <a:cubicBezTo>
                    <a:pt x="27" y="882"/>
                    <a:pt x="54" y="897"/>
                    <a:pt x="79" y="897"/>
                  </a:cubicBezTo>
                  <a:cubicBezTo>
                    <a:pt x="89" y="897"/>
                    <a:pt x="99" y="896"/>
                    <a:pt x="106" y="890"/>
                  </a:cubicBezTo>
                  <a:cubicBezTo>
                    <a:pt x="339" y="787"/>
                    <a:pt x="617" y="168"/>
                    <a:pt x="648" y="98"/>
                  </a:cubicBezTo>
                  <a:cubicBezTo>
                    <a:pt x="664" y="63"/>
                    <a:pt x="648" y="22"/>
                    <a:pt x="612" y="7"/>
                  </a:cubicBezTo>
                  <a:cubicBezTo>
                    <a:pt x="603" y="2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755;p73"/>
            <p:cNvSpPr/>
            <p:nvPr/>
          </p:nvSpPr>
          <p:spPr>
            <a:xfrm>
              <a:off x="4267817" y="2316988"/>
              <a:ext cx="22734" cy="3923"/>
            </a:xfrm>
            <a:custGeom>
              <a:avLst/>
              <a:gdLst/>
              <a:ahLst/>
              <a:cxnLst/>
              <a:rect l="l" t="t" r="r" b="b"/>
              <a:pathLst>
                <a:path w="962" h="166" extrusionOk="0">
                  <a:moveTo>
                    <a:pt x="452" y="1"/>
                  </a:moveTo>
                  <a:cubicBezTo>
                    <a:pt x="167" y="1"/>
                    <a:pt x="0" y="166"/>
                    <a:pt x="0" y="166"/>
                  </a:cubicBezTo>
                  <a:lnTo>
                    <a:pt x="961" y="166"/>
                  </a:lnTo>
                  <a:cubicBezTo>
                    <a:pt x="766" y="42"/>
                    <a:pt x="594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756;p73"/>
            <p:cNvSpPr/>
            <p:nvPr/>
          </p:nvSpPr>
          <p:spPr>
            <a:xfrm>
              <a:off x="4266021" y="2315357"/>
              <a:ext cx="26374" cy="7208"/>
            </a:xfrm>
            <a:custGeom>
              <a:avLst/>
              <a:gdLst/>
              <a:ahLst/>
              <a:cxnLst/>
              <a:rect l="l" t="t" r="r" b="b"/>
              <a:pathLst>
                <a:path w="1116" h="305" extrusionOk="0">
                  <a:moveTo>
                    <a:pt x="531" y="0"/>
                  </a:moveTo>
                  <a:cubicBezTo>
                    <a:pt x="219" y="0"/>
                    <a:pt x="29" y="183"/>
                    <a:pt x="27" y="184"/>
                  </a:cubicBezTo>
                  <a:cubicBezTo>
                    <a:pt x="0" y="211"/>
                    <a:pt x="0" y="255"/>
                    <a:pt x="27" y="283"/>
                  </a:cubicBezTo>
                  <a:cubicBezTo>
                    <a:pt x="38" y="297"/>
                    <a:pt x="58" y="304"/>
                    <a:pt x="76" y="304"/>
                  </a:cubicBezTo>
                  <a:cubicBezTo>
                    <a:pt x="93" y="304"/>
                    <a:pt x="111" y="297"/>
                    <a:pt x="122" y="284"/>
                  </a:cubicBezTo>
                  <a:cubicBezTo>
                    <a:pt x="125" y="282"/>
                    <a:pt x="275" y="141"/>
                    <a:pt x="527" y="141"/>
                  </a:cubicBezTo>
                  <a:cubicBezTo>
                    <a:pt x="658" y="141"/>
                    <a:pt x="817" y="179"/>
                    <a:pt x="998" y="294"/>
                  </a:cubicBezTo>
                  <a:cubicBezTo>
                    <a:pt x="1009" y="301"/>
                    <a:pt x="1022" y="305"/>
                    <a:pt x="1035" y="305"/>
                  </a:cubicBezTo>
                  <a:cubicBezTo>
                    <a:pt x="1058" y="305"/>
                    <a:pt x="1081" y="294"/>
                    <a:pt x="1095" y="273"/>
                  </a:cubicBezTo>
                  <a:cubicBezTo>
                    <a:pt x="1116" y="239"/>
                    <a:pt x="1106" y="197"/>
                    <a:pt x="1074" y="176"/>
                  </a:cubicBezTo>
                  <a:cubicBezTo>
                    <a:pt x="868" y="45"/>
                    <a:pt x="685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757;p73"/>
            <p:cNvSpPr/>
            <p:nvPr/>
          </p:nvSpPr>
          <p:spPr>
            <a:xfrm>
              <a:off x="4815399" y="1580041"/>
              <a:ext cx="43318" cy="33416"/>
            </a:xfrm>
            <a:custGeom>
              <a:avLst/>
              <a:gdLst/>
              <a:ahLst/>
              <a:cxnLst/>
              <a:rect l="l" t="t" r="r" b="b"/>
              <a:pathLst>
                <a:path w="1833" h="1414" extrusionOk="0">
                  <a:moveTo>
                    <a:pt x="908" y="0"/>
                  </a:moveTo>
                  <a:cubicBezTo>
                    <a:pt x="893" y="0"/>
                    <a:pt x="885" y="0"/>
                    <a:pt x="885" y="0"/>
                  </a:cubicBezTo>
                  <a:cubicBezTo>
                    <a:pt x="0" y="67"/>
                    <a:pt x="455" y="1413"/>
                    <a:pt x="850" y="1413"/>
                  </a:cubicBezTo>
                  <a:cubicBezTo>
                    <a:pt x="871" y="1413"/>
                    <a:pt x="893" y="1409"/>
                    <a:pt x="914" y="1401"/>
                  </a:cubicBezTo>
                  <a:cubicBezTo>
                    <a:pt x="1134" y="1311"/>
                    <a:pt x="1152" y="1012"/>
                    <a:pt x="1096" y="772"/>
                  </a:cubicBezTo>
                  <a:lnTo>
                    <a:pt x="1096" y="772"/>
                  </a:lnTo>
                  <a:cubicBezTo>
                    <a:pt x="1214" y="819"/>
                    <a:pt x="1352" y="851"/>
                    <a:pt x="1476" y="851"/>
                  </a:cubicBezTo>
                  <a:cubicBezTo>
                    <a:pt x="1664" y="851"/>
                    <a:pt x="1819" y="777"/>
                    <a:pt x="1823" y="571"/>
                  </a:cubicBezTo>
                  <a:cubicBezTo>
                    <a:pt x="1832" y="26"/>
                    <a:pt x="1053" y="0"/>
                    <a:pt x="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758;p73"/>
            <p:cNvSpPr/>
            <p:nvPr/>
          </p:nvSpPr>
          <p:spPr>
            <a:xfrm>
              <a:off x="4822276" y="1578387"/>
              <a:ext cx="37883" cy="36725"/>
            </a:xfrm>
            <a:custGeom>
              <a:avLst/>
              <a:gdLst/>
              <a:ahLst/>
              <a:cxnLst/>
              <a:rect l="l" t="t" r="r" b="b"/>
              <a:pathLst>
                <a:path w="1603" h="1554" extrusionOk="0">
                  <a:moveTo>
                    <a:pt x="603" y="583"/>
                  </a:moveTo>
                  <a:cubicBezTo>
                    <a:pt x="620" y="588"/>
                    <a:pt x="652" y="629"/>
                    <a:pt x="688" y="706"/>
                  </a:cubicBezTo>
                  <a:cubicBezTo>
                    <a:pt x="617" y="663"/>
                    <a:pt x="587" y="623"/>
                    <a:pt x="587" y="606"/>
                  </a:cubicBezTo>
                  <a:cubicBezTo>
                    <a:pt x="587" y="604"/>
                    <a:pt x="594" y="594"/>
                    <a:pt x="603" y="583"/>
                  </a:cubicBezTo>
                  <a:close/>
                  <a:moveTo>
                    <a:pt x="617" y="141"/>
                  </a:moveTo>
                  <a:cubicBezTo>
                    <a:pt x="704" y="141"/>
                    <a:pt x="1148" y="152"/>
                    <a:pt x="1353" y="362"/>
                  </a:cubicBezTo>
                  <a:cubicBezTo>
                    <a:pt x="1427" y="438"/>
                    <a:pt x="1462" y="529"/>
                    <a:pt x="1459" y="641"/>
                  </a:cubicBezTo>
                  <a:cubicBezTo>
                    <a:pt x="1459" y="692"/>
                    <a:pt x="1456" y="852"/>
                    <a:pt x="1183" y="852"/>
                  </a:cubicBezTo>
                  <a:cubicBezTo>
                    <a:pt x="1086" y="852"/>
                    <a:pt x="972" y="828"/>
                    <a:pt x="863" y="790"/>
                  </a:cubicBezTo>
                  <a:cubicBezTo>
                    <a:pt x="818" y="622"/>
                    <a:pt x="728" y="442"/>
                    <a:pt x="608" y="442"/>
                  </a:cubicBezTo>
                  <a:cubicBezTo>
                    <a:pt x="588" y="442"/>
                    <a:pt x="571" y="448"/>
                    <a:pt x="553" y="456"/>
                  </a:cubicBezTo>
                  <a:cubicBezTo>
                    <a:pt x="456" y="508"/>
                    <a:pt x="445" y="576"/>
                    <a:pt x="446" y="613"/>
                  </a:cubicBezTo>
                  <a:cubicBezTo>
                    <a:pt x="453" y="748"/>
                    <a:pt x="636" y="846"/>
                    <a:pt x="744" y="894"/>
                  </a:cubicBezTo>
                  <a:cubicBezTo>
                    <a:pt x="784" y="1095"/>
                    <a:pt x="768" y="1337"/>
                    <a:pt x="596" y="1408"/>
                  </a:cubicBezTo>
                  <a:cubicBezTo>
                    <a:pt x="584" y="1412"/>
                    <a:pt x="572" y="1415"/>
                    <a:pt x="558" y="1415"/>
                  </a:cubicBezTo>
                  <a:cubicBezTo>
                    <a:pt x="395" y="1415"/>
                    <a:pt x="167" y="1051"/>
                    <a:pt x="154" y="679"/>
                  </a:cubicBezTo>
                  <a:cubicBezTo>
                    <a:pt x="147" y="490"/>
                    <a:pt x="195" y="171"/>
                    <a:pt x="595" y="141"/>
                  </a:cubicBezTo>
                  <a:close/>
                  <a:moveTo>
                    <a:pt x="587" y="0"/>
                  </a:moveTo>
                  <a:cubicBezTo>
                    <a:pt x="215" y="28"/>
                    <a:pt x="0" y="284"/>
                    <a:pt x="14" y="684"/>
                  </a:cubicBezTo>
                  <a:cubicBezTo>
                    <a:pt x="28" y="1078"/>
                    <a:pt x="276" y="1553"/>
                    <a:pt x="558" y="1553"/>
                  </a:cubicBezTo>
                  <a:cubicBezTo>
                    <a:pt x="589" y="1553"/>
                    <a:pt x="620" y="1548"/>
                    <a:pt x="648" y="1535"/>
                  </a:cubicBezTo>
                  <a:cubicBezTo>
                    <a:pt x="873" y="1444"/>
                    <a:pt x="923" y="1189"/>
                    <a:pt x="894" y="946"/>
                  </a:cubicBezTo>
                  <a:lnTo>
                    <a:pt x="894" y="946"/>
                  </a:lnTo>
                  <a:cubicBezTo>
                    <a:pt x="993" y="974"/>
                    <a:pt x="1093" y="989"/>
                    <a:pt x="1183" y="989"/>
                  </a:cubicBezTo>
                  <a:cubicBezTo>
                    <a:pt x="1444" y="989"/>
                    <a:pt x="1597" y="863"/>
                    <a:pt x="1600" y="643"/>
                  </a:cubicBezTo>
                  <a:cubicBezTo>
                    <a:pt x="1602" y="494"/>
                    <a:pt x="1553" y="365"/>
                    <a:pt x="1452" y="264"/>
                  </a:cubicBezTo>
                  <a:cubicBezTo>
                    <a:pt x="1212" y="20"/>
                    <a:pt x="751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759;p73"/>
            <p:cNvSpPr/>
            <p:nvPr/>
          </p:nvSpPr>
          <p:spPr>
            <a:xfrm>
              <a:off x="4796919" y="1541261"/>
              <a:ext cx="44264" cy="33700"/>
            </a:xfrm>
            <a:custGeom>
              <a:avLst/>
              <a:gdLst/>
              <a:ahLst/>
              <a:cxnLst/>
              <a:rect l="l" t="t" r="r" b="b"/>
              <a:pathLst>
                <a:path w="1873" h="1426" extrusionOk="0">
                  <a:moveTo>
                    <a:pt x="1199" y="1"/>
                  </a:moveTo>
                  <a:cubicBezTo>
                    <a:pt x="954" y="1"/>
                    <a:pt x="857" y="350"/>
                    <a:pt x="865" y="634"/>
                  </a:cubicBezTo>
                  <a:lnTo>
                    <a:pt x="865" y="634"/>
                  </a:lnTo>
                  <a:cubicBezTo>
                    <a:pt x="741" y="552"/>
                    <a:pt x="589" y="489"/>
                    <a:pt x="452" y="489"/>
                  </a:cubicBezTo>
                  <a:cubicBezTo>
                    <a:pt x="360" y="489"/>
                    <a:pt x="276" y="517"/>
                    <a:pt x="212" y="588"/>
                  </a:cubicBezTo>
                  <a:cubicBezTo>
                    <a:pt x="0" y="821"/>
                    <a:pt x="571" y="1425"/>
                    <a:pt x="1050" y="1425"/>
                  </a:cubicBezTo>
                  <a:cubicBezTo>
                    <a:pt x="1236" y="1425"/>
                    <a:pt x="1407" y="1335"/>
                    <a:pt x="1515" y="1097"/>
                  </a:cubicBezTo>
                  <a:cubicBezTo>
                    <a:pt x="1515" y="1097"/>
                    <a:pt x="1873" y="216"/>
                    <a:pt x="1303" y="20"/>
                  </a:cubicBezTo>
                  <a:cubicBezTo>
                    <a:pt x="1266" y="7"/>
                    <a:pt x="123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760;p73"/>
            <p:cNvSpPr/>
            <p:nvPr/>
          </p:nvSpPr>
          <p:spPr>
            <a:xfrm>
              <a:off x="4798691" y="1539654"/>
              <a:ext cx="40672" cy="36938"/>
            </a:xfrm>
            <a:custGeom>
              <a:avLst/>
              <a:gdLst/>
              <a:ahLst/>
              <a:cxnLst/>
              <a:rect l="l" t="t" r="r" b="b"/>
              <a:pathLst>
                <a:path w="1721" h="1563" extrusionOk="0">
                  <a:moveTo>
                    <a:pt x="876" y="858"/>
                  </a:moveTo>
                  <a:cubicBezTo>
                    <a:pt x="939" y="915"/>
                    <a:pt x="966" y="959"/>
                    <a:pt x="969" y="969"/>
                  </a:cubicBezTo>
                  <a:cubicBezTo>
                    <a:pt x="950" y="986"/>
                    <a:pt x="939" y="990"/>
                    <a:pt x="935" y="990"/>
                  </a:cubicBezTo>
                  <a:cubicBezTo>
                    <a:pt x="925" y="990"/>
                    <a:pt x="896" y="948"/>
                    <a:pt x="876" y="858"/>
                  </a:cubicBezTo>
                  <a:close/>
                  <a:moveTo>
                    <a:pt x="1122" y="137"/>
                  </a:moveTo>
                  <a:cubicBezTo>
                    <a:pt x="1147" y="137"/>
                    <a:pt x="1173" y="142"/>
                    <a:pt x="1202" y="152"/>
                  </a:cubicBezTo>
                  <a:cubicBezTo>
                    <a:pt x="1311" y="190"/>
                    <a:pt x="1384" y="256"/>
                    <a:pt x="1430" y="354"/>
                  </a:cubicBezTo>
                  <a:cubicBezTo>
                    <a:pt x="1565" y="653"/>
                    <a:pt x="1374" y="1133"/>
                    <a:pt x="1374" y="1134"/>
                  </a:cubicBezTo>
                  <a:cubicBezTo>
                    <a:pt x="1289" y="1326"/>
                    <a:pt x="1152" y="1422"/>
                    <a:pt x="973" y="1422"/>
                  </a:cubicBezTo>
                  <a:cubicBezTo>
                    <a:pt x="661" y="1422"/>
                    <a:pt x="295" y="1138"/>
                    <a:pt x="187" y="893"/>
                  </a:cubicBezTo>
                  <a:cubicBezTo>
                    <a:pt x="162" y="833"/>
                    <a:pt x="141" y="753"/>
                    <a:pt x="187" y="702"/>
                  </a:cubicBezTo>
                  <a:cubicBezTo>
                    <a:pt x="233" y="650"/>
                    <a:pt x="295" y="626"/>
                    <a:pt x="377" y="626"/>
                  </a:cubicBezTo>
                  <a:cubicBezTo>
                    <a:pt x="478" y="626"/>
                    <a:pt x="601" y="667"/>
                    <a:pt x="716" y="740"/>
                  </a:cubicBezTo>
                  <a:cubicBezTo>
                    <a:pt x="729" y="980"/>
                    <a:pt x="812" y="1127"/>
                    <a:pt x="932" y="1127"/>
                  </a:cubicBezTo>
                  <a:cubicBezTo>
                    <a:pt x="976" y="1127"/>
                    <a:pt x="1018" y="1109"/>
                    <a:pt x="1060" y="1070"/>
                  </a:cubicBezTo>
                  <a:cubicBezTo>
                    <a:pt x="1088" y="1043"/>
                    <a:pt x="1102" y="1007"/>
                    <a:pt x="1099" y="966"/>
                  </a:cubicBezTo>
                  <a:cubicBezTo>
                    <a:pt x="1092" y="863"/>
                    <a:pt x="973" y="746"/>
                    <a:pt x="855" y="663"/>
                  </a:cubicBezTo>
                  <a:cubicBezTo>
                    <a:pt x="856" y="462"/>
                    <a:pt x="910" y="281"/>
                    <a:pt x="994" y="194"/>
                  </a:cubicBezTo>
                  <a:cubicBezTo>
                    <a:pt x="1032" y="156"/>
                    <a:pt x="1074" y="137"/>
                    <a:pt x="1122" y="137"/>
                  </a:cubicBezTo>
                  <a:close/>
                  <a:moveTo>
                    <a:pt x="1124" y="0"/>
                  </a:moveTo>
                  <a:cubicBezTo>
                    <a:pt x="1038" y="0"/>
                    <a:pt x="960" y="34"/>
                    <a:pt x="897" y="99"/>
                  </a:cubicBezTo>
                  <a:cubicBezTo>
                    <a:pt x="785" y="212"/>
                    <a:pt x="734" y="405"/>
                    <a:pt x="722" y="580"/>
                  </a:cubicBezTo>
                  <a:cubicBezTo>
                    <a:pt x="628" y="534"/>
                    <a:pt x="504" y="486"/>
                    <a:pt x="377" y="486"/>
                  </a:cubicBezTo>
                  <a:cubicBezTo>
                    <a:pt x="259" y="486"/>
                    <a:pt x="156" y="528"/>
                    <a:pt x="85" y="608"/>
                  </a:cubicBezTo>
                  <a:cubicBezTo>
                    <a:pt x="9" y="691"/>
                    <a:pt x="1" y="812"/>
                    <a:pt x="62" y="949"/>
                  </a:cubicBezTo>
                  <a:cubicBezTo>
                    <a:pt x="190" y="1238"/>
                    <a:pt x="608" y="1562"/>
                    <a:pt x="976" y="1562"/>
                  </a:cubicBezTo>
                  <a:cubicBezTo>
                    <a:pt x="1141" y="1562"/>
                    <a:pt x="1364" y="1499"/>
                    <a:pt x="1506" y="1193"/>
                  </a:cubicBezTo>
                  <a:cubicBezTo>
                    <a:pt x="1514" y="1172"/>
                    <a:pt x="1721" y="654"/>
                    <a:pt x="1559" y="299"/>
                  </a:cubicBezTo>
                  <a:cubicBezTo>
                    <a:pt x="1500" y="166"/>
                    <a:pt x="1395" y="74"/>
                    <a:pt x="1251" y="23"/>
                  </a:cubicBezTo>
                  <a:cubicBezTo>
                    <a:pt x="1207" y="8"/>
                    <a:pt x="1165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761;p73"/>
            <p:cNvSpPr/>
            <p:nvPr/>
          </p:nvSpPr>
          <p:spPr>
            <a:xfrm>
              <a:off x="4786261" y="1576189"/>
              <a:ext cx="34645" cy="28099"/>
            </a:xfrm>
            <a:custGeom>
              <a:avLst/>
              <a:gdLst/>
              <a:ahLst/>
              <a:cxnLst/>
              <a:rect l="l" t="t" r="r" b="b"/>
              <a:pathLst>
                <a:path w="1466" h="1189" extrusionOk="0">
                  <a:moveTo>
                    <a:pt x="798" y="0"/>
                  </a:moveTo>
                  <a:cubicBezTo>
                    <a:pt x="768" y="0"/>
                    <a:pt x="737" y="2"/>
                    <a:pt x="705" y="5"/>
                  </a:cubicBezTo>
                  <a:cubicBezTo>
                    <a:pt x="238" y="51"/>
                    <a:pt x="0" y="534"/>
                    <a:pt x="26" y="868"/>
                  </a:cubicBezTo>
                  <a:cubicBezTo>
                    <a:pt x="42" y="1090"/>
                    <a:pt x="272" y="1188"/>
                    <a:pt x="554" y="1188"/>
                  </a:cubicBezTo>
                  <a:cubicBezTo>
                    <a:pt x="695" y="1188"/>
                    <a:pt x="848" y="1164"/>
                    <a:pt x="995" y="1117"/>
                  </a:cubicBezTo>
                  <a:cubicBezTo>
                    <a:pt x="1434" y="980"/>
                    <a:pt x="1444" y="433"/>
                    <a:pt x="1444" y="433"/>
                  </a:cubicBezTo>
                  <a:cubicBezTo>
                    <a:pt x="1465" y="284"/>
                    <a:pt x="12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762;p73"/>
            <p:cNvSpPr/>
            <p:nvPr/>
          </p:nvSpPr>
          <p:spPr>
            <a:xfrm>
              <a:off x="4806939" y="1576331"/>
              <a:ext cx="10115" cy="20915"/>
            </a:xfrm>
            <a:custGeom>
              <a:avLst/>
              <a:gdLst/>
              <a:ahLst/>
              <a:cxnLst/>
              <a:rect l="l" t="t" r="r" b="b"/>
              <a:pathLst>
                <a:path w="428" h="88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53"/>
                    <a:pt x="427" y="884"/>
                    <a:pt x="427" y="88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763;p73"/>
            <p:cNvSpPr/>
            <p:nvPr/>
          </p:nvSpPr>
          <p:spPr>
            <a:xfrm>
              <a:off x="4805332" y="1574629"/>
              <a:ext cx="13612" cy="24223"/>
            </a:xfrm>
            <a:custGeom>
              <a:avLst/>
              <a:gdLst/>
              <a:ahLst/>
              <a:cxnLst/>
              <a:rect l="l" t="t" r="r" b="b"/>
              <a:pathLst>
                <a:path w="576" h="1025" extrusionOk="0">
                  <a:moveTo>
                    <a:pt x="86" y="1"/>
                  </a:moveTo>
                  <a:cubicBezTo>
                    <a:pt x="52" y="1"/>
                    <a:pt x="20" y="27"/>
                    <a:pt x="16" y="64"/>
                  </a:cubicBezTo>
                  <a:cubicBezTo>
                    <a:pt x="0" y="227"/>
                    <a:pt x="334" y="815"/>
                    <a:pt x="435" y="990"/>
                  </a:cubicBezTo>
                  <a:cubicBezTo>
                    <a:pt x="448" y="1012"/>
                    <a:pt x="470" y="1025"/>
                    <a:pt x="495" y="1025"/>
                  </a:cubicBezTo>
                  <a:cubicBezTo>
                    <a:pt x="505" y="1025"/>
                    <a:pt x="518" y="1022"/>
                    <a:pt x="532" y="1014"/>
                  </a:cubicBezTo>
                  <a:cubicBezTo>
                    <a:pt x="566" y="994"/>
                    <a:pt x="575" y="952"/>
                    <a:pt x="556" y="920"/>
                  </a:cubicBezTo>
                  <a:cubicBezTo>
                    <a:pt x="357" y="577"/>
                    <a:pt x="146" y="158"/>
                    <a:pt x="155" y="78"/>
                  </a:cubicBezTo>
                  <a:cubicBezTo>
                    <a:pt x="159" y="39"/>
                    <a:pt x="131" y="4"/>
                    <a:pt x="91" y="1"/>
                  </a:cubicBezTo>
                  <a:cubicBezTo>
                    <a:pt x="90" y="1"/>
                    <a:pt x="8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764;p73"/>
            <p:cNvSpPr/>
            <p:nvPr/>
          </p:nvSpPr>
          <p:spPr>
            <a:xfrm>
              <a:off x="4797675" y="1577465"/>
              <a:ext cx="11131" cy="25121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1" y="0"/>
                  </a:moveTo>
                  <a:cubicBezTo>
                    <a:pt x="0" y="194"/>
                    <a:pt x="470" y="1062"/>
                    <a:pt x="470" y="106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765;p73"/>
            <p:cNvSpPr/>
            <p:nvPr/>
          </p:nvSpPr>
          <p:spPr>
            <a:xfrm>
              <a:off x="4795974" y="1575811"/>
              <a:ext cx="14676" cy="28430"/>
            </a:xfrm>
            <a:custGeom>
              <a:avLst/>
              <a:gdLst/>
              <a:ahLst/>
              <a:cxnLst/>
              <a:rect l="l" t="t" r="r" b="b"/>
              <a:pathLst>
                <a:path w="621" h="1203" extrusionOk="0">
                  <a:moveTo>
                    <a:pt x="93" y="1"/>
                  </a:moveTo>
                  <a:cubicBezTo>
                    <a:pt x="60" y="1"/>
                    <a:pt x="26" y="26"/>
                    <a:pt x="23" y="63"/>
                  </a:cubicBezTo>
                  <a:cubicBezTo>
                    <a:pt x="1" y="268"/>
                    <a:pt x="399" y="1018"/>
                    <a:pt x="480" y="1166"/>
                  </a:cubicBezTo>
                  <a:cubicBezTo>
                    <a:pt x="493" y="1188"/>
                    <a:pt x="517" y="1202"/>
                    <a:pt x="542" y="1202"/>
                  </a:cubicBezTo>
                  <a:cubicBezTo>
                    <a:pt x="552" y="1202"/>
                    <a:pt x="565" y="1199"/>
                    <a:pt x="574" y="1195"/>
                  </a:cubicBezTo>
                  <a:cubicBezTo>
                    <a:pt x="608" y="1176"/>
                    <a:pt x="621" y="1133"/>
                    <a:pt x="602" y="1101"/>
                  </a:cubicBezTo>
                  <a:cubicBezTo>
                    <a:pt x="412" y="746"/>
                    <a:pt x="149" y="198"/>
                    <a:pt x="160" y="78"/>
                  </a:cubicBezTo>
                  <a:cubicBezTo>
                    <a:pt x="166" y="39"/>
                    <a:pt x="138" y="4"/>
                    <a:pt x="100" y="1"/>
                  </a:cubicBezTo>
                  <a:cubicBezTo>
                    <a:pt x="98" y="1"/>
                    <a:pt x="9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766;p73"/>
            <p:cNvSpPr/>
            <p:nvPr/>
          </p:nvSpPr>
          <p:spPr>
            <a:xfrm>
              <a:off x="4838086" y="1572266"/>
              <a:ext cx="22073" cy="4537"/>
            </a:xfrm>
            <a:custGeom>
              <a:avLst/>
              <a:gdLst/>
              <a:ahLst/>
              <a:cxnLst/>
              <a:rect l="l" t="t" r="r" b="b"/>
              <a:pathLst>
                <a:path w="934" h="192" extrusionOk="0">
                  <a:moveTo>
                    <a:pt x="422" y="0"/>
                  </a:moveTo>
                  <a:cubicBezTo>
                    <a:pt x="179" y="0"/>
                    <a:pt x="0" y="112"/>
                    <a:pt x="0" y="112"/>
                  </a:cubicBezTo>
                  <a:lnTo>
                    <a:pt x="933" y="192"/>
                  </a:lnTo>
                  <a:cubicBezTo>
                    <a:pt x="756" y="45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767;p73"/>
            <p:cNvSpPr/>
            <p:nvPr/>
          </p:nvSpPr>
          <p:spPr>
            <a:xfrm>
              <a:off x="4836196" y="1570612"/>
              <a:ext cx="25783" cy="7799"/>
            </a:xfrm>
            <a:custGeom>
              <a:avLst/>
              <a:gdLst/>
              <a:ahLst/>
              <a:cxnLst/>
              <a:rect l="l" t="t" r="r" b="b"/>
              <a:pathLst>
                <a:path w="1091" h="330" extrusionOk="0">
                  <a:moveTo>
                    <a:pt x="504" y="1"/>
                  </a:moveTo>
                  <a:cubicBezTo>
                    <a:pt x="241" y="1"/>
                    <a:pt x="46" y="121"/>
                    <a:pt x="42" y="123"/>
                  </a:cubicBezTo>
                  <a:cubicBezTo>
                    <a:pt x="12" y="144"/>
                    <a:pt x="0" y="186"/>
                    <a:pt x="21" y="220"/>
                  </a:cubicBezTo>
                  <a:cubicBezTo>
                    <a:pt x="35" y="240"/>
                    <a:pt x="58" y="252"/>
                    <a:pt x="81" y="252"/>
                  </a:cubicBezTo>
                  <a:cubicBezTo>
                    <a:pt x="94" y="252"/>
                    <a:pt x="106" y="248"/>
                    <a:pt x="118" y="241"/>
                  </a:cubicBezTo>
                  <a:cubicBezTo>
                    <a:pt x="121" y="239"/>
                    <a:pt x="283" y="139"/>
                    <a:pt x="503" y="139"/>
                  </a:cubicBezTo>
                  <a:cubicBezTo>
                    <a:pt x="644" y="139"/>
                    <a:pt x="808" y="180"/>
                    <a:pt x="968" y="314"/>
                  </a:cubicBezTo>
                  <a:cubicBezTo>
                    <a:pt x="981" y="325"/>
                    <a:pt x="996" y="329"/>
                    <a:pt x="1013" y="329"/>
                  </a:cubicBezTo>
                  <a:cubicBezTo>
                    <a:pt x="1032" y="329"/>
                    <a:pt x="1051" y="321"/>
                    <a:pt x="1065" y="305"/>
                  </a:cubicBezTo>
                  <a:cubicBezTo>
                    <a:pt x="1090" y="275"/>
                    <a:pt x="1086" y="231"/>
                    <a:pt x="1057" y="207"/>
                  </a:cubicBezTo>
                  <a:cubicBezTo>
                    <a:pt x="866" y="49"/>
                    <a:pt x="672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768;p73"/>
            <p:cNvSpPr/>
            <p:nvPr/>
          </p:nvSpPr>
          <p:spPr>
            <a:xfrm>
              <a:off x="4790538" y="1582783"/>
              <a:ext cx="9311" cy="19828"/>
            </a:xfrm>
            <a:custGeom>
              <a:avLst/>
              <a:gdLst/>
              <a:ahLst/>
              <a:cxnLst/>
              <a:rect l="l" t="t" r="r" b="b"/>
              <a:pathLst>
                <a:path w="394" h="839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232"/>
                    <a:pt x="393" y="838"/>
                    <a:pt x="393" y="838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769;p73"/>
            <p:cNvSpPr/>
            <p:nvPr/>
          </p:nvSpPr>
          <p:spPr>
            <a:xfrm>
              <a:off x="4788837" y="1581152"/>
              <a:ext cx="12974" cy="23113"/>
            </a:xfrm>
            <a:custGeom>
              <a:avLst/>
              <a:gdLst/>
              <a:ahLst/>
              <a:cxnLst/>
              <a:rect l="l" t="t" r="r" b="b"/>
              <a:pathLst>
                <a:path w="549" h="978" extrusionOk="0">
                  <a:moveTo>
                    <a:pt x="112" y="0"/>
                  </a:moveTo>
                  <a:cubicBezTo>
                    <a:pt x="79" y="0"/>
                    <a:pt x="49" y="24"/>
                    <a:pt x="43" y="59"/>
                  </a:cubicBezTo>
                  <a:cubicBezTo>
                    <a:pt x="1" y="310"/>
                    <a:pt x="366" y="882"/>
                    <a:pt x="408" y="947"/>
                  </a:cubicBezTo>
                  <a:cubicBezTo>
                    <a:pt x="419" y="968"/>
                    <a:pt x="443" y="978"/>
                    <a:pt x="465" y="978"/>
                  </a:cubicBezTo>
                  <a:cubicBezTo>
                    <a:pt x="478" y="978"/>
                    <a:pt x="492" y="975"/>
                    <a:pt x="506" y="968"/>
                  </a:cubicBezTo>
                  <a:cubicBezTo>
                    <a:pt x="538" y="947"/>
                    <a:pt x="548" y="903"/>
                    <a:pt x="527" y="871"/>
                  </a:cubicBezTo>
                  <a:cubicBezTo>
                    <a:pt x="380" y="647"/>
                    <a:pt x="157" y="231"/>
                    <a:pt x="180" y="83"/>
                  </a:cubicBezTo>
                  <a:cubicBezTo>
                    <a:pt x="186" y="43"/>
                    <a:pt x="162" y="8"/>
                    <a:pt x="123" y="1"/>
                  </a:cubicBezTo>
                  <a:cubicBezTo>
                    <a:pt x="119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770;p73"/>
            <p:cNvSpPr/>
            <p:nvPr/>
          </p:nvSpPr>
          <p:spPr>
            <a:xfrm>
              <a:off x="4835463" y="1552959"/>
              <a:ext cx="14936" cy="18977"/>
            </a:xfrm>
            <a:custGeom>
              <a:avLst/>
              <a:gdLst/>
              <a:ahLst/>
              <a:cxnLst/>
              <a:rect l="l" t="t" r="r" b="b"/>
              <a:pathLst>
                <a:path w="632" h="803" extrusionOk="0">
                  <a:moveTo>
                    <a:pt x="528" y="0"/>
                  </a:moveTo>
                  <a:lnTo>
                    <a:pt x="0" y="803"/>
                  </a:lnTo>
                  <a:cubicBezTo>
                    <a:pt x="632" y="519"/>
                    <a:pt x="528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771;p73"/>
            <p:cNvSpPr/>
            <p:nvPr/>
          </p:nvSpPr>
          <p:spPr>
            <a:xfrm>
              <a:off x="4833643" y="1551257"/>
              <a:ext cx="18457" cy="22309"/>
            </a:xfrm>
            <a:custGeom>
              <a:avLst/>
              <a:gdLst/>
              <a:ahLst/>
              <a:cxnLst/>
              <a:rect l="l" t="t" r="r" b="b"/>
              <a:pathLst>
                <a:path w="781" h="944" extrusionOk="0">
                  <a:moveTo>
                    <a:pt x="606" y="1"/>
                  </a:moveTo>
                  <a:cubicBezTo>
                    <a:pt x="602" y="1"/>
                    <a:pt x="597" y="1"/>
                    <a:pt x="592" y="2"/>
                  </a:cubicBezTo>
                  <a:cubicBezTo>
                    <a:pt x="556" y="11"/>
                    <a:pt x="531" y="46"/>
                    <a:pt x="538" y="85"/>
                  </a:cubicBezTo>
                  <a:cubicBezTo>
                    <a:pt x="540" y="89"/>
                    <a:pt x="625" y="552"/>
                    <a:pt x="51" y="810"/>
                  </a:cubicBezTo>
                  <a:cubicBezTo>
                    <a:pt x="16" y="826"/>
                    <a:pt x="0" y="868"/>
                    <a:pt x="16" y="903"/>
                  </a:cubicBezTo>
                  <a:cubicBezTo>
                    <a:pt x="26" y="928"/>
                    <a:pt x="52" y="943"/>
                    <a:pt x="79" y="943"/>
                  </a:cubicBezTo>
                  <a:cubicBezTo>
                    <a:pt x="87" y="943"/>
                    <a:pt x="99" y="942"/>
                    <a:pt x="107" y="936"/>
                  </a:cubicBezTo>
                  <a:cubicBezTo>
                    <a:pt x="780" y="633"/>
                    <a:pt x="677" y="61"/>
                    <a:pt x="675" y="57"/>
                  </a:cubicBezTo>
                  <a:cubicBezTo>
                    <a:pt x="668" y="23"/>
                    <a:pt x="640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772;p73"/>
            <p:cNvSpPr/>
            <p:nvPr/>
          </p:nvSpPr>
          <p:spPr>
            <a:xfrm>
              <a:off x="4720941" y="2279200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5" y="0"/>
                  </a:moveTo>
                  <a:cubicBezTo>
                    <a:pt x="2953" y="0"/>
                    <a:pt x="2737" y="134"/>
                    <a:pt x="2589" y="311"/>
                  </a:cubicBezTo>
                  <a:lnTo>
                    <a:pt x="2589" y="311"/>
                  </a:lnTo>
                  <a:cubicBezTo>
                    <a:pt x="2490" y="230"/>
                    <a:pt x="2360" y="157"/>
                    <a:pt x="2193" y="101"/>
                  </a:cubicBezTo>
                  <a:cubicBezTo>
                    <a:pt x="2053" y="54"/>
                    <a:pt x="1935" y="34"/>
                    <a:pt x="1836" y="34"/>
                  </a:cubicBezTo>
                  <a:cubicBezTo>
                    <a:pt x="1222" y="34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2" y="751"/>
                  </a:cubicBezTo>
                  <a:cubicBezTo>
                    <a:pt x="602" y="751"/>
                    <a:pt x="1" y="1734"/>
                    <a:pt x="680" y="2241"/>
                  </a:cubicBezTo>
                  <a:cubicBezTo>
                    <a:pt x="893" y="2400"/>
                    <a:pt x="1095" y="2473"/>
                    <a:pt x="1268" y="2485"/>
                  </a:cubicBezTo>
                  <a:lnTo>
                    <a:pt x="1268" y="2485"/>
                  </a:lnTo>
                  <a:cubicBezTo>
                    <a:pt x="1326" y="2748"/>
                    <a:pt x="1512" y="2977"/>
                    <a:pt x="1910" y="2984"/>
                  </a:cubicBezTo>
                  <a:cubicBezTo>
                    <a:pt x="1929" y="2984"/>
                    <a:pt x="1948" y="2985"/>
                    <a:pt x="1966" y="2985"/>
                  </a:cubicBezTo>
                  <a:cubicBezTo>
                    <a:pt x="2505" y="2985"/>
                    <a:pt x="2868" y="2861"/>
                    <a:pt x="3073" y="2677"/>
                  </a:cubicBezTo>
                  <a:lnTo>
                    <a:pt x="3073" y="2677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7" y="2918"/>
                    <a:pt x="3439" y="2951"/>
                    <a:pt x="3559" y="2951"/>
                  </a:cubicBezTo>
                  <a:cubicBezTo>
                    <a:pt x="4249" y="2951"/>
                    <a:pt x="5249" y="1889"/>
                    <a:pt x="4664" y="1265"/>
                  </a:cubicBezTo>
                  <a:cubicBezTo>
                    <a:pt x="4500" y="1091"/>
                    <a:pt x="4326" y="1025"/>
                    <a:pt x="4163" y="1025"/>
                  </a:cubicBezTo>
                  <a:cubicBezTo>
                    <a:pt x="4146" y="1025"/>
                    <a:pt x="4130" y="1026"/>
                    <a:pt x="4114" y="1027"/>
                  </a:cubicBezTo>
                  <a:lnTo>
                    <a:pt x="4114" y="1027"/>
                  </a:lnTo>
                  <a:cubicBezTo>
                    <a:pt x="4122" y="721"/>
                    <a:pt x="3971" y="367"/>
                    <a:pt x="3594" y="125"/>
                  </a:cubicBezTo>
                  <a:cubicBezTo>
                    <a:pt x="3457" y="37"/>
                    <a:pt x="3322" y="0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773;p73"/>
            <p:cNvSpPr/>
            <p:nvPr/>
          </p:nvSpPr>
          <p:spPr>
            <a:xfrm>
              <a:off x="4726448" y="2277522"/>
              <a:ext cx="111924" cy="73875"/>
            </a:xfrm>
            <a:custGeom>
              <a:avLst/>
              <a:gdLst/>
              <a:ahLst/>
              <a:cxnLst/>
              <a:rect l="l" t="t" r="r" b="b"/>
              <a:pathLst>
                <a:path w="4736" h="3126" extrusionOk="0">
                  <a:moveTo>
                    <a:pt x="2365" y="483"/>
                  </a:moveTo>
                  <a:cubicBezTo>
                    <a:pt x="2553" y="664"/>
                    <a:pt x="2589" y="879"/>
                    <a:pt x="2538" y="1021"/>
                  </a:cubicBezTo>
                  <a:cubicBezTo>
                    <a:pt x="2512" y="1095"/>
                    <a:pt x="2466" y="1136"/>
                    <a:pt x="2410" y="1136"/>
                  </a:cubicBezTo>
                  <a:cubicBezTo>
                    <a:pt x="2376" y="1136"/>
                    <a:pt x="2338" y="1120"/>
                    <a:pt x="2300" y="1088"/>
                  </a:cubicBezTo>
                  <a:cubicBezTo>
                    <a:pt x="2168" y="974"/>
                    <a:pt x="2200" y="714"/>
                    <a:pt x="2365" y="483"/>
                  </a:cubicBezTo>
                  <a:close/>
                  <a:moveTo>
                    <a:pt x="3805" y="1181"/>
                  </a:moveTo>
                  <a:cubicBezTo>
                    <a:pt x="3770" y="1436"/>
                    <a:pt x="3613" y="1624"/>
                    <a:pt x="3403" y="1652"/>
                  </a:cubicBezTo>
                  <a:cubicBezTo>
                    <a:pt x="3392" y="1654"/>
                    <a:pt x="3379" y="1654"/>
                    <a:pt x="3368" y="1654"/>
                  </a:cubicBezTo>
                  <a:cubicBezTo>
                    <a:pt x="3314" y="1654"/>
                    <a:pt x="3312" y="1637"/>
                    <a:pt x="3312" y="1623"/>
                  </a:cubicBezTo>
                  <a:cubicBezTo>
                    <a:pt x="3307" y="1513"/>
                    <a:pt x="3512" y="1245"/>
                    <a:pt x="3805" y="1181"/>
                  </a:cubicBezTo>
                  <a:close/>
                  <a:moveTo>
                    <a:pt x="1318" y="1828"/>
                  </a:moveTo>
                  <a:cubicBezTo>
                    <a:pt x="1353" y="1828"/>
                    <a:pt x="1388" y="1863"/>
                    <a:pt x="1410" y="1889"/>
                  </a:cubicBezTo>
                  <a:cubicBezTo>
                    <a:pt x="1510" y="2018"/>
                    <a:pt x="1537" y="2161"/>
                    <a:pt x="1479" y="2278"/>
                  </a:cubicBezTo>
                  <a:cubicBezTo>
                    <a:pt x="1418" y="2403"/>
                    <a:pt x="1270" y="2481"/>
                    <a:pt x="1093" y="2485"/>
                  </a:cubicBezTo>
                  <a:cubicBezTo>
                    <a:pt x="1060" y="2253"/>
                    <a:pt x="1128" y="2007"/>
                    <a:pt x="1221" y="1891"/>
                  </a:cubicBezTo>
                  <a:cubicBezTo>
                    <a:pt x="1255" y="1850"/>
                    <a:pt x="1288" y="1828"/>
                    <a:pt x="1318" y="1828"/>
                  </a:cubicBezTo>
                  <a:close/>
                  <a:moveTo>
                    <a:pt x="2888" y="2035"/>
                  </a:moveTo>
                  <a:cubicBezTo>
                    <a:pt x="2900" y="2035"/>
                    <a:pt x="2929" y="2060"/>
                    <a:pt x="2951" y="2136"/>
                  </a:cubicBezTo>
                  <a:cubicBezTo>
                    <a:pt x="3008" y="2323"/>
                    <a:pt x="2972" y="2498"/>
                    <a:pt x="2853" y="2638"/>
                  </a:cubicBezTo>
                  <a:cubicBezTo>
                    <a:pt x="2743" y="2443"/>
                    <a:pt x="2752" y="2234"/>
                    <a:pt x="2815" y="2112"/>
                  </a:cubicBezTo>
                  <a:cubicBezTo>
                    <a:pt x="2843" y="2056"/>
                    <a:pt x="2875" y="2035"/>
                    <a:pt x="2888" y="2035"/>
                  </a:cubicBezTo>
                  <a:close/>
                  <a:moveTo>
                    <a:pt x="2965" y="144"/>
                  </a:moveTo>
                  <a:cubicBezTo>
                    <a:pt x="3086" y="144"/>
                    <a:pt x="3210" y="180"/>
                    <a:pt x="3326" y="255"/>
                  </a:cubicBezTo>
                  <a:cubicBezTo>
                    <a:pt x="3620" y="446"/>
                    <a:pt x="3800" y="735"/>
                    <a:pt x="3814" y="1039"/>
                  </a:cubicBezTo>
                  <a:cubicBezTo>
                    <a:pt x="3450" y="1102"/>
                    <a:pt x="3166" y="1433"/>
                    <a:pt x="3175" y="1630"/>
                  </a:cubicBezTo>
                  <a:cubicBezTo>
                    <a:pt x="3178" y="1708"/>
                    <a:pt x="3232" y="1794"/>
                    <a:pt x="3372" y="1794"/>
                  </a:cubicBezTo>
                  <a:cubicBezTo>
                    <a:pt x="3387" y="1794"/>
                    <a:pt x="3404" y="1792"/>
                    <a:pt x="3424" y="1791"/>
                  </a:cubicBezTo>
                  <a:cubicBezTo>
                    <a:pt x="3707" y="1755"/>
                    <a:pt x="3915" y="1502"/>
                    <a:pt x="3948" y="1168"/>
                  </a:cubicBezTo>
                  <a:cubicBezTo>
                    <a:pt x="4104" y="1172"/>
                    <a:pt x="4250" y="1245"/>
                    <a:pt x="4382" y="1386"/>
                  </a:cubicBezTo>
                  <a:cubicBezTo>
                    <a:pt x="4604" y="1624"/>
                    <a:pt x="4550" y="1905"/>
                    <a:pt x="4466" y="2100"/>
                  </a:cubicBezTo>
                  <a:cubicBezTo>
                    <a:pt x="4271" y="2547"/>
                    <a:pt x="3730" y="2954"/>
                    <a:pt x="3328" y="2954"/>
                  </a:cubicBezTo>
                  <a:cubicBezTo>
                    <a:pt x="3218" y="2954"/>
                    <a:pt x="3122" y="2922"/>
                    <a:pt x="3048" y="2863"/>
                  </a:cubicBezTo>
                  <a:cubicBezTo>
                    <a:pt x="3006" y="2829"/>
                    <a:pt x="2968" y="2793"/>
                    <a:pt x="2936" y="2753"/>
                  </a:cubicBezTo>
                  <a:cubicBezTo>
                    <a:pt x="3104" y="2572"/>
                    <a:pt x="3157" y="2337"/>
                    <a:pt x="3084" y="2094"/>
                  </a:cubicBezTo>
                  <a:cubicBezTo>
                    <a:pt x="3031" y="1920"/>
                    <a:pt x="2938" y="1895"/>
                    <a:pt x="2888" y="1895"/>
                  </a:cubicBezTo>
                  <a:cubicBezTo>
                    <a:pt x="2812" y="1895"/>
                    <a:pt x="2741" y="1951"/>
                    <a:pt x="2691" y="2046"/>
                  </a:cubicBezTo>
                  <a:cubicBezTo>
                    <a:pt x="2604" y="2215"/>
                    <a:pt x="2595" y="2487"/>
                    <a:pt x="2748" y="2734"/>
                  </a:cubicBezTo>
                  <a:cubicBezTo>
                    <a:pt x="2586" y="2857"/>
                    <a:pt x="2286" y="2985"/>
                    <a:pt x="1739" y="2985"/>
                  </a:cubicBezTo>
                  <a:lnTo>
                    <a:pt x="1677" y="2985"/>
                  </a:lnTo>
                  <a:cubicBezTo>
                    <a:pt x="1338" y="2979"/>
                    <a:pt x="1189" y="2801"/>
                    <a:pt x="1127" y="2626"/>
                  </a:cubicBezTo>
                  <a:cubicBezTo>
                    <a:pt x="1343" y="2613"/>
                    <a:pt x="1523" y="2507"/>
                    <a:pt x="1607" y="2341"/>
                  </a:cubicBezTo>
                  <a:cubicBezTo>
                    <a:pt x="1690" y="2173"/>
                    <a:pt x="1659" y="1979"/>
                    <a:pt x="1523" y="1805"/>
                  </a:cubicBezTo>
                  <a:cubicBezTo>
                    <a:pt x="1450" y="1708"/>
                    <a:pt x="1373" y="1689"/>
                    <a:pt x="1322" y="1689"/>
                  </a:cubicBezTo>
                  <a:cubicBezTo>
                    <a:pt x="1248" y="1689"/>
                    <a:pt x="1178" y="1729"/>
                    <a:pt x="1116" y="1805"/>
                  </a:cubicBezTo>
                  <a:cubicBezTo>
                    <a:pt x="1008" y="1940"/>
                    <a:pt x="924" y="2205"/>
                    <a:pt x="955" y="2474"/>
                  </a:cubicBezTo>
                  <a:cubicBezTo>
                    <a:pt x="804" y="2446"/>
                    <a:pt x="644" y="2372"/>
                    <a:pt x="490" y="2255"/>
                  </a:cubicBezTo>
                  <a:cubicBezTo>
                    <a:pt x="134" y="1990"/>
                    <a:pt x="210" y="1621"/>
                    <a:pt x="259" y="1474"/>
                  </a:cubicBezTo>
                  <a:cubicBezTo>
                    <a:pt x="365" y="1153"/>
                    <a:pt x="650" y="892"/>
                    <a:pt x="891" y="892"/>
                  </a:cubicBezTo>
                  <a:cubicBezTo>
                    <a:pt x="952" y="892"/>
                    <a:pt x="1008" y="907"/>
                    <a:pt x="1058" y="938"/>
                  </a:cubicBezTo>
                  <a:cubicBezTo>
                    <a:pt x="1069" y="945"/>
                    <a:pt x="1081" y="948"/>
                    <a:pt x="1093" y="948"/>
                  </a:cubicBezTo>
                  <a:cubicBezTo>
                    <a:pt x="1107" y="948"/>
                    <a:pt x="1120" y="944"/>
                    <a:pt x="1133" y="937"/>
                  </a:cubicBezTo>
                  <a:cubicBezTo>
                    <a:pt x="1155" y="923"/>
                    <a:pt x="1168" y="896"/>
                    <a:pt x="1164" y="871"/>
                  </a:cubicBezTo>
                  <a:cubicBezTo>
                    <a:pt x="1164" y="866"/>
                    <a:pt x="1119" y="499"/>
                    <a:pt x="1291" y="300"/>
                  </a:cubicBezTo>
                  <a:cubicBezTo>
                    <a:pt x="1365" y="216"/>
                    <a:pt x="1471" y="175"/>
                    <a:pt x="1605" y="175"/>
                  </a:cubicBezTo>
                  <a:cubicBezTo>
                    <a:pt x="1702" y="175"/>
                    <a:pt x="1814" y="196"/>
                    <a:pt x="1941" y="239"/>
                  </a:cubicBezTo>
                  <a:cubicBezTo>
                    <a:pt x="2063" y="279"/>
                    <a:pt x="2171" y="332"/>
                    <a:pt x="2259" y="395"/>
                  </a:cubicBezTo>
                  <a:cubicBezTo>
                    <a:pt x="2068" y="660"/>
                    <a:pt x="2000" y="1012"/>
                    <a:pt x="2212" y="1193"/>
                  </a:cubicBezTo>
                  <a:cubicBezTo>
                    <a:pt x="2275" y="1247"/>
                    <a:pt x="2344" y="1273"/>
                    <a:pt x="2410" y="1273"/>
                  </a:cubicBezTo>
                  <a:cubicBezTo>
                    <a:pt x="2523" y="1273"/>
                    <a:pt x="2627" y="1198"/>
                    <a:pt x="2673" y="1067"/>
                  </a:cubicBezTo>
                  <a:cubicBezTo>
                    <a:pt x="2741" y="880"/>
                    <a:pt x="2694" y="601"/>
                    <a:pt x="2457" y="375"/>
                  </a:cubicBezTo>
                  <a:cubicBezTo>
                    <a:pt x="2604" y="224"/>
                    <a:pt x="2783" y="144"/>
                    <a:pt x="2965" y="144"/>
                  </a:cubicBezTo>
                  <a:close/>
                  <a:moveTo>
                    <a:pt x="2964" y="1"/>
                  </a:moveTo>
                  <a:cubicBezTo>
                    <a:pt x="2743" y="1"/>
                    <a:pt x="2523" y="103"/>
                    <a:pt x="2349" y="286"/>
                  </a:cubicBezTo>
                  <a:cubicBezTo>
                    <a:pt x="2245" y="213"/>
                    <a:pt x="2125" y="152"/>
                    <a:pt x="1984" y="106"/>
                  </a:cubicBezTo>
                  <a:cubicBezTo>
                    <a:pt x="1845" y="59"/>
                    <a:pt x="1719" y="36"/>
                    <a:pt x="1607" y="36"/>
                  </a:cubicBezTo>
                  <a:cubicBezTo>
                    <a:pt x="1429" y="36"/>
                    <a:pt x="1288" y="94"/>
                    <a:pt x="1186" y="208"/>
                  </a:cubicBezTo>
                  <a:cubicBezTo>
                    <a:pt x="1039" y="377"/>
                    <a:pt x="1016" y="624"/>
                    <a:pt x="1018" y="770"/>
                  </a:cubicBezTo>
                  <a:cubicBezTo>
                    <a:pt x="978" y="758"/>
                    <a:pt x="936" y="753"/>
                    <a:pt x="891" y="753"/>
                  </a:cubicBezTo>
                  <a:cubicBezTo>
                    <a:pt x="588" y="753"/>
                    <a:pt x="252" y="1049"/>
                    <a:pt x="125" y="1429"/>
                  </a:cubicBezTo>
                  <a:cubicBezTo>
                    <a:pt x="1" y="1801"/>
                    <a:pt x="103" y="2143"/>
                    <a:pt x="405" y="2368"/>
                  </a:cubicBezTo>
                  <a:cubicBezTo>
                    <a:pt x="594" y="2509"/>
                    <a:pt x="792" y="2596"/>
                    <a:pt x="980" y="2620"/>
                  </a:cubicBezTo>
                  <a:cubicBezTo>
                    <a:pt x="1067" y="2936"/>
                    <a:pt x="1318" y="3118"/>
                    <a:pt x="1676" y="3125"/>
                  </a:cubicBezTo>
                  <a:lnTo>
                    <a:pt x="1739" y="3125"/>
                  </a:lnTo>
                  <a:cubicBezTo>
                    <a:pt x="2214" y="3125"/>
                    <a:pt x="2589" y="3028"/>
                    <a:pt x="2828" y="2846"/>
                  </a:cubicBezTo>
                  <a:cubicBezTo>
                    <a:pt x="2867" y="2891"/>
                    <a:pt x="2910" y="2933"/>
                    <a:pt x="2958" y="2971"/>
                  </a:cubicBezTo>
                  <a:cubicBezTo>
                    <a:pt x="3059" y="3052"/>
                    <a:pt x="3182" y="3092"/>
                    <a:pt x="3326" y="3092"/>
                  </a:cubicBezTo>
                  <a:cubicBezTo>
                    <a:pt x="3783" y="3092"/>
                    <a:pt x="4375" y="2654"/>
                    <a:pt x="4592" y="2154"/>
                  </a:cubicBezTo>
                  <a:cubicBezTo>
                    <a:pt x="4736" y="1825"/>
                    <a:pt x="4696" y="1517"/>
                    <a:pt x="4482" y="1289"/>
                  </a:cubicBezTo>
                  <a:cubicBezTo>
                    <a:pt x="4323" y="1120"/>
                    <a:pt x="4145" y="1033"/>
                    <a:pt x="3950" y="1028"/>
                  </a:cubicBezTo>
                  <a:cubicBezTo>
                    <a:pt x="3934" y="678"/>
                    <a:pt x="3732" y="352"/>
                    <a:pt x="3400" y="137"/>
                  </a:cubicBezTo>
                  <a:cubicBezTo>
                    <a:pt x="3260" y="46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774;p73"/>
            <p:cNvSpPr/>
            <p:nvPr/>
          </p:nvSpPr>
          <p:spPr>
            <a:xfrm>
              <a:off x="4804292" y="1662848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4" y="1"/>
                  </a:moveTo>
                  <a:cubicBezTo>
                    <a:pt x="2952" y="1"/>
                    <a:pt x="2737" y="134"/>
                    <a:pt x="2588" y="311"/>
                  </a:cubicBezTo>
                  <a:lnTo>
                    <a:pt x="2588" y="311"/>
                  </a:lnTo>
                  <a:cubicBezTo>
                    <a:pt x="2489" y="230"/>
                    <a:pt x="2359" y="157"/>
                    <a:pt x="2192" y="101"/>
                  </a:cubicBezTo>
                  <a:cubicBezTo>
                    <a:pt x="2052" y="54"/>
                    <a:pt x="1934" y="33"/>
                    <a:pt x="1835" y="33"/>
                  </a:cubicBezTo>
                  <a:cubicBezTo>
                    <a:pt x="1222" y="33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3" y="751"/>
                  </a:cubicBezTo>
                  <a:cubicBezTo>
                    <a:pt x="602" y="751"/>
                    <a:pt x="1" y="1733"/>
                    <a:pt x="678" y="2240"/>
                  </a:cubicBezTo>
                  <a:cubicBezTo>
                    <a:pt x="892" y="2400"/>
                    <a:pt x="1095" y="2473"/>
                    <a:pt x="1268" y="2484"/>
                  </a:cubicBezTo>
                  <a:lnTo>
                    <a:pt x="1268" y="2484"/>
                  </a:lnTo>
                  <a:cubicBezTo>
                    <a:pt x="1325" y="2748"/>
                    <a:pt x="1512" y="2977"/>
                    <a:pt x="1910" y="2984"/>
                  </a:cubicBezTo>
                  <a:cubicBezTo>
                    <a:pt x="1929" y="2984"/>
                    <a:pt x="1948" y="2984"/>
                    <a:pt x="1966" y="2984"/>
                  </a:cubicBezTo>
                  <a:cubicBezTo>
                    <a:pt x="2505" y="2984"/>
                    <a:pt x="2868" y="2861"/>
                    <a:pt x="3073" y="2676"/>
                  </a:cubicBezTo>
                  <a:lnTo>
                    <a:pt x="3073" y="2676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8" y="2918"/>
                    <a:pt x="3439" y="2951"/>
                    <a:pt x="3560" y="2951"/>
                  </a:cubicBezTo>
                  <a:cubicBezTo>
                    <a:pt x="4249" y="2951"/>
                    <a:pt x="5249" y="1890"/>
                    <a:pt x="4664" y="1265"/>
                  </a:cubicBezTo>
                  <a:cubicBezTo>
                    <a:pt x="4500" y="1091"/>
                    <a:pt x="4326" y="1026"/>
                    <a:pt x="4162" y="1026"/>
                  </a:cubicBezTo>
                  <a:cubicBezTo>
                    <a:pt x="4146" y="1026"/>
                    <a:pt x="4130" y="1026"/>
                    <a:pt x="4114" y="1028"/>
                  </a:cubicBezTo>
                  <a:lnTo>
                    <a:pt x="4114" y="1028"/>
                  </a:lnTo>
                  <a:cubicBezTo>
                    <a:pt x="4122" y="721"/>
                    <a:pt x="3971" y="368"/>
                    <a:pt x="3594" y="126"/>
                  </a:cubicBezTo>
                  <a:cubicBezTo>
                    <a:pt x="3457" y="38"/>
                    <a:pt x="332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775;p73"/>
            <p:cNvSpPr/>
            <p:nvPr/>
          </p:nvSpPr>
          <p:spPr>
            <a:xfrm>
              <a:off x="4809775" y="1661100"/>
              <a:ext cx="111924" cy="73899"/>
            </a:xfrm>
            <a:custGeom>
              <a:avLst/>
              <a:gdLst/>
              <a:ahLst/>
              <a:cxnLst/>
              <a:rect l="l" t="t" r="r" b="b"/>
              <a:pathLst>
                <a:path w="4736" h="3127" extrusionOk="0">
                  <a:moveTo>
                    <a:pt x="2366" y="488"/>
                  </a:moveTo>
                  <a:cubicBezTo>
                    <a:pt x="2554" y="667"/>
                    <a:pt x="2590" y="882"/>
                    <a:pt x="2540" y="1024"/>
                  </a:cubicBezTo>
                  <a:cubicBezTo>
                    <a:pt x="2513" y="1098"/>
                    <a:pt x="2465" y="1138"/>
                    <a:pt x="2410" y="1138"/>
                  </a:cubicBezTo>
                  <a:cubicBezTo>
                    <a:pt x="2376" y="1138"/>
                    <a:pt x="2339" y="1123"/>
                    <a:pt x="2301" y="1091"/>
                  </a:cubicBezTo>
                  <a:cubicBezTo>
                    <a:pt x="2169" y="979"/>
                    <a:pt x="2201" y="716"/>
                    <a:pt x="2366" y="488"/>
                  </a:cubicBezTo>
                  <a:close/>
                  <a:moveTo>
                    <a:pt x="3805" y="1183"/>
                  </a:moveTo>
                  <a:lnTo>
                    <a:pt x="3805" y="1183"/>
                  </a:lnTo>
                  <a:cubicBezTo>
                    <a:pt x="3770" y="1437"/>
                    <a:pt x="3614" y="1627"/>
                    <a:pt x="3404" y="1655"/>
                  </a:cubicBezTo>
                  <a:cubicBezTo>
                    <a:pt x="3391" y="1656"/>
                    <a:pt x="3380" y="1656"/>
                    <a:pt x="3369" y="1656"/>
                  </a:cubicBezTo>
                  <a:cubicBezTo>
                    <a:pt x="3314" y="1656"/>
                    <a:pt x="3313" y="1639"/>
                    <a:pt x="3313" y="1625"/>
                  </a:cubicBezTo>
                  <a:cubicBezTo>
                    <a:pt x="3307" y="1516"/>
                    <a:pt x="3513" y="1248"/>
                    <a:pt x="3805" y="1183"/>
                  </a:cubicBezTo>
                  <a:close/>
                  <a:moveTo>
                    <a:pt x="1319" y="1830"/>
                  </a:moveTo>
                  <a:cubicBezTo>
                    <a:pt x="1354" y="1830"/>
                    <a:pt x="1389" y="1865"/>
                    <a:pt x="1412" y="1892"/>
                  </a:cubicBezTo>
                  <a:cubicBezTo>
                    <a:pt x="1511" y="2021"/>
                    <a:pt x="1538" y="2163"/>
                    <a:pt x="1480" y="2281"/>
                  </a:cubicBezTo>
                  <a:cubicBezTo>
                    <a:pt x="1419" y="2405"/>
                    <a:pt x="1271" y="2484"/>
                    <a:pt x="1095" y="2488"/>
                  </a:cubicBezTo>
                  <a:cubicBezTo>
                    <a:pt x="1061" y="2254"/>
                    <a:pt x="1130" y="2008"/>
                    <a:pt x="1222" y="1893"/>
                  </a:cubicBezTo>
                  <a:cubicBezTo>
                    <a:pt x="1256" y="1853"/>
                    <a:pt x="1288" y="1830"/>
                    <a:pt x="1319" y="1830"/>
                  </a:cubicBezTo>
                  <a:close/>
                  <a:moveTo>
                    <a:pt x="2889" y="2038"/>
                  </a:moveTo>
                  <a:cubicBezTo>
                    <a:pt x="2900" y="2038"/>
                    <a:pt x="2928" y="2063"/>
                    <a:pt x="2952" y="2139"/>
                  </a:cubicBezTo>
                  <a:cubicBezTo>
                    <a:pt x="3010" y="2325"/>
                    <a:pt x="2972" y="2501"/>
                    <a:pt x="2854" y="2641"/>
                  </a:cubicBezTo>
                  <a:cubicBezTo>
                    <a:pt x="2744" y="2446"/>
                    <a:pt x="2753" y="2237"/>
                    <a:pt x="2816" y="2115"/>
                  </a:cubicBezTo>
                  <a:cubicBezTo>
                    <a:pt x="2844" y="2059"/>
                    <a:pt x="2876" y="2038"/>
                    <a:pt x="2889" y="2038"/>
                  </a:cubicBezTo>
                  <a:close/>
                  <a:moveTo>
                    <a:pt x="2964" y="147"/>
                  </a:moveTo>
                  <a:cubicBezTo>
                    <a:pt x="3085" y="147"/>
                    <a:pt x="3208" y="184"/>
                    <a:pt x="3325" y="259"/>
                  </a:cubicBezTo>
                  <a:cubicBezTo>
                    <a:pt x="3621" y="448"/>
                    <a:pt x="3798" y="737"/>
                    <a:pt x="3812" y="1040"/>
                  </a:cubicBezTo>
                  <a:cubicBezTo>
                    <a:pt x="3450" y="1103"/>
                    <a:pt x="3165" y="1436"/>
                    <a:pt x="3174" y="1632"/>
                  </a:cubicBezTo>
                  <a:cubicBezTo>
                    <a:pt x="3178" y="1711"/>
                    <a:pt x="3230" y="1797"/>
                    <a:pt x="3370" y="1797"/>
                  </a:cubicBezTo>
                  <a:cubicBezTo>
                    <a:pt x="3386" y="1797"/>
                    <a:pt x="3404" y="1795"/>
                    <a:pt x="3423" y="1794"/>
                  </a:cubicBezTo>
                  <a:cubicBezTo>
                    <a:pt x="3705" y="1756"/>
                    <a:pt x="3914" y="1503"/>
                    <a:pt x="3947" y="1171"/>
                  </a:cubicBezTo>
                  <a:cubicBezTo>
                    <a:pt x="4104" y="1174"/>
                    <a:pt x="4250" y="1248"/>
                    <a:pt x="4380" y="1388"/>
                  </a:cubicBezTo>
                  <a:cubicBezTo>
                    <a:pt x="4603" y="1627"/>
                    <a:pt x="4549" y="1907"/>
                    <a:pt x="4464" y="2102"/>
                  </a:cubicBezTo>
                  <a:cubicBezTo>
                    <a:pt x="4269" y="2549"/>
                    <a:pt x="3728" y="2957"/>
                    <a:pt x="3327" y="2957"/>
                  </a:cubicBezTo>
                  <a:cubicBezTo>
                    <a:pt x="3216" y="2957"/>
                    <a:pt x="3122" y="2925"/>
                    <a:pt x="3046" y="2864"/>
                  </a:cubicBezTo>
                  <a:cubicBezTo>
                    <a:pt x="3004" y="2832"/>
                    <a:pt x="2967" y="2794"/>
                    <a:pt x="2934" y="2756"/>
                  </a:cubicBezTo>
                  <a:cubicBezTo>
                    <a:pt x="3104" y="2575"/>
                    <a:pt x="3158" y="2338"/>
                    <a:pt x="3085" y="2097"/>
                  </a:cubicBezTo>
                  <a:cubicBezTo>
                    <a:pt x="3032" y="1923"/>
                    <a:pt x="2939" y="1896"/>
                    <a:pt x="2889" y="1896"/>
                  </a:cubicBezTo>
                  <a:cubicBezTo>
                    <a:pt x="2813" y="1896"/>
                    <a:pt x="2740" y="1952"/>
                    <a:pt x="2691" y="2049"/>
                  </a:cubicBezTo>
                  <a:cubicBezTo>
                    <a:pt x="2606" y="2217"/>
                    <a:pt x="2596" y="2488"/>
                    <a:pt x="2749" y="2737"/>
                  </a:cubicBezTo>
                  <a:cubicBezTo>
                    <a:pt x="2586" y="2860"/>
                    <a:pt x="2287" y="2988"/>
                    <a:pt x="1740" y="2988"/>
                  </a:cubicBezTo>
                  <a:lnTo>
                    <a:pt x="1678" y="2988"/>
                  </a:lnTo>
                  <a:cubicBezTo>
                    <a:pt x="1339" y="2982"/>
                    <a:pt x="1189" y="2804"/>
                    <a:pt x="1128" y="2629"/>
                  </a:cubicBezTo>
                  <a:cubicBezTo>
                    <a:pt x="1343" y="2614"/>
                    <a:pt x="1524" y="2509"/>
                    <a:pt x="1607" y="2349"/>
                  </a:cubicBezTo>
                  <a:cubicBezTo>
                    <a:pt x="1689" y="2181"/>
                    <a:pt x="1657" y="1986"/>
                    <a:pt x="1522" y="1812"/>
                  </a:cubicBezTo>
                  <a:cubicBezTo>
                    <a:pt x="1448" y="1717"/>
                    <a:pt x="1371" y="1697"/>
                    <a:pt x="1320" y="1697"/>
                  </a:cubicBezTo>
                  <a:cubicBezTo>
                    <a:pt x="1247" y="1697"/>
                    <a:pt x="1177" y="1738"/>
                    <a:pt x="1116" y="1812"/>
                  </a:cubicBezTo>
                  <a:cubicBezTo>
                    <a:pt x="1006" y="1948"/>
                    <a:pt x="922" y="2212"/>
                    <a:pt x="954" y="2483"/>
                  </a:cubicBezTo>
                  <a:cubicBezTo>
                    <a:pt x="803" y="2455"/>
                    <a:pt x="644" y="2379"/>
                    <a:pt x="490" y="2264"/>
                  </a:cubicBezTo>
                  <a:cubicBezTo>
                    <a:pt x="133" y="1999"/>
                    <a:pt x="209" y="1628"/>
                    <a:pt x="258" y="1481"/>
                  </a:cubicBezTo>
                  <a:cubicBezTo>
                    <a:pt x="365" y="1160"/>
                    <a:pt x="648" y="899"/>
                    <a:pt x="891" y="899"/>
                  </a:cubicBezTo>
                  <a:cubicBezTo>
                    <a:pt x="950" y="899"/>
                    <a:pt x="1006" y="914"/>
                    <a:pt x="1058" y="946"/>
                  </a:cubicBezTo>
                  <a:cubicBezTo>
                    <a:pt x="1069" y="953"/>
                    <a:pt x="1081" y="956"/>
                    <a:pt x="1093" y="956"/>
                  </a:cubicBezTo>
                  <a:cubicBezTo>
                    <a:pt x="1106" y="956"/>
                    <a:pt x="1119" y="952"/>
                    <a:pt x="1131" y="945"/>
                  </a:cubicBezTo>
                  <a:cubicBezTo>
                    <a:pt x="1153" y="928"/>
                    <a:pt x="1166" y="903"/>
                    <a:pt x="1163" y="876"/>
                  </a:cubicBezTo>
                  <a:cubicBezTo>
                    <a:pt x="1163" y="871"/>
                    <a:pt x="1116" y="504"/>
                    <a:pt x="1291" y="307"/>
                  </a:cubicBezTo>
                  <a:cubicBezTo>
                    <a:pt x="1365" y="221"/>
                    <a:pt x="1470" y="179"/>
                    <a:pt x="1605" y="179"/>
                  </a:cubicBezTo>
                  <a:cubicBezTo>
                    <a:pt x="1701" y="179"/>
                    <a:pt x="1813" y="201"/>
                    <a:pt x="1939" y="243"/>
                  </a:cubicBezTo>
                  <a:cubicBezTo>
                    <a:pt x="2063" y="284"/>
                    <a:pt x="2169" y="336"/>
                    <a:pt x="2259" y="399"/>
                  </a:cubicBezTo>
                  <a:cubicBezTo>
                    <a:pt x="2067" y="664"/>
                    <a:pt x="1999" y="1016"/>
                    <a:pt x="2211" y="1197"/>
                  </a:cubicBezTo>
                  <a:cubicBezTo>
                    <a:pt x="2274" y="1251"/>
                    <a:pt x="2343" y="1276"/>
                    <a:pt x="2409" y="1276"/>
                  </a:cubicBezTo>
                  <a:cubicBezTo>
                    <a:pt x="2522" y="1276"/>
                    <a:pt x="2626" y="1202"/>
                    <a:pt x="2673" y="1071"/>
                  </a:cubicBezTo>
                  <a:cubicBezTo>
                    <a:pt x="2739" y="885"/>
                    <a:pt x="2695" y="607"/>
                    <a:pt x="2457" y="380"/>
                  </a:cubicBezTo>
                  <a:cubicBezTo>
                    <a:pt x="2604" y="228"/>
                    <a:pt x="2782" y="147"/>
                    <a:pt x="2964" y="147"/>
                  </a:cubicBezTo>
                  <a:close/>
                  <a:moveTo>
                    <a:pt x="2962" y="1"/>
                  </a:moveTo>
                  <a:cubicBezTo>
                    <a:pt x="2743" y="1"/>
                    <a:pt x="2521" y="105"/>
                    <a:pt x="2349" y="287"/>
                  </a:cubicBezTo>
                  <a:cubicBezTo>
                    <a:pt x="2245" y="213"/>
                    <a:pt x="2124" y="154"/>
                    <a:pt x="1984" y="106"/>
                  </a:cubicBezTo>
                  <a:cubicBezTo>
                    <a:pt x="1844" y="59"/>
                    <a:pt x="1718" y="36"/>
                    <a:pt x="1606" y="36"/>
                  </a:cubicBezTo>
                  <a:cubicBezTo>
                    <a:pt x="1428" y="36"/>
                    <a:pt x="1286" y="94"/>
                    <a:pt x="1186" y="210"/>
                  </a:cubicBezTo>
                  <a:cubicBezTo>
                    <a:pt x="1038" y="378"/>
                    <a:pt x="1016" y="625"/>
                    <a:pt x="1017" y="771"/>
                  </a:cubicBezTo>
                  <a:cubicBezTo>
                    <a:pt x="977" y="758"/>
                    <a:pt x="935" y="754"/>
                    <a:pt x="891" y="754"/>
                  </a:cubicBezTo>
                  <a:cubicBezTo>
                    <a:pt x="587" y="754"/>
                    <a:pt x="251" y="1050"/>
                    <a:pt x="124" y="1430"/>
                  </a:cubicBezTo>
                  <a:cubicBezTo>
                    <a:pt x="0" y="1802"/>
                    <a:pt x="101" y="2144"/>
                    <a:pt x="403" y="2369"/>
                  </a:cubicBezTo>
                  <a:cubicBezTo>
                    <a:pt x="594" y="2511"/>
                    <a:pt x="793" y="2596"/>
                    <a:pt x="979" y="2621"/>
                  </a:cubicBezTo>
                  <a:cubicBezTo>
                    <a:pt x="1068" y="2937"/>
                    <a:pt x="1319" y="3120"/>
                    <a:pt x="1677" y="3127"/>
                  </a:cubicBezTo>
                  <a:lnTo>
                    <a:pt x="1740" y="3127"/>
                  </a:lnTo>
                  <a:cubicBezTo>
                    <a:pt x="2215" y="3127"/>
                    <a:pt x="2590" y="3031"/>
                    <a:pt x="2827" y="2847"/>
                  </a:cubicBezTo>
                  <a:cubicBezTo>
                    <a:pt x="2865" y="2891"/>
                    <a:pt x="2909" y="2933"/>
                    <a:pt x="2956" y="2972"/>
                  </a:cubicBezTo>
                  <a:cubicBezTo>
                    <a:pt x="3059" y="3052"/>
                    <a:pt x="3181" y="3093"/>
                    <a:pt x="3325" y="3093"/>
                  </a:cubicBezTo>
                  <a:cubicBezTo>
                    <a:pt x="3783" y="3093"/>
                    <a:pt x="4373" y="2654"/>
                    <a:pt x="4591" y="2154"/>
                  </a:cubicBezTo>
                  <a:cubicBezTo>
                    <a:pt x="4735" y="1825"/>
                    <a:pt x="4695" y="1519"/>
                    <a:pt x="4480" y="1290"/>
                  </a:cubicBezTo>
                  <a:cubicBezTo>
                    <a:pt x="4323" y="1122"/>
                    <a:pt x="4145" y="1033"/>
                    <a:pt x="3950" y="1029"/>
                  </a:cubicBezTo>
                  <a:cubicBezTo>
                    <a:pt x="3934" y="680"/>
                    <a:pt x="3732" y="351"/>
                    <a:pt x="3398" y="138"/>
                  </a:cubicBezTo>
                  <a:cubicBezTo>
                    <a:pt x="3258" y="47"/>
                    <a:pt x="3111" y="1"/>
                    <a:pt x="2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776;p73"/>
            <p:cNvSpPr/>
            <p:nvPr/>
          </p:nvSpPr>
          <p:spPr>
            <a:xfrm>
              <a:off x="4228919" y="1602563"/>
              <a:ext cx="79098" cy="99611"/>
            </a:xfrm>
            <a:custGeom>
              <a:avLst/>
              <a:gdLst/>
              <a:ahLst/>
              <a:cxnLst/>
              <a:rect l="l" t="t" r="r" b="b"/>
              <a:pathLst>
                <a:path w="3347" h="4215" extrusionOk="0">
                  <a:moveTo>
                    <a:pt x="543" y="146"/>
                  </a:moveTo>
                  <a:cubicBezTo>
                    <a:pt x="733" y="206"/>
                    <a:pt x="1722" y="651"/>
                    <a:pt x="2444" y="981"/>
                  </a:cubicBezTo>
                  <a:lnTo>
                    <a:pt x="1778" y="1275"/>
                  </a:lnTo>
                  <a:cubicBezTo>
                    <a:pt x="1760" y="1284"/>
                    <a:pt x="1746" y="1301"/>
                    <a:pt x="1740" y="1320"/>
                  </a:cubicBezTo>
                  <a:cubicBezTo>
                    <a:pt x="1735" y="1341"/>
                    <a:pt x="1739" y="1362"/>
                    <a:pt x="1750" y="1381"/>
                  </a:cubicBezTo>
                  <a:lnTo>
                    <a:pt x="3171" y="3384"/>
                  </a:lnTo>
                  <a:lnTo>
                    <a:pt x="1789" y="4049"/>
                  </a:lnTo>
                  <a:lnTo>
                    <a:pt x="1027" y="1698"/>
                  </a:lnTo>
                  <a:cubicBezTo>
                    <a:pt x="1022" y="1677"/>
                    <a:pt x="1005" y="1661"/>
                    <a:pt x="987" y="1654"/>
                  </a:cubicBezTo>
                  <a:cubicBezTo>
                    <a:pt x="980" y="1650"/>
                    <a:pt x="970" y="1649"/>
                    <a:pt x="961" y="1649"/>
                  </a:cubicBezTo>
                  <a:cubicBezTo>
                    <a:pt x="949" y="1649"/>
                    <a:pt x="938" y="1653"/>
                    <a:pt x="926" y="1658"/>
                  </a:cubicBezTo>
                  <a:cubicBezTo>
                    <a:pt x="636" y="1825"/>
                    <a:pt x="289" y="2005"/>
                    <a:pt x="151" y="2054"/>
                  </a:cubicBezTo>
                  <a:cubicBezTo>
                    <a:pt x="183" y="1710"/>
                    <a:pt x="410" y="319"/>
                    <a:pt x="543" y="146"/>
                  </a:cubicBezTo>
                  <a:close/>
                  <a:moveTo>
                    <a:pt x="533" y="0"/>
                  </a:moveTo>
                  <a:cubicBezTo>
                    <a:pt x="509" y="0"/>
                    <a:pt x="479" y="10"/>
                    <a:pt x="449" y="42"/>
                  </a:cubicBezTo>
                  <a:cubicBezTo>
                    <a:pt x="247" y="265"/>
                    <a:pt x="0" y="2037"/>
                    <a:pt x="9" y="2128"/>
                  </a:cubicBezTo>
                  <a:cubicBezTo>
                    <a:pt x="13" y="2166"/>
                    <a:pt x="43" y="2204"/>
                    <a:pt x="100" y="2204"/>
                  </a:cubicBezTo>
                  <a:cubicBezTo>
                    <a:pt x="226" y="2204"/>
                    <a:pt x="695" y="1950"/>
                    <a:pt x="921" y="1823"/>
                  </a:cubicBezTo>
                  <a:lnTo>
                    <a:pt x="1681" y="4167"/>
                  </a:lnTo>
                  <a:cubicBezTo>
                    <a:pt x="1685" y="4187"/>
                    <a:pt x="1702" y="4201"/>
                    <a:pt x="1719" y="4209"/>
                  </a:cubicBezTo>
                  <a:cubicBezTo>
                    <a:pt x="1727" y="4213"/>
                    <a:pt x="1739" y="4215"/>
                    <a:pt x="1747" y="4215"/>
                  </a:cubicBezTo>
                  <a:cubicBezTo>
                    <a:pt x="1758" y="4215"/>
                    <a:pt x="1768" y="4213"/>
                    <a:pt x="1777" y="4209"/>
                  </a:cubicBezTo>
                  <a:lnTo>
                    <a:pt x="3304" y="3474"/>
                  </a:lnTo>
                  <a:cubicBezTo>
                    <a:pt x="3323" y="3465"/>
                    <a:pt x="3337" y="3447"/>
                    <a:pt x="3341" y="3429"/>
                  </a:cubicBezTo>
                  <a:cubicBezTo>
                    <a:pt x="3347" y="3409"/>
                    <a:pt x="3344" y="3388"/>
                    <a:pt x="3331" y="3370"/>
                  </a:cubicBezTo>
                  <a:lnTo>
                    <a:pt x="1913" y="1368"/>
                  </a:lnTo>
                  <a:lnTo>
                    <a:pt x="2644" y="1045"/>
                  </a:lnTo>
                  <a:cubicBezTo>
                    <a:pt x="2670" y="1034"/>
                    <a:pt x="2686" y="1010"/>
                    <a:pt x="2686" y="982"/>
                  </a:cubicBezTo>
                  <a:cubicBezTo>
                    <a:pt x="2686" y="956"/>
                    <a:pt x="2670" y="932"/>
                    <a:pt x="2645" y="919"/>
                  </a:cubicBezTo>
                  <a:cubicBezTo>
                    <a:pt x="2450" y="829"/>
                    <a:pt x="737" y="44"/>
                    <a:pt x="555" y="3"/>
                  </a:cubicBezTo>
                  <a:cubicBezTo>
                    <a:pt x="548" y="1"/>
                    <a:pt x="541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777;p73"/>
            <p:cNvSpPr/>
            <p:nvPr/>
          </p:nvSpPr>
          <p:spPr>
            <a:xfrm>
              <a:off x="4411714" y="2275112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7" y="0"/>
                  </a:moveTo>
                  <a:cubicBezTo>
                    <a:pt x="38" y="0"/>
                    <a:pt x="7" y="33"/>
                    <a:pt x="7" y="71"/>
                  </a:cubicBezTo>
                  <a:lnTo>
                    <a:pt x="0" y="1243"/>
                  </a:lnTo>
                  <a:cubicBezTo>
                    <a:pt x="0" y="1283"/>
                    <a:pt x="31" y="1314"/>
                    <a:pt x="70" y="1314"/>
                  </a:cubicBezTo>
                  <a:cubicBezTo>
                    <a:pt x="107" y="1314"/>
                    <a:pt x="138" y="1283"/>
                    <a:pt x="140" y="1243"/>
                  </a:cubicBezTo>
                  <a:lnTo>
                    <a:pt x="147" y="71"/>
                  </a:lnTo>
                  <a:cubicBezTo>
                    <a:pt x="147" y="33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778;p73"/>
            <p:cNvSpPr/>
            <p:nvPr/>
          </p:nvSpPr>
          <p:spPr>
            <a:xfrm>
              <a:off x="4400276" y="2280902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0" y="0"/>
                  </a:moveTo>
                  <a:cubicBezTo>
                    <a:pt x="1036" y="0"/>
                    <a:pt x="1022" y="4"/>
                    <a:pt x="1010" y="12"/>
                  </a:cubicBezTo>
                  <a:lnTo>
                    <a:pt x="39" y="687"/>
                  </a:lnTo>
                  <a:cubicBezTo>
                    <a:pt x="8" y="708"/>
                    <a:pt x="0" y="752"/>
                    <a:pt x="22" y="784"/>
                  </a:cubicBezTo>
                  <a:cubicBezTo>
                    <a:pt x="36" y="802"/>
                    <a:pt x="58" y="813"/>
                    <a:pt x="80" y="813"/>
                  </a:cubicBezTo>
                  <a:cubicBezTo>
                    <a:pt x="94" y="813"/>
                    <a:pt x="108" y="808"/>
                    <a:pt x="119" y="801"/>
                  </a:cubicBezTo>
                  <a:lnTo>
                    <a:pt x="1089" y="126"/>
                  </a:lnTo>
                  <a:cubicBezTo>
                    <a:pt x="1120" y="105"/>
                    <a:pt x="1129" y="61"/>
                    <a:pt x="1106" y="29"/>
                  </a:cubicBezTo>
                  <a:cubicBezTo>
                    <a:pt x="1093" y="10"/>
                    <a:pt x="1071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779;p73"/>
            <p:cNvSpPr/>
            <p:nvPr/>
          </p:nvSpPr>
          <p:spPr>
            <a:xfrm>
              <a:off x="4403112" y="2279696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0"/>
                  </a:moveTo>
                  <a:cubicBezTo>
                    <a:pt x="60" y="0"/>
                    <a:pt x="43" y="6"/>
                    <a:pt x="30" y="18"/>
                  </a:cubicBezTo>
                  <a:cubicBezTo>
                    <a:pt x="2" y="45"/>
                    <a:pt x="1" y="88"/>
                    <a:pt x="27" y="116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0" y="913"/>
                  </a:cubicBezTo>
                  <a:cubicBezTo>
                    <a:pt x="828" y="913"/>
                    <a:pt x="845" y="906"/>
                    <a:pt x="858" y="895"/>
                  </a:cubicBezTo>
                  <a:cubicBezTo>
                    <a:pt x="886" y="870"/>
                    <a:pt x="887" y="825"/>
                    <a:pt x="862" y="797"/>
                  </a:cubicBezTo>
                  <a:lnTo>
                    <a:pt x="128" y="22"/>
                  </a:lnTo>
                  <a:cubicBezTo>
                    <a:pt x="114" y="8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780;p73"/>
            <p:cNvSpPr/>
            <p:nvPr/>
          </p:nvSpPr>
          <p:spPr>
            <a:xfrm>
              <a:off x="4397345" y="2288464"/>
              <a:ext cx="29990" cy="3545"/>
            </a:xfrm>
            <a:custGeom>
              <a:avLst/>
              <a:gdLst/>
              <a:ahLst/>
              <a:cxnLst/>
              <a:rect l="l" t="t" r="r" b="b"/>
              <a:pathLst>
                <a:path w="1269" h="150" extrusionOk="0">
                  <a:moveTo>
                    <a:pt x="1199" y="1"/>
                  </a:moveTo>
                  <a:lnTo>
                    <a:pt x="69" y="11"/>
                  </a:lnTo>
                  <a:cubicBezTo>
                    <a:pt x="30" y="11"/>
                    <a:pt x="1" y="43"/>
                    <a:pt x="1" y="81"/>
                  </a:cubicBezTo>
                  <a:cubicBezTo>
                    <a:pt x="1" y="117"/>
                    <a:pt x="33" y="150"/>
                    <a:pt x="71" y="150"/>
                  </a:cubicBezTo>
                  <a:lnTo>
                    <a:pt x="1200" y="138"/>
                  </a:lnTo>
                  <a:cubicBezTo>
                    <a:pt x="1239" y="138"/>
                    <a:pt x="1269" y="107"/>
                    <a:pt x="1269" y="68"/>
                  </a:cubicBezTo>
                  <a:cubicBezTo>
                    <a:pt x="1269" y="32"/>
                    <a:pt x="1237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781;p73"/>
            <p:cNvSpPr/>
            <p:nvPr/>
          </p:nvSpPr>
          <p:spPr>
            <a:xfrm>
              <a:off x="4916096" y="2156407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8" y="1"/>
                  </a:moveTo>
                  <a:cubicBezTo>
                    <a:pt x="40" y="1"/>
                    <a:pt x="8" y="33"/>
                    <a:pt x="8" y="71"/>
                  </a:cubicBezTo>
                  <a:lnTo>
                    <a:pt x="1" y="1244"/>
                  </a:lnTo>
                  <a:cubicBezTo>
                    <a:pt x="1" y="1283"/>
                    <a:pt x="33" y="1314"/>
                    <a:pt x="71" y="1314"/>
                  </a:cubicBezTo>
                  <a:cubicBezTo>
                    <a:pt x="110" y="1314"/>
                    <a:pt x="139" y="1283"/>
                    <a:pt x="141" y="1244"/>
                  </a:cubicBezTo>
                  <a:lnTo>
                    <a:pt x="148" y="71"/>
                  </a:lnTo>
                  <a:cubicBezTo>
                    <a:pt x="148" y="33"/>
                    <a:pt x="11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782;p73"/>
            <p:cNvSpPr/>
            <p:nvPr/>
          </p:nvSpPr>
          <p:spPr>
            <a:xfrm>
              <a:off x="4904658" y="2162197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2" y="0"/>
                  </a:moveTo>
                  <a:cubicBezTo>
                    <a:pt x="1038" y="0"/>
                    <a:pt x="1023" y="4"/>
                    <a:pt x="1011" y="13"/>
                  </a:cubicBezTo>
                  <a:lnTo>
                    <a:pt x="41" y="687"/>
                  </a:lnTo>
                  <a:cubicBezTo>
                    <a:pt x="10" y="708"/>
                    <a:pt x="1" y="752"/>
                    <a:pt x="24" y="784"/>
                  </a:cubicBezTo>
                  <a:cubicBezTo>
                    <a:pt x="37" y="802"/>
                    <a:pt x="59" y="814"/>
                    <a:pt x="82" y="814"/>
                  </a:cubicBezTo>
                  <a:cubicBezTo>
                    <a:pt x="96" y="814"/>
                    <a:pt x="110" y="808"/>
                    <a:pt x="120" y="801"/>
                  </a:cubicBezTo>
                  <a:lnTo>
                    <a:pt x="1089" y="126"/>
                  </a:lnTo>
                  <a:cubicBezTo>
                    <a:pt x="1121" y="105"/>
                    <a:pt x="1130" y="62"/>
                    <a:pt x="1107" y="29"/>
                  </a:cubicBezTo>
                  <a:cubicBezTo>
                    <a:pt x="1095" y="10"/>
                    <a:pt x="107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783;p73"/>
            <p:cNvSpPr/>
            <p:nvPr/>
          </p:nvSpPr>
          <p:spPr>
            <a:xfrm>
              <a:off x="4907541" y="2160992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1"/>
                  </a:moveTo>
                  <a:cubicBezTo>
                    <a:pt x="60" y="1"/>
                    <a:pt x="43" y="7"/>
                    <a:pt x="30" y="19"/>
                  </a:cubicBezTo>
                  <a:cubicBezTo>
                    <a:pt x="2" y="45"/>
                    <a:pt x="1" y="89"/>
                    <a:pt x="26" y="117"/>
                  </a:cubicBezTo>
                  <a:lnTo>
                    <a:pt x="760" y="893"/>
                  </a:lnTo>
                  <a:cubicBezTo>
                    <a:pt x="774" y="907"/>
                    <a:pt x="790" y="914"/>
                    <a:pt x="810" y="914"/>
                  </a:cubicBezTo>
                  <a:cubicBezTo>
                    <a:pt x="827" y="914"/>
                    <a:pt x="845" y="907"/>
                    <a:pt x="858" y="895"/>
                  </a:cubicBezTo>
                  <a:cubicBezTo>
                    <a:pt x="886" y="870"/>
                    <a:pt x="887" y="825"/>
                    <a:pt x="861" y="797"/>
                  </a:cubicBezTo>
                  <a:lnTo>
                    <a:pt x="128" y="23"/>
                  </a:lnTo>
                  <a:cubicBezTo>
                    <a:pt x="114" y="8"/>
                    <a:pt x="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784;p73"/>
            <p:cNvSpPr/>
            <p:nvPr/>
          </p:nvSpPr>
          <p:spPr>
            <a:xfrm>
              <a:off x="4901775" y="2169783"/>
              <a:ext cx="29990" cy="3521"/>
            </a:xfrm>
            <a:custGeom>
              <a:avLst/>
              <a:gdLst/>
              <a:ahLst/>
              <a:cxnLst/>
              <a:rect l="l" t="t" r="r" b="b"/>
              <a:pathLst>
                <a:path w="1269" h="149" extrusionOk="0">
                  <a:moveTo>
                    <a:pt x="1199" y="0"/>
                  </a:moveTo>
                  <a:lnTo>
                    <a:pt x="69" y="10"/>
                  </a:lnTo>
                  <a:cubicBezTo>
                    <a:pt x="30" y="10"/>
                    <a:pt x="0" y="42"/>
                    <a:pt x="0" y="80"/>
                  </a:cubicBezTo>
                  <a:cubicBezTo>
                    <a:pt x="0" y="117"/>
                    <a:pt x="31" y="149"/>
                    <a:pt x="71" y="149"/>
                  </a:cubicBezTo>
                  <a:lnTo>
                    <a:pt x="1200" y="138"/>
                  </a:lnTo>
                  <a:cubicBezTo>
                    <a:pt x="1238" y="138"/>
                    <a:pt x="1269" y="107"/>
                    <a:pt x="1269" y="68"/>
                  </a:cubicBezTo>
                  <a:cubicBezTo>
                    <a:pt x="1269" y="31"/>
                    <a:pt x="1236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785;p73"/>
            <p:cNvSpPr/>
            <p:nvPr/>
          </p:nvSpPr>
          <p:spPr>
            <a:xfrm>
              <a:off x="4594911" y="1649071"/>
              <a:ext cx="3521" cy="31053"/>
            </a:xfrm>
            <a:custGeom>
              <a:avLst/>
              <a:gdLst/>
              <a:ahLst/>
              <a:cxnLst/>
              <a:rect l="l" t="t" r="r" b="b"/>
              <a:pathLst>
                <a:path w="149" h="1314" extrusionOk="0">
                  <a:moveTo>
                    <a:pt x="78" y="0"/>
                  </a:moveTo>
                  <a:cubicBezTo>
                    <a:pt x="39" y="0"/>
                    <a:pt x="8" y="31"/>
                    <a:pt x="8" y="71"/>
                  </a:cubicBezTo>
                  <a:lnTo>
                    <a:pt x="1" y="1243"/>
                  </a:lnTo>
                  <a:cubicBezTo>
                    <a:pt x="1" y="1281"/>
                    <a:pt x="32" y="1314"/>
                    <a:pt x="71" y="1314"/>
                  </a:cubicBezTo>
                  <a:cubicBezTo>
                    <a:pt x="109" y="1314"/>
                    <a:pt x="141" y="1281"/>
                    <a:pt x="141" y="1243"/>
                  </a:cubicBezTo>
                  <a:lnTo>
                    <a:pt x="148" y="71"/>
                  </a:lnTo>
                  <a:cubicBezTo>
                    <a:pt x="148" y="31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786;p73"/>
            <p:cNvSpPr/>
            <p:nvPr/>
          </p:nvSpPr>
          <p:spPr>
            <a:xfrm>
              <a:off x="4583473" y="1654813"/>
              <a:ext cx="26728" cy="19237"/>
            </a:xfrm>
            <a:custGeom>
              <a:avLst/>
              <a:gdLst/>
              <a:ahLst/>
              <a:cxnLst/>
              <a:rect l="l" t="t" r="r" b="b"/>
              <a:pathLst>
                <a:path w="1131" h="814" extrusionOk="0">
                  <a:moveTo>
                    <a:pt x="1050" y="1"/>
                  </a:moveTo>
                  <a:cubicBezTo>
                    <a:pt x="1037" y="1"/>
                    <a:pt x="1023" y="5"/>
                    <a:pt x="1011" y="13"/>
                  </a:cubicBezTo>
                  <a:lnTo>
                    <a:pt x="42" y="688"/>
                  </a:lnTo>
                  <a:cubicBezTo>
                    <a:pt x="9" y="709"/>
                    <a:pt x="1" y="754"/>
                    <a:pt x="23" y="784"/>
                  </a:cubicBezTo>
                  <a:cubicBezTo>
                    <a:pt x="37" y="804"/>
                    <a:pt x="58" y="814"/>
                    <a:pt x="81" y="814"/>
                  </a:cubicBezTo>
                  <a:cubicBezTo>
                    <a:pt x="95" y="814"/>
                    <a:pt x="109" y="811"/>
                    <a:pt x="120" y="803"/>
                  </a:cubicBezTo>
                  <a:lnTo>
                    <a:pt x="1090" y="126"/>
                  </a:lnTo>
                  <a:cubicBezTo>
                    <a:pt x="1122" y="105"/>
                    <a:pt x="1130" y="62"/>
                    <a:pt x="1108" y="31"/>
                  </a:cubicBezTo>
                  <a:cubicBezTo>
                    <a:pt x="1095" y="11"/>
                    <a:pt x="1073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787;p73"/>
            <p:cNvSpPr/>
            <p:nvPr/>
          </p:nvSpPr>
          <p:spPr>
            <a:xfrm>
              <a:off x="4586332" y="1653632"/>
              <a:ext cx="21009" cy="21576"/>
            </a:xfrm>
            <a:custGeom>
              <a:avLst/>
              <a:gdLst/>
              <a:ahLst/>
              <a:cxnLst/>
              <a:rect l="l" t="t" r="r" b="b"/>
              <a:pathLst>
                <a:path w="889" h="913" extrusionOk="0">
                  <a:moveTo>
                    <a:pt x="78" y="0"/>
                  </a:moveTo>
                  <a:cubicBezTo>
                    <a:pt x="61" y="0"/>
                    <a:pt x="43" y="6"/>
                    <a:pt x="30" y="19"/>
                  </a:cubicBezTo>
                  <a:cubicBezTo>
                    <a:pt x="2" y="45"/>
                    <a:pt x="1" y="89"/>
                    <a:pt x="27" y="118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1" y="913"/>
                  </a:cubicBezTo>
                  <a:cubicBezTo>
                    <a:pt x="828" y="913"/>
                    <a:pt x="847" y="909"/>
                    <a:pt x="858" y="896"/>
                  </a:cubicBezTo>
                  <a:cubicBezTo>
                    <a:pt x="886" y="870"/>
                    <a:pt x="889" y="826"/>
                    <a:pt x="862" y="798"/>
                  </a:cubicBezTo>
                  <a:lnTo>
                    <a:pt x="128" y="22"/>
                  </a:lnTo>
                  <a:cubicBezTo>
                    <a:pt x="115" y="8"/>
                    <a:pt x="9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788;p73"/>
            <p:cNvSpPr/>
            <p:nvPr/>
          </p:nvSpPr>
          <p:spPr>
            <a:xfrm>
              <a:off x="4580637" y="1662399"/>
              <a:ext cx="29966" cy="3545"/>
            </a:xfrm>
            <a:custGeom>
              <a:avLst/>
              <a:gdLst/>
              <a:ahLst/>
              <a:cxnLst/>
              <a:rect l="l" t="t" r="r" b="b"/>
              <a:pathLst>
                <a:path w="1268" h="150" extrusionOk="0">
                  <a:moveTo>
                    <a:pt x="1197" y="0"/>
                  </a:moveTo>
                  <a:lnTo>
                    <a:pt x="68" y="12"/>
                  </a:lnTo>
                  <a:cubicBezTo>
                    <a:pt x="30" y="12"/>
                    <a:pt x="0" y="43"/>
                    <a:pt x="0" y="82"/>
                  </a:cubicBezTo>
                  <a:cubicBezTo>
                    <a:pt x="0" y="118"/>
                    <a:pt x="31" y="149"/>
                    <a:pt x="70" y="149"/>
                  </a:cubicBezTo>
                  <a:lnTo>
                    <a:pt x="1200" y="139"/>
                  </a:lnTo>
                  <a:cubicBezTo>
                    <a:pt x="1238" y="139"/>
                    <a:pt x="1267" y="107"/>
                    <a:pt x="1267" y="69"/>
                  </a:cubicBezTo>
                  <a:cubicBezTo>
                    <a:pt x="1267" y="33"/>
                    <a:pt x="1236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789;p73"/>
            <p:cNvSpPr/>
            <p:nvPr/>
          </p:nvSpPr>
          <p:spPr>
            <a:xfrm>
              <a:off x="4300902" y="1745774"/>
              <a:ext cx="600147" cy="514385"/>
            </a:xfrm>
            <a:custGeom>
              <a:avLst/>
              <a:gdLst/>
              <a:ahLst/>
              <a:cxnLst/>
              <a:rect l="l" t="t" r="r" b="b"/>
              <a:pathLst>
                <a:path w="25395" h="21766" extrusionOk="0">
                  <a:moveTo>
                    <a:pt x="70" y="1"/>
                  </a:moveTo>
                  <a:cubicBezTo>
                    <a:pt x="33" y="2"/>
                    <a:pt x="0" y="35"/>
                    <a:pt x="3" y="72"/>
                  </a:cubicBezTo>
                  <a:lnTo>
                    <a:pt x="560" y="21697"/>
                  </a:lnTo>
                  <a:cubicBezTo>
                    <a:pt x="561" y="21734"/>
                    <a:pt x="592" y="21765"/>
                    <a:pt x="630" y="21765"/>
                  </a:cubicBezTo>
                  <a:lnTo>
                    <a:pt x="25323" y="21765"/>
                  </a:lnTo>
                  <a:cubicBezTo>
                    <a:pt x="25362" y="21765"/>
                    <a:pt x="25393" y="21733"/>
                    <a:pt x="25394" y="21697"/>
                  </a:cubicBezTo>
                  <a:cubicBezTo>
                    <a:pt x="25394" y="21657"/>
                    <a:pt x="25363" y="21626"/>
                    <a:pt x="25324" y="21626"/>
                  </a:cubicBezTo>
                  <a:lnTo>
                    <a:pt x="699" y="21626"/>
                  </a:lnTo>
                  <a:lnTo>
                    <a:pt x="143" y="70"/>
                  </a:lnTo>
                  <a:cubicBezTo>
                    <a:pt x="141" y="30"/>
                    <a:pt x="111" y="2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790;p73"/>
            <p:cNvSpPr/>
            <p:nvPr/>
          </p:nvSpPr>
          <p:spPr>
            <a:xfrm>
              <a:off x="4345449" y="1976141"/>
              <a:ext cx="140779" cy="252679"/>
            </a:xfrm>
            <a:custGeom>
              <a:avLst/>
              <a:gdLst/>
              <a:ahLst/>
              <a:cxnLst/>
              <a:rect l="l" t="t" r="r" b="b"/>
              <a:pathLst>
                <a:path w="5957" h="10692" extrusionOk="0">
                  <a:moveTo>
                    <a:pt x="5635" y="1"/>
                  </a:moveTo>
                  <a:lnTo>
                    <a:pt x="1" y="353"/>
                  </a:lnTo>
                  <a:lnTo>
                    <a:pt x="162" y="10691"/>
                  </a:lnTo>
                  <a:lnTo>
                    <a:pt x="5957" y="106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791;p73"/>
            <p:cNvSpPr/>
            <p:nvPr/>
          </p:nvSpPr>
          <p:spPr>
            <a:xfrm>
              <a:off x="4448509" y="209019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6" y="5"/>
                    <a:pt x="0" y="39"/>
                    <a:pt x="3" y="78"/>
                  </a:cubicBezTo>
                  <a:cubicBezTo>
                    <a:pt x="19" y="216"/>
                    <a:pt x="51" y="604"/>
                    <a:pt x="16" y="721"/>
                  </a:cubicBezTo>
                  <a:cubicBezTo>
                    <a:pt x="5" y="759"/>
                    <a:pt x="26" y="797"/>
                    <a:pt x="63" y="808"/>
                  </a:cubicBezTo>
                  <a:cubicBezTo>
                    <a:pt x="70" y="809"/>
                    <a:pt x="75" y="811"/>
                    <a:pt x="82" y="811"/>
                  </a:cubicBezTo>
                  <a:cubicBezTo>
                    <a:pt x="113" y="811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792;p73"/>
            <p:cNvSpPr/>
            <p:nvPr/>
          </p:nvSpPr>
          <p:spPr>
            <a:xfrm>
              <a:off x="4461176" y="211377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4" y="810"/>
                    <a:pt x="142" y="792"/>
                    <a:pt x="149" y="760"/>
                  </a:cubicBezTo>
                  <a:cubicBezTo>
                    <a:pt x="197" y="595"/>
                    <a:pt x="148" y="116"/>
                    <a:pt x="142" y="62"/>
                  </a:cubicBezTo>
                  <a:cubicBezTo>
                    <a:pt x="138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793;p73"/>
            <p:cNvSpPr/>
            <p:nvPr/>
          </p:nvSpPr>
          <p:spPr>
            <a:xfrm>
              <a:off x="4445295" y="211259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6" y="1"/>
                  </a:moveTo>
                  <a:cubicBezTo>
                    <a:pt x="72" y="1"/>
                    <a:pt x="69" y="1"/>
                    <a:pt x="66" y="1"/>
                  </a:cubicBezTo>
                  <a:cubicBezTo>
                    <a:pt x="28" y="7"/>
                    <a:pt x="0" y="39"/>
                    <a:pt x="4" y="79"/>
                  </a:cubicBezTo>
                  <a:cubicBezTo>
                    <a:pt x="20" y="217"/>
                    <a:pt x="52" y="605"/>
                    <a:pt x="17" y="723"/>
                  </a:cubicBezTo>
                  <a:cubicBezTo>
                    <a:pt x="6" y="759"/>
                    <a:pt x="27" y="797"/>
                    <a:pt x="63" y="808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1" y="793"/>
                    <a:pt x="149" y="760"/>
                  </a:cubicBezTo>
                  <a:cubicBezTo>
                    <a:pt x="197" y="596"/>
                    <a:pt x="148" y="116"/>
                    <a:pt x="143" y="63"/>
                  </a:cubicBezTo>
                  <a:cubicBezTo>
                    <a:pt x="138" y="27"/>
                    <a:pt x="10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794;p73"/>
            <p:cNvSpPr/>
            <p:nvPr/>
          </p:nvSpPr>
          <p:spPr>
            <a:xfrm>
              <a:off x="4454417" y="2138328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3" y="63"/>
                  </a:cubicBezTo>
                  <a:cubicBezTo>
                    <a:pt x="138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795;p73"/>
            <p:cNvSpPr/>
            <p:nvPr/>
          </p:nvSpPr>
          <p:spPr>
            <a:xfrm>
              <a:off x="4463256" y="2160850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6"/>
                    <a:pt x="1" y="39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6"/>
                    <a:pt x="64" y="807"/>
                  </a:cubicBezTo>
                  <a:cubicBezTo>
                    <a:pt x="71" y="809"/>
                    <a:pt x="75" y="810"/>
                    <a:pt x="82" y="810"/>
                  </a:cubicBezTo>
                  <a:cubicBezTo>
                    <a:pt x="113" y="810"/>
                    <a:pt x="141" y="791"/>
                    <a:pt x="149" y="760"/>
                  </a:cubicBezTo>
                  <a:cubicBezTo>
                    <a:pt x="197" y="596"/>
                    <a:pt x="148" y="116"/>
                    <a:pt x="142" y="62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796;p73"/>
            <p:cNvSpPr/>
            <p:nvPr/>
          </p:nvSpPr>
          <p:spPr>
            <a:xfrm>
              <a:off x="4442814" y="2158558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7"/>
                    <a:pt x="143" y="63"/>
                  </a:cubicBezTo>
                  <a:cubicBezTo>
                    <a:pt x="138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797;p73"/>
            <p:cNvSpPr/>
            <p:nvPr/>
          </p:nvSpPr>
          <p:spPr>
            <a:xfrm>
              <a:off x="4451723" y="2186184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7" y="5"/>
                    <a:pt x="0" y="39"/>
                    <a:pt x="5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6" y="758"/>
                    <a:pt x="27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3" y="810"/>
                    <a:pt x="141" y="789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798;p73"/>
            <p:cNvSpPr/>
            <p:nvPr/>
          </p:nvSpPr>
          <p:spPr>
            <a:xfrm>
              <a:off x="4360243" y="1997410"/>
              <a:ext cx="95759" cy="7775"/>
            </a:xfrm>
            <a:custGeom>
              <a:avLst/>
              <a:gdLst/>
              <a:ahLst/>
              <a:cxnLst/>
              <a:rect l="l" t="t" r="r" b="b"/>
              <a:pathLst>
                <a:path w="4052" h="329" extrusionOk="0">
                  <a:moveTo>
                    <a:pt x="3984" y="1"/>
                  </a:moveTo>
                  <a:cubicBezTo>
                    <a:pt x="3981" y="1"/>
                    <a:pt x="3978" y="1"/>
                    <a:pt x="3975" y="2"/>
                  </a:cubicBezTo>
                  <a:lnTo>
                    <a:pt x="69" y="188"/>
                  </a:lnTo>
                  <a:cubicBezTo>
                    <a:pt x="31" y="190"/>
                    <a:pt x="1" y="223"/>
                    <a:pt x="3" y="261"/>
                  </a:cubicBezTo>
                  <a:cubicBezTo>
                    <a:pt x="5" y="298"/>
                    <a:pt x="36" y="328"/>
                    <a:pt x="74" y="328"/>
                  </a:cubicBezTo>
                  <a:lnTo>
                    <a:pt x="76" y="328"/>
                  </a:lnTo>
                  <a:lnTo>
                    <a:pt x="3982" y="142"/>
                  </a:lnTo>
                  <a:cubicBezTo>
                    <a:pt x="4020" y="140"/>
                    <a:pt x="4051" y="107"/>
                    <a:pt x="4048" y="69"/>
                  </a:cubicBezTo>
                  <a:cubicBezTo>
                    <a:pt x="4047" y="32"/>
                    <a:pt x="4018" y="1"/>
                    <a:pt x="3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799;p73"/>
            <p:cNvSpPr/>
            <p:nvPr/>
          </p:nvSpPr>
          <p:spPr>
            <a:xfrm>
              <a:off x="4520446" y="1845620"/>
              <a:ext cx="140779" cy="377624"/>
            </a:xfrm>
            <a:custGeom>
              <a:avLst/>
              <a:gdLst/>
              <a:ahLst/>
              <a:cxnLst/>
              <a:rect l="l" t="t" r="r" b="b"/>
              <a:pathLst>
                <a:path w="5957" h="15979" extrusionOk="0">
                  <a:moveTo>
                    <a:pt x="5635" y="0"/>
                  </a:moveTo>
                  <a:lnTo>
                    <a:pt x="1" y="526"/>
                  </a:lnTo>
                  <a:lnTo>
                    <a:pt x="162" y="15979"/>
                  </a:lnTo>
                  <a:lnTo>
                    <a:pt x="5956" y="15979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800;p73"/>
            <p:cNvSpPr/>
            <p:nvPr/>
          </p:nvSpPr>
          <p:spPr>
            <a:xfrm>
              <a:off x="4619346" y="2065092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2" y="1"/>
                  </a:moveTo>
                  <a:cubicBezTo>
                    <a:pt x="70" y="1"/>
                    <a:pt x="69" y="1"/>
                    <a:pt x="67" y="1"/>
                  </a:cubicBezTo>
                  <a:cubicBezTo>
                    <a:pt x="28" y="7"/>
                    <a:pt x="1" y="40"/>
                    <a:pt x="5" y="78"/>
                  </a:cubicBezTo>
                  <a:cubicBezTo>
                    <a:pt x="21" y="218"/>
                    <a:pt x="53" y="604"/>
                    <a:pt x="18" y="722"/>
                  </a:cubicBezTo>
                  <a:cubicBezTo>
                    <a:pt x="7" y="759"/>
                    <a:pt x="28" y="798"/>
                    <a:pt x="64" y="808"/>
                  </a:cubicBezTo>
                  <a:cubicBezTo>
                    <a:pt x="71" y="810"/>
                    <a:pt x="77" y="812"/>
                    <a:pt x="84" y="812"/>
                  </a:cubicBezTo>
                  <a:cubicBezTo>
                    <a:pt x="113" y="812"/>
                    <a:pt x="141" y="792"/>
                    <a:pt x="150" y="761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9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801;p73"/>
            <p:cNvSpPr/>
            <p:nvPr/>
          </p:nvSpPr>
          <p:spPr>
            <a:xfrm>
              <a:off x="4632061" y="20887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1"/>
                    <a:pt x="65" y="1"/>
                  </a:cubicBezTo>
                  <a:cubicBezTo>
                    <a:pt x="27" y="5"/>
                    <a:pt x="0" y="39"/>
                    <a:pt x="3" y="78"/>
                  </a:cubicBezTo>
                  <a:cubicBezTo>
                    <a:pt x="20" y="216"/>
                    <a:pt x="51" y="604"/>
                    <a:pt x="16" y="721"/>
                  </a:cubicBezTo>
                  <a:cubicBezTo>
                    <a:pt x="6" y="757"/>
                    <a:pt x="27" y="796"/>
                    <a:pt x="63" y="808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802;p73"/>
            <p:cNvSpPr/>
            <p:nvPr/>
          </p:nvSpPr>
          <p:spPr>
            <a:xfrm>
              <a:off x="4616180" y="208754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5"/>
                    <a:pt x="0" y="39"/>
                    <a:pt x="4" y="78"/>
                  </a:cubicBezTo>
                  <a:cubicBezTo>
                    <a:pt x="20" y="215"/>
                    <a:pt x="51" y="604"/>
                    <a:pt x="16" y="721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803;p73"/>
            <p:cNvSpPr/>
            <p:nvPr/>
          </p:nvSpPr>
          <p:spPr>
            <a:xfrm>
              <a:off x="4625302" y="2113278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7"/>
                    <a:pt x="51" y="604"/>
                    <a:pt x="15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89"/>
                    <a:pt x="149" y="760"/>
                  </a:cubicBezTo>
                  <a:cubicBezTo>
                    <a:pt x="196" y="595"/>
                    <a:pt x="147" y="116"/>
                    <a:pt x="142" y="62"/>
                  </a:cubicBezTo>
                  <a:cubicBezTo>
                    <a:pt x="138" y="26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804;p73"/>
            <p:cNvSpPr/>
            <p:nvPr/>
          </p:nvSpPr>
          <p:spPr>
            <a:xfrm>
              <a:off x="4634069" y="213577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7" y="5"/>
                    <a:pt x="1" y="39"/>
                    <a:pt x="5" y="78"/>
                  </a:cubicBezTo>
                  <a:cubicBezTo>
                    <a:pt x="20" y="219"/>
                    <a:pt x="51" y="604"/>
                    <a:pt x="16" y="721"/>
                  </a:cubicBezTo>
                  <a:cubicBezTo>
                    <a:pt x="6" y="759"/>
                    <a:pt x="27" y="797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1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9" y="26"/>
                    <a:pt x="10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805;p73"/>
            <p:cNvSpPr/>
            <p:nvPr/>
          </p:nvSpPr>
          <p:spPr>
            <a:xfrm>
              <a:off x="4613651" y="213346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8" y="1"/>
                    <a:pt x="65" y="1"/>
                  </a:cubicBezTo>
                  <a:cubicBezTo>
                    <a:pt x="27" y="5"/>
                    <a:pt x="1" y="39"/>
                    <a:pt x="3" y="78"/>
                  </a:cubicBezTo>
                  <a:cubicBezTo>
                    <a:pt x="20" y="218"/>
                    <a:pt x="51" y="604"/>
                    <a:pt x="16" y="721"/>
                  </a:cubicBezTo>
                  <a:cubicBezTo>
                    <a:pt x="5" y="757"/>
                    <a:pt x="26" y="796"/>
                    <a:pt x="64" y="808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806;p73"/>
            <p:cNvSpPr/>
            <p:nvPr/>
          </p:nvSpPr>
          <p:spPr>
            <a:xfrm>
              <a:off x="4622560" y="216103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1" y="1"/>
                  </a:moveTo>
                  <a:cubicBezTo>
                    <a:pt x="69" y="1"/>
                    <a:pt x="67" y="1"/>
                    <a:pt x="66" y="1"/>
                  </a:cubicBezTo>
                  <a:cubicBezTo>
                    <a:pt x="26" y="7"/>
                    <a:pt x="1" y="40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9"/>
                    <a:pt x="26" y="798"/>
                    <a:pt x="64" y="808"/>
                  </a:cubicBezTo>
                  <a:cubicBezTo>
                    <a:pt x="71" y="809"/>
                    <a:pt x="75" y="812"/>
                    <a:pt x="82" y="812"/>
                  </a:cubicBezTo>
                  <a:cubicBezTo>
                    <a:pt x="115" y="812"/>
                    <a:pt x="143" y="792"/>
                    <a:pt x="150" y="760"/>
                  </a:cubicBezTo>
                  <a:cubicBezTo>
                    <a:pt x="197" y="596"/>
                    <a:pt x="148" y="118"/>
                    <a:pt x="143" y="63"/>
                  </a:cubicBezTo>
                  <a:cubicBezTo>
                    <a:pt x="137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807;p73"/>
            <p:cNvSpPr/>
            <p:nvPr/>
          </p:nvSpPr>
          <p:spPr>
            <a:xfrm>
              <a:off x="4625963" y="195517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11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2" y="63"/>
                  </a:cubicBezTo>
                  <a:cubicBezTo>
                    <a:pt x="138" y="26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808;p73"/>
            <p:cNvSpPr/>
            <p:nvPr/>
          </p:nvSpPr>
          <p:spPr>
            <a:xfrm>
              <a:off x="4638654" y="1978764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6" y="6"/>
                    <a:pt x="0" y="40"/>
                    <a:pt x="3" y="78"/>
                  </a:cubicBezTo>
                  <a:cubicBezTo>
                    <a:pt x="19" y="218"/>
                    <a:pt x="51" y="604"/>
                    <a:pt x="16" y="722"/>
                  </a:cubicBezTo>
                  <a:cubicBezTo>
                    <a:pt x="5" y="760"/>
                    <a:pt x="26" y="798"/>
                    <a:pt x="64" y="809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809;p73"/>
            <p:cNvSpPr/>
            <p:nvPr/>
          </p:nvSpPr>
          <p:spPr>
            <a:xfrm>
              <a:off x="4622773" y="1977606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7" y="6"/>
                    <a:pt x="0" y="40"/>
                    <a:pt x="3" y="79"/>
                  </a:cubicBezTo>
                  <a:cubicBezTo>
                    <a:pt x="20" y="219"/>
                    <a:pt x="51" y="605"/>
                    <a:pt x="16" y="722"/>
                  </a:cubicBezTo>
                  <a:cubicBezTo>
                    <a:pt x="5" y="760"/>
                    <a:pt x="26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810;p73"/>
            <p:cNvSpPr/>
            <p:nvPr/>
          </p:nvSpPr>
          <p:spPr>
            <a:xfrm>
              <a:off x="4631895" y="200336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9"/>
                    <a:pt x="3" y="78"/>
                  </a:cubicBezTo>
                  <a:cubicBezTo>
                    <a:pt x="20" y="217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2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811;p73"/>
            <p:cNvSpPr/>
            <p:nvPr/>
          </p:nvSpPr>
          <p:spPr>
            <a:xfrm>
              <a:off x="4640686" y="2025839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18" y="217"/>
                    <a:pt x="51" y="604"/>
                    <a:pt x="15" y="722"/>
                  </a:cubicBezTo>
                  <a:cubicBezTo>
                    <a:pt x="4" y="760"/>
                    <a:pt x="25" y="798"/>
                    <a:pt x="63" y="809"/>
                  </a:cubicBezTo>
                  <a:cubicBezTo>
                    <a:pt x="70" y="810"/>
                    <a:pt x="76" y="812"/>
                    <a:pt x="83" y="812"/>
                  </a:cubicBezTo>
                  <a:cubicBezTo>
                    <a:pt x="114" y="812"/>
                    <a:pt x="142" y="792"/>
                    <a:pt x="149" y="761"/>
                  </a:cubicBezTo>
                  <a:cubicBezTo>
                    <a:pt x="196" y="596"/>
                    <a:pt x="147" y="117"/>
                    <a:pt x="142" y="63"/>
                  </a:cubicBezTo>
                  <a:cubicBezTo>
                    <a:pt x="136" y="27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812;p73"/>
            <p:cNvSpPr/>
            <p:nvPr/>
          </p:nvSpPr>
          <p:spPr>
            <a:xfrm>
              <a:off x="4620292" y="2023594"/>
              <a:ext cx="4656" cy="19142"/>
            </a:xfrm>
            <a:custGeom>
              <a:avLst/>
              <a:gdLst/>
              <a:ahLst/>
              <a:cxnLst/>
              <a:rect l="l" t="t" r="r" b="b"/>
              <a:pathLst>
                <a:path w="197" h="810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5"/>
                    <a:pt x="0" y="38"/>
                    <a:pt x="3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92"/>
                    <a:pt x="149" y="759"/>
                  </a:cubicBezTo>
                  <a:cubicBezTo>
                    <a:pt x="197" y="594"/>
                    <a:pt x="147" y="115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813;p73"/>
            <p:cNvSpPr/>
            <p:nvPr/>
          </p:nvSpPr>
          <p:spPr>
            <a:xfrm>
              <a:off x="4629201" y="205117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8"/>
                    <a:pt x="64" y="807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1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814;p73"/>
            <p:cNvSpPr/>
            <p:nvPr/>
          </p:nvSpPr>
          <p:spPr>
            <a:xfrm>
              <a:off x="4540415" y="1863415"/>
              <a:ext cx="95735" cy="9878"/>
            </a:xfrm>
            <a:custGeom>
              <a:avLst/>
              <a:gdLst/>
              <a:ahLst/>
              <a:cxnLst/>
              <a:rect l="l" t="t" r="r" b="b"/>
              <a:pathLst>
                <a:path w="4051" h="418" extrusionOk="0">
                  <a:moveTo>
                    <a:pt x="3982" y="0"/>
                  </a:moveTo>
                  <a:cubicBezTo>
                    <a:pt x="3980" y="0"/>
                    <a:pt x="3977" y="0"/>
                    <a:pt x="3975" y="1"/>
                  </a:cubicBezTo>
                  <a:lnTo>
                    <a:pt x="69" y="278"/>
                  </a:lnTo>
                  <a:cubicBezTo>
                    <a:pt x="30" y="281"/>
                    <a:pt x="0" y="314"/>
                    <a:pt x="5" y="353"/>
                  </a:cubicBezTo>
                  <a:cubicBezTo>
                    <a:pt x="7" y="389"/>
                    <a:pt x="37" y="417"/>
                    <a:pt x="75" y="417"/>
                  </a:cubicBezTo>
                  <a:lnTo>
                    <a:pt x="78" y="417"/>
                  </a:lnTo>
                  <a:lnTo>
                    <a:pt x="3983" y="138"/>
                  </a:lnTo>
                  <a:cubicBezTo>
                    <a:pt x="4021" y="137"/>
                    <a:pt x="4051" y="103"/>
                    <a:pt x="4048" y="65"/>
                  </a:cubicBezTo>
                  <a:cubicBezTo>
                    <a:pt x="4047" y="28"/>
                    <a:pt x="4015" y="0"/>
                    <a:pt x="3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815;p73"/>
            <p:cNvSpPr/>
            <p:nvPr/>
          </p:nvSpPr>
          <p:spPr>
            <a:xfrm flipH="1">
              <a:off x="4840027" y="1753997"/>
              <a:ext cx="76358" cy="474824"/>
            </a:xfrm>
            <a:custGeom>
              <a:avLst/>
              <a:gdLst/>
              <a:ahLst/>
              <a:cxnLst/>
              <a:rect l="l" t="t" r="r" b="b"/>
              <a:pathLst>
                <a:path w="5958" h="20092" extrusionOk="0">
                  <a:moveTo>
                    <a:pt x="5635" y="1"/>
                  </a:moveTo>
                  <a:lnTo>
                    <a:pt x="1" y="663"/>
                  </a:lnTo>
                  <a:lnTo>
                    <a:pt x="162" y="20091"/>
                  </a:lnTo>
                  <a:lnTo>
                    <a:pt x="5958" y="200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816;p73"/>
            <p:cNvSpPr/>
            <p:nvPr/>
          </p:nvSpPr>
          <p:spPr>
            <a:xfrm>
              <a:off x="4796399" y="207168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9" y="7"/>
                    <a:pt x="1" y="39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2"/>
                    <a:pt x="150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9" y="29"/>
                    <a:pt x="10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817;p73"/>
            <p:cNvSpPr/>
            <p:nvPr/>
          </p:nvSpPr>
          <p:spPr>
            <a:xfrm>
              <a:off x="4809113" y="209527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1"/>
                    <a:pt x="65" y="1"/>
                  </a:cubicBezTo>
                  <a:cubicBezTo>
                    <a:pt x="25" y="6"/>
                    <a:pt x="0" y="40"/>
                    <a:pt x="3" y="78"/>
                  </a:cubicBezTo>
                  <a:cubicBezTo>
                    <a:pt x="18" y="217"/>
                    <a:pt x="51" y="604"/>
                    <a:pt x="16" y="722"/>
                  </a:cubicBezTo>
                  <a:cubicBezTo>
                    <a:pt x="6" y="758"/>
                    <a:pt x="25" y="798"/>
                    <a:pt x="63" y="807"/>
                  </a:cubicBezTo>
                  <a:cubicBezTo>
                    <a:pt x="70" y="810"/>
                    <a:pt x="76" y="812"/>
                    <a:pt x="82" y="812"/>
                  </a:cubicBezTo>
                  <a:cubicBezTo>
                    <a:pt x="112" y="812"/>
                    <a:pt x="140" y="792"/>
                    <a:pt x="149" y="761"/>
                  </a:cubicBezTo>
                  <a:cubicBezTo>
                    <a:pt x="197" y="596"/>
                    <a:pt x="147" y="117"/>
                    <a:pt x="142" y="62"/>
                  </a:cubicBezTo>
                  <a:cubicBezTo>
                    <a:pt x="136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818;p73"/>
            <p:cNvSpPr/>
            <p:nvPr/>
          </p:nvSpPr>
          <p:spPr>
            <a:xfrm>
              <a:off x="4793232" y="20941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0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7"/>
                    <a:pt x="63" y="807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0" y="792"/>
                    <a:pt x="149" y="761"/>
                  </a:cubicBezTo>
                  <a:cubicBezTo>
                    <a:pt x="197" y="595"/>
                    <a:pt x="147" y="117"/>
                    <a:pt x="142" y="62"/>
                  </a:cubicBezTo>
                  <a:cubicBezTo>
                    <a:pt x="136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819;p73"/>
            <p:cNvSpPr/>
            <p:nvPr/>
          </p:nvSpPr>
          <p:spPr>
            <a:xfrm>
              <a:off x="4802331" y="2119872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8" y="5"/>
                    <a:pt x="1" y="39"/>
                    <a:pt x="4" y="78"/>
                  </a:cubicBezTo>
                  <a:cubicBezTo>
                    <a:pt x="21" y="215"/>
                    <a:pt x="51" y="604"/>
                    <a:pt x="16" y="720"/>
                  </a:cubicBezTo>
                  <a:cubicBezTo>
                    <a:pt x="7" y="758"/>
                    <a:pt x="28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1"/>
                    <a:pt x="150" y="760"/>
                  </a:cubicBezTo>
                  <a:cubicBezTo>
                    <a:pt x="197" y="594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820;p73"/>
            <p:cNvSpPr/>
            <p:nvPr/>
          </p:nvSpPr>
          <p:spPr>
            <a:xfrm>
              <a:off x="4811122" y="2142346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0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7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4" y="812"/>
                    <a:pt x="141" y="792"/>
                    <a:pt x="149" y="761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821;p73"/>
            <p:cNvSpPr/>
            <p:nvPr/>
          </p:nvSpPr>
          <p:spPr>
            <a:xfrm>
              <a:off x="4790704" y="21401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5"/>
                    <a:pt x="0" y="38"/>
                    <a:pt x="3" y="78"/>
                  </a:cubicBezTo>
                  <a:cubicBezTo>
                    <a:pt x="19" y="215"/>
                    <a:pt x="51" y="604"/>
                    <a:pt x="16" y="720"/>
                  </a:cubicBezTo>
                  <a:cubicBezTo>
                    <a:pt x="6" y="757"/>
                    <a:pt x="26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0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822;p73"/>
            <p:cNvSpPr/>
            <p:nvPr/>
          </p:nvSpPr>
          <p:spPr>
            <a:xfrm>
              <a:off x="4799589" y="2167680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2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6"/>
                    <a:pt x="0" y="40"/>
                    <a:pt x="5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4" y="812"/>
                    <a:pt x="142" y="791"/>
                    <a:pt x="151" y="760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8" y="25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823;p73"/>
            <p:cNvSpPr/>
            <p:nvPr/>
          </p:nvSpPr>
          <p:spPr>
            <a:xfrm>
              <a:off x="4803205" y="196226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7"/>
                    <a:pt x="0" y="39"/>
                    <a:pt x="5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3" y="812"/>
                    <a:pt x="141" y="793"/>
                    <a:pt x="149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8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824;p73"/>
            <p:cNvSpPr/>
            <p:nvPr/>
          </p:nvSpPr>
          <p:spPr>
            <a:xfrm>
              <a:off x="4815896" y="1985853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4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825;p73"/>
            <p:cNvSpPr/>
            <p:nvPr/>
          </p:nvSpPr>
          <p:spPr>
            <a:xfrm>
              <a:off x="4800015" y="1984695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6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826;p73"/>
            <p:cNvSpPr/>
            <p:nvPr/>
          </p:nvSpPr>
          <p:spPr>
            <a:xfrm>
              <a:off x="4809137" y="201043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9" y="0"/>
                    <a:pt x="67" y="0"/>
                    <a:pt x="65" y="0"/>
                  </a:cubicBezTo>
                  <a:cubicBezTo>
                    <a:pt x="27" y="6"/>
                    <a:pt x="1" y="40"/>
                    <a:pt x="3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0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827;p73"/>
            <p:cNvSpPr/>
            <p:nvPr/>
          </p:nvSpPr>
          <p:spPr>
            <a:xfrm>
              <a:off x="4817952" y="203292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5" y="0"/>
                  </a:moveTo>
                  <a:cubicBezTo>
                    <a:pt x="72" y="0"/>
                    <a:pt x="69" y="1"/>
                    <a:pt x="65" y="1"/>
                  </a:cubicBezTo>
                  <a:cubicBezTo>
                    <a:pt x="29" y="7"/>
                    <a:pt x="1" y="40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1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8"/>
                    <a:pt x="142" y="63"/>
                  </a:cubicBezTo>
                  <a:cubicBezTo>
                    <a:pt x="139" y="27"/>
                    <a:pt x="11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828;p73"/>
            <p:cNvSpPr/>
            <p:nvPr/>
          </p:nvSpPr>
          <p:spPr>
            <a:xfrm>
              <a:off x="4797533" y="20306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4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9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829;p73"/>
            <p:cNvSpPr/>
            <p:nvPr/>
          </p:nvSpPr>
          <p:spPr>
            <a:xfrm>
              <a:off x="4806443" y="2058239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6" y="6"/>
                    <a:pt x="1" y="38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7" y="758"/>
                    <a:pt x="26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2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830;p73"/>
            <p:cNvSpPr/>
            <p:nvPr/>
          </p:nvSpPr>
          <p:spPr>
            <a:xfrm>
              <a:off x="4725077" y="1775409"/>
              <a:ext cx="93537" cy="7728"/>
            </a:xfrm>
            <a:custGeom>
              <a:avLst/>
              <a:gdLst/>
              <a:ahLst/>
              <a:cxnLst/>
              <a:rect l="l" t="t" r="r" b="b"/>
              <a:pathLst>
                <a:path w="3958" h="327" extrusionOk="0">
                  <a:moveTo>
                    <a:pt x="3891" y="1"/>
                  </a:moveTo>
                  <a:cubicBezTo>
                    <a:pt x="3888" y="1"/>
                    <a:pt x="3885" y="1"/>
                    <a:pt x="3882" y="1"/>
                  </a:cubicBezTo>
                  <a:lnTo>
                    <a:pt x="70" y="186"/>
                  </a:lnTo>
                  <a:cubicBezTo>
                    <a:pt x="30" y="189"/>
                    <a:pt x="1" y="221"/>
                    <a:pt x="2" y="261"/>
                  </a:cubicBezTo>
                  <a:cubicBezTo>
                    <a:pt x="5" y="297"/>
                    <a:pt x="36" y="327"/>
                    <a:pt x="73" y="327"/>
                  </a:cubicBezTo>
                  <a:lnTo>
                    <a:pt x="77" y="327"/>
                  </a:lnTo>
                  <a:lnTo>
                    <a:pt x="3889" y="141"/>
                  </a:lnTo>
                  <a:cubicBezTo>
                    <a:pt x="3928" y="140"/>
                    <a:pt x="3957" y="106"/>
                    <a:pt x="3956" y="67"/>
                  </a:cubicBezTo>
                  <a:cubicBezTo>
                    <a:pt x="3953" y="32"/>
                    <a:pt x="3928" y="1"/>
                    <a:pt x="3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831;p73"/>
            <p:cNvSpPr/>
            <p:nvPr/>
          </p:nvSpPr>
          <p:spPr>
            <a:xfrm>
              <a:off x="4355942" y="1642832"/>
              <a:ext cx="418744" cy="267071"/>
            </a:xfrm>
            <a:custGeom>
              <a:avLst/>
              <a:gdLst/>
              <a:ahLst/>
              <a:cxnLst/>
              <a:rect l="l" t="t" r="r" b="b"/>
              <a:pathLst>
                <a:path w="17719" h="11301" extrusionOk="0">
                  <a:moveTo>
                    <a:pt x="13254" y="1"/>
                  </a:moveTo>
                  <a:lnTo>
                    <a:pt x="14370" y="1673"/>
                  </a:lnTo>
                  <a:lnTo>
                    <a:pt x="0" y="8231"/>
                  </a:lnTo>
                  <a:lnTo>
                    <a:pt x="1674" y="11300"/>
                  </a:lnTo>
                  <a:lnTo>
                    <a:pt x="15346" y="3070"/>
                  </a:lnTo>
                  <a:lnTo>
                    <a:pt x="16184" y="4604"/>
                  </a:lnTo>
                  <a:lnTo>
                    <a:pt x="17718" y="419"/>
                  </a:lnTo>
                  <a:lnTo>
                    <a:pt x="13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832;p73"/>
            <p:cNvSpPr/>
            <p:nvPr/>
          </p:nvSpPr>
          <p:spPr>
            <a:xfrm>
              <a:off x="4490338" y="1743340"/>
              <a:ext cx="109277" cy="53882"/>
            </a:xfrm>
            <a:custGeom>
              <a:avLst/>
              <a:gdLst/>
              <a:ahLst/>
              <a:cxnLst/>
              <a:rect l="l" t="t" r="r" b="b"/>
              <a:pathLst>
                <a:path w="4624" h="2280" extrusionOk="0">
                  <a:moveTo>
                    <a:pt x="4545" y="1"/>
                  </a:moveTo>
                  <a:cubicBezTo>
                    <a:pt x="4535" y="1"/>
                    <a:pt x="4525" y="3"/>
                    <a:pt x="4516" y="7"/>
                  </a:cubicBezTo>
                  <a:lnTo>
                    <a:pt x="50" y="2147"/>
                  </a:lnTo>
                  <a:cubicBezTo>
                    <a:pt x="15" y="2163"/>
                    <a:pt x="1" y="2206"/>
                    <a:pt x="16" y="2241"/>
                  </a:cubicBezTo>
                  <a:cubicBezTo>
                    <a:pt x="29" y="2266"/>
                    <a:pt x="54" y="2280"/>
                    <a:pt x="79" y="2280"/>
                  </a:cubicBezTo>
                  <a:cubicBezTo>
                    <a:pt x="91" y="2280"/>
                    <a:pt x="99" y="2279"/>
                    <a:pt x="110" y="2273"/>
                  </a:cubicBezTo>
                  <a:lnTo>
                    <a:pt x="4575" y="133"/>
                  </a:lnTo>
                  <a:cubicBezTo>
                    <a:pt x="4610" y="118"/>
                    <a:pt x="4624" y="76"/>
                    <a:pt x="4608" y="41"/>
                  </a:cubicBezTo>
                  <a:cubicBezTo>
                    <a:pt x="4595" y="15"/>
                    <a:pt x="4571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833;p73"/>
            <p:cNvSpPr/>
            <p:nvPr/>
          </p:nvSpPr>
          <p:spPr>
            <a:xfrm>
              <a:off x="4615636" y="1723583"/>
              <a:ext cx="23514" cy="12123"/>
            </a:xfrm>
            <a:custGeom>
              <a:avLst/>
              <a:gdLst/>
              <a:ahLst/>
              <a:cxnLst/>
              <a:rect l="l" t="t" r="r" b="b"/>
              <a:pathLst>
                <a:path w="995" h="513" extrusionOk="0">
                  <a:moveTo>
                    <a:pt x="916" y="1"/>
                  </a:moveTo>
                  <a:cubicBezTo>
                    <a:pt x="906" y="1"/>
                    <a:pt x="897" y="3"/>
                    <a:pt x="887" y="7"/>
                  </a:cubicBezTo>
                  <a:lnTo>
                    <a:pt x="51" y="379"/>
                  </a:lnTo>
                  <a:cubicBezTo>
                    <a:pt x="16" y="393"/>
                    <a:pt x="1" y="435"/>
                    <a:pt x="16" y="470"/>
                  </a:cubicBezTo>
                  <a:cubicBezTo>
                    <a:pt x="27" y="497"/>
                    <a:pt x="53" y="512"/>
                    <a:pt x="79" y="512"/>
                  </a:cubicBezTo>
                  <a:cubicBezTo>
                    <a:pt x="88" y="512"/>
                    <a:pt x="99" y="511"/>
                    <a:pt x="107" y="505"/>
                  </a:cubicBezTo>
                  <a:lnTo>
                    <a:pt x="944" y="133"/>
                  </a:lnTo>
                  <a:cubicBezTo>
                    <a:pt x="979" y="119"/>
                    <a:pt x="994" y="77"/>
                    <a:pt x="979" y="42"/>
                  </a:cubicBezTo>
                  <a:cubicBezTo>
                    <a:pt x="968" y="16"/>
                    <a:pt x="94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834;p73"/>
            <p:cNvSpPr/>
            <p:nvPr/>
          </p:nvSpPr>
          <p:spPr>
            <a:xfrm>
              <a:off x="4524936" y="1533864"/>
              <a:ext cx="244431" cy="122629"/>
            </a:xfrm>
            <a:custGeom>
              <a:avLst/>
              <a:gdLst/>
              <a:ahLst/>
              <a:cxnLst/>
              <a:rect l="l" t="t" r="r" b="b"/>
              <a:pathLst>
                <a:path w="10343" h="5189" extrusionOk="0">
                  <a:moveTo>
                    <a:pt x="4669" y="1"/>
                  </a:moveTo>
                  <a:cubicBezTo>
                    <a:pt x="4639" y="1"/>
                    <a:pt x="4608" y="1"/>
                    <a:pt x="4578" y="2"/>
                  </a:cubicBezTo>
                  <a:cubicBezTo>
                    <a:pt x="4540" y="3"/>
                    <a:pt x="4508" y="35"/>
                    <a:pt x="4511" y="73"/>
                  </a:cubicBezTo>
                  <a:cubicBezTo>
                    <a:pt x="4512" y="112"/>
                    <a:pt x="4535" y="142"/>
                    <a:pt x="4579" y="142"/>
                  </a:cubicBezTo>
                  <a:cubicBezTo>
                    <a:pt x="4580" y="142"/>
                    <a:pt x="4581" y="142"/>
                    <a:pt x="4582" y="142"/>
                  </a:cubicBezTo>
                  <a:cubicBezTo>
                    <a:pt x="4605" y="141"/>
                    <a:pt x="4627" y="141"/>
                    <a:pt x="4648" y="141"/>
                  </a:cubicBezTo>
                  <a:cubicBezTo>
                    <a:pt x="4719" y="141"/>
                    <a:pt x="4788" y="143"/>
                    <a:pt x="4855" y="147"/>
                  </a:cubicBezTo>
                  <a:lnTo>
                    <a:pt x="4859" y="147"/>
                  </a:lnTo>
                  <a:cubicBezTo>
                    <a:pt x="4897" y="147"/>
                    <a:pt x="4926" y="119"/>
                    <a:pt x="4929" y="80"/>
                  </a:cubicBezTo>
                  <a:cubicBezTo>
                    <a:pt x="4933" y="42"/>
                    <a:pt x="4902" y="9"/>
                    <a:pt x="4864" y="7"/>
                  </a:cubicBezTo>
                  <a:cubicBezTo>
                    <a:pt x="4801" y="2"/>
                    <a:pt x="4736" y="1"/>
                    <a:pt x="4669" y="1"/>
                  </a:cubicBezTo>
                  <a:close/>
                  <a:moveTo>
                    <a:pt x="4302" y="22"/>
                  </a:moveTo>
                  <a:cubicBezTo>
                    <a:pt x="4300" y="22"/>
                    <a:pt x="4297" y="22"/>
                    <a:pt x="4295" y="23"/>
                  </a:cubicBezTo>
                  <a:cubicBezTo>
                    <a:pt x="4197" y="32"/>
                    <a:pt x="4101" y="51"/>
                    <a:pt x="4010" y="73"/>
                  </a:cubicBezTo>
                  <a:cubicBezTo>
                    <a:pt x="3972" y="81"/>
                    <a:pt x="3951" y="121"/>
                    <a:pt x="3959" y="157"/>
                  </a:cubicBezTo>
                  <a:cubicBezTo>
                    <a:pt x="3968" y="190"/>
                    <a:pt x="3996" y="211"/>
                    <a:pt x="4028" y="211"/>
                  </a:cubicBezTo>
                  <a:cubicBezTo>
                    <a:pt x="4034" y="211"/>
                    <a:pt x="4038" y="211"/>
                    <a:pt x="4045" y="208"/>
                  </a:cubicBezTo>
                  <a:cubicBezTo>
                    <a:pt x="4129" y="187"/>
                    <a:pt x="4219" y="171"/>
                    <a:pt x="4310" y="161"/>
                  </a:cubicBezTo>
                  <a:cubicBezTo>
                    <a:pt x="4349" y="156"/>
                    <a:pt x="4375" y="122"/>
                    <a:pt x="4372" y="84"/>
                  </a:cubicBezTo>
                  <a:cubicBezTo>
                    <a:pt x="4367" y="48"/>
                    <a:pt x="4336" y="22"/>
                    <a:pt x="4302" y="22"/>
                  </a:cubicBezTo>
                  <a:close/>
                  <a:moveTo>
                    <a:pt x="5136" y="42"/>
                  </a:moveTo>
                  <a:cubicBezTo>
                    <a:pt x="5103" y="42"/>
                    <a:pt x="5074" y="65"/>
                    <a:pt x="5068" y="100"/>
                  </a:cubicBezTo>
                  <a:cubicBezTo>
                    <a:pt x="5061" y="138"/>
                    <a:pt x="5086" y="173"/>
                    <a:pt x="5124" y="180"/>
                  </a:cubicBezTo>
                  <a:cubicBezTo>
                    <a:pt x="5215" y="195"/>
                    <a:pt x="5303" y="216"/>
                    <a:pt x="5385" y="243"/>
                  </a:cubicBezTo>
                  <a:cubicBezTo>
                    <a:pt x="5392" y="246"/>
                    <a:pt x="5399" y="247"/>
                    <a:pt x="5406" y="247"/>
                  </a:cubicBezTo>
                  <a:cubicBezTo>
                    <a:pt x="5437" y="247"/>
                    <a:pt x="5462" y="227"/>
                    <a:pt x="5473" y="199"/>
                  </a:cubicBezTo>
                  <a:cubicBezTo>
                    <a:pt x="5486" y="163"/>
                    <a:pt x="5465" y="124"/>
                    <a:pt x="5427" y="111"/>
                  </a:cubicBezTo>
                  <a:cubicBezTo>
                    <a:pt x="5340" y="83"/>
                    <a:pt x="5245" y="60"/>
                    <a:pt x="5149" y="44"/>
                  </a:cubicBezTo>
                  <a:cubicBezTo>
                    <a:pt x="5145" y="43"/>
                    <a:pt x="5140" y="42"/>
                    <a:pt x="5136" y="42"/>
                  </a:cubicBezTo>
                  <a:close/>
                  <a:moveTo>
                    <a:pt x="3763" y="160"/>
                  </a:moveTo>
                  <a:cubicBezTo>
                    <a:pt x="3754" y="160"/>
                    <a:pt x="3744" y="162"/>
                    <a:pt x="3735" y="166"/>
                  </a:cubicBezTo>
                  <a:cubicBezTo>
                    <a:pt x="3645" y="206"/>
                    <a:pt x="3561" y="254"/>
                    <a:pt x="3481" y="306"/>
                  </a:cubicBezTo>
                  <a:cubicBezTo>
                    <a:pt x="3449" y="327"/>
                    <a:pt x="3440" y="372"/>
                    <a:pt x="3461" y="403"/>
                  </a:cubicBezTo>
                  <a:cubicBezTo>
                    <a:pt x="3475" y="424"/>
                    <a:pt x="3496" y="435"/>
                    <a:pt x="3519" y="435"/>
                  </a:cubicBezTo>
                  <a:cubicBezTo>
                    <a:pt x="3533" y="435"/>
                    <a:pt x="3547" y="431"/>
                    <a:pt x="3558" y="421"/>
                  </a:cubicBezTo>
                  <a:cubicBezTo>
                    <a:pt x="3631" y="372"/>
                    <a:pt x="3708" y="330"/>
                    <a:pt x="3791" y="292"/>
                  </a:cubicBezTo>
                  <a:cubicBezTo>
                    <a:pt x="3826" y="278"/>
                    <a:pt x="3842" y="236"/>
                    <a:pt x="3826" y="201"/>
                  </a:cubicBezTo>
                  <a:cubicBezTo>
                    <a:pt x="3816" y="175"/>
                    <a:pt x="3790" y="160"/>
                    <a:pt x="3763" y="160"/>
                  </a:cubicBezTo>
                  <a:close/>
                  <a:moveTo>
                    <a:pt x="5665" y="211"/>
                  </a:moveTo>
                  <a:cubicBezTo>
                    <a:pt x="5640" y="211"/>
                    <a:pt x="5615" y="225"/>
                    <a:pt x="5602" y="250"/>
                  </a:cubicBezTo>
                  <a:cubicBezTo>
                    <a:pt x="5585" y="284"/>
                    <a:pt x="5599" y="326"/>
                    <a:pt x="5635" y="344"/>
                  </a:cubicBezTo>
                  <a:cubicBezTo>
                    <a:pt x="5715" y="383"/>
                    <a:pt x="5792" y="429"/>
                    <a:pt x="5865" y="480"/>
                  </a:cubicBezTo>
                  <a:cubicBezTo>
                    <a:pt x="5876" y="488"/>
                    <a:pt x="5890" y="493"/>
                    <a:pt x="5904" y="493"/>
                  </a:cubicBezTo>
                  <a:cubicBezTo>
                    <a:pt x="5925" y="493"/>
                    <a:pt x="5946" y="481"/>
                    <a:pt x="5960" y="465"/>
                  </a:cubicBezTo>
                  <a:cubicBezTo>
                    <a:pt x="5984" y="435"/>
                    <a:pt x="5977" y="390"/>
                    <a:pt x="5945" y="368"/>
                  </a:cubicBezTo>
                  <a:cubicBezTo>
                    <a:pt x="5867" y="312"/>
                    <a:pt x="5783" y="261"/>
                    <a:pt x="5696" y="219"/>
                  </a:cubicBezTo>
                  <a:cubicBezTo>
                    <a:pt x="5686" y="214"/>
                    <a:pt x="5675" y="211"/>
                    <a:pt x="5665" y="211"/>
                  </a:cubicBezTo>
                  <a:close/>
                  <a:moveTo>
                    <a:pt x="3303" y="470"/>
                  </a:moveTo>
                  <a:cubicBezTo>
                    <a:pt x="3286" y="470"/>
                    <a:pt x="3269" y="476"/>
                    <a:pt x="3255" y="488"/>
                  </a:cubicBezTo>
                  <a:cubicBezTo>
                    <a:pt x="3186" y="554"/>
                    <a:pt x="3122" y="627"/>
                    <a:pt x="3063" y="706"/>
                  </a:cubicBezTo>
                  <a:cubicBezTo>
                    <a:pt x="3040" y="738"/>
                    <a:pt x="3046" y="782"/>
                    <a:pt x="3077" y="804"/>
                  </a:cubicBezTo>
                  <a:cubicBezTo>
                    <a:pt x="3090" y="814"/>
                    <a:pt x="3105" y="818"/>
                    <a:pt x="3119" y="818"/>
                  </a:cubicBezTo>
                  <a:cubicBezTo>
                    <a:pt x="3140" y="818"/>
                    <a:pt x="3161" y="810"/>
                    <a:pt x="3175" y="789"/>
                  </a:cubicBezTo>
                  <a:cubicBezTo>
                    <a:pt x="3228" y="717"/>
                    <a:pt x="3287" y="650"/>
                    <a:pt x="3351" y="589"/>
                  </a:cubicBezTo>
                  <a:cubicBezTo>
                    <a:pt x="3379" y="563"/>
                    <a:pt x="3379" y="519"/>
                    <a:pt x="3353" y="491"/>
                  </a:cubicBezTo>
                  <a:cubicBezTo>
                    <a:pt x="3340" y="477"/>
                    <a:pt x="3322" y="470"/>
                    <a:pt x="3303" y="470"/>
                  </a:cubicBezTo>
                  <a:close/>
                  <a:moveTo>
                    <a:pt x="7508" y="688"/>
                  </a:moveTo>
                  <a:cubicBezTo>
                    <a:pt x="7489" y="688"/>
                    <a:pt x="7471" y="688"/>
                    <a:pt x="7453" y="689"/>
                  </a:cubicBezTo>
                  <a:cubicBezTo>
                    <a:pt x="7414" y="690"/>
                    <a:pt x="7383" y="723"/>
                    <a:pt x="7384" y="761"/>
                  </a:cubicBezTo>
                  <a:cubicBezTo>
                    <a:pt x="7385" y="799"/>
                    <a:pt x="7418" y="829"/>
                    <a:pt x="7453" y="829"/>
                  </a:cubicBezTo>
                  <a:cubicBezTo>
                    <a:pt x="7454" y="829"/>
                    <a:pt x="7455" y="829"/>
                    <a:pt x="7456" y="829"/>
                  </a:cubicBezTo>
                  <a:lnTo>
                    <a:pt x="7501" y="829"/>
                  </a:lnTo>
                  <a:cubicBezTo>
                    <a:pt x="7572" y="829"/>
                    <a:pt x="7646" y="835"/>
                    <a:pt x="7721" y="845"/>
                  </a:cubicBezTo>
                  <a:lnTo>
                    <a:pt x="7732" y="845"/>
                  </a:lnTo>
                  <a:cubicBezTo>
                    <a:pt x="7767" y="845"/>
                    <a:pt x="7797" y="821"/>
                    <a:pt x="7804" y="786"/>
                  </a:cubicBezTo>
                  <a:cubicBezTo>
                    <a:pt x="7809" y="747"/>
                    <a:pt x="7783" y="711"/>
                    <a:pt x="7743" y="706"/>
                  </a:cubicBezTo>
                  <a:cubicBezTo>
                    <a:pt x="7664" y="695"/>
                    <a:pt x="7584" y="688"/>
                    <a:pt x="7508" y="688"/>
                  </a:cubicBezTo>
                  <a:close/>
                  <a:moveTo>
                    <a:pt x="6117" y="536"/>
                  </a:moveTo>
                  <a:cubicBezTo>
                    <a:pt x="6100" y="536"/>
                    <a:pt x="6082" y="543"/>
                    <a:pt x="6068" y="556"/>
                  </a:cubicBezTo>
                  <a:cubicBezTo>
                    <a:pt x="6039" y="581"/>
                    <a:pt x="6039" y="626"/>
                    <a:pt x="6065" y="654"/>
                  </a:cubicBezTo>
                  <a:cubicBezTo>
                    <a:pt x="6127" y="717"/>
                    <a:pt x="6183" y="784"/>
                    <a:pt x="6234" y="859"/>
                  </a:cubicBezTo>
                  <a:cubicBezTo>
                    <a:pt x="6248" y="878"/>
                    <a:pt x="6269" y="888"/>
                    <a:pt x="6293" y="888"/>
                  </a:cubicBezTo>
                  <a:cubicBezTo>
                    <a:pt x="6307" y="888"/>
                    <a:pt x="6321" y="885"/>
                    <a:pt x="6332" y="878"/>
                  </a:cubicBezTo>
                  <a:cubicBezTo>
                    <a:pt x="6364" y="857"/>
                    <a:pt x="6371" y="812"/>
                    <a:pt x="6350" y="782"/>
                  </a:cubicBezTo>
                  <a:cubicBezTo>
                    <a:pt x="6295" y="702"/>
                    <a:pt x="6232" y="626"/>
                    <a:pt x="6166" y="557"/>
                  </a:cubicBezTo>
                  <a:cubicBezTo>
                    <a:pt x="6153" y="543"/>
                    <a:pt x="6135" y="536"/>
                    <a:pt x="6117" y="536"/>
                  </a:cubicBezTo>
                  <a:close/>
                  <a:moveTo>
                    <a:pt x="7177" y="724"/>
                  </a:moveTo>
                  <a:cubicBezTo>
                    <a:pt x="7172" y="724"/>
                    <a:pt x="7167" y="724"/>
                    <a:pt x="7161" y="725"/>
                  </a:cubicBezTo>
                  <a:cubicBezTo>
                    <a:pt x="7066" y="748"/>
                    <a:pt x="6972" y="780"/>
                    <a:pt x="6885" y="822"/>
                  </a:cubicBezTo>
                  <a:cubicBezTo>
                    <a:pt x="6850" y="838"/>
                    <a:pt x="6836" y="880"/>
                    <a:pt x="6851" y="915"/>
                  </a:cubicBezTo>
                  <a:cubicBezTo>
                    <a:pt x="6864" y="942"/>
                    <a:pt x="6889" y="956"/>
                    <a:pt x="6914" y="956"/>
                  </a:cubicBezTo>
                  <a:cubicBezTo>
                    <a:pt x="6925" y="956"/>
                    <a:pt x="6935" y="954"/>
                    <a:pt x="6945" y="949"/>
                  </a:cubicBezTo>
                  <a:cubicBezTo>
                    <a:pt x="7024" y="912"/>
                    <a:pt x="7108" y="881"/>
                    <a:pt x="7193" y="863"/>
                  </a:cubicBezTo>
                  <a:cubicBezTo>
                    <a:pt x="7231" y="853"/>
                    <a:pt x="7255" y="815"/>
                    <a:pt x="7247" y="779"/>
                  </a:cubicBezTo>
                  <a:cubicBezTo>
                    <a:pt x="7238" y="745"/>
                    <a:pt x="7210" y="724"/>
                    <a:pt x="7177" y="724"/>
                  </a:cubicBezTo>
                  <a:close/>
                  <a:moveTo>
                    <a:pt x="8005" y="763"/>
                  </a:moveTo>
                  <a:cubicBezTo>
                    <a:pt x="7974" y="763"/>
                    <a:pt x="7946" y="783"/>
                    <a:pt x="7937" y="814"/>
                  </a:cubicBezTo>
                  <a:cubicBezTo>
                    <a:pt x="7927" y="850"/>
                    <a:pt x="7948" y="891"/>
                    <a:pt x="7985" y="901"/>
                  </a:cubicBezTo>
                  <a:cubicBezTo>
                    <a:pt x="8025" y="913"/>
                    <a:pt x="8063" y="927"/>
                    <a:pt x="8104" y="942"/>
                  </a:cubicBezTo>
                  <a:cubicBezTo>
                    <a:pt x="8149" y="958"/>
                    <a:pt x="8194" y="978"/>
                    <a:pt x="8236" y="998"/>
                  </a:cubicBezTo>
                  <a:cubicBezTo>
                    <a:pt x="8246" y="1003"/>
                    <a:pt x="8254" y="1005"/>
                    <a:pt x="8265" y="1005"/>
                  </a:cubicBezTo>
                  <a:cubicBezTo>
                    <a:pt x="8292" y="1005"/>
                    <a:pt x="8316" y="991"/>
                    <a:pt x="8328" y="960"/>
                  </a:cubicBezTo>
                  <a:cubicBezTo>
                    <a:pt x="8344" y="925"/>
                    <a:pt x="8330" y="883"/>
                    <a:pt x="8295" y="867"/>
                  </a:cubicBezTo>
                  <a:cubicBezTo>
                    <a:pt x="8250" y="846"/>
                    <a:pt x="8202" y="828"/>
                    <a:pt x="8152" y="808"/>
                  </a:cubicBezTo>
                  <a:cubicBezTo>
                    <a:pt x="8108" y="793"/>
                    <a:pt x="8067" y="779"/>
                    <a:pt x="8025" y="766"/>
                  </a:cubicBezTo>
                  <a:cubicBezTo>
                    <a:pt x="8018" y="764"/>
                    <a:pt x="8011" y="763"/>
                    <a:pt x="8005" y="763"/>
                  </a:cubicBezTo>
                  <a:close/>
                  <a:moveTo>
                    <a:pt x="2972" y="916"/>
                  </a:moveTo>
                  <a:cubicBezTo>
                    <a:pt x="2947" y="916"/>
                    <a:pt x="2923" y="928"/>
                    <a:pt x="2911" y="953"/>
                  </a:cubicBezTo>
                  <a:cubicBezTo>
                    <a:pt x="2866" y="1038"/>
                    <a:pt x="2829" y="1127"/>
                    <a:pt x="2795" y="1218"/>
                  </a:cubicBezTo>
                  <a:cubicBezTo>
                    <a:pt x="2781" y="1256"/>
                    <a:pt x="2801" y="1295"/>
                    <a:pt x="2837" y="1308"/>
                  </a:cubicBezTo>
                  <a:cubicBezTo>
                    <a:pt x="2844" y="1309"/>
                    <a:pt x="2852" y="1312"/>
                    <a:pt x="2859" y="1312"/>
                  </a:cubicBezTo>
                  <a:cubicBezTo>
                    <a:pt x="2890" y="1312"/>
                    <a:pt x="2916" y="1292"/>
                    <a:pt x="2928" y="1266"/>
                  </a:cubicBezTo>
                  <a:cubicBezTo>
                    <a:pt x="2958" y="1180"/>
                    <a:pt x="2996" y="1096"/>
                    <a:pt x="3035" y="1019"/>
                  </a:cubicBezTo>
                  <a:cubicBezTo>
                    <a:pt x="3053" y="984"/>
                    <a:pt x="3039" y="942"/>
                    <a:pt x="3005" y="923"/>
                  </a:cubicBezTo>
                  <a:cubicBezTo>
                    <a:pt x="2995" y="918"/>
                    <a:pt x="2983" y="916"/>
                    <a:pt x="2972" y="916"/>
                  </a:cubicBezTo>
                  <a:close/>
                  <a:moveTo>
                    <a:pt x="8504" y="1006"/>
                  </a:moveTo>
                  <a:cubicBezTo>
                    <a:pt x="8482" y="1006"/>
                    <a:pt x="8461" y="1015"/>
                    <a:pt x="8448" y="1034"/>
                  </a:cubicBezTo>
                  <a:cubicBezTo>
                    <a:pt x="8424" y="1066"/>
                    <a:pt x="8432" y="1110"/>
                    <a:pt x="8463" y="1132"/>
                  </a:cubicBezTo>
                  <a:cubicBezTo>
                    <a:pt x="8533" y="1186"/>
                    <a:pt x="8598" y="1245"/>
                    <a:pt x="8658" y="1309"/>
                  </a:cubicBezTo>
                  <a:cubicBezTo>
                    <a:pt x="8672" y="1326"/>
                    <a:pt x="8692" y="1333"/>
                    <a:pt x="8710" y="1333"/>
                  </a:cubicBezTo>
                  <a:cubicBezTo>
                    <a:pt x="8727" y="1333"/>
                    <a:pt x="8744" y="1327"/>
                    <a:pt x="8758" y="1313"/>
                  </a:cubicBezTo>
                  <a:cubicBezTo>
                    <a:pt x="8786" y="1287"/>
                    <a:pt x="8790" y="1243"/>
                    <a:pt x="8763" y="1215"/>
                  </a:cubicBezTo>
                  <a:cubicBezTo>
                    <a:pt x="8696" y="1141"/>
                    <a:pt x="8624" y="1076"/>
                    <a:pt x="8546" y="1019"/>
                  </a:cubicBezTo>
                  <a:cubicBezTo>
                    <a:pt x="8533" y="1010"/>
                    <a:pt x="8518" y="1006"/>
                    <a:pt x="8504" y="1006"/>
                  </a:cubicBezTo>
                  <a:close/>
                  <a:moveTo>
                    <a:pt x="6678" y="961"/>
                  </a:moveTo>
                  <a:cubicBezTo>
                    <a:pt x="6663" y="961"/>
                    <a:pt x="6648" y="965"/>
                    <a:pt x="6636" y="975"/>
                  </a:cubicBezTo>
                  <a:cubicBezTo>
                    <a:pt x="6594" y="1006"/>
                    <a:pt x="6552" y="1041"/>
                    <a:pt x="6513" y="1078"/>
                  </a:cubicBezTo>
                  <a:cubicBezTo>
                    <a:pt x="6507" y="1062"/>
                    <a:pt x="6500" y="1047"/>
                    <a:pt x="6493" y="1033"/>
                  </a:cubicBezTo>
                  <a:cubicBezTo>
                    <a:pt x="6482" y="1007"/>
                    <a:pt x="6456" y="992"/>
                    <a:pt x="6429" y="992"/>
                  </a:cubicBezTo>
                  <a:cubicBezTo>
                    <a:pt x="6419" y="992"/>
                    <a:pt x="6410" y="994"/>
                    <a:pt x="6401" y="998"/>
                  </a:cubicBezTo>
                  <a:cubicBezTo>
                    <a:pt x="6366" y="1013"/>
                    <a:pt x="6350" y="1055"/>
                    <a:pt x="6366" y="1090"/>
                  </a:cubicBezTo>
                  <a:cubicBezTo>
                    <a:pt x="6381" y="1125"/>
                    <a:pt x="6395" y="1159"/>
                    <a:pt x="6408" y="1194"/>
                  </a:cubicBezTo>
                  <a:cubicBezTo>
                    <a:pt x="6398" y="1221"/>
                    <a:pt x="6405" y="1252"/>
                    <a:pt x="6427" y="1271"/>
                  </a:cubicBezTo>
                  <a:cubicBezTo>
                    <a:pt x="6430" y="1273"/>
                    <a:pt x="6434" y="1277"/>
                    <a:pt x="6437" y="1278"/>
                  </a:cubicBezTo>
                  <a:cubicBezTo>
                    <a:pt x="6443" y="1299"/>
                    <a:pt x="6450" y="1320"/>
                    <a:pt x="6455" y="1341"/>
                  </a:cubicBezTo>
                  <a:cubicBezTo>
                    <a:pt x="6462" y="1372"/>
                    <a:pt x="6490" y="1393"/>
                    <a:pt x="6521" y="1393"/>
                  </a:cubicBezTo>
                  <a:cubicBezTo>
                    <a:pt x="6528" y="1393"/>
                    <a:pt x="6534" y="1393"/>
                    <a:pt x="6541" y="1396"/>
                  </a:cubicBezTo>
                  <a:cubicBezTo>
                    <a:pt x="6577" y="1385"/>
                    <a:pt x="6601" y="1347"/>
                    <a:pt x="6590" y="1309"/>
                  </a:cubicBezTo>
                  <a:cubicBezTo>
                    <a:pt x="6583" y="1280"/>
                    <a:pt x="6575" y="1252"/>
                    <a:pt x="6566" y="1224"/>
                  </a:cubicBezTo>
                  <a:cubicBezTo>
                    <a:pt x="6612" y="1174"/>
                    <a:pt x="6666" y="1127"/>
                    <a:pt x="6720" y="1087"/>
                  </a:cubicBezTo>
                  <a:cubicBezTo>
                    <a:pt x="6751" y="1062"/>
                    <a:pt x="6757" y="1020"/>
                    <a:pt x="6735" y="989"/>
                  </a:cubicBezTo>
                  <a:cubicBezTo>
                    <a:pt x="6720" y="970"/>
                    <a:pt x="6699" y="961"/>
                    <a:pt x="6678" y="961"/>
                  </a:cubicBezTo>
                  <a:close/>
                  <a:moveTo>
                    <a:pt x="6314" y="1377"/>
                  </a:moveTo>
                  <a:cubicBezTo>
                    <a:pt x="6290" y="1377"/>
                    <a:pt x="6265" y="1390"/>
                    <a:pt x="6252" y="1413"/>
                  </a:cubicBezTo>
                  <a:cubicBezTo>
                    <a:pt x="6199" y="1504"/>
                    <a:pt x="6162" y="1597"/>
                    <a:pt x="6141" y="1688"/>
                  </a:cubicBezTo>
                  <a:cubicBezTo>
                    <a:pt x="6131" y="1724"/>
                    <a:pt x="6155" y="1764"/>
                    <a:pt x="6192" y="1772"/>
                  </a:cubicBezTo>
                  <a:cubicBezTo>
                    <a:pt x="6197" y="1775"/>
                    <a:pt x="6203" y="1775"/>
                    <a:pt x="6208" y="1775"/>
                  </a:cubicBezTo>
                  <a:cubicBezTo>
                    <a:pt x="6241" y="1775"/>
                    <a:pt x="6269" y="1754"/>
                    <a:pt x="6279" y="1720"/>
                  </a:cubicBezTo>
                  <a:cubicBezTo>
                    <a:pt x="6297" y="1643"/>
                    <a:pt x="6330" y="1560"/>
                    <a:pt x="6374" y="1479"/>
                  </a:cubicBezTo>
                  <a:cubicBezTo>
                    <a:pt x="6392" y="1447"/>
                    <a:pt x="6380" y="1405"/>
                    <a:pt x="6346" y="1385"/>
                  </a:cubicBezTo>
                  <a:cubicBezTo>
                    <a:pt x="6336" y="1380"/>
                    <a:pt x="6325" y="1377"/>
                    <a:pt x="6314" y="1377"/>
                  </a:cubicBezTo>
                  <a:close/>
                  <a:moveTo>
                    <a:pt x="8874" y="1416"/>
                  </a:moveTo>
                  <a:cubicBezTo>
                    <a:pt x="8862" y="1416"/>
                    <a:pt x="8850" y="1419"/>
                    <a:pt x="8839" y="1426"/>
                  </a:cubicBezTo>
                  <a:cubicBezTo>
                    <a:pt x="8805" y="1447"/>
                    <a:pt x="8794" y="1489"/>
                    <a:pt x="8814" y="1522"/>
                  </a:cubicBezTo>
                  <a:cubicBezTo>
                    <a:pt x="8857" y="1595"/>
                    <a:pt x="8896" y="1674"/>
                    <a:pt x="8933" y="1762"/>
                  </a:cubicBezTo>
                  <a:cubicBezTo>
                    <a:pt x="8946" y="1790"/>
                    <a:pt x="8969" y="1806"/>
                    <a:pt x="8998" y="1806"/>
                  </a:cubicBezTo>
                  <a:cubicBezTo>
                    <a:pt x="9009" y="1806"/>
                    <a:pt x="9017" y="1804"/>
                    <a:pt x="9024" y="1800"/>
                  </a:cubicBezTo>
                  <a:cubicBezTo>
                    <a:pt x="9061" y="1786"/>
                    <a:pt x="9076" y="1744"/>
                    <a:pt x="9062" y="1709"/>
                  </a:cubicBezTo>
                  <a:cubicBezTo>
                    <a:pt x="9024" y="1615"/>
                    <a:pt x="8982" y="1529"/>
                    <a:pt x="8934" y="1449"/>
                  </a:cubicBezTo>
                  <a:cubicBezTo>
                    <a:pt x="8920" y="1428"/>
                    <a:pt x="8897" y="1416"/>
                    <a:pt x="8874" y="1416"/>
                  </a:cubicBezTo>
                  <a:close/>
                  <a:moveTo>
                    <a:pt x="2786" y="1441"/>
                  </a:moveTo>
                  <a:cubicBezTo>
                    <a:pt x="2753" y="1441"/>
                    <a:pt x="2724" y="1464"/>
                    <a:pt x="2716" y="1497"/>
                  </a:cubicBezTo>
                  <a:cubicBezTo>
                    <a:pt x="2697" y="1592"/>
                    <a:pt x="2684" y="1688"/>
                    <a:pt x="2677" y="1783"/>
                  </a:cubicBezTo>
                  <a:cubicBezTo>
                    <a:pt x="2674" y="1821"/>
                    <a:pt x="2704" y="1855"/>
                    <a:pt x="2743" y="1856"/>
                  </a:cubicBezTo>
                  <a:lnTo>
                    <a:pt x="2747" y="1856"/>
                  </a:lnTo>
                  <a:cubicBezTo>
                    <a:pt x="2785" y="1856"/>
                    <a:pt x="2815" y="1827"/>
                    <a:pt x="2816" y="1792"/>
                  </a:cubicBezTo>
                  <a:cubicBezTo>
                    <a:pt x="2823" y="1702"/>
                    <a:pt x="2836" y="1614"/>
                    <a:pt x="2852" y="1525"/>
                  </a:cubicBezTo>
                  <a:cubicBezTo>
                    <a:pt x="2859" y="1489"/>
                    <a:pt x="2837" y="1449"/>
                    <a:pt x="2799" y="1442"/>
                  </a:cubicBezTo>
                  <a:cubicBezTo>
                    <a:pt x="2795" y="1442"/>
                    <a:pt x="2790" y="1441"/>
                    <a:pt x="2786" y="1441"/>
                  </a:cubicBezTo>
                  <a:close/>
                  <a:moveTo>
                    <a:pt x="1987" y="1754"/>
                  </a:moveTo>
                  <a:cubicBezTo>
                    <a:pt x="1948" y="1754"/>
                    <a:pt x="1917" y="1783"/>
                    <a:pt x="1915" y="1821"/>
                  </a:cubicBezTo>
                  <a:cubicBezTo>
                    <a:pt x="1915" y="1860"/>
                    <a:pt x="1945" y="1891"/>
                    <a:pt x="1983" y="1894"/>
                  </a:cubicBezTo>
                  <a:cubicBezTo>
                    <a:pt x="2071" y="1896"/>
                    <a:pt x="2161" y="1905"/>
                    <a:pt x="2248" y="1924"/>
                  </a:cubicBezTo>
                  <a:cubicBezTo>
                    <a:pt x="2253" y="1925"/>
                    <a:pt x="2256" y="1925"/>
                    <a:pt x="2262" y="1925"/>
                  </a:cubicBezTo>
                  <a:cubicBezTo>
                    <a:pt x="2294" y="1925"/>
                    <a:pt x="2324" y="1903"/>
                    <a:pt x="2331" y="1869"/>
                  </a:cubicBezTo>
                  <a:cubicBezTo>
                    <a:pt x="2338" y="1830"/>
                    <a:pt x="2312" y="1793"/>
                    <a:pt x="2276" y="1786"/>
                  </a:cubicBezTo>
                  <a:cubicBezTo>
                    <a:pt x="2179" y="1766"/>
                    <a:pt x="2084" y="1757"/>
                    <a:pt x="1987" y="1754"/>
                  </a:cubicBezTo>
                  <a:close/>
                  <a:moveTo>
                    <a:pt x="6567" y="1526"/>
                  </a:moveTo>
                  <a:cubicBezTo>
                    <a:pt x="6565" y="1526"/>
                    <a:pt x="6564" y="1526"/>
                    <a:pt x="6562" y="1527"/>
                  </a:cubicBezTo>
                  <a:cubicBezTo>
                    <a:pt x="6524" y="1531"/>
                    <a:pt x="6493" y="1564"/>
                    <a:pt x="6497" y="1602"/>
                  </a:cubicBezTo>
                  <a:cubicBezTo>
                    <a:pt x="6499" y="1632"/>
                    <a:pt x="6500" y="1663"/>
                    <a:pt x="6500" y="1691"/>
                  </a:cubicBezTo>
                  <a:cubicBezTo>
                    <a:pt x="6500" y="1751"/>
                    <a:pt x="6496" y="1810"/>
                    <a:pt x="6485" y="1862"/>
                  </a:cubicBezTo>
                  <a:cubicBezTo>
                    <a:pt x="6478" y="1901"/>
                    <a:pt x="6503" y="1938"/>
                    <a:pt x="6541" y="1945"/>
                  </a:cubicBezTo>
                  <a:cubicBezTo>
                    <a:pt x="6547" y="1946"/>
                    <a:pt x="6549" y="1946"/>
                    <a:pt x="6555" y="1946"/>
                  </a:cubicBezTo>
                  <a:cubicBezTo>
                    <a:pt x="6589" y="1946"/>
                    <a:pt x="6618" y="1924"/>
                    <a:pt x="6624" y="1889"/>
                  </a:cubicBezTo>
                  <a:cubicBezTo>
                    <a:pt x="6635" y="1828"/>
                    <a:pt x="6641" y="1762"/>
                    <a:pt x="6641" y="1691"/>
                  </a:cubicBezTo>
                  <a:cubicBezTo>
                    <a:pt x="6641" y="1658"/>
                    <a:pt x="6639" y="1625"/>
                    <a:pt x="6638" y="1592"/>
                  </a:cubicBezTo>
                  <a:cubicBezTo>
                    <a:pt x="6634" y="1555"/>
                    <a:pt x="6601" y="1526"/>
                    <a:pt x="6567" y="1526"/>
                  </a:cubicBezTo>
                  <a:close/>
                  <a:moveTo>
                    <a:pt x="1703" y="1772"/>
                  </a:moveTo>
                  <a:cubicBezTo>
                    <a:pt x="1701" y="1772"/>
                    <a:pt x="1698" y="1772"/>
                    <a:pt x="1695" y="1772"/>
                  </a:cubicBezTo>
                  <a:cubicBezTo>
                    <a:pt x="1601" y="1786"/>
                    <a:pt x="1506" y="1810"/>
                    <a:pt x="1413" y="1841"/>
                  </a:cubicBezTo>
                  <a:cubicBezTo>
                    <a:pt x="1377" y="1853"/>
                    <a:pt x="1357" y="1891"/>
                    <a:pt x="1370" y="1929"/>
                  </a:cubicBezTo>
                  <a:cubicBezTo>
                    <a:pt x="1379" y="1957"/>
                    <a:pt x="1406" y="1976"/>
                    <a:pt x="1435" y="1976"/>
                  </a:cubicBezTo>
                  <a:cubicBezTo>
                    <a:pt x="1442" y="1976"/>
                    <a:pt x="1449" y="1974"/>
                    <a:pt x="1456" y="1973"/>
                  </a:cubicBezTo>
                  <a:cubicBezTo>
                    <a:pt x="1543" y="1945"/>
                    <a:pt x="1630" y="1924"/>
                    <a:pt x="1716" y="1910"/>
                  </a:cubicBezTo>
                  <a:cubicBezTo>
                    <a:pt x="1754" y="1904"/>
                    <a:pt x="1779" y="1869"/>
                    <a:pt x="1775" y="1830"/>
                  </a:cubicBezTo>
                  <a:cubicBezTo>
                    <a:pt x="1770" y="1796"/>
                    <a:pt x="1738" y="1772"/>
                    <a:pt x="1703" y="1772"/>
                  </a:cubicBezTo>
                  <a:close/>
                  <a:moveTo>
                    <a:pt x="6207" y="1911"/>
                  </a:moveTo>
                  <a:cubicBezTo>
                    <a:pt x="6199" y="1911"/>
                    <a:pt x="6192" y="1913"/>
                    <a:pt x="6185" y="1915"/>
                  </a:cubicBezTo>
                  <a:cubicBezTo>
                    <a:pt x="6149" y="1929"/>
                    <a:pt x="6131" y="1967"/>
                    <a:pt x="6142" y="2004"/>
                  </a:cubicBezTo>
                  <a:cubicBezTo>
                    <a:pt x="6171" y="2086"/>
                    <a:pt x="6227" y="2147"/>
                    <a:pt x="6304" y="2176"/>
                  </a:cubicBezTo>
                  <a:cubicBezTo>
                    <a:pt x="6328" y="2185"/>
                    <a:pt x="6351" y="2190"/>
                    <a:pt x="6377" y="2190"/>
                  </a:cubicBezTo>
                  <a:cubicBezTo>
                    <a:pt x="6402" y="2190"/>
                    <a:pt x="6427" y="2185"/>
                    <a:pt x="6450" y="2175"/>
                  </a:cubicBezTo>
                  <a:cubicBezTo>
                    <a:pt x="6485" y="2161"/>
                    <a:pt x="6503" y="2119"/>
                    <a:pt x="6486" y="2084"/>
                  </a:cubicBezTo>
                  <a:cubicBezTo>
                    <a:pt x="6476" y="2057"/>
                    <a:pt x="6449" y="2040"/>
                    <a:pt x="6421" y="2040"/>
                  </a:cubicBezTo>
                  <a:cubicBezTo>
                    <a:pt x="6413" y="2040"/>
                    <a:pt x="6404" y="2042"/>
                    <a:pt x="6395" y="2046"/>
                  </a:cubicBezTo>
                  <a:cubicBezTo>
                    <a:pt x="6390" y="2048"/>
                    <a:pt x="6385" y="2049"/>
                    <a:pt x="6379" y="2049"/>
                  </a:cubicBezTo>
                  <a:cubicBezTo>
                    <a:pt x="6372" y="2049"/>
                    <a:pt x="6364" y="2047"/>
                    <a:pt x="6356" y="2044"/>
                  </a:cubicBezTo>
                  <a:cubicBezTo>
                    <a:pt x="6316" y="2030"/>
                    <a:pt x="6290" y="2002"/>
                    <a:pt x="6274" y="1957"/>
                  </a:cubicBezTo>
                  <a:cubicBezTo>
                    <a:pt x="6263" y="1929"/>
                    <a:pt x="6235" y="1911"/>
                    <a:pt x="6207" y="1911"/>
                  </a:cubicBezTo>
                  <a:close/>
                  <a:moveTo>
                    <a:pt x="1178" y="1945"/>
                  </a:moveTo>
                  <a:cubicBezTo>
                    <a:pt x="1167" y="1945"/>
                    <a:pt x="1157" y="1948"/>
                    <a:pt x="1146" y="1953"/>
                  </a:cubicBezTo>
                  <a:cubicBezTo>
                    <a:pt x="1064" y="1995"/>
                    <a:pt x="982" y="2046"/>
                    <a:pt x="901" y="2102"/>
                  </a:cubicBezTo>
                  <a:cubicBezTo>
                    <a:pt x="870" y="2123"/>
                    <a:pt x="860" y="2168"/>
                    <a:pt x="884" y="2199"/>
                  </a:cubicBezTo>
                  <a:cubicBezTo>
                    <a:pt x="898" y="2218"/>
                    <a:pt x="919" y="2228"/>
                    <a:pt x="942" y="2228"/>
                  </a:cubicBezTo>
                  <a:cubicBezTo>
                    <a:pt x="956" y="2228"/>
                    <a:pt x="970" y="2225"/>
                    <a:pt x="982" y="2218"/>
                  </a:cubicBezTo>
                  <a:cubicBezTo>
                    <a:pt x="1057" y="2165"/>
                    <a:pt x="1134" y="2117"/>
                    <a:pt x="1211" y="2078"/>
                  </a:cubicBezTo>
                  <a:cubicBezTo>
                    <a:pt x="1245" y="2058"/>
                    <a:pt x="1259" y="2018"/>
                    <a:pt x="1242" y="1983"/>
                  </a:cubicBezTo>
                  <a:cubicBezTo>
                    <a:pt x="1228" y="1959"/>
                    <a:pt x="1203" y="1945"/>
                    <a:pt x="1178" y="1945"/>
                  </a:cubicBezTo>
                  <a:close/>
                  <a:moveTo>
                    <a:pt x="9090" y="1928"/>
                  </a:moveTo>
                  <a:cubicBezTo>
                    <a:pt x="9084" y="1928"/>
                    <a:pt x="9077" y="1929"/>
                    <a:pt x="9070" y="1931"/>
                  </a:cubicBezTo>
                  <a:cubicBezTo>
                    <a:pt x="9035" y="1943"/>
                    <a:pt x="9014" y="1981"/>
                    <a:pt x="9024" y="2018"/>
                  </a:cubicBezTo>
                  <a:cubicBezTo>
                    <a:pt x="9052" y="2107"/>
                    <a:pt x="9075" y="2197"/>
                    <a:pt x="9099" y="2284"/>
                  </a:cubicBezTo>
                  <a:cubicBezTo>
                    <a:pt x="9107" y="2316"/>
                    <a:pt x="9135" y="2337"/>
                    <a:pt x="9166" y="2337"/>
                  </a:cubicBezTo>
                  <a:cubicBezTo>
                    <a:pt x="9171" y="2337"/>
                    <a:pt x="9177" y="2337"/>
                    <a:pt x="9183" y="2333"/>
                  </a:cubicBezTo>
                  <a:cubicBezTo>
                    <a:pt x="9221" y="2325"/>
                    <a:pt x="9243" y="2287"/>
                    <a:pt x="9233" y="2249"/>
                  </a:cubicBezTo>
                  <a:cubicBezTo>
                    <a:pt x="9211" y="2161"/>
                    <a:pt x="9186" y="2070"/>
                    <a:pt x="9157" y="1978"/>
                  </a:cubicBezTo>
                  <a:cubicBezTo>
                    <a:pt x="9147" y="1947"/>
                    <a:pt x="9120" y="1928"/>
                    <a:pt x="9090" y="1928"/>
                  </a:cubicBezTo>
                  <a:close/>
                  <a:moveTo>
                    <a:pt x="2527" y="1863"/>
                  </a:moveTo>
                  <a:cubicBezTo>
                    <a:pt x="2500" y="1863"/>
                    <a:pt x="2475" y="1879"/>
                    <a:pt x="2464" y="1908"/>
                  </a:cubicBezTo>
                  <a:cubicBezTo>
                    <a:pt x="2450" y="1943"/>
                    <a:pt x="2467" y="1983"/>
                    <a:pt x="2503" y="1997"/>
                  </a:cubicBezTo>
                  <a:cubicBezTo>
                    <a:pt x="2563" y="2020"/>
                    <a:pt x="2622" y="2046"/>
                    <a:pt x="2681" y="2077"/>
                  </a:cubicBezTo>
                  <a:cubicBezTo>
                    <a:pt x="2690" y="2176"/>
                    <a:pt x="2705" y="2270"/>
                    <a:pt x="2730" y="2359"/>
                  </a:cubicBezTo>
                  <a:cubicBezTo>
                    <a:pt x="2739" y="2388"/>
                    <a:pt x="2767" y="2409"/>
                    <a:pt x="2796" y="2409"/>
                  </a:cubicBezTo>
                  <a:cubicBezTo>
                    <a:pt x="2803" y="2409"/>
                    <a:pt x="2809" y="2409"/>
                    <a:pt x="2815" y="2406"/>
                  </a:cubicBezTo>
                  <a:cubicBezTo>
                    <a:pt x="2851" y="2395"/>
                    <a:pt x="2874" y="2357"/>
                    <a:pt x="2864" y="2319"/>
                  </a:cubicBezTo>
                  <a:cubicBezTo>
                    <a:pt x="2845" y="2253"/>
                    <a:pt x="2831" y="2182"/>
                    <a:pt x="2823" y="2106"/>
                  </a:cubicBezTo>
                  <a:cubicBezTo>
                    <a:pt x="2830" y="2100"/>
                    <a:pt x="2836" y="2093"/>
                    <a:pt x="2840" y="2085"/>
                  </a:cubicBezTo>
                  <a:cubicBezTo>
                    <a:pt x="2859" y="2051"/>
                    <a:pt x="2847" y="2009"/>
                    <a:pt x="2815" y="1990"/>
                  </a:cubicBezTo>
                  <a:cubicBezTo>
                    <a:pt x="2730" y="1943"/>
                    <a:pt x="2642" y="1901"/>
                    <a:pt x="2552" y="1867"/>
                  </a:cubicBezTo>
                  <a:cubicBezTo>
                    <a:pt x="2544" y="1864"/>
                    <a:pt x="2535" y="1863"/>
                    <a:pt x="2527" y="1863"/>
                  </a:cubicBezTo>
                  <a:close/>
                  <a:moveTo>
                    <a:pt x="3016" y="2135"/>
                  </a:moveTo>
                  <a:cubicBezTo>
                    <a:pt x="2995" y="2135"/>
                    <a:pt x="2975" y="2145"/>
                    <a:pt x="2960" y="2162"/>
                  </a:cubicBezTo>
                  <a:cubicBezTo>
                    <a:pt x="2935" y="2193"/>
                    <a:pt x="2942" y="2238"/>
                    <a:pt x="2972" y="2260"/>
                  </a:cubicBezTo>
                  <a:cubicBezTo>
                    <a:pt x="3045" y="2318"/>
                    <a:pt x="3111" y="2378"/>
                    <a:pt x="3171" y="2441"/>
                  </a:cubicBezTo>
                  <a:cubicBezTo>
                    <a:pt x="3185" y="2457"/>
                    <a:pt x="3202" y="2464"/>
                    <a:pt x="3221" y="2464"/>
                  </a:cubicBezTo>
                  <a:cubicBezTo>
                    <a:pt x="3237" y="2464"/>
                    <a:pt x="3255" y="2457"/>
                    <a:pt x="3271" y="2443"/>
                  </a:cubicBezTo>
                  <a:cubicBezTo>
                    <a:pt x="3299" y="2416"/>
                    <a:pt x="3300" y="2373"/>
                    <a:pt x="3273" y="2344"/>
                  </a:cubicBezTo>
                  <a:cubicBezTo>
                    <a:pt x="3209" y="2276"/>
                    <a:pt x="3137" y="2211"/>
                    <a:pt x="3059" y="2149"/>
                  </a:cubicBezTo>
                  <a:cubicBezTo>
                    <a:pt x="3045" y="2140"/>
                    <a:pt x="3031" y="2135"/>
                    <a:pt x="3016" y="2135"/>
                  </a:cubicBezTo>
                  <a:close/>
                  <a:moveTo>
                    <a:pt x="721" y="2261"/>
                  </a:moveTo>
                  <a:cubicBezTo>
                    <a:pt x="705" y="2261"/>
                    <a:pt x="688" y="2267"/>
                    <a:pt x="675" y="2280"/>
                  </a:cubicBezTo>
                  <a:cubicBezTo>
                    <a:pt x="601" y="2344"/>
                    <a:pt x="533" y="2413"/>
                    <a:pt x="472" y="2483"/>
                  </a:cubicBezTo>
                  <a:cubicBezTo>
                    <a:pt x="446" y="2511"/>
                    <a:pt x="451" y="2555"/>
                    <a:pt x="479" y="2582"/>
                  </a:cubicBezTo>
                  <a:cubicBezTo>
                    <a:pt x="491" y="2593"/>
                    <a:pt x="508" y="2598"/>
                    <a:pt x="524" y="2598"/>
                  </a:cubicBezTo>
                  <a:cubicBezTo>
                    <a:pt x="543" y="2598"/>
                    <a:pt x="563" y="2590"/>
                    <a:pt x="575" y="2573"/>
                  </a:cubicBezTo>
                  <a:cubicBezTo>
                    <a:pt x="633" y="2507"/>
                    <a:pt x="697" y="2444"/>
                    <a:pt x="766" y="2382"/>
                  </a:cubicBezTo>
                  <a:cubicBezTo>
                    <a:pt x="796" y="2359"/>
                    <a:pt x="800" y="2312"/>
                    <a:pt x="773" y="2284"/>
                  </a:cubicBezTo>
                  <a:cubicBezTo>
                    <a:pt x="759" y="2269"/>
                    <a:pt x="740" y="2261"/>
                    <a:pt x="721" y="2261"/>
                  </a:cubicBezTo>
                  <a:close/>
                  <a:moveTo>
                    <a:pt x="2905" y="2527"/>
                  </a:moveTo>
                  <a:cubicBezTo>
                    <a:pt x="2893" y="2527"/>
                    <a:pt x="2880" y="2530"/>
                    <a:pt x="2869" y="2537"/>
                  </a:cubicBezTo>
                  <a:cubicBezTo>
                    <a:pt x="2836" y="2558"/>
                    <a:pt x="2827" y="2600"/>
                    <a:pt x="2845" y="2634"/>
                  </a:cubicBezTo>
                  <a:cubicBezTo>
                    <a:pt x="2906" y="2730"/>
                    <a:pt x="2977" y="2806"/>
                    <a:pt x="3062" y="2855"/>
                  </a:cubicBezTo>
                  <a:cubicBezTo>
                    <a:pt x="3073" y="2859"/>
                    <a:pt x="3084" y="2864"/>
                    <a:pt x="3097" y="2864"/>
                  </a:cubicBezTo>
                  <a:cubicBezTo>
                    <a:pt x="3122" y="2864"/>
                    <a:pt x="3144" y="2851"/>
                    <a:pt x="3158" y="2829"/>
                  </a:cubicBezTo>
                  <a:cubicBezTo>
                    <a:pt x="3178" y="2796"/>
                    <a:pt x="3167" y="2753"/>
                    <a:pt x="3133" y="2733"/>
                  </a:cubicBezTo>
                  <a:cubicBezTo>
                    <a:pt x="3070" y="2697"/>
                    <a:pt x="3012" y="2639"/>
                    <a:pt x="2965" y="2561"/>
                  </a:cubicBezTo>
                  <a:cubicBezTo>
                    <a:pt x="2951" y="2539"/>
                    <a:pt x="2928" y="2527"/>
                    <a:pt x="2905" y="2527"/>
                  </a:cubicBezTo>
                  <a:close/>
                  <a:moveTo>
                    <a:pt x="9238" y="2468"/>
                  </a:moveTo>
                  <a:cubicBezTo>
                    <a:pt x="9231" y="2468"/>
                    <a:pt x="9224" y="2469"/>
                    <a:pt x="9218" y="2471"/>
                  </a:cubicBezTo>
                  <a:cubicBezTo>
                    <a:pt x="9180" y="2481"/>
                    <a:pt x="9159" y="2520"/>
                    <a:pt x="9170" y="2556"/>
                  </a:cubicBezTo>
                  <a:cubicBezTo>
                    <a:pt x="9201" y="2670"/>
                    <a:pt x="9230" y="2757"/>
                    <a:pt x="9264" y="2830"/>
                  </a:cubicBezTo>
                  <a:cubicBezTo>
                    <a:pt x="9275" y="2857"/>
                    <a:pt x="9301" y="2872"/>
                    <a:pt x="9327" y="2872"/>
                  </a:cubicBezTo>
                  <a:cubicBezTo>
                    <a:pt x="9338" y="2872"/>
                    <a:pt x="9347" y="2871"/>
                    <a:pt x="9355" y="2864"/>
                  </a:cubicBezTo>
                  <a:cubicBezTo>
                    <a:pt x="9390" y="2850"/>
                    <a:pt x="9406" y="2807"/>
                    <a:pt x="9390" y="2772"/>
                  </a:cubicBezTo>
                  <a:cubicBezTo>
                    <a:pt x="9361" y="2705"/>
                    <a:pt x="9333" y="2624"/>
                    <a:pt x="9303" y="2518"/>
                  </a:cubicBezTo>
                  <a:cubicBezTo>
                    <a:pt x="9294" y="2487"/>
                    <a:pt x="9267" y="2468"/>
                    <a:pt x="9238" y="2468"/>
                  </a:cubicBezTo>
                  <a:close/>
                  <a:moveTo>
                    <a:pt x="3385" y="2547"/>
                  </a:moveTo>
                  <a:cubicBezTo>
                    <a:pt x="3374" y="2547"/>
                    <a:pt x="3363" y="2549"/>
                    <a:pt x="3353" y="2555"/>
                  </a:cubicBezTo>
                  <a:cubicBezTo>
                    <a:pt x="3320" y="2575"/>
                    <a:pt x="3307" y="2617"/>
                    <a:pt x="3325" y="2649"/>
                  </a:cubicBezTo>
                  <a:cubicBezTo>
                    <a:pt x="3362" y="2716"/>
                    <a:pt x="3365" y="2754"/>
                    <a:pt x="3365" y="2767"/>
                  </a:cubicBezTo>
                  <a:lnTo>
                    <a:pt x="3435" y="2767"/>
                  </a:lnTo>
                  <a:lnTo>
                    <a:pt x="3356" y="2779"/>
                  </a:lnTo>
                  <a:cubicBezTo>
                    <a:pt x="3318" y="2785"/>
                    <a:pt x="3292" y="2820"/>
                    <a:pt x="3297" y="2858"/>
                  </a:cubicBezTo>
                  <a:cubicBezTo>
                    <a:pt x="3300" y="2893"/>
                    <a:pt x="3329" y="2918"/>
                    <a:pt x="3365" y="2918"/>
                  </a:cubicBezTo>
                  <a:cubicBezTo>
                    <a:pt x="3369" y="2918"/>
                    <a:pt x="3372" y="2918"/>
                    <a:pt x="3376" y="2916"/>
                  </a:cubicBezTo>
                  <a:cubicBezTo>
                    <a:pt x="3454" y="2906"/>
                    <a:pt x="3505" y="2848"/>
                    <a:pt x="3505" y="2765"/>
                  </a:cubicBezTo>
                  <a:cubicBezTo>
                    <a:pt x="3503" y="2715"/>
                    <a:pt x="3487" y="2653"/>
                    <a:pt x="3447" y="2583"/>
                  </a:cubicBezTo>
                  <a:cubicBezTo>
                    <a:pt x="3434" y="2560"/>
                    <a:pt x="3410" y="2547"/>
                    <a:pt x="3385" y="2547"/>
                  </a:cubicBezTo>
                  <a:close/>
                  <a:moveTo>
                    <a:pt x="356" y="2677"/>
                  </a:moveTo>
                  <a:cubicBezTo>
                    <a:pt x="333" y="2677"/>
                    <a:pt x="311" y="2688"/>
                    <a:pt x="298" y="2709"/>
                  </a:cubicBezTo>
                  <a:cubicBezTo>
                    <a:pt x="246" y="2792"/>
                    <a:pt x="198" y="2876"/>
                    <a:pt x="159" y="2963"/>
                  </a:cubicBezTo>
                  <a:cubicBezTo>
                    <a:pt x="143" y="2998"/>
                    <a:pt x="159" y="3040"/>
                    <a:pt x="194" y="3056"/>
                  </a:cubicBezTo>
                  <a:cubicBezTo>
                    <a:pt x="204" y="3061"/>
                    <a:pt x="213" y="3063"/>
                    <a:pt x="222" y="3063"/>
                  </a:cubicBezTo>
                  <a:cubicBezTo>
                    <a:pt x="249" y="3063"/>
                    <a:pt x="274" y="3049"/>
                    <a:pt x="286" y="3019"/>
                  </a:cubicBezTo>
                  <a:cubicBezTo>
                    <a:pt x="321" y="2939"/>
                    <a:pt x="366" y="2859"/>
                    <a:pt x="415" y="2785"/>
                  </a:cubicBezTo>
                  <a:cubicBezTo>
                    <a:pt x="437" y="2753"/>
                    <a:pt x="425" y="2709"/>
                    <a:pt x="394" y="2688"/>
                  </a:cubicBezTo>
                  <a:cubicBezTo>
                    <a:pt x="383" y="2681"/>
                    <a:pt x="369" y="2677"/>
                    <a:pt x="356" y="2677"/>
                  </a:cubicBezTo>
                  <a:close/>
                  <a:moveTo>
                    <a:pt x="9478" y="2966"/>
                  </a:moveTo>
                  <a:cubicBezTo>
                    <a:pt x="9460" y="2966"/>
                    <a:pt x="9442" y="2972"/>
                    <a:pt x="9428" y="2986"/>
                  </a:cubicBezTo>
                  <a:cubicBezTo>
                    <a:pt x="9402" y="3012"/>
                    <a:pt x="9402" y="3056"/>
                    <a:pt x="9428" y="3084"/>
                  </a:cubicBezTo>
                  <a:cubicBezTo>
                    <a:pt x="9505" y="3161"/>
                    <a:pt x="9592" y="3210"/>
                    <a:pt x="9699" y="3237"/>
                  </a:cubicBezTo>
                  <a:cubicBezTo>
                    <a:pt x="9705" y="3238"/>
                    <a:pt x="9710" y="3238"/>
                    <a:pt x="9716" y="3238"/>
                  </a:cubicBezTo>
                  <a:cubicBezTo>
                    <a:pt x="9747" y="3238"/>
                    <a:pt x="9776" y="3216"/>
                    <a:pt x="9782" y="3183"/>
                  </a:cubicBezTo>
                  <a:cubicBezTo>
                    <a:pt x="9790" y="3147"/>
                    <a:pt x="9768" y="3109"/>
                    <a:pt x="9731" y="3099"/>
                  </a:cubicBezTo>
                  <a:cubicBezTo>
                    <a:pt x="9650" y="3081"/>
                    <a:pt x="9584" y="3043"/>
                    <a:pt x="9526" y="2986"/>
                  </a:cubicBezTo>
                  <a:cubicBezTo>
                    <a:pt x="9513" y="2972"/>
                    <a:pt x="9496" y="2966"/>
                    <a:pt x="9478" y="2966"/>
                  </a:cubicBezTo>
                  <a:close/>
                  <a:moveTo>
                    <a:pt x="10265" y="3053"/>
                  </a:moveTo>
                  <a:cubicBezTo>
                    <a:pt x="10259" y="3053"/>
                    <a:pt x="10252" y="3054"/>
                    <a:pt x="10246" y="3056"/>
                  </a:cubicBezTo>
                  <a:cubicBezTo>
                    <a:pt x="10151" y="3082"/>
                    <a:pt x="10062" y="3102"/>
                    <a:pt x="9985" y="3111"/>
                  </a:cubicBezTo>
                  <a:cubicBezTo>
                    <a:pt x="9947" y="3116"/>
                    <a:pt x="9921" y="3150"/>
                    <a:pt x="9923" y="3188"/>
                  </a:cubicBezTo>
                  <a:cubicBezTo>
                    <a:pt x="9928" y="3223"/>
                    <a:pt x="9957" y="3249"/>
                    <a:pt x="9992" y="3249"/>
                  </a:cubicBezTo>
                  <a:lnTo>
                    <a:pt x="10001" y="3249"/>
                  </a:lnTo>
                  <a:cubicBezTo>
                    <a:pt x="10088" y="3241"/>
                    <a:pt x="10182" y="3220"/>
                    <a:pt x="10285" y="3189"/>
                  </a:cubicBezTo>
                  <a:cubicBezTo>
                    <a:pt x="10322" y="3179"/>
                    <a:pt x="10343" y="3140"/>
                    <a:pt x="10333" y="3104"/>
                  </a:cubicBezTo>
                  <a:cubicBezTo>
                    <a:pt x="10324" y="3073"/>
                    <a:pt x="10296" y="3053"/>
                    <a:pt x="10265" y="3053"/>
                  </a:cubicBezTo>
                  <a:close/>
                  <a:moveTo>
                    <a:pt x="125" y="3189"/>
                  </a:moveTo>
                  <a:cubicBezTo>
                    <a:pt x="95" y="3189"/>
                    <a:pt x="68" y="3210"/>
                    <a:pt x="59" y="3241"/>
                  </a:cubicBezTo>
                  <a:cubicBezTo>
                    <a:pt x="35" y="3334"/>
                    <a:pt x="18" y="3430"/>
                    <a:pt x="9" y="3526"/>
                  </a:cubicBezTo>
                  <a:cubicBezTo>
                    <a:pt x="4" y="3564"/>
                    <a:pt x="32" y="3599"/>
                    <a:pt x="72" y="3602"/>
                  </a:cubicBezTo>
                  <a:lnTo>
                    <a:pt x="79" y="3602"/>
                  </a:lnTo>
                  <a:cubicBezTo>
                    <a:pt x="115" y="3602"/>
                    <a:pt x="145" y="3573"/>
                    <a:pt x="146" y="3540"/>
                  </a:cubicBezTo>
                  <a:cubicBezTo>
                    <a:pt x="156" y="3451"/>
                    <a:pt x="171" y="3363"/>
                    <a:pt x="194" y="3277"/>
                  </a:cubicBezTo>
                  <a:cubicBezTo>
                    <a:pt x="205" y="3238"/>
                    <a:pt x="181" y="3202"/>
                    <a:pt x="145" y="3192"/>
                  </a:cubicBezTo>
                  <a:cubicBezTo>
                    <a:pt x="138" y="3190"/>
                    <a:pt x="132" y="3189"/>
                    <a:pt x="125" y="3189"/>
                  </a:cubicBezTo>
                  <a:close/>
                  <a:moveTo>
                    <a:pt x="71" y="3742"/>
                  </a:moveTo>
                  <a:cubicBezTo>
                    <a:pt x="70" y="3742"/>
                    <a:pt x="69" y="3742"/>
                    <a:pt x="68" y="3742"/>
                  </a:cubicBezTo>
                  <a:cubicBezTo>
                    <a:pt x="30" y="3743"/>
                    <a:pt x="0" y="3776"/>
                    <a:pt x="2" y="3813"/>
                  </a:cubicBezTo>
                  <a:cubicBezTo>
                    <a:pt x="7" y="3907"/>
                    <a:pt x="17" y="4003"/>
                    <a:pt x="32" y="4100"/>
                  </a:cubicBezTo>
                  <a:cubicBezTo>
                    <a:pt x="38" y="4133"/>
                    <a:pt x="68" y="4157"/>
                    <a:pt x="101" y="4157"/>
                  </a:cubicBezTo>
                  <a:lnTo>
                    <a:pt x="114" y="4157"/>
                  </a:lnTo>
                  <a:cubicBezTo>
                    <a:pt x="150" y="4150"/>
                    <a:pt x="177" y="4115"/>
                    <a:pt x="170" y="4077"/>
                  </a:cubicBezTo>
                  <a:cubicBezTo>
                    <a:pt x="155" y="3987"/>
                    <a:pt x="143" y="3896"/>
                    <a:pt x="141" y="3809"/>
                  </a:cubicBezTo>
                  <a:cubicBezTo>
                    <a:pt x="138" y="3771"/>
                    <a:pt x="114" y="3742"/>
                    <a:pt x="71" y="3742"/>
                  </a:cubicBezTo>
                  <a:close/>
                  <a:moveTo>
                    <a:pt x="165" y="4290"/>
                  </a:moveTo>
                  <a:cubicBezTo>
                    <a:pt x="159" y="4290"/>
                    <a:pt x="152" y="4291"/>
                    <a:pt x="145" y="4293"/>
                  </a:cubicBezTo>
                  <a:cubicBezTo>
                    <a:pt x="108" y="4303"/>
                    <a:pt x="87" y="4342"/>
                    <a:pt x="98" y="4379"/>
                  </a:cubicBezTo>
                  <a:cubicBezTo>
                    <a:pt x="124" y="4469"/>
                    <a:pt x="156" y="4560"/>
                    <a:pt x="191" y="4648"/>
                  </a:cubicBezTo>
                  <a:cubicBezTo>
                    <a:pt x="201" y="4676"/>
                    <a:pt x="227" y="4693"/>
                    <a:pt x="256" y="4693"/>
                  </a:cubicBezTo>
                  <a:cubicBezTo>
                    <a:pt x="263" y="4693"/>
                    <a:pt x="271" y="4690"/>
                    <a:pt x="281" y="4689"/>
                  </a:cubicBezTo>
                  <a:cubicBezTo>
                    <a:pt x="316" y="4675"/>
                    <a:pt x="333" y="4633"/>
                    <a:pt x="319" y="4598"/>
                  </a:cubicBezTo>
                  <a:cubicBezTo>
                    <a:pt x="285" y="4512"/>
                    <a:pt x="256" y="4424"/>
                    <a:pt x="232" y="4340"/>
                  </a:cubicBezTo>
                  <a:cubicBezTo>
                    <a:pt x="223" y="4310"/>
                    <a:pt x="196" y="4290"/>
                    <a:pt x="165" y="4290"/>
                  </a:cubicBezTo>
                  <a:close/>
                  <a:moveTo>
                    <a:pt x="369" y="4808"/>
                  </a:moveTo>
                  <a:cubicBezTo>
                    <a:pt x="358" y="4808"/>
                    <a:pt x="347" y="4810"/>
                    <a:pt x="337" y="4815"/>
                  </a:cubicBezTo>
                  <a:cubicBezTo>
                    <a:pt x="303" y="4835"/>
                    <a:pt x="289" y="4875"/>
                    <a:pt x="306" y="4911"/>
                  </a:cubicBezTo>
                  <a:cubicBezTo>
                    <a:pt x="386" y="5065"/>
                    <a:pt x="449" y="5156"/>
                    <a:pt x="452" y="5159"/>
                  </a:cubicBezTo>
                  <a:cubicBezTo>
                    <a:pt x="466" y="5179"/>
                    <a:pt x="487" y="5188"/>
                    <a:pt x="509" y="5188"/>
                  </a:cubicBezTo>
                  <a:cubicBezTo>
                    <a:pt x="524" y="5188"/>
                    <a:pt x="538" y="5186"/>
                    <a:pt x="549" y="5174"/>
                  </a:cubicBezTo>
                  <a:cubicBezTo>
                    <a:pt x="580" y="5153"/>
                    <a:pt x="588" y="5110"/>
                    <a:pt x="566" y="5079"/>
                  </a:cubicBezTo>
                  <a:cubicBezTo>
                    <a:pt x="566" y="5079"/>
                    <a:pt x="504" y="4991"/>
                    <a:pt x="431" y="4845"/>
                  </a:cubicBezTo>
                  <a:cubicBezTo>
                    <a:pt x="417" y="4821"/>
                    <a:pt x="394" y="4808"/>
                    <a:pt x="369" y="4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835;p73"/>
            <p:cNvSpPr/>
            <p:nvPr/>
          </p:nvSpPr>
          <p:spPr>
            <a:xfrm>
              <a:off x="4353484" y="2288204"/>
              <a:ext cx="238546" cy="85597"/>
            </a:xfrm>
            <a:custGeom>
              <a:avLst/>
              <a:gdLst/>
              <a:ahLst/>
              <a:cxnLst/>
              <a:rect l="l" t="t" r="r" b="b"/>
              <a:pathLst>
                <a:path w="10094" h="3622" extrusionOk="0">
                  <a:moveTo>
                    <a:pt x="8892" y="0"/>
                  </a:moveTo>
                  <a:cubicBezTo>
                    <a:pt x="8865" y="0"/>
                    <a:pt x="8840" y="16"/>
                    <a:pt x="8829" y="41"/>
                  </a:cubicBezTo>
                  <a:cubicBezTo>
                    <a:pt x="8813" y="76"/>
                    <a:pt x="8828" y="118"/>
                    <a:pt x="8863" y="134"/>
                  </a:cubicBezTo>
                  <a:cubicBezTo>
                    <a:pt x="8950" y="176"/>
                    <a:pt x="9033" y="217"/>
                    <a:pt x="9109" y="259"/>
                  </a:cubicBezTo>
                  <a:cubicBezTo>
                    <a:pt x="9118" y="264"/>
                    <a:pt x="9131" y="267"/>
                    <a:pt x="9142" y="267"/>
                  </a:cubicBezTo>
                  <a:cubicBezTo>
                    <a:pt x="9166" y="267"/>
                    <a:pt x="9191" y="255"/>
                    <a:pt x="9203" y="231"/>
                  </a:cubicBezTo>
                  <a:cubicBezTo>
                    <a:pt x="9221" y="197"/>
                    <a:pt x="9208" y="155"/>
                    <a:pt x="9174" y="135"/>
                  </a:cubicBezTo>
                  <a:cubicBezTo>
                    <a:pt x="9097" y="92"/>
                    <a:pt x="9012" y="50"/>
                    <a:pt x="8922" y="8"/>
                  </a:cubicBezTo>
                  <a:cubicBezTo>
                    <a:pt x="8912" y="3"/>
                    <a:pt x="8902" y="0"/>
                    <a:pt x="8892" y="0"/>
                  </a:cubicBezTo>
                  <a:close/>
                  <a:moveTo>
                    <a:pt x="9380" y="273"/>
                  </a:moveTo>
                  <a:cubicBezTo>
                    <a:pt x="9357" y="273"/>
                    <a:pt x="9335" y="284"/>
                    <a:pt x="9322" y="304"/>
                  </a:cubicBezTo>
                  <a:cubicBezTo>
                    <a:pt x="9301" y="336"/>
                    <a:pt x="9311" y="379"/>
                    <a:pt x="9341" y="400"/>
                  </a:cubicBezTo>
                  <a:cubicBezTo>
                    <a:pt x="9423" y="452"/>
                    <a:pt x="9494" y="510"/>
                    <a:pt x="9557" y="563"/>
                  </a:cubicBezTo>
                  <a:cubicBezTo>
                    <a:pt x="9570" y="576"/>
                    <a:pt x="9587" y="581"/>
                    <a:pt x="9602" y="581"/>
                  </a:cubicBezTo>
                  <a:cubicBezTo>
                    <a:pt x="9622" y="581"/>
                    <a:pt x="9642" y="574"/>
                    <a:pt x="9653" y="556"/>
                  </a:cubicBezTo>
                  <a:cubicBezTo>
                    <a:pt x="9678" y="527"/>
                    <a:pt x="9677" y="483"/>
                    <a:pt x="9646" y="458"/>
                  </a:cubicBezTo>
                  <a:cubicBezTo>
                    <a:pt x="9580" y="400"/>
                    <a:pt x="9503" y="340"/>
                    <a:pt x="9419" y="285"/>
                  </a:cubicBezTo>
                  <a:cubicBezTo>
                    <a:pt x="9407" y="277"/>
                    <a:pt x="9393" y="273"/>
                    <a:pt x="9380" y="273"/>
                  </a:cubicBezTo>
                  <a:close/>
                  <a:moveTo>
                    <a:pt x="9797" y="641"/>
                  </a:moveTo>
                  <a:cubicBezTo>
                    <a:pt x="9782" y="641"/>
                    <a:pt x="9767" y="646"/>
                    <a:pt x="9754" y="657"/>
                  </a:cubicBezTo>
                  <a:cubicBezTo>
                    <a:pt x="9724" y="681"/>
                    <a:pt x="9719" y="725"/>
                    <a:pt x="9743" y="755"/>
                  </a:cubicBezTo>
                  <a:cubicBezTo>
                    <a:pt x="9802" y="827"/>
                    <a:pt x="9848" y="900"/>
                    <a:pt x="9882" y="976"/>
                  </a:cubicBezTo>
                  <a:cubicBezTo>
                    <a:pt x="9893" y="1001"/>
                    <a:pt x="9918" y="1016"/>
                    <a:pt x="9945" y="1016"/>
                  </a:cubicBezTo>
                  <a:cubicBezTo>
                    <a:pt x="9953" y="1016"/>
                    <a:pt x="9964" y="1014"/>
                    <a:pt x="9973" y="1011"/>
                  </a:cubicBezTo>
                  <a:cubicBezTo>
                    <a:pt x="10008" y="995"/>
                    <a:pt x="10023" y="953"/>
                    <a:pt x="10008" y="918"/>
                  </a:cubicBezTo>
                  <a:cubicBezTo>
                    <a:pt x="9970" y="833"/>
                    <a:pt x="9917" y="748"/>
                    <a:pt x="9852" y="667"/>
                  </a:cubicBezTo>
                  <a:cubicBezTo>
                    <a:pt x="9838" y="650"/>
                    <a:pt x="9817" y="641"/>
                    <a:pt x="9797" y="641"/>
                  </a:cubicBezTo>
                  <a:close/>
                  <a:moveTo>
                    <a:pt x="6962" y="1321"/>
                  </a:moveTo>
                  <a:cubicBezTo>
                    <a:pt x="6908" y="1321"/>
                    <a:pt x="6848" y="1330"/>
                    <a:pt x="6782" y="1350"/>
                  </a:cubicBezTo>
                  <a:cubicBezTo>
                    <a:pt x="6746" y="1363"/>
                    <a:pt x="6725" y="1402"/>
                    <a:pt x="6738" y="1439"/>
                  </a:cubicBezTo>
                  <a:cubicBezTo>
                    <a:pt x="6746" y="1468"/>
                    <a:pt x="6774" y="1488"/>
                    <a:pt x="6803" y="1488"/>
                  </a:cubicBezTo>
                  <a:cubicBezTo>
                    <a:pt x="6810" y="1488"/>
                    <a:pt x="6817" y="1486"/>
                    <a:pt x="6824" y="1486"/>
                  </a:cubicBezTo>
                  <a:cubicBezTo>
                    <a:pt x="6877" y="1470"/>
                    <a:pt x="6924" y="1461"/>
                    <a:pt x="6965" y="1461"/>
                  </a:cubicBezTo>
                  <a:cubicBezTo>
                    <a:pt x="6997" y="1461"/>
                    <a:pt x="7025" y="1467"/>
                    <a:pt x="7048" y="1478"/>
                  </a:cubicBezTo>
                  <a:cubicBezTo>
                    <a:pt x="7057" y="1482"/>
                    <a:pt x="7066" y="1484"/>
                    <a:pt x="7076" y="1484"/>
                  </a:cubicBezTo>
                  <a:cubicBezTo>
                    <a:pt x="7103" y="1484"/>
                    <a:pt x="7129" y="1469"/>
                    <a:pt x="7140" y="1443"/>
                  </a:cubicBezTo>
                  <a:cubicBezTo>
                    <a:pt x="7156" y="1408"/>
                    <a:pt x="7140" y="1366"/>
                    <a:pt x="7105" y="1349"/>
                  </a:cubicBezTo>
                  <a:cubicBezTo>
                    <a:pt x="7063" y="1330"/>
                    <a:pt x="7015" y="1321"/>
                    <a:pt x="6962" y="1321"/>
                  </a:cubicBezTo>
                  <a:close/>
                  <a:moveTo>
                    <a:pt x="10021" y="1143"/>
                  </a:moveTo>
                  <a:cubicBezTo>
                    <a:pt x="10018" y="1143"/>
                    <a:pt x="10015" y="1144"/>
                    <a:pt x="10012" y="1144"/>
                  </a:cubicBezTo>
                  <a:cubicBezTo>
                    <a:pt x="9973" y="1150"/>
                    <a:pt x="9945" y="1183"/>
                    <a:pt x="9949" y="1221"/>
                  </a:cubicBezTo>
                  <a:cubicBezTo>
                    <a:pt x="9950" y="1246"/>
                    <a:pt x="9952" y="1272"/>
                    <a:pt x="9952" y="1297"/>
                  </a:cubicBezTo>
                  <a:cubicBezTo>
                    <a:pt x="9952" y="1354"/>
                    <a:pt x="9945" y="1416"/>
                    <a:pt x="9931" y="1475"/>
                  </a:cubicBezTo>
                  <a:cubicBezTo>
                    <a:pt x="9922" y="1514"/>
                    <a:pt x="9946" y="1551"/>
                    <a:pt x="9984" y="1559"/>
                  </a:cubicBezTo>
                  <a:cubicBezTo>
                    <a:pt x="9988" y="1562"/>
                    <a:pt x="9994" y="1562"/>
                    <a:pt x="9999" y="1562"/>
                  </a:cubicBezTo>
                  <a:cubicBezTo>
                    <a:pt x="10030" y="1562"/>
                    <a:pt x="10058" y="1541"/>
                    <a:pt x="10070" y="1507"/>
                  </a:cubicBezTo>
                  <a:cubicBezTo>
                    <a:pt x="10085" y="1437"/>
                    <a:pt x="10093" y="1367"/>
                    <a:pt x="10093" y="1297"/>
                  </a:cubicBezTo>
                  <a:cubicBezTo>
                    <a:pt x="10093" y="1267"/>
                    <a:pt x="10092" y="1237"/>
                    <a:pt x="10089" y="1207"/>
                  </a:cubicBezTo>
                  <a:cubicBezTo>
                    <a:pt x="10084" y="1172"/>
                    <a:pt x="10054" y="1143"/>
                    <a:pt x="10021" y="1143"/>
                  </a:cubicBezTo>
                  <a:close/>
                  <a:moveTo>
                    <a:pt x="6561" y="1476"/>
                  </a:moveTo>
                  <a:cubicBezTo>
                    <a:pt x="6544" y="1476"/>
                    <a:pt x="6528" y="1482"/>
                    <a:pt x="6514" y="1495"/>
                  </a:cubicBezTo>
                  <a:cubicBezTo>
                    <a:pt x="6429" y="1573"/>
                    <a:pt x="6381" y="1674"/>
                    <a:pt x="6374" y="1788"/>
                  </a:cubicBezTo>
                  <a:cubicBezTo>
                    <a:pt x="6371" y="1826"/>
                    <a:pt x="6401" y="1860"/>
                    <a:pt x="6439" y="1861"/>
                  </a:cubicBezTo>
                  <a:lnTo>
                    <a:pt x="6443" y="1861"/>
                  </a:lnTo>
                  <a:cubicBezTo>
                    <a:pt x="6479" y="1861"/>
                    <a:pt x="6509" y="1833"/>
                    <a:pt x="6514" y="1795"/>
                  </a:cubicBezTo>
                  <a:cubicBezTo>
                    <a:pt x="6520" y="1716"/>
                    <a:pt x="6551" y="1650"/>
                    <a:pt x="6610" y="1597"/>
                  </a:cubicBezTo>
                  <a:cubicBezTo>
                    <a:pt x="6638" y="1571"/>
                    <a:pt x="6639" y="1527"/>
                    <a:pt x="6613" y="1499"/>
                  </a:cubicBezTo>
                  <a:cubicBezTo>
                    <a:pt x="6598" y="1484"/>
                    <a:pt x="6580" y="1476"/>
                    <a:pt x="6561" y="1476"/>
                  </a:cubicBezTo>
                  <a:close/>
                  <a:moveTo>
                    <a:pt x="7212" y="1572"/>
                  </a:moveTo>
                  <a:cubicBezTo>
                    <a:pt x="7210" y="1572"/>
                    <a:pt x="7208" y="1572"/>
                    <a:pt x="7206" y="1572"/>
                  </a:cubicBezTo>
                  <a:cubicBezTo>
                    <a:pt x="7167" y="1576"/>
                    <a:pt x="7139" y="1608"/>
                    <a:pt x="7143" y="1648"/>
                  </a:cubicBezTo>
                  <a:cubicBezTo>
                    <a:pt x="7144" y="1662"/>
                    <a:pt x="7144" y="1676"/>
                    <a:pt x="7144" y="1690"/>
                  </a:cubicBezTo>
                  <a:cubicBezTo>
                    <a:pt x="7144" y="1751"/>
                    <a:pt x="7133" y="1822"/>
                    <a:pt x="7112" y="1899"/>
                  </a:cubicBezTo>
                  <a:cubicBezTo>
                    <a:pt x="7102" y="1935"/>
                    <a:pt x="7125" y="1973"/>
                    <a:pt x="7161" y="1984"/>
                  </a:cubicBezTo>
                  <a:cubicBezTo>
                    <a:pt x="7167" y="1986"/>
                    <a:pt x="7174" y="1986"/>
                    <a:pt x="7179" y="1986"/>
                  </a:cubicBezTo>
                  <a:cubicBezTo>
                    <a:pt x="7210" y="1986"/>
                    <a:pt x="7238" y="1965"/>
                    <a:pt x="7245" y="1935"/>
                  </a:cubicBezTo>
                  <a:cubicBezTo>
                    <a:pt x="7271" y="1847"/>
                    <a:pt x="7283" y="1763"/>
                    <a:pt x="7283" y="1690"/>
                  </a:cubicBezTo>
                  <a:cubicBezTo>
                    <a:pt x="7283" y="1670"/>
                    <a:pt x="7283" y="1652"/>
                    <a:pt x="7280" y="1635"/>
                  </a:cubicBezTo>
                  <a:cubicBezTo>
                    <a:pt x="7278" y="1598"/>
                    <a:pt x="7247" y="1572"/>
                    <a:pt x="7212" y="1572"/>
                  </a:cubicBezTo>
                  <a:close/>
                  <a:moveTo>
                    <a:pt x="3356" y="1663"/>
                  </a:moveTo>
                  <a:cubicBezTo>
                    <a:pt x="3324" y="1663"/>
                    <a:pt x="3294" y="1686"/>
                    <a:pt x="3288" y="1719"/>
                  </a:cubicBezTo>
                  <a:cubicBezTo>
                    <a:pt x="3279" y="1759"/>
                    <a:pt x="3303" y="1795"/>
                    <a:pt x="3342" y="1802"/>
                  </a:cubicBezTo>
                  <a:cubicBezTo>
                    <a:pt x="3414" y="1817"/>
                    <a:pt x="3449" y="1858"/>
                    <a:pt x="3457" y="1934"/>
                  </a:cubicBezTo>
                  <a:cubicBezTo>
                    <a:pt x="3462" y="1969"/>
                    <a:pt x="3491" y="1994"/>
                    <a:pt x="3526" y="1994"/>
                  </a:cubicBezTo>
                  <a:cubicBezTo>
                    <a:pt x="3529" y="1994"/>
                    <a:pt x="3530" y="1994"/>
                    <a:pt x="3533" y="1994"/>
                  </a:cubicBezTo>
                  <a:cubicBezTo>
                    <a:pt x="3534" y="1994"/>
                    <a:pt x="3535" y="1994"/>
                    <a:pt x="3537" y="1994"/>
                  </a:cubicBezTo>
                  <a:cubicBezTo>
                    <a:pt x="3575" y="1990"/>
                    <a:pt x="3602" y="1956"/>
                    <a:pt x="3598" y="1917"/>
                  </a:cubicBezTo>
                  <a:cubicBezTo>
                    <a:pt x="3584" y="1781"/>
                    <a:pt x="3502" y="1691"/>
                    <a:pt x="3370" y="1665"/>
                  </a:cubicBezTo>
                  <a:cubicBezTo>
                    <a:pt x="3366" y="1663"/>
                    <a:pt x="3361" y="1663"/>
                    <a:pt x="3356" y="1663"/>
                  </a:cubicBezTo>
                  <a:close/>
                  <a:moveTo>
                    <a:pt x="9901" y="1683"/>
                  </a:moveTo>
                  <a:cubicBezTo>
                    <a:pt x="9876" y="1683"/>
                    <a:pt x="9852" y="1696"/>
                    <a:pt x="9839" y="1721"/>
                  </a:cubicBezTo>
                  <a:cubicBezTo>
                    <a:pt x="9803" y="1795"/>
                    <a:pt x="9754" y="1869"/>
                    <a:pt x="9698" y="1945"/>
                  </a:cubicBezTo>
                  <a:cubicBezTo>
                    <a:pt x="9675" y="1977"/>
                    <a:pt x="9680" y="2021"/>
                    <a:pt x="9712" y="2043"/>
                  </a:cubicBezTo>
                  <a:cubicBezTo>
                    <a:pt x="9724" y="2052"/>
                    <a:pt x="9740" y="2057"/>
                    <a:pt x="9754" y="2057"/>
                  </a:cubicBezTo>
                  <a:cubicBezTo>
                    <a:pt x="9775" y="2057"/>
                    <a:pt x="9796" y="2049"/>
                    <a:pt x="9809" y="2032"/>
                  </a:cubicBezTo>
                  <a:cubicBezTo>
                    <a:pt x="9872" y="1949"/>
                    <a:pt x="9922" y="1867"/>
                    <a:pt x="9964" y="1787"/>
                  </a:cubicBezTo>
                  <a:cubicBezTo>
                    <a:pt x="9981" y="1751"/>
                    <a:pt x="9970" y="1709"/>
                    <a:pt x="9935" y="1691"/>
                  </a:cubicBezTo>
                  <a:cubicBezTo>
                    <a:pt x="9924" y="1686"/>
                    <a:pt x="9913" y="1683"/>
                    <a:pt x="9901" y="1683"/>
                  </a:cubicBezTo>
                  <a:close/>
                  <a:moveTo>
                    <a:pt x="3083" y="1694"/>
                  </a:moveTo>
                  <a:cubicBezTo>
                    <a:pt x="3074" y="1694"/>
                    <a:pt x="3064" y="1696"/>
                    <a:pt x="3055" y="1700"/>
                  </a:cubicBezTo>
                  <a:cubicBezTo>
                    <a:pt x="2958" y="1744"/>
                    <a:pt x="2906" y="1822"/>
                    <a:pt x="2906" y="1917"/>
                  </a:cubicBezTo>
                  <a:cubicBezTo>
                    <a:pt x="2906" y="1947"/>
                    <a:pt x="2910" y="1980"/>
                    <a:pt x="2921" y="2015"/>
                  </a:cubicBezTo>
                  <a:cubicBezTo>
                    <a:pt x="2930" y="2046"/>
                    <a:pt x="2958" y="2064"/>
                    <a:pt x="2987" y="2064"/>
                  </a:cubicBezTo>
                  <a:cubicBezTo>
                    <a:pt x="2994" y="2064"/>
                    <a:pt x="3001" y="2063"/>
                    <a:pt x="3011" y="2063"/>
                  </a:cubicBezTo>
                  <a:cubicBezTo>
                    <a:pt x="3048" y="2050"/>
                    <a:pt x="3069" y="2012"/>
                    <a:pt x="3056" y="1976"/>
                  </a:cubicBezTo>
                  <a:cubicBezTo>
                    <a:pt x="3049" y="1955"/>
                    <a:pt x="3046" y="1934"/>
                    <a:pt x="3046" y="1917"/>
                  </a:cubicBezTo>
                  <a:cubicBezTo>
                    <a:pt x="3046" y="1888"/>
                    <a:pt x="3055" y="1854"/>
                    <a:pt x="3112" y="1829"/>
                  </a:cubicBezTo>
                  <a:cubicBezTo>
                    <a:pt x="3147" y="1812"/>
                    <a:pt x="3163" y="1770"/>
                    <a:pt x="3147" y="1735"/>
                  </a:cubicBezTo>
                  <a:cubicBezTo>
                    <a:pt x="3136" y="1709"/>
                    <a:pt x="3110" y="1694"/>
                    <a:pt x="3083" y="1694"/>
                  </a:cubicBezTo>
                  <a:close/>
                  <a:moveTo>
                    <a:pt x="6501" y="1992"/>
                  </a:moveTo>
                  <a:cubicBezTo>
                    <a:pt x="6491" y="1992"/>
                    <a:pt x="6481" y="1994"/>
                    <a:pt x="6471" y="1998"/>
                  </a:cubicBezTo>
                  <a:cubicBezTo>
                    <a:pt x="6436" y="2014"/>
                    <a:pt x="6422" y="2056"/>
                    <a:pt x="6437" y="2091"/>
                  </a:cubicBezTo>
                  <a:cubicBezTo>
                    <a:pt x="6477" y="2174"/>
                    <a:pt x="6530" y="2258"/>
                    <a:pt x="6599" y="2341"/>
                  </a:cubicBezTo>
                  <a:cubicBezTo>
                    <a:pt x="6613" y="2356"/>
                    <a:pt x="6634" y="2365"/>
                    <a:pt x="6653" y="2365"/>
                  </a:cubicBezTo>
                  <a:cubicBezTo>
                    <a:pt x="6669" y="2365"/>
                    <a:pt x="6684" y="2359"/>
                    <a:pt x="6697" y="2349"/>
                  </a:cubicBezTo>
                  <a:cubicBezTo>
                    <a:pt x="6726" y="2324"/>
                    <a:pt x="6730" y="2280"/>
                    <a:pt x="6705" y="2251"/>
                  </a:cubicBezTo>
                  <a:cubicBezTo>
                    <a:pt x="6645" y="2177"/>
                    <a:pt x="6597" y="2104"/>
                    <a:pt x="6564" y="2032"/>
                  </a:cubicBezTo>
                  <a:cubicBezTo>
                    <a:pt x="6551" y="2007"/>
                    <a:pt x="6527" y="1992"/>
                    <a:pt x="6501" y="1992"/>
                  </a:cubicBezTo>
                  <a:close/>
                  <a:moveTo>
                    <a:pt x="9572" y="2130"/>
                  </a:moveTo>
                  <a:cubicBezTo>
                    <a:pt x="9554" y="2130"/>
                    <a:pt x="9535" y="2137"/>
                    <a:pt x="9522" y="2151"/>
                  </a:cubicBezTo>
                  <a:cubicBezTo>
                    <a:pt x="9461" y="2212"/>
                    <a:pt x="9395" y="2275"/>
                    <a:pt x="9322" y="2337"/>
                  </a:cubicBezTo>
                  <a:cubicBezTo>
                    <a:pt x="9294" y="2362"/>
                    <a:pt x="9291" y="2405"/>
                    <a:pt x="9315" y="2435"/>
                  </a:cubicBezTo>
                  <a:cubicBezTo>
                    <a:pt x="9329" y="2450"/>
                    <a:pt x="9348" y="2460"/>
                    <a:pt x="9368" y="2460"/>
                  </a:cubicBezTo>
                  <a:cubicBezTo>
                    <a:pt x="9384" y="2460"/>
                    <a:pt x="9399" y="2454"/>
                    <a:pt x="9413" y="2442"/>
                  </a:cubicBezTo>
                  <a:cubicBezTo>
                    <a:pt x="9489" y="2377"/>
                    <a:pt x="9559" y="2313"/>
                    <a:pt x="9622" y="2247"/>
                  </a:cubicBezTo>
                  <a:cubicBezTo>
                    <a:pt x="9649" y="2219"/>
                    <a:pt x="9649" y="2175"/>
                    <a:pt x="9621" y="2149"/>
                  </a:cubicBezTo>
                  <a:cubicBezTo>
                    <a:pt x="9607" y="2136"/>
                    <a:pt x="9589" y="2130"/>
                    <a:pt x="9572" y="2130"/>
                  </a:cubicBezTo>
                  <a:close/>
                  <a:moveTo>
                    <a:pt x="3481" y="2126"/>
                  </a:moveTo>
                  <a:cubicBezTo>
                    <a:pt x="3453" y="2126"/>
                    <a:pt x="3426" y="2143"/>
                    <a:pt x="3415" y="2172"/>
                  </a:cubicBezTo>
                  <a:cubicBezTo>
                    <a:pt x="3394" y="2227"/>
                    <a:pt x="3368" y="2287"/>
                    <a:pt x="3335" y="2349"/>
                  </a:cubicBezTo>
                  <a:cubicBezTo>
                    <a:pt x="3278" y="2294"/>
                    <a:pt x="3224" y="2240"/>
                    <a:pt x="3182" y="2188"/>
                  </a:cubicBezTo>
                  <a:cubicBezTo>
                    <a:pt x="3168" y="2171"/>
                    <a:pt x="3149" y="2163"/>
                    <a:pt x="3129" y="2163"/>
                  </a:cubicBezTo>
                  <a:cubicBezTo>
                    <a:pt x="3113" y="2163"/>
                    <a:pt x="3097" y="2168"/>
                    <a:pt x="3084" y="2179"/>
                  </a:cubicBezTo>
                  <a:cubicBezTo>
                    <a:pt x="3055" y="2203"/>
                    <a:pt x="3050" y="2247"/>
                    <a:pt x="3076" y="2278"/>
                  </a:cubicBezTo>
                  <a:cubicBezTo>
                    <a:pt x="3132" y="2345"/>
                    <a:pt x="3198" y="2414"/>
                    <a:pt x="3278" y="2485"/>
                  </a:cubicBezTo>
                  <a:cubicBezTo>
                    <a:pt x="3288" y="2496"/>
                    <a:pt x="3303" y="2502"/>
                    <a:pt x="3317" y="2503"/>
                  </a:cubicBezTo>
                  <a:cubicBezTo>
                    <a:pt x="3321" y="2505"/>
                    <a:pt x="3323" y="2506"/>
                    <a:pt x="3327" y="2509"/>
                  </a:cubicBezTo>
                  <a:cubicBezTo>
                    <a:pt x="3337" y="2516"/>
                    <a:pt x="3349" y="2519"/>
                    <a:pt x="3362" y="2519"/>
                  </a:cubicBezTo>
                  <a:cubicBezTo>
                    <a:pt x="3384" y="2519"/>
                    <a:pt x="3408" y="2506"/>
                    <a:pt x="3421" y="2482"/>
                  </a:cubicBezTo>
                  <a:cubicBezTo>
                    <a:pt x="3476" y="2391"/>
                    <a:pt x="3518" y="2303"/>
                    <a:pt x="3547" y="2219"/>
                  </a:cubicBezTo>
                  <a:cubicBezTo>
                    <a:pt x="3560" y="2182"/>
                    <a:pt x="3542" y="2144"/>
                    <a:pt x="3505" y="2130"/>
                  </a:cubicBezTo>
                  <a:cubicBezTo>
                    <a:pt x="3497" y="2128"/>
                    <a:pt x="3489" y="2126"/>
                    <a:pt x="3481" y="2126"/>
                  </a:cubicBezTo>
                  <a:close/>
                  <a:moveTo>
                    <a:pt x="7081" y="2106"/>
                  </a:moveTo>
                  <a:cubicBezTo>
                    <a:pt x="7055" y="2106"/>
                    <a:pt x="7030" y="2120"/>
                    <a:pt x="7018" y="2146"/>
                  </a:cubicBezTo>
                  <a:cubicBezTo>
                    <a:pt x="6979" y="2224"/>
                    <a:pt x="6935" y="2303"/>
                    <a:pt x="6885" y="2380"/>
                  </a:cubicBezTo>
                  <a:cubicBezTo>
                    <a:pt x="6876" y="2394"/>
                    <a:pt x="6872" y="2412"/>
                    <a:pt x="6874" y="2428"/>
                  </a:cubicBezTo>
                  <a:cubicBezTo>
                    <a:pt x="6866" y="2425"/>
                    <a:pt x="6858" y="2423"/>
                    <a:pt x="6850" y="2423"/>
                  </a:cubicBezTo>
                  <a:cubicBezTo>
                    <a:pt x="6830" y="2423"/>
                    <a:pt x="6810" y="2432"/>
                    <a:pt x="6796" y="2447"/>
                  </a:cubicBezTo>
                  <a:cubicBezTo>
                    <a:pt x="6771" y="2477"/>
                    <a:pt x="6774" y="2520"/>
                    <a:pt x="6803" y="2546"/>
                  </a:cubicBezTo>
                  <a:cubicBezTo>
                    <a:pt x="6876" y="2607"/>
                    <a:pt x="6955" y="2665"/>
                    <a:pt x="7038" y="2717"/>
                  </a:cubicBezTo>
                  <a:cubicBezTo>
                    <a:pt x="7048" y="2724"/>
                    <a:pt x="7062" y="2728"/>
                    <a:pt x="7074" y="2728"/>
                  </a:cubicBezTo>
                  <a:cubicBezTo>
                    <a:pt x="7097" y="2728"/>
                    <a:pt x="7119" y="2717"/>
                    <a:pt x="7133" y="2694"/>
                  </a:cubicBezTo>
                  <a:cubicBezTo>
                    <a:pt x="7154" y="2661"/>
                    <a:pt x="7146" y="2619"/>
                    <a:pt x="7112" y="2597"/>
                  </a:cubicBezTo>
                  <a:cubicBezTo>
                    <a:pt x="7059" y="2562"/>
                    <a:pt x="7005" y="2525"/>
                    <a:pt x="6955" y="2485"/>
                  </a:cubicBezTo>
                  <a:cubicBezTo>
                    <a:pt x="6972" y="2484"/>
                    <a:pt x="6990" y="2474"/>
                    <a:pt x="7003" y="2456"/>
                  </a:cubicBezTo>
                  <a:cubicBezTo>
                    <a:pt x="7056" y="2373"/>
                    <a:pt x="7104" y="2289"/>
                    <a:pt x="7144" y="2205"/>
                  </a:cubicBezTo>
                  <a:cubicBezTo>
                    <a:pt x="7160" y="2170"/>
                    <a:pt x="7146" y="2130"/>
                    <a:pt x="7111" y="2112"/>
                  </a:cubicBezTo>
                  <a:cubicBezTo>
                    <a:pt x="7101" y="2108"/>
                    <a:pt x="7091" y="2106"/>
                    <a:pt x="7081" y="2106"/>
                  </a:cubicBezTo>
                  <a:close/>
                  <a:moveTo>
                    <a:pt x="9148" y="2494"/>
                  </a:moveTo>
                  <a:cubicBezTo>
                    <a:pt x="9134" y="2494"/>
                    <a:pt x="9120" y="2499"/>
                    <a:pt x="9107" y="2508"/>
                  </a:cubicBezTo>
                  <a:cubicBezTo>
                    <a:pt x="9041" y="2555"/>
                    <a:pt x="8975" y="2605"/>
                    <a:pt x="8904" y="2652"/>
                  </a:cubicBezTo>
                  <a:lnTo>
                    <a:pt x="8883" y="2666"/>
                  </a:lnTo>
                  <a:cubicBezTo>
                    <a:pt x="8850" y="2687"/>
                    <a:pt x="8841" y="2729"/>
                    <a:pt x="8862" y="2763"/>
                  </a:cubicBezTo>
                  <a:cubicBezTo>
                    <a:pt x="8874" y="2783"/>
                    <a:pt x="8898" y="2794"/>
                    <a:pt x="8921" y="2794"/>
                  </a:cubicBezTo>
                  <a:cubicBezTo>
                    <a:pt x="8935" y="2794"/>
                    <a:pt x="8947" y="2791"/>
                    <a:pt x="8957" y="2784"/>
                  </a:cubicBezTo>
                  <a:lnTo>
                    <a:pt x="8982" y="2769"/>
                  </a:lnTo>
                  <a:cubicBezTo>
                    <a:pt x="9054" y="2718"/>
                    <a:pt x="9124" y="2670"/>
                    <a:pt x="9191" y="2621"/>
                  </a:cubicBezTo>
                  <a:cubicBezTo>
                    <a:pt x="9221" y="2597"/>
                    <a:pt x="9228" y="2554"/>
                    <a:pt x="9205" y="2523"/>
                  </a:cubicBezTo>
                  <a:cubicBezTo>
                    <a:pt x="9190" y="2504"/>
                    <a:pt x="9169" y="2494"/>
                    <a:pt x="9148" y="2494"/>
                  </a:cubicBezTo>
                  <a:close/>
                  <a:moveTo>
                    <a:pt x="3538" y="2540"/>
                  </a:moveTo>
                  <a:cubicBezTo>
                    <a:pt x="3517" y="2540"/>
                    <a:pt x="3496" y="2550"/>
                    <a:pt x="3483" y="2568"/>
                  </a:cubicBezTo>
                  <a:cubicBezTo>
                    <a:pt x="3460" y="2600"/>
                    <a:pt x="3464" y="2644"/>
                    <a:pt x="3497" y="2666"/>
                  </a:cubicBezTo>
                  <a:cubicBezTo>
                    <a:pt x="3570" y="2722"/>
                    <a:pt x="3650" y="2777"/>
                    <a:pt x="3730" y="2829"/>
                  </a:cubicBezTo>
                  <a:cubicBezTo>
                    <a:pt x="3742" y="2836"/>
                    <a:pt x="3756" y="2840"/>
                    <a:pt x="3769" y="2840"/>
                  </a:cubicBezTo>
                  <a:cubicBezTo>
                    <a:pt x="3791" y="2840"/>
                    <a:pt x="3814" y="2829"/>
                    <a:pt x="3826" y="2807"/>
                  </a:cubicBezTo>
                  <a:cubicBezTo>
                    <a:pt x="3847" y="2776"/>
                    <a:pt x="3836" y="2731"/>
                    <a:pt x="3805" y="2710"/>
                  </a:cubicBezTo>
                  <a:cubicBezTo>
                    <a:pt x="3727" y="2659"/>
                    <a:pt x="3651" y="2607"/>
                    <a:pt x="3581" y="2554"/>
                  </a:cubicBezTo>
                  <a:cubicBezTo>
                    <a:pt x="3568" y="2545"/>
                    <a:pt x="3553" y="2540"/>
                    <a:pt x="3538" y="2540"/>
                  </a:cubicBezTo>
                  <a:close/>
                  <a:moveTo>
                    <a:pt x="6776" y="2573"/>
                  </a:moveTo>
                  <a:cubicBezTo>
                    <a:pt x="6756" y="2573"/>
                    <a:pt x="6737" y="2581"/>
                    <a:pt x="6723" y="2597"/>
                  </a:cubicBezTo>
                  <a:cubicBezTo>
                    <a:pt x="6663" y="2666"/>
                    <a:pt x="6600" y="2731"/>
                    <a:pt x="6535" y="2793"/>
                  </a:cubicBezTo>
                  <a:cubicBezTo>
                    <a:pt x="6507" y="2819"/>
                    <a:pt x="6506" y="2863"/>
                    <a:pt x="6533" y="2891"/>
                  </a:cubicBezTo>
                  <a:cubicBezTo>
                    <a:pt x="6547" y="2906"/>
                    <a:pt x="6564" y="2913"/>
                    <a:pt x="6583" y="2913"/>
                  </a:cubicBezTo>
                  <a:cubicBezTo>
                    <a:pt x="6600" y="2913"/>
                    <a:pt x="6617" y="2906"/>
                    <a:pt x="6632" y="2895"/>
                  </a:cubicBezTo>
                  <a:cubicBezTo>
                    <a:pt x="6701" y="2832"/>
                    <a:pt x="6767" y="2762"/>
                    <a:pt x="6830" y="2687"/>
                  </a:cubicBezTo>
                  <a:cubicBezTo>
                    <a:pt x="6855" y="2658"/>
                    <a:pt x="6851" y="2614"/>
                    <a:pt x="6822" y="2589"/>
                  </a:cubicBezTo>
                  <a:cubicBezTo>
                    <a:pt x="6809" y="2578"/>
                    <a:pt x="6792" y="2573"/>
                    <a:pt x="6776" y="2573"/>
                  </a:cubicBezTo>
                  <a:close/>
                  <a:moveTo>
                    <a:pt x="7320" y="2720"/>
                  </a:moveTo>
                  <a:cubicBezTo>
                    <a:pt x="7294" y="2720"/>
                    <a:pt x="7268" y="2736"/>
                    <a:pt x="7257" y="2762"/>
                  </a:cubicBezTo>
                  <a:cubicBezTo>
                    <a:pt x="7241" y="2797"/>
                    <a:pt x="7257" y="2839"/>
                    <a:pt x="7292" y="2854"/>
                  </a:cubicBezTo>
                  <a:cubicBezTo>
                    <a:pt x="7379" y="2895"/>
                    <a:pt x="7470" y="2927"/>
                    <a:pt x="7561" y="2955"/>
                  </a:cubicBezTo>
                  <a:cubicBezTo>
                    <a:pt x="7567" y="2958"/>
                    <a:pt x="7574" y="2959"/>
                    <a:pt x="7581" y="2959"/>
                  </a:cubicBezTo>
                  <a:cubicBezTo>
                    <a:pt x="7610" y="2959"/>
                    <a:pt x="7638" y="2940"/>
                    <a:pt x="7649" y="2909"/>
                  </a:cubicBezTo>
                  <a:cubicBezTo>
                    <a:pt x="7659" y="2870"/>
                    <a:pt x="7638" y="2832"/>
                    <a:pt x="7602" y="2821"/>
                  </a:cubicBezTo>
                  <a:cubicBezTo>
                    <a:pt x="7516" y="2797"/>
                    <a:pt x="7432" y="2763"/>
                    <a:pt x="7349" y="2727"/>
                  </a:cubicBezTo>
                  <a:cubicBezTo>
                    <a:pt x="7340" y="2722"/>
                    <a:pt x="7330" y="2720"/>
                    <a:pt x="7320" y="2720"/>
                  </a:cubicBezTo>
                  <a:close/>
                  <a:moveTo>
                    <a:pt x="3207" y="2610"/>
                  </a:moveTo>
                  <a:cubicBezTo>
                    <a:pt x="3186" y="2610"/>
                    <a:pt x="3165" y="2619"/>
                    <a:pt x="3152" y="2637"/>
                  </a:cubicBezTo>
                  <a:cubicBezTo>
                    <a:pt x="3097" y="2708"/>
                    <a:pt x="3036" y="2778"/>
                    <a:pt x="2973" y="2843"/>
                  </a:cubicBezTo>
                  <a:cubicBezTo>
                    <a:pt x="2945" y="2871"/>
                    <a:pt x="2948" y="2916"/>
                    <a:pt x="2976" y="2941"/>
                  </a:cubicBezTo>
                  <a:cubicBezTo>
                    <a:pt x="2987" y="2954"/>
                    <a:pt x="3006" y="2961"/>
                    <a:pt x="3022" y="2961"/>
                  </a:cubicBezTo>
                  <a:cubicBezTo>
                    <a:pt x="3041" y="2961"/>
                    <a:pt x="3060" y="2954"/>
                    <a:pt x="3076" y="2940"/>
                  </a:cubicBezTo>
                  <a:cubicBezTo>
                    <a:pt x="3140" y="2871"/>
                    <a:pt x="3203" y="2798"/>
                    <a:pt x="3261" y="2722"/>
                  </a:cubicBezTo>
                  <a:cubicBezTo>
                    <a:pt x="3286" y="2691"/>
                    <a:pt x="3279" y="2647"/>
                    <a:pt x="3250" y="2624"/>
                  </a:cubicBezTo>
                  <a:cubicBezTo>
                    <a:pt x="3237" y="2614"/>
                    <a:pt x="3222" y="2610"/>
                    <a:pt x="3207" y="2610"/>
                  </a:cubicBezTo>
                  <a:close/>
                  <a:moveTo>
                    <a:pt x="8674" y="2785"/>
                  </a:moveTo>
                  <a:cubicBezTo>
                    <a:pt x="8665" y="2785"/>
                    <a:pt x="8656" y="2786"/>
                    <a:pt x="8647" y="2790"/>
                  </a:cubicBezTo>
                  <a:cubicBezTo>
                    <a:pt x="8564" y="2822"/>
                    <a:pt x="8479" y="2849"/>
                    <a:pt x="8393" y="2867"/>
                  </a:cubicBezTo>
                  <a:cubicBezTo>
                    <a:pt x="8354" y="2874"/>
                    <a:pt x="8330" y="2910"/>
                    <a:pt x="8338" y="2948"/>
                  </a:cubicBezTo>
                  <a:cubicBezTo>
                    <a:pt x="8345" y="2982"/>
                    <a:pt x="8375" y="3004"/>
                    <a:pt x="8407" y="3004"/>
                  </a:cubicBezTo>
                  <a:lnTo>
                    <a:pt x="8421" y="3004"/>
                  </a:lnTo>
                  <a:cubicBezTo>
                    <a:pt x="8515" y="2986"/>
                    <a:pt x="8610" y="2955"/>
                    <a:pt x="8700" y="2919"/>
                  </a:cubicBezTo>
                  <a:cubicBezTo>
                    <a:pt x="8737" y="2905"/>
                    <a:pt x="8752" y="2863"/>
                    <a:pt x="8738" y="2828"/>
                  </a:cubicBezTo>
                  <a:cubicBezTo>
                    <a:pt x="8728" y="2800"/>
                    <a:pt x="8701" y="2785"/>
                    <a:pt x="8674" y="2785"/>
                  </a:cubicBezTo>
                  <a:close/>
                  <a:moveTo>
                    <a:pt x="7853" y="2880"/>
                  </a:moveTo>
                  <a:cubicBezTo>
                    <a:pt x="7819" y="2880"/>
                    <a:pt x="7789" y="2905"/>
                    <a:pt x="7784" y="2940"/>
                  </a:cubicBezTo>
                  <a:cubicBezTo>
                    <a:pt x="7779" y="2979"/>
                    <a:pt x="7805" y="3014"/>
                    <a:pt x="7844" y="3018"/>
                  </a:cubicBezTo>
                  <a:cubicBezTo>
                    <a:pt x="7924" y="3030"/>
                    <a:pt x="8009" y="3037"/>
                    <a:pt x="8091" y="3037"/>
                  </a:cubicBezTo>
                  <a:lnTo>
                    <a:pt x="8132" y="3037"/>
                  </a:lnTo>
                  <a:cubicBezTo>
                    <a:pt x="8170" y="3035"/>
                    <a:pt x="8202" y="3003"/>
                    <a:pt x="8199" y="2965"/>
                  </a:cubicBezTo>
                  <a:cubicBezTo>
                    <a:pt x="8198" y="2926"/>
                    <a:pt x="8174" y="2896"/>
                    <a:pt x="8128" y="2896"/>
                  </a:cubicBezTo>
                  <a:lnTo>
                    <a:pt x="8091" y="2896"/>
                  </a:lnTo>
                  <a:cubicBezTo>
                    <a:pt x="8016" y="2896"/>
                    <a:pt x="7938" y="2891"/>
                    <a:pt x="7863" y="2881"/>
                  </a:cubicBezTo>
                  <a:cubicBezTo>
                    <a:pt x="7859" y="2880"/>
                    <a:pt x="7856" y="2880"/>
                    <a:pt x="7853" y="2880"/>
                  </a:cubicBezTo>
                  <a:close/>
                  <a:moveTo>
                    <a:pt x="4008" y="2844"/>
                  </a:moveTo>
                  <a:cubicBezTo>
                    <a:pt x="3983" y="2844"/>
                    <a:pt x="3959" y="2858"/>
                    <a:pt x="3946" y="2881"/>
                  </a:cubicBezTo>
                  <a:cubicBezTo>
                    <a:pt x="3927" y="2913"/>
                    <a:pt x="3940" y="2955"/>
                    <a:pt x="3974" y="2975"/>
                  </a:cubicBezTo>
                  <a:cubicBezTo>
                    <a:pt x="4058" y="3023"/>
                    <a:pt x="4142" y="3066"/>
                    <a:pt x="4226" y="3105"/>
                  </a:cubicBezTo>
                  <a:cubicBezTo>
                    <a:pt x="4236" y="3110"/>
                    <a:pt x="4244" y="3112"/>
                    <a:pt x="4256" y="3112"/>
                  </a:cubicBezTo>
                  <a:cubicBezTo>
                    <a:pt x="4282" y="3112"/>
                    <a:pt x="4306" y="3096"/>
                    <a:pt x="4317" y="3070"/>
                  </a:cubicBezTo>
                  <a:cubicBezTo>
                    <a:pt x="4333" y="3035"/>
                    <a:pt x="4319" y="2993"/>
                    <a:pt x="4284" y="2976"/>
                  </a:cubicBezTo>
                  <a:cubicBezTo>
                    <a:pt x="4201" y="2938"/>
                    <a:pt x="4120" y="2896"/>
                    <a:pt x="4040" y="2853"/>
                  </a:cubicBezTo>
                  <a:cubicBezTo>
                    <a:pt x="4030" y="2847"/>
                    <a:pt x="4019" y="2844"/>
                    <a:pt x="4008" y="2844"/>
                  </a:cubicBezTo>
                  <a:close/>
                  <a:moveTo>
                    <a:pt x="80" y="2780"/>
                  </a:moveTo>
                  <a:cubicBezTo>
                    <a:pt x="71" y="2780"/>
                    <a:pt x="62" y="2782"/>
                    <a:pt x="54" y="2785"/>
                  </a:cubicBezTo>
                  <a:cubicBezTo>
                    <a:pt x="19" y="2800"/>
                    <a:pt x="0" y="2842"/>
                    <a:pt x="17" y="2877"/>
                  </a:cubicBezTo>
                  <a:cubicBezTo>
                    <a:pt x="21" y="2888"/>
                    <a:pt x="68" y="2989"/>
                    <a:pt x="211" y="3115"/>
                  </a:cubicBezTo>
                  <a:cubicBezTo>
                    <a:pt x="223" y="3128"/>
                    <a:pt x="242" y="3133"/>
                    <a:pt x="257" y="3133"/>
                  </a:cubicBezTo>
                  <a:cubicBezTo>
                    <a:pt x="277" y="3133"/>
                    <a:pt x="296" y="3126"/>
                    <a:pt x="308" y="3110"/>
                  </a:cubicBezTo>
                  <a:cubicBezTo>
                    <a:pt x="334" y="3082"/>
                    <a:pt x="332" y="3038"/>
                    <a:pt x="302" y="3011"/>
                  </a:cubicBezTo>
                  <a:cubicBezTo>
                    <a:pt x="186" y="2906"/>
                    <a:pt x="146" y="2825"/>
                    <a:pt x="145" y="2822"/>
                  </a:cubicBezTo>
                  <a:cubicBezTo>
                    <a:pt x="133" y="2796"/>
                    <a:pt x="107" y="2780"/>
                    <a:pt x="80" y="2780"/>
                  </a:cubicBezTo>
                  <a:close/>
                  <a:moveTo>
                    <a:pt x="6366" y="2949"/>
                  </a:moveTo>
                  <a:cubicBezTo>
                    <a:pt x="6352" y="2949"/>
                    <a:pt x="6338" y="2953"/>
                    <a:pt x="6325" y="2962"/>
                  </a:cubicBezTo>
                  <a:cubicBezTo>
                    <a:pt x="6252" y="3016"/>
                    <a:pt x="6176" y="3063"/>
                    <a:pt x="6098" y="3105"/>
                  </a:cubicBezTo>
                  <a:cubicBezTo>
                    <a:pt x="6064" y="3122"/>
                    <a:pt x="6051" y="3166"/>
                    <a:pt x="6070" y="3199"/>
                  </a:cubicBezTo>
                  <a:cubicBezTo>
                    <a:pt x="6081" y="3222"/>
                    <a:pt x="6106" y="3236"/>
                    <a:pt x="6130" y="3236"/>
                  </a:cubicBezTo>
                  <a:cubicBezTo>
                    <a:pt x="6141" y="3236"/>
                    <a:pt x="6151" y="3234"/>
                    <a:pt x="6161" y="3227"/>
                  </a:cubicBezTo>
                  <a:cubicBezTo>
                    <a:pt x="6245" y="3183"/>
                    <a:pt x="6326" y="3131"/>
                    <a:pt x="6406" y="3075"/>
                  </a:cubicBezTo>
                  <a:cubicBezTo>
                    <a:pt x="6437" y="3053"/>
                    <a:pt x="6444" y="3010"/>
                    <a:pt x="6422" y="2979"/>
                  </a:cubicBezTo>
                  <a:cubicBezTo>
                    <a:pt x="6409" y="2959"/>
                    <a:pt x="6388" y="2949"/>
                    <a:pt x="6366" y="2949"/>
                  </a:cubicBezTo>
                  <a:close/>
                  <a:moveTo>
                    <a:pt x="4512" y="3082"/>
                  </a:moveTo>
                  <a:cubicBezTo>
                    <a:pt x="4484" y="3082"/>
                    <a:pt x="4457" y="3100"/>
                    <a:pt x="4446" y="3128"/>
                  </a:cubicBezTo>
                  <a:cubicBezTo>
                    <a:pt x="4432" y="3163"/>
                    <a:pt x="4451" y="3204"/>
                    <a:pt x="4487" y="3218"/>
                  </a:cubicBezTo>
                  <a:cubicBezTo>
                    <a:pt x="4578" y="3254"/>
                    <a:pt x="4670" y="3284"/>
                    <a:pt x="4758" y="3310"/>
                  </a:cubicBezTo>
                  <a:cubicBezTo>
                    <a:pt x="4765" y="3312"/>
                    <a:pt x="4769" y="3313"/>
                    <a:pt x="4776" y="3313"/>
                  </a:cubicBezTo>
                  <a:cubicBezTo>
                    <a:pt x="4807" y="3313"/>
                    <a:pt x="4835" y="3292"/>
                    <a:pt x="4842" y="3261"/>
                  </a:cubicBezTo>
                  <a:cubicBezTo>
                    <a:pt x="4852" y="3225"/>
                    <a:pt x="4831" y="3185"/>
                    <a:pt x="4794" y="3176"/>
                  </a:cubicBezTo>
                  <a:cubicBezTo>
                    <a:pt x="4710" y="3150"/>
                    <a:pt x="4625" y="3121"/>
                    <a:pt x="4536" y="3087"/>
                  </a:cubicBezTo>
                  <a:cubicBezTo>
                    <a:pt x="4528" y="3084"/>
                    <a:pt x="4520" y="3082"/>
                    <a:pt x="4512" y="3082"/>
                  </a:cubicBezTo>
                  <a:close/>
                  <a:moveTo>
                    <a:pt x="2821" y="3013"/>
                  </a:moveTo>
                  <a:cubicBezTo>
                    <a:pt x="2805" y="3013"/>
                    <a:pt x="2789" y="3018"/>
                    <a:pt x="2776" y="3030"/>
                  </a:cubicBezTo>
                  <a:cubicBezTo>
                    <a:pt x="2705" y="3089"/>
                    <a:pt x="2634" y="3145"/>
                    <a:pt x="2559" y="3194"/>
                  </a:cubicBezTo>
                  <a:cubicBezTo>
                    <a:pt x="2529" y="3215"/>
                    <a:pt x="2520" y="3260"/>
                    <a:pt x="2541" y="3291"/>
                  </a:cubicBezTo>
                  <a:cubicBezTo>
                    <a:pt x="2555" y="3312"/>
                    <a:pt x="2576" y="3323"/>
                    <a:pt x="2599" y="3323"/>
                  </a:cubicBezTo>
                  <a:cubicBezTo>
                    <a:pt x="2611" y="3323"/>
                    <a:pt x="2625" y="3319"/>
                    <a:pt x="2639" y="3309"/>
                  </a:cubicBezTo>
                  <a:cubicBezTo>
                    <a:pt x="2717" y="3255"/>
                    <a:pt x="2794" y="3198"/>
                    <a:pt x="2867" y="3135"/>
                  </a:cubicBezTo>
                  <a:cubicBezTo>
                    <a:pt x="2895" y="3110"/>
                    <a:pt x="2899" y="3066"/>
                    <a:pt x="2874" y="3037"/>
                  </a:cubicBezTo>
                  <a:cubicBezTo>
                    <a:pt x="2861" y="3021"/>
                    <a:pt x="2841" y="3013"/>
                    <a:pt x="2821" y="3013"/>
                  </a:cubicBezTo>
                  <a:close/>
                  <a:moveTo>
                    <a:pt x="5875" y="3208"/>
                  </a:moveTo>
                  <a:cubicBezTo>
                    <a:pt x="5867" y="3208"/>
                    <a:pt x="5860" y="3209"/>
                    <a:pt x="5852" y="3212"/>
                  </a:cubicBezTo>
                  <a:cubicBezTo>
                    <a:pt x="5772" y="3240"/>
                    <a:pt x="5687" y="3257"/>
                    <a:pt x="5595" y="3268"/>
                  </a:cubicBezTo>
                  <a:cubicBezTo>
                    <a:pt x="5558" y="3274"/>
                    <a:pt x="5531" y="3306"/>
                    <a:pt x="5534" y="3345"/>
                  </a:cubicBezTo>
                  <a:cubicBezTo>
                    <a:pt x="5538" y="3382"/>
                    <a:pt x="5567" y="3408"/>
                    <a:pt x="5603" y="3408"/>
                  </a:cubicBezTo>
                  <a:lnTo>
                    <a:pt x="5610" y="3408"/>
                  </a:lnTo>
                  <a:cubicBezTo>
                    <a:pt x="5712" y="3397"/>
                    <a:pt x="5807" y="3375"/>
                    <a:pt x="5897" y="3345"/>
                  </a:cubicBezTo>
                  <a:cubicBezTo>
                    <a:pt x="5934" y="3331"/>
                    <a:pt x="5953" y="3292"/>
                    <a:pt x="5941" y="3255"/>
                  </a:cubicBezTo>
                  <a:cubicBezTo>
                    <a:pt x="5929" y="3227"/>
                    <a:pt x="5903" y="3208"/>
                    <a:pt x="5875" y="3208"/>
                  </a:cubicBezTo>
                  <a:close/>
                  <a:moveTo>
                    <a:pt x="5046" y="3239"/>
                  </a:moveTo>
                  <a:cubicBezTo>
                    <a:pt x="5014" y="3239"/>
                    <a:pt x="4984" y="3261"/>
                    <a:pt x="4978" y="3296"/>
                  </a:cubicBezTo>
                  <a:cubicBezTo>
                    <a:pt x="4971" y="3333"/>
                    <a:pt x="4996" y="3369"/>
                    <a:pt x="5034" y="3376"/>
                  </a:cubicBezTo>
                  <a:cubicBezTo>
                    <a:pt x="5133" y="3396"/>
                    <a:pt x="5229" y="3408"/>
                    <a:pt x="5321" y="3414"/>
                  </a:cubicBezTo>
                  <a:lnTo>
                    <a:pt x="5323" y="3414"/>
                  </a:lnTo>
                  <a:cubicBezTo>
                    <a:pt x="5361" y="3414"/>
                    <a:pt x="5392" y="3386"/>
                    <a:pt x="5392" y="3348"/>
                  </a:cubicBezTo>
                  <a:cubicBezTo>
                    <a:pt x="5396" y="3310"/>
                    <a:pt x="5365" y="3277"/>
                    <a:pt x="5328" y="3275"/>
                  </a:cubicBezTo>
                  <a:cubicBezTo>
                    <a:pt x="5242" y="3270"/>
                    <a:pt x="5152" y="3257"/>
                    <a:pt x="5060" y="3240"/>
                  </a:cubicBezTo>
                  <a:cubicBezTo>
                    <a:pt x="5055" y="3239"/>
                    <a:pt x="5051" y="3239"/>
                    <a:pt x="5046" y="3239"/>
                  </a:cubicBezTo>
                  <a:close/>
                  <a:moveTo>
                    <a:pt x="486" y="3157"/>
                  </a:moveTo>
                  <a:cubicBezTo>
                    <a:pt x="462" y="3157"/>
                    <a:pt x="439" y="3169"/>
                    <a:pt x="426" y="3191"/>
                  </a:cubicBezTo>
                  <a:cubicBezTo>
                    <a:pt x="406" y="3225"/>
                    <a:pt x="417" y="3267"/>
                    <a:pt x="451" y="3285"/>
                  </a:cubicBezTo>
                  <a:cubicBezTo>
                    <a:pt x="529" y="3331"/>
                    <a:pt x="616" y="3373"/>
                    <a:pt x="710" y="3410"/>
                  </a:cubicBezTo>
                  <a:cubicBezTo>
                    <a:pt x="719" y="3414"/>
                    <a:pt x="727" y="3415"/>
                    <a:pt x="736" y="3415"/>
                  </a:cubicBezTo>
                  <a:cubicBezTo>
                    <a:pt x="762" y="3415"/>
                    <a:pt x="789" y="3400"/>
                    <a:pt x="802" y="3375"/>
                  </a:cubicBezTo>
                  <a:cubicBezTo>
                    <a:pt x="816" y="3338"/>
                    <a:pt x="797" y="3298"/>
                    <a:pt x="762" y="3284"/>
                  </a:cubicBezTo>
                  <a:cubicBezTo>
                    <a:pt x="675" y="3248"/>
                    <a:pt x="594" y="3208"/>
                    <a:pt x="521" y="3166"/>
                  </a:cubicBezTo>
                  <a:cubicBezTo>
                    <a:pt x="510" y="3160"/>
                    <a:pt x="498" y="3157"/>
                    <a:pt x="486" y="3157"/>
                  </a:cubicBezTo>
                  <a:close/>
                  <a:moveTo>
                    <a:pt x="2358" y="3323"/>
                  </a:moveTo>
                  <a:cubicBezTo>
                    <a:pt x="2347" y="3323"/>
                    <a:pt x="2337" y="3325"/>
                    <a:pt x="2327" y="3330"/>
                  </a:cubicBezTo>
                  <a:cubicBezTo>
                    <a:pt x="2242" y="3369"/>
                    <a:pt x="2160" y="3403"/>
                    <a:pt x="2078" y="3428"/>
                  </a:cubicBezTo>
                  <a:cubicBezTo>
                    <a:pt x="2040" y="3439"/>
                    <a:pt x="2019" y="3479"/>
                    <a:pt x="2031" y="3515"/>
                  </a:cubicBezTo>
                  <a:cubicBezTo>
                    <a:pt x="2039" y="3544"/>
                    <a:pt x="2067" y="3564"/>
                    <a:pt x="2096" y="3564"/>
                  </a:cubicBezTo>
                  <a:cubicBezTo>
                    <a:pt x="2103" y="3564"/>
                    <a:pt x="2110" y="3564"/>
                    <a:pt x="2118" y="3561"/>
                  </a:cubicBezTo>
                  <a:cubicBezTo>
                    <a:pt x="2207" y="3535"/>
                    <a:pt x="2298" y="3498"/>
                    <a:pt x="2388" y="3453"/>
                  </a:cubicBezTo>
                  <a:cubicBezTo>
                    <a:pt x="2423" y="3438"/>
                    <a:pt x="2437" y="3396"/>
                    <a:pt x="2419" y="3361"/>
                  </a:cubicBezTo>
                  <a:cubicBezTo>
                    <a:pt x="2408" y="3337"/>
                    <a:pt x="2384" y="3323"/>
                    <a:pt x="2358" y="3323"/>
                  </a:cubicBezTo>
                  <a:close/>
                  <a:moveTo>
                    <a:pt x="998" y="3364"/>
                  </a:moveTo>
                  <a:cubicBezTo>
                    <a:pt x="968" y="3364"/>
                    <a:pt x="940" y="3385"/>
                    <a:pt x="931" y="3415"/>
                  </a:cubicBezTo>
                  <a:cubicBezTo>
                    <a:pt x="922" y="3452"/>
                    <a:pt x="943" y="3491"/>
                    <a:pt x="980" y="3501"/>
                  </a:cubicBezTo>
                  <a:cubicBezTo>
                    <a:pt x="1068" y="3526"/>
                    <a:pt x="1161" y="3549"/>
                    <a:pt x="1257" y="3566"/>
                  </a:cubicBezTo>
                  <a:cubicBezTo>
                    <a:pt x="1262" y="3568"/>
                    <a:pt x="1267" y="3568"/>
                    <a:pt x="1272" y="3568"/>
                  </a:cubicBezTo>
                  <a:cubicBezTo>
                    <a:pt x="1304" y="3568"/>
                    <a:pt x="1332" y="3544"/>
                    <a:pt x="1337" y="3509"/>
                  </a:cubicBezTo>
                  <a:cubicBezTo>
                    <a:pt x="1344" y="3472"/>
                    <a:pt x="1319" y="3435"/>
                    <a:pt x="1281" y="3428"/>
                  </a:cubicBezTo>
                  <a:cubicBezTo>
                    <a:pt x="1190" y="3410"/>
                    <a:pt x="1100" y="3389"/>
                    <a:pt x="1016" y="3366"/>
                  </a:cubicBezTo>
                  <a:cubicBezTo>
                    <a:pt x="1010" y="3364"/>
                    <a:pt x="1004" y="3364"/>
                    <a:pt x="998" y="3364"/>
                  </a:cubicBezTo>
                  <a:close/>
                  <a:moveTo>
                    <a:pt x="1546" y="3470"/>
                  </a:moveTo>
                  <a:cubicBezTo>
                    <a:pt x="1512" y="3470"/>
                    <a:pt x="1482" y="3495"/>
                    <a:pt x="1476" y="3530"/>
                  </a:cubicBezTo>
                  <a:cubicBezTo>
                    <a:pt x="1472" y="3570"/>
                    <a:pt x="1499" y="3603"/>
                    <a:pt x="1538" y="3608"/>
                  </a:cubicBezTo>
                  <a:lnTo>
                    <a:pt x="1590" y="3615"/>
                  </a:lnTo>
                  <a:cubicBezTo>
                    <a:pt x="1633" y="3620"/>
                    <a:pt x="1678" y="3622"/>
                    <a:pt x="1722" y="3622"/>
                  </a:cubicBezTo>
                  <a:cubicBezTo>
                    <a:pt x="1758" y="3622"/>
                    <a:pt x="1793" y="3620"/>
                    <a:pt x="1828" y="3615"/>
                  </a:cubicBezTo>
                  <a:cubicBezTo>
                    <a:pt x="1868" y="3612"/>
                    <a:pt x="1894" y="3578"/>
                    <a:pt x="1892" y="3540"/>
                  </a:cubicBezTo>
                  <a:cubicBezTo>
                    <a:pt x="1889" y="3504"/>
                    <a:pt x="1858" y="3477"/>
                    <a:pt x="1823" y="3477"/>
                  </a:cubicBezTo>
                  <a:cubicBezTo>
                    <a:pt x="1821" y="3477"/>
                    <a:pt x="1818" y="3477"/>
                    <a:pt x="1816" y="3477"/>
                  </a:cubicBezTo>
                  <a:cubicBezTo>
                    <a:pt x="1788" y="3480"/>
                    <a:pt x="1759" y="3481"/>
                    <a:pt x="1731" y="3481"/>
                  </a:cubicBezTo>
                  <a:cubicBezTo>
                    <a:pt x="1689" y="3481"/>
                    <a:pt x="1647" y="3479"/>
                    <a:pt x="1604" y="3474"/>
                  </a:cubicBezTo>
                  <a:lnTo>
                    <a:pt x="1554" y="3470"/>
                  </a:lnTo>
                  <a:cubicBezTo>
                    <a:pt x="1551" y="3470"/>
                    <a:pt x="1548" y="3470"/>
                    <a:pt x="1546" y="3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0" name="Рисунок 3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237" b="8754"/>
          <a:stretch/>
        </p:blipFill>
        <p:spPr>
          <a:xfrm>
            <a:off x="4579905" y="2840561"/>
            <a:ext cx="1533772" cy="1913937"/>
          </a:xfrm>
          <a:prstGeom prst="rect">
            <a:avLst/>
          </a:prstGeom>
        </p:spPr>
      </p:pic>
      <p:grpSp>
        <p:nvGrpSpPr>
          <p:cNvPr id="392" name="Google Shape;10709;p73"/>
          <p:cNvGrpSpPr/>
          <p:nvPr/>
        </p:nvGrpSpPr>
        <p:grpSpPr>
          <a:xfrm>
            <a:off x="5890318" y="4130338"/>
            <a:ext cx="538260" cy="654311"/>
            <a:chOff x="4122314" y="1443069"/>
            <a:chExt cx="898980" cy="1026690"/>
          </a:xfrm>
        </p:grpSpPr>
        <p:sp>
          <p:nvSpPr>
            <p:cNvPr id="393" name="Google Shape;10710;p73"/>
            <p:cNvSpPr/>
            <p:nvPr/>
          </p:nvSpPr>
          <p:spPr>
            <a:xfrm>
              <a:off x="4122314" y="1443069"/>
              <a:ext cx="898980" cy="1026690"/>
            </a:xfrm>
            <a:custGeom>
              <a:avLst/>
              <a:gdLst/>
              <a:ahLst/>
              <a:cxnLst/>
              <a:rect l="l" t="t" r="r" b="b"/>
              <a:pathLst>
                <a:path w="38040" h="43444" extrusionOk="0">
                  <a:moveTo>
                    <a:pt x="21412" y="1"/>
                  </a:moveTo>
                  <a:cubicBezTo>
                    <a:pt x="21218" y="1"/>
                    <a:pt x="21023" y="13"/>
                    <a:pt x="20828" y="41"/>
                  </a:cubicBezTo>
                  <a:cubicBezTo>
                    <a:pt x="19017" y="302"/>
                    <a:pt x="17667" y="1792"/>
                    <a:pt x="16075" y="2697"/>
                  </a:cubicBezTo>
                  <a:cubicBezTo>
                    <a:pt x="15941" y="2773"/>
                    <a:pt x="15804" y="2847"/>
                    <a:pt x="15651" y="2871"/>
                  </a:cubicBezTo>
                  <a:cubicBezTo>
                    <a:pt x="15609" y="2878"/>
                    <a:pt x="15568" y="2881"/>
                    <a:pt x="15526" y="2881"/>
                  </a:cubicBezTo>
                  <a:cubicBezTo>
                    <a:pt x="15385" y="2881"/>
                    <a:pt x="15244" y="2848"/>
                    <a:pt x="15105" y="2815"/>
                  </a:cubicBezTo>
                  <a:cubicBezTo>
                    <a:pt x="14070" y="2568"/>
                    <a:pt x="13044" y="2216"/>
                    <a:pt x="12021" y="2216"/>
                  </a:cubicBezTo>
                  <a:cubicBezTo>
                    <a:pt x="11469" y="2216"/>
                    <a:pt x="10917" y="2319"/>
                    <a:pt x="10365" y="2596"/>
                  </a:cubicBezTo>
                  <a:cubicBezTo>
                    <a:pt x="9853" y="2630"/>
                    <a:pt x="9346" y="2766"/>
                    <a:pt x="8889" y="2998"/>
                  </a:cubicBezTo>
                  <a:lnTo>
                    <a:pt x="8866" y="3009"/>
                  </a:lnTo>
                  <a:cubicBezTo>
                    <a:pt x="8532" y="3179"/>
                    <a:pt x="8235" y="3392"/>
                    <a:pt x="7975" y="3637"/>
                  </a:cubicBezTo>
                  <a:cubicBezTo>
                    <a:pt x="7887" y="3678"/>
                    <a:pt x="7801" y="3724"/>
                    <a:pt x="7717" y="3771"/>
                  </a:cubicBezTo>
                  <a:cubicBezTo>
                    <a:pt x="6393" y="3179"/>
                    <a:pt x="6194" y="3132"/>
                    <a:pt x="5896" y="3066"/>
                  </a:cubicBezTo>
                  <a:lnTo>
                    <a:pt x="5892" y="3065"/>
                  </a:lnTo>
                  <a:cubicBezTo>
                    <a:pt x="5614" y="3003"/>
                    <a:pt x="5331" y="2971"/>
                    <a:pt x="5046" y="2971"/>
                  </a:cubicBezTo>
                  <a:cubicBezTo>
                    <a:pt x="3950" y="2971"/>
                    <a:pt x="2898" y="3441"/>
                    <a:pt x="2157" y="4259"/>
                  </a:cubicBezTo>
                  <a:cubicBezTo>
                    <a:pt x="1442" y="5051"/>
                    <a:pt x="1171" y="5944"/>
                    <a:pt x="942" y="7220"/>
                  </a:cubicBezTo>
                  <a:cubicBezTo>
                    <a:pt x="697" y="8601"/>
                    <a:pt x="733" y="8981"/>
                    <a:pt x="761" y="9259"/>
                  </a:cubicBezTo>
                  <a:cubicBezTo>
                    <a:pt x="794" y="9570"/>
                    <a:pt x="862" y="9871"/>
                    <a:pt x="960" y="10154"/>
                  </a:cubicBezTo>
                  <a:cubicBezTo>
                    <a:pt x="610" y="10614"/>
                    <a:pt x="416" y="11079"/>
                    <a:pt x="310" y="11455"/>
                  </a:cubicBezTo>
                  <a:cubicBezTo>
                    <a:pt x="1" y="12546"/>
                    <a:pt x="196" y="13734"/>
                    <a:pt x="830" y="14670"/>
                  </a:cubicBezTo>
                  <a:cubicBezTo>
                    <a:pt x="615" y="15307"/>
                    <a:pt x="562" y="16007"/>
                    <a:pt x="714" y="16709"/>
                  </a:cubicBezTo>
                  <a:lnTo>
                    <a:pt x="1254" y="19223"/>
                  </a:lnTo>
                  <a:cubicBezTo>
                    <a:pt x="1207" y="19829"/>
                    <a:pt x="1286" y="20435"/>
                    <a:pt x="1487" y="21008"/>
                  </a:cubicBezTo>
                  <a:cubicBezTo>
                    <a:pt x="1321" y="21389"/>
                    <a:pt x="1220" y="21793"/>
                    <a:pt x="1185" y="22204"/>
                  </a:cubicBezTo>
                  <a:cubicBezTo>
                    <a:pt x="809" y="23207"/>
                    <a:pt x="865" y="24334"/>
                    <a:pt x="1370" y="25317"/>
                  </a:cubicBezTo>
                  <a:cubicBezTo>
                    <a:pt x="1402" y="25379"/>
                    <a:pt x="1436" y="25441"/>
                    <a:pt x="1471" y="25500"/>
                  </a:cubicBezTo>
                  <a:cubicBezTo>
                    <a:pt x="1391" y="25820"/>
                    <a:pt x="1349" y="26154"/>
                    <a:pt x="1348" y="26496"/>
                  </a:cubicBezTo>
                  <a:cubicBezTo>
                    <a:pt x="1341" y="28373"/>
                    <a:pt x="2553" y="29974"/>
                    <a:pt x="4238" y="30549"/>
                  </a:cubicBezTo>
                  <a:lnTo>
                    <a:pt x="4305" y="33164"/>
                  </a:lnTo>
                  <a:cubicBezTo>
                    <a:pt x="3783" y="33582"/>
                    <a:pt x="3372" y="34137"/>
                    <a:pt x="3127" y="34778"/>
                  </a:cubicBezTo>
                  <a:cubicBezTo>
                    <a:pt x="2609" y="35441"/>
                    <a:pt x="2316" y="36272"/>
                    <a:pt x="2309" y="37118"/>
                  </a:cubicBezTo>
                  <a:cubicBezTo>
                    <a:pt x="2307" y="37361"/>
                    <a:pt x="2328" y="37598"/>
                    <a:pt x="2369" y="37831"/>
                  </a:cubicBezTo>
                  <a:cubicBezTo>
                    <a:pt x="2352" y="38240"/>
                    <a:pt x="2397" y="38658"/>
                    <a:pt x="2500" y="39071"/>
                  </a:cubicBezTo>
                  <a:cubicBezTo>
                    <a:pt x="2730" y="39973"/>
                    <a:pt x="3256" y="40777"/>
                    <a:pt x="3987" y="41337"/>
                  </a:cubicBezTo>
                  <a:cubicBezTo>
                    <a:pt x="4356" y="41619"/>
                    <a:pt x="4764" y="41832"/>
                    <a:pt x="5197" y="41975"/>
                  </a:cubicBezTo>
                  <a:cubicBezTo>
                    <a:pt x="5649" y="42250"/>
                    <a:pt x="6160" y="42439"/>
                    <a:pt x="6708" y="42525"/>
                  </a:cubicBezTo>
                  <a:lnTo>
                    <a:pt x="6734" y="42529"/>
                  </a:lnTo>
                  <a:cubicBezTo>
                    <a:pt x="6932" y="42559"/>
                    <a:pt x="7132" y="42573"/>
                    <a:pt x="7331" y="42573"/>
                  </a:cubicBezTo>
                  <a:cubicBezTo>
                    <a:pt x="7340" y="42573"/>
                    <a:pt x="7348" y="42573"/>
                    <a:pt x="7356" y="42573"/>
                  </a:cubicBezTo>
                  <a:cubicBezTo>
                    <a:pt x="8285" y="42573"/>
                    <a:pt x="8804" y="42574"/>
                    <a:pt x="9732" y="42887"/>
                  </a:cubicBezTo>
                  <a:cubicBezTo>
                    <a:pt x="10271" y="43068"/>
                    <a:pt x="10839" y="43159"/>
                    <a:pt x="11408" y="43159"/>
                  </a:cubicBezTo>
                  <a:cubicBezTo>
                    <a:pt x="11788" y="43159"/>
                    <a:pt x="12167" y="43118"/>
                    <a:pt x="12538" y="43037"/>
                  </a:cubicBezTo>
                  <a:cubicBezTo>
                    <a:pt x="12849" y="42968"/>
                    <a:pt x="13154" y="42873"/>
                    <a:pt x="13471" y="42841"/>
                  </a:cubicBezTo>
                  <a:cubicBezTo>
                    <a:pt x="13563" y="42831"/>
                    <a:pt x="13655" y="42828"/>
                    <a:pt x="13747" y="42828"/>
                  </a:cubicBezTo>
                  <a:cubicBezTo>
                    <a:pt x="14022" y="42828"/>
                    <a:pt x="14298" y="42861"/>
                    <a:pt x="14572" y="42880"/>
                  </a:cubicBezTo>
                  <a:cubicBezTo>
                    <a:pt x="14764" y="42893"/>
                    <a:pt x="14955" y="42899"/>
                    <a:pt x="15147" y="42899"/>
                  </a:cubicBezTo>
                  <a:cubicBezTo>
                    <a:pt x="16543" y="42899"/>
                    <a:pt x="17931" y="42576"/>
                    <a:pt x="19303" y="42286"/>
                  </a:cubicBezTo>
                  <a:cubicBezTo>
                    <a:pt x="19548" y="42234"/>
                    <a:pt x="19800" y="42183"/>
                    <a:pt x="20049" y="42183"/>
                  </a:cubicBezTo>
                  <a:cubicBezTo>
                    <a:pt x="20143" y="42183"/>
                    <a:pt x="20237" y="42191"/>
                    <a:pt x="20330" y="42208"/>
                  </a:cubicBezTo>
                  <a:cubicBezTo>
                    <a:pt x="20820" y="42296"/>
                    <a:pt x="21114" y="42779"/>
                    <a:pt x="21541" y="43020"/>
                  </a:cubicBezTo>
                  <a:cubicBezTo>
                    <a:pt x="22063" y="43312"/>
                    <a:pt x="22701" y="43444"/>
                    <a:pt x="23296" y="43444"/>
                  </a:cubicBezTo>
                  <a:cubicBezTo>
                    <a:pt x="23360" y="43444"/>
                    <a:pt x="23424" y="43442"/>
                    <a:pt x="23487" y="43438"/>
                  </a:cubicBezTo>
                  <a:lnTo>
                    <a:pt x="23494" y="43438"/>
                  </a:lnTo>
                  <a:cubicBezTo>
                    <a:pt x="24553" y="43384"/>
                    <a:pt x="25527" y="42902"/>
                    <a:pt x="26223" y="42098"/>
                  </a:cubicBezTo>
                  <a:cubicBezTo>
                    <a:pt x="26531" y="42169"/>
                    <a:pt x="26851" y="42208"/>
                    <a:pt x="27177" y="42212"/>
                  </a:cubicBezTo>
                  <a:lnTo>
                    <a:pt x="27304" y="42212"/>
                  </a:lnTo>
                  <a:cubicBezTo>
                    <a:pt x="27659" y="42212"/>
                    <a:pt x="27986" y="42187"/>
                    <a:pt x="28290" y="42141"/>
                  </a:cubicBezTo>
                  <a:cubicBezTo>
                    <a:pt x="28488" y="42167"/>
                    <a:pt x="28689" y="42181"/>
                    <a:pt x="28892" y="42181"/>
                  </a:cubicBezTo>
                  <a:cubicBezTo>
                    <a:pt x="30858" y="42181"/>
                    <a:pt x="32804" y="40858"/>
                    <a:pt x="33623" y="38967"/>
                  </a:cubicBezTo>
                  <a:cubicBezTo>
                    <a:pt x="33730" y="38721"/>
                    <a:pt x="33814" y="38470"/>
                    <a:pt x="33877" y="38219"/>
                  </a:cubicBezTo>
                  <a:cubicBezTo>
                    <a:pt x="35517" y="37779"/>
                    <a:pt x="36729" y="36280"/>
                    <a:pt x="36729" y="34503"/>
                  </a:cubicBezTo>
                  <a:cubicBezTo>
                    <a:pt x="36729" y="34334"/>
                    <a:pt x="36718" y="34169"/>
                    <a:pt x="36697" y="34005"/>
                  </a:cubicBezTo>
                  <a:cubicBezTo>
                    <a:pt x="37187" y="33537"/>
                    <a:pt x="37538" y="32962"/>
                    <a:pt x="37727" y="32328"/>
                  </a:cubicBezTo>
                  <a:cubicBezTo>
                    <a:pt x="37935" y="31844"/>
                    <a:pt x="38040" y="31318"/>
                    <a:pt x="38033" y="30776"/>
                  </a:cubicBezTo>
                  <a:cubicBezTo>
                    <a:pt x="38030" y="30619"/>
                    <a:pt x="38020" y="30462"/>
                    <a:pt x="37999" y="30308"/>
                  </a:cubicBezTo>
                  <a:cubicBezTo>
                    <a:pt x="37965" y="29611"/>
                    <a:pt x="37742" y="28912"/>
                    <a:pt x="37314" y="28299"/>
                  </a:cubicBezTo>
                  <a:lnTo>
                    <a:pt x="37312" y="28293"/>
                  </a:lnTo>
                  <a:cubicBezTo>
                    <a:pt x="36885" y="27683"/>
                    <a:pt x="36297" y="27220"/>
                    <a:pt x="35628" y="26943"/>
                  </a:cubicBezTo>
                  <a:cubicBezTo>
                    <a:pt x="35551" y="26897"/>
                    <a:pt x="35474" y="26855"/>
                    <a:pt x="35395" y="26814"/>
                  </a:cubicBezTo>
                  <a:cubicBezTo>
                    <a:pt x="35998" y="26083"/>
                    <a:pt x="36363" y="25149"/>
                    <a:pt x="36367" y="24131"/>
                  </a:cubicBezTo>
                  <a:cubicBezTo>
                    <a:pt x="36372" y="23494"/>
                    <a:pt x="36234" y="22878"/>
                    <a:pt x="35973" y="22316"/>
                  </a:cubicBezTo>
                  <a:cubicBezTo>
                    <a:pt x="36899" y="21600"/>
                    <a:pt x="37459" y="20487"/>
                    <a:pt x="37474" y="19313"/>
                  </a:cubicBezTo>
                  <a:cubicBezTo>
                    <a:pt x="37481" y="18862"/>
                    <a:pt x="37411" y="18266"/>
                    <a:pt x="37122" y="17635"/>
                  </a:cubicBezTo>
                  <a:cubicBezTo>
                    <a:pt x="37096" y="17462"/>
                    <a:pt x="37058" y="17292"/>
                    <a:pt x="37009" y="17127"/>
                  </a:cubicBezTo>
                  <a:cubicBezTo>
                    <a:pt x="37453" y="16340"/>
                    <a:pt x="37619" y="15404"/>
                    <a:pt x="37445" y="14496"/>
                  </a:cubicBezTo>
                  <a:lnTo>
                    <a:pt x="37441" y="14481"/>
                  </a:lnTo>
                  <a:cubicBezTo>
                    <a:pt x="37355" y="14045"/>
                    <a:pt x="37195" y="13632"/>
                    <a:pt x="36972" y="13259"/>
                  </a:cubicBezTo>
                  <a:cubicBezTo>
                    <a:pt x="37038" y="13138"/>
                    <a:pt x="37097" y="13013"/>
                    <a:pt x="37153" y="12886"/>
                  </a:cubicBezTo>
                  <a:cubicBezTo>
                    <a:pt x="37898" y="11167"/>
                    <a:pt x="37582" y="9270"/>
                    <a:pt x="36331" y="7935"/>
                  </a:cubicBezTo>
                  <a:cubicBezTo>
                    <a:pt x="36219" y="7815"/>
                    <a:pt x="36102" y="7703"/>
                    <a:pt x="35982" y="7598"/>
                  </a:cubicBezTo>
                  <a:cubicBezTo>
                    <a:pt x="35902" y="7479"/>
                    <a:pt x="35813" y="7361"/>
                    <a:pt x="35722" y="7249"/>
                  </a:cubicBezTo>
                  <a:cubicBezTo>
                    <a:pt x="36156" y="6586"/>
                    <a:pt x="36410" y="5795"/>
                    <a:pt x="36414" y="4946"/>
                  </a:cubicBezTo>
                  <a:cubicBezTo>
                    <a:pt x="36417" y="4204"/>
                    <a:pt x="36231" y="3490"/>
                    <a:pt x="35881" y="2859"/>
                  </a:cubicBezTo>
                  <a:lnTo>
                    <a:pt x="34691" y="1503"/>
                  </a:lnTo>
                  <a:cubicBezTo>
                    <a:pt x="33719" y="779"/>
                    <a:pt x="32410" y="697"/>
                    <a:pt x="31242" y="488"/>
                  </a:cubicBezTo>
                  <a:cubicBezTo>
                    <a:pt x="30875" y="423"/>
                    <a:pt x="30506" y="357"/>
                    <a:pt x="30133" y="336"/>
                  </a:cubicBezTo>
                  <a:cubicBezTo>
                    <a:pt x="30044" y="331"/>
                    <a:pt x="29955" y="328"/>
                    <a:pt x="29865" y="328"/>
                  </a:cubicBezTo>
                  <a:cubicBezTo>
                    <a:pt x="28948" y="328"/>
                    <a:pt x="28031" y="603"/>
                    <a:pt x="27266" y="1108"/>
                  </a:cubicBezTo>
                  <a:cubicBezTo>
                    <a:pt x="27174" y="1168"/>
                    <a:pt x="27077" y="1235"/>
                    <a:pt x="26965" y="1245"/>
                  </a:cubicBezTo>
                  <a:cubicBezTo>
                    <a:pt x="26952" y="1247"/>
                    <a:pt x="26940" y="1247"/>
                    <a:pt x="26928" y="1247"/>
                  </a:cubicBezTo>
                  <a:cubicBezTo>
                    <a:pt x="26852" y="1247"/>
                    <a:pt x="26778" y="1223"/>
                    <a:pt x="26705" y="1200"/>
                  </a:cubicBezTo>
                  <a:cubicBezTo>
                    <a:pt x="25924" y="949"/>
                    <a:pt x="24871" y="518"/>
                    <a:pt x="24051" y="518"/>
                  </a:cubicBezTo>
                  <a:cubicBezTo>
                    <a:pt x="23190" y="271"/>
                    <a:pt x="22310" y="1"/>
                    <a:pt x="2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711;p73"/>
            <p:cNvSpPr/>
            <p:nvPr/>
          </p:nvSpPr>
          <p:spPr>
            <a:xfrm>
              <a:off x="4233692" y="1967137"/>
              <a:ext cx="53079" cy="49581"/>
            </a:xfrm>
            <a:custGeom>
              <a:avLst/>
              <a:gdLst/>
              <a:ahLst/>
              <a:cxnLst/>
              <a:rect l="l" t="t" r="r" b="b"/>
              <a:pathLst>
                <a:path w="2246" h="2098" extrusionOk="0">
                  <a:moveTo>
                    <a:pt x="1507" y="150"/>
                  </a:moveTo>
                  <a:cubicBezTo>
                    <a:pt x="1518" y="244"/>
                    <a:pt x="1530" y="441"/>
                    <a:pt x="1533" y="672"/>
                  </a:cubicBezTo>
                  <a:cubicBezTo>
                    <a:pt x="1388" y="606"/>
                    <a:pt x="1229" y="539"/>
                    <a:pt x="1075" y="477"/>
                  </a:cubicBezTo>
                  <a:cubicBezTo>
                    <a:pt x="1346" y="236"/>
                    <a:pt x="1461" y="167"/>
                    <a:pt x="1507" y="150"/>
                  </a:cubicBezTo>
                  <a:close/>
                  <a:moveTo>
                    <a:pt x="375" y="397"/>
                  </a:moveTo>
                  <a:lnTo>
                    <a:pt x="375" y="397"/>
                  </a:lnTo>
                  <a:cubicBezTo>
                    <a:pt x="462" y="410"/>
                    <a:pt x="619" y="456"/>
                    <a:pt x="814" y="529"/>
                  </a:cubicBezTo>
                  <a:cubicBezTo>
                    <a:pt x="737" y="602"/>
                    <a:pt x="653" y="683"/>
                    <a:pt x="564" y="769"/>
                  </a:cubicBezTo>
                  <a:cubicBezTo>
                    <a:pt x="421" y="540"/>
                    <a:pt x="385" y="439"/>
                    <a:pt x="375" y="397"/>
                  </a:cubicBezTo>
                  <a:close/>
                  <a:moveTo>
                    <a:pt x="1676" y="894"/>
                  </a:moveTo>
                  <a:cubicBezTo>
                    <a:pt x="1944" y="1027"/>
                    <a:pt x="2045" y="1104"/>
                    <a:pt x="2084" y="1139"/>
                  </a:cubicBezTo>
                  <a:cubicBezTo>
                    <a:pt x="2029" y="1160"/>
                    <a:pt x="1904" y="1193"/>
                    <a:pt x="1671" y="1232"/>
                  </a:cubicBezTo>
                  <a:cubicBezTo>
                    <a:pt x="1673" y="1123"/>
                    <a:pt x="1676" y="1009"/>
                    <a:pt x="1676" y="894"/>
                  </a:cubicBezTo>
                  <a:close/>
                  <a:moveTo>
                    <a:pt x="961" y="581"/>
                  </a:moveTo>
                  <a:cubicBezTo>
                    <a:pt x="1154" y="654"/>
                    <a:pt x="1356" y="741"/>
                    <a:pt x="1534" y="825"/>
                  </a:cubicBezTo>
                  <a:cubicBezTo>
                    <a:pt x="1537" y="972"/>
                    <a:pt x="1534" y="1118"/>
                    <a:pt x="1531" y="1253"/>
                  </a:cubicBezTo>
                  <a:cubicBezTo>
                    <a:pt x="1350" y="1281"/>
                    <a:pt x="1151" y="1305"/>
                    <a:pt x="957" y="1323"/>
                  </a:cubicBezTo>
                  <a:cubicBezTo>
                    <a:pt x="841" y="1170"/>
                    <a:pt x="733" y="1022"/>
                    <a:pt x="644" y="888"/>
                  </a:cubicBezTo>
                  <a:cubicBezTo>
                    <a:pt x="758" y="775"/>
                    <a:pt x="865" y="672"/>
                    <a:pt x="961" y="581"/>
                  </a:cubicBezTo>
                  <a:close/>
                  <a:moveTo>
                    <a:pt x="543" y="988"/>
                  </a:moveTo>
                  <a:cubicBezTo>
                    <a:pt x="618" y="1096"/>
                    <a:pt x="702" y="1215"/>
                    <a:pt x="793" y="1337"/>
                  </a:cubicBezTo>
                  <a:cubicBezTo>
                    <a:pt x="620" y="1351"/>
                    <a:pt x="467" y="1356"/>
                    <a:pt x="355" y="1356"/>
                  </a:cubicBezTo>
                  <a:cubicBezTo>
                    <a:pt x="280" y="1356"/>
                    <a:pt x="223" y="1354"/>
                    <a:pt x="190" y="1350"/>
                  </a:cubicBezTo>
                  <a:cubicBezTo>
                    <a:pt x="260" y="1275"/>
                    <a:pt x="389" y="1141"/>
                    <a:pt x="543" y="988"/>
                  </a:cubicBezTo>
                  <a:close/>
                  <a:moveTo>
                    <a:pt x="1525" y="1395"/>
                  </a:moveTo>
                  <a:lnTo>
                    <a:pt x="1525" y="1395"/>
                  </a:lnTo>
                  <a:cubicBezTo>
                    <a:pt x="1511" y="1729"/>
                    <a:pt x="1488" y="1870"/>
                    <a:pt x="1472" y="1932"/>
                  </a:cubicBezTo>
                  <a:cubicBezTo>
                    <a:pt x="1402" y="1866"/>
                    <a:pt x="1256" y="1703"/>
                    <a:pt x="1058" y="1452"/>
                  </a:cubicBezTo>
                  <a:cubicBezTo>
                    <a:pt x="1215" y="1437"/>
                    <a:pt x="1377" y="1416"/>
                    <a:pt x="1525" y="1395"/>
                  </a:cubicBezTo>
                  <a:close/>
                  <a:moveTo>
                    <a:pt x="1530" y="0"/>
                  </a:moveTo>
                  <a:cubicBezTo>
                    <a:pt x="1458" y="0"/>
                    <a:pt x="1332" y="49"/>
                    <a:pt x="928" y="418"/>
                  </a:cubicBezTo>
                  <a:cubicBezTo>
                    <a:pt x="758" y="355"/>
                    <a:pt x="494" y="263"/>
                    <a:pt x="364" y="251"/>
                  </a:cubicBezTo>
                  <a:lnTo>
                    <a:pt x="350" y="251"/>
                  </a:lnTo>
                  <a:cubicBezTo>
                    <a:pt x="303" y="251"/>
                    <a:pt x="267" y="272"/>
                    <a:pt x="247" y="309"/>
                  </a:cubicBezTo>
                  <a:cubicBezTo>
                    <a:pt x="214" y="372"/>
                    <a:pt x="218" y="484"/>
                    <a:pt x="463" y="867"/>
                  </a:cubicBezTo>
                  <a:cubicBezTo>
                    <a:pt x="224" y="1109"/>
                    <a:pt x="31" y="1311"/>
                    <a:pt x="24" y="1319"/>
                  </a:cubicBezTo>
                  <a:cubicBezTo>
                    <a:pt x="3" y="1350"/>
                    <a:pt x="0" y="1386"/>
                    <a:pt x="16" y="1416"/>
                  </a:cubicBezTo>
                  <a:cubicBezTo>
                    <a:pt x="43" y="1466"/>
                    <a:pt x="107" y="1497"/>
                    <a:pt x="358" y="1497"/>
                  </a:cubicBezTo>
                  <a:cubicBezTo>
                    <a:pt x="499" y="1497"/>
                    <a:pt x="682" y="1487"/>
                    <a:pt x="893" y="1469"/>
                  </a:cubicBezTo>
                  <a:cubicBezTo>
                    <a:pt x="1006" y="1616"/>
                    <a:pt x="1356" y="2056"/>
                    <a:pt x="1461" y="2093"/>
                  </a:cubicBezTo>
                  <a:cubicBezTo>
                    <a:pt x="1468" y="2096"/>
                    <a:pt x="1482" y="2098"/>
                    <a:pt x="1489" y="2098"/>
                  </a:cubicBezTo>
                  <a:cubicBezTo>
                    <a:pt x="1573" y="2098"/>
                    <a:pt x="1641" y="2044"/>
                    <a:pt x="1664" y="1368"/>
                  </a:cubicBezTo>
                  <a:cubicBezTo>
                    <a:pt x="2122" y="1294"/>
                    <a:pt x="2183" y="1242"/>
                    <a:pt x="2205" y="1225"/>
                  </a:cubicBezTo>
                  <a:cubicBezTo>
                    <a:pt x="2231" y="1203"/>
                    <a:pt x="2245" y="1170"/>
                    <a:pt x="2240" y="1135"/>
                  </a:cubicBezTo>
                  <a:cubicBezTo>
                    <a:pt x="2233" y="1092"/>
                    <a:pt x="2220" y="999"/>
                    <a:pt x="1671" y="734"/>
                  </a:cubicBezTo>
                  <a:cubicBezTo>
                    <a:pt x="1669" y="487"/>
                    <a:pt x="1657" y="199"/>
                    <a:pt x="1636" y="89"/>
                  </a:cubicBezTo>
                  <a:cubicBezTo>
                    <a:pt x="1627" y="34"/>
                    <a:pt x="1586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712;p73"/>
            <p:cNvSpPr/>
            <p:nvPr/>
          </p:nvSpPr>
          <p:spPr>
            <a:xfrm>
              <a:off x="4866208" y="1868732"/>
              <a:ext cx="52464" cy="49652"/>
            </a:xfrm>
            <a:custGeom>
              <a:avLst/>
              <a:gdLst/>
              <a:ahLst/>
              <a:cxnLst/>
              <a:rect l="l" t="t" r="r" b="b"/>
              <a:pathLst>
                <a:path w="2220" h="2101" extrusionOk="0">
                  <a:moveTo>
                    <a:pt x="1764" y="257"/>
                  </a:moveTo>
                  <a:cubicBezTo>
                    <a:pt x="1747" y="316"/>
                    <a:pt x="1702" y="436"/>
                    <a:pt x="1598" y="647"/>
                  </a:cubicBezTo>
                  <a:cubicBezTo>
                    <a:pt x="1512" y="582"/>
                    <a:pt x="1421" y="514"/>
                    <a:pt x="1326" y="446"/>
                  </a:cubicBezTo>
                  <a:cubicBezTo>
                    <a:pt x="1585" y="309"/>
                    <a:pt x="1709" y="268"/>
                    <a:pt x="1764" y="257"/>
                  </a:cubicBezTo>
                  <a:close/>
                  <a:moveTo>
                    <a:pt x="623" y="150"/>
                  </a:moveTo>
                  <a:lnTo>
                    <a:pt x="623" y="150"/>
                  </a:lnTo>
                  <a:cubicBezTo>
                    <a:pt x="707" y="197"/>
                    <a:pt x="873" y="302"/>
                    <a:pt x="1064" y="431"/>
                  </a:cubicBezTo>
                  <a:cubicBezTo>
                    <a:pt x="923" y="512"/>
                    <a:pt x="777" y="601"/>
                    <a:pt x="638" y="690"/>
                  </a:cubicBezTo>
                  <a:cubicBezTo>
                    <a:pt x="601" y="331"/>
                    <a:pt x="610" y="198"/>
                    <a:pt x="623" y="150"/>
                  </a:cubicBezTo>
                  <a:close/>
                  <a:moveTo>
                    <a:pt x="1647" y="859"/>
                  </a:moveTo>
                  <a:cubicBezTo>
                    <a:pt x="1910" y="1064"/>
                    <a:pt x="2013" y="1167"/>
                    <a:pt x="2053" y="1215"/>
                  </a:cubicBezTo>
                  <a:cubicBezTo>
                    <a:pt x="1957" y="1235"/>
                    <a:pt x="1743" y="1259"/>
                    <a:pt x="1423" y="1273"/>
                  </a:cubicBezTo>
                  <a:cubicBezTo>
                    <a:pt x="1501" y="1134"/>
                    <a:pt x="1578" y="992"/>
                    <a:pt x="1647" y="859"/>
                  </a:cubicBezTo>
                  <a:close/>
                  <a:moveTo>
                    <a:pt x="530" y="935"/>
                  </a:moveTo>
                  <a:cubicBezTo>
                    <a:pt x="544" y="1040"/>
                    <a:pt x="561" y="1153"/>
                    <a:pt x="581" y="1277"/>
                  </a:cubicBezTo>
                  <a:cubicBezTo>
                    <a:pt x="313" y="1260"/>
                    <a:pt x="208" y="1232"/>
                    <a:pt x="168" y="1215"/>
                  </a:cubicBezTo>
                  <a:cubicBezTo>
                    <a:pt x="229" y="1152"/>
                    <a:pt x="358" y="1052"/>
                    <a:pt x="530" y="935"/>
                  </a:cubicBezTo>
                  <a:close/>
                  <a:moveTo>
                    <a:pt x="1191" y="521"/>
                  </a:moveTo>
                  <a:cubicBezTo>
                    <a:pt x="1310" y="605"/>
                    <a:pt x="1428" y="690"/>
                    <a:pt x="1536" y="773"/>
                  </a:cubicBezTo>
                  <a:cubicBezTo>
                    <a:pt x="1455" y="935"/>
                    <a:pt x="1357" y="1111"/>
                    <a:pt x="1260" y="1280"/>
                  </a:cubicBezTo>
                  <a:cubicBezTo>
                    <a:pt x="1158" y="1283"/>
                    <a:pt x="1055" y="1285"/>
                    <a:pt x="954" y="1285"/>
                  </a:cubicBezTo>
                  <a:cubicBezTo>
                    <a:pt x="875" y="1285"/>
                    <a:pt x="798" y="1284"/>
                    <a:pt x="723" y="1281"/>
                  </a:cubicBezTo>
                  <a:cubicBezTo>
                    <a:pt x="697" y="1124"/>
                    <a:pt x="676" y="977"/>
                    <a:pt x="659" y="845"/>
                  </a:cubicBezTo>
                  <a:cubicBezTo>
                    <a:pt x="832" y="731"/>
                    <a:pt x="1020" y="617"/>
                    <a:pt x="1191" y="521"/>
                  </a:cubicBezTo>
                  <a:close/>
                  <a:moveTo>
                    <a:pt x="1176" y="1421"/>
                  </a:moveTo>
                  <a:lnTo>
                    <a:pt x="1176" y="1421"/>
                  </a:lnTo>
                  <a:cubicBezTo>
                    <a:pt x="1006" y="1706"/>
                    <a:pt x="895" y="1853"/>
                    <a:pt x="835" y="1919"/>
                  </a:cubicBezTo>
                  <a:cubicBezTo>
                    <a:pt x="817" y="1820"/>
                    <a:pt x="782" y="1636"/>
                    <a:pt x="746" y="1421"/>
                  </a:cubicBezTo>
                  <a:lnTo>
                    <a:pt x="746" y="1421"/>
                  </a:lnTo>
                  <a:cubicBezTo>
                    <a:pt x="814" y="1423"/>
                    <a:pt x="885" y="1425"/>
                    <a:pt x="957" y="1425"/>
                  </a:cubicBezTo>
                  <a:cubicBezTo>
                    <a:pt x="1029" y="1425"/>
                    <a:pt x="1103" y="1423"/>
                    <a:pt x="1176" y="1421"/>
                  </a:cubicBezTo>
                  <a:close/>
                  <a:moveTo>
                    <a:pt x="607" y="0"/>
                  </a:moveTo>
                  <a:cubicBezTo>
                    <a:pt x="577" y="0"/>
                    <a:pt x="548" y="13"/>
                    <a:pt x="526" y="37"/>
                  </a:cubicBezTo>
                  <a:cubicBezTo>
                    <a:pt x="481" y="89"/>
                    <a:pt x="442" y="219"/>
                    <a:pt x="509" y="779"/>
                  </a:cubicBezTo>
                  <a:cubicBezTo>
                    <a:pt x="361" y="880"/>
                    <a:pt x="132" y="1041"/>
                    <a:pt x="46" y="1141"/>
                  </a:cubicBezTo>
                  <a:cubicBezTo>
                    <a:pt x="0" y="1195"/>
                    <a:pt x="14" y="1245"/>
                    <a:pt x="24" y="1264"/>
                  </a:cubicBezTo>
                  <a:cubicBezTo>
                    <a:pt x="53" y="1330"/>
                    <a:pt x="145" y="1393"/>
                    <a:pt x="603" y="1417"/>
                  </a:cubicBezTo>
                  <a:cubicBezTo>
                    <a:pt x="659" y="1751"/>
                    <a:pt x="713" y="2025"/>
                    <a:pt x="716" y="2036"/>
                  </a:cubicBezTo>
                  <a:cubicBezTo>
                    <a:pt x="730" y="2077"/>
                    <a:pt x="762" y="2100"/>
                    <a:pt x="803" y="2100"/>
                  </a:cubicBezTo>
                  <a:cubicBezTo>
                    <a:pt x="846" y="2100"/>
                    <a:pt x="937" y="2100"/>
                    <a:pt x="1340" y="1416"/>
                  </a:cubicBezTo>
                  <a:cubicBezTo>
                    <a:pt x="1526" y="1410"/>
                    <a:pt x="2088" y="1383"/>
                    <a:pt x="2179" y="1319"/>
                  </a:cubicBezTo>
                  <a:cubicBezTo>
                    <a:pt x="2201" y="1301"/>
                    <a:pt x="2215" y="1277"/>
                    <a:pt x="2215" y="1246"/>
                  </a:cubicBezTo>
                  <a:cubicBezTo>
                    <a:pt x="2217" y="1203"/>
                    <a:pt x="2220" y="1125"/>
                    <a:pt x="1712" y="733"/>
                  </a:cubicBezTo>
                  <a:cubicBezTo>
                    <a:pt x="1918" y="317"/>
                    <a:pt x="1911" y="236"/>
                    <a:pt x="1908" y="211"/>
                  </a:cubicBezTo>
                  <a:cubicBezTo>
                    <a:pt x="1905" y="166"/>
                    <a:pt x="1872" y="115"/>
                    <a:pt x="1792" y="115"/>
                  </a:cubicBezTo>
                  <a:cubicBezTo>
                    <a:pt x="1691" y="115"/>
                    <a:pt x="1493" y="197"/>
                    <a:pt x="1198" y="358"/>
                  </a:cubicBezTo>
                  <a:cubicBezTo>
                    <a:pt x="995" y="215"/>
                    <a:pt x="755" y="56"/>
                    <a:pt x="652" y="10"/>
                  </a:cubicBezTo>
                  <a:cubicBezTo>
                    <a:pt x="638" y="3"/>
                    <a:pt x="622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713;p73"/>
            <p:cNvSpPr/>
            <p:nvPr/>
          </p:nvSpPr>
          <p:spPr>
            <a:xfrm>
              <a:off x="4215425" y="1719093"/>
              <a:ext cx="37032" cy="37198"/>
            </a:xfrm>
            <a:custGeom>
              <a:avLst/>
              <a:gdLst/>
              <a:ahLst/>
              <a:cxnLst/>
              <a:rect l="l" t="t" r="r" b="b"/>
              <a:pathLst>
                <a:path w="1567" h="1574" extrusionOk="0">
                  <a:moveTo>
                    <a:pt x="837" y="203"/>
                  </a:moveTo>
                  <a:cubicBezTo>
                    <a:pt x="856" y="269"/>
                    <a:pt x="879" y="360"/>
                    <a:pt x="893" y="419"/>
                  </a:cubicBezTo>
                  <a:cubicBezTo>
                    <a:pt x="931" y="574"/>
                    <a:pt x="942" y="612"/>
                    <a:pt x="959" y="636"/>
                  </a:cubicBezTo>
                  <a:cubicBezTo>
                    <a:pt x="980" y="661"/>
                    <a:pt x="1008" y="674"/>
                    <a:pt x="1162" y="729"/>
                  </a:cubicBezTo>
                  <a:cubicBezTo>
                    <a:pt x="1215" y="748"/>
                    <a:pt x="1300" y="778"/>
                    <a:pt x="1361" y="804"/>
                  </a:cubicBezTo>
                  <a:cubicBezTo>
                    <a:pt x="1273" y="842"/>
                    <a:pt x="1133" y="897"/>
                    <a:pt x="1008" y="941"/>
                  </a:cubicBezTo>
                  <a:cubicBezTo>
                    <a:pt x="991" y="948"/>
                    <a:pt x="975" y="962"/>
                    <a:pt x="968" y="980"/>
                  </a:cubicBezTo>
                  <a:cubicBezTo>
                    <a:pt x="905" y="1123"/>
                    <a:pt x="828" y="1284"/>
                    <a:pt x="776" y="1375"/>
                  </a:cubicBezTo>
                  <a:cubicBezTo>
                    <a:pt x="741" y="1277"/>
                    <a:pt x="692" y="1106"/>
                    <a:pt x="656" y="955"/>
                  </a:cubicBezTo>
                  <a:cubicBezTo>
                    <a:pt x="650" y="927"/>
                    <a:pt x="628" y="907"/>
                    <a:pt x="601" y="903"/>
                  </a:cubicBezTo>
                  <a:cubicBezTo>
                    <a:pt x="456" y="876"/>
                    <a:pt x="288" y="837"/>
                    <a:pt x="197" y="811"/>
                  </a:cubicBezTo>
                  <a:cubicBezTo>
                    <a:pt x="292" y="757"/>
                    <a:pt x="475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0" y="290"/>
                    <a:pt x="837" y="203"/>
                  </a:cubicBezTo>
                  <a:close/>
                  <a:moveTo>
                    <a:pt x="853" y="1"/>
                  </a:moveTo>
                  <a:cubicBezTo>
                    <a:pt x="811" y="1"/>
                    <a:pt x="747" y="1"/>
                    <a:pt x="559" y="492"/>
                  </a:cubicBezTo>
                  <a:cubicBezTo>
                    <a:pt x="35" y="702"/>
                    <a:pt x="16" y="771"/>
                    <a:pt x="7" y="800"/>
                  </a:cubicBezTo>
                  <a:cubicBezTo>
                    <a:pt x="0" y="821"/>
                    <a:pt x="7" y="854"/>
                    <a:pt x="19" y="870"/>
                  </a:cubicBezTo>
                  <a:cubicBezTo>
                    <a:pt x="33" y="889"/>
                    <a:pt x="72" y="942"/>
                    <a:pt x="531" y="1030"/>
                  </a:cubicBezTo>
                  <a:cubicBezTo>
                    <a:pt x="668" y="1572"/>
                    <a:pt x="717" y="1572"/>
                    <a:pt x="768" y="1572"/>
                  </a:cubicBezTo>
                  <a:cubicBezTo>
                    <a:pt x="768" y="1572"/>
                    <a:pt x="769" y="1572"/>
                    <a:pt x="772" y="1573"/>
                  </a:cubicBezTo>
                  <a:cubicBezTo>
                    <a:pt x="811" y="1570"/>
                    <a:pt x="859" y="1568"/>
                    <a:pt x="1082" y="1064"/>
                  </a:cubicBezTo>
                  <a:cubicBezTo>
                    <a:pt x="1218" y="1015"/>
                    <a:pt x="1479" y="918"/>
                    <a:pt x="1534" y="869"/>
                  </a:cubicBezTo>
                  <a:cubicBezTo>
                    <a:pt x="1554" y="854"/>
                    <a:pt x="1566" y="818"/>
                    <a:pt x="1561" y="793"/>
                  </a:cubicBezTo>
                  <a:cubicBezTo>
                    <a:pt x="1548" y="729"/>
                    <a:pt x="1479" y="695"/>
                    <a:pt x="1210" y="598"/>
                  </a:cubicBezTo>
                  <a:cubicBezTo>
                    <a:pt x="1159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19" y="34"/>
                  </a:cubicBezTo>
                  <a:cubicBezTo>
                    <a:pt x="907" y="16"/>
                    <a:pt x="877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714;p73"/>
            <p:cNvSpPr/>
            <p:nvPr/>
          </p:nvSpPr>
          <p:spPr>
            <a:xfrm>
              <a:off x="4654677" y="2343267"/>
              <a:ext cx="37079" cy="37245"/>
            </a:xfrm>
            <a:custGeom>
              <a:avLst/>
              <a:gdLst/>
              <a:ahLst/>
              <a:cxnLst/>
              <a:rect l="l" t="t" r="r" b="b"/>
              <a:pathLst>
                <a:path w="1569" h="1576" extrusionOk="0">
                  <a:moveTo>
                    <a:pt x="833" y="202"/>
                  </a:moveTo>
                  <a:cubicBezTo>
                    <a:pt x="853" y="267"/>
                    <a:pt x="876" y="359"/>
                    <a:pt x="890" y="416"/>
                  </a:cubicBezTo>
                  <a:cubicBezTo>
                    <a:pt x="929" y="573"/>
                    <a:pt x="939" y="611"/>
                    <a:pt x="957" y="634"/>
                  </a:cubicBezTo>
                  <a:cubicBezTo>
                    <a:pt x="978" y="660"/>
                    <a:pt x="1006" y="673"/>
                    <a:pt x="1160" y="728"/>
                  </a:cubicBezTo>
                  <a:cubicBezTo>
                    <a:pt x="1214" y="747"/>
                    <a:pt x="1298" y="777"/>
                    <a:pt x="1360" y="803"/>
                  </a:cubicBezTo>
                  <a:cubicBezTo>
                    <a:pt x="1273" y="841"/>
                    <a:pt x="1132" y="896"/>
                    <a:pt x="1007" y="940"/>
                  </a:cubicBezTo>
                  <a:cubicBezTo>
                    <a:pt x="989" y="947"/>
                    <a:pt x="974" y="961"/>
                    <a:pt x="967" y="979"/>
                  </a:cubicBezTo>
                  <a:cubicBezTo>
                    <a:pt x="905" y="1122"/>
                    <a:pt x="828" y="1283"/>
                    <a:pt x="777" y="1374"/>
                  </a:cubicBezTo>
                  <a:cubicBezTo>
                    <a:pt x="742" y="1276"/>
                    <a:pt x="693" y="1105"/>
                    <a:pt x="657" y="954"/>
                  </a:cubicBezTo>
                  <a:cubicBezTo>
                    <a:pt x="651" y="925"/>
                    <a:pt x="629" y="906"/>
                    <a:pt x="602" y="902"/>
                  </a:cubicBezTo>
                  <a:cubicBezTo>
                    <a:pt x="456" y="875"/>
                    <a:pt x="288" y="836"/>
                    <a:pt x="196" y="810"/>
                  </a:cubicBezTo>
                  <a:cubicBezTo>
                    <a:pt x="293" y="757"/>
                    <a:pt x="476" y="674"/>
                    <a:pt x="636" y="608"/>
                  </a:cubicBezTo>
                  <a:cubicBezTo>
                    <a:pt x="652" y="601"/>
                    <a:pt x="666" y="585"/>
                    <a:pt x="673" y="568"/>
                  </a:cubicBezTo>
                  <a:cubicBezTo>
                    <a:pt x="725" y="436"/>
                    <a:pt x="789" y="289"/>
                    <a:pt x="833" y="202"/>
                  </a:cubicBezTo>
                  <a:close/>
                  <a:moveTo>
                    <a:pt x="854" y="1"/>
                  </a:moveTo>
                  <a:cubicBezTo>
                    <a:pt x="812" y="1"/>
                    <a:pt x="748" y="1"/>
                    <a:pt x="560" y="492"/>
                  </a:cubicBezTo>
                  <a:cubicBezTo>
                    <a:pt x="35" y="702"/>
                    <a:pt x="17" y="771"/>
                    <a:pt x="7" y="801"/>
                  </a:cubicBezTo>
                  <a:cubicBezTo>
                    <a:pt x="0" y="822"/>
                    <a:pt x="7" y="854"/>
                    <a:pt x="20" y="871"/>
                  </a:cubicBezTo>
                  <a:cubicBezTo>
                    <a:pt x="34" y="889"/>
                    <a:pt x="73" y="944"/>
                    <a:pt x="532" y="1031"/>
                  </a:cubicBezTo>
                  <a:cubicBezTo>
                    <a:pt x="669" y="1572"/>
                    <a:pt x="718" y="1572"/>
                    <a:pt x="769" y="1572"/>
                  </a:cubicBezTo>
                  <a:cubicBezTo>
                    <a:pt x="769" y="1572"/>
                    <a:pt x="770" y="1572"/>
                    <a:pt x="775" y="1575"/>
                  </a:cubicBezTo>
                  <a:cubicBezTo>
                    <a:pt x="814" y="1571"/>
                    <a:pt x="861" y="1569"/>
                    <a:pt x="1085" y="1064"/>
                  </a:cubicBezTo>
                  <a:cubicBezTo>
                    <a:pt x="1221" y="1015"/>
                    <a:pt x="1483" y="918"/>
                    <a:pt x="1536" y="869"/>
                  </a:cubicBezTo>
                  <a:cubicBezTo>
                    <a:pt x="1556" y="854"/>
                    <a:pt x="1569" y="819"/>
                    <a:pt x="1563" y="794"/>
                  </a:cubicBezTo>
                  <a:cubicBezTo>
                    <a:pt x="1549" y="729"/>
                    <a:pt x="1480" y="695"/>
                    <a:pt x="1211" y="600"/>
                  </a:cubicBezTo>
                  <a:cubicBezTo>
                    <a:pt x="1160" y="580"/>
                    <a:pt x="1100" y="559"/>
                    <a:pt x="1072" y="547"/>
                  </a:cubicBezTo>
                  <a:cubicBezTo>
                    <a:pt x="1062" y="516"/>
                    <a:pt x="1044" y="446"/>
                    <a:pt x="1030" y="385"/>
                  </a:cubicBezTo>
                  <a:cubicBezTo>
                    <a:pt x="985" y="197"/>
                    <a:pt x="953" y="81"/>
                    <a:pt x="919" y="35"/>
                  </a:cubicBezTo>
                  <a:cubicBezTo>
                    <a:pt x="908" y="18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715;p73"/>
            <p:cNvSpPr/>
            <p:nvPr/>
          </p:nvSpPr>
          <p:spPr>
            <a:xfrm>
              <a:off x="4882538" y="1783751"/>
              <a:ext cx="37056" cy="37198"/>
            </a:xfrm>
            <a:custGeom>
              <a:avLst/>
              <a:gdLst/>
              <a:ahLst/>
              <a:cxnLst/>
              <a:rect l="l" t="t" r="r" b="b"/>
              <a:pathLst>
                <a:path w="1568" h="1574" extrusionOk="0">
                  <a:moveTo>
                    <a:pt x="837" y="202"/>
                  </a:moveTo>
                  <a:cubicBezTo>
                    <a:pt x="857" y="268"/>
                    <a:pt x="879" y="359"/>
                    <a:pt x="893" y="418"/>
                  </a:cubicBezTo>
                  <a:cubicBezTo>
                    <a:pt x="932" y="574"/>
                    <a:pt x="942" y="612"/>
                    <a:pt x="960" y="636"/>
                  </a:cubicBezTo>
                  <a:cubicBezTo>
                    <a:pt x="981" y="661"/>
                    <a:pt x="1009" y="674"/>
                    <a:pt x="1164" y="728"/>
                  </a:cubicBezTo>
                  <a:cubicBezTo>
                    <a:pt x="1216" y="748"/>
                    <a:pt x="1300" y="778"/>
                    <a:pt x="1362" y="804"/>
                  </a:cubicBezTo>
                  <a:cubicBezTo>
                    <a:pt x="1273" y="842"/>
                    <a:pt x="1133" y="897"/>
                    <a:pt x="1008" y="940"/>
                  </a:cubicBezTo>
                  <a:cubicBezTo>
                    <a:pt x="991" y="947"/>
                    <a:pt x="976" y="961"/>
                    <a:pt x="969" y="980"/>
                  </a:cubicBezTo>
                  <a:cubicBezTo>
                    <a:pt x="906" y="1123"/>
                    <a:pt x="828" y="1284"/>
                    <a:pt x="778" y="1375"/>
                  </a:cubicBezTo>
                  <a:cubicBezTo>
                    <a:pt x="743" y="1277"/>
                    <a:pt x="694" y="1106"/>
                    <a:pt x="656" y="954"/>
                  </a:cubicBezTo>
                  <a:cubicBezTo>
                    <a:pt x="652" y="926"/>
                    <a:pt x="628" y="907"/>
                    <a:pt x="603" y="902"/>
                  </a:cubicBezTo>
                  <a:cubicBezTo>
                    <a:pt x="457" y="876"/>
                    <a:pt x="288" y="837"/>
                    <a:pt x="197" y="811"/>
                  </a:cubicBezTo>
                  <a:cubicBezTo>
                    <a:pt x="294" y="757"/>
                    <a:pt x="478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2" y="289"/>
                    <a:pt x="837" y="202"/>
                  </a:cubicBezTo>
                  <a:close/>
                  <a:moveTo>
                    <a:pt x="854" y="0"/>
                  </a:moveTo>
                  <a:cubicBezTo>
                    <a:pt x="812" y="0"/>
                    <a:pt x="747" y="0"/>
                    <a:pt x="559" y="491"/>
                  </a:cubicBezTo>
                  <a:cubicBezTo>
                    <a:pt x="36" y="702"/>
                    <a:pt x="16" y="771"/>
                    <a:pt x="8" y="800"/>
                  </a:cubicBezTo>
                  <a:cubicBezTo>
                    <a:pt x="1" y="821"/>
                    <a:pt x="8" y="853"/>
                    <a:pt x="20" y="870"/>
                  </a:cubicBezTo>
                  <a:cubicBezTo>
                    <a:pt x="34" y="888"/>
                    <a:pt x="72" y="942"/>
                    <a:pt x="532" y="1030"/>
                  </a:cubicBezTo>
                  <a:cubicBezTo>
                    <a:pt x="669" y="1572"/>
                    <a:pt x="718" y="1572"/>
                    <a:pt x="768" y="1572"/>
                  </a:cubicBezTo>
                  <a:cubicBezTo>
                    <a:pt x="768" y="1572"/>
                    <a:pt x="771" y="1572"/>
                    <a:pt x="772" y="1573"/>
                  </a:cubicBezTo>
                  <a:cubicBezTo>
                    <a:pt x="814" y="1570"/>
                    <a:pt x="861" y="1569"/>
                    <a:pt x="1084" y="1064"/>
                  </a:cubicBezTo>
                  <a:cubicBezTo>
                    <a:pt x="1221" y="1015"/>
                    <a:pt x="1482" y="918"/>
                    <a:pt x="1537" y="869"/>
                  </a:cubicBezTo>
                  <a:cubicBezTo>
                    <a:pt x="1555" y="853"/>
                    <a:pt x="1568" y="818"/>
                    <a:pt x="1562" y="793"/>
                  </a:cubicBezTo>
                  <a:cubicBezTo>
                    <a:pt x="1548" y="728"/>
                    <a:pt x="1481" y="695"/>
                    <a:pt x="1210" y="598"/>
                  </a:cubicBezTo>
                  <a:cubicBezTo>
                    <a:pt x="1160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20" y="34"/>
                  </a:cubicBezTo>
                  <a:cubicBezTo>
                    <a:pt x="907" y="16"/>
                    <a:pt x="878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716;p73"/>
            <p:cNvSpPr/>
            <p:nvPr/>
          </p:nvSpPr>
          <p:spPr>
            <a:xfrm>
              <a:off x="4416015" y="1915146"/>
              <a:ext cx="22805" cy="22805"/>
            </a:xfrm>
            <a:custGeom>
              <a:avLst/>
              <a:gdLst/>
              <a:ahLst/>
              <a:cxnLst/>
              <a:rect l="l" t="t" r="r" b="b"/>
              <a:pathLst>
                <a:path w="965" h="965" extrusionOk="0">
                  <a:moveTo>
                    <a:pt x="484" y="138"/>
                  </a:moveTo>
                  <a:cubicBezTo>
                    <a:pt x="576" y="138"/>
                    <a:pt x="661" y="176"/>
                    <a:pt x="727" y="240"/>
                  </a:cubicBezTo>
                  <a:cubicBezTo>
                    <a:pt x="793" y="305"/>
                    <a:pt x="828" y="390"/>
                    <a:pt x="828" y="482"/>
                  </a:cubicBezTo>
                  <a:cubicBezTo>
                    <a:pt x="825" y="671"/>
                    <a:pt x="671" y="824"/>
                    <a:pt x="484" y="824"/>
                  </a:cubicBezTo>
                  <a:lnTo>
                    <a:pt x="484" y="894"/>
                  </a:lnTo>
                  <a:lnTo>
                    <a:pt x="482" y="824"/>
                  </a:lnTo>
                  <a:cubicBezTo>
                    <a:pt x="292" y="824"/>
                    <a:pt x="141" y="670"/>
                    <a:pt x="141" y="480"/>
                  </a:cubicBezTo>
                  <a:cubicBezTo>
                    <a:pt x="141" y="291"/>
                    <a:pt x="295" y="138"/>
                    <a:pt x="484" y="138"/>
                  </a:cubicBezTo>
                  <a:close/>
                  <a:moveTo>
                    <a:pt x="482" y="0"/>
                  </a:moveTo>
                  <a:cubicBezTo>
                    <a:pt x="218" y="0"/>
                    <a:pt x="2" y="215"/>
                    <a:pt x="0" y="480"/>
                  </a:cubicBezTo>
                  <a:cubicBezTo>
                    <a:pt x="0" y="745"/>
                    <a:pt x="214" y="963"/>
                    <a:pt x="480" y="964"/>
                  </a:cubicBezTo>
                  <a:lnTo>
                    <a:pt x="482" y="964"/>
                  </a:lnTo>
                  <a:cubicBezTo>
                    <a:pt x="747" y="964"/>
                    <a:pt x="964" y="748"/>
                    <a:pt x="964" y="484"/>
                  </a:cubicBezTo>
                  <a:cubicBezTo>
                    <a:pt x="964" y="354"/>
                    <a:pt x="915" y="233"/>
                    <a:pt x="824" y="142"/>
                  </a:cubicBezTo>
                  <a:cubicBezTo>
                    <a:pt x="734" y="51"/>
                    <a:pt x="61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717;p73"/>
            <p:cNvSpPr/>
            <p:nvPr/>
          </p:nvSpPr>
          <p:spPr>
            <a:xfrm>
              <a:off x="4243382" y="2058239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1"/>
                  </a:moveTo>
                  <a:cubicBezTo>
                    <a:pt x="575" y="141"/>
                    <a:pt x="662" y="176"/>
                    <a:pt x="728" y="242"/>
                  </a:cubicBezTo>
                  <a:cubicBezTo>
                    <a:pt x="793" y="308"/>
                    <a:pt x="828" y="393"/>
                    <a:pt x="828" y="485"/>
                  </a:cubicBezTo>
                  <a:cubicBezTo>
                    <a:pt x="826" y="674"/>
                    <a:pt x="672" y="827"/>
                    <a:pt x="484" y="827"/>
                  </a:cubicBezTo>
                  <a:lnTo>
                    <a:pt x="484" y="897"/>
                  </a:lnTo>
                  <a:lnTo>
                    <a:pt x="483" y="827"/>
                  </a:lnTo>
                  <a:cubicBezTo>
                    <a:pt x="293" y="827"/>
                    <a:pt x="140" y="673"/>
                    <a:pt x="140" y="483"/>
                  </a:cubicBezTo>
                  <a:cubicBezTo>
                    <a:pt x="140" y="294"/>
                    <a:pt x="295" y="141"/>
                    <a:pt x="484" y="141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0"/>
                  </a:cubicBezTo>
                  <a:cubicBezTo>
                    <a:pt x="0" y="746"/>
                    <a:pt x="215" y="963"/>
                    <a:pt x="481" y="964"/>
                  </a:cubicBezTo>
                  <a:lnTo>
                    <a:pt x="483" y="964"/>
                  </a:lnTo>
                  <a:cubicBezTo>
                    <a:pt x="748" y="964"/>
                    <a:pt x="965" y="750"/>
                    <a:pt x="965" y="485"/>
                  </a:cubicBezTo>
                  <a:cubicBezTo>
                    <a:pt x="965" y="354"/>
                    <a:pt x="916" y="233"/>
                    <a:pt x="825" y="142"/>
                  </a:cubicBezTo>
                  <a:cubicBezTo>
                    <a:pt x="735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718;p73"/>
            <p:cNvSpPr/>
            <p:nvPr/>
          </p:nvSpPr>
          <p:spPr>
            <a:xfrm>
              <a:off x="4869612" y="2001451"/>
              <a:ext cx="22805" cy="22829"/>
            </a:xfrm>
            <a:custGeom>
              <a:avLst/>
              <a:gdLst/>
              <a:ahLst/>
              <a:cxnLst/>
              <a:rect l="l" t="t" r="r" b="b"/>
              <a:pathLst>
                <a:path w="965" h="966" extrusionOk="0">
                  <a:moveTo>
                    <a:pt x="483" y="139"/>
                  </a:moveTo>
                  <a:cubicBezTo>
                    <a:pt x="576" y="139"/>
                    <a:pt x="661" y="176"/>
                    <a:pt x="726" y="242"/>
                  </a:cubicBezTo>
                  <a:cubicBezTo>
                    <a:pt x="792" y="306"/>
                    <a:pt x="827" y="392"/>
                    <a:pt x="827" y="483"/>
                  </a:cubicBezTo>
                  <a:cubicBezTo>
                    <a:pt x="824" y="672"/>
                    <a:pt x="670" y="825"/>
                    <a:pt x="483" y="825"/>
                  </a:cubicBezTo>
                  <a:lnTo>
                    <a:pt x="483" y="895"/>
                  </a:lnTo>
                  <a:lnTo>
                    <a:pt x="480" y="825"/>
                  </a:lnTo>
                  <a:cubicBezTo>
                    <a:pt x="291" y="825"/>
                    <a:pt x="139" y="671"/>
                    <a:pt x="139" y="481"/>
                  </a:cubicBezTo>
                  <a:cubicBezTo>
                    <a:pt x="139" y="292"/>
                    <a:pt x="294" y="139"/>
                    <a:pt x="483" y="139"/>
                  </a:cubicBezTo>
                  <a:close/>
                  <a:moveTo>
                    <a:pt x="483" y="0"/>
                  </a:moveTo>
                  <a:cubicBezTo>
                    <a:pt x="218" y="0"/>
                    <a:pt x="2" y="216"/>
                    <a:pt x="1" y="481"/>
                  </a:cubicBezTo>
                  <a:cubicBezTo>
                    <a:pt x="1" y="747"/>
                    <a:pt x="214" y="964"/>
                    <a:pt x="480" y="966"/>
                  </a:cubicBezTo>
                  <a:lnTo>
                    <a:pt x="483" y="966"/>
                  </a:lnTo>
                  <a:cubicBezTo>
                    <a:pt x="747" y="966"/>
                    <a:pt x="963" y="749"/>
                    <a:pt x="964" y="484"/>
                  </a:cubicBezTo>
                  <a:cubicBezTo>
                    <a:pt x="964" y="355"/>
                    <a:pt x="915" y="235"/>
                    <a:pt x="824" y="143"/>
                  </a:cubicBezTo>
                  <a:cubicBezTo>
                    <a:pt x="736" y="52"/>
                    <a:pt x="61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719;p73"/>
            <p:cNvSpPr/>
            <p:nvPr/>
          </p:nvSpPr>
          <p:spPr>
            <a:xfrm>
              <a:off x="4870675" y="1548138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0"/>
                  </a:moveTo>
                  <a:cubicBezTo>
                    <a:pt x="576" y="140"/>
                    <a:pt x="663" y="176"/>
                    <a:pt x="729" y="241"/>
                  </a:cubicBezTo>
                  <a:cubicBezTo>
                    <a:pt x="793" y="305"/>
                    <a:pt x="828" y="392"/>
                    <a:pt x="828" y="483"/>
                  </a:cubicBezTo>
                  <a:cubicBezTo>
                    <a:pt x="827" y="673"/>
                    <a:pt x="672" y="824"/>
                    <a:pt x="484" y="824"/>
                  </a:cubicBezTo>
                  <a:lnTo>
                    <a:pt x="484" y="895"/>
                  </a:lnTo>
                  <a:lnTo>
                    <a:pt x="483" y="824"/>
                  </a:lnTo>
                  <a:cubicBezTo>
                    <a:pt x="294" y="824"/>
                    <a:pt x="141" y="670"/>
                    <a:pt x="141" y="481"/>
                  </a:cubicBezTo>
                  <a:cubicBezTo>
                    <a:pt x="141" y="291"/>
                    <a:pt x="295" y="140"/>
                    <a:pt x="484" y="140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1"/>
                  </a:cubicBezTo>
                  <a:cubicBezTo>
                    <a:pt x="0" y="746"/>
                    <a:pt x="215" y="963"/>
                    <a:pt x="482" y="965"/>
                  </a:cubicBezTo>
                  <a:lnTo>
                    <a:pt x="483" y="965"/>
                  </a:lnTo>
                  <a:cubicBezTo>
                    <a:pt x="748" y="965"/>
                    <a:pt x="966" y="750"/>
                    <a:pt x="966" y="485"/>
                  </a:cubicBezTo>
                  <a:cubicBezTo>
                    <a:pt x="966" y="354"/>
                    <a:pt x="917" y="234"/>
                    <a:pt x="825" y="143"/>
                  </a:cubicBezTo>
                  <a:cubicBezTo>
                    <a:pt x="736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720;p73"/>
            <p:cNvSpPr/>
            <p:nvPr/>
          </p:nvSpPr>
          <p:spPr>
            <a:xfrm>
              <a:off x="4437000" y="1734478"/>
              <a:ext cx="33275" cy="26539"/>
            </a:xfrm>
            <a:custGeom>
              <a:avLst/>
              <a:gdLst/>
              <a:ahLst/>
              <a:cxnLst/>
              <a:rect l="l" t="t" r="r" b="b"/>
              <a:pathLst>
                <a:path w="1408" h="1123" extrusionOk="0">
                  <a:moveTo>
                    <a:pt x="969" y="1"/>
                  </a:moveTo>
                  <a:lnTo>
                    <a:pt x="1" y="545"/>
                  </a:lnTo>
                  <a:cubicBezTo>
                    <a:pt x="1" y="545"/>
                    <a:pt x="299" y="1027"/>
                    <a:pt x="419" y="1105"/>
                  </a:cubicBezTo>
                  <a:cubicBezTo>
                    <a:pt x="438" y="1117"/>
                    <a:pt x="467" y="1123"/>
                    <a:pt x="502" y="1123"/>
                  </a:cubicBezTo>
                  <a:cubicBezTo>
                    <a:pt x="686" y="1123"/>
                    <a:pt x="1048" y="971"/>
                    <a:pt x="1213" y="788"/>
                  </a:cubicBezTo>
                  <a:cubicBezTo>
                    <a:pt x="1408" y="56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721;p73"/>
            <p:cNvSpPr/>
            <p:nvPr/>
          </p:nvSpPr>
          <p:spPr>
            <a:xfrm>
              <a:off x="4435110" y="1732823"/>
              <a:ext cx="37198" cy="29871"/>
            </a:xfrm>
            <a:custGeom>
              <a:avLst/>
              <a:gdLst/>
              <a:ahLst/>
              <a:cxnLst/>
              <a:rect l="l" t="t" r="r" b="b"/>
              <a:pathLst>
                <a:path w="1574" h="1264" extrusionOk="0">
                  <a:moveTo>
                    <a:pt x="1049" y="0"/>
                  </a:moveTo>
                  <a:cubicBezTo>
                    <a:pt x="1034" y="0"/>
                    <a:pt x="1019" y="5"/>
                    <a:pt x="1006" y="14"/>
                  </a:cubicBezTo>
                  <a:cubicBezTo>
                    <a:pt x="977" y="38"/>
                    <a:pt x="971" y="82"/>
                    <a:pt x="995" y="113"/>
                  </a:cubicBezTo>
                  <a:cubicBezTo>
                    <a:pt x="1126" y="282"/>
                    <a:pt x="1361" y="677"/>
                    <a:pt x="1242" y="810"/>
                  </a:cubicBezTo>
                  <a:cubicBezTo>
                    <a:pt x="1079" y="992"/>
                    <a:pt x="720" y="1124"/>
                    <a:pt x="582" y="1124"/>
                  </a:cubicBezTo>
                  <a:cubicBezTo>
                    <a:pt x="561" y="1124"/>
                    <a:pt x="546" y="1122"/>
                    <a:pt x="536" y="1116"/>
                  </a:cubicBezTo>
                  <a:cubicBezTo>
                    <a:pt x="459" y="1067"/>
                    <a:pt x="253" y="759"/>
                    <a:pt x="141" y="578"/>
                  </a:cubicBezTo>
                  <a:cubicBezTo>
                    <a:pt x="127" y="557"/>
                    <a:pt x="104" y="545"/>
                    <a:pt x="81" y="545"/>
                  </a:cubicBezTo>
                  <a:cubicBezTo>
                    <a:pt x="68" y="545"/>
                    <a:pt x="56" y="549"/>
                    <a:pt x="44" y="556"/>
                  </a:cubicBezTo>
                  <a:cubicBezTo>
                    <a:pt x="10" y="577"/>
                    <a:pt x="1" y="619"/>
                    <a:pt x="22" y="653"/>
                  </a:cubicBezTo>
                  <a:cubicBezTo>
                    <a:pt x="73" y="734"/>
                    <a:pt x="336" y="1152"/>
                    <a:pt x="462" y="1232"/>
                  </a:cubicBezTo>
                  <a:cubicBezTo>
                    <a:pt x="493" y="1255"/>
                    <a:pt x="535" y="1263"/>
                    <a:pt x="586" y="1263"/>
                  </a:cubicBezTo>
                  <a:cubicBezTo>
                    <a:pt x="810" y="1263"/>
                    <a:pt x="1185" y="1083"/>
                    <a:pt x="1346" y="904"/>
                  </a:cubicBezTo>
                  <a:cubicBezTo>
                    <a:pt x="1573" y="647"/>
                    <a:pt x="1154" y="89"/>
                    <a:pt x="1105" y="27"/>
                  </a:cubicBezTo>
                  <a:cubicBezTo>
                    <a:pt x="1091" y="9"/>
                    <a:pt x="1070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722;p73"/>
            <p:cNvSpPr/>
            <p:nvPr/>
          </p:nvSpPr>
          <p:spPr>
            <a:xfrm>
              <a:off x="4329072" y="1614001"/>
              <a:ext cx="151012" cy="126836"/>
            </a:xfrm>
            <a:custGeom>
              <a:avLst/>
              <a:gdLst/>
              <a:ahLst/>
              <a:cxnLst/>
              <a:rect l="l" t="t" r="r" b="b"/>
              <a:pathLst>
                <a:path w="6390" h="5367" extrusionOk="0">
                  <a:moveTo>
                    <a:pt x="3746" y="0"/>
                  </a:moveTo>
                  <a:cubicBezTo>
                    <a:pt x="2867" y="0"/>
                    <a:pt x="1919" y="447"/>
                    <a:pt x="1325" y="1646"/>
                  </a:cubicBezTo>
                  <a:cubicBezTo>
                    <a:pt x="1" y="4314"/>
                    <a:pt x="3141" y="4372"/>
                    <a:pt x="3141" y="4372"/>
                  </a:cubicBezTo>
                  <a:cubicBezTo>
                    <a:pt x="3141" y="4372"/>
                    <a:pt x="3759" y="5347"/>
                    <a:pt x="3978" y="5366"/>
                  </a:cubicBezTo>
                  <a:cubicBezTo>
                    <a:pt x="3981" y="5367"/>
                    <a:pt x="3983" y="5367"/>
                    <a:pt x="3986" y="5367"/>
                  </a:cubicBezTo>
                  <a:cubicBezTo>
                    <a:pt x="4223" y="5367"/>
                    <a:pt x="5427" y="4468"/>
                    <a:pt x="5663" y="4269"/>
                  </a:cubicBezTo>
                  <a:cubicBezTo>
                    <a:pt x="5903" y="4067"/>
                    <a:pt x="5345" y="3600"/>
                    <a:pt x="5262" y="3261"/>
                  </a:cubicBezTo>
                  <a:cubicBezTo>
                    <a:pt x="5181" y="2920"/>
                    <a:pt x="6390" y="2225"/>
                    <a:pt x="5759" y="1044"/>
                  </a:cubicBezTo>
                  <a:cubicBezTo>
                    <a:pt x="5442" y="451"/>
                    <a:pt x="4629" y="0"/>
                    <a:pt x="3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0723;p73"/>
            <p:cNvSpPr/>
            <p:nvPr/>
          </p:nvSpPr>
          <p:spPr>
            <a:xfrm>
              <a:off x="4398882" y="1670553"/>
              <a:ext cx="51542" cy="58538"/>
            </a:xfrm>
            <a:custGeom>
              <a:avLst/>
              <a:gdLst/>
              <a:ahLst/>
              <a:cxnLst/>
              <a:rect l="l" t="t" r="r" b="b"/>
              <a:pathLst>
                <a:path w="2181" h="2477" extrusionOk="0">
                  <a:moveTo>
                    <a:pt x="1360" y="473"/>
                  </a:moveTo>
                  <a:lnTo>
                    <a:pt x="1360" y="473"/>
                  </a:lnTo>
                  <a:cubicBezTo>
                    <a:pt x="1512" y="671"/>
                    <a:pt x="1576" y="861"/>
                    <a:pt x="1574" y="936"/>
                  </a:cubicBezTo>
                  <a:cubicBezTo>
                    <a:pt x="1562" y="927"/>
                    <a:pt x="1543" y="913"/>
                    <a:pt x="1520" y="889"/>
                  </a:cubicBezTo>
                  <a:cubicBezTo>
                    <a:pt x="1417" y="785"/>
                    <a:pt x="1365" y="622"/>
                    <a:pt x="1360" y="473"/>
                  </a:cubicBezTo>
                  <a:close/>
                  <a:moveTo>
                    <a:pt x="779" y="941"/>
                  </a:moveTo>
                  <a:lnTo>
                    <a:pt x="779" y="941"/>
                  </a:lnTo>
                  <a:cubicBezTo>
                    <a:pt x="847" y="1011"/>
                    <a:pt x="894" y="1081"/>
                    <a:pt x="911" y="1127"/>
                  </a:cubicBezTo>
                  <a:cubicBezTo>
                    <a:pt x="911" y="1127"/>
                    <a:pt x="909" y="1126"/>
                    <a:pt x="908" y="1126"/>
                  </a:cubicBezTo>
                  <a:cubicBezTo>
                    <a:pt x="853" y="1102"/>
                    <a:pt x="810" y="1036"/>
                    <a:pt x="779" y="941"/>
                  </a:cubicBezTo>
                  <a:close/>
                  <a:moveTo>
                    <a:pt x="1524" y="1"/>
                  </a:moveTo>
                  <a:cubicBezTo>
                    <a:pt x="1440" y="1"/>
                    <a:pt x="1366" y="39"/>
                    <a:pt x="1310" y="116"/>
                  </a:cubicBezTo>
                  <a:cubicBezTo>
                    <a:pt x="1298" y="134"/>
                    <a:pt x="1287" y="154"/>
                    <a:pt x="1275" y="176"/>
                  </a:cubicBezTo>
                  <a:cubicBezTo>
                    <a:pt x="1253" y="158"/>
                    <a:pt x="1232" y="139"/>
                    <a:pt x="1209" y="120"/>
                  </a:cubicBezTo>
                  <a:cubicBezTo>
                    <a:pt x="1114" y="42"/>
                    <a:pt x="1032" y="17"/>
                    <a:pt x="966" y="17"/>
                  </a:cubicBezTo>
                  <a:cubicBezTo>
                    <a:pt x="921" y="17"/>
                    <a:pt x="884" y="28"/>
                    <a:pt x="855" y="43"/>
                  </a:cubicBezTo>
                  <a:cubicBezTo>
                    <a:pt x="683" y="127"/>
                    <a:pt x="606" y="399"/>
                    <a:pt x="602" y="649"/>
                  </a:cubicBezTo>
                  <a:cubicBezTo>
                    <a:pt x="531" y="618"/>
                    <a:pt x="460" y="603"/>
                    <a:pt x="390" y="603"/>
                  </a:cubicBezTo>
                  <a:cubicBezTo>
                    <a:pt x="293" y="603"/>
                    <a:pt x="199" y="634"/>
                    <a:pt x="115" y="695"/>
                  </a:cubicBezTo>
                  <a:cubicBezTo>
                    <a:pt x="41" y="748"/>
                    <a:pt x="3" y="824"/>
                    <a:pt x="3" y="915"/>
                  </a:cubicBezTo>
                  <a:cubicBezTo>
                    <a:pt x="0" y="1418"/>
                    <a:pt x="1238" y="2358"/>
                    <a:pt x="1378" y="2463"/>
                  </a:cubicBezTo>
                  <a:cubicBezTo>
                    <a:pt x="1389" y="2473"/>
                    <a:pt x="1406" y="2477"/>
                    <a:pt x="1420" y="2477"/>
                  </a:cubicBezTo>
                  <a:cubicBezTo>
                    <a:pt x="1441" y="2477"/>
                    <a:pt x="1462" y="2468"/>
                    <a:pt x="1480" y="2454"/>
                  </a:cubicBezTo>
                  <a:cubicBezTo>
                    <a:pt x="1503" y="2424"/>
                    <a:pt x="1498" y="2379"/>
                    <a:pt x="1466" y="2356"/>
                  </a:cubicBezTo>
                  <a:cubicBezTo>
                    <a:pt x="1099" y="2081"/>
                    <a:pt x="146" y="1287"/>
                    <a:pt x="147" y="920"/>
                  </a:cubicBezTo>
                  <a:cubicBezTo>
                    <a:pt x="147" y="873"/>
                    <a:pt x="166" y="840"/>
                    <a:pt x="202" y="812"/>
                  </a:cubicBezTo>
                  <a:cubicBezTo>
                    <a:pt x="262" y="767"/>
                    <a:pt x="327" y="745"/>
                    <a:pt x="396" y="745"/>
                  </a:cubicBezTo>
                  <a:cubicBezTo>
                    <a:pt x="463" y="745"/>
                    <a:pt x="534" y="766"/>
                    <a:pt x="609" y="807"/>
                  </a:cubicBezTo>
                  <a:cubicBezTo>
                    <a:pt x="610" y="810"/>
                    <a:pt x="612" y="810"/>
                    <a:pt x="615" y="812"/>
                  </a:cubicBezTo>
                  <a:cubicBezTo>
                    <a:pt x="640" y="1039"/>
                    <a:pt x="727" y="1200"/>
                    <a:pt x="856" y="1256"/>
                  </a:cubicBezTo>
                  <a:cubicBezTo>
                    <a:pt x="894" y="1272"/>
                    <a:pt x="926" y="1278"/>
                    <a:pt x="951" y="1278"/>
                  </a:cubicBezTo>
                  <a:cubicBezTo>
                    <a:pt x="1004" y="1278"/>
                    <a:pt x="1032" y="1252"/>
                    <a:pt x="1045" y="1232"/>
                  </a:cubicBezTo>
                  <a:cubicBezTo>
                    <a:pt x="1120" y="1120"/>
                    <a:pt x="954" y="915"/>
                    <a:pt x="857" y="821"/>
                  </a:cubicBezTo>
                  <a:cubicBezTo>
                    <a:pt x="821" y="789"/>
                    <a:pt x="784" y="757"/>
                    <a:pt x="748" y="730"/>
                  </a:cubicBezTo>
                  <a:cubicBezTo>
                    <a:pt x="745" y="720"/>
                    <a:pt x="745" y="708"/>
                    <a:pt x="745" y="698"/>
                  </a:cubicBezTo>
                  <a:cubicBezTo>
                    <a:pt x="741" y="450"/>
                    <a:pt x="815" y="224"/>
                    <a:pt x="920" y="172"/>
                  </a:cubicBezTo>
                  <a:cubicBezTo>
                    <a:pt x="936" y="164"/>
                    <a:pt x="953" y="160"/>
                    <a:pt x="971" y="160"/>
                  </a:cubicBezTo>
                  <a:cubicBezTo>
                    <a:pt x="1015" y="160"/>
                    <a:pt x="1067" y="184"/>
                    <a:pt x="1124" y="231"/>
                  </a:cubicBezTo>
                  <a:cubicBezTo>
                    <a:pt x="1165" y="263"/>
                    <a:pt x="1201" y="295"/>
                    <a:pt x="1235" y="329"/>
                  </a:cubicBezTo>
                  <a:cubicBezTo>
                    <a:pt x="1201" y="544"/>
                    <a:pt x="1260" y="820"/>
                    <a:pt x="1424" y="988"/>
                  </a:cubicBezTo>
                  <a:cubicBezTo>
                    <a:pt x="1491" y="1057"/>
                    <a:pt x="1548" y="1090"/>
                    <a:pt x="1599" y="1090"/>
                  </a:cubicBezTo>
                  <a:cubicBezTo>
                    <a:pt x="1610" y="1090"/>
                    <a:pt x="1621" y="1088"/>
                    <a:pt x="1632" y="1085"/>
                  </a:cubicBezTo>
                  <a:cubicBezTo>
                    <a:pt x="1672" y="1072"/>
                    <a:pt x="1702" y="1037"/>
                    <a:pt x="1712" y="987"/>
                  </a:cubicBezTo>
                  <a:cubicBezTo>
                    <a:pt x="1738" y="854"/>
                    <a:pt x="1635" y="555"/>
                    <a:pt x="1386" y="285"/>
                  </a:cubicBezTo>
                  <a:cubicBezTo>
                    <a:pt x="1395" y="252"/>
                    <a:pt x="1409" y="222"/>
                    <a:pt x="1427" y="200"/>
                  </a:cubicBezTo>
                  <a:cubicBezTo>
                    <a:pt x="1447" y="172"/>
                    <a:pt x="1476" y="142"/>
                    <a:pt x="1528" y="142"/>
                  </a:cubicBezTo>
                  <a:cubicBezTo>
                    <a:pt x="1553" y="142"/>
                    <a:pt x="1584" y="149"/>
                    <a:pt x="1622" y="168"/>
                  </a:cubicBezTo>
                  <a:cubicBezTo>
                    <a:pt x="1884" y="295"/>
                    <a:pt x="2018" y="1390"/>
                    <a:pt x="2040" y="2049"/>
                  </a:cubicBezTo>
                  <a:cubicBezTo>
                    <a:pt x="2041" y="2088"/>
                    <a:pt x="2074" y="2115"/>
                    <a:pt x="2112" y="2116"/>
                  </a:cubicBezTo>
                  <a:cubicBezTo>
                    <a:pt x="2151" y="2115"/>
                    <a:pt x="2180" y="2083"/>
                    <a:pt x="2179" y="2045"/>
                  </a:cubicBezTo>
                  <a:cubicBezTo>
                    <a:pt x="2172" y="1860"/>
                    <a:pt x="2105" y="250"/>
                    <a:pt x="1682" y="41"/>
                  </a:cubicBezTo>
                  <a:cubicBezTo>
                    <a:pt x="1627" y="14"/>
                    <a:pt x="1573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724;p73"/>
            <p:cNvSpPr/>
            <p:nvPr/>
          </p:nvSpPr>
          <p:spPr>
            <a:xfrm>
              <a:off x="4412376" y="1706024"/>
              <a:ext cx="63831" cy="46154"/>
            </a:xfrm>
            <a:custGeom>
              <a:avLst/>
              <a:gdLst/>
              <a:ahLst/>
              <a:cxnLst/>
              <a:rect l="l" t="t" r="r" b="b"/>
              <a:pathLst>
                <a:path w="2701" h="1953" extrusionOk="0">
                  <a:moveTo>
                    <a:pt x="2031" y="1"/>
                  </a:moveTo>
                  <a:cubicBezTo>
                    <a:pt x="1837" y="1"/>
                    <a:pt x="84" y="1033"/>
                    <a:pt x="84" y="1033"/>
                  </a:cubicBezTo>
                  <a:cubicBezTo>
                    <a:pt x="0" y="1174"/>
                    <a:pt x="479" y="1886"/>
                    <a:pt x="627" y="1949"/>
                  </a:cubicBezTo>
                  <a:cubicBezTo>
                    <a:pt x="632" y="1952"/>
                    <a:pt x="639" y="1953"/>
                    <a:pt x="647" y="1953"/>
                  </a:cubicBezTo>
                  <a:cubicBezTo>
                    <a:pt x="876" y="1953"/>
                    <a:pt x="2294" y="1087"/>
                    <a:pt x="2493" y="904"/>
                  </a:cubicBezTo>
                  <a:cubicBezTo>
                    <a:pt x="2701" y="715"/>
                    <a:pt x="2142" y="70"/>
                    <a:pt x="2044" y="4"/>
                  </a:cubicBezTo>
                  <a:cubicBezTo>
                    <a:pt x="2041" y="2"/>
                    <a:pt x="2037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725;p73"/>
            <p:cNvSpPr/>
            <p:nvPr/>
          </p:nvSpPr>
          <p:spPr>
            <a:xfrm>
              <a:off x="4412305" y="1704347"/>
              <a:ext cx="61894" cy="49510"/>
            </a:xfrm>
            <a:custGeom>
              <a:avLst/>
              <a:gdLst/>
              <a:ahLst/>
              <a:cxnLst/>
              <a:rect l="l" t="t" r="r" b="b"/>
              <a:pathLst>
                <a:path w="2619" h="2095" extrusionOk="0">
                  <a:moveTo>
                    <a:pt x="2022" y="142"/>
                  </a:moveTo>
                  <a:cubicBezTo>
                    <a:pt x="2116" y="225"/>
                    <a:pt x="2456" y="626"/>
                    <a:pt x="2472" y="846"/>
                  </a:cubicBezTo>
                  <a:cubicBezTo>
                    <a:pt x="2475" y="900"/>
                    <a:pt x="2456" y="919"/>
                    <a:pt x="2448" y="925"/>
                  </a:cubicBezTo>
                  <a:cubicBezTo>
                    <a:pt x="2235" y="1118"/>
                    <a:pt x="855" y="1949"/>
                    <a:pt x="651" y="1956"/>
                  </a:cubicBezTo>
                  <a:cubicBezTo>
                    <a:pt x="511" y="1884"/>
                    <a:pt x="136" y="1284"/>
                    <a:pt x="145" y="1152"/>
                  </a:cubicBezTo>
                  <a:cubicBezTo>
                    <a:pt x="952" y="679"/>
                    <a:pt x="1859" y="177"/>
                    <a:pt x="2022" y="142"/>
                  </a:cubicBezTo>
                  <a:close/>
                  <a:moveTo>
                    <a:pt x="2035" y="0"/>
                  </a:moveTo>
                  <a:cubicBezTo>
                    <a:pt x="1831" y="0"/>
                    <a:pt x="348" y="870"/>
                    <a:pt x="52" y="1044"/>
                  </a:cubicBezTo>
                  <a:cubicBezTo>
                    <a:pt x="41" y="1051"/>
                    <a:pt x="33" y="1058"/>
                    <a:pt x="27" y="1068"/>
                  </a:cubicBezTo>
                  <a:cubicBezTo>
                    <a:pt x="0" y="1114"/>
                    <a:pt x="0" y="1176"/>
                    <a:pt x="28" y="1264"/>
                  </a:cubicBezTo>
                  <a:cubicBezTo>
                    <a:pt x="108" y="1513"/>
                    <a:pt x="446" y="2019"/>
                    <a:pt x="602" y="2085"/>
                  </a:cubicBezTo>
                  <a:cubicBezTo>
                    <a:pt x="616" y="2091"/>
                    <a:pt x="632" y="2095"/>
                    <a:pt x="650" y="2095"/>
                  </a:cubicBezTo>
                  <a:cubicBezTo>
                    <a:pt x="915" y="2095"/>
                    <a:pt x="2360" y="1194"/>
                    <a:pt x="2544" y="1026"/>
                  </a:cubicBezTo>
                  <a:cubicBezTo>
                    <a:pt x="2579" y="995"/>
                    <a:pt x="2618" y="935"/>
                    <a:pt x="2613" y="835"/>
                  </a:cubicBezTo>
                  <a:cubicBezTo>
                    <a:pt x="2592" y="546"/>
                    <a:pt x="2182" y="82"/>
                    <a:pt x="2088" y="16"/>
                  </a:cubicBezTo>
                  <a:cubicBezTo>
                    <a:pt x="2077" y="7"/>
                    <a:pt x="2049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0726;p73"/>
            <p:cNvSpPr/>
            <p:nvPr/>
          </p:nvSpPr>
          <p:spPr>
            <a:xfrm>
              <a:off x="4415755" y="1711838"/>
              <a:ext cx="51401" cy="26516"/>
            </a:xfrm>
            <a:custGeom>
              <a:avLst/>
              <a:gdLst/>
              <a:ahLst/>
              <a:cxnLst/>
              <a:rect l="l" t="t" r="r" b="b"/>
              <a:pathLst>
                <a:path w="2175" h="1122" extrusionOk="0">
                  <a:moveTo>
                    <a:pt x="2094" y="0"/>
                  </a:moveTo>
                  <a:cubicBezTo>
                    <a:pt x="2084" y="0"/>
                    <a:pt x="2074" y="3"/>
                    <a:pt x="2064" y="7"/>
                  </a:cubicBezTo>
                  <a:lnTo>
                    <a:pt x="49" y="989"/>
                  </a:lnTo>
                  <a:cubicBezTo>
                    <a:pt x="16" y="1008"/>
                    <a:pt x="0" y="1047"/>
                    <a:pt x="18" y="1082"/>
                  </a:cubicBezTo>
                  <a:cubicBezTo>
                    <a:pt x="30" y="1107"/>
                    <a:pt x="55" y="1121"/>
                    <a:pt x="82" y="1121"/>
                  </a:cubicBezTo>
                  <a:cubicBezTo>
                    <a:pt x="91" y="1121"/>
                    <a:pt x="103" y="1118"/>
                    <a:pt x="111" y="1114"/>
                  </a:cubicBezTo>
                  <a:lnTo>
                    <a:pt x="2126" y="132"/>
                  </a:lnTo>
                  <a:cubicBezTo>
                    <a:pt x="2159" y="114"/>
                    <a:pt x="2175" y="75"/>
                    <a:pt x="2158" y="40"/>
                  </a:cubicBezTo>
                  <a:cubicBezTo>
                    <a:pt x="2145" y="15"/>
                    <a:pt x="212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727;p73"/>
            <p:cNvSpPr/>
            <p:nvPr/>
          </p:nvSpPr>
          <p:spPr>
            <a:xfrm>
              <a:off x="4420883" y="1629811"/>
              <a:ext cx="29706" cy="20797"/>
            </a:xfrm>
            <a:custGeom>
              <a:avLst/>
              <a:gdLst/>
              <a:ahLst/>
              <a:cxnLst/>
              <a:rect l="l" t="t" r="r" b="b"/>
              <a:pathLst>
                <a:path w="1257" h="880" extrusionOk="0">
                  <a:moveTo>
                    <a:pt x="227" y="1"/>
                  </a:moveTo>
                  <a:cubicBezTo>
                    <a:pt x="175" y="1"/>
                    <a:pt x="122" y="4"/>
                    <a:pt x="65" y="12"/>
                  </a:cubicBezTo>
                  <a:cubicBezTo>
                    <a:pt x="29" y="17"/>
                    <a:pt x="1" y="52"/>
                    <a:pt x="6" y="90"/>
                  </a:cubicBezTo>
                  <a:cubicBezTo>
                    <a:pt x="11" y="125"/>
                    <a:pt x="43" y="151"/>
                    <a:pt x="77" y="151"/>
                  </a:cubicBezTo>
                  <a:cubicBezTo>
                    <a:pt x="80" y="151"/>
                    <a:pt x="82" y="151"/>
                    <a:pt x="85" y="150"/>
                  </a:cubicBezTo>
                  <a:cubicBezTo>
                    <a:pt x="136" y="144"/>
                    <a:pt x="185" y="141"/>
                    <a:pt x="231" y="141"/>
                  </a:cubicBezTo>
                  <a:cubicBezTo>
                    <a:pt x="904" y="141"/>
                    <a:pt x="1107" y="799"/>
                    <a:pt x="1115" y="829"/>
                  </a:cubicBezTo>
                  <a:cubicBezTo>
                    <a:pt x="1123" y="860"/>
                    <a:pt x="1151" y="880"/>
                    <a:pt x="1181" y="880"/>
                  </a:cubicBezTo>
                  <a:cubicBezTo>
                    <a:pt x="1186" y="880"/>
                    <a:pt x="1193" y="880"/>
                    <a:pt x="1199" y="874"/>
                  </a:cubicBezTo>
                  <a:cubicBezTo>
                    <a:pt x="1235" y="863"/>
                    <a:pt x="1256" y="825"/>
                    <a:pt x="1247" y="789"/>
                  </a:cubicBezTo>
                  <a:cubicBezTo>
                    <a:pt x="1244" y="781"/>
                    <a:pt x="1003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728;p73"/>
            <p:cNvSpPr/>
            <p:nvPr/>
          </p:nvSpPr>
          <p:spPr>
            <a:xfrm>
              <a:off x="4419796" y="1718644"/>
              <a:ext cx="52299" cy="29777"/>
            </a:xfrm>
            <a:custGeom>
              <a:avLst/>
              <a:gdLst/>
              <a:ahLst/>
              <a:cxnLst/>
              <a:rect l="l" t="t" r="r" b="b"/>
              <a:pathLst>
                <a:path w="2213" h="1260" extrusionOk="0">
                  <a:moveTo>
                    <a:pt x="2132" y="0"/>
                  </a:moveTo>
                  <a:cubicBezTo>
                    <a:pt x="2121" y="0"/>
                    <a:pt x="2110" y="3"/>
                    <a:pt x="2099" y="10"/>
                  </a:cubicBezTo>
                  <a:lnTo>
                    <a:pt x="48" y="1128"/>
                  </a:lnTo>
                  <a:cubicBezTo>
                    <a:pt x="13" y="1148"/>
                    <a:pt x="0" y="1190"/>
                    <a:pt x="20" y="1223"/>
                  </a:cubicBezTo>
                  <a:cubicBezTo>
                    <a:pt x="33" y="1247"/>
                    <a:pt x="58" y="1260"/>
                    <a:pt x="82" y="1260"/>
                  </a:cubicBezTo>
                  <a:cubicBezTo>
                    <a:pt x="93" y="1260"/>
                    <a:pt x="104" y="1258"/>
                    <a:pt x="115" y="1251"/>
                  </a:cubicBezTo>
                  <a:lnTo>
                    <a:pt x="2165" y="132"/>
                  </a:lnTo>
                  <a:cubicBezTo>
                    <a:pt x="2200" y="112"/>
                    <a:pt x="2213" y="70"/>
                    <a:pt x="2193" y="38"/>
                  </a:cubicBezTo>
                  <a:cubicBezTo>
                    <a:pt x="2180" y="14"/>
                    <a:pt x="2156" y="0"/>
                    <a:pt x="2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729;p73"/>
            <p:cNvSpPr/>
            <p:nvPr/>
          </p:nvSpPr>
          <p:spPr>
            <a:xfrm>
              <a:off x="4371279" y="1593464"/>
              <a:ext cx="10965" cy="17441"/>
            </a:xfrm>
            <a:custGeom>
              <a:avLst/>
              <a:gdLst/>
              <a:ahLst/>
              <a:cxnLst/>
              <a:rect l="l" t="t" r="r" b="b"/>
              <a:pathLst>
                <a:path w="464" h="738" extrusionOk="0">
                  <a:moveTo>
                    <a:pt x="78" y="1"/>
                  </a:moveTo>
                  <a:cubicBezTo>
                    <a:pt x="68" y="1"/>
                    <a:pt x="58" y="3"/>
                    <a:pt x="49" y="8"/>
                  </a:cubicBezTo>
                  <a:cubicBezTo>
                    <a:pt x="15" y="26"/>
                    <a:pt x="1" y="67"/>
                    <a:pt x="18" y="102"/>
                  </a:cubicBezTo>
                  <a:lnTo>
                    <a:pt x="323" y="699"/>
                  </a:lnTo>
                  <a:cubicBezTo>
                    <a:pt x="336" y="723"/>
                    <a:pt x="360" y="737"/>
                    <a:pt x="385" y="737"/>
                  </a:cubicBezTo>
                  <a:cubicBezTo>
                    <a:pt x="395" y="737"/>
                    <a:pt x="406" y="736"/>
                    <a:pt x="416" y="729"/>
                  </a:cubicBezTo>
                  <a:cubicBezTo>
                    <a:pt x="450" y="712"/>
                    <a:pt x="464" y="671"/>
                    <a:pt x="446" y="636"/>
                  </a:cubicBezTo>
                  <a:lnTo>
                    <a:pt x="141" y="39"/>
                  </a:lnTo>
                  <a:cubicBezTo>
                    <a:pt x="128" y="15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730;p73"/>
            <p:cNvSpPr/>
            <p:nvPr/>
          </p:nvSpPr>
          <p:spPr>
            <a:xfrm>
              <a:off x="4405735" y="1584011"/>
              <a:ext cx="3781" cy="19190"/>
            </a:xfrm>
            <a:custGeom>
              <a:avLst/>
              <a:gdLst/>
              <a:ahLst/>
              <a:cxnLst/>
              <a:rect l="l" t="t" r="r" b="b"/>
              <a:pathLst>
                <a:path w="160" h="812" extrusionOk="0">
                  <a:moveTo>
                    <a:pt x="92" y="1"/>
                  </a:moveTo>
                  <a:cubicBezTo>
                    <a:pt x="54" y="1"/>
                    <a:pt x="22" y="30"/>
                    <a:pt x="19" y="70"/>
                  </a:cubicBezTo>
                  <a:lnTo>
                    <a:pt x="1" y="740"/>
                  </a:lnTo>
                  <a:cubicBezTo>
                    <a:pt x="1" y="778"/>
                    <a:pt x="30" y="810"/>
                    <a:pt x="68" y="812"/>
                  </a:cubicBezTo>
                  <a:lnTo>
                    <a:pt x="71" y="812"/>
                  </a:lnTo>
                  <a:cubicBezTo>
                    <a:pt x="109" y="812"/>
                    <a:pt x="138" y="782"/>
                    <a:pt x="141" y="743"/>
                  </a:cubicBezTo>
                  <a:lnTo>
                    <a:pt x="159" y="74"/>
                  </a:lnTo>
                  <a:cubicBezTo>
                    <a:pt x="159" y="34"/>
                    <a:pt x="130" y="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731;p73"/>
            <p:cNvSpPr/>
            <p:nvPr/>
          </p:nvSpPr>
          <p:spPr>
            <a:xfrm>
              <a:off x="4432959" y="1591432"/>
              <a:ext cx="13211" cy="18433"/>
            </a:xfrm>
            <a:custGeom>
              <a:avLst/>
              <a:gdLst/>
              <a:ahLst/>
              <a:cxnLst/>
              <a:rect l="l" t="t" r="r" b="b"/>
              <a:pathLst>
                <a:path w="559" h="780" extrusionOk="0">
                  <a:moveTo>
                    <a:pt x="481" y="0"/>
                  </a:moveTo>
                  <a:cubicBezTo>
                    <a:pt x="458" y="0"/>
                    <a:pt x="435" y="11"/>
                    <a:pt x="421" y="33"/>
                  </a:cubicBezTo>
                  <a:lnTo>
                    <a:pt x="20" y="673"/>
                  </a:lnTo>
                  <a:cubicBezTo>
                    <a:pt x="0" y="707"/>
                    <a:pt x="9" y="749"/>
                    <a:pt x="42" y="770"/>
                  </a:cubicBezTo>
                  <a:cubicBezTo>
                    <a:pt x="52" y="777"/>
                    <a:pt x="66" y="780"/>
                    <a:pt x="79" y="780"/>
                  </a:cubicBezTo>
                  <a:cubicBezTo>
                    <a:pt x="101" y="780"/>
                    <a:pt x="125" y="770"/>
                    <a:pt x="139" y="746"/>
                  </a:cubicBezTo>
                  <a:lnTo>
                    <a:pt x="540" y="106"/>
                  </a:lnTo>
                  <a:cubicBezTo>
                    <a:pt x="559" y="73"/>
                    <a:pt x="550" y="31"/>
                    <a:pt x="517" y="10"/>
                  </a:cubicBezTo>
                  <a:cubicBezTo>
                    <a:pt x="506" y="3"/>
                    <a:pt x="49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732;p73"/>
            <p:cNvSpPr/>
            <p:nvPr/>
          </p:nvSpPr>
          <p:spPr>
            <a:xfrm>
              <a:off x="4462098" y="1613174"/>
              <a:ext cx="20915" cy="10280"/>
            </a:xfrm>
            <a:custGeom>
              <a:avLst/>
              <a:gdLst/>
              <a:ahLst/>
              <a:cxnLst/>
              <a:rect l="l" t="t" r="r" b="b"/>
              <a:pathLst>
                <a:path w="885" h="435" extrusionOk="0">
                  <a:moveTo>
                    <a:pt x="806" y="1"/>
                  </a:moveTo>
                  <a:cubicBezTo>
                    <a:pt x="797" y="1"/>
                    <a:pt x="788" y="2"/>
                    <a:pt x="779" y="6"/>
                  </a:cubicBezTo>
                  <a:lnTo>
                    <a:pt x="52" y="300"/>
                  </a:lnTo>
                  <a:cubicBezTo>
                    <a:pt x="16" y="314"/>
                    <a:pt x="1" y="356"/>
                    <a:pt x="15" y="391"/>
                  </a:cubicBezTo>
                  <a:cubicBezTo>
                    <a:pt x="24" y="420"/>
                    <a:pt x="51" y="435"/>
                    <a:pt x="79" y="435"/>
                  </a:cubicBezTo>
                  <a:cubicBezTo>
                    <a:pt x="88" y="435"/>
                    <a:pt x="96" y="434"/>
                    <a:pt x="106" y="429"/>
                  </a:cubicBezTo>
                  <a:lnTo>
                    <a:pt x="831" y="135"/>
                  </a:lnTo>
                  <a:cubicBezTo>
                    <a:pt x="868" y="121"/>
                    <a:pt x="884" y="79"/>
                    <a:pt x="870" y="44"/>
                  </a:cubicBezTo>
                  <a:cubicBezTo>
                    <a:pt x="860" y="16"/>
                    <a:pt x="83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733;p73"/>
            <p:cNvSpPr/>
            <p:nvPr/>
          </p:nvSpPr>
          <p:spPr>
            <a:xfrm>
              <a:off x="4478522" y="1644793"/>
              <a:ext cx="19142" cy="3828"/>
            </a:xfrm>
            <a:custGeom>
              <a:avLst/>
              <a:gdLst/>
              <a:ahLst/>
              <a:cxnLst/>
              <a:rect l="l" t="t" r="r" b="b"/>
              <a:pathLst>
                <a:path w="810" h="162" extrusionOk="0">
                  <a:moveTo>
                    <a:pt x="72" y="0"/>
                  </a:moveTo>
                  <a:cubicBezTo>
                    <a:pt x="28" y="2"/>
                    <a:pt x="1" y="30"/>
                    <a:pt x="0" y="69"/>
                  </a:cubicBezTo>
                  <a:cubicBezTo>
                    <a:pt x="0" y="107"/>
                    <a:pt x="30" y="139"/>
                    <a:pt x="67" y="141"/>
                  </a:cubicBezTo>
                  <a:lnTo>
                    <a:pt x="738" y="162"/>
                  </a:lnTo>
                  <a:lnTo>
                    <a:pt x="739" y="162"/>
                  </a:lnTo>
                  <a:cubicBezTo>
                    <a:pt x="776" y="162"/>
                    <a:pt x="808" y="132"/>
                    <a:pt x="810" y="93"/>
                  </a:cubicBezTo>
                  <a:cubicBezTo>
                    <a:pt x="810" y="55"/>
                    <a:pt x="780" y="23"/>
                    <a:pt x="741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734;p73"/>
            <p:cNvSpPr/>
            <p:nvPr/>
          </p:nvSpPr>
          <p:spPr>
            <a:xfrm>
              <a:off x="4476632" y="1675657"/>
              <a:ext cx="18410" cy="8248"/>
            </a:xfrm>
            <a:custGeom>
              <a:avLst/>
              <a:gdLst/>
              <a:ahLst/>
              <a:cxnLst/>
              <a:rect l="l" t="t" r="r" b="b"/>
              <a:pathLst>
                <a:path w="779" h="349" extrusionOk="0">
                  <a:moveTo>
                    <a:pt x="81" y="0"/>
                  </a:moveTo>
                  <a:cubicBezTo>
                    <a:pt x="52" y="0"/>
                    <a:pt x="23" y="19"/>
                    <a:pt x="13" y="48"/>
                  </a:cubicBezTo>
                  <a:cubicBezTo>
                    <a:pt x="0" y="83"/>
                    <a:pt x="20" y="123"/>
                    <a:pt x="56" y="135"/>
                  </a:cubicBezTo>
                  <a:lnTo>
                    <a:pt x="679" y="344"/>
                  </a:lnTo>
                  <a:cubicBezTo>
                    <a:pt x="688" y="346"/>
                    <a:pt x="695" y="349"/>
                    <a:pt x="702" y="349"/>
                  </a:cubicBezTo>
                  <a:cubicBezTo>
                    <a:pt x="732" y="349"/>
                    <a:pt x="758" y="330"/>
                    <a:pt x="767" y="301"/>
                  </a:cubicBezTo>
                  <a:cubicBezTo>
                    <a:pt x="779" y="266"/>
                    <a:pt x="760" y="225"/>
                    <a:pt x="723" y="212"/>
                  </a:cubicBezTo>
                  <a:lnTo>
                    <a:pt x="101" y="3"/>
                  </a:ln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735;p73"/>
            <p:cNvSpPr/>
            <p:nvPr/>
          </p:nvSpPr>
          <p:spPr>
            <a:xfrm>
              <a:off x="4371515" y="1719093"/>
              <a:ext cx="7255" cy="21175"/>
            </a:xfrm>
            <a:custGeom>
              <a:avLst/>
              <a:gdLst/>
              <a:ahLst/>
              <a:cxnLst/>
              <a:rect l="l" t="t" r="r" b="b"/>
              <a:pathLst>
                <a:path w="307" h="896" extrusionOk="0">
                  <a:moveTo>
                    <a:pt x="232" y="1"/>
                  </a:moveTo>
                  <a:cubicBezTo>
                    <a:pt x="199" y="1"/>
                    <a:pt x="168" y="23"/>
                    <a:pt x="162" y="57"/>
                  </a:cubicBezTo>
                  <a:lnTo>
                    <a:pt x="8" y="811"/>
                  </a:lnTo>
                  <a:cubicBezTo>
                    <a:pt x="1" y="849"/>
                    <a:pt x="26" y="886"/>
                    <a:pt x="62" y="893"/>
                  </a:cubicBezTo>
                  <a:cubicBezTo>
                    <a:pt x="68" y="896"/>
                    <a:pt x="71" y="896"/>
                    <a:pt x="76" y="896"/>
                  </a:cubicBezTo>
                  <a:cubicBezTo>
                    <a:pt x="109" y="896"/>
                    <a:pt x="138" y="872"/>
                    <a:pt x="145" y="840"/>
                  </a:cubicBezTo>
                  <a:lnTo>
                    <a:pt x="299" y="85"/>
                  </a:lnTo>
                  <a:cubicBezTo>
                    <a:pt x="306" y="47"/>
                    <a:pt x="284" y="9"/>
                    <a:pt x="245" y="2"/>
                  </a:cubicBezTo>
                  <a:cubicBezTo>
                    <a:pt x="240" y="1"/>
                    <a:pt x="23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736;p73"/>
            <p:cNvSpPr/>
            <p:nvPr/>
          </p:nvSpPr>
          <p:spPr>
            <a:xfrm>
              <a:off x="4337131" y="1711200"/>
              <a:ext cx="18126" cy="13518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689" y="0"/>
                  </a:moveTo>
                  <a:cubicBezTo>
                    <a:pt x="675" y="0"/>
                    <a:pt x="660" y="4"/>
                    <a:pt x="648" y="13"/>
                  </a:cubicBezTo>
                  <a:lnTo>
                    <a:pt x="39" y="445"/>
                  </a:lnTo>
                  <a:cubicBezTo>
                    <a:pt x="9" y="466"/>
                    <a:pt x="1" y="510"/>
                    <a:pt x="23" y="542"/>
                  </a:cubicBezTo>
                  <a:cubicBezTo>
                    <a:pt x="36" y="560"/>
                    <a:pt x="58" y="572"/>
                    <a:pt x="79" y="572"/>
                  </a:cubicBezTo>
                  <a:cubicBezTo>
                    <a:pt x="93" y="572"/>
                    <a:pt x="107" y="567"/>
                    <a:pt x="120" y="558"/>
                  </a:cubicBezTo>
                  <a:lnTo>
                    <a:pt x="729" y="125"/>
                  </a:lnTo>
                  <a:cubicBezTo>
                    <a:pt x="758" y="104"/>
                    <a:pt x="767" y="61"/>
                    <a:pt x="744" y="30"/>
                  </a:cubicBezTo>
                  <a:cubicBezTo>
                    <a:pt x="732" y="10"/>
                    <a:pt x="710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0737;p73"/>
            <p:cNvSpPr/>
            <p:nvPr/>
          </p:nvSpPr>
          <p:spPr>
            <a:xfrm>
              <a:off x="4324535" y="1679722"/>
              <a:ext cx="24034" cy="5506"/>
            </a:xfrm>
            <a:custGeom>
              <a:avLst/>
              <a:gdLst/>
              <a:ahLst/>
              <a:cxnLst/>
              <a:rect l="l" t="t" r="r" b="b"/>
              <a:pathLst>
                <a:path w="1017" h="233" extrusionOk="0">
                  <a:moveTo>
                    <a:pt x="942" y="1"/>
                  </a:moveTo>
                  <a:cubicBezTo>
                    <a:pt x="940" y="1"/>
                    <a:pt x="937" y="1"/>
                    <a:pt x="935" y="1"/>
                  </a:cubicBezTo>
                  <a:lnTo>
                    <a:pt x="65" y="92"/>
                  </a:lnTo>
                  <a:cubicBezTo>
                    <a:pt x="29" y="97"/>
                    <a:pt x="1" y="130"/>
                    <a:pt x="3" y="170"/>
                  </a:cubicBezTo>
                  <a:cubicBezTo>
                    <a:pt x="8" y="206"/>
                    <a:pt x="37" y="233"/>
                    <a:pt x="72" y="233"/>
                  </a:cubicBezTo>
                  <a:cubicBezTo>
                    <a:pt x="74" y="233"/>
                    <a:pt x="78" y="233"/>
                    <a:pt x="81" y="230"/>
                  </a:cubicBezTo>
                  <a:lnTo>
                    <a:pt x="950" y="139"/>
                  </a:lnTo>
                  <a:cubicBezTo>
                    <a:pt x="988" y="134"/>
                    <a:pt x="1016" y="101"/>
                    <a:pt x="1012" y="62"/>
                  </a:cubicBezTo>
                  <a:cubicBezTo>
                    <a:pt x="1007" y="27"/>
                    <a:pt x="97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0738;p73"/>
            <p:cNvSpPr/>
            <p:nvPr/>
          </p:nvSpPr>
          <p:spPr>
            <a:xfrm>
              <a:off x="4324700" y="1639642"/>
              <a:ext cx="25098" cy="8791"/>
            </a:xfrm>
            <a:custGeom>
              <a:avLst/>
              <a:gdLst/>
              <a:ahLst/>
              <a:cxnLst/>
              <a:rect l="l" t="t" r="r" b="b"/>
              <a:pathLst>
                <a:path w="1062" h="372" extrusionOk="0">
                  <a:moveTo>
                    <a:pt x="76" y="0"/>
                  </a:moveTo>
                  <a:cubicBezTo>
                    <a:pt x="45" y="0"/>
                    <a:pt x="16" y="22"/>
                    <a:pt x="9" y="53"/>
                  </a:cubicBezTo>
                  <a:cubicBezTo>
                    <a:pt x="1" y="89"/>
                    <a:pt x="23" y="129"/>
                    <a:pt x="60" y="137"/>
                  </a:cubicBezTo>
                  <a:lnTo>
                    <a:pt x="969" y="369"/>
                  </a:lnTo>
                  <a:cubicBezTo>
                    <a:pt x="974" y="371"/>
                    <a:pt x="981" y="371"/>
                    <a:pt x="986" y="371"/>
                  </a:cubicBezTo>
                  <a:cubicBezTo>
                    <a:pt x="1018" y="371"/>
                    <a:pt x="1046" y="350"/>
                    <a:pt x="1053" y="318"/>
                  </a:cubicBezTo>
                  <a:cubicBezTo>
                    <a:pt x="1061" y="282"/>
                    <a:pt x="1039" y="242"/>
                    <a:pt x="1002" y="234"/>
                  </a:cubicBezTo>
                  <a:lnTo>
                    <a:pt x="93" y="2"/>
                  </a:lnTo>
                  <a:cubicBezTo>
                    <a:pt x="88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739;p73"/>
            <p:cNvSpPr/>
            <p:nvPr/>
          </p:nvSpPr>
          <p:spPr>
            <a:xfrm>
              <a:off x="4347411" y="1609700"/>
              <a:ext cx="20584" cy="19001"/>
            </a:xfrm>
            <a:custGeom>
              <a:avLst/>
              <a:gdLst/>
              <a:ahLst/>
              <a:cxnLst/>
              <a:rect l="l" t="t" r="r" b="b"/>
              <a:pathLst>
                <a:path w="871" h="804" extrusionOk="0">
                  <a:moveTo>
                    <a:pt x="77" y="0"/>
                  </a:moveTo>
                  <a:cubicBezTo>
                    <a:pt x="59" y="0"/>
                    <a:pt x="40" y="8"/>
                    <a:pt x="27" y="22"/>
                  </a:cubicBezTo>
                  <a:cubicBezTo>
                    <a:pt x="1" y="50"/>
                    <a:pt x="2" y="95"/>
                    <a:pt x="30" y="120"/>
                  </a:cubicBezTo>
                  <a:lnTo>
                    <a:pt x="746" y="784"/>
                  </a:lnTo>
                  <a:cubicBezTo>
                    <a:pt x="760" y="797"/>
                    <a:pt x="775" y="804"/>
                    <a:pt x="793" y="804"/>
                  </a:cubicBezTo>
                  <a:cubicBezTo>
                    <a:pt x="813" y="804"/>
                    <a:pt x="830" y="797"/>
                    <a:pt x="844" y="780"/>
                  </a:cubicBezTo>
                  <a:cubicBezTo>
                    <a:pt x="871" y="752"/>
                    <a:pt x="869" y="708"/>
                    <a:pt x="841" y="682"/>
                  </a:cubicBezTo>
                  <a:lnTo>
                    <a:pt x="126" y="19"/>
                  </a:lnTo>
                  <a:cubicBezTo>
                    <a:pt x="112" y="7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740;p73"/>
            <p:cNvSpPr/>
            <p:nvPr/>
          </p:nvSpPr>
          <p:spPr>
            <a:xfrm>
              <a:off x="4226225" y="1810739"/>
              <a:ext cx="38852" cy="74844"/>
            </a:xfrm>
            <a:custGeom>
              <a:avLst/>
              <a:gdLst/>
              <a:ahLst/>
              <a:cxnLst/>
              <a:rect l="l" t="t" r="r" b="b"/>
              <a:pathLst>
                <a:path w="1644" h="3167" extrusionOk="0">
                  <a:moveTo>
                    <a:pt x="1259" y="155"/>
                  </a:moveTo>
                  <a:lnTo>
                    <a:pt x="1496" y="2815"/>
                  </a:lnTo>
                  <a:lnTo>
                    <a:pt x="722" y="3013"/>
                  </a:lnTo>
                  <a:lnTo>
                    <a:pt x="161" y="396"/>
                  </a:lnTo>
                  <a:lnTo>
                    <a:pt x="1259" y="155"/>
                  </a:lnTo>
                  <a:close/>
                  <a:moveTo>
                    <a:pt x="1321" y="1"/>
                  </a:moveTo>
                  <a:cubicBezTo>
                    <a:pt x="1316" y="1"/>
                    <a:pt x="1311" y="1"/>
                    <a:pt x="1307" y="2"/>
                  </a:cubicBezTo>
                  <a:lnTo>
                    <a:pt x="63" y="275"/>
                  </a:lnTo>
                  <a:cubicBezTo>
                    <a:pt x="25" y="284"/>
                    <a:pt x="1" y="322"/>
                    <a:pt x="9" y="358"/>
                  </a:cubicBezTo>
                  <a:lnTo>
                    <a:pt x="600" y="3114"/>
                  </a:lnTo>
                  <a:cubicBezTo>
                    <a:pt x="604" y="3130"/>
                    <a:pt x="617" y="3146"/>
                    <a:pt x="632" y="3157"/>
                  </a:cubicBezTo>
                  <a:cubicBezTo>
                    <a:pt x="642" y="3164"/>
                    <a:pt x="656" y="3167"/>
                    <a:pt x="669" y="3167"/>
                  </a:cubicBezTo>
                  <a:lnTo>
                    <a:pt x="687" y="3167"/>
                  </a:lnTo>
                  <a:lnTo>
                    <a:pt x="1588" y="2935"/>
                  </a:lnTo>
                  <a:cubicBezTo>
                    <a:pt x="1621" y="2927"/>
                    <a:pt x="1644" y="2896"/>
                    <a:pt x="1641" y="2862"/>
                  </a:cubicBezTo>
                  <a:lnTo>
                    <a:pt x="1391" y="65"/>
                  </a:lnTo>
                  <a:cubicBezTo>
                    <a:pt x="1390" y="44"/>
                    <a:pt x="1379" y="27"/>
                    <a:pt x="1363" y="14"/>
                  </a:cubicBezTo>
                  <a:cubicBezTo>
                    <a:pt x="1351" y="5"/>
                    <a:pt x="1336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0741;p73"/>
            <p:cNvSpPr/>
            <p:nvPr/>
          </p:nvSpPr>
          <p:spPr>
            <a:xfrm>
              <a:off x="4240333" y="1888394"/>
              <a:ext cx="35567" cy="33227"/>
            </a:xfrm>
            <a:custGeom>
              <a:avLst/>
              <a:gdLst/>
              <a:ahLst/>
              <a:cxnLst/>
              <a:rect l="l" t="t" r="r" b="b"/>
              <a:pathLst>
                <a:path w="1505" h="1406" extrusionOk="0">
                  <a:moveTo>
                    <a:pt x="728" y="143"/>
                  </a:moveTo>
                  <a:cubicBezTo>
                    <a:pt x="777" y="143"/>
                    <a:pt x="826" y="147"/>
                    <a:pt x="873" y="161"/>
                  </a:cubicBezTo>
                  <a:cubicBezTo>
                    <a:pt x="1173" y="241"/>
                    <a:pt x="1353" y="550"/>
                    <a:pt x="1271" y="849"/>
                  </a:cubicBezTo>
                  <a:cubicBezTo>
                    <a:pt x="1207" y="1094"/>
                    <a:pt x="984" y="1267"/>
                    <a:pt x="730" y="1267"/>
                  </a:cubicBezTo>
                  <a:cubicBezTo>
                    <a:pt x="680" y="1267"/>
                    <a:pt x="631" y="1260"/>
                    <a:pt x="584" y="1247"/>
                  </a:cubicBezTo>
                  <a:cubicBezTo>
                    <a:pt x="438" y="1209"/>
                    <a:pt x="317" y="1115"/>
                    <a:pt x="241" y="986"/>
                  </a:cubicBezTo>
                  <a:cubicBezTo>
                    <a:pt x="167" y="856"/>
                    <a:pt x="147" y="706"/>
                    <a:pt x="185" y="560"/>
                  </a:cubicBezTo>
                  <a:cubicBezTo>
                    <a:pt x="251" y="314"/>
                    <a:pt x="473" y="143"/>
                    <a:pt x="728" y="143"/>
                  </a:cubicBezTo>
                  <a:close/>
                  <a:moveTo>
                    <a:pt x="725" y="0"/>
                  </a:moveTo>
                  <a:cubicBezTo>
                    <a:pt x="410" y="0"/>
                    <a:pt x="132" y="215"/>
                    <a:pt x="49" y="522"/>
                  </a:cubicBezTo>
                  <a:cubicBezTo>
                    <a:pt x="0" y="704"/>
                    <a:pt x="27" y="891"/>
                    <a:pt x="119" y="1055"/>
                  </a:cubicBezTo>
                  <a:cubicBezTo>
                    <a:pt x="213" y="1215"/>
                    <a:pt x="365" y="1332"/>
                    <a:pt x="546" y="1381"/>
                  </a:cubicBezTo>
                  <a:cubicBezTo>
                    <a:pt x="605" y="1396"/>
                    <a:pt x="666" y="1406"/>
                    <a:pt x="728" y="1406"/>
                  </a:cubicBezTo>
                  <a:cubicBezTo>
                    <a:pt x="1045" y="1406"/>
                    <a:pt x="1322" y="1191"/>
                    <a:pt x="1404" y="884"/>
                  </a:cubicBezTo>
                  <a:cubicBezTo>
                    <a:pt x="1504" y="511"/>
                    <a:pt x="1282" y="125"/>
                    <a:pt x="908" y="25"/>
                  </a:cubicBezTo>
                  <a:cubicBezTo>
                    <a:pt x="849" y="9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742;p73"/>
            <p:cNvSpPr/>
            <p:nvPr/>
          </p:nvSpPr>
          <p:spPr>
            <a:xfrm>
              <a:off x="4283887" y="2288653"/>
              <a:ext cx="46887" cy="32471"/>
            </a:xfrm>
            <a:custGeom>
              <a:avLst/>
              <a:gdLst/>
              <a:ahLst/>
              <a:cxnLst/>
              <a:rect l="l" t="t" r="r" b="b"/>
              <a:pathLst>
                <a:path w="1984" h="1374" extrusionOk="0">
                  <a:moveTo>
                    <a:pt x="662" y="0"/>
                  </a:moveTo>
                  <a:cubicBezTo>
                    <a:pt x="614" y="0"/>
                    <a:pt x="563" y="15"/>
                    <a:pt x="510" y="49"/>
                  </a:cubicBezTo>
                  <a:cubicBezTo>
                    <a:pt x="1" y="372"/>
                    <a:pt x="549" y="1146"/>
                    <a:pt x="549" y="1146"/>
                  </a:cubicBezTo>
                  <a:cubicBezTo>
                    <a:pt x="674" y="1309"/>
                    <a:pt x="817" y="1374"/>
                    <a:pt x="960" y="1374"/>
                  </a:cubicBezTo>
                  <a:cubicBezTo>
                    <a:pt x="1470" y="1374"/>
                    <a:pt x="1984" y="546"/>
                    <a:pt x="1702" y="352"/>
                  </a:cubicBezTo>
                  <a:cubicBezTo>
                    <a:pt x="1649" y="315"/>
                    <a:pt x="1591" y="299"/>
                    <a:pt x="1532" y="299"/>
                  </a:cubicBezTo>
                  <a:cubicBezTo>
                    <a:pt x="1372" y="299"/>
                    <a:pt x="1201" y="413"/>
                    <a:pt x="1077" y="544"/>
                  </a:cubicBezTo>
                  <a:lnTo>
                    <a:pt x="1077" y="544"/>
                  </a:lnTo>
                  <a:cubicBezTo>
                    <a:pt x="1024" y="288"/>
                    <a:pt x="872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743;p73"/>
            <p:cNvSpPr/>
            <p:nvPr/>
          </p:nvSpPr>
          <p:spPr>
            <a:xfrm>
              <a:off x="4287598" y="2287022"/>
              <a:ext cx="40672" cy="35780"/>
            </a:xfrm>
            <a:custGeom>
              <a:avLst/>
              <a:gdLst/>
              <a:ahLst/>
              <a:cxnLst/>
              <a:rect l="l" t="t" r="r" b="b"/>
              <a:pathLst>
                <a:path w="1721" h="1514" extrusionOk="0">
                  <a:moveTo>
                    <a:pt x="871" y="787"/>
                  </a:moveTo>
                  <a:cubicBezTo>
                    <a:pt x="871" y="863"/>
                    <a:pt x="857" y="911"/>
                    <a:pt x="840" y="927"/>
                  </a:cubicBezTo>
                  <a:cubicBezTo>
                    <a:pt x="835" y="927"/>
                    <a:pt x="824" y="926"/>
                    <a:pt x="813" y="925"/>
                  </a:cubicBezTo>
                  <a:cubicBezTo>
                    <a:pt x="809" y="911"/>
                    <a:pt x="824" y="857"/>
                    <a:pt x="871" y="787"/>
                  </a:cubicBezTo>
                  <a:close/>
                  <a:moveTo>
                    <a:pt x="504" y="140"/>
                  </a:moveTo>
                  <a:cubicBezTo>
                    <a:pt x="657" y="140"/>
                    <a:pt x="788" y="368"/>
                    <a:pt x="842" y="598"/>
                  </a:cubicBezTo>
                  <a:cubicBezTo>
                    <a:pt x="748" y="704"/>
                    <a:pt x="659" y="846"/>
                    <a:pt x="674" y="948"/>
                  </a:cubicBezTo>
                  <a:cubicBezTo>
                    <a:pt x="681" y="989"/>
                    <a:pt x="702" y="1020"/>
                    <a:pt x="736" y="1040"/>
                  </a:cubicBezTo>
                  <a:cubicBezTo>
                    <a:pt x="772" y="1059"/>
                    <a:pt x="806" y="1069"/>
                    <a:pt x="840" y="1069"/>
                  </a:cubicBezTo>
                  <a:cubicBezTo>
                    <a:pt x="883" y="1069"/>
                    <a:pt x="925" y="1048"/>
                    <a:pt x="953" y="1013"/>
                  </a:cubicBezTo>
                  <a:cubicBezTo>
                    <a:pt x="1030" y="920"/>
                    <a:pt x="1012" y="739"/>
                    <a:pt x="995" y="638"/>
                  </a:cubicBezTo>
                  <a:cubicBezTo>
                    <a:pt x="1122" y="513"/>
                    <a:pt x="1259" y="441"/>
                    <a:pt x="1375" y="441"/>
                  </a:cubicBezTo>
                  <a:cubicBezTo>
                    <a:pt x="1423" y="441"/>
                    <a:pt x="1468" y="453"/>
                    <a:pt x="1506" y="480"/>
                  </a:cubicBezTo>
                  <a:cubicBezTo>
                    <a:pt x="1585" y="535"/>
                    <a:pt x="1551" y="671"/>
                    <a:pt x="1534" y="727"/>
                  </a:cubicBezTo>
                  <a:cubicBezTo>
                    <a:pt x="1439" y="1027"/>
                    <a:pt x="1101" y="1375"/>
                    <a:pt x="802" y="1375"/>
                  </a:cubicBezTo>
                  <a:cubicBezTo>
                    <a:pt x="667" y="1375"/>
                    <a:pt x="548" y="1306"/>
                    <a:pt x="448" y="1176"/>
                  </a:cubicBezTo>
                  <a:cubicBezTo>
                    <a:pt x="447" y="1173"/>
                    <a:pt x="149" y="751"/>
                    <a:pt x="215" y="428"/>
                  </a:cubicBezTo>
                  <a:cubicBezTo>
                    <a:pt x="236" y="320"/>
                    <a:pt x="294" y="240"/>
                    <a:pt x="391" y="178"/>
                  </a:cubicBezTo>
                  <a:cubicBezTo>
                    <a:pt x="429" y="152"/>
                    <a:pt x="468" y="140"/>
                    <a:pt x="504" y="140"/>
                  </a:cubicBezTo>
                  <a:close/>
                  <a:moveTo>
                    <a:pt x="504" y="0"/>
                  </a:moveTo>
                  <a:cubicBezTo>
                    <a:pt x="441" y="0"/>
                    <a:pt x="378" y="21"/>
                    <a:pt x="315" y="59"/>
                  </a:cubicBezTo>
                  <a:cubicBezTo>
                    <a:pt x="184" y="142"/>
                    <a:pt x="105" y="255"/>
                    <a:pt x="76" y="400"/>
                  </a:cubicBezTo>
                  <a:cubicBezTo>
                    <a:pt x="1" y="780"/>
                    <a:pt x="321" y="1238"/>
                    <a:pt x="336" y="1259"/>
                  </a:cubicBezTo>
                  <a:cubicBezTo>
                    <a:pt x="464" y="1426"/>
                    <a:pt x="625" y="1514"/>
                    <a:pt x="802" y="1514"/>
                  </a:cubicBezTo>
                  <a:cubicBezTo>
                    <a:pt x="1174" y="1514"/>
                    <a:pt x="1557" y="1121"/>
                    <a:pt x="1663" y="768"/>
                  </a:cubicBezTo>
                  <a:cubicBezTo>
                    <a:pt x="1721" y="585"/>
                    <a:pt x="1691" y="438"/>
                    <a:pt x="1583" y="365"/>
                  </a:cubicBezTo>
                  <a:cubicBezTo>
                    <a:pt x="1522" y="320"/>
                    <a:pt x="1451" y="300"/>
                    <a:pt x="1374" y="300"/>
                  </a:cubicBezTo>
                  <a:cubicBezTo>
                    <a:pt x="1209" y="300"/>
                    <a:pt x="1057" y="397"/>
                    <a:pt x="956" y="483"/>
                  </a:cubicBezTo>
                  <a:cubicBezTo>
                    <a:pt x="879" y="227"/>
                    <a:pt x="720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744;p73"/>
            <p:cNvSpPr/>
            <p:nvPr/>
          </p:nvSpPr>
          <p:spPr>
            <a:xfrm>
              <a:off x="4266045" y="2325590"/>
              <a:ext cx="42988" cy="32636"/>
            </a:xfrm>
            <a:custGeom>
              <a:avLst/>
              <a:gdLst/>
              <a:ahLst/>
              <a:cxnLst/>
              <a:rect l="l" t="t" r="r" b="b"/>
              <a:pathLst>
                <a:path w="1819" h="1381" extrusionOk="0">
                  <a:moveTo>
                    <a:pt x="1048" y="0"/>
                  </a:moveTo>
                  <a:cubicBezTo>
                    <a:pt x="1011" y="0"/>
                    <a:pt x="973" y="3"/>
                    <a:pt x="932" y="10"/>
                  </a:cubicBezTo>
                  <a:cubicBezTo>
                    <a:pt x="932" y="10"/>
                    <a:pt x="1" y="195"/>
                    <a:pt x="148" y="780"/>
                  </a:cubicBezTo>
                  <a:cubicBezTo>
                    <a:pt x="187" y="931"/>
                    <a:pt x="293" y="988"/>
                    <a:pt x="422" y="988"/>
                  </a:cubicBezTo>
                  <a:cubicBezTo>
                    <a:pt x="574" y="988"/>
                    <a:pt x="758" y="908"/>
                    <a:pt x="900" y="809"/>
                  </a:cubicBezTo>
                  <a:lnTo>
                    <a:pt x="900" y="809"/>
                  </a:lnTo>
                  <a:cubicBezTo>
                    <a:pt x="900" y="1056"/>
                    <a:pt x="986" y="1343"/>
                    <a:pt x="1221" y="1379"/>
                  </a:cubicBezTo>
                  <a:cubicBezTo>
                    <a:pt x="1230" y="1380"/>
                    <a:pt x="1239" y="1381"/>
                    <a:pt x="1248" y="1381"/>
                  </a:cubicBezTo>
                  <a:cubicBezTo>
                    <a:pt x="1644" y="1381"/>
                    <a:pt x="1819" y="0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745;p73"/>
            <p:cNvSpPr/>
            <p:nvPr/>
          </p:nvSpPr>
          <p:spPr>
            <a:xfrm>
              <a:off x="4267085" y="2323889"/>
              <a:ext cx="39537" cy="35992"/>
            </a:xfrm>
            <a:custGeom>
              <a:avLst/>
              <a:gdLst/>
              <a:ahLst/>
              <a:cxnLst/>
              <a:rect l="l" t="t" r="r" b="b"/>
              <a:pathLst>
                <a:path w="1673" h="1523" extrusionOk="0">
                  <a:moveTo>
                    <a:pt x="981" y="582"/>
                  </a:moveTo>
                  <a:cubicBezTo>
                    <a:pt x="1006" y="589"/>
                    <a:pt x="1016" y="599"/>
                    <a:pt x="1017" y="601"/>
                  </a:cubicBezTo>
                  <a:cubicBezTo>
                    <a:pt x="1020" y="616"/>
                    <a:pt x="999" y="662"/>
                    <a:pt x="940" y="721"/>
                  </a:cubicBezTo>
                  <a:cubicBezTo>
                    <a:pt x="954" y="637"/>
                    <a:pt x="975" y="589"/>
                    <a:pt x="981" y="582"/>
                  </a:cubicBezTo>
                  <a:close/>
                  <a:moveTo>
                    <a:pt x="1002" y="144"/>
                  </a:moveTo>
                  <a:cubicBezTo>
                    <a:pt x="1168" y="144"/>
                    <a:pt x="1292" y="216"/>
                    <a:pt x="1374" y="357"/>
                  </a:cubicBezTo>
                  <a:cubicBezTo>
                    <a:pt x="1522" y="615"/>
                    <a:pt x="1486" y="1038"/>
                    <a:pt x="1360" y="1259"/>
                  </a:cubicBezTo>
                  <a:cubicBezTo>
                    <a:pt x="1332" y="1305"/>
                    <a:pt x="1276" y="1384"/>
                    <a:pt x="1204" y="1384"/>
                  </a:cubicBezTo>
                  <a:cubicBezTo>
                    <a:pt x="1198" y="1384"/>
                    <a:pt x="1193" y="1382"/>
                    <a:pt x="1189" y="1382"/>
                  </a:cubicBezTo>
                  <a:cubicBezTo>
                    <a:pt x="1006" y="1353"/>
                    <a:pt x="933" y="1121"/>
                    <a:pt x="926" y="916"/>
                  </a:cubicBezTo>
                  <a:cubicBezTo>
                    <a:pt x="1022" y="846"/>
                    <a:pt x="1177" y="707"/>
                    <a:pt x="1152" y="577"/>
                  </a:cubicBezTo>
                  <a:cubicBezTo>
                    <a:pt x="1146" y="542"/>
                    <a:pt x="1120" y="477"/>
                    <a:pt x="1015" y="451"/>
                  </a:cubicBezTo>
                  <a:cubicBezTo>
                    <a:pt x="1009" y="449"/>
                    <a:pt x="989" y="448"/>
                    <a:pt x="985" y="448"/>
                  </a:cubicBezTo>
                  <a:cubicBezTo>
                    <a:pt x="961" y="448"/>
                    <a:pt x="925" y="455"/>
                    <a:pt x="891" y="488"/>
                  </a:cubicBezTo>
                  <a:cubicBezTo>
                    <a:pt x="821" y="559"/>
                    <a:pt x="792" y="713"/>
                    <a:pt x="789" y="846"/>
                  </a:cubicBezTo>
                  <a:cubicBezTo>
                    <a:pt x="648" y="937"/>
                    <a:pt x="494" y="993"/>
                    <a:pt x="378" y="993"/>
                  </a:cubicBezTo>
                  <a:cubicBezTo>
                    <a:pt x="264" y="993"/>
                    <a:pt x="197" y="944"/>
                    <a:pt x="171" y="838"/>
                  </a:cubicBezTo>
                  <a:cubicBezTo>
                    <a:pt x="143" y="726"/>
                    <a:pt x="157" y="627"/>
                    <a:pt x="215" y="536"/>
                  </a:cubicBezTo>
                  <a:cubicBezTo>
                    <a:pt x="390" y="258"/>
                    <a:pt x="895" y="153"/>
                    <a:pt x="897" y="153"/>
                  </a:cubicBezTo>
                  <a:cubicBezTo>
                    <a:pt x="934" y="147"/>
                    <a:pt x="969" y="144"/>
                    <a:pt x="1002" y="144"/>
                  </a:cubicBezTo>
                  <a:close/>
                  <a:moveTo>
                    <a:pt x="1003" y="0"/>
                  </a:moveTo>
                  <a:cubicBezTo>
                    <a:pt x="966" y="0"/>
                    <a:pt x="922" y="4"/>
                    <a:pt x="876" y="11"/>
                  </a:cubicBezTo>
                  <a:cubicBezTo>
                    <a:pt x="850" y="17"/>
                    <a:pt x="306" y="129"/>
                    <a:pt x="98" y="456"/>
                  </a:cubicBezTo>
                  <a:cubicBezTo>
                    <a:pt x="20" y="581"/>
                    <a:pt x="0" y="720"/>
                    <a:pt x="38" y="867"/>
                  </a:cubicBezTo>
                  <a:cubicBezTo>
                    <a:pt x="82" y="1036"/>
                    <a:pt x="202" y="1128"/>
                    <a:pt x="379" y="1128"/>
                  </a:cubicBezTo>
                  <a:cubicBezTo>
                    <a:pt x="503" y="1128"/>
                    <a:pt x="651" y="1083"/>
                    <a:pt x="796" y="1002"/>
                  </a:cubicBezTo>
                  <a:cubicBezTo>
                    <a:pt x="821" y="1246"/>
                    <a:pt x="930" y="1483"/>
                    <a:pt x="1169" y="1520"/>
                  </a:cubicBezTo>
                  <a:cubicBezTo>
                    <a:pt x="1182" y="1521"/>
                    <a:pt x="1193" y="1522"/>
                    <a:pt x="1205" y="1522"/>
                  </a:cubicBezTo>
                  <a:cubicBezTo>
                    <a:pt x="1280" y="1522"/>
                    <a:pt x="1388" y="1487"/>
                    <a:pt x="1483" y="1325"/>
                  </a:cubicBezTo>
                  <a:cubicBezTo>
                    <a:pt x="1631" y="1066"/>
                    <a:pt x="1673" y="587"/>
                    <a:pt x="1497" y="284"/>
                  </a:cubicBezTo>
                  <a:cubicBezTo>
                    <a:pt x="1389" y="98"/>
                    <a:pt x="1219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746;p73"/>
            <p:cNvSpPr/>
            <p:nvPr/>
          </p:nvSpPr>
          <p:spPr>
            <a:xfrm>
              <a:off x="4305014" y="2322423"/>
              <a:ext cx="39183" cy="29422"/>
            </a:xfrm>
            <a:custGeom>
              <a:avLst/>
              <a:gdLst/>
              <a:ahLst/>
              <a:cxnLst/>
              <a:rect l="l" t="t" r="r" b="b"/>
              <a:pathLst>
                <a:path w="1658" h="1245" extrusionOk="0">
                  <a:moveTo>
                    <a:pt x="698" y="0"/>
                  </a:moveTo>
                  <a:cubicBezTo>
                    <a:pt x="455" y="0"/>
                    <a:pt x="250" y="131"/>
                    <a:pt x="250" y="131"/>
                  </a:cubicBezTo>
                  <a:cubicBezTo>
                    <a:pt x="103" y="201"/>
                    <a:pt x="0" y="616"/>
                    <a:pt x="299" y="984"/>
                  </a:cubicBezTo>
                  <a:cubicBezTo>
                    <a:pt x="451" y="1171"/>
                    <a:pt x="664" y="1244"/>
                    <a:pt x="872" y="1244"/>
                  </a:cubicBezTo>
                  <a:cubicBezTo>
                    <a:pt x="1071" y="1244"/>
                    <a:pt x="1264" y="1177"/>
                    <a:pt x="1393" y="1078"/>
                  </a:cubicBezTo>
                  <a:cubicBezTo>
                    <a:pt x="1657" y="875"/>
                    <a:pt x="1426" y="420"/>
                    <a:pt x="1068" y="130"/>
                  </a:cubicBezTo>
                  <a:cubicBezTo>
                    <a:pt x="949" y="33"/>
                    <a:pt x="819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747;p73"/>
            <p:cNvSpPr/>
            <p:nvPr/>
          </p:nvSpPr>
          <p:spPr>
            <a:xfrm>
              <a:off x="4309623" y="2322447"/>
              <a:ext cx="12147" cy="19591"/>
            </a:xfrm>
            <a:custGeom>
              <a:avLst/>
              <a:gdLst/>
              <a:ahLst/>
              <a:cxnLst/>
              <a:rect l="l" t="t" r="r" b="b"/>
              <a:pathLst>
                <a:path w="514" h="829" extrusionOk="0">
                  <a:moveTo>
                    <a:pt x="514" y="1"/>
                  </a:moveTo>
                  <a:lnTo>
                    <a:pt x="0" y="829"/>
                  </a:lnTo>
                  <a:cubicBezTo>
                    <a:pt x="136" y="758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748;p73"/>
            <p:cNvSpPr/>
            <p:nvPr/>
          </p:nvSpPr>
          <p:spPr>
            <a:xfrm>
              <a:off x="4307803" y="2320769"/>
              <a:ext cx="15905" cy="22924"/>
            </a:xfrm>
            <a:custGeom>
              <a:avLst/>
              <a:gdLst/>
              <a:ahLst/>
              <a:cxnLst/>
              <a:rect l="l" t="t" r="r" b="b"/>
              <a:pathLst>
                <a:path w="673" h="970" extrusionOk="0">
                  <a:moveTo>
                    <a:pt x="593" y="0"/>
                  </a:moveTo>
                  <a:cubicBezTo>
                    <a:pt x="567" y="0"/>
                    <a:pt x="542" y="15"/>
                    <a:pt x="529" y="40"/>
                  </a:cubicBezTo>
                  <a:cubicBezTo>
                    <a:pt x="354" y="393"/>
                    <a:pt x="119" y="801"/>
                    <a:pt x="48" y="838"/>
                  </a:cubicBezTo>
                  <a:cubicBezTo>
                    <a:pt x="13" y="855"/>
                    <a:pt x="0" y="897"/>
                    <a:pt x="17" y="932"/>
                  </a:cubicBezTo>
                  <a:cubicBezTo>
                    <a:pt x="30" y="954"/>
                    <a:pt x="55" y="970"/>
                    <a:pt x="79" y="970"/>
                  </a:cubicBezTo>
                  <a:cubicBezTo>
                    <a:pt x="90" y="970"/>
                    <a:pt x="100" y="966"/>
                    <a:pt x="111" y="960"/>
                  </a:cubicBezTo>
                  <a:cubicBezTo>
                    <a:pt x="255" y="884"/>
                    <a:pt x="563" y="284"/>
                    <a:pt x="654" y="101"/>
                  </a:cubicBezTo>
                  <a:cubicBezTo>
                    <a:pt x="672" y="68"/>
                    <a:pt x="658" y="26"/>
                    <a:pt x="623" y="7"/>
                  </a:cubicBezTo>
                  <a:cubicBezTo>
                    <a:pt x="613" y="3"/>
                    <a:pt x="60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749;p73"/>
            <p:cNvSpPr/>
            <p:nvPr/>
          </p:nvSpPr>
          <p:spPr>
            <a:xfrm>
              <a:off x="4315649" y="2326370"/>
              <a:ext cx="15172" cy="22711"/>
            </a:xfrm>
            <a:custGeom>
              <a:avLst/>
              <a:gdLst/>
              <a:ahLst/>
              <a:cxnLst/>
              <a:rect l="l" t="t" r="r" b="b"/>
              <a:pathLst>
                <a:path w="642" h="961" extrusionOk="0">
                  <a:moveTo>
                    <a:pt x="642" y="0"/>
                  </a:moveTo>
                  <a:lnTo>
                    <a:pt x="1" y="960"/>
                  </a:lnTo>
                  <a:cubicBezTo>
                    <a:pt x="175" y="870"/>
                    <a:pt x="642" y="1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750;p73"/>
            <p:cNvSpPr/>
            <p:nvPr/>
          </p:nvSpPr>
          <p:spPr>
            <a:xfrm>
              <a:off x="4313758" y="2324692"/>
              <a:ext cx="18953" cy="25996"/>
            </a:xfrm>
            <a:custGeom>
              <a:avLst/>
              <a:gdLst/>
              <a:ahLst/>
              <a:cxnLst/>
              <a:rect l="l" t="t" r="r" b="b"/>
              <a:pathLst>
                <a:path w="802" h="1100" extrusionOk="0">
                  <a:moveTo>
                    <a:pt x="722" y="0"/>
                  </a:moveTo>
                  <a:cubicBezTo>
                    <a:pt x="697" y="0"/>
                    <a:pt x="672" y="14"/>
                    <a:pt x="660" y="36"/>
                  </a:cubicBezTo>
                  <a:cubicBezTo>
                    <a:pt x="469" y="390"/>
                    <a:pt x="155" y="912"/>
                    <a:pt x="48" y="967"/>
                  </a:cubicBezTo>
                  <a:cubicBezTo>
                    <a:pt x="15" y="983"/>
                    <a:pt x="1" y="1025"/>
                    <a:pt x="17" y="1061"/>
                  </a:cubicBezTo>
                  <a:cubicBezTo>
                    <a:pt x="30" y="1086"/>
                    <a:pt x="55" y="1100"/>
                    <a:pt x="79" y="1100"/>
                  </a:cubicBezTo>
                  <a:cubicBezTo>
                    <a:pt x="90" y="1100"/>
                    <a:pt x="100" y="1098"/>
                    <a:pt x="113" y="1093"/>
                  </a:cubicBezTo>
                  <a:cubicBezTo>
                    <a:pt x="297" y="997"/>
                    <a:pt x="704" y="252"/>
                    <a:pt x="782" y="104"/>
                  </a:cubicBezTo>
                  <a:cubicBezTo>
                    <a:pt x="802" y="70"/>
                    <a:pt x="788" y="27"/>
                    <a:pt x="754" y="8"/>
                  </a:cubicBezTo>
                  <a:cubicBezTo>
                    <a:pt x="744" y="3"/>
                    <a:pt x="733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751;p73"/>
            <p:cNvSpPr/>
            <p:nvPr/>
          </p:nvSpPr>
          <p:spPr>
            <a:xfrm>
              <a:off x="4279468" y="2297657"/>
              <a:ext cx="12147" cy="19450"/>
            </a:xfrm>
            <a:custGeom>
              <a:avLst/>
              <a:gdLst/>
              <a:ahLst/>
              <a:cxnLst/>
              <a:rect l="l" t="t" r="r" b="b"/>
              <a:pathLst>
                <a:path w="514" h="823" extrusionOk="0">
                  <a:moveTo>
                    <a:pt x="66" y="0"/>
                  </a:moveTo>
                  <a:lnTo>
                    <a:pt x="66" y="0"/>
                  </a:lnTo>
                  <a:cubicBezTo>
                    <a:pt x="1" y="590"/>
                    <a:pt x="513" y="823"/>
                    <a:pt x="513" y="82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752;p73"/>
            <p:cNvSpPr/>
            <p:nvPr/>
          </p:nvSpPr>
          <p:spPr>
            <a:xfrm>
              <a:off x="4277719" y="2296003"/>
              <a:ext cx="15787" cy="22734"/>
            </a:xfrm>
            <a:custGeom>
              <a:avLst/>
              <a:gdLst/>
              <a:ahLst/>
              <a:cxnLst/>
              <a:rect l="l" t="t" r="r" b="b"/>
              <a:pathLst>
                <a:path w="668" h="962" extrusionOk="0">
                  <a:moveTo>
                    <a:pt x="142" y="0"/>
                  </a:moveTo>
                  <a:cubicBezTo>
                    <a:pt x="107" y="0"/>
                    <a:pt x="75" y="25"/>
                    <a:pt x="71" y="62"/>
                  </a:cubicBezTo>
                  <a:cubicBezTo>
                    <a:pt x="1" y="693"/>
                    <a:pt x="553" y="953"/>
                    <a:pt x="559" y="954"/>
                  </a:cubicBezTo>
                  <a:cubicBezTo>
                    <a:pt x="567" y="960"/>
                    <a:pt x="576" y="961"/>
                    <a:pt x="587" y="961"/>
                  </a:cubicBezTo>
                  <a:cubicBezTo>
                    <a:pt x="614" y="961"/>
                    <a:pt x="638" y="947"/>
                    <a:pt x="652" y="921"/>
                  </a:cubicBezTo>
                  <a:cubicBezTo>
                    <a:pt x="667" y="886"/>
                    <a:pt x="652" y="843"/>
                    <a:pt x="617" y="828"/>
                  </a:cubicBezTo>
                  <a:cubicBezTo>
                    <a:pt x="611" y="827"/>
                    <a:pt x="151" y="611"/>
                    <a:pt x="210" y="77"/>
                  </a:cubicBezTo>
                  <a:cubicBezTo>
                    <a:pt x="215" y="38"/>
                    <a:pt x="187" y="3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753;p73"/>
            <p:cNvSpPr/>
            <p:nvPr/>
          </p:nvSpPr>
          <p:spPr>
            <a:xfrm>
              <a:off x="4323778" y="2333790"/>
              <a:ext cx="11958" cy="17937"/>
            </a:xfrm>
            <a:custGeom>
              <a:avLst/>
              <a:gdLst/>
              <a:ahLst/>
              <a:cxnLst/>
              <a:rect l="l" t="t" r="r" b="b"/>
              <a:pathLst>
                <a:path w="506" h="759" extrusionOk="0">
                  <a:moveTo>
                    <a:pt x="505" y="1"/>
                  </a:moveTo>
                  <a:lnTo>
                    <a:pt x="0" y="758"/>
                  </a:lnTo>
                  <a:cubicBezTo>
                    <a:pt x="215" y="661"/>
                    <a:pt x="505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754;p73"/>
            <p:cNvSpPr/>
            <p:nvPr/>
          </p:nvSpPr>
          <p:spPr>
            <a:xfrm>
              <a:off x="4321911" y="2332160"/>
              <a:ext cx="15716" cy="21222"/>
            </a:xfrm>
            <a:custGeom>
              <a:avLst/>
              <a:gdLst/>
              <a:ahLst/>
              <a:cxnLst/>
              <a:rect l="l" t="t" r="r" b="b"/>
              <a:pathLst>
                <a:path w="665" h="898" extrusionOk="0">
                  <a:moveTo>
                    <a:pt x="584" y="1"/>
                  </a:moveTo>
                  <a:cubicBezTo>
                    <a:pt x="558" y="1"/>
                    <a:pt x="534" y="16"/>
                    <a:pt x="521" y="42"/>
                  </a:cubicBezTo>
                  <a:cubicBezTo>
                    <a:pt x="413" y="289"/>
                    <a:pt x="190" y="702"/>
                    <a:pt x="51" y="764"/>
                  </a:cubicBezTo>
                  <a:cubicBezTo>
                    <a:pt x="16" y="778"/>
                    <a:pt x="1" y="820"/>
                    <a:pt x="16" y="855"/>
                  </a:cubicBezTo>
                  <a:cubicBezTo>
                    <a:pt x="27" y="882"/>
                    <a:pt x="54" y="897"/>
                    <a:pt x="79" y="897"/>
                  </a:cubicBezTo>
                  <a:cubicBezTo>
                    <a:pt x="89" y="897"/>
                    <a:pt x="99" y="896"/>
                    <a:pt x="106" y="890"/>
                  </a:cubicBezTo>
                  <a:cubicBezTo>
                    <a:pt x="339" y="787"/>
                    <a:pt x="617" y="168"/>
                    <a:pt x="648" y="98"/>
                  </a:cubicBezTo>
                  <a:cubicBezTo>
                    <a:pt x="664" y="63"/>
                    <a:pt x="648" y="22"/>
                    <a:pt x="612" y="7"/>
                  </a:cubicBezTo>
                  <a:cubicBezTo>
                    <a:pt x="603" y="2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755;p73"/>
            <p:cNvSpPr/>
            <p:nvPr/>
          </p:nvSpPr>
          <p:spPr>
            <a:xfrm>
              <a:off x="4267817" y="2316988"/>
              <a:ext cx="22734" cy="3923"/>
            </a:xfrm>
            <a:custGeom>
              <a:avLst/>
              <a:gdLst/>
              <a:ahLst/>
              <a:cxnLst/>
              <a:rect l="l" t="t" r="r" b="b"/>
              <a:pathLst>
                <a:path w="962" h="166" extrusionOk="0">
                  <a:moveTo>
                    <a:pt x="452" y="1"/>
                  </a:moveTo>
                  <a:cubicBezTo>
                    <a:pt x="167" y="1"/>
                    <a:pt x="0" y="166"/>
                    <a:pt x="0" y="166"/>
                  </a:cubicBezTo>
                  <a:lnTo>
                    <a:pt x="961" y="166"/>
                  </a:lnTo>
                  <a:cubicBezTo>
                    <a:pt x="766" y="42"/>
                    <a:pt x="594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756;p73"/>
            <p:cNvSpPr/>
            <p:nvPr/>
          </p:nvSpPr>
          <p:spPr>
            <a:xfrm>
              <a:off x="4266021" y="2315357"/>
              <a:ext cx="26374" cy="7208"/>
            </a:xfrm>
            <a:custGeom>
              <a:avLst/>
              <a:gdLst/>
              <a:ahLst/>
              <a:cxnLst/>
              <a:rect l="l" t="t" r="r" b="b"/>
              <a:pathLst>
                <a:path w="1116" h="305" extrusionOk="0">
                  <a:moveTo>
                    <a:pt x="531" y="0"/>
                  </a:moveTo>
                  <a:cubicBezTo>
                    <a:pt x="219" y="0"/>
                    <a:pt x="29" y="183"/>
                    <a:pt x="27" y="184"/>
                  </a:cubicBezTo>
                  <a:cubicBezTo>
                    <a:pt x="0" y="211"/>
                    <a:pt x="0" y="255"/>
                    <a:pt x="27" y="283"/>
                  </a:cubicBezTo>
                  <a:cubicBezTo>
                    <a:pt x="38" y="297"/>
                    <a:pt x="58" y="304"/>
                    <a:pt x="76" y="304"/>
                  </a:cubicBezTo>
                  <a:cubicBezTo>
                    <a:pt x="93" y="304"/>
                    <a:pt x="111" y="297"/>
                    <a:pt x="122" y="284"/>
                  </a:cubicBezTo>
                  <a:cubicBezTo>
                    <a:pt x="125" y="282"/>
                    <a:pt x="275" y="141"/>
                    <a:pt x="527" y="141"/>
                  </a:cubicBezTo>
                  <a:cubicBezTo>
                    <a:pt x="658" y="141"/>
                    <a:pt x="817" y="179"/>
                    <a:pt x="998" y="294"/>
                  </a:cubicBezTo>
                  <a:cubicBezTo>
                    <a:pt x="1009" y="301"/>
                    <a:pt x="1022" y="305"/>
                    <a:pt x="1035" y="305"/>
                  </a:cubicBezTo>
                  <a:cubicBezTo>
                    <a:pt x="1058" y="305"/>
                    <a:pt x="1081" y="294"/>
                    <a:pt x="1095" y="273"/>
                  </a:cubicBezTo>
                  <a:cubicBezTo>
                    <a:pt x="1116" y="239"/>
                    <a:pt x="1106" y="197"/>
                    <a:pt x="1074" y="176"/>
                  </a:cubicBezTo>
                  <a:cubicBezTo>
                    <a:pt x="868" y="45"/>
                    <a:pt x="685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757;p73"/>
            <p:cNvSpPr/>
            <p:nvPr/>
          </p:nvSpPr>
          <p:spPr>
            <a:xfrm>
              <a:off x="4815399" y="1580041"/>
              <a:ext cx="43318" cy="33416"/>
            </a:xfrm>
            <a:custGeom>
              <a:avLst/>
              <a:gdLst/>
              <a:ahLst/>
              <a:cxnLst/>
              <a:rect l="l" t="t" r="r" b="b"/>
              <a:pathLst>
                <a:path w="1833" h="1414" extrusionOk="0">
                  <a:moveTo>
                    <a:pt x="908" y="0"/>
                  </a:moveTo>
                  <a:cubicBezTo>
                    <a:pt x="893" y="0"/>
                    <a:pt x="885" y="0"/>
                    <a:pt x="885" y="0"/>
                  </a:cubicBezTo>
                  <a:cubicBezTo>
                    <a:pt x="0" y="67"/>
                    <a:pt x="455" y="1413"/>
                    <a:pt x="850" y="1413"/>
                  </a:cubicBezTo>
                  <a:cubicBezTo>
                    <a:pt x="871" y="1413"/>
                    <a:pt x="893" y="1409"/>
                    <a:pt x="914" y="1401"/>
                  </a:cubicBezTo>
                  <a:cubicBezTo>
                    <a:pt x="1134" y="1311"/>
                    <a:pt x="1152" y="1012"/>
                    <a:pt x="1096" y="772"/>
                  </a:cubicBezTo>
                  <a:lnTo>
                    <a:pt x="1096" y="772"/>
                  </a:lnTo>
                  <a:cubicBezTo>
                    <a:pt x="1214" y="819"/>
                    <a:pt x="1352" y="851"/>
                    <a:pt x="1476" y="851"/>
                  </a:cubicBezTo>
                  <a:cubicBezTo>
                    <a:pt x="1664" y="851"/>
                    <a:pt x="1819" y="777"/>
                    <a:pt x="1823" y="571"/>
                  </a:cubicBezTo>
                  <a:cubicBezTo>
                    <a:pt x="1832" y="26"/>
                    <a:pt x="1053" y="0"/>
                    <a:pt x="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758;p73"/>
            <p:cNvSpPr/>
            <p:nvPr/>
          </p:nvSpPr>
          <p:spPr>
            <a:xfrm>
              <a:off x="4822276" y="1578387"/>
              <a:ext cx="37883" cy="36725"/>
            </a:xfrm>
            <a:custGeom>
              <a:avLst/>
              <a:gdLst/>
              <a:ahLst/>
              <a:cxnLst/>
              <a:rect l="l" t="t" r="r" b="b"/>
              <a:pathLst>
                <a:path w="1603" h="1554" extrusionOk="0">
                  <a:moveTo>
                    <a:pt x="603" y="583"/>
                  </a:moveTo>
                  <a:cubicBezTo>
                    <a:pt x="620" y="588"/>
                    <a:pt x="652" y="629"/>
                    <a:pt x="688" y="706"/>
                  </a:cubicBezTo>
                  <a:cubicBezTo>
                    <a:pt x="617" y="663"/>
                    <a:pt x="587" y="623"/>
                    <a:pt x="587" y="606"/>
                  </a:cubicBezTo>
                  <a:cubicBezTo>
                    <a:pt x="587" y="604"/>
                    <a:pt x="594" y="594"/>
                    <a:pt x="603" y="583"/>
                  </a:cubicBezTo>
                  <a:close/>
                  <a:moveTo>
                    <a:pt x="617" y="141"/>
                  </a:moveTo>
                  <a:cubicBezTo>
                    <a:pt x="704" y="141"/>
                    <a:pt x="1148" y="152"/>
                    <a:pt x="1353" y="362"/>
                  </a:cubicBezTo>
                  <a:cubicBezTo>
                    <a:pt x="1427" y="438"/>
                    <a:pt x="1462" y="529"/>
                    <a:pt x="1459" y="641"/>
                  </a:cubicBezTo>
                  <a:cubicBezTo>
                    <a:pt x="1459" y="692"/>
                    <a:pt x="1456" y="852"/>
                    <a:pt x="1183" y="852"/>
                  </a:cubicBezTo>
                  <a:cubicBezTo>
                    <a:pt x="1086" y="852"/>
                    <a:pt x="972" y="828"/>
                    <a:pt x="863" y="790"/>
                  </a:cubicBezTo>
                  <a:cubicBezTo>
                    <a:pt x="818" y="622"/>
                    <a:pt x="728" y="442"/>
                    <a:pt x="608" y="442"/>
                  </a:cubicBezTo>
                  <a:cubicBezTo>
                    <a:pt x="588" y="442"/>
                    <a:pt x="571" y="448"/>
                    <a:pt x="553" y="456"/>
                  </a:cubicBezTo>
                  <a:cubicBezTo>
                    <a:pt x="456" y="508"/>
                    <a:pt x="445" y="576"/>
                    <a:pt x="446" y="613"/>
                  </a:cubicBezTo>
                  <a:cubicBezTo>
                    <a:pt x="453" y="748"/>
                    <a:pt x="636" y="846"/>
                    <a:pt x="744" y="894"/>
                  </a:cubicBezTo>
                  <a:cubicBezTo>
                    <a:pt x="784" y="1095"/>
                    <a:pt x="768" y="1337"/>
                    <a:pt x="596" y="1408"/>
                  </a:cubicBezTo>
                  <a:cubicBezTo>
                    <a:pt x="584" y="1412"/>
                    <a:pt x="572" y="1415"/>
                    <a:pt x="558" y="1415"/>
                  </a:cubicBezTo>
                  <a:cubicBezTo>
                    <a:pt x="395" y="1415"/>
                    <a:pt x="167" y="1051"/>
                    <a:pt x="154" y="679"/>
                  </a:cubicBezTo>
                  <a:cubicBezTo>
                    <a:pt x="147" y="490"/>
                    <a:pt x="195" y="171"/>
                    <a:pt x="595" y="141"/>
                  </a:cubicBezTo>
                  <a:close/>
                  <a:moveTo>
                    <a:pt x="587" y="0"/>
                  </a:moveTo>
                  <a:cubicBezTo>
                    <a:pt x="215" y="28"/>
                    <a:pt x="0" y="284"/>
                    <a:pt x="14" y="684"/>
                  </a:cubicBezTo>
                  <a:cubicBezTo>
                    <a:pt x="28" y="1078"/>
                    <a:pt x="276" y="1553"/>
                    <a:pt x="558" y="1553"/>
                  </a:cubicBezTo>
                  <a:cubicBezTo>
                    <a:pt x="589" y="1553"/>
                    <a:pt x="620" y="1548"/>
                    <a:pt x="648" y="1535"/>
                  </a:cubicBezTo>
                  <a:cubicBezTo>
                    <a:pt x="873" y="1444"/>
                    <a:pt x="923" y="1189"/>
                    <a:pt x="894" y="946"/>
                  </a:cubicBezTo>
                  <a:lnTo>
                    <a:pt x="894" y="946"/>
                  </a:lnTo>
                  <a:cubicBezTo>
                    <a:pt x="993" y="974"/>
                    <a:pt x="1093" y="989"/>
                    <a:pt x="1183" y="989"/>
                  </a:cubicBezTo>
                  <a:cubicBezTo>
                    <a:pt x="1444" y="989"/>
                    <a:pt x="1597" y="863"/>
                    <a:pt x="1600" y="643"/>
                  </a:cubicBezTo>
                  <a:cubicBezTo>
                    <a:pt x="1602" y="494"/>
                    <a:pt x="1553" y="365"/>
                    <a:pt x="1452" y="264"/>
                  </a:cubicBezTo>
                  <a:cubicBezTo>
                    <a:pt x="1212" y="20"/>
                    <a:pt x="751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759;p73"/>
            <p:cNvSpPr/>
            <p:nvPr/>
          </p:nvSpPr>
          <p:spPr>
            <a:xfrm>
              <a:off x="4796919" y="1541261"/>
              <a:ext cx="44264" cy="33700"/>
            </a:xfrm>
            <a:custGeom>
              <a:avLst/>
              <a:gdLst/>
              <a:ahLst/>
              <a:cxnLst/>
              <a:rect l="l" t="t" r="r" b="b"/>
              <a:pathLst>
                <a:path w="1873" h="1426" extrusionOk="0">
                  <a:moveTo>
                    <a:pt x="1199" y="1"/>
                  </a:moveTo>
                  <a:cubicBezTo>
                    <a:pt x="954" y="1"/>
                    <a:pt x="857" y="350"/>
                    <a:pt x="865" y="634"/>
                  </a:cubicBezTo>
                  <a:lnTo>
                    <a:pt x="865" y="634"/>
                  </a:lnTo>
                  <a:cubicBezTo>
                    <a:pt x="741" y="552"/>
                    <a:pt x="589" y="489"/>
                    <a:pt x="452" y="489"/>
                  </a:cubicBezTo>
                  <a:cubicBezTo>
                    <a:pt x="360" y="489"/>
                    <a:pt x="276" y="517"/>
                    <a:pt x="212" y="588"/>
                  </a:cubicBezTo>
                  <a:cubicBezTo>
                    <a:pt x="0" y="821"/>
                    <a:pt x="571" y="1425"/>
                    <a:pt x="1050" y="1425"/>
                  </a:cubicBezTo>
                  <a:cubicBezTo>
                    <a:pt x="1236" y="1425"/>
                    <a:pt x="1407" y="1335"/>
                    <a:pt x="1515" y="1097"/>
                  </a:cubicBezTo>
                  <a:cubicBezTo>
                    <a:pt x="1515" y="1097"/>
                    <a:pt x="1873" y="216"/>
                    <a:pt x="1303" y="20"/>
                  </a:cubicBezTo>
                  <a:cubicBezTo>
                    <a:pt x="1266" y="7"/>
                    <a:pt x="123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760;p73"/>
            <p:cNvSpPr/>
            <p:nvPr/>
          </p:nvSpPr>
          <p:spPr>
            <a:xfrm>
              <a:off x="4798691" y="1539654"/>
              <a:ext cx="40672" cy="36938"/>
            </a:xfrm>
            <a:custGeom>
              <a:avLst/>
              <a:gdLst/>
              <a:ahLst/>
              <a:cxnLst/>
              <a:rect l="l" t="t" r="r" b="b"/>
              <a:pathLst>
                <a:path w="1721" h="1563" extrusionOk="0">
                  <a:moveTo>
                    <a:pt x="876" y="858"/>
                  </a:moveTo>
                  <a:cubicBezTo>
                    <a:pt x="939" y="915"/>
                    <a:pt x="966" y="959"/>
                    <a:pt x="969" y="969"/>
                  </a:cubicBezTo>
                  <a:cubicBezTo>
                    <a:pt x="950" y="986"/>
                    <a:pt x="939" y="990"/>
                    <a:pt x="935" y="990"/>
                  </a:cubicBezTo>
                  <a:cubicBezTo>
                    <a:pt x="925" y="990"/>
                    <a:pt x="896" y="948"/>
                    <a:pt x="876" y="858"/>
                  </a:cubicBezTo>
                  <a:close/>
                  <a:moveTo>
                    <a:pt x="1122" y="137"/>
                  </a:moveTo>
                  <a:cubicBezTo>
                    <a:pt x="1147" y="137"/>
                    <a:pt x="1173" y="142"/>
                    <a:pt x="1202" y="152"/>
                  </a:cubicBezTo>
                  <a:cubicBezTo>
                    <a:pt x="1311" y="190"/>
                    <a:pt x="1384" y="256"/>
                    <a:pt x="1430" y="354"/>
                  </a:cubicBezTo>
                  <a:cubicBezTo>
                    <a:pt x="1565" y="653"/>
                    <a:pt x="1374" y="1133"/>
                    <a:pt x="1374" y="1134"/>
                  </a:cubicBezTo>
                  <a:cubicBezTo>
                    <a:pt x="1289" y="1326"/>
                    <a:pt x="1152" y="1422"/>
                    <a:pt x="973" y="1422"/>
                  </a:cubicBezTo>
                  <a:cubicBezTo>
                    <a:pt x="661" y="1422"/>
                    <a:pt x="295" y="1138"/>
                    <a:pt x="187" y="893"/>
                  </a:cubicBezTo>
                  <a:cubicBezTo>
                    <a:pt x="162" y="833"/>
                    <a:pt x="141" y="753"/>
                    <a:pt x="187" y="702"/>
                  </a:cubicBezTo>
                  <a:cubicBezTo>
                    <a:pt x="233" y="650"/>
                    <a:pt x="295" y="626"/>
                    <a:pt x="377" y="626"/>
                  </a:cubicBezTo>
                  <a:cubicBezTo>
                    <a:pt x="478" y="626"/>
                    <a:pt x="601" y="667"/>
                    <a:pt x="716" y="740"/>
                  </a:cubicBezTo>
                  <a:cubicBezTo>
                    <a:pt x="729" y="980"/>
                    <a:pt x="812" y="1127"/>
                    <a:pt x="932" y="1127"/>
                  </a:cubicBezTo>
                  <a:cubicBezTo>
                    <a:pt x="976" y="1127"/>
                    <a:pt x="1018" y="1109"/>
                    <a:pt x="1060" y="1070"/>
                  </a:cubicBezTo>
                  <a:cubicBezTo>
                    <a:pt x="1088" y="1043"/>
                    <a:pt x="1102" y="1007"/>
                    <a:pt x="1099" y="966"/>
                  </a:cubicBezTo>
                  <a:cubicBezTo>
                    <a:pt x="1092" y="863"/>
                    <a:pt x="973" y="746"/>
                    <a:pt x="855" y="663"/>
                  </a:cubicBezTo>
                  <a:cubicBezTo>
                    <a:pt x="856" y="462"/>
                    <a:pt x="910" y="281"/>
                    <a:pt x="994" y="194"/>
                  </a:cubicBezTo>
                  <a:cubicBezTo>
                    <a:pt x="1032" y="156"/>
                    <a:pt x="1074" y="137"/>
                    <a:pt x="1122" y="137"/>
                  </a:cubicBezTo>
                  <a:close/>
                  <a:moveTo>
                    <a:pt x="1124" y="0"/>
                  </a:moveTo>
                  <a:cubicBezTo>
                    <a:pt x="1038" y="0"/>
                    <a:pt x="960" y="34"/>
                    <a:pt x="897" y="99"/>
                  </a:cubicBezTo>
                  <a:cubicBezTo>
                    <a:pt x="785" y="212"/>
                    <a:pt x="734" y="405"/>
                    <a:pt x="722" y="580"/>
                  </a:cubicBezTo>
                  <a:cubicBezTo>
                    <a:pt x="628" y="534"/>
                    <a:pt x="504" y="486"/>
                    <a:pt x="377" y="486"/>
                  </a:cubicBezTo>
                  <a:cubicBezTo>
                    <a:pt x="259" y="486"/>
                    <a:pt x="156" y="528"/>
                    <a:pt x="85" y="608"/>
                  </a:cubicBezTo>
                  <a:cubicBezTo>
                    <a:pt x="9" y="691"/>
                    <a:pt x="1" y="812"/>
                    <a:pt x="62" y="949"/>
                  </a:cubicBezTo>
                  <a:cubicBezTo>
                    <a:pt x="190" y="1238"/>
                    <a:pt x="608" y="1562"/>
                    <a:pt x="976" y="1562"/>
                  </a:cubicBezTo>
                  <a:cubicBezTo>
                    <a:pt x="1141" y="1562"/>
                    <a:pt x="1364" y="1499"/>
                    <a:pt x="1506" y="1193"/>
                  </a:cubicBezTo>
                  <a:cubicBezTo>
                    <a:pt x="1514" y="1172"/>
                    <a:pt x="1721" y="654"/>
                    <a:pt x="1559" y="299"/>
                  </a:cubicBezTo>
                  <a:cubicBezTo>
                    <a:pt x="1500" y="166"/>
                    <a:pt x="1395" y="74"/>
                    <a:pt x="1251" y="23"/>
                  </a:cubicBezTo>
                  <a:cubicBezTo>
                    <a:pt x="1207" y="8"/>
                    <a:pt x="1165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761;p73"/>
            <p:cNvSpPr/>
            <p:nvPr/>
          </p:nvSpPr>
          <p:spPr>
            <a:xfrm>
              <a:off x="4786261" y="1576189"/>
              <a:ext cx="34645" cy="28099"/>
            </a:xfrm>
            <a:custGeom>
              <a:avLst/>
              <a:gdLst/>
              <a:ahLst/>
              <a:cxnLst/>
              <a:rect l="l" t="t" r="r" b="b"/>
              <a:pathLst>
                <a:path w="1466" h="1189" extrusionOk="0">
                  <a:moveTo>
                    <a:pt x="798" y="0"/>
                  </a:moveTo>
                  <a:cubicBezTo>
                    <a:pt x="768" y="0"/>
                    <a:pt x="737" y="2"/>
                    <a:pt x="705" y="5"/>
                  </a:cubicBezTo>
                  <a:cubicBezTo>
                    <a:pt x="238" y="51"/>
                    <a:pt x="0" y="534"/>
                    <a:pt x="26" y="868"/>
                  </a:cubicBezTo>
                  <a:cubicBezTo>
                    <a:pt x="42" y="1090"/>
                    <a:pt x="272" y="1188"/>
                    <a:pt x="554" y="1188"/>
                  </a:cubicBezTo>
                  <a:cubicBezTo>
                    <a:pt x="695" y="1188"/>
                    <a:pt x="848" y="1164"/>
                    <a:pt x="995" y="1117"/>
                  </a:cubicBezTo>
                  <a:cubicBezTo>
                    <a:pt x="1434" y="980"/>
                    <a:pt x="1444" y="433"/>
                    <a:pt x="1444" y="433"/>
                  </a:cubicBezTo>
                  <a:cubicBezTo>
                    <a:pt x="1465" y="284"/>
                    <a:pt x="12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762;p73"/>
            <p:cNvSpPr/>
            <p:nvPr/>
          </p:nvSpPr>
          <p:spPr>
            <a:xfrm>
              <a:off x="4806939" y="1576331"/>
              <a:ext cx="10115" cy="20915"/>
            </a:xfrm>
            <a:custGeom>
              <a:avLst/>
              <a:gdLst/>
              <a:ahLst/>
              <a:cxnLst/>
              <a:rect l="l" t="t" r="r" b="b"/>
              <a:pathLst>
                <a:path w="428" h="88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53"/>
                    <a:pt x="427" y="884"/>
                    <a:pt x="427" y="88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763;p73"/>
            <p:cNvSpPr/>
            <p:nvPr/>
          </p:nvSpPr>
          <p:spPr>
            <a:xfrm>
              <a:off x="4805332" y="1574629"/>
              <a:ext cx="13612" cy="24223"/>
            </a:xfrm>
            <a:custGeom>
              <a:avLst/>
              <a:gdLst/>
              <a:ahLst/>
              <a:cxnLst/>
              <a:rect l="l" t="t" r="r" b="b"/>
              <a:pathLst>
                <a:path w="576" h="1025" extrusionOk="0">
                  <a:moveTo>
                    <a:pt x="86" y="1"/>
                  </a:moveTo>
                  <a:cubicBezTo>
                    <a:pt x="52" y="1"/>
                    <a:pt x="20" y="27"/>
                    <a:pt x="16" y="64"/>
                  </a:cubicBezTo>
                  <a:cubicBezTo>
                    <a:pt x="0" y="227"/>
                    <a:pt x="334" y="815"/>
                    <a:pt x="435" y="990"/>
                  </a:cubicBezTo>
                  <a:cubicBezTo>
                    <a:pt x="448" y="1012"/>
                    <a:pt x="470" y="1025"/>
                    <a:pt x="495" y="1025"/>
                  </a:cubicBezTo>
                  <a:cubicBezTo>
                    <a:pt x="505" y="1025"/>
                    <a:pt x="518" y="1022"/>
                    <a:pt x="532" y="1014"/>
                  </a:cubicBezTo>
                  <a:cubicBezTo>
                    <a:pt x="566" y="994"/>
                    <a:pt x="575" y="952"/>
                    <a:pt x="556" y="920"/>
                  </a:cubicBezTo>
                  <a:cubicBezTo>
                    <a:pt x="357" y="577"/>
                    <a:pt x="146" y="158"/>
                    <a:pt x="155" y="78"/>
                  </a:cubicBezTo>
                  <a:cubicBezTo>
                    <a:pt x="159" y="39"/>
                    <a:pt x="131" y="4"/>
                    <a:pt x="91" y="1"/>
                  </a:cubicBezTo>
                  <a:cubicBezTo>
                    <a:pt x="90" y="1"/>
                    <a:pt x="8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764;p73"/>
            <p:cNvSpPr/>
            <p:nvPr/>
          </p:nvSpPr>
          <p:spPr>
            <a:xfrm>
              <a:off x="4797675" y="1577465"/>
              <a:ext cx="11131" cy="25121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1" y="0"/>
                  </a:moveTo>
                  <a:cubicBezTo>
                    <a:pt x="0" y="194"/>
                    <a:pt x="470" y="1062"/>
                    <a:pt x="470" y="106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765;p73"/>
            <p:cNvSpPr/>
            <p:nvPr/>
          </p:nvSpPr>
          <p:spPr>
            <a:xfrm>
              <a:off x="4795974" y="1575811"/>
              <a:ext cx="14676" cy="28430"/>
            </a:xfrm>
            <a:custGeom>
              <a:avLst/>
              <a:gdLst/>
              <a:ahLst/>
              <a:cxnLst/>
              <a:rect l="l" t="t" r="r" b="b"/>
              <a:pathLst>
                <a:path w="621" h="1203" extrusionOk="0">
                  <a:moveTo>
                    <a:pt x="93" y="1"/>
                  </a:moveTo>
                  <a:cubicBezTo>
                    <a:pt x="60" y="1"/>
                    <a:pt x="26" y="26"/>
                    <a:pt x="23" y="63"/>
                  </a:cubicBezTo>
                  <a:cubicBezTo>
                    <a:pt x="1" y="268"/>
                    <a:pt x="399" y="1018"/>
                    <a:pt x="480" y="1166"/>
                  </a:cubicBezTo>
                  <a:cubicBezTo>
                    <a:pt x="493" y="1188"/>
                    <a:pt x="517" y="1202"/>
                    <a:pt x="542" y="1202"/>
                  </a:cubicBezTo>
                  <a:cubicBezTo>
                    <a:pt x="552" y="1202"/>
                    <a:pt x="565" y="1199"/>
                    <a:pt x="574" y="1195"/>
                  </a:cubicBezTo>
                  <a:cubicBezTo>
                    <a:pt x="608" y="1176"/>
                    <a:pt x="621" y="1133"/>
                    <a:pt x="602" y="1101"/>
                  </a:cubicBezTo>
                  <a:cubicBezTo>
                    <a:pt x="412" y="746"/>
                    <a:pt x="149" y="198"/>
                    <a:pt x="160" y="78"/>
                  </a:cubicBezTo>
                  <a:cubicBezTo>
                    <a:pt x="166" y="39"/>
                    <a:pt x="138" y="4"/>
                    <a:pt x="100" y="1"/>
                  </a:cubicBezTo>
                  <a:cubicBezTo>
                    <a:pt x="98" y="1"/>
                    <a:pt x="9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766;p73"/>
            <p:cNvSpPr/>
            <p:nvPr/>
          </p:nvSpPr>
          <p:spPr>
            <a:xfrm>
              <a:off x="4838086" y="1572266"/>
              <a:ext cx="22073" cy="4537"/>
            </a:xfrm>
            <a:custGeom>
              <a:avLst/>
              <a:gdLst/>
              <a:ahLst/>
              <a:cxnLst/>
              <a:rect l="l" t="t" r="r" b="b"/>
              <a:pathLst>
                <a:path w="934" h="192" extrusionOk="0">
                  <a:moveTo>
                    <a:pt x="422" y="0"/>
                  </a:moveTo>
                  <a:cubicBezTo>
                    <a:pt x="179" y="0"/>
                    <a:pt x="0" y="112"/>
                    <a:pt x="0" y="112"/>
                  </a:cubicBezTo>
                  <a:lnTo>
                    <a:pt x="933" y="192"/>
                  </a:lnTo>
                  <a:cubicBezTo>
                    <a:pt x="756" y="45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767;p73"/>
            <p:cNvSpPr/>
            <p:nvPr/>
          </p:nvSpPr>
          <p:spPr>
            <a:xfrm>
              <a:off x="4836196" y="1570612"/>
              <a:ext cx="25783" cy="7799"/>
            </a:xfrm>
            <a:custGeom>
              <a:avLst/>
              <a:gdLst/>
              <a:ahLst/>
              <a:cxnLst/>
              <a:rect l="l" t="t" r="r" b="b"/>
              <a:pathLst>
                <a:path w="1091" h="330" extrusionOk="0">
                  <a:moveTo>
                    <a:pt x="504" y="1"/>
                  </a:moveTo>
                  <a:cubicBezTo>
                    <a:pt x="241" y="1"/>
                    <a:pt x="46" y="121"/>
                    <a:pt x="42" y="123"/>
                  </a:cubicBezTo>
                  <a:cubicBezTo>
                    <a:pt x="12" y="144"/>
                    <a:pt x="0" y="186"/>
                    <a:pt x="21" y="220"/>
                  </a:cubicBezTo>
                  <a:cubicBezTo>
                    <a:pt x="35" y="240"/>
                    <a:pt x="58" y="252"/>
                    <a:pt x="81" y="252"/>
                  </a:cubicBezTo>
                  <a:cubicBezTo>
                    <a:pt x="94" y="252"/>
                    <a:pt x="106" y="248"/>
                    <a:pt x="118" y="241"/>
                  </a:cubicBezTo>
                  <a:cubicBezTo>
                    <a:pt x="121" y="239"/>
                    <a:pt x="283" y="139"/>
                    <a:pt x="503" y="139"/>
                  </a:cubicBezTo>
                  <a:cubicBezTo>
                    <a:pt x="644" y="139"/>
                    <a:pt x="808" y="180"/>
                    <a:pt x="968" y="314"/>
                  </a:cubicBezTo>
                  <a:cubicBezTo>
                    <a:pt x="981" y="325"/>
                    <a:pt x="996" y="329"/>
                    <a:pt x="1013" y="329"/>
                  </a:cubicBezTo>
                  <a:cubicBezTo>
                    <a:pt x="1032" y="329"/>
                    <a:pt x="1051" y="321"/>
                    <a:pt x="1065" y="305"/>
                  </a:cubicBezTo>
                  <a:cubicBezTo>
                    <a:pt x="1090" y="275"/>
                    <a:pt x="1086" y="231"/>
                    <a:pt x="1057" y="207"/>
                  </a:cubicBezTo>
                  <a:cubicBezTo>
                    <a:pt x="866" y="49"/>
                    <a:pt x="672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768;p73"/>
            <p:cNvSpPr/>
            <p:nvPr/>
          </p:nvSpPr>
          <p:spPr>
            <a:xfrm>
              <a:off x="4790538" y="1582783"/>
              <a:ext cx="9311" cy="19828"/>
            </a:xfrm>
            <a:custGeom>
              <a:avLst/>
              <a:gdLst/>
              <a:ahLst/>
              <a:cxnLst/>
              <a:rect l="l" t="t" r="r" b="b"/>
              <a:pathLst>
                <a:path w="394" h="839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232"/>
                    <a:pt x="393" y="838"/>
                    <a:pt x="393" y="838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769;p73"/>
            <p:cNvSpPr/>
            <p:nvPr/>
          </p:nvSpPr>
          <p:spPr>
            <a:xfrm>
              <a:off x="4788837" y="1581152"/>
              <a:ext cx="12974" cy="23113"/>
            </a:xfrm>
            <a:custGeom>
              <a:avLst/>
              <a:gdLst/>
              <a:ahLst/>
              <a:cxnLst/>
              <a:rect l="l" t="t" r="r" b="b"/>
              <a:pathLst>
                <a:path w="549" h="978" extrusionOk="0">
                  <a:moveTo>
                    <a:pt x="112" y="0"/>
                  </a:moveTo>
                  <a:cubicBezTo>
                    <a:pt x="79" y="0"/>
                    <a:pt x="49" y="24"/>
                    <a:pt x="43" y="59"/>
                  </a:cubicBezTo>
                  <a:cubicBezTo>
                    <a:pt x="1" y="310"/>
                    <a:pt x="366" y="882"/>
                    <a:pt x="408" y="947"/>
                  </a:cubicBezTo>
                  <a:cubicBezTo>
                    <a:pt x="419" y="968"/>
                    <a:pt x="443" y="978"/>
                    <a:pt x="465" y="978"/>
                  </a:cubicBezTo>
                  <a:cubicBezTo>
                    <a:pt x="478" y="978"/>
                    <a:pt x="492" y="975"/>
                    <a:pt x="506" y="968"/>
                  </a:cubicBezTo>
                  <a:cubicBezTo>
                    <a:pt x="538" y="947"/>
                    <a:pt x="548" y="903"/>
                    <a:pt x="527" y="871"/>
                  </a:cubicBezTo>
                  <a:cubicBezTo>
                    <a:pt x="380" y="647"/>
                    <a:pt x="157" y="231"/>
                    <a:pt x="180" y="83"/>
                  </a:cubicBezTo>
                  <a:cubicBezTo>
                    <a:pt x="186" y="43"/>
                    <a:pt x="162" y="8"/>
                    <a:pt x="123" y="1"/>
                  </a:cubicBezTo>
                  <a:cubicBezTo>
                    <a:pt x="119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770;p73"/>
            <p:cNvSpPr/>
            <p:nvPr/>
          </p:nvSpPr>
          <p:spPr>
            <a:xfrm>
              <a:off x="4835463" y="1552959"/>
              <a:ext cx="14936" cy="18977"/>
            </a:xfrm>
            <a:custGeom>
              <a:avLst/>
              <a:gdLst/>
              <a:ahLst/>
              <a:cxnLst/>
              <a:rect l="l" t="t" r="r" b="b"/>
              <a:pathLst>
                <a:path w="632" h="803" extrusionOk="0">
                  <a:moveTo>
                    <a:pt x="528" y="0"/>
                  </a:moveTo>
                  <a:lnTo>
                    <a:pt x="0" y="803"/>
                  </a:lnTo>
                  <a:cubicBezTo>
                    <a:pt x="632" y="519"/>
                    <a:pt x="528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771;p73"/>
            <p:cNvSpPr/>
            <p:nvPr/>
          </p:nvSpPr>
          <p:spPr>
            <a:xfrm>
              <a:off x="4833643" y="1551257"/>
              <a:ext cx="18457" cy="22309"/>
            </a:xfrm>
            <a:custGeom>
              <a:avLst/>
              <a:gdLst/>
              <a:ahLst/>
              <a:cxnLst/>
              <a:rect l="l" t="t" r="r" b="b"/>
              <a:pathLst>
                <a:path w="781" h="944" extrusionOk="0">
                  <a:moveTo>
                    <a:pt x="606" y="1"/>
                  </a:moveTo>
                  <a:cubicBezTo>
                    <a:pt x="602" y="1"/>
                    <a:pt x="597" y="1"/>
                    <a:pt x="592" y="2"/>
                  </a:cubicBezTo>
                  <a:cubicBezTo>
                    <a:pt x="556" y="11"/>
                    <a:pt x="531" y="46"/>
                    <a:pt x="538" y="85"/>
                  </a:cubicBezTo>
                  <a:cubicBezTo>
                    <a:pt x="540" y="89"/>
                    <a:pt x="625" y="552"/>
                    <a:pt x="51" y="810"/>
                  </a:cubicBezTo>
                  <a:cubicBezTo>
                    <a:pt x="16" y="826"/>
                    <a:pt x="0" y="868"/>
                    <a:pt x="16" y="903"/>
                  </a:cubicBezTo>
                  <a:cubicBezTo>
                    <a:pt x="26" y="928"/>
                    <a:pt x="52" y="943"/>
                    <a:pt x="79" y="943"/>
                  </a:cubicBezTo>
                  <a:cubicBezTo>
                    <a:pt x="87" y="943"/>
                    <a:pt x="99" y="942"/>
                    <a:pt x="107" y="936"/>
                  </a:cubicBezTo>
                  <a:cubicBezTo>
                    <a:pt x="780" y="633"/>
                    <a:pt x="677" y="61"/>
                    <a:pt x="675" y="57"/>
                  </a:cubicBezTo>
                  <a:cubicBezTo>
                    <a:pt x="668" y="23"/>
                    <a:pt x="640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772;p73"/>
            <p:cNvSpPr/>
            <p:nvPr/>
          </p:nvSpPr>
          <p:spPr>
            <a:xfrm>
              <a:off x="4720941" y="2279200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5" y="0"/>
                  </a:moveTo>
                  <a:cubicBezTo>
                    <a:pt x="2953" y="0"/>
                    <a:pt x="2737" y="134"/>
                    <a:pt x="2589" y="311"/>
                  </a:cubicBezTo>
                  <a:lnTo>
                    <a:pt x="2589" y="311"/>
                  </a:lnTo>
                  <a:cubicBezTo>
                    <a:pt x="2490" y="230"/>
                    <a:pt x="2360" y="157"/>
                    <a:pt x="2193" y="101"/>
                  </a:cubicBezTo>
                  <a:cubicBezTo>
                    <a:pt x="2053" y="54"/>
                    <a:pt x="1935" y="34"/>
                    <a:pt x="1836" y="34"/>
                  </a:cubicBezTo>
                  <a:cubicBezTo>
                    <a:pt x="1222" y="34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2" y="751"/>
                  </a:cubicBezTo>
                  <a:cubicBezTo>
                    <a:pt x="602" y="751"/>
                    <a:pt x="1" y="1734"/>
                    <a:pt x="680" y="2241"/>
                  </a:cubicBezTo>
                  <a:cubicBezTo>
                    <a:pt x="893" y="2400"/>
                    <a:pt x="1095" y="2473"/>
                    <a:pt x="1268" y="2485"/>
                  </a:cubicBezTo>
                  <a:lnTo>
                    <a:pt x="1268" y="2485"/>
                  </a:lnTo>
                  <a:cubicBezTo>
                    <a:pt x="1326" y="2748"/>
                    <a:pt x="1512" y="2977"/>
                    <a:pt x="1910" y="2984"/>
                  </a:cubicBezTo>
                  <a:cubicBezTo>
                    <a:pt x="1929" y="2984"/>
                    <a:pt x="1948" y="2985"/>
                    <a:pt x="1966" y="2985"/>
                  </a:cubicBezTo>
                  <a:cubicBezTo>
                    <a:pt x="2505" y="2985"/>
                    <a:pt x="2868" y="2861"/>
                    <a:pt x="3073" y="2677"/>
                  </a:cubicBezTo>
                  <a:lnTo>
                    <a:pt x="3073" y="2677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7" y="2918"/>
                    <a:pt x="3439" y="2951"/>
                    <a:pt x="3559" y="2951"/>
                  </a:cubicBezTo>
                  <a:cubicBezTo>
                    <a:pt x="4249" y="2951"/>
                    <a:pt x="5249" y="1889"/>
                    <a:pt x="4664" y="1265"/>
                  </a:cubicBezTo>
                  <a:cubicBezTo>
                    <a:pt x="4500" y="1091"/>
                    <a:pt x="4326" y="1025"/>
                    <a:pt x="4163" y="1025"/>
                  </a:cubicBezTo>
                  <a:cubicBezTo>
                    <a:pt x="4146" y="1025"/>
                    <a:pt x="4130" y="1026"/>
                    <a:pt x="4114" y="1027"/>
                  </a:cubicBezTo>
                  <a:lnTo>
                    <a:pt x="4114" y="1027"/>
                  </a:lnTo>
                  <a:cubicBezTo>
                    <a:pt x="4122" y="721"/>
                    <a:pt x="3971" y="367"/>
                    <a:pt x="3594" y="125"/>
                  </a:cubicBezTo>
                  <a:cubicBezTo>
                    <a:pt x="3457" y="37"/>
                    <a:pt x="3322" y="0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773;p73"/>
            <p:cNvSpPr/>
            <p:nvPr/>
          </p:nvSpPr>
          <p:spPr>
            <a:xfrm>
              <a:off x="4726448" y="2277522"/>
              <a:ext cx="111924" cy="73875"/>
            </a:xfrm>
            <a:custGeom>
              <a:avLst/>
              <a:gdLst/>
              <a:ahLst/>
              <a:cxnLst/>
              <a:rect l="l" t="t" r="r" b="b"/>
              <a:pathLst>
                <a:path w="4736" h="3126" extrusionOk="0">
                  <a:moveTo>
                    <a:pt x="2365" y="483"/>
                  </a:moveTo>
                  <a:cubicBezTo>
                    <a:pt x="2553" y="664"/>
                    <a:pt x="2589" y="879"/>
                    <a:pt x="2538" y="1021"/>
                  </a:cubicBezTo>
                  <a:cubicBezTo>
                    <a:pt x="2512" y="1095"/>
                    <a:pt x="2466" y="1136"/>
                    <a:pt x="2410" y="1136"/>
                  </a:cubicBezTo>
                  <a:cubicBezTo>
                    <a:pt x="2376" y="1136"/>
                    <a:pt x="2338" y="1120"/>
                    <a:pt x="2300" y="1088"/>
                  </a:cubicBezTo>
                  <a:cubicBezTo>
                    <a:pt x="2168" y="974"/>
                    <a:pt x="2200" y="714"/>
                    <a:pt x="2365" y="483"/>
                  </a:cubicBezTo>
                  <a:close/>
                  <a:moveTo>
                    <a:pt x="3805" y="1181"/>
                  </a:moveTo>
                  <a:cubicBezTo>
                    <a:pt x="3770" y="1436"/>
                    <a:pt x="3613" y="1624"/>
                    <a:pt x="3403" y="1652"/>
                  </a:cubicBezTo>
                  <a:cubicBezTo>
                    <a:pt x="3392" y="1654"/>
                    <a:pt x="3379" y="1654"/>
                    <a:pt x="3368" y="1654"/>
                  </a:cubicBezTo>
                  <a:cubicBezTo>
                    <a:pt x="3314" y="1654"/>
                    <a:pt x="3312" y="1637"/>
                    <a:pt x="3312" y="1623"/>
                  </a:cubicBezTo>
                  <a:cubicBezTo>
                    <a:pt x="3307" y="1513"/>
                    <a:pt x="3512" y="1245"/>
                    <a:pt x="3805" y="1181"/>
                  </a:cubicBezTo>
                  <a:close/>
                  <a:moveTo>
                    <a:pt x="1318" y="1828"/>
                  </a:moveTo>
                  <a:cubicBezTo>
                    <a:pt x="1353" y="1828"/>
                    <a:pt x="1388" y="1863"/>
                    <a:pt x="1410" y="1889"/>
                  </a:cubicBezTo>
                  <a:cubicBezTo>
                    <a:pt x="1510" y="2018"/>
                    <a:pt x="1537" y="2161"/>
                    <a:pt x="1479" y="2278"/>
                  </a:cubicBezTo>
                  <a:cubicBezTo>
                    <a:pt x="1418" y="2403"/>
                    <a:pt x="1270" y="2481"/>
                    <a:pt x="1093" y="2485"/>
                  </a:cubicBezTo>
                  <a:cubicBezTo>
                    <a:pt x="1060" y="2253"/>
                    <a:pt x="1128" y="2007"/>
                    <a:pt x="1221" y="1891"/>
                  </a:cubicBezTo>
                  <a:cubicBezTo>
                    <a:pt x="1255" y="1850"/>
                    <a:pt x="1288" y="1828"/>
                    <a:pt x="1318" y="1828"/>
                  </a:cubicBezTo>
                  <a:close/>
                  <a:moveTo>
                    <a:pt x="2888" y="2035"/>
                  </a:moveTo>
                  <a:cubicBezTo>
                    <a:pt x="2900" y="2035"/>
                    <a:pt x="2929" y="2060"/>
                    <a:pt x="2951" y="2136"/>
                  </a:cubicBezTo>
                  <a:cubicBezTo>
                    <a:pt x="3008" y="2323"/>
                    <a:pt x="2972" y="2498"/>
                    <a:pt x="2853" y="2638"/>
                  </a:cubicBezTo>
                  <a:cubicBezTo>
                    <a:pt x="2743" y="2443"/>
                    <a:pt x="2752" y="2234"/>
                    <a:pt x="2815" y="2112"/>
                  </a:cubicBezTo>
                  <a:cubicBezTo>
                    <a:pt x="2843" y="2056"/>
                    <a:pt x="2875" y="2035"/>
                    <a:pt x="2888" y="2035"/>
                  </a:cubicBezTo>
                  <a:close/>
                  <a:moveTo>
                    <a:pt x="2965" y="144"/>
                  </a:moveTo>
                  <a:cubicBezTo>
                    <a:pt x="3086" y="144"/>
                    <a:pt x="3210" y="180"/>
                    <a:pt x="3326" y="255"/>
                  </a:cubicBezTo>
                  <a:cubicBezTo>
                    <a:pt x="3620" y="446"/>
                    <a:pt x="3800" y="735"/>
                    <a:pt x="3814" y="1039"/>
                  </a:cubicBezTo>
                  <a:cubicBezTo>
                    <a:pt x="3450" y="1102"/>
                    <a:pt x="3166" y="1433"/>
                    <a:pt x="3175" y="1630"/>
                  </a:cubicBezTo>
                  <a:cubicBezTo>
                    <a:pt x="3178" y="1708"/>
                    <a:pt x="3232" y="1794"/>
                    <a:pt x="3372" y="1794"/>
                  </a:cubicBezTo>
                  <a:cubicBezTo>
                    <a:pt x="3387" y="1794"/>
                    <a:pt x="3404" y="1792"/>
                    <a:pt x="3424" y="1791"/>
                  </a:cubicBezTo>
                  <a:cubicBezTo>
                    <a:pt x="3707" y="1755"/>
                    <a:pt x="3915" y="1502"/>
                    <a:pt x="3948" y="1168"/>
                  </a:cubicBezTo>
                  <a:cubicBezTo>
                    <a:pt x="4104" y="1172"/>
                    <a:pt x="4250" y="1245"/>
                    <a:pt x="4382" y="1386"/>
                  </a:cubicBezTo>
                  <a:cubicBezTo>
                    <a:pt x="4604" y="1624"/>
                    <a:pt x="4550" y="1905"/>
                    <a:pt x="4466" y="2100"/>
                  </a:cubicBezTo>
                  <a:cubicBezTo>
                    <a:pt x="4271" y="2547"/>
                    <a:pt x="3730" y="2954"/>
                    <a:pt x="3328" y="2954"/>
                  </a:cubicBezTo>
                  <a:cubicBezTo>
                    <a:pt x="3218" y="2954"/>
                    <a:pt x="3122" y="2922"/>
                    <a:pt x="3048" y="2863"/>
                  </a:cubicBezTo>
                  <a:cubicBezTo>
                    <a:pt x="3006" y="2829"/>
                    <a:pt x="2968" y="2793"/>
                    <a:pt x="2936" y="2753"/>
                  </a:cubicBezTo>
                  <a:cubicBezTo>
                    <a:pt x="3104" y="2572"/>
                    <a:pt x="3157" y="2337"/>
                    <a:pt x="3084" y="2094"/>
                  </a:cubicBezTo>
                  <a:cubicBezTo>
                    <a:pt x="3031" y="1920"/>
                    <a:pt x="2938" y="1895"/>
                    <a:pt x="2888" y="1895"/>
                  </a:cubicBezTo>
                  <a:cubicBezTo>
                    <a:pt x="2812" y="1895"/>
                    <a:pt x="2741" y="1951"/>
                    <a:pt x="2691" y="2046"/>
                  </a:cubicBezTo>
                  <a:cubicBezTo>
                    <a:pt x="2604" y="2215"/>
                    <a:pt x="2595" y="2487"/>
                    <a:pt x="2748" y="2734"/>
                  </a:cubicBezTo>
                  <a:cubicBezTo>
                    <a:pt x="2586" y="2857"/>
                    <a:pt x="2286" y="2985"/>
                    <a:pt x="1739" y="2985"/>
                  </a:cubicBezTo>
                  <a:lnTo>
                    <a:pt x="1677" y="2985"/>
                  </a:lnTo>
                  <a:cubicBezTo>
                    <a:pt x="1338" y="2979"/>
                    <a:pt x="1189" y="2801"/>
                    <a:pt x="1127" y="2626"/>
                  </a:cubicBezTo>
                  <a:cubicBezTo>
                    <a:pt x="1343" y="2613"/>
                    <a:pt x="1523" y="2507"/>
                    <a:pt x="1607" y="2341"/>
                  </a:cubicBezTo>
                  <a:cubicBezTo>
                    <a:pt x="1690" y="2173"/>
                    <a:pt x="1659" y="1979"/>
                    <a:pt x="1523" y="1805"/>
                  </a:cubicBezTo>
                  <a:cubicBezTo>
                    <a:pt x="1450" y="1708"/>
                    <a:pt x="1373" y="1689"/>
                    <a:pt x="1322" y="1689"/>
                  </a:cubicBezTo>
                  <a:cubicBezTo>
                    <a:pt x="1248" y="1689"/>
                    <a:pt x="1178" y="1729"/>
                    <a:pt x="1116" y="1805"/>
                  </a:cubicBezTo>
                  <a:cubicBezTo>
                    <a:pt x="1008" y="1940"/>
                    <a:pt x="924" y="2205"/>
                    <a:pt x="955" y="2474"/>
                  </a:cubicBezTo>
                  <a:cubicBezTo>
                    <a:pt x="804" y="2446"/>
                    <a:pt x="644" y="2372"/>
                    <a:pt x="490" y="2255"/>
                  </a:cubicBezTo>
                  <a:cubicBezTo>
                    <a:pt x="134" y="1990"/>
                    <a:pt x="210" y="1621"/>
                    <a:pt x="259" y="1474"/>
                  </a:cubicBezTo>
                  <a:cubicBezTo>
                    <a:pt x="365" y="1153"/>
                    <a:pt x="650" y="892"/>
                    <a:pt x="891" y="892"/>
                  </a:cubicBezTo>
                  <a:cubicBezTo>
                    <a:pt x="952" y="892"/>
                    <a:pt x="1008" y="907"/>
                    <a:pt x="1058" y="938"/>
                  </a:cubicBezTo>
                  <a:cubicBezTo>
                    <a:pt x="1069" y="945"/>
                    <a:pt x="1081" y="948"/>
                    <a:pt x="1093" y="948"/>
                  </a:cubicBezTo>
                  <a:cubicBezTo>
                    <a:pt x="1107" y="948"/>
                    <a:pt x="1120" y="944"/>
                    <a:pt x="1133" y="937"/>
                  </a:cubicBezTo>
                  <a:cubicBezTo>
                    <a:pt x="1155" y="923"/>
                    <a:pt x="1168" y="896"/>
                    <a:pt x="1164" y="871"/>
                  </a:cubicBezTo>
                  <a:cubicBezTo>
                    <a:pt x="1164" y="866"/>
                    <a:pt x="1119" y="499"/>
                    <a:pt x="1291" y="300"/>
                  </a:cubicBezTo>
                  <a:cubicBezTo>
                    <a:pt x="1365" y="216"/>
                    <a:pt x="1471" y="175"/>
                    <a:pt x="1605" y="175"/>
                  </a:cubicBezTo>
                  <a:cubicBezTo>
                    <a:pt x="1702" y="175"/>
                    <a:pt x="1814" y="196"/>
                    <a:pt x="1941" y="239"/>
                  </a:cubicBezTo>
                  <a:cubicBezTo>
                    <a:pt x="2063" y="279"/>
                    <a:pt x="2171" y="332"/>
                    <a:pt x="2259" y="395"/>
                  </a:cubicBezTo>
                  <a:cubicBezTo>
                    <a:pt x="2068" y="660"/>
                    <a:pt x="2000" y="1012"/>
                    <a:pt x="2212" y="1193"/>
                  </a:cubicBezTo>
                  <a:cubicBezTo>
                    <a:pt x="2275" y="1247"/>
                    <a:pt x="2344" y="1273"/>
                    <a:pt x="2410" y="1273"/>
                  </a:cubicBezTo>
                  <a:cubicBezTo>
                    <a:pt x="2523" y="1273"/>
                    <a:pt x="2627" y="1198"/>
                    <a:pt x="2673" y="1067"/>
                  </a:cubicBezTo>
                  <a:cubicBezTo>
                    <a:pt x="2741" y="880"/>
                    <a:pt x="2694" y="601"/>
                    <a:pt x="2457" y="375"/>
                  </a:cubicBezTo>
                  <a:cubicBezTo>
                    <a:pt x="2604" y="224"/>
                    <a:pt x="2783" y="144"/>
                    <a:pt x="2965" y="144"/>
                  </a:cubicBezTo>
                  <a:close/>
                  <a:moveTo>
                    <a:pt x="2964" y="1"/>
                  </a:moveTo>
                  <a:cubicBezTo>
                    <a:pt x="2743" y="1"/>
                    <a:pt x="2523" y="103"/>
                    <a:pt x="2349" y="286"/>
                  </a:cubicBezTo>
                  <a:cubicBezTo>
                    <a:pt x="2245" y="213"/>
                    <a:pt x="2125" y="152"/>
                    <a:pt x="1984" y="106"/>
                  </a:cubicBezTo>
                  <a:cubicBezTo>
                    <a:pt x="1845" y="59"/>
                    <a:pt x="1719" y="36"/>
                    <a:pt x="1607" y="36"/>
                  </a:cubicBezTo>
                  <a:cubicBezTo>
                    <a:pt x="1429" y="36"/>
                    <a:pt x="1288" y="94"/>
                    <a:pt x="1186" y="208"/>
                  </a:cubicBezTo>
                  <a:cubicBezTo>
                    <a:pt x="1039" y="377"/>
                    <a:pt x="1016" y="624"/>
                    <a:pt x="1018" y="770"/>
                  </a:cubicBezTo>
                  <a:cubicBezTo>
                    <a:pt x="978" y="758"/>
                    <a:pt x="936" y="753"/>
                    <a:pt x="891" y="753"/>
                  </a:cubicBezTo>
                  <a:cubicBezTo>
                    <a:pt x="588" y="753"/>
                    <a:pt x="252" y="1049"/>
                    <a:pt x="125" y="1429"/>
                  </a:cubicBezTo>
                  <a:cubicBezTo>
                    <a:pt x="1" y="1801"/>
                    <a:pt x="103" y="2143"/>
                    <a:pt x="405" y="2368"/>
                  </a:cubicBezTo>
                  <a:cubicBezTo>
                    <a:pt x="594" y="2509"/>
                    <a:pt x="792" y="2596"/>
                    <a:pt x="980" y="2620"/>
                  </a:cubicBezTo>
                  <a:cubicBezTo>
                    <a:pt x="1067" y="2936"/>
                    <a:pt x="1318" y="3118"/>
                    <a:pt x="1676" y="3125"/>
                  </a:cubicBezTo>
                  <a:lnTo>
                    <a:pt x="1739" y="3125"/>
                  </a:lnTo>
                  <a:cubicBezTo>
                    <a:pt x="2214" y="3125"/>
                    <a:pt x="2589" y="3028"/>
                    <a:pt x="2828" y="2846"/>
                  </a:cubicBezTo>
                  <a:cubicBezTo>
                    <a:pt x="2867" y="2891"/>
                    <a:pt x="2910" y="2933"/>
                    <a:pt x="2958" y="2971"/>
                  </a:cubicBezTo>
                  <a:cubicBezTo>
                    <a:pt x="3059" y="3052"/>
                    <a:pt x="3182" y="3092"/>
                    <a:pt x="3326" y="3092"/>
                  </a:cubicBezTo>
                  <a:cubicBezTo>
                    <a:pt x="3783" y="3092"/>
                    <a:pt x="4375" y="2654"/>
                    <a:pt x="4592" y="2154"/>
                  </a:cubicBezTo>
                  <a:cubicBezTo>
                    <a:pt x="4736" y="1825"/>
                    <a:pt x="4696" y="1517"/>
                    <a:pt x="4482" y="1289"/>
                  </a:cubicBezTo>
                  <a:cubicBezTo>
                    <a:pt x="4323" y="1120"/>
                    <a:pt x="4145" y="1033"/>
                    <a:pt x="3950" y="1028"/>
                  </a:cubicBezTo>
                  <a:cubicBezTo>
                    <a:pt x="3934" y="678"/>
                    <a:pt x="3732" y="352"/>
                    <a:pt x="3400" y="137"/>
                  </a:cubicBezTo>
                  <a:cubicBezTo>
                    <a:pt x="3260" y="46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774;p73"/>
            <p:cNvSpPr/>
            <p:nvPr/>
          </p:nvSpPr>
          <p:spPr>
            <a:xfrm>
              <a:off x="4804292" y="1662848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4" y="1"/>
                  </a:moveTo>
                  <a:cubicBezTo>
                    <a:pt x="2952" y="1"/>
                    <a:pt x="2737" y="134"/>
                    <a:pt x="2588" y="311"/>
                  </a:cubicBezTo>
                  <a:lnTo>
                    <a:pt x="2588" y="311"/>
                  </a:lnTo>
                  <a:cubicBezTo>
                    <a:pt x="2489" y="230"/>
                    <a:pt x="2359" y="157"/>
                    <a:pt x="2192" y="101"/>
                  </a:cubicBezTo>
                  <a:cubicBezTo>
                    <a:pt x="2052" y="54"/>
                    <a:pt x="1934" y="33"/>
                    <a:pt x="1835" y="33"/>
                  </a:cubicBezTo>
                  <a:cubicBezTo>
                    <a:pt x="1222" y="33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3" y="751"/>
                  </a:cubicBezTo>
                  <a:cubicBezTo>
                    <a:pt x="602" y="751"/>
                    <a:pt x="1" y="1733"/>
                    <a:pt x="678" y="2240"/>
                  </a:cubicBezTo>
                  <a:cubicBezTo>
                    <a:pt x="892" y="2400"/>
                    <a:pt x="1095" y="2473"/>
                    <a:pt x="1268" y="2484"/>
                  </a:cubicBezTo>
                  <a:lnTo>
                    <a:pt x="1268" y="2484"/>
                  </a:lnTo>
                  <a:cubicBezTo>
                    <a:pt x="1325" y="2748"/>
                    <a:pt x="1512" y="2977"/>
                    <a:pt x="1910" y="2984"/>
                  </a:cubicBezTo>
                  <a:cubicBezTo>
                    <a:pt x="1929" y="2984"/>
                    <a:pt x="1948" y="2984"/>
                    <a:pt x="1966" y="2984"/>
                  </a:cubicBezTo>
                  <a:cubicBezTo>
                    <a:pt x="2505" y="2984"/>
                    <a:pt x="2868" y="2861"/>
                    <a:pt x="3073" y="2676"/>
                  </a:cubicBezTo>
                  <a:lnTo>
                    <a:pt x="3073" y="2676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8" y="2918"/>
                    <a:pt x="3439" y="2951"/>
                    <a:pt x="3560" y="2951"/>
                  </a:cubicBezTo>
                  <a:cubicBezTo>
                    <a:pt x="4249" y="2951"/>
                    <a:pt x="5249" y="1890"/>
                    <a:pt x="4664" y="1265"/>
                  </a:cubicBezTo>
                  <a:cubicBezTo>
                    <a:pt x="4500" y="1091"/>
                    <a:pt x="4326" y="1026"/>
                    <a:pt x="4162" y="1026"/>
                  </a:cubicBezTo>
                  <a:cubicBezTo>
                    <a:pt x="4146" y="1026"/>
                    <a:pt x="4130" y="1026"/>
                    <a:pt x="4114" y="1028"/>
                  </a:cubicBezTo>
                  <a:lnTo>
                    <a:pt x="4114" y="1028"/>
                  </a:lnTo>
                  <a:cubicBezTo>
                    <a:pt x="4122" y="721"/>
                    <a:pt x="3971" y="368"/>
                    <a:pt x="3594" y="126"/>
                  </a:cubicBezTo>
                  <a:cubicBezTo>
                    <a:pt x="3457" y="38"/>
                    <a:pt x="332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775;p73"/>
            <p:cNvSpPr/>
            <p:nvPr/>
          </p:nvSpPr>
          <p:spPr>
            <a:xfrm>
              <a:off x="4809775" y="1661100"/>
              <a:ext cx="111924" cy="73899"/>
            </a:xfrm>
            <a:custGeom>
              <a:avLst/>
              <a:gdLst/>
              <a:ahLst/>
              <a:cxnLst/>
              <a:rect l="l" t="t" r="r" b="b"/>
              <a:pathLst>
                <a:path w="4736" h="3127" extrusionOk="0">
                  <a:moveTo>
                    <a:pt x="2366" y="488"/>
                  </a:moveTo>
                  <a:cubicBezTo>
                    <a:pt x="2554" y="667"/>
                    <a:pt x="2590" y="882"/>
                    <a:pt x="2540" y="1024"/>
                  </a:cubicBezTo>
                  <a:cubicBezTo>
                    <a:pt x="2513" y="1098"/>
                    <a:pt x="2465" y="1138"/>
                    <a:pt x="2410" y="1138"/>
                  </a:cubicBezTo>
                  <a:cubicBezTo>
                    <a:pt x="2376" y="1138"/>
                    <a:pt x="2339" y="1123"/>
                    <a:pt x="2301" y="1091"/>
                  </a:cubicBezTo>
                  <a:cubicBezTo>
                    <a:pt x="2169" y="979"/>
                    <a:pt x="2201" y="716"/>
                    <a:pt x="2366" y="488"/>
                  </a:cubicBezTo>
                  <a:close/>
                  <a:moveTo>
                    <a:pt x="3805" y="1183"/>
                  </a:moveTo>
                  <a:lnTo>
                    <a:pt x="3805" y="1183"/>
                  </a:lnTo>
                  <a:cubicBezTo>
                    <a:pt x="3770" y="1437"/>
                    <a:pt x="3614" y="1627"/>
                    <a:pt x="3404" y="1655"/>
                  </a:cubicBezTo>
                  <a:cubicBezTo>
                    <a:pt x="3391" y="1656"/>
                    <a:pt x="3380" y="1656"/>
                    <a:pt x="3369" y="1656"/>
                  </a:cubicBezTo>
                  <a:cubicBezTo>
                    <a:pt x="3314" y="1656"/>
                    <a:pt x="3313" y="1639"/>
                    <a:pt x="3313" y="1625"/>
                  </a:cubicBezTo>
                  <a:cubicBezTo>
                    <a:pt x="3307" y="1516"/>
                    <a:pt x="3513" y="1248"/>
                    <a:pt x="3805" y="1183"/>
                  </a:cubicBezTo>
                  <a:close/>
                  <a:moveTo>
                    <a:pt x="1319" y="1830"/>
                  </a:moveTo>
                  <a:cubicBezTo>
                    <a:pt x="1354" y="1830"/>
                    <a:pt x="1389" y="1865"/>
                    <a:pt x="1412" y="1892"/>
                  </a:cubicBezTo>
                  <a:cubicBezTo>
                    <a:pt x="1511" y="2021"/>
                    <a:pt x="1538" y="2163"/>
                    <a:pt x="1480" y="2281"/>
                  </a:cubicBezTo>
                  <a:cubicBezTo>
                    <a:pt x="1419" y="2405"/>
                    <a:pt x="1271" y="2484"/>
                    <a:pt x="1095" y="2488"/>
                  </a:cubicBezTo>
                  <a:cubicBezTo>
                    <a:pt x="1061" y="2254"/>
                    <a:pt x="1130" y="2008"/>
                    <a:pt x="1222" y="1893"/>
                  </a:cubicBezTo>
                  <a:cubicBezTo>
                    <a:pt x="1256" y="1853"/>
                    <a:pt x="1288" y="1830"/>
                    <a:pt x="1319" y="1830"/>
                  </a:cubicBezTo>
                  <a:close/>
                  <a:moveTo>
                    <a:pt x="2889" y="2038"/>
                  </a:moveTo>
                  <a:cubicBezTo>
                    <a:pt x="2900" y="2038"/>
                    <a:pt x="2928" y="2063"/>
                    <a:pt x="2952" y="2139"/>
                  </a:cubicBezTo>
                  <a:cubicBezTo>
                    <a:pt x="3010" y="2325"/>
                    <a:pt x="2972" y="2501"/>
                    <a:pt x="2854" y="2641"/>
                  </a:cubicBezTo>
                  <a:cubicBezTo>
                    <a:pt x="2744" y="2446"/>
                    <a:pt x="2753" y="2237"/>
                    <a:pt x="2816" y="2115"/>
                  </a:cubicBezTo>
                  <a:cubicBezTo>
                    <a:pt x="2844" y="2059"/>
                    <a:pt x="2876" y="2038"/>
                    <a:pt x="2889" y="2038"/>
                  </a:cubicBezTo>
                  <a:close/>
                  <a:moveTo>
                    <a:pt x="2964" y="147"/>
                  </a:moveTo>
                  <a:cubicBezTo>
                    <a:pt x="3085" y="147"/>
                    <a:pt x="3208" y="184"/>
                    <a:pt x="3325" y="259"/>
                  </a:cubicBezTo>
                  <a:cubicBezTo>
                    <a:pt x="3621" y="448"/>
                    <a:pt x="3798" y="737"/>
                    <a:pt x="3812" y="1040"/>
                  </a:cubicBezTo>
                  <a:cubicBezTo>
                    <a:pt x="3450" y="1103"/>
                    <a:pt x="3165" y="1436"/>
                    <a:pt x="3174" y="1632"/>
                  </a:cubicBezTo>
                  <a:cubicBezTo>
                    <a:pt x="3178" y="1711"/>
                    <a:pt x="3230" y="1797"/>
                    <a:pt x="3370" y="1797"/>
                  </a:cubicBezTo>
                  <a:cubicBezTo>
                    <a:pt x="3386" y="1797"/>
                    <a:pt x="3404" y="1795"/>
                    <a:pt x="3423" y="1794"/>
                  </a:cubicBezTo>
                  <a:cubicBezTo>
                    <a:pt x="3705" y="1756"/>
                    <a:pt x="3914" y="1503"/>
                    <a:pt x="3947" y="1171"/>
                  </a:cubicBezTo>
                  <a:cubicBezTo>
                    <a:pt x="4104" y="1174"/>
                    <a:pt x="4250" y="1248"/>
                    <a:pt x="4380" y="1388"/>
                  </a:cubicBezTo>
                  <a:cubicBezTo>
                    <a:pt x="4603" y="1627"/>
                    <a:pt x="4549" y="1907"/>
                    <a:pt x="4464" y="2102"/>
                  </a:cubicBezTo>
                  <a:cubicBezTo>
                    <a:pt x="4269" y="2549"/>
                    <a:pt x="3728" y="2957"/>
                    <a:pt x="3327" y="2957"/>
                  </a:cubicBezTo>
                  <a:cubicBezTo>
                    <a:pt x="3216" y="2957"/>
                    <a:pt x="3122" y="2925"/>
                    <a:pt x="3046" y="2864"/>
                  </a:cubicBezTo>
                  <a:cubicBezTo>
                    <a:pt x="3004" y="2832"/>
                    <a:pt x="2967" y="2794"/>
                    <a:pt x="2934" y="2756"/>
                  </a:cubicBezTo>
                  <a:cubicBezTo>
                    <a:pt x="3104" y="2575"/>
                    <a:pt x="3158" y="2338"/>
                    <a:pt x="3085" y="2097"/>
                  </a:cubicBezTo>
                  <a:cubicBezTo>
                    <a:pt x="3032" y="1923"/>
                    <a:pt x="2939" y="1896"/>
                    <a:pt x="2889" y="1896"/>
                  </a:cubicBezTo>
                  <a:cubicBezTo>
                    <a:pt x="2813" y="1896"/>
                    <a:pt x="2740" y="1952"/>
                    <a:pt x="2691" y="2049"/>
                  </a:cubicBezTo>
                  <a:cubicBezTo>
                    <a:pt x="2606" y="2217"/>
                    <a:pt x="2596" y="2488"/>
                    <a:pt x="2749" y="2737"/>
                  </a:cubicBezTo>
                  <a:cubicBezTo>
                    <a:pt x="2586" y="2860"/>
                    <a:pt x="2287" y="2988"/>
                    <a:pt x="1740" y="2988"/>
                  </a:cubicBezTo>
                  <a:lnTo>
                    <a:pt x="1678" y="2988"/>
                  </a:lnTo>
                  <a:cubicBezTo>
                    <a:pt x="1339" y="2982"/>
                    <a:pt x="1189" y="2804"/>
                    <a:pt x="1128" y="2629"/>
                  </a:cubicBezTo>
                  <a:cubicBezTo>
                    <a:pt x="1343" y="2614"/>
                    <a:pt x="1524" y="2509"/>
                    <a:pt x="1607" y="2349"/>
                  </a:cubicBezTo>
                  <a:cubicBezTo>
                    <a:pt x="1689" y="2181"/>
                    <a:pt x="1657" y="1986"/>
                    <a:pt x="1522" y="1812"/>
                  </a:cubicBezTo>
                  <a:cubicBezTo>
                    <a:pt x="1448" y="1717"/>
                    <a:pt x="1371" y="1697"/>
                    <a:pt x="1320" y="1697"/>
                  </a:cubicBezTo>
                  <a:cubicBezTo>
                    <a:pt x="1247" y="1697"/>
                    <a:pt x="1177" y="1738"/>
                    <a:pt x="1116" y="1812"/>
                  </a:cubicBezTo>
                  <a:cubicBezTo>
                    <a:pt x="1006" y="1948"/>
                    <a:pt x="922" y="2212"/>
                    <a:pt x="954" y="2483"/>
                  </a:cubicBezTo>
                  <a:cubicBezTo>
                    <a:pt x="803" y="2455"/>
                    <a:pt x="644" y="2379"/>
                    <a:pt x="490" y="2264"/>
                  </a:cubicBezTo>
                  <a:cubicBezTo>
                    <a:pt x="133" y="1999"/>
                    <a:pt x="209" y="1628"/>
                    <a:pt x="258" y="1481"/>
                  </a:cubicBezTo>
                  <a:cubicBezTo>
                    <a:pt x="365" y="1160"/>
                    <a:pt x="648" y="899"/>
                    <a:pt x="891" y="899"/>
                  </a:cubicBezTo>
                  <a:cubicBezTo>
                    <a:pt x="950" y="899"/>
                    <a:pt x="1006" y="914"/>
                    <a:pt x="1058" y="946"/>
                  </a:cubicBezTo>
                  <a:cubicBezTo>
                    <a:pt x="1069" y="953"/>
                    <a:pt x="1081" y="956"/>
                    <a:pt x="1093" y="956"/>
                  </a:cubicBezTo>
                  <a:cubicBezTo>
                    <a:pt x="1106" y="956"/>
                    <a:pt x="1119" y="952"/>
                    <a:pt x="1131" y="945"/>
                  </a:cubicBezTo>
                  <a:cubicBezTo>
                    <a:pt x="1153" y="928"/>
                    <a:pt x="1166" y="903"/>
                    <a:pt x="1163" y="876"/>
                  </a:cubicBezTo>
                  <a:cubicBezTo>
                    <a:pt x="1163" y="871"/>
                    <a:pt x="1116" y="504"/>
                    <a:pt x="1291" y="307"/>
                  </a:cubicBezTo>
                  <a:cubicBezTo>
                    <a:pt x="1365" y="221"/>
                    <a:pt x="1470" y="179"/>
                    <a:pt x="1605" y="179"/>
                  </a:cubicBezTo>
                  <a:cubicBezTo>
                    <a:pt x="1701" y="179"/>
                    <a:pt x="1813" y="201"/>
                    <a:pt x="1939" y="243"/>
                  </a:cubicBezTo>
                  <a:cubicBezTo>
                    <a:pt x="2063" y="284"/>
                    <a:pt x="2169" y="336"/>
                    <a:pt x="2259" y="399"/>
                  </a:cubicBezTo>
                  <a:cubicBezTo>
                    <a:pt x="2067" y="664"/>
                    <a:pt x="1999" y="1016"/>
                    <a:pt x="2211" y="1197"/>
                  </a:cubicBezTo>
                  <a:cubicBezTo>
                    <a:pt x="2274" y="1251"/>
                    <a:pt x="2343" y="1276"/>
                    <a:pt x="2409" y="1276"/>
                  </a:cubicBezTo>
                  <a:cubicBezTo>
                    <a:pt x="2522" y="1276"/>
                    <a:pt x="2626" y="1202"/>
                    <a:pt x="2673" y="1071"/>
                  </a:cubicBezTo>
                  <a:cubicBezTo>
                    <a:pt x="2739" y="885"/>
                    <a:pt x="2695" y="607"/>
                    <a:pt x="2457" y="380"/>
                  </a:cubicBezTo>
                  <a:cubicBezTo>
                    <a:pt x="2604" y="228"/>
                    <a:pt x="2782" y="147"/>
                    <a:pt x="2964" y="147"/>
                  </a:cubicBezTo>
                  <a:close/>
                  <a:moveTo>
                    <a:pt x="2962" y="1"/>
                  </a:moveTo>
                  <a:cubicBezTo>
                    <a:pt x="2743" y="1"/>
                    <a:pt x="2521" y="105"/>
                    <a:pt x="2349" y="287"/>
                  </a:cubicBezTo>
                  <a:cubicBezTo>
                    <a:pt x="2245" y="213"/>
                    <a:pt x="2124" y="154"/>
                    <a:pt x="1984" y="106"/>
                  </a:cubicBezTo>
                  <a:cubicBezTo>
                    <a:pt x="1844" y="59"/>
                    <a:pt x="1718" y="36"/>
                    <a:pt x="1606" y="36"/>
                  </a:cubicBezTo>
                  <a:cubicBezTo>
                    <a:pt x="1428" y="36"/>
                    <a:pt x="1286" y="94"/>
                    <a:pt x="1186" y="210"/>
                  </a:cubicBezTo>
                  <a:cubicBezTo>
                    <a:pt x="1038" y="378"/>
                    <a:pt x="1016" y="625"/>
                    <a:pt x="1017" y="771"/>
                  </a:cubicBezTo>
                  <a:cubicBezTo>
                    <a:pt x="977" y="758"/>
                    <a:pt x="935" y="754"/>
                    <a:pt x="891" y="754"/>
                  </a:cubicBezTo>
                  <a:cubicBezTo>
                    <a:pt x="587" y="754"/>
                    <a:pt x="251" y="1050"/>
                    <a:pt x="124" y="1430"/>
                  </a:cubicBezTo>
                  <a:cubicBezTo>
                    <a:pt x="0" y="1802"/>
                    <a:pt x="101" y="2144"/>
                    <a:pt x="403" y="2369"/>
                  </a:cubicBezTo>
                  <a:cubicBezTo>
                    <a:pt x="594" y="2511"/>
                    <a:pt x="793" y="2596"/>
                    <a:pt x="979" y="2621"/>
                  </a:cubicBezTo>
                  <a:cubicBezTo>
                    <a:pt x="1068" y="2937"/>
                    <a:pt x="1319" y="3120"/>
                    <a:pt x="1677" y="3127"/>
                  </a:cubicBezTo>
                  <a:lnTo>
                    <a:pt x="1740" y="3127"/>
                  </a:lnTo>
                  <a:cubicBezTo>
                    <a:pt x="2215" y="3127"/>
                    <a:pt x="2590" y="3031"/>
                    <a:pt x="2827" y="2847"/>
                  </a:cubicBezTo>
                  <a:cubicBezTo>
                    <a:pt x="2865" y="2891"/>
                    <a:pt x="2909" y="2933"/>
                    <a:pt x="2956" y="2972"/>
                  </a:cubicBezTo>
                  <a:cubicBezTo>
                    <a:pt x="3059" y="3052"/>
                    <a:pt x="3181" y="3093"/>
                    <a:pt x="3325" y="3093"/>
                  </a:cubicBezTo>
                  <a:cubicBezTo>
                    <a:pt x="3783" y="3093"/>
                    <a:pt x="4373" y="2654"/>
                    <a:pt x="4591" y="2154"/>
                  </a:cubicBezTo>
                  <a:cubicBezTo>
                    <a:pt x="4735" y="1825"/>
                    <a:pt x="4695" y="1519"/>
                    <a:pt x="4480" y="1290"/>
                  </a:cubicBezTo>
                  <a:cubicBezTo>
                    <a:pt x="4323" y="1122"/>
                    <a:pt x="4145" y="1033"/>
                    <a:pt x="3950" y="1029"/>
                  </a:cubicBezTo>
                  <a:cubicBezTo>
                    <a:pt x="3934" y="680"/>
                    <a:pt x="3732" y="351"/>
                    <a:pt x="3398" y="138"/>
                  </a:cubicBezTo>
                  <a:cubicBezTo>
                    <a:pt x="3258" y="47"/>
                    <a:pt x="3111" y="1"/>
                    <a:pt x="2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776;p73"/>
            <p:cNvSpPr/>
            <p:nvPr/>
          </p:nvSpPr>
          <p:spPr>
            <a:xfrm>
              <a:off x="4228919" y="1602563"/>
              <a:ext cx="79098" cy="99611"/>
            </a:xfrm>
            <a:custGeom>
              <a:avLst/>
              <a:gdLst/>
              <a:ahLst/>
              <a:cxnLst/>
              <a:rect l="l" t="t" r="r" b="b"/>
              <a:pathLst>
                <a:path w="3347" h="4215" extrusionOk="0">
                  <a:moveTo>
                    <a:pt x="543" y="146"/>
                  </a:moveTo>
                  <a:cubicBezTo>
                    <a:pt x="733" y="206"/>
                    <a:pt x="1722" y="651"/>
                    <a:pt x="2444" y="981"/>
                  </a:cubicBezTo>
                  <a:lnTo>
                    <a:pt x="1778" y="1275"/>
                  </a:lnTo>
                  <a:cubicBezTo>
                    <a:pt x="1760" y="1284"/>
                    <a:pt x="1746" y="1301"/>
                    <a:pt x="1740" y="1320"/>
                  </a:cubicBezTo>
                  <a:cubicBezTo>
                    <a:pt x="1735" y="1341"/>
                    <a:pt x="1739" y="1362"/>
                    <a:pt x="1750" y="1381"/>
                  </a:cubicBezTo>
                  <a:lnTo>
                    <a:pt x="3171" y="3384"/>
                  </a:lnTo>
                  <a:lnTo>
                    <a:pt x="1789" y="4049"/>
                  </a:lnTo>
                  <a:lnTo>
                    <a:pt x="1027" y="1698"/>
                  </a:lnTo>
                  <a:cubicBezTo>
                    <a:pt x="1022" y="1677"/>
                    <a:pt x="1005" y="1661"/>
                    <a:pt x="987" y="1654"/>
                  </a:cubicBezTo>
                  <a:cubicBezTo>
                    <a:pt x="980" y="1650"/>
                    <a:pt x="970" y="1649"/>
                    <a:pt x="961" y="1649"/>
                  </a:cubicBezTo>
                  <a:cubicBezTo>
                    <a:pt x="949" y="1649"/>
                    <a:pt x="938" y="1653"/>
                    <a:pt x="926" y="1658"/>
                  </a:cubicBezTo>
                  <a:cubicBezTo>
                    <a:pt x="636" y="1825"/>
                    <a:pt x="289" y="2005"/>
                    <a:pt x="151" y="2054"/>
                  </a:cubicBezTo>
                  <a:cubicBezTo>
                    <a:pt x="183" y="1710"/>
                    <a:pt x="410" y="319"/>
                    <a:pt x="543" y="146"/>
                  </a:cubicBezTo>
                  <a:close/>
                  <a:moveTo>
                    <a:pt x="533" y="0"/>
                  </a:moveTo>
                  <a:cubicBezTo>
                    <a:pt x="509" y="0"/>
                    <a:pt x="479" y="10"/>
                    <a:pt x="449" y="42"/>
                  </a:cubicBezTo>
                  <a:cubicBezTo>
                    <a:pt x="247" y="265"/>
                    <a:pt x="0" y="2037"/>
                    <a:pt x="9" y="2128"/>
                  </a:cubicBezTo>
                  <a:cubicBezTo>
                    <a:pt x="13" y="2166"/>
                    <a:pt x="43" y="2204"/>
                    <a:pt x="100" y="2204"/>
                  </a:cubicBezTo>
                  <a:cubicBezTo>
                    <a:pt x="226" y="2204"/>
                    <a:pt x="695" y="1950"/>
                    <a:pt x="921" y="1823"/>
                  </a:cubicBezTo>
                  <a:lnTo>
                    <a:pt x="1681" y="4167"/>
                  </a:lnTo>
                  <a:cubicBezTo>
                    <a:pt x="1685" y="4187"/>
                    <a:pt x="1702" y="4201"/>
                    <a:pt x="1719" y="4209"/>
                  </a:cubicBezTo>
                  <a:cubicBezTo>
                    <a:pt x="1727" y="4213"/>
                    <a:pt x="1739" y="4215"/>
                    <a:pt x="1747" y="4215"/>
                  </a:cubicBezTo>
                  <a:cubicBezTo>
                    <a:pt x="1758" y="4215"/>
                    <a:pt x="1768" y="4213"/>
                    <a:pt x="1777" y="4209"/>
                  </a:cubicBezTo>
                  <a:lnTo>
                    <a:pt x="3304" y="3474"/>
                  </a:lnTo>
                  <a:cubicBezTo>
                    <a:pt x="3323" y="3465"/>
                    <a:pt x="3337" y="3447"/>
                    <a:pt x="3341" y="3429"/>
                  </a:cubicBezTo>
                  <a:cubicBezTo>
                    <a:pt x="3347" y="3409"/>
                    <a:pt x="3344" y="3388"/>
                    <a:pt x="3331" y="3370"/>
                  </a:cubicBezTo>
                  <a:lnTo>
                    <a:pt x="1913" y="1368"/>
                  </a:lnTo>
                  <a:lnTo>
                    <a:pt x="2644" y="1045"/>
                  </a:lnTo>
                  <a:cubicBezTo>
                    <a:pt x="2670" y="1034"/>
                    <a:pt x="2686" y="1010"/>
                    <a:pt x="2686" y="982"/>
                  </a:cubicBezTo>
                  <a:cubicBezTo>
                    <a:pt x="2686" y="956"/>
                    <a:pt x="2670" y="932"/>
                    <a:pt x="2645" y="919"/>
                  </a:cubicBezTo>
                  <a:cubicBezTo>
                    <a:pt x="2450" y="829"/>
                    <a:pt x="737" y="44"/>
                    <a:pt x="555" y="3"/>
                  </a:cubicBezTo>
                  <a:cubicBezTo>
                    <a:pt x="548" y="1"/>
                    <a:pt x="541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777;p73"/>
            <p:cNvSpPr/>
            <p:nvPr/>
          </p:nvSpPr>
          <p:spPr>
            <a:xfrm>
              <a:off x="4411714" y="2275112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7" y="0"/>
                  </a:moveTo>
                  <a:cubicBezTo>
                    <a:pt x="38" y="0"/>
                    <a:pt x="7" y="33"/>
                    <a:pt x="7" y="71"/>
                  </a:cubicBezTo>
                  <a:lnTo>
                    <a:pt x="0" y="1243"/>
                  </a:lnTo>
                  <a:cubicBezTo>
                    <a:pt x="0" y="1283"/>
                    <a:pt x="31" y="1314"/>
                    <a:pt x="70" y="1314"/>
                  </a:cubicBezTo>
                  <a:cubicBezTo>
                    <a:pt x="107" y="1314"/>
                    <a:pt x="138" y="1283"/>
                    <a:pt x="140" y="1243"/>
                  </a:cubicBezTo>
                  <a:lnTo>
                    <a:pt x="147" y="71"/>
                  </a:lnTo>
                  <a:cubicBezTo>
                    <a:pt x="147" y="33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778;p73"/>
            <p:cNvSpPr/>
            <p:nvPr/>
          </p:nvSpPr>
          <p:spPr>
            <a:xfrm>
              <a:off x="4400276" y="2280902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0" y="0"/>
                  </a:moveTo>
                  <a:cubicBezTo>
                    <a:pt x="1036" y="0"/>
                    <a:pt x="1022" y="4"/>
                    <a:pt x="1010" y="12"/>
                  </a:cubicBezTo>
                  <a:lnTo>
                    <a:pt x="39" y="687"/>
                  </a:lnTo>
                  <a:cubicBezTo>
                    <a:pt x="8" y="708"/>
                    <a:pt x="0" y="752"/>
                    <a:pt x="22" y="784"/>
                  </a:cubicBezTo>
                  <a:cubicBezTo>
                    <a:pt x="36" y="802"/>
                    <a:pt x="58" y="813"/>
                    <a:pt x="80" y="813"/>
                  </a:cubicBezTo>
                  <a:cubicBezTo>
                    <a:pt x="94" y="813"/>
                    <a:pt x="108" y="808"/>
                    <a:pt x="119" y="801"/>
                  </a:cubicBezTo>
                  <a:lnTo>
                    <a:pt x="1089" y="126"/>
                  </a:lnTo>
                  <a:cubicBezTo>
                    <a:pt x="1120" y="105"/>
                    <a:pt x="1129" y="61"/>
                    <a:pt x="1106" y="29"/>
                  </a:cubicBezTo>
                  <a:cubicBezTo>
                    <a:pt x="1093" y="10"/>
                    <a:pt x="1071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779;p73"/>
            <p:cNvSpPr/>
            <p:nvPr/>
          </p:nvSpPr>
          <p:spPr>
            <a:xfrm>
              <a:off x="4403112" y="2279696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0"/>
                  </a:moveTo>
                  <a:cubicBezTo>
                    <a:pt x="60" y="0"/>
                    <a:pt x="43" y="6"/>
                    <a:pt x="30" y="18"/>
                  </a:cubicBezTo>
                  <a:cubicBezTo>
                    <a:pt x="2" y="45"/>
                    <a:pt x="1" y="88"/>
                    <a:pt x="27" y="116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0" y="913"/>
                  </a:cubicBezTo>
                  <a:cubicBezTo>
                    <a:pt x="828" y="913"/>
                    <a:pt x="845" y="906"/>
                    <a:pt x="858" y="895"/>
                  </a:cubicBezTo>
                  <a:cubicBezTo>
                    <a:pt x="886" y="870"/>
                    <a:pt x="887" y="825"/>
                    <a:pt x="862" y="797"/>
                  </a:cubicBezTo>
                  <a:lnTo>
                    <a:pt x="128" y="22"/>
                  </a:lnTo>
                  <a:cubicBezTo>
                    <a:pt x="114" y="8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780;p73"/>
            <p:cNvSpPr/>
            <p:nvPr/>
          </p:nvSpPr>
          <p:spPr>
            <a:xfrm>
              <a:off x="4397345" y="2288464"/>
              <a:ext cx="29990" cy="3545"/>
            </a:xfrm>
            <a:custGeom>
              <a:avLst/>
              <a:gdLst/>
              <a:ahLst/>
              <a:cxnLst/>
              <a:rect l="l" t="t" r="r" b="b"/>
              <a:pathLst>
                <a:path w="1269" h="150" extrusionOk="0">
                  <a:moveTo>
                    <a:pt x="1199" y="1"/>
                  </a:moveTo>
                  <a:lnTo>
                    <a:pt x="69" y="11"/>
                  </a:lnTo>
                  <a:cubicBezTo>
                    <a:pt x="30" y="11"/>
                    <a:pt x="1" y="43"/>
                    <a:pt x="1" y="81"/>
                  </a:cubicBezTo>
                  <a:cubicBezTo>
                    <a:pt x="1" y="117"/>
                    <a:pt x="33" y="150"/>
                    <a:pt x="71" y="150"/>
                  </a:cubicBezTo>
                  <a:lnTo>
                    <a:pt x="1200" y="138"/>
                  </a:lnTo>
                  <a:cubicBezTo>
                    <a:pt x="1239" y="138"/>
                    <a:pt x="1269" y="107"/>
                    <a:pt x="1269" y="68"/>
                  </a:cubicBezTo>
                  <a:cubicBezTo>
                    <a:pt x="1269" y="32"/>
                    <a:pt x="1237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781;p73"/>
            <p:cNvSpPr/>
            <p:nvPr/>
          </p:nvSpPr>
          <p:spPr>
            <a:xfrm>
              <a:off x="4916096" y="2156407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8" y="1"/>
                  </a:moveTo>
                  <a:cubicBezTo>
                    <a:pt x="40" y="1"/>
                    <a:pt x="8" y="33"/>
                    <a:pt x="8" y="71"/>
                  </a:cubicBezTo>
                  <a:lnTo>
                    <a:pt x="1" y="1244"/>
                  </a:lnTo>
                  <a:cubicBezTo>
                    <a:pt x="1" y="1283"/>
                    <a:pt x="33" y="1314"/>
                    <a:pt x="71" y="1314"/>
                  </a:cubicBezTo>
                  <a:cubicBezTo>
                    <a:pt x="110" y="1314"/>
                    <a:pt x="139" y="1283"/>
                    <a:pt x="141" y="1244"/>
                  </a:cubicBezTo>
                  <a:lnTo>
                    <a:pt x="148" y="71"/>
                  </a:lnTo>
                  <a:cubicBezTo>
                    <a:pt x="148" y="33"/>
                    <a:pt x="11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782;p73"/>
            <p:cNvSpPr/>
            <p:nvPr/>
          </p:nvSpPr>
          <p:spPr>
            <a:xfrm>
              <a:off x="4904658" y="2162197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2" y="0"/>
                  </a:moveTo>
                  <a:cubicBezTo>
                    <a:pt x="1038" y="0"/>
                    <a:pt x="1023" y="4"/>
                    <a:pt x="1011" y="13"/>
                  </a:cubicBezTo>
                  <a:lnTo>
                    <a:pt x="41" y="687"/>
                  </a:lnTo>
                  <a:cubicBezTo>
                    <a:pt x="10" y="708"/>
                    <a:pt x="1" y="752"/>
                    <a:pt x="24" y="784"/>
                  </a:cubicBezTo>
                  <a:cubicBezTo>
                    <a:pt x="37" y="802"/>
                    <a:pt x="59" y="814"/>
                    <a:pt x="82" y="814"/>
                  </a:cubicBezTo>
                  <a:cubicBezTo>
                    <a:pt x="96" y="814"/>
                    <a:pt x="110" y="808"/>
                    <a:pt x="120" y="801"/>
                  </a:cubicBezTo>
                  <a:lnTo>
                    <a:pt x="1089" y="126"/>
                  </a:lnTo>
                  <a:cubicBezTo>
                    <a:pt x="1121" y="105"/>
                    <a:pt x="1130" y="62"/>
                    <a:pt x="1107" y="29"/>
                  </a:cubicBezTo>
                  <a:cubicBezTo>
                    <a:pt x="1095" y="10"/>
                    <a:pt x="107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783;p73"/>
            <p:cNvSpPr/>
            <p:nvPr/>
          </p:nvSpPr>
          <p:spPr>
            <a:xfrm>
              <a:off x="4907541" y="2160992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1"/>
                  </a:moveTo>
                  <a:cubicBezTo>
                    <a:pt x="60" y="1"/>
                    <a:pt x="43" y="7"/>
                    <a:pt x="30" y="19"/>
                  </a:cubicBezTo>
                  <a:cubicBezTo>
                    <a:pt x="2" y="45"/>
                    <a:pt x="1" y="89"/>
                    <a:pt x="26" y="117"/>
                  </a:cubicBezTo>
                  <a:lnTo>
                    <a:pt x="760" y="893"/>
                  </a:lnTo>
                  <a:cubicBezTo>
                    <a:pt x="774" y="907"/>
                    <a:pt x="790" y="914"/>
                    <a:pt x="810" y="914"/>
                  </a:cubicBezTo>
                  <a:cubicBezTo>
                    <a:pt x="827" y="914"/>
                    <a:pt x="845" y="907"/>
                    <a:pt x="858" y="895"/>
                  </a:cubicBezTo>
                  <a:cubicBezTo>
                    <a:pt x="886" y="870"/>
                    <a:pt x="887" y="825"/>
                    <a:pt x="861" y="797"/>
                  </a:cubicBezTo>
                  <a:lnTo>
                    <a:pt x="128" y="23"/>
                  </a:lnTo>
                  <a:cubicBezTo>
                    <a:pt x="114" y="8"/>
                    <a:pt x="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784;p73"/>
            <p:cNvSpPr/>
            <p:nvPr/>
          </p:nvSpPr>
          <p:spPr>
            <a:xfrm>
              <a:off x="4901775" y="2169783"/>
              <a:ext cx="29990" cy="3521"/>
            </a:xfrm>
            <a:custGeom>
              <a:avLst/>
              <a:gdLst/>
              <a:ahLst/>
              <a:cxnLst/>
              <a:rect l="l" t="t" r="r" b="b"/>
              <a:pathLst>
                <a:path w="1269" h="149" extrusionOk="0">
                  <a:moveTo>
                    <a:pt x="1199" y="0"/>
                  </a:moveTo>
                  <a:lnTo>
                    <a:pt x="69" y="10"/>
                  </a:lnTo>
                  <a:cubicBezTo>
                    <a:pt x="30" y="10"/>
                    <a:pt x="0" y="42"/>
                    <a:pt x="0" y="80"/>
                  </a:cubicBezTo>
                  <a:cubicBezTo>
                    <a:pt x="0" y="117"/>
                    <a:pt x="31" y="149"/>
                    <a:pt x="71" y="149"/>
                  </a:cubicBezTo>
                  <a:lnTo>
                    <a:pt x="1200" y="138"/>
                  </a:lnTo>
                  <a:cubicBezTo>
                    <a:pt x="1238" y="138"/>
                    <a:pt x="1269" y="107"/>
                    <a:pt x="1269" y="68"/>
                  </a:cubicBezTo>
                  <a:cubicBezTo>
                    <a:pt x="1269" y="31"/>
                    <a:pt x="1236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785;p73"/>
            <p:cNvSpPr/>
            <p:nvPr/>
          </p:nvSpPr>
          <p:spPr>
            <a:xfrm>
              <a:off x="4594911" y="1649071"/>
              <a:ext cx="3521" cy="31053"/>
            </a:xfrm>
            <a:custGeom>
              <a:avLst/>
              <a:gdLst/>
              <a:ahLst/>
              <a:cxnLst/>
              <a:rect l="l" t="t" r="r" b="b"/>
              <a:pathLst>
                <a:path w="149" h="1314" extrusionOk="0">
                  <a:moveTo>
                    <a:pt x="78" y="0"/>
                  </a:moveTo>
                  <a:cubicBezTo>
                    <a:pt x="39" y="0"/>
                    <a:pt x="8" y="31"/>
                    <a:pt x="8" y="71"/>
                  </a:cubicBezTo>
                  <a:lnTo>
                    <a:pt x="1" y="1243"/>
                  </a:lnTo>
                  <a:cubicBezTo>
                    <a:pt x="1" y="1281"/>
                    <a:pt x="32" y="1314"/>
                    <a:pt x="71" y="1314"/>
                  </a:cubicBezTo>
                  <a:cubicBezTo>
                    <a:pt x="109" y="1314"/>
                    <a:pt x="141" y="1281"/>
                    <a:pt x="141" y="1243"/>
                  </a:cubicBezTo>
                  <a:lnTo>
                    <a:pt x="148" y="71"/>
                  </a:lnTo>
                  <a:cubicBezTo>
                    <a:pt x="148" y="31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786;p73"/>
            <p:cNvSpPr/>
            <p:nvPr/>
          </p:nvSpPr>
          <p:spPr>
            <a:xfrm>
              <a:off x="4583473" y="1654813"/>
              <a:ext cx="26728" cy="19237"/>
            </a:xfrm>
            <a:custGeom>
              <a:avLst/>
              <a:gdLst/>
              <a:ahLst/>
              <a:cxnLst/>
              <a:rect l="l" t="t" r="r" b="b"/>
              <a:pathLst>
                <a:path w="1131" h="814" extrusionOk="0">
                  <a:moveTo>
                    <a:pt x="1050" y="1"/>
                  </a:moveTo>
                  <a:cubicBezTo>
                    <a:pt x="1037" y="1"/>
                    <a:pt x="1023" y="5"/>
                    <a:pt x="1011" y="13"/>
                  </a:cubicBezTo>
                  <a:lnTo>
                    <a:pt x="42" y="688"/>
                  </a:lnTo>
                  <a:cubicBezTo>
                    <a:pt x="9" y="709"/>
                    <a:pt x="1" y="754"/>
                    <a:pt x="23" y="784"/>
                  </a:cubicBezTo>
                  <a:cubicBezTo>
                    <a:pt x="37" y="804"/>
                    <a:pt x="58" y="814"/>
                    <a:pt x="81" y="814"/>
                  </a:cubicBezTo>
                  <a:cubicBezTo>
                    <a:pt x="95" y="814"/>
                    <a:pt x="109" y="811"/>
                    <a:pt x="120" y="803"/>
                  </a:cubicBezTo>
                  <a:lnTo>
                    <a:pt x="1090" y="126"/>
                  </a:lnTo>
                  <a:cubicBezTo>
                    <a:pt x="1122" y="105"/>
                    <a:pt x="1130" y="62"/>
                    <a:pt x="1108" y="31"/>
                  </a:cubicBezTo>
                  <a:cubicBezTo>
                    <a:pt x="1095" y="11"/>
                    <a:pt x="1073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0787;p73"/>
            <p:cNvSpPr/>
            <p:nvPr/>
          </p:nvSpPr>
          <p:spPr>
            <a:xfrm>
              <a:off x="4586332" y="1653632"/>
              <a:ext cx="21009" cy="21576"/>
            </a:xfrm>
            <a:custGeom>
              <a:avLst/>
              <a:gdLst/>
              <a:ahLst/>
              <a:cxnLst/>
              <a:rect l="l" t="t" r="r" b="b"/>
              <a:pathLst>
                <a:path w="889" h="913" extrusionOk="0">
                  <a:moveTo>
                    <a:pt x="78" y="0"/>
                  </a:moveTo>
                  <a:cubicBezTo>
                    <a:pt x="61" y="0"/>
                    <a:pt x="43" y="6"/>
                    <a:pt x="30" y="19"/>
                  </a:cubicBezTo>
                  <a:cubicBezTo>
                    <a:pt x="2" y="45"/>
                    <a:pt x="1" y="89"/>
                    <a:pt x="27" y="118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1" y="913"/>
                  </a:cubicBezTo>
                  <a:cubicBezTo>
                    <a:pt x="828" y="913"/>
                    <a:pt x="847" y="909"/>
                    <a:pt x="858" y="896"/>
                  </a:cubicBezTo>
                  <a:cubicBezTo>
                    <a:pt x="886" y="870"/>
                    <a:pt x="889" y="826"/>
                    <a:pt x="862" y="798"/>
                  </a:cubicBezTo>
                  <a:lnTo>
                    <a:pt x="128" y="22"/>
                  </a:lnTo>
                  <a:cubicBezTo>
                    <a:pt x="115" y="8"/>
                    <a:pt x="9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0788;p73"/>
            <p:cNvSpPr/>
            <p:nvPr/>
          </p:nvSpPr>
          <p:spPr>
            <a:xfrm>
              <a:off x="4580637" y="1662399"/>
              <a:ext cx="29966" cy="3545"/>
            </a:xfrm>
            <a:custGeom>
              <a:avLst/>
              <a:gdLst/>
              <a:ahLst/>
              <a:cxnLst/>
              <a:rect l="l" t="t" r="r" b="b"/>
              <a:pathLst>
                <a:path w="1268" h="150" extrusionOk="0">
                  <a:moveTo>
                    <a:pt x="1197" y="0"/>
                  </a:moveTo>
                  <a:lnTo>
                    <a:pt x="68" y="12"/>
                  </a:lnTo>
                  <a:cubicBezTo>
                    <a:pt x="30" y="12"/>
                    <a:pt x="0" y="43"/>
                    <a:pt x="0" y="82"/>
                  </a:cubicBezTo>
                  <a:cubicBezTo>
                    <a:pt x="0" y="118"/>
                    <a:pt x="31" y="149"/>
                    <a:pt x="70" y="149"/>
                  </a:cubicBezTo>
                  <a:lnTo>
                    <a:pt x="1200" y="139"/>
                  </a:lnTo>
                  <a:cubicBezTo>
                    <a:pt x="1238" y="139"/>
                    <a:pt x="1267" y="107"/>
                    <a:pt x="1267" y="69"/>
                  </a:cubicBezTo>
                  <a:cubicBezTo>
                    <a:pt x="1267" y="33"/>
                    <a:pt x="1236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789;p73"/>
            <p:cNvSpPr/>
            <p:nvPr/>
          </p:nvSpPr>
          <p:spPr>
            <a:xfrm>
              <a:off x="4300902" y="1745774"/>
              <a:ext cx="600147" cy="514385"/>
            </a:xfrm>
            <a:custGeom>
              <a:avLst/>
              <a:gdLst/>
              <a:ahLst/>
              <a:cxnLst/>
              <a:rect l="l" t="t" r="r" b="b"/>
              <a:pathLst>
                <a:path w="25395" h="21766" extrusionOk="0">
                  <a:moveTo>
                    <a:pt x="70" y="1"/>
                  </a:moveTo>
                  <a:cubicBezTo>
                    <a:pt x="33" y="2"/>
                    <a:pt x="0" y="35"/>
                    <a:pt x="3" y="72"/>
                  </a:cubicBezTo>
                  <a:lnTo>
                    <a:pt x="560" y="21697"/>
                  </a:lnTo>
                  <a:cubicBezTo>
                    <a:pt x="561" y="21734"/>
                    <a:pt x="592" y="21765"/>
                    <a:pt x="630" y="21765"/>
                  </a:cubicBezTo>
                  <a:lnTo>
                    <a:pt x="25323" y="21765"/>
                  </a:lnTo>
                  <a:cubicBezTo>
                    <a:pt x="25362" y="21765"/>
                    <a:pt x="25393" y="21733"/>
                    <a:pt x="25394" y="21697"/>
                  </a:cubicBezTo>
                  <a:cubicBezTo>
                    <a:pt x="25394" y="21657"/>
                    <a:pt x="25363" y="21626"/>
                    <a:pt x="25324" y="21626"/>
                  </a:cubicBezTo>
                  <a:lnTo>
                    <a:pt x="699" y="21626"/>
                  </a:lnTo>
                  <a:lnTo>
                    <a:pt x="143" y="70"/>
                  </a:lnTo>
                  <a:cubicBezTo>
                    <a:pt x="141" y="30"/>
                    <a:pt x="111" y="2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0790;p73"/>
            <p:cNvSpPr/>
            <p:nvPr/>
          </p:nvSpPr>
          <p:spPr>
            <a:xfrm>
              <a:off x="4345449" y="1976141"/>
              <a:ext cx="140779" cy="252679"/>
            </a:xfrm>
            <a:custGeom>
              <a:avLst/>
              <a:gdLst/>
              <a:ahLst/>
              <a:cxnLst/>
              <a:rect l="l" t="t" r="r" b="b"/>
              <a:pathLst>
                <a:path w="5957" h="10692" extrusionOk="0">
                  <a:moveTo>
                    <a:pt x="5635" y="1"/>
                  </a:moveTo>
                  <a:lnTo>
                    <a:pt x="1" y="353"/>
                  </a:lnTo>
                  <a:lnTo>
                    <a:pt x="162" y="10691"/>
                  </a:lnTo>
                  <a:lnTo>
                    <a:pt x="5957" y="106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0791;p73"/>
            <p:cNvSpPr/>
            <p:nvPr/>
          </p:nvSpPr>
          <p:spPr>
            <a:xfrm>
              <a:off x="4448509" y="209019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6" y="5"/>
                    <a:pt x="0" y="39"/>
                    <a:pt x="3" y="78"/>
                  </a:cubicBezTo>
                  <a:cubicBezTo>
                    <a:pt x="19" y="216"/>
                    <a:pt x="51" y="604"/>
                    <a:pt x="16" y="721"/>
                  </a:cubicBezTo>
                  <a:cubicBezTo>
                    <a:pt x="5" y="759"/>
                    <a:pt x="26" y="797"/>
                    <a:pt x="63" y="808"/>
                  </a:cubicBezTo>
                  <a:cubicBezTo>
                    <a:pt x="70" y="809"/>
                    <a:pt x="75" y="811"/>
                    <a:pt x="82" y="811"/>
                  </a:cubicBezTo>
                  <a:cubicBezTo>
                    <a:pt x="113" y="811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0792;p73"/>
            <p:cNvSpPr/>
            <p:nvPr/>
          </p:nvSpPr>
          <p:spPr>
            <a:xfrm>
              <a:off x="4461176" y="211377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4" y="810"/>
                    <a:pt x="142" y="792"/>
                    <a:pt x="149" y="760"/>
                  </a:cubicBezTo>
                  <a:cubicBezTo>
                    <a:pt x="197" y="595"/>
                    <a:pt x="148" y="116"/>
                    <a:pt x="142" y="62"/>
                  </a:cubicBezTo>
                  <a:cubicBezTo>
                    <a:pt x="138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0793;p73"/>
            <p:cNvSpPr/>
            <p:nvPr/>
          </p:nvSpPr>
          <p:spPr>
            <a:xfrm>
              <a:off x="4445295" y="211259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6" y="1"/>
                  </a:moveTo>
                  <a:cubicBezTo>
                    <a:pt x="72" y="1"/>
                    <a:pt x="69" y="1"/>
                    <a:pt x="66" y="1"/>
                  </a:cubicBezTo>
                  <a:cubicBezTo>
                    <a:pt x="28" y="7"/>
                    <a:pt x="0" y="39"/>
                    <a:pt x="4" y="79"/>
                  </a:cubicBezTo>
                  <a:cubicBezTo>
                    <a:pt x="20" y="217"/>
                    <a:pt x="52" y="605"/>
                    <a:pt x="17" y="723"/>
                  </a:cubicBezTo>
                  <a:cubicBezTo>
                    <a:pt x="6" y="759"/>
                    <a:pt x="27" y="797"/>
                    <a:pt x="63" y="808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1" y="793"/>
                    <a:pt x="149" y="760"/>
                  </a:cubicBezTo>
                  <a:cubicBezTo>
                    <a:pt x="197" y="596"/>
                    <a:pt x="148" y="116"/>
                    <a:pt x="143" y="63"/>
                  </a:cubicBezTo>
                  <a:cubicBezTo>
                    <a:pt x="138" y="27"/>
                    <a:pt x="10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794;p73"/>
            <p:cNvSpPr/>
            <p:nvPr/>
          </p:nvSpPr>
          <p:spPr>
            <a:xfrm>
              <a:off x="4454417" y="2138328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3" y="63"/>
                  </a:cubicBezTo>
                  <a:cubicBezTo>
                    <a:pt x="138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795;p73"/>
            <p:cNvSpPr/>
            <p:nvPr/>
          </p:nvSpPr>
          <p:spPr>
            <a:xfrm>
              <a:off x="4463256" y="2160850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6"/>
                    <a:pt x="1" y="39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6"/>
                    <a:pt x="64" y="807"/>
                  </a:cubicBezTo>
                  <a:cubicBezTo>
                    <a:pt x="71" y="809"/>
                    <a:pt x="75" y="810"/>
                    <a:pt x="82" y="810"/>
                  </a:cubicBezTo>
                  <a:cubicBezTo>
                    <a:pt x="113" y="810"/>
                    <a:pt x="141" y="791"/>
                    <a:pt x="149" y="760"/>
                  </a:cubicBezTo>
                  <a:cubicBezTo>
                    <a:pt x="197" y="596"/>
                    <a:pt x="148" y="116"/>
                    <a:pt x="142" y="62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796;p73"/>
            <p:cNvSpPr/>
            <p:nvPr/>
          </p:nvSpPr>
          <p:spPr>
            <a:xfrm>
              <a:off x="4442814" y="2158558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7"/>
                    <a:pt x="143" y="63"/>
                  </a:cubicBezTo>
                  <a:cubicBezTo>
                    <a:pt x="138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797;p73"/>
            <p:cNvSpPr/>
            <p:nvPr/>
          </p:nvSpPr>
          <p:spPr>
            <a:xfrm>
              <a:off x="4451723" y="2186184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7" y="5"/>
                    <a:pt x="0" y="39"/>
                    <a:pt x="5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6" y="758"/>
                    <a:pt x="27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3" y="810"/>
                    <a:pt x="141" y="789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798;p73"/>
            <p:cNvSpPr/>
            <p:nvPr/>
          </p:nvSpPr>
          <p:spPr>
            <a:xfrm>
              <a:off x="4360243" y="1997410"/>
              <a:ext cx="95759" cy="7775"/>
            </a:xfrm>
            <a:custGeom>
              <a:avLst/>
              <a:gdLst/>
              <a:ahLst/>
              <a:cxnLst/>
              <a:rect l="l" t="t" r="r" b="b"/>
              <a:pathLst>
                <a:path w="4052" h="329" extrusionOk="0">
                  <a:moveTo>
                    <a:pt x="3984" y="1"/>
                  </a:moveTo>
                  <a:cubicBezTo>
                    <a:pt x="3981" y="1"/>
                    <a:pt x="3978" y="1"/>
                    <a:pt x="3975" y="2"/>
                  </a:cubicBezTo>
                  <a:lnTo>
                    <a:pt x="69" y="188"/>
                  </a:lnTo>
                  <a:cubicBezTo>
                    <a:pt x="31" y="190"/>
                    <a:pt x="1" y="223"/>
                    <a:pt x="3" y="261"/>
                  </a:cubicBezTo>
                  <a:cubicBezTo>
                    <a:pt x="5" y="298"/>
                    <a:pt x="36" y="328"/>
                    <a:pt x="74" y="328"/>
                  </a:cubicBezTo>
                  <a:lnTo>
                    <a:pt x="76" y="328"/>
                  </a:lnTo>
                  <a:lnTo>
                    <a:pt x="3982" y="142"/>
                  </a:lnTo>
                  <a:cubicBezTo>
                    <a:pt x="4020" y="140"/>
                    <a:pt x="4051" y="107"/>
                    <a:pt x="4048" y="69"/>
                  </a:cubicBezTo>
                  <a:cubicBezTo>
                    <a:pt x="4047" y="32"/>
                    <a:pt x="4018" y="1"/>
                    <a:pt x="3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799;p73"/>
            <p:cNvSpPr/>
            <p:nvPr/>
          </p:nvSpPr>
          <p:spPr>
            <a:xfrm>
              <a:off x="4520446" y="1845620"/>
              <a:ext cx="140779" cy="377624"/>
            </a:xfrm>
            <a:custGeom>
              <a:avLst/>
              <a:gdLst/>
              <a:ahLst/>
              <a:cxnLst/>
              <a:rect l="l" t="t" r="r" b="b"/>
              <a:pathLst>
                <a:path w="5957" h="15979" extrusionOk="0">
                  <a:moveTo>
                    <a:pt x="5635" y="0"/>
                  </a:moveTo>
                  <a:lnTo>
                    <a:pt x="1" y="526"/>
                  </a:lnTo>
                  <a:lnTo>
                    <a:pt x="162" y="15979"/>
                  </a:lnTo>
                  <a:lnTo>
                    <a:pt x="5956" y="15979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800;p73"/>
            <p:cNvSpPr/>
            <p:nvPr/>
          </p:nvSpPr>
          <p:spPr>
            <a:xfrm>
              <a:off x="4619346" y="2065092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2" y="1"/>
                  </a:moveTo>
                  <a:cubicBezTo>
                    <a:pt x="70" y="1"/>
                    <a:pt x="69" y="1"/>
                    <a:pt x="67" y="1"/>
                  </a:cubicBezTo>
                  <a:cubicBezTo>
                    <a:pt x="28" y="7"/>
                    <a:pt x="1" y="40"/>
                    <a:pt x="5" y="78"/>
                  </a:cubicBezTo>
                  <a:cubicBezTo>
                    <a:pt x="21" y="218"/>
                    <a:pt x="53" y="604"/>
                    <a:pt x="18" y="722"/>
                  </a:cubicBezTo>
                  <a:cubicBezTo>
                    <a:pt x="7" y="759"/>
                    <a:pt x="28" y="798"/>
                    <a:pt x="64" y="808"/>
                  </a:cubicBezTo>
                  <a:cubicBezTo>
                    <a:pt x="71" y="810"/>
                    <a:pt x="77" y="812"/>
                    <a:pt x="84" y="812"/>
                  </a:cubicBezTo>
                  <a:cubicBezTo>
                    <a:pt x="113" y="812"/>
                    <a:pt x="141" y="792"/>
                    <a:pt x="150" y="761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9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801;p73"/>
            <p:cNvSpPr/>
            <p:nvPr/>
          </p:nvSpPr>
          <p:spPr>
            <a:xfrm>
              <a:off x="4632061" y="20887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1"/>
                    <a:pt x="65" y="1"/>
                  </a:cubicBezTo>
                  <a:cubicBezTo>
                    <a:pt x="27" y="5"/>
                    <a:pt x="0" y="39"/>
                    <a:pt x="3" y="78"/>
                  </a:cubicBezTo>
                  <a:cubicBezTo>
                    <a:pt x="20" y="216"/>
                    <a:pt x="51" y="604"/>
                    <a:pt x="16" y="721"/>
                  </a:cubicBezTo>
                  <a:cubicBezTo>
                    <a:pt x="6" y="757"/>
                    <a:pt x="27" y="796"/>
                    <a:pt x="63" y="808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802;p73"/>
            <p:cNvSpPr/>
            <p:nvPr/>
          </p:nvSpPr>
          <p:spPr>
            <a:xfrm>
              <a:off x="4616180" y="208754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5"/>
                    <a:pt x="0" y="39"/>
                    <a:pt x="4" y="78"/>
                  </a:cubicBezTo>
                  <a:cubicBezTo>
                    <a:pt x="20" y="215"/>
                    <a:pt x="51" y="604"/>
                    <a:pt x="16" y="721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803;p73"/>
            <p:cNvSpPr/>
            <p:nvPr/>
          </p:nvSpPr>
          <p:spPr>
            <a:xfrm>
              <a:off x="4625302" y="2113278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7"/>
                    <a:pt x="51" y="604"/>
                    <a:pt x="15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89"/>
                    <a:pt x="149" y="760"/>
                  </a:cubicBezTo>
                  <a:cubicBezTo>
                    <a:pt x="196" y="595"/>
                    <a:pt x="147" y="116"/>
                    <a:pt x="142" y="62"/>
                  </a:cubicBezTo>
                  <a:cubicBezTo>
                    <a:pt x="138" y="26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0804;p73"/>
            <p:cNvSpPr/>
            <p:nvPr/>
          </p:nvSpPr>
          <p:spPr>
            <a:xfrm>
              <a:off x="4634069" y="213577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7" y="5"/>
                    <a:pt x="1" y="39"/>
                    <a:pt x="5" y="78"/>
                  </a:cubicBezTo>
                  <a:cubicBezTo>
                    <a:pt x="20" y="219"/>
                    <a:pt x="51" y="604"/>
                    <a:pt x="16" y="721"/>
                  </a:cubicBezTo>
                  <a:cubicBezTo>
                    <a:pt x="6" y="759"/>
                    <a:pt x="27" y="797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1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9" y="26"/>
                    <a:pt x="10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0805;p73"/>
            <p:cNvSpPr/>
            <p:nvPr/>
          </p:nvSpPr>
          <p:spPr>
            <a:xfrm>
              <a:off x="4613651" y="213346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8" y="1"/>
                    <a:pt x="65" y="1"/>
                  </a:cubicBezTo>
                  <a:cubicBezTo>
                    <a:pt x="27" y="5"/>
                    <a:pt x="1" y="39"/>
                    <a:pt x="3" y="78"/>
                  </a:cubicBezTo>
                  <a:cubicBezTo>
                    <a:pt x="20" y="218"/>
                    <a:pt x="51" y="604"/>
                    <a:pt x="16" y="721"/>
                  </a:cubicBezTo>
                  <a:cubicBezTo>
                    <a:pt x="5" y="757"/>
                    <a:pt x="26" y="796"/>
                    <a:pt x="64" y="808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0806;p73"/>
            <p:cNvSpPr/>
            <p:nvPr/>
          </p:nvSpPr>
          <p:spPr>
            <a:xfrm>
              <a:off x="4622560" y="216103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1" y="1"/>
                  </a:moveTo>
                  <a:cubicBezTo>
                    <a:pt x="69" y="1"/>
                    <a:pt x="67" y="1"/>
                    <a:pt x="66" y="1"/>
                  </a:cubicBezTo>
                  <a:cubicBezTo>
                    <a:pt x="26" y="7"/>
                    <a:pt x="1" y="40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9"/>
                    <a:pt x="26" y="798"/>
                    <a:pt x="64" y="808"/>
                  </a:cubicBezTo>
                  <a:cubicBezTo>
                    <a:pt x="71" y="809"/>
                    <a:pt x="75" y="812"/>
                    <a:pt x="82" y="812"/>
                  </a:cubicBezTo>
                  <a:cubicBezTo>
                    <a:pt x="115" y="812"/>
                    <a:pt x="143" y="792"/>
                    <a:pt x="150" y="760"/>
                  </a:cubicBezTo>
                  <a:cubicBezTo>
                    <a:pt x="197" y="596"/>
                    <a:pt x="148" y="118"/>
                    <a:pt x="143" y="63"/>
                  </a:cubicBezTo>
                  <a:cubicBezTo>
                    <a:pt x="137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0807;p73"/>
            <p:cNvSpPr/>
            <p:nvPr/>
          </p:nvSpPr>
          <p:spPr>
            <a:xfrm>
              <a:off x="4625963" y="195517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11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2" y="63"/>
                  </a:cubicBezTo>
                  <a:cubicBezTo>
                    <a:pt x="138" y="26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0808;p73"/>
            <p:cNvSpPr/>
            <p:nvPr/>
          </p:nvSpPr>
          <p:spPr>
            <a:xfrm>
              <a:off x="4638654" y="1978764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6" y="6"/>
                    <a:pt x="0" y="40"/>
                    <a:pt x="3" y="78"/>
                  </a:cubicBezTo>
                  <a:cubicBezTo>
                    <a:pt x="19" y="218"/>
                    <a:pt x="51" y="604"/>
                    <a:pt x="16" y="722"/>
                  </a:cubicBezTo>
                  <a:cubicBezTo>
                    <a:pt x="5" y="760"/>
                    <a:pt x="26" y="798"/>
                    <a:pt x="64" y="809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0809;p73"/>
            <p:cNvSpPr/>
            <p:nvPr/>
          </p:nvSpPr>
          <p:spPr>
            <a:xfrm>
              <a:off x="4622773" y="1977606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7" y="6"/>
                    <a:pt x="0" y="40"/>
                    <a:pt x="3" y="79"/>
                  </a:cubicBezTo>
                  <a:cubicBezTo>
                    <a:pt x="20" y="219"/>
                    <a:pt x="51" y="605"/>
                    <a:pt x="16" y="722"/>
                  </a:cubicBezTo>
                  <a:cubicBezTo>
                    <a:pt x="5" y="760"/>
                    <a:pt x="26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0810;p73"/>
            <p:cNvSpPr/>
            <p:nvPr/>
          </p:nvSpPr>
          <p:spPr>
            <a:xfrm>
              <a:off x="4631895" y="200336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9"/>
                    <a:pt x="3" y="78"/>
                  </a:cubicBezTo>
                  <a:cubicBezTo>
                    <a:pt x="20" y="217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2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0811;p73"/>
            <p:cNvSpPr/>
            <p:nvPr/>
          </p:nvSpPr>
          <p:spPr>
            <a:xfrm>
              <a:off x="4640686" y="2025839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18" y="217"/>
                    <a:pt x="51" y="604"/>
                    <a:pt x="15" y="722"/>
                  </a:cubicBezTo>
                  <a:cubicBezTo>
                    <a:pt x="4" y="760"/>
                    <a:pt x="25" y="798"/>
                    <a:pt x="63" y="809"/>
                  </a:cubicBezTo>
                  <a:cubicBezTo>
                    <a:pt x="70" y="810"/>
                    <a:pt x="76" y="812"/>
                    <a:pt x="83" y="812"/>
                  </a:cubicBezTo>
                  <a:cubicBezTo>
                    <a:pt x="114" y="812"/>
                    <a:pt x="142" y="792"/>
                    <a:pt x="149" y="761"/>
                  </a:cubicBezTo>
                  <a:cubicBezTo>
                    <a:pt x="196" y="596"/>
                    <a:pt x="147" y="117"/>
                    <a:pt x="142" y="63"/>
                  </a:cubicBezTo>
                  <a:cubicBezTo>
                    <a:pt x="136" y="27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0812;p73"/>
            <p:cNvSpPr/>
            <p:nvPr/>
          </p:nvSpPr>
          <p:spPr>
            <a:xfrm>
              <a:off x="4620292" y="2023594"/>
              <a:ext cx="4656" cy="19142"/>
            </a:xfrm>
            <a:custGeom>
              <a:avLst/>
              <a:gdLst/>
              <a:ahLst/>
              <a:cxnLst/>
              <a:rect l="l" t="t" r="r" b="b"/>
              <a:pathLst>
                <a:path w="197" h="810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5"/>
                    <a:pt x="0" y="38"/>
                    <a:pt x="3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92"/>
                    <a:pt x="149" y="759"/>
                  </a:cubicBezTo>
                  <a:cubicBezTo>
                    <a:pt x="197" y="594"/>
                    <a:pt x="147" y="115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0813;p73"/>
            <p:cNvSpPr/>
            <p:nvPr/>
          </p:nvSpPr>
          <p:spPr>
            <a:xfrm>
              <a:off x="4629201" y="205117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8"/>
                    <a:pt x="64" y="807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1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0814;p73"/>
            <p:cNvSpPr/>
            <p:nvPr/>
          </p:nvSpPr>
          <p:spPr>
            <a:xfrm>
              <a:off x="4540415" y="1863415"/>
              <a:ext cx="95735" cy="9878"/>
            </a:xfrm>
            <a:custGeom>
              <a:avLst/>
              <a:gdLst/>
              <a:ahLst/>
              <a:cxnLst/>
              <a:rect l="l" t="t" r="r" b="b"/>
              <a:pathLst>
                <a:path w="4051" h="418" extrusionOk="0">
                  <a:moveTo>
                    <a:pt x="3982" y="0"/>
                  </a:moveTo>
                  <a:cubicBezTo>
                    <a:pt x="3980" y="0"/>
                    <a:pt x="3977" y="0"/>
                    <a:pt x="3975" y="1"/>
                  </a:cubicBezTo>
                  <a:lnTo>
                    <a:pt x="69" y="278"/>
                  </a:lnTo>
                  <a:cubicBezTo>
                    <a:pt x="30" y="281"/>
                    <a:pt x="0" y="314"/>
                    <a:pt x="5" y="353"/>
                  </a:cubicBezTo>
                  <a:cubicBezTo>
                    <a:pt x="7" y="389"/>
                    <a:pt x="37" y="417"/>
                    <a:pt x="75" y="417"/>
                  </a:cubicBezTo>
                  <a:lnTo>
                    <a:pt x="78" y="417"/>
                  </a:lnTo>
                  <a:lnTo>
                    <a:pt x="3983" y="138"/>
                  </a:lnTo>
                  <a:cubicBezTo>
                    <a:pt x="4021" y="137"/>
                    <a:pt x="4051" y="103"/>
                    <a:pt x="4048" y="65"/>
                  </a:cubicBezTo>
                  <a:cubicBezTo>
                    <a:pt x="4047" y="28"/>
                    <a:pt x="4015" y="0"/>
                    <a:pt x="3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0815;p73"/>
            <p:cNvSpPr/>
            <p:nvPr/>
          </p:nvSpPr>
          <p:spPr>
            <a:xfrm>
              <a:off x="4699223" y="1753998"/>
              <a:ext cx="140802" cy="474824"/>
            </a:xfrm>
            <a:custGeom>
              <a:avLst/>
              <a:gdLst/>
              <a:ahLst/>
              <a:cxnLst/>
              <a:rect l="l" t="t" r="r" b="b"/>
              <a:pathLst>
                <a:path w="5958" h="20092" extrusionOk="0">
                  <a:moveTo>
                    <a:pt x="5635" y="1"/>
                  </a:moveTo>
                  <a:lnTo>
                    <a:pt x="1" y="663"/>
                  </a:lnTo>
                  <a:lnTo>
                    <a:pt x="162" y="20091"/>
                  </a:lnTo>
                  <a:lnTo>
                    <a:pt x="5958" y="200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0816;p73"/>
            <p:cNvSpPr/>
            <p:nvPr/>
          </p:nvSpPr>
          <p:spPr>
            <a:xfrm>
              <a:off x="4796399" y="207168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9" y="7"/>
                    <a:pt x="1" y="39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2"/>
                    <a:pt x="150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9" y="29"/>
                    <a:pt x="10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0817;p73"/>
            <p:cNvSpPr/>
            <p:nvPr/>
          </p:nvSpPr>
          <p:spPr>
            <a:xfrm>
              <a:off x="4809113" y="209527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1"/>
                    <a:pt x="65" y="1"/>
                  </a:cubicBezTo>
                  <a:cubicBezTo>
                    <a:pt x="25" y="6"/>
                    <a:pt x="0" y="40"/>
                    <a:pt x="3" y="78"/>
                  </a:cubicBezTo>
                  <a:cubicBezTo>
                    <a:pt x="18" y="217"/>
                    <a:pt x="51" y="604"/>
                    <a:pt x="16" y="722"/>
                  </a:cubicBezTo>
                  <a:cubicBezTo>
                    <a:pt x="6" y="758"/>
                    <a:pt x="25" y="798"/>
                    <a:pt x="63" y="807"/>
                  </a:cubicBezTo>
                  <a:cubicBezTo>
                    <a:pt x="70" y="810"/>
                    <a:pt x="76" y="812"/>
                    <a:pt x="82" y="812"/>
                  </a:cubicBezTo>
                  <a:cubicBezTo>
                    <a:pt x="112" y="812"/>
                    <a:pt x="140" y="792"/>
                    <a:pt x="149" y="761"/>
                  </a:cubicBezTo>
                  <a:cubicBezTo>
                    <a:pt x="197" y="596"/>
                    <a:pt x="147" y="117"/>
                    <a:pt x="142" y="62"/>
                  </a:cubicBezTo>
                  <a:cubicBezTo>
                    <a:pt x="136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0818;p73"/>
            <p:cNvSpPr/>
            <p:nvPr/>
          </p:nvSpPr>
          <p:spPr>
            <a:xfrm>
              <a:off x="4793232" y="20941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0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7"/>
                    <a:pt x="63" y="807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0" y="792"/>
                    <a:pt x="149" y="761"/>
                  </a:cubicBezTo>
                  <a:cubicBezTo>
                    <a:pt x="197" y="595"/>
                    <a:pt x="147" y="117"/>
                    <a:pt x="142" y="62"/>
                  </a:cubicBezTo>
                  <a:cubicBezTo>
                    <a:pt x="136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0819;p73"/>
            <p:cNvSpPr/>
            <p:nvPr/>
          </p:nvSpPr>
          <p:spPr>
            <a:xfrm>
              <a:off x="4802331" y="2119872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8" y="5"/>
                    <a:pt x="1" y="39"/>
                    <a:pt x="4" y="78"/>
                  </a:cubicBezTo>
                  <a:cubicBezTo>
                    <a:pt x="21" y="215"/>
                    <a:pt x="51" y="604"/>
                    <a:pt x="16" y="720"/>
                  </a:cubicBezTo>
                  <a:cubicBezTo>
                    <a:pt x="7" y="758"/>
                    <a:pt x="28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1"/>
                    <a:pt x="150" y="760"/>
                  </a:cubicBezTo>
                  <a:cubicBezTo>
                    <a:pt x="197" y="594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0820;p73"/>
            <p:cNvSpPr/>
            <p:nvPr/>
          </p:nvSpPr>
          <p:spPr>
            <a:xfrm>
              <a:off x="4811122" y="2142346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0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7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4" y="812"/>
                    <a:pt x="141" y="792"/>
                    <a:pt x="149" y="761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0821;p73"/>
            <p:cNvSpPr/>
            <p:nvPr/>
          </p:nvSpPr>
          <p:spPr>
            <a:xfrm>
              <a:off x="4790704" y="21401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5"/>
                    <a:pt x="0" y="38"/>
                    <a:pt x="3" y="78"/>
                  </a:cubicBezTo>
                  <a:cubicBezTo>
                    <a:pt x="19" y="215"/>
                    <a:pt x="51" y="604"/>
                    <a:pt x="16" y="720"/>
                  </a:cubicBezTo>
                  <a:cubicBezTo>
                    <a:pt x="6" y="757"/>
                    <a:pt x="26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0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0822;p73"/>
            <p:cNvSpPr/>
            <p:nvPr/>
          </p:nvSpPr>
          <p:spPr>
            <a:xfrm>
              <a:off x="4799589" y="2167680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2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6"/>
                    <a:pt x="0" y="40"/>
                    <a:pt x="5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4" y="812"/>
                    <a:pt x="142" y="791"/>
                    <a:pt x="151" y="760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8" y="25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0823;p73"/>
            <p:cNvSpPr/>
            <p:nvPr/>
          </p:nvSpPr>
          <p:spPr>
            <a:xfrm>
              <a:off x="4803205" y="196226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7"/>
                    <a:pt x="0" y="39"/>
                    <a:pt x="5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3" y="812"/>
                    <a:pt x="141" y="793"/>
                    <a:pt x="149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8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0824;p73"/>
            <p:cNvSpPr/>
            <p:nvPr/>
          </p:nvSpPr>
          <p:spPr>
            <a:xfrm>
              <a:off x="4815896" y="1985853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4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0825;p73"/>
            <p:cNvSpPr/>
            <p:nvPr/>
          </p:nvSpPr>
          <p:spPr>
            <a:xfrm>
              <a:off x="4800015" y="1984695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6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0826;p73"/>
            <p:cNvSpPr/>
            <p:nvPr/>
          </p:nvSpPr>
          <p:spPr>
            <a:xfrm>
              <a:off x="4809137" y="201043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9" y="0"/>
                    <a:pt x="67" y="0"/>
                    <a:pt x="65" y="0"/>
                  </a:cubicBezTo>
                  <a:cubicBezTo>
                    <a:pt x="27" y="6"/>
                    <a:pt x="1" y="40"/>
                    <a:pt x="3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0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0827;p73"/>
            <p:cNvSpPr/>
            <p:nvPr/>
          </p:nvSpPr>
          <p:spPr>
            <a:xfrm>
              <a:off x="4817952" y="203292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5" y="0"/>
                  </a:moveTo>
                  <a:cubicBezTo>
                    <a:pt x="72" y="0"/>
                    <a:pt x="69" y="1"/>
                    <a:pt x="65" y="1"/>
                  </a:cubicBezTo>
                  <a:cubicBezTo>
                    <a:pt x="29" y="7"/>
                    <a:pt x="1" y="40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1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8"/>
                    <a:pt x="142" y="63"/>
                  </a:cubicBezTo>
                  <a:cubicBezTo>
                    <a:pt x="139" y="27"/>
                    <a:pt x="11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0828;p73"/>
            <p:cNvSpPr/>
            <p:nvPr/>
          </p:nvSpPr>
          <p:spPr>
            <a:xfrm>
              <a:off x="4797533" y="20306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4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9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0829;p73"/>
            <p:cNvSpPr/>
            <p:nvPr/>
          </p:nvSpPr>
          <p:spPr>
            <a:xfrm>
              <a:off x="4806443" y="2058239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6" y="6"/>
                    <a:pt x="1" y="38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7" y="758"/>
                    <a:pt x="26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2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0830;p73"/>
            <p:cNvSpPr/>
            <p:nvPr/>
          </p:nvSpPr>
          <p:spPr>
            <a:xfrm>
              <a:off x="4725077" y="1775409"/>
              <a:ext cx="93537" cy="7728"/>
            </a:xfrm>
            <a:custGeom>
              <a:avLst/>
              <a:gdLst/>
              <a:ahLst/>
              <a:cxnLst/>
              <a:rect l="l" t="t" r="r" b="b"/>
              <a:pathLst>
                <a:path w="3958" h="327" extrusionOk="0">
                  <a:moveTo>
                    <a:pt x="3891" y="1"/>
                  </a:moveTo>
                  <a:cubicBezTo>
                    <a:pt x="3888" y="1"/>
                    <a:pt x="3885" y="1"/>
                    <a:pt x="3882" y="1"/>
                  </a:cubicBezTo>
                  <a:lnTo>
                    <a:pt x="70" y="186"/>
                  </a:lnTo>
                  <a:cubicBezTo>
                    <a:pt x="30" y="189"/>
                    <a:pt x="1" y="221"/>
                    <a:pt x="2" y="261"/>
                  </a:cubicBezTo>
                  <a:cubicBezTo>
                    <a:pt x="5" y="297"/>
                    <a:pt x="36" y="327"/>
                    <a:pt x="73" y="327"/>
                  </a:cubicBezTo>
                  <a:lnTo>
                    <a:pt x="77" y="327"/>
                  </a:lnTo>
                  <a:lnTo>
                    <a:pt x="3889" y="141"/>
                  </a:lnTo>
                  <a:cubicBezTo>
                    <a:pt x="3928" y="140"/>
                    <a:pt x="3957" y="106"/>
                    <a:pt x="3956" y="67"/>
                  </a:cubicBezTo>
                  <a:cubicBezTo>
                    <a:pt x="3953" y="32"/>
                    <a:pt x="3928" y="1"/>
                    <a:pt x="3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0831;p73"/>
            <p:cNvSpPr/>
            <p:nvPr/>
          </p:nvSpPr>
          <p:spPr>
            <a:xfrm>
              <a:off x="4355942" y="1642832"/>
              <a:ext cx="418744" cy="267071"/>
            </a:xfrm>
            <a:custGeom>
              <a:avLst/>
              <a:gdLst/>
              <a:ahLst/>
              <a:cxnLst/>
              <a:rect l="l" t="t" r="r" b="b"/>
              <a:pathLst>
                <a:path w="17719" h="11301" extrusionOk="0">
                  <a:moveTo>
                    <a:pt x="13254" y="1"/>
                  </a:moveTo>
                  <a:lnTo>
                    <a:pt x="14370" y="1673"/>
                  </a:lnTo>
                  <a:lnTo>
                    <a:pt x="0" y="8231"/>
                  </a:lnTo>
                  <a:lnTo>
                    <a:pt x="1674" y="11300"/>
                  </a:lnTo>
                  <a:lnTo>
                    <a:pt x="15346" y="3070"/>
                  </a:lnTo>
                  <a:lnTo>
                    <a:pt x="16184" y="4604"/>
                  </a:lnTo>
                  <a:lnTo>
                    <a:pt x="17718" y="419"/>
                  </a:lnTo>
                  <a:lnTo>
                    <a:pt x="13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0832;p73"/>
            <p:cNvSpPr/>
            <p:nvPr/>
          </p:nvSpPr>
          <p:spPr>
            <a:xfrm>
              <a:off x="4490338" y="1743340"/>
              <a:ext cx="109277" cy="53882"/>
            </a:xfrm>
            <a:custGeom>
              <a:avLst/>
              <a:gdLst/>
              <a:ahLst/>
              <a:cxnLst/>
              <a:rect l="l" t="t" r="r" b="b"/>
              <a:pathLst>
                <a:path w="4624" h="2280" extrusionOk="0">
                  <a:moveTo>
                    <a:pt x="4545" y="1"/>
                  </a:moveTo>
                  <a:cubicBezTo>
                    <a:pt x="4535" y="1"/>
                    <a:pt x="4525" y="3"/>
                    <a:pt x="4516" y="7"/>
                  </a:cubicBezTo>
                  <a:lnTo>
                    <a:pt x="50" y="2147"/>
                  </a:lnTo>
                  <a:cubicBezTo>
                    <a:pt x="15" y="2163"/>
                    <a:pt x="1" y="2206"/>
                    <a:pt x="16" y="2241"/>
                  </a:cubicBezTo>
                  <a:cubicBezTo>
                    <a:pt x="29" y="2266"/>
                    <a:pt x="54" y="2280"/>
                    <a:pt x="79" y="2280"/>
                  </a:cubicBezTo>
                  <a:cubicBezTo>
                    <a:pt x="91" y="2280"/>
                    <a:pt x="99" y="2279"/>
                    <a:pt x="110" y="2273"/>
                  </a:cubicBezTo>
                  <a:lnTo>
                    <a:pt x="4575" y="133"/>
                  </a:lnTo>
                  <a:cubicBezTo>
                    <a:pt x="4610" y="118"/>
                    <a:pt x="4624" y="76"/>
                    <a:pt x="4608" y="41"/>
                  </a:cubicBezTo>
                  <a:cubicBezTo>
                    <a:pt x="4595" y="15"/>
                    <a:pt x="4571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0833;p73"/>
            <p:cNvSpPr/>
            <p:nvPr/>
          </p:nvSpPr>
          <p:spPr>
            <a:xfrm>
              <a:off x="4615636" y="1723583"/>
              <a:ext cx="23514" cy="12123"/>
            </a:xfrm>
            <a:custGeom>
              <a:avLst/>
              <a:gdLst/>
              <a:ahLst/>
              <a:cxnLst/>
              <a:rect l="l" t="t" r="r" b="b"/>
              <a:pathLst>
                <a:path w="995" h="513" extrusionOk="0">
                  <a:moveTo>
                    <a:pt x="916" y="1"/>
                  </a:moveTo>
                  <a:cubicBezTo>
                    <a:pt x="906" y="1"/>
                    <a:pt x="897" y="3"/>
                    <a:pt x="887" y="7"/>
                  </a:cubicBezTo>
                  <a:lnTo>
                    <a:pt x="51" y="379"/>
                  </a:lnTo>
                  <a:cubicBezTo>
                    <a:pt x="16" y="393"/>
                    <a:pt x="1" y="435"/>
                    <a:pt x="16" y="470"/>
                  </a:cubicBezTo>
                  <a:cubicBezTo>
                    <a:pt x="27" y="497"/>
                    <a:pt x="53" y="512"/>
                    <a:pt x="79" y="512"/>
                  </a:cubicBezTo>
                  <a:cubicBezTo>
                    <a:pt x="88" y="512"/>
                    <a:pt x="99" y="511"/>
                    <a:pt x="107" y="505"/>
                  </a:cubicBezTo>
                  <a:lnTo>
                    <a:pt x="944" y="133"/>
                  </a:lnTo>
                  <a:cubicBezTo>
                    <a:pt x="979" y="119"/>
                    <a:pt x="994" y="77"/>
                    <a:pt x="979" y="42"/>
                  </a:cubicBezTo>
                  <a:cubicBezTo>
                    <a:pt x="968" y="16"/>
                    <a:pt x="94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0834;p73"/>
            <p:cNvSpPr/>
            <p:nvPr/>
          </p:nvSpPr>
          <p:spPr>
            <a:xfrm>
              <a:off x="4524936" y="1533864"/>
              <a:ext cx="244431" cy="122629"/>
            </a:xfrm>
            <a:custGeom>
              <a:avLst/>
              <a:gdLst/>
              <a:ahLst/>
              <a:cxnLst/>
              <a:rect l="l" t="t" r="r" b="b"/>
              <a:pathLst>
                <a:path w="10343" h="5189" extrusionOk="0">
                  <a:moveTo>
                    <a:pt x="4669" y="1"/>
                  </a:moveTo>
                  <a:cubicBezTo>
                    <a:pt x="4639" y="1"/>
                    <a:pt x="4608" y="1"/>
                    <a:pt x="4578" y="2"/>
                  </a:cubicBezTo>
                  <a:cubicBezTo>
                    <a:pt x="4540" y="3"/>
                    <a:pt x="4508" y="35"/>
                    <a:pt x="4511" y="73"/>
                  </a:cubicBezTo>
                  <a:cubicBezTo>
                    <a:pt x="4512" y="112"/>
                    <a:pt x="4535" y="142"/>
                    <a:pt x="4579" y="142"/>
                  </a:cubicBezTo>
                  <a:cubicBezTo>
                    <a:pt x="4580" y="142"/>
                    <a:pt x="4581" y="142"/>
                    <a:pt x="4582" y="142"/>
                  </a:cubicBezTo>
                  <a:cubicBezTo>
                    <a:pt x="4605" y="141"/>
                    <a:pt x="4627" y="141"/>
                    <a:pt x="4648" y="141"/>
                  </a:cubicBezTo>
                  <a:cubicBezTo>
                    <a:pt x="4719" y="141"/>
                    <a:pt x="4788" y="143"/>
                    <a:pt x="4855" y="147"/>
                  </a:cubicBezTo>
                  <a:lnTo>
                    <a:pt x="4859" y="147"/>
                  </a:lnTo>
                  <a:cubicBezTo>
                    <a:pt x="4897" y="147"/>
                    <a:pt x="4926" y="119"/>
                    <a:pt x="4929" y="80"/>
                  </a:cubicBezTo>
                  <a:cubicBezTo>
                    <a:pt x="4933" y="42"/>
                    <a:pt x="4902" y="9"/>
                    <a:pt x="4864" y="7"/>
                  </a:cubicBezTo>
                  <a:cubicBezTo>
                    <a:pt x="4801" y="2"/>
                    <a:pt x="4736" y="1"/>
                    <a:pt x="4669" y="1"/>
                  </a:cubicBezTo>
                  <a:close/>
                  <a:moveTo>
                    <a:pt x="4302" y="22"/>
                  </a:moveTo>
                  <a:cubicBezTo>
                    <a:pt x="4300" y="22"/>
                    <a:pt x="4297" y="22"/>
                    <a:pt x="4295" y="23"/>
                  </a:cubicBezTo>
                  <a:cubicBezTo>
                    <a:pt x="4197" y="32"/>
                    <a:pt x="4101" y="51"/>
                    <a:pt x="4010" y="73"/>
                  </a:cubicBezTo>
                  <a:cubicBezTo>
                    <a:pt x="3972" y="81"/>
                    <a:pt x="3951" y="121"/>
                    <a:pt x="3959" y="157"/>
                  </a:cubicBezTo>
                  <a:cubicBezTo>
                    <a:pt x="3968" y="190"/>
                    <a:pt x="3996" y="211"/>
                    <a:pt x="4028" y="211"/>
                  </a:cubicBezTo>
                  <a:cubicBezTo>
                    <a:pt x="4034" y="211"/>
                    <a:pt x="4038" y="211"/>
                    <a:pt x="4045" y="208"/>
                  </a:cubicBezTo>
                  <a:cubicBezTo>
                    <a:pt x="4129" y="187"/>
                    <a:pt x="4219" y="171"/>
                    <a:pt x="4310" y="161"/>
                  </a:cubicBezTo>
                  <a:cubicBezTo>
                    <a:pt x="4349" y="156"/>
                    <a:pt x="4375" y="122"/>
                    <a:pt x="4372" y="84"/>
                  </a:cubicBezTo>
                  <a:cubicBezTo>
                    <a:pt x="4367" y="48"/>
                    <a:pt x="4336" y="22"/>
                    <a:pt x="4302" y="22"/>
                  </a:cubicBezTo>
                  <a:close/>
                  <a:moveTo>
                    <a:pt x="5136" y="42"/>
                  </a:moveTo>
                  <a:cubicBezTo>
                    <a:pt x="5103" y="42"/>
                    <a:pt x="5074" y="65"/>
                    <a:pt x="5068" y="100"/>
                  </a:cubicBezTo>
                  <a:cubicBezTo>
                    <a:pt x="5061" y="138"/>
                    <a:pt x="5086" y="173"/>
                    <a:pt x="5124" y="180"/>
                  </a:cubicBezTo>
                  <a:cubicBezTo>
                    <a:pt x="5215" y="195"/>
                    <a:pt x="5303" y="216"/>
                    <a:pt x="5385" y="243"/>
                  </a:cubicBezTo>
                  <a:cubicBezTo>
                    <a:pt x="5392" y="246"/>
                    <a:pt x="5399" y="247"/>
                    <a:pt x="5406" y="247"/>
                  </a:cubicBezTo>
                  <a:cubicBezTo>
                    <a:pt x="5437" y="247"/>
                    <a:pt x="5462" y="227"/>
                    <a:pt x="5473" y="199"/>
                  </a:cubicBezTo>
                  <a:cubicBezTo>
                    <a:pt x="5486" y="163"/>
                    <a:pt x="5465" y="124"/>
                    <a:pt x="5427" y="111"/>
                  </a:cubicBezTo>
                  <a:cubicBezTo>
                    <a:pt x="5340" y="83"/>
                    <a:pt x="5245" y="60"/>
                    <a:pt x="5149" y="44"/>
                  </a:cubicBezTo>
                  <a:cubicBezTo>
                    <a:pt x="5145" y="43"/>
                    <a:pt x="5140" y="42"/>
                    <a:pt x="5136" y="42"/>
                  </a:cubicBezTo>
                  <a:close/>
                  <a:moveTo>
                    <a:pt x="3763" y="160"/>
                  </a:moveTo>
                  <a:cubicBezTo>
                    <a:pt x="3754" y="160"/>
                    <a:pt x="3744" y="162"/>
                    <a:pt x="3735" y="166"/>
                  </a:cubicBezTo>
                  <a:cubicBezTo>
                    <a:pt x="3645" y="206"/>
                    <a:pt x="3561" y="254"/>
                    <a:pt x="3481" y="306"/>
                  </a:cubicBezTo>
                  <a:cubicBezTo>
                    <a:pt x="3449" y="327"/>
                    <a:pt x="3440" y="372"/>
                    <a:pt x="3461" y="403"/>
                  </a:cubicBezTo>
                  <a:cubicBezTo>
                    <a:pt x="3475" y="424"/>
                    <a:pt x="3496" y="435"/>
                    <a:pt x="3519" y="435"/>
                  </a:cubicBezTo>
                  <a:cubicBezTo>
                    <a:pt x="3533" y="435"/>
                    <a:pt x="3547" y="431"/>
                    <a:pt x="3558" y="421"/>
                  </a:cubicBezTo>
                  <a:cubicBezTo>
                    <a:pt x="3631" y="372"/>
                    <a:pt x="3708" y="330"/>
                    <a:pt x="3791" y="292"/>
                  </a:cubicBezTo>
                  <a:cubicBezTo>
                    <a:pt x="3826" y="278"/>
                    <a:pt x="3842" y="236"/>
                    <a:pt x="3826" y="201"/>
                  </a:cubicBezTo>
                  <a:cubicBezTo>
                    <a:pt x="3816" y="175"/>
                    <a:pt x="3790" y="160"/>
                    <a:pt x="3763" y="160"/>
                  </a:cubicBezTo>
                  <a:close/>
                  <a:moveTo>
                    <a:pt x="5665" y="211"/>
                  </a:moveTo>
                  <a:cubicBezTo>
                    <a:pt x="5640" y="211"/>
                    <a:pt x="5615" y="225"/>
                    <a:pt x="5602" y="250"/>
                  </a:cubicBezTo>
                  <a:cubicBezTo>
                    <a:pt x="5585" y="284"/>
                    <a:pt x="5599" y="326"/>
                    <a:pt x="5635" y="344"/>
                  </a:cubicBezTo>
                  <a:cubicBezTo>
                    <a:pt x="5715" y="383"/>
                    <a:pt x="5792" y="429"/>
                    <a:pt x="5865" y="480"/>
                  </a:cubicBezTo>
                  <a:cubicBezTo>
                    <a:pt x="5876" y="488"/>
                    <a:pt x="5890" y="493"/>
                    <a:pt x="5904" y="493"/>
                  </a:cubicBezTo>
                  <a:cubicBezTo>
                    <a:pt x="5925" y="493"/>
                    <a:pt x="5946" y="481"/>
                    <a:pt x="5960" y="465"/>
                  </a:cubicBezTo>
                  <a:cubicBezTo>
                    <a:pt x="5984" y="435"/>
                    <a:pt x="5977" y="390"/>
                    <a:pt x="5945" y="368"/>
                  </a:cubicBezTo>
                  <a:cubicBezTo>
                    <a:pt x="5867" y="312"/>
                    <a:pt x="5783" y="261"/>
                    <a:pt x="5696" y="219"/>
                  </a:cubicBezTo>
                  <a:cubicBezTo>
                    <a:pt x="5686" y="214"/>
                    <a:pt x="5675" y="211"/>
                    <a:pt x="5665" y="211"/>
                  </a:cubicBezTo>
                  <a:close/>
                  <a:moveTo>
                    <a:pt x="3303" y="470"/>
                  </a:moveTo>
                  <a:cubicBezTo>
                    <a:pt x="3286" y="470"/>
                    <a:pt x="3269" y="476"/>
                    <a:pt x="3255" y="488"/>
                  </a:cubicBezTo>
                  <a:cubicBezTo>
                    <a:pt x="3186" y="554"/>
                    <a:pt x="3122" y="627"/>
                    <a:pt x="3063" y="706"/>
                  </a:cubicBezTo>
                  <a:cubicBezTo>
                    <a:pt x="3040" y="738"/>
                    <a:pt x="3046" y="782"/>
                    <a:pt x="3077" y="804"/>
                  </a:cubicBezTo>
                  <a:cubicBezTo>
                    <a:pt x="3090" y="814"/>
                    <a:pt x="3105" y="818"/>
                    <a:pt x="3119" y="818"/>
                  </a:cubicBezTo>
                  <a:cubicBezTo>
                    <a:pt x="3140" y="818"/>
                    <a:pt x="3161" y="810"/>
                    <a:pt x="3175" y="789"/>
                  </a:cubicBezTo>
                  <a:cubicBezTo>
                    <a:pt x="3228" y="717"/>
                    <a:pt x="3287" y="650"/>
                    <a:pt x="3351" y="589"/>
                  </a:cubicBezTo>
                  <a:cubicBezTo>
                    <a:pt x="3379" y="563"/>
                    <a:pt x="3379" y="519"/>
                    <a:pt x="3353" y="491"/>
                  </a:cubicBezTo>
                  <a:cubicBezTo>
                    <a:pt x="3340" y="477"/>
                    <a:pt x="3322" y="470"/>
                    <a:pt x="3303" y="470"/>
                  </a:cubicBezTo>
                  <a:close/>
                  <a:moveTo>
                    <a:pt x="7508" y="688"/>
                  </a:moveTo>
                  <a:cubicBezTo>
                    <a:pt x="7489" y="688"/>
                    <a:pt x="7471" y="688"/>
                    <a:pt x="7453" y="689"/>
                  </a:cubicBezTo>
                  <a:cubicBezTo>
                    <a:pt x="7414" y="690"/>
                    <a:pt x="7383" y="723"/>
                    <a:pt x="7384" y="761"/>
                  </a:cubicBezTo>
                  <a:cubicBezTo>
                    <a:pt x="7385" y="799"/>
                    <a:pt x="7418" y="829"/>
                    <a:pt x="7453" y="829"/>
                  </a:cubicBezTo>
                  <a:cubicBezTo>
                    <a:pt x="7454" y="829"/>
                    <a:pt x="7455" y="829"/>
                    <a:pt x="7456" y="829"/>
                  </a:cubicBezTo>
                  <a:lnTo>
                    <a:pt x="7501" y="829"/>
                  </a:lnTo>
                  <a:cubicBezTo>
                    <a:pt x="7572" y="829"/>
                    <a:pt x="7646" y="835"/>
                    <a:pt x="7721" y="845"/>
                  </a:cubicBezTo>
                  <a:lnTo>
                    <a:pt x="7732" y="845"/>
                  </a:lnTo>
                  <a:cubicBezTo>
                    <a:pt x="7767" y="845"/>
                    <a:pt x="7797" y="821"/>
                    <a:pt x="7804" y="786"/>
                  </a:cubicBezTo>
                  <a:cubicBezTo>
                    <a:pt x="7809" y="747"/>
                    <a:pt x="7783" y="711"/>
                    <a:pt x="7743" y="706"/>
                  </a:cubicBezTo>
                  <a:cubicBezTo>
                    <a:pt x="7664" y="695"/>
                    <a:pt x="7584" y="688"/>
                    <a:pt x="7508" y="688"/>
                  </a:cubicBezTo>
                  <a:close/>
                  <a:moveTo>
                    <a:pt x="6117" y="536"/>
                  </a:moveTo>
                  <a:cubicBezTo>
                    <a:pt x="6100" y="536"/>
                    <a:pt x="6082" y="543"/>
                    <a:pt x="6068" y="556"/>
                  </a:cubicBezTo>
                  <a:cubicBezTo>
                    <a:pt x="6039" y="581"/>
                    <a:pt x="6039" y="626"/>
                    <a:pt x="6065" y="654"/>
                  </a:cubicBezTo>
                  <a:cubicBezTo>
                    <a:pt x="6127" y="717"/>
                    <a:pt x="6183" y="784"/>
                    <a:pt x="6234" y="859"/>
                  </a:cubicBezTo>
                  <a:cubicBezTo>
                    <a:pt x="6248" y="878"/>
                    <a:pt x="6269" y="888"/>
                    <a:pt x="6293" y="888"/>
                  </a:cubicBezTo>
                  <a:cubicBezTo>
                    <a:pt x="6307" y="888"/>
                    <a:pt x="6321" y="885"/>
                    <a:pt x="6332" y="878"/>
                  </a:cubicBezTo>
                  <a:cubicBezTo>
                    <a:pt x="6364" y="857"/>
                    <a:pt x="6371" y="812"/>
                    <a:pt x="6350" y="782"/>
                  </a:cubicBezTo>
                  <a:cubicBezTo>
                    <a:pt x="6295" y="702"/>
                    <a:pt x="6232" y="626"/>
                    <a:pt x="6166" y="557"/>
                  </a:cubicBezTo>
                  <a:cubicBezTo>
                    <a:pt x="6153" y="543"/>
                    <a:pt x="6135" y="536"/>
                    <a:pt x="6117" y="536"/>
                  </a:cubicBezTo>
                  <a:close/>
                  <a:moveTo>
                    <a:pt x="7177" y="724"/>
                  </a:moveTo>
                  <a:cubicBezTo>
                    <a:pt x="7172" y="724"/>
                    <a:pt x="7167" y="724"/>
                    <a:pt x="7161" y="725"/>
                  </a:cubicBezTo>
                  <a:cubicBezTo>
                    <a:pt x="7066" y="748"/>
                    <a:pt x="6972" y="780"/>
                    <a:pt x="6885" y="822"/>
                  </a:cubicBezTo>
                  <a:cubicBezTo>
                    <a:pt x="6850" y="838"/>
                    <a:pt x="6836" y="880"/>
                    <a:pt x="6851" y="915"/>
                  </a:cubicBezTo>
                  <a:cubicBezTo>
                    <a:pt x="6864" y="942"/>
                    <a:pt x="6889" y="956"/>
                    <a:pt x="6914" y="956"/>
                  </a:cubicBezTo>
                  <a:cubicBezTo>
                    <a:pt x="6925" y="956"/>
                    <a:pt x="6935" y="954"/>
                    <a:pt x="6945" y="949"/>
                  </a:cubicBezTo>
                  <a:cubicBezTo>
                    <a:pt x="7024" y="912"/>
                    <a:pt x="7108" y="881"/>
                    <a:pt x="7193" y="863"/>
                  </a:cubicBezTo>
                  <a:cubicBezTo>
                    <a:pt x="7231" y="853"/>
                    <a:pt x="7255" y="815"/>
                    <a:pt x="7247" y="779"/>
                  </a:cubicBezTo>
                  <a:cubicBezTo>
                    <a:pt x="7238" y="745"/>
                    <a:pt x="7210" y="724"/>
                    <a:pt x="7177" y="724"/>
                  </a:cubicBezTo>
                  <a:close/>
                  <a:moveTo>
                    <a:pt x="8005" y="763"/>
                  </a:moveTo>
                  <a:cubicBezTo>
                    <a:pt x="7974" y="763"/>
                    <a:pt x="7946" y="783"/>
                    <a:pt x="7937" y="814"/>
                  </a:cubicBezTo>
                  <a:cubicBezTo>
                    <a:pt x="7927" y="850"/>
                    <a:pt x="7948" y="891"/>
                    <a:pt x="7985" y="901"/>
                  </a:cubicBezTo>
                  <a:cubicBezTo>
                    <a:pt x="8025" y="913"/>
                    <a:pt x="8063" y="927"/>
                    <a:pt x="8104" y="942"/>
                  </a:cubicBezTo>
                  <a:cubicBezTo>
                    <a:pt x="8149" y="958"/>
                    <a:pt x="8194" y="978"/>
                    <a:pt x="8236" y="998"/>
                  </a:cubicBezTo>
                  <a:cubicBezTo>
                    <a:pt x="8246" y="1003"/>
                    <a:pt x="8254" y="1005"/>
                    <a:pt x="8265" y="1005"/>
                  </a:cubicBezTo>
                  <a:cubicBezTo>
                    <a:pt x="8292" y="1005"/>
                    <a:pt x="8316" y="991"/>
                    <a:pt x="8328" y="960"/>
                  </a:cubicBezTo>
                  <a:cubicBezTo>
                    <a:pt x="8344" y="925"/>
                    <a:pt x="8330" y="883"/>
                    <a:pt x="8295" y="867"/>
                  </a:cubicBezTo>
                  <a:cubicBezTo>
                    <a:pt x="8250" y="846"/>
                    <a:pt x="8202" y="828"/>
                    <a:pt x="8152" y="808"/>
                  </a:cubicBezTo>
                  <a:cubicBezTo>
                    <a:pt x="8108" y="793"/>
                    <a:pt x="8067" y="779"/>
                    <a:pt x="8025" y="766"/>
                  </a:cubicBezTo>
                  <a:cubicBezTo>
                    <a:pt x="8018" y="764"/>
                    <a:pt x="8011" y="763"/>
                    <a:pt x="8005" y="763"/>
                  </a:cubicBezTo>
                  <a:close/>
                  <a:moveTo>
                    <a:pt x="2972" y="916"/>
                  </a:moveTo>
                  <a:cubicBezTo>
                    <a:pt x="2947" y="916"/>
                    <a:pt x="2923" y="928"/>
                    <a:pt x="2911" y="953"/>
                  </a:cubicBezTo>
                  <a:cubicBezTo>
                    <a:pt x="2866" y="1038"/>
                    <a:pt x="2829" y="1127"/>
                    <a:pt x="2795" y="1218"/>
                  </a:cubicBezTo>
                  <a:cubicBezTo>
                    <a:pt x="2781" y="1256"/>
                    <a:pt x="2801" y="1295"/>
                    <a:pt x="2837" y="1308"/>
                  </a:cubicBezTo>
                  <a:cubicBezTo>
                    <a:pt x="2844" y="1309"/>
                    <a:pt x="2852" y="1312"/>
                    <a:pt x="2859" y="1312"/>
                  </a:cubicBezTo>
                  <a:cubicBezTo>
                    <a:pt x="2890" y="1312"/>
                    <a:pt x="2916" y="1292"/>
                    <a:pt x="2928" y="1266"/>
                  </a:cubicBezTo>
                  <a:cubicBezTo>
                    <a:pt x="2958" y="1180"/>
                    <a:pt x="2996" y="1096"/>
                    <a:pt x="3035" y="1019"/>
                  </a:cubicBezTo>
                  <a:cubicBezTo>
                    <a:pt x="3053" y="984"/>
                    <a:pt x="3039" y="942"/>
                    <a:pt x="3005" y="923"/>
                  </a:cubicBezTo>
                  <a:cubicBezTo>
                    <a:pt x="2995" y="918"/>
                    <a:pt x="2983" y="916"/>
                    <a:pt x="2972" y="916"/>
                  </a:cubicBezTo>
                  <a:close/>
                  <a:moveTo>
                    <a:pt x="8504" y="1006"/>
                  </a:moveTo>
                  <a:cubicBezTo>
                    <a:pt x="8482" y="1006"/>
                    <a:pt x="8461" y="1015"/>
                    <a:pt x="8448" y="1034"/>
                  </a:cubicBezTo>
                  <a:cubicBezTo>
                    <a:pt x="8424" y="1066"/>
                    <a:pt x="8432" y="1110"/>
                    <a:pt x="8463" y="1132"/>
                  </a:cubicBezTo>
                  <a:cubicBezTo>
                    <a:pt x="8533" y="1186"/>
                    <a:pt x="8598" y="1245"/>
                    <a:pt x="8658" y="1309"/>
                  </a:cubicBezTo>
                  <a:cubicBezTo>
                    <a:pt x="8672" y="1326"/>
                    <a:pt x="8692" y="1333"/>
                    <a:pt x="8710" y="1333"/>
                  </a:cubicBezTo>
                  <a:cubicBezTo>
                    <a:pt x="8727" y="1333"/>
                    <a:pt x="8744" y="1327"/>
                    <a:pt x="8758" y="1313"/>
                  </a:cubicBezTo>
                  <a:cubicBezTo>
                    <a:pt x="8786" y="1287"/>
                    <a:pt x="8790" y="1243"/>
                    <a:pt x="8763" y="1215"/>
                  </a:cubicBezTo>
                  <a:cubicBezTo>
                    <a:pt x="8696" y="1141"/>
                    <a:pt x="8624" y="1076"/>
                    <a:pt x="8546" y="1019"/>
                  </a:cubicBezTo>
                  <a:cubicBezTo>
                    <a:pt x="8533" y="1010"/>
                    <a:pt x="8518" y="1006"/>
                    <a:pt x="8504" y="1006"/>
                  </a:cubicBezTo>
                  <a:close/>
                  <a:moveTo>
                    <a:pt x="6678" y="961"/>
                  </a:moveTo>
                  <a:cubicBezTo>
                    <a:pt x="6663" y="961"/>
                    <a:pt x="6648" y="965"/>
                    <a:pt x="6636" y="975"/>
                  </a:cubicBezTo>
                  <a:cubicBezTo>
                    <a:pt x="6594" y="1006"/>
                    <a:pt x="6552" y="1041"/>
                    <a:pt x="6513" y="1078"/>
                  </a:cubicBezTo>
                  <a:cubicBezTo>
                    <a:pt x="6507" y="1062"/>
                    <a:pt x="6500" y="1047"/>
                    <a:pt x="6493" y="1033"/>
                  </a:cubicBezTo>
                  <a:cubicBezTo>
                    <a:pt x="6482" y="1007"/>
                    <a:pt x="6456" y="992"/>
                    <a:pt x="6429" y="992"/>
                  </a:cubicBezTo>
                  <a:cubicBezTo>
                    <a:pt x="6419" y="992"/>
                    <a:pt x="6410" y="994"/>
                    <a:pt x="6401" y="998"/>
                  </a:cubicBezTo>
                  <a:cubicBezTo>
                    <a:pt x="6366" y="1013"/>
                    <a:pt x="6350" y="1055"/>
                    <a:pt x="6366" y="1090"/>
                  </a:cubicBezTo>
                  <a:cubicBezTo>
                    <a:pt x="6381" y="1125"/>
                    <a:pt x="6395" y="1159"/>
                    <a:pt x="6408" y="1194"/>
                  </a:cubicBezTo>
                  <a:cubicBezTo>
                    <a:pt x="6398" y="1221"/>
                    <a:pt x="6405" y="1252"/>
                    <a:pt x="6427" y="1271"/>
                  </a:cubicBezTo>
                  <a:cubicBezTo>
                    <a:pt x="6430" y="1273"/>
                    <a:pt x="6434" y="1277"/>
                    <a:pt x="6437" y="1278"/>
                  </a:cubicBezTo>
                  <a:cubicBezTo>
                    <a:pt x="6443" y="1299"/>
                    <a:pt x="6450" y="1320"/>
                    <a:pt x="6455" y="1341"/>
                  </a:cubicBezTo>
                  <a:cubicBezTo>
                    <a:pt x="6462" y="1372"/>
                    <a:pt x="6490" y="1393"/>
                    <a:pt x="6521" y="1393"/>
                  </a:cubicBezTo>
                  <a:cubicBezTo>
                    <a:pt x="6528" y="1393"/>
                    <a:pt x="6534" y="1393"/>
                    <a:pt x="6541" y="1396"/>
                  </a:cubicBezTo>
                  <a:cubicBezTo>
                    <a:pt x="6577" y="1385"/>
                    <a:pt x="6601" y="1347"/>
                    <a:pt x="6590" y="1309"/>
                  </a:cubicBezTo>
                  <a:cubicBezTo>
                    <a:pt x="6583" y="1280"/>
                    <a:pt x="6575" y="1252"/>
                    <a:pt x="6566" y="1224"/>
                  </a:cubicBezTo>
                  <a:cubicBezTo>
                    <a:pt x="6612" y="1174"/>
                    <a:pt x="6666" y="1127"/>
                    <a:pt x="6720" y="1087"/>
                  </a:cubicBezTo>
                  <a:cubicBezTo>
                    <a:pt x="6751" y="1062"/>
                    <a:pt x="6757" y="1020"/>
                    <a:pt x="6735" y="989"/>
                  </a:cubicBezTo>
                  <a:cubicBezTo>
                    <a:pt x="6720" y="970"/>
                    <a:pt x="6699" y="961"/>
                    <a:pt x="6678" y="961"/>
                  </a:cubicBezTo>
                  <a:close/>
                  <a:moveTo>
                    <a:pt x="6314" y="1377"/>
                  </a:moveTo>
                  <a:cubicBezTo>
                    <a:pt x="6290" y="1377"/>
                    <a:pt x="6265" y="1390"/>
                    <a:pt x="6252" y="1413"/>
                  </a:cubicBezTo>
                  <a:cubicBezTo>
                    <a:pt x="6199" y="1504"/>
                    <a:pt x="6162" y="1597"/>
                    <a:pt x="6141" y="1688"/>
                  </a:cubicBezTo>
                  <a:cubicBezTo>
                    <a:pt x="6131" y="1724"/>
                    <a:pt x="6155" y="1764"/>
                    <a:pt x="6192" y="1772"/>
                  </a:cubicBezTo>
                  <a:cubicBezTo>
                    <a:pt x="6197" y="1775"/>
                    <a:pt x="6203" y="1775"/>
                    <a:pt x="6208" y="1775"/>
                  </a:cubicBezTo>
                  <a:cubicBezTo>
                    <a:pt x="6241" y="1775"/>
                    <a:pt x="6269" y="1754"/>
                    <a:pt x="6279" y="1720"/>
                  </a:cubicBezTo>
                  <a:cubicBezTo>
                    <a:pt x="6297" y="1643"/>
                    <a:pt x="6330" y="1560"/>
                    <a:pt x="6374" y="1479"/>
                  </a:cubicBezTo>
                  <a:cubicBezTo>
                    <a:pt x="6392" y="1447"/>
                    <a:pt x="6380" y="1405"/>
                    <a:pt x="6346" y="1385"/>
                  </a:cubicBezTo>
                  <a:cubicBezTo>
                    <a:pt x="6336" y="1380"/>
                    <a:pt x="6325" y="1377"/>
                    <a:pt x="6314" y="1377"/>
                  </a:cubicBezTo>
                  <a:close/>
                  <a:moveTo>
                    <a:pt x="8874" y="1416"/>
                  </a:moveTo>
                  <a:cubicBezTo>
                    <a:pt x="8862" y="1416"/>
                    <a:pt x="8850" y="1419"/>
                    <a:pt x="8839" y="1426"/>
                  </a:cubicBezTo>
                  <a:cubicBezTo>
                    <a:pt x="8805" y="1447"/>
                    <a:pt x="8794" y="1489"/>
                    <a:pt x="8814" y="1522"/>
                  </a:cubicBezTo>
                  <a:cubicBezTo>
                    <a:pt x="8857" y="1595"/>
                    <a:pt x="8896" y="1674"/>
                    <a:pt x="8933" y="1762"/>
                  </a:cubicBezTo>
                  <a:cubicBezTo>
                    <a:pt x="8946" y="1790"/>
                    <a:pt x="8969" y="1806"/>
                    <a:pt x="8998" y="1806"/>
                  </a:cubicBezTo>
                  <a:cubicBezTo>
                    <a:pt x="9009" y="1806"/>
                    <a:pt x="9017" y="1804"/>
                    <a:pt x="9024" y="1800"/>
                  </a:cubicBezTo>
                  <a:cubicBezTo>
                    <a:pt x="9061" y="1786"/>
                    <a:pt x="9076" y="1744"/>
                    <a:pt x="9062" y="1709"/>
                  </a:cubicBezTo>
                  <a:cubicBezTo>
                    <a:pt x="9024" y="1615"/>
                    <a:pt x="8982" y="1529"/>
                    <a:pt x="8934" y="1449"/>
                  </a:cubicBezTo>
                  <a:cubicBezTo>
                    <a:pt x="8920" y="1428"/>
                    <a:pt x="8897" y="1416"/>
                    <a:pt x="8874" y="1416"/>
                  </a:cubicBezTo>
                  <a:close/>
                  <a:moveTo>
                    <a:pt x="2786" y="1441"/>
                  </a:moveTo>
                  <a:cubicBezTo>
                    <a:pt x="2753" y="1441"/>
                    <a:pt x="2724" y="1464"/>
                    <a:pt x="2716" y="1497"/>
                  </a:cubicBezTo>
                  <a:cubicBezTo>
                    <a:pt x="2697" y="1592"/>
                    <a:pt x="2684" y="1688"/>
                    <a:pt x="2677" y="1783"/>
                  </a:cubicBezTo>
                  <a:cubicBezTo>
                    <a:pt x="2674" y="1821"/>
                    <a:pt x="2704" y="1855"/>
                    <a:pt x="2743" y="1856"/>
                  </a:cubicBezTo>
                  <a:lnTo>
                    <a:pt x="2747" y="1856"/>
                  </a:lnTo>
                  <a:cubicBezTo>
                    <a:pt x="2785" y="1856"/>
                    <a:pt x="2815" y="1827"/>
                    <a:pt x="2816" y="1792"/>
                  </a:cubicBezTo>
                  <a:cubicBezTo>
                    <a:pt x="2823" y="1702"/>
                    <a:pt x="2836" y="1614"/>
                    <a:pt x="2852" y="1525"/>
                  </a:cubicBezTo>
                  <a:cubicBezTo>
                    <a:pt x="2859" y="1489"/>
                    <a:pt x="2837" y="1449"/>
                    <a:pt x="2799" y="1442"/>
                  </a:cubicBezTo>
                  <a:cubicBezTo>
                    <a:pt x="2795" y="1442"/>
                    <a:pt x="2790" y="1441"/>
                    <a:pt x="2786" y="1441"/>
                  </a:cubicBezTo>
                  <a:close/>
                  <a:moveTo>
                    <a:pt x="1987" y="1754"/>
                  </a:moveTo>
                  <a:cubicBezTo>
                    <a:pt x="1948" y="1754"/>
                    <a:pt x="1917" y="1783"/>
                    <a:pt x="1915" y="1821"/>
                  </a:cubicBezTo>
                  <a:cubicBezTo>
                    <a:pt x="1915" y="1860"/>
                    <a:pt x="1945" y="1891"/>
                    <a:pt x="1983" y="1894"/>
                  </a:cubicBezTo>
                  <a:cubicBezTo>
                    <a:pt x="2071" y="1896"/>
                    <a:pt x="2161" y="1905"/>
                    <a:pt x="2248" y="1924"/>
                  </a:cubicBezTo>
                  <a:cubicBezTo>
                    <a:pt x="2253" y="1925"/>
                    <a:pt x="2256" y="1925"/>
                    <a:pt x="2262" y="1925"/>
                  </a:cubicBezTo>
                  <a:cubicBezTo>
                    <a:pt x="2294" y="1925"/>
                    <a:pt x="2324" y="1903"/>
                    <a:pt x="2331" y="1869"/>
                  </a:cubicBezTo>
                  <a:cubicBezTo>
                    <a:pt x="2338" y="1830"/>
                    <a:pt x="2312" y="1793"/>
                    <a:pt x="2276" y="1786"/>
                  </a:cubicBezTo>
                  <a:cubicBezTo>
                    <a:pt x="2179" y="1766"/>
                    <a:pt x="2084" y="1757"/>
                    <a:pt x="1987" y="1754"/>
                  </a:cubicBezTo>
                  <a:close/>
                  <a:moveTo>
                    <a:pt x="6567" y="1526"/>
                  </a:moveTo>
                  <a:cubicBezTo>
                    <a:pt x="6565" y="1526"/>
                    <a:pt x="6564" y="1526"/>
                    <a:pt x="6562" y="1527"/>
                  </a:cubicBezTo>
                  <a:cubicBezTo>
                    <a:pt x="6524" y="1531"/>
                    <a:pt x="6493" y="1564"/>
                    <a:pt x="6497" y="1602"/>
                  </a:cubicBezTo>
                  <a:cubicBezTo>
                    <a:pt x="6499" y="1632"/>
                    <a:pt x="6500" y="1663"/>
                    <a:pt x="6500" y="1691"/>
                  </a:cubicBezTo>
                  <a:cubicBezTo>
                    <a:pt x="6500" y="1751"/>
                    <a:pt x="6496" y="1810"/>
                    <a:pt x="6485" y="1862"/>
                  </a:cubicBezTo>
                  <a:cubicBezTo>
                    <a:pt x="6478" y="1901"/>
                    <a:pt x="6503" y="1938"/>
                    <a:pt x="6541" y="1945"/>
                  </a:cubicBezTo>
                  <a:cubicBezTo>
                    <a:pt x="6547" y="1946"/>
                    <a:pt x="6549" y="1946"/>
                    <a:pt x="6555" y="1946"/>
                  </a:cubicBezTo>
                  <a:cubicBezTo>
                    <a:pt x="6589" y="1946"/>
                    <a:pt x="6618" y="1924"/>
                    <a:pt x="6624" y="1889"/>
                  </a:cubicBezTo>
                  <a:cubicBezTo>
                    <a:pt x="6635" y="1828"/>
                    <a:pt x="6641" y="1762"/>
                    <a:pt x="6641" y="1691"/>
                  </a:cubicBezTo>
                  <a:cubicBezTo>
                    <a:pt x="6641" y="1658"/>
                    <a:pt x="6639" y="1625"/>
                    <a:pt x="6638" y="1592"/>
                  </a:cubicBezTo>
                  <a:cubicBezTo>
                    <a:pt x="6634" y="1555"/>
                    <a:pt x="6601" y="1526"/>
                    <a:pt x="6567" y="1526"/>
                  </a:cubicBezTo>
                  <a:close/>
                  <a:moveTo>
                    <a:pt x="1703" y="1772"/>
                  </a:moveTo>
                  <a:cubicBezTo>
                    <a:pt x="1701" y="1772"/>
                    <a:pt x="1698" y="1772"/>
                    <a:pt x="1695" y="1772"/>
                  </a:cubicBezTo>
                  <a:cubicBezTo>
                    <a:pt x="1601" y="1786"/>
                    <a:pt x="1506" y="1810"/>
                    <a:pt x="1413" y="1841"/>
                  </a:cubicBezTo>
                  <a:cubicBezTo>
                    <a:pt x="1377" y="1853"/>
                    <a:pt x="1357" y="1891"/>
                    <a:pt x="1370" y="1929"/>
                  </a:cubicBezTo>
                  <a:cubicBezTo>
                    <a:pt x="1379" y="1957"/>
                    <a:pt x="1406" y="1976"/>
                    <a:pt x="1435" y="1976"/>
                  </a:cubicBezTo>
                  <a:cubicBezTo>
                    <a:pt x="1442" y="1976"/>
                    <a:pt x="1449" y="1974"/>
                    <a:pt x="1456" y="1973"/>
                  </a:cubicBezTo>
                  <a:cubicBezTo>
                    <a:pt x="1543" y="1945"/>
                    <a:pt x="1630" y="1924"/>
                    <a:pt x="1716" y="1910"/>
                  </a:cubicBezTo>
                  <a:cubicBezTo>
                    <a:pt x="1754" y="1904"/>
                    <a:pt x="1779" y="1869"/>
                    <a:pt x="1775" y="1830"/>
                  </a:cubicBezTo>
                  <a:cubicBezTo>
                    <a:pt x="1770" y="1796"/>
                    <a:pt x="1738" y="1772"/>
                    <a:pt x="1703" y="1772"/>
                  </a:cubicBezTo>
                  <a:close/>
                  <a:moveTo>
                    <a:pt x="6207" y="1911"/>
                  </a:moveTo>
                  <a:cubicBezTo>
                    <a:pt x="6199" y="1911"/>
                    <a:pt x="6192" y="1913"/>
                    <a:pt x="6185" y="1915"/>
                  </a:cubicBezTo>
                  <a:cubicBezTo>
                    <a:pt x="6149" y="1929"/>
                    <a:pt x="6131" y="1967"/>
                    <a:pt x="6142" y="2004"/>
                  </a:cubicBezTo>
                  <a:cubicBezTo>
                    <a:pt x="6171" y="2086"/>
                    <a:pt x="6227" y="2147"/>
                    <a:pt x="6304" y="2176"/>
                  </a:cubicBezTo>
                  <a:cubicBezTo>
                    <a:pt x="6328" y="2185"/>
                    <a:pt x="6351" y="2190"/>
                    <a:pt x="6377" y="2190"/>
                  </a:cubicBezTo>
                  <a:cubicBezTo>
                    <a:pt x="6402" y="2190"/>
                    <a:pt x="6427" y="2185"/>
                    <a:pt x="6450" y="2175"/>
                  </a:cubicBezTo>
                  <a:cubicBezTo>
                    <a:pt x="6485" y="2161"/>
                    <a:pt x="6503" y="2119"/>
                    <a:pt x="6486" y="2084"/>
                  </a:cubicBezTo>
                  <a:cubicBezTo>
                    <a:pt x="6476" y="2057"/>
                    <a:pt x="6449" y="2040"/>
                    <a:pt x="6421" y="2040"/>
                  </a:cubicBezTo>
                  <a:cubicBezTo>
                    <a:pt x="6413" y="2040"/>
                    <a:pt x="6404" y="2042"/>
                    <a:pt x="6395" y="2046"/>
                  </a:cubicBezTo>
                  <a:cubicBezTo>
                    <a:pt x="6390" y="2048"/>
                    <a:pt x="6385" y="2049"/>
                    <a:pt x="6379" y="2049"/>
                  </a:cubicBezTo>
                  <a:cubicBezTo>
                    <a:pt x="6372" y="2049"/>
                    <a:pt x="6364" y="2047"/>
                    <a:pt x="6356" y="2044"/>
                  </a:cubicBezTo>
                  <a:cubicBezTo>
                    <a:pt x="6316" y="2030"/>
                    <a:pt x="6290" y="2002"/>
                    <a:pt x="6274" y="1957"/>
                  </a:cubicBezTo>
                  <a:cubicBezTo>
                    <a:pt x="6263" y="1929"/>
                    <a:pt x="6235" y="1911"/>
                    <a:pt x="6207" y="1911"/>
                  </a:cubicBezTo>
                  <a:close/>
                  <a:moveTo>
                    <a:pt x="1178" y="1945"/>
                  </a:moveTo>
                  <a:cubicBezTo>
                    <a:pt x="1167" y="1945"/>
                    <a:pt x="1157" y="1948"/>
                    <a:pt x="1146" y="1953"/>
                  </a:cubicBezTo>
                  <a:cubicBezTo>
                    <a:pt x="1064" y="1995"/>
                    <a:pt x="982" y="2046"/>
                    <a:pt x="901" y="2102"/>
                  </a:cubicBezTo>
                  <a:cubicBezTo>
                    <a:pt x="870" y="2123"/>
                    <a:pt x="860" y="2168"/>
                    <a:pt x="884" y="2199"/>
                  </a:cubicBezTo>
                  <a:cubicBezTo>
                    <a:pt x="898" y="2218"/>
                    <a:pt x="919" y="2228"/>
                    <a:pt x="942" y="2228"/>
                  </a:cubicBezTo>
                  <a:cubicBezTo>
                    <a:pt x="956" y="2228"/>
                    <a:pt x="970" y="2225"/>
                    <a:pt x="982" y="2218"/>
                  </a:cubicBezTo>
                  <a:cubicBezTo>
                    <a:pt x="1057" y="2165"/>
                    <a:pt x="1134" y="2117"/>
                    <a:pt x="1211" y="2078"/>
                  </a:cubicBezTo>
                  <a:cubicBezTo>
                    <a:pt x="1245" y="2058"/>
                    <a:pt x="1259" y="2018"/>
                    <a:pt x="1242" y="1983"/>
                  </a:cubicBezTo>
                  <a:cubicBezTo>
                    <a:pt x="1228" y="1959"/>
                    <a:pt x="1203" y="1945"/>
                    <a:pt x="1178" y="1945"/>
                  </a:cubicBezTo>
                  <a:close/>
                  <a:moveTo>
                    <a:pt x="9090" y="1928"/>
                  </a:moveTo>
                  <a:cubicBezTo>
                    <a:pt x="9084" y="1928"/>
                    <a:pt x="9077" y="1929"/>
                    <a:pt x="9070" y="1931"/>
                  </a:cubicBezTo>
                  <a:cubicBezTo>
                    <a:pt x="9035" y="1943"/>
                    <a:pt x="9014" y="1981"/>
                    <a:pt x="9024" y="2018"/>
                  </a:cubicBezTo>
                  <a:cubicBezTo>
                    <a:pt x="9052" y="2107"/>
                    <a:pt x="9075" y="2197"/>
                    <a:pt x="9099" y="2284"/>
                  </a:cubicBezTo>
                  <a:cubicBezTo>
                    <a:pt x="9107" y="2316"/>
                    <a:pt x="9135" y="2337"/>
                    <a:pt x="9166" y="2337"/>
                  </a:cubicBezTo>
                  <a:cubicBezTo>
                    <a:pt x="9171" y="2337"/>
                    <a:pt x="9177" y="2337"/>
                    <a:pt x="9183" y="2333"/>
                  </a:cubicBezTo>
                  <a:cubicBezTo>
                    <a:pt x="9221" y="2325"/>
                    <a:pt x="9243" y="2287"/>
                    <a:pt x="9233" y="2249"/>
                  </a:cubicBezTo>
                  <a:cubicBezTo>
                    <a:pt x="9211" y="2161"/>
                    <a:pt x="9186" y="2070"/>
                    <a:pt x="9157" y="1978"/>
                  </a:cubicBezTo>
                  <a:cubicBezTo>
                    <a:pt x="9147" y="1947"/>
                    <a:pt x="9120" y="1928"/>
                    <a:pt x="9090" y="1928"/>
                  </a:cubicBezTo>
                  <a:close/>
                  <a:moveTo>
                    <a:pt x="2527" y="1863"/>
                  </a:moveTo>
                  <a:cubicBezTo>
                    <a:pt x="2500" y="1863"/>
                    <a:pt x="2475" y="1879"/>
                    <a:pt x="2464" y="1908"/>
                  </a:cubicBezTo>
                  <a:cubicBezTo>
                    <a:pt x="2450" y="1943"/>
                    <a:pt x="2467" y="1983"/>
                    <a:pt x="2503" y="1997"/>
                  </a:cubicBezTo>
                  <a:cubicBezTo>
                    <a:pt x="2563" y="2020"/>
                    <a:pt x="2622" y="2046"/>
                    <a:pt x="2681" y="2077"/>
                  </a:cubicBezTo>
                  <a:cubicBezTo>
                    <a:pt x="2690" y="2176"/>
                    <a:pt x="2705" y="2270"/>
                    <a:pt x="2730" y="2359"/>
                  </a:cubicBezTo>
                  <a:cubicBezTo>
                    <a:pt x="2739" y="2388"/>
                    <a:pt x="2767" y="2409"/>
                    <a:pt x="2796" y="2409"/>
                  </a:cubicBezTo>
                  <a:cubicBezTo>
                    <a:pt x="2803" y="2409"/>
                    <a:pt x="2809" y="2409"/>
                    <a:pt x="2815" y="2406"/>
                  </a:cubicBezTo>
                  <a:cubicBezTo>
                    <a:pt x="2851" y="2395"/>
                    <a:pt x="2874" y="2357"/>
                    <a:pt x="2864" y="2319"/>
                  </a:cubicBezTo>
                  <a:cubicBezTo>
                    <a:pt x="2845" y="2253"/>
                    <a:pt x="2831" y="2182"/>
                    <a:pt x="2823" y="2106"/>
                  </a:cubicBezTo>
                  <a:cubicBezTo>
                    <a:pt x="2830" y="2100"/>
                    <a:pt x="2836" y="2093"/>
                    <a:pt x="2840" y="2085"/>
                  </a:cubicBezTo>
                  <a:cubicBezTo>
                    <a:pt x="2859" y="2051"/>
                    <a:pt x="2847" y="2009"/>
                    <a:pt x="2815" y="1990"/>
                  </a:cubicBezTo>
                  <a:cubicBezTo>
                    <a:pt x="2730" y="1943"/>
                    <a:pt x="2642" y="1901"/>
                    <a:pt x="2552" y="1867"/>
                  </a:cubicBezTo>
                  <a:cubicBezTo>
                    <a:pt x="2544" y="1864"/>
                    <a:pt x="2535" y="1863"/>
                    <a:pt x="2527" y="1863"/>
                  </a:cubicBezTo>
                  <a:close/>
                  <a:moveTo>
                    <a:pt x="3016" y="2135"/>
                  </a:moveTo>
                  <a:cubicBezTo>
                    <a:pt x="2995" y="2135"/>
                    <a:pt x="2975" y="2145"/>
                    <a:pt x="2960" y="2162"/>
                  </a:cubicBezTo>
                  <a:cubicBezTo>
                    <a:pt x="2935" y="2193"/>
                    <a:pt x="2942" y="2238"/>
                    <a:pt x="2972" y="2260"/>
                  </a:cubicBezTo>
                  <a:cubicBezTo>
                    <a:pt x="3045" y="2318"/>
                    <a:pt x="3111" y="2378"/>
                    <a:pt x="3171" y="2441"/>
                  </a:cubicBezTo>
                  <a:cubicBezTo>
                    <a:pt x="3185" y="2457"/>
                    <a:pt x="3202" y="2464"/>
                    <a:pt x="3221" y="2464"/>
                  </a:cubicBezTo>
                  <a:cubicBezTo>
                    <a:pt x="3237" y="2464"/>
                    <a:pt x="3255" y="2457"/>
                    <a:pt x="3271" y="2443"/>
                  </a:cubicBezTo>
                  <a:cubicBezTo>
                    <a:pt x="3299" y="2416"/>
                    <a:pt x="3300" y="2373"/>
                    <a:pt x="3273" y="2344"/>
                  </a:cubicBezTo>
                  <a:cubicBezTo>
                    <a:pt x="3209" y="2276"/>
                    <a:pt x="3137" y="2211"/>
                    <a:pt x="3059" y="2149"/>
                  </a:cubicBezTo>
                  <a:cubicBezTo>
                    <a:pt x="3045" y="2140"/>
                    <a:pt x="3031" y="2135"/>
                    <a:pt x="3016" y="2135"/>
                  </a:cubicBezTo>
                  <a:close/>
                  <a:moveTo>
                    <a:pt x="721" y="2261"/>
                  </a:moveTo>
                  <a:cubicBezTo>
                    <a:pt x="705" y="2261"/>
                    <a:pt x="688" y="2267"/>
                    <a:pt x="675" y="2280"/>
                  </a:cubicBezTo>
                  <a:cubicBezTo>
                    <a:pt x="601" y="2344"/>
                    <a:pt x="533" y="2413"/>
                    <a:pt x="472" y="2483"/>
                  </a:cubicBezTo>
                  <a:cubicBezTo>
                    <a:pt x="446" y="2511"/>
                    <a:pt x="451" y="2555"/>
                    <a:pt x="479" y="2582"/>
                  </a:cubicBezTo>
                  <a:cubicBezTo>
                    <a:pt x="491" y="2593"/>
                    <a:pt x="508" y="2598"/>
                    <a:pt x="524" y="2598"/>
                  </a:cubicBezTo>
                  <a:cubicBezTo>
                    <a:pt x="543" y="2598"/>
                    <a:pt x="563" y="2590"/>
                    <a:pt x="575" y="2573"/>
                  </a:cubicBezTo>
                  <a:cubicBezTo>
                    <a:pt x="633" y="2507"/>
                    <a:pt x="697" y="2444"/>
                    <a:pt x="766" y="2382"/>
                  </a:cubicBezTo>
                  <a:cubicBezTo>
                    <a:pt x="796" y="2359"/>
                    <a:pt x="800" y="2312"/>
                    <a:pt x="773" y="2284"/>
                  </a:cubicBezTo>
                  <a:cubicBezTo>
                    <a:pt x="759" y="2269"/>
                    <a:pt x="740" y="2261"/>
                    <a:pt x="721" y="2261"/>
                  </a:cubicBezTo>
                  <a:close/>
                  <a:moveTo>
                    <a:pt x="2905" y="2527"/>
                  </a:moveTo>
                  <a:cubicBezTo>
                    <a:pt x="2893" y="2527"/>
                    <a:pt x="2880" y="2530"/>
                    <a:pt x="2869" y="2537"/>
                  </a:cubicBezTo>
                  <a:cubicBezTo>
                    <a:pt x="2836" y="2558"/>
                    <a:pt x="2827" y="2600"/>
                    <a:pt x="2845" y="2634"/>
                  </a:cubicBezTo>
                  <a:cubicBezTo>
                    <a:pt x="2906" y="2730"/>
                    <a:pt x="2977" y="2806"/>
                    <a:pt x="3062" y="2855"/>
                  </a:cubicBezTo>
                  <a:cubicBezTo>
                    <a:pt x="3073" y="2859"/>
                    <a:pt x="3084" y="2864"/>
                    <a:pt x="3097" y="2864"/>
                  </a:cubicBezTo>
                  <a:cubicBezTo>
                    <a:pt x="3122" y="2864"/>
                    <a:pt x="3144" y="2851"/>
                    <a:pt x="3158" y="2829"/>
                  </a:cubicBezTo>
                  <a:cubicBezTo>
                    <a:pt x="3178" y="2796"/>
                    <a:pt x="3167" y="2753"/>
                    <a:pt x="3133" y="2733"/>
                  </a:cubicBezTo>
                  <a:cubicBezTo>
                    <a:pt x="3070" y="2697"/>
                    <a:pt x="3012" y="2639"/>
                    <a:pt x="2965" y="2561"/>
                  </a:cubicBezTo>
                  <a:cubicBezTo>
                    <a:pt x="2951" y="2539"/>
                    <a:pt x="2928" y="2527"/>
                    <a:pt x="2905" y="2527"/>
                  </a:cubicBezTo>
                  <a:close/>
                  <a:moveTo>
                    <a:pt x="9238" y="2468"/>
                  </a:moveTo>
                  <a:cubicBezTo>
                    <a:pt x="9231" y="2468"/>
                    <a:pt x="9224" y="2469"/>
                    <a:pt x="9218" y="2471"/>
                  </a:cubicBezTo>
                  <a:cubicBezTo>
                    <a:pt x="9180" y="2481"/>
                    <a:pt x="9159" y="2520"/>
                    <a:pt x="9170" y="2556"/>
                  </a:cubicBezTo>
                  <a:cubicBezTo>
                    <a:pt x="9201" y="2670"/>
                    <a:pt x="9230" y="2757"/>
                    <a:pt x="9264" y="2830"/>
                  </a:cubicBezTo>
                  <a:cubicBezTo>
                    <a:pt x="9275" y="2857"/>
                    <a:pt x="9301" y="2872"/>
                    <a:pt x="9327" y="2872"/>
                  </a:cubicBezTo>
                  <a:cubicBezTo>
                    <a:pt x="9338" y="2872"/>
                    <a:pt x="9347" y="2871"/>
                    <a:pt x="9355" y="2864"/>
                  </a:cubicBezTo>
                  <a:cubicBezTo>
                    <a:pt x="9390" y="2850"/>
                    <a:pt x="9406" y="2807"/>
                    <a:pt x="9390" y="2772"/>
                  </a:cubicBezTo>
                  <a:cubicBezTo>
                    <a:pt x="9361" y="2705"/>
                    <a:pt x="9333" y="2624"/>
                    <a:pt x="9303" y="2518"/>
                  </a:cubicBezTo>
                  <a:cubicBezTo>
                    <a:pt x="9294" y="2487"/>
                    <a:pt x="9267" y="2468"/>
                    <a:pt x="9238" y="2468"/>
                  </a:cubicBezTo>
                  <a:close/>
                  <a:moveTo>
                    <a:pt x="3385" y="2547"/>
                  </a:moveTo>
                  <a:cubicBezTo>
                    <a:pt x="3374" y="2547"/>
                    <a:pt x="3363" y="2549"/>
                    <a:pt x="3353" y="2555"/>
                  </a:cubicBezTo>
                  <a:cubicBezTo>
                    <a:pt x="3320" y="2575"/>
                    <a:pt x="3307" y="2617"/>
                    <a:pt x="3325" y="2649"/>
                  </a:cubicBezTo>
                  <a:cubicBezTo>
                    <a:pt x="3362" y="2716"/>
                    <a:pt x="3365" y="2754"/>
                    <a:pt x="3365" y="2767"/>
                  </a:cubicBezTo>
                  <a:lnTo>
                    <a:pt x="3435" y="2767"/>
                  </a:lnTo>
                  <a:lnTo>
                    <a:pt x="3356" y="2779"/>
                  </a:lnTo>
                  <a:cubicBezTo>
                    <a:pt x="3318" y="2785"/>
                    <a:pt x="3292" y="2820"/>
                    <a:pt x="3297" y="2858"/>
                  </a:cubicBezTo>
                  <a:cubicBezTo>
                    <a:pt x="3300" y="2893"/>
                    <a:pt x="3329" y="2918"/>
                    <a:pt x="3365" y="2918"/>
                  </a:cubicBezTo>
                  <a:cubicBezTo>
                    <a:pt x="3369" y="2918"/>
                    <a:pt x="3372" y="2918"/>
                    <a:pt x="3376" y="2916"/>
                  </a:cubicBezTo>
                  <a:cubicBezTo>
                    <a:pt x="3454" y="2906"/>
                    <a:pt x="3505" y="2848"/>
                    <a:pt x="3505" y="2765"/>
                  </a:cubicBezTo>
                  <a:cubicBezTo>
                    <a:pt x="3503" y="2715"/>
                    <a:pt x="3487" y="2653"/>
                    <a:pt x="3447" y="2583"/>
                  </a:cubicBezTo>
                  <a:cubicBezTo>
                    <a:pt x="3434" y="2560"/>
                    <a:pt x="3410" y="2547"/>
                    <a:pt x="3385" y="2547"/>
                  </a:cubicBezTo>
                  <a:close/>
                  <a:moveTo>
                    <a:pt x="356" y="2677"/>
                  </a:moveTo>
                  <a:cubicBezTo>
                    <a:pt x="333" y="2677"/>
                    <a:pt x="311" y="2688"/>
                    <a:pt x="298" y="2709"/>
                  </a:cubicBezTo>
                  <a:cubicBezTo>
                    <a:pt x="246" y="2792"/>
                    <a:pt x="198" y="2876"/>
                    <a:pt x="159" y="2963"/>
                  </a:cubicBezTo>
                  <a:cubicBezTo>
                    <a:pt x="143" y="2998"/>
                    <a:pt x="159" y="3040"/>
                    <a:pt x="194" y="3056"/>
                  </a:cubicBezTo>
                  <a:cubicBezTo>
                    <a:pt x="204" y="3061"/>
                    <a:pt x="213" y="3063"/>
                    <a:pt x="222" y="3063"/>
                  </a:cubicBezTo>
                  <a:cubicBezTo>
                    <a:pt x="249" y="3063"/>
                    <a:pt x="274" y="3049"/>
                    <a:pt x="286" y="3019"/>
                  </a:cubicBezTo>
                  <a:cubicBezTo>
                    <a:pt x="321" y="2939"/>
                    <a:pt x="366" y="2859"/>
                    <a:pt x="415" y="2785"/>
                  </a:cubicBezTo>
                  <a:cubicBezTo>
                    <a:pt x="437" y="2753"/>
                    <a:pt x="425" y="2709"/>
                    <a:pt x="394" y="2688"/>
                  </a:cubicBezTo>
                  <a:cubicBezTo>
                    <a:pt x="383" y="2681"/>
                    <a:pt x="369" y="2677"/>
                    <a:pt x="356" y="2677"/>
                  </a:cubicBezTo>
                  <a:close/>
                  <a:moveTo>
                    <a:pt x="9478" y="2966"/>
                  </a:moveTo>
                  <a:cubicBezTo>
                    <a:pt x="9460" y="2966"/>
                    <a:pt x="9442" y="2972"/>
                    <a:pt x="9428" y="2986"/>
                  </a:cubicBezTo>
                  <a:cubicBezTo>
                    <a:pt x="9402" y="3012"/>
                    <a:pt x="9402" y="3056"/>
                    <a:pt x="9428" y="3084"/>
                  </a:cubicBezTo>
                  <a:cubicBezTo>
                    <a:pt x="9505" y="3161"/>
                    <a:pt x="9592" y="3210"/>
                    <a:pt x="9699" y="3237"/>
                  </a:cubicBezTo>
                  <a:cubicBezTo>
                    <a:pt x="9705" y="3238"/>
                    <a:pt x="9710" y="3238"/>
                    <a:pt x="9716" y="3238"/>
                  </a:cubicBezTo>
                  <a:cubicBezTo>
                    <a:pt x="9747" y="3238"/>
                    <a:pt x="9776" y="3216"/>
                    <a:pt x="9782" y="3183"/>
                  </a:cubicBezTo>
                  <a:cubicBezTo>
                    <a:pt x="9790" y="3147"/>
                    <a:pt x="9768" y="3109"/>
                    <a:pt x="9731" y="3099"/>
                  </a:cubicBezTo>
                  <a:cubicBezTo>
                    <a:pt x="9650" y="3081"/>
                    <a:pt x="9584" y="3043"/>
                    <a:pt x="9526" y="2986"/>
                  </a:cubicBezTo>
                  <a:cubicBezTo>
                    <a:pt x="9513" y="2972"/>
                    <a:pt x="9496" y="2966"/>
                    <a:pt x="9478" y="2966"/>
                  </a:cubicBezTo>
                  <a:close/>
                  <a:moveTo>
                    <a:pt x="10265" y="3053"/>
                  </a:moveTo>
                  <a:cubicBezTo>
                    <a:pt x="10259" y="3053"/>
                    <a:pt x="10252" y="3054"/>
                    <a:pt x="10246" y="3056"/>
                  </a:cubicBezTo>
                  <a:cubicBezTo>
                    <a:pt x="10151" y="3082"/>
                    <a:pt x="10062" y="3102"/>
                    <a:pt x="9985" y="3111"/>
                  </a:cubicBezTo>
                  <a:cubicBezTo>
                    <a:pt x="9947" y="3116"/>
                    <a:pt x="9921" y="3150"/>
                    <a:pt x="9923" y="3188"/>
                  </a:cubicBezTo>
                  <a:cubicBezTo>
                    <a:pt x="9928" y="3223"/>
                    <a:pt x="9957" y="3249"/>
                    <a:pt x="9992" y="3249"/>
                  </a:cubicBezTo>
                  <a:lnTo>
                    <a:pt x="10001" y="3249"/>
                  </a:lnTo>
                  <a:cubicBezTo>
                    <a:pt x="10088" y="3241"/>
                    <a:pt x="10182" y="3220"/>
                    <a:pt x="10285" y="3189"/>
                  </a:cubicBezTo>
                  <a:cubicBezTo>
                    <a:pt x="10322" y="3179"/>
                    <a:pt x="10343" y="3140"/>
                    <a:pt x="10333" y="3104"/>
                  </a:cubicBezTo>
                  <a:cubicBezTo>
                    <a:pt x="10324" y="3073"/>
                    <a:pt x="10296" y="3053"/>
                    <a:pt x="10265" y="3053"/>
                  </a:cubicBezTo>
                  <a:close/>
                  <a:moveTo>
                    <a:pt x="125" y="3189"/>
                  </a:moveTo>
                  <a:cubicBezTo>
                    <a:pt x="95" y="3189"/>
                    <a:pt x="68" y="3210"/>
                    <a:pt x="59" y="3241"/>
                  </a:cubicBezTo>
                  <a:cubicBezTo>
                    <a:pt x="35" y="3334"/>
                    <a:pt x="18" y="3430"/>
                    <a:pt x="9" y="3526"/>
                  </a:cubicBezTo>
                  <a:cubicBezTo>
                    <a:pt x="4" y="3564"/>
                    <a:pt x="32" y="3599"/>
                    <a:pt x="72" y="3602"/>
                  </a:cubicBezTo>
                  <a:lnTo>
                    <a:pt x="79" y="3602"/>
                  </a:lnTo>
                  <a:cubicBezTo>
                    <a:pt x="115" y="3602"/>
                    <a:pt x="145" y="3573"/>
                    <a:pt x="146" y="3540"/>
                  </a:cubicBezTo>
                  <a:cubicBezTo>
                    <a:pt x="156" y="3451"/>
                    <a:pt x="171" y="3363"/>
                    <a:pt x="194" y="3277"/>
                  </a:cubicBezTo>
                  <a:cubicBezTo>
                    <a:pt x="205" y="3238"/>
                    <a:pt x="181" y="3202"/>
                    <a:pt x="145" y="3192"/>
                  </a:cubicBezTo>
                  <a:cubicBezTo>
                    <a:pt x="138" y="3190"/>
                    <a:pt x="132" y="3189"/>
                    <a:pt x="125" y="3189"/>
                  </a:cubicBezTo>
                  <a:close/>
                  <a:moveTo>
                    <a:pt x="71" y="3742"/>
                  </a:moveTo>
                  <a:cubicBezTo>
                    <a:pt x="70" y="3742"/>
                    <a:pt x="69" y="3742"/>
                    <a:pt x="68" y="3742"/>
                  </a:cubicBezTo>
                  <a:cubicBezTo>
                    <a:pt x="30" y="3743"/>
                    <a:pt x="0" y="3776"/>
                    <a:pt x="2" y="3813"/>
                  </a:cubicBezTo>
                  <a:cubicBezTo>
                    <a:pt x="7" y="3907"/>
                    <a:pt x="17" y="4003"/>
                    <a:pt x="32" y="4100"/>
                  </a:cubicBezTo>
                  <a:cubicBezTo>
                    <a:pt x="38" y="4133"/>
                    <a:pt x="68" y="4157"/>
                    <a:pt x="101" y="4157"/>
                  </a:cubicBezTo>
                  <a:lnTo>
                    <a:pt x="114" y="4157"/>
                  </a:lnTo>
                  <a:cubicBezTo>
                    <a:pt x="150" y="4150"/>
                    <a:pt x="177" y="4115"/>
                    <a:pt x="170" y="4077"/>
                  </a:cubicBezTo>
                  <a:cubicBezTo>
                    <a:pt x="155" y="3987"/>
                    <a:pt x="143" y="3896"/>
                    <a:pt x="141" y="3809"/>
                  </a:cubicBezTo>
                  <a:cubicBezTo>
                    <a:pt x="138" y="3771"/>
                    <a:pt x="114" y="3742"/>
                    <a:pt x="71" y="3742"/>
                  </a:cubicBezTo>
                  <a:close/>
                  <a:moveTo>
                    <a:pt x="165" y="4290"/>
                  </a:moveTo>
                  <a:cubicBezTo>
                    <a:pt x="159" y="4290"/>
                    <a:pt x="152" y="4291"/>
                    <a:pt x="145" y="4293"/>
                  </a:cubicBezTo>
                  <a:cubicBezTo>
                    <a:pt x="108" y="4303"/>
                    <a:pt x="87" y="4342"/>
                    <a:pt x="98" y="4379"/>
                  </a:cubicBezTo>
                  <a:cubicBezTo>
                    <a:pt x="124" y="4469"/>
                    <a:pt x="156" y="4560"/>
                    <a:pt x="191" y="4648"/>
                  </a:cubicBezTo>
                  <a:cubicBezTo>
                    <a:pt x="201" y="4676"/>
                    <a:pt x="227" y="4693"/>
                    <a:pt x="256" y="4693"/>
                  </a:cubicBezTo>
                  <a:cubicBezTo>
                    <a:pt x="263" y="4693"/>
                    <a:pt x="271" y="4690"/>
                    <a:pt x="281" y="4689"/>
                  </a:cubicBezTo>
                  <a:cubicBezTo>
                    <a:pt x="316" y="4675"/>
                    <a:pt x="333" y="4633"/>
                    <a:pt x="319" y="4598"/>
                  </a:cubicBezTo>
                  <a:cubicBezTo>
                    <a:pt x="285" y="4512"/>
                    <a:pt x="256" y="4424"/>
                    <a:pt x="232" y="4340"/>
                  </a:cubicBezTo>
                  <a:cubicBezTo>
                    <a:pt x="223" y="4310"/>
                    <a:pt x="196" y="4290"/>
                    <a:pt x="165" y="4290"/>
                  </a:cubicBezTo>
                  <a:close/>
                  <a:moveTo>
                    <a:pt x="369" y="4808"/>
                  </a:moveTo>
                  <a:cubicBezTo>
                    <a:pt x="358" y="4808"/>
                    <a:pt x="347" y="4810"/>
                    <a:pt x="337" y="4815"/>
                  </a:cubicBezTo>
                  <a:cubicBezTo>
                    <a:pt x="303" y="4835"/>
                    <a:pt x="289" y="4875"/>
                    <a:pt x="306" y="4911"/>
                  </a:cubicBezTo>
                  <a:cubicBezTo>
                    <a:pt x="386" y="5065"/>
                    <a:pt x="449" y="5156"/>
                    <a:pt x="452" y="5159"/>
                  </a:cubicBezTo>
                  <a:cubicBezTo>
                    <a:pt x="466" y="5179"/>
                    <a:pt x="487" y="5188"/>
                    <a:pt x="509" y="5188"/>
                  </a:cubicBezTo>
                  <a:cubicBezTo>
                    <a:pt x="524" y="5188"/>
                    <a:pt x="538" y="5186"/>
                    <a:pt x="549" y="5174"/>
                  </a:cubicBezTo>
                  <a:cubicBezTo>
                    <a:pt x="580" y="5153"/>
                    <a:pt x="588" y="5110"/>
                    <a:pt x="566" y="5079"/>
                  </a:cubicBezTo>
                  <a:cubicBezTo>
                    <a:pt x="566" y="5079"/>
                    <a:pt x="504" y="4991"/>
                    <a:pt x="431" y="4845"/>
                  </a:cubicBezTo>
                  <a:cubicBezTo>
                    <a:pt x="417" y="4821"/>
                    <a:pt x="394" y="4808"/>
                    <a:pt x="369" y="4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0835;p73"/>
            <p:cNvSpPr/>
            <p:nvPr/>
          </p:nvSpPr>
          <p:spPr>
            <a:xfrm>
              <a:off x="4353484" y="2288204"/>
              <a:ext cx="238546" cy="85597"/>
            </a:xfrm>
            <a:custGeom>
              <a:avLst/>
              <a:gdLst/>
              <a:ahLst/>
              <a:cxnLst/>
              <a:rect l="l" t="t" r="r" b="b"/>
              <a:pathLst>
                <a:path w="10094" h="3622" extrusionOk="0">
                  <a:moveTo>
                    <a:pt x="8892" y="0"/>
                  </a:moveTo>
                  <a:cubicBezTo>
                    <a:pt x="8865" y="0"/>
                    <a:pt x="8840" y="16"/>
                    <a:pt x="8829" y="41"/>
                  </a:cubicBezTo>
                  <a:cubicBezTo>
                    <a:pt x="8813" y="76"/>
                    <a:pt x="8828" y="118"/>
                    <a:pt x="8863" y="134"/>
                  </a:cubicBezTo>
                  <a:cubicBezTo>
                    <a:pt x="8950" y="176"/>
                    <a:pt x="9033" y="217"/>
                    <a:pt x="9109" y="259"/>
                  </a:cubicBezTo>
                  <a:cubicBezTo>
                    <a:pt x="9118" y="264"/>
                    <a:pt x="9131" y="267"/>
                    <a:pt x="9142" y="267"/>
                  </a:cubicBezTo>
                  <a:cubicBezTo>
                    <a:pt x="9166" y="267"/>
                    <a:pt x="9191" y="255"/>
                    <a:pt x="9203" y="231"/>
                  </a:cubicBezTo>
                  <a:cubicBezTo>
                    <a:pt x="9221" y="197"/>
                    <a:pt x="9208" y="155"/>
                    <a:pt x="9174" y="135"/>
                  </a:cubicBezTo>
                  <a:cubicBezTo>
                    <a:pt x="9097" y="92"/>
                    <a:pt x="9012" y="50"/>
                    <a:pt x="8922" y="8"/>
                  </a:cubicBezTo>
                  <a:cubicBezTo>
                    <a:pt x="8912" y="3"/>
                    <a:pt x="8902" y="0"/>
                    <a:pt x="8892" y="0"/>
                  </a:cubicBezTo>
                  <a:close/>
                  <a:moveTo>
                    <a:pt x="9380" y="273"/>
                  </a:moveTo>
                  <a:cubicBezTo>
                    <a:pt x="9357" y="273"/>
                    <a:pt x="9335" y="284"/>
                    <a:pt x="9322" y="304"/>
                  </a:cubicBezTo>
                  <a:cubicBezTo>
                    <a:pt x="9301" y="336"/>
                    <a:pt x="9311" y="379"/>
                    <a:pt x="9341" y="400"/>
                  </a:cubicBezTo>
                  <a:cubicBezTo>
                    <a:pt x="9423" y="452"/>
                    <a:pt x="9494" y="510"/>
                    <a:pt x="9557" y="563"/>
                  </a:cubicBezTo>
                  <a:cubicBezTo>
                    <a:pt x="9570" y="576"/>
                    <a:pt x="9587" y="581"/>
                    <a:pt x="9602" y="581"/>
                  </a:cubicBezTo>
                  <a:cubicBezTo>
                    <a:pt x="9622" y="581"/>
                    <a:pt x="9642" y="574"/>
                    <a:pt x="9653" y="556"/>
                  </a:cubicBezTo>
                  <a:cubicBezTo>
                    <a:pt x="9678" y="527"/>
                    <a:pt x="9677" y="483"/>
                    <a:pt x="9646" y="458"/>
                  </a:cubicBezTo>
                  <a:cubicBezTo>
                    <a:pt x="9580" y="400"/>
                    <a:pt x="9503" y="340"/>
                    <a:pt x="9419" y="285"/>
                  </a:cubicBezTo>
                  <a:cubicBezTo>
                    <a:pt x="9407" y="277"/>
                    <a:pt x="9393" y="273"/>
                    <a:pt x="9380" y="273"/>
                  </a:cubicBezTo>
                  <a:close/>
                  <a:moveTo>
                    <a:pt x="9797" y="641"/>
                  </a:moveTo>
                  <a:cubicBezTo>
                    <a:pt x="9782" y="641"/>
                    <a:pt x="9767" y="646"/>
                    <a:pt x="9754" y="657"/>
                  </a:cubicBezTo>
                  <a:cubicBezTo>
                    <a:pt x="9724" y="681"/>
                    <a:pt x="9719" y="725"/>
                    <a:pt x="9743" y="755"/>
                  </a:cubicBezTo>
                  <a:cubicBezTo>
                    <a:pt x="9802" y="827"/>
                    <a:pt x="9848" y="900"/>
                    <a:pt x="9882" y="976"/>
                  </a:cubicBezTo>
                  <a:cubicBezTo>
                    <a:pt x="9893" y="1001"/>
                    <a:pt x="9918" y="1016"/>
                    <a:pt x="9945" y="1016"/>
                  </a:cubicBezTo>
                  <a:cubicBezTo>
                    <a:pt x="9953" y="1016"/>
                    <a:pt x="9964" y="1014"/>
                    <a:pt x="9973" y="1011"/>
                  </a:cubicBezTo>
                  <a:cubicBezTo>
                    <a:pt x="10008" y="995"/>
                    <a:pt x="10023" y="953"/>
                    <a:pt x="10008" y="918"/>
                  </a:cubicBezTo>
                  <a:cubicBezTo>
                    <a:pt x="9970" y="833"/>
                    <a:pt x="9917" y="748"/>
                    <a:pt x="9852" y="667"/>
                  </a:cubicBezTo>
                  <a:cubicBezTo>
                    <a:pt x="9838" y="650"/>
                    <a:pt x="9817" y="641"/>
                    <a:pt x="9797" y="641"/>
                  </a:cubicBezTo>
                  <a:close/>
                  <a:moveTo>
                    <a:pt x="6962" y="1321"/>
                  </a:moveTo>
                  <a:cubicBezTo>
                    <a:pt x="6908" y="1321"/>
                    <a:pt x="6848" y="1330"/>
                    <a:pt x="6782" y="1350"/>
                  </a:cubicBezTo>
                  <a:cubicBezTo>
                    <a:pt x="6746" y="1363"/>
                    <a:pt x="6725" y="1402"/>
                    <a:pt x="6738" y="1439"/>
                  </a:cubicBezTo>
                  <a:cubicBezTo>
                    <a:pt x="6746" y="1468"/>
                    <a:pt x="6774" y="1488"/>
                    <a:pt x="6803" y="1488"/>
                  </a:cubicBezTo>
                  <a:cubicBezTo>
                    <a:pt x="6810" y="1488"/>
                    <a:pt x="6817" y="1486"/>
                    <a:pt x="6824" y="1486"/>
                  </a:cubicBezTo>
                  <a:cubicBezTo>
                    <a:pt x="6877" y="1470"/>
                    <a:pt x="6924" y="1461"/>
                    <a:pt x="6965" y="1461"/>
                  </a:cubicBezTo>
                  <a:cubicBezTo>
                    <a:pt x="6997" y="1461"/>
                    <a:pt x="7025" y="1467"/>
                    <a:pt x="7048" y="1478"/>
                  </a:cubicBezTo>
                  <a:cubicBezTo>
                    <a:pt x="7057" y="1482"/>
                    <a:pt x="7066" y="1484"/>
                    <a:pt x="7076" y="1484"/>
                  </a:cubicBezTo>
                  <a:cubicBezTo>
                    <a:pt x="7103" y="1484"/>
                    <a:pt x="7129" y="1469"/>
                    <a:pt x="7140" y="1443"/>
                  </a:cubicBezTo>
                  <a:cubicBezTo>
                    <a:pt x="7156" y="1408"/>
                    <a:pt x="7140" y="1366"/>
                    <a:pt x="7105" y="1349"/>
                  </a:cubicBezTo>
                  <a:cubicBezTo>
                    <a:pt x="7063" y="1330"/>
                    <a:pt x="7015" y="1321"/>
                    <a:pt x="6962" y="1321"/>
                  </a:cubicBezTo>
                  <a:close/>
                  <a:moveTo>
                    <a:pt x="10021" y="1143"/>
                  </a:moveTo>
                  <a:cubicBezTo>
                    <a:pt x="10018" y="1143"/>
                    <a:pt x="10015" y="1144"/>
                    <a:pt x="10012" y="1144"/>
                  </a:cubicBezTo>
                  <a:cubicBezTo>
                    <a:pt x="9973" y="1150"/>
                    <a:pt x="9945" y="1183"/>
                    <a:pt x="9949" y="1221"/>
                  </a:cubicBezTo>
                  <a:cubicBezTo>
                    <a:pt x="9950" y="1246"/>
                    <a:pt x="9952" y="1272"/>
                    <a:pt x="9952" y="1297"/>
                  </a:cubicBezTo>
                  <a:cubicBezTo>
                    <a:pt x="9952" y="1354"/>
                    <a:pt x="9945" y="1416"/>
                    <a:pt x="9931" y="1475"/>
                  </a:cubicBezTo>
                  <a:cubicBezTo>
                    <a:pt x="9922" y="1514"/>
                    <a:pt x="9946" y="1551"/>
                    <a:pt x="9984" y="1559"/>
                  </a:cubicBezTo>
                  <a:cubicBezTo>
                    <a:pt x="9988" y="1562"/>
                    <a:pt x="9994" y="1562"/>
                    <a:pt x="9999" y="1562"/>
                  </a:cubicBezTo>
                  <a:cubicBezTo>
                    <a:pt x="10030" y="1562"/>
                    <a:pt x="10058" y="1541"/>
                    <a:pt x="10070" y="1507"/>
                  </a:cubicBezTo>
                  <a:cubicBezTo>
                    <a:pt x="10085" y="1437"/>
                    <a:pt x="10093" y="1367"/>
                    <a:pt x="10093" y="1297"/>
                  </a:cubicBezTo>
                  <a:cubicBezTo>
                    <a:pt x="10093" y="1267"/>
                    <a:pt x="10092" y="1237"/>
                    <a:pt x="10089" y="1207"/>
                  </a:cubicBezTo>
                  <a:cubicBezTo>
                    <a:pt x="10084" y="1172"/>
                    <a:pt x="10054" y="1143"/>
                    <a:pt x="10021" y="1143"/>
                  </a:cubicBezTo>
                  <a:close/>
                  <a:moveTo>
                    <a:pt x="6561" y="1476"/>
                  </a:moveTo>
                  <a:cubicBezTo>
                    <a:pt x="6544" y="1476"/>
                    <a:pt x="6528" y="1482"/>
                    <a:pt x="6514" y="1495"/>
                  </a:cubicBezTo>
                  <a:cubicBezTo>
                    <a:pt x="6429" y="1573"/>
                    <a:pt x="6381" y="1674"/>
                    <a:pt x="6374" y="1788"/>
                  </a:cubicBezTo>
                  <a:cubicBezTo>
                    <a:pt x="6371" y="1826"/>
                    <a:pt x="6401" y="1860"/>
                    <a:pt x="6439" y="1861"/>
                  </a:cubicBezTo>
                  <a:lnTo>
                    <a:pt x="6443" y="1861"/>
                  </a:lnTo>
                  <a:cubicBezTo>
                    <a:pt x="6479" y="1861"/>
                    <a:pt x="6509" y="1833"/>
                    <a:pt x="6514" y="1795"/>
                  </a:cubicBezTo>
                  <a:cubicBezTo>
                    <a:pt x="6520" y="1716"/>
                    <a:pt x="6551" y="1650"/>
                    <a:pt x="6610" y="1597"/>
                  </a:cubicBezTo>
                  <a:cubicBezTo>
                    <a:pt x="6638" y="1571"/>
                    <a:pt x="6639" y="1527"/>
                    <a:pt x="6613" y="1499"/>
                  </a:cubicBezTo>
                  <a:cubicBezTo>
                    <a:pt x="6598" y="1484"/>
                    <a:pt x="6580" y="1476"/>
                    <a:pt x="6561" y="1476"/>
                  </a:cubicBezTo>
                  <a:close/>
                  <a:moveTo>
                    <a:pt x="7212" y="1572"/>
                  </a:moveTo>
                  <a:cubicBezTo>
                    <a:pt x="7210" y="1572"/>
                    <a:pt x="7208" y="1572"/>
                    <a:pt x="7206" y="1572"/>
                  </a:cubicBezTo>
                  <a:cubicBezTo>
                    <a:pt x="7167" y="1576"/>
                    <a:pt x="7139" y="1608"/>
                    <a:pt x="7143" y="1648"/>
                  </a:cubicBezTo>
                  <a:cubicBezTo>
                    <a:pt x="7144" y="1662"/>
                    <a:pt x="7144" y="1676"/>
                    <a:pt x="7144" y="1690"/>
                  </a:cubicBezTo>
                  <a:cubicBezTo>
                    <a:pt x="7144" y="1751"/>
                    <a:pt x="7133" y="1822"/>
                    <a:pt x="7112" y="1899"/>
                  </a:cubicBezTo>
                  <a:cubicBezTo>
                    <a:pt x="7102" y="1935"/>
                    <a:pt x="7125" y="1973"/>
                    <a:pt x="7161" y="1984"/>
                  </a:cubicBezTo>
                  <a:cubicBezTo>
                    <a:pt x="7167" y="1986"/>
                    <a:pt x="7174" y="1986"/>
                    <a:pt x="7179" y="1986"/>
                  </a:cubicBezTo>
                  <a:cubicBezTo>
                    <a:pt x="7210" y="1986"/>
                    <a:pt x="7238" y="1965"/>
                    <a:pt x="7245" y="1935"/>
                  </a:cubicBezTo>
                  <a:cubicBezTo>
                    <a:pt x="7271" y="1847"/>
                    <a:pt x="7283" y="1763"/>
                    <a:pt x="7283" y="1690"/>
                  </a:cubicBezTo>
                  <a:cubicBezTo>
                    <a:pt x="7283" y="1670"/>
                    <a:pt x="7283" y="1652"/>
                    <a:pt x="7280" y="1635"/>
                  </a:cubicBezTo>
                  <a:cubicBezTo>
                    <a:pt x="7278" y="1598"/>
                    <a:pt x="7247" y="1572"/>
                    <a:pt x="7212" y="1572"/>
                  </a:cubicBezTo>
                  <a:close/>
                  <a:moveTo>
                    <a:pt x="3356" y="1663"/>
                  </a:moveTo>
                  <a:cubicBezTo>
                    <a:pt x="3324" y="1663"/>
                    <a:pt x="3294" y="1686"/>
                    <a:pt x="3288" y="1719"/>
                  </a:cubicBezTo>
                  <a:cubicBezTo>
                    <a:pt x="3279" y="1759"/>
                    <a:pt x="3303" y="1795"/>
                    <a:pt x="3342" y="1802"/>
                  </a:cubicBezTo>
                  <a:cubicBezTo>
                    <a:pt x="3414" y="1817"/>
                    <a:pt x="3449" y="1858"/>
                    <a:pt x="3457" y="1934"/>
                  </a:cubicBezTo>
                  <a:cubicBezTo>
                    <a:pt x="3462" y="1969"/>
                    <a:pt x="3491" y="1994"/>
                    <a:pt x="3526" y="1994"/>
                  </a:cubicBezTo>
                  <a:cubicBezTo>
                    <a:pt x="3529" y="1994"/>
                    <a:pt x="3530" y="1994"/>
                    <a:pt x="3533" y="1994"/>
                  </a:cubicBezTo>
                  <a:cubicBezTo>
                    <a:pt x="3534" y="1994"/>
                    <a:pt x="3535" y="1994"/>
                    <a:pt x="3537" y="1994"/>
                  </a:cubicBezTo>
                  <a:cubicBezTo>
                    <a:pt x="3575" y="1990"/>
                    <a:pt x="3602" y="1956"/>
                    <a:pt x="3598" y="1917"/>
                  </a:cubicBezTo>
                  <a:cubicBezTo>
                    <a:pt x="3584" y="1781"/>
                    <a:pt x="3502" y="1691"/>
                    <a:pt x="3370" y="1665"/>
                  </a:cubicBezTo>
                  <a:cubicBezTo>
                    <a:pt x="3366" y="1663"/>
                    <a:pt x="3361" y="1663"/>
                    <a:pt x="3356" y="1663"/>
                  </a:cubicBezTo>
                  <a:close/>
                  <a:moveTo>
                    <a:pt x="9901" y="1683"/>
                  </a:moveTo>
                  <a:cubicBezTo>
                    <a:pt x="9876" y="1683"/>
                    <a:pt x="9852" y="1696"/>
                    <a:pt x="9839" y="1721"/>
                  </a:cubicBezTo>
                  <a:cubicBezTo>
                    <a:pt x="9803" y="1795"/>
                    <a:pt x="9754" y="1869"/>
                    <a:pt x="9698" y="1945"/>
                  </a:cubicBezTo>
                  <a:cubicBezTo>
                    <a:pt x="9675" y="1977"/>
                    <a:pt x="9680" y="2021"/>
                    <a:pt x="9712" y="2043"/>
                  </a:cubicBezTo>
                  <a:cubicBezTo>
                    <a:pt x="9724" y="2052"/>
                    <a:pt x="9740" y="2057"/>
                    <a:pt x="9754" y="2057"/>
                  </a:cubicBezTo>
                  <a:cubicBezTo>
                    <a:pt x="9775" y="2057"/>
                    <a:pt x="9796" y="2049"/>
                    <a:pt x="9809" y="2032"/>
                  </a:cubicBezTo>
                  <a:cubicBezTo>
                    <a:pt x="9872" y="1949"/>
                    <a:pt x="9922" y="1867"/>
                    <a:pt x="9964" y="1787"/>
                  </a:cubicBezTo>
                  <a:cubicBezTo>
                    <a:pt x="9981" y="1751"/>
                    <a:pt x="9970" y="1709"/>
                    <a:pt x="9935" y="1691"/>
                  </a:cubicBezTo>
                  <a:cubicBezTo>
                    <a:pt x="9924" y="1686"/>
                    <a:pt x="9913" y="1683"/>
                    <a:pt x="9901" y="1683"/>
                  </a:cubicBezTo>
                  <a:close/>
                  <a:moveTo>
                    <a:pt x="3083" y="1694"/>
                  </a:moveTo>
                  <a:cubicBezTo>
                    <a:pt x="3074" y="1694"/>
                    <a:pt x="3064" y="1696"/>
                    <a:pt x="3055" y="1700"/>
                  </a:cubicBezTo>
                  <a:cubicBezTo>
                    <a:pt x="2958" y="1744"/>
                    <a:pt x="2906" y="1822"/>
                    <a:pt x="2906" y="1917"/>
                  </a:cubicBezTo>
                  <a:cubicBezTo>
                    <a:pt x="2906" y="1947"/>
                    <a:pt x="2910" y="1980"/>
                    <a:pt x="2921" y="2015"/>
                  </a:cubicBezTo>
                  <a:cubicBezTo>
                    <a:pt x="2930" y="2046"/>
                    <a:pt x="2958" y="2064"/>
                    <a:pt x="2987" y="2064"/>
                  </a:cubicBezTo>
                  <a:cubicBezTo>
                    <a:pt x="2994" y="2064"/>
                    <a:pt x="3001" y="2063"/>
                    <a:pt x="3011" y="2063"/>
                  </a:cubicBezTo>
                  <a:cubicBezTo>
                    <a:pt x="3048" y="2050"/>
                    <a:pt x="3069" y="2012"/>
                    <a:pt x="3056" y="1976"/>
                  </a:cubicBezTo>
                  <a:cubicBezTo>
                    <a:pt x="3049" y="1955"/>
                    <a:pt x="3046" y="1934"/>
                    <a:pt x="3046" y="1917"/>
                  </a:cubicBezTo>
                  <a:cubicBezTo>
                    <a:pt x="3046" y="1888"/>
                    <a:pt x="3055" y="1854"/>
                    <a:pt x="3112" y="1829"/>
                  </a:cubicBezTo>
                  <a:cubicBezTo>
                    <a:pt x="3147" y="1812"/>
                    <a:pt x="3163" y="1770"/>
                    <a:pt x="3147" y="1735"/>
                  </a:cubicBezTo>
                  <a:cubicBezTo>
                    <a:pt x="3136" y="1709"/>
                    <a:pt x="3110" y="1694"/>
                    <a:pt x="3083" y="1694"/>
                  </a:cubicBezTo>
                  <a:close/>
                  <a:moveTo>
                    <a:pt x="6501" y="1992"/>
                  </a:moveTo>
                  <a:cubicBezTo>
                    <a:pt x="6491" y="1992"/>
                    <a:pt x="6481" y="1994"/>
                    <a:pt x="6471" y="1998"/>
                  </a:cubicBezTo>
                  <a:cubicBezTo>
                    <a:pt x="6436" y="2014"/>
                    <a:pt x="6422" y="2056"/>
                    <a:pt x="6437" y="2091"/>
                  </a:cubicBezTo>
                  <a:cubicBezTo>
                    <a:pt x="6477" y="2174"/>
                    <a:pt x="6530" y="2258"/>
                    <a:pt x="6599" y="2341"/>
                  </a:cubicBezTo>
                  <a:cubicBezTo>
                    <a:pt x="6613" y="2356"/>
                    <a:pt x="6634" y="2365"/>
                    <a:pt x="6653" y="2365"/>
                  </a:cubicBezTo>
                  <a:cubicBezTo>
                    <a:pt x="6669" y="2365"/>
                    <a:pt x="6684" y="2359"/>
                    <a:pt x="6697" y="2349"/>
                  </a:cubicBezTo>
                  <a:cubicBezTo>
                    <a:pt x="6726" y="2324"/>
                    <a:pt x="6730" y="2280"/>
                    <a:pt x="6705" y="2251"/>
                  </a:cubicBezTo>
                  <a:cubicBezTo>
                    <a:pt x="6645" y="2177"/>
                    <a:pt x="6597" y="2104"/>
                    <a:pt x="6564" y="2032"/>
                  </a:cubicBezTo>
                  <a:cubicBezTo>
                    <a:pt x="6551" y="2007"/>
                    <a:pt x="6527" y="1992"/>
                    <a:pt x="6501" y="1992"/>
                  </a:cubicBezTo>
                  <a:close/>
                  <a:moveTo>
                    <a:pt x="9572" y="2130"/>
                  </a:moveTo>
                  <a:cubicBezTo>
                    <a:pt x="9554" y="2130"/>
                    <a:pt x="9535" y="2137"/>
                    <a:pt x="9522" y="2151"/>
                  </a:cubicBezTo>
                  <a:cubicBezTo>
                    <a:pt x="9461" y="2212"/>
                    <a:pt x="9395" y="2275"/>
                    <a:pt x="9322" y="2337"/>
                  </a:cubicBezTo>
                  <a:cubicBezTo>
                    <a:pt x="9294" y="2362"/>
                    <a:pt x="9291" y="2405"/>
                    <a:pt x="9315" y="2435"/>
                  </a:cubicBezTo>
                  <a:cubicBezTo>
                    <a:pt x="9329" y="2450"/>
                    <a:pt x="9348" y="2460"/>
                    <a:pt x="9368" y="2460"/>
                  </a:cubicBezTo>
                  <a:cubicBezTo>
                    <a:pt x="9384" y="2460"/>
                    <a:pt x="9399" y="2454"/>
                    <a:pt x="9413" y="2442"/>
                  </a:cubicBezTo>
                  <a:cubicBezTo>
                    <a:pt x="9489" y="2377"/>
                    <a:pt x="9559" y="2313"/>
                    <a:pt x="9622" y="2247"/>
                  </a:cubicBezTo>
                  <a:cubicBezTo>
                    <a:pt x="9649" y="2219"/>
                    <a:pt x="9649" y="2175"/>
                    <a:pt x="9621" y="2149"/>
                  </a:cubicBezTo>
                  <a:cubicBezTo>
                    <a:pt x="9607" y="2136"/>
                    <a:pt x="9589" y="2130"/>
                    <a:pt x="9572" y="2130"/>
                  </a:cubicBezTo>
                  <a:close/>
                  <a:moveTo>
                    <a:pt x="3481" y="2126"/>
                  </a:moveTo>
                  <a:cubicBezTo>
                    <a:pt x="3453" y="2126"/>
                    <a:pt x="3426" y="2143"/>
                    <a:pt x="3415" y="2172"/>
                  </a:cubicBezTo>
                  <a:cubicBezTo>
                    <a:pt x="3394" y="2227"/>
                    <a:pt x="3368" y="2287"/>
                    <a:pt x="3335" y="2349"/>
                  </a:cubicBezTo>
                  <a:cubicBezTo>
                    <a:pt x="3278" y="2294"/>
                    <a:pt x="3224" y="2240"/>
                    <a:pt x="3182" y="2188"/>
                  </a:cubicBezTo>
                  <a:cubicBezTo>
                    <a:pt x="3168" y="2171"/>
                    <a:pt x="3149" y="2163"/>
                    <a:pt x="3129" y="2163"/>
                  </a:cubicBezTo>
                  <a:cubicBezTo>
                    <a:pt x="3113" y="2163"/>
                    <a:pt x="3097" y="2168"/>
                    <a:pt x="3084" y="2179"/>
                  </a:cubicBezTo>
                  <a:cubicBezTo>
                    <a:pt x="3055" y="2203"/>
                    <a:pt x="3050" y="2247"/>
                    <a:pt x="3076" y="2278"/>
                  </a:cubicBezTo>
                  <a:cubicBezTo>
                    <a:pt x="3132" y="2345"/>
                    <a:pt x="3198" y="2414"/>
                    <a:pt x="3278" y="2485"/>
                  </a:cubicBezTo>
                  <a:cubicBezTo>
                    <a:pt x="3288" y="2496"/>
                    <a:pt x="3303" y="2502"/>
                    <a:pt x="3317" y="2503"/>
                  </a:cubicBezTo>
                  <a:cubicBezTo>
                    <a:pt x="3321" y="2505"/>
                    <a:pt x="3323" y="2506"/>
                    <a:pt x="3327" y="2509"/>
                  </a:cubicBezTo>
                  <a:cubicBezTo>
                    <a:pt x="3337" y="2516"/>
                    <a:pt x="3349" y="2519"/>
                    <a:pt x="3362" y="2519"/>
                  </a:cubicBezTo>
                  <a:cubicBezTo>
                    <a:pt x="3384" y="2519"/>
                    <a:pt x="3408" y="2506"/>
                    <a:pt x="3421" y="2482"/>
                  </a:cubicBezTo>
                  <a:cubicBezTo>
                    <a:pt x="3476" y="2391"/>
                    <a:pt x="3518" y="2303"/>
                    <a:pt x="3547" y="2219"/>
                  </a:cubicBezTo>
                  <a:cubicBezTo>
                    <a:pt x="3560" y="2182"/>
                    <a:pt x="3542" y="2144"/>
                    <a:pt x="3505" y="2130"/>
                  </a:cubicBezTo>
                  <a:cubicBezTo>
                    <a:pt x="3497" y="2128"/>
                    <a:pt x="3489" y="2126"/>
                    <a:pt x="3481" y="2126"/>
                  </a:cubicBezTo>
                  <a:close/>
                  <a:moveTo>
                    <a:pt x="7081" y="2106"/>
                  </a:moveTo>
                  <a:cubicBezTo>
                    <a:pt x="7055" y="2106"/>
                    <a:pt x="7030" y="2120"/>
                    <a:pt x="7018" y="2146"/>
                  </a:cubicBezTo>
                  <a:cubicBezTo>
                    <a:pt x="6979" y="2224"/>
                    <a:pt x="6935" y="2303"/>
                    <a:pt x="6885" y="2380"/>
                  </a:cubicBezTo>
                  <a:cubicBezTo>
                    <a:pt x="6876" y="2394"/>
                    <a:pt x="6872" y="2412"/>
                    <a:pt x="6874" y="2428"/>
                  </a:cubicBezTo>
                  <a:cubicBezTo>
                    <a:pt x="6866" y="2425"/>
                    <a:pt x="6858" y="2423"/>
                    <a:pt x="6850" y="2423"/>
                  </a:cubicBezTo>
                  <a:cubicBezTo>
                    <a:pt x="6830" y="2423"/>
                    <a:pt x="6810" y="2432"/>
                    <a:pt x="6796" y="2447"/>
                  </a:cubicBezTo>
                  <a:cubicBezTo>
                    <a:pt x="6771" y="2477"/>
                    <a:pt x="6774" y="2520"/>
                    <a:pt x="6803" y="2546"/>
                  </a:cubicBezTo>
                  <a:cubicBezTo>
                    <a:pt x="6876" y="2607"/>
                    <a:pt x="6955" y="2665"/>
                    <a:pt x="7038" y="2717"/>
                  </a:cubicBezTo>
                  <a:cubicBezTo>
                    <a:pt x="7048" y="2724"/>
                    <a:pt x="7062" y="2728"/>
                    <a:pt x="7074" y="2728"/>
                  </a:cubicBezTo>
                  <a:cubicBezTo>
                    <a:pt x="7097" y="2728"/>
                    <a:pt x="7119" y="2717"/>
                    <a:pt x="7133" y="2694"/>
                  </a:cubicBezTo>
                  <a:cubicBezTo>
                    <a:pt x="7154" y="2661"/>
                    <a:pt x="7146" y="2619"/>
                    <a:pt x="7112" y="2597"/>
                  </a:cubicBezTo>
                  <a:cubicBezTo>
                    <a:pt x="7059" y="2562"/>
                    <a:pt x="7005" y="2525"/>
                    <a:pt x="6955" y="2485"/>
                  </a:cubicBezTo>
                  <a:cubicBezTo>
                    <a:pt x="6972" y="2484"/>
                    <a:pt x="6990" y="2474"/>
                    <a:pt x="7003" y="2456"/>
                  </a:cubicBezTo>
                  <a:cubicBezTo>
                    <a:pt x="7056" y="2373"/>
                    <a:pt x="7104" y="2289"/>
                    <a:pt x="7144" y="2205"/>
                  </a:cubicBezTo>
                  <a:cubicBezTo>
                    <a:pt x="7160" y="2170"/>
                    <a:pt x="7146" y="2130"/>
                    <a:pt x="7111" y="2112"/>
                  </a:cubicBezTo>
                  <a:cubicBezTo>
                    <a:pt x="7101" y="2108"/>
                    <a:pt x="7091" y="2106"/>
                    <a:pt x="7081" y="2106"/>
                  </a:cubicBezTo>
                  <a:close/>
                  <a:moveTo>
                    <a:pt x="9148" y="2494"/>
                  </a:moveTo>
                  <a:cubicBezTo>
                    <a:pt x="9134" y="2494"/>
                    <a:pt x="9120" y="2499"/>
                    <a:pt x="9107" y="2508"/>
                  </a:cubicBezTo>
                  <a:cubicBezTo>
                    <a:pt x="9041" y="2555"/>
                    <a:pt x="8975" y="2605"/>
                    <a:pt x="8904" y="2652"/>
                  </a:cubicBezTo>
                  <a:lnTo>
                    <a:pt x="8883" y="2666"/>
                  </a:lnTo>
                  <a:cubicBezTo>
                    <a:pt x="8850" y="2687"/>
                    <a:pt x="8841" y="2729"/>
                    <a:pt x="8862" y="2763"/>
                  </a:cubicBezTo>
                  <a:cubicBezTo>
                    <a:pt x="8874" y="2783"/>
                    <a:pt x="8898" y="2794"/>
                    <a:pt x="8921" y="2794"/>
                  </a:cubicBezTo>
                  <a:cubicBezTo>
                    <a:pt x="8935" y="2794"/>
                    <a:pt x="8947" y="2791"/>
                    <a:pt x="8957" y="2784"/>
                  </a:cubicBezTo>
                  <a:lnTo>
                    <a:pt x="8982" y="2769"/>
                  </a:lnTo>
                  <a:cubicBezTo>
                    <a:pt x="9054" y="2718"/>
                    <a:pt x="9124" y="2670"/>
                    <a:pt x="9191" y="2621"/>
                  </a:cubicBezTo>
                  <a:cubicBezTo>
                    <a:pt x="9221" y="2597"/>
                    <a:pt x="9228" y="2554"/>
                    <a:pt x="9205" y="2523"/>
                  </a:cubicBezTo>
                  <a:cubicBezTo>
                    <a:pt x="9190" y="2504"/>
                    <a:pt x="9169" y="2494"/>
                    <a:pt x="9148" y="2494"/>
                  </a:cubicBezTo>
                  <a:close/>
                  <a:moveTo>
                    <a:pt x="3538" y="2540"/>
                  </a:moveTo>
                  <a:cubicBezTo>
                    <a:pt x="3517" y="2540"/>
                    <a:pt x="3496" y="2550"/>
                    <a:pt x="3483" y="2568"/>
                  </a:cubicBezTo>
                  <a:cubicBezTo>
                    <a:pt x="3460" y="2600"/>
                    <a:pt x="3464" y="2644"/>
                    <a:pt x="3497" y="2666"/>
                  </a:cubicBezTo>
                  <a:cubicBezTo>
                    <a:pt x="3570" y="2722"/>
                    <a:pt x="3650" y="2777"/>
                    <a:pt x="3730" y="2829"/>
                  </a:cubicBezTo>
                  <a:cubicBezTo>
                    <a:pt x="3742" y="2836"/>
                    <a:pt x="3756" y="2840"/>
                    <a:pt x="3769" y="2840"/>
                  </a:cubicBezTo>
                  <a:cubicBezTo>
                    <a:pt x="3791" y="2840"/>
                    <a:pt x="3814" y="2829"/>
                    <a:pt x="3826" y="2807"/>
                  </a:cubicBezTo>
                  <a:cubicBezTo>
                    <a:pt x="3847" y="2776"/>
                    <a:pt x="3836" y="2731"/>
                    <a:pt x="3805" y="2710"/>
                  </a:cubicBezTo>
                  <a:cubicBezTo>
                    <a:pt x="3727" y="2659"/>
                    <a:pt x="3651" y="2607"/>
                    <a:pt x="3581" y="2554"/>
                  </a:cubicBezTo>
                  <a:cubicBezTo>
                    <a:pt x="3568" y="2545"/>
                    <a:pt x="3553" y="2540"/>
                    <a:pt x="3538" y="2540"/>
                  </a:cubicBezTo>
                  <a:close/>
                  <a:moveTo>
                    <a:pt x="6776" y="2573"/>
                  </a:moveTo>
                  <a:cubicBezTo>
                    <a:pt x="6756" y="2573"/>
                    <a:pt x="6737" y="2581"/>
                    <a:pt x="6723" y="2597"/>
                  </a:cubicBezTo>
                  <a:cubicBezTo>
                    <a:pt x="6663" y="2666"/>
                    <a:pt x="6600" y="2731"/>
                    <a:pt x="6535" y="2793"/>
                  </a:cubicBezTo>
                  <a:cubicBezTo>
                    <a:pt x="6507" y="2819"/>
                    <a:pt x="6506" y="2863"/>
                    <a:pt x="6533" y="2891"/>
                  </a:cubicBezTo>
                  <a:cubicBezTo>
                    <a:pt x="6547" y="2906"/>
                    <a:pt x="6564" y="2913"/>
                    <a:pt x="6583" y="2913"/>
                  </a:cubicBezTo>
                  <a:cubicBezTo>
                    <a:pt x="6600" y="2913"/>
                    <a:pt x="6617" y="2906"/>
                    <a:pt x="6632" y="2895"/>
                  </a:cubicBezTo>
                  <a:cubicBezTo>
                    <a:pt x="6701" y="2832"/>
                    <a:pt x="6767" y="2762"/>
                    <a:pt x="6830" y="2687"/>
                  </a:cubicBezTo>
                  <a:cubicBezTo>
                    <a:pt x="6855" y="2658"/>
                    <a:pt x="6851" y="2614"/>
                    <a:pt x="6822" y="2589"/>
                  </a:cubicBezTo>
                  <a:cubicBezTo>
                    <a:pt x="6809" y="2578"/>
                    <a:pt x="6792" y="2573"/>
                    <a:pt x="6776" y="2573"/>
                  </a:cubicBezTo>
                  <a:close/>
                  <a:moveTo>
                    <a:pt x="7320" y="2720"/>
                  </a:moveTo>
                  <a:cubicBezTo>
                    <a:pt x="7294" y="2720"/>
                    <a:pt x="7268" y="2736"/>
                    <a:pt x="7257" y="2762"/>
                  </a:cubicBezTo>
                  <a:cubicBezTo>
                    <a:pt x="7241" y="2797"/>
                    <a:pt x="7257" y="2839"/>
                    <a:pt x="7292" y="2854"/>
                  </a:cubicBezTo>
                  <a:cubicBezTo>
                    <a:pt x="7379" y="2895"/>
                    <a:pt x="7470" y="2927"/>
                    <a:pt x="7561" y="2955"/>
                  </a:cubicBezTo>
                  <a:cubicBezTo>
                    <a:pt x="7567" y="2958"/>
                    <a:pt x="7574" y="2959"/>
                    <a:pt x="7581" y="2959"/>
                  </a:cubicBezTo>
                  <a:cubicBezTo>
                    <a:pt x="7610" y="2959"/>
                    <a:pt x="7638" y="2940"/>
                    <a:pt x="7649" y="2909"/>
                  </a:cubicBezTo>
                  <a:cubicBezTo>
                    <a:pt x="7659" y="2870"/>
                    <a:pt x="7638" y="2832"/>
                    <a:pt x="7602" y="2821"/>
                  </a:cubicBezTo>
                  <a:cubicBezTo>
                    <a:pt x="7516" y="2797"/>
                    <a:pt x="7432" y="2763"/>
                    <a:pt x="7349" y="2727"/>
                  </a:cubicBezTo>
                  <a:cubicBezTo>
                    <a:pt x="7340" y="2722"/>
                    <a:pt x="7330" y="2720"/>
                    <a:pt x="7320" y="2720"/>
                  </a:cubicBezTo>
                  <a:close/>
                  <a:moveTo>
                    <a:pt x="3207" y="2610"/>
                  </a:moveTo>
                  <a:cubicBezTo>
                    <a:pt x="3186" y="2610"/>
                    <a:pt x="3165" y="2619"/>
                    <a:pt x="3152" y="2637"/>
                  </a:cubicBezTo>
                  <a:cubicBezTo>
                    <a:pt x="3097" y="2708"/>
                    <a:pt x="3036" y="2778"/>
                    <a:pt x="2973" y="2843"/>
                  </a:cubicBezTo>
                  <a:cubicBezTo>
                    <a:pt x="2945" y="2871"/>
                    <a:pt x="2948" y="2916"/>
                    <a:pt x="2976" y="2941"/>
                  </a:cubicBezTo>
                  <a:cubicBezTo>
                    <a:pt x="2987" y="2954"/>
                    <a:pt x="3006" y="2961"/>
                    <a:pt x="3022" y="2961"/>
                  </a:cubicBezTo>
                  <a:cubicBezTo>
                    <a:pt x="3041" y="2961"/>
                    <a:pt x="3060" y="2954"/>
                    <a:pt x="3076" y="2940"/>
                  </a:cubicBezTo>
                  <a:cubicBezTo>
                    <a:pt x="3140" y="2871"/>
                    <a:pt x="3203" y="2798"/>
                    <a:pt x="3261" y="2722"/>
                  </a:cubicBezTo>
                  <a:cubicBezTo>
                    <a:pt x="3286" y="2691"/>
                    <a:pt x="3279" y="2647"/>
                    <a:pt x="3250" y="2624"/>
                  </a:cubicBezTo>
                  <a:cubicBezTo>
                    <a:pt x="3237" y="2614"/>
                    <a:pt x="3222" y="2610"/>
                    <a:pt x="3207" y="2610"/>
                  </a:cubicBezTo>
                  <a:close/>
                  <a:moveTo>
                    <a:pt x="8674" y="2785"/>
                  </a:moveTo>
                  <a:cubicBezTo>
                    <a:pt x="8665" y="2785"/>
                    <a:pt x="8656" y="2786"/>
                    <a:pt x="8647" y="2790"/>
                  </a:cubicBezTo>
                  <a:cubicBezTo>
                    <a:pt x="8564" y="2822"/>
                    <a:pt x="8479" y="2849"/>
                    <a:pt x="8393" y="2867"/>
                  </a:cubicBezTo>
                  <a:cubicBezTo>
                    <a:pt x="8354" y="2874"/>
                    <a:pt x="8330" y="2910"/>
                    <a:pt x="8338" y="2948"/>
                  </a:cubicBezTo>
                  <a:cubicBezTo>
                    <a:pt x="8345" y="2982"/>
                    <a:pt x="8375" y="3004"/>
                    <a:pt x="8407" y="3004"/>
                  </a:cubicBezTo>
                  <a:lnTo>
                    <a:pt x="8421" y="3004"/>
                  </a:lnTo>
                  <a:cubicBezTo>
                    <a:pt x="8515" y="2986"/>
                    <a:pt x="8610" y="2955"/>
                    <a:pt x="8700" y="2919"/>
                  </a:cubicBezTo>
                  <a:cubicBezTo>
                    <a:pt x="8737" y="2905"/>
                    <a:pt x="8752" y="2863"/>
                    <a:pt x="8738" y="2828"/>
                  </a:cubicBezTo>
                  <a:cubicBezTo>
                    <a:pt x="8728" y="2800"/>
                    <a:pt x="8701" y="2785"/>
                    <a:pt x="8674" y="2785"/>
                  </a:cubicBezTo>
                  <a:close/>
                  <a:moveTo>
                    <a:pt x="7853" y="2880"/>
                  </a:moveTo>
                  <a:cubicBezTo>
                    <a:pt x="7819" y="2880"/>
                    <a:pt x="7789" y="2905"/>
                    <a:pt x="7784" y="2940"/>
                  </a:cubicBezTo>
                  <a:cubicBezTo>
                    <a:pt x="7779" y="2979"/>
                    <a:pt x="7805" y="3014"/>
                    <a:pt x="7844" y="3018"/>
                  </a:cubicBezTo>
                  <a:cubicBezTo>
                    <a:pt x="7924" y="3030"/>
                    <a:pt x="8009" y="3037"/>
                    <a:pt x="8091" y="3037"/>
                  </a:cubicBezTo>
                  <a:lnTo>
                    <a:pt x="8132" y="3037"/>
                  </a:lnTo>
                  <a:cubicBezTo>
                    <a:pt x="8170" y="3035"/>
                    <a:pt x="8202" y="3003"/>
                    <a:pt x="8199" y="2965"/>
                  </a:cubicBezTo>
                  <a:cubicBezTo>
                    <a:pt x="8198" y="2926"/>
                    <a:pt x="8174" y="2896"/>
                    <a:pt x="8128" y="2896"/>
                  </a:cubicBezTo>
                  <a:lnTo>
                    <a:pt x="8091" y="2896"/>
                  </a:lnTo>
                  <a:cubicBezTo>
                    <a:pt x="8016" y="2896"/>
                    <a:pt x="7938" y="2891"/>
                    <a:pt x="7863" y="2881"/>
                  </a:cubicBezTo>
                  <a:cubicBezTo>
                    <a:pt x="7859" y="2880"/>
                    <a:pt x="7856" y="2880"/>
                    <a:pt x="7853" y="2880"/>
                  </a:cubicBezTo>
                  <a:close/>
                  <a:moveTo>
                    <a:pt x="4008" y="2844"/>
                  </a:moveTo>
                  <a:cubicBezTo>
                    <a:pt x="3983" y="2844"/>
                    <a:pt x="3959" y="2858"/>
                    <a:pt x="3946" y="2881"/>
                  </a:cubicBezTo>
                  <a:cubicBezTo>
                    <a:pt x="3927" y="2913"/>
                    <a:pt x="3940" y="2955"/>
                    <a:pt x="3974" y="2975"/>
                  </a:cubicBezTo>
                  <a:cubicBezTo>
                    <a:pt x="4058" y="3023"/>
                    <a:pt x="4142" y="3066"/>
                    <a:pt x="4226" y="3105"/>
                  </a:cubicBezTo>
                  <a:cubicBezTo>
                    <a:pt x="4236" y="3110"/>
                    <a:pt x="4244" y="3112"/>
                    <a:pt x="4256" y="3112"/>
                  </a:cubicBezTo>
                  <a:cubicBezTo>
                    <a:pt x="4282" y="3112"/>
                    <a:pt x="4306" y="3096"/>
                    <a:pt x="4317" y="3070"/>
                  </a:cubicBezTo>
                  <a:cubicBezTo>
                    <a:pt x="4333" y="3035"/>
                    <a:pt x="4319" y="2993"/>
                    <a:pt x="4284" y="2976"/>
                  </a:cubicBezTo>
                  <a:cubicBezTo>
                    <a:pt x="4201" y="2938"/>
                    <a:pt x="4120" y="2896"/>
                    <a:pt x="4040" y="2853"/>
                  </a:cubicBezTo>
                  <a:cubicBezTo>
                    <a:pt x="4030" y="2847"/>
                    <a:pt x="4019" y="2844"/>
                    <a:pt x="4008" y="2844"/>
                  </a:cubicBezTo>
                  <a:close/>
                  <a:moveTo>
                    <a:pt x="80" y="2780"/>
                  </a:moveTo>
                  <a:cubicBezTo>
                    <a:pt x="71" y="2780"/>
                    <a:pt x="62" y="2782"/>
                    <a:pt x="54" y="2785"/>
                  </a:cubicBezTo>
                  <a:cubicBezTo>
                    <a:pt x="19" y="2800"/>
                    <a:pt x="0" y="2842"/>
                    <a:pt x="17" y="2877"/>
                  </a:cubicBezTo>
                  <a:cubicBezTo>
                    <a:pt x="21" y="2888"/>
                    <a:pt x="68" y="2989"/>
                    <a:pt x="211" y="3115"/>
                  </a:cubicBezTo>
                  <a:cubicBezTo>
                    <a:pt x="223" y="3128"/>
                    <a:pt x="242" y="3133"/>
                    <a:pt x="257" y="3133"/>
                  </a:cubicBezTo>
                  <a:cubicBezTo>
                    <a:pt x="277" y="3133"/>
                    <a:pt x="296" y="3126"/>
                    <a:pt x="308" y="3110"/>
                  </a:cubicBezTo>
                  <a:cubicBezTo>
                    <a:pt x="334" y="3082"/>
                    <a:pt x="332" y="3038"/>
                    <a:pt x="302" y="3011"/>
                  </a:cubicBezTo>
                  <a:cubicBezTo>
                    <a:pt x="186" y="2906"/>
                    <a:pt x="146" y="2825"/>
                    <a:pt x="145" y="2822"/>
                  </a:cubicBezTo>
                  <a:cubicBezTo>
                    <a:pt x="133" y="2796"/>
                    <a:pt x="107" y="2780"/>
                    <a:pt x="80" y="2780"/>
                  </a:cubicBezTo>
                  <a:close/>
                  <a:moveTo>
                    <a:pt x="6366" y="2949"/>
                  </a:moveTo>
                  <a:cubicBezTo>
                    <a:pt x="6352" y="2949"/>
                    <a:pt x="6338" y="2953"/>
                    <a:pt x="6325" y="2962"/>
                  </a:cubicBezTo>
                  <a:cubicBezTo>
                    <a:pt x="6252" y="3016"/>
                    <a:pt x="6176" y="3063"/>
                    <a:pt x="6098" y="3105"/>
                  </a:cubicBezTo>
                  <a:cubicBezTo>
                    <a:pt x="6064" y="3122"/>
                    <a:pt x="6051" y="3166"/>
                    <a:pt x="6070" y="3199"/>
                  </a:cubicBezTo>
                  <a:cubicBezTo>
                    <a:pt x="6081" y="3222"/>
                    <a:pt x="6106" y="3236"/>
                    <a:pt x="6130" y="3236"/>
                  </a:cubicBezTo>
                  <a:cubicBezTo>
                    <a:pt x="6141" y="3236"/>
                    <a:pt x="6151" y="3234"/>
                    <a:pt x="6161" y="3227"/>
                  </a:cubicBezTo>
                  <a:cubicBezTo>
                    <a:pt x="6245" y="3183"/>
                    <a:pt x="6326" y="3131"/>
                    <a:pt x="6406" y="3075"/>
                  </a:cubicBezTo>
                  <a:cubicBezTo>
                    <a:pt x="6437" y="3053"/>
                    <a:pt x="6444" y="3010"/>
                    <a:pt x="6422" y="2979"/>
                  </a:cubicBezTo>
                  <a:cubicBezTo>
                    <a:pt x="6409" y="2959"/>
                    <a:pt x="6388" y="2949"/>
                    <a:pt x="6366" y="2949"/>
                  </a:cubicBezTo>
                  <a:close/>
                  <a:moveTo>
                    <a:pt x="4512" y="3082"/>
                  </a:moveTo>
                  <a:cubicBezTo>
                    <a:pt x="4484" y="3082"/>
                    <a:pt x="4457" y="3100"/>
                    <a:pt x="4446" y="3128"/>
                  </a:cubicBezTo>
                  <a:cubicBezTo>
                    <a:pt x="4432" y="3163"/>
                    <a:pt x="4451" y="3204"/>
                    <a:pt x="4487" y="3218"/>
                  </a:cubicBezTo>
                  <a:cubicBezTo>
                    <a:pt x="4578" y="3254"/>
                    <a:pt x="4670" y="3284"/>
                    <a:pt x="4758" y="3310"/>
                  </a:cubicBezTo>
                  <a:cubicBezTo>
                    <a:pt x="4765" y="3312"/>
                    <a:pt x="4769" y="3313"/>
                    <a:pt x="4776" y="3313"/>
                  </a:cubicBezTo>
                  <a:cubicBezTo>
                    <a:pt x="4807" y="3313"/>
                    <a:pt x="4835" y="3292"/>
                    <a:pt x="4842" y="3261"/>
                  </a:cubicBezTo>
                  <a:cubicBezTo>
                    <a:pt x="4852" y="3225"/>
                    <a:pt x="4831" y="3185"/>
                    <a:pt x="4794" y="3176"/>
                  </a:cubicBezTo>
                  <a:cubicBezTo>
                    <a:pt x="4710" y="3150"/>
                    <a:pt x="4625" y="3121"/>
                    <a:pt x="4536" y="3087"/>
                  </a:cubicBezTo>
                  <a:cubicBezTo>
                    <a:pt x="4528" y="3084"/>
                    <a:pt x="4520" y="3082"/>
                    <a:pt x="4512" y="3082"/>
                  </a:cubicBezTo>
                  <a:close/>
                  <a:moveTo>
                    <a:pt x="2821" y="3013"/>
                  </a:moveTo>
                  <a:cubicBezTo>
                    <a:pt x="2805" y="3013"/>
                    <a:pt x="2789" y="3018"/>
                    <a:pt x="2776" y="3030"/>
                  </a:cubicBezTo>
                  <a:cubicBezTo>
                    <a:pt x="2705" y="3089"/>
                    <a:pt x="2634" y="3145"/>
                    <a:pt x="2559" y="3194"/>
                  </a:cubicBezTo>
                  <a:cubicBezTo>
                    <a:pt x="2529" y="3215"/>
                    <a:pt x="2520" y="3260"/>
                    <a:pt x="2541" y="3291"/>
                  </a:cubicBezTo>
                  <a:cubicBezTo>
                    <a:pt x="2555" y="3312"/>
                    <a:pt x="2576" y="3323"/>
                    <a:pt x="2599" y="3323"/>
                  </a:cubicBezTo>
                  <a:cubicBezTo>
                    <a:pt x="2611" y="3323"/>
                    <a:pt x="2625" y="3319"/>
                    <a:pt x="2639" y="3309"/>
                  </a:cubicBezTo>
                  <a:cubicBezTo>
                    <a:pt x="2717" y="3255"/>
                    <a:pt x="2794" y="3198"/>
                    <a:pt x="2867" y="3135"/>
                  </a:cubicBezTo>
                  <a:cubicBezTo>
                    <a:pt x="2895" y="3110"/>
                    <a:pt x="2899" y="3066"/>
                    <a:pt x="2874" y="3037"/>
                  </a:cubicBezTo>
                  <a:cubicBezTo>
                    <a:pt x="2861" y="3021"/>
                    <a:pt x="2841" y="3013"/>
                    <a:pt x="2821" y="3013"/>
                  </a:cubicBezTo>
                  <a:close/>
                  <a:moveTo>
                    <a:pt x="5875" y="3208"/>
                  </a:moveTo>
                  <a:cubicBezTo>
                    <a:pt x="5867" y="3208"/>
                    <a:pt x="5860" y="3209"/>
                    <a:pt x="5852" y="3212"/>
                  </a:cubicBezTo>
                  <a:cubicBezTo>
                    <a:pt x="5772" y="3240"/>
                    <a:pt x="5687" y="3257"/>
                    <a:pt x="5595" y="3268"/>
                  </a:cubicBezTo>
                  <a:cubicBezTo>
                    <a:pt x="5558" y="3274"/>
                    <a:pt x="5531" y="3306"/>
                    <a:pt x="5534" y="3345"/>
                  </a:cubicBezTo>
                  <a:cubicBezTo>
                    <a:pt x="5538" y="3382"/>
                    <a:pt x="5567" y="3408"/>
                    <a:pt x="5603" y="3408"/>
                  </a:cubicBezTo>
                  <a:lnTo>
                    <a:pt x="5610" y="3408"/>
                  </a:lnTo>
                  <a:cubicBezTo>
                    <a:pt x="5712" y="3397"/>
                    <a:pt x="5807" y="3375"/>
                    <a:pt x="5897" y="3345"/>
                  </a:cubicBezTo>
                  <a:cubicBezTo>
                    <a:pt x="5934" y="3331"/>
                    <a:pt x="5953" y="3292"/>
                    <a:pt x="5941" y="3255"/>
                  </a:cubicBezTo>
                  <a:cubicBezTo>
                    <a:pt x="5929" y="3227"/>
                    <a:pt x="5903" y="3208"/>
                    <a:pt x="5875" y="3208"/>
                  </a:cubicBezTo>
                  <a:close/>
                  <a:moveTo>
                    <a:pt x="5046" y="3239"/>
                  </a:moveTo>
                  <a:cubicBezTo>
                    <a:pt x="5014" y="3239"/>
                    <a:pt x="4984" y="3261"/>
                    <a:pt x="4978" y="3296"/>
                  </a:cubicBezTo>
                  <a:cubicBezTo>
                    <a:pt x="4971" y="3333"/>
                    <a:pt x="4996" y="3369"/>
                    <a:pt x="5034" y="3376"/>
                  </a:cubicBezTo>
                  <a:cubicBezTo>
                    <a:pt x="5133" y="3396"/>
                    <a:pt x="5229" y="3408"/>
                    <a:pt x="5321" y="3414"/>
                  </a:cubicBezTo>
                  <a:lnTo>
                    <a:pt x="5323" y="3414"/>
                  </a:lnTo>
                  <a:cubicBezTo>
                    <a:pt x="5361" y="3414"/>
                    <a:pt x="5392" y="3386"/>
                    <a:pt x="5392" y="3348"/>
                  </a:cubicBezTo>
                  <a:cubicBezTo>
                    <a:pt x="5396" y="3310"/>
                    <a:pt x="5365" y="3277"/>
                    <a:pt x="5328" y="3275"/>
                  </a:cubicBezTo>
                  <a:cubicBezTo>
                    <a:pt x="5242" y="3270"/>
                    <a:pt x="5152" y="3257"/>
                    <a:pt x="5060" y="3240"/>
                  </a:cubicBezTo>
                  <a:cubicBezTo>
                    <a:pt x="5055" y="3239"/>
                    <a:pt x="5051" y="3239"/>
                    <a:pt x="5046" y="3239"/>
                  </a:cubicBezTo>
                  <a:close/>
                  <a:moveTo>
                    <a:pt x="486" y="3157"/>
                  </a:moveTo>
                  <a:cubicBezTo>
                    <a:pt x="462" y="3157"/>
                    <a:pt x="439" y="3169"/>
                    <a:pt x="426" y="3191"/>
                  </a:cubicBezTo>
                  <a:cubicBezTo>
                    <a:pt x="406" y="3225"/>
                    <a:pt x="417" y="3267"/>
                    <a:pt x="451" y="3285"/>
                  </a:cubicBezTo>
                  <a:cubicBezTo>
                    <a:pt x="529" y="3331"/>
                    <a:pt x="616" y="3373"/>
                    <a:pt x="710" y="3410"/>
                  </a:cubicBezTo>
                  <a:cubicBezTo>
                    <a:pt x="719" y="3414"/>
                    <a:pt x="727" y="3415"/>
                    <a:pt x="736" y="3415"/>
                  </a:cubicBezTo>
                  <a:cubicBezTo>
                    <a:pt x="762" y="3415"/>
                    <a:pt x="789" y="3400"/>
                    <a:pt x="802" y="3375"/>
                  </a:cubicBezTo>
                  <a:cubicBezTo>
                    <a:pt x="816" y="3338"/>
                    <a:pt x="797" y="3298"/>
                    <a:pt x="762" y="3284"/>
                  </a:cubicBezTo>
                  <a:cubicBezTo>
                    <a:pt x="675" y="3248"/>
                    <a:pt x="594" y="3208"/>
                    <a:pt x="521" y="3166"/>
                  </a:cubicBezTo>
                  <a:cubicBezTo>
                    <a:pt x="510" y="3160"/>
                    <a:pt x="498" y="3157"/>
                    <a:pt x="486" y="3157"/>
                  </a:cubicBezTo>
                  <a:close/>
                  <a:moveTo>
                    <a:pt x="2358" y="3323"/>
                  </a:moveTo>
                  <a:cubicBezTo>
                    <a:pt x="2347" y="3323"/>
                    <a:pt x="2337" y="3325"/>
                    <a:pt x="2327" y="3330"/>
                  </a:cubicBezTo>
                  <a:cubicBezTo>
                    <a:pt x="2242" y="3369"/>
                    <a:pt x="2160" y="3403"/>
                    <a:pt x="2078" y="3428"/>
                  </a:cubicBezTo>
                  <a:cubicBezTo>
                    <a:pt x="2040" y="3439"/>
                    <a:pt x="2019" y="3479"/>
                    <a:pt x="2031" y="3515"/>
                  </a:cubicBezTo>
                  <a:cubicBezTo>
                    <a:pt x="2039" y="3544"/>
                    <a:pt x="2067" y="3564"/>
                    <a:pt x="2096" y="3564"/>
                  </a:cubicBezTo>
                  <a:cubicBezTo>
                    <a:pt x="2103" y="3564"/>
                    <a:pt x="2110" y="3564"/>
                    <a:pt x="2118" y="3561"/>
                  </a:cubicBezTo>
                  <a:cubicBezTo>
                    <a:pt x="2207" y="3535"/>
                    <a:pt x="2298" y="3498"/>
                    <a:pt x="2388" y="3453"/>
                  </a:cubicBezTo>
                  <a:cubicBezTo>
                    <a:pt x="2423" y="3438"/>
                    <a:pt x="2437" y="3396"/>
                    <a:pt x="2419" y="3361"/>
                  </a:cubicBezTo>
                  <a:cubicBezTo>
                    <a:pt x="2408" y="3337"/>
                    <a:pt x="2384" y="3323"/>
                    <a:pt x="2358" y="3323"/>
                  </a:cubicBezTo>
                  <a:close/>
                  <a:moveTo>
                    <a:pt x="998" y="3364"/>
                  </a:moveTo>
                  <a:cubicBezTo>
                    <a:pt x="968" y="3364"/>
                    <a:pt x="940" y="3385"/>
                    <a:pt x="931" y="3415"/>
                  </a:cubicBezTo>
                  <a:cubicBezTo>
                    <a:pt x="922" y="3452"/>
                    <a:pt x="943" y="3491"/>
                    <a:pt x="980" y="3501"/>
                  </a:cubicBezTo>
                  <a:cubicBezTo>
                    <a:pt x="1068" y="3526"/>
                    <a:pt x="1161" y="3549"/>
                    <a:pt x="1257" y="3566"/>
                  </a:cubicBezTo>
                  <a:cubicBezTo>
                    <a:pt x="1262" y="3568"/>
                    <a:pt x="1267" y="3568"/>
                    <a:pt x="1272" y="3568"/>
                  </a:cubicBezTo>
                  <a:cubicBezTo>
                    <a:pt x="1304" y="3568"/>
                    <a:pt x="1332" y="3544"/>
                    <a:pt x="1337" y="3509"/>
                  </a:cubicBezTo>
                  <a:cubicBezTo>
                    <a:pt x="1344" y="3472"/>
                    <a:pt x="1319" y="3435"/>
                    <a:pt x="1281" y="3428"/>
                  </a:cubicBezTo>
                  <a:cubicBezTo>
                    <a:pt x="1190" y="3410"/>
                    <a:pt x="1100" y="3389"/>
                    <a:pt x="1016" y="3366"/>
                  </a:cubicBezTo>
                  <a:cubicBezTo>
                    <a:pt x="1010" y="3364"/>
                    <a:pt x="1004" y="3364"/>
                    <a:pt x="998" y="3364"/>
                  </a:cubicBezTo>
                  <a:close/>
                  <a:moveTo>
                    <a:pt x="1546" y="3470"/>
                  </a:moveTo>
                  <a:cubicBezTo>
                    <a:pt x="1512" y="3470"/>
                    <a:pt x="1482" y="3495"/>
                    <a:pt x="1476" y="3530"/>
                  </a:cubicBezTo>
                  <a:cubicBezTo>
                    <a:pt x="1472" y="3570"/>
                    <a:pt x="1499" y="3603"/>
                    <a:pt x="1538" y="3608"/>
                  </a:cubicBezTo>
                  <a:lnTo>
                    <a:pt x="1590" y="3615"/>
                  </a:lnTo>
                  <a:cubicBezTo>
                    <a:pt x="1633" y="3620"/>
                    <a:pt x="1678" y="3622"/>
                    <a:pt x="1722" y="3622"/>
                  </a:cubicBezTo>
                  <a:cubicBezTo>
                    <a:pt x="1758" y="3622"/>
                    <a:pt x="1793" y="3620"/>
                    <a:pt x="1828" y="3615"/>
                  </a:cubicBezTo>
                  <a:cubicBezTo>
                    <a:pt x="1868" y="3612"/>
                    <a:pt x="1894" y="3578"/>
                    <a:pt x="1892" y="3540"/>
                  </a:cubicBezTo>
                  <a:cubicBezTo>
                    <a:pt x="1889" y="3504"/>
                    <a:pt x="1858" y="3477"/>
                    <a:pt x="1823" y="3477"/>
                  </a:cubicBezTo>
                  <a:cubicBezTo>
                    <a:pt x="1821" y="3477"/>
                    <a:pt x="1818" y="3477"/>
                    <a:pt x="1816" y="3477"/>
                  </a:cubicBezTo>
                  <a:cubicBezTo>
                    <a:pt x="1788" y="3480"/>
                    <a:pt x="1759" y="3481"/>
                    <a:pt x="1731" y="3481"/>
                  </a:cubicBezTo>
                  <a:cubicBezTo>
                    <a:pt x="1689" y="3481"/>
                    <a:pt x="1647" y="3479"/>
                    <a:pt x="1604" y="3474"/>
                  </a:cubicBezTo>
                  <a:lnTo>
                    <a:pt x="1554" y="3470"/>
                  </a:lnTo>
                  <a:cubicBezTo>
                    <a:pt x="1551" y="3470"/>
                    <a:pt x="1548" y="3470"/>
                    <a:pt x="1546" y="3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0" name="Рисунок 5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48" y="247527"/>
            <a:ext cx="2228207" cy="1870795"/>
          </a:xfrm>
          <a:prstGeom prst="rect">
            <a:avLst/>
          </a:prstGeom>
        </p:spPr>
      </p:pic>
      <p:pic>
        <p:nvPicPr>
          <p:cNvPr id="521" name="Рисунок 5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13" t="15773" b="23943"/>
          <a:stretch/>
        </p:blipFill>
        <p:spPr>
          <a:xfrm>
            <a:off x="1952024" y="315746"/>
            <a:ext cx="1975200" cy="1975007"/>
          </a:xfrm>
          <a:prstGeom prst="rect">
            <a:avLst/>
          </a:prstGeom>
        </p:spPr>
      </p:pic>
      <p:grpSp>
        <p:nvGrpSpPr>
          <p:cNvPr id="522" name="Google Shape;10709;p73"/>
          <p:cNvGrpSpPr/>
          <p:nvPr/>
        </p:nvGrpSpPr>
        <p:grpSpPr>
          <a:xfrm>
            <a:off x="1582225" y="1700880"/>
            <a:ext cx="538260" cy="654311"/>
            <a:chOff x="4122314" y="1443069"/>
            <a:chExt cx="898980" cy="1026690"/>
          </a:xfrm>
        </p:grpSpPr>
        <p:sp>
          <p:nvSpPr>
            <p:cNvPr id="523" name="Google Shape;10710;p73"/>
            <p:cNvSpPr/>
            <p:nvPr/>
          </p:nvSpPr>
          <p:spPr>
            <a:xfrm>
              <a:off x="4122314" y="1443069"/>
              <a:ext cx="898980" cy="1026690"/>
            </a:xfrm>
            <a:custGeom>
              <a:avLst/>
              <a:gdLst/>
              <a:ahLst/>
              <a:cxnLst/>
              <a:rect l="l" t="t" r="r" b="b"/>
              <a:pathLst>
                <a:path w="38040" h="43444" extrusionOk="0">
                  <a:moveTo>
                    <a:pt x="21412" y="1"/>
                  </a:moveTo>
                  <a:cubicBezTo>
                    <a:pt x="21218" y="1"/>
                    <a:pt x="21023" y="13"/>
                    <a:pt x="20828" y="41"/>
                  </a:cubicBezTo>
                  <a:cubicBezTo>
                    <a:pt x="19017" y="302"/>
                    <a:pt x="17667" y="1792"/>
                    <a:pt x="16075" y="2697"/>
                  </a:cubicBezTo>
                  <a:cubicBezTo>
                    <a:pt x="15941" y="2773"/>
                    <a:pt x="15804" y="2847"/>
                    <a:pt x="15651" y="2871"/>
                  </a:cubicBezTo>
                  <a:cubicBezTo>
                    <a:pt x="15609" y="2878"/>
                    <a:pt x="15568" y="2881"/>
                    <a:pt x="15526" y="2881"/>
                  </a:cubicBezTo>
                  <a:cubicBezTo>
                    <a:pt x="15385" y="2881"/>
                    <a:pt x="15244" y="2848"/>
                    <a:pt x="15105" y="2815"/>
                  </a:cubicBezTo>
                  <a:cubicBezTo>
                    <a:pt x="14070" y="2568"/>
                    <a:pt x="13044" y="2216"/>
                    <a:pt x="12021" y="2216"/>
                  </a:cubicBezTo>
                  <a:cubicBezTo>
                    <a:pt x="11469" y="2216"/>
                    <a:pt x="10917" y="2319"/>
                    <a:pt x="10365" y="2596"/>
                  </a:cubicBezTo>
                  <a:cubicBezTo>
                    <a:pt x="9853" y="2630"/>
                    <a:pt x="9346" y="2766"/>
                    <a:pt x="8889" y="2998"/>
                  </a:cubicBezTo>
                  <a:lnTo>
                    <a:pt x="8866" y="3009"/>
                  </a:lnTo>
                  <a:cubicBezTo>
                    <a:pt x="8532" y="3179"/>
                    <a:pt x="8235" y="3392"/>
                    <a:pt x="7975" y="3637"/>
                  </a:cubicBezTo>
                  <a:cubicBezTo>
                    <a:pt x="7887" y="3678"/>
                    <a:pt x="7801" y="3724"/>
                    <a:pt x="7717" y="3771"/>
                  </a:cubicBezTo>
                  <a:cubicBezTo>
                    <a:pt x="6393" y="3179"/>
                    <a:pt x="6194" y="3132"/>
                    <a:pt x="5896" y="3066"/>
                  </a:cubicBezTo>
                  <a:lnTo>
                    <a:pt x="5892" y="3065"/>
                  </a:lnTo>
                  <a:cubicBezTo>
                    <a:pt x="5614" y="3003"/>
                    <a:pt x="5331" y="2971"/>
                    <a:pt x="5046" y="2971"/>
                  </a:cubicBezTo>
                  <a:cubicBezTo>
                    <a:pt x="3950" y="2971"/>
                    <a:pt x="2898" y="3441"/>
                    <a:pt x="2157" y="4259"/>
                  </a:cubicBezTo>
                  <a:cubicBezTo>
                    <a:pt x="1442" y="5051"/>
                    <a:pt x="1171" y="5944"/>
                    <a:pt x="942" y="7220"/>
                  </a:cubicBezTo>
                  <a:cubicBezTo>
                    <a:pt x="697" y="8601"/>
                    <a:pt x="733" y="8981"/>
                    <a:pt x="761" y="9259"/>
                  </a:cubicBezTo>
                  <a:cubicBezTo>
                    <a:pt x="794" y="9570"/>
                    <a:pt x="862" y="9871"/>
                    <a:pt x="960" y="10154"/>
                  </a:cubicBezTo>
                  <a:cubicBezTo>
                    <a:pt x="610" y="10614"/>
                    <a:pt x="416" y="11079"/>
                    <a:pt x="310" y="11455"/>
                  </a:cubicBezTo>
                  <a:cubicBezTo>
                    <a:pt x="1" y="12546"/>
                    <a:pt x="196" y="13734"/>
                    <a:pt x="830" y="14670"/>
                  </a:cubicBezTo>
                  <a:cubicBezTo>
                    <a:pt x="615" y="15307"/>
                    <a:pt x="562" y="16007"/>
                    <a:pt x="714" y="16709"/>
                  </a:cubicBezTo>
                  <a:lnTo>
                    <a:pt x="1254" y="19223"/>
                  </a:lnTo>
                  <a:cubicBezTo>
                    <a:pt x="1207" y="19829"/>
                    <a:pt x="1286" y="20435"/>
                    <a:pt x="1487" y="21008"/>
                  </a:cubicBezTo>
                  <a:cubicBezTo>
                    <a:pt x="1321" y="21389"/>
                    <a:pt x="1220" y="21793"/>
                    <a:pt x="1185" y="22204"/>
                  </a:cubicBezTo>
                  <a:cubicBezTo>
                    <a:pt x="809" y="23207"/>
                    <a:pt x="865" y="24334"/>
                    <a:pt x="1370" y="25317"/>
                  </a:cubicBezTo>
                  <a:cubicBezTo>
                    <a:pt x="1402" y="25379"/>
                    <a:pt x="1436" y="25441"/>
                    <a:pt x="1471" y="25500"/>
                  </a:cubicBezTo>
                  <a:cubicBezTo>
                    <a:pt x="1391" y="25820"/>
                    <a:pt x="1349" y="26154"/>
                    <a:pt x="1348" y="26496"/>
                  </a:cubicBezTo>
                  <a:cubicBezTo>
                    <a:pt x="1341" y="28373"/>
                    <a:pt x="2553" y="29974"/>
                    <a:pt x="4238" y="30549"/>
                  </a:cubicBezTo>
                  <a:lnTo>
                    <a:pt x="4305" y="33164"/>
                  </a:lnTo>
                  <a:cubicBezTo>
                    <a:pt x="3783" y="33582"/>
                    <a:pt x="3372" y="34137"/>
                    <a:pt x="3127" y="34778"/>
                  </a:cubicBezTo>
                  <a:cubicBezTo>
                    <a:pt x="2609" y="35441"/>
                    <a:pt x="2316" y="36272"/>
                    <a:pt x="2309" y="37118"/>
                  </a:cubicBezTo>
                  <a:cubicBezTo>
                    <a:pt x="2307" y="37361"/>
                    <a:pt x="2328" y="37598"/>
                    <a:pt x="2369" y="37831"/>
                  </a:cubicBezTo>
                  <a:cubicBezTo>
                    <a:pt x="2352" y="38240"/>
                    <a:pt x="2397" y="38658"/>
                    <a:pt x="2500" y="39071"/>
                  </a:cubicBezTo>
                  <a:cubicBezTo>
                    <a:pt x="2730" y="39973"/>
                    <a:pt x="3256" y="40777"/>
                    <a:pt x="3987" y="41337"/>
                  </a:cubicBezTo>
                  <a:cubicBezTo>
                    <a:pt x="4356" y="41619"/>
                    <a:pt x="4764" y="41832"/>
                    <a:pt x="5197" y="41975"/>
                  </a:cubicBezTo>
                  <a:cubicBezTo>
                    <a:pt x="5649" y="42250"/>
                    <a:pt x="6160" y="42439"/>
                    <a:pt x="6708" y="42525"/>
                  </a:cubicBezTo>
                  <a:lnTo>
                    <a:pt x="6734" y="42529"/>
                  </a:lnTo>
                  <a:cubicBezTo>
                    <a:pt x="6932" y="42559"/>
                    <a:pt x="7132" y="42573"/>
                    <a:pt x="7331" y="42573"/>
                  </a:cubicBezTo>
                  <a:cubicBezTo>
                    <a:pt x="7340" y="42573"/>
                    <a:pt x="7348" y="42573"/>
                    <a:pt x="7356" y="42573"/>
                  </a:cubicBezTo>
                  <a:cubicBezTo>
                    <a:pt x="8285" y="42573"/>
                    <a:pt x="8804" y="42574"/>
                    <a:pt x="9732" y="42887"/>
                  </a:cubicBezTo>
                  <a:cubicBezTo>
                    <a:pt x="10271" y="43068"/>
                    <a:pt x="10839" y="43159"/>
                    <a:pt x="11408" y="43159"/>
                  </a:cubicBezTo>
                  <a:cubicBezTo>
                    <a:pt x="11788" y="43159"/>
                    <a:pt x="12167" y="43118"/>
                    <a:pt x="12538" y="43037"/>
                  </a:cubicBezTo>
                  <a:cubicBezTo>
                    <a:pt x="12849" y="42968"/>
                    <a:pt x="13154" y="42873"/>
                    <a:pt x="13471" y="42841"/>
                  </a:cubicBezTo>
                  <a:cubicBezTo>
                    <a:pt x="13563" y="42831"/>
                    <a:pt x="13655" y="42828"/>
                    <a:pt x="13747" y="42828"/>
                  </a:cubicBezTo>
                  <a:cubicBezTo>
                    <a:pt x="14022" y="42828"/>
                    <a:pt x="14298" y="42861"/>
                    <a:pt x="14572" y="42880"/>
                  </a:cubicBezTo>
                  <a:cubicBezTo>
                    <a:pt x="14764" y="42893"/>
                    <a:pt x="14955" y="42899"/>
                    <a:pt x="15147" y="42899"/>
                  </a:cubicBezTo>
                  <a:cubicBezTo>
                    <a:pt x="16543" y="42899"/>
                    <a:pt x="17931" y="42576"/>
                    <a:pt x="19303" y="42286"/>
                  </a:cubicBezTo>
                  <a:cubicBezTo>
                    <a:pt x="19548" y="42234"/>
                    <a:pt x="19800" y="42183"/>
                    <a:pt x="20049" y="42183"/>
                  </a:cubicBezTo>
                  <a:cubicBezTo>
                    <a:pt x="20143" y="42183"/>
                    <a:pt x="20237" y="42191"/>
                    <a:pt x="20330" y="42208"/>
                  </a:cubicBezTo>
                  <a:cubicBezTo>
                    <a:pt x="20820" y="42296"/>
                    <a:pt x="21114" y="42779"/>
                    <a:pt x="21541" y="43020"/>
                  </a:cubicBezTo>
                  <a:cubicBezTo>
                    <a:pt x="22063" y="43312"/>
                    <a:pt x="22701" y="43444"/>
                    <a:pt x="23296" y="43444"/>
                  </a:cubicBezTo>
                  <a:cubicBezTo>
                    <a:pt x="23360" y="43444"/>
                    <a:pt x="23424" y="43442"/>
                    <a:pt x="23487" y="43438"/>
                  </a:cubicBezTo>
                  <a:lnTo>
                    <a:pt x="23494" y="43438"/>
                  </a:lnTo>
                  <a:cubicBezTo>
                    <a:pt x="24553" y="43384"/>
                    <a:pt x="25527" y="42902"/>
                    <a:pt x="26223" y="42098"/>
                  </a:cubicBezTo>
                  <a:cubicBezTo>
                    <a:pt x="26531" y="42169"/>
                    <a:pt x="26851" y="42208"/>
                    <a:pt x="27177" y="42212"/>
                  </a:cubicBezTo>
                  <a:lnTo>
                    <a:pt x="27304" y="42212"/>
                  </a:lnTo>
                  <a:cubicBezTo>
                    <a:pt x="27659" y="42212"/>
                    <a:pt x="27986" y="42187"/>
                    <a:pt x="28290" y="42141"/>
                  </a:cubicBezTo>
                  <a:cubicBezTo>
                    <a:pt x="28488" y="42167"/>
                    <a:pt x="28689" y="42181"/>
                    <a:pt x="28892" y="42181"/>
                  </a:cubicBezTo>
                  <a:cubicBezTo>
                    <a:pt x="30858" y="42181"/>
                    <a:pt x="32804" y="40858"/>
                    <a:pt x="33623" y="38967"/>
                  </a:cubicBezTo>
                  <a:cubicBezTo>
                    <a:pt x="33730" y="38721"/>
                    <a:pt x="33814" y="38470"/>
                    <a:pt x="33877" y="38219"/>
                  </a:cubicBezTo>
                  <a:cubicBezTo>
                    <a:pt x="35517" y="37779"/>
                    <a:pt x="36729" y="36280"/>
                    <a:pt x="36729" y="34503"/>
                  </a:cubicBezTo>
                  <a:cubicBezTo>
                    <a:pt x="36729" y="34334"/>
                    <a:pt x="36718" y="34169"/>
                    <a:pt x="36697" y="34005"/>
                  </a:cubicBezTo>
                  <a:cubicBezTo>
                    <a:pt x="37187" y="33537"/>
                    <a:pt x="37538" y="32962"/>
                    <a:pt x="37727" y="32328"/>
                  </a:cubicBezTo>
                  <a:cubicBezTo>
                    <a:pt x="37935" y="31844"/>
                    <a:pt x="38040" y="31318"/>
                    <a:pt x="38033" y="30776"/>
                  </a:cubicBezTo>
                  <a:cubicBezTo>
                    <a:pt x="38030" y="30619"/>
                    <a:pt x="38020" y="30462"/>
                    <a:pt x="37999" y="30308"/>
                  </a:cubicBezTo>
                  <a:cubicBezTo>
                    <a:pt x="37965" y="29611"/>
                    <a:pt x="37742" y="28912"/>
                    <a:pt x="37314" y="28299"/>
                  </a:cubicBezTo>
                  <a:lnTo>
                    <a:pt x="37312" y="28293"/>
                  </a:lnTo>
                  <a:cubicBezTo>
                    <a:pt x="36885" y="27683"/>
                    <a:pt x="36297" y="27220"/>
                    <a:pt x="35628" y="26943"/>
                  </a:cubicBezTo>
                  <a:cubicBezTo>
                    <a:pt x="35551" y="26897"/>
                    <a:pt x="35474" y="26855"/>
                    <a:pt x="35395" y="26814"/>
                  </a:cubicBezTo>
                  <a:cubicBezTo>
                    <a:pt x="35998" y="26083"/>
                    <a:pt x="36363" y="25149"/>
                    <a:pt x="36367" y="24131"/>
                  </a:cubicBezTo>
                  <a:cubicBezTo>
                    <a:pt x="36372" y="23494"/>
                    <a:pt x="36234" y="22878"/>
                    <a:pt x="35973" y="22316"/>
                  </a:cubicBezTo>
                  <a:cubicBezTo>
                    <a:pt x="36899" y="21600"/>
                    <a:pt x="37459" y="20487"/>
                    <a:pt x="37474" y="19313"/>
                  </a:cubicBezTo>
                  <a:cubicBezTo>
                    <a:pt x="37481" y="18862"/>
                    <a:pt x="37411" y="18266"/>
                    <a:pt x="37122" y="17635"/>
                  </a:cubicBezTo>
                  <a:cubicBezTo>
                    <a:pt x="37096" y="17462"/>
                    <a:pt x="37058" y="17292"/>
                    <a:pt x="37009" y="17127"/>
                  </a:cubicBezTo>
                  <a:cubicBezTo>
                    <a:pt x="37453" y="16340"/>
                    <a:pt x="37619" y="15404"/>
                    <a:pt x="37445" y="14496"/>
                  </a:cubicBezTo>
                  <a:lnTo>
                    <a:pt x="37441" y="14481"/>
                  </a:lnTo>
                  <a:cubicBezTo>
                    <a:pt x="37355" y="14045"/>
                    <a:pt x="37195" y="13632"/>
                    <a:pt x="36972" y="13259"/>
                  </a:cubicBezTo>
                  <a:cubicBezTo>
                    <a:pt x="37038" y="13138"/>
                    <a:pt x="37097" y="13013"/>
                    <a:pt x="37153" y="12886"/>
                  </a:cubicBezTo>
                  <a:cubicBezTo>
                    <a:pt x="37898" y="11167"/>
                    <a:pt x="37582" y="9270"/>
                    <a:pt x="36331" y="7935"/>
                  </a:cubicBezTo>
                  <a:cubicBezTo>
                    <a:pt x="36219" y="7815"/>
                    <a:pt x="36102" y="7703"/>
                    <a:pt x="35982" y="7598"/>
                  </a:cubicBezTo>
                  <a:cubicBezTo>
                    <a:pt x="35902" y="7479"/>
                    <a:pt x="35813" y="7361"/>
                    <a:pt x="35722" y="7249"/>
                  </a:cubicBezTo>
                  <a:cubicBezTo>
                    <a:pt x="36156" y="6586"/>
                    <a:pt x="36410" y="5795"/>
                    <a:pt x="36414" y="4946"/>
                  </a:cubicBezTo>
                  <a:cubicBezTo>
                    <a:pt x="36417" y="4204"/>
                    <a:pt x="36231" y="3490"/>
                    <a:pt x="35881" y="2859"/>
                  </a:cubicBezTo>
                  <a:lnTo>
                    <a:pt x="34691" y="1503"/>
                  </a:lnTo>
                  <a:cubicBezTo>
                    <a:pt x="33719" y="779"/>
                    <a:pt x="32410" y="697"/>
                    <a:pt x="31242" y="488"/>
                  </a:cubicBezTo>
                  <a:cubicBezTo>
                    <a:pt x="30875" y="423"/>
                    <a:pt x="30506" y="357"/>
                    <a:pt x="30133" y="336"/>
                  </a:cubicBezTo>
                  <a:cubicBezTo>
                    <a:pt x="30044" y="331"/>
                    <a:pt x="29955" y="328"/>
                    <a:pt x="29865" y="328"/>
                  </a:cubicBezTo>
                  <a:cubicBezTo>
                    <a:pt x="28948" y="328"/>
                    <a:pt x="28031" y="603"/>
                    <a:pt x="27266" y="1108"/>
                  </a:cubicBezTo>
                  <a:cubicBezTo>
                    <a:pt x="27174" y="1168"/>
                    <a:pt x="27077" y="1235"/>
                    <a:pt x="26965" y="1245"/>
                  </a:cubicBezTo>
                  <a:cubicBezTo>
                    <a:pt x="26952" y="1247"/>
                    <a:pt x="26940" y="1247"/>
                    <a:pt x="26928" y="1247"/>
                  </a:cubicBezTo>
                  <a:cubicBezTo>
                    <a:pt x="26852" y="1247"/>
                    <a:pt x="26778" y="1223"/>
                    <a:pt x="26705" y="1200"/>
                  </a:cubicBezTo>
                  <a:cubicBezTo>
                    <a:pt x="25924" y="949"/>
                    <a:pt x="24871" y="518"/>
                    <a:pt x="24051" y="518"/>
                  </a:cubicBezTo>
                  <a:cubicBezTo>
                    <a:pt x="23190" y="271"/>
                    <a:pt x="22310" y="1"/>
                    <a:pt x="2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0711;p73"/>
            <p:cNvSpPr/>
            <p:nvPr/>
          </p:nvSpPr>
          <p:spPr>
            <a:xfrm>
              <a:off x="4233692" y="1967137"/>
              <a:ext cx="53079" cy="49581"/>
            </a:xfrm>
            <a:custGeom>
              <a:avLst/>
              <a:gdLst/>
              <a:ahLst/>
              <a:cxnLst/>
              <a:rect l="l" t="t" r="r" b="b"/>
              <a:pathLst>
                <a:path w="2246" h="2098" extrusionOk="0">
                  <a:moveTo>
                    <a:pt x="1507" y="150"/>
                  </a:moveTo>
                  <a:cubicBezTo>
                    <a:pt x="1518" y="244"/>
                    <a:pt x="1530" y="441"/>
                    <a:pt x="1533" y="672"/>
                  </a:cubicBezTo>
                  <a:cubicBezTo>
                    <a:pt x="1388" y="606"/>
                    <a:pt x="1229" y="539"/>
                    <a:pt x="1075" y="477"/>
                  </a:cubicBezTo>
                  <a:cubicBezTo>
                    <a:pt x="1346" y="236"/>
                    <a:pt x="1461" y="167"/>
                    <a:pt x="1507" y="150"/>
                  </a:cubicBezTo>
                  <a:close/>
                  <a:moveTo>
                    <a:pt x="375" y="397"/>
                  </a:moveTo>
                  <a:lnTo>
                    <a:pt x="375" y="397"/>
                  </a:lnTo>
                  <a:cubicBezTo>
                    <a:pt x="462" y="410"/>
                    <a:pt x="619" y="456"/>
                    <a:pt x="814" y="529"/>
                  </a:cubicBezTo>
                  <a:cubicBezTo>
                    <a:pt x="737" y="602"/>
                    <a:pt x="653" y="683"/>
                    <a:pt x="564" y="769"/>
                  </a:cubicBezTo>
                  <a:cubicBezTo>
                    <a:pt x="421" y="540"/>
                    <a:pt x="385" y="439"/>
                    <a:pt x="375" y="397"/>
                  </a:cubicBezTo>
                  <a:close/>
                  <a:moveTo>
                    <a:pt x="1676" y="894"/>
                  </a:moveTo>
                  <a:cubicBezTo>
                    <a:pt x="1944" y="1027"/>
                    <a:pt x="2045" y="1104"/>
                    <a:pt x="2084" y="1139"/>
                  </a:cubicBezTo>
                  <a:cubicBezTo>
                    <a:pt x="2029" y="1160"/>
                    <a:pt x="1904" y="1193"/>
                    <a:pt x="1671" y="1232"/>
                  </a:cubicBezTo>
                  <a:cubicBezTo>
                    <a:pt x="1673" y="1123"/>
                    <a:pt x="1676" y="1009"/>
                    <a:pt x="1676" y="894"/>
                  </a:cubicBezTo>
                  <a:close/>
                  <a:moveTo>
                    <a:pt x="961" y="581"/>
                  </a:moveTo>
                  <a:cubicBezTo>
                    <a:pt x="1154" y="654"/>
                    <a:pt x="1356" y="741"/>
                    <a:pt x="1534" y="825"/>
                  </a:cubicBezTo>
                  <a:cubicBezTo>
                    <a:pt x="1537" y="972"/>
                    <a:pt x="1534" y="1118"/>
                    <a:pt x="1531" y="1253"/>
                  </a:cubicBezTo>
                  <a:cubicBezTo>
                    <a:pt x="1350" y="1281"/>
                    <a:pt x="1151" y="1305"/>
                    <a:pt x="957" y="1323"/>
                  </a:cubicBezTo>
                  <a:cubicBezTo>
                    <a:pt x="841" y="1170"/>
                    <a:pt x="733" y="1022"/>
                    <a:pt x="644" y="888"/>
                  </a:cubicBezTo>
                  <a:cubicBezTo>
                    <a:pt x="758" y="775"/>
                    <a:pt x="865" y="672"/>
                    <a:pt x="961" y="581"/>
                  </a:cubicBezTo>
                  <a:close/>
                  <a:moveTo>
                    <a:pt x="543" y="988"/>
                  </a:moveTo>
                  <a:cubicBezTo>
                    <a:pt x="618" y="1096"/>
                    <a:pt x="702" y="1215"/>
                    <a:pt x="793" y="1337"/>
                  </a:cubicBezTo>
                  <a:cubicBezTo>
                    <a:pt x="620" y="1351"/>
                    <a:pt x="467" y="1356"/>
                    <a:pt x="355" y="1356"/>
                  </a:cubicBezTo>
                  <a:cubicBezTo>
                    <a:pt x="280" y="1356"/>
                    <a:pt x="223" y="1354"/>
                    <a:pt x="190" y="1350"/>
                  </a:cubicBezTo>
                  <a:cubicBezTo>
                    <a:pt x="260" y="1275"/>
                    <a:pt x="389" y="1141"/>
                    <a:pt x="543" y="988"/>
                  </a:cubicBezTo>
                  <a:close/>
                  <a:moveTo>
                    <a:pt x="1525" y="1395"/>
                  </a:moveTo>
                  <a:lnTo>
                    <a:pt x="1525" y="1395"/>
                  </a:lnTo>
                  <a:cubicBezTo>
                    <a:pt x="1511" y="1729"/>
                    <a:pt x="1488" y="1870"/>
                    <a:pt x="1472" y="1932"/>
                  </a:cubicBezTo>
                  <a:cubicBezTo>
                    <a:pt x="1402" y="1866"/>
                    <a:pt x="1256" y="1703"/>
                    <a:pt x="1058" y="1452"/>
                  </a:cubicBezTo>
                  <a:cubicBezTo>
                    <a:pt x="1215" y="1437"/>
                    <a:pt x="1377" y="1416"/>
                    <a:pt x="1525" y="1395"/>
                  </a:cubicBezTo>
                  <a:close/>
                  <a:moveTo>
                    <a:pt x="1530" y="0"/>
                  </a:moveTo>
                  <a:cubicBezTo>
                    <a:pt x="1458" y="0"/>
                    <a:pt x="1332" y="49"/>
                    <a:pt x="928" y="418"/>
                  </a:cubicBezTo>
                  <a:cubicBezTo>
                    <a:pt x="758" y="355"/>
                    <a:pt x="494" y="263"/>
                    <a:pt x="364" y="251"/>
                  </a:cubicBezTo>
                  <a:lnTo>
                    <a:pt x="350" y="251"/>
                  </a:lnTo>
                  <a:cubicBezTo>
                    <a:pt x="303" y="251"/>
                    <a:pt x="267" y="272"/>
                    <a:pt x="247" y="309"/>
                  </a:cubicBezTo>
                  <a:cubicBezTo>
                    <a:pt x="214" y="372"/>
                    <a:pt x="218" y="484"/>
                    <a:pt x="463" y="867"/>
                  </a:cubicBezTo>
                  <a:cubicBezTo>
                    <a:pt x="224" y="1109"/>
                    <a:pt x="31" y="1311"/>
                    <a:pt x="24" y="1319"/>
                  </a:cubicBezTo>
                  <a:cubicBezTo>
                    <a:pt x="3" y="1350"/>
                    <a:pt x="0" y="1386"/>
                    <a:pt x="16" y="1416"/>
                  </a:cubicBezTo>
                  <a:cubicBezTo>
                    <a:pt x="43" y="1466"/>
                    <a:pt x="107" y="1497"/>
                    <a:pt x="358" y="1497"/>
                  </a:cubicBezTo>
                  <a:cubicBezTo>
                    <a:pt x="499" y="1497"/>
                    <a:pt x="682" y="1487"/>
                    <a:pt x="893" y="1469"/>
                  </a:cubicBezTo>
                  <a:cubicBezTo>
                    <a:pt x="1006" y="1616"/>
                    <a:pt x="1356" y="2056"/>
                    <a:pt x="1461" y="2093"/>
                  </a:cubicBezTo>
                  <a:cubicBezTo>
                    <a:pt x="1468" y="2096"/>
                    <a:pt x="1482" y="2098"/>
                    <a:pt x="1489" y="2098"/>
                  </a:cubicBezTo>
                  <a:cubicBezTo>
                    <a:pt x="1573" y="2098"/>
                    <a:pt x="1641" y="2044"/>
                    <a:pt x="1664" y="1368"/>
                  </a:cubicBezTo>
                  <a:cubicBezTo>
                    <a:pt x="2122" y="1294"/>
                    <a:pt x="2183" y="1242"/>
                    <a:pt x="2205" y="1225"/>
                  </a:cubicBezTo>
                  <a:cubicBezTo>
                    <a:pt x="2231" y="1203"/>
                    <a:pt x="2245" y="1170"/>
                    <a:pt x="2240" y="1135"/>
                  </a:cubicBezTo>
                  <a:cubicBezTo>
                    <a:pt x="2233" y="1092"/>
                    <a:pt x="2220" y="999"/>
                    <a:pt x="1671" y="734"/>
                  </a:cubicBezTo>
                  <a:cubicBezTo>
                    <a:pt x="1669" y="487"/>
                    <a:pt x="1657" y="199"/>
                    <a:pt x="1636" y="89"/>
                  </a:cubicBezTo>
                  <a:cubicBezTo>
                    <a:pt x="1627" y="34"/>
                    <a:pt x="1586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0712;p73"/>
            <p:cNvSpPr/>
            <p:nvPr/>
          </p:nvSpPr>
          <p:spPr>
            <a:xfrm>
              <a:off x="4866208" y="1868732"/>
              <a:ext cx="52464" cy="49652"/>
            </a:xfrm>
            <a:custGeom>
              <a:avLst/>
              <a:gdLst/>
              <a:ahLst/>
              <a:cxnLst/>
              <a:rect l="l" t="t" r="r" b="b"/>
              <a:pathLst>
                <a:path w="2220" h="2101" extrusionOk="0">
                  <a:moveTo>
                    <a:pt x="1764" y="257"/>
                  </a:moveTo>
                  <a:cubicBezTo>
                    <a:pt x="1747" y="316"/>
                    <a:pt x="1702" y="436"/>
                    <a:pt x="1598" y="647"/>
                  </a:cubicBezTo>
                  <a:cubicBezTo>
                    <a:pt x="1512" y="582"/>
                    <a:pt x="1421" y="514"/>
                    <a:pt x="1326" y="446"/>
                  </a:cubicBezTo>
                  <a:cubicBezTo>
                    <a:pt x="1585" y="309"/>
                    <a:pt x="1709" y="268"/>
                    <a:pt x="1764" y="257"/>
                  </a:cubicBezTo>
                  <a:close/>
                  <a:moveTo>
                    <a:pt x="623" y="150"/>
                  </a:moveTo>
                  <a:lnTo>
                    <a:pt x="623" y="150"/>
                  </a:lnTo>
                  <a:cubicBezTo>
                    <a:pt x="707" y="197"/>
                    <a:pt x="873" y="302"/>
                    <a:pt x="1064" y="431"/>
                  </a:cubicBezTo>
                  <a:cubicBezTo>
                    <a:pt x="923" y="512"/>
                    <a:pt x="777" y="601"/>
                    <a:pt x="638" y="690"/>
                  </a:cubicBezTo>
                  <a:cubicBezTo>
                    <a:pt x="601" y="331"/>
                    <a:pt x="610" y="198"/>
                    <a:pt x="623" y="150"/>
                  </a:cubicBezTo>
                  <a:close/>
                  <a:moveTo>
                    <a:pt x="1647" y="859"/>
                  </a:moveTo>
                  <a:cubicBezTo>
                    <a:pt x="1910" y="1064"/>
                    <a:pt x="2013" y="1167"/>
                    <a:pt x="2053" y="1215"/>
                  </a:cubicBezTo>
                  <a:cubicBezTo>
                    <a:pt x="1957" y="1235"/>
                    <a:pt x="1743" y="1259"/>
                    <a:pt x="1423" y="1273"/>
                  </a:cubicBezTo>
                  <a:cubicBezTo>
                    <a:pt x="1501" y="1134"/>
                    <a:pt x="1578" y="992"/>
                    <a:pt x="1647" y="859"/>
                  </a:cubicBezTo>
                  <a:close/>
                  <a:moveTo>
                    <a:pt x="530" y="935"/>
                  </a:moveTo>
                  <a:cubicBezTo>
                    <a:pt x="544" y="1040"/>
                    <a:pt x="561" y="1153"/>
                    <a:pt x="581" y="1277"/>
                  </a:cubicBezTo>
                  <a:cubicBezTo>
                    <a:pt x="313" y="1260"/>
                    <a:pt x="208" y="1232"/>
                    <a:pt x="168" y="1215"/>
                  </a:cubicBezTo>
                  <a:cubicBezTo>
                    <a:pt x="229" y="1152"/>
                    <a:pt x="358" y="1052"/>
                    <a:pt x="530" y="935"/>
                  </a:cubicBezTo>
                  <a:close/>
                  <a:moveTo>
                    <a:pt x="1191" y="521"/>
                  </a:moveTo>
                  <a:cubicBezTo>
                    <a:pt x="1310" y="605"/>
                    <a:pt x="1428" y="690"/>
                    <a:pt x="1536" y="773"/>
                  </a:cubicBezTo>
                  <a:cubicBezTo>
                    <a:pt x="1455" y="935"/>
                    <a:pt x="1357" y="1111"/>
                    <a:pt x="1260" y="1280"/>
                  </a:cubicBezTo>
                  <a:cubicBezTo>
                    <a:pt x="1158" y="1283"/>
                    <a:pt x="1055" y="1285"/>
                    <a:pt x="954" y="1285"/>
                  </a:cubicBezTo>
                  <a:cubicBezTo>
                    <a:pt x="875" y="1285"/>
                    <a:pt x="798" y="1284"/>
                    <a:pt x="723" y="1281"/>
                  </a:cubicBezTo>
                  <a:cubicBezTo>
                    <a:pt x="697" y="1124"/>
                    <a:pt x="676" y="977"/>
                    <a:pt x="659" y="845"/>
                  </a:cubicBezTo>
                  <a:cubicBezTo>
                    <a:pt x="832" y="731"/>
                    <a:pt x="1020" y="617"/>
                    <a:pt x="1191" y="521"/>
                  </a:cubicBezTo>
                  <a:close/>
                  <a:moveTo>
                    <a:pt x="1176" y="1421"/>
                  </a:moveTo>
                  <a:lnTo>
                    <a:pt x="1176" y="1421"/>
                  </a:lnTo>
                  <a:cubicBezTo>
                    <a:pt x="1006" y="1706"/>
                    <a:pt x="895" y="1853"/>
                    <a:pt x="835" y="1919"/>
                  </a:cubicBezTo>
                  <a:cubicBezTo>
                    <a:pt x="817" y="1820"/>
                    <a:pt x="782" y="1636"/>
                    <a:pt x="746" y="1421"/>
                  </a:cubicBezTo>
                  <a:lnTo>
                    <a:pt x="746" y="1421"/>
                  </a:lnTo>
                  <a:cubicBezTo>
                    <a:pt x="814" y="1423"/>
                    <a:pt x="885" y="1425"/>
                    <a:pt x="957" y="1425"/>
                  </a:cubicBezTo>
                  <a:cubicBezTo>
                    <a:pt x="1029" y="1425"/>
                    <a:pt x="1103" y="1423"/>
                    <a:pt x="1176" y="1421"/>
                  </a:cubicBezTo>
                  <a:close/>
                  <a:moveTo>
                    <a:pt x="607" y="0"/>
                  </a:moveTo>
                  <a:cubicBezTo>
                    <a:pt x="577" y="0"/>
                    <a:pt x="548" y="13"/>
                    <a:pt x="526" y="37"/>
                  </a:cubicBezTo>
                  <a:cubicBezTo>
                    <a:pt x="481" y="89"/>
                    <a:pt x="442" y="219"/>
                    <a:pt x="509" y="779"/>
                  </a:cubicBezTo>
                  <a:cubicBezTo>
                    <a:pt x="361" y="880"/>
                    <a:pt x="132" y="1041"/>
                    <a:pt x="46" y="1141"/>
                  </a:cubicBezTo>
                  <a:cubicBezTo>
                    <a:pt x="0" y="1195"/>
                    <a:pt x="14" y="1245"/>
                    <a:pt x="24" y="1264"/>
                  </a:cubicBezTo>
                  <a:cubicBezTo>
                    <a:pt x="53" y="1330"/>
                    <a:pt x="145" y="1393"/>
                    <a:pt x="603" y="1417"/>
                  </a:cubicBezTo>
                  <a:cubicBezTo>
                    <a:pt x="659" y="1751"/>
                    <a:pt x="713" y="2025"/>
                    <a:pt x="716" y="2036"/>
                  </a:cubicBezTo>
                  <a:cubicBezTo>
                    <a:pt x="730" y="2077"/>
                    <a:pt x="762" y="2100"/>
                    <a:pt x="803" y="2100"/>
                  </a:cubicBezTo>
                  <a:cubicBezTo>
                    <a:pt x="846" y="2100"/>
                    <a:pt x="937" y="2100"/>
                    <a:pt x="1340" y="1416"/>
                  </a:cubicBezTo>
                  <a:cubicBezTo>
                    <a:pt x="1526" y="1410"/>
                    <a:pt x="2088" y="1383"/>
                    <a:pt x="2179" y="1319"/>
                  </a:cubicBezTo>
                  <a:cubicBezTo>
                    <a:pt x="2201" y="1301"/>
                    <a:pt x="2215" y="1277"/>
                    <a:pt x="2215" y="1246"/>
                  </a:cubicBezTo>
                  <a:cubicBezTo>
                    <a:pt x="2217" y="1203"/>
                    <a:pt x="2220" y="1125"/>
                    <a:pt x="1712" y="733"/>
                  </a:cubicBezTo>
                  <a:cubicBezTo>
                    <a:pt x="1918" y="317"/>
                    <a:pt x="1911" y="236"/>
                    <a:pt x="1908" y="211"/>
                  </a:cubicBezTo>
                  <a:cubicBezTo>
                    <a:pt x="1905" y="166"/>
                    <a:pt x="1872" y="115"/>
                    <a:pt x="1792" y="115"/>
                  </a:cubicBezTo>
                  <a:cubicBezTo>
                    <a:pt x="1691" y="115"/>
                    <a:pt x="1493" y="197"/>
                    <a:pt x="1198" y="358"/>
                  </a:cubicBezTo>
                  <a:cubicBezTo>
                    <a:pt x="995" y="215"/>
                    <a:pt x="755" y="56"/>
                    <a:pt x="652" y="10"/>
                  </a:cubicBezTo>
                  <a:cubicBezTo>
                    <a:pt x="638" y="3"/>
                    <a:pt x="622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0713;p73"/>
            <p:cNvSpPr/>
            <p:nvPr/>
          </p:nvSpPr>
          <p:spPr>
            <a:xfrm>
              <a:off x="4215425" y="1719093"/>
              <a:ext cx="37032" cy="37198"/>
            </a:xfrm>
            <a:custGeom>
              <a:avLst/>
              <a:gdLst/>
              <a:ahLst/>
              <a:cxnLst/>
              <a:rect l="l" t="t" r="r" b="b"/>
              <a:pathLst>
                <a:path w="1567" h="1574" extrusionOk="0">
                  <a:moveTo>
                    <a:pt x="837" y="203"/>
                  </a:moveTo>
                  <a:cubicBezTo>
                    <a:pt x="856" y="269"/>
                    <a:pt x="879" y="360"/>
                    <a:pt x="893" y="419"/>
                  </a:cubicBezTo>
                  <a:cubicBezTo>
                    <a:pt x="931" y="574"/>
                    <a:pt x="942" y="612"/>
                    <a:pt x="959" y="636"/>
                  </a:cubicBezTo>
                  <a:cubicBezTo>
                    <a:pt x="980" y="661"/>
                    <a:pt x="1008" y="674"/>
                    <a:pt x="1162" y="729"/>
                  </a:cubicBezTo>
                  <a:cubicBezTo>
                    <a:pt x="1215" y="748"/>
                    <a:pt x="1300" y="778"/>
                    <a:pt x="1361" y="804"/>
                  </a:cubicBezTo>
                  <a:cubicBezTo>
                    <a:pt x="1273" y="842"/>
                    <a:pt x="1133" y="897"/>
                    <a:pt x="1008" y="941"/>
                  </a:cubicBezTo>
                  <a:cubicBezTo>
                    <a:pt x="991" y="948"/>
                    <a:pt x="975" y="962"/>
                    <a:pt x="968" y="980"/>
                  </a:cubicBezTo>
                  <a:cubicBezTo>
                    <a:pt x="905" y="1123"/>
                    <a:pt x="828" y="1284"/>
                    <a:pt x="776" y="1375"/>
                  </a:cubicBezTo>
                  <a:cubicBezTo>
                    <a:pt x="741" y="1277"/>
                    <a:pt x="692" y="1106"/>
                    <a:pt x="656" y="955"/>
                  </a:cubicBezTo>
                  <a:cubicBezTo>
                    <a:pt x="650" y="927"/>
                    <a:pt x="628" y="907"/>
                    <a:pt x="601" y="903"/>
                  </a:cubicBezTo>
                  <a:cubicBezTo>
                    <a:pt x="456" y="876"/>
                    <a:pt x="288" y="837"/>
                    <a:pt x="197" y="811"/>
                  </a:cubicBezTo>
                  <a:cubicBezTo>
                    <a:pt x="292" y="757"/>
                    <a:pt x="475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0" y="290"/>
                    <a:pt x="837" y="203"/>
                  </a:cubicBezTo>
                  <a:close/>
                  <a:moveTo>
                    <a:pt x="853" y="1"/>
                  </a:moveTo>
                  <a:cubicBezTo>
                    <a:pt x="811" y="1"/>
                    <a:pt x="747" y="1"/>
                    <a:pt x="559" y="492"/>
                  </a:cubicBezTo>
                  <a:cubicBezTo>
                    <a:pt x="35" y="702"/>
                    <a:pt x="16" y="771"/>
                    <a:pt x="7" y="800"/>
                  </a:cubicBezTo>
                  <a:cubicBezTo>
                    <a:pt x="0" y="821"/>
                    <a:pt x="7" y="854"/>
                    <a:pt x="19" y="870"/>
                  </a:cubicBezTo>
                  <a:cubicBezTo>
                    <a:pt x="33" y="889"/>
                    <a:pt x="72" y="942"/>
                    <a:pt x="531" y="1030"/>
                  </a:cubicBezTo>
                  <a:cubicBezTo>
                    <a:pt x="668" y="1572"/>
                    <a:pt x="717" y="1572"/>
                    <a:pt x="768" y="1572"/>
                  </a:cubicBezTo>
                  <a:cubicBezTo>
                    <a:pt x="768" y="1572"/>
                    <a:pt x="769" y="1572"/>
                    <a:pt x="772" y="1573"/>
                  </a:cubicBezTo>
                  <a:cubicBezTo>
                    <a:pt x="811" y="1570"/>
                    <a:pt x="859" y="1568"/>
                    <a:pt x="1082" y="1064"/>
                  </a:cubicBezTo>
                  <a:cubicBezTo>
                    <a:pt x="1218" y="1015"/>
                    <a:pt x="1479" y="918"/>
                    <a:pt x="1534" y="869"/>
                  </a:cubicBezTo>
                  <a:cubicBezTo>
                    <a:pt x="1554" y="854"/>
                    <a:pt x="1566" y="818"/>
                    <a:pt x="1561" y="793"/>
                  </a:cubicBezTo>
                  <a:cubicBezTo>
                    <a:pt x="1548" y="729"/>
                    <a:pt x="1479" y="695"/>
                    <a:pt x="1210" y="598"/>
                  </a:cubicBezTo>
                  <a:cubicBezTo>
                    <a:pt x="1159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19" y="34"/>
                  </a:cubicBezTo>
                  <a:cubicBezTo>
                    <a:pt x="907" y="16"/>
                    <a:pt x="877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0714;p73"/>
            <p:cNvSpPr/>
            <p:nvPr/>
          </p:nvSpPr>
          <p:spPr>
            <a:xfrm>
              <a:off x="4654677" y="2343267"/>
              <a:ext cx="37079" cy="37245"/>
            </a:xfrm>
            <a:custGeom>
              <a:avLst/>
              <a:gdLst/>
              <a:ahLst/>
              <a:cxnLst/>
              <a:rect l="l" t="t" r="r" b="b"/>
              <a:pathLst>
                <a:path w="1569" h="1576" extrusionOk="0">
                  <a:moveTo>
                    <a:pt x="833" y="202"/>
                  </a:moveTo>
                  <a:cubicBezTo>
                    <a:pt x="853" y="267"/>
                    <a:pt x="876" y="359"/>
                    <a:pt x="890" y="416"/>
                  </a:cubicBezTo>
                  <a:cubicBezTo>
                    <a:pt x="929" y="573"/>
                    <a:pt x="939" y="611"/>
                    <a:pt x="957" y="634"/>
                  </a:cubicBezTo>
                  <a:cubicBezTo>
                    <a:pt x="978" y="660"/>
                    <a:pt x="1006" y="673"/>
                    <a:pt x="1160" y="728"/>
                  </a:cubicBezTo>
                  <a:cubicBezTo>
                    <a:pt x="1214" y="747"/>
                    <a:pt x="1298" y="777"/>
                    <a:pt x="1360" y="803"/>
                  </a:cubicBezTo>
                  <a:cubicBezTo>
                    <a:pt x="1273" y="841"/>
                    <a:pt x="1132" y="896"/>
                    <a:pt x="1007" y="940"/>
                  </a:cubicBezTo>
                  <a:cubicBezTo>
                    <a:pt x="989" y="947"/>
                    <a:pt x="974" y="961"/>
                    <a:pt x="967" y="979"/>
                  </a:cubicBezTo>
                  <a:cubicBezTo>
                    <a:pt x="905" y="1122"/>
                    <a:pt x="828" y="1283"/>
                    <a:pt x="777" y="1374"/>
                  </a:cubicBezTo>
                  <a:cubicBezTo>
                    <a:pt x="742" y="1276"/>
                    <a:pt x="693" y="1105"/>
                    <a:pt x="657" y="954"/>
                  </a:cubicBezTo>
                  <a:cubicBezTo>
                    <a:pt x="651" y="925"/>
                    <a:pt x="629" y="906"/>
                    <a:pt x="602" y="902"/>
                  </a:cubicBezTo>
                  <a:cubicBezTo>
                    <a:pt x="456" y="875"/>
                    <a:pt x="288" y="836"/>
                    <a:pt x="196" y="810"/>
                  </a:cubicBezTo>
                  <a:cubicBezTo>
                    <a:pt x="293" y="757"/>
                    <a:pt x="476" y="674"/>
                    <a:pt x="636" y="608"/>
                  </a:cubicBezTo>
                  <a:cubicBezTo>
                    <a:pt x="652" y="601"/>
                    <a:pt x="666" y="585"/>
                    <a:pt x="673" y="568"/>
                  </a:cubicBezTo>
                  <a:cubicBezTo>
                    <a:pt x="725" y="436"/>
                    <a:pt x="789" y="289"/>
                    <a:pt x="833" y="202"/>
                  </a:cubicBezTo>
                  <a:close/>
                  <a:moveTo>
                    <a:pt x="854" y="1"/>
                  </a:moveTo>
                  <a:cubicBezTo>
                    <a:pt x="812" y="1"/>
                    <a:pt x="748" y="1"/>
                    <a:pt x="560" y="492"/>
                  </a:cubicBezTo>
                  <a:cubicBezTo>
                    <a:pt x="35" y="702"/>
                    <a:pt x="17" y="771"/>
                    <a:pt x="7" y="801"/>
                  </a:cubicBezTo>
                  <a:cubicBezTo>
                    <a:pt x="0" y="822"/>
                    <a:pt x="7" y="854"/>
                    <a:pt x="20" y="871"/>
                  </a:cubicBezTo>
                  <a:cubicBezTo>
                    <a:pt x="34" y="889"/>
                    <a:pt x="73" y="944"/>
                    <a:pt x="532" y="1031"/>
                  </a:cubicBezTo>
                  <a:cubicBezTo>
                    <a:pt x="669" y="1572"/>
                    <a:pt x="718" y="1572"/>
                    <a:pt x="769" y="1572"/>
                  </a:cubicBezTo>
                  <a:cubicBezTo>
                    <a:pt x="769" y="1572"/>
                    <a:pt x="770" y="1572"/>
                    <a:pt x="775" y="1575"/>
                  </a:cubicBezTo>
                  <a:cubicBezTo>
                    <a:pt x="814" y="1571"/>
                    <a:pt x="861" y="1569"/>
                    <a:pt x="1085" y="1064"/>
                  </a:cubicBezTo>
                  <a:cubicBezTo>
                    <a:pt x="1221" y="1015"/>
                    <a:pt x="1483" y="918"/>
                    <a:pt x="1536" y="869"/>
                  </a:cubicBezTo>
                  <a:cubicBezTo>
                    <a:pt x="1556" y="854"/>
                    <a:pt x="1569" y="819"/>
                    <a:pt x="1563" y="794"/>
                  </a:cubicBezTo>
                  <a:cubicBezTo>
                    <a:pt x="1549" y="729"/>
                    <a:pt x="1480" y="695"/>
                    <a:pt x="1211" y="600"/>
                  </a:cubicBezTo>
                  <a:cubicBezTo>
                    <a:pt x="1160" y="580"/>
                    <a:pt x="1100" y="559"/>
                    <a:pt x="1072" y="547"/>
                  </a:cubicBezTo>
                  <a:cubicBezTo>
                    <a:pt x="1062" y="516"/>
                    <a:pt x="1044" y="446"/>
                    <a:pt x="1030" y="385"/>
                  </a:cubicBezTo>
                  <a:cubicBezTo>
                    <a:pt x="985" y="197"/>
                    <a:pt x="953" y="81"/>
                    <a:pt x="919" y="35"/>
                  </a:cubicBezTo>
                  <a:cubicBezTo>
                    <a:pt x="908" y="18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0715;p73"/>
            <p:cNvSpPr/>
            <p:nvPr/>
          </p:nvSpPr>
          <p:spPr>
            <a:xfrm>
              <a:off x="4882538" y="1783751"/>
              <a:ext cx="37056" cy="37198"/>
            </a:xfrm>
            <a:custGeom>
              <a:avLst/>
              <a:gdLst/>
              <a:ahLst/>
              <a:cxnLst/>
              <a:rect l="l" t="t" r="r" b="b"/>
              <a:pathLst>
                <a:path w="1568" h="1574" extrusionOk="0">
                  <a:moveTo>
                    <a:pt x="837" y="202"/>
                  </a:moveTo>
                  <a:cubicBezTo>
                    <a:pt x="857" y="268"/>
                    <a:pt x="879" y="359"/>
                    <a:pt x="893" y="418"/>
                  </a:cubicBezTo>
                  <a:cubicBezTo>
                    <a:pt x="932" y="574"/>
                    <a:pt x="942" y="612"/>
                    <a:pt x="960" y="636"/>
                  </a:cubicBezTo>
                  <a:cubicBezTo>
                    <a:pt x="981" y="661"/>
                    <a:pt x="1009" y="674"/>
                    <a:pt x="1164" y="728"/>
                  </a:cubicBezTo>
                  <a:cubicBezTo>
                    <a:pt x="1216" y="748"/>
                    <a:pt x="1300" y="778"/>
                    <a:pt x="1362" y="804"/>
                  </a:cubicBezTo>
                  <a:cubicBezTo>
                    <a:pt x="1273" y="842"/>
                    <a:pt x="1133" y="897"/>
                    <a:pt x="1008" y="940"/>
                  </a:cubicBezTo>
                  <a:cubicBezTo>
                    <a:pt x="991" y="947"/>
                    <a:pt x="976" y="961"/>
                    <a:pt x="969" y="980"/>
                  </a:cubicBezTo>
                  <a:cubicBezTo>
                    <a:pt x="906" y="1123"/>
                    <a:pt x="828" y="1284"/>
                    <a:pt x="778" y="1375"/>
                  </a:cubicBezTo>
                  <a:cubicBezTo>
                    <a:pt x="743" y="1277"/>
                    <a:pt x="694" y="1106"/>
                    <a:pt x="656" y="954"/>
                  </a:cubicBezTo>
                  <a:cubicBezTo>
                    <a:pt x="652" y="926"/>
                    <a:pt x="628" y="907"/>
                    <a:pt x="603" y="902"/>
                  </a:cubicBezTo>
                  <a:cubicBezTo>
                    <a:pt x="457" y="876"/>
                    <a:pt x="288" y="837"/>
                    <a:pt x="197" y="811"/>
                  </a:cubicBezTo>
                  <a:cubicBezTo>
                    <a:pt x="294" y="757"/>
                    <a:pt x="478" y="674"/>
                    <a:pt x="639" y="609"/>
                  </a:cubicBezTo>
                  <a:cubicBezTo>
                    <a:pt x="656" y="602"/>
                    <a:pt x="670" y="587"/>
                    <a:pt x="677" y="569"/>
                  </a:cubicBezTo>
                  <a:cubicBezTo>
                    <a:pt x="727" y="437"/>
                    <a:pt x="792" y="289"/>
                    <a:pt x="837" y="202"/>
                  </a:cubicBezTo>
                  <a:close/>
                  <a:moveTo>
                    <a:pt x="854" y="0"/>
                  </a:moveTo>
                  <a:cubicBezTo>
                    <a:pt x="812" y="0"/>
                    <a:pt x="747" y="0"/>
                    <a:pt x="559" y="491"/>
                  </a:cubicBezTo>
                  <a:cubicBezTo>
                    <a:pt x="36" y="702"/>
                    <a:pt x="16" y="771"/>
                    <a:pt x="8" y="800"/>
                  </a:cubicBezTo>
                  <a:cubicBezTo>
                    <a:pt x="1" y="821"/>
                    <a:pt x="8" y="853"/>
                    <a:pt x="20" y="870"/>
                  </a:cubicBezTo>
                  <a:cubicBezTo>
                    <a:pt x="34" y="888"/>
                    <a:pt x="72" y="942"/>
                    <a:pt x="532" y="1030"/>
                  </a:cubicBezTo>
                  <a:cubicBezTo>
                    <a:pt x="669" y="1572"/>
                    <a:pt x="718" y="1572"/>
                    <a:pt x="768" y="1572"/>
                  </a:cubicBezTo>
                  <a:cubicBezTo>
                    <a:pt x="768" y="1572"/>
                    <a:pt x="771" y="1572"/>
                    <a:pt x="772" y="1573"/>
                  </a:cubicBezTo>
                  <a:cubicBezTo>
                    <a:pt x="814" y="1570"/>
                    <a:pt x="861" y="1569"/>
                    <a:pt x="1084" y="1064"/>
                  </a:cubicBezTo>
                  <a:cubicBezTo>
                    <a:pt x="1221" y="1015"/>
                    <a:pt x="1482" y="918"/>
                    <a:pt x="1537" y="869"/>
                  </a:cubicBezTo>
                  <a:cubicBezTo>
                    <a:pt x="1555" y="853"/>
                    <a:pt x="1568" y="818"/>
                    <a:pt x="1562" y="793"/>
                  </a:cubicBezTo>
                  <a:cubicBezTo>
                    <a:pt x="1548" y="728"/>
                    <a:pt x="1481" y="695"/>
                    <a:pt x="1210" y="598"/>
                  </a:cubicBezTo>
                  <a:cubicBezTo>
                    <a:pt x="1160" y="580"/>
                    <a:pt x="1099" y="559"/>
                    <a:pt x="1071" y="546"/>
                  </a:cubicBezTo>
                  <a:cubicBezTo>
                    <a:pt x="1061" y="514"/>
                    <a:pt x="1043" y="444"/>
                    <a:pt x="1029" y="385"/>
                  </a:cubicBezTo>
                  <a:cubicBezTo>
                    <a:pt x="984" y="197"/>
                    <a:pt x="952" y="79"/>
                    <a:pt x="920" y="34"/>
                  </a:cubicBezTo>
                  <a:cubicBezTo>
                    <a:pt x="907" y="16"/>
                    <a:pt x="878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0716;p73"/>
            <p:cNvSpPr/>
            <p:nvPr/>
          </p:nvSpPr>
          <p:spPr>
            <a:xfrm>
              <a:off x="4416015" y="1915146"/>
              <a:ext cx="22805" cy="22805"/>
            </a:xfrm>
            <a:custGeom>
              <a:avLst/>
              <a:gdLst/>
              <a:ahLst/>
              <a:cxnLst/>
              <a:rect l="l" t="t" r="r" b="b"/>
              <a:pathLst>
                <a:path w="965" h="965" extrusionOk="0">
                  <a:moveTo>
                    <a:pt x="484" y="138"/>
                  </a:moveTo>
                  <a:cubicBezTo>
                    <a:pt x="576" y="138"/>
                    <a:pt x="661" y="176"/>
                    <a:pt x="727" y="240"/>
                  </a:cubicBezTo>
                  <a:cubicBezTo>
                    <a:pt x="793" y="305"/>
                    <a:pt x="828" y="390"/>
                    <a:pt x="828" y="482"/>
                  </a:cubicBezTo>
                  <a:cubicBezTo>
                    <a:pt x="825" y="671"/>
                    <a:pt x="671" y="824"/>
                    <a:pt x="484" y="824"/>
                  </a:cubicBezTo>
                  <a:lnTo>
                    <a:pt x="484" y="894"/>
                  </a:lnTo>
                  <a:lnTo>
                    <a:pt x="482" y="824"/>
                  </a:lnTo>
                  <a:cubicBezTo>
                    <a:pt x="292" y="824"/>
                    <a:pt x="141" y="670"/>
                    <a:pt x="141" y="480"/>
                  </a:cubicBezTo>
                  <a:cubicBezTo>
                    <a:pt x="141" y="291"/>
                    <a:pt x="295" y="138"/>
                    <a:pt x="484" y="138"/>
                  </a:cubicBezTo>
                  <a:close/>
                  <a:moveTo>
                    <a:pt x="482" y="0"/>
                  </a:moveTo>
                  <a:cubicBezTo>
                    <a:pt x="218" y="0"/>
                    <a:pt x="2" y="215"/>
                    <a:pt x="0" y="480"/>
                  </a:cubicBezTo>
                  <a:cubicBezTo>
                    <a:pt x="0" y="745"/>
                    <a:pt x="214" y="963"/>
                    <a:pt x="480" y="964"/>
                  </a:cubicBezTo>
                  <a:lnTo>
                    <a:pt x="482" y="964"/>
                  </a:lnTo>
                  <a:cubicBezTo>
                    <a:pt x="747" y="964"/>
                    <a:pt x="964" y="748"/>
                    <a:pt x="964" y="484"/>
                  </a:cubicBezTo>
                  <a:cubicBezTo>
                    <a:pt x="964" y="354"/>
                    <a:pt x="915" y="233"/>
                    <a:pt x="824" y="142"/>
                  </a:cubicBezTo>
                  <a:cubicBezTo>
                    <a:pt x="734" y="51"/>
                    <a:pt x="61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0717;p73"/>
            <p:cNvSpPr/>
            <p:nvPr/>
          </p:nvSpPr>
          <p:spPr>
            <a:xfrm>
              <a:off x="4243382" y="2058239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1"/>
                  </a:moveTo>
                  <a:cubicBezTo>
                    <a:pt x="575" y="141"/>
                    <a:pt x="662" y="176"/>
                    <a:pt x="728" y="242"/>
                  </a:cubicBezTo>
                  <a:cubicBezTo>
                    <a:pt x="793" y="308"/>
                    <a:pt x="828" y="393"/>
                    <a:pt x="828" y="485"/>
                  </a:cubicBezTo>
                  <a:cubicBezTo>
                    <a:pt x="826" y="674"/>
                    <a:pt x="672" y="827"/>
                    <a:pt x="484" y="827"/>
                  </a:cubicBezTo>
                  <a:lnTo>
                    <a:pt x="484" y="897"/>
                  </a:lnTo>
                  <a:lnTo>
                    <a:pt x="483" y="827"/>
                  </a:lnTo>
                  <a:cubicBezTo>
                    <a:pt x="293" y="827"/>
                    <a:pt x="140" y="673"/>
                    <a:pt x="140" y="483"/>
                  </a:cubicBezTo>
                  <a:cubicBezTo>
                    <a:pt x="140" y="294"/>
                    <a:pt x="295" y="141"/>
                    <a:pt x="484" y="141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0"/>
                  </a:cubicBezTo>
                  <a:cubicBezTo>
                    <a:pt x="0" y="746"/>
                    <a:pt x="215" y="963"/>
                    <a:pt x="481" y="964"/>
                  </a:cubicBezTo>
                  <a:lnTo>
                    <a:pt x="483" y="964"/>
                  </a:lnTo>
                  <a:cubicBezTo>
                    <a:pt x="748" y="964"/>
                    <a:pt x="965" y="750"/>
                    <a:pt x="965" y="485"/>
                  </a:cubicBezTo>
                  <a:cubicBezTo>
                    <a:pt x="965" y="354"/>
                    <a:pt x="916" y="233"/>
                    <a:pt x="825" y="142"/>
                  </a:cubicBezTo>
                  <a:cubicBezTo>
                    <a:pt x="735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0718;p73"/>
            <p:cNvSpPr/>
            <p:nvPr/>
          </p:nvSpPr>
          <p:spPr>
            <a:xfrm>
              <a:off x="4869612" y="2001451"/>
              <a:ext cx="22805" cy="22829"/>
            </a:xfrm>
            <a:custGeom>
              <a:avLst/>
              <a:gdLst/>
              <a:ahLst/>
              <a:cxnLst/>
              <a:rect l="l" t="t" r="r" b="b"/>
              <a:pathLst>
                <a:path w="965" h="966" extrusionOk="0">
                  <a:moveTo>
                    <a:pt x="483" y="139"/>
                  </a:moveTo>
                  <a:cubicBezTo>
                    <a:pt x="576" y="139"/>
                    <a:pt x="661" y="176"/>
                    <a:pt x="726" y="242"/>
                  </a:cubicBezTo>
                  <a:cubicBezTo>
                    <a:pt x="792" y="306"/>
                    <a:pt x="827" y="392"/>
                    <a:pt x="827" y="483"/>
                  </a:cubicBezTo>
                  <a:cubicBezTo>
                    <a:pt x="824" y="672"/>
                    <a:pt x="670" y="825"/>
                    <a:pt x="483" y="825"/>
                  </a:cubicBezTo>
                  <a:lnTo>
                    <a:pt x="483" y="895"/>
                  </a:lnTo>
                  <a:lnTo>
                    <a:pt x="480" y="825"/>
                  </a:lnTo>
                  <a:cubicBezTo>
                    <a:pt x="291" y="825"/>
                    <a:pt x="139" y="671"/>
                    <a:pt x="139" y="481"/>
                  </a:cubicBezTo>
                  <a:cubicBezTo>
                    <a:pt x="139" y="292"/>
                    <a:pt x="294" y="139"/>
                    <a:pt x="483" y="139"/>
                  </a:cubicBezTo>
                  <a:close/>
                  <a:moveTo>
                    <a:pt x="483" y="0"/>
                  </a:moveTo>
                  <a:cubicBezTo>
                    <a:pt x="218" y="0"/>
                    <a:pt x="2" y="216"/>
                    <a:pt x="1" y="481"/>
                  </a:cubicBezTo>
                  <a:cubicBezTo>
                    <a:pt x="1" y="747"/>
                    <a:pt x="214" y="964"/>
                    <a:pt x="480" y="966"/>
                  </a:cubicBezTo>
                  <a:lnTo>
                    <a:pt x="483" y="966"/>
                  </a:lnTo>
                  <a:cubicBezTo>
                    <a:pt x="747" y="966"/>
                    <a:pt x="963" y="749"/>
                    <a:pt x="964" y="484"/>
                  </a:cubicBezTo>
                  <a:cubicBezTo>
                    <a:pt x="964" y="355"/>
                    <a:pt x="915" y="235"/>
                    <a:pt x="824" y="143"/>
                  </a:cubicBezTo>
                  <a:cubicBezTo>
                    <a:pt x="736" y="52"/>
                    <a:pt x="614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0719;p73"/>
            <p:cNvSpPr/>
            <p:nvPr/>
          </p:nvSpPr>
          <p:spPr>
            <a:xfrm>
              <a:off x="4870675" y="1548138"/>
              <a:ext cx="22829" cy="22805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484" y="140"/>
                  </a:moveTo>
                  <a:cubicBezTo>
                    <a:pt x="576" y="140"/>
                    <a:pt x="663" y="176"/>
                    <a:pt x="729" y="241"/>
                  </a:cubicBezTo>
                  <a:cubicBezTo>
                    <a:pt x="793" y="305"/>
                    <a:pt x="828" y="392"/>
                    <a:pt x="828" y="483"/>
                  </a:cubicBezTo>
                  <a:cubicBezTo>
                    <a:pt x="827" y="673"/>
                    <a:pt x="672" y="824"/>
                    <a:pt x="484" y="824"/>
                  </a:cubicBezTo>
                  <a:lnTo>
                    <a:pt x="484" y="895"/>
                  </a:lnTo>
                  <a:lnTo>
                    <a:pt x="483" y="824"/>
                  </a:lnTo>
                  <a:cubicBezTo>
                    <a:pt x="294" y="824"/>
                    <a:pt x="141" y="670"/>
                    <a:pt x="141" y="481"/>
                  </a:cubicBezTo>
                  <a:cubicBezTo>
                    <a:pt x="141" y="291"/>
                    <a:pt x="295" y="140"/>
                    <a:pt x="484" y="140"/>
                  </a:cubicBezTo>
                  <a:close/>
                  <a:moveTo>
                    <a:pt x="483" y="1"/>
                  </a:moveTo>
                  <a:cubicBezTo>
                    <a:pt x="218" y="1"/>
                    <a:pt x="3" y="217"/>
                    <a:pt x="0" y="481"/>
                  </a:cubicBezTo>
                  <a:cubicBezTo>
                    <a:pt x="0" y="746"/>
                    <a:pt x="215" y="963"/>
                    <a:pt x="482" y="965"/>
                  </a:cubicBezTo>
                  <a:lnTo>
                    <a:pt x="483" y="965"/>
                  </a:lnTo>
                  <a:cubicBezTo>
                    <a:pt x="748" y="965"/>
                    <a:pt x="966" y="750"/>
                    <a:pt x="966" y="485"/>
                  </a:cubicBezTo>
                  <a:cubicBezTo>
                    <a:pt x="966" y="354"/>
                    <a:pt x="917" y="234"/>
                    <a:pt x="825" y="143"/>
                  </a:cubicBezTo>
                  <a:cubicBezTo>
                    <a:pt x="736" y="51"/>
                    <a:pt x="615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0720;p73"/>
            <p:cNvSpPr/>
            <p:nvPr/>
          </p:nvSpPr>
          <p:spPr>
            <a:xfrm>
              <a:off x="4437000" y="1734478"/>
              <a:ext cx="33275" cy="26539"/>
            </a:xfrm>
            <a:custGeom>
              <a:avLst/>
              <a:gdLst/>
              <a:ahLst/>
              <a:cxnLst/>
              <a:rect l="l" t="t" r="r" b="b"/>
              <a:pathLst>
                <a:path w="1408" h="1123" extrusionOk="0">
                  <a:moveTo>
                    <a:pt x="969" y="1"/>
                  </a:moveTo>
                  <a:lnTo>
                    <a:pt x="1" y="545"/>
                  </a:lnTo>
                  <a:cubicBezTo>
                    <a:pt x="1" y="545"/>
                    <a:pt x="299" y="1027"/>
                    <a:pt x="419" y="1105"/>
                  </a:cubicBezTo>
                  <a:cubicBezTo>
                    <a:pt x="438" y="1117"/>
                    <a:pt x="467" y="1123"/>
                    <a:pt x="502" y="1123"/>
                  </a:cubicBezTo>
                  <a:cubicBezTo>
                    <a:pt x="686" y="1123"/>
                    <a:pt x="1048" y="971"/>
                    <a:pt x="1213" y="788"/>
                  </a:cubicBezTo>
                  <a:cubicBezTo>
                    <a:pt x="1408" y="56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0721;p73"/>
            <p:cNvSpPr/>
            <p:nvPr/>
          </p:nvSpPr>
          <p:spPr>
            <a:xfrm>
              <a:off x="4435110" y="1732823"/>
              <a:ext cx="37198" cy="29871"/>
            </a:xfrm>
            <a:custGeom>
              <a:avLst/>
              <a:gdLst/>
              <a:ahLst/>
              <a:cxnLst/>
              <a:rect l="l" t="t" r="r" b="b"/>
              <a:pathLst>
                <a:path w="1574" h="1264" extrusionOk="0">
                  <a:moveTo>
                    <a:pt x="1049" y="0"/>
                  </a:moveTo>
                  <a:cubicBezTo>
                    <a:pt x="1034" y="0"/>
                    <a:pt x="1019" y="5"/>
                    <a:pt x="1006" y="14"/>
                  </a:cubicBezTo>
                  <a:cubicBezTo>
                    <a:pt x="977" y="38"/>
                    <a:pt x="971" y="82"/>
                    <a:pt x="995" y="113"/>
                  </a:cubicBezTo>
                  <a:cubicBezTo>
                    <a:pt x="1126" y="282"/>
                    <a:pt x="1361" y="677"/>
                    <a:pt x="1242" y="810"/>
                  </a:cubicBezTo>
                  <a:cubicBezTo>
                    <a:pt x="1079" y="992"/>
                    <a:pt x="720" y="1124"/>
                    <a:pt x="582" y="1124"/>
                  </a:cubicBezTo>
                  <a:cubicBezTo>
                    <a:pt x="561" y="1124"/>
                    <a:pt x="546" y="1122"/>
                    <a:pt x="536" y="1116"/>
                  </a:cubicBezTo>
                  <a:cubicBezTo>
                    <a:pt x="459" y="1067"/>
                    <a:pt x="253" y="759"/>
                    <a:pt x="141" y="578"/>
                  </a:cubicBezTo>
                  <a:cubicBezTo>
                    <a:pt x="127" y="557"/>
                    <a:pt x="104" y="545"/>
                    <a:pt x="81" y="545"/>
                  </a:cubicBezTo>
                  <a:cubicBezTo>
                    <a:pt x="68" y="545"/>
                    <a:pt x="56" y="549"/>
                    <a:pt x="44" y="556"/>
                  </a:cubicBezTo>
                  <a:cubicBezTo>
                    <a:pt x="10" y="577"/>
                    <a:pt x="1" y="619"/>
                    <a:pt x="22" y="653"/>
                  </a:cubicBezTo>
                  <a:cubicBezTo>
                    <a:pt x="73" y="734"/>
                    <a:pt x="336" y="1152"/>
                    <a:pt x="462" y="1232"/>
                  </a:cubicBezTo>
                  <a:cubicBezTo>
                    <a:pt x="493" y="1255"/>
                    <a:pt x="535" y="1263"/>
                    <a:pt x="586" y="1263"/>
                  </a:cubicBezTo>
                  <a:cubicBezTo>
                    <a:pt x="810" y="1263"/>
                    <a:pt x="1185" y="1083"/>
                    <a:pt x="1346" y="904"/>
                  </a:cubicBezTo>
                  <a:cubicBezTo>
                    <a:pt x="1573" y="647"/>
                    <a:pt x="1154" y="89"/>
                    <a:pt x="1105" y="27"/>
                  </a:cubicBezTo>
                  <a:cubicBezTo>
                    <a:pt x="1091" y="9"/>
                    <a:pt x="1070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0722;p73"/>
            <p:cNvSpPr/>
            <p:nvPr/>
          </p:nvSpPr>
          <p:spPr>
            <a:xfrm>
              <a:off x="4329072" y="1614001"/>
              <a:ext cx="151012" cy="126836"/>
            </a:xfrm>
            <a:custGeom>
              <a:avLst/>
              <a:gdLst/>
              <a:ahLst/>
              <a:cxnLst/>
              <a:rect l="l" t="t" r="r" b="b"/>
              <a:pathLst>
                <a:path w="6390" h="5367" extrusionOk="0">
                  <a:moveTo>
                    <a:pt x="3746" y="0"/>
                  </a:moveTo>
                  <a:cubicBezTo>
                    <a:pt x="2867" y="0"/>
                    <a:pt x="1919" y="447"/>
                    <a:pt x="1325" y="1646"/>
                  </a:cubicBezTo>
                  <a:cubicBezTo>
                    <a:pt x="1" y="4314"/>
                    <a:pt x="3141" y="4372"/>
                    <a:pt x="3141" y="4372"/>
                  </a:cubicBezTo>
                  <a:cubicBezTo>
                    <a:pt x="3141" y="4372"/>
                    <a:pt x="3759" y="5347"/>
                    <a:pt x="3978" y="5366"/>
                  </a:cubicBezTo>
                  <a:cubicBezTo>
                    <a:pt x="3981" y="5367"/>
                    <a:pt x="3983" y="5367"/>
                    <a:pt x="3986" y="5367"/>
                  </a:cubicBezTo>
                  <a:cubicBezTo>
                    <a:pt x="4223" y="5367"/>
                    <a:pt x="5427" y="4468"/>
                    <a:pt x="5663" y="4269"/>
                  </a:cubicBezTo>
                  <a:cubicBezTo>
                    <a:pt x="5903" y="4067"/>
                    <a:pt x="5345" y="3600"/>
                    <a:pt x="5262" y="3261"/>
                  </a:cubicBezTo>
                  <a:cubicBezTo>
                    <a:pt x="5181" y="2920"/>
                    <a:pt x="6390" y="2225"/>
                    <a:pt x="5759" y="1044"/>
                  </a:cubicBezTo>
                  <a:cubicBezTo>
                    <a:pt x="5442" y="451"/>
                    <a:pt x="4629" y="0"/>
                    <a:pt x="3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0723;p73"/>
            <p:cNvSpPr/>
            <p:nvPr/>
          </p:nvSpPr>
          <p:spPr>
            <a:xfrm>
              <a:off x="4398882" y="1670553"/>
              <a:ext cx="51542" cy="58538"/>
            </a:xfrm>
            <a:custGeom>
              <a:avLst/>
              <a:gdLst/>
              <a:ahLst/>
              <a:cxnLst/>
              <a:rect l="l" t="t" r="r" b="b"/>
              <a:pathLst>
                <a:path w="2181" h="2477" extrusionOk="0">
                  <a:moveTo>
                    <a:pt x="1360" y="473"/>
                  </a:moveTo>
                  <a:lnTo>
                    <a:pt x="1360" y="473"/>
                  </a:lnTo>
                  <a:cubicBezTo>
                    <a:pt x="1512" y="671"/>
                    <a:pt x="1576" y="861"/>
                    <a:pt x="1574" y="936"/>
                  </a:cubicBezTo>
                  <a:cubicBezTo>
                    <a:pt x="1562" y="927"/>
                    <a:pt x="1543" y="913"/>
                    <a:pt x="1520" y="889"/>
                  </a:cubicBezTo>
                  <a:cubicBezTo>
                    <a:pt x="1417" y="785"/>
                    <a:pt x="1365" y="622"/>
                    <a:pt x="1360" y="473"/>
                  </a:cubicBezTo>
                  <a:close/>
                  <a:moveTo>
                    <a:pt x="779" y="941"/>
                  </a:moveTo>
                  <a:lnTo>
                    <a:pt x="779" y="941"/>
                  </a:lnTo>
                  <a:cubicBezTo>
                    <a:pt x="847" y="1011"/>
                    <a:pt x="894" y="1081"/>
                    <a:pt x="911" y="1127"/>
                  </a:cubicBezTo>
                  <a:cubicBezTo>
                    <a:pt x="911" y="1127"/>
                    <a:pt x="909" y="1126"/>
                    <a:pt x="908" y="1126"/>
                  </a:cubicBezTo>
                  <a:cubicBezTo>
                    <a:pt x="853" y="1102"/>
                    <a:pt x="810" y="1036"/>
                    <a:pt x="779" y="941"/>
                  </a:cubicBezTo>
                  <a:close/>
                  <a:moveTo>
                    <a:pt x="1524" y="1"/>
                  </a:moveTo>
                  <a:cubicBezTo>
                    <a:pt x="1440" y="1"/>
                    <a:pt x="1366" y="39"/>
                    <a:pt x="1310" y="116"/>
                  </a:cubicBezTo>
                  <a:cubicBezTo>
                    <a:pt x="1298" y="134"/>
                    <a:pt x="1287" y="154"/>
                    <a:pt x="1275" y="176"/>
                  </a:cubicBezTo>
                  <a:cubicBezTo>
                    <a:pt x="1253" y="158"/>
                    <a:pt x="1232" y="139"/>
                    <a:pt x="1209" y="120"/>
                  </a:cubicBezTo>
                  <a:cubicBezTo>
                    <a:pt x="1114" y="42"/>
                    <a:pt x="1032" y="17"/>
                    <a:pt x="966" y="17"/>
                  </a:cubicBezTo>
                  <a:cubicBezTo>
                    <a:pt x="921" y="17"/>
                    <a:pt x="884" y="28"/>
                    <a:pt x="855" y="43"/>
                  </a:cubicBezTo>
                  <a:cubicBezTo>
                    <a:pt x="683" y="127"/>
                    <a:pt x="606" y="399"/>
                    <a:pt x="602" y="649"/>
                  </a:cubicBezTo>
                  <a:cubicBezTo>
                    <a:pt x="531" y="618"/>
                    <a:pt x="460" y="603"/>
                    <a:pt x="390" y="603"/>
                  </a:cubicBezTo>
                  <a:cubicBezTo>
                    <a:pt x="293" y="603"/>
                    <a:pt x="199" y="634"/>
                    <a:pt x="115" y="695"/>
                  </a:cubicBezTo>
                  <a:cubicBezTo>
                    <a:pt x="41" y="748"/>
                    <a:pt x="3" y="824"/>
                    <a:pt x="3" y="915"/>
                  </a:cubicBezTo>
                  <a:cubicBezTo>
                    <a:pt x="0" y="1418"/>
                    <a:pt x="1238" y="2358"/>
                    <a:pt x="1378" y="2463"/>
                  </a:cubicBezTo>
                  <a:cubicBezTo>
                    <a:pt x="1389" y="2473"/>
                    <a:pt x="1406" y="2477"/>
                    <a:pt x="1420" y="2477"/>
                  </a:cubicBezTo>
                  <a:cubicBezTo>
                    <a:pt x="1441" y="2477"/>
                    <a:pt x="1462" y="2468"/>
                    <a:pt x="1480" y="2454"/>
                  </a:cubicBezTo>
                  <a:cubicBezTo>
                    <a:pt x="1503" y="2424"/>
                    <a:pt x="1498" y="2379"/>
                    <a:pt x="1466" y="2356"/>
                  </a:cubicBezTo>
                  <a:cubicBezTo>
                    <a:pt x="1099" y="2081"/>
                    <a:pt x="146" y="1287"/>
                    <a:pt x="147" y="920"/>
                  </a:cubicBezTo>
                  <a:cubicBezTo>
                    <a:pt x="147" y="873"/>
                    <a:pt x="166" y="840"/>
                    <a:pt x="202" y="812"/>
                  </a:cubicBezTo>
                  <a:cubicBezTo>
                    <a:pt x="262" y="767"/>
                    <a:pt x="327" y="745"/>
                    <a:pt x="396" y="745"/>
                  </a:cubicBezTo>
                  <a:cubicBezTo>
                    <a:pt x="463" y="745"/>
                    <a:pt x="534" y="766"/>
                    <a:pt x="609" y="807"/>
                  </a:cubicBezTo>
                  <a:cubicBezTo>
                    <a:pt x="610" y="810"/>
                    <a:pt x="612" y="810"/>
                    <a:pt x="615" y="812"/>
                  </a:cubicBezTo>
                  <a:cubicBezTo>
                    <a:pt x="640" y="1039"/>
                    <a:pt x="727" y="1200"/>
                    <a:pt x="856" y="1256"/>
                  </a:cubicBezTo>
                  <a:cubicBezTo>
                    <a:pt x="894" y="1272"/>
                    <a:pt x="926" y="1278"/>
                    <a:pt x="951" y="1278"/>
                  </a:cubicBezTo>
                  <a:cubicBezTo>
                    <a:pt x="1004" y="1278"/>
                    <a:pt x="1032" y="1252"/>
                    <a:pt x="1045" y="1232"/>
                  </a:cubicBezTo>
                  <a:cubicBezTo>
                    <a:pt x="1120" y="1120"/>
                    <a:pt x="954" y="915"/>
                    <a:pt x="857" y="821"/>
                  </a:cubicBezTo>
                  <a:cubicBezTo>
                    <a:pt x="821" y="789"/>
                    <a:pt x="784" y="757"/>
                    <a:pt x="748" y="730"/>
                  </a:cubicBezTo>
                  <a:cubicBezTo>
                    <a:pt x="745" y="720"/>
                    <a:pt x="745" y="708"/>
                    <a:pt x="745" y="698"/>
                  </a:cubicBezTo>
                  <a:cubicBezTo>
                    <a:pt x="741" y="450"/>
                    <a:pt x="815" y="224"/>
                    <a:pt x="920" y="172"/>
                  </a:cubicBezTo>
                  <a:cubicBezTo>
                    <a:pt x="936" y="164"/>
                    <a:pt x="953" y="160"/>
                    <a:pt x="971" y="160"/>
                  </a:cubicBezTo>
                  <a:cubicBezTo>
                    <a:pt x="1015" y="160"/>
                    <a:pt x="1067" y="184"/>
                    <a:pt x="1124" y="231"/>
                  </a:cubicBezTo>
                  <a:cubicBezTo>
                    <a:pt x="1165" y="263"/>
                    <a:pt x="1201" y="295"/>
                    <a:pt x="1235" y="329"/>
                  </a:cubicBezTo>
                  <a:cubicBezTo>
                    <a:pt x="1201" y="544"/>
                    <a:pt x="1260" y="820"/>
                    <a:pt x="1424" y="988"/>
                  </a:cubicBezTo>
                  <a:cubicBezTo>
                    <a:pt x="1491" y="1057"/>
                    <a:pt x="1548" y="1090"/>
                    <a:pt x="1599" y="1090"/>
                  </a:cubicBezTo>
                  <a:cubicBezTo>
                    <a:pt x="1610" y="1090"/>
                    <a:pt x="1621" y="1088"/>
                    <a:pt x="1632" y="1085"/>
                  </a:cubicBezTo>
                  <a:cubicBezTo>
                    <a:pt x="1672" y="1072"/>
                    <a:pt x="1702" y="1037"/>
                    <a:pt x="1712" y="987"/>
                  </a:cubicBezTo>
                  <a:cubicBezTo>
                    <a:pt x="1738" y="854"/>
                    <a:pt x="1635" y="555"/>
                    <a:pt x="1386" y="285"/>
                  </a:cubicBezTo>
                  <a:cubicBezTo>
                    <a:pt x="1395" y="252"/>
                    <a:pt x="1409" y="222"/>
                    <a:pt x="1427" y="200"/>
                  </a:cubicBezTo>
                  <a:cubicBezTo>
                    <a:pt x="1447" y="172"/>
                    <a:pt x="1476" y="142"/>
                    <a:pt x="1528" y="142"/>
                  </a:cubicBezTo>
                  <a:cubicBezTo>
                    <a:pt x="1553" y="142"/>
                    <a:pt x="1584" y="149"/>
                    <a:pt x="1622" y="168"/>
                  </a:cubicBezTo>
                  <a:cubicBezTo>
                    <a:pt x="1884" y="295"/>
                    <a:pt x="2018" y="1390"/>
                    <a:pt x="2040" y="2049"/>
                  </a:cubicBezTo>
                  <a:cubicBezTo>
                    <a:pt x="2041" y="2088"/>
                    <a:pt x="2074" y="2115"/>
                    <a:pt x="2112" y="2116"/>
                  </a:cubicBezTo>
                  <a:cubicBezTo>
                    <a:pt x="2151" y="2115"/>
                    <a:pt x="2180" y="2083"/>
                    <a:pt x="2179" y="2045"/>
                  </a:cubicBezTo>
                  <a:cubicBezTo>
                    <a:pt x="2172" y="1860"/>
                    <a:pt x="2105" y="250"/>
                    <a:pt x="1682" y="41"/>
                  </a:cubicBezTo>
                  <a:cubicBezTo>
                    <a:pt x="1627" y="14"/>
                    <a:pt x="1573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0724;p73"/>
            <p:cNvSpPr/>
            <p:nvPr/>
          </p:nvSpPr>
          <p:spPr>
            <a:xfrm>
              <a:off x="4412376" y="1706024"/>
              <a:ext cx="63831" cy="46154"/>
            </a:xfrm>
            <a:custGeom>
              <a:avLst/>
              <a:gdLst/>
              <a:ahLst/>
              <a:cxnLst/>
              <a:rect l="l" t="t" r="r" b="b"/>
              <a:pathLst>
                <a:path w="2701" h="1953" extrusionOk="0">
                  <a:moveTo>
                    <a:pt x="2031" y="1"/>
                  </a:moveTo>
                  <a:cubicBezTo>
                    <a:pt x="1837" y="1"/>
                    <a:pt x="84" y="1033"/>
                    <a:pt x="84" y="1033"/>
                  </a:cubicBezTo>
                  <a:cubicBezTo>
                    <a:pt x="0" y="1174"/>
                    <a:pt x="479" y="1886"/>
                    <a:pt x="627" y="1949"/>
                  </a:cubicBezTo>
                  <a:cubicBezTo>
                    <a:pt x="632" y="1952"/>
                    <a:pt x="639" y="1953"/>
                    <a:pt x="647" y="1953"/>
                  </a:cubicBezTo>
                  <a:cubicBezTo>
                    <a:pt x="876" y="1953"/>
                    <a:pt x="2294" y="1087"/>
                    <a:pt x="2493" y="904"/>
                  </a:cubicBezTo>
                  <a:cubicBezTo>
                    <a:pt x="2701" y="715"/>
                    <a:pt x="2142" y="70"/>
                    <a:pt x="2044" y="4"/>
                  </a:cubicBezTo>
                  <a:cubicBezTo>
                    <a:pt x="2041" y="2"/>
                    <a:pt x="2037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0725;p73"/>
            <p:cNvSpPr/>
            <p:nvPr/>
          </p:nvSpPr>
          <p:spPr>
            <a:xfrm>
              <a:off x="4412305" y="1704347"/>
              <a:ext cx="61894" cy="49510"/>
            </a:xfrm>
            <a:custGeom>
              <a:avLst/>
              <a:gdLst/>
              <a:ahLst/>
              <a:cxnLst/>
              <a:rect l="l" t="t" r="r" b="b"/>
              <a:pathLst>
                <a:path w="2619" h="2095" extrusionOk="0">
                  <a:moveTo>
                    <a:pt x="2022" y="142"/>
                  </a:moveTo>
                  <a:cubicBezTo>
                    <a:pt x="2116" y="225"/>
                    <a:pt x="2456" y="626"/>
                    <a:pt x="2472" y="846"/>
                  </a:cubicBezTo>
                  <a:cubicBezTo>
                    <a:pt x="2475" y="900"/>
                    <a:pt x="2456" y="919"/>
                    <a:pt x="2448" y="925"/>
                  </a:cubicBezTo>
                  <a:cubicBezTo>
                    <a:pt x="2235" y="1118"/>
                    <a:pt x="855" y="1949"/>
                    <a:pt x="651" y="1956"/>
                  </a:cubicBezTo>
                  <a:cubicBezTo>
                    <a:pt x="511" y="1884"/>
                    <a:pt x="136" y="1284"/>
                    <a:pt x="145" y="1152"/>
                  </a:cubicBezTo>
                  <a:cubicBezTo>
                    <a:pt x="952" y="679"/>
                    <a:pt x="1859" y="177"/>
                    <a:pt x="2022" y="142"/>
                  </a:cubicBezTo>
                  <a:close/>
                  <a:moveTo>
                    <a:pt x="2035" y="0"/>
                  </a:moveTo>
                  <a:cubicBezTo>
                    <a:pt x="1831" y="0"/>
                    <a:pt x="348" y="870"/>
                    <a:pt x="52" y="1044"/>
                  </a:cubicBezTo>
                  <a:cubicBezTo>
                    <a:pt x="41" y="1051"/>
                    <a:pt x="33" y="1058"/>
                    <a:pt x="27" y="1068"/>
                  </a:cubicBezTo>
                  <a:cubicBezTo>
                    <a:pt x="0" y="1114"/>
                    <a:pt x="0" y="1176"/>
                    <a:pt x="28" y="1264"/>
                  </a:cubicBezTo>
                  <a:cubicBezTo>
                    <a:pt x="108" y="1513"/>
                    <a:pt x="446" y="2019"/>
                    <a:pt x="602" y="2085"/>
                  </a:cubicBezTo>
                  <a:cubicBezTo>
                    <a:pt x="616" y="2091"/>
                    <a:pt x="632" y="2095"/>
                    <a:pt x="650" y="2095"/>
                  </a:cubicBezTo>
                  <a:cubicBezTo>
                    <a:pt x="915" y="2095"/>
                    <a:pt x="2360" y="1194"/>
                    <a:pt x="2544" y="1026"/>
                  </a:cubicBezTo>
                  <a:cubicBezTo>
                    <a:pt x="2579" y="995"/>
                    <a:pt x="2618" y="935"/>
                    <a:pt x="2613" y="835"/>
                  </a:cubicBezTo>
                  <a:cubicBezTo>
                    <a:pt x="2592" y="546"/>
                    <a:pt x="2182" y="82"/>
                    <a:pt x="2088" y="16"/>
                  </a:cubicBezTo>
                  <a:cubicBezTo>
                    <a:pt x="2077" y="7"/>
                    <a:pt x="2049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0726;p73"/>
            <p:cNvSpPr/>
            <p:nvPr/>
          </p:nvSpPr>
          <p:spPr>
            <a:xfrm>
              <a:off x="4415755" y="1711838"/>
              <a:ext cx="51401" cy="26516"/>
            </a:xfrm>
            <a:custGeom>
              <a:avLst/>
              <a:gdLst/>
              <a:ahLst/>
              <a:cxnLst/>
              <a:rect l="l" t="t" r="r" b="b"/>
              <a:pathLst>
                <a:path w="2175" h="1122" extrusionOk="0">
                  <a:moveTo>
                    <a:pt x="2094" y="0"/>
                  </a:moveTo>
                  <a:cubicBezTo>
                    <a:pt x="2084" y="0"/>
                    <a:pt x="2074" y="3"/>
                    <a:pt x="2064" y="7"/>
                  </a:cubicBezTo>
                  <a:lnTo>
                    <a:pt x="49" y="989"/>
                  </a:lnTo>
                  <a:cubicBezTo>
                    <a:pt x="16" y="1008"/>
                    <a:pt x="0" y="1047"/>
                    <a:pt x="18" y="1082"/>
                  </a:cubicBezTo>
                  <a:cubicBezTo>
                    <a:pt x="30" y="1107"/>
                    <a:pt x="55" y="1121"/>
                    <a:pt x="82" y="1121"/>
                  </a:cubicBezTo>
                  <a:cubicBezTo>
                    <a:pt x="91" y="1121"/>
                    <a:pt x="103" y="1118"/>
                    <a:pt x="111" y="1114"/>
                  </a:cubicBezTo>
                  <a:lnTo>
                    <a:pt x="2126" y="132"/>
                  </a:lnTo>
                  <a:cubicBezTo>
                    <a:pt x="2159" y="114"/>
                    <a:pt x="2175" y="75"/>
                    <a:pt x="2158" y="40"/>
                  </a:cubicBezTo>
                  <a:cubicBezTo>
                    <a:pt x="2145" y="15"/>
                    <a:pt x="212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0727;p73"/>
            <p:cNvSpPr/>
            <p:nvPr/>
          </p:nvSpPr>
          <p:spPr>
            <a:xfrm>
              <a:off x="4420883" y="1629811"/>
              <a:ext cx="29706" cy="20797"/>
            </a:xfrm>
            <a:custGeom>
              <a:avLst/>
              <a:gdLst/>
              <a:ahLst/>
              <a:cxnLst/>
              <a:rect l="l" t="t" r="r" b="b"/>
              <a:pathLst>
                <a:path w="1257" h="880" extrusionOk="0">
                  <a:moveTo>
                    <a:pt x="227" y="1"/>
                  </a:moveTo>
                  <a:cubicBezTo>
                    <a:pt x="175" y="1"/>
                    <a:pt x="122" y="4"/>
                    <a:pt x="65" y="12"/>
                  </a:cubicBezTo>
                  <a:cubicBezTo>
                    <a:pt x="29" y="17"/>
                    <a:pt x="1" y="52"/>
                    <a:pt x="6" y="90"/>
                  </a:cubicBezTo>
                  <a:cubicBezTo>
                    <a:pt x="11" y="125"/>
                    <a:pt x="43" y="151"/>
                    <a:pt x="77" y="151"/>
                  </a:cubicBezTo>
                  <a:cubicBezTo>
                    <a:pt x="80" y="151"/>
                    <a:pt x="82" y="151"/>
                    <a:pt x="85" y="150"/>
                  </a:cubicBezTo>
                  <a:cubicBezTo>
                    <a:pt x="136" y="144"/>
                    <a:pt x="185" y="141"/>
                    <a:pt x="231" y="141"/>
                  </a:cubicBezTo>
                  <a:cubicBezTo>
                    <a:pt x="904" y="141"/>
                    <a:pt x="1107" y="799"/>
                    <a:pt x="1115" y="829"/>
                  </a:cubicBezTo>
                  <a:cubicBezTo>
                    <a:pt x="1123" y="860"/>
                    <a:pt x="1151" y="880"/>
                    <a:pt x="1181" y="880"/>
                  </a:cubicBezTo>
                  <a:cubicBezTo>
                    <a:pt x="1186" y="880"/>
                    <a:pt x="1193" y="880"/>
                    <a:pt x="1199" y="874"/>
                  </a:cubicBezTo>
                  <a:cubicBezTo>
                    <a:pt x="1235" y="863"/>
                    <a:pt x="1256" y="825"/>
                    <a:pt x="1247" y="789"/>
                  </a:cubicBezTo>
                  <a:cubicBezTo>
                    <a:pt x="1244" y="781"/>
                    <a:pt x="1003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0728;p73"/>
            <p:cNvSpPr/>
            <p:nvPr/>
          </p:nvSpPr>
          <p:spPr>
            <a:xfrm>
              <a:off x="4419796" y="1718644"/>
              <a:ext cx="52299" cy="29777"/>
            </a:xfrm>
            <a:custGeom>
              <a:avLst/>
              <a:gdLst/>
              <a:ahLst/>
              <a:cxnLst/>
              <a:rect l="l" t="t" r="r" b="b"/>
              <a:pathLst>
                <a:path w="2213" h="1260" extrusionOk="0">
                  <a:moveTo>
                    <a:pt x="2132" y="0"/>
                  </a:moveTo>
                  <a:cubicBezTo>
                    <a:pt x="2121" y="0"/>
                    <a:pt x="2110" y="3"/>
                    <a:pt x="2099" y="10"/>
                  </a:cubicBezTo>
                  <a:lnTo>
                    <a:pt x="48" y="1128"/>
                  </a:lnTo>
                  <a:cubicBezTo>
                    <a:pt x="13" y="1148"/>
                    <a:pt x="0" y="1190"/>
                    <a:pt x="20" y="1223"/>
                  </a:cubicBezTo>
                  <a:cubicBezTo>
                    <a:pt x="33" y="1247"/>
                    <a:pt x="58" y="1260"/>
                    <a:pt x="82" y="1260"/>
                  </a:cubicBezTo>
                  <a:cubicBezTo>
                    <a:pt x="93" y="1260"/>
                    <a:pt x="104" y="1258"/>
                    <a:pt x="115" y="1251"/>
                  </a:cubicBezTo>
                  <a:lnTo>
                    <a:pt x="2165" y="132"/>
                  </a:lnTo>
                  <a:cubicBezTo>
                    <a:pt x="2200" y="112"/>
                    <a:pt x="2213" y="70"/>
                    <a:pt x="2193" y="38"/>
                  </a:cubicBezTo>
                  <a:cubicBezTo>
                    <a:pt x="2180" y="14"/>
                    <a:pt x="2156" y="0"/>
                    <a:pt x="2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0729;p73"/>
            <p:cNvSpPr/>
            <p:nvPr/>
          </p:nvSpPr>
          <p:spPr>
            <a:xfrm>
              <a:off x="4371279" y="1593464"/>
              <a:ext cx="10965" cy="17441"/>
            </a:xfrm>
            <a:custGeom>
              <a:avLst/>
              <a:gdLst/>
              <a:ahLst/>
              <a:cxnLst/>
              <a:rect l="l" t="t" r="r" b="b"/>
              <a:pathLst>
                <a:path w="464" h="738" extrusionOk="0">
                  <a:moveTo>
                    <a:pt x="78" y="1"/>
                  </a:moveTo>
                  <a:cubicBezTo>
                    <a:pt x="68" y="1"/>
                    <a:pt x="58" y="3"/>
                    <a:pt x="49" y="8"/>
                  </a:cubicBezTo>
                  <a:cubicBezTo>
                    <a:pt x="15" y="26"/>
                    <a:pt x="1" y="67"/>
                    <a:pt x="18" y="102"/>
                  </a:cubicBezTo>
                  <a:lnTo>
                    <a:pt x="323" y="699"/>
                  </a:lnTo>
                  <a:cubicBezTo>
                    <a:pt x="336" y="723"/>
                    <a:pt x="360" y="737"/>
                    <a:pt x="385" y="737"/>
                  </a:cubicBezTo>
                  <a:cubicBezTo>
                    <a:pt x="395" y="737"/>
                    <a:pt x="406" y="736"/>
                    <a:pt x="416" y="729"/>
                  </a:cubicBezTo>
                  <a:cubicBezTo>
                    <a:pt x="450" y="712"/>
                    <a:pt x="464" y="671"/>
                    <a:pt x="446" y="636"/>
                  </a:cubicBezTo>
                  <a:lnTo>
                    <a:pt x="141" y="39"/>
                  </a:lnTo>
                  <a:cubicBezTo>
                    <a:pt x="128" y="15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0730;p73"/>
            <p:cNvSpPr/>
            <p:nvPr/>
          </p:nvSpPr>
          <p:spPr>
            <a:xfrm>
              <a:off x="4405735" y="1584011"/>
              <a:ext cx="3781" cy="19190"/>
            </a:xfrm>
            <a:custGeom>
              <a:avLst/>
              <a:gdLst/>
              <a:ahLst/>
              <a:cxnLst/>
              <a:rect l="l" t="t" r="r" b="b"/>
              <a:pathLst>
                <a:path w="160" h="812" extrusionOk="0">
                  <a:moveTo>
                    <a:pt x="92" y="1"/>
                  </a:moveTo>
                  <a:cubicBezTo>
                    <a:pt x="54" y="1"/>
                    <a:pt x="22" y="30"/>
                    <a:pt x="19" y="70"/>
                  </a:cubicBezTo>
                  <a:lnTo>
                    <a:pt x="1" y="740"/>
                  </a:lnTo>
                  <a:cubicBezTo>
                    <a:pt x="1" y="778"/>
                    <a:pt x="30" y="810"/>
                    <a:pt x="68" y="812"/>
                  </a:cubicBezTo>
                  <a:lnTo>
                    <a:pt x="71" y="812"/>
                  </a:lnTo>
                  <a:cubicBezTo>
                    <a:pt x="109" y="812"/>
                    <a:pt x="138" y="782"/>
                    <a:pt x="141" y="743"/>
                  </a:cubicBezTo>
                  <a:lnTo>
                    <a:pt x="159" y="74"/>
                  </a:lnTo>
                  <a:cubicBezTo>
                    <a:pt x="159" y="34"/>
                    <a:pt x="130" y="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0731;p73"/>
            <p:cNvSpPr/>
            <p:nvPr/>
          </p:nvSpPr>
          <p:spPr>
            <a:xfrm>
              <a:off x="4432959" y="1591432"/>
              <a:ext cx="13211" cy="18433"/>
            </a:xfrm>
            <a:custGeom>
              <a:avLst/>
              <a:gdLst/>
              <a:ahLst/>
              <a:cxnLst/>
              <a:rect l="l" t="t" r="r" b="b"/>
              <a:pathLst>
                <a:path w="559" h="780" extrusionOk="0">
                  <a:moveTo>
                    <a:pt x="481" y="0"/>
                  </a:moveTo>
                  <a:cubicBezTo>
                    <a:pt x="458" y="0"/>
                    <a:pt x="435" y="11"/>
                    <a:pt x="421" y="33"/>
                  </a:cubicBezTo>
                  <a:lnTo>
                    <a:pt x="20" y="673"/>
                  </a:lnTo>
                  <a:cubicBezTo>
                    <a:pt x="0" y="707"/>
                    <a:pt x="9" y="749"/>
                    <a:pt x="42" y="770"/>
                  </a:cubicBezTo>
                  <a:cubicBezTo>
                    <a:pt x="52" y="777"/>
                    <a:pt x="66" y="780"/>
                    <a:pt x="79" y="780"/>
                  </a:cubicBezTo>
                  <a:cubicBezTo>
                    <a:pt x="101" y="780"/>
                    <a:pt x="125" y="770"/>
                    <a:pt x="139" y="746"/>
                  </a:cubicBezTo>
                  <a:lnTo>
                    <a:pt x="540" y="106"/>
                  </a:lnTo>
                  <a:cubicBezTo>
                    <a:pt x="559" y="73"/>
                    <a:pt x="550" y="31"/>
                    <a:pt x="517" y="10"/>
                  </a:cubicBezTo>
                  <a:cubicBezTo>
                    <a:pt x="506" y="3"/>
                    <a:pt x="49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0732;p73"/>
            <p:cNvSpPr/>
            <p:nvPr/>
          </p:nvSpPr>
          <p:spPr>
            <a:xfrm>
              <a:off x="4462098" y="1613174"/>
              <a:ext cx="20915" cy="10280"/>
            </a:xfrm>
            <a:custGeom>
              <a:avLst/>
              <a:gdLst/>
              <a:ahLst/>
              <a:cxnLst/>
              <a:rect l="l" t="t" r="r" b="b"/>
              <a:pathLst>
                <a:path w="885" h="435" extrusionOk="0">
                  <a:moveTo>
                    <a:pt x="806" y="1"/>
                  </a:moveTo>
                  <a:cubicBezTo>
                    <a:pt x="797" y="1"/>
                    <a:pt x="788" y="2"/>
                    <a:pt x="779" y="6"/>
                  </a:cubicBezTo>
                  <a:lnTo>
                    <a:pt x="52" y="300"/>
                  </a:lnTo>
                  <a:cubicBezTo>
                    <a:pt x="16" y="314"/>
                    <a:pt x="1" y="356"/>
                    <a:pt x="15" y="391"/>
                  </a:cubicBezTo>
                  <a:cubicBezTo>
                    <a:pt x="24" y="420"/>
                    <a:pt x="51" y="435"/>
                    <a:pt x="79" y="435"/>
                  </a:cubicBezTo>
                  <a:cubicBezTo>
                    <a:pt x="88" y="435"/>
                    <a:pt x="96" y="434"/>
                    <a:pt x="106" y="429"/>
                  </a:cubicBezTo>
                  <a:lnTo>
                    <a:pt x="831" y="135"/>
                  </a:lnTo>
                  <a:cubicBezTo>
                    <a:pt x="868" y="121"/>
                    <a:pt x="884" y="79"/>
                    <a:pt x="870" y="44"/>
                  </a:cubicBezTo>
                  <a:cubicBezTo>
                    <a:pt x="860" y="16"/>
                    <a:pt x="83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0733;p73"/>
            <p:cNvSpPr/>
            <p:nvPr/>
          </p:nvSpPr>
          <p:spPr>
            <a:xfrm>
              <a:off x="4478522" y="1644793"/>
              <a:ext cx="19142" cy="3828"/>
            </a:xfrm>
            <a:custGeom>
              <a:avLst/>
              <a:gdLst/>
              <a:ahLst/>
              <a:cxnLst/>
              <a:rect l="l" t="t" r="r" b="b"/>
              <a:pathLst>
                <a:path w="810" h="162" extrusionOk="0">
                  <a:moveTo>
                    <a:pt x="72" y="0"/>
                  </a:moveTo>
                  <a:cubicBezTo>
                    <a:pt x="28" y="2"/>
                    <a:pt x="1" y="30"/>
                    <a:pt x="0" y="69"/>
                  </a:cubicBezTo>
                  <a:cubicBezTo>
                    <a:pt x="0" y="107"/>
                    <a:pt x="30" y="139"/>
                    <a:pt x="67" y="141"/>
                  </a:cubicBezTo>
                  <a:lnTo>
                    <a:pt x="738" y="162"/>
                  </a:lnTo>
                  <a:lnTo>
                    <a:pt x="739" y="162"/>
                  </a:lnTo>
                  <a:cubicBezTo>
                    <a:pt x="776" y="162"/>
                    <a:pt x="808" y="132"/>
                    <a:pt x="810" y="93"/>
                  </a:cubicBezTo>
                  <a:cubicBezTo>
                    <a:pt x="810" y="55"/>
                    <a:pt x="780" y="23"/>
                    <a:pt x="741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0734;p73"/>
            <p:cNvSpPr/>
            <p:nvPr/>
          </p:nvSpPr>
          <p:spPr>
            <a:xfrm>
              <a:off x="4476632" y="1675657"/>
              <a:ext cx="18410" cy="8248"/>
            </a:xfrm>
            <a:custGeom>
              <a:avLst/>
              <a:gdLst/>
              <a:ahLst/>
              <a:cxnLst/>
              <a:rect l="l" t="t" r="r" b="b"/>
              <a:pathLst>
                <a:path w="779" h="349" extrusionOk="0">
                  <a:moveTo>
                    <a:pt x="81" y="0"/>
                  </a:moveTo>
                  <a:cubicBezTo>
                    <a:pt x="52" y="0"/>
                    <a:pt x="23" y="19"/>
                    <a:pt x="13" y="48"/>
                  </a:cubicBezTo>
                  <a:cubicBezTo>
                    <a:pt x="0" y="83"/>
                    <a:pt x="20" y="123"/>
                    <a:pt x="56" y="135"/>
                  </a:cubicBezTo>
                  <a:lnTo>
                    <a:pt x="679" y="344"/>
                  </a:lnTo>
                  <a:cubicBezTo>
                    <a:pt x="688" y="346"/>
                    <a:pt x="695" y="349"/>
                    <a:pt x="702" y="349"/>
                  </a:cubicBezTo>
                  <a:cubicBezTo>
                    <a:pt x="732" y="349"/>
                    <a:pt x="758" y="330"/>
                    <a:pt x="767" y="301"/>
                  </a:cubicBezTo>
                  <a:cubicBezTo>
                    <a:pt x="779" y="266"/>
                    <a:pt x="760" y="225"/>
                    <a:pt x="723" y="212"/>
                  </a:cubicBezTo>
                  <a:lnTo>
                    <a:pt x="101" y="3"/>
                  </a:ln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0735;p73"/>
            <p:cNvSpPr/>
            <p:nvPr/>
          </p:nvSpPr>
          <p:spPr>
            <a:xfrm>
              <a:off x="4371515" y="1719093"/>
              <a:ext cx="7255" cy="21175"/>
            </a:xfrm>
            <a:custGeom>
              <a:avLst/>
              <a:gdLst/>
              <a:ahLst/>
              <a:cxnLst/>
              <a:rect l="l" t="t" r="r" b="b"/>
              <a:pathLst>
                <a:path w="307" h="896" extrusionOk="0">
                  <a:moveTo>
                    <a:pt x="232" y="1"/>
                  </a:moveTo>
                  <a:cubicBezTo>
                    <a:pt x="199" y="1"/>
                    <a:pt x="168" y="23"/>
                    <a:pt x="162" y="57"/>
                  </a:cubicBezTo>
                  <a:lnTo>
                    <a:pt x="8" y="811"/>
                  </a:lnTo>
                  <a:cubicBezTo>
                    <a:pt x="1" y="849"/>
                    <a:pt x="26" y="886"/>
                    <a:pt x="62" y="893"/>
                  </a:cubicBezTo>
                  <a:cubicBezTo>
                    <a:pt x="68" y="896"/>
                    <a:pt x="71" y="896"/>
                    <a:pt x="76" y="896"/>
                  </a:cubicBezTo>
                  <a:cubicBezTo>
                    <a:pt x="109" y="896"/>
                    <a:pt x="138" y="872"/>
                    <a:pt x="145" y="840"/>
                  </a:cubicBezTo>
                  <a:lnTo>
                    <a:pt x="299" y="85"/>
                  </a:lnTo>
                  <a:cubicBezTo>
                    <a:pt x="306" y="47"/>
                    <a:pt x="284" y="9"/>
                    <a:pt x="245" y="2"/>
                  </a:cubicBezTo>
                  <a:cubicBezTo>
                    <a:pt x="240" y="1"/>
                    <a:pt x="23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0736;p73"/>
            <p:cNvSpPr/>
            <p:nvPr/>
          </p:nvSpPr>
          <p:spPr>
            <a:xfrm>
              <a:off x="4337131" y="1711200"/>
              <a:ext cx="18126" cy="13518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689" y="0"/>
                  </a:moveTo>
                  <a:cubicBezTo>
                    <a:pt x="675" y="0"/>
                    <a:pt x="660" y="4"/>
                    <a:pt x="648" y="13"/>
                  </a:cubicBezTo>
                  <a:lnTo>
                    <a:pt x="39" y="445"/>
                  </a:lnTo>
                  <a:cubicBezTo>
                    <a:pt x="9" y="466"/>
                    <a:pt x="1" y="510"/>
                    <a:pt x="23" y="542"/>
                  </a:cubicBezTo>
                  <a:cubicBezTo>
                    <a:pt x="36" y="560"/>
                    <a:pt x="58" y="572"/>
                    <a:pt x="79" y="572"/>
                  </a:cubicBezTo>
                  <a:cubicBezTo>
                    <a:pt x="93" y="572"/>
                    <a:pt x="107" y="567"/>
                    <a:pt x="120" y="558"/>
                  </a:cubicBezTo>
                  <a:lnTo>
                    <a:pt x="729" y="125"/>
                  </a:lnTo>
                  <a:cubicBezTo>
                    <a:pt x="758" y="104"/>
                    <a:pt x="767" y="61"/>
                    <a:pt x="744" y="30"/>
                  </a:cubicBezTo>
                  <a:cubicBezTo>
                    <a:pt x="732" y="10"/>
                    <a:pt x="710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0737;p73"/>
            <p:cNvSpPr/>
            <p:nvPr/>
          </p:nvSpPr>
          <p:spPr>
            <a:xfrm>
              <a:off x="4324535" y="1679722"/>
              <a:ext cx="24034" cy="5506"/>
            </a:xfrm>
            <a:custGeom>
              <a:avLst/>
              <a:gdLst/>
              <a:ahLst/>
              <a:cxnLst/>
              <a:rect l="l" t="t" r="r" b="b"/>
              <a:pathLst>
                <a:path w="1017" h="233" extrusionOk="0">
                  <a:moveTo>
                    <a:pt x="942" y="1"/>
                  </a:moveTo>
                  <a:cubicBezTo>
                    <a:pt x="940" y="1"/>
                    <a:pt x="937" y="1"/>
                    <a:pt x="935" y="1"/>
                  </a:cubicBezTo>
                  <a:lnTo>
                    <a:pt x="65" y="92"/>
                  </a:lnTo>
                  <a:cubicBezTo>
                    <a:pt x="29" y="97"/>
                    <a:pt x="1" y="130"/>
                    <a:pt x="3" y="170"/>
                  </a:cubicBezTo>
                  <a:cubicBezTo>
                    <a:pt x="8" y="206"/>
                    <a:pt x="37" y="233"/>
                    <a:pt x="72" y="233"/>
                  </a:cubicBezTo>
                  <a:cubicBezTo>
                    <a:pt x="74" y="233"/>
                    <a:pt x="78" y="233"/>
                    <a:pt x="81" y="230"/>
                  </a:cubicBezTo>
                  <a:lnTo>
                    <a:pt x="950" y="139"/>
                  </a:lnTo>
                  <a:cubicBezTo>
                    <a:pt x="988" y="134"/>
                    <a:pt x="1016" y="101"/>
                    <a:pt x="1012" y="62"/>
                  </a:cubicBezTo>
                  <a:cubicBezTo>
                    <a:pt x="1007" y="27"/>
                    <a:pt x="97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0738;p73"/>
            <p:cNvSpPr/>
            <p:nvPr/>
          </p:nvSpPr>
          <p:spPr>
            <a:xfrm>
              <a:off x="4324700" y="1639642"/>
              <a:ext cx="25098" cy="8791"/>
            </a:xfrm>
            <a:custGeom>
              <a:avLst/>
              <a:gdLst/>
              <a:ahLst/>
              <a:cxnLst/>
              <a:rect l="l" t="t" r="r" b="b"/>
              <a:pathLst>
                <a:path w="1062" h="372" extrusionOk="0">
                  <a:moveTo>
                    <a:pt x="76" y="0"/>
                  </a:moveTo>
                  <a:cubicBezTo>
                    <a:pt x="45" y="0"/>
                    <a:pt x="16" y="22"/>
                    <a:pt x="9" y="53"/>
                  </a:cubicBezTo>
                  <a:cubicBezTo>
                    <a:pt x="1" y="89"/>
                    <a:pt x="23" y="129"/>
                    <a:pt x="60" y="137"/>
                  </a:cubicBezTo>
                  <a:lnTo>
                    <a:pt x="969" y="369"/>
                  </a:lnTo>
                  <a:cubicBezTo>
                    <a:pt x="974" y="371"/>
                    <a:pt x="981" y="371"/>
                    <a:pt x="986" y="371"/>
                  </a:cubicBezTo>
                  <a:cubicBezTo>
                    <a:pt x="1018" y="371"/>
                    <a:pt x="1046" y="350"/>
                    <a:pt x="1053" y="318"/>
                  </a:cubicBezTo>
                  <a:cubicBezTo>
                    <a:pt x="1061" y="282"/>
                    <a:pt x="1039" y="242"/>
                    <a:pt x="1002" y="234"/>
                  </a:cubicBezTo>
                  <a:lnTo>
                    <a:pt x="93" y="2"/>
                  </a:lnTo>
                  <a:cubicBezTo>
                    <a:pt x="88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0739;p73"/>
            <p:cNvSpPr/>
            <p:nvPr/>
          </p:nvSpPr>
          <p:spPr>
            <a:xfrm>
              <a:off x="4347411" y="1609700"/>
              <a:ext cx="20584" cy="19001"/>
            </a:xfrm>
            <a:custGeom>
              <a:avLst/>
              <a:gdLst/>
              <a:ahLst/>
              <a:cxnLst/>
              <a:rect l="l" t="t" r="r" b="b"/>
              <a:pathLst>
                <a:path w="871" h="804" extrusionOk="0">
                  <a:moveTo>
                    <a:pt x="77" y="0"/>
                  </a:moveTo>
                  <a:cubicBezTo>
                    <a:pt x="59" y="0"/>
                    <a:pt x="40" y="8"/>
                    <a:pt x="27" y="22"/>
                  </a:cubicBezTo>
                  <a:cubicBezTo>
                    <a:pt x="1" y="50"/>
                    <a:pt x="2" y="95"/>
                    <a:pt x="30" y="120"/>
                  </a:cubicBezTo>
                  <a:lnTo>
                    <a:pt x="746" y="784"/>
                  </a:lnTo>
                  <a:cubicBezTo>
                    <a:pt x="760" y="797"/>
                    <a:pt x="775" y="804"/>
                    <a:pt x="793" y="804"/>
                  </a:cubicBezTo>
                  <a:cubicBezTo>
                    <a:pt x="813" y="804"/>
                    <a:pt x="830" y="797"/>
                    <a:pt x="844" y="780"/>
                  </a:cubicBezTo>
                  <a:cubicBezTo>
                    <a:pt x="871" y="752"/>
                    <a:pt x="869" y="708"/>
                    <a:pt x="841" y="682"/>
                  </a:cubicBezTo>
                  <a:lnTo>
                    <a:pt x="126" y="19"/>
                  </a:lnTo>
                  <a:cubicBezTo>
                    <a:pt x="112" y="7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0740;p73"/>
            <p:cNvSpPr/>
            <p:nvPr/>
          </p:nvSpPr>
          <p:spPr>
            <a:xfrm>
              <a:off x="4226225" y="1810739"/>
              <a:ext cx="38852" cy="74844"/>
            </a:xfrm>
            <a:custGeom>
              <a:avLst/>
              <a:gdLst/>
              <a:ahLst/>
              <a:cxnLst/>
              <a:rect l="l" t="t" r="r" b="b"/>
              <a:pathLst>
                <a:path w="1644" h="3167" extrusionOk="0">
                  <a:moveTo>
                    <a:pt x="1259" y="155"/>
                  </a:moveTo>
                  <a:lnTo>
                    <a:pt x="1496" y="2815"/>
                  </a:lnTo>
                  <a:lnTo>
                    <a:pt x="722" y="3013"/>
                  </a:lnTo>
                  <a:lnTo>
                    <a:pt x="161" y="396"/>
                  </a:lnTo>
                  <a:lnTo>
                    <a:pt x="1259" y="155"/>
                  </a:lnTo>
                  <a:close/>
                  <a:moveTo>
                    <a:pt x="1321" y="1"/>
                  </a:moveTo>
                  <a:cubicBezTo>
                    <a:pt x="1316" y="1"/>
                    <a:pt x="1311" y="1"/>
                    <a:pt x="1307" y="2"/>
                  </a:cubicBezTo>
                  <a:lnTo>
                    <a:pt x="63" y="275"/>
                  </a:lnTo>
                  <a:cubicBezTo>
                    <a:pt x="25" y="284"/>
                    <a:pt x="1" y="322"/>
                    <a:pt x="9" y="358"/>
                  </a:cubicBezTo>
                  <a:lnTo>
                    <a:pt x="600" y="3114"/>
                  </a:lnTo>
                  <a:cubicBezTo>
                    <a:pt x="604" y="3130"/>
                    <a:pt x="617" y="3146"/>
                    <a:pt x="632" y="3157"/>
                  </a:cubicBezTo>
                  <a:cubicBezTo>
                    <a:pt x="642" y="3164"/>
                    <a:pt x="656" y="3167"/>
                    <a:pt x="669" y="3167"/>
                  </a:cubicBezTo>
                  <a:lnTo>
                    <a:pt x="687" y="3167"/>
                  </a:lnTo>
                  <a:lnTo>
                    <a:pt x="1588" y="2935"/>
                  </a:lnTo>
                  <a:cubicBezTo>
                    <a:pt x="1621" y="2927"/>
                    <a:pt x="1644" y="2896"/>
                    <a:pt x="1641" y="2862"/>
                  </a:cubicBezTo>
                  <a:lnTo>
                    <a:pt x="1391" y="65"/>
                  </a:lnTo>
                  <a:cubicBezTo>
                    <a:pt x="1390" y="44"/>
                    <a:pt x="1379" y="27"/>
                    <a:pt x="1363" y="14"/>
                  </a:cubicBezTo>
                  <a:cubicBezTo>
                    <a:pt x="1351" y="5"/>
                    <a:pt x="1336" y="1"/>
                    <a:pt x="1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0741;p73"/>
            <p:cNvSpPr/>
            <p:nvPr/>
          </p:nvSpPr>
          <p:spPr>
            <a:xfrm>
              <a:off x="4240333" y="1888394"/>
              <a:ext cx="35567" cy="33227"/>
            </a:xfrm>
            <a:custGeom>
              <a:avLst/>
              <a:gdLst/>
              <a:ahLst/>
              <a:cxnLst/>
              <a:rect l="l" t="t" r="r" b="b"/>
              <a:pathLst>
                <a:path w="1505" h="1406" extrusionOk="0">
                  <a:moveTo>
                    <a:pt x="728" y="143"/>
                  </a:moveTo>
                  <a:cubicBezTo>
                    <a:pt x="777" y="143"/>
                    <a:pt x="826" y="147"/>
                    <a:pt x="873" y="161"/>
                  </a:cubicBezTo>
                  <a:cubicBezTo>
                    <a:pt x="1173" y="241"/>
                    <a:pt x="1353" y="550"/>
                    <a:pt x="1271" y="849"/>
                  </a:cubicBezTo>
                  <a:cubicBezTo>
                    <a:pt x="1207" y="1094"/>
                    <a:pt x="984" y="1267"/>
                    <a:pt x="730" y="1267"/>
                  </a:cubicBezTo>
                  <a:cubicBezTo>
                    <a:pt x="680" y="1267"/>
                    <a:pt x="631" y="1260"/>
                    <a:pt x="584" y="1247"/>
                  </a:cubicBezTo>
                  <a:cubicBezTo>
                    <a:pt x="438" y="1209"/>
                    <a:pt x="317" y="1115"/>
                    <a:pt x="241" y="986"/>
                  </a:cubicBezTo>
                  <a:cubicBezTo>
                    <a:pt x="167" y="856"/>
                    <a:pt x="147" y="706"/>
                    <a:pt x="185" y="560"/>
                  </a:cubicBezTo>
                  <a:cubicBezTo>
                    <a:pt x="251" y="314"/>
                    <a:pt x="473" y="143"/>
                    <a:pt x="728" y="143"/>
                  </a:cubicBezTo>
                  <a:close/>
                  <a:moveTo>
                    <a:pt x="725" y="0"/>
                  </a:moveTo>
                  <a:cubicBezTo>
                    <a:pt x="410" y="0"/>
                    <a:pt x="132" y="215"/>
                    <a:pt x="49" y="522"/>
                  </a:cubicBezTo>
                  <a:cubicBezTo>
                    <a:pt x="0" y="704"/>
                    <a:pt x="27" y="891"/>
                    <a:pt x="119" y="1055"/>
                  </a:cubicBezTo>
                  <a:cubicBezTo>
                    <a:pt x="213" y="1215"/>
                    <a:pt x="365" y="1332"/>
                    <a:pt x="546" y="1381"/>
                  </a:cubicBezTo>
                  <a:cubicBezTo>
                    <a:pt x="605" y="1396"/>
                    <a:pt x="666" y="1406"/>
                    <a:pt x="728" y="1406"/>
                  </a:cubicBezTo>
                  <a:cubicBezTo>
                    <a:pt x="1045" y="1406"/>
                    <a:pt x="1322" y="1191"/>
                    <a:pt x="1404" y="884"/>
                  </a:cubicBezTo>
                  <a:cubicBezTo>
                    <a:pt x="1504" y="511"/>
                    <a:pt x="1282" y="125"/>
                    <a:pt x="908" y="25"/>
                  </a:cubicBezTo>
                  <a:cubicBezTo>
                    <a:pt x="849" y="9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0742;p73"/>
            <p:cNvSpPr/>
            <p:nvPr/>
          </p:nvSpPr>
          <p:spPr>
            <a:xfrm>
              <a:off x="4283887" y="2288653"/>
              <a:ext cx="46887" cy="32471"/>
            </a:xfrm>
            <a:custGeom>
              <a:avLst/>
              <a:gdLst/>
              <a:ahLst/>
              <a:cxnLst/>
              <a:rect l="l" t="t" r="r" b="b"/>
              <a:pathLst>
                <a:path w="1984" h="1374" extrusionOk="0">
                  <a:moveTo>
                    <a:pt x="662" y="0"/>
                  </a:moveTo>
                  <a:cubicBezTo>
                    <a:pt x="614" y="0"/>
                    <a:pt x="563" y="15"/>
                    <a:pt x="510" y="49"/>
                  </a:cubicBezTo>
                  <a:cubicBezTo>
                    <a:pt x="1" y="372"/>
                    <a:pt x="549" y="1146"/>
                    <a:pt x="549" y="1146"/>
                  </a:cubicBezTo>
                  <a:cubicBezTo>
                    <a:pt x="674" y="1309"/>
                    <a:pt x="817" y="1374"/>
                    <a:pt x="960" y="1374"/>
                  </a:cubicBezTo>
                  <a:cubicBezTo>
                    <a:pt x="1470" y="1374"/>
                    <a:pt x="1984" y="546"/>
                    <a:pt x="1702" y="352"/>
                  </a:cubicBezTo>
                  <a:cubicBezTo>
                    <a:pt x="1649" y="315"/>
                    <a:pt x="1591" y="299"/>
                    <a:pt x="1532" y="299"/>
                  </a:cubicBezTo>
                  <a:cubicBezTo>
                    <a:pt x="1372" y="299"/>
                    <a:pt x="1201" y="413"/>
                    <a:pt x="1077" y="544"/>
                  </a:cubicBezTo>
                  <a:lnTo>
                    <a:pt x="1077" y="544"/>
                  </a:lnTo>
                  <a:cubicBezTo>
                    <a:pt x="1024" y="288"/>
                    <a:pt x="872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0743;p73"/>
            <p:cNvSpPr/>
            <p:nvPr/>
          </p:nvSpPr>
          <p:spPr>
            <a:xfrm>
              <a:off x="4287598" y="2287022"/>
              <a:ext cx="40672" cy="35780"/>
            </a:xfrm>
            <a:custGeom>
              <a:avLst/>
              <a:gdLst/>
              <a:ahLst/>
              <a:cxnLst/>
              <a:rect l="l" t="t" r="r" b="b"/>
              <a:pathLst>
                <a:path w="1721" h="1514" extrusionOk="0">
                  <a:moveTo>
                    <a:pt x="871" y="787"/>
                  </a:moveTo>
                  <a:cubicBezTo>
                    <a:pt x="871" y="863"/>
                    <a:pt x="857" y="911"/>
                    <a:pt x="840" y="927"/>
                  </a:cubicBezTo>
                  <a:cubicBezTo>
                    <a:pt x="835" y="927"/>
                    <a:pt x="824" y="926"/>
                    <a:pt x="813" y="925"/>
                  </a:cubicBezTo>
                  <a:cubicBezTo>
                    <a:pt x="809" y="911"/>
                    <a:pt x="824" y="857"/>
                    <a:pt x="871" y="787"/>
                  </a:cubicBezTo>
                  <a:close/>
                  <a:moveTo>
                    <a:pt x="504" y="140"/>
                  </a:moveTo>
                  <a:cubicBezTo>
                    <a:pt x="657" y="140"/>
                    <a:pt x="788" y="368"/>
                    <a:pt x="842" y="598"/>
                  </a:cubicBezTo>
                  <a:cubicBezTo>
                    <a:pt x="748" y="704"/>
                    <a:pt x="659" y="846"/>
                    <a:pt x="674" y="948"/>
                  </a:cubicBezTo>
                  <a:cubicBezTo>
                    <a:pt x="681" y="989"/>
                    <a:pt x="702" y="1020"/>
                    <a:pt x="736" y="1040"/>
                  </a:cubicBezTo>
                  <a:cubicBezTo>
                    <a:pt x="772" y="1059"/>
                    <a:pt x="806" y="1069"/>
                    <a:pt x="840" y="1069"/>
                  </a:cubicBezTo>
                  <a:cubicBezTo>
                    <a:pt x="883" y="1069"/>
                    <a:pt x="925" y="1048"/>
                    <a:pt x="953" y="1013"/>
                  </a:cubicBezTo>
                  <a:cubicBezTo>
                    <a:pt x="1030" y="920"/>
                    <a:pt x="1012" y="739"/>
                    <a:pt x="995" y="638"/>
                  </a:cubicBezTo>
                  <a:cubicBezTo>
                    <a:pt x="1122" y="513"/>
                    <a:pt x="1259" y="441"/>
                    <a:pt x="1375" y="441"/>
                  </a:cubicBezTo>
                  <a:cubicBezTo>
                    <a:pt x="1423" y="441"/>
                    <a:pt x="1468" y="453"/>
                    <a:pt x="1506" y="480"/>
                  </a:cubicBezTo>
                  <a:cubicBezTo>
                    <a:pt x="1585" y="535"/>
                    <a:pt x="1551" y="671"/>
                    <a:pt x="1534" y="727"/>
                  </a:cubicBezTo>
                  <a:cubicBezTo>
                    <a:pt x="1439" y="1027"/>
                    <a:pt x="1101" y="1375"/>
                    <a:pt x="802" y="1375"/>
                  </a:cubicBezTo>
                  <a:cubicBezTo>
                    <a:pt x="667" y="1375"/>
                    <a:pt x="548" y="1306"/>
                    <a:pt x="448" y="1176"/>
                  </a:cubicBezTo>
                  <a:cubicBezTo>
                    <a:pt x="447" y="1173"/>
                    <a:pt x="149" y="751"/>
                    <a:pt x="215" y="428"/>
                  </a:cubicBezTo>
                  <a:cubicBezTo>
                    <a:pt x="236" y="320"/>
                    <a:pt x="294" y="240"/>
                    <a:pt x="391" y="178"/>
                  </a:cubicBezTo>
                  <a:cubicBezTo>
                    <a:pt x="429" y="152"/>
                    <a:pt x="468" y="140"/>
                    <a:pt x="504" y="140"/>
                  </a:cubicBezTo>
                  <a:close/>
                  <a:moveTo>
                    <a:pt x="504" y="0"/>
                  </a:moveTo>
                  <a:cubicBezTo>
                    <a:pt x="441" y="0"/>
                    <a:pt x="378" y="21"/>
                    <a:pt x="315" y="59"/>
                  </a:cubicBezTo>
                  <a:cubicBezTo>
                    <a:pt x="184" y="142"/>
                    <a:pt x="105" y="255"/>
                    <a:pt x="76" y="400"/>
                  </a:cubicBezTo>
                  <a:cubicBezTo>
                    <a:pt x="1" y="780"/>
                    <a:pt x="321" y="1238"/>
                    <a:pt x="336" y="1259"/>
                  </a:cubicBezTo>
                  <a:cubicBezTo>
                    <a:pt x="464" y="1426"/>
                    <a:pt x="625" y="1514"/>
                    <a:pt x="802" y="1514"/>
                  </a:cubicBezTo>
                  <a:cubicBezTo>
                    <a:pt x="1174" y="1514"/>
                    <a:pt x="1557" y="1121"/>
                    <a:pt x="1663" y="768"/>
                  </a:cubicBezTo>
                  <a:cubicBezTo>
                    <a:pt x="1721" y="585"/>
                    <a:pt x="1691" y="438"/>
                    <a:pt x="1583" y="365"/>
                  </a:cubicBezTo>
                  <a:cubicBezTo>
                    <a:pt x="1522" y="320"/>
                    <a:pt x="1451" y="300"/>
                    <a:pt x="1374" y="300"/>
                  </a:cubicBezTo>
                  <a:cubicBezTo>
                    <a:pt x="1209" y="300"/>
                    <a:pt x="1057" y="397"/>
                    <a:pt x="956" y="483"/>
                  </a:cubicBezTo>
                  <a:cubicBezTo>
                    <a:pt x="879" y="227"/>
                    <a:pt x="720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0744;p73"/>
            <p:cNvSpPr/>
            <p:nvPr/>
          </p:nvSpPr>
          <p:spPr>
            <a:xfrm>
              <a:off x="4266045" y="2325590"/>
              <a:ext cx="42988" cy="32636"/>
            </a:xfrm>
            <a:custGeom>
              <a:avLst/>
              <a:gdLst/>
              <a:ahLst/>
              <a:cxnLst/>
              <a:rect l="l" t="t" r="r" b="b"/>
              <a:pathLst>
                <a:path w="1819" h="1381" extrusionOk="0">
                  <a:moveTo>
                    <a:pt x="1048" y="0"/>
                  </a:moveTo>
                  <a:cubicBezTo>
                    <a:pt x="1011" y="0"/>
                    <a:pt x="973" y="3"/>
                    <a:pt x="932" y="10"/>
                  </a:cubicBezTo>
                  <a:cubicBezTo>
                    <a:pt x="932" y="10"/>
                    <a:pt x="1" y="195"/>
                    <a:pt x="148" y="780"/>
                  </a:cubicBezTo>
                  <a:cubicBezTo>
                    <a:pt x="187" y="931"/>
                    <a:pt x="293" y="988"/>
                    <a:pt x="422" y="988"/>
                  </a:cubicBezTo>
                  <a:cubicBezTo>
                    <a:pt x="574" y="988"/>
                    <a:pt x="758" y="908"/>
                    <a:pt x="900" y="809"/>
                  </a:cubicBezTo>
                  <a:lnTo>
                    <a:pt x="900" y="809"/>
                  </a:lnTo>
                  <a:cubicBezTo>
                    <a:pt x="900" y="1056"/>
                    <a:pt x="986" y="1343"/>
                    <a:pt x="1221" y="1379"/>
                  </a:cubicBezTo>
                  <a:cubicBezTo>
                    <a:pt x="1230" y="1380"/>
                    <a:pt x="1239" y="1381"/>
                    <a:pt x="1248" y="1381"/>
                  </a:cubicBezTo>
                  <a:cubicBezTo>
                    <a:pt x="1644" y="1381"/>
                    <a:pt x="1819" y="0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0745;p73"/>
            <p:cNvSpPr/>
            <p:nvPr/>
          </p:nvSpPr>
          <p:spPr>
            <a:xfrm>
              <a:off x="4267085" y="2323889"/>
              <a:ext cx="39537" cy="35992"/>
            </a:xfrm>
            <a:custGeom>
              <a:avLst/>
              <a:gdLst/>
              <a:ahLst/>
              <a:cxnLst/>
              <a:rect l="l" t="t" r="r" b="b"/>
              <a:pathLst>
                <a:path w="1673" h="1523" extrusionOk="0">
                  <a:moveTo>
                    <a:pt x="981" y="582"/>
                  </a:moveTo>
                  <a:cubicBezTo>
                    <a:pt x="1006" y="589"/>
                    <a:pt x="1016" y="599"/>
                    <a:pt x="1017" y="601"/>
                  </a:cubicBezTo>
                  <a:cubicBezTo>
                    <a:pt x="1020" y="616"/>
                    <a:pt x="999" y="662"/>
                    <a:pt x="940" y="721"/>
                  </a:cubicBezTo>
                  <a:cubicBezTo>
                    <a:pt x="954" y="637"/>
                    <a:pt x="975" y="589"/>
                    <a:pt x="981" y="582"/>
                  </a:cubicBezTo>
                  <a:close/>
                  <a:moveTo>
                    <a:pt x="1002" y="144"/>
                  </a:moveTo>
                  <a:cubicBezTo>
                    <a:pt x="1168" y="144"/>
                    <a:pt x="1292" y="216"/>
                    <a:pt x="1374" y="357"/>
                  </a:cubicBezTo>
                  <a:cubicBezTo>
                    <a:pt x="1522" y="615"/>
                    <a:pt x="1486" y="1038"/>
                    <a:pt x="1360" y="1259"/>
                  </a:cubicBezTo>
                  <a:cubicBezTo>
                    <a:pt x="1332" y="1305"/>
                    <a:pt x="1276" y="1384"/>
                    <a:pt x="1204" y="1384"/>
                  </a:cubicBezTo>
                  <a:cubicBezTo>
                    <a:pt x="1198" y="1384"/>
                    <a:pt x="1193" y="1382"/>
                    <a:pt x="1189" y="1382"/>
                  </a:cubicBezTo>
                  <a:cubicBezTo>
                    <a:pt x="1006" y="1353"/>
                    <a:pt x="933" y="1121"/>
                    <a:pt x="926" y="916"/>
                  </a:cubicBezTo>
                  <a:cubicBezTo>
                    <a:pt x="1022" y="846"/>
                    <a:pt x="1177" y="707"/>
                    <a:pt x="1152" y="577"/>
                  </a:cubicBezTo>
                  <a:cubicBezTo>
                    <a:pt x="1146" y="542"/>
                    <a:pt x="1120" y="477"/>
                    <a:pt x="1015" y="451"/>
                  </a:cubicBezTo>
                  <a:cubicBezTo>
                    <a:pt x="1009" y="449"/>
                    <a:pt x="989" y="448"/>
                    <a:pt x="985" y="448"/>
                  </a:cubicBezTo>
                  <a:cubicBezTo>
                    <a:pt x="961" y="448"/>
                    <a:pt x="925" y="455"/>
                    <a:pt x="891" y="488"/>
                  </a:cubicBezTo>
                  <a:cubicBezTo>
                    <a:pt x="821" y="559"/>
                    <a:pt x="792" y="713"/>
                    <a:pt x="789" y="846"/>
                  </a:cubicBezTo>
                  <a:cubicBezTo>
                    <a:pt x="648" y="937"/>
                    <a:pt x="494" y="993"/>
                    <a:pt x="378" y="993"/>
                  </a:cubicBezTo>
                  <a:cubicBezTo>
                    <a:pt x="264" y="993"/>
                    <a:pt x="197" y="944"/>
                    <a:pt x="171" y="838"/>
                  </a:cubicBezTo>
                  <a:cubicBezTo>
                    <a:pt x="143" y="726"/>
                    <a:pt x="157" y="627"/>
                    <a:pt x="215" y="536"/>
                  </a:cubicBezTo>
                  <a:cubicBezTo>
                    <a:pt x="390" y="258"/>
                    <a:pt x="895" y="153"/>
                    <a:pt x="897" y="153"/>
                  </a:cubicBezTo>
                  <a:cubicBezTo>
                    <a:pt x="934" y="147"/>
                    <a:pt x="969" y="144"/>
                    <a:pt x="1002" y="144"/>
                  </a:cubicBezTo>
                  <a:close/>
                  <a:moveTo>
                    <a:pt x="1003" y="0"/>
                  </a:moveTo>
                  <a:cubicBezTo>
                    <a:pt x="966" y="0"/>
                    <a:pt x="922" y="4"/>
                    <a:pt x="876" y="11"/>
                  </a:cubicBezTo>
                  <a:cubicBezTo>
                    <a:pt x="850" y="17"/>
                    <a:pt x="306" y="129"/>
                    <a:pt x="98" y="456"/>
                  </a:cubicBezTo>
                  <a:cubicBezTo>
                    <a:pt x="20" y="581"/>
                    <a:pt x="0" y="720"/>
                    <a:pt x="38" y="867"/>
                  </a:cubicBezTo>
                  <a:cubicBezTo>
                    <a:pt x="82" y="1036"/>
                    <a:pt x="202" y="1128"/>
                    <a:pt x="379" y="1128"/>
                  </a:cubicBezTo>
                  <a:cubicBezTo>
                    <a:pt x="503" y="1128"/>
                    <a:pt x="651" y="1083"/>
                    <a:pt x="796" y="1002"/>
                  </a:cubicBezTo>
                  <a:cubicBezTo>
                    <a:pt x="821" y="1246"/>
                    <a:pt x="930" y="1483"/>
                    <a:pt x="1169" y="1520"/>
                  </a:cubicBezTo>
                  <a:cubicBezTo>
                    <a:pt x="1182" y="1521"/>
                    <a:pt x="1193" y="1522"/>
                    <a:pt x="1205" y="1522"/>
                  </a:cubicBezTo>
                  <a:cubicBezTo>
                    <a:pt x="1280" y="1522"/>
                    <a:pt x="1388" y="1487"/>
                    <a:pt x="1483" y="1325"/>
                  </a:cubicBezTo>
                  <a:cubicBezTo>
                    <a:pt x="1631" y="1066"/>
                    <a:pt x="1673" y="587"/>
                    <a:pt x="1497" y="284"/>
                  </a:cubicBezTo>
                  <a:cubicBezTo>
                    <a:pt x="1389" y="98"/>
                    <a:pt x="1219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0746;p73"/>
            <p:cNvSpPr/>
            <p:nvPr/>
          </p:nvSpPr>
          <p:spPr>
            <a:xfrm>
              <a:off x="4305014" y="2322423"/>
              <a:ext cx="39183" cy="29422"/>
            </a:xfrm>
            <a:custGeom>
              <a:avLst/>
              <a:gdLst/>
              <a:ahLst/>
              <a:cxnLst/>
              <a:rect l="l" t="t" r="r" b="b"/>
              <a:pathLst>
                <a:path w="1658" h="1245" extrusionOk="0">
                  <a:moveTo>
                    <a:pt x="698" y="0"/>
                  </a:moveTo>
                  <a:cubicBezTo>
                    <a:pt x="455" y="0"/>
                    <a:pt x="250" y="131"/>
                    <a:pt x="250" y="131"/>
                  </a:cubicBezTo>
                  <a:cubicBezTo>
                    <a:pt x="103" y="201"/>
                    <a:pt x="0" y="616"/>
                    <a:pt x="299" y="984"/>
                  </a:cubicBezTo>
                  <a:cubicBezTo>
                    <a:pt x="451" y="1171"/>
                    <a:pt x="664" y="1244"/>
                    <a:pt x="872" y="1244"/>
                  </a:cubicBezTo>
                  <a:cubicBezTo>
                    <a:pt x="1071" y="1244"/>
                    <a:pt x="1264" y="1177"/>
                    <a:pt x="1393" y="1078"/>
                  </a:cubicBezTo>
                  <a:cubicBezTo>
                    <a:pt x="1657" y="875"/>
                    <a:pt x="1426" y="420"/>
                    <a:pt x="1068" y="130"/>
                  </a:cubicBezTo>
                  <a:cubicBezTo>
                    <a:pt x="949" y="33"/>
                    <a:pt x="819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0747;p73"/>
            <p:cNvSpPr/>
            <p:nvPr/>
          </p:nvSpPr>
          <p:spPr>
            <a:xfrm>
              <a:off x="4309623" y="2322447"/>
              <a:ext cx="12147" cy="19591"/>
            </a:xfrm>
            <a:custGeom>
              <a:avLst/>
              <a:gdLst/>
              <a:ahLst/>
              <a:cxnLst/>
              <a:rect l="l" t="t" r="r" b="b"/>
              <a:pathLst>
                <a:path w="514" h="829" extrusionOk="0">
                  <a:moveTo>
                    <a:pt x="514" y="1"/>
                  </a:moveTo>
                  <a:lnTo>
                    <a:pt x="0" y="829"/>
                  </a:lnTo>
                  <a:cubicBezTo>
                    <a:pt x="136" y="758"/>
                    <a:pt x="51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0748;p73"/>
            <p:cNvSpPr/>
            <p:nvPr/>
          </p:nvSpPr>
          <p:spPr>
            <a:xfrm>
              <a:off x="4307803" y="2320769"/>
              <a:ext cx="15905" cy="22924"/>
            </a:xfrm>
            <a:custGeom>
              <a:avLst/>
              <a:gdLst/>
              <a:ahLst/>
              <a:cxnLst/>
              <a:rect l="l" t="t" r="r" b="b"/>
              <a:pathLst>
                <a:path w="673" h="970" extrusionOk="0">
                  <a:moveTo>
                    <a:pt x="593" y="0"/>
                  </a:moveTo>
                  <a:cubicBezTo>
                    <a:pt x="567" y="0"/>
                    <a:pt x="542" y="15"/>
                    <a:pt x="529" y="40"/>
                  </a:cubicBezTo>
                  <a:cubicBezTo>
                    <a:pt x="354" y="393"/>
                    <a:pt x="119" y="801"/>
                    <a:pt x="48" y="838"/>
                  </a:cubicBezTo>
                  <a:cubicBezTo>
                    <a:pt x="13" y="855"/>
                    <a:pt x="0" y="897"/>
                    <a:pt x="17" y="932"/>
                  </a:cubicBezTo>
                  <a:cubicBezTo>
                    <a:pt x="30" y="954"/>
                    <a:pt x="55" y="970"/>
                    <a:pt x="79" y="970"/>
                  </a:cubicBezTo>
                  <a:cubicBezTo>
                    <a:pt x="90" y="970"/>
                    <a:pt x="100" y="966"/>
                    <a:pt x="111" y="960"/>
                  </a:cubicBezTo>
                  <a:cubicBezTo>
                    <a:pt x="255" y="884"/>
                    <a:pt x="563" y="284"/>
                    <a:pt x="654" y="101"/>
                  </a:cubicBezTo>
                  <a:cubicBezTo>
                    <a:pt x="672" y="68"/>
                    <a:pt x="658" y="26"/>
                    <a:pt x="623" y="7"/>
                  </a:cubicBezTo>
                  <a:cubicBezTo>
                    <a:pt x="613" y="3"/>
                    <a:pt x="60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0749;p73"/>
            <p:cNvSpPr/>
            <p:nvPr/>
          </p:nvSpPr>
          <p:spPr>
            <a:xfrm>
              <a:off x="4315649" y="2326370"/>
              <a:ext cx="15172" cy="22711"/>
            </a:xfrm>
            <a:custGeom>
              <a:avLst/>
              <a:gdLst/>
              <a:ahLst/>
              <a:cxnLst/>
              <a:rect l="l" t="t" r="r" b="b"/>
              <a:pathLst>
                <a:path w="642" h="961" extrusionOk="0">
                  <a:moveTo>
                    <a:pt x="642" y="0"/>
                  </a:moveTo>
                  <a:lnTo>
                    <a:pt x="1" y="960"/>
                  </a:lnTo>
                  <a:cubicBezTo>
                    <a:pt x="175" y="870"/>
                    <a:pt x="642" y="1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0750;p73"/>
            <p:cNvSpPr/>
            <p:nvPr/>
          </p:nvSpPr>
          <p:spPr>
            <a:xfrm>
              <a:off x="4313758" y="2324692"/>
              <a:ext cx="18953" cy="25996"/>
            </a:xfrm>
            <a:custGeom>
              <a:avLst/>
              <a:gdLst/>
              <a:ahLst/>
              <a:cxnLst/>
              <a:rect l="l" t="t" r="r" b="b"/>
              <a:pathLst>
                <a:path w="802" h="1100" extrusionOk="0">
                  <a:moveTo>
                    <a:pt x="722" y="0"/>
                  </a:moveTo>
                  <a:cubicBezTo>
                    <a:pt x="697" y="0"/>
                    <a:pt x="672" y="14"/>
                    <a:pt x="660" y="36"/>
                  </a:cubicBezTo>
                  <a:cubicBezTo>
                    <a:pt x="469" y="390"/>
                    <a:pt x="155" y="912"/>
                    <a:pt x="48" y="967"/>
                  </a:cubicBezTo>
                  <a:cubicBezTo>
                    <a:pt x="15" y="983"/>
                    <a:pt x="1" y="1025"/>
                    <a:pt x="17" y="1061"/>
                  </a:cubicBezTo>
                  <a:cubicBezTo>
                    <a:pt x="30" y="1086"/>
                    <a:pt x="55" y="1100"/>
                    <a:pt x="79" y="1100"/>
                  </a:cubicBezTo>
                  <a:cubicBezTo>
                    <a:pt x="90" y="1100"/>
                    <a:pt x="100" y="1098"/>
                    <a:pt x="113" y="1093"/>
                  </a:cubicBezTo>
                  <a:cubicBezTo>
                    <a:pt x="297" y="997"/>
                    <a:pt x="704" y="252"/>
                    <a:pt x="782" y="104"/>
                  </a:cubicBezTo>
                  <a:cubicBezTo>
                    <a:pt x="802" y="70"/>
                    <a:pt x="788" y="27"/>
                    <a:pt x="754" y="8"/>
                  </a:cubicBezTo>
                  <a:cubicBezTo>
                    <a:pt x="744" y="3"/>
                    <a:pt x="733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0751;p73"/>
            <p:cNvSpPr/>
            <p:nvPr/>
          </p:nvSpPr>
          <p:spPr>
            <a:xfrm>
              <a:off x="4279468" y="2297657"/>
              <a:ext cx="12147" cy="19450"/>
            </a:xfrm>
            <a:custGeom>
              <a:avLst/>
              <a:gdLst/>
              <a:ahLst/>
              <a:cxnLst/>
              <a:rect l="l" t="t" r="r" b="b"/>
              <a:pathLst>
                <a:path w="514" h="823" extrusionOk="0">
                  <a:moveTo>
                    <a:pt x="66" y="0"/>
                  </a:moveTo>
                  <a:lnTo>
                    <a:pt x="66" y="0"/>
                  </a:lnTo>
                  <a:cubicBezTo>
                    <a:pt x="1" y="590"/>
                    <a:pt x="513" y="823"/>
                    <a:pt x="513" y="82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0752;p73"/>
            <p:cNvSpPr/>
            <p:nvPr/>
          </p:nvSpPr>
          <p:spPr>
            <a:xfrm>
              <a:off x="4277719" y="2296003"/>
              <a:ext cx="15787" cy="22734"/>
            </a:xfrm>
            <a:custGeom>
              <a:avLst/>
              <a:gdLst/>
              <a:ahLst/>
              <a:cxnLst/>
              <a:rect l="l" t="t" r="r" b="b"/>
              <a:pathLst>
                <a:path w="668" h="962" extrusionOk="0">
                  <a:moveTo>
                    <a:pt x="142" y="0"/>
                  </a:moveTo>
                  <a:cubicBezTo>
                    <a:pt x="107" y="0"/>
                    <a:pt x="75" y="25"/>
                    <a:pt x="71" y="62"/>
                  </a:cubicBezTo>
                  <a:cubicBezTo>
                    <a:pt x="1" y="693"/>
                    <a:pt x="553" y="953"/>
                    <a:pt x="559" y="954"/>
                  </a:cubicBezTo>
                  <a:cubicBezTo>
                    <a:pt x="567" y="960"/>
                    <a:pt x="576" y="961"/>
                    <a:pt x="587" y="961"/>
                  </a:cubicBezTo>
                  <a:cubicBezTo>
                    <a:pt x="614" y="961"/>
                    <a:pt x="638" y="947"/>
                    <a:pt x="652" y="921"/>
                  </a:cubicBezTo>
                  <a:cubicBezTo>
                    <a:pt x="667" y="886"/>
                    <a:pt x="652" y="843"/>
                    <a:pt x="617" y="828"/>
                  </a:cubicBezTo>
                  <a:cubicBezTo>
                    <a:pt x="611" y="827"/>
                    <a:pt x="151" y="611"/>
                    <a:pt x="210" y="77"/>
                  </a:cubicBezTo>
                  <a:cubicBezTo>
                    <a:pt x="215" y="38"/>
                    <a:pt x="187" y="3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0753;p73"/>
            <p:cNvSpPr/>
            <p:nvPr/>
          </p:nvSpPr>
          <p:spPr>
            <a:xfrm>
              <a:off x="4323778" y="2333790"/>
              <a:ext cx="11958" cy="17937"/>
            </a:xfrm>
            <a:custGeom>
              <a:avLst/>
              <a:gdLst/>
              <a:ahLst/>
              <a:cxnLst/>
              <a:rect l="l" t="t" r="r" b="b"/>
              <a:pathLst>
                <a:path w="506" h="759" extrusionOk="0">
                  <a:moveTo>
                    <a:pt x="505" y="1"/>
                  </a:moveTo>
                  <a:lnTo>
                    <a:pt x="0" y="758"/>
                  </a:lnTo>
                  <a:cubicBezTo>
                    <a:pt x="215" y="661"/>
                    <a:pt x="505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0754;p73"/>
            <p:cNvSpPr/>
            <p:nvPr/>
          </p:nvSpPr>
          <p:spPr>
            <a:xfrm>
              <a:off x="4321911" y="2332160"/>
              <a:ext cx="15716" cy="21222"/>
            </a:xfrm>
            <a:custGeom>
              <a:avLst/>
              <a:gdLst/>
              <a:ahLst/>
              <a:cxnLst/>
              <a:rect l="l" t="t" r="r" b="b"/>
              <a:pathLst>
                <a:path w="665" h="898" extrusionOk="0">
                  <a:moveTo>
                    <a:pt x="584" y="1"/>
                  </a:moveTo>
                  <a:cubicBezTo>
                    <a:pt x="558" y="1"/>
                    <a:pt x="534" y="16"/>
                    <a:pt x="521" y="42"/>
                  </a:cubicBezTo>
                  <a:cubicBezTo>
                    <a:pt x="413" y="289"/>
                    <a:pt x="190" y="702"/>
                    <a:pt x="51" y="764"/>
                  </a:cubicBezTo>
                  <a:cubicBezTo>
                    <a:pt x="16" y="778"/>
                    <a:pt x="1" y="820"/>
                    <a:pt x="16" y="855"/>
                  </a:cubicBezTo>
                  <a:cubicBezTo>
                    <a:pt x="27" y="882"/>
                    <a:pt x="54" y="897"/>
                    <a:pt x="79" y="897"/>
                  </a:cubicBezTo>
                  <a:cubicBezTo>
                    <a:pt x="89" y="897"/>
                    <a:pt x="99" y="896"/>
                    <a:pt x="106" y="890"/>
                  </a:cubicBezTo>
                  <a:cubicBezTo>
                    <a:pt x="339" y="787"/>
                    <a:pt x="617" y="168"/>
                    <a:pt x="648" y="98"/>
                  </a:cubicBezTo>
                  <a:cubicBezTo>
                    <a:pt x="664" y="63"/>
                    <a:pt x="648" y="22"/>
                    <a:pt x="612" y="7"/>
                  </a:cubicBezTo>
                  <a:cubicBezTo>
                    <a:pt x="603" y="2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0755;p73"/>
            <p:cNvSpPr/>
            <p:nvPr/>
          </p:nvSpPr>
          <p:spPr>
            <a:xfrm>
              <a:off x="4267817" y="2316988"/>
              <a:ext cx="22734" cy="3923"/>
            </a:xfrm>
            <a:custGeom>
              <a:avLst/>
              <a:gdLst/>
              <a:ahLst/>
              <a:cxnLst/>
              <a:rect l="l" t="t" r="r" b="b"/>
              <a:pathLst>
                <a:path w="962" h="166" extrusionOk="0">
                  <a:moveTo>
                    <a:pt x="452" y="1"/>
                  </a:moveTo>
                  <a:cubicBezTo>
                    <a:pt x="167" y="1"/>
                    <a:pt x="0" y="166"/>
                    <a:pt x="0" y="166"/>
                  </a:cubicBezTo>
                  <a:lnTo>
                    <a:pt x="961" y="166"/>
                  </a:lnTo>
                  <a:cubicBezTo>
                    <a:pt x="766" y="42"/>
                    <a:pt x="594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0756;p73"/>
            <p:cNvSpPr/>
            <p:nvPr/>
          </p:nvSpPr>
          <p:spPr>
            <a:xfrm>
              <a:off x="4266021" y="2315357"/>
              <a:ext cx="26374" cy="7208"/>
            </a:xfrm>
            <a:custGeom>
              <a:avLst/>
              <a:gdLst/>
              <a:ahLst/>
              <a:cxnLst/>
              <a:rect l="l" t="t" r="r" b="b"/>
              <a:pathLst>
                <a:path w="1116" h="305" extrusionOk="0">
                  <a:moveTo>
                    <a:pt x="531" y="0"/>
                  </a:moveTo>
                  <a:cubicBezTo>
                    <a:pt x="219" y="0"/>
                    <a:pt x="29" y="183"/>
                    <a:pt x="27" y="184"/>
                  </a:cubicBezTo>
                  <a:cubicBezTo>
                    <a:pt x="0" y="211"/>
                    <a:pt x="0" y="255"/>
                    <a:pt x="27" y="283"/>
                  </a:cubicBezTo>
                  <a:cubicBezTo>
                    <a:pt x="38" y="297"/>
                    <a:pt x="58" y="304"/>
                    <a:pt x="76" y="304"/>
                  </a:cubicBezTo>
                  <a:cubicBezTo>
                    <a:pt x="93" y="304"/>
                    <a:pt x="111" y="297"/>
                    <a:pt x="122" y="284"/>
                  </a:cubicBezTo>
                  <a:cubicBezTo>
                    <a:pt x="125" y="282"/>
                    <a:pt x="275" y="141"/>
                    <a:pt x="527" y="141"/>
                  </a:cubicBezTo>
                  <a:cubicBezTo>
                    <a:pt x="658" y="141"/>
                    <a:pt x="817" y="179"/>
                    <a:pt x="998" y="294"/>
                  </a:cubicBezTo>
                  <a:cubicBezTo>
                    <a:pt x="1009" y="301"/>
                    <a:pt x="1022" y="305"/>
                    <a:pt x="1035" y="305"/>
                  </a:cubicBezTo>
                  <a:cubicBezTo>
                    <a:pt x="1058" y="305"/>
                    <a:pt x="1081" y="294"/>
                    <a:pt x="1095" y="273"/>
                  </a:cubicBezTo>
                  <a:cubicBezTo>
                    <a:pt x="1116" y="239"/>
                    <a:pt x="1106" y="197"/>
                    <a:pt x="1074" y="176"/>
                  </a:cubicBezTo>
                  <a:cubicBezTo>
                    <a:pt x="868" y="45"/>
                    <a:pt x="685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0757;p73"/>
            <p:cNvSpPr/>
            <p:nvPr/>
          </p:nvSpPr>
          <p:spPr>
            <a:xfrm>
              <a:off x="4815399" y="1580041"/>
              <a:ext cx="43318" cy="33416"/>
            </a:xfrm>
            <a:custGeom>
              <a:avLst/>
              <a:gdLst/>
              <a:ahLst/>
              <a:cxnLst/>
              <a:rect l="l" t="t" r="r" b="b"/>
              <a:pathLst>
                <a:path w="1833" h="1414" extrusionOk="0">
                  <a:moveTo>
                    <a:pt x="908" y="0"/>
                  </a:moveTo>
                  <a:cubicBezTo>
                    <a:pt x="893" y="0"/>
                    <a:pt x="885" y="0"/>
                    <a:pt x="885" y="0"/>
                  </a:cubicBezTo>
                  <a:cubicBezTo>
                    <a:pt x="0" y="67"/>
                    <a:pt x="455" y="1413"/>
                    <a:pt x="850" y="1413"/>
                  </a:cubicBezTo>
                  <a:cubicBezTo>
                    <a:pt x="871" y="1413"/>
                    <a:pt x="893" y="1409"/>
                    <a:pt x="914" y="1401"/>
                  </a:cubicBezTo>
                  <a:cubicBezTo>
                    <a:pt x="1134" y="1311"/>
                    <a:pt x="1152" y="1012"/>
                    <a:pt x="1096" y="772"/>
                  </a:cubicBezTo>
                  <a:lnTo>
                    <a:pt x="1096" y="772"/>
                  </a:lnTo>
                  <a:cubicBezTo>
                    <a:pt x="1214" y="819"/>
                    <a:pt x="1352" y="851"/>
                    <a:pt x="1476" y="851"/>
                  </a:cubicBezTo>
                  <a:cubicBezTo>
                    <a:pt x="1664" y="851"/>
                    <a:pt x="1819" y="777"/>
                    <a:pt x="1823" y="571"/>
                  </a:cubicBezTo>
                  <a:cubicBezTo>
                    <a:pt x="1832" y="26"/>
                    <a:pt x="1053" y="0"/>
                    <a:pt x="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0758;p73"/>
            <p:cNvSpPr/>
            <p:nvPr/>
          </p:nvSpPr>
          <p:spPr>
            <a:xfrm>
              <a:off x="4822276" y="1578387"/>
              <a:ext cx="37883" cy="36725"/>
            </a:xfrm>
            <a:custGeom>
              <a:avLst/>
              <a:gdLst/>
              <a:ahLst/>
              <a:cxnLst/>
              <a:rect l="l" t="t" r="r" b="b"/>
              <a:pathLst>
                <a:path w="1603" h="1554" extrusionOk="0">
                  <a:moveTo>
                    <a:pt x="603" y="583"/>
                  </a:moveTo>
                  <a:cubicBezTo>
                    <a:pt x="620" y="588"/>
                    <a:pt x="652" y="629"/>
                    <a:pt x="688" y="706"/>
                  </a:cubicBezTo>
                  <a:cubicBezTo>
                    <a:pt x="617" y="663"/>
                    <a:pt x="587" y="623"/>
                    <a:pt x="587" y="606"/>
                  </a:cubicBezTo>
                  <a:cubicBezTo>
                    <a:pt x="587" y="604"/>
                    <a:pt x="594" y="594"/>
                    <a:pt x="603" y="583"/>
                  </a:cubicBezTo>
                  <a:close/>
                  <a:moveTo>
                    <a:pt x="617" y="141"/>
                  </a:moveTo>
                  <a:cubicBezTo>
                    <a:pt x="704" y="141"/>
                    <a:pt x="1148" y="152"/>
                    <a:pt x="1353" y="362"/>
                  </a:cubicBezTo>
                  <a:cubicBezTo>
                    <a:pt x="1427" y="438"/>
                    <a:pt x="1462" y="529"/>
                    <a:pt x="1459" y="641"/>
                  </a:cubicBezTo>
                  <a:cubicBezTo>
                    <a:pt x="1459" y="692"/>
                    <a:pt x="1456" y="852"/>
                    <a:pt x="1183" y="852"/>
                  </a:cubicBezTo>
                  <a:cubicBezTo>
                    <a:pt x="1086" y="852"/>
                    <a:pt x="972" y="828"/>
                    <a:pt x="863" y="790"/>
                  </a:cubicBezTo>
                  <a:cubicBezTo>
                    <a:pt x="818" y="622"/>
                    <a:pt x="728" y="442"/>
                    <a:pt x="608" y="442"/>
                  </a:cubicBezTo>
                  <a:cubicBezTo>
                    <a:pt x="588" y="442"/>
                    <a:pt x="571" y="448"/>
                    <a:pt x="553" y="456"/>
                  </a:cubicBezTo>
                  <a:cubicBezTo>
                    <a:pt x="456" y="508"/>
                    <a:pt x="445" y="576"/>
                    <a:pt x="446" y="613"/>
                  </a:cubicBezTo>
                  <a:cubicBezTo>
                    <a:pt x="453" y="748"/>
                    <a:pt x="636" y="846"/>
                    <a:pt x="744" y="894"/>
                  </a:cubicBezTo>
                  <a:cubicBezTo>
                    <a:pt x="784" y="1095"/>
                    <a:pt x="768" y="1337"/>
                    <a:pt x="596" y="1408"/>
                  </a:cubicBezTo>
                  <a:cubicBezTo>
                    <a:pt x="584" y="1412"/>
                    <a:pt x="572" y="1415"/>
                    <a:pt x="558" y="1415"/>
                  </a:cubicBezTo>
                  <a:cubicBezTo>
                    <a:pt x="395" y="1415"/>
                    <a:pt x="167" y="1051"/>
                    <a:pt x="154" y="679"/>
                  </a:cubicBezTo>
                  <a:cubicBezTo>
                    <a:pt x="147" y="490"/>
                    <a:pt x="195" y="171"/>
                    <a:pt x="595" y="141"/>
                  </a:cubicBezTo>
                  <a:close/>
                  <a:moveTo>
                    <a:pt x="587" y="0"/>
                  </a:moveTo>
                  <a:cubicBezTo>
                    <a:pt x="215" y="28"/>
                    <a:pt x="0" y="284"/>
                    <a:pt x="14" y="684"/>
                  </a:cubicBezTo>
                  <a:cubicBezTo>
                    <a:pt x="28" y="1078"/>
                    <a:pt x="276" y="1553"/>
                    <a:pt x="558" y="1553"/>
                  </a:cubicBezTo>
                  <a:cubicBezTo>
                    <a:pt x="589" y="1553"/>
                    <a:pt x="620" y="1548"/>
                    <a:pt x="648" y="1535"/>
                  </a:cubicBezTo>
                  <a:cubicBezTo>
                    <a:pt x="873" y="1444"/>
                    <a:pt x="923" y="1189"/>
                    <a:pt x="894" y="946"/>
                  </a:cubicBezTo>
                  <a:lnTo>
                    <a:pt x="894" y="946"/>
                  </a:lnTo>
                  <a:cubicBezTo>
                    <a:pt x="993" y="974"/>
                    <a:pt x="1093" y="989"/>
                    <a:pt x="1183" y="989"/>
                  </a:cubicBezTo>
                  <a:cubicBezTo>
                    <a:pt x="1444" y="989"/>
                    <a:pt x="1597" y="863"/>
                    <a:pt x="1600" y="643"/>
                  </a:cubicBezTo>
                  <a:cubicBezTo>
                    <a:pt x="1602" y="494"/>
                    <a:pt x="1553" y="365"/>
                    <a:pt x="1452" y="264"/>
                  </a:cubicBezTo>
                  <a:cubicBezTo>
                    <a:pt x="1212" y="20"/>
                    <a:pt x="751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0759;p73"/>
            <p:cNvSpPr/>
            <p:nvPr/>
          </p:nvSpPr>
          <p:spPr>
            <a:xfrm>
              <a:off x="4796919" y="1541261"/>
              <a:ext cx="44264" cy="33700"/>
            </a:xfrm>
            <a:custGeom>
              <a:avLst/>
              <a:gdLst/>
              <a:ahLst/>
              <a:cxnLst/>
              <a:rect l="l" t="t" r="r" b="b"/>
              <a:pathLst>
                <a:path w="1873" h="1426" extrusionOk="0">
                  <a:moveTo>
                    <a:pt x="1199" y="1"/>
                  </a:moveTo>
                  <a:cubicBezTo>
                    <a:pt x="954" y="1"/>
                    <a:pt x="857" y="350"/>
                    <a:pt x="865" y="634"/>
                  </a:cubicBezTo>
                  <a:lnTo>
                    <a:pt x="865" y="634"/>
                  </a:lnTo>
                  <a:cubicBezTo>
                    <a:pt x="741" y="552"/>
                    <a:pt x="589" y="489"/>
                    <a:pt x="452" y="489"/>
                  </a:cubicBezTo>
                  <a:cubicBezTo>
                    <a:pt x="360" y="489"/>
                    <a:pt x="276" y="517"/>
                    <a:pt x="212" y="588"/>
                  </a:cubicBezTo>
                  <a:cubicBezTo>
                    <a:pt x="0" y="821"/>
                    <a:pt x="571" y="1425"/>
                    <a:pt x="1050" y="1425"/>
                  </a:cubicBezTo>
                  <a:cubicBezTo>
                    <a:pt x="1236" y="1425"/>
                    <a:pt x="1407" y="1335"/>
                    <a:pt x="1515" y="1097"/>
                  </a:cubicBezTo>
                  <a:cubicBezTo>
                    <a:pt x="1515" y="1097"/>
                    <a:pt x="1873" y="216"/>
                    <a:pt x="1303" y="20"/>
                  </a:cubicBezTo>
                  <a:cubicBezTo>
                    <a:pt x="1266" y="7"/>
                    <a:pt x="1231" y="1"/>
                    <a:pt x="1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0760;p73"/>
            <p:cNvSpPr/>
            <p:nvPr/>
          </p:nvSpPr>
          <p:spPr>
            <a:xfrm>
              <a:off x="4798691" y="1539654"/>
              <a:ext cx="40672" cy="36938"/>
            </a:xfrm>
            <a:custGeom>
              <a:avLst/>
              <a:gdLst/>
              <a:ahLst/>
              <a:cxnLst/>
              <a:rect l="l" t="t" r="r" b="b"/>
              <a:pathLst>
                <a:path w="1721" h="1563" extrusionOk="0">
                  <a:moveTo>
                    <a:pt x="876" y="858"/>
                  </a:moveTo>
                  <a:cubicBezTo>
                    <a:pt x="939" y="915"/>
                    <a:pt x="966" y="959"/>
                    <a:pt x="969" y="969"/>
                  </a:cubicBezTo>
                  <a:cubicBezTo>
                    <a:pt x="950" y="986"/>
                    <a:pt x="939" y="990"/>
                    <a:pt x="935" y="990"/>
                  </a:cubicBezTo>
                  <a:cubicBezTo>
                    <a:pt x="925" y="990"/>
                    <a:pt x="896" y="948"/>
                    <a:pt x="876" y="858"/>
                  </a:cubicBezTo>
                  <a:close/>
                  <a:moveTo>
                    <a:pt x="1122" y="137"/>
                  </a:moveTo>
                  <a:cubicBezTo>
                    <a:pt x="1147" y="137"/>
                    <a:pt x="1173" y="142"/>
                    <a:pt x="1202" y="152"/>
                  </a:cubicBezTo>
                  <a:cubicBezTo>
                    <a:pt x="1311" y="190"/>
                    <a:pt x="1384" y="256"/>
                    <a:pt x="1430" y="354"/>
                  </a:cubicBezTo>
                  <a:cubicBezTo>
                    <a:pt x="1565" y="653"/>
                    <a:pt x="1374" y="1133"/>
                    <a:pt x="1374" y="1134"/>
                  </a:cubicBezTo>
                  <a:cubicBezTo>
                    <a:pt x="1289" y="1326"/>
                    <a:pt x="1152" y="1422"/>
                    <a:pt x="973" y="1422"/>
                  </a:cubicBezTo>
                  <a:cubicBezTo>
                    <a:pt x="661" y="1422"/>
                    <a:pt x="295" y="1138"/>
                    <a:pt x="187" y="893"/>
                  </a:cubicBezTo>
                  <a:cubicBezTo>
                    <a:pt x="162" y="833"/>
                    <a:pt x="141" y="753"/>
                    <a:pt x="187" y="702"/>
                  </a:cubicBezTo>
                  <a:cubicBezTo>
                    <a:pt x="233" y="650"/>
                    <a:pt x="295" y="626"/>
                    <a:pt x="377" y="626"/>
                  </a:cubicBezTo>
                  <a:cubicBezTo>
                    <a:pt x="478" y="626"/>
                    <a:pt x="601" y="667"/>
                    <a:pt x="716" y="740"/>
                  </a:cubicBezTo>
                  <a:cubicBezTo>
                    <a:pt x="729" y="980"/>
                    <a:pt x="812" y="1127"/>
                    <a:pt x="932" y="1127"/>
                  </a:cubicBezTo>
                  <a:cubicBezTo>
                    <a:pt x="976" y="1127"/>
                    <a:pt x="1018" y="1109"/>
                    <a:pt x="1060" y="1070"/>
                  </a:cubicBezTo>
                  <a:cubicBezTo>
                    <a:pt x="1088" y="1043"/>
                    <a:pt x="1102" y="1007"/>
                    <a:pt x="1099" y="966"/>
                  </a:cubicBezTo>
                  <a:cubicBezTo>
                    <a:pt x="1092" y="863"/>
                    <a:pt x="973" y="746"/>
                    <a:pt x="855" y="663"/>
                  </a:cubicBezTo>
                  <a:cubicBezTo>
                    <a:pt x="856" y="462"/>
                    <a:pt x="910" y="281"/>
                    <a:pt x="994" y="194"/>
                  </a:cubicBezTo>
                  <a:cubicBezTo>
                    <a:pt x="1032" y="156"/>
                    <a:pt x="1074" y="137"/>
                    <a:pt x="1122" y="137"/>
                  </a:cubicBezTo>
                  <a:close/>
                  <a:moveTo>
                    <a:pt x="1124" y="0"/>
                  </a:moveTo>
                  <a:cubicBezTo>
                    <a:pt x="1038" y="0"/>
                    <a:pt x="960" y="34"/>
                    <a:pt x="897" y="99"/>
                  </a:cubicBezTo>
                  <a:cubicBezTo>
                    <a:pt x="785" y="212"/>
                    <a:pt x="734" y="405"/>
                    <a:pt x="722" y="580"/>
                  </a:cubicBezTo>
                  <a:cubicBezTo>
                    <a:pt x="628" y="534"/>
                    <a:pt x="504" y="486"/>
                    <a:pt x="377" y="486"/>
                  </a:cubicBezTo>
                  <a:cubicBezTo>
                    <a:pt x="259" y="486"/>
                    <a:pt x="156" y="528"/>
                    <a:pt x="85" y="608"/>
                  </a:cubicBezTo>
                  <a:cubicBezTo>
                    <a:pt x="9" y="691"/>
                    <a:pt x="1" y="812"/>
                    <a:pt x="62" y="949"/>
                  </a:cubicBezTo>
                  <a:cubicBezTo>
                    <a:pt x="190" y="1238"/>
                    <a:pt x="608" y="1562"/>
                    <a:pt x="976" y="1562"/>
                  </a:cubicBezTo>
                  <a:cubicBezTo>
                    <a:pt x="1141" y="1562"/>
                    <a:pt x="1364" y="1499"/>
                    <a:pt x="1506" y="1193"/>
                  </a:cubicBezTo>
                  <a:cubicBezTo>
                    <a:pt x="1514" y="1172"/>
                    <a:pt x="1721" y="654"/>
                    <a:pt x="1559" y="299"/>
                  </a:cubicBezTo>
                  <a:cubicBezTo>
                    <a:pt x="1500" y="166"/>
                    <a:pt x="1395" y="74"/>
                    <a:pt x="1251" y="23"/>
                  </a:cubicBezTo>
                  <a:cubicBezTo>
                    <a:pt x="1207" y="8"/>
                    <a:pt x="1165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0761;p73"/>
            <p:cNvSpPr/>
            <p:nvPr/>
          </p:nvSpPr>
          <p:spPr>
            <a:xfrm>
              <a:off x="4786261" y="1576189"/>
              <a:ext cx="34645" cy="28099"/>
            </a:xfrm>
            <a:custGeom>
              <a:avLst/>
              <a:gdLst/>
              <a:ahLst/>
              <a:cxnLst/>
              <a:rect l="l" t="t" r="r" b="b"/>
              <a:pathLst>
                <a:path w="1466" h="1189" extrusionOk="0">
                  <a:moveTo>
                    <a:pt x="798" y="0"/>
                  </a:moveTo>
                  <a:cubicBezTo>
                    <a:pt x="768" y="0"/>
                    <a:pt x="737" y="2"/>
                    <a:pt x="705" y="5"/>
                  </a:cubicBezTo>
                  <a:cubicBezTo>
                    <a:pt x="238" y="51"/>
                    <a:pt x="0" y="534"/>
                    <a:pt x="26" y="868"/>
                  </a:cubicBezTo>
                  <a:cubicBezTo>
                    <a:pt x="42" y="1090"/>
                    <a:pt x="272" y="1188"/>
                    <a:pt x="554" y="1188"/>
                  </a:cubicBezTo>
                  <a:cubicBezTo>
                    <a:pt x="695" y="1188"/>
                    <a:pt x="848" y="1164"/>
                    <a:pt x="995" y="1117"/>
                  </a:cubicBezTo>
                  <a:cubicBezTo>
                    <a:pt x="1434" y="980"/>
                    <a:pt x="1444" y="433"/>
                    <a:pt x="1444" y="433"/>
                  </a:cubicBezTo>
                  <a:cubicBezTo>
                    <a:pt x="1465" y="284"/>
                    <a:pt x="12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0762;p73"/>
            <p:cNvSpPr/>
            <p:nvPr/>
          </p:nvSpPr>
          <p:spPr>
            <a:xfrm>
              <a:off x="4806939" y="1576331"/>
              <a:ext cx="10115" cy="20915"/>
            </a:xfrm>
            <a:custGeom>
              <a:avLst/>
              <a:gdLst/>
              <a:ahLst/>
              <a:cxnLst/>
              <a:rect l="l" t="t" r="r" b="b"/>
              <a:pathLst>
                <a:path w="428" h="88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53"/>
                    <a:pt x="427" y="884"/>
                    <a:pt x="427" y="88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0763;p73"/>
            <p:cNvSpPr/>
            <p:nvPr/>
          </p:nvSpPr>
          <p:spPr>
            <a:xfrm>
              <a:off x="4805332" y="1574629"/>
              <a:ext cx="13612" cy="24223"/>
            </a:xfrm>
            <a:custGeom>
              <a:avLst/>
              <a:gdLst/>
              <a:ahLst/>
              <a:cxnLst/>
              <a:rect l="l" t="t" r="r" b="b"/>
              <a:pathLst>
                <a:path w="576" h="1025" extrusionOk="0">
                  <a:moveTo>
                    <a:pt x="86" y="1"/>
                  </a:moveTo>
                  <a:cubicBezTo>
                    <a:pt x="52" y="1"/>
                    <a:pt x="20" y="27"/>
                    <a:pt x="16" y="64"/>
                  </a:cubicBezTo>
                  <a:cubicBezTo>
                    <a:pt x="0" y="227"/>
                    <a:pt x="334" y="815"/>
                    <a:pt x="435" y="990"/>
                  </a:cubicBezTo>
                  <a:cubicBezTo>
                    <a:pt x="448" y="1012"/>
                    <a:pt x="470" y="1025"/>
                    <a:pt x="495" y="1025"/>
                  </a:cubicBezTo>
                  <a:cubicBezTo>
                    <a:pt x="505" y="1025"/>
                    <a:pt x="518" y="1022"/>
                    <a:pt x="532" y="1014"/>
                  </a:cubicBezTo>
                  <a:cubicBezTo>
                    <a:pt x="566" y="994"/>
                    <a:pt x="575" y="952"/>
                    <a:pt x="556" y="920"/>
                  </a:cubicBezTo>
                  <a:cubicBezTo>
                    <a:pt x="357" y="577"/>
                    <a:pt x="146" y="158"/>
                    <a:pt x="155" y="78"/>
                  </a:cubicBezTo>
                  <a:cubicBezTo>
                    <a:pt x="159" y="39"/>
                    <a:pt x="131" y="4"/>
                    <a:pt x="91" y="1"/>
                  </a:cubicBezTo>
                  <a:cubicBezTo>
                    <a:pt x="90" y="1"/>
                    <a:pt x="8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0764;p73"/>
            <p:cNvSpPr/>
            <p:nvPr/>
          </p:nvSpPr>
          <p:spPr>
            <a:xfrm>
              <a:off x="4797675" y="1577465"/>
              <a:ext cx="11131" cy="25121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1" y="0"/>
                  </a:moveTo>
                  <a:cubicBezTo>
                    <a:pt x="0" y="194"/>
                    <a:pt x="470" y="1062"/>
                    <a:pt x="470" y="106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0765;p73"/>
            <p:cNvSpPr/>
            <p:nvPr/>
          </p:nvSpPr>
          <p:spPr>
            <a:xfrm>
              <a:off x="4795974" y="1575811"/>
              <a:ext cx="14676" cy="28430"/>
            </a:xfrm>
            <a:custGeom>
              <a:avLst/>
              <a:gdLst/>
              <a:ahLst/>
              <a:cxnLst/>
              <a:rect l="l" t="t" r="r" b="b"/>
              <a:pathLst>
                <a:path w="621" h="1203" extrusionOk="0">
                  <a:moveTo>
                    <a:pt x="93" y="1"/>
                  </a:moveTo>
                  <a:cubicBezTo>
                    <a:pt x="60" y="1"/>
                    <a:pt x="26" y="26"/>
                    <a:pt x="23" y="63"/>
                  </a:cubicBezTo>
                  <a:cubicBezTo>
                    <a:pt x="1" y="268"/>
                    <a:pt x="399" y="1018"/>
                    <a:pt x="480" y="1166"/>
                  </a:cubicBezTo>
                  <a:cubicBezTo>
                    <a:pt x="493" y="1188"/>
                    <a:pt x="517" y="1202"/>
                    <a:pt x="542" y="1202"/>
                  </a:cubicBezTo>
                  <a:cubicBezTo>
                    <a:pt x="552" y="1202"/>
                    <a:pt x="565" y="1199"/>
                    <a:pt x="574" y="1195"/>
                  </a:cubicBezTo>
                  <a:cubicBezTo>
                    <a:pt x="608" y="1176"/>
                    <a:pt x="621" y="1133"/>
                    <a:pt x="602" y="1101"/>
                  </a:cubicBezTo>
                  <a:cubicBezTo>
                    <a:pt x="412" y="746"/>
                    <a:pt x="149" y="198"/>
                    <a:pt x="160" y="78"/>
                  </a:cubicBezTo>
                  <a:cubicBezTo>
                    <a:pt x="166" y="39"/>
                    <a:pt x="138" y="4"/>
                    <a:pt x="100" y="1"/>
                  </a:cubicBezTo>
                  <a:cubicBezTo>
                    <a:pt x="98" y="1"/>
                    <a:pt x="9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0766;p73"/>
            <p:cNvSpPr/>
            <p:nvPr/>
          </p:nvSpPr>
          <p:spPr>
            <a:xfrm>
              <a:off x="4838086" y="1572266"/>
              <a:ext cx="22073" cy="4537"/>
            </a:xfrm>
            <a:custGeom>
              <a:avLst/>
              <a:gdLst/>
              <a:ahLst/>
              <a:cxnLst/>
              <a:rect l="l" t="t" r="r" b="b"/>
              <a:pathLst>
                <a:path w="934" h="192" extrusionOk="0">
                  <a:moveTo>
                    <a:pt x="422" y="0"/>
                  </a:moveTo>
                  <a:cubicBezTo>
                    <a:pt x="179" y="0"/>
                    <a:pt x="0" y="112"/>
                    <a:pt x="0" y="112"/>
                  </a:cubicBezTo>
                  <a:lnTo>
                    <a:pt x="933" y="192"/>
                  </a:lnTo>
                  <a:cubicBezTo>
                    <a:pt x="756" y="45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0767;p73"/>
            <p:cNvSpPr/>
            <p:nvPr/>
          </p:nvSpPr>
          <p:spPr>
            <a:xfrm>
              <a:off x="4836196" y="1570612"/>
              <a:ext cx="25783" cy="7799"/>
            </a:xfrm>
            <a:custGeom>
              <a:avLst/>
              <a:gdLst/>
              <a:ahLst/>
              <a:cxnLst/>
              <a:rect l="l" t="t" r="r" b="b"/>
              <a:pathLst>
                <a:path w="1091" h="330" extrusionOk="0">
                  <a:moveTo>
                    <a:pt x="504" y="1"/>
                  </a:moveTo>
                  <a:cubicBezTo>
                    <a:pt x="241" y="1"/>
                    <a:pt x="46" y="121"/>
                    <a:pt x="42" y="123"/>
                  </a:cubicBezTo>
                  <a:cubicBezTo>
                    <a:pt x="12" y="144"/>
                    <a:pt x="0" y="186"/>
                    <a:pt x="21" y="220"/>
                  </a:cubicBezTo>
                  <a:cubicBezTo>
                    <a:pt x="35" y="240"/>
                    <a:pt x="58" y="252"/>
                    <a:pt x="81" y="252"/>
                  </a:cubicBezTo>
                  <a:cubicBezTo>
                    <a:pt x="94" y="252"/>
                    <a:pt x="106" y="248"/>
                    <a:pt x="118" y="241"/>
                  </a:cubicBezTo>
                  <a:cubicBezTo>
                    <a:pt x="121" y="239"/>
                    <a:pt x="283" y="139"/>
                    <a:pt x="503" y="139"/>
                  </a:cubicBezTo>
                  <a:cubicBezTo>
                    <a:pt x="644" y="139"/>
                    <a:pt x="808" y="180"/>
                    <a:pt x="968" y="314"/>
                  </a:cubicBezTo>
                  <a:cubicBezTo>
                    <a:pt x="981" y="325"/>
                    <a:pt x="996" y="329"/>
                    <a:pt x="1013" y="329"/>
                  </a:cubicBezTo>
                  <a:cubicBezTo>
                    <a:pt x="1032" y="329"/>
                    <a:pt x="1051" y="321"/>
                    <a:pt x="1065" y="305"/>
                  </a:cubicBezTo>
                  <a:cubicBezTo>
                    <a:pt x="1090" y="275"/>
                    <a:pt x="1086" y="231"/>
                    <a:pt x="1057" y="207"/>
                  </a:cubicBezTo>
                  <a:cubicBezTo>
                    <a:pt x="866" y="49"/>
                    <a:pt x="672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0768;p73"/>
            <p:cNvSpPr/>
            <p:nvPr/>
          </p:nvSpPr>
          <p:spPr>
            <a:xfrm>
              <a:off x="4790538" y="1582783"/>
              <a:ext cx="9311" cy="19828"/>
            </a:xfrm>
            <a:custGeom>
              <a:avLst/>
              <a:gdLst/>
              <a:ahLst/>
              <a:cxnLst/>
              <a:rect l="l" t="t" r="r" b="b"/>
              <a:pathLst>
                <a:path w="394" h="839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232"/>
                    <a:pt x="393" y="838"/>
                    <a:pt x="393" y="838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0769;p73"/>
            <p:cNvSpPr/>
            <p:nvPr/>
          </p:nvSpPr>
          <p:spPr>
            <a:xfrm>
              <a:off x="4788837" y="1581152"/>
              <a:ext cx="12974" cy="23113"/>
            </a:xfrm>
            <a:custGeom>
              <a:avLst/>
              <a:gdLst/>
              <a:ahLst/>
              <a:cxnLst/>
              <a:rect l="l" t="t" r="r" b="b"/>
              <a:pathLst>
                <a:path w="549" h="978" extrusionOk="0">
                  <a:moveTo>
                    <a:pt x="112" y="0"/>
                  </a:moveTo>
                  <a:cubicBezTo>
                    <a:pt x="79" y="0"/>
                    <a:pt x="49" y="24"/>
                    <a:pt x="43" y="59"/>
                  </a:cubicBezTo>
                  <a:cubicBezTo>
                    <a:pt x="1" y="310"/>
                    <a:pt x="366" y="882"/>
                    <a:pt x="408" y="947"/>
                  </a:cubicBezTo>
                  <a:cubicBezTo>
                    <a:pt x="419" y="968"/>
                    <a:pt x="443" y="978"/>
                    <a:pt x="465" y="978"/>
                  </a:cubicBezTo>
                  <a:cubicBezTo>
                    <a:pt x="478" y="978"/>
                    <a:pt x="492" y="975"/>
                    <a:pt x="506" y="968"/>
                  </a:cubicBezTo>
                  <a:cubicBezTo>
                    <a:pt x="538" y="947"/>
                    <a:pt x="548" y="903"/>
                    <a:pt x="527" y="871"/>
                  </a:cubicBezTo>
                  <a:cubicBezTo>
                    <a:pt x="380" y="647"/>
                    <a:pt x="157" y="231"/>
                    <a:pt x="180" y="83"/>
                  </a:cubicBezTo>
                  <a:cubicBezTo>
                    <a:pt x="186" y="43"/>
                    <a:pt x="162" y="8"/>
                    <a:pt x="123" y="1"/>
                  </a:cubicBezTo>
                  <a:cubicBezTo>
                    <a:pt x="119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0770;p73"/>
            <p:cNvSpPr/>
            <p:nvPr/>
          </p:nvSpPr>
          <p:spPr>
            <a:xfrm>
              <a:off x="4835463" y="1552959"/>
              <a:ext cx="14936" cy="18977"/>
            </a:xfrm>
            <a:custGeom>
              <a:avLst/>
              <a:gdLst/>
              <a:ahLst/>
              <a:cxnLst/>
              <a:rect l="l" t="t" r="r" b="b"/>
              <a:pathLst>
                <a:path w="632" h="803" extrusionOk="0">
                  <a:moveTo>
                    <a:pt x="528" y="0"/>
                  </a:moveTo>
                  <a:lnTo>
                    <a:pt x="0" y="803"/>
                  </a:lnTo>
                  <a:cubicBezTo>
                    <a:pt x="632" y="519"/>
                    <a:pt x="528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0771;p73"/>
            <p:cNvSpPr/>
            <p:nvPr/>
          </p:nvSpPr>
          <p:spPr>
            <a:xfrm>
              <a:off x="4833643" y="1551257"/>
              <a:ext cx="18457" cy="22309"/>
            </a:xfrm>
            <a:custGeom>
              <a:avLst/>
              <a:gdLst/>
              <a:ahLst/>
              <a:cxnLst/>
              <a:rect l="l" t="t" r="r" b="b"/>
              <a:pathLst>
                <a:path w="781" h="944" extrusionOk="0">
                  <a:moveTo>
                    <a:pt x="606" y="1"/>
                  </a:moveTo>
                  <a:cubicBezTo>
                    <a:pt x="602" y="1"/>
                    <a:pt x="597" y="1"/>
                    <a:pt x="592" y="2"/>
                  </a:cubicBezTo>
                  <a:cubicBezTo>
                    <a:pt x="556" y="11"/>
                    <a:pt x="531" y="46"/>
                    <a:pt x="538" y="85"/>
                  </a:cubicBezTo>
                  <a:cubicBezTo>
                    <a:pt x="540" y="89"/>
                    <a:pt x="625" y="552"/>
                    <a:pt x="51" y="810"/>
                  </a:cubicBezTo>
                  <a:cubicBezTo>
                    <a:pt x="16" y="826"/>
                    <a:pt x="0" y="868"/>
                    <a:pt x="16" y="903"/>
                  </a:cubicBezTo>
                  <a:cubicBezTo>
                    <a:pt x="26" y="928"/>
                    <a:pt x="52" y="943"/>
                    <a:pt x="79" y="943"/>
                  </a:cubicBezTo>
                  <a:cubicBezTo>
                    <a:pt x="87" y="943"/>
                    <a:pt x="99" y="942"/>
                    <a:pt x="107" y="936"/>
                  </a:cubicBezTo>
                  <a:cubicBezTo>
                    <a:pt x="780" y="633"/>
                    <a:pt x="677" y="61"/>
                    <a:pt x="675" y="57"/>
                  </a:cubicBezTo>
                  <a:cubicBezTo>
                    <a:pt x="668" y="23"/>
                    <a:pt x="640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0772;p73"/>
            <p:cNvSpPr/>
            <p:nvPr/>
          </p:nvSpPr>
          <p:spPr>
            <a:xfrm>
              <a:off x="4720941" y="2279200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5" y="0"/>
                  </a:moveTo>
                  <a:cubicBezTo>
                    <a:pt x="2953" y="0"/>
                    <a:pt x="2737" y="134"/>
                    <a:pt x="2589" y="311"/>
                  </a:cubicBezTo>
                  <a:lnTo>
                    <a:pt x="2589" y="311"/>
                  </a:lnTo>
                  <a:cubicBezTo>
                    <a:pt x="2490" y="230"/>
                    <a:pt x="2360" y="157"/>
                    <a:pt x="2193" y="101"/>
                  </a:cubicBezTo>
                  <a:cubicBezTo>
                    <a:pt x="2053" y="54"/>
                    <a:pt x="1935" y="34"/>
                    <a:pt x="1836" y="34"/>
                  </a:cubicBezTo>
                  <a:cubicBezTo>
                    <a:pt x="1222" y="34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2" y="751"/>
                  </a:cubicBezTo>
                  <a:cubicBezTo>
                    <a:pt x="602" y="751"/>
                    <a:pt x="1" y="1734"/>
                    <a:pt x="680" y="2241"/>
                  </a:cubicBezTo>
                  <a:cubicBezTo>
                    <a:pt x="893" y="2400"/>
                    <a:pt x="1095" y="2473"/>
                    <a:pt x="1268" y="2485"/>
                  </a:cubicBezTo>
                  <a:lnTo>
                    <a:pt x="1268" y="2485"/>
                  </a:lnTo>
                  <a:cubicBezTo>
                    <a:pt x="1326" y="2748"/>
                    <a:pt x="1512" y="2977"/>
                    <a:pt x="1910" y="2984"/>
                  </a:cubicBezTo>
                  <a:cubicBezTo>
                    <a:pt x="1929" y="2984"/>
                    <a:pt x="1948" y="2985"/>
                    <a:pt x="1966" y="2985"/>
                  </a:cubicBezTo>
                  <a:cubicBezTo>
                    <a:pt x="2505" y="2985"/>
                    <a:pt x="2868" y="2861"/>
                    <a:pt x="3073" y="2677"/>
                  </a:cubicBezTo>
                  <a:lnTo>
                    <a:pt x="3073" y="2677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7" y="2918"/>
                    <a:pt x="3439" y="2951"/>
                    <a:pt x="3559" y="2951"/>
                  </a:cubicBezTo>
                  <a:cubicBezTo>
                    <a:pt x="4249" y="2951"/>
                    <a:pt x="5249" y="1889"/>
                    <a:pt x="4664" y="1265"/>
                  </a:cubicBezTo>
                  <a:cubicBezTo>
                    <a:pt x="4500" y="1091"/>
                    <a:pt x="4326" y="1025"/>
                    <a:pt x="4163" y="1025"/>
                  </a:cubicBezTo>
                  <a:cubicBezTo>
                    <a:pt x="4146" y="1025"/>
                    <a:pt x="4130" y="1026"/>
                    <a:pt x="4114" y="1027"/>
                  </a:cubicBezTo>
                  <a:lnTo>
                    <a:pt x="4114" y="1027"/>
                  </a:lnTo>
                  <a:cubicBezTo>
                    <a:pt x="4122" y="721"/>
                    <a:pt x="3971" y="367"/>
                    <a:pt x="3594" y="125"/>
                  </a:cubicBezTo>
                  <a:cubicBezTo>
                    <a:pt x="3457" y="37"/>
                    <a:pt x="3322" y="0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0773;p73"/>
            <p:cNvSpPr/>
            <p:nvPr/>
          </p:nvSpPr>
          <p:spPr>
            <a:xfrm>
              <a:off x="4726448" y="2277522"/>
              <a:ext cx="111924" cy="73875"/>
            </a:xfrm>
            <a:custGeom>
              <a:avLst/>
              <a:gdLst/>
              <a:ahLst/>
              <a:cxnLst/>
              <a:rect l="l" t="t" r="r" b="b"/>
              <a:pathLst>
                <a:path w="4736" h="3126" extrusionOk="0">
                  <a:moveTo>
                    <a:pt x="2365" y="483"/>
                  </a:moveTo>
                  <a:cubicBezTo>
                    <a:pt x="2553" y="664"/>
                    <a:pt x="2589" y="879"/>
                    <a:pt x="2538" y="1021"/>
                  </a:cubicBezTo>
                  <a:cubicBezTo>
                    <a:pt x="2512" y="1095"/>
                    <a:pt x="2466" y="1136"/>
                    <a:pt x="2410" y="1136"/>
                  </a:cubicBezTo>
                  <a:cubicBezTo>
                    <a:pt x="2376" y="1136"/>
                    <a:pt x="2338" y="1120"/>
                    <a:pt x="2300" y="1088"/>
                  </a:cubicBezTo>
                  <a:cubicBezTo>
                    <a:pt x="2168" y="974"/>
                    <a:pt x="2200" y="714"/>
                    <a:pt x="2365" y="483"/>
                  </a:cubicBezTo>
                  <a:close/>
                  <a:moveTo>
                    <a:pt x="3805" y="1181"/>
                  </a:moveTo>
                  <a:cubicBezTo>
                    <a:pt x="3770" y="1436"/>
                    <a:pt x="3613" y="1624"/>
                    <a:pt x="3403" y="1652"/>
                  </a:cubicBezTo>
                  <a:cubicBezTo>
                    <a:pt x="3392" y="1654"/>
                    <a:pt x="3379" y="1654"/>
                    <a:pt x="3368" y="1654"/>
                  </a:cubicBezTo>
                  <a:cubicBezTo>
                    <a:pt x="3314" y="1654"/>
                    <a:pt x="3312" y="1637"/>
                    <a:pt x="3312" y="1623"/>
                  </a:cubicBezTo>
                  <a:cubicBezTo>
                    <a:pt x="3307" y="1513"/>
                    <a:pt x="3512" y="1245"/>
                    <a:pt x="3805" y="1181"/>
                  </a:cubicBezTo>
                  <a:close/>
                  <a:moveTo>
                    <a:pt x="1318" y="1828"/>
                  </a:moveTo>
                  <a:cubicBezTo>
                    <a:pt x="1353" y="1828"/>
                    <a:pt x="1388" y="1863"/>
                    <a:pt x="1410" y="1889"/>
                  </a:cubicBezTo>
                  <a:cubicBezTo>
                    <a:pt x="1510" y="2018"/>
                    <a:pt x="1537" y="2161"/>
                    <a:pt x="1479" y="2278"/>
                  </a:cubicBezTo>
                  <a:cubicBezTo>
                    <a:pt x="1418" y="2403"/>
                    <a:pt x="1270" y="2481"/>
                    <a:pt x="1093" y="2485"/>
                  </a:cubicBezTo>
                  <a:cubicBezTo>
                    <a:pt x="1060" y="2253"/>
                    <a:pt x="1128" y="2007"/>
                    <a:pt x="1221" y="1891"/>
                  </a:cubicBezTo>
                  <a:cubicBezTo>
                    <a:pt x="1255" y="1850"/>
                    <a:pt x="1288" y="1828"/>
                    <a:pt x="1318" y="1828"/>
                  </a:cubicBezTo>
                  <a:close/>
                  <a:moveTo>
                    <a:pt x="2888" y="2035"/>
                  </a:moveTo>
                  <a:cubicBezTo>
                    <a:pt x="2900" y="2035"/>
                    <a:pt x="2929" y="2060"/>
                    <a:pt x="2951" y="2136"/>
                  </a:cubicBezTo>
                  <a:cubicBezTo>
                    <a:pt x="3008" y="2323"/>
                    <a:pt x="2972" y="2498"/>
                    <a:pt x="2853" y="2638"/>
                  </a:cubicBezTo>
                  <a:cubicBezTo>
                    <a:pt x="2743" y="2443"/>
                    <a:pt x="2752" y="2234"/>
                    <a:pt x="2815" y="2112"/>
                  </a:cubicBezTo>
                  <a:cubicBezTo>
                    <a:pt x="2843" y="2056"/>
                    <a:pt x="2875" y="2035"/>
                    <a:pt x="2888" y="2035"/>
                  </a:cubicBezTo>
                  <a:close/>
                  <a:moveTo>
                    <a:pt x="2965" y="144"/>
                  </a:moveTo>
                  <a:cubicBezTo>
                    <a:pt x="3086" y="144"/>
                    <a:pt x="3210" y="180"/>
                    <a:pt x="3326" y="255"/>
                  </a:cubicBezTo>
                  <a:cubicBezTo>
                    <a:pt x="3620" y="446"/>
                    <a:pt x="3800" y="735"/>
                    <a:pt x="3814" y="1039"/>
                  </a:cubicBezTo>
                  <a:cubicBezTo>
                    <a:pt x="3450" y="1102"/>
                    <a:pt x="3166" y="1433"/>
                    <a:pt x="3175" y="1630"/>
                  </a:cubicBezTo>
                  <a:cubicBezTo>
                    <a:pt x="3178" y="1708"/>
                    <a:pt x="3232" y="1794"/>
                    <a:pt x="3372" y="1794"/>
                  </a:cubicBezTo>
                  <a:cubicBezTo>
                    <a:pt x="3387" y="1794"/>
                    <a:pt x="3404" y="1792"/>
                    <a:pt x="3424" y="1791"/>
                  </a:cubicBezTo>
                  <a:cubicBezTo>
                    <a:pt x="3707" y="1755"/>
                    <a:pt x="3915" y="1502"/>
                    <a:pt x="3948" y="1168"/>
                  </a:cubicBezTo>
                  <a:cubicBezTo>
                    <a:pt x="4104" y="1172"/>
                    <a:pt x="4250" y="1245"/>
                    <a:pt x="4382" y="1386"/>
                  </a:cubicBezTo>
                  <a:cubicBezTo>
                    <a:pt x="4604" y="1624"/>
                    <a:pt x="4550" y="1905"/>
                    <a:pt x="4466" y="2100"/>
                  </a:cubicBezTo>
                  <a:cubicBezTo>
                    <a:pt x="4271" y="2547"/>
                    <a:pt x="3730" y="2954"/>
                    <a:pt x="3328" y="2954"/>
                  </a:cubicBezTo>
                  <a:cubicBezTo>
                    <a:pt x="3218" y="2954"/>
                    <a:pt x="3122" y="2922"/>
                    <a:pt x="3048" y="2863"/>
                  </a:cubicBezTo>
                  <a:cubicBezTo>
                    <a:pt x="3006" y="2829"/>
                    <a:pt x="2968" y="2793"/>
                    <a:pt x="2936" y="2753"/>
                  </a:cubicBezTo>
                  <a:cubicBezTo>
                    <a:pt x="3104" y="2572"/>
                    <a:pt x="3157" y="2337"/>
                    <a:pt x="3084" y="2094"/>
                  </a:cubicBezTo>
                  <a:cubicBezTo>
                    <a:pt x="3031" y="1920"/>
                    <a:pt x="2938" y="1895"/>
                    <a:pt x="2888" y="1895"/>
                  </a:cubicBezTo>
                  <a:cubicBezTo>
                    <a:pt x="2812" y="1895"/>
                    <a:pt x="2741" y="1951"/>
                    <a:pt x="2691" y="2046"/>
                  </a:cubicBezTo>
                  <a:cubicBezTo>
                    <a:pt x="2604" y="2215"/>
                    <a:pt x="2595" y="2487"/>
                    <a:pt x="2748" y="2734"/>
                  </a:cubicBezTo>
                  <a:cubicBezTo>
                    <a:pt x="2586" y="2857"/>
                    <a:pt x="2286" y="2985"/>
                    <a:pt x="1739" y="2985"/>
                  </a:cubicBezTo>
                  <a:lnTo>
                    <a:pt x="1677" y="2985"/>
                  </a:lnTo>
                  <a:cubicBezTo>
                    <a:pt x="1338" y="2979"/>
                    <a:pt x="1189" y="2801"/>
                    <a:pt x="1127" y="2626"/>
                  </a:cubicBezTo>
                  <a:cubicBezTo>
                    <a:pt x="1343" y="2613"/>
                    <a:pt x="1523" y="2507"/>
                    <a:pt x="1607" y="2341"/>
                  </a:cubicBezTo>
                  <a:cubicBezTo>
                    <a:pt x="1690" y="2173"/>
                    <a:pt x="1659" y="1979"/>
                    <a:pt x="1523" y="1805"/>
                  </a:cubicBezTo>
                  <a:cubicBezTo>
                    <a:pt x="1450" y="1708"/>
                    <a:pt x="1373" y="1689"/>
                    <a:pt x="1322" y="1689"/>
                  </a:cubicBezTo>
                  <a:cubicBezTo>
                    <a:pt x="1248" y="1689"/>
                    <a:pt x="1178" y="1729"/>
                    <a:pt x="1116" y="1805"/>
                  </a:cubicBezTo>
                  <a:cubicBezTo>
                    <a:pt x="1008" y="1940"/>
                    <a:pt x="924" y="2205"/>
                    <a:pt x="955" y="2474"/>
                  </a:cubicBezTo>
                  <a:cubicBezTo>
                    <a:pt x="804" y="2446"/>
                    <a:pt x="644" y="2372"/>
                    <a:pt x="490" y="2255"/>
                  </a:cubicBezTo>
                  <a:cubicBezTo>
                    <a:pt x="134" y="1990"/>
                    <a:pt x="210" y="1621"/>
                    <a:pt x="259" y="1474"/>
                  </a:cubicBezTo>
                  <a:cubicBezTo>
                    <a:pt x="365" y="1153"/>
                    <a:pt x="650" y="892"/>
                    <a:pt x="891" y="892"/>
                  </a:cubicBezTo>
                  <a:cubicBezTo>
                    <a:pt x="952" y="892"/>
                    <a:pt x="1008" y="907"/>
                    <a:pt x="1058" y="938"/>
                  </a:cubicBezTo>
                  <a:cubicBezTo>
                    <a:pt x="1069" y="945"/>
                    <a:pt x="1081" y="948"/>
                    <a:pt x="1093" y="948"/>
                  </a:cubicBezTo>
                  <a:cubicBezTo>
                    <a:pt x="1107" y="948"/>
                    <a:pt x="1120" y="944"/>
                    <a:pt x="1133" y="937"/>
                  </a:cubicBezTo>
                  <a:cubicBezTo>
                    <a:pt x="1155" y="923"/>
                    <a:pt x="1168" y="896"/>
                    <a:pt x="1164" y="871"/>
                  </a:cubicBezTo>
                  <a:cubicBezTo>
                    <a:pt x="1164" y="866"/>
                    <a:pt x="1119" y="499"/>
                    <a:pt x="1291" y="300"/>
                  </a:cubicBezTo>
                  <a:cubicBezTo>
                    <a:pt x="1365" y="216"/>
                    <a:pt x="1471" y="175"/>
                    <a:pt x="1605" y="175"/>
                  </a:cubicBezTo>
                  <a:cubicBezTo>
                    <a:pt x="1702" y="175"/>
                    <a:pt x="1814" y="196"/>
                    <a:pt x="1941" y="239"/>
                  </a:cubicBezTo>
                  <a:cubicBezTo>
                    <a:pt x="2063" y="279"/>
                    <a:pt x="2171" y="332"/>
                    <a:pt x="2259" y="395"/>
                  </a:cubicBezTo>
                  <a:cubicBezTo>
                    <a:pt x="2068" y="660"/>
                    <a:pt x="2000" y="1012"/>
                    <a:pt x="2212" y="1193"/>
                  </a:cubicBezTo>
                  <a:cubicBezTo>
                    <a:pt x="2275" y="1247"/>
                    <a:pt x="2344" y="1273"/>
                    <a:pt x="2410" y="1273"/>
                  </a:cubicBezTo>
                  <a:cubicBezTo>
                    <a:pt x="2523" y="1273"/>
                    <a:pt x="2627" y="1198"/>
                    <a:pt x="2673" y="1067"/>
                  </a:cubicBezTo>
                  <a:cubicBezTo>
                    <a:pt x="2741" y="880"/>
                    <a:pt x="2694" y="601"/>
                    <a:pt x="2457" y="375"/>
                  </a:cubicBezTo>
                  <a:cubicBezTo>
                    <a:pt x="2604" y="224"/>
                    <a:pt x="2783" y="144"/>
                    <a:pt x="2965" y="144"/>
                  </a:cubicBezTo>
                  <a:close/>
                  <a:moveTo>
                    <a:pt x="2964" y="1"/>
                  </a:moveTo>
                  <a:cubicBezTo>
                    <a:pt x="2743" y="1"/>
                    <a:pt x="2523" y="103"/>
                    <a:pt x="2349" y="286"/>
                  </a:cubicBezTo>
                  <a:cubicBezTo>
                    <a:pt x="2245" y="213"/>
                    <a:pt x="2125" y="152"/>
                    <a:pt x="1984" y="106"/>
                  </a:cubicBezTo>
                  <a:cubicBezTo>
                    <a:pt x="1845" y="59"/>
                    <a:pt x="1719" y="36"/>
                    <a:pt x="1607" y="36"/>
                  </a:cubicBezTo>
                  <a:cubicBezTo>
                    <a:pt x="1429" y="36"/>
                    <a:pt x="1288" y="94"/>
                    <a:pt x="1186" y="208"/>
                  </a:cubicBezTo>
                  <a:cubicBezTo>
                    <a:pt x="1039" y="377"/>
                    <a:pt x="1016" y="624"/>
                    <a:pt x="1018" y="770"/>
                  </a:cubicBezTo>
                  <a:cubicBezTo>
                    <a:pt x="978" y="758"/>
                    <a:pt x="936" y="753"/>
                    <a:pt x="891" y="753"/>
                  </a:cubicBezTo>
                  <a:cubicBezTo>
                    <a:pt x="588" y="753"/>
                    <a:pt x="252" y="1049"/>
                    <a:pt x="125" y="1429"/>
                  </a:cubicBezTo>
                  <a:cubicBezTo>
                    <a:pt x="1" y="1801"/>
                    <a:pt x="103" y="2143"/>
                    <a:pt x="405" y="2368"/>
                  </a:cubicBezTo>
                  <a:cubicBezTo>
                    <a:pt x="594" y="2509"/>
                    <a:pt x="792" y="2596"/>
                    <a:pt x="980" y="2620"/>
                  </a:cubicBezTo>
                  <a:cubicBezTo>
                    <a:pt x="1067" y="2936"/>
                    <a:pt x="1318" y="3118"/>
                    <a:pt x="1676" y="3125"/>
                  </a:cubicBezTo>
                  <a:lnTo>
                    <a:pt x="1739" y="3125"/>
                  </a:lnTo>
                  <a:cubicBezTo>
                    <a:pt x="2214" y="3125"/>
                    <a:pt x="2589" y="3028"/>
                    <a:pt x="2828" y="2846"/>
                  </a:cubicBezTo>
                  <a:cubicBezTo>
                    <a:pt x="2867" y="2891"/>
                    <a:pt x="2910" y="2933"/>
                    <a:pt x="2958" y="2971"/>
                  </a:cubicBezTo>
                  <a:cubicBezTo>
                    <a:pt x="3059" y="3052"/>
                    <a:pt x="3182" y="3092"/>
                    <a:pt x="3326" y="3092"/>
                  </a:cubicBezTo>
                  <a:cubicBezTo>
                    <a:pt x="3783" y="3092"/>
                    <a:pt x="4375" y="2654"/>
                    <a:pt x="4592" y="2154"/>
                  </a:cubicBezTo>
                  <a:cubicBezTo>
                    <a:pt x="4736" y="1825"/>
                    <a:pt x="4696" y="1517"/>
                    <a:pt x="4482" y="1289"/>
                  </a:cubicBezTo>
                  <a:cubicBezTo>
                    <a:pt x="4323" y="1120"/>
                    <a:pt x="4145" y="1033"/>
                    <a:pt x="3950" y="1028"/>
                  </a:cubicBezTo>
                  <a:cubicBezTo>
                    <a:pt x="3934" y="678"/>
                    <a:pt x="3732" y="352"/>
                    <a:pt x="3400" y="137"/>
                  </a:cubicBezTo>
                  <a:cubicBezTo>
                    <a:pt x="3260" y="46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0774;p73"/>
            <p:cNvSpPr/>
            <p:nvPr/>
          </p:nvSpPr>
          <p:spPr>
            <a:xfrm>
              <a:off x="4804292" y="1662848"/>
              <a:ext cx="124071" cy="70543"/>
            </a:xfrm>
            <a:custGeom>
              <a:avLst/>
              <a:gdLst/>
              <a:ahLst/>
              <a:cxnLst/>
              <a:rect l="l" t="t" r="r" b="b"/>
              <a:pathLst>
                <a:path w="5250" h="2985" extrusionOk="0">
                  <a:moveTo>
                    <a:pt x="3194" y="1"/>
                  </a:moveTo>
                  <a:cubicBezTo>
                    <a:pt x="2952" y="1"/>
                    <a:pt x="2737" y="134"/>
                    <a:pt x="2588" y="311"/>
                  </a:cubicBezTo>
                  <a:lnTo>
                    <a:pt x="2588" y="311"/>
                  </a:lnTo>
                  <a:cubicBezTo>
                    <a:pt x="2489" y="230"/>
                    <a:pt x="2359" y="157"/>
                    <a:pt x="2192" y="101"/>
                  </a:cubicBezTo>
                  <a:cubicBezTo>
                    <a:pt x="2052" y="54"/>
                    <a:pt x="1934" y="33"/>
                    <a:pt x="1835" y="33"/>
                  </a:cubicBezTo>
                  <a:cubicBezTo>
                    <a:pt x="1222" y="33"/>
                    <a:pt x="1325" y="808"/>
                    <a:pt x="1325" y="808"/>
                  </a:cubicBezTo>
                  <a:cubicBezTo>
                    <a:pt x="1261" y="769"/>
                    <a:pt x="1193" y="751"/>
                    <a:pt x="1123" y="751"/>
                  </a:cubicBezTo>
                  <a:cubicBezTo>
                    <a:pt x="602" y="751"/>
                    <a:pt x="1" y="1733"/>
                    <a:pt x="678" y="2240"/>
                  </a:cubicBezTo>
                  <a:cubicBezTo>
                    <a:pt x="892" y="2400"/>
                    <a:pt x="1095" y="2473"/>
                    <a:pt x="1268" y="2484"/>
                  </a:cubicBezTo>
                  <a:lnTo>
                    <a:pt x="1268" y="2484"/>
                  </a:lnTo>
                  <a:cubicBezTo>
                    <a:pt x="1325" y="2748"/>
                    <a:pt x="1512" y="2977"/>
                    <a:pt x="1910" y="2984"/>
                  </a:cubicBezTo>
                  <a:cubicBezTo>
                    <a:pt x="1929" y="2984"/>
                    <a:pt x="1948" y="2984"/>
                    <a:pt x="1966" y="2984"/>
                  </a:cubicBezTo>
                  <a:cubicBezTo>
                    <a:pt x="2505" y="2984"/>
                    <a:pt x="2868" y="2861"/>
                    <a:pt x="3073" y="2676"/>
                  </a:cubicBezTo>
                  <a:lnTo>
                    <a:pt x="3073" y="2676"/>
                  </a:lnTo>
                  <a:cubicBezTo>
                    <a:pt x="3116" y="2735"/>
                    <a:pt x="3169" y="2792"/>
                    <a:pt x="3236" y="2845"/>
                  </a:cubicBezTo>
                  <a:cubicBezTo>
                    <a:pt x="3328" y="2918"/>
                    <a:pt x="3439" y="2951"/>
                    <a:pt x="3560" y="2951"/>
                  </a:cubicBezTo>
                  <a:cubicBezTo>
                    <a:pt x="4249" y="2951"/>
                    <a:pt x="5249" y="1890"/>
                    <a:pt x="4664" y="1265"/>
                  </a:cubicBezTo>
                  <a:cubicBezTo>
                    <a:pt x="4500" y="1091"/>
                    <a:pt x="4326" y="1026"/>
                    <a:pt x="4162" y="1026"/>
                  </a:cubicBezTo>
                  <a:cubicBezTo>
                    <a:pt x="4146" y="1026"/>
                    <a:pt x="4130" y="1026"/>
                    <a:pt x="4114" y="1028"/>
                  </a:cubicBezTo>
                  <a:lnTo>
                    <a:pt x="4114" y="1028"/>
                  </a:lnTo>
                  <a:cubicBezTo>
                    <a:pt x="4122" y="721"/>
                    <a:pt x="3971" y="368"/>
                    <a:pt x="3594" y="126"/>
                  </a:cubicBezTo>
                  <a:cubicBezTo>
                    <a:pt x="3457" y="38"/>
                    <a:pt x="332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0775;p73"/>
            <p:cNvSpPr/>
            <p:nvPr/>
          </p:nvSpPr>
          <p:spPr>
            <a:xfrm>
              <a:off x="4809775" y="1661100"/>
              <a:ext cx="111924" cy="73899"/>
            </a:xfrm>
            <a:custGeom>
              <a:avLst/>
              <a:gdLst/>
              <a:ahLst/>
              <a:cxnLst/>
              <a:rect l="l" t="t" r="r" b="b"/>
              <a:pathLst>
                <a:path w="4736" h="3127" extrusionOk="0">
                  <a:moveTo>
                    <a:pt x="2366" y="488"/>
                  </a:moveTo>
                  <a:cubicBezTo>
                    <a:pt x="2554" y="667"/>
                    <a:pt x="2590" y="882"/>
                    <a:pt x="2540" y="1024"/>
                  </a:cubicBezTo>
                  <a:cubicBezTo>
                    <a:pt x="2513" y="1098"/>
                    <a:pt x="2465" y="1138"/>
                    <a:pt x="2410" y="1138"/>
                  </a:cubicBezTo>
                  <a:cubicBezTo>
                    <a:pt x="2376" y="1138"/>
                    <a:pt x="2339" y="1123"/>
                    <a:pt x="2301" y="1091"/>
                  </a:cubicBezTo>
                  <a:cubicBezTo>
                    <a:pt x="2169" y="979"/>
                    <a:pt x="2201" y="716"/>
                    <a:pt x="2366" y="488"/>
                  </a:cubicBezTo>
                  <a:close/>
                  <a:moveTo>
                    <a:pt x="3805" y="1183"/>
                  </a:moveTo>
                  <a:lnTo>
                    <a:pt x="3805" y="1183"/>
                  </a:lnTo>
                  <a:cubicBezTo>
                    <a:pt x="3770" y="1437"/>
                    <a:pt x="3614" y="1627"/>
                    <a:pt x="3404" y="1655"/>
                  </a:cubicBezTo>
                  <a:cubicBezTo>
                    <a:pt x="3391" y="1656"/>
                    <a:pt x="3380" y="1656"/>
                    <a:pt x="3369" y="1656"/>
                  </a:cubicBezTo>
                  <a:cubicBezTo>
                    <a:pt x="3314" y="1656"/>
                    <a:pt x="3313" y="1639"/>
                    <a:pt x="3313" y="1625"/>
                  </a:cubicBezTo>
                  <a:cubicBezTo>
                    <a:pt x="3307" y="1516"/>
                    <a:pt x="3513" y="1248"/>
                    <a:pt x="3805" y="1183"/>
                  </a:cubicBezTo>
                  <a:close/>
                  <a:moveTo>
                    <a:pt x="1319" y="1830"/>
                  </a:moveTo>
                  <a:cubicBezTo>
                    <a:pt x="1354" y="1830"/>
                    <a:pt x="1389" y="1865"/>
                    <a:pt x="1412" y="1892"/>
                  </a:cubicBezTo>
                  <a:cubicBezTo>
                    <a:pt x="1511" y="2021"/>
                    <a:pt x="1538" y="2163"/>
                    <a:pt x="1480" y="2281"/>
                  </a:cubicBezTo>
                  <a:cubicBezTo>
                    <a:pt x="1419" y="2405"/>
                    <a:pt x="1271" y="2484"/>
                    <a:pt x="1095" y="2488"/>
                  </a:cubicBezTo>
                  <a:cubicBezTo>
                    <a:pt x="1061" y="2254"/>
                    <a:pt x="1130" y="2008"/>
                    <a:pt x="1222" y="1893"/>
                  </a:cubicBezTo>
                  <a:cubicBezTo>
                    <a:pt x="1256" y="1853"/>
                    <a:pt x="1288" y="1830"/>
                    <a:pt x="1319" y="1830"/>
                  </a:cubicBezTo>
                  <a:close/>
                  <a:moveTo>
                    <a:pt x="2889" y="2038"/>
                  </a:moveTo>
                  <a:cubicBezTo>
                    <a:pt x="2900" y="2038"/>
                    <a:pt x="2928" y="2063"/>
                    <a:pt x="2952" y="2139"/>
                  </a:cubicBezTo>
                  <a:cubicBezTo>
                    <a:pt x="3010" y="2325"/>
                    <a:pt x="2972" y="2501"/>
                    <a:pt x="2854" y="2641"/>
                  </a:cubicBezTo>
                  <a:cubicBezTo>
                    <a:pt x="2744" y="2446"/>
                    <a:pt x="2753" y="2237"/>
                    <a:pt x="2816" y="2115"/>
                  </a:cubicBezTo>
                  <a:cubicBezTo>
                    <a:pt x="2844" y="2059"/>
                    <a:pt x="2876" y="2038"/>
                    <a:pt x="2889" y="2038"/>
                  </a:cubicBezTo>
                  <a:close/>
                  <a:moveTo>
                    <a:pt x="2964" y="147"/>
                  </a:moveTo>
                  <a:cubicBezTo>
                    <a:pt x="3085" y="147"/>
                    <a:pt x="3208" y="184"/>
                    <a:pt x="3325" y="259"/>
                  </a:cubicBezTo>
                  <a:cubicBezTo>
                    <a:pt x="3621" y="448"/>
                    <a:pt x="3798" y="737"/>
                    <a:pt x="3812" y="1040"/>
                  </a:cubicBezTo>
                  <a:cubicBezTo>
                    <a:pt x="3450" y="1103"/>
                    <a:pt x="3165" y="1436"/>
                    <a:pt x="3174" y="1632"/>
                  </a:cubicBezTo>
                  <a:cubicBezTo>
                    <a:pt x="3178" y="1711"/>
                    <a:pt x="3230" y="1797"/>
                    <a:pt x="3370" y="1797"/>
                  </a:cubicBezTo>
                  <a:cubicBezTo>
                    <a:pt x="3386" y="1797"/>
                    <a:pt x="3404" y="1795"/>
                    <a:pt x="3423" y="1794"/>
                  </a:cubicBezTo>
                  <a:cubicBezTo>
                    <a:pt x="3705" y="1756"/>
                    <a:pt x="3914" y="1503"/>
                    <a:pt x="3947" y="1171"/>
                  </a:cubicBezTo>
                  <a:cubicBezTo>
                    <a:pt x="4104" y="1174"/>
                    <a:pt x="4250" y="1248"/>
                    <a:pt x="4380" y="1388"/>
                  </a:cubicBezTo>
                  <a:cubicBezTo>
                    <a:pt x="4603" y="1627"/>
                    <a:pt x="4549" y="1907"/>
                    <a:pt x="4464" y="2102"/>
                  </a:cubicBezTo>
                  <a:cubicBezTo>
                    <a:pt x="4269" y="2549"/>
                    <a:pt x="3728" y="2957"/>
                    <a:pt x="3327" y="2957"/>
                  </a:cubicBezTo>
                  <a:cubicBezTo>
                    <a:pt x="3216" y="2957"/>
                    <a:pt x="3122" y="2925"/>
                    <a:pt x="3046" y="2864"/>
                  </a:cubicBezTo>
                  <a:cubicBezTo>
                    <a:pt x="3004" y="2832"/>
                    <a:pt x="2967" y="2794"/>
                    <a:pt x="2934" y="2756"/>
                  </a:cubicBezTo>
                  <a:cubicBezTo>
                    <a:pt x="3104" y="2575"/>
                    <a:pt x="3158" y="2338"/>
                    <a:pt x="3085" y="2097"/>
                  </a:cubicBezTo>
                  <a:cubicBezTo>
                    <a:pt x="3032" y="1923"/>
                    <a:pt x="2939" y="1896"/>
                    <a:pt x="2889" y="1896"/>
                  </a:cubicBezTo>
                  <a:cubicBezTo>
                    <a:pt x="2813" y="1896"/>
                    <a:pt x="2740" y="1952"/>
                    <a:pt x="2691" y="2049"/>
                  </a:cubicBezTo>
                  <a:cubicBezTo>
                    <a:pt x="2606" y="2217"/>
                    <a:pt x="2596" y="2488"/>
                    <a:pt x="2749" y="2737"/>
                  </a:cubicBezTo>
                  <a:cubicBezTo>
                    <a:pt x="2586" y="2860"/>
                    <a:pt x="2287" y="2988"/>
                    <a:pt x="1740" y="2988"/>
                  </a:cubicBezTo>
                  <a:lnTo>
                    <a:pt x="1678" y="2988"/>
                  </a:lnTo>
                  <a:cubicBezTo>
                    <a:pt x="1339" y="2982"/>
                    <a:pt x="1189" y="2804"/>
                    <a:pt x="1128" y="2629"/>
                  </a:cubicBezTo>
                  <a:cubicBezTo>
                    <a:pt x="1343" y="2614"/>
                    <a:pt x="1524" y="2509"/>
                    <a:pt x="1607" y="2349"/>
                  </a:cubicBezTo>
                  <a:cubicBezTo>
                    <a:pt x="1689" y="2181"/>
                    <a:pt x="1657" y="1986"/>
                    <a:pt x="1522" y="1812"/>
                  </a:cubicBezTo>
                  <a:cubicBezTo>
                    <a:pt x="1448" y="1717"/>
                    <a:pt x="1371" y="1697"/>
                    <a:pt x="1320" y="1697"/>
                  </a:cubicBezTo>
                  <a:cubicBezTo>
                    <a:pt x="1247" y="1697"/>
                    <a:pt x="1177" y="1738"/>
                    <a:pt x="1116" y="1812"/>
                  </a:cubicBezTo>
                  <a:cubicBezTo>
                    <a:pt x="1006" y="1948"/>
                    <a:pt x="922" y="2212"/>
                    <a:pt x="954" y="2483"/>
                  </a:cubicBezTo>
                  <a:cubicBezTo>
                    <a:pt x="803" y="2455"/>
                    <a:pt x="644" y="2379"/>
                    <a:pt x="490" y="2264"/>
                  </a:cubicBezTo>
                  <a:cubicBezTo>
                    <a:pt x="133" y="1999"/>
                    <a:pt x="209" y="1628"/>
                    <a:pt x="258" y="1481"/>
                  </a:cubicBezTo>
                  <a:cubicBezTo>
                    <a:pt x="365" y="1160"/>
                    <a:pt x="648" y="899"/>
                    <a:pt x="891" y="899"/>
                  </a:cubicBezTo>
                  <a:cubicBezTo>
                    <a:pt x="950" y="899"/>
                    <a:pt x="1006" y="914"/>
                    <a:pt x="1058" y="946"/>
                  </a:cubicBezTo>
                  <a:cubicBezTo>
                    <a:pt x="1069" y="953"/>
                    <a:pt x="1081" y="956"/>
                    <a:pt x="1093" y="956"/>
                  </a:cubicBezTo>
                  <a:cubicBezTo>
                    <a:pt x="1106" y="956"/>
                    <a:pt x="1119" y="952"/>
                    <a:pt x="1131" y="945"/>
                  </a:cubicBezTo>
                  <a:cubicBezTo>
                    <a:pt x="1153" y="928"/>
                    <a:pt x="1166" y="903"/>
                    <a:pt x="1163" y="876"/>
                  </a:cubicBezTo>
                  <a:cubicBezTo>
                    <a:pt x="1163" y="871"/>
                    <a:pt x="1116" y="504"/>
                    <a:pt x="1291" y="307"/>
                  </a:cubicBezTo>
                  <a:cubicBezTo>
                    <a:pt x="1365" y="221"/>
                    <a:pt x="1470" y="179"/>
                    <a:pt x="1605" y="179"/>
                  </a:cubicBezTo>
                  <a:cubicBezTo>
                    <a:pt x="1701" y="179"/>
                    <a:pt x="1813" y="201"/>
                    <a:pt x="1939" y="243"/>
                  </a:cubicBezTo>
                  <a:cubicBezTo>
                    <a:pt x="2063" y="284"/>
                    <a:pt x="2169" y="336"/>
                    <a:pt x="2259" y="399"/>
                  </a:cubicBezTo>
                  <a:cubicBezTo>
                    <a:pt x="2067" y="664"/>
                    <a:pt x="1999" y="1016"/>
                    <a:pt x="2211" y="1197"/>
                  </a:cubicBezTo>
                  <a:cubicBezTo>
                    <a:pt x="2274" y="1251"/>
                    <a:pt x="2343" y="1276"/>
                    <a:pt x="2409" y="1276"/>
                  </a:cubicBezTo>
                  <a:cubicBezTo>
                    <a:pt x="2522" y="1276"/>
                    <a:pt x="2626" y="1202"/>
                    <a:pt x="2673" y="1071"/>
                  </a:cubicBezTo>
                  <a:cubicBezTo>
                    <a:pt x="2739" y="885"/>
                    <a:pt x="2695" y="607"/>
                    <a:pt x="2457" y="380"/>
                  </a:cubicBezTo>
                  <a:cubicBezTo>
                    <a:pt x="2604" y="228"/>
                    <a:pt x="2782" y="147"/>
                    <a:pt x="2964" y="147"/>
                  </a:cubicBezTo>
                  <a:close/>
                  <a:moveTo>
                    <a:pt x="2962" y="1"/>
                  </a:moveTo>
                  <a:cubicBezTo>
                    <a:pt x="2743" y="1"/>
                    <a:pt x="2521" y="105"/>
                    <a:pt x="2349" y="287"/>
                  </a:cubicBezTo>
                  <a:cubicBezTo>
                    <a:pt x="2245" y="213"/>
                    <a:pt x="2124" y="154"/>
                    <a:pt x="1984" y="106"/>
                  </a:cubicBezTo>
                  <a:cubicBezTo>
                    <a:pt x="1844" y="59"/>
                    <a:pt x="1718" y="36"/>
                    <a:pt x="1606" y="36"/>
                  </a:cubicBezTo>
                  <a:cubicBezTo>
                    <a:pt x="1428" y="36"/>
                    <a:pt x="1286" y="94"/>
                    <a:pt x="1186" y="210"/>
                  </a:cubicBezTo>
                  <a:cubicBezTo>
                    <a:pt x="1038" y="378"/>
                    <a:pt x="1016" y="625"/>
                    <a:pt x="1017" y="771"/>
                  </a:cubicBezTo>
                  <a:cubicBezTo>
                    <a:pt x="977" y="758"/>
                    <a:pt x="935" y="754"/>
                    <a:pt x="891" y="754"/>
                  </a:cubicBezTo>
                  <a:cubicBezTo>
                    <a:pt x="587" y="754"/>
                    <a:pt x="251" y="1050"/>
                    <a:pt x="124" y="1430"/>
                  </a:cubicBezTo>
                  <a:cubicBezTo>
                    <a:pt x="0" y="1802"/>
                    <a:pt x="101" y="2144"/>
                    <a:pt x="403" y="2369"/>
                  </a:cubicBezTo>
                  <a:cubicBezTo>
                    <a:pt x="594" y="2511"/>
                    <a:pt x="793" y="2596"/>
                    <a:pt x="979" y="2621"/>
                  </a:cubicBezTo>
                  <a:cubicBezTo>
                    <a:pt x="1068" y="2937"/>
                    <a:pt x="1319" y="3120"/>
                    <a:pt x="1677" y="3127"/>
                  </a:cubicBezTo>
                  <a:lnTo>
                    <a:pt x="1740" y="3127"/>
                  </a:lnTo>
                  <a:cubicBezTo>
                    <a:pt x="2215" y="3127"/>
                    <a:pt x="2590" y="3031"/>
                    <a:pt x="2827" y="2847"/>
                  </a:cubicBezTo>
                  <a:cubicBezTo>
                    <a:pt x="2865" y="2891"/>
                    <a:pt x="2909" y="2933"/>
                    <a:pt x="2956" y="2972"/>
                  </a:cubicBezTo>
                  <a:cubicBezTo>
                    <a:pt x="3059" y="3052"/>
                    <a:pt x="3181" y="3093"/>
                    <a:pt x="3325" y="3093"/>
                  </a:cubicBezTo>
                  <a:cubicBezTo>
                    <a:pt x="3783" y="3093"/>
                    <a:pt x="4373" y="2654"/>
                    <a:pt x="4591" y="2154"/>
                  </a:cubicBezTo>
                  <a:cubicBezTo>
                    <a:pt x="4735" y="1825"/>
                    <a:pt x="4695" y="1519"/>
                    <a:pt x="4480" y="1290"/>
                  </a:cubicBezTo>
                  <a:cubicBezTo>
                    <a:pt x="4323" y="1122"/>
                    <a:pt x="4145" y="1033"/>
                    <a:pt x="3950" y="1029"/>
                  </a:cubicBezTo>
                  <a:cubicBezTo>
                    <a:pt x="3934" y="680"/>
                    <a:pt x="3732" y="351"/>
                    <a:pt x="3398" y="138"/>
                  </a:cubicBezTo>
                  <a:cubicBezTo>
                    <a:pt x="3258" y="47"/>
                    <a:pt x="3111" y="1"/>
                    <a:pt x="2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0776;p73"/>
            <p:cNvSpPr/>
            <p:nvPr/>
          </p:nvSpPr>
          <p:spPr>
            <a:xfrm>
              <a:off x="4228919" y="1602563"/>
              <a:ext cx="79098" cy="99611"/>
            </a:xfrm>
            <a:custGeom>
              <a:avLst/>
              <a:gdLst/>
              <a:ahLst/>
              <a:cxnLst/>
              <a:rect l="l" t="t" r="r" b="b"/>
              <a:pathLst>
                <a:path w="3347" h="4215" extrusionOk="0">
                  <a:moveTo>
                    <a:pt x="543" y="146"/>
                  </a:moveTo>
                  <a:cubicBezTo>
                    <a:pt x="733" y="206"/>
                    <a:pt x="1722" y="651"/>
                    <a:pt x="2444" y="981"/>
                  </a:cubicBezTo>
                  <a:lnTo>
                    <a:pt x="1778" y="1275"/>
                  </a:lnTo>
                  <a:cubicBezTo>
                    <a:pt x="1760" y="1284"/>
                    <a:pt x="1746" y="1301"/>
                    <a:pt x="1740" y="1320"/>
                  </a:cubicBezTo>
                  <a:cubicBezTo>
                    <a:pt x="1735" y="1341"/>
                    <a:pt x="1739" y="1362"/>
                    <a:pt x="1750" y="1381"/>
                  </a:cubicBezTo>
                  <a:lnTo>
                    <a:pt x="3171" y="3384"/>
                  </a:lnTo>
                  <a:lnTo>
                    <a:pt x="1789" y="4049"/>
                  </a:lnTo>
                  <a:lnTo>
                    <a:pt x="1027" y="1698"/>
                  </a:lnTo>
                  <a:cubicBezTo>
                    <a:pt x="1022" y="1677"/>
                    <a:pt x="1005" y="1661"/>
                    <a:pt x="987" y="1654"/>
                  </a:cubicBezTo>
                  <a:cubicBezTo>
                    <a:pt x="980" y="1650"/>
                    <a:pt x="970" y="1649"/>
                    <a:pt x="961" y="1649"/>
                  </a:cubicBezTo>
                  <a:cubicBezTo>
                    <a:pt x="949" y="1649"/>
                    <a:pt x="938" y="1653"/>
                    <a:pt x="926" y="1658"/>
                  </a:cubicBezTo>
                  <a:cubicBezTo>
                    <a:pt x="636" y="1825"/>
                    <a:pt x="289" y="2005"/>
                    <a:pt x="151" y="2054"/>
                  </a:cubicBezTo>
                  <a:cubicBezTo>
                    <a:pt x="183" y="1710"/>
                    <a:pt x="410" y="319"/>
                    <a:pt x="543" y="146"/>
                  </a:cubicBezTo>
                  <a:close/>
                  <a:moveTo>
                    <a:pt x="533" y="0"/>
                  </a:moveTo>
                  <a:cubicBezTo>
                    <a:pt x="509" y="0"/>
                    <a:pt x="479" y="10"/>
                    <a:pt x="449" y="42"/>
                  </a:cubicBezTo>
                  <a:cubicBezTo>
                    <a:pt x="247" y="265"/>
                    <a:pt x="0" y="2037"/>
                    <a:pt x="9" y="2128"/>
                  </a:cubicBezTo>
                  <a:cubicBezTo>
                    <a:pt x="13" y="2166"/>
                    <a:pt x="43" y="2204"/>
                    <a:pt x="100" y="2204"/>
                  </a:cubicBezTo>
                  <a:cubicBezTo>
                    <a:pt x="226" y="2204"/>
                    <a:pt x="695" y="1950"/>
                    <a:pt x="921" y="1823"/>
                  </a:cubicBezTo>
                  <a:lnTo>
                    <a:pt x="1681" y="4167"/>
                  </a:lnTo>
                  <a:cubicBezTo>
                    <a:pt x="1685" y="4187"/>
                    <a:pt x="1702" y="4201"/>
                    <a:pt x="1719" y="4209"/>
                  </a:cubicBezTo>
                  <a:cubicBezTo>
                    <a:pt x="1727" y="4213"/>
                    <a:pt x="1739" y="4215"/>
                    <a:pt x="1747" y="4215"/>
                  </a:cubicBezTo>
                  <a:cubicBezTo>
                    <a:pt x="1758" y="4215"/>
                    <a:pt x="1768" y="4213"/>
                    <a:pt x="1777" y="4209"/>
                  </a:cubicBezTo>
                  <a:lnTo>
                    <a:pt x="3304" y="3474"/>
                  </a:lnTo>
                  <a:cubicBezTo>
                    <a:pt x="3323" y="3465"/>
                    <a:pt x="3337" y="3447"/>
                    <a:pt x="3341" y="3429"/>
                  </a:cubicBezTo>
                  <a:cubicBezTo>
                    <a:pt x="3347" y="3409"/>
                    <a:pt x="3344" y="3388"/>
                    <a:pt x="3331" y="3370"/>
                  </a:cubicBezTo>
                  <a:lnTo>
                    <a:pt x="1913" y="1368"/>
                  </a:lnTo>
                  <a:lnTo>
                    <a:pt x="2644" y="1045"/>
                  </a:lnTo>
                  <a:cubicBezTo>
                    <a:pt x="2670" y="1034"/>
                    <a:pt x="2686" y="1010"/>
                    <a:pt x="2686" y="982"/>
                  </a:cubicBezTo>
                  <a:cubicBezTo>
                    <a:pt x="2686" y="956"/>
                    <a:pt x="2670" y="932"/>
                    <a:pt x="2645" y="919"/>
                  </a:cubicBezTo>
                  <a:cubicBezTo>
                    <a:pt x="2450" y="829"/>
                    <a:pt x="737" y="44"/>
                    <a:pt x="555" y="3"/>
                  </a:cubicBezTo>
                  <a:cubicBezTo>
                    <a:pt x="548" y="1"/>
                    <a:pt x="541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0777;p73"/>
            <p:cNvSpPr/>
            <p:nvPr/>
          </p:nvSpPr>
          <p:spPr>
            <a:xfrm>
              <a:off x="4411714" y="2275112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7" y="0"/>
                  </a:moveTo>
                  <a:cubicBezTo>
                    <a:pt x="38" y="0"/>
                    <a:pt x="7" y="33"/>
                    <a:pt x="7" y="71"/>
                  </a:cubicBezTo>
                  <a:lnTo>
                    <a:pt x="0" y="1243"/>
                  </a:lnTo>
                  <a:cubicBezTo>
                    <a:pt x="0" y="1283"/>
                    <a:pt x="31" y="1314"/>
                    <a:pt x="70" y="1314"/>
                  </a:cubicBezTo>
                  <a:cubicBezTo>
                    <a:pt x="107" y="1314"/>
                    <a:pt x="138" y="1283"/>
                    <a:pt x="140" y="1243"/>
                  </a:cubicBezTo>
                  <a:lnTo>
                    <a:pt x="147" y="71"/>
                  </a:lnTo>
                  <a:cubicBezTo>
                    <a:pt x="147" y="33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0778;p73"/>
            <p:cNvSpPr/>
            <p:nvPr/>
          </p:nvSpPr>
          <p:spPr>
            <a:xfrm>
              <a:off x="4400276" y="2280902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0" y="0"/>
                  </a:moveTo>
                  <a:cubicBezTo>
                    <a:pt x="1036" y="0"/>
                    <a:pt x="1022" y="4"/>
                    <a:pt x="1010" y="12"/>
                  </a:cubicBezTo>
                  <a:lnTo>
                    <a:pt x="39" y="687"/>
                  </a:lnTo>
                  <a:cubicBezTo>
                    <a:pt x="8" y="708"/>
                    <a:pt x="0" y="752"/>
                    <a:pt x="22" y="784"/>
                  </a:cubicBezTo>
                  <a:cubicBezTo>
                    <a:pt x="36" y="802"/>
                    <a:pt x="58" y="813"/>
                    <a:pt x="80" y="813"/>
                  </a:cubicBezTo>
                  <a:cubicBezTo>
                    <a:pt x="94" y="813"/>
                    <a:pt x="108" y="808"/>
                    <a:pt x="119" y="801"/>
                  </a:cubicBezTo>
                  <a:lnTo>
                    <a:pt x="1089" y="126"/>
                  </a:lnTo>
                  <a:cubicBezTo>
                    <a:pt x="1120" y="105"/>
                    <a:pt x="1129" y="61"/>
                    <a:pt x="1106" y="29"/>
                  </a:cubicBezTo>
                  <a:cubicBezTo>
                    <a:pt x="1093" y="10"/>
                    <a:pt x="1071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0779;p73"/>
            <p:cNvSpPr/>
            <p:nvPr/>
          </p:nvSpPr>
          <p:spPr>
            <a:xfrm>
              <a:off x="4403112" y="2279696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0"/>
                  </a:moveTo>
                  <a:cubicBezTo>
                    <a:pt x="60" y="0"/>
                    <a:pt x="43" y="6"/>
                    <a:pt x="30" y="18"/>
                  </a:cubicBezTo>
                  <a:cubicBezTo>
                    <a:pt x="2" y="45"/>
                    <a:pt x="1" y="88"/>
                    <a:pt x="27" y="116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0" y="913"/>
                  </a:cubicBezTo>
                  <a:cubicBezTo>
                    <a:pt x="828" y="913"/>
                    <a:pt x="845" y="906"/>
                    <a:pt x="858" y="895"/>
                  </a:cubicBezTo>
                  <a:cubicBezTo>
                    <a:pt x="886" y="870"/>
                    <a:pt x="887" y="825"/>
                    <a:pt x="862" y="797"/>
                  </a:cubicBezTo>
                  <a:lnTo>
                    <a:pt x="128" y="22"/>
                  </a:lnTo>
                  <a:cubicBezTo>
                    <a:pt x="114" y="8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0780;p73"/>
            <p:cNvSpPr/>
            <p:nvPr/>
          </p:nvSpPr>
          <p:spPr>
            <a:xfrm>
              <a:off x="4397345" y="2288464"/>
              <a:ext cx="29990" cy="3545"/>
            </a:xfrm>
            <a:custGeom>
              <a:avLst/>
              <a:gdLst/>
              <a:ahLst/>
              <a:cxnLst/>
              <a:rect l="l" t="t" r="r" b="b"/>
              <a:pathLst>
                <a:path w="1269" h="150" extrusionOk="0">
                  <a:moveTo>
                    <a:pt x="1199" y="1"/>
                  </a:moveTo>
                  <a:lnTo>
                    <a:pt x="69" y="11"/>
                  </a:lnTo>
                  <a:cubicBezTo>
                    <a:pt x="30" y="11"/>
                    <a:pt x="1" y="43"/>
                    <a:pt x="1" y="81"/>
                  </a:cubicBezTo>
                  <a:cubicBezTo>
                    <a:pt x="1" y="117"/>
                    <a:pt x="33" y="150"/>
                    <a:pt x="71" y="150"/>
                  </a:cubicBezTo>
                  <a:lnTo>
                    <a:pt x="1200" y="138"/>
                  </a:lnTo>
                  <a:cubicBezTo>
                    <a:pt x="1239" y="138"/>
                    <a:pt x="1269" y="107"/>
                    <a:pt x="1269" y="68"/>
                  </a:cubicBezTo>
                  <a:cubicBezTo>
                    <a:pt x="1269" y="32"/>
                    <a:pt x="1237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0781;p73"/>
            <p:cNvSpPr/>
            <p:nvPr/>
          </p:nvSpPr>
          <p:spPr>
            <a:xfrm>
              <a:off x="4916096" y="2156407"/>
              <a:ext cx="3498" cy="31053"/>
            </a:xfrm>
            <a:custGeom>
              <a:avLst/>
              <a:gdLst/>
              <a:ahLst/>
              <a:cxnLst/>
              <a:rect l="l" t="t" r="r" b="b"/>
              <a:pathLst>
                <a:path w="148" h="1314" extrusionOk="0">
                  <a:moveTo>
                    <a:pt x="78" y="1"/>
                  </a:moveTo>
                  <a:cubicBezTo>
                    <a:pt x="40" y="1"/>
                    <a:pt x="8" y="33"/>
                    <a:pt x="8" y="71"/>
                  </a:cubicBezTo>
                  <a:lnTo>
                    <a:pt x="1" y="1244"/>
                  </a:lnTo>
                  <a:cubicBezTo>
                    <a:pt x="1" y="1283"/>
                    <a:pt x="33" y="1314"/>
                    <a:pt x="71" y="1314"/>
                  </a:cubicBezTo>
                  <a:cubicBezTo>
                    <a:pt x="110" y="1314"/>
                    <a:pt x="139" y="1283"/>
                    <a:pt x="141" y="1244"/>
                  </a:cubicBezTo>
                  <a:lnTo>
                    <a:pt x="148" y="71"/>
                  </a:lnTo>
                  <a:cubicBezTo>
                    <a:pt x="148" y="33"/>
                    <a:pt x="11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0782;p73"/>
            <p:cNvSpPr/>
            <p:nvPr/>
          </p:nvSpPr>
          <p:spPr>
            <a:xfrm>
              <a:off x="4904658" y="2162197"/>
              <a:ext cx="26705" cy="19237"/>
            </a:xfrm>
            <a:custGeom>
              <a:avLst/>
              <a:gdLst/>
              <a:ahLst/>
              <a:cxnLst/>
              <a:rect l="l" t="t" r="r" b="b"/>
              <a:pathLst>
                <a:path w="1130" h="814" extrusionOk="0">
                  <a:moveTo>
                    <a:pt x="1052" y="0"/>
                  </a:moveTo>
                  <a:cubicBezTo>
                    <a:pt x="1038" y="0"/>
                    <a:pt x="1023" y="4"/>
                    <a:pt x="1011" y="13"/>
                  </a:cubicBezTo>
                  <a:lnTo>
                    <a:pt x="41" y="687"/>
                  </a:lnTo>
                  <a:cubicBezTo>
                    <a:pt x="10" y="708"/>
                    <a:pt x="1" y="752"/>
                    <a:pt x="24" y="784"/>
                  </a:cubicBezTo>
                  <a:cubicBezTo>
                    <a:pt x="37" y="802"/>
                    <a:pt x="59" y="814"/>
                    <a:pt x="82" y="814"/>
                  </a:cubicBezTo>
                  <a:cubicBezTo>
                    <a:pt x="96" y="814"/>
                    <a:pt x="110" y="808"/>
                    <a:pt x="120" y="801"/>
                  </a:cubicBezTo>
                  <a:lnTo>
                    <a:pt x="1089" y="126"/>
                  </a:lnTo>
                  <a:cubicBezTo>
                    <a:pt x="1121" y="105"/>
                    <a:pt x="1130" y="62"/>
                    <a:pt x="1107" y="29"/>
                  </a:cubicBezTo>
                  <a:cubicBezTo>
                    <a:pt x="1095" y="10"/>
                    <a:pt x="107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0783;p73"/>
            <p:cNvSpPr/>
            <p:nvPr/>
          </p:nvSpPr>
          <p:spPr>
            <a:xfrm>
              <a:off x="4907541" y="2160992"/>
              <a:ext cx="20986" cy="21600"/>
            </a:xfrm>
            <a:custGeom>
              <a:avLst/>
              <a:gdLst/>
              <a:ahLst/>
              <a:cxnLst/>
              <a:rect l="l" t="t" r="r" b="b"/>
              <a:pathLst>
                <a:path w="888" h="914" extrusionOk="0">
                  <a:moveTo>
                    <a:pt x="77" y="1"/>
                  </a:moveTo>
                  <a:cubicBezTo>
                    <a:pt x="60" y="1"/>
                    <a:pt x="43" y="7"/>
                    <a:pt x="30" y="19"/>
                  </a:cubicBezTo>
                  <a:cubicBezTo>
                    <a:pt x="2" y="45"/>
                    <a:pt x="1" y="89"/>
                    <a:pt x="26" y="117"/>
                  </a:cubicBezTo>
                  <a:lnTo>
                    <a:pt x="760" y="893"/>
                  </a:lnTo>
                  <a:cubicBezTo>
                    <a:pt x="774" y="907"/>
                    <a:pt x="790" y="914"/>
                    <a:pt x="810" y="914"/>
                  </a:cubicBezTo>
                  <a:cubicBezTo>
                    <a:pt x="827" y="914"/>
                    <a:pt x="845" y="907"/>
                    <a:pt x="858" y="895"/>
                  </a:cubicBezTo>
                  <a:cubicBezTo>
                    <a:pt x="886" y="870"/>
                    <a:pt x="887" y="825"/>
                    <a:pt x="861" y="797"/>
                  </a:cubicBezTo>
                  <a:lnTo>
                    <a:pt x="128" y="23"/>
                  </a:lnTo>
                  <a:cubicBezTo>
                    <a:pt x="114" y="8"/>
                    <a:pt x="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0784;p73"/>
            <p:cNvSpPr/>
            <p:nvPr/>
          </p:nvSpPr>
          <p:spPr>
            <a:xfrm>
              <a:off x="4901775" y="2169783"/>
              <a:ext cx="29990" cy="3521"/>
            </a:xfrm>
            <a:custGeom>
              <a:avLst/>
              <a:gdLst/>
              <a:ahLst/>
              <a:cxnLst/>
              <a:rect l="l" t="t" r="r" b="b"/>
              <a:pathLst>
                <a:path w="1269" h="149" extrusionOk="0">
                  <a:moveTo>
                    <a:pt x="1199" y="0"/>
                  </a:moveTo>
                  <a:lnTo>
                    <a:pt x="69" y="10"/>
                  </a:lnTo>
                  <a:cubicBezTo>
                    <a:pt x="30" y="10"/>
                    <a:pt x="0" y="42"/>
                    <a:pt x="0" y="80"/>
                  </a:cubicBezTo>
                  <a:cubicBezTo>
                    <a:pt x="0" y="117"/>
                    <a:pt x="31" y="149"/>
                    <a:pt x="71" y="149"/>
                  </a:cubicBezTo>
                  <a:lnTo>
                    <a:pt x="1200" y="138"/>
                  </a:lnTo>
                  <a:cubicBezTo>
                    <a:pt x="1238" y="138"/>
                    <a:pt x="1269" y="107"/>
                    <a:pt x="1269" y="68"/>
                  </a:cubicBezTo>
                  <a:cubicBezTo>
                    <a:pt x="1269" y="31"/>
                    <a:pt x="1236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0785;p73"/>
            <p:cNvSpPr/>
            <p:nvPr/>
          </p:nvSpPr>
          <p:spPr>
            <a:xfrm>
              <a:off x="4594911" y="1649071"/>
              <a:ext cx="3521" cy="31053"/>
            </a:xfrm>
            <a:custGeom>
              <a:avLst/>
              <a:gdLst/>
              <a:ahLst/>
              <a:cxnLst/>
              <a:rect l="l" t="t" r="r" b="b"/>
              <a:pathLst>
                <a:path w="149" h="1314" extrusionOk="0">
                  <a:moveTo>
                    <a:pt x="78" y="0"/>
                  </a:moveTo>
                  <a:cubicBezTo>
                    <a:pt x="39" y="0"/>
                    <a:pt x="8" y="31"/>
                    <a:pt x="8" y="71"/>
                  </a:cubicBezTo>
                  <a:lnTo>
                    <a:pt x="1" y="1243"/>
                  </a:lnTo>
                  <a:cubicBezTo>
                    <a:pt x="1" y="1281"/>
                    <a:pt x="32" y="1314"/>
                    <a:pt x="71" y="1314"/>
                  </a:cubicBezTo>
                  <a:cubicBezTo>
                    <a:pt x="109" y="1314"/>
                    <a:pt x="141" y="1281"/>
                    <a:pt x="141" y="1243"/>
                  </a:cubicBezTo>
                  <a:lnTo>
                    <a:pt x="148" y="71"/>
                  </a:lnTo>
                  <a:cubicBezTo>
                    <a:pt x="148" y="31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0786;p73"/>
            <p:cNvSpPr/>
            <p:nvPr/>
          </p:nvSpPr>
          <p:spPr>
            <a:xfrm>
              <a:off x="4583473" y="1654813"/>
              <a:ext cx="26728" cy="19237"/>
            </a:xfrm>
            <a:custGeom>
              <a:avLst/>
              <a:gdLst/>
              <a:ahLst/>
              <a:cxnLst/>
              <a:rect l="l" t="t" r="r" b="b"/>
              <a:pathLst>
                <a:path w="1131" h="814" extrusionOk="0">
                  <a:moveTo>
                    <a:pt x="1050" y="1"/>
                  </a:moveTo>
                  <a:cubicBezTo>
                    <a:pt x="1037" y="1"/>
                    <a:pt x="1023" y="5"/>
                    <a:pt x="1011" y="13"/>
                  </a:cubicBezTo>
                  <a:lnTo>
                    <a:pt x="42" y="688"/>
                  </a:lnTo>
                  <a:cubicBezTo>
                    <a:pt x="9" y="709"/>
                    <a:pt x="1" y="754"/>
                    <a:pt x="23" y="784"/>
                  </a:cubicBezTo>
                  <a:cubicBezTo>
                    <a:pt x="37" y="804"/>
                    <a:pt x="58" y="814"/>
                    <a:pt x="81" y="814"/>
                  </a:cubicBezTo>
                  <a:cubicBezTo>
                    <a:pt x="95" y="814"/>
                    <a:pt x="109" y="811"/>
                    <a:pt x="120" y="803"/>
                  </a:cubicBezTo>
                  <a:lnTo>
                    <a:pt x="1090" y="126"/>
                  </a:lnTo>
                  <a:cubicBezTo>
                    <a:pt x="1122" y="105"/>
                    <a:pt x="1130" y="62"/>
                    <a:pt x="1108" y="31"/>
                  </a:cubicBezTo>
                  <a:cubicBezTo>
                    <a:pt x="1095" y="11"/>
                    <a:pt x="1073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0787;p73"/>
            <p:cNvSpPr/>
            <p:nvPr/>
          </p:nvSpPr>
          <p:spPr>
            <a:xfrm>
              <a:off x="4586332" y="1653632"/>
              <a:ext cx="21009" cy="21576"/>
            </a:xfrm>
            <a:custGeom>
              <a:avLst/>
              <a:gdLst/>
              <a:ahLst/>
              <a:cxnLst/>
              <a:rect l="l" t="t" r="r" b="b"/>
              <a:pathLst>
                <a:path w="889" h="913" extrusionOk="0">
                  <a:moveTo>
                    <a:pt x="78" y="0"/>
                  </a:moveTo>
                  <a:cubicBezTo>
                    <a:pt x="61" y="0"/>
                    <a:pt x="43" y="6"/>
                    <a:pt x="30" y="19"/>
                  </a:cubicBezTo>
                  <a:cubicBezTo>
                    <a:pt x="2" y="45"/>
                    <a:pt x="1" y="89"/>
                    <a:pt x="27" y="118"/>
                  </a:cubicBezTo>
                  <a:lnTo>
                    <a:pt x="760" y="892"/>
                  </a:lnTo>
                  <a:cubicBezTo>
                    <a:pt x="774" y="906"/>
                    <a:pt x="792" y="913"/>
                    <a:pt x="811" y="913"/>
                  </a:cubicBezTo>
                  <a:cubicBezTo>
                    <a:pt x="828" y="913"/>
                    <a:pt x="847" y="909"/>
                    <a:pt x="858" y="896"/>
                  </a:cubicBezTo>
                  <a:cubicBezTo>
                    <a:pt x="886" y="870"/>
                    <a:pt x="889" y="826"/>
                    <a:pt x="862" y="798"/>
                  </a:cubicBezTo>
                  <a:lnTo>
                    <a:pt x="128" y="22"/>
                  </a:lnTo>
                  <a:cubicBezTo>
                    <a:pt x="115" y="8"/>
                    <a:pt x="9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0788;p73"/>
            <p:cNvSpPr/>
            <p:nvPr/>
          </p:nvSpPr>
          <p:spPr>
            <a:xfrm>
              <a:off x="4580637" y="1662399"/>
              <a:ext cx="29966" cy="3545"/>
            </a:xfrm>
            <a:custGeom>
              <a:avLst/>
              <a:gdLst/>
              <a:ahLst/>
              <a:cxnLst/>
              <a:rect l="l" t="t" r="r" b="b"/>
              <a:pathLst>
                <a:path w="1268" h="150" extrusionOk="0">
                  <a:moveTo>
                    <a:pt x="1197" y="0"/>
                  </a:moveTo>
                  <a:lnTo>
                    <a:pt x="68" y="12"/>
                  </a:lnTo>
                  <a:cubicBezTo>
                    <a:pt x="30" y="12"/>
                    <a:pt x="0" y="43"/>
                    <a:pt x="0" y="82"/>
                  </a:cubicBezTo>
                  <a:cubicBezTo>
                    <a:pt x="0" y="118"/>
                    <a:pt x="31" y="149"/>
                    <a:pt x="70" y="149"/>
                  </a:cubicBezTo>
                  <a:lnTo>
                    <a:pt x="1200" y="139"/>
                  </a:lnTo>
                  <a:cubicBezTo>
                    <a:pt x="1238" y="139"/>
                    <a:pt x="1267" y="107"/>
                    <a:pt x="1267" y="69"/>
                  </a:cubicBezTo>
                  <a:cubicBezTo>
                    <a:pt x="1267" y="33"/>
                    <a:pt x="1236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0789;p73"/>
            <p:cNvSpPr/>
            <p:nvPr/>
          </p:nvSpPr>
          <p:spPr>
            <a:xfrm>
              <a:off x="4300902" y="1745774"/>
              <a:ext cx="600147" cy="514385"/>
            </a:xfrm>
            <a:custGeom>
              <a:avLst/>
              <a:gdLst/>
              <a:ahLst/>
              <a:cxnLst/>
              <a:rect l="l" t="t" r="r" b="b"/>
              <a:pathLst>
                <a:path w="25395" h="21766" extrusionOk="0">
                  <a:moveTo>
                    <a:pt x="70" y="1"/>
                  </a:moveTo>
                  <a:cubicBezTo>
                    <a:pt x="33" y="2"/>
                    <a:pt x="0" y="35"/>
                    <a:pt x="3" y="72"/>
                  </a:cubicBezTo>
                  <a:lnTo>
                    <a:pt x="560" y="21697"/>
                  </a:lnTo>
                  <a:cubicBezTo>
                    <a:pt x="561" y="21734"/>
                    <a:pt x="592" y="21765"/>
                    <a:pt x="630" y="21765"/>
                  </a:cubicBezTo>
                  <a:lnTo>
                    <a:pt x="25323" y="21765"/>
                  </a:lnTo>
                  <a:cubicBezTo>
                    <a:pt x="25362" y="21765"/>
                    <a:pt x="25393" y="21733"/>
                    <a:pt x="25394" y="21697"/>
                  </a:cubicBezTo>
                  <a:cubicBezTo>
                    <a:pt x="25394" y="21657"/>
                    <a:pt x="25363" y="21626"/>
                    <a:pt x="25324" y="21626"/>
                  </a:cubicBezTo>
                  <a:lnTo>
                    <a:pt x="699" y="21626"/>
                  </a:lnTo>
                  <a:lnTo>
                    <a:pt x="143" y="70"/>
                  </a:lnTo>
                  <a:cubicBezTo>
                    <a:pt x="141" y="30"/>
                    <a:pt x="111" y="2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0790;p73"/>
            <p:cNvSpPr/>
            <p:nvPr/>
          </p:nvSpPr>
          <p:spPr>
            <a:xfrm>
              <a:off x="4345449" y="1976141"/>
              <a:ext cx="140779" cy="252679"/>
            </a:xfrm>
            <a:custGeom>
              <a:avLst/>
              <a:gdLst/>
              <a:ahLst/>
              <a:cxnLst/>
              <a:rect l="l" t="t" r="r" b="b"/>
              <a:pathLst>
                <a:path w="5957" h="10692" extrusionOk="0">
                  <a:moveTo>
                    <a:pt x="5635" y="1"/>
                  </a:moveTo>
                  <a:lnTo>
                    <a:pt x="1" y="353"/>
                  </a:lnTo>
                  <a:lnTo>
                    <a:pt x="162" y="10691"/>
                  </a:lnTo>
                  <a:lnTo>
                    <a:pt x="5957" y="106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0791;p73"/>
            <p:cNvSpPr/>
            <p:nvPr/>
          </p:nvSpPr>
          <p:spPr>
            <a:xfrm>
              <a:off x="4448509" y="209019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6" y="5"/>
                    <a:pt x="0" y="39"/>
                    <a:pt x="3" y="78"/>
                  </a:cubicBezTo>
                  <a:cubicBezTo>
                    <a:pt x="19" y="216"/>
                    <a:pt x="51" y="604"/>
                    <a:pt x="16" y="721"/>
                  </a:cubicBezTo>
                  <a:cubicBezTo>
                    <a:pt x="5" y="759"/>
                    <a:pt x="26" y="797"/>
                    <a:pt x="63" y="808"/>
                  </a:cubicBezTo>
                  <a:cubicBezTo>
                    <a:pt x="70" y="809"/>
                    <a:pt x="75" y="811"/>
                    <a:pt x="82" y="811"/>
                  </a:cubicBezTo>
                  <a:cubicBezTo>
                    <a:pt x="113" y="811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0792;p73"/>
            <p:cNvSpPr/>
            <p:nvPr/>
          </p:nvSpPr>
          <p:spPr>
            <a:xfrm>
              <a:off x="4461176" y="211377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4" y="810"/>
                    <a:pt x="142" y="792"/>
                    <a:pt x="149" y="760"/>
                  </a:cubicBezTo>
                  <a:cubicBezTo>
                    <a:pt x="197" y="595"/>
                    <a:pt x="148" y="116"/>
                    <a:pt x="142" y="62"/>
                  </a:cubicBezTo>
                  <a:cubicBezTo>
                    <a:pt x="138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0793;p73"/>
            <p:cNvSpPr/>
            <p:nvPr/>
          </p:nvSpPr>
          <p:spPr>
            <a:xfrm>
              <a:off x="4445295" y="211259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6" y="1"/>
                  </a:moveTo>
                  <a:cubicBezTo>
                    <a:pt x="72" y="1"/>
                    <a:pt x="69" y="1"/>
                    <a:pt x="66" y="1"/>
                  </a:cubicBezTo>
                  <a:cubicBezTo>
                    <a:pt x="28" y="7"/>
                    <a:pt x="0" y="39"/>
                    <a:pt x="4" y="79"/>
                  </a:cubicBezTo>
                  <a:cubicBezTo>
                    <a:pt x="20" y="217"/>
                    <a:pt x="52" y="605"/>
                    <a:pt x="17" y="723"/>
                  </a:cubicBezTo>
                  <a:cubicBezTo>
                    <a:pt x="6" y="759"/>
                    <a:pt x="27" y="797"/>
                    <a:pt x="63" y="808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1" y="793"/>
                    <a:pt x="149" y="760"/>
                  </a:cubicBezTo>
                  <a:cubicBezTo>
                    <a:pt x="197" y="596"/>
                    <a:pt x="148" y="116"/>
                    <a:pt x="143" y="63"/>
                  </a:cubicBezTo>
                  <a:cubicBezTo>
                    <a:pt x="138" y="27"/>
                    <a:pt x="10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0794;p73"/>
            <p:cNvSpPr/>
            <p:nvPr/>
          </p:nvSpPr>
          <p:spPr>
            <a:xfrm>
              <a:off x="4454417" y="2138328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3" y="63"/>
                  </a:cubicBezTo>
                  <a:cubicBezTo>
                    <a:pt x="138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0795;p73"/>
            <p:cNvSpPr/>
            <p:nvPr/>
          </p:nvSpPr>
          <p:spPr>
            <a:xfrm>
              <a:off x="4463256" y="2160850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6"/>
                    <a:pt x="1" y="39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6"/>
                    <a:pt x="64" y="807"/>
                  </a:cubicBezTo>
                  <a:cubicBezTo>
                    <a:pt x="71" y="809"/>
                    <a:pt x="75" y="810"/>
                    <a:pt x="82" y="810"/>
                  </a:cubicBezTo>
                  <a:cubicBezTo>
                    <a:pt x="113" y="810"/>
                    <a:pt x="141" y="791"/>
                    <a:pt x="149" y="760"/>
                  </a:cubicBezTo>
                  <a:cubicBezTo>
                    <a:pt x="197" y="596"/>
                    <a:pt x="148" y="116"/>
                    <a:pt x="142" y="62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0796;p73"/>
            <p:cNvSpPr/>
            <p:nvPr/>
          </p:nvSpPr>
          <p:spPr>
            <a:xfrm>
              <a:off x="4442814" y="2158558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09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7"/>
                    <a:pt x="143" y="63"/>
                  </a:cubicBezTo>
                  <a:cubicBezTo>
                    <a:pt x="138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0797;p73"/>
            <p:cNvSpPr/>
            <p:nvPr/>
          </p:nvSpPr>
          <p:spPr>
            <a:xfrm>
              <a:off x="4451723" y="2186184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7" y="5"/>
                    <a:pt x="0" y="39"/>
                    <a:pt x="5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6" y="758"/>
                    <a:pt x="27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3" y="810"/>
                    <a:pt x="141" y="789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0798;p73"/>
            <p:cNvSpPr/>
            <p:nvPr/>
          </p:nvSpPr>
          <p:spPr>
            <a:xfrm>
              <a:off x="4360243" y="1997410"/>
              <a:ext cx="95759" cy="7775"/>
            </a:xfrm>
            <a:custGeom>
              <a:avLst/>
              <a:gdLst/>
              <a:ahLst/>
              <a:cxnLst/>
              <a:rect l="l" t="t" r="r" b="b"/>
              <a:pathLst>
                <a:path w="4052" h="329" extrusionOk="0">
                  <a:moveTo>
                    <a:pt x="3984" y="1"/>
                  </a:moveTo>
                  <a:cubicBezTo>
                    <a:pt x="3981" y="1"/>
                    <a:pt x="3978" y="1"/>
                    <a:pt x="3975" y="2"/>
                  </a:cubicBezTo>
                  <a:lnTo>
                    <a:pt x="69" y="188"/>
                  </a:lnTo>
                  <a:cubicBezTo>
                    <a:pt x="31" y="190"/>
                    <a:pt x="1" y="223"/>
                    <a:pt x="3" y="261"/>
                  </a:cubicBezTo>
                  <a:cubicBezTo>
                    <a:pt x="5" y="298"/>
                    <a:pt x="36" y="328"/>
                    <a:pt x="74" y="328"/>
                  </a:cubicBezTo>
                  <a:lnTo>
                    <a:pt x="76" y="328"/>
                  </a:lnTo>
                  <a:lnTo>
                    <a:pt x="3982" y="142"/>
                  </a:lnTo>
                  <a:cubicBezTo>
                    <a:pt x="4020" y="140"/>
                    <a:pt x="4051" y="107"/>
                    <a:pt x="4048" y="69"/>
                  </a:cubicBezTo>
                  <a:cubicBezTo>
                    <a:pt x="4047" y="32"/>
                    <a:pt x="4018" y="1"/>
                    <a:pt x="3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0799;p73"/>
            <p:cNvSpPr/>
            <p:nvPr/>
          </p:nvSpPr>
          <p:spPr>
            <a:xfrm>
              <a:off x="4520446" y="1845620"/>
              <a:ext cx="140779" cy="377624"/>
            </a:xfrm>
            <a:custGeom>
              <a:avLst/>
              <a:gdLst/>
              <a:ahLst/>
              <a:cxnLst/>
              <a:rect l="l" t="t" r="r" b="b"/>
              <a:pathLst>
                <a:path w="5957" h="15979" extrusionOk="0">
                  <a:moveTo>
                    <a:pt x="5635" y="0"/>
                  </a:moveTo>
                  <a:lnTo>
                    <a:pt x="1" y="526"/>
                  </a:lnTo>
                  <a:lnTo>
                    <a:pt x="162" y="15979"/>
                  </a:lnTo>
                  <a:lnTo>
                    <a:pt x="5956" y="15979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800;p73"/>
            <p:cNvSpPr/>
            <p:nvPr/>
          </p:nvSpPr>
          <p:spPr>
            <a:xfrm>
              <a:off x="4619346" y="2065092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2" y="1"/>
                  </a:moveTo>
                  <a:cubicBezTo>
                    <a:pt x="70" y="1"/>
                    <a:pt x="69" y="1"/>
                    <a:pt x="67" y="1"/>
                  </a:cubicBezTo>
                  <a:cubicBezTo>
                    <a:pt x="28" y="7"/>
                    <a:pt x="1" y="40"/>
                    <a:pt x="5" y="78"/>
                  </a:cubicBezTo>
                  <a:cubicBezTo>
                    <a:pt x="21" y="218"/>
                    <a:pt x="53" y="604"/>
                    <a:pt x="18" y="722"/>
                  </a:cubicBezTo>
                  <a:cubicBezTo>
                    <a:pt x="7" y="759"/>
                    <a:pt x="28" y="798"/>
                    <a:pt x="64" y="808"/>
                  </a:cubicBezTo>
                  <a:cubicBezTo>
                    <a:pt x="71" y="810"/>
                    <a:pt x="77" y="812"/>
                    <a:pt x="84" y="812"/>
                  </a:cubicBezTo>
                  <a:cubicBezTo>
                    <a:pt x="113" y="812"/>
                    <a:pt x="141" y="792"/>
                    <a:pt x="150" y="761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9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0801;p73"/>
            <p:cNvSpPr/>
            <p:nvPr/>
          </p:nvSpPr>
          <p:spPr>
            <a:xfrm>
              <a:off x="4632061" y="20887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1"/>
                    <a:pt x="65" y="1"/>
                  </a:cubicBezTo>
                  <a:cubicBezTo>
                    <a:pt x="27" y="5"/>
                    <a:pt x="0" y="39"/>
                    <a:pt x="3" y="78"/>
                  </a:cubicBezTo>
                  <a:cubicBezTo>
                    <a:pt x="20" y="216"/>
                    <a:pt x="51" y="604"/>
                    <a:pt x="16" y="721"/>
                  </a:cubicBezTo>
                  <a:cubicBezTo>
                    <a:pt x="6" y="757"/>
                    <a:pt x="27" y="796"/>
                    <a:pt x="63" y="808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0802;p73"/>
            <p:cNvSpPr/>
            <p:nvPr/>
          </p:nvSpPr>
          <p:spPr>
            <a:xfrm>
              <a:off x="4616180" y="2087543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5"/>
                    <a:pt x="0" y="39"/>
                    <a:pt x="4" y="78"/>
                  </a:cubicBezTo>
                  <a:cubicBezTo>
                    <a:pt x="20" y="215"/>
                    <a:pt x="51" y="604"/>
                    <a:pt x="16" y="721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8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0803;p73"/>
            <p:cNvSpPr/>
            <p:nvPr/>
          </p:nvSpPr>
          <p:spPr>
            <a:xfrm>
              <a:off x="4625302" y="2113278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6"/>
                    <a:pt x="0" y="38"/>
                    <a:pt x="4" y="78"/>
                  </a:cubicBezTo>
                  <a:cubicBezTo>
                    <a:pt x="20" y="217"/>
                    <a:pt x="51" y="604"/>
                    <a:pt x="15" y="722"/>
                  </a:cubicBezTo>
                  <a:cubicBezTo>
                    <a:pt x="6" y="758"/>
                    <a:pt x="27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89"/>
                    <a:pt x="149" y="760"/>
                  </a:cubicBezTo>
                  <a:cubicBezTo>
                    <a:pt x="196" y="595"/>
                    <a:pt x="147" y="116"/>
                    <a:pt x="142" y="62"/>
                  </a:cubicBezTo>
                  <a:cubicBezTo>
                    <a:pt x="138" y="26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0804;p73"/>
            <p:cNvSpPr/>
            <p:nvPr/>
          </p:nvSpPr>
          <p:spPr>
            <a:xfrm>
              <a:off x="4634069" y="213577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7" y="5"/>
                    <a:pt x="1" y="39"/>
                    <a:pt x="5" y="78"/>
                  </a:cubicBezTo>
                  <a:cubicBezTo>
                    <a:pt x="20" y="219"/>
                    <a:pt x="51" y="604"/>
                    <a:pt x="16" y="721"/>
                  </a:cubicBezTo>
                  <a:cubicBezTo>
                    <a:pt x="6" y="759"/>
                    <a:pt x="27" y="797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1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9" y="26"/>
                    <a:pt x="10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0805;p73"/>
            <p:cNvSpPr/>
            <p:nvPr/>
          </p:nvSpPr>
          <p:spPr>
            <a:xfrm>
              <a:off x="4613651" y="2133460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8" y="1"/>
                    <a:pt x="65" y="1"/>
                  </a:cubicBezTo>
                  <a:cubicBezTo>
                    <a:pt x="27" y="5"/>
                    <a:pt x="1" y="39"/>
                    <a:pt x="3" y="78"/>
                  </a:cubicBezTo>
                  <a:cubicBezTo>
                    <a:pt x="20" y="218"/>
                    <a:pt x="51" y="604"/>
                    <a:pt x="16" y="721"/>
                  </a:cubicBezTo>
                  <a:cubicBezTo>
                    <a:pt x="5" y="757"/>
                    <a:pt x="26" y="796"/>
                    <a:pt x="64" y="808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1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0806;p73"/>
            <p:cNvSpPr/>
            <p:nvPr/>
          </p:nvSpPr>
          <p:spPr>
            <a:xfrm>
              <a:off x="4622560" y="216103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1" y="1"/>
                  </a:moveTo>
                  <a:cubicBezTo>
                    <a:pt x="69" y="1"/>
                    <a:pt x="67" y="1"/>
                    <a:pt x="66" y="1"/>
                  </a:cubicBezTo>
                  <a:cubicBezTo>
                    <a:pt x="26" y="7"/>
                    <a:pt x="1" y="40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9"/>
                    <a:pt x="26" y="798"/>
                    <a:pt x="64" y="808"/>
                  </a:cubicBezTo>
                  <a:cubicBezTo>
                    <a:pt x="71" y="809"/>
                    <a:pt x="75" y="812"/>
                    <a:pt x="82" y="812"/>
                  </a:cubicBezTo>
                  <a:cubicBezTo>
                    <a:pt x="115" y="812"/>
                    <a:pt x="143" y="792"/>
                    <a:pt x="150" y="760"/>
                  </a:cubicBezTo>
                  <a:cubicBezTo>
                    <a:pt x="197" y="596"/>
                    <a:pt x="148" y="118"/>
                    <a:pt x="143" y="63"/>
                  </a:cubicBezTo>
                  <a:cubicBezTo>
                    <a:pt x="137" y="26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807;p73"/>
            <p:cNvSpPr/>
            <p:nvPr/>
          </p:nvSpPr>
          <p:spPr>
            <a:xfrm>
              <a:off x="4625963" y="195517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7"/>
                    <a:pt x="0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3" y="808"/>
                  </a:cubicBezTo>
                  <a:cubicBezTo>
                    <a:pt x="70" y="811"/>
                    <a:pt x="76" y="812"/>
                    <a:pt x="83" y="812"/>
                  </a:cubicBezTo>
                  <a:cubicBezTo>
                    <a:pt x="112" y="812"/>
                    <a:pt x="140" y="792"/>
                    <a:pt x="149" y="760"/>
                  </a:cubicBezTo>
                  <a:cubicBezTo>
                    <a:pt x="196" y="596"/>
                    <a:pt x="147" y="118"/>
                    <a:pt x="142" y="63"/>
                  </a:cubicBezTo>
                  <a:cubicBezTo>
                    <a:pt x="138" y="26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808;p73"/>
            <p:cNvSpPr/>
            <p:nvPr/>
          </p:nvSpPr>
          <p:spPr>
            <a:xfrm>
              <a:off x="4638654" y="1978764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6" y="6"/>
                    <a:pt x="0" y="40"/>
                    <a:pt x="3" y="78"/>
                  </a:cubicBezTo>
                  <a:cubicBezTo>
                    <a:pt x="19" y="218"/>
                    <a:pt x="51" y="604"/>
                    <a:pt x="16" y="722"/>
                  </a:cubicBezTo>
                  <a:cubicBezTo>
                    <a:pt x="5" y="760"/>
                    <a:pt x="26" y="798"/>
                    <a:pt x="64" y="809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0809;p73"/>
            <p:cNvSpPr/>
            <p:nvPr/>
          </p:nvSpPr>
          <p:spPr>
            <a:xfrm>
              <a:off x="4622773" y="1977606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7" y="0"/>
                    <a:pt x="65" y="1"/>
                  </a:cubicBezTo>
                  <a:cubicBezTo>
                    <a:pt x="27" y="6"/>
                    <a:pt x="0" y="40"/>
                    <a:pt x="3" y="79"/>
                  </a:cubicBezTo>
                  <a:cubicBezTo>
                    <a:pt x="20" y="219"/>
                    <a:pt x="51" y="605"/>
                    <a:pt x="16" y="722"/>
                  </a:cubicBezTo>
                  <a:cubicBezTo>
                    <a:pt x="5" y="760"/>
                    <a:pt x="26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2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0810;p73"/>
            <p:cNvSpPr/>
            <p:nvPr/>
          </p:nvSpPr>
          <p:spPr>
            <a:xfrm>
              <a:off x="4631895" y="2003365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2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6"/>
                    <a:pt x="0" y="39"/>
                    <a:pt x="3" y="78"/>
                  </a:cubicBezTo>
                  <a:cubicBezTo>
                    <a:pt x="20" y="217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1" y="792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0811;p73"/>
            <p:cNvSpPr/>
            <p:nvPr/>
          </p:nvSpPr>
          <p:spPr>
            <a:xfrm>
              <a:off x="4640686" y="2025839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18" y="217"/>
                    <a:pt x="51" y="604"/>
                    <a:pt x="15" y="722"/>
                  </a:cubicBezTo>
                  <a:cubicBezTo>
                    <a:pt x="4" y="760"/>
                    <a:pt x="25" y="798"/>
                    <a:pt x="63" y="809"/>
                  </a:cubicBezTo>
                  <a:cubicBezTo>
                    <a:pt x="70" y="810"/>
                    <a:pt x="76" y="812"/>
                    <a:pt x="83" y="812"/>
                  </a:cubicBezTo>
                  <a:cubicBezTo>
                    <a:pt x="114" y="812"/>
                    <a:pt x="142" y="792"/>
                    <a:pt x="149" y="761"/>
                  </a:cubicBezTo>
                  <a:cubicBezTo>
                    <a:pt x="196" y="596"/>
                    <a:pt x="147" y="117"/>
                    <a:pt x="142" y="63"/>
                  </a:cubicBezTo>
                  <a:cubicBezTo>
                    <a:pt x="136" y="27"/>
                    <a:pt x="10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0812;p73"/>
            <p:cNvSpPr/>
            <p:nvPr/>
          </p:nvSpPr>
          <p:spPr>
            <a:xfrm>
              <a:off x="4620292" y="2023594"/>
              <a:ext cx="4656" cy="19142"/>
            </a:xfrm>
            <a:custGeom>
              <a:avLst/>
              <a:gdLst/>
              <a:ahLst/>
              <a:cxnLst/>
              <a:rect l="l" t="t" r="r" b="b"/>
              <a:pathLst>
                <a:path w="197" h="810" extrusionOk="0"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5"/>
                    <a:pt x="0" y="38"/>
                    <a:pt x="3" y="78"/>
                  </a:cubicBezTo>
                  <a:cubicBezTo>
                    <a:pt x="20" y="215"/>
                    <a:pt x="51" y="604"/>
                    <a:pt x="16" y="720"/>
                  </a:cubicBezTo>
                  <a:cubicBezTo>
                    <a:pt x="4" y="758"/>
                    <a:pt x="25" y="796"/>
                    <a:pt x="63" y="807"/>
                  </a:cubicBezTo>
                  <a:cubicBezTo>
                    <a:pt x="70" y="809"/>
                    <a:pt x="76" y="810"/>
                    <a:pt x="83" y="810"/>
                  </a:cubicBezTo>
                  <a:cubicBezTo>
                    <a:pt x="112" y="810"/>
                    <a:pt x="140" y="792"/>
                    <a:pt x="149" y="759"/>
                  </a:cubicBezTo>
                  <a:cubicBezTo>
                    <a:pt x="197" y="594"/>
                    <a:pt x="147" y="115"/>
                    <a:pt x="142" y="61"/>
                  </a:cubicBezTo>
                  <a:cubicBezTo>
                    <a:pt x="137" y="26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813;p73"/>
            <p:cNvSpPr/>
            <p:nvPr/>
          </p:nvSpPr>
          <p:spPr>
            <a:xfrm>
              <a:off x="4629201" y="205117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3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5" y="758"/>
                    <a:pt x="26" y="798"/>
                    <a:pt x="64" y="807"/>
                  </a:cubicBezTo>
                  <a:cubicBezTo>
                    <a:pt x="71" y="810"/>
                    <a:pt x="75" y="812"/>
                    <a:pt x="82" y="812"/>
                  </a:cubicBezTo>
                  <a:cubicBezTo>
                    <a:pt x="113" y="812"/>
                    <a:pt x="141" y="791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5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0814;p73"/>
            <p:cNvSpPr/>
            <p:nvPr/>
          </p:nvSpPr>
          <p:spPr>
            <a:xfrm>
              <a:off x="4540415" y="1863415"/>
              <a:ext cx="95735" cy="9878"/>
            </a:xfrm>
            <a:custGeom>
              <a:avLst/>
              <a:gdLst/>
              <a:ahLst/>
              <a:cxnLst/>
              <a:rect l="l" t="t" r="r" b="b"/>
              <a:pathLst>
                <a:path w="4051" h="418" extrusionOk="0">
                  <a:moveTo>
                    <a:pt x="3982" y="0"/>
                  </a:moveTo>
                  <a:cubicBezTo>
                    <a:pt x="3980" y="0"/>
                    <a:pt x="3977" y="0"/>
                    <a:pt x="3975" y="1"/>
                  </a:cubicBezTo>
                  <a:lnTo>
                    <a:pt x="69" y="278"/>
                  </a:lnTo>
                  <a:cubicBezTo>
                    <a:pt x="30" y="281"/>
                    <a:pt x="0" y="314"/>
                    <a:pt x="5" y="353"/>
                  </a:cubicBezTo>
                  <a:cubicBezTo>
                    <a:pt x="7" y="389"/>
                    <a:pt x="37" y="417"/>
                    <a:pt x="75" y="417"/>
                  </a:cubicBezTo>
                  <a:lnTo>
                    <a:pt x="78" y="417"/>
                  </a:lnTo>
                  <a:lnTo>
                    <a:pt x="3983" y="138"/>
                  </a:lnTo>
                  <a:cubicBezTo>
                    <a:pt x="4021" y="137"/>
                    <a:pt x="4051" y="103"/>
                    <a:pt x="4048" y="65"/>
                  </a:cubicBezTo>
                  <a:cubicBezTo>
                    <a:pt x="4047" y="28"/>
                    <a:pt x="4015" y="0"/>
                    <a:pt x="3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0815;p73"/>
            <p:cNvSpPr/>
            <p:nvPr/>
          </p:nvSpPr>
          <p:spPr>
            <a:xfrm>
              <a:off x="4699223" y="1753998"/>
              <a:ext cx="140802" cy="474824"/>
            </a:xfrm>
            <a:custGeom>
              <a:avLst/>
              <a:gdLst/>
              <a:ahLst/>
              <a:cxnLst/>
              <a:rect l="l" t="t" r="r" b="b"/>
              <a:pathLst>
                <a:path w="5958" h="20092" extrusionOk="0">
                  <a:moveTo>
                    <a:pt x="5635" y="1"/>
                  </a:moveTo>
                  <a:lnTo>
                    <a:pt x="1" y="663"/>
                  </a:lnTo>
                  <a:lnTo>
                    <a:pt x="162" y="20091"/>
                  </a:lnTo>
                  <a:lnTo>
                    <a:pt x="5958" y="20091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0816;p73"/>
            <p:cNvSpPr/>
            <p:nvPr/>
          </p:nvSpPr>
          <p:spPr>
            <a:xfrm>
              <a:off x="4796399" y="2071686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1"/>
                  </a:moveTo>
                  <a:cubicBezTo>
                    <a:pt x="70" y="1"/>
                    <a:pt x="68" y="1"/>
                    <a:pt x="65" y="1"/>
                  </a:cubicBezTo>
                  <a:cubicBezTo>
                    <a:pt x="29" y="7"/>
                    <a:pt x="1" y="39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7" y="811"/>
                    <a:pt x="84" y="811"/>
                  </a:cubicBezTo>
                  <a:cubicBezTo>
                    <a:pt x="113" y="811"/>
                    <a:pt x="141" y="792"/>
                    <a:pt x="150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9" y="29"/>
                    <a:pt x="10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0817;p73"/>
            <p:cNvSpPr/>
            <p:nvPr/>
          </p:nvSpPr>
          <p:spPr>
            <a:xfrm>
              <a:off x="4809113" y="209527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1"/>
                    <a:pt x="65" y="1"/>
                  </a:cubicBezTo>
                  <a:cubicBezTo>
                    <a:pt x="25" y="6"/>
                    <a:pt x="0" y="40"/>
                    <a:pt x="3" y="78"/>
                  </a:cubicBezTo>
                  <a:cubicBezTo>
                    <a:pt x="18" y="217"/>
                    <a:pt x="51" y="604"/>
                    <a:pt x="16" y="722"/>
                  </a:cubicBezTo>
                  <a:cubicBezTo>
                    <a:pt x="6" y="758"/>
                    <a:pt x="25" y="798"/>
                    <a:pt x="63" y="807"/>
                  </a:cubicBezTo>
                  <a:cubicBezTo>
                    <a:pt x="70" y="810"/>
                    <a:pt x="76" y="812"/>
                    <a:pt x="82" y="812"/>
                  </a:cubicBezTo>
                  <a:cubicBezTo>
                    <a:pt x="112" y="812"/>
                    <a:pt x="140" y="792"/>
                    <a:pt x="149" y="761"/>
                  </a:cubicBezTo>
                  <a:cubicBezTo>
                    <a:pt x="197" y="596"/>
                    <a:pt x="147" y="117"/>
                    <a:pt x="142" y="62"/>
                  </a:cubicBezTo>
                  <a:cubicBezTo>
                    <a:pt x="136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818;p73"/>
            <p:cNvSpPr/>
            <p:nvPr/>
          </p:nvSpPr>
          <p:spPr>
            <a:xfrm>
              <a:off x="4793232" y="20941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8" y="0"/>
                    <a:pt x="66" y="0"/>
                    <a:pt x="65" y="1"/>
                  </a:cubicBezTo>
                  <a:cubicBezTo>
                    <a:pt x="27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7"/>
                    <a:pt x="63" y="807"/>
                  </a:cubicBezTo>
                  <a:cubicBezTo>
                    <a:pt x="70" y="810"/>
                    <a:pt x="76" y="811"/>
                    <a:pt x="83" y="811"/>
                  </a:cubicBezTo>
                  <a:cubicBezTo>
                    <a:pt x="112" y="811"/>
                    <a:pt x="140" y="792"/>
                    <a:pt x="149" y="761"/>
                  </a:cubicBezTo>
                  <a:cubicBezTo>
                    <a:pt x="197" y="595"/>
                    <a:pt x="147" y="117"/>
                    <a:pt x="142" y="62"/>
                  </a:cubicBezTo>
                  <a:cubicBezTo>
                    <a:pt x="136" y="26"/>
                    <a:pt x="10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819;p73"/>
            <p:cNvSpPr/>
            <p:nvPr/>
          </p:nvSpPr>
          <p:spPr>
            <a:xfrm>
              <a:off x="4802331" y="2119872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8" y="5"/>
                    <a:pt x="1" y="39"/>
                    <a:pt x="4" y="78"/>
                  </a:cubicBezTo>
                  <a:cubicBezTo>
                    <a:pt x="21" y="215"/>
                    <a:pt x="51" y="604"/>
                    <a:pt x="16" y="720"/>
                  </a:cubicBezTo>
                  <a:cubicBezTo>
                    <a:pt x="7" y="758"/>
                    <a:pt x="28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1"/>
                    <a:pt x="150" y="760"/>
                  </a:cubicBezTo>
                  <a:cubicBezTo>
                    <a:pt x="197" y="594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820;p73"/>
            <p:cNvSpPr/>
            <p:nvPr/>
          </p:nvSpPr>
          <p:spPr>
            <a:xfrm>
              <a:off x="4811122" y="2142346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0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7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4" y="812"/>
                    <a:pt x="141" y="792"/>
                    <a:pt x="149" y="761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821;p73"/>
            <p:cNvSpPr/>
            <p:nvPr/>
          </p:nvSpPr>
          <p:spPr>
            <a:xfrm>
              <a:off x="4790704" y="2140101"/>
              <a:ext cx="4656" cy="19166"/>
            </a:xfrm>
            <a:custGeom>
              <a:avLst/>
              <a:gdLst/>
              <a:ahLst/>
              <a:cxnLst/>
              <a:rect l="l" t="t" r="r" b="b"/>
              <a:pathLst>
                <a:path w="197" h="811" extrusionOk="0">
                  <a:moveTo>
                    <a:pt x="73" y="0"/>
                  </a:moveTo>
                  <a:cubicBezTo>
                    <a:pt x="70" y="0"/>
                    <a:pt x="68" y="0"/>
                    <a:pt x="65" y="1"/>
                  </a:cubicBezTo>
                  <a:cubicBezTo>
                    <a:pt x="26" y="5"/>
                    <a:pt x="0" y="38"/>
                    <a:pt x="3" y="78"/>
                  </a:cubicBezTo>
                  <a:cubicBezTo>
                    <a:pt x="19" y="215"/>
                    <a:pt x="51" y="604"/>
                    <a:pt x="16" y="720"/>
                  </a:cubicBezTo>
                  <a:cubicBezTo>
                    <a:pt x="6" y="757"/>
                    <a:pt x="26" y="796"/>
                    <a:pt x="64" y="807"/>
                  </a:cubicBezTo>
                  <a:cubicBezTo>
                    <a:pt x="71" y="809"/>
                    <a:pt x="76" y="810"/>
                    <a:pt x="83" y="810"/>
                  </a:cubicBezTo>
                  <a:cubicBezTo>
                    <a:pt x="114" y="810"/>
                    <a:pt x="142" y="790"/>
                    <a:pt x="149" y="760"/>
                  </a:cubicBezTo>
                  <a:cubicBezTo>
                    <a:pt x="197" y="594"/>
                    <a:pt x="148" y="116"/>
                    <a:pt x="142" y="61"/>
                  </a:cubicBezTo>
                  <a:cubicBezTo>
                    <a:pt x="137" y="26"/>
                    <a:pt x="10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822;p73"/>
            <p:cNvSpPr/>
            <p:nvPr/>
          </p:nvSpPr>
          <p:spPr>
            <a:xfrm>
              <a:off x="4799589" y="2167680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2" y="1"/>
                  </a:moveTo>
                  <a:cubicBezTo>
                    <a:pt x="70" y="1"/>
                    <a:pt x="68" y="1"/>
                    <a:pt x="66" y="1"/>
                  </a:cubicBezTo>
                  <a:cubicBezTo>
                    <a:pt x="27" y="6"/>
                    <a:pt x="0" y="40"/>
                    <a:pt x="5" y="78"/>
                  </a:cubicBezTo>
                  <a:cubicBezTo>
                    <a:pt x="20" y="217"/>
                    <a:pt x="52" y="604"/>
                    <a:pt x="17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4" y="812"/>
                    <a:pt x="142" y="791"/>
                    <a:pt x="151" y="760"/>
                  </a:cubicBezTo>
                  <a:cubicBezTo>
                    <a:pt x="197" y="596"/>
                    <a:pt x="148" y="117"/>
                    <a:pt x="144" y="63"/>
                  </a:cubicBezTo>
                  <a:cubicBezTo>
                    <a:pt x="138" y="25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823;p73"/>
            <p:cNvSpPr/>
            <p:nvPr/>
          </p:nvSpPr>
          <p:spPr>
            <a:xfrm>
              <a:off x="4803205" y="1962269"/>
              <a:ext cx="4656" cy="19213"/>
            </a:xfrm>
            <a:custGeom>
              <a:avLst/>
              <a:gdLst/>
              <a:ahLst/>
              <a:cxnLst/>
              <a:rect l="l" t="t" r="r" b="b"/>
              <a:pathLst>
                <a:path w="197" h="813" extrusionOk="0"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7"/>
                    <a:pt x="0" y="39"/>
                    <a:pt x="5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09"/>
                    <a:pt x="76" y="812"/>
                    <a:pt x="83" y="812"/>
                  </a:cubicBezTo>
                  <a:cubicBezTo>
                    <a:pt x="113" y="812"/>
                    <a:pt x="141" y="793"/>
                    <a:pt x="149" y="760"/>
                  </a:cubicBezTo>
                  <a:cubicBezTo>
                    <a:pt x="197" y="596"/>
                    <a:pt x="148" y="116"/>
                    <a:pt x="142" y="63"/>
                  </a:cubicBezTo>
                  <a:cubicBezTo>
                    <a:pt x="138" y="27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824;p73"/>
            <p:cNvSpPr/>
            <p:nvPr/>
          </p:nvSpPr>
          <p:spPr>
            <a:xfrm>
              <a:off x="4815896" y="1985853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6" y="6"/>
                    <a:pt x="1" y="40"/>
                    <a:pt x="4" y="78"/>
                  </a:cubicBezTo>
                  <a:cubicBezTo>
                    <a:pt x="20" y="218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4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825;p73"/>
            <p:cNvSpPr/>
            <p:nvPr/>
          </p:nvSpPr>
          <p:spPr>
            <a:xfrm>
              <a:off x="4800015" y="1984695"/>
              <a:ext cx="4679" cy="19190"/>
            </a:xfrm>
            <a:custGeom>
              <a:avLst/>
              <a:gdLst/>
              <a:ahLst/>
              <a:cxnLst/>
              <a:rect l="l" t="t" r="r" b="b"/>
              <a:pathLst>
                <a:path w="198" h="812" extrusionOk="0">
                  <a:moveTo>
                    <a:pt x="71" y="1"/>
                  </a:moveTo>
                  <a:cubicBezTo>
                    <a:pt x="69" y="1"/>
                    <a:pt x="67" y="1"/>
                    <a:pt x="65" y="1"/>
                  </a:cubicBezTo>
                  <a:cubicBezTo>
                    <a:pt x="27" y="6"/>
                    <a:pt x="1" y="40"/>
                    <a:pt x="4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7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2"/>
                  </a:cubicBezTo>
                  <a:cubicBezTo>
                    <a:pt x="137" y="25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826;p73"/>
            <p:cNvSpPr/>
            <p:nvPr/>
          </p:nvSpPr>
          <p:spPr>
            <a:xfrm>
              <a:off x="4809137" y="2010431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0" y="0"/>
                  </a:moveTo>
                  <a:cubicBezTo>
                    <a:pt x="69" y="0"/>
                    <a:pt x="67" y="0"/>
                    <a:pt x="65" y="0"/>
                  </a:cubicBezTo>
                  <a:cubicBezTo>
                    <a:pt x="27" y="6"/>
                    <a:pt x="1" y="40"/>
                    <a:pt x="3" y="79"/>
                  </a:cubicBezTo>
                  <a:cubicBezTo>
                    <a:pt x="20" y="217"/>
                    <a:pt x="51" y="605"/>
                    <a:pt x="16" y="722"/>
                  </a:cubicBezTo>
                  <a:cubicBezTo>
                    <a:pt x="6" y="759"/>
                    <a:pt x="27" y="797"/>
                    <a:pt x="64" y="809"/>
                  </a:cubicBezTo>
                  <a:cubicBezTo>
                    <a:pt x="71" y="810"/>
                    <a:pt x="76" y="811"/>
                    <a:pt x="83" y="811"/>
                  </a:cubicBezTo>
                  <a:cubicBezTo>
                    <a:pt x="113" y="811"/>
                    <a:pt x="141" y="790"/>
                    <a:pt x="149" y="761"/>
                  </a:cubicBezTo>
                  <a:cubicBezTo>
                    <a:pt x="197" y="595"/>
                    <a:pt x="148" y="117"/>
                    <a:pt x="142" y="62"/>
                  </a:cubicBezTo>
                  <a:cubicBezTo>
                    <a:pt x="137" y="26"/>
                    <a:pt x="10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827;p73"/>
            <p:cNvSpPr/>
            <p:nvPr/>
          </p:nvSpPr>
          <p:spPr>
            <a:xfrm>
              <a:off x="4817952" y="2032929"/>
              <a:ext cx="4679" cy="19213"/>
            </a:xfrm>
            <a:custGeom>
              <a:avLst/>
              <a:gdLst/>
              <a:ahLst/>
              <a:cxnLst/>
              <a:rect l="l" t="t" r="r" b="b"/>
              <a:pathLst>
                <a:path w="198" h="813" extrusionOk="0">
                  <a:moveTo>
                    <a:pt x="75" y="0"/>
                  </a:moveTo>
                  <a:cubicBezTo>
                    <a:pt x="72" y="0"/>
                    <a:pt x="69" y="1"/>
                    <a:pt x="65" y="1"/>
                  </a:cubicBezTo>
                  <a:cubicBezTo>
                    <a:pt x="29" y="7"/>
                    <a:pt x="1" y="40"/>
                    <a:pt x="5" y="78"/>
                  </a:cubicBezTo>
                  <a:cubicBezTo>
                    <a:pt x="20" y="217"/>
                    <a:pt x="53" y="604"/>
                    <a:pt x="18" y="722"/>
                  </a:cubicBezTo>
                  <a:cubicBezTo>
                    <a:pt x="6" y="759"/>
                    <a:pt x="27" y="798"/>
                    <a:pt x="64" y="808"/>
                  </a:cubicBezTo>
                  <a:cubicBezTo>
                    <a:pt x="71" y="811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8"/>
                    <a:pt x="142" y="63"/>
                  </a:cubicBezTo>
                  <a:cubicBezTo>
                    <a:pt x="139" y="27"/>
                    <a:pt x="11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828;p73"/>
            <p:cNvSpPr/>
            <p:nvPr/>
          </p:nvSpPr>
          <p:spPr>
            <a:xfrm>
              <a:off x="4797533" y="2030613"/>
              <a:ext cx="4656" cy="19190"/>
            </a:xfrm>
            <a:custGeom>
              <a:avLst/>
              <a:gdLst/>
              <a:ahLst/>
              <a:cxnLst/>
              <a:rect l="l" t="t" r="r" b="b"/>
              <a:pathLst>
                <a:path w="197" h="812" extrusionOk="0">
                  <a:moveTo>
                    <a:pt x="74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9" y="6"/>
                    <a:pt x="0" y="40"/>
                    <a:pt x="3" y="78"/>
                  </a:cubicBezTo>
                  <a:cubicBezTo>
                    <a:pt x="20" y="217"/>
                    <a:pt x="51" y="604"/>
                    <a:pt x="16" y="722"/>
                  </a:cubicBezTo>
                  <a:cubicBezTo>
                    <a:pt x="6" y="758"/>
                    <a:pt x="27" y="798"/>
                    <a:pt x="64" y="808"/>
                  </a:cubicBezTo>
                  <a:cubicBezTo>
                    <a:pt x="71" y="810"/>
                    <a:pt x="76" y="812"/>
                    <a:pt x="83" y="812"/>
                  </a:cubicBezTo>
                  <a:cubicBezTo>
                    <a:pt x="113" y="812"/>
                    <a:pt x="141" y="792"/>
                    <a:pt x="149" y="760"/>
                  </a:cubicBezTo>
                  <a:cubicBezTo>
                    <a:pt x="197" y="596"/>
                    <a:pt x="148" y="117"/>
                    <a:pt x="142" y="63"/>
                  </a:cubicBezTo>
                  <a:cubicBezTo>
                    <a:pt x="137" y="27"/>
                    <a:pt x="10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829;p73"/>
            <p:cNvSpPr/>
            <p:nvPr/>
          </p:nvSpPr>
          <p:spPr>
            <a:xfrm>
              <a:off x="4806443" y="2058239"/>
              <a:ext cx="4679" cy="19166"/>
            </a:xfrm>
            <a:custGeom>
              <a:avLst/>
              <a:gdLst/>
              <a:ahLst/>
              <a:cxnLst/>
              <a:rect l="l" t="t" r="r" b="b"/>
              <a:pathLst>
                <a:path w="198" h="811" extrusionOk="0">
                  <a:moveTo>
                    <a:pt x="73" y="0"/>
                  </a:moveTo>
                  <a:cubicBezTo>
                    <a:pt x="71" y="0"/>
                    <a:pt x="68" y="0"/>
                    <a:pt x="65" y="1"/>
                  </a:cubicBezTo>
                  <a:cubicBezTo>
                    <a:pt x="26" y="6"/>
                    <a:pt x="1" y="38"/>
                    <a:pt x="4" y="78"/>
                  </a:cubicBezTo>
                  <a:cubicBezTo>
                    <a:pt x="19" y="217"/>
                    <a:pt x="51" y="604"/>
                    <a:pt x="16" y="722"/>
                  </a:cubicBezTo>
                  <a:cubicBezTo>
                    <a:pt x="7" y="758"/>
                    <a:pt x="26" y="796"/>
                    <a:pt x="64" y="807"/>
                  </a:cubicBezTo>
                  <a:cubicBezTo>
                    <a:pt x="71" y="809"/>
                    <a:pt x="77" y="810"/>
                    <a:pt x="84" y="810"/>
                  </a:cubicBezTo>
                  <a:cubicBezTo>
                    <a:pt x="113" y="810"/>
                    <a:pt x="141" y="792"/>
                    <a:pt x="150" y="760"/>
                  </a:cubicBezTo>
                  <a:cubicBezTo>
                    <a:pt x="197" y="595"/>
                    <a:pt x="148" y="116"/>
                    <a:pt x="143" y="61"/>
                  </a:cubicBezTo>
                  <a:cubicBezTo>
                    <a:pt x="137" y="26"/>
                    <a:pt x="10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830;p73"/>
            <p:cNvSpPr/>
            <p:nvPr/>
          </p:nvSpPr>
          <p:spPr>
            <a:xfrm>
              <a:off x="4725077" y="1775409"/>
              <a:ext cx="93537" cy="7728"/>
            </a:xfrm>
            <a:custGeom>
              <a:avLst/>
              <a:gdLst/>
              <a:ahLst/>
              <a:cxnLst/>
              <a:rect l="l" t="t" r="r" b="b"/>
              <a:pathLst>
                <a:path w="3958" h="327" extrusionOk="0">
                  <a:moveTo>
                    <a:pt x="3891" y="1"/>
                  </a:moveTo>
                  <a:cubicBezTo>
                    <a:pt x="3888" y="1"/>
                    <a:pt x="3885" y="1"/>
                    <a:pt x="3882" y="1"/>
                  </a:cubicBezTo>
                  <a:lnTo>
                    <a:pt x="70" y="186"/>
                  </a:lnTo>
                  <a:cubicBezTo>
                    <a:pt x="30" y="189"/>
                    <a:pt x="1" y="221"/>
                    <a:pt x="2" y="261"/>
                  </a:cubicBezTo>
                  <a:cubicBezTo>
                    <a:pt x="5" y="297"/>
                    <a:pt x="36" y="327"/>
                    <a:pt x="73" y="327"/>
                  </a:cubicBezTo>
                  <a:lnTo>
                    <a:pt x="77" y="327"/>
                  </a:lnTo>
                  <a:lnTo>
                    <a:pt x="3889" y="141"/>
                  </a:lnTo>
                  <a:cubicBezTo>
                    <a:pt x="3928" y="140"/>
                    <a:pt x="3957" y="106"/>
                    <a:pt x="3956" y="67"/>
                  </a:cubicBezTo>
                  <a:cubicBezTo>
                    <a:pt x="3953" y="32"/>
                    <a:pt x="3928" y="1"/>
                    <a:pt x="3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831;p73"/>
            <p:cNvSpPr/>
            <p:nvPr/>
          </p:nvSpPr>
          <p:spPr>
            <a:xfrm>
              <a:off x="4355942" y="1642832"/>
              <a:ext cx="418744" cy="267071"/>
            </a:xfrm>
            <a:custGeom>
              <a:avLst/>
              <a:gdLst/>
              <a:ahLst/>
              <a:cxnLst/>
              <a:rect l="l" t="t" r="r" b="b"/>
              <a:pathLst>
                <a:path w="17719" h="11301" extrusionOk="0">
                  <a:moveTo>
                    <a:pt x="13254" y="1"/>
                  </a:moveTo>
                  <a:lnTo>
                    <a:pt x="14370" y="1673"/>
                  </a:lnTo>
                  <a:lnTo>
                    <a:pt x="0" y="8231"/>
                  </a:lnTo>
                  <a:lnTo>
                    <a:pt x="1674" y="11300"/>
                  </a:lnTo>
                  <a:lnTo>
                    <a:pt x="15346" y="3070"/>
                  </a:lnTo>
                  <a:lnTo>
                    <a:pt x="16184" y="4604"/>
                  </a:lnTo>
                  <a:lnTo>
                    <a:pt x="17718" y="419"/>
                  </a:lnTo>
                  <a:lnTo>
                    <a:pt x="13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832;p73"/>
            <p:cNvSpPr/>
            <p:nvPr/>
          </p:nvSpPr>
          <p:spPr>
            <a:xfrm>
              <a:off x="4490338" y="1743340"/>
              <a:ext cx="109277" cy="53882"/>
            </a:xfrm>
            <a:custGeom>
              <a:avLst/>
              <a:gdLst/>
              <a:ahLst/>
              <a:cxnLst/>
              <a:rect l="l" t="t" r="r" b="b"/>
              <a:pathLst>
                <a:path w="4624" h="2280" extrusionOk="0">
                  <a:moveTo>
                    <a:pt x="4545" y="1"/>
                  </a:moveTo>
                  <a:cubicBezTo>
                    <a:pt x="4535" y="1"/>
                    <a:pt x="4525" y="3"/>
                    <a:pt x="4516" y="7"/>
                  </a:cubicBezTo>
                  <a:lnTo>
                    <a:pt x="50" y="2147"/>
                  </a:lnTo>
                  <a:cubicBezTo>
                    <a:pt x="15" y="2163"/>
                    <a:pt x="1" y="2206"/>
                    <a:pt x="16" y="2241"/>
                  </a:cubicBezTo>
                  <a:cubicBezTo>
                    <a:pt x="29" y="2266"/>
                    <a:pt x="54" y="2280"/>
                    <a:pt x="79" y="2280"/>
                  </a:cubicBezTo>
                  <a:cubicBezTo>
                    <a:pt x="91" y="2280"/>
                    <a:pt x="99" y="2279"/>
                    <a:pt x="110" y="2273"/>
                  </a:cubicBezTo>
                  <a:lnTo>
                    <a:pt x="4575" y="133"/>
                  </a:lnTo>
                  <a:cubicBezTo>
                    <a:pt x="4610" y="118"/>
                    <a:pt x="4624" y="76"/>
                    <a:pt x="4608" y="41"/>
                  </a:cubicBezTo>
                  <a:cubicBezTo>
                    <a:pt x="4595" y="15"/>
                    <a:pt x="4571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833;p73"/>
            <p:cNvSpPr/>
            <p:nvPr/>
          </p:nvSpPr>
          <p:spPr>
            <a:xfrm>
              <a:off x="4615636" y="1723583"/>
              <a:ext cx="23514" cy="12123"/>
            </a:xfrm>
            <a:custGeom>
              <a:avLst/>
              <a:gdLst/>
              <a:ahLst/>
              <a:cxnLst/>
              <a:rect l="l" t="t" r="r" b="b"/>
              <a:pathLst>
                <a:path w="995" h="513" extrusionOk="0">
                  <a:moveTo>
                    <a:pt x="916" y="1"/>
                  </a:moveTo>
                  <a:cubicBezTo>
                    <a:pt x="906" y="1"/>
                    <a:pt x="897" y="3"/>
                    <a:pt x="887" y="7"/>
                  </a:cubicBezTo>
                  <a:lnTo>
                    <a:pt x="51" y="379"/>
                  </a:lnTo>
                  <a:cubicBezTo>
                    <a:pt x="16" y="393"/>
                    <a:pt x="1" y="435"/>
                    <a:pt x="16" y="470"/>
                  </a:cubicBezTo>
                  <a:cubicBezTo>
                    <a:pt x="27" y="497"/>
                    <a:pt x="53" y="512"/>
                    <a:pt x="79" y="512"/>
                  </a:cubicBezTo>
                  <a:cubicBezTo>
                    <a:pt x="88" y="512"/>
                    <a:pt x="99" y="511"/>
                    <a:pt x="107" y="505"/>
                  </a:cubicBezTo>
                  <a:lnTo>
                    <a:pt x="944" y="133"/>
                  </a:lnTo>
                  <a:cubicBezTo>
                    <a:pt x="979" y="119"/>
                    <a:pt x="994" y="77"/>
                    <a:pt x="979" y="42"/>
                  </a:cubicBezTo>
                  <a:cubicBezTo>
                    <a:pt x="968" y="16"/>
                    <a:pt x="94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834;p73"/>
            <p:cNvSpPr/>
            <p:nvPr/>
          </p:nvSpPr>
          <p:spPr>
            <a:xfrm>
              <a:off x="4524936" y="1533864"/>
              <a:ext cx="244431" cy="122629"/>
            </a:xfrm>
            <a:custGeom>
              <a:avLst/>
              <a:gdLst/>
              <a:ahLst/>
              <a:cxnLst/>
              <a:rect l="l" t="t" r="r" b="b"/>
              <a:pathLst>
                <a:path w="10343" h="5189" extrusionOk="0">
                  <a:moveTo>
                    <a:pt x="4669" y="1"/>
                  </a:moveTo>
                  <a:cubicBezTo>
                    <a:pt x="4639" y="1"/>
                    <a:pt x="4608" y="1"/>
                    <a:pt x="4578" y="2"/>
                  </a:cubicBezTo>
                  <a:cubicBezTo>
                    <a:pt x="4540" y="3"/>
                    <a:pt x="4508" y="35"/>
                    <a:pt x="4511" y="73"/>
                  </a:cubicBezTo>
                  <a:cubicBezTo>
                    <a:pt x="4512" y="112"/>
                    <a:pt x="4535" y="142"/>
                    <a:pt x="4579" y="142"/>
                  </a:cubicBezTo>
                  <a:cubicBezTo>
                    <a:pt x="4580" y="142"/>
                    <a:pt x="4581" y="142"/>
                    <a:pt x="4582" y="142"/>
                  </a:cubicBezTo>
                  <a:cubicBezTo>
                    <a:pt x="4605" y="141"/>
                    <a:pt x="4627" y="141"/>
                    <a:pt x="4648" y="141"/>
                  </a:cubicBezTo>
                  <a:cubicBezTo>
                    <a:pt x="4719" y="141"/>
                    <a:pt x="4788" y="143"/>
                    <a:pt x="4855" y="147"/>
                  </a:cubicBezTo>
                  <a:lnTo>
                    <a:pt x="4859" y="147"/>
                  </a:lnTo>
                  <a:cubicBezTo>
                    <a:pt x="4897" y="147"/>
                    <a:pt x="4926" y="119"/>
                    <a:pt x="4929" y="80"/>
                  </a:cubicBezTo>
                  <a:cubicBezTo>
                    <a:pt x="4933" y="42"/>
                    <a:pt x="4902" y="9"/>
                    <a:pt x="4864" y="7"/>
                  </a:cubicBezTo>
                  <a:cubicBezTo>
                    <a:pt x="4801" y="2"/>
                    <a:pt x="4736" y="1"/>
                    <a:pt x="4669" y="1"/>
                  </a:cubicBezTo>
                  <a:close/>
                  <a:moveTo>
                    <a:pt x="4302" y="22"/>
                  </a:moveTo>
                  <a:cubicBezTo>
                    <a:pt x="4300" y="22"/>
                    <a:pt x="4297" y="22"/>
                    <a:pt x="4295" y="23"/>
                  </a:cubicBezTo>
                  <a:cubicBezTo>
                    <a:pt x="4197" y="32"/>
                    <a:pt x="4101" y="51"/>
                    <a:pt x="4010" y="73"/>
                  </a:cubicBezTo>
                  <a:cubicBezTo>
                    <a:pt x="3972" y="81"/>
                    <a:pt x="3951" y="121"/>
                    <a:pt x="3959" y="157"/>
                  </a:cubicBezTo>
                  <a:cubicBezTo>
                    <a:pt x="3968" y="190"/>
                    <a:pt x="3996" y="211"/>
                    <a:pt x="4028" y="211"/>
                  </a:cubicBezTo>
                  <a:cubicBezTo>
                    <a:pt x="4034" y="211"/>
                    <a:pt x="4038" y="211"/>
                    <a:pt x="4045" y="208"/>
                  </a:cubicBezTo>
                  <a:cubicBezTo>
                    <a:pt x="4129" y="187"/>
                    <a:pt x="4219" y="171"/>
                    <a:pt x="4310" y="161"/>
                  </a:cubicBezTo>
                  <a:cubicBezTo>
                    <a:pt x="4349" y="156"/>
                    <a:pt x="4375" y="122"/>
                    <a:pt x="4372" y="84"/>
                  </a:cubicBezTo>
                  <a:cubicBezTo>
                    <a:pt x="4367" y="48"/>
                    <a:pt x="4336" y="22"/>
                    <a:pt x="4302" y="22"/>
                  </a:cubicBezTo>
                  <a:close/>
                  <a:moveTo>
                    <a:pt x="5136" y="42"/>
                  </a:moveTo>
                  <a:cubicBezTo>
                    <a:pt x="5103" y="42"/>
                    <a:pt x="5074" y="65"/>
                    <a:pt x="5068" y="100"/>
                  </a:cubicBezTo>
                  <a:cubicBezTo>
                    <a:pt x="5061" y="138"/>
                    <a:pt x="5086" y="173"/>
                    <a:pt x="5124" y="180"/>
                  </a:cubicBezTo>
                  <a:cubicBezTo>
                    <a:pt x="5215" y="195"/>
                    <a:pt x="5303" y="216"/>
                    <a:pt x="5385" y="243"/>
                  </a:cubicBezTo>
                  <a:cubicBezTo>
                    <a:pt x="5392" y="246"/>
                    <a:pt x="5399" y="247"/>
                    <a:pt x="5406" y="247"/>
                  </a:cubicBezTo>
                  <a:cubicBezTo>
                    <a:pt x="5437" y="247"/>
                    <a:pt x="5462" y="227"/>
                    <a:pt x="5473" y="199"/>
                  </a:cubicBezTo>
                  <a:cubicBezTo>
                    <a:pt x="5486" y="163"/>
                    <a:pt x="5465" y="124"/>
                    <a:pt x="5427" y="111"/>
                  </a:cubicBezTo>
                  <a:cubicBezTo>
                    <a:pt x="5340" y="83"/>
                    <a:pt x="5245" y="60"/>
                    <a:pt x="5149" y="44"/>
                  </a:cubicBezTo>
                  <a:cubicBezTo>
                    <a:pt x="5145" y="43"/>
                    <a:pt x="5140" y="42"/>
                    <a:pt x="5136" y="42"/>
                  </a:cubicBezTo>
                  <a:close/>
                  <a:moveTo>
                    <a:pt x="3763" y="160"/>
                  </a:moveTo>
                  <a:cubicBezTo>
                    <a:pt x="3754" y="160"/>
                    <a:pt x="3744" y="162"/>
                    <a:pt x="3735" y="166"/>
                  </a:cubicBezTo>
                  <a:cubicBezTo>
                    <a:pt x="3645" y="206"/>
                    <a:pt x="3561" y="254"/>
                    <a:pt x="3481" y="306"/>
                  </a:cubicBezTo>
                  <a:cubicBezTo>
                    <a:pt x="3449" y="327"/>
                    <a:pt x="3440" y="372"/>
                    <a:pt x="3461" y="403"/>
                  </a:cubicBezTo>
                  <a:cubicBezTo>
                    <a:pt x="3475" y="424"/>
                    <a:pt x="3496" y="435"/>
                    <a:pt x="3519" y="435"/>
                  </a:cubicBezTo>
                  <a:cubicBezTo>
                    <a:pt x="3533" y="435"/>
                    <a:pt x="3547" y="431"/>
                    <a:pt x="3558" y="421"/>
                  </a:cubicBezTo>
                  <a:cubicBezTo>
                    <a:pt x="3631" y="372"/>
                    <a:pt x="3708" y="330"/>
                    <a:pt x="3791" y="292"/>
                  </a:cubicBezTo>
                  <a:cubicBezTo>
                    <a:pt x="3826" y="278"/>
                    <a:pt x="3842" y="236"/>
                    <a:pt x="3826" y="201"/>
                  </a:cubicBezTo>
                  <a:cubicBezTo>
                    <a:pt x="3816" y="175"/>
                    <a:pt x="3790" y="160"/>
                    <a:pt x="3763" y="160"/>
                  </a:cubicBezTo>
                  <a:close/>
                  <a:moveTo>
                    <a:pt x="5665" y="211"/>
                  </a:moveTo>
                  <a:cubicBezTo>
                    <a:pt x="5640" y="211"/>
                    <a:pt x="5615" y="225"/>
                    <a:pt x="5602" y="250"/>
                  </a:cubicBezTo>
                  <a:cubicBezTo>
                    <a:pt x="5585" y="284"/>
                    <a:pt x="5599" y="326"/>
                    <a:pt x="5635" y="344"/>
                  </a:cubicBezTo>
                  <a:cubicBezTo>
                    <a:pt x="5715" y="383"/>
                    <a:pt x="5792" y="429"/>
                    <a:pt x="5865" y="480"/>
                  </a:cubicBezTo>
                  <a:cubicBezTo>
                    <a:pt x="5876" y="488"/>
                    <a:pt x="5890" y="493"/>
                    <a:pt x="5904" y="493"/>
                  </a:cubicBezTo>
                  <a:cubicBezTo>
                    <a:pt x="5925" y="493"/>
                    <a:pt x="5946" y="481"/>
                    <a:pt x="5960" y="465"/>
                  </a:cubicBezTo>
                  <a:cubicBezTo>
                    <a:pt x="5984" y="435"/>
                    <a:pt x="5977" y="390"/>
                    <a:pt x="5945" y="368"/>
                  </a:cubicBezTo>
                  <a:cubicBezTo>
                    <a:pt x="5867" y="312"/>
                    <a:pt x="5783" y="261"/>
                    <a:pt x="5696" y="219"/>
                  </a:cubicBezTo>
                  <a:cubicBezTo>
                    <a:pt x="5686" y="214"/>
                    <a:pt x="5675" y="211"/>
                    <a:pt x="5665" y="211"/>
                  </a:cubicBezTo>
                  <a:close/>
                  <a:moveTo>
                    <a:pt x="3303" y="470"/>
                  </a:moveTo>
                  <a:cubicBezTo>
                    <a:pt x="3286" y="470"/>
                    <a:pt x="3269" y="476"/>
                    <a:pt x="3255" y="488"/>
                  </a:cubicBezTo>
                  <a:cubicBezTo>
                    <a:pt x="3186" y="554"/>
                    <a:pt x="3122" y="627"/>
                    <a:pt x="3063" y="706"/>
                  </a:cubicBezTo>
                  <a:cubicBezTo>
                    <a:pt x="3040" y="738"/>
                    <a:pt x="3046" y="782"/>
                    <a:pt x="3077" y="804"/>
                  </a:cubicBezTo>
                  <a:cubicBezTo>
                    <a:pt x="3090" y="814"/>
                    <a:pt x="3105" y="818"/>
                    <a:pt x="3119" y="818"/>
                  </a:cubicBezTo>
                  <a:cubicBezTo>
                    <a:pt x="3140" y="818"/>
                    <a:pt x="3161" y="810"/>
                    <a:pt x="3175" y="789"/>
                  </a:cubicBezTo>
                  <a:cubicBezTo>
                    <a:pt x="3228" y="717"/>
                    <a:pt x="3287" y="650"/>
                    <a:pt x="3351" y="589"/>
                  </a:cubicBezTo>
                  <a:cubicBezTo>
                    <a:pt x="3379" y="563"/>
                    <a:pt x="3379" y="519"/>
                    <a:pt x="3353" y="491"/>
                  </a:cubicBezTo>
                  <a:cubicBezTo>
                    <a:pt x="3340" y="477"/>
                    <a:pt x="3322" y="470"/>
                    <a:pt x="3303" y="470"/>
                  </a:cubicBezTo>
                  <a:close/>
                  <a:moveTo>
                    <a:pt x="7508" y="688"/>
                  </a:moveTo>
                  <a:cubicBezTo>
                    <a:pt x="7489" y="688"/>
                    <a:pt x="7471" y="688"/>
                    <a:pt x="7453" y="689"/>
                  </a:cubicBezTo>
                  <a:cubicBezTo>
                    <a:pt x="7414" y="690"/>
                    <a:pt x="7383" y="723"/>
                    <a:pt x="7384" y="761"/>
                  </a:cubicBezTo>
                  <a:cubicBezTo>
                    <a:pt x="7385" y="799"/>
                    <a:pt x="7418" y="829"/>
                    <a:pt x="7453" y="829"/>
                  </a:cubicBezTo>
                  <a:cubicBezTo>
                    <a:pt x="7454" y="829"/>
                    <a:pt x="7455" y="829"/>
                    <a:pt x="7456" y="829"/>
                  </a:cubicBezTo>
                  <a:lnTo>
                    <a:pt x="7501" y="829"/>
                  </a:lnTo>
                  <a:cubicBezTo>
                    <a:pt x="7572" y="829"/>
                    <a:pt x="7646" y="835"/>
                    <a:pt x="7721" y="845"/>
                  </a:cubicBezTo>
                  <a:lnTo>
                    <a:pt x="7732" y="845"/>
                  </a:lnTo>
                  <a:cubicBezTo>
                    <a:pt x="7767" y="845"/>
                    <a:pt x="7797" y="821"/>
                    <a:pt x="7804" y="786"/>
                  </a:cubicBezTo>
                  <a:cubicBezTo>
                    <a:pt x="7809" y="747"/>
                    <a:pt x="7783" y="711"/>
                    <a:pt x="7743" y="706"/>
                  </a:cubicBezTo>
                  <a:cubicBezTo>
                    <a:pt x="7664" y="695"/>
                    <a:pt x="7584" y="688"/>
                    <a:pt x="7508" y="688"/>
                  </a:cubicBezTo>
                  <a:close/>
                  <a:moveTo>
                    <a:pt x="6117" y="536"/>
                  </a:moveTo>
                  <a:cubicBezTo>
                    <a:pt x="6100" y="536"/>
                    <a:pt x="6082" y="543"/>
                    <a:pt x="6068" y="556"/>
                  </a:cubicBezTo>
                  <a:cubicBezTo>
                    <a:pt x="6039" y="581"/>
                    <a:pt x="6039" y="626"/>
                    <a:pt x="6065" y="654"/>
                  </a:cubicBezTo>
                  <a:cubicBezTo>
                    <a:pt x="6127" y="717"/>
                    <a:pt x="6183" y="784"/>
                    <a:pt x="6234" y="859"/>
                  </a:cubicBezTo>
                  <a:cubicBezTo>
                    <a:pt x="6248" y="878"/>
                    <a:pt x="6269" y="888"/>
                    <a:pt x="6293" y="888"/>
                  </a:cubicBezTo>
                  <a:cubicBezTo>
                    <a:pt x="6307" y="888"/>
                    <a:pt x="6321" y="885"/>
                    <a:pt x="6332" y="878"/>
                  </a:cubicBezTo>
                  <a:cubicBezTo>
                    <a:pt x="6364" y="857"/>
                    <a:pt x="6371" y="812"/>
                    <a:pt x="6350" y="782"/>
                  </a:cubicBezTo>
                  <a:cubicBezTo>
                    <a:pt x="6295" y="702"/>
                    <a:pt x="6232" y="626"/>
                    <a:pt x="6166" y="557"/>
                  </a:cubicBezTo>
                  <a:cubicBezTo>
                    <a:pt x="6153" y="543"/>
                    <a:pt x="6135" y="536"/>
                    <a:pt x="6117" y="536"/>
                  </a:cubicBezTo>
                  <a:close/>
                  <a:moveTo>
                    <a:pt x="7177" y="724"/>
                  </a:moveTo>
                  <a:cubicBezTo>
                    <a:pt x="7172" y="724"/>
                    <a:pt x="7167" y="724"/>
                    <a:pt x="7161" y="725"/>
                  </a:cubicBezTo>
                  <a:cubicBezTo>
                    <a:pt x="7066" y="748"/>
                    <a:pt x="6972" y="780"/>
                    <a:pt x="6885" y="822"/>
                  </a:cubicBezTo>
                  <a:cubicBezTo>
                    <a:pt x="6850" y="838"/>
                    <a:pt x="6836" y="880"/>
                    <a:pt x="6851" y="915"/>
                  </a:cubicBezTo>
                  <a:cubicBezTo>
                    <a:pt x="6864" y="942"/>
                    <a:pt x="6889" y="956"/>
                    <a:pt x="6914" y="956"/>
                  </a:cubicBezTo>
                  <a:cubicBezTo>
                    <a:pt x="6925" y="956"/>
                    <a:pt x="6935" y="954"/>
                    <a:pt x="6945" y="949"/>
                  </a:cubicBezTo>
                  <a:cubicBezTo>
                    <a:pt x="7024" y="912"/>
                    <a:pt x="7108" y="881"/>
                    <a:pt x="7193" y="863"/>
                  </a:cubicBezTo>
                  <a:cubicBezTo>
                    <a:pt x="7231" y="853"/>
                    <a:pt x="7255" y="815"/>
                    <a:pt x="7247" y="779"/>
                  </a:cubicBezTo>
                  <a:cubicBezTo>
                    <a:pt x="7238" y="745"/>
                    <a:pt x="7210" y="724"/>
                    <a:pt x="7177" y="724"/>
                  </a:cubicBezTo>
                  <a:close/>
                  <a:moveTo>
                    <a:pt x="8005" y="763"/>
                  </a:moveTo>
                  <a:cubicBezTo>
                    <a:pt x="7974" y="763"/>
                    <a:pt x="7946" y="783"/>
                    <a:pt x="7937" y="814"/>
                  </a:cubicBezTo>
                  <a:cubicBezTo>
                    <a:pt x="7927" y="850"/>
                    <a:pt x="7948" y="891"/>
                    <a:pt x="7985" y="901"/>
                  </a:cubicBezTo>
                  <a:cubicBezTo>
                    <a:pt x="8025" y="913"/>
                    <a:pt x="8063" y="927"/>
                    <a:pt x="8104" y="942"/>
                  </a:cubicBezTo>
                  <a:cubicBezTo>
                    <a:pt x="8149" y="958"/>
                    <a:pt x="8194" y="978"/>
                    <a:pt x="8236" y="998"/>
                  </a:cubicBezTo>
                  <a:cubicBezTo>
                    <a:pt x="8246" y="1003"/>
                    <a:pt x="8254" y="1005"/>
                    <a:pt x="8265" y="1005"/>
                  </a:cubicBezTo>
                  <a:cubicBezTo>
                    <a:pt x="8292" y="1005"/>
                    <a:pt x="8316" y="991"/>
                    <a:pt x="8328" y="960"/>
                  </a:cubicBezTo>
                  <a:cubicBezTo>
                    <a:pt x="8344" y="925"/>
                    <a:pt x="8330" y="883"/>
                    <a:pt x="8295" y="867"/>
                  </a:cubicBezTo>
                  <a:cubicBezTo>
                    <a:pt x="8250" y="846"/>
                    <a:pt x="8202" y="828"/>
                    <a:pt x="8152" y="808"/>
                  </a:cubicBezTo>
                  <a:cubicBezTo>
                    <a:pt x="8108" y="793"/>
                    <a:pt x="8067" y="779"/>
                    <a:pt x="8025" y="766"/>
                  </a:cubicBezTo>
                  <a:cubicBezTo>
                    <a:pt x="8018" y="764"/>
                    <a:pt x="8011" y="763"/>
                    <a:pt x="8005" y="763"/>
                  </a:cubicBezTo>
                  <a:close/>
                  <a:moveTo>
                    <a:pt x="2972" y="916"/>
                  </a:moveTo>
                  <a:cubicBezTo>
                    <a:pt x="2947" y="916"/>
                    <a:pt x="2923" y="928"/>
                    <a:pt x="2911" y="953"/>
                  </a:cubicBezTo>
                  <a:cubicBezTo>
                    <a:pt x="2866" y="1038"/>
                    <a:pt x="2829" y="1127"/>
                    <a:pt x="2795" y="1218"/>
                  </a:cubicBezTo>
                  <a:cubicBezTo>
                    <a:pt x="2781" y="1256"/>
                    <a:pt x="2801" y="1295"/>
                    <a:pt x="2837" y="1308"/>
                  </a:cubicBezTo>
                  <a:cubicBezTo>
                    <a:pt x="2844" y="1309"/>
                    <a:pt x="2852" y="1312"/>
                    <a:pt x="2859" y="1312"/>
                  </a:cubicBezTo>
                  <a:cubicBezTo>
                    <a:pt x="2890" y="1312"/>
                    <a:pt x="2916" y="1292"/>
                    <a:pt x="2928" y="1266"/>
                  </a:cubicBezTo>
                  <a:cubicBezTo>
                    <a:pt x="2958" y="1180"/>
                    <a:pt x="2996" y="1096"/>
                    <a:pt x="3035" y="1019"/>
                  </a:cubicBezTo>
                  <a:cubicBezTo>
                    <a:pt x="3053" y="984"/>
                    <a:pt x="3039" y="942"/>
                    <a:pt x="3005" y="923"/>
                  </a:cubicBezTo>
                  <a:cubicBezTo>
                    <a:pt x="2995" y="918"/>
                    <a:pt x="2983" y="916"/>
                    <a:pt x="2972" y="916"/>
                  </a:cubicBezTo>
                  <a:close/>
                  <a:moveTo>
                    <a:pt x="8504" y="1006"/>
                  </a:moveTo>
                  <a:cubicBezTo>
                    <a:pt x="8482" y="1006"/>
                    <a:pt x="8461" y="1015"/>
                    <a:pt x="8448" y="1034"/>
                  </a:cubicBezTo>
                  <a:cubicBezTo>
                    <a:pt x="8424" y="1066"/>
                    <a:pt x="8432" y="1110"/>
                    <a:pt x="8463" y="1132"/>
                  </a:cubicBezTo>
                  <a:cubicBezTo>
                    <a:pt x="8533" y="1186"/>
                    <a:pt x="8598" y="1245"/>
                    <a:pt x="8658" y="1309"/>
                  </a:cubicBezTo>
                  <a:cubicBezTo>
                    <a:pt x="8672" y="1326"/>
                    <a:pt x="8692" y="1333"/>
                    <a:pt x="8710" y="1333"/>
                  </a:cubicBezTo>
                  <a:cubicBezTo>
                    <a:pt x="8727" y="1333"/>
                    <a:pt x="8744" y="1327"/>
                    <a:pt x="8758" y="1313"/>
                  </a:cubicBezTo>
                  <a:cubicBezTo>
                    <a:pt x="8786" y="1287"/>
                    <a:pt x="8790" y="1243"/>
                    <a:pt x="8763" y="1215"/>
                  </a:cubicBezTo>
                  <a:cubicBezTo>
                    <a:pt x="8696" y="1141"/>
                    <a:pt x="8624" y="1076"/>
                    <a:pt x="8546" y="1019"/>
                  </a:cubicBezTo>
                  <a:cubicBezTo>
                    <a:pt x="8533" y="1010"/>
                    <a:pt x="8518" y="1006"/>
                    <a:pt x="8504" y="1006"/>
                  </a:cubicBezTo>
                  <a:close/>
                  <a:moveTo>
                    <a:pt x="6678" y="961"/>
                  </a:moveTo>
                  <a:cubicBezTo>
                    <a:pt x="6663" y="961"/>
                    <a:pt x="6648" y="965"/>
                    <a:pt x="6636" y="975"/>
                  </a:cubicBezTo>
                  <a:cubicBezTo>
                    <a:pt x="6594" y="1006"/>
                    <a:pt x="6552" y="1041"/>
                    <a:pt x="6513" y="1078"/>
                  </a:cubicBezTo>
                  <a:cubicBezTo>
                    <a:pt x="6507" y="1062"/>
                    <a:pt x="6500" y="1047"/>
                    <a:pt x="6493" y="1033"/>
                  </a:cubicBezTo>
                  <a:cubicBezTo>
                    <a:pt x="6482" y="1007"/>
                    <a:pt x="6456" y="992"/>
                    <a:pt x="6429" y="992"/>
                  </a:cubicBezTo>
                  <a:cubicBezTo>
                    <a:pt x="6419" y="992"/>
                    <a:pt x="6410" y="994"/>
                    <a:pt x="6401" y="998"/>
                  </a:cubicBezTo>
                  <a:cubicBezTo>
                    <a:pt x="6366" y="1013"/>
                    <a:pt x="6350" y="1055"/>
                    <a:pt x="6366" y="1090"/>
                  </a:cubicBezTo>
                  <a:cubicBezTo>
                    <a:pt x="6381" y="1125"/>
                    <a:pt x="6395" y="1159"/>
                    <a:pt x="6408" y="1194"/>
                  </a:cubicBezTo>
                  <a:cubicBezTo>
                    <a:pt x="6398" y="1221"/>
                    <a:pt x="6405" y="1252"/>
                    <a:pt x="6427" y="1271"/>
                  </a:cubicBezTo>
                  <a:cubicBezTo>
                    <a:pt x="6430" y="1273"/>
                    <a:pt x="6434" y="1277"/>
                    <a:pt x="6437" y="1278"/>
                  </a:cubicBezTo>
                  <a:cubicBezTo>
                    <a:pt x="6443" y="1299"/>
                    <a:pt x="6450" y="1320"/>
                    <a:pt x="6455" y="1341"/>
                  </a:cubicBezTo>
                  <a:cubicBezTo>
                    <a:pt x="6462" y="1372"/>
                    <a:pt x="6490" y="1393"/>
                    <a:pt x="6521" y="1393"/>
                  </a:cubicBezTo>
                  <a:cubicBezTo>
                    <a:pt x="6528" y="1393"/>
                    <a:pt x="6534" y="1393"/>
                    <a:pt x="6541" y="1396"/>
                  </a:cubicBezTo>
                  <a:cubicBezTo>
                    <a:pt x="6577" y="1385"/>
                    <a:pt x="6601" y="1347"/>
                    <a:pt x="6590" y="1309"/>
                  </a:cubicBezTo>
                  <a:cubicBezTo>
                    <a:pt x="6583" y="1280"/>
                    <a:pt x="6575" y="1252"/>
                    <a:pt x="6566" y="1224"/>
                  </a:cubicBezTo>
                  <a:cubicBezTo>
                    <a:pt x="6612" y="1174"/>
                    <a:pt x="6666" y="1127"/>
                    <a:pt x="6720" y="1087"/>
                  </a:cubicBezTo>
                  <a:cubicBezTo>
                    <a:pt x="6751" y="1062"/>
                    <a:pt x="6757" y="1020"/>
                    <a:pt x="6735" y="989"/>
                  </a:cubicBezTo>
                  <a:cubicBezTo>
                    <a:pt x="6720" y="970"/>
                    <a:pt x="6699" y="961"/>
                    <a:pt x="6678" y="961"/>
                  </a:cubicBezTo>
                  <a:close/>
                  <a:moveTo>
                    <a:pt x="6314" y="1377"/>
                  </a:moveTo>
                  <a:cubicBezTo>
                    <a:pt x="6290" y="1377"/>
                    <a:pt x="6265" y="1390"/>
                    <a:pt x="6252" y="1413"/>
                  </a:cubicBezTo>
                  <a:cubicBezTo>
                    <a:pt x="6199" y="1504"/>
                    <a:pt x="6162" y="1597"/>
                    <a:pt x="6141" y="1688"/>
                  </a:cubicBezTo>
                  <a:cubicBezTo>
                    <a:pt x="6131" y="1724"/>
                    <a:pt x="6155" y="1764"/>
                    <a:pt x="6192" y="1772"/>
                  </a:cubicBezTo>
                  <a:cubicBezTo>
                    <a:pt x="6197" y="1775"/>
                    <a:pt x="6203" y="1775"/>
                    <a:pt x="6208" y="1775"/>
                  </a:cubicBezTo>
                  <a:cubicBezTo>
                    <a:pt x="6241" y="1775"/>
                    <a:pt x="6269" y="1754"/>
                    <a:pt x="6279" y="1720"/>
                  </a:cubicBezTo>
                  <a:cubicBezTo>
                    <a:pt x="6297" y="1643"/>
                    <a:pt x="6330" y="1560"/>
                    <a:pt x="6374" y="1479"/>
                  </a:cubicBezTo>
                  <a:cubicBezTo>
                    <a:pt x="6392" y="1447"/>
                    <a:pt x="6380" y="1405"/>
                    <a:pt x="6346" y="1385"/>
                  </a:cubicBezTo>
                  <a:cubicBezTo>
                    <a:pt x="6336" y="1380"/>
                    <a:pt x="6325" y="1377"/>
                    <a:pt x="6314" y="1377"/>
                  </a:cubicBezTo>
                  <a:close/>
                  <a:moveTo>
                    <a:pt x="8874" y="1416"/>
                  </a:moveTo>
                  <a:cubicBezTo>
                    <a:pt x="8862" y="1416"/>
                    <a:pt x="8850" y="1419"/>
                    <a:pt x="8839" y="1426"/>
                  </a:cubicBezTo>
                  <a:cubicBezTo>
                    <a:pt x="8805" y="1447"/>
                    <a:pt x="8794" y="1489"/>
                    <a:pt x="8814" y="1522"/>
                  </a:cubicBezTo>
                  <a:cubicBezTo>
                    <a:pt x="8857" y="1595"/>
                    <a:pt x="8896" y="1674"/>
                    <a:pt x="8933" y="1762"/>
                  </a:cubicBezTo>
                  <a:cubicBezTo>
                    <a:pt x="8946" y="1790"/>
                    <a:pt x="8969" y="1806"/>
                    <a:pt x="8998" y="1806"/>
                  </a:cubicBezTo>
                  <a:cubicBezTo>
                    <a:pt x="9009" y="1806"/>
                    <a:pt x="9017" y="1804"/>
                    <a:pt x="9024" y="1800"/>
                  </a:cubicBezTo>
                  <a:cubicBezTo>
                    <a:pt x="9061" y="1786"/>
                    <a:pt x="9076" y="1744"/>
                    <a:pt x="9062" y="1709"/>
                  </a:cubicBezTo>
                  <a:cubicBezTo>
                    <a:pt x="9024" y="1615"/>
                    <a:pt x="8982" y="1529"/>
                    <a:pt x="8934" y="1449"/>
                  </a:cubicBezTo>
                  <a:cubicBezTo>
                    <a:pt x="8920" y="1428"/>
                    <a:pt x="8897" y="1416"/>
                    <a:pt x="8874" y="1416"/>
                  </a:cubicBezTo>
                  <a:close/>
                  <a:moveTo>
                    <a:pt x="2786" y="1441"/>
                  </a:moveTo>
                  <a:cubicBezTo>
                    <a:pt x="2753" y="1441"/>
                    <a:pt x="2724" y="1464"/>
                    <a:pt x="2716" y="1497"/>
                  </a:cubicBezTo>
                  <a:cubicBezTo>
                    <a:pt x="2697" y="1592"/>
                    <a:pt x="2684" y="1688"/>
                    <a:pt x="2677" y="1783"/>
                  </a:cubicBezTo>
                  <a:cubicBezTo>
                    <a:pt x="2674" y="1821"/>
                    <a:pt x="2704" y="1855"/>
                    <a:pt x="2743" y="1856"/>
                  </a:cubicBezTo>
                  <a:lnTo>
                    <a:pt x="2747" y="1856"/>
                  </a:lnTo>
                  <a:cubicBezTo>
                    <a:pt x="2785" y="1856"/>
                    <a:pt x="2815" y="1827"/>
                    <a:pt x="2816" y="1792"/>
                  </a:cubicBezTo>
                  <a:cubicBezTo>
                    <a:pt x="2823" y="1702"/>
                    <a:pt x="2836" y="1614"/>
                    <a:pt x="2852" y="1525"/>
                  </a:cubicBezTo>
                  <a:cubicBezTo>
                    <a:pt x="2859" y="1489"/>
                    <a:pt x="2837" y="1449"/>
                    <a:pt x="2799" y="1442"/>
                  </a:cubicBezTo>
                  <a:cubicBezTo>
                    <a:pt x="2795" y="1442"/>
                    <a:pt x="2790" y="1441"/>
                    <a:pt x="2786" y="1441"/>
                  </a:cubicBezTo>
                  <a:close/>
                  <a:moveTo>
                    <a:pt x="1987" y="1754"/>
                  </a:moveTo>
                  <a:cubicBezTo>
                    <a:pt x="1948" y="1754"/>
                    <a:pt x="1917" y="1783"/>
                    <a:pt x="1915" y="1821"/>
                  </a:cubicBezTo>
                  <a:cubicBezTo>
                    <a:pt x="1915" y="1860"/>
                    <a:pt x="1945" y="1891"/>
                    <a:pt x="1983" y="1894"/>
                  </a:cubicBezTo>
                  <a:cubicBezTo>
                    <a:pt x="2071" y="1896"/>
                    <a:pt x="2161" y="1905"/>
                    <a:pt x="2248" y="1924"/>
                  </a:cubicBezTo>
                  <a:cubicBezTo>
                    <a:pt x="2253" y="1925"/>
                    <a:pt x="2256" y="1925"/>
                    <a:pt x="2262" y="1925"/>
                  </a:cubicBezTo>
                  <a:cubicBezTo>
                    <a:pt x="2294" y="1925"/>
                    <a:pt x="2324" y="1903"/>
                    <a:pt x="2331" y="1869"/>
                  </a:cubicBezTo>
                  <a:cubicBezTo>
                    <a:pt x="2338" y="1830"/>
                    <a:pt x="2312" y="1793"/>
                    <a:pt x="2276" y="1786"/>
                  </a:cubicBezTo>
                  <a:cubicBezTo>
                    <a:pt x="2179" y="1766"/>
                    <a:pt x="2084" y="1757"/>
                    <a:pt x="1987" y="1754"/>
                  </a:cubicBezTo>
                  <a:close/>
                  <a:moveTo>
                    <a:pt x="6567" y="1526"/>
                  </a:moveTo>
                  <a:cubicBezTo>
                    <a:pt x="6565" y="1526"/>
                    <a:pt x="6564" y="1526"/>
                    <a:pt x="6562" y="1527"/>
                  </a:cubicBezTo>
                  <a:cubicBezTo>
                    <a:pt x="6524" y="1531"/>
                    <a:pt x="6493" y="1564"/>
                    <a:pt x="6497" y="1602"/>
                  </a:cubicBezTo>
                  <a:cubicBezTo>
                    <a:pt x="6499" y="1632"/>
                    <a:pt x="6500" y="1663"/>
                    <a:pt x="6500" y="1691"/>
                  </a:cubicBezTo>
                  <a:cubicBezTo>
                    <a:pt x="6500" y="1751"/>
                    <a:pt x="6496" y="1810"/>
                    <a:pt x="6485" y="1862"/>
                  </a:cubicBezTo>
                  <a:cubicBezTo>
                    <a:pt x="6478" y="1901"/>
                    <a:pt x="6503" y="1938"/>
                    <a:pt x="6541" y="1945"/>
                  </a:cubicBezTo>
                  <a:cubicBezTo>
                    <a:pt x="6547" y="1946"/>
                    <a:pt x="6549" y="1946"/>
                    <a:pt x="6555" y="1946"/>
                  </a:cubicBezTo>
                  <a:cubicBezTo>
                    <a:pt x="6589" y="1946"/>
                    <a:pt x="6618" y="1924"/>
                    <a:pt x="6624" y="1889"/>
                  </a:cubicBezTo>
                  <a:cubicBezTo>
                    <a:pt x="6635" y="1828"/>
                    <a:pt x="6641" y="1762"/>
                    <a:pt x="6641" y="1691"/>
                  </a:cubicBezTo>
                  <a:cubicBezTo>
                    <a:pt x="6641" y="1658"/>
                    <a:pt x="6639" y="1625"/>
                    <a:pt x="6638" y="1592"/>
                  </a:cubicBezTo>
                  <a:cubicBezTo>
                    <a:pt x="6634" y="1555"/>
                    <a:pt x="6601" y="1526"/>
                    <a:pt x="6567" y="1526"/>
                  </a:cubicBezTo>
                  <a:close/>
                  <a:moveTo>
                    <a:pt x="1703" y="1772"/>
                  </a:moveTo>
                  <a:cubicBezTo>
                    <a:pt x="1701" y="1772"/>
                    <a:pt x="1698" y="1772"/>
                    <a:pt x="1695" y="1772"/>
                  </a:cubicBezTo>
                  <a:cubicBezTo>
                    <a:pt x="1601" y="1786"/>
                    <a:pt x="1506" y="1810"/>
                    <a:pt x="1413" y="1841"/>
                  </a:cubicBezTo>
                  <a:cubicBezTo>
                    <a:pt x="1377" y="1853"/>
                    <a:pt x="1357" y="1891"/>
                    <a:pt x="1370" y="1929"/>
                  </a:cubicBezTo>
                  <a:cubicBezTo>
                    <a:pt x="1379" y="1957"/>
                    <a:pt x="1406" y="1976"/>
                    <a:pt x="1435" y="1976"/>
                  </a:cubicBezTo>
                  <a:cubicBezTo>
                    <a:pt x="1442" y="1976"/>
                    <a:pt x="1449" y="1974"/>
                    <a:pt x="1456" y="1973"/>
                  </a:cubicBezTo>
                  <a:cubicBezTo>
                    <a:pt x="1543" y="1945"/>
                    <a:pt x="1630" y="1924"/>
                    <a:pt x="1716" y="1910"/>
                  </a:cubicBezTo>
                  <a:cubicBezTo>
                    <a:pt x="1754" y="1904"/>
                    <a:pt x="1779" y="1869"/>
                    <a:pt x="1775" y="1830"/>
                  </a:cubicBezTo>
                  <a:cubicBezTo>
                    <a:pt x="1770" y="1796"/>
                    <a:pt x="1738" y="1772"/>
                    <a:pt x="1703" y="1772"/>
                  </a:cubicBezTo>
                  <a:close/>
                  <a:moveTo>
                    <a:pt x="6207" y="1911"/>
                  </a:moveTo>
                  <a:cubicBezTo>
                    <a:pt x="6199" y="1911"/>
                    <a:pt x="6192" y="1913"/>
                    <a:pt x="6185" y="1915"/>
                  </a:cubicBezTo>
                  <a:cubicBezTo>
                    <a:pt x="6149" y="1929"/>
                    <a:pt x="6131" y="1967"/>
                    <a:pt x="6142" y="2004"/>
                  </a:cubicBezTo>
                  <a:cubicBezTo>
                    <a:pt x="6171" y="2086"/>
                    <a:pt x="6227" y="2147"/>
                    <a:pt x="6304" y="2176"/>
                  </a:cubicBezTo>
                  <a:cubicBezTo>
                    <a:pt x="6328" y="2185"/>
                    <a:pt x="6351" y="2190"/>
                    <a:pt x="6377" y="2190"/>
                  </a:cubicBezTo>
                  <a:cubicBezTo>
                    <a:pt x="6402" y="2190"/>
                    <a:pt x="6427" y="2185"/>
                    <a:pt x="6450" y="2175"/>
                  </a:cubicBezTo>
                  <a:cubicBezTo>
                    <a:pt x="6485" y="2161"/>
                    <a:pt x="6503" y="2119"/>
                    <a:pt x="6486" y="2084"/>
                  </a:cubicBezTo>
                  <a:cubicBezTo>
                    <a:pt x="6476" y="2057"/>
                    <a:pt x="6449" y="2040"/>
                    <a:pt x="6421" y="2040"/>
                  </a:cubicBezTo>
                  <a:cubicBezTo>
                    <a:pt x="6413" y="2040"/>
                    <a:pt x="6404" y="2042"/>
                    <a:pt x="6395" y="2046"/>
                  </a:cubicBezTo>
                  <a:cubicBezTo>
                    <a:pt x="6390" y="2048"/>
                    <a:pt x="6385" y="2049"/>
                    <a:pt x="6379" y="2049"/>
                  </a:cubicBezTo>
                  <a:cubicBezTo>
                    <a:pt x="6372" y="2049"/>
                    <a:pt x="6364" y="2047"/>
                    <a:pt x="6356" y="2044"/>
                  </a:cubicBezTo>
                  <a:cubicBezTo>
                    <a:pt x="6316" y="2030"/>
                    <a:pt x="6290" y="2002"/>
                    <a:pt x="6274" y="1957"/>
                  </a:cubicBezTo>
                  <a:cubicBezTo>
                    <a:pt x="6263" y="1929"/>
                    <a:pt x="6235" y="1911"/>
                    <a:pt x="6207" y="1911"/>
                  </a:cubicBezTo>
                  <a:close/>
                  <a:moveTo>
                    <a:pt x="1178" y="1945"/>
                  </a:moveTo>
                  <a:cubicBezTo>
                    <a:pt x="1167" y="1945"/>
                    <a:pt x="1157" y="1948"/>
                    <a:pt x="1146" y="1953"/>
                  </a:cubicBezTo>
                  <a:cubicBezTo>
                    <a:pt x="1064" y="1995"/>
                    <a:pt x="982" y="2046"/>
                    <a:pt x="901" y="2102"/>
                  </a:cubicBezTo>
                  <a:cubicBezTo>
                    <a:pt x="870" y="2123"/>
                    <a:pt x="860" y="2168"/>
                    <a:pt x="884" y="2199"/>
                  </a:cubicBezTo>
                  <a:cubicBezTo>
                    <a:pt x="898" y="2218"/>
                    <a:pt x="919" y="2228"/>
                    <a:pt x="942" y="2228"/>
                  </a:cubicBezTo>
                  <a:cubicBezTo>
                    <a:pt x="956" y="2228"/>
                    <a:pt x="970" y="2225"/>
                    <a:pt x="982" y="2218"/>
                  </a:cubicBezTo>
                  <a:cubicBezTo>
                    <a:pt x="1057" y="2165"/>
                    <a:pt x="1134" y="2117"/>
                    <a:pt x="1211" y="2078"/>
                  </a:cubicBezTo>
                  <a:cubicBezTo>
                    <a:pt x="1245" y="2058"/>
                    <a:pt x="1259" y="2018"/>
                    <a:pt x="1242" y="1983"/>
                  </a:cubicBezTo>
                  <a:cubicBezTo>
                    <a:pt x="1228" y="1959"/>
                    <a:pt x="1203" y="1945"/>
                    <a:pt x="1178" y="1945"/>
                  </a:cubicBezTo>
                  <a:close/>
                  <a:moveTo>
                    <a:pt x="9090" y="1928"/>
                  </a:moveTo>
                  <a:cubicBezTo>
                    <a:pt x="9084" y="1928"/>
                    <a:pt x="9077" y="1929"/>
                    <a:pt x="9070" y="1931"/>
                  </a:cubicBezTo>
                  <a:cubicBezTo>
                    <a:pt x="9035" y="1943"/>
                    <a:pt x="9014" y="1981"/>
                    <a:pt x="9024" y="2018"/>
                  </a:cubicBezTo>
                  <a:cubicBezTo>
                    <a:pt x="9052" y="2107"/>
                    <a:pt x="9075" y="2197"/>
                    <a:pt x="9099" y="2284"/>
                  </a:cubicBezTo>
                  <a:cubicBezTo>
                    <a:pt x="9107" y="2316"/>
                    <a:pt x="9135" y="2337"/>
                    <a:pt x="9166" y="2337"/>
                  </a:cubicBezTo>
                  <a:cubicBezTo>
                    <a:pt x="9171" y="2337"/>
                    <a:pt x="9177" y="2337"/>
                    <a:pt x="9183" y="2333"/>
                  </a:cubicBezTo>
                  <a:cubicBezTo>
                    <a:pt x="9221" y="2325"/>
                    <a:pt x="9243" y="2287"/>
                    <a:pt x="9233" y="2249"/>
                  </a:cubicBezTo>
                  <a:cubicBezTo>
                    <a:pt x="9211" y="2161"/>
                    <a:pt x="9186" y="2070"/>
                    <a:pt x="9157" y="1978"/>
                  </a:cubicBezTo>
                  <a:cubicBezTo>
                    <a:pt x="9147" y="1947"/>
                    <a:pt x="9120" y="1928"/>
                    <a:pt x="9090" y="1928"/>
                  </a:cubicBezTo>
                  <a:close/>
                  <a:moveTo>
                    <a:pt x="2527" y="1863"/>
                  </a:moveTo>
                  <a:cubicBezTo>
                    <a:pt x="2500" y="1863"/>
                    <a:pt x="2475" y="1879"/>
                    <a:pt x="2464" y="1908"/>
                  </a:cubicBezTo>
                  <a:cubicBezTo>
                    <a:pt x="2450" y="1943"/>
                    <a:pt x="2467" y="1983"/>
                    <a:pt x="2503" y="1997"/>
                  </a:cubicBezTo>
                  <a:cubicBezTo>
                    <a:pt x="2563" y="2020"/>
                    <a:pt x="2622" y="2046"/>
                    <a:pt x="2681" y="2077"/>
                  </a:cubicBezTo>
                  <a:cubicBezTo>
                    <a:pt x="2690" y="2176"/>
                    <a:pt x="2705" y="2270"/>
                    <a:pt x="2730" y="2359"/>
                  </a:cubicBezTo>
                  <a:cubicBezTo>
                    <a:pt x="2739" y="2388"/>
                    <a:pt x="2767" y="2409"/>
                    <a:pt x="2796" y="2409"/>
                  </a:cubicBezTo>
                  <a:cubicBezTo>
                    <a:pt x="2803" y="2409"/>
                    <a:pt x="2809" y="2409"/>
                    <a:pt x="2815" y="2406"/>
                  </a:cubicBezTo>
                  <a:cubicBezTo>
                    <a:pt x="2851" y="2395"/>
                    <a:pt x="2874" y="2357"/>
                    <a:pt x="2864" y="2319"/>
                  </a:cubicBezTo>
                  <a:cubicBezTo>
                    <a:pt x="2845" y="2253"/>
                    <a:pt x="2831" y="2182"/>
                    <a:pt x="2823" y="2106"/>
                  </a:cubicBezTo>
                  <a:cubicBezTo>
                    <a:pt x="2830" y="2100"/>
                    <a:pt x="2836" y="2093"/>
                    <a:pt x="2840" y="2085"/>
                  </a:cubicBezTo>
                  <a:cubicBezTo>
                    <a:pt x="2859" y="2051"/>
                    <a:pt x="2847" y="2009"/>
                    <a:pt x="2815" y="1990"/>
                  </a:cubicBezTo>
                  <a:cubicBezTo>
                    <a:pt x="2730" y="1943"/>
                    <a:pt x="2642" y="1901"/>
                    <a:pt x="2552" y="1867"/>
                  </a:cubicBezTo>
                  <a:cubicBezTo>
                    <a:pt x="2544" y="1864"/>
                    <a:pt x="2535" y="1863"/>
                    <a:pt x="2527" y="1863"/>
                  </a:cubicBezTo>
                  <a:close/>
                  <a:moveTo>
                    <a:pt x="3016" y="2135"/>
                  </a:moveTo>
                  <a:cubicBezTo>
                    <a:pt x="2995" y="2135"/>
                    <a:pt x="2975" y="2145"/>
                    <a:pt x="2960" y="2162"/>
                  </a:cubicBezTo>
                  <a:cubicBezTo>
                    <a:pt x="2935" y="2193"/>
                    <a:pt x="2942" y="2238"/>
                    <a:pt x="2972" y="2260"/>
                  </a:cubicBezTo>
                  <a:cubicBezTo>
                    <a:pt x="3045" y="2318"/>
                    <a:pt x="3111" y="2378"/>
                    <a:pt x="3171" y="2441"/>
                  </a:cubicBezTo>
                  <a:cubicBezTo>
                    <a:pt x="3185" y="2457"/>
                    <a:pt x="3202" y="2464"/>
                    <a:pt x="3221" y="2464"/>
                  </a:cubicBezTo>
                  <a:cubicBezTo>
                    <a:pt x="3237" y="2464"/>
                    <a:pt x="3255" y="2457"/>
                    <a:pt x="3271" y="2443"/>
                  </a:cubicBezTo>
                  <a:cubicBezTo>
                    <a:pt x="3299" y="2416"/>
                    <a:pt x="3300" y="2373"/>
                    <a:pt x="3273" y="2344"/>
                  </a:cubicBezTo>
                  <a:cubicBezTo>
                    <a:pt x="3209" y="2276"/>
                    <a:pt x="3137" y="2211"/>
                    <a:pt x="3059" y="2149"/>
                  </a:cubicBezTo>
                  <a:cubicBezTo>
                    <a:pt x="3045" y="2140"/>
                    <a:pt x="3031" y="2135"/>
                    <a:pt x="3016" y="2135"/>
                  </a:cubicBezTo>
                  <a:close/>
                  <a:moveTo>
                    <a:pt x="721" y="2261"/>
                  </a:moveTo>
                  <a:cubicBezTo>
                    <a:pt x="705" y="2261"/>
                    <a:pt x="688" y="2267"/>
                    <a:pt x="675" y="2280"/>
                  </a:cubicBezTo>
                  <a:cubicBezTo>
                    <a:pt x="601" y="2344"/>
                    <a:pt x="533" y="2413"/>
                    <a:pt x="472" y="2483"/>
                  </a:cubicBezTo>
                  <a:cubicBezTo>
                    <a:pt x="446" y="2511"/>
                    <a:pt x="451" y="2555"/>
                    <a:pt x="479" y="2582"/>
                  </a:cubicBezTo>
                  <a:cubicBezTo>
                    <a:pt x="491" y="2593"/>
                    <a:pt x="508" y="2598"/>
                    <a:pt x="524" y="2598"/>
                  </a:cubicBezTo>
                  <a:cubicBezTo>
                    <a:pt x="543" y="2598"/>
                    <a:pt x="563" y="2590"/>
                    <a:pt x="575" y="2573"/>
                  </a:cubicBezTo>
                  <a:cubicBezTo>
                    <a:pt x="633" y="2507"/>
                    <a:pt x="697" y="2444"/>
                    <a:pt x="766" y="2382"/>
                  </a:cubicBezTo>
                  <a:cubicBezTo>
                    <a:pt x="796" y="2359"/>
                    <a:pt x="800" y="2312"/>
                    <a:pt x="773" y="2284"/>
                  </a:cubicBezTo>
                  <a:cubicBezTo>
                    <a:pt x="759" y="2269"/>
                    <a:pt x="740" y="2261"/>
                    <a:pt x="721" y="2261"/>
                  </a:cubicBezTo>
                  <a:close/>
                  <a:moveTo>
                    <a:pt x="2905" y="2527"/>
                  </a:moveTo>
                  <a:cubicBezTo>
                    <a:pt x="2893" y="2527"/>
                    <a:pt x="2880" y="2530"/>
                    <a:pt x="2869" y="2537"/>
                  </a:cubicBezTo>
                  <a:cubicBezTo>
                    <a:pt x="2836" y="2558"/>
                    <a:pt x="2827" y="2600"/>
                    <a:pt x="2845" y="2634"/>
                  </a:cubicBezTo>
                  <a:cubicBezTo>
                    <a:pt x="2906" y="2730"/>
                    <a:pt x="2977" y="2806"/>
                    <a:pt x="3062" y="2855"/>
                  </a:cubicBezTo>
                  <a:cubicBezTo>
                    <a:pt x="3073" y="2859"/>
                    <a:pt x="3084" y="2864"/>
                    <a:pt x="3097" y="2864"/>
                  </a:cubicBezTo>
                  <a:cubicBezTo>
                    <a:pt x="3122" y="2864"/>
                    <a:pt x="3144" y="2851"/>
                    <a:pt x="3158" y="2829"/>
                  </a:cubicBezTo>
                  <a:cubicBezTo>
                    <a:pt x="3178" y="2796"/>
                    <a:pt x="3167" y="2753"/>
                    <a:pt x="3133" y="2733"/>
                  </a:cubicBezTo>
                  <a:cubicBezTo>
                    <a:pt x="3070" y="2697"/>
                    <a:pt x="3012" y="2639"/>
                    <a:pt x="2965" y="2561"/>
                  </a:cubicBezTo>
                  <a:cubicBezTo>
                    <a:pt x="2951" y="2539"/>
                    <a:pt x="2928" y="2527"/>
                    <a:pt x="2905" y="2527"/>
                  </a:cubicBezTo>
                  <a:close/>
                  <a:moveTo>
                    <a:pt x="9238" y="2468"/>
                  </a:moveTo>
                  <a:cubicBezTo>
                    <a:pt x="9231" y="2468"/>
                    <a:pt x="9224" y="2469"/>
                    <a:pt x="9218" y="2471"/>
                  </a:cubicBezTo>
                  <a:cubicBezTo>
                    <a:pt x="9180" y="2481"/>
                    <a:pt x="9159" y="2520"/>
                    <a:pt x="9170" y="2556"/>
                  </a:cubicBezTo>
                  <a:cubicBezTo>
                    <a:pt x="9201" y="2670"/>
                    <a:pt x="9230" y="2757"/>
                    <a:pt x="9264" y="2830"/>
                  </a:cubicBezTo>
                  <a:cubicBezTo>
                    <a:pt x="9275" y="2857"/>
                    <a:pt x="9301" y="2872"/>
                    <a:pt x="9327" y="2872"/>
                  </a:cubicBezTo>
                  <a:cubicBezTo>
                    <a:pt x="9338" y="2872"/>
                    <a:pt x="9347" y="2871"/>
                    <a:pt x="9355" y="2864"/>
                  </a:cubicBezTo>
                  <a:cubicBezTo>
                    <a:pt x="9390" y="2850"/>
                    <a:pt x="9406" y="2807"/>
                    <a:pt x="9390" y="2772"/>
                  </a:cubicBezTo>
                  <a:cubicBezTo>
                    <a:pt x="9361" y="2705"/>
                    <a:pt x="9333" y="2624"/>
                    <a:pt x="9303" y="2518"/>
                  </a:cubicBezTo>
                  <a:cubicBezTo>
                    <a:pt x="9294" y="2487"/>
                    <a:pt x="9267" y="2468"/>
                    <a:pt x="9238" y="2468"/>
                  </a:cubicBezTo>
                  <a:close/>
                  <a:moveTo>
                    <a:pt x="3385" y="2547"/>
                  </a:moveTo>
                  <a:cubicBezTo>
                    <a:pt x="3374" y="2547"/>
                    <a:pt x="3363" y="2549"/>
                    <a:pt x="3353" y="2555"/>
                  </a:cubicBezTo>
                  <a:cubicBezTo>
                    <a:pt x="3320" y="2575"/>
                    <a:pt x="3307" y="2617"/>
                    <a:pt x="3325" y="2649"/>
                  </a:cubicBezTo>
                  <a:cubicBezTo>
                    <a:pt x="3362" y="2716"/>
                    <a:pt x="3365" y="2754"/>
                    <a:pt x="3365" y="2767"/>
                  </a:cubicBezTo>
                  <a:lnTo>
                    <a:pt x="3435" y="2767"/>
                  </a:lnTo>
                  <a:lnTo>
                    <a:pt x="3356" y="2779"/>
                  </a:lnTo>
                  <a:cubicBezTo>
                    <a:pt x="3318" y="2785"/>
                    <a:pt x="3292" y="2820"/>
                    <a:pt x="3297" y="2858"/>
                  </a:cubicBezTo>
                  <a:cubicBezTo>
                    <a:pt x="3300" y="2893"/>
                    <a:pt x="3329" y="2918"/>
                    <a:pt x="3365" y="2918"/>
                  </a:cubicBezTo>
                  <a:cubicBezTo>
                    <a:pt x="3369" y="2918"/>
                    <a:pt x="3372" y="2918"/>
                    <a:pt x="3376" y="2916"/>
                  </a:cubicBezTo>
                  <a:cubicBezTo>
                    <a:pt x="3454" y="2906"/>
                    <a:pt x="3505" y="2848"/>
                    <a:pt x="3505" y="2765"/>
                  </a:cubicBezTo>
                  <a:cubicBezTo>
                    <a:pt x="3503" y="2715"/>
                    <a:pt x="3487" y="2653"/>
                    <a:pt x="3447" y="2583"/>
                  </a:cubicBezTo>
                  <a:cubicBezTo>
                    <a:pt x="3434" y="2560"/>
                    <a:pt x="3410" y="2547"/>
                    <a:pt x="3385" y="2547"/>
                  </a:cubicBezTo>
                  <a:close/>
                  <a:moveTo>
                    <a:pt x="356" y="2677"/>
                  </a:moveTo>
                  <a:cubicBezTo>
                    <a:pt x="333" y="2677"/>
                    <a:pt x="311" y="2688"/>
                    <a:pt x="298" y="2709"/>
                  </a:cubicBezTo>
                  <a:cubicBezTo>
                    <a:pt x="246" y="2792"/>
                    <a:pt x="198" y="2876"/>
                    <a:pt x="159" y="2963"/>
                  </a:cubicBezTo>
                  <a:cubicBezTo>
                    <a:pt x="143" y="2998"/>
                    <a:pt x="159" y="3040"/>
                    <a:pt x="194" y="3056"/>
                  </a:cubicBezTo>
                  <a:cubicBezTo>
                    <a:pt x="204" y="3061"/>
                    <a:pt x="213" y="3063"/>
                    <a:pt x="222" y="3063"/>
                  </a:cubicBezTo>
                  <a:cubicBezTo>
                    <a:pt x="249" y="3063"/>
                    <a:pt x="274" y="3049"/>
                    <a:pt x="286" y="3019"/>
                  </a:cubicBezTo>
                  <a:cubicBezTo>
                    <a:pt x="321" y="2939"/>
                    <a:pt x="366" y="2859"/>
                    <a:pt x="415" y="2785"/>
                  </a:cubicBezTo>
                  <a:cubicBezTo>
                    <a:pt x="437" y="2753"/>
                    <a:pt x="425" y="2709"/>
                    <a:pt x="394" y="2688"/>
                  </a:cubicBezTo>
                  <a:cubicBezTo>
                    <a:pt x="383" y="2681"/>
                    <a:pt x="369" y="2677"/>
                    <a:pt x="356" y="2677"/>
                  </a:cubicBezTo>
                  <a:close/>
                  <a:moveTo>
                    <a:pt x="9478" y="2966"/>
                  </a:moveTo>
                  <a:cubicBezTo>
                    <a:pt x="9460" y="2966"/>
                    <a:pt x="9442" y="2972"/>
                    <a:pt x="9428" y="2986"/>
                  </a:cubicBezTo>
                  <a:cubicBezTo>
                    <a:pt x="9402" y="3012"/>
                    <a:pt x="9402" y="3056"/>
                    <a:pt x="9428" y="3084"/>
                  </a:cubicBezTo>
                  <a:cubicBezTo>
                    <a:pt x="9505" y="3161"/>
                    <a:pt x="9592" y="3210"/>
                    <a:pt x="9699" y="3237"/>
                  </a:cubicBezTo>
                  <a:cubicBezTo>
                    <a:pt x="9705" y="3238"/>
                    <a:pt x="9710" y="3238"/>
                    <a:pt x="9716" y="3238"/>
                  </a:cubicBezTo>
                  <a:cubicBezTo>
                    <a:pt x="9747" y="3238"/>
                    <a:pt x="9776" y="3216"/>
                    <a:pt x="9782" y="3183"/>
                  </a:cubicBezTo>
                  <a:cubicBezTo>
                    <a:pt x="9790" y="3147"/>
                    <a:pt x="9768" y="3109"/>
                    <a:pt x="9731" y="3099"/>
                  </a:cubicBezTo>
                  <a:cubicBezTo>
                    <a:pt x="9650" y="3081"/>
                    <a:pt x="9584" y="3043"/>
                    <a:pt x="9526" y="2986"/>
                  </a:cubicBezTo>
                  <a:cubicBezTo>
                    <a:pt x="9513" y="2972"/>
                    <a:pt x="9496" y="2966"/>
                    <a:pt x="9478" y="2966"/>
                  </a:cubicBezTo>
                  <a:close/>
                  <a:moveTo>
                    <a:pt x="10265" y="3053"/>
                  </a:moveTo>
                  <a:cubicBezTo>
                    <a:pt x="10259" y="3053"/>
                    <a:pt x="10252" y="3054"/>
                    <a:pt x="10246" y="3056"/>
                  </a:cubicBezTo>
                  <a:cubicBezTo>
                    <a:pt x="10151" y="3082"/>
                    <a:pt x="10062" y="3102"/>
                    <a:pt x="9985" y="3111"/>
                  </a:cubicBezTo>
                  <a:cubicBezTo>
                    <a:pt x="9947" y="3116"/>
                    <a:pt x="9921" y="3150"/>
                    <a:pt x="9923" y="3188"/>
                  </a:cubicBezTo>
                  <a:cubicBezTo>
                    <a:pt x="9928" y="3223"/>
                    <a:pt x="9957" y="3249"/>
                    <a:pt x="9992" y="3249"/>
                  </a:cubicBezTo>
                  <a:lnTo>
                    <a:pt x="10001" y="3249"/>
                  </a:lnTo>
                  <a:cubicBezTo>
                    <a:pt x="10088" y="3241"/>
                    <a:pt x="10182" y="3220"/>
                    <a:pt x="10285" y="3189"/>
                  </a:cubicBezTo>
                  <a:cubicBezTo>
                    <a:pt x="10322" y="3179"/>
                    <a:pt x="10343" y="3140"/>
                    <a:pt x="10333" y="3104"/>
                  </a:cubicBezTo>
                  <a:cubicBezTo>
                    <a:pt x="10324" y="3073"/>
                    <a:pt x="10296" y="3053"/>
                    <a:pt x="10265" y="3053"/>
                  </a:cubicBezTo>
                  <a:close/>
                  <a:moveTo>
                    <a:pt x="125" y="3189"/>
                  </a:moveTo>
                  <a:cubicBezTo>
                    <a:pt x="95" y="3189"/>
                    <a:pt x="68" y="3210"/>
                    <a:pt x="59" y="3241"/>
                  </a:cubicBezTo>
                  <a:cubicBezTo>
                    <a:pt x="35" y="3334"/>
                    <a:pt x="18" y="3430"/>
                    <a:pt x="9" y="3526"/>
                  </a:cubicBezTo>
                  <a:cubicBezTo>
                    <a:pt x="4" y="3564"/>
                    <a:pt x="32" y="3599"/>
                    <a:pt x="72" y="3602"/>
                  </a:cubicBezTo>
                  <a:lnTo>
                    <a:pt x="79" y="3602"/>
                  </a:lnTo>
                  <a:cubicBezTo>
                    <a:pt x="115" y="3602"/>
                    <a:pt x="145" y="3573"/>
                    <a:pt x="146" y="3540"/>
                  </a:cubicBezTo>
                  <a:cubicBezTo>
                    <a:pt x="156" y="3451"/>
                    <a:pt x="171" y="3363"/>
                    <a:pt x="194" y="3277"/>
                  </a:cubicBezTo>
                  <a:cubicBezTo>
                    <a:pt x="205" y="3238"/>
                    <a:pt x="181" y="3202"/>
                    <a:pt x="145" y="3192"/>
                  </a:cubicBezTo>
                  <a:cubicBezTo>
                    <a:pt x="138" y="3190"/>
                    <a:pt x="132" y="3189"/>
                    <a:pt x="125" y="3189"/>
                  </a:cubicBezTo>
                  <a:close/>
                  <a:moveTo>
                    <a:pt x="71" y="3742"/>
                  </a:moveTo>
                  <a:cubicBezTo>
                    <a:pt x="70" y="3742"/>
                    <a:pt x="69" y="3742"/>
                    <a:pt x="68" y="3742"/>
                  </a:cubicBezTo>
                  <a:cubicBezTo>
                    <a:pt x="30" y="3743"/>
                    <a:pt x="0" y="3776"/>
                    <a:pt x="2" y="3813"/>
                  </a:cubicBezTo>
                  <a:cubicBezTo>
                    <a:pt x="7" y="3907"/>
                    <a:pt x="17" y="4003"/>
                    <a:pt x="32" y="4100"/>
                  </a:cubicBezTo>
                  <a:cubicBezTo>
                    <a:pt x="38" y="4133"/>
                    <a:pt x="68" y="4157"/>
                    <a:pt x="101" y="4157"/>
                  </a:cubicBezTo>
                  <a:lnTo>
                    <a:pt x="114" y="4157"/>
                  </a:lnTo>
                  <a:cubicBezTo>
                    <a:pt x="150" y="4150"/>
                    <a:pt x="177" y="4115"/>
                    <a:pt x="170" y="4077"/>
                  </a:cubicBezTo>
                  <a:cubicBezTo>
                    <a:pt x="155" y="3987"/>
                    <a:pt x="143" y="3896"/>
                    <a:pt x="141" y="3809"/>
                  </a:cubicBezTo>
                  <a:cubicBezTo>
                    <a:pt x="138" y="3771"/>
                    <a:pt x="114" y="3742"/>
                    <a:pt x="71" y="3742"/>
                  </a:cubicBezTo>
                  <a:close/>
                  <a:moveTo>
                    <a:pt x="165" y="4290"/>
                  </a:moveTo>
                  <a:cubicBezTo>
                    <a:pt x="159" y="4290"/>
                    <a:pt x="152" y="4291"/>
                    <a:pt x="145" y="4293"/>
                  </a:cubicBezTo>
                  <a:cubicBezTo>
                    <a:pt x="108" y="4303"/>
                    <a:pt x="87" y="4342"/>
                    <a:pt x="98" y="4379"/>
                  </a:cubicBezTo>
                  <a:cubicBezTo>
                    <a:pt x="124" y="4469"/>
                    <a:pt x="156" y="4560"/>
                    <a:pt x="191" y="4648"/>
                  </a:cubicBezTo>
                  <a:cubicBezTo>
                    <a:pt x="201" y="4676"/>
                    <a:pt x="227" y="4693"/>
                    <a:pt x="256" y="4693"/>
                  </a:cubicBezTo>
                  <a:cubicBezTo>
                    <a:pt x="263" y="4693"/>
                    <a:pt x="271" y="4690"/>
                    <a:pt x="281" y="4689"/>
                  </a:cubicBezTo>
                  <a:cubicBezTo>
                    <a:pt x="316" y="4675"/>
                    <a:pt x="333" y="4633"/>
                    <a:pt x="319" y="4598"/>
                  </a:cubicBezTo>
                  <a:cubicBezTo>
                    <a:pt x="285" y="4512"/>
                    <a:pt x="256" y="4424"/>
                    <a:pt x="232" y="4340"/>
                  </a:cubicBezTo>
                  <a:cubicBezTo>
                    <a:pt x="223" y="4310"/>
                    <a:pt x="196" y="4290"/>
                    <a:pt x="165" y="4290"/>
                  </a:cubicBezTo>
                  <a:close/>
                  <a:moveTo>
                    <a:pt x="369" y="4808"/>
                  </a:moveTo>
                  <a:cubicBezTo>
                    <a:pt x="358" y="4808"/>
                    <a:pt x="347" y="4810"/>
                    <a:pt x="337" y="4815"/>
                  </a:cubicBezTo>
                  <a:cubicBezTo>
                    <a:pt x="303" y="4835"/>
                    <a:pt x="289" y="4875"/>
                    <a:pt x="306" y="4911"/>
                  </a:cubicBezTo>
                  <a:cubicBezTo>
                    <a:pt x="386" y="5065"/>
                    <a:pt x="449" y="5156"/>
                    <a:pt x="452" y="5159"/>
                  </a:cubicBezTo>
                  <a:cubicBezTo>
                    <a:pt x="466" y="5179"/>
                    <a:pt x="487" y="5188"/>
                    <a:pt x="509" y="5188"/>
                  </a:cubicBezTo>
                  <a:cubicBezTo>
                    <a:pt x="524" y="5188"/>
                    <a:pt x="538" y="5186"/>
                    <a:pt x="549" y="5174"/>
                  </a:cubicBezTo>
                  <a:cubicBezTo>
                    <a:pt x="580" y="5153"/>
                    <a:pt x="588" y="5110"/>
                    <a:pt x="566" y="5079"/>
                  </a:cubicBezTo>
                  <a:cubicBezTo>
                    <a:pt x="566" y="5079"/>
                    <a:pt x="504" y="4991"/>
                    <a:pt x="431" y="4845"/>
                  </a:cubicBezTo>
                  <a:cubicBezTo>
                    <a:pt x="417" y="4821"/>
                    <a:pt x="394" y="4808"/>
                    <a:pt x="369" y="4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835;p73"/>
            <p:cNvSpPr/>
            <p:nvPr/>
          </p:nvSpPr>
          <p:spPr>
            <a:xfrm>
              <a:off x="4353484" y="2288204"/>
              <a:ext cx="238546" cy="85597"/>
            </a:xfrm>
            <a:custGeom>
              <a:avLst/>
              <a:gdLst/>
              <a:ahLst/>
              <a:cxnLst/>
              <a:rect l="l" t="t" r="r" b="b"/>
              <a:pathLst>
                <a:path w="10094" h="3622" extrusionOk="0">
                  <a:moveTo>
                    <a:pt x="8892" y="0"/>
                  </a:moveTo>
                  <a:cubicBezTo>
                    <a:pt x="8865" y="0"/>
                    <a:pt x="8840" y="16"/>
                    <a:pt x="8829" y="41"/>
                  </a:cubicBezTo>
                  <a:cubicBezTo>
                    <a:pt x="8813" y="76"/>
                    <a:pt x="8828" y="118"/>
                    <a:pt x="8863" y="134"/>
                  </a:cubicBezTo>
                  <a:cubicBezTo>
                    <a:pt x="8950" y="176"/>
                    <a:pt x="9033" y="217"/>
                    <a:pt x="9109" y="259"/>
                  </a:cubicBezTo>
                  <a:cubicBezTo>
                    <a:pt x="9118" y="264"/>
                    <a:pt x="9131" y="267"/>
                    <a:pt x="9142" y="267"/>
                  </a:cubicBezTo>
                  <a:cubicBezTo>
                    <a:pt x="9166" y="267"/>
                    <a:pt x="9191" y="255"/>
                    <a:pt x="9203" y="231"/>
                  </a:cubicBezTo>
                  <a:cubicBezTo>
                    <a:pt x="9221" y="197"/>
                    <a:pt x="9208" y="155"/>
                    <a:pt x="9174" y="135"/>
                  </a:cubicBezTo>
                  <a:cubicBezTo>
                    <a:pt x="9097" y="92"/>
                    <a:pt x="9012" y="50"/>
                    <a:pt x="8922" y="8"/>
                  </a:cubicBezTo>
                  <a:cubicBezTo>
                    <a:pt x="8912" y="3"/>
                    <a:pt x="8902" y="0"/>
                    <a:pt x="8892" y="0"/>
                  </a:cubicBezTo>
                  <a:close/>
                  <a:moveTo>
                    <a:pt x="9380" y="273"/>
                  </a:moveTo>
                  <a:cubicBezTo>
                    <a:pt x="9357" y="273"/>
                    <a:pt x="9335" y="284"/>
                    <a:pt x="9322" y="304"/>
                  </a:cubicBezTo>
                  <a:cubicBezTo>
                    <a:pt x="9301" y="336"/>
                    <a:pt x="9311" y="379"/>
                    <a:pt x="9341" y="400"/>
                  </a:cubicBezTo>
                  <a:cubicBezTo>
                    <a:pt x="9423" y="452"/>
                    <a:pt x="9494" y="510"/>
                    <a:pt x="9557" y="563"/>
                  </a:cubicBezTo>
                  <a:cubicBezTo>
                    <a:pt x="9570" y="576"/>
                    <a:pt x="9587" y="581"/>
                    <a:pt x="9602" y="581"/>
                  </a:cubicBezTo>
                  <a:cubicBezTo>
                    <a:pt x="9622" y="581"/>
                    <a:pt x="9642" y="574"/>
                    <a:pt x="9653" y="556"/>
                  </a:cubicBezTo>
                  <a:cubicBezTo>
                    <a:pt x="9678" y="527"/>
                    <a:pt x="9677" y="483"/>
                    <a:pt x="9646" y="458"/>
                  </a:cubicBezTo>
                  <a:cubicBezTo>
                    <a:pt x="9580" y="400"/>
                    <a:pt x="9503" y="340"/>
                    <a:pt x="9419" y="285"/>
                  </a:cubicBezTo>
                  <a:cubicBezTo>
                    <a:pt x="9407" y="277"/>
                    <a:pt x="9393" y="273"/>
                    <a:pt x="9380" y="273"/>
                  </a:cubicBezTo>
                  <a:close/>
                  <a:moveTo>
                    <a:pt x="9797" y="641"/>
                  </a:moveTo>
                  <a:cubicBezTo>
                    <a:pt x="9782" y="641"/>
                    <a:pt x="9767" y="646"/>
                    <a:pt x="9754" y="657"/>
                  </a:cubicBezTo>
                  <a:cubicBezTo>
                    <a:pt x="9724" y="681"/>
                    <a:pt x="9719" y="725"/>
                    <a:pt x="9743" y="755"/>
                  </a:cubicBezTo>
                  <a:cubicBezTo>
                    <a:pt x="9802" y="827"/>
                    <a:pt x="9848" y="900"/>
                    <a:pt x="9882" y="976"/>
                  </a:cubicBezTo>
                  <a:cubicBezTo>
                    <a:pt x="9893" y="1001"/>
                    <a:pt x="9918" y="1016"/>
                    <a:pt x="9945" y="1016"/>
                  </a:cubicBezTo>
                  <a:cubicBezTo>
                    <a:pt x="9953" y="1016"/>
                    <a:pt x="9964" y="1014"/>
                    <a:pt x="9973" y="1011"/>
                  </a:cubicBezTo>
                  <a:cubicBezTo>
                    <a:pt x="10008" y="995"/>
                    <a:pt x="10023" y="953"/>
                    <a:pt x="10008" y="918"/>
                  </a:cubicBezTo>
                  <a:cubicBezTo>
                    <a:pt x="9970" y="833"/>
                    <a:pt x="9917" y="748"/>
                    <a:pt x="9852" y="667"/>
                  </a:cubicBezTo>
                  <a:cubicBezTo>
                    <a:pt x="9838" y="650"/>
                    <a:pt x="9817" y="641"/>
                    <a:pt x="9797" y="641"/>
                  </a:cubicBezTo>
                  <a:close/>
                  <a:moveTo>
                    <a:pt x="6962" y="1321"/>
                  </a:moveTo>
                  <a:cubicBezTo>
                    <a:pt x="6908" y="1321"/>
                    <a:pt x="6848" y="1330"/>
                    <a:pt x="6782" y="1350"/>
                  </a:cubicBezTo>
                  <a:cubicBezTo>
                    <a:pt x="6746" y="1363"/>
                    <a:pt x="6725" y="1402"/>
                    <a:pt x="6738" y="1439"/>
                  </a:cubicBezTo>
                  <a:cubicBezTo>
                    <a:pt x="6746" y="1468"/>
                    <a:pt x="6774" y="1488"/>
                    <a:pt x="6803" y="1488"/>
                  </a:cubicBezTo>
                  <a:cubicBezTo>
                    <a:pt x="6810" y="1488"/>
                    <a:pt x="6817" y="1486"/>
                    <a:pt x="6824" y="1486"/>
                  </a:cubicBezTo>
                  <a:cubicBezTo>
                    <a:pt x="6877" y="1470"/>
                    <a:pt x="6924" y="1461"/>
                    <a:pt x="6965" y="1461"/>
                  </a:cubicBezTo>
                  <a:cubicBezTo>
                    <a:pt x="6997" y="1461"/>
                    <a:pt x="7025" y="1467"/>
                    <a:pt x="7048" y="1478"/>
                  </a:cubicBezTo>
                  <a:cubicBezTo>
                    <a:pt x="7057" y="1482"/>
                    <a:pt x="7066" y="1484"/>
                    <a:pt x="7076" y="1484"/>
                  </a:cubicBezTo>
                  <a:cubicBezTo>
                    <a:pt x="7103" y="1484"/>
                    <a:pt x="7129" y="1469"/>
                    <a:pt x="7140" y="1443"/>
                  </a:cubicBezTo>
                  <a:cubicBezTo>
                    <a:pt x="7156" y="1408"/>
                    <a:pt x="7140" y="1366"/>
                    <a:pt x="7105" y="1349"/>
                  </a:cubicBezTo>
                  <a:cubicBezTo>
                    <a:pt x="7063" y="1330"/>
                    <a:pt x="7015" y="1321"/>
                    <a:pt x="6962" y="1321"/>
                  </a:cubicBezTo>
                  <a:close/>
                  <a:moveTo>
                    <a:pt x="10021" y="1143"/>
                  </a:moveTo>
                  <a:cubicBezTo>
                    <a:pt x="10018" y="1143"/>
                    <a:pt x="10015" y="1144"/>
                    <a:pt x="10012" y="1144"/>
                  </a:cubicBezTo>
                  <a:cubicBezTo>
                    <a:pt x="9973" y="1150"/>
                    <a:pt x="9945" y="1183"/>
                    <a:pt x="9949" y="1221"/>
                  </a:cubicBezTo>
                  <a:cubicBezTo>
                    <a:pt x="9950" y="1246"/>
                    <a:pt x="9952" y="1272"/>
                    <a:pt x="9952" y="1297"/>
                  </a:cubicBezTo>
                  <a:cubicBezTo>
                    <a:pt x="9952" y="1354"/>
                    <a:pt x="9945" y="1416"/>
                    <a:pt x="9931" y="1475"/>
                  </a:cubicBezTo>
                  <a:cubicBezTo>
                    <a:pt x="9922" y="1514"/>
                    <a:pt x="9946" y="1551"/>
                    <a:pt x="9984" y="1559"/>
                  </a:cubicBezTo>
                  <a:cubicBezTo>
                    <a:pt x="9988" y="1562"/>
                    <a:pt x="9994" y="1562"/>
                    <a:pt x="9999" y="1562"/>
                  </a:cubicBezTo>
                  <a:cubicBezTo>
                    <a:pt x="10030" y="1562"/>
                    <a:pt x="10058" y="1541"/>
                    <a:pt x="10070" y="1507"/>
                  </a:cubicBezTo>
                  <a:cubicBezTo>
                    <a:pt x="10085" y="1437"/>
                    <a:pt x="10093" y="1367"/>
                    <a:pt x="10093" y="1297"/>
                  </a:cubicBezTo>
                  <a:cubicBezTo>
                    <a:pt x="10093" y="1267"/>
                    <a:pt x="10092" y="1237"/>
                    <a:pt x="10089" y="1207"/>
                  </a:cubicBezTo>
                  <a:cubicBezTo>
                    <a:pt x="10084" y="1172"/>
                    <a:pt x="10054" y="1143"/>
                    <a:pt x="10021" y="1143"/>
                  </a:cubicBezTo>
                  <a:close/>
                  <a:moveTo>
                    <a:pt x="6561" y="1476"/>
                  </a:moveTo>
                  <a:cubicBezTo>
                    <a:pt x="6544" y="1476"/>
                    <a:pt x="6528" y="1482"/>
                    <a:pt x="6514" y="1495"/>
                  </a:cubicBezTo>
                  <a:cubicBezTo>
                    <a:pt x="6429" y="1573"/>
                    <a:pt x="6381" y="1674"/>
                    <a:pt x="6374" y="1788"/>
                  </a:cubicBezTo>
                  <a:cubicBezTo>
                    <a:pt x="6371" y="1826"/>
                    <a:pt x="6401" y="1860"/>
                    <a:pt x="6439" y="1861"/>
                  </a:cubicBezTo>
                  <a:lnTo>
                    <a:pt x="6443" y="1861"/>
                  </a:lnTo>
                  <a:cubicBezTo>
                    <a:pt x="6479" y="1861"/>
                    <a:pt x="6509" y="1833"/>
                    <a:pt x="6514" y="1795"/>
                  </a:cubicBezTo>
                  <a:cubicBezTo>
                    <a:pt x="6520" y="1716"/>
                    <a:pt x="6551" y="1650"/>
                    <a:pt x="6610" y="1597"/>
                  </a:cubicBezTo>
                  <a:cubicBezTo>
                    <a:pt x="6638" y="1571"/>
                    <a:pt x="6639" y="1527"/>
                    <a:pt x="6613" y="1499"/>
                  </a:cubicBezTo>
                  <a:cubicBezTo>
                    <a:pt x="6598" y="1484"/>
                    <a:pt x="6580" y="1476"/>
                    <a:pt x="6561" y="1476"/>
                  </a:cubicBezTo>
                  <a:close/>
                  <a:moveTo>
                    <a:pt x="7212" y="1572"/>
                  </a:moveTo>
                  <a:cubicBezTo>
                    <a:pt x="7210" y="1572"/>
                    <a:pt x="7208" y="1572"/>
                    <a:pt x="7206" y="1572"/>
                  </a:cubicBezTo>
                  <a:cubicBezTo>
                    <a:pt x="7167" y="1576"/>
                    <a:pt x="7139" y="1608"/>
                    <a:pt x="7143" y="1648"/>
                  </a:cubicBezTo>
                  <a:cubicBezTo>
                    <a:pt x="7144" y="1662"/>
                    <a:pt x="7144" y="1676"/>
                    <a:pt x="7144" y="1690"/>
                  </a:cubicBezTo>
                  <a:cubicBezTo>
                    <a:pt x="7144" y="1751"/>
                    <a:pt x="7133" y="1822"/>
                    <a:pt x="7112" y="1899"/>
                  </a:cubicBezTo>
                  <a:cubicBezTo>
                    <a:pt x="7102" y="1935"/>
                    <a:pt x="7125" y="1973"/>
                    <a:pt x="7161" y="1984"/>
                  </a:cubicBezTo>
                  <a:cubicBezTo>
                    <a:pt x="7167" y="1986"/>
                    <a:pt x="7174" y="1986"/>
                    <a:pt x="7179" y="1986"/>
                  </a:cubicBezTo>
                  <a:cubicBezTo>
                    <a:pt x="7210" y="1986"/>
                    <a:pt x="7238" y="1965"/>
                    <a:pt x="7245" y="1935"/>
                  </a:cubicBezTo>
                  <a:cubicBezTo>
                    <a:pt x="7271" y="1847"/>
                    <a:pt x="7283" y="1763"/>
                    <a:pt x="7283" y="1690"/>
                  </a:cubicBezTo>
                  <a:cubicBezTo>
                    <a:pt x="7283" y="1670"/>
                    <a:pt x="7283" y="1652"/>
                    <a:pt x="7280" y="1635"/>
                  </a:cubicBezTo>
                  <a:cubicBezTo>
                    <a:pt x="7278" y="1598"/>
                    <a:pt x="7247" y="1572"/>
                    <a:pt x="7212" y="1572"/>
                  </a:cubicBezTo>
                  <a:close/>
                  <a:moveTo>
                    <a:pt x="3356" y="1663"/>
                  </a:moveTo>
                  <a:cubicBezTo>
                    <a:pt x="3324" y="1663"/>
                    <a:pt x="3294" y="1686"/>
                    <a:pt x="3288" y="1719"/>
                  </a:cubicBezTo>
                  <a:cubicBezTo>
                    <a:pt x="3279" y="1759"/>
                    <a:pt x="3303" y="1795"/>
                    <a:pt x="3342" y="1802"/>
                  </a:cubicBezTo>
                  <a:cubicBezTo>
                    <a:pt x="3414" y="1817"/>
                    <a:pt x="3449" y="1858"/>
                    <a:pt x="3457" y="1934"/>
                  </a:cubicBezTo>
                  <a:cubicBezTo>
                    <a:pt x="3462" y="1969"/>
                    <a:pt x="3491" y="1994"/>
                    <a:pt x="3526" y="1994"/>
                  </a:cubicBezTo>
                  <a:cubicBezTo>
                    <a:pt x="3529" y="1994"/>
                    <a:pt x="3530" y="1994"/>
                    <a:pt x="3533" y="1994"/>
                  </a:cubicBezTo>
                  <a:cubicBezTo>
                    <a:pt x="3534" y="1994"/>
                    <a:pt x="3535" y="1994"/>
                    <a:pt x="3537" y="1994"/>
                  </a:cubicBezTo>
                  <a:cubicBezTo>
                    <a:pt x="3575" y="1990"/>
                    <a:pt x="3602" y="1956"/>
                    <a:pt x="3598" y="1917"/>
                  </a:cubicBezTo>
                  <a:cubicBezTo>
                    <a:pt x="3584" y="1781"/>
                    <a:pt x="3502" y="1691"/>
                    <a:pt x="3370" y="1665"/>
                  </a:cubicBezTo>
                  <a:cubicBezTo>
                    <a:pt x="3366" y="1663"/>
                    <a:pt x="3361" y="1663"/>
                    <a:pt x="3356" y="1663"/>
                  </a:cubicBezTo>
                  <a:close/>
                  <a:moveTo>
                    <a:pt x="9901" y="1683"/>
                  </a:moveTo>
                  <a:cubicBezTo>
                    <a:pt x="9876" y="1683"/>
                    <a:pt x="9852" y="1696"/>
                    <a:pt x="9839" y="1721"/>
                  </a:cubicBezTo>
                  <a:cubicBezTo>
                    <a:pt x="9803" y="1795"/>
                    <a:pt x="9754" y="1869"/>
                    <a:pt x="9698" y="1945"/>
                  </a:cubicBezTo>
                  <a:cubicBezTo>
                    <a:pt x="9675" y="1977"/>
                    <a:pt x="9680" y="2021"/>
                    <a:pt x="9712" y="2043"/>
                  </a:cubicBezTo>
                  <a:cubicBezTo>
                    <a:pt x="9724" y="2052"/>
                    <a:pt x="9740" y="2057"/>
                    <a:pt x="9754" y="2057"/>
                  </a:cubicBezTo>
                  <a:cubicBezTo>
                    <a:pt x="9775" y="2057"/>
                    <a:pt x="9796" y="2049"/>
                    <a:pt x="9809" y="2032"/>
                  </a:cubicBezTo>
                  <a:cubicBezTo>
                    <a:pt x="9872" y="1949"/>
                    <a:pt x="9922" y="1867"/>
                    <a:pt x="9964" y="1787"/>
                  </a:cubicBezTo>
                  <a:cubicBezTo>
                    <a:pt x="9981" y="1751"/>
                    <a:pt x="9970" y="1709"/>
                    <a:pt x="9935" y="1691"/>
                  </a:cubicBezTo>
                  <a:cubicBezTo>
                    <a:pt x="9924" y="1686"/>
                    <a:pt x="9913" y="1683"/>
                    <a:pt x="9901" y="1683"/>
                  </a:cubicBezTo>
                  <a:close/>
                  <a:moveTo>
                    <a:pt x="3083" y="1694"/>
                  </a:moveTo>
                  <a:cubicBezTo>
                    <a:pt x="3074" y="1694"/>
                    <a:pt x="3064" y="1696"/>
                    <a:pt x="3055" y="1700"/>
                  </a:cubicBezTo>
                  <a:cubicBezTo>
                    <a:pt x="2958" y="1744"/>
                    <a:pt x="2906" y="1822"/>
                    <a:pt x="2906" y="1917"/>
                  </a:cubicBezTo>
                  <a:cubicBezTo>
                    <a:pt x="2906" y="1947"/>
                    <a:pt x="2910" y="1980"/>
                    <a:pt x="2921" y="2015"/>
                  </a:cubicBezTo>
                  <a:cubicBezTo>
                    <a:pt x="2930" y="2046"/>
                    <a:pt x="2958" y="2064"/>
                    <a:pt x="2987" y="2064"/>
                  </a:cubicBezTo>
                  <a:cubicBezTo>
                    <a:pt x="2994" y="2064"/>
                    <a:pt x="3001" y="2063"/>
                    <a:pt x="3011" y="2063"/>
                  </a:cubicBezTo>
                  <a:cubicBezTo>
                    <a:pt x="3048" y="2050"/>
                    <a:pt x="3069" y="2012"/>
                    <a:pt x="3056" y="1976"/>
                  </a:cubicBezTo>
                  <a:cubicBezTo>
                    <a:pt x="3049" y="1955"/>
                    <a:pt x="3046" y="1934"/>
                    <a:pt x="3046" y="1917"/>
                  </a:cubicBezTo>
                  <a:cubicBezTo>
                    <a:pt x="3046" y="1888"/>
                    <a:pt x="3055" y="1854"/>
                    <a:pt x="3112" y="1829"/>
                  </a:cubicBezTo>
                  <a:cubicBezTo>
                    <a:pt x="3147" y="1812"/>
                    <a:pt x="3163" y="1770"/>
                    <a:pt x="3147" y="1735"/>
                  </a:cubicBezTo>
                  <a:cubicBezTo>
                    <a:pt x="3136" y="1709"/>
                    <a:pt x="3110" y="1694"/>
                    <a:pt x="3083" y="1694"/>
                  </a:cubicBezTo>
                  <a:close/>
                  <a:moveTo>
                    <a:pt x="6501" y="1992"/>
                  </a:moveTo>
                  <a:cubicBezTo>
                    <a:pt x="6491" y="1992"/>
                    <a:pt x="6481" y="1994"/>
                    <a:pt x="6471" y="1998"/>
                  </a:cubicBezTo>
                  <a:cubicBezTo>
                    <a:pt x="6436" y="2014"/>
                    <a:pt x="6422" y="2056"/>
                    <a:pt x="6437" y="2091"/>
                  </a:cubicBezTo>
                  <a:cubicBezTo>
                    <a:pt x="6477" y="2174"/>
                    <a:pt x="6530" y="2258"/>
                    <a:pt x="6599" y="2341"/>
                  </a:cubicBezTo>
                  <a:cubicBezTo>
                    <a:pt x="6613" y="2356"/>
                    <a:pt x="6634" y="2365"/>
                    <a:pt x="6653" y="2365"/>
                  </a:cubicBezTo>
                  <a:cubicBezTo>
                    <a:pt x="6669" y="2365"/>
                    <a:pt x="6684" y="2359"/>
                    <a:pt x="6697" y="2349"/>
                  </a:cubicBezTo>
                  <a:cubicBezTo>
                    <a:pt x="6726" y="2324"/>
                    <a:pt x="6730" y="2280"/>
                    <a:pt x="6705" y="2251"/>
                  </a:cubicBezTo>
                  <a:cubicBezTo>
                    <a:pt x="6645" y="2177"/>
                    <a:pt x="6597" y="2104"/>
                    <a:pt x="6564" y="2032"/>
                  </a:cubicBezTo>
                  <a:cubicBezTo>
                    <a:pt x="6551" y="2007"/>
                    <a:pt x="6527" y="1992"/>
                    <a:pt x="6501" y="1992"/>
                  </a:cubicBezTo>
                  <a:close/>
                  <a:moveTo>
                    <a:pt x="9572" y="2130"/>
                  </a:moveTo>
                  <a:cubicBezTo>
                    <a:pt x="9554" y="2130"/>
                    <a:pt x="9535" y="2137"/>
                    <a:pt x="9522" y="2151"/>
                  </a:cubicBezTo>
                  <a:cubicBezTo>
                    <a:pt x="9461" y="2212"/>
                    <a:pt x="9395" y="2275"/>
                    <a:pt x="9322" y="2337"/>
                  </a:cubicBezTo>
                  <a:cubicBezTo>
                    <a:pt x="9294" y="2362"/>
                    <a:pt x="9291" y="2405"/>
                    <a:pt x="9315" y="2435"/>
                  </a:cubicBezTo>
                  <a:cubicBezTo>
                    <a:pt x="9329" y="2450"/>
                    <a:pt x="9348" y="2460"/>
                    <a:pt x="9368" y="2460"/>
                  </a:cubicBezTo>
                  <a:cubicBezTo>
                    <a:pt x="9384" y="2460"/>
                    <a:pt x="9399" y="2454"/>
                    <a:pt x="9413" y="2442"/>
                  </a:cubicBezTo>
                  <a:cubicBezTo>
                    <a:pt x="9489" y="2377"/>
                    <a:pt x="9559" y="2313"/>
                    <a:pt x="9622" y="2247"/>
                  </a:cubicBezTo>
                  <a:cubicBezTo>
                    <a:pt x="9649" y="2219"/>
                    <a:pt x="9649" y="2175"/>
                    <a:pt x="9621" y="2149"/>
                  </a:cubicBezTo>
                  <a:cubicBezTo>
                    <a:pt x="9607" y="2136"/>
                    <a:pt x="9589" y="2130"/>
                    <a:pt x="9572" y="2130"/>
                  </a:cubicBezTo>
                  <a:close/>
                  <a:moveTo>
                    <a:pt x="3481" y="2126"/>
                  </a:moveTo>
                  <a:cubicBezTo>
                    <a:pt x="3453" y="2126"/>
                    <a:pt x="3426" y="2143"/>
                    <a:pt x="3415" y="2172"/>
                  </a:cubicBezTo>
                  <a:cubicBezTo>
                    <a:pt x="3394" y="2227"/>
                    <a:pt x="3368" y="2287"/>
                    <a:pt x="3335" y="2349"/>
                  </a:cubicBezTo>
                  <a:cubicBezTo>
                    <a:pt x="3278" y="2294"/>
                    <a:pt x="3224" y="2240"/>
                    <a:pt x="3182" y="2188"/>
                  </a:cubicBezTo>
                  <a:cubicBezTo>
                    <a:pt x="3168" y="2171"/>
                    <a:pt x="3149" y="2163"/>
                    <a:pt x="3129" y="2163"/>
                  </a:cubicBezTo>
                  <a:cubicBezTo>
                    <a:pt x="3113" y="2163"/>
                    <a:pt x="3097" y="2168"/>
                    <a:pt x="3084" y="2179"/>
                  </a:cubicBezTo>
                  <a:cubicBezTo>
                    <a:pt x="3055" y="2203"/>
                    <a:pt x="3050" y="2247"/>
                    <a:pt x="3076" y="2278"/>
                  </a:cubicBezTo>
                  <a:cubicBezTo>
                    <a:pt x="3132" y="2345"/>
                    <a:pt x="3198" y="2414"/>
                    <a:pt x="3278" y="2485"/>
                  </a:cubicBezTo>
                  <a:cubicBezTo>
                    <a:pt x="3288" y="2496"/>
                    <a:pt x="3303" y="2502"/>
                    <a:pt x="3317" y="2503"/>
                  </a:cubicBezTo>
                  <a:cubicBezTo>
                    <a:pt x="3321" y="2505"/>
                    <a:pt x="3323" y="2506"/>
                    <a:pt x="3327" y="2509"/>
                  </a:cubicBezTo>
                  <a:cubicBezTo>
                    <a:pt x="3337" y="2516"/>
                    <a:pt x="3349" y="2519"/>
                    <a:pt x="3362" y="2519"/>
                  </a:cubicBezTo>
                  <a:cubicBezTo>
                    <a:pt x="3384" y="2519"/>
                    <a:pt x="3408" y="2506"/>
                    <a:pt x="3421" y="2482"/>
                  </a:cubicBezTo>
                  <a:cubicBezTo>
                    <a:pt x="3476" y="2391"/>
                    <a:pt x="3518" y="2303"/>
                    <a:pt x="3547" y="2219"/>
                  </a:cubicBezTo>
                  <a:cubicBezTo>
                    <a:pt x="3560" y="2182"/>
                    <a:pt x="3542" y="2144"/>
                    <a:pt x="3505" y="2130"/>
                  </a:cubicBezTo>
                  <a:cubicBezTo>
                    <a:pt x="3497" y="2128"/>
                    <a:pt x="3489" y="2126"/>
                    <a:pt x="3481" y="2126"/>
                  </a:cubicBezTo>
                  <a:close/>
                  <a:moveTo>
                    <a:pt x="7081" y="2106"/>
                  </a:moveTo>
                  <a:cubicBezTo>
                    <a:pt x="7055" y="2106"/>
                    <a:pt x="7030" y="2120"/>
                    <a:pt x="7018" y="2146"/>
                  </a:cubicBezTo>
                  <a:cubicBezTo>
                    <a:pt x="6979" y="2224"/>
                    <a:pt x="6935" y="2303"/>
                    <a:pt x="6885" y="2380"/>
                  </a:cubicBezTo>
                  <a:cubicBezTo>
                    <a:pt x="6876" y="2394"/>
                    <a:pt x="6872" y="2412"/>
                    <a:pt x="6874" y="2428"/>
                  </a:cubicBezTo>
                  <a:cubicBezTo>
                    <a:pt x="6866" y="2425"/>
                    <a:pt x="6858" y="2423"/>
                    <a:pt x="6850" y="2423"/>
                  </a:cubicBezTo>
                  <a:cubicBezTo>
                    <a:pt x="6830" y="2423"/>
                    <a:pt x="6810" y="2432"/>
                    <a:pt x="6796" y="2447"/>
                  </a:cubicBezTo>
                  <a:cubicBezTo>
                    <a:pt x="6771" y="2477"/>
                    <a:pt x="6774" y="2520"/>
                    <a:pt x="6803" y="2546"/>
                  </a:cubicBezTo>
                  <a:cubicBezTo>
                    <a:pt x="6876" y="2607"/>
                    <a:pt x="6955" y="2665"/>
                    <a:pt x="7038" y="2717"/>
                  </a:cubicBezTo>
                  <a:cubicBezTo>
                    <a:pt x="7048" y="2724"/>
                    <a:pt x="7062" y="2728"/>
                    <a:pt x="7074" y="2728"/>
                  </a:cubicBezTo>
                  <a:cubicBezTo>
                    <a:pt x="7097" y="2728"/>
                    <a:pt x="7119" y="2717"/>
                    <a:pt x="7133" y="2694"/>
                  </a:cubicBezTo>
                  <a:cubicBezTo>
                    <a:pt x="7154" y="2661"/>
                    <a:pt x="7146" y="2619"/>
                    <a:pt x="7112" y="2597"/>
                  </a:cubicBezTo>
                  <a:cubicBezTo>
                    <a:pt x="7059" y="2562"/>
                    <a:pt x="7005" y="2525"/>
                    <a:pt x="6955" y="2485"/>
                  </a:cubicBezTo>
                  <a:cubicBezTo>
                    <a:pt x="6972" y="2484"/>
                    <a:pt x="6990" y="2474"/>
                    <a:pt x="7003" y="2456"/>
                  </a:cubicBezTo>
                  <a:cubicBezTo>
                    <a:pt x="7056" y="2373"/>
                    <a:pt x="7104" y="2289"/>
                    <a:pt x="7144" y="2205"/>
                  </a:cubicBezTo>
                  <a:cubicBezTo>
                    <a:pt x="7160" y="2170"/>
                    <a:pt x="7146" y="2130"/>
                    <a:pt x="7111" y="2112"/>
                  </a:cubicBezTo>
                  <a:cubicBezTo>
                    <a:pt x="7101" y="2108"/>
                    <a:pt x="7091" y="2106"/>
                    <a:pt x="7081" y="2106"/>
                  </a:cubicBezTo>
                  <a:close/>
                  <a:moveTo>
                    <a:pt x="9148" y="2494"/>
                  </a:moveTo>
                  <a:cubicBezTo>
                    <a:pt x="9134" y="2494"/>
                    <a:pt x="9120" y="2499"/>
                    <a:pt x="9107" y="2508"/>
                  </a:cubicBezTo>
                  <a:cubicBezTo>
                    <a:pt x="9041" y="2555"/>
                    <a:pt x="8975" y="2605"/>
                    <a:pt x="8904" y="2652"/>
                  </a:cubicBezTo>
                  <a:lnTo>
                    <a:pt x="8883" y="2666"/>
                  </a:lnTo>
                  <a:cubicBezTo>
                    <a:pt x="8850" y="2687"/>
                    <a:pt x="8841" y="2729"/>
                    <a:pt x="8862" y="2763"/>
                  </a:cubicBezTo>
                  <a:cubicBezTo>
                    <a:pt x="8874" y="2783"/>
                    <a:pt x="8898" y="2794"/>
                    <a:pt x="8921" y="2794"/>
                  </a:cubicBezTo>
                  <a:cubicBezTo>
                    <a:pt x="8935" y="2794"/>
                    <a:pt x="8947" y="2791"/>
                    <a:pt x="8957" y="2784"/>
                  </a:cubicBezTo>
                  <a:lnTo>
                    <a:pt x="8982" y="2769"/>
                  </a:lnTo>
                  <a:cubicBezTo>
                    <a:pt x="9054" y="2718"/>
                    <a:pt x="9124" y="2670"/>
                    <a:pt x="9191" y="2621"/>
                  </a:cubicBezTo>
                  <a:cubicBezTo>
                    <a:pt x="9221" y="2597"/>
                    <a:pt x="9228" y="2554"/>
                    <a:pt x="9205" y="2523"/>
                  </a:cubicBezTo>
                  <a:cubicBezTo>
                    <a:pt x="9190" y="2504"/>
                    <a:pt x="9169" y="2494"/>
                    <a:pt x="9148" y="2494"/>
                  </a:cubicBezTo>
                  <a:close/>
                  <a:moveTo>
                    <a:pt x="3538" y="2540"/>
                  </a:moveTo>
                  <a:cubicBezTo>
                    <a:pt x="3517" y="2540"/>
                    <a:pt x="3496" y="2550"/>
                    <a:pt x="3483" y="2568"/>
                  </a:cubicBezTo>
                  <a:cubicBezTo>
                    <a:pt x="3460" y="2600"/>
                    <a:pt x="3464" y="2644"/>
                    <a:pt x="3497" y="2666"/>
                  </a:cubicBezTo>
                  <a:cubicBezTo>
                    <a:pt x="3570" y="2722"/>
                    <a:pt x="3650" y="2777"/>
                    <a:pt x="3730" y="2829"/>
                  </a:cubicBezTo>
                  <a:cubicBezTo>
                    <a:pt x="3742" y="2836"/>
                    <a:pt x="3756" y="2840"/>
                    <a:pt x="3769" y="2840"/>
                  </a:cubicBezTo>
                  <a:cubicBezTo>
                    <a:pt x="3791" y="2840"/>
                    <a:pt x="3814" y="2829"/>
                    <a:pt x="3826" y="2807"/>
                  </a:cubicBezTo>
                  <a:cubicBezTo>
                    <a:pt x="3847" y="2776"/>
                    <a:pt x="3836" y="2731"/>
                    <a:pt x="3805" y="2710"/>
                  </a:cubicBezTo>
                  <a:cubicBezTo>
                    <a:pt x="3727" y="2659"/>
                    <a:pt x="3651" y="2607"/>
                    <a:pt x="3581" y="2554"/>
                  </a:cubicBezTo>
                  <a:cubicBezTo>
                    <a:pt x="3568" y="2545"/>
                    <a:pt x="3553" y="2540"/>
                    <a:pt x="3538" y="2540"/>
                  </a:cubicBezTo>
                  <a:close/>
                  <a:moveTo>
                    <a:pt x="6776" y="2573"/>
                  </a:moveTo>
                  <a:cubicBezTo>
                    <a:pt x="6756" y="2573"/>
                    <a:pt x="6737" y="2581"/>
                    <a:pt x="6723" y="2597"/>
                  </a:cubicBezTo>
                  <a:cubicBezTo>
                    <a:pt x="6663" y="2666"/>
                    <a:pt x="6600" y="2731"/>
                    <a:pt x="6535" y="2793"/>
                  </a:cubicBezTo>
                  <a:cubicBezTo>
                    <a:pt x="6507" y="2819"/>
                    <a:pt x="6506" y="2863"/>
                    <a:pt x="6533" y="2891"/>
                  </a:cubicBezTo>
                  <a:cubicBezTo>
                    <a:pt x="6547" y="2906"/>
                    <a:pt x="6564" y="2913"/>
                    <a:pt x="6583" y="2913"/>
                  </a:cubicBezTo>
                  <a:cubicBezTo>
                    <a:pt x="6600" y="2913"/>
                    <a:pt x="6617" y="2906"/>
                    <a:pt x="6632" y="2895"/>
                  </a:cubicBezTo>
                  <a:cubicBezTo>
                    <a:pt x="6701" y="2832"/>
                    <a:pt x="6767" y="2762"/>
                    <a:pt x="6830" y="2687"/>
                  </a:cubicBezTo>
                  <a:cubicBezTo>
                    <a:pt x="6855" y="2658"/>
                    <a:pt x="6851" y="2614"/>
                    <a:pt x="6822" y="2589"/>
                  </a:cubicBezTo>
                  <a:cubicBezTo>
                    <a:pt x="6809" y="2578"/>
                    <a:pt x="6792" y="2573"/>
                    <a:pt x="6776" y="2573"/>
                  </a:cubicBezTo>
                  <a:close/>
                  <a:moveTo>
                    <a:pt x="7320" y="2720"/>
                  </a:moveTo>
                  <a:cubicBezTo>
                    <a:pt x="7294" y="2720"/>
                    <a:pt x="7268" y="2736"/>
                    <a:pt x="7257" y="2762"/>
                  </a:cubicBezTo>
                  <a:cubicBezTo>
                    <a:pt x="7241" y="2797"/>
                    <a:pt x="7257" y="2839"/>
                    <a:pt x="7292" y="2854"/>
                  </a:cubicBezTo>
                  <a:cubicBezTo>
                    <a:pt x="7379" y="2895"/>
                    <a:pt x="7470" y="2927"/>
                    <a:pt x="7561" y="2955"/>
                  </a:cubicBezTo>
                  <a:cubicBezTo>
                    <a:pt x="7567" y="2958"/>
                    <a:pt x="7574" y="2959"/>
                    <a:pt x="7581" y="2959"/>
                  </a:cubicBezTo>
                  <a:cubicBezTo>
                    <a:pt x="7610" y="2959"/>
                    <a:pt x="7638" y="2940"/>
                    <a:pt x="7649" y="2909"/>
                  </a:cubicBezTo>
                  <a:cubicBezTo>
                    <a:pt x="7659" y="2870"/>
                    <a:pt x="7638" y="2832"/>
                    <a:pt x="7602" y="2821"/>
                  </a:cubicBezTo>
                  <a:cubicBezTo>
                    <a:pt x="7516" y="2797"/>
                    <a:pt x="7432" y="2763"/>
                    <a:pt x="7349" y="2727"/>
                  </a:cubicBezTo>
                  <a:cubicBezTo>
                    <a:pt x="7340" y="2722"/>
                    <a:pt x="7330" y="2720"/>
                    <a:pt x="7320" y="2720"/>
                  </a:cubicBezTo>
                  <a:close/>
                  <a:moveTo>
                    <a:pt x="3207" y="2610"/>
                  </a:moveTo>
                  <a:cubicBezTo>
                    <a:pt x="3186" y="2610"/>
                    <a:pt x="3165" y="2619"/>
                    <a:pt x="3152" y="2637"/>
                  </a:cubicBezTo>
                  <a:cubicBezTo>
                    <a:pt x="3097" y="2708"/>
                    <a:pt x="3036" y="2778"/>
                    <a:pt x="2973" y="2843"/>
                  </a:cubicBezTo>
                  <a:cubicBezTo>
                    <a:pt x="2945" y="2871"/>
                    <a:pt x="2948" y="2916"/>
                    <a:pt x="2976" y="2941"/>
                  </a:cubicBezTo>
                  <a:cubicBezTo>
                    <a:pt x="2987" y="2954"/>
                    <a:pt x="3006" y="2961"/>
                    <a:pt x="3022" y="2961"/>
                  </a:cubicBezTo>
                  <a:cubicBezTo>
                    <a:pt x="3041" y="2961"/>
                    <a:pt x="3060" y="2954"/>
                    <a:pt x="3076" y="2940"/>
                  </a:cubicBezTo>
                  <a:cubicBezTo>
                    <a:pt x="3140" y="2871"/>
                    <a:pt x="3203" y="2798"/>
                    <a:pt x="3261" y="2722"/>
                  </a:cubicBezTo>
                  <a:cubicBezTo>
                    <a:pt x="3286" y="2691"/>
                    <a:pt x="3279" y="2647"/>
                    <a:pt x="3250" y="2624"/>
                  </a:cubicBezTo>
                  <a:cubicBezTo>
                    <a:pt x="3237" y="2614"/>
                    <a:pt x="3222" y="2610"/>
                    <a:pt x="3207" y="2610"/>
                  </a:cubicBezTo>
                  <a:close/>
                  <a:moveTo>
                    <a:pt x="8674" y="2785"/>
                  </a:moveTo>
                  <a:cubicBezTo>
                    <a:pt x="8665" y="2785"/>
                    <a:pt x="8656" y="2786"/>
                    <a:pt x="8647" y="2790"/>
                  </a:cubicBezTo>
                  <a:cubicBezTo>
                    <a:pt x="8564" y="2822"/>
                    <a:pt x="8479" y="2849"/>
                    <a:pt x="8393" y="2867"/>
                  </a:cubicBezTo>
                  <a:cubicBezTo>
                    <a:pt x="8354" y="2874"/>
                    <a:pt x="8330" y="2910"/>
                    <a:pt x="8338" y="2948"/>
                  </a:cubicBezTo>
                  <a:cubicBezTo>
                    <a:pt x="8345" y="2982"/>
                    <a:pt x="8375" y="3004"/>
                    <a:pt x="8407" y="3004"/>
                  </a:cubicBezTo>
                  <a:lnTo>
                    <a:pt x="8421" y="3004"/>
                  </a:lnTo>
                  <a:cubicBezTo>
                    <a:pt x="8515" y="2986"/>
                    <a:pt x="8610" y="2955"/>
                    <a:pt x="8700" y="2919"/>
                  </a:cubicBezTo>
                  <a:cubicBezTo>
                    <a:pt x="8737" y="2905"/>
                    <a:pt x="8752" y="2863"/>
                    <a:pt x="8738" y="2828"/>
                  </a:cubicBezTo>
                  <a:cubicBezTo>
                    <a:pt x="8728" y="2800"/>
                    <a:pt x="8701" y="2785"/>
                    <a:pt x="8674" y="2785"/>
                  </a:cubicBezTo>
                  <a:close/>
                  <a:moveTo>
                    <a:pt x="7853" y="2880"/>
                  </a:moveTo>
                  <a:cubicBezTo>
                    <a:pt x="7819" y="2880"/>
                    <a:pt x="7789" y="2905"/>
                    <a:pt x="7784" y="2940"/>
                  </a:cubicBezTo>
                  <a:cubicBezTo>
                    <a:pt x="7779" y="2979"/>
                    <a:pt x="7805" y="3014"/>
                    <a:pt x="7844" y="3018"/>
                  </a:cubicBezTo>
                  <a:cubicBezTo>
                    <a:pt x="7924" y="3030"/>
                    <a:pt x="8009" y="3037"/>
                    <a:pt x="8091" y="3037"/>
                  </a:cubicBezTo>
                  <a:lnTo>
                    <a:pt x="8132" y="3037"/>
                  </a:lnTo>
                  <a:cubicBezTo>
                    <a:pt x="8170" y="3035"/>
                    <a:pt x="8202" y="3003"/>
                    <a:pt x="8199" y="2965"/>
                  </a:cubicBezTo>
                  <a:cubicBezTo>
                    <a:pt x="8198" y="2926"/>
                    <a:pt x="8174" y="2896"/>
                    <a:pt x="8128" y="2896"/>
                  </a:cubicBezTo>
                  <a:lnTo>
                    <a:pt x="8091" y="2896"/>
                  </a:lnTo>
                  <a:cubicBezTo>
                    <a:pt x="8016" y="2896"/>
                    <a:pt x="7938" y="2891"/>
                    <a:pt x="7863" y="2881"/>
                  </a:cubicBezTo>
                  <a:cubicBezTo>
                    <a:pt x="7859" y="2880"/>
                    <a:pt x="7856" y="2880"/>
                    <a:pt x="7853" y="2880"/>
                  </a:cubicBezTo>
                  <a:close/>
                  <a:moveTo>
                    <a:pt x="4008" y="2844"/>
                  </a:moveTo>
                  <a:cubicBezTo>
                    <a:pt x="3983" y="2844"/>
                    <a:pt x="3959" y="2858"/>
                    <a:pt x="3946" y="2881"/>
                  </a:cubicBezTo>
                  <a:cubicBezTo>
                    <a:pt x="3927" y="2913"/>
                    <a:pt x="3940" y="2955"/>
                    <a:pt x="3974" y="2975"/>
                  </a:cubicBezTo>
                  <a:cubicBezTo>
                    <a:pt x="4058" y="3023"/>
                    <a:pt x="4142" y="3066"/>
                    <a:pt x="4226" y="3105"/>
                  </a:cubicBezTo>
                  <a:cubicBezTo>
                    <a:pt x="4236" y="3110"/>
                    <a:pt x="4244" y="3112"/>
                    <a:pt x="4256" y="3112"/>
                  </a:cubicBezTo>
                  <a:cubicBezTo>
                    <a:pt x="4282" y="3112"/>
                    <a:pt x="4306" y="3096"/>
                    <a:pt x="4317" y="3070"/>
                  </a:cubicBezTo>
                  <a:cubicBezTo>
                    <a:pt x="4333" y="3035"/>
                    <a:pt x="4319" y="2993"/>
                    <a:pt x="4284" y="2976"/>
                  </a:cubicBezTo>
                  <a:cubicBezTo>
                    <a:pt x="4201" y="2938"/>
                    <a:pt x="4120" y="2896"/>
                    <a:pt x="4040" y="2853"/>
                  </a:cubicBezTo>
                  <a:cubicBezTo>
                    <a:pt x="4030" y="2847"/>
                    <a:pt x="4019" y="2844"/>
                    <a:pt x="4008" y="2844"/>
                  </a:cubicBezTo>
                  <a:close/>
                  <a:moveTo>
                    <a:pt x="80" y="2780"/>
                  </a:moveTo>
                  <a:cubicBezTo>
                    <a:pt x="71" y="2780"/>
                    <a:pt x="62" y="2782"/>
                    <a:pt x="54" y="2785"/>
                  </a:cubicBezTo>
                  <a:cubicBezTo>
                    <a:pt x="19" y="2800"/>
                    <a:pt x="0" y="2842"/>
                    <a:pt x="17" y="2877"/>
                  </a:cubicBezTo>
                  <a:cubicBezTo>
                    <a:pt x="21" y="2888"/>
                    <a:pt x="68" y="2989"/>
                    <a:pt x="211" y="3115"/>
                  </a:cubicBezTo>
                  <a:cubicBezTo>
                    <a:pt x="223" y="3128"/>
                    <a:pt x="242" y="3133"/>
                    <a:pt x="257" y="3133"/>
                  </a:cubicBezTo>
                  <a:cubicBezTo>
                    <a:pt x="277" y="3133"/>
                    <a:pt x="296" y="3126"/>
                    <a:pt x="308" y="3110"/>
                  </a:cubicBezTo>
                  <a:cubicBezTo>
                    <a:pt x="334" y="3082"/>
                    <a:pt x="332" y="3038"/>
                    <a:pt x="302" y="3011"/>
                  </a:cubicBezTo>
                  <a:cubicBezTo>
                    <a:pt x="186" y="2906"/>
                    <a:pt x="146" y="2825"/>
                    <a:pt x="145" y="2822"/>
                  </a:cubicBezTo>
                  <a:cubicBezTo>
                    <a:pt x="133" y="2796"/>
                    <a:pt x="107" y="2780"/>
                    <a:pt x="80" y="2780"/>
                  </a:cubicBezTo>
                  <a:close/>
                  <a:moveTo>
                    <a:pt x="6366" y="2949"/>
                  </a:moveTo>
                  <a:cubicBezTo>
                    <a:pt x="6352" y="2949"/>
                    <a:pt x="6338" y="2953"/>
                    <a:pt x="6325" y="2962"/>
                  </a:cubicBezTo>
                  <a:cubicBezTo>
                    <a:pt x="6252" y="3016"/>
                    <a:pt x="6176" y="3063"/>
                    <a:pt x="6098" y="3105"/>
                  </a:cubicBezTo>
                  <a:cubicBezTo>
                    <a:pt x="6064" y="3122"/>
                    <a:pt x="6051" y="3166"/>
                    <a:pt x="6070" y="3199"/>
                  </a:cubicBezTo>
                  <a:cubicBezTo>
                    <a:pt x="6081" y="3222"/>
                    <a:pt x="6106" y="3236"/>
                    <a:pt x="6130" y="3236"/>
                  </a:cubicBezTo>
                  <a:cubicBezTo>
                    <a:pt x="6141" y="3236"/>
                    <a:pt x="6151" y="3234"/>
                    <a:pt x="6161" y="3227"/>
                  </a:cubicBezTo>
                  <a:cubicBezTo>
                    <a:pt x="6245" y="3183"/>
                    <a:pt x="6326" y="3131"/>
                    <a:pt x="6406" y="3075"/>
                  </a:cubicBezTo>
                  <a:cubicBezTo>
                    <a:pt x="6437" y="3053"/>
                    <a:pt x="6444" y="3010"/>
                    <a:pt x="6422" y="2979"/>
                  </a:cubicBezTo>
                  <a:cubicBezTo>
                    <a:pt x="6409" y="2959"/>
                    <a:pt x="6388" y="2949"/>
                    <a:pt x="6366" y="2949"/>
                  </a:cubicBezTo>
                  <a:close/>
                  <a:moveTo>
                    <a:pt x="4512" y="3082"/>
                  </a:moveTo>
                  <a:cubicBezTo>
                    <a:pt x="4484" y="3082"/>
                    <a:pt x="4457" y="3100"/>
                    <a:pt x="4446" y="3128"/>
                  </a:cubicBezTo>
                  <a:cubicBezTo>
                    <a:pt x="4432" y="3163"/>
                    <a:pt x="4451" y="3204"/>
                    <a:pt x="4487" y="3218"/>
                  </a:cubicBezTo>
                  <a:cubicBezTo>
                    <a:pt x="4578" y="3254"/>
                    <a:pt x="4670" y="3284"/>
                    <a:pt x="4758" y="3310"/>
                  </a:cubicBezTo>
                  <a:cubicBezTo>
                    <a:pt x="4765" y="3312"/>
                    <a:pt x="4769" y="3313"/>
                    <a:pt x="4776" y="3313"/>
                  </a:cubicBezTo>
                  <a:cubicBezTo>
                    <a:pt x="4807" y="3313"/>
                    <a:pt x="4835" y="3292"/>
                    <a:pt x="4842" y="3261"/>
                  </a:cubicBezTo>
                  <a:cubicBezTo>
                    <a:pt x="4852" y="3225"/>
                    <a:pt x="4831" y="3185"/>
                    <a:pt x="4794" y="3176"/>
                  </a:cubicBezTo>
                  <a:cubicBezTo>
                    <a:pt x="4710" y="3150"/>
                    <a:pt x="4625" y="3121"/>
                    <a:pt x="4536" y="3087"/>
                  </a:cubicBezTo>
                  <a:cubicBezTo>
                    <a:pt x="4528" y="3084"/>
                    <a:pt x="4520" y="3082"/>
                    <a:pt x="4512" y="3082"/>
                  </a:cubicBezTo>
                  <a:close/>
                  <a:moveTo>
                    <a:pt x="2821" y="3013"/>
                  </a:moveTo>
                  <a:cubicBezTo>
                    <a:pt x="2805" y="3013"/>
                    <a:pt x="2789" y="3018"/>
                    <a:pt x="2776" y="3030"/>
                  </a:cubicBezTo>
                  <a:cubicBezTo>
                    <a:pt x="2705" y="3089"/>
                    <a:pt x="2634" y="3145"/>
                    <a:pt x="2559" y="3194"/>
                  </a:cubicBezTo>
                  <a:cubicBezTo>
                    <a:pt x="2529" y="3215"/>
                    <a:pt x="2520" y="3260"/>
                    <a:pt x="2541" y="3291"/>
                  </a:cubicBezTo>
                  <a:cubicBezTo>
                    <a:pt x="2555" y="3312"/>
                    <a:pt x="2576" y="3323"/>
                    <a:pt x="2599" y="3323"/>
                  </a:cubicBezTo>
                  <a:cubicBezTo>
                    <a:pt x="2611" y="3323"/>
                    <a:pt x="2625" y="3319"/>
                    <a:pt x="2639" y="3309"/>
                  </a:cubicBezTo>
                  <a:cubicBezTo>
                    <a:pt x="2717" y="3255"/>
                    <a:pt x="2794" y="3198"/>
                    <a:pt x="2867" y="3135"/>
                  </a:cubicBezTo>
                  <a:cubicBezTo>
                    <a:pt x="2895" y="3110"/>
                    <a:pt x="2899" y="3066"/>
                    <a:pt x="2874" y="3037"/>
                  </a:cubicBezTo>
                  <a:cubicBezTo>
                    <a:pt x="2861" y="3021"/>
                    <a:pt x="2841" y="3013"/>
                    <a:pt x="2821" y="3013"/>
                  </a:cubicBezTo>
                  <a:close/>
                  <a:moveTo>
                    <a:pt x="5875" y="3208"/>
                  </a:moveTo>
                  <a:cubicBezTo>
                    <a:pt x="5867" y="3208"/>
                    <a:pt x="5860" y="3209"/>
                    <a:pt x="5852" y="3212"/>
                  </a:cubicBezTo>
                  <a:cubicBezTo>
                    <a:pt x="5772" y="3240"/>
                    <a:pt x="5687" y="3257"/>
                    <a:pt x="5595" y="3268"/>
                  </a:cubicBezTo>
                  <a:cubicBezTo>
                    <a:pt x="5558" y="3274"/>
                    <a:pt x="5531" y="3306"/>
                    <a:pt x="5534" y="3345"/>
                  </a:cubicBezTo>
                  <a:cubicBezTo>
                    <a:pt x="5538" y="3382"/>
                    <a:pt x="5567" y="3408"/>
                    <a:pt x="5603" y="3408"/>
                  </a:cubicBezTo>
                  <a:lnTo>
                    <a:pt x="5610" y="3408"/>
                  </a:lnTo>
                  <a:cubicBezTo>
                    <a:pt x="5712" y="3397"/>
                    <a:pt x="5807" y="3375"/>
                    <a:pt x="5897" y="3345"/>
                  </a:cubicBezTo>
                  <a:cubicBezTo>
                    <a:pt x="5934" y="3331"/>
                    <a:pt x="5953" y="3292"/>
                    <a:pt x="5941" y="3255"/>
                  </a:cubicBezTo>
                  <a:cubicBezTo>
                    <a:pt x="5929" y="3227"/>
                    <a:pt x="5903" y="3208"/>
                    <a:pt x="5875" y="3208"/>
                  </a:cubicBezTo>
                  <a:close/>
                  <a:moveTo>
                    <a:pt x="5046" y="3239"/>
                  </a:moveTo>
                  <a:cubicBezTo>
                    <a:pt x="5014" y="3239"/>
                    <a:pt x="4984" y="3261"/>
                    <a:pt x="4978" y="3296"/>
                  </a:cubicBezTo>
                  <a:cubicBezTo>
                    <a:pt x="4971" y="3333"/>
                    <a:pt x="4996" y="3369"/>
                    <a:pt x="5034" y="3376"/>
                  </a:cubicBezTo>
                  <a:cubicBezTo>
                    <a:pt x="5133" y="3396"/>
                    <a:pt x="5229" y="3408"/>
                    <a:pt x="5321" y="3414"/>
                  </a:cubicBezTo>
                  <a:lnTo>
                    <a:pt x="5323" y="3414"/>
                  </a:lnTo>
                  <a:cubicBezTo>
                    <a:pt x="5361" y="3414"/>
                    <a:pt x="5392" y="3386"/>
                    <a:pt x="5392" y="3348"/>
                  </a:cubicBezTo>
                  <a:cubicBezTo>
                    <a:pt x="5396" y="3310"/>
                    <a:pt x="5365" y="3277"/>
                    <a:pt x="5328" y="3275"/>
                  </a:cubicBezTo>
                  <a:cubicBezTo>
                    <a:pt x="5242" y="3270"/>
                    <a:pt x="5152" y="3257"/>
                    <a:pt x="5060" y="3240"/>
                  </a:cubicBezTo>
                  <a:cubicBezTo>
                    <a:pt x="5055" y="3239"/>
                    <a:pt x="5051" y="3239"/>
                    <a:pt x="5046" y="3239"/>
                  </a:cubicBezTo>
                  <a:close/>
                  <a:moveTo>
                    <a:pt x="486" y="3157"/>
                  </a:moveTo>
                  <a:cubicBezTo>
                    <a:pt x="462" y="3157"/>
                    <a:pt x="439" y="3169"/>
                    <a:pt x="426" y="3191"/>
                  </a:cubicBezTo>
                  <a:cubicBezTo>
                    <a:pt x="406" y="3225"/>
                    <a:pt x="417" y="3267"/>
                    <a:pt x="451" y="3285"/>
                  </a:cubicBezTo>
                  <a:cubicBezTo>
                    <a:pt x="529" y="3331"/>
                    <a:pt x="616" y="3373"/>
                    <a:pt x="710" y="3410"/>
                  </a:cubicBezTo>
                  <a:cubicBezTo>
                    <a:pt x="719" y="3414"/>
                    <a:pt x="727" y="3415"/>
                    <a:pt x="736" y="3415"/>
                  </a:cubicBezTo>
                  <a:cubicBezTo>
                    <a:pt x="762" y="3415"/>
                    <a:pt x="789" y="3400"/>
                    <a:pt x="802" y="3375"/>
                  </a:cubicBezTo>
                  <a:cubicBezTo>
                    <a:pt x="816" y="3338"/>
                    <a:pt x="797" y="3298"/>
                    <a:pt x="762" y="3284"/>
                  </a:cubicBezTo>
                  <a:cubicBezTo>
                    <a:pt x="675" y="3248"/>
                    <a:pt x="594" y="3208"/>
                    <a:pt x="521" y="3166"/>
                  </a:cubicBezTo>
                  <a:cubicBezTo>
                    <a:pt x="510" y="3160"/>
                    <a:pt x="498" y="3157"/>
                    <a:pt x="486" y="3157"/>
                  </a:cubicBezTo>
                  <a:close/>
                  <a:moveTo>
                    <a:pt x="2358" y="3323"/>
                  </a:moveTo>
                  <a:cubicBezTo>
                    <a:pt x="2347" y="3323"/>
                    <a:pt x="2337" y="3325"/>
                    <a:pt x="2327" y="3330"/>
                  </a:cubicBezTo>
                  <a:cubicBezTo>
                    <a:pt x="2242" y="3369"/>
                    <a:pt x="2160" y="3403"/>
                    <a:pt x="2078" y="3428"/>
                  </a:cubicBezTo>
                  <a:cubicBezTo>
                    <a:pt x="2040" y="3439"/>
                    <a:pt x="2019" y="3479"/>
                    <a:pt x="2031" y="3515"/>
                  </a:cubicBezTo>
                  <a:cubicBezTo>
                    <a:pt x="2039" y="3544"/>
                    <a:pt x="2067" y="3564"/>
                    <a:pt x="2096" y="3564"/>
                  </a:cubicBezTo>
                  <a:cubicBezTo>
                    <a:pt x="2103" y="3564"/>
                    <a:pt x="2110" y="3564"/>
                    <a:pt x="2118" y="3561"/>
                  </a:cubicBezTo>
                  <a:cubicBezTo>
                    <a:pt x="2207" y="3535"/>
                    <a:pt x="2298" y="3498"/>
                    <a:pt x="2388" y="3453"/>
                  </a:cubicBezTo>
                  <a:cubicBezTo>
                    <a:pt x="2423" y="3438"/>
                    <a:pt x="2437" y="3396"/>
                    <a:pt x="2419" y="3361"/>
                  </a:cubicBezTo>
                  <a:cubicBezTo>
                    <a:pt x="2408" y="3337"/>
                    <a:pt x="2384" y="3323"/>
                    <a:pt x="2358" y="3323"/>
                  </a:cubicBezTo>
                  <a:close/>
                  <a:moveTo>
                    <a:pt x="998" y="3364"/>
                  </a:moveTo>
                  <a:cubicBezTo>
                    <a:pt x="968" y="3364"/>
                    <a:pt x="940" y="3385"/>
                    <a:pt x="931" y="3415"/>
                  </a:cubicBezTo>
                  <a:cubicBezTo>
                    <a:pt x="922" y="3452"/>
                    <a:pt x="943" y="3491"/>
                    <a:pt x="980" y="3501"/>
                  </a:cubicBezTo>
                  <a:cubicBezTo>
                    <a:pt x="1068" y="3526"/>
                    <a:pt x="1161" y="3549"/>
                    <a:pt x="1257" y="3566"/>
                  </a:cubicBezTo>
                  <a:cubicBezTo>
                    <a:pt x="1262" y="3568"/>
                    <a:pt x="1267" y="3568"/>
                    <a:pt x="1272" y="3568"/>
                  </a:cubicBezTo>
                  <a:cubicBezTo>
                    <a:pt x="1304" y="3568"/>
                    <a:pt x="1332" y="3544"/>
                    <a:pt x="1337" y="3509"/>
                  </a:cubicBezTo>
                  <a:cubicBezTo>
                    <a:pt x="1344" y="3472"/>
                    <a:pt x="1319" y="3435"/>
                    <a:pt x="1281" y="3428"/>
                  </a:cubicBezTo>
                  <a:cubicBezTo>
                    <a:pt x="1190" y="3410"/>
                    <a:pt x="1100" y="3389"/>
                    <a:pt x="1016" y="3366"/>
                  </a:cubicBezTo>
                  <a:cubicBezTo>
                    <a:pt x="1010" y="3364"/>
                    <a:pt x="1004" y="3364"/>
                    <a:pt x="998" y="3364"/>
                  </a:cubicBezTo>
                  <a:close/>
                  <a:moveTo>
                    <a:pt x="1546" y="3470"/>
                  </a:moveTo>
                  <a:cubicBezTo>
                    <a:pt x="1512" y="3470"/>
                    <a:pt x="1482" y="3495"/>
                    <a:pt x="1476" y="3530"/>
                  </a:cubicBezTo>
                  <a:cubicBezTo>
                    <a:pt x="1472" y="3570"/>
                    <a:pt x="1499" y="3603"/>
                    <a:pt x="1538" y="3608"/>
                  </a:cubicBezTo>
                  <a:lnTo>
                    <a:pt x="1590" y="3615"/>
                  </a:lnTo>
                  <a:cubicBezTo>
                    <a:pt x="1633" y="3620"/>
                    <a:pt x="1678" y="3622"/>
                    <a:pt x="1722" y="3622"/>
                  </a:cubicBezTo>
                  <a:cubicBezTo>
                    <a:pt x="1758" y="3622"/>
                    <a:pt x="1793" y="3620"/>
                    <a:pt x="1828" y="3615"/>
                  </a:cubicBezTo>
                  <a:cubicBezTo>
                    <a:pt x="1868" y="3612"/>
                    <a:pt x="1894" y="3578"/>
                    <a:pt x="1892" y="3540"/>
                  </a:cubicBezTo>
                  <a:cubicBezTo>
                    <a:pt x="1889" y="3504"/>
                    <a:pt x="1858" y="3477"/>
                    <a:pt x="1823" y="3477"/>
                  </a:cubicBezTo>
                  <a:cubicBezTo>
                    <a:pt x="1821" y="3477"/>
                    <a:pt x="1818" y="3477"/>
                    <a:pt x="1816" y="3477"/>
                  </a:cubicBezTo>
                  <a:cubicBezTo>
                    <a:pt x="1788" y="3480"/>
                    <a:pt x="1759" y="3481"/>
                    <a:pt x="1731" y="3481"/>
                  </a:cubicBezTo>
                  <a:cubicBezTo>
                    <a:pt x="1689" y="3481"/>
                    <a:pt x="1647" y="3479"/>
                    <a:pt x="1604" y="3474"/>
                  </a:cubicBezTo>
                  <a:lnTo>
                    <a:pt x="1554" y="3470"/>
                  </a:lnTo>
                  <a:cubicBezTo>
                    <a:pt x="1551" y="3470"/>
                    <a:pt x="1548" y="3470"/>
                    <a:pt x="1546" y="3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9" name="Рисунок 6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0" t="6817" b="25327"/>
          <a:stretch/>
        </p:blipFill>
        <p:spPr>
          <a:xfrm>
            <a:off x="6466857" y="2707042"/>
            <a:ext cx="1887046" cy="2159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9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12" y="534060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714" y="250371"/>
            <a:ext cx="8654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Последняя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 помогает детям найти клад 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нашем случае сундук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жезлом.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конце игры дошкольники возвращаются в группу, где в игровой форме подводят итог своего путешествия, закрепляют правила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дорожного движения,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 о пользе физкультуры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Воспитанникам предлагается  самим сделать тайник, спрятать клад, нарисовать карту, и передать послание в другую группу. Таким образом в эту игру вовлекаются дети в возрасте от 4 до 7 лет. Для детей среднего дошкольного возраста игра проводится в упрощенной форме, ведущую деятельность на себя берет педагог.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2" b="6570"/>
          <a:stretch>
            <a:fillRect/>
          </a:stretch>
        </p:blipFill>
        <p:spPr>
          <a:xfrm>
            <a:off x="851374" y="1681842"/>
            <a:ext cx="2512311" cy="317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90" y="1587387"/>
            <a:ext cx="2651105" cy="3350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9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Google Shape;5196;p53"/>
          <p:cNvSpPr txBox="1">
            <a:spLocks noGrp="1"/>
          </p:cNvSpPr>
          <p:nvPr>
            <p:ph type="title"/>
          </p:nvPr>
        </p:nvSpPr>
        <p:spPr>
          <a:xfrm>
            <a:off x="694029" y="139281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0" dirty="0">
                <a:solidFill>
                  <a:srgbClr val="FF0000"/>
                </a:solidFill>
                <a:latin typeface="Arial Black" panose="020B0A04020102020204" pitchFamily="34" charset="0"/>
              </a:rPr>
              <a:t>Чтобы играть и быть счастливым, ребенку вполне достаточно </a:t>
            </a:r>
            <a:r>
              <a:rPr lang="ru-RU" sz="20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нашей</a:t>
            </a:r>
            <a:r>
              <a:rPr lang="ru-RU" sz="2000" b="0" dirty="0">
                <a:solidFill>
                  <a:srgbClr val="FF0000"/>
                </a:solidFill>
                <a:latin typeface="Arial Black" panose="020B0A04020102020204" pitchFamily="34" charset="0"/>
              </a:rPr>
              <a:t> готовности делать что-то вместе с </a:t>
            </a:r>
            <a:r>
              <a:rPr lang="ru-RU" sz="20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ним</a:t>
            </a:r>
            <a:br>
              <a:rPr lang="ru-RU" sz="20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b="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600" b="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6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205" name="Google Shape;5205;p53"/>
          <p:cNvSpPr txBox="1"/>
          <p:nvPr/>
        </p:nvSpPr>
        <p:spPr>
          <a:xfrm>
            <a:off x="6087600" y="2228613"/>
            <a:ext cx="23364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rPr>
              <a:t>\</a:t>
            </a:r>
            <a:endParaRPr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4" name="Google Shape;10535;p73"/>
          <p:cNvGrpSpPr/>
          <p:nvPr/>
        </p:nvGrpSpPr>
        <p:grpSpPr>
          <a:xfrm rot="20905491">
            <a:off x="246142" y="3143376"/>
            <a:ext cx="1782038" cy="1484579"/>
            <a:chOff x="5386164" y="2511481"/>
            <a:chExt cx="1012582" cy="1024965"/>
          </a:xfrm>
        </p:grpSpPr>
        <p:sp>
          <p:nvSpPr>
            <p:cNvPr id="25" name="Google Shape;10536;p73"/>
            <p:cNvSpPr/>
            <p:nvPr/>
          </p:nvSpPr>
          <p:spPr>
            <a:xfrm>
              <a:off x="5386164" y="2511481"/>
              <a:ext cx="1012582" cy="1024965"/>
            </a:xfrm>
            <a:custGeom>
              <a:avLst/>
              <a:gdLst/>
              <a:ahLst/>
              <a:cxnLst/>
              <a:rect l="l" t="t" r="r" b="b"/>
              <a:pathLst>
                <a:path w="42847" h="43371" extrusionOk="0">
                  <a:moveTo>
                    <a:pt x="24215" y="0"/>
                  </a:moveTo>
                  <a:lnTo>
                    <a:pt x="24155" y="2"/>
                  </a:lnTo>
                  <a:cubicBezTo>
                    <a:pt x="23149" y="34"/>
                    <a:pt x="22231" y="408"/>
                    <a:pt x="21514" y="1012"/>
                  </a:cubicBezTo>
                  <a:lnTo>
                    <a:pt x="20936" y="1598"/>
                  </a:lnTo>
                  <a:cubicBezTo>
                    <a:pt x="20900" y="1643"/>
                    <a:pt x="20863" y="1691"/>
                    <a:pt x="20828" y="1736"/>
                  </a:cubicBezTo>
                  <a:cubicBezTo>
                    <a:pt x="20702" y="1698"/>
                    <a:pt x="20570" y="1664"/>
                    <a:pt x="20433" y="1636"/>
                  </a:cubicBezTo>
                  <a:cubicBezTo>
                    <a:pt x="20186" y="1587"/>
                    <a:pt x="19920" y="1560"/>
                    <a:pt x="19668" y="1560"/>
                  </a:cubicBezTo>
                  <a:cubicBezTo>
                    <a:pt x="18665" y="1560"/>
                    <a:pt x="17707" y="1949"/>
                    <a:pt x="16966" y="2652"/>
                  </a:cubicBezTo>
                  <a:cubicBezTo>
                    <a:pt x="16876" y="2737"/>
                    <a:pt x="16789" y="2829"/>
                    <a:pt x="16705" y="2924"/>
                  </a:cubicBezTo>
                  <a:cubicBezTo>
                    <a:pt x="16437" y="2959"/>
                    <a:pt x="16173" y="3018"/>
                    <a:pt x="15918" y="3104"/>
                  </a:cubicBezTo>
                  <a:cubicBezTo>
                    <a:pt x="15873" y="3118"/>
                    <a:pt x="15829" y="3136"/>
                    <a:pt x="15787" y="3151"/>
                  </a:cubicBezTo>
                  <a:cubicBezTo>
                    <a:pt x="15093" y="2561"/>
                    <a:pt x="14199" y="2223"/>
                    <a:pt x="13273" y="2223"/>
                  </a:cubicBezTo>
                  <a:cubicBezTo>
                    <a:pt x="12198" y="2223"/>
                    <a:pt x="11194" y="2657"/>
                    <a:pt x="10460" y="3429"/>
                  </a:cubicBezTo>
                  <a:cubicBezTo>
                    <a:pt x="10013" y="3141"/>
                    <a:pt x="9508" y="2935"/>
                    <a:pt x="8969" y="2834"/>
                  </a:cubicBezTo>
                  <a:cubicBezTo>
                    <a:pt x="8694" y="2781"/>
                    <a:pt x="8413" y="2756"/>
                    <a:pt x="8134" y="2756"/>
                  </a:cubicBezTo>
                  <a:cubicBezTo>
                    <a:pt x="7970" y="2756"/>
                    <a:pt x="7804" y="2764"/>
                    <a:pt x="7642" y="2784"/>
                  </a:cubicBezTo>
                  <a:cubicBezTo>
                    <a:pt x="7468" y="2758"/>
                    <a:pt x="7291" y="2746"/>
                    <a:pt x="7114" y="2746"/>
                  </a:cubicBezTo>
                  <a:cubicBezTo>
                    <a:pt x="6143" y="2746"/>
                    <a:pt x="5214" y="3111"/>
                    <a:pt x="4506" y="3760"/>
                  </a:cubicBezTo>
                  <a:cubicBezTo>
                    <a:pt x="3478" y="4198"/>
                    <a:pt x="2702" y="5061"/>
                    <a:pt x="2355" y="6096"/>
                  </a:cubicBezTo>
                  <a:cubicBezTo>
                    <a:pt x="2338" y="6126"/>
                    <a:pt x="2323" y="6154"/>
                    <a:pt x="2305" y="6183"/>
                  </a:cubicBezTo>
                  <a:cubicBezTo>
                    <a:pt x="1638" y="7387"/>
                    <a:pt x="1602" y="8832"/>
                    <a:pt x="2206" y="10048"/>
                  </a:cubicBezTo>
                  <a:cubicBezTo>
                    <a:pt x="2246" y="10128"/>
                    <a:pt x="2288" y="10205"/>
                    <a:pt x="2331" y="10280"/>
                  </a:cubicBezTo>
                  <a:cubicBezTo>
                    <a:pt x="2408" y="10565"/>
                    <a:pt x="2515" y="10841"/>
                    <a:pt x="2653" y="11106"/>
                  </a:cubicBezTo>
                  <a:lnTo>
                    <a:pt x="2653" y="11106"/>
                  </a:lnTo>
                  <a:cubicBezTo>
                    <a:pt x="2647" y="11095"/>
                    <a:pt x="2635" y="11090"/>
                    <a:pt x="2619" y="11090"/>
                  </a:cubicBezTo>
                  <a:cubicBezTo>
                    <a:pt x="2399" y="11090"/>
                    <a:pt x="1293" y="12019"/>
                    <a:pt x="1202" y="12122"/>
                  </a:cubicBezTo>
                  <a:cubicBezTo>
                    <a:pt x="763" y="12613"/>
                    <a:pt x="495" y="13177"/>
                    <a:pt x="340" y="13812"/>
                  </a:cubicBezTo>
                  <a:cubicBezTo>
                    <a:pt x="1" y="15221"/>
                    <a:pt x="195" y="16766"/>
                    <a:pt x="865" y="18048"/>
                  </a:cubicBezTo>
                  <a:cubicBezTo>
                    <a:pt x="1722" y="19691"/>
                    <a:pt x="1801" y="21474"/>
                    <a:pt x="2056" y="23298"/>
                  </a:cubicBezTo>
                  <a:cubicBezTo>
                    <a:pt x="1750" y="23668"/>
                    <a:pt x="1488" y="24129"/>
                    <a:pt x="1327" y="24707"/>
                  </a:cubicBezTo>
                  <a:lnTo>
                    <a:pt x="1324" y="24714"/>
                  </a:lnTo>
                  <a:cubicBezTo>
                    <a:pt x="1007" y="25853"/>
                    <a:pt x="1238" y="27101"/>
                    <a:pt x="1941" y="28054"/>
                  </a:cubicBezTo>
                  <a:lnTo>
                    <a:pt x="1960" y="28077"/>
                  </a:lnTo>
                  <a:cubicBezTo>
                    <a:pt x="2112" y="28279"/>
                    <a:pt x="2274" y="28454"/>
                    <a:pt x="2439" y="28607"/>
                  </a:cubicBezTo>
                  <a:cubicBezTo>
                    <a:pt x="2393" y="28643"/>
                    <a:pt x="2347" y="28680"/>
                    <a:pt x="2302" y="28719"/>
                  </a:cubicBezTo>
                  <a:lnTo>
                    <a:pt x="1821" y="28733"/>
                  </a:lnTo>
                  <a:lnTo>
                    <a:pt x="1738" y="29287"/>
                  </a:lnTo>
                  <a:cubicBezTo>
                    <a:pt x="1071" y="30097"/>
                    <a:pt x="725" y="31108"/>
                    <a:pt x="759" y="32166"/>
                  </a:cubicBezTo>
                  <a:cubicBezTo>
                    <a:pt x="794" y="33296"/>
                    <a:pt x="1259" y="34352"/>
                    <a:pt x="2070" y="35138"/>
                  </a:cubicBezTo>
                  <a:cubicBezTo>
                    <a:pt x="2839" y="35884"/>
                    <a:pt x="3842" y="36312"/>
                    <a:pt x="4911" y="36354"/>
                  </a:cubicBezTo>
                  <a:lnTo>
                    <a:pt x="5010" y="36361"/>
                  </a:lnTo>
                  <a:lnTo>
                    <a:pt x="5216" y="36354"/>
                  </a:lnTo>
                  <a:cubicBezTo>
                    <a:pt x="5230" y="36354"/>
                    <a:pt x="5242" y="36353"/>
                    <a:pt x="5257" y="36353"/>
                  </a:cubicBezTo>
                  <a:cubicBezTo>
                    <a:pt x="5241" y="36400"/>
                    <a:pt x="5227" y="36447"/>
                    <a:pt x="5213" y="36496"/>
                  </a:cubicBezTo>
                  <a:lnTo>
                    <a:pt x="5209" y="36507"/>
                  </a:lnTo>
                  <a:cubicBezTo>
                    <a:pt x="4888" y="37656"/>
                    <a:pt x="5123" y="38912"/>
                    <a:pt x="5837" y="39867"/>
                  </a:cubicBezTo>
                  <a:lnTo>
                    <a:pt x="5839" y="39870"/>
                  </a:lnTo>
                  <a:cubicBezTo>
                    <a:pt x="6065" y="40174"/>
                    <a:pt x="6316" y="40417"/>
                    <a:pt x="6570" y="40614"/>
                  </a:cubicBezTo>
                  <a:cubicBezTo>
                    <a:pt x="7301" y="41511"/>
                    <a:pt x="8380" y="42033"/>
                    <a:pt x="9566" y="42033"/>
                  </a:cubicBezTo>
                  <a:cubicBezTo>
                    <a:pt x="9658" y="42033"/>
                    <a:pt x="9749" y="42029"/>
                    <a:pt x="9839" y="42022"/>
                  </a:cubicBezTo>
                  <a:cubicBezTo>
                    <a:pt x="10721" y="41960"/>
                    <a:pt x="11542" y="41601"/>
                    <a:pt x="12187" y="41009"/>
                  </a:cubicBezTo>
                  <a:cubicBezTo>
                    <a:pt x="14525" y="42275"/>
                    <a:pt x="17781" y="43370"/>
                    <a:pt x="22052" y="43370"/>
                  </a:cubicBezTo>
                  <a:cubicBezTo>
                    <a:pt x="22656" y="43370"/>
                    <a:pt x="23279" y="43348"/>
                    <a:pt x="23901" y="43304"/>
                  </a:cubicBezTo>
                  <a:cubicBezTo>
                    <a:pt x="25889" y="43163"/>
                    <a:pt x="27746" y="42781"/>
                    <a:pt x="29430" y="42167"/>
                  </a:cubicBezTo>
                  <a:cubicBezTo>
                    <a:pt x="30050" y="42597"/>
                    <a:pt x="30772" y="42855"/>
                    <a:pt x="31533" y="42917"/>
                  </a:cubicBezTo>
                  <a:lnTo>
                    <a:pt x="31689" y="42940"/>
                  </a:lnTo>
                  <a:lnTo>
                    <a:pt x="32024" y="42928"/>
                  </a:lnTo>
                  <a:cubicBezTo>
                    <a:pt x="33177" y="42893"/>
                    <a:pt x="34249" y="42409"/>
                    <a:pt x="35042" y="41566"/>
                  </a:cubicBezTo>
                  <a:cubicBezTo>
                    <a:pt x="35833" y="40724"/>
                    <a:pt x="36248" y="39624"/>
                    <a:pt x="36212" y="38471"/>
                  </a:cubicBezTo>
                  <a:cubicBezTo>
                    <a:pt x="36201" y="38141"/>
                    <a:pt x="36153" y="37817"/>
                    <a:pt x="36071" y="37505"/>
                  </a:cubicBezTo>
                  <a:cubicBezTo>
                    <a:pt x="36508" y="36957"/>
                    <a:pt x="36896" y="36382"/>
                    <a:pt x="37236" y="35780"/>
                  </a:cubicBezTo>
                  <a:cubicBezTo>
                    <a:pt x="37835" y="34714"/>
                    <a:pt x="38250" y="33606"/>
                    <a:pt x="38433" y="32574"/>
                  </a:cubicBezTo>
                  <a:cubicBezTo>
                    <a:pt x="38450" y="32489"/>
                    <a:pt x="38461" y="32403"/>
                    <a:pt x="38473" y="32319"/>
                  </a:cubicBezTo>
                  <a:cubicBezTo>
                    <a:pt x="38632" y="32193"/>
                    <a:pt x="38781" y="32054"/>
                    <a:pt x="38922" y="31904"/>
                  </a:cubicBezTo>
                  <a:cubicBezTo>
                    <a:pt x="39714" y="31062"/>
                    <a:pt x="40129" y="29964"/>
                    <a:pt x="40094" y="28806"/>
                  </a:cubicBezTo>
                  <a:cubicBezTo>
                    <a:pt x="40074" y="28166"/>
                    <a:pt x="39916" y="27550"/>
                    <a:pt x="39635" y="26995"/>
                  </a:cubicBezTo>
                  <a:lnTo>
                    <a:pt x="39764" y="26439"/>
                  </a:lnTo>
                  <a:cubicBezTo>
                    <a:pt x="39782" y="26425"/>
                    <a:pt x="39798" y="26408"/>
                    <a:pt x="39815" y="26394"/>
                  </a:cubicBezTo>
                  <a:lnTo>
                    <a:pt x="39819" y="26392"/>
                  </a:lnTo>
                  <a:cubicBezTo>
                    <a:pt x="41087" y="25244"/>
                    <a:pt x="40885" y="23647"/>
                    <a:pt x="41629" y="22218"/>
                  </a:cubicBezTo>
                  <a:cubicBezTo>
                    <a:pt x="41897" y="21704"/>
                    <a:pt x="42232" y="21222"/>
                    <a:pt x="42431" y="20677"/>
                  </a:cubicBezTo>
                  <a:cubicBezTo>
                    <a:pt x="42504" y="20486"/>
                    <a:pt x="42560" y="20280"/>
                    <a:pt x="42598" y="20070"/>
                  </a:cubicBezTo>
                  <a:cubicBezTo>
                    <a:pt x="42846" y="18714"/>
                    <a:pt x="42413" y="17160"/>
                    <a:pt x="41735" y="16022"/>
                  </a:cubicBezTo>
                  <a:cubicBezTo>
                    <a:pt x="41588" y="15777"/>
                    <a:pt x="41425" y="15538"/>
                    <a:pt x="41247" y="15314"/>
                  </a:cubicBezTo>
                  <a:cubicBezTo>
                    <a:pt x="41153" y="15197"/>
                    <a:pt x="41055" y="15086"/>
                    <a:pt x="40952" y="14984"/>
                  </a:cubicBezTo>
                  <a:cubicBezTo>
                    <a:pt x="40854" y="14868"/>
                    <a:pt x="40749" y="14757"/>
                    <a:pt x="40634" y="14651"/>
                  </a:cubicBezTo>
                  <a:cubicBezTo>
                    <a:pt x="40401" y="14437"/>
                    <a:pt x="40150" y="14236"/>
                    <a:pt x="39889" y="14062"/>
                  </a:cubicBezTo>
                  <a:cubicBezTo>
                    <a:pt x="39823" y="14017"/>
                    <a:pt x="39754" y="13975"/>
                    <a:pt x="39684" y="13935"/>
                  </a:cubicBezTo>
                  <a:cubicBezTo>
                    <a:pt x="39904" y="13654"/>
                    <a:pt x="40090" y="13347"/>
                    <a:pt x="40231" y="13021"/>
                  </a:cubicBezTo>
                  <a:cubicBezTo>
                    <a:pt x="40282" y="12958"/>
                    <a:pt x="40330" y="12895"/>
                    <a:pt x="40374" y="12828"/>
                  </a:cubicBezTo>
                  <a:cubicBezTo>
                    <a:pt x="41152" y="11729"/>
                    <a:pt x="41342" y="10305"/>
                    <a:pt x="40885" y="9021"/>
                  </a:cubicBezTo>
                  <a:cubicBezTo>
                    <a:pt x="40732" y="8595"/>
                    <a:pt x="40522" y="8205"/>
                    <a:pt x="40262" y="7860"/>
                  </a:cubicBezTo>
                  <a:cubicBezTo>
                    <a:pt x="40164" y="7621"/>
                    <a:pt x="40041" y="7390"/>
                    <a:pt x="39893" y="7171"/>
                  </a:cubicBezTo>
                  <a:cubicBezTo>
                    <a:pt x="39392" y="6431"/>
                    <a:pt x="38673" y="5897"/>
                    <a:pt x="37831" y="5642"/>
                  </a:cubicBezTo>
                  <a:cubicBezTo>
                    <a:pt x="37173" y="5152"/>
                    <a:pt x="36369" y="4883"/>
                    <a:pt x="35531" y="4883"/>
                  </a:cubicBezTo>
                  <a:cubicBezTo>
                    <a:pt x="35261" y="4883"/>
                    <a:pt x="34991" y="4912"/>
                    <a:pt x="34730" y="4967"/>
                  </a:cubicBezTo>
                  <a:lnTo>
                    <a:pt x="34673" y="4967"/>
                  </a:lnTo>
                  <a:lnTo>
                    <a:pt x="34628" y="4968"/>
                  </a:lnTo>
                  <a:cubicBezTo>
                    <a:pt x="34141" y="4981"/>
                    <a:pt x="33667" y="5075"/>
                    <a:pt x="33225" y="5246"/>
                  </a:cubicBezTo>
                  <a:cubicBezTo>
                    <a:pt x="32891" y="5152"/>
                    <a:pt x="32544" y="5103"/>
                    <a:pt x="32192" y="5103"/>
                  </a:cubicBezTo>
                  <a:cubicBezTo>
                    <a:pt x="31701" y="5103"/>
                    <a:pt x="31224" y="5194"/>
                    <a:pt x="30782" y="5367"/>
                  </a:cubicBezTo>
                  <a:cubicBezTo>
                    <a:pt x="30357" y="4602"/>
                    <a:pt x="29775" y="4149"/>
                    <a:pt x="29375" y="3907"/>
                  </a:cubicBezTo>
                  <a:cubicBezTo>
                    <a:pt x="29113" y="3749"/>
                    <a:pt x="28834" y="3623"/>
                    <a:pt x="28542" y="3530"/>
                  </a:cubicBezTo>
                  <a:cubicBezTo>
                    <a:pt x="28456" y="3067"/>
                    <a:pt x="28296" y="2624"/>
                    <a:pt x="28069" y="2216"/>
                  </a:cubicBezTo>
                  <a:lnTo>
                    <a:pt x="26970" y="929"/>
                  </a:lnTo>
                  <a:cubicBezTo>
                    <a:pt x="26210" y="329"/>
                    <a:pt x="25273" y="0"/>
                    <a:pt x="24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37;p73"/>
            <p:cNvSpPr/>
            <p:nvPr/>
          </p:nvSpPr>
          <p:spPr>
            <a:xfrm>
              <a:off x="6233166" y="3049610"/>
              <a:ext cx="34929" cy="35047"/>
            </a:xfrm>
            <a:custGeom>
              <a:avLst/>
              <a:gdLst/>
              <a:ahLst/>
              <a:cxnLst/>
              <a:rect l="l" t="t" r="r" b="b"/>
              <a:pathLst>
                <a:path w="1478" h="1483" extrusionOk="0">
                  <a:moveTo>
                    <a:pt x="785" y="256"/>
                  </a:moveTo>
                  <a:cubicBezTo>
                    <a:pt x="799" y="310"/>
                    <a:pt x="813" y="367"/>
                    <a:pt x="823" y="408"/>
                  </a:cubicBezTo>
                  <a:cubicBezTo>
                    <a:pt x="860" y="556"/>
                    <a:pt x="870" y="590"/>
                    <a:pt x="888" y="614"/>
                  </a:cubicBezTo>
                  <a:cubicBezTo>
                    <a:pt x="910" y="642"/>
                    <a:pt x="945" y="656"/>
                    <a:pt x="1082" y="705"/>
                  </a:cubicBezTo>
                  <a:cubicBezTo>
                    <a:pt x="1120" y="718"/>
                    <a:pt x="1173" y="737"/>
                    <a:pt x="1222" y="757"/>
                  </a:cubicBezTo>
                  <a:cubicBezTo>
                    <a:pt x="1144" y="789"/>
                    <a:pt x="1037" y="831"/>
                    <a:pt x="940" y="865"/>
                  </a:cubicBezTo>
                  <a:cubicBezTo>
                    <a:pt x="918" y="874"/>
                    <a:pt x="900" y="890"/>
                    <a:pt x="891" y="911"/>
                  </a:cubicBezTo>
                  <a:cubicBezTo>
                    <a:pt x="842" y="1025"/>
                    <a:pt x="785" y="1151"/>
                    <a:pt x="738" y="1237"/>
                  </a:cubicBezTo>
                  <a:cubicBezTo>
                    <a:pt x="709" y="1144"/>
                    <a:pt x="671" y="1011"/>
                    <a:pt x="640" y="892"/>
                  </a:cubicBezTo>
                  <a:cubicBezTo>
                    <a:pt x="633" y="860"/>
                    <a:pt x="608" y="836"/>
                    <a:pt x="576" y="830"/>
                  </a:cubicBezTo>
                  <a:cubicBezTo>
                    <a:pt x="463" y="809"/>
                    <a:pt x="336" y="781"/>
                    <a:pt x="250" y="760"/>
                  </a:cubicBezTo>
                  <a:cubicBezTo>
                    <a:pt x="343" y="711"/>
                    <a:pt x="484" y="648"/>
                    <a:pt x="615" y="597"/>
                  </a:cubicBezTo>
                  <a:cubicBezTo>
                    <a:pt x="637" y="589"/>
                    <a:pt x="653" y="570"/>
                    <a:pt x="661" y="549"/>
                  </a:cubicBezTo>
                  <a:cubicBezTo>
                    <a:pt x="699" y="450"/>
                    <a:pt x="745" y="338"/>
                    <a:pt x="785" y="256"/>
                  </a:cubicBezTo>
                  <a:close/>
                  <a:moveTo>
                    <a:pt x="800" y="1"/>
                  </a:moveTo>
                  <a:cubicBezTo>
                    <a:pt x="751" y="1"/>
                    <a:pt x="689" y="1"/>
                    <a:pt x="517" y="457"/>
                  </a:cubicBezTo>
                  <a:cubicBezTo>
                    <a:pt x="34" y="653"/>
                    <a:pt x="16" y="716"/>
                    <a:pt x="6" y="751"/>
                  </a:cubicBezTo>
                  <a:cubicBezTo>
                    <a:pt x="0" y="777"/>
                    <a:pt x="6" y="812"/>
                    <a:pt x="21" y="833"/>
                  </a:cubicBezTo>
                  <a:cubicBezTo>
                    <a:pt x="40" y="854"/>
                    <a:pt x="76" y="903"/>
                    <a:pt x="493" y="983"/>
                  </a:cubicBezTo>
                  <a:cubicBezTo>
                    <a:pt x="622" y="1482"/>
                    <a:pt x="667" y="1482"/>
                    <a:pt x="727" y="1482"/>
                  </a:cubicBezTo>
                  <a:lnTo>
                    <a:pt x="730" y="1482"/>
                  </a:lnTo>
                  <a:cubicBezTo>
                    <a:pt x="780" y="1480"/>
                    <a:pt x="825" y="1477"/>
                    <a:pt x="1029" y="1010"/>
                  </a:cubicBezTo>
                  <a:cubicBezTo>
                    <a:pt x="1176" y="956"/>
                    <a:pt x="1391" y="874"/>
                    <a:pt x="1443" y="829"/>
                  </a:cubicBezTo>
                  <a:cubicBezTo>
                    <a:pt x="1465" y="809"/>
                    <a:pt x="1478" y="768"/>
                    <a:pt x="1472" y="740"/>
                  </a:cubicBezTo>
                  <a:cubicBezTo>
                    <a:pt x="1457" y="669"/>
                    <a:pt x="1377" y="635"/>
                    <a:pt x="1135" y="549"/>
                  </a:cubicBezTo>
                  <a:cubicBezTo>
                    <a:pt x="1096" y="535"/>
                    <a:pt x="1046" y="516"/>
                    <a:pt x="1018" y="506"/>
                  </a:cubicBezTo>
                  <a:cubicBezTo>
                    <a:pt x="1008" y="474"/>
                    <a:pt x="994" y="415"/>
                    <a:pt x="981" y="367"/>
                  </a:cubicBezTo>
                  <a:cubicBezTo>
                    <a:pt x="933" y="176"/>
                    <a:pt x="907" y="81"/>
                    <a:pt x="876" y="39"/>
                  </a:cubicBezTo>
                  <a:cubicBezTo>
                    <a:pt x="860" y="18"/>
                    <a:pt x="827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38;p73"/>
            <p:cNvSpPr/>
            <p:nvPr/>
          </p:nvSpPr>
          <p:spPr>
            <a:xfrm>
              <a:off x="6218349" y="3182730"/>
              <a:ext cx="26208" cy="25901"/>
            </a:xfrm>
            <a:custGeom>
              <a:avLst/>
              <a:gdLst/>
              <a:ahLst/>
              <a:cxnLst/>
              <a:rect l="l" t="t" r="r" b="b"/>
              <a:pathLst>
                <a:path w="1109" h="1096" extrusionOk="0">
                  <a:moveTo>
                    <a:pt x="556" y="166"/>
                  </a:moveTo>
                  <a:cubicBezTo>
                    <a:pt x="762" y="166"/>
                    <a:pt x="930" y="329"/>
                    <a:pt x="936" y="535"/>
                  </a:cubicBezTo>
                  <a:cubicBezTo>
                    <a:pt x="940" y="638"/>
                    <a:pt x="902" y="736"/>
                    <a:pt x="832" y="809"/>
                  </a:cubicBezTo>
                  <a:cubicBezTo>
                    <a:pt x="762" y="883"/>
                    <a:pt x="668" y="925"/>
                    <a:pt x="566" y="928"/>
                  </a:cubicBezTo>
                  <a:lnTo>
                    <a:pt x="554" y="1011"/>
                  </a:lnTo>
                  <a:lnTo>
                    <a:pt x="554" y="928"/>
                  </a:lnTo>
                  <a:cubicBezTo>
                    <a:pt x="347" y="928"/>
                    <a:pt x="180" y="765"/>
                    <a:pt x="173" y="558"/>
                  </a:cubicBezTo>
                  <a:cubicBezTo>
                    <a:pt x="169" y="347"/>
                    <a:pt x="333" y="172"/>
                    <a:pt x="556" y="166"/>
                  </a:cubicBezTo>
                  <a:close/>
                  <a:moveTo>
                    <a:pt x="538" y="1"/>
                  </a:moveTo>
                  <a:cubicBezTo>
                    <a:pt x="236" y="11"/>
                    <a:pt x="0" y="265"/>
                    <a:pt x="9" y="566"/>
                  </a:cubicBezTo>
                  <a:cubicBezTo>
                    <a:pt x="19" y="862"/>
                    <a:pt x="257" y="1095"/>
                    <a:pt x="556" y="1095"/>
                  </a:cubicBezTo>
                  <a:cubicBezTo>
                    <a:pt x="556" y="1095"/>
                    <a:pt x="571" y="1095"/>
                    <a:pt x="571" y="1094"/>
                  </a:cubicBezTo>
                  <a:cubicBezTo>
                    <a:pt x="719" y="1090"/>
                    <a:pt x="853" y="1029"/>
                    <a:pt x="954" y="921"/>
                  </a:cubicBezTo>
                  <a:cubicBezTo>
                    <a:pt x="1055" y="816"/>
                    <a:pt x="1109" y="676"/>
                    <a:pt x="1103" y="531"/>
                  </a:cubicBezTo>
                  <a:cubicBezTo>
                    <a:pt x="1095" y="234"/>
                    <a:pt x="853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39;p73"/>
            <p:cNvSpPr/>
            <p:nvPr/>
          </p:nvSpPr>
          <p:spPr>
            <a:xfrm>
              <a:off x="5552062" y="3001566"/>
              <a:ext cx="148790" cy="276618"/>
            </a:xfrm>
            <a:custGeom>
              <a:avLst/>
              <a:gdLst/>
              <a:ahLst/>
              <a:cxnLst/>
              <a:rect l="l" t="t" r="r" b="b"/>
              <a:pathLst>
                <a:path w="6296" h="11705" extrusionOk="0">
                  <a:moveTo>
                    <a:pt x="2493" y="1"/>
                  </a:moveTo>
                  <a:cubicBezTo>
                    <a:pt x="2493" y="1"/>
                    <a:pt x="0" y="7952"/>
                    <a:pt x="2430" y="11705"/>
                  </a:cubicBezTo>
                  <a:lnTo>
                    <a:pt x="6295" y="11372"/>
                  </a:lnTo>
                  <a:cubicBezTo>
                    <a:pt x="6295" y="11372"/>
                    <a:pt x="2328" y="4210"/>
                    <a:pt x="3652" y="126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40;p73"/>
            <p:cNvSpPr/>
            <p:nvPr/>
          </p:nvSpPr>
          <p:spPr>
            <a:xfrm>
              <a:off x="5516472" y="2931236"/>
              <a:ext cx="196433" cy="153564"/>
            </a:xfrm>
            <a:custGeom>
              <a:avLst/>
              <a:gdLst/>
              <a:ahLst/>
              <a:cxnLst/>
              <a:rect l="l" t="t" r="r" b="b"/>
              <a:pathLst>
                <a:path w="8312" h="6498" extrusionOk="0">
                  <a:moveTo>
                    <a:pt x="2699" y="1"/>
                  </a:moveTo>
                  <a:cubicBezTo>
                    <a:pt x="1143" y="1"/>
                    <a:pt x="1" y="1869"/>
                    <a:pt x="1" y="1869"/>
                  </a:cubicBezTo>
                  <a:lnTo>
                    <a:pt x="3550" y="1981"/>
                  </a:lnTo>
                  <a:cubicBezTo>
                    <a:pt x="3550" y="1981"/>
                    <a:pt x="1294" y="2146"/>
                    <a:pt x="865" y="3584"/>
                  </a:cubicBezTo>
                  <a:cubicBezTo>
                    <a:pt x="569" y="4575"/>
                    <a:pt x="776" y="5446"/>
                    <a:pt x="776" y="5446"/>
                  </a:cubicBezTo>
                  <a:lnTo>
                    <a:pt x="4368" y="3280"/>
                  </a:lnTo>
                  <a:lnTo>
                    <a:pt x="6237" y="6497"/>
                  </a:lnTo>
                  <a:cubicBezTo>
                    <a:pt x="6237" y="6497"/>
                    <a:pt x="7539" y="5436"/>
                    <a:pt x="7107" y="4178"/>
                  </a:cubicBezTo>
                  <a:cubicBezTo>
                    <a:pt x="6687" y="2962"/>
                    <a:pt x="5530" y="2792"/>
                    <a:pt x="5455" y="2782"/>
                  </a:cubicBezTo>
                  <a:lnTo>
                    <a:pt x="5455" y="2782"/>
                  </a:lnTo>
                  <a:lnTo>
                    <a:pt x="8312" y="3138"/>
                  </a:lnTo>
                  <a:cubicBezTo>
                    <a:pt x="8312" y="3138"/>
                    <a:pt x="8069" y="978"/>
                    <a:pt x="6777" y="699"/>
                  </a:cubicBezTo>
                  <a:cubicBezTo>
                    <a:pt x="6666" y="675"/>
                    <a:pt x="6559" y="664"/>
                    <a:pt x="6455" y="664"/>
                  </a:cubicBezTo>
                  <a:cubicBezTo>
                    <a:pt x="5348" y="664"/>
                    <a:pt x="4678" y="1899"/>
                    <a:pt x="4678" y="1899"/>
                  </a:cubicBezTo>
                  <a:cubicBezTo>
                    <a:pt x="4678" y="1899"/>
                    <a:pt x="3817" y="49"/>
                    <a:pt x="2784" y="3"/>
                  </a:cubicBezTo>
                  <a:cubicBezTo>
                    <a:pt x="2756" y="1"/>
                    <a:pt x="2727" y="1"/>
                    <a:pt x="2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41;p73"/>
            <p:cNvSpPr/>
            <p:nvPr/>
          </p:nvSpPr>
          <p:spPr>
            <a:xfrm>
              <a:off x="5599823" y="3048783"/>
              <a:ext cx="30533" cy="8130"/>
            </a:xfrm>
            <a:custGeom>
              <a:avLst/>
              <a:gdLst/>
              <a:ahLst/>
              <a:cxnLst/>
              <a:rect l="l" t="t" r="r" b="b"/>
              <a:pathLst>
                <a:path w="1292" h="344" extrusionOk="0">
                  <a:moveTo>
                    <a:pt x="92" y="1"/>
                  </a:moveTo>
                  <a:cubicBezTo>
                    <a:pt x="54" y="1"/>
                    <a:pt x="18" y="27"/>
                    <a:pt x="9" y="65"/>
                  </a:cubicBezTo>
                  <a:cubicBezTo>
                    <a:pt x="1" y="110"/>
                    <a:pt x="29" y="154"/>
                    <a:pt x="72" y="164"/>
                  </a:cubicBezTo>
                  <a:cubicBezTo>
                    <a:pt x="100" y="169"/>
                    <a:pt x="768" y="318"/>
                    <a:pt x="1202" y="343"/>
                  </a:cubicBezTo>
                  <a:lnTo>
                    <a:pt x="1206" y="343"/>
                  </a:lnTo>
                  <a:cubicBezTo>
                    <a:pt x="1251" y="343"/>
                    <a:pt x="1287" y="309"/>
                    <a:pt x="1287" y="266"/>
                  </a:cubicBezTo>
                  <a:cubicBezTo>
                    <a:pt x="1291" y="220"/>
                    <a:pt x="1256" y="182"/>
                    <a:pt x="1210" y="178"/>
                  </a:cubicBezTo>
                  <a:cubicBezTo>
                    <a:pt x="791" y="154"/>
                    <a:pt x="114" y="5"/>
                    <a:pt x="107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42;p73"/>
            <p:cNvSpPr/>
            <p:nvPr/>
          </p:nvSpPr>
          <p:spPr>
            <a:xfrm>
              <a:off x="5596775" y="3079363"/>
              <a:ext cx="35614" cy="6924"/>
            </a:xfrm>
            <a:custGeom>
              <a:avLst/>
              <a:gdLst/>
              <a:ahLst/>
              <a:cxnLst/>
              <a:rect l="l" t="t" r="r" b="b"/>
              <a:pathLst>
                <a:path w="1507" h="293" extrusionOk="0">
                  <a:moveTo>
                    <a:pt x="92" y="0"/>
                  </a:moveTo>
                  <a:cubicBezTo>
                    <a:pt x="56" y="0"/>
                    <a:pt x="23" y="26"/>
                    <a:pt x="13" y="62"/>
                  </a:cubicBezTo>
                  <a:cubicBezTo>
                    <a:pt x="1" y="107"/>
                    <a:pt x="29" y="152"/>
                    <a:pt x="72" y="163"/>
                  </a:cubicBezTo>
                  <a:cubicBezTo>
                    <a:pt x="102" y="170"/>
                    <a:pt x="601" y="292"/>
                    <a:pt x="1032" y="292"/>
                  </a:cubicBezTo>
                  <a:cubicBezTo>
                    <a:pt x="1185" y="292"/>
                    <a:pt x="1329" y="277"/>
                    <a:pt x="1442" y="237"/>
                  </a:cubicBezTo>
                  <a:cubicBezTo>
                    <a:pt x="1485" y="222"/>
                    <a:pt x="1506" y="173"/>
                    <a:pt x="1491" y="131"/>
                  </a:cubicBezTo>
                  <a:cubicBezTo>
                    <a:pt x="1478" y="97"/>
                    <a:pt x="1445" y="77"/>
                    <a:pt x="1411" y="77"/>
                  </a:cubicBezTo>
                  <a:cubicBezTo>
                    <a:pt x="1402" y="77"/>
                    <a:pt x="1392" y="78"/>
                    <a:pt x="1383" y="82"/>
                  </a:cubicBezTo>
                  <a:cubicBezTo>
                    <a:pt x="1291" y="116"/>
                    <a:pt x="1169" y="129"/>
                    <a:pt x="1037" y="129"/>
                  </a:cubicBezTo>
                  <a:cubicBezTo>
                    <a:pt x="628" y="129"/>
                    <a:pt x="120" y="4"/>
                    <a:pt x="113" y="3"/>
                  </a:cubicBezTo>
                  <a:cubicBezTo>
                    <a:pt x="106" y="1"/>
                    <a:pt x="99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43;p73"/>
            <p:cNvSpPr/>
            <p:nvPr/>
          </p:nvSpPr>
          <p:spPr>
            <a:xfrm>
              <a:off x="5591575" y="3110487"/>
              <a:ext cx="45516" cy="5010"/>
            </a:xfrm>
            <a:custGeom>
              <a:avLst/>
              <a:gdLst/>
              <a:ahLst/>
              <a:cxnLst/>
              <a:rect l="l" t="t" r="r" b="b"/>
              <a:pathLst>
                <a:path w="1926" h="212" extrusionOk="0">
                  <a:moveTo>
                    <a:pt x="1836" y="0"/>
                  </a:moveTo>
                  <a:cubicBezTo>
                    <a:pt x="1830" y="0"/>
                    <a:pt x="1824" y="1"/>
                    <a:pt x="1819" y="2"/>
                  </a:cubicBezTo>
                  <a:cubicBezTo>
                    <a:pt x="1664" y="34"/>
                    <a:pt x="1423" y="45"/>
                    <a:pt x="1170" y="45"/>
                  </a:cubicBezTo>
                  <a:cubicBezTo>
                    <a:pt x="661" y="45"/>
                    <a:pt x="101" y="2"/>
                    <a:pt x="93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42" y="1"/>
                    <a:pt x="7" y="32"/>
                    <a:pt x="3" y="77"/>
                  </a:cubicBezTo>
                  <a:cubicBezTo>
                    <a:pt x="0" y="121"/>
                    <a:pt x="34" y="162"/>
                    <a:pt x="79" y="166"/>
                  </a:cubicBezTo>
                  <a:cubicBezTo>
                    <a:pt x="113" y="169"/>
                    <a:pt x="656" y="211"/>
                    <a:pt x="1163" y="211"/>
                  </a:cubicBezTo>
                  <a:cubicBezTo>
                    <a:pt x="1427" y="211"/>
                    <a:pt x="1684" y="200"/>
                    <a:pt x="1854" y="165"/>
                  </a:cubicBezTo>
                  <a:cubicBezTo>
                    <a:pt x="1897" y="155"/>
                    <a:pt x="1925" y="110"/>
                    <a:pt x="1917" y="67"/>
                  </a:cubicBezTo>
                  <a:cubicBezTo>
                    <a:pt x="1910" y="28"/>
                    <a:pt x="1874" y="0"/>
                    <a:pt x="1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44;p73"/>
            <p:cNvSpPr/>
            <p:nvPr/>
          </p:nvSpPr>
          <p:spPr>
            <a:xfrm>
              <a:off x="5590276" y="3147636"/>
              <a:ext cx="52251" cy="7633"/>
            </a:xfrm>
            <a:custGeom>
              <a:avLst/>
              <a:gdLst/>
              <a:ahLst/>
              <a:cxnLst/>
              <a:rect l="l" t="t" r="r" b="b"/>
              <a:pathLst>
                <a:path w="2211" h="323" extrusionOk="0">
                  <a:moveTo>
                    <a:pt x="2118" y="0"/>
                  </a:moveTo>
                  <a:cubicBezTo>
                    <a:pt x="2110" y="0"/>
                    <a:pt x="2101" y="2"/>
                    <a:pt x="2093" y="4"/>
                  </a:cubicBezTo>
                  <a:cubicBezTo>
                    <a:pt x="1714" y="123"/>
                    <a:pt x="1284" y="157"/>
                    <a:pt x="920" y="157"/>
                  </a:cubicBezTo>
                  <a:cubicBezTo>
                    <a:pt x="461" y="157"/>
                    <a:pt x="109" y="103"/>
                    <a:pt x="103" y="102"/>
                  </a:cubicBezTo>
                  <a:cubicBezTo>
                    <a:pt x="99" y="102"/>
                    <a:pt x="94" y="101"/>
                    <a:pt x="90" y="101"/>
                  </a:cubicBezTo>
                  <a:cubicBezTo>
                    <a:pt x="49" y="101"/>
                    <a:pt x="14" y="130"/>
                    <a:pt x="8" y="171"/>
                  </a:cubicBezTo>
                  <a:cubicBezTo>
                    <a:pt x="1" y="216"/>
                    <a:pt x="30" y="258"/>
                    <a:pt x="76" y="265"/>
                  </a:cubicBezTo>
                  <a:cubicBezTo>
                    <a:pt x="103" y="271"/>
                    <a:pt x="455" y="323"/>
                    <a:pt x="917" y="323"/>
                  </a:cubicBezTo>
                  <a:cubicBezTo>
                    <a:pt x="1293" y="323"/>
                    <a:pt x="1740" y="288"/>
                    <a:pt x="2142" y="161"/>
                  </a:cubicBezTo>
                  <a:cubicBezTo>
                    <a:pt x="2187" y="147"/>
                    <a:pt x="2210" y="102"/>
                    <a:pt x="2196" y="59"/>
                  </a:cubicBezTo>
                  <a:cubicBezTo>
                    <a:pt x="2185" y="23"/>
                    <a:pt x="2154" y="0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45;p73"/>
            <p:cNvSpPr/>
            <p:nvPr/>
          </p:nvSpPr>
          <p:spPr>
            <a:xfrm>
              <a:off x="5592757" y="3185353"/>
              <a:ext cx="64162" cy="13092"/>
            </a:xfrm>
            <a:custGeom>
              <a:avLst/>
              <a:gdLst/>
              <a:ahLst/>
              <a:cxnLst/>
              <a:rect l="l" t="t" r="r" b="b"/>
              <a:pathLst>
                <a:path w="2715" h="554" extrusionOk="0">
                  <a:moveTo>
                    <a:pt x="2622" y="1"/>
                  </a:moveTo>
                  <a:cubicBezTo>
                    <a:pt x="2611" y="1"/>
                    <a:pt x="2599" y="3"/>
                    <a:pt x="2588" y="8"/>
                  </a:cubicBezTo>
                  <a:cubicBezTo>
                    <a:pt x="1822" y="344"/>
                    <a:pt x="787" y="385"/>
                    <a:pt x="327" y="385"/>
                  </a:cubicBezTo>
                  <a:cubicBezTo>
                    <a:pt x="182" y="385"/>
                    <a:pt x="94" y="381"/>
                    <a:pt x="91" y="381"/>
                  </a:cubicBezTo>
                  <a:cubicBezTo>
                    <a:pt x="87" y="380"/>
                    <a:pt x="83" y="380"/>
                    <a:pt x="80" y="380"/>
                  </a:cubicBezTo>
                  <a:cubicBezTo>
                    <a:pt x="37" y="380"/>
                    <a:pt x="4" y="418"/>
                    <a:pt x="2" y="459"/>
                  </a:cubicBezTo>
                  <a:cubicBezTo>
                    <a:pt x="1" y="507"/>
                    <a:pt x="36" y="546"/>
                    <a:pt x="81" y="548"/>
                  </a:cubicBezTo>
                  <a:cubicBezTo>
                    <a:pt x="96" y="548"/>
                    <a:pt x="195" y="553"/>
                    <a:pt x="347" y="553"/>
                  </a:cubicBezTo>
                  <a:cubicBezTo>
                    <a:pt x="830" y="553"/>
                    <a:pt x="1864" y="507"/>
                    <a:pt x="2654" y="158"/>
                  </a:cubicBezTo>
                  <a:cubicBezTo>
                    <a:pt x="2696" y="141"/>
                    <a:pt x="2714" y="92"/>
                    <a:pt x="2696" y="50"/>
                  </a:cubicBezTo>
                  <a:cubicBezTo>
                    <a:pt x="2684" y="19"/>
                    <a:pt x="2654" y="1"/>
                    <a:pt x="2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546;p73"/>
            <p:cNvSpPr/>
            <p:nvPr/>
          </p:nvSpPr>
          <p:spPr>
            <a:xfrm>
              <a:off x="5542468" y="2988828"/>
              <a:ext cx="74962" cy="52488"/>
            </a:xfrm>
            <a:custGeom>
              <a:avLst/>
              <a:gdLst/>
              <a:ahLst/>
              <a:cxnLst/>
              <a:rect l="l" t="t" r="r" b="b"/>
              <a:pathLst>
                <a:path w="3172" h="2221" extrusionOk="0">
                  <a:moveTo>
                    <a:pt x="1401" y="1104"/>
                  </a:moveTo>
                  <a:lnTo>
                    <a:pt x="1401" y="1104"/>
                  </a:lnTo>
                  <a:cubicBezTo>
                    <a:pt x="1422" y="1131"/>
                    <a:pt x="1439" y="1161"/>
                    <a:pt x="1447" y="1195"/>
                  </a:cubicBezTo>
                  <a:cubicBezTo>
                    <a:pt x="1467" y="1261"/>
                    <a:pt x="1450" y="1316"/>
                    <a:pt x="1436" y="1342"/>
                  </a:cubicBezTo>
                  <a:cubicBezTo>
                    <a:pt x="1415" y="1302"/>
                    <a:pt x="1401" y="1213"/>
                    <a:pt x="1401" y="1104"/>
                  </a:cubicBezTo>
                  <a:close/>
                  <a:moveTo>
                    <a:pt x="2064" y="1"/>
                  </a:moveTo>
                  <a:cubicBezTo>
                    <a:pt x="1780" y="1"/>
                    <a:pt x="1551" y="147"/>
                    <a:pt x="1399" y="425"/>
                  </a:cubicBezTo>
                  <a:cubicBezTo>
                    <a:pt x="1335" y="546"/>
                    <a:pt x="1289" y="684"/>
                    <a:pt x="1263" y="823"/>
                  </a:cubicBezTo>
                  <a:cubicBezTo>
                    <a:pt x="1169" y="790"/>
                    <a:pt x="1049" y="767"/>
                    <a:pt x="898" y="763"/>
                  </a:cubicBezTo>
                  <a:cubicBezTo>
                    <a:pt x="894" y="763"/>
                    <a:pt x="890" y="763"/>
                    <a:pt x="885" y="763"/>
                  </a:cubicBezTo>
                  <a:cubicBezTo>
                    <a:pt x="656" y="763"/>
                    <a:pt x="468" y="836"/>
                    <a:pt x="334" y="989"/>
                  </a:cubicBezTo>
                  <a:cubicBezTo>
                    <a:pt x="1" y="1375"/>
                    <a:pt x="124" y="2121"/>
                    <a:pt x="130" y="2152"/>
                  </a:cubicBezTo>
                  <a:cubicBezTo>
                    <a:pt x="135" y="2193"/>
                    <a:pt x="170" y="2221"/>
                    <a:pt x="211" y="2221"/>
                  </a:cubicBezTo>
                  <a:lnTo>
                    <a:pt x="225" y="2221"/>
                  </a:lnTo>
                  <a:cubicBezTo>
                    <a:pt x="269" y="2211"/>
                    <a:pt x="298" y="2169"/>
                    <a:pt x="291" y="2124"/>
                  </a:cubicBezTo>
                  <a:cubicBezTo>
                    <a:pt x="291" y="2117"/>
                    <a:pt x="176" y="1425"/>
                    <a:pt x="459" y="1096"/>
                  </a:cubicBezTo>
                  <a:cubicBezTo>
                    <a:pt x="557" y="984"/>
                    <a:pt x="686" y="926"/>
                    <a:pt x="857" y="926"/>
                  </a:cubicBezTo>
                  <a:cubicBezTo>
                    <a:pt x="869" y="926"/>
                    <a:pt x="881" y="927"/>
                    <a:pt x="893" y="927"/>
                  </a:cubicBezTo>
                  <a:cubicBezTo>
                    <a:pt x="1032" y="931"/>
                    <a:pt x="1148" y="952"/>
                    <a:pt x="1239" y="990"/>
                  </a:cubicBezTo>
                  <a:cubicBezTo>
                    <a:pt x="1223" y="1192"/>
                    <a:pt x="1249" y="1369"/>
                    <a:pt x="1310" y="1452"/>
                  </a:cubicBezTo>
                  <a:cubicBezTo>
                    <a:pt x="1347" y="1502"/>
                    <a:pt x="1393" y="1520"/>
                    <a:pt x="1434" y="1520"/>
                  </a:cubicBezTo>
                  <a:cubicBezTo>
                    <a:pt x="1455" y="1520"/>
                    <a:pt x="1475" y="1516"/>
                    <a:pt x="1492" y="1508"/>
                  </a:cubicBezTo>
                  <a:cubicBezTo>
                    <a:pt x="1589" y="1465"/>
                    <a:pt x="1642" y="1320"/>
                    <a:pt x="1614" y="1180"/>
                  </a:cubicBezTo>
                  <a:cubicBezTo>
                    <a:pt x="1601" y="1112"/>
                    <a:pt x="1558" y="993"/>
                    <a:pt x="1418" y="898"/>
                  </a:cubicBezTo>
                  <a:cubicBezTo>
                    <a:pt x="1437" y="769"/>
                    <a:pt x="1478" y="628"/>
                    <a:pt x="1545" y="503"/>
                  </a:cubicBezTo>
                  <a:cubicBezTo>
                    <a:pt x="1665" y="278"/>
                    <a:pt x="1840" y="165"/>
                    <a:pt x="2063" y="165"/>
                  </a:cubicBezTo>
                  <a:cubicBezTo>
                    <a:pt x="2077" y="165"/>
                    <a:pt x="2092" y="166"/>
                    <a:pt x="2106" y="167"/>
                  </a:cubicBezTo>
                  <a:cubicBezTo>
                    <a:pt x="2825" y="214"/>
                    <a:pt x="2992" y="582"/>
                    <a:pt x="2999" y="597"/>
                  </a:cubicBezTo>
                  <a:cubicBezTo>
                    <a:pt x="3011" y="631"/>
                    <a:pt x="3043" y="650"/>
                    <a:pt x="3075" y="650"/>
                  </a:cubicBezTo>
                  <a:cubicBezTo>
                    <a:pt x="3086" y="650"/>
                    <a:pt x="3097" y="648"/>
                    <a:pt x="3107" y="644"/>
                  </a:cubicBezTo>
                  <a:cubicBezTo>
                    <a:pt x="3149" y="626"/>
                    <a:pt x="3171" y="576"/>
                    <a:pt x="3153" y="534"/>
                  </a:cubicBezTo>
                  <a:cubicBezTo>
                    <a:pt x="3145" y="516"/>
                    <a:pt x="2947" y="55"/>
                    <a:pt x="2119" y="3"/>
                  </a:cubicBezTo>
                  <a:cubicBezTo>
                    <a:pt x="2101" y="1"/>
                    <a:pt x="2082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547;p73"/>
            <p:cNvSpPr/>
            <p:nvPr/>
          </p:nvSpPr>
          <p:spPr>
            <a:xfrm>
              <a:off x="5630261" y="3003362"/>
              <a:ext cx="50030" cy="58349"/>
            </a:xfrm>
            <a:custGeom>
              <a:avLst/>
              <a:gdLst/>
              <a:ahLst/>
              <a:cxnLst/>
              <a:rect l="l" t="t" r="r" b="b"/>
              <a:pathLst>
                <a:path w="2117" h="2469" extrusionOk="0">
                  <a:moveTo>
                    <a:pt x="1273" y="1125"/>
                  </a:moveTo>
                  <a:cubicBezTo>
                    <a:pt x="1269" y="1130"/>
                    <a:pt x="1268" y="1134"/>
                    <a:pt x="1266" y="1137"/>
                  </a:cubicBezTo>
                  <a:cubicBezTo>
                    <a:pt x="1211" y="1234"/>
                    <a:pt x="1137" y="1279"/>
                    <a:pt x="1099" y="1282"/>
                  </a:cubicBezTo>
                  <a:cubicBezTo>
                    <a:pt x="1094" y="1282"/>
                    <a:pt x="1077" y="1279"/>
                    <a:pt x="1060" y="1240"/>
                  </a:cubicBezTo>
                  <a:cubicBezTo>
                    <a:pt x="1046" y="1202"/>
                    <a:pt x="1059" y="1188"/>
                    <a:pt x="1066" y="1181"/>
                  </a:cubicBezTo>
                  <a:cubicBezTo>
                    <a:pt x="1094" y="1148"/>
                    <a:pt x="1169" y="1125"/>
                    <a:pt x="1266" y="1125"/>
                  </a:cubicBezTo>
                  <a:close/>
                  <a:moveTo>
                    <a:pt x="638" y="0"/>
                  </a:moveTo>
                  <a:cubicBezTo>
                    <a:pt x="406" y="0"/>
                    <a:pt x="189" y="81"/>
                    <a:pt x="54" y="159"/>
                  </a:cubicBezTo>
                  <a:cubicBezTo>
                    <a:pt x="13" y="183"/>
                    <a:pt x="1" y="234"/>
                    <a:pt x="25" y="273"/>
                  </a:cubicBezTo>
                  <a:cubicBezTo>
                    <a:pt x="40" y="300"/>
                    <a:pt x="68" y="314"/>
                    <a:pt x="96" y="314"/>
                  </a:cubicBezTo>
                  <a:cubicBezTo>
                    <a:pt x="110" y="314"/>
                    <a:pt x="125" y="310"/>
                    <a:pt x="138" y="302"/>
                  </a:cubicBezTo>
                  <a:cubicBezTo>
                    <a:pt x="154" y="293"/>
                    <a:pt x="381" y="165"/>
                    <a:pt x="642" y="165"/>
                  </a:cubicBezTo>
                  <a:cubicBezTo>
                    <a:pt x="830" y="165"/>
                    <a:pt x="1036" y="231"/>
                    <a:pt x="1196" y="457"/>
                  </a:cubicBezTo>
                  <a:cubicBezTo>
                    <a:pt x="1338" y="656"/>
                    <a:pt x="1350" y="836"/>
                    <a:pt x="1329" y="963"/>
                  </a:cubicBezTo>
                  <a:cubicBezTo>
                    <a:pt x="1306" y="961"/>
                    <a:pt x="1283" y="960"/>
                    <a:pt x="1261" y="960"/>
                  </a:cubicBezTo>
                  <a:cubicBezTo>
                    <a:pt x="1124" y="960"/>
                    <a:pt x="1006" y="1000"/>
                    <a:pt x="943" y="1073"/>
                  </a:cubicBezTo>
                  <a:cubicBezTo>
                    <a:pt x="889" y="1136"/>
                    <a:pt x="876" y="1216"/>
                    <a:pt x="908" y="1300"/>
                  </a:cubicBezTo>
                  <a:cubicBezTo>
                    <a:pt x="941" y="1388"/>
                    <a:pt x="1008" y="1442"/>
                    <a:pt x="1088" y="1447"/>
                  </a:cubicBezTo>
                  <a:cubicBezTo>
                    <a:pt x="1091" y="1447"/>
                    <a:pt x="1095" y="1447"/>
                    <a:pt x="1098" y="1447"/>
                  </a:cubicBezTo>
                  <a:cubicBezTo>
                    <a:pt x="1207" y="1447"/>
                    <a:pt x="1332" y="1363"/>
                    <a:pt x="1411" y="1220"/>
                  </a:cubicBezTo>
                  <a:cubicBezTo>
                    <a:pt x="1420" y="1203"/>
                    <a:pt x="1432" y="1181"/>
                    <a:pt x="1444" y="1151"/>
                  </a:cubicBezTo>
                  <a:cubicBezTo>
                    <a:pt x="1550" y="1179"/>
                    <a:pt x="1761" y="1265"/>
                    <a:pt x="1816" y="1491"/>
                  </a:cubicBezTo>
                  <a:cubicBezTo>
                    <a:pt x="1927" y="1959"/>
                    <a:pt x="1423" y="2311"/>
                    <a:pt x="1418" y="2316"/>
                  </a:cubicBezTo>
                  <a:cubicBezTo>
                    <a:pt x="1381" y="2342"/>
                    <a:pt x="1371" y="2393"/>
                    <a:pt x="1397" y="2431"/>
                  </a:cubicBezTo>
                  <a:cubicBezTo>
                    <a:pt x="1413" y="2456"/>
                    <a:pt x="1439" y="2469"/>
                    <a:pt x="1465" y="2469"/>
                  </a:cubicBezTo>
                  <a:cubicBezTo>
                    <a:pt x="1481" y="2469"/>
                    <a:pt x="1498" y="2463"/>
                    <a:pt x="1513" y="2453"/>
                  </a:cubicBezTo>
                  <a:cubicBezTo>
                    <a:pt x="1537" y="2436"/>
                    <a:pt x="2116" y="2034"/>
                    <a:pt x="1977" y="1453"/>
                  </a:cubicBezTo>
                  <a:cubicBezTo>
                    <a:pt x="1926" y="1234"/>
                    <a:pt x="1745" y="1061"/>
                    <a:pt x="1492" y="991"/>
                  </a:cubicBezTo>
                  <a:cubicBezTo>
                    <a:pt x="1520" y="831"/>
                    <a:pt x="1506" y="608"/>
                    <a:pt x="1331" y="360"/>
                  </a:cubicBezTo>
                  <a:cubicBezTo>
                    <a:pt x="1138" y="88"/>
                    <a:pt x="880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548;p73"/>
            <p:cNvSpPr/>
            <p:nvPr/>
          </p:nvSpPr>
          <p:spPr>
            <a:xfrm>
              <a:off x="5628016" y="2961462"/>
              <a:ext cx="73001" cy="34929"/>
            </a:xfrm>
            <a:custGeom>
              <a:avLst/>
              <a:gdLst/>
              <a:ahLst/>
              <a:cxnLst/>
              <a:rect l="l" t="t" r="r" b="b"/>
              <a:pathLst>
                <a:path w="3089" h="1478" extrusionOk="0">
                  <a:moveTo>
                    <a:pt x="1660" y="722"/>
                  </a:moveTo>
                  <a:cubicBezTo>
                    <a:pt x="1691" y="828"/>
                    <a:pt x="1694" y="911"/>
                    <a:pt x="1678" y="931"/>
                  </a:cubicBezTo>
                  <a:cubicBezTo>
                    <a:pt x="1678" y="931"/>
                    <a:pt x="1677" y="931"/>
                    <a:pt x="1676" y="931"/>
                  </a:cubicBezTo>
                  <a:cubicBezTo>
                    <a:pt x="1673" y="931"/>
                    <a:pt x="1668" y="930"/>
                    <a:pt x="1660" y="915"/>
                  </a:cubicBezTo>
                  <a:cubicBezTo>
                    <a:pt x="1642" y="874"/>
                    <a:pt x="1638" y="800"/>
                    <a:pt x="1660" y="722"/>
                  </a:cubicBezTo>
                  <a:close/>
                  <a:moveTo>
                    <a:pt x="1106" y="0"/>
                  </a:moveTo>
                  <a:cubicBezTo>
                    <a:pt x="1028" y="0"/>
                    <a:pt x="949" y="17"/>
                    <a:pt x="870" y="49"/>
                  </a:cubicBezTo>
                  <a:cubicBezTo>
                    <a:pt x="177" y="343"/>
                    <a:pt x="16" y="1142"/>
                    <a:pt x="9" y="1176"/>
                  </a:cubicBezTo>
                  <a:cubicBezTo>
                    <a:pt x="0" y="1220"/>
                    <a:pt x="28" y="1263"/>
                    <a:pt x="73" y="1271"/>
                  </a:cubicBezTo>
                  <a:cubicBezTo>
                    <a:pt x="79" y="1273"/>
                    <a:pt x="85" y="1273"/>
                    <a:pt x="91" y="1273"/>
                  </a:cubicBezTo>
                  <a:cubicBezTo>
                    <a:pt x="128" y="1273"/>
                    <a:pt x="163" y="1247"/>
                    <a:pt x="170" y="1207"/>
                  </a:cubicBezTo>
                  <a:cubicBezTo>
                    <a:pt x="171" y="1200"/>
                    <a:pt x="323" y="461"/>
                    <a:pt x="933" y="202"/>
                  </a:cubicBezTo>
                  <a:cubicBezTo>
                    <a:pt x="995" y="176"/>
                    <a:pt x="1053" y="165"/>
                    <a:pt x="1107" y="165"/>
                  </a:cubicBezTo>
                  <a:cubicBezTo>
                    <a:pt x="1285" y="165"/>
                    <a:pt x="1418" y="289"/>
                    <a:pt x="1506" y="410"/>
                  </a:cubicBezTo>
                  <a:cubicBezTo>
                    <a:pt x="1532" y="445"/>
                    <a:pt x="1555" y="480"/>
                    <a:pt x="1574" y="517"/>
                  </a:cubicBezTo>
                  <a:cubicBezTo>
                    <a:pt x="1468" y="677"/>
                    <a:pt x="1455" y="877"/>
                    <a:pt x="1513" y="989"/>
                  </a:cubicBezTo>
                  <a:cubicBezTo>
                    <a:pt x="1549" y="1059"/>
                    <a:pt x="1608" y="1098"/>
                    <a:pt x="1678" y="1098"/>
                  </a:cubicBezTo>
                  <a:cubicBezTo>
                    <a:pt x="1683" y="1098"/>
                    <a:pt x="1689" y="1098"/>
                    <a:pt x="1695" y="1098"/>
                  </a:cubicBezTo>
                  <a:cubicBezTo>
                    <a:pt x="1761" y="1090"/>
                    <a:pt x="1812" y="1046"/>
                    <a:pt x="1834" y="978"/>
                  </a:cubicBezTo>
                  <a:cubicBezTo>
                    <a:pt x="1868" y="880"/>
                    <a:pt x="1842" y="712"/>
                    <a:pt x="1771" y="543"/>
                  </a:cubicBezTo>
                  <a:cubicBezTo>
                    <a:pt x="1834" y="488"/>
                    <a:pt x="1913" y="461"/>
                    <a:pt x="2005" y="461"/>
                  </a:cubicBezTo>
                  <a:cubicBezTo>
                    <a:pt x="2076" y="461"/>
                    <a:pt x="2155" y="477"/>
                    <a:pt x="2241" y="510"/>
                  </a:cubicBezTo>
                  <a:cubicBezTo>
                    <a:pt x="2910" y="764"/>
                    <a:pt x="2923" y="1368"/>
                    <a:pt x="2923" y="1395"/>
                  </a:cubicBezTo>
                  <a:cubicBezTo>
                    <a:pt x="2923" y="1441"/>
                    <a:pt x="2961" y="1478"/>
                    <a:pt x="3005" y="1478"/>
                  </a:cubicBezTo>
                  <a:cubicBezTo>
                    <a:pt x="3052" y="1476"/>
                    <a:pt x="3088" y="1438"/>
                    <a:pt x="3088" y="1395"/>
                  </a:cubicBezTo>
                  <a:cubicBezTo>
                    <a:pt x="3088" y="1387"/>
                    <a:pt x="3080" y="650"/>
                    <a:pt x="2298" y="354"/>
                  </a:cubicBezTo>
                  <a:cubicBezTo>
                    <a:pt x="2186" y="310"/>
                    <a:pt x="2088" y="293"/>
                    <a:pt x="2003" y="293"/>
                  </a:cubicBezTo>
                  <a:cubicBezTo>
                    <a:pt x="1865" y="293"/>
                    <a:pt x="1763" y="339"/>
                    <a:pt x="1694" y="392"/>
                  </a:cubicBezTo>
                  <a:cubicBezTo>
                    <a:pt x="1646" y="313"/>
                    <a:pt x="1588" y="237"/>
                    <a:pt x="1522" y="176"/>
                  </a:cubicBezTo>
                  <a:cubicBezTo>
                    <a:pt x="1397" y="59"/>
                    <a:pt x="125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549;p73"/>
            <p:cNvSpPr/>
            <p:nvPr/>
          </p:nvSpPr>
          <p:spPr>
            <a:xfrm>
              <a:off x="5546934" y="2943312"/>
              <a:ext cx="70330" cy="39348"/>
            </a:xfrm>
            <a:custGeom>
              <a:avLst/>
              <a:gdLst/>
              <a:ahLst/>
              <a:cxnLst/>
              <a:rect l="l" t="t" r="r" b="b"/>
              <a:pathLst>
                <a:path w="2976" h="1665" extrusionOk="0">
                  <a:moveTo>
                    <a:pt x="1947" y="666"/>
                  </a:moveTo>
                  <a:cubicBezTo>
                    <a:pt x="1955" y="812"/>
                    <a:pt x="1919" y="952"/>
                    <a:pt x="1882" y="1020"/>
                  </a:cubicBezTo>
                  <a:cubicBezTo>
                    <a:pt x="1860" y="997"/>
                    <a:pt x="1829" y="934"/>
                    <a:pt x="1836" y="857"/>
                  </a:cubicBezTo>
                  <a:cubicBezTo>
                    <a:pt x="1843" y="781"/>
                    <a:pt x="1881" y="716"/>
                    <a:pt x="1947" y="666"/>
                  </a:cubicBezTo>
                  <a:close/>
                  <a:moveTo>
                    <a:pt x="1298" y="0"/>
                  </a:moveTo>
                  <a:cubicBezTo>
                    <a:pt x="1201" y="0"/>
                    <a:pt x="1093" y="9"/>
                    <a:pt x="972" y="29"/>
                  </a:cubicBezTo>
                  <a:cubicBezTo>
                    <a:pt x="500" y="106"/>
                    <a:pt x="211" y="268"/>
                    <a:pt x="115" y="507"/>
                  </a:cubicBezTo>
                  <a:cubicBezTo>
                    <a:pt x="1" y="789"/>
                    <a:pt x="200" y="1062"/>
                    <a:pt x="209" y="1074"/>
                  </a:cubicBezTo>
                  <a:cubicBezTo>
                    <a:pt x="225" y="1095"/>
                    <a:pt x="250" y="1106"/>
                    <a:pt x="275" y="1106"/>
                  </a:cubicBezTo>
                  <a:cubicBezTo>
                    <a:pt x="292" y="1106"/>
                    <a:pt x="310" y="1101"/>
                    <a:pt x="325" y="1090"/>
                  </a:cubicBezTo>
                  <a:cubicBezTo>
                    <a:pt x="360" y="1062"/>
                    <a:pt x="369" y="1011"/>
                    <a:pt x="341" y="975"/>
                  </a:cubicBezTo>
                  <a:cubicBezTo>
                    <a:pt x="339" y="972"/>
                    <a:pt x="188" y="766"/>
                    <a:pt x="266" y="569"/>
                  </a:cubicBezTo>
                  <a:cubicBezTo>
                    <a:pt x="339" y="388"/>
                    <a:pt x="593" y="259"/>
                    <a:pt x="999" y="192"/>
                  </a:cubicBezTo>
                  <a:cubicBezTo>
                    <a:pt x="1107" y="174"/>
                    <a:pt x="1206" y="165"/>
                    <a:pt x="1297" y="165"/>
                  </a:cubicBezTo>
                  <a:cubicBezTo>
                    <a:pt x="1568" y="165"/>
                    <a:pt x="1762" y="243"/>
                    <a:pt x="1863" y="395"/>
                  </a:cubicBezTo>
                  <a:cubicBezTo>
                    <a:pt x="1884" y="425"/>
                    <a:pt x="1899" y="458"/>
                    <a:pt x="1912" y="492"/>
                  </a:cubicBezTo>
                  <a:cubicBezTo>
                    <a:pt x="1704" y="610"/>
                    <a:pt x="1673" y="782"/>
                    <a:pt x="1669" y="865"/>
                  </a:cubicBezTo>
                  <a:cubicBezTo>
                    <a:pt x="1665" y="1017"/>
                    <a:pt x="1742" y="1158"/>
                    <a:pt x="1844" y="1189"/>
                  </a:cubicBezTo>
                  <a:cubicBezTo>
                    <a:pt x="1859" y="1194"/>
                    <a:pt x="1874" y="1196"/>
                    <a:pt x="1888" y="1196"/>
                  </a:cubicBezTo>
                  <a:cubicBezTo>
                    <a:pt x="1939" y="1196"/>
                    <a:pt x="1987" y="1168"/>
                    <a:pt x="2018" y="1118"/>
                  </a:cubicBezTo>
                  <a:cubicBezTo>
                    <a:pt x="2079" y="1024"/>
                    <a:pt x="2138" y="808"/>
                    <a:pt x="2107" y="589"/>
                  </a:cubicBezTo>
                  <a:cubicBezTo>
                    <a:pt x="2128" y="582"/>
                    <a:pt x="2149" y="576"/>
                    <a:pt x="2171" y="571"/>
                  </a:cubicBezTo>
                  <a:cubicBezTo>
                    <a:pt x="2203" y="563"/>
                    <a:pt x="2233" y="559"/>
                    <a:pt x="2262" y="559"/>
                  </a:cubicBezTo>
                  <a:cubicBezTo>
                    <a:pt x="2331" y="559"/>
                    <a:pt x="2393" y="581"/>
                    <a:pt x="2451" y="624"/>
                  </a:cubicBezTo>
                  <a:cubicBezTo>
                    <a:pt x="2755" y="851"/>
                    <a:pt x="2804" y="1578"/>
                    <a:pt x="2804" y="1585"/>
                  </a:cubicBezTo>
                  <a:cubicBezTo>
                    <a:pt x="2807" y="1628"/>
                    <a:pt x="2843" y="1662"/>
                    <a:pt x="2887" y="1662"/>
                  </a:cubicBezTo>
                  <a:cubicBezTo>
                    <a:pt x="2888" y="1662"/>
                    <a:pt x="2891" y="1662"/>
                    <a:pt x="2894" y="1665"/>
                  </a:cubicBezTo>
                  <a:cubicBezTo>
                    <a:pt x="2940" y="1662"/>
                    <a:pt x="2975" y="1623"/>
                    <a:pt x="2971" y="1578"/>
                  </a:cubicBezTo>
                  <a:cubicBezTo>
                    <a:pt x="2970" y="1544"/>
                    <a:pt x="2916" y="767"/>
                    <a:pt x="2550" y="493"/>
                  </a:cubicBezTo>
                  <a:cubicBezTo>
                    <a:pt x="2464" y="428"/>
                    <a:pt x="2367" y="396"/>
                    <a:pt x="2262" y="396"/>
                  </a:cubicBezTo>
                  <a:cubicBezTo>
                    <a:pt x="2221" y="396"/>
                    <a:pt x="2178" y="401"/>
                    <a:pt x="2135" y="411"/>
                  </a:cubicBezTo>
                  <a:cubicBezTo>
                    <a:pt x="2110" y="416"/>
                    <a:pt x="2087" y="422"/>
                    <a:pt x="2066" y="429"/>
                  </a:cubicBezTo>
                  <a:cubicBezTo>
                    <a:pt x="2049" y="387"/>
                    <a:pt x="2028" y="345"/>
                    <a:pt x="2002" y="304"/>
                  </a:cubicBezTo>
                  <a:cubicBezTo>
                    <a:pt x="1903" y="157"/>
                    <a:pt x="1704" y="0"/>
                    <a:pt x="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550;p73"/>
            <p:cNvSpPr/>
            <p:nvPr/>
          </p:nvSpPr>
          <p:spPr>
            <a:xfrm>
              <a:off x="5599492" y="3217990"/>
              <a:ext cx="68889" cy="18528"/>
            </a:xfrm>
            <a:custGeom>
              <a:avLst/>
              <a:gdLst/>
              <a:ahLst/>
              <a:cxnLst/>
              <a:rect l="l" t="t" r="r" b="b"/>
              <a:pathLst>
                <a:path w="2915" h="784" extrusionOk="0">
                  <a:moveTo>
                    <a:pt x="2823" y="1"/>
                  </a:moveTo>
                  <a:cubicBezTo>
                    <a:pt x="2805" y="1"/>
                    <a:pt x="2787" y="6"/>
                    <a:pt x="2772" y="18"/>
                  </a:cubicBezTo>
                  <a:cubicBezTo>
                    <a:pt x="2144" y="522"/>
                    <a:pt x="1251" y="615"/>
                    <a:pt x="674" y="615"/>
                  </a:cubicBezTo>
                  <a:cubicBezTo>
                    <a:pt x="337" y="615"/>
                    <a:pt x="107" y="583"/>
                    <a:pt x="102" y="582"/>
                  </a:cubicBezTo>
                  <a:cubicBezTo>
                    <a:pt x="98" y="582"/>
                    <a:pt x="94" y="582"/>
                    <a:pt x="90" y="582"/>
                  </a:cubicBezTo>
                  <a:cubicBezTo>
                    <a:pt x="48" y="582"/>
                    <a:pt x="14" y="610"/>
                    <a:pt x="8" y="653"/>
                  </a:cubicBezTo>
                  <a:cubicBezTo>
                    <a:pt x="1" y="697"/>
                    <a:pt x="32" y="740"/>
                    <a:pt x="78" y="747"/>
                  </a:cubicBezTo>
                  <a:cubicBezTo>
                    <a:pt x="102" y="751"/>
                    <a:pt x="343" y="783"/>
                    <a:pt x="690" y="783"/>
                  </a:cubicBezTo>
                  <a:cubicBezTo>
                    <a:pt x="1289" y="783"/>
                    <a:pt x="2206" y="683"/>
                    <a:pt x="2874" y="147"/>
                  </a:cubicBezTo>
                  <a:cubicBezTo>
                    <a:pt x="2909" y="118"/>
                    <a:pt x="2915" y="66"/>
                    <a:pt x="2887" y="31"/>
                  </a:cubicBezTo>
                  <a:cubicBezTo>
                    <a:pt x="2871" y="11"/>
                    <a:pt x="2847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51;p73"/>
            <p:cNvSpPr/>
            <p:nvPr/>
          </p:nvSpPr>
          <p:spPr>
            <a:xfrm>
              <a:off x="6086150" y="3001566"/>
              <a:ext cx="148790" cy="276618"/>
            </a:xfrm>
            <a:custGeom>
              <a:avLst/>
              <a:gdLst/>
              <a:ahLst/>
              <a:cxnLst/>
              <a:rect l="l" t="t" r="r" b="b"/>
              <a:pathLst>
                <a:path w="6296" h="11705" extrusionOk="0">
                  <a:moveTo>
                    <a:pt x="3803" y="1"/>
                  </a:moveTo>
                  <a:lnTo>
                    <a:pt x="2644" y="126"/>
                  </a:lnTo>
                  <a:cubicBezTo>
                    <a:pt x="3968" y="4210"/>
                    <a:pt x="1" y="11372"/>
                    <a:pt x="1" y="11372"/>
                  </a:cubicBezTo>
                  <a:lnTo>
                    <a:pt x="3866" y="11705"/>
                  </a:lnTo>
                  <a:cubicBezTo>
                    <a:pt x="6296" y="7952"/>
                    <a:pt x="3803" y="1"/>
                    <a:pt x="3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552;p73"/>
            <p:cNvSpPr/>
            <p:nvPr/>
          </p:nvSpPr>
          <p:spPr>
            <a:xfrm>
              <a:off x="6074122" y="2931236"/>
              <a:ext cx="196410" cy="153564"/>
            </a:xfrm>
            <a:custGeom>
              <a:avLst/>
              <a:gdLst/>
              <a:ahLst/>
              <a:cxnLst/>
              <a:rect l="l" t="t" r="r" b="b"/>
              <a:pathLst>
                <a:path w="8311" h="6498" extrusionOk="0">
                  <a:moveTo>
                    <a:pt x="5613" y="1"/>
                  </a:moveTo>
                  <a:cubicBezTo>
                    <a:pt x="5585" y="1"/>
                    <a:pt x="5557" y="1"/>
                    <a:pt x="5528" y="3"/>
                  </a:cubicBezTo>
                  <a:cubicBezTo>
                    <a:pt x="4494" y="49"/>
                    <a:pt x="3634" y="1899"/>
                    <a:pt x="3634" y="1899"/>
                  </a:cubicBezTo>
                  <a:cubicBezTo>
                    <a:pt x="3634" y="1899"/>
                    <a:pt x="2962" y="664"/>
                    <a:pt x="1855" y="664"/>
                  </a:cubicBezTo>
                  <a:cubicBezTo>
                    <a:pt x="1752" y="664"/>
                    <a:pt x="1645" y="675"/>
                    <a:pt x="1534" y="699"/>
                  </a:cubicBezTo>
                  <a:cubicBezTo>
                    <a:pt x="242" y="978"/>
                    <a:pt x="0" y="3138"/>
                    <a:pt x="0" y="3138"/>
                  </a:cubicBezTo>
                  <a:lnTo>
                    <a:pt x="2856" y="2782"/>
                  </a:lnTo>
                  <a:lnTo>
                    <a:pt x="2856" y="2782"/>
                  </a:lnTo>
                  <a:cubicBezTo>
                    <a:pt x="2781" y="2792"/>
                    <a:pt x="1623" y="2962"/>
                    <a:pt x="1204" y="4178"/>
                  </a:cubicBezTo>
                  <a:cubicBezTo>
                    <a:pt x="772" y="5436"/>
                    <a:pt x="2074" y="6497"/>
                    <a:pt x="2074" y="6497"/>
                  </a:cubicBezTo>
                  <a:lnTo>
                    <a:pt x="3943" y="3280"/>
                  </a:lnTo>
                  <a:lnTo>
                    <a:pt x="7534" y="5446"/>
                  </a:lnTo>
                  <a:cubicBezTo>
                    <a:pt x="7534" y="5446"/>
                    <a:pt x="7742" y="4575"/>
                    <a:pt x="7446" y="3584"/>
                  </a:cubicBezTo>
                  <a:cubicBezTo>
                    <a:pt x="7017" y="2146"/>
                    <a:pt x="4761" y="1981"/>
                    <a:pt x="4761" y="1981"/>
                  </a:cubicBezTo>
                  <a:lnTo>
                    <a:pt x="8310" y="1869"/>
                  </a:lnTo>
                  <a:cubicBezTo>
                    <a:pt x="8310" y="1869"/>
                    <a:pt x="7169" y="1"/>
                    <a:pt x="5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53;p73"/>
            <p:cNvSpPr/>
            <p:nvPr/>
          </p:nvSpPr>
          <p:spPr>
            <a:xfrm>
              <a:off x="6156598" y="3048783"/>
              <a:ext cx="30604" cy="8130"/>
            </a:xfrm>
            <a:custGeom>
              <a:avLst/>
              <a:gdLst/>
              <a:ahLst/>
              <a:cxnLst/>
              <a:rect l="l" t="t" r="r" b="b"/>
              <a:pathLst>
                <a:path w="1295" h="344" extrusionOk="0">
                  <a:moveTo>
                    <a:pt x="1201" y="1"/>
                  </a:moveTo>
                  <a:cubicBezTo>
                    <a:pt x="1196" y="1"/>
                    <a:pt x="1190" y="1"/>
                    <a:pt x="1185" y="2"/>
                  </a:cubicBezTo>
                  <a:cubicBezTo>
                    <a:pt x="1178" y="5"/>
                    <a:pt x="500" y="154"/>
                    <a:pt x="82" y="178"/>
                  </a:cubicBezTo>
                  <a:cubicBezTo>
                    <a:pt x="36" y="182"/>
                    <a:pt x="1" y="220"/>
                    <a:pt x="5" y="266"/>
                  </a:cubicBezTo>
                  <a:cubicBezTo>
                    <a:pt x="7" y="309"/>
                    <a:pt x="43" y="343"/>
                    <a:pt x="88" y="343"/>
                  </a:cubicBezTo>
                  <a:lnTo>
                    <a:pt x="91" y="343"/>
                  </a:lnTo>
                  <a:cubicBezTo>
                    <a:pt x="524" y="318"/>
                    <a:pt x="1192" y="171"/>
                    <a:pt x="1220" y="164"/>
                  </a:cubicBezTo>
                  <a:cubicBezTo>
                    <a:pt x="1265" y="155"/>
                    <a:pt x="1294" y="110"/>
                    <a:pt x="1283" y="65"/>
                  </a:cubicBezTo>
                  <a:cubicBezTo>
                    <a:pt x="1276" y="26"/>
                    <a:pt x="1239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54;p73"/>
            <p:cNvSpPr/>
            <p:nvPr/>
          </p:nvSpPr>
          <p:spPr>
            <a:xfrm>
              <a:off x="6154589" y="3079268"/>
              <a:ext cx="35520" cy="7019"/>
            </a:xfrm>
            <a:custGeom>
              <a:avLst/>
              <a:gdLst/>
              <a:ahLst/>
              <a:cxnLst/>
              <a:rect l="l" t="t" r="r" b="b"/>
              <a:pathLst>
                <a:path w="1503" h="297" extrusionOk="0">
                  <a:moveTo>
                    <a:pt x="1412" y="1"/>
                  </a:moveTo>
                  <a:cubicBezTo>
                    <a:pt x="1406" y="1"/>
                    <a:pt x="1400" y="2"/>
                    <a:pt x="1394" y="3"/>
                  </a:cubicBezTo>
                  <a:cubicBezTo>
                    <a:pt x="1386" y="4"/>
                    <a:pt x="879" y="129"/>
                    <a:pt x="469" y="129"/>
                  </a:cubicBezTo>
                  <a:cubicBezTo>
                    <a:pt x="337" y="129"/>
                    <a:pt x="215" y="116"/>
                    <a:pt x="124" y="82"/>
                  </a:cubicBezTo>
                  <a:cubicBezTo>
                    <a:pt x="114" y="78"/>
                    <a:pt x="105" y="77"/>
                    <a:pt x="96" y="77"/>
                  </a:cubicBezTo>
                  <a:cubicBezTo>
                    <a:pt x="61" y="77"/>
                    <a:pt x="29" y="98"/>
                    <a:pt x="16" y="131"/>
                  </a:cubicBezTo>
                  <a:cubicBezTo>
                    <a:pt x="0" y="176"/>
                    <a:pt x="23" y="223"/>
                    <a:pt x="65" y="239"/>
                  </a:cubicBezTo>
                  <a:cubicBezTo>
                    <a:pt x="177" y="281"/>
                    <a:pt x="322" y="296"/>
                    <a:pt x="475" y="296"/>
                  </a:cubicBezTo>
                  <a:cubicBezTo>
                    <a:pt x="905" y="296"/>
                    <a:pt x="1405" y="174"/>
                    <a:pt x="1433" y="163"/>
                  </a:cubicBezTo>
                  <a:cubicBezTo>
                    <a:pt x="1478" y="152"/>
                    <a:pt x="1503" y="107"/>
                    <a:pt x="1493" y="63"/>
                  </a:cubicBezTo>
                  <a:cubicBezTo>
                    <a:pt x="1484" y="25"/>
                    <a:pt x="1449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55;p73"/>
            <p:cNvSpPr/>
            <p:nvPr/>
          </p:nvSpPr>
          <p:spPr>
            <a:xfrm>
              <a:off x="6149910" y="3110487"/>
              <a:ext cx="45587" cy="5010"/>
            </a:xfrm>
            <a:custGeom>
              <a:avLst/>
              <a:gdLst/>
              <a:ahLst/>
              <a:cxnLst/>
              <a:rect l="l" t="t" r="r" b="b"/>
              <a:pathLst>
                <a:path w="1929" h="212" extrusionOk="0">
                  <a:moveTo>
                    <a:pt x="91" y="0"/>
                  </a:moveTo>
                  <a:cubicBezTo>
                    <a:pt x="54" y="0"/>
                    <a:pt x="19" y="27"/>
                    <a:pt x="10" y="67"/>
                  </a:cubicBezTo>
                  <a:cubicBezTo>
                    <a:pt x="1" y="112"/>
                    <a:pt x="30" y="155"/>
                    <a:pt x="73" y="165"/>
                  </a:cubicBezTo>
                  <a:cubicBezTo>
                    <a:pt x="242" y="200"/>
                    <a:pt x="499" y="211"/>
                    <a:pt x="764" y="211"/>
                  </a:cubicBezTo>
                  <a:cubicBezTo>
                    <a:pt x="1270" y="211"/>
                    <a:pt x="1812" y="168"/>
                    <a:pt x="1848" y="166"/>
                  </a:cubicBezTo>
                  <a:cubicBezTo>
                    <a:pt x="1895" y="162"/>
                    <a:pt x="1928" y="121"/>
                    <a:pt x="1924" y="77"/>
                  </a:cubicBezTo>
                  <a:cubicBezTo>
                    <a:pt x="1921" y="32"/>
                    <a:pt x="1884" y="1"/>
                    <a:pt x="1840" y="1"/>
                  </a:cubicBezTo>
                  <a:cubicBezTo>
                    <a:pt x="1838" y="1"/>
                    <a:pt x="1836" y="1"/>
                    <a:pt x="1834" y="1"/>
                  </a:cubicBezTo>
                  <a:cubicBezTo>
                    <a:pt x="1827" y="2"/>
                    <a:pt x="1268" y="46"/>
                    <a:pt x="759" y="46"/>
                  </a:cubicBezTo>
                  <a:cubicBezTo>
                    <a:pt x="505" y="46"/>
                    <a:pt x="263" y="35"/>
                    <a:pt x="109" y="2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56;p73"/>
            <p:cNvSpPr/>
            <p:nvPr/>
          </p:nvSpPr>
          <p:spPr>
            <a:xfrm>
              <a:off x="6144451" y="3147636"/>
              <a:ext cx="52228" cy="7633"/>
            </a:xfrm>
            <a:custGeom>
              <a:avLst/>
              <a:gdLst/>
              <a:ahLst/>
              <a:cxnLst/>
              <a:rect l="l" t="t" r="r" b="b"/>
              <a:pathLst>
                <a:path w="2210" h="323" extrusionOk="0">
                  <a:moveTo>
                    <a:pt x="92" y="0"/>
                  </a:moveTo>
                  <a:cubicBezTo>
                    <a:pt x="57" y="0"/>
                    <a:pt x="25" y="23"/>
                    <a:pt x="14" y="59"/>
                  </a:cubicBezTo>
                  <a:cubicBezTo>
                    <a:pt x="0" y="102"/>
                    <a:pt x="24" y="147"/>
                    <a:pt x="69" y="161"/>
                  </a:cubicBezTo>
                  <a:cubicBezTo>
                    <a:pt x="470" y="288"/>
                    <a:pt x="919" y="323"/>
                    <a:pt x="1294" y="323"/>
                  </a:cubicBezTo>
                  <a:cubicBezTo>
                    <a:pt x="1755" y="323"/>
                    <a:pt x="2107" y="271"/>
                    <a:pt x="2134" y="265"/>
                  </a:cubicBezTo>
                  <a:cubicBezTo>
                    <a:pt x="2177" y="258"/>
                    <a:pt x="2210" y="216"/>
                    <a:pt x="2203" y="171"/>
                  </a:cubicBezTo>
                  <a:cubicBezTo>
                    <a:pt x="2196" y="131"/>
                    <a:pt x="2161" y="101"/>
                    <a:pt x="2120" y="101"/>
                  </a:cubicBezTo>
                  <a:cubicBezTo>
                    <a:pt x="2116" y="101"/>
                    <a:pt x="2112" y="102"/>
                    <a:pt x="2107" y="102"/>
                  </a:cubicBezTo>
                  <a:cubicBezTo>
                    <a:pt x="2102" y="103"/>
                    <a:pt x="1749" y="157"/>
                    <a:pt x="1290" y="157"/>
                  </a:cubicBezTo>
                  <a:cubicBezTo>
                    <a:pt x="927" y="157"/>
                    <a:pt x="496" y="123"/>
                    <a:pt x="118" y="4"/>
                  </a:cubicBezTo>
                  <a:cubicBezTo>
                    <a:pt x="109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57;p73"/>
            <p:cNvSpPr/>
            <p:nvPr/>
          </p:nvSpPr>
          <p:spPr>
            <a:xfrm>
              <a:off x="6130059" y="3185377"/>
              <a:ext cx="64162" cy="13069"/>
            </a:xfrm>
            <a:custGeom>
              <a:avLst/>
              <a:gdLst/>
              <a:ahLst/>
              <a:cxnLst/>
              <a:rect l="l" t="t" r="r" b="b"/>
              <a:pathLst>
                <a:path w="2715" h="553" extrusionOk="0">
                  <a:moveTo>
                    <a:pt x="94" y="0"/>
                  </a:moveTo>
                  <a:cubicBezTo>
                    <a:pt x="62" y="0"/>
                    <a:pt x="32" y="19"/>
                    <a:pt x="20" y="50"/>
                  </a:cubicBezTo>
                  <a:cubicBezTo>
                    <a:pt x="0" y="92"/>
                    <a:pt x="20" y="141"/>
                    <a:pt x="62" y="160"/>
                  </a:cubicBezTo>
                  <a:cubicBezTo>
                    <a:pt x="853" y="506"/>
                    <a:pt x="1886" y="552"/>
                    <a:pt x="2368" y="552"/>
                  </a:cubicBezTo>
                  <a:cubicBezTo>
                    <a:pt x="2503" y="552"/>
                    <a:pt x="2596" y="548"/>
                    <a:pt x="2626" y="548"/>
                  </a:cubicBezTo>
                  <a:cubicBezTo>
                    <a:pt x="2630" y="548"/>
                    <a:pt x="2633" y="548"/>
                    <a:pt x="2635" y="548"/>
                  </a:cubicBezTo>
                  <a:cubicBezTo>
                    <a:pt x="2680" y="545"/>
                    <a:pt x="2715" y="506"/>
                    <a:pt x="2714" y="461"/>
                  </a:cubicBezTo>
                  <a:cubicBezTo>
                    <a:pt x="2710" y="417"/>
                    <a:pt x="2675" y="381"/>
                    <a:pt x="2632" y="381"/>
                  </a:cubicBezTo>
                  <a:cubicBezTo>
                    <a:pt x="2630" y="381"/>
                    <a:pt x="2627" y="381"/>
                    <a:pt x="2625" y="381"/>
                  </a:cubicBezTo>
                  <a:cubicBezTo>
                    <a:pt x="2622" y="381"/>
                    <a:pt x="2534" y="385"/>
                    <a:pt x="2389" y="385"/>
                  </a:cubicBezTo>
                  <a:cubicBezTo>
                    <a:pt x="1929" y="385"/>
                    <a:pt x="894" y="345"/>
                    <a:pt x="128" y="8"/>
                  </a:cubicBezTo>
                  <a:cubicBezTo>
                    <a:pt x="117" y="3"/>
                    <a:pt x="10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58;p73"/>
            <p:cNvSpPr/>
            <p:nvPr/>
          </p:nvSpPr>
          <p:spPr>
            <a:xfrm>
              <a:off x="6169596" y="2988828"/>
              <a:ext cx="75010" cy="52488"/>
            </a:xfrm>
            <a:custGeom>
              <a:avLst/>
              <a:gdLst/>
              <a:ahLst/>
              <a:cxnLst/>
              <a:rect l="l" t="t" r="r" b="b"/>
              <a:pathLst>
                <a:path w="3174" h="2221" extrusionOk="0">
                  <a:moveTo>
                    <a:pt x="1769" y="1105"/>
                  </a:moveTo>
                  <a:cubicBezTo>
                    <a:pt x="1769" y="1211"/>
                    <a:pt x="1755" y="1296"/>
                    <a:pt x="1734" y="1340"/>
                  </a:cubicBezTo>
                  <a:cubicBezTo>
                    <a:pt x="1720" y="1314"/>
                    <a:pt x="1706" y="1261"/>
                    <a:pt x="1722" y="1195"/>
                  </a:cubicBezTo>
                  <a:cubicBezTo>
                    <a:pt x="1731" y="1163"/>
                    <a:pt x="1748" y="1133"/>
                    <a:pt x="1769" y="1105"/>
                  </a:cubicBezTo>
                  <a:close/>
                  <a:moveTo>
                    <a:pt x="1108" y="1"/>
                  </a:moveTo>
                  <a:cubicBezTo>
                    <a:pt x="1090" y="1"/>
                    <a:pt x="1071" y="1"/>
                    <a:pt x="1053" y="3"/>
                  </a:cubicBezTo>
                  <a:cubicBezTo>
                    <a:pt x="225" y="56"/>
                    <a:pt x="26" y="516"/>
                    <a:pt x="18" y="534"/>
                  </a:cubicBezTo>
                  <a:cubicBezTo>
                    <a:pt x="1" y="578"/>
                    <a:pt x="19" y="624"/>
                    <a:pt x="61" y="642"/>
                  </a:cubicBezTo>
                  <a:cubicBezTo>
                    <a:pt x="71" y="646"/>
                    <a:pt x="82" y="648"/>
                    <a:pt x="93" y="648"/>
                  </a:cubicBezTo>
                  <a:cubicBezTo>
                    <a:pt x="125" y="648"/>
                    <a:pt x="157" y="630"/>
                    <a:pt x="171" y="599"/>
                  </a:cubicBezTo>
                  <a:cubicBezTo>
                    <a:pt x="178" y="582"/>
                    <a:pt x="346" y="213"/>
                    <a:pt x="1063" y="167"/>
                  </a:cubicBezTo>
                  <a:cubicBezTo>
                    <a:pt x="1077" y="166"/>
                    <a:pt x="1092" y="165"/>
                    <a:pt x="1106" y="165"/>
                  </a:cubicBezTo>
                  <a:cubicBezTo>
                    <a:pt x="1328" y="165"/>
                    <a:pt x="1503" y="279"/>
                    <a:pt x="1624" y="503"/>
                  </a:cubicBezTo>
                  <a:cubicBezTo>
                    <a:pt x="1693" y="628"/>
                    <a:pt x="1734" y="769"/>
                    <a:pt x="1752" y="898"/>
                  </a:cubicBezTo>
                  <a:cubicBezTo>
                    <a:pt x="1614" y="993"/>
                    <a:pt x="1569" y="1112"/>
                    <a:pt x="1555" y="1181"/>
                  </a:cubicBezTo>
                  <a:cubicBezTo>
                    <a:pt x="1527" y="1321"/>
                    <a:pt x="1581" y="1466"/>
                    <a:pt x="1677" y="1508"/>
                  </a:cubicBezTo>
                  <a:cubicBezTo>
                    <a:pt x="1694" y="1516"/>
                    <a:pt x="1714" y="1521"/>
                    <a:pt x="1735" y="1521"/>
                  </a:cubicBezTo>
                  <a:cubicBezTo>
                    <a:pt x="1777" y="1521"/>
                    <a:pt x="1823" y="1502"/>
                    <a:pt x="1860" y="1452"/>
                  </a:cubicBezTo>
                  <a:cubicBezTo>
                    <a:pt x="1920" y="1371"/>
                    <a:pt x="1945" y="1192"/>
                    <a:pt x="1930" y="990"/>
                  </a:cubicBezTo>
                  <a:cubicBezTo>
                    <a:pt x="2021" y="954"/>
                    <a:pt x="2138" y="931"/>
                    <a:pt x="2277" y="927"/>
                  </a:cubicBezTo>
                  <a:cubicBezTo>
                    <a:pt x="2289" y="927"/>
                    <a:pt x="2301" y="926"/>
                    <a:pt x="2312" y="926"/>
                  </a:cubicBezTo>
                  <a:cubicBezTo>
                    <a:pt x="2484" y="926"/>
                    <a:pt x="2613" y="984"/>
                    <a:pt x="2710" y="1096"/>
                  </a:cubicBezTo>
                  <a:cubicBezTo>
                    <a:pt x="2993" y="1424"/>
                    <a:pt x="2880" y="2117"/>
                    <a:pt x="2878" y="2124"/>
                  </a:cubicBezTo>
                  <a:cubicBezTo>
                    <a:pt x="2870" y="2167"/>
                    <a:pt x="2899" y="2212"/>
                    <a:pt x="2944" y="2218"/>
                  </a:cubicBezTo>
                  <a:cubicBezTo>
                    <a:pt x="2950" y="2221"/>
                    <a:pt x="2954" y="2221"/>
                    <a:pt x="2958" y="2221"/>
                  </a:cubicBezTo>
                  <a:cubicBezTo>
                    <a:pt x="2999" y="2221"/>
                    <a:pt x="3034" y="2193"/>
                    <a:pt x="3043" y="2152"/>
                  </a:cubicBezTo>
                  <a:cubicBezTo>
                    <a:pt x="3050" y="2123"/>
                    <a:pt x="3173" y="1378"/>
                    <a:pt x="2838" y="989"/>
                  </a:cubicBezTo>
                  <a:cubicBezTo>
                    <a:pt x="2704" y="836"/>
                    <a:pt x="2519" y="763"/>
                    <a:pt x="2288" y="763"/>
                  </a:cubicBezTo>
                  <a:cubicBezTo>
                    <a:pt x="2284" y="763"/>
                    <a:pt x="2280" y="763"/>
                    <a:pt x="2275" y="763"/>
                  </a:cubicBezTo>
                  <a:cubicBezTo>
                    <a:pt x="2122" y="767"/>
                    <a:pt x="2003" y="790"/>
                    <a:pt x="1909" y="823"/>
                  </a:cubicBezTo>
                  <a:cubicBezTo>
                    <a:pt x="1882" y="684"/>
                    <a:pt x="1836" y="546"/>
                    <a:pt x="1771" y="425"/>
                  </a:cubicBezTo>
                  <a:cubicBezTo>
                    <a:pt x="1620" y="147"/>
                    <a:pt x="1391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59;p73"/>
            <p:cNvSpPr/>
            <p:nvPr/>
          </p:nvSpPr>
          <p:spPr>
            <a:xfrm>
              <a:off x="6106710" y="3003385"/>
              <a:ext cx="50030" cy="58325"/>
            </a:xfrm>
            <a:custGeom>
              <a:avLst/>
              <a:gdLst/>
              <a:ahLst/>
              <a:cxnLst/>
              <a:rect l="l" t="t" r="r" b="b"/>
              <a:pathLst>
                <a:path w="2117" h="2468" extrusionOk="0">
                  <a:moveTo>
                    <a:pt x="850" y="1123"/>
                  </a:moveTo>
                  <a:cubicBezTo>
                    <a:pt x="945" y="1123"/>
                    <a:pt x="1023" y="1147"/>
                    <a:pt x="1050" y="1180"/>
                  </a:cubicBezTo>
                  <a:cubicBezTo>
                    <a:pt x="1057" y="1187"/>
                    <a:pt x="1070" y="1201"/>
                    <a:pt x="1055" y="1239"/>
                  </a:cubicBezTo>
                  <a:cubicBezTo>
                    <a:pt x="1039" y="1278"/>
                    <a:pt x="1022" y="1281"/>
                    <a:pt x="1016" y="1281"/>
                  </a:cubicBezTo>
                  <a:cubicBezTo>
                    <a:pt x="976" y="1278"/>
                    <a:pt x="904" y="1233"/>
                    <a:pt x="849" y="1136"/>
                  </a:cubicBezTo>
                  <a:cubicBezTo>
                    <a:pt x="848" y="1133"/>
                    <a:pt x="845" y="1128"/>
                    <a:pt x="842" y="1124"/>
                  </a:cubicBezTo>
                  <a:cubicBezTo>
                    <a:pt x="845" y="1123"/>
                    <a:pt x="848" y="1123"/>
                    <a:pt x="850" y="1123"/>
                  </a:cubicBezTo>
                  <a:close/>
                  <a:moveTo>
                    <a:pt x="1479" y="1"/>
                  </a:moveTo>
                  <a:cubicBezTo>
                    <a:pt x="1236" y="1"/>
                    <a:pt x="979" y="89"/>
                    <a:pt x="786" y="360"/>
                  </a:cubicBezTo>
                  <a:cubicBezTo>
                    <a:pt x="611" y="606"/>
                    <a:pt x="597" y="830"/>
                    <a:pt x="625" y="992"/>
                  </a:cubicBezTo>
                  <a:cubicBezTo>
                    <a:pt x="372" y="1062"/>
                    <a:pt x="193" y="1233"/>
                    <a:pt x="139" y="1453"/>
                  </a:cubicBezTo>
                  <a:cubicBezTo>
                    <a:pt x="0" y="2034"/>
                    <a:pt x="580" y="2435"/>
                    <a:pt x="604" y="2454"/>
                  </a:cubicBezTo>
                  <a:cubicBezTo>
                    <a:pt x="621" y="2462"/>
                    <a:pt x="636" y="2468"/>
                    <a:pt x="651" y="2468"/>
                  </a:cubicBezTo>
                  <a:cubicBezTo>
                    <a:pt x="678" y="2468"/>
                    <a:pt x="702" y="2454"/>
                    <a:pt x="720" y="2432"/>
                  </a:cubicBezTo>
                  <a:cubicBezTo>
                    <a:pt x="747" y="2393"/>
                    <a:pt x="737" y="2343"/>
                    <a:pt x="699" y="2316"/>
                  </a:cubicBezTo>
                  <a:cubicBezTo>
                    <a:pt x="694" y="2315"/>
                    <a:pt x="188" y="1962"/>
                    <a:pt x="301" y="1492"/>
                  </a:cubicBezTo>
                  <a:cubicBezTo>
                    <a:pt x="355" y="1265"/>
                    <a:pt x="567" y="1181"/>
                    <a:pt x="672" y="1152"/>
                  </a:cubicBezTo>
                  <a:cubicBezTo>
                    <a:pt x="685" y="1181"/>
                    <a:pt x="698" y="1205"/>
                    <a:pt x="706" y="1220"/>
                  </a:cubicBezTo>
                  <a:cubicBezTo>
                    <a:pt x="786" y="1362"/>
                    <a:pt x="907" y="1448"/>
                    <a:pt x="1016" y="1448"/>
                  </a:cubicBezTo>
                  <a:cubicBezTo>
                    <a:pt x="1020" y="1448"/>
                    <a:pt x="1025" y="1448"/>
                    <a:pt x="1029" y="1448"/>
                  </a:cubicBezTo>
                  <a:cubicBezTo>
                    <a:pt x="1109" y="1443"/>
                    <a:pt x="1176" y="1389"/>
                    <a:pt x="1210" y="1300"/>
                  </a:cubicBezTo>
                  <a:cubicBezTo>
                    <a:pt x="1242" y="1216"/>
                    <a:pt x="1228" y="1136"/>
                    <a:pt x="1175" y="1073"/>
                  </a:cubicBezTo>
                  <a:cubicBezTo>
                    <a:pt x="1110" y="1001"/>
                    <a:pt x="990" y="961"/>
                    <a:pt x="852" y="961"/>
                  </a:cubicBezTo>
                  <a:cubicBezTo>
                    <a:pt x="831" y="961"/>
                    <a:pt x="810" y="962"/>
                    <a:pt x="789" y="964"/>
                  </a:cubicBezTo>
                  <a:cubicBezTo>
                    <a:pt x="768" y="837"/>
                    <a:pt x="779" y="659"/>
                    <a:pt x="922" y="457"/>
                  </a:cubicBezTo>
                  <a:cubicBezTo>
                    <a:pt x="1082" y="232"/>
                    <a:pt x="1288" y="165"/>
                    <a:pt x="1476" y="165"/>
                  </a:cubicBezTo>
                  <a:cubicBezTo>
                    <a:pt x="1737" y="165"/>
                    <a:pt x="1962" y="294"/>
                    <a:pt x="1979" y="303"/>
                  </a:cubicBezTo>
                  <a:cubicBezTo>
                    <a:pt x="1993" y="310"/>
                    <a:pt x="2008" y="314"/>
                    <a:pt x="2022" y="314"/>
                  </a:cubicBezTo>
                  <a:cubicBezTo>
                    <a:pt x="2051" y="314"/>
                    <a:pt x="2078" y="300"/>
                    <a:pt x="2094" y="273"/>
                  </a:cubicBezTo>
                  <a:cubicBezTo>
                    <a:pt x="2116" y="233"/>
                    <a:pt x="2102" y="182"/>
                    <a:pt x="2063" y="160"/>
                  </a:cubicBezTo>
                  <a:cubicBezTo>
                    <a:pt x="1927" y="81"/>
                    <a:pt x="1710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60;p73"/>
            <p:cNvSpPr/>
            <p:nvPr/>
          </p:nvSpPr>
          <p:spPr>
            <a:xfrm>
              <a:off x="6085961" y="2961462"/>
              <a:ext cx="73001" cy="34929"/>
            </a:xfrm>
            <a:custGeom>
              <a:avLst/>
              <a:gdLst/>
              <a:ahLst/>
              <a:cxnLst/>
              <a:rect l="l" t="t" r="r" b="b"/>
              <a:pathLst>
                <a:path w="3089" h="1478" extrusionOk="0">
                  <a:moveTo>
                    <a:pt x="1430" y="723"/>
                  </a:moveTo>
                  <a:cubicBezTo>
                    <a:pt x="1452" y="800"/>
                    <a:pt x="1449" y="874"/>
                    <a:pt x="1430" y="915"/>
                  </a:cubicBezTo>
                  <a:cubicBezTo>
                    <a:pt x="1422" y="930"/>
                    <a:pt x="1416" y="932"/>
                    <a:pt x="1417" y="933"/>
                  </a:cubicBezTo>
                  <a:lnTo>
                    <a:pt x="1417" y="933"/>
                  </a:lnTo>
                  <a:cubicBezTo>
                    <a:pt x="1398" y="911"/>
                    <a:pt x="1400" y="828"/>
                    <a:pt x="1430" y="723"/>
                  </a:cubicBezTo>
                  <a:close/>
                  <a:moveTo>
                    <a:pt x="1983" y="0"/>
                  </a:moveTo>
                  <a:cubicBezTo>
                    <a:pt x="1836" y="0"/>
                    <a:pt x="1693" y="59"/>
                    <a:pt x="1566" y="176"/>
                  </a:cubicBezTo>
                  <a:cubicBezTo>
                    <a:pt x="1500" y="237"/>
                    <a:pt x="1442" y="313"/>
                    <a:pt x="1395" y="392"/>
                  </a:cubicBezTo>
                  <a:cubicBezTo>
                    <a:pt x="1325" y="339"/>
                    <a:pt x="1224" y="293"/>
                    <a:pt x="1086" y="293"/>
                  </a:cubicBezTo>
                  <a:cubicBezTo>
                    <a:pt x="1001" y="293"/>
                    <a:pt x="903" y="310"/>
                    <a:pt x="790" y="354"/>
                  </a:cubicBezTo>
                  <a:cubicBezTo>
                    <a:pt x="9" y="650"/>
                    <a:pt x="0" y="1388"/>
                    <a:pt x="0" y="1395"/>
                  </a:cubicBezTo>
                  <a:cubicBezTo>
                    <a:pt x="0" y="1441"/>
                    <a:pt x="37" y="1478"/>
                    <a:pt x="83" y="1478"/>
                  </a:cubicBezTo>
                  <a:cubicBezTo>
                    <a:pt x="128" y="1478"/>
                    <a:pt x="167" y="1438"/>
                    <a:pt x="167" y="1395"/>
                  </a:cubicBezTo>
                  <a:cubicBezTo>
                    <a:pt x="167" y="1371"/>
                    <a:pt x="180" y="764"/>
                    <a:pt x="849" y="510"/>
                  </a:cubicBezTo>
                  <a:cubicBezTo>
                    <a:pt x="935" y="477"/>
                    <a:pt x="1015" y="460"/>
                    <a:pt x="1086" y="460"/>
                  </a:cubicBezTo>
                  <a:cubicBezTo>
                    <a:pt x="1179" y="460"/>
                    <a:pt x="1258" y="488"/>
                    <a:pt x="1319" y="543"/>
                  </a:cubicBezTo>
                  <a:cubicBezTo>
                    <a:pt x="1247" y="712"/>
                    <a:pt x="1222" y="880"/>
                    <a:pt x="1256" y="978"/>
                  </a:cubicBezTo>
                  <a:cubicBezTo>
                    <a:pt x="1278" y="1048"/>
                    <a:pt x="1330" y="1090"/>
                    <a:pt x="1395" y="1098"/>
                  </a:cubicBezTo>
                  <a:cubicBezTo>
                    <a:pt x="1400" y="1098"/>
                    <a:pt x="1406" y="1098"/>
                    <a:pt x="1411" y="1098"/>
                  </a:cubicBezTo>
                  <a:cubicBezTo>
                    <a:pt x="1480" y="1098"/>
                    <a:pt x="1541" y="1058"/>
                    <a:pt x="1577" y="989"/>
                  </a:cubicBezTo>
                  <a:cubicBezTo>
                    <a:pt x="1633" y="877"/>
                    <a:pt x="1621" y="677"/>
                    <a:pt x="1514" y="517"/>
                  </a:cubicBezTo>
                  <a:cubicBezTo>
                    <a:pt x="1534" y="482"/>
                    <a:pt x="1556" y="445"/>
                    <a:pt x="1583" y="410"/>
                  </a:cubicBezTo>
                  <a:cubicBezTo>
                    <a:pt x="1670" y="288"/>
                    <a:pt x="1803" y="164"/>
                    <a:pt x="1981" y="164"/>
                  </a:cubicBezTo>
                  <a:cubicBezTo>
                    <a:pt x="2035" y="164"/>
                    <a:pt x="2093" y="176"/>
                    <a:pt x="2155" y="202"/>
                  </a:cubicBezTo>
                  <a:cubicBezTo>
                    <a:pt x="2765" y="461"/>
                    <a:pt x="2917" y="1200"/>
                    <a:pt x="2918" y="1207"/>
                  </a:cubicBezTo>
                  <a:cubicBezTo>
                    <a:pt x="2926" y="1247"/>
                    <a:pt x="2960" y="1274"/>
                    <a:pt x="2999" y="1274"/>
                  </a:cubicBezTo>
                  <a:cubicBezTo>
                    <a:pt x="3005" y="1274"/>
                    <a:pt x="3010" y="1274"/>
                    <a:pt x="3015" y="1273"/>
                  </a:cubicBezTo>
                  <a:cubicBezTo>
                    <a:pt x="3059" y="1263"/>
                    <a:pt x="3088" y="1221"/>
                    <a:pt x="3080" y="1176"/>
                  </a:cubicBezTo>
                  <a:cubicBezTo>
                    <a:pt x="3073" y="1141"/>
                    <a:pt x="2911" y="343"/>
                    <a:pt x="2218" y="49"/>
                  </a:cubicBezTo>
                  <a:cubicBezTo>
                    <a:pt x="2140" y="17"/>
                    <a:pt x="2061" y="0"/>
                    <a:pt x="1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61;p73"/>
            <p:cNvSpPr/>
            <p:nvPr/>
          </p:nvSpPr>
          <p:spPr>
            <a:xfrm>
              <a:off x="6169808" y="2943218"/>
              <a:ext cx="70307" cy="39395"/>
            </a:xfrm>
            <a:custGeom>
              <a:avLst/>
              <a:gdLst/>
              <a:ahLst/>
              <a:cxnLst/>
              <a:rect l="l" t="t" r="r" b="b"/>
              <a:pathLst>
                <a:path w="2975" h="1667" extrusionOk="0">
                  <a:moveTo>
                    <a:pt x="1024" y="670"/>
                  </a:moveTo>
                  <a:lnTo>
                    <a:pt x="1024" y="670"/>
                  </a:lnTo>
                  <a:cubicBezTo>
                    <a:pt x="1090" y="720"/>
                    <a:pt x="1130" y="785"/>
                    <a:pt x="1135" y="859"/>
                  </a:cubicBezTo>
                  <a:cubicBezTo>
                    <a:pt x="1142" y="938"/>
                    <a:pt x="1111" y="1001"/>
                    <a:pt x="1089" y="1024"/>
                  </a:cubicBezTo>
                  <a:cubicBezTo>
                    <a:pt x="1054" y="962"/>
                    <a:pt x="1016" y="820"/>
                    <a:pt x="1024" y="670"/>
                  </a:cubicBezTo>
                  <a:close/>
                  <a:moveTo>
                    <a:pt x="1678" y="0"/>
                  </a:moveTo>
                  <a:cubicBezTo>
                    <a:pt x="1271" y="0"/>
                    <a:pt x="1072" y="158"/>
                    <a:pt x="974" y="305"/>
                  </a:cubicBezTo>
                  <a:cubicBezTo>
                    <a:pt x="946" y="344"/>
                    <a:pt x="925" y="387"/>
                    <a:pt x="908" y="429"/>
                  </a:cubicBezTo>
                  <a:cubicBezTo>
                    <a:pt x="887" y="424"/>
                    <a:pt x="865" y="417"/>
                    <a:pt x="841" y="412"/>
                  </a:cubicBezTo>
                  <a:cubicBezTo>
                    <a:pt x="798" y="402"/>
                    <a:pt x="756" y="397"/>
                    <a:pt x="715" y="397"/>
                  </a:cubicBezTo>
                  <a:cubicBezTo>
                    <a:pt x="610" y="397"/>
                    <a:pt x="512" y="430"/>
                    <a:pt x="424" y="495"/>
                  </a:cubicBezTo>
                  <a:cubicBezTo>
                    <a:pt x="58" y="768"/>
                    <a:pt x="6" y="1544"/>
                    <a:pt x="3" y="1578"/>
                  </a:cubicBezTo>
                  <a:cubicBezTo>
                    <a:pt x="0" y="1624"/>
                    <a:pt x="35" y="1662"/>
                    <a:pt x="80" y="1666"/>
                  </a:cubicBezTo>
                  <a:lnTo>
                    <a:pt x="86" y="1666"/>
                  </a:lnTo>
                  <a:cubicBezTo>
                    <a:pt x="128" y="1666"/>
                    <a:pt x="164" y="1632"/>
                    <a:pt x="169" y="1586"/>
                  </a:cubicBezTo>
                  <a:cubicBezTo>
                    <a:pt x="169" y="1579"/>
                    <a:pt x="218" y="854"/>
                    <a:pt x="522" y="625"/>
                  </a:cubicBezTo>
                  <a:cubicBezTo>
                    <a:pt x="580" y="583"/>
                    <a:pt x="642" y="562"/>
                    <a:pt x="711" y="562"/>
                  </a:cubicBezTo>
                  <a:cubicBezTo>
                    <a:pt x="740" y="562"/>
                    <a:pt x="770" y="566"/>
                    <a:pt x="801" y="573"/>
                  </a:cubicBezTo>
                  <a:cubicBezTo>
                    <a:pt x="824" y="579"/>
                    <a:pt x="845" y="583"/>
                    <a:pt x="866" y="590"/>
                  </a:cubicBezTo>
                  <a:cubicBezTo>
                    <a:pt x="835" y="810"/>
                    <a:pt x="894" y="1025"/>
                    <a:pt x="954" y="1120"/>
                  </a:cubicBezTo>
                  <a:cubicBezTo>
                    <a:pt x="986" y="1171"/>
                    <a:pt x="1034" y="1198"/>
                    <a:pt x="1085" y="1198"/>
                  </a:cubicBezTo>
                  <a:cubicBezTo>
                    <a:pt x="1099" y="1198"/>
                    <a:pt x="1114" y="1196"/>
                    <a:pt x="1128" y="1192"/>
                  </a:cubicBezTo>
                  <a:cubicBezTo>
                    <a:pt x="1231" y="1161"/>
                    <a:pt x="1308" y="1018"/>
                    <a:pt x="1304" y="868"/>
                  </a:cubicBezTo>
                  <a:cubicBezTo>
                    <a:pt x="1299" y="785"/>
                    <a:pt x="1269" y="611"/>
                    <a:pt x="1061" y="495"/>
                  </a:cubicBezTo>
                  <a:cubicBezTo>
                    <a:pt x="1074" y="461"/>
                    <a:pt x="1089" y="429"/>
                    <a:pt x="1110" y="398"/>
                  </a:cubicBezTo>
                  <a:cubicBezTo>
                    <a:pt x="1211" y="246"/>
                    <a:pt x="1404" y="168"/>
                    <a:pt x="1675" y="168"/>
                  </a:cubicBezTo>
                  <a:cubicBezTo>
                    <a:pt x="1766" y="168"/>
                    <a:pt x="1866" y="177"/>
                    <a:pt x="1974" y="194"/>
                  </a:cubicBezTo>
                  <a:cubicBezTo>
                    <a:pt x="2380" y="259"/>
                    <a:pt x="2632" y="391"/>
                    <a:pt x="2707" y="569"/>
                  </a:cubicBezTo>
                  <a:cubicBezTo>
                    <a:pt x="2785" y="764"/>
                    <a:pt x="2634" y="973"/>
                    <a:pt x="2632" y="974"/>
                  </a:cubicBezTo>
                  <a:cubicBezTo>
                    <a:pt x="2606" y="1011"/>
                    <a:pt x="2613" y="1061"/>
                    <a:pt x="2651" y="1091"/>
                  </a:cubicBezTo>
                  <a:cubicBezTo>
                    <a:pt x="2665" y="1102"/>
                    <a:pt x="2683" y="1108"/>
                    <a:pt x="2700" y="1108"/>
                  </a:cubicBezTo>
                  <a:cubicBezTo>
                    <a:pt x="2725" y="1108"/>
                    <a:pt x="2749" y="1096"/>
                    <a:pt x="2766" y="1074"/>
                  </a:cubicBezTo>
                  <a:cubicBezTo>
                    <a:pt x="2774" y="1063"/>
                    <a:pt x="2975" y="791"/>
                    <a:pt x="2861" y="509"/>
                  </a:cubicBezTo>
                  <a:cubicBezTo>
                    <a:pt x="2764" y="267"/>
                    <a:pt x="2477" y="106"/>
                    <a:pt x="2002" y="29"/>
                  </a:cubicBezTo>
                  <a:cubicBezTo>
                    <a:pt x="1882" y="9"/>
                    <a:pt x="1774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562;p73"/>
            <p:cNvSpPr/>
            <p:nvPr/>
          </p:nvSpPr>
          <p:spPr>
            <a:xfrm>
              <a:off x="6118574" y="3218013"/>
              <a:ext cx="68960" cy="18504"/>
            </a:xfrm>
            <a:custGeom>
              <a:avLst/>
              <a:gdLst/>
              <a:ahLst/>
              <a:cxnLst/>
              <a:rect l="l" t="t" r="r" b="b"/>
              <a:pathLst>
                <a:path w="2918" h="783" extrusionOk="0">
                  <a:moveTo>
                    <a:pt x="95" y="1"/>
                  </a:moveTo>
                  <a:cubicBezTo>
                    <a:pt x="70" y="1"/>
                    <a:pt x="46" y="12"/>
                    <a:pt x="30" y="31"/>
                  </a:cubicBezTo>
                  <a:cubicBezTo>
                    <a:pt x="1" y="67"/>
                    <a:pt x="8" y="120"/>
                    <a:pt x="43" y="148"/>
                  </a:cubicBezTo>
                  <a:cubicBezTo>
                    <a:pt x="709" y="681"/>
                    <a:pt x="1627" y="782"/>
                    <a:pt x="2226" y="782"/>
                  </a:cubicBezTo>
                  <a:cubicBezTo>
                    <a:pt x="2574" y="782"/>
                    <a:pt x="2814" y="750"/>
                    <a:pt x="2840" y="747"/>
                  </a:cubicBezTo>
                  <a:cubicBezTo>
                    <a:pt x="2885" y="740"/>
                    <a:pt x="2918" y="698"/>
                    <a:pt x="2910" y="653"/>
                  </a:cubicBezTo>
                  <a:cubicBezTo>
                    <a:pt x="2904" y="610"/>
                    <a:pt x="2868" y="582"/>
                    <a:pt x="2826" y="582"/>
                  </a:cubicBezTo>
                  <a:cubicBezTo>
                    <a:pt x="2823" y="582"/>
                    <a:pt x="2819" y="582"/>
                    <a:pt x="2815" y="583"/>
                  </a:cubicBezTo>
                  <a:cubicBezTo>
                    <a:pt x="2809" y="583"/>
                    <a:pt x="2579" y="615"/>
                    <a:pt x="2242" y="615"/>
                  </a:cubicBezTo>
                  <a:cubicBezTo>
                    <a:pt x="1666" y="615"/>
                    <a:pt x="775" y="522"/>
                    <a:pt x="147" y="20"/>
                  </a:cubicBezTo>
                  <a:cubicBezTo>
                    <a:pt x="131" y="7"/>
                    <a:pt x="11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63;p73"/>
            <p:cNvSpPr/>
            <p:nvPr/>
          </p:nvSpPr>
          <p:spPr>
            <a:xfrm>
              <a:off x="5686104" y="3130810"/>
              <a:ext cx="57876" cy="130948"/>
            </a:xfrm>
            <a:custGeom>
              <a:avLst/>
              <a:gdLst/>
              <a:ahLst/>
              <a:cxnLst/>
              <a:rect l="l" t="t" r="r" b="b"/>
              <a:pathLst>
                <a:path w="2449" h="5541" extrusionOk="0">
                  <a:moveTo>
                    <a:pt x="1428" y="1"/>
                  </a:moveTo>
                  <a:cubicBezTo>
                    <a:pt x="1233" y="1"/>
                    <a:pt x="1087" y="32"/>
                    <a:pt x="1120" y="130"/>
                  </a:cubicBezTo>
                  <a:cubicBezTo>
                    <a:pt x="1205" y="394"/>
                    <a:pt x="0" y="5277"/>
                    <a:pt x="0" y="5277"/>
                  </a:cubicBezTo>
                  <a:cubicBezTo>
                    <a:pt x="0" y="5277"/>
                    <a:pt x="1401" y="5541"/>
                    <a:pt x="2083" y="5541"/>
                  </a:cubicBezTo>
                  <a:cubicBezTo>
                    <a:pt x="2303" y="5541"/>
                    <a:pt x="2449" y="5513"/>
                    <a:pt x="2447" y="5440"/>
                  </a:cubicBezTo>
                  <a:cubicBezTo>
                    <a:pt x="2359" y="2161"/>
                    <a:pt x="2216" y="86"/>
                    <a:pt x="2216" y="86"/>
                  </a:cubicBezTo>
                  <a:cubicBezTo>
                    <a:pt x="2216" y="86"/>
                    <a:pt x="1753" y="1"/>
                    <a:pt x="1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64;p73"/>
            <p:cNvSpPr/>
            <p:nvPr/>
          </p:nvSpPr>
          <p:spPr>
            <a:xfrm>
              <a:off x="5637824" y="3078276"/>
              <a:ext cx="169610" cy="120195"/>
            </a:xfrm>
            <a:custGeom>
              <a:avLst/>
              <a:gdLst/>
              <a:ahLst/>
              <a:cxnLst/>
              <a:rect l="l" t="t" r="r" b="b"/>
              <a:pathLst>
                <a:path w="7177" h="5086" extrusionOk="0">
                  <a:moveTo>
                    <a:pt x="5169" y="1"/>
                  </a:moveTo>
                  <a:cubicBezTo>
                    <a:pt x="5137" y="1"/>
                    <a:pt x="5104" y="1"/>
                    <a:pt x="5071" y="3"/>
                  </a:cubicBezTo>
                  <a:cubicBezTo>
                    <a:pt x="3595" y="72"/>
                    <a:pt x="3455" y="1264"/>
                    <a:pt x="3455" y="1264"/>
                  </a:cubicBezTo>
                  <a:cubicBezTo>
                    <a:pt x="3455" y="1264"/>
                    <a:pt x="2781" y="480"/>
                    <a:pt x="1966" y="428"/>
                  </a:cubicBezTo>
                  <a:cubicBezTo>
                    <a:pt x="1937" y="426"/>
                    <a:pt x="1909" y="425"/>
                    <a:pt x="1880" y="425"/>
                  </a:cubicBezTo>
                  <a:cubicBezTo>
                    <a:pt x="534" y="425"/>
                    <a:pt x="1" y="2478"/>
                    <a:pt x="1" y="2478"/>
                  </a:cubicBezTo>
                  <a:lnTo>
                    <a:pt x="3045" y="2040"/>
                  </a:lnTo>
                  <a:lnTo>
                    <a:pt x="3045" y="2040"/>
                  </a:lnTo>
                  <a:cubicBezTo>
                    <a:pt x="3045" y="2040"/>
                    <a:pt x="478" y="2582"/>
                    <a:pt x="1552" y="5086"/>
                  </a:cubicBezTo>
                  <a:lnTo>
                    <a:pt x="3636" y="2548"/>
                  </a:lnTo>
                  <a:lnTo>
                    <a:pt x="6028" y="4714"/>
                  </a:lnTo>
                  <a:cubicBezTo>
                    <a:pt x="6028" y="4714"/>
                    <a:pt x="6825" y="3378"/>
                    <a:pt x="6443" y="2809"/>
                  </a:cubicBezTo>
                  <a:cubicBezTo>
                    <a:pt x="5948" y="2067"/>
                    <a:pt x="4440" y="1956"/>
                    <a:pt x="4440" y="1956"/>
                  </a:cubicBezTo>
                  <a:lnTo>
                    <a:pt x="7177" y="1396"/>
                  </a:lnTo>
                  <a:cubicBezTo>
                    <a:pt x="7177" y="1396"/>
                    <a:pt x="6575" y="1"/>
                    <a:pt x="5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65;p73"/>
            <p:cNvSpPr/>
            <p:nvPr/>
          </p:nvSpPr>
          <p:spPr>
            <a:xfrm>
              <a:off x="5670318" y="3137545"/>
              <a:ext cx="43531" cy="44311"/>
            </a:xfrm>
            <a:custGeom>
              <a:avLst/>
              <a:gdLst/>
              <a:ahLst/>
              <a:cxnLst/>
              <a:rect l="l" t="t" r="r" b="b"/>
              <a:pathLst>
                <a:path w="1842" h="1875" extrusionOk="0">
                  <a:moveTo>
                    <a:pt x="953" y="799"/>
                  </a:moveTo>
                  <a:cubicBezTo>
                    <a:pt x="983" y="816"/>
                    <a:pt x="1011" y="833"/>
                    <a:pt x="1033" y="852"/>
                  </a:cubicBezTo>
                  <a:cubicBezTo>
                    <a:pt x="1096" y="903"/>
                    <a:pt x="1112" y="950"/>
                    <a:pt x="1112" y="956"/>
                  </a:cubicBezTo>
                  <a:cubicBezTo>
                    <a:pt x="1112" y="957"/>
                    <a:pt x="1101" y="965"/>
                    <a:pt x="1067" y="965"/>
                  </a:cubicBezTo>
                  <a:cubicBezTo>
                    <a:pt x="1062" y="965"/>
                    <a:pt x="1057" y="965"/>
                    <a:pt x="1051" y="964"/>
                  </a:cubicBezTo>
                  <a:cubicBezTo>
                    <a:pt x="1027" y="963"/>
                    <a:pt x="997" y="956"/>
                    <a:pt x="974" y="900"/>
                  </a:cubicBezTo>
                  <a:cubicBezTo>
                    <a:pt x="962" y="872"/>
                    <a:pt x="954" y="838"/>
                    <a:pt x="953" y="799"/>
                  </a:cubicBezTo>
                  <a:close/>
                  <a:moveTo>
                    <a:pt x="1530" y="0"/>
                  </a:moveTo>
                  <a:cubicBezTo>
                    <a:pt x="1249" y="0"/>
                    <a:pt x="1073" y="145"/>
                    <a:pt x="985" y="247"/>
                  </a:cubicBezTo>
                  <a:cubicBezTo>
                    <a:pt x="904" y="343"/>
                    <a:pt x="844" y="465"/>
                    <a:pt x="813" y="586"/>
                  </a:cubicBezTo>
                  <a:cubicBezTo>
                    <a:pt x="782" y="582"/>
                    <a:pt x="751" y="580"/>
                    <a:pt x="718" y="580"/>
                  </a:cubicBezTo>
                  <a:cubicBezTo>
                    <a:pt x="623" y="580"/>
                    <a:pt x="521" y="598"/>
                    <a:pt x="416" y="638"/>
                  </a:cubicBezTo>
                  <a:cubicBezTo>
                    <a:pt x="266" y="698"/>
                    <a:pt x="167" y="797"/>
                    <a:pt x="121" y="936"/>
                  </a:cubicBezTo>
                  <a:cubicBezTo>
                    <a:pt x="0" y="1304"/>
                    <a:pt x="319" y="1815"/>
                    <a:pt x="333" y="1836"/>
                  </a:cubicBezTo>
                  <a:cubicBezTo>
                    <a:pt x="350" y="1861"/>
                    <a:pt x="375" y="1875"/>
                    <a:pt x="403" y="1875"/>
                  </a:cubicBezTo>
                  <a:cubicBezTo>
                    <a:pt x="420" y="1875"/>
                    <a:pt x="435" y="1871"/>
                    <a:pt x="447" y="1858"/>
                  </a:cubicBezTo>
                  <a:cubicBezTo>
                    <a:pt x="486" y="1834"/>
                    <a:pt x="499" y="1782"/>
                    <a:pt x="473" y="1744"/>
                  </a:cubicBezTo>
                  <a:cubicBezTo>
                    <a:pt x="393" y="1617"/>
                    <a:pt x="198" y="1231"/>
                    <a:pt x="278" y="985"/>
                  </a:cubicBezTo>
                  <a:cubicBezTo>
                    <a:pt x="309" y="894"/>
                    <a:pt x="372" y="831"/>
                    <a:pt x="475" y="790"/>
                  </a:cubicBezTo>
                  <a:cubicBezTo>
                    <a:pt x="561" y="758"/>
                    <a:pt x="641" y="743"/>
                    <a:pt x="714" y="743"/>
                  </a:cubicBezTo>
                  <a:cubicBezTo>
                    <a:pt x="739" y="743"/>
                    <a:pt x="763" y="745"/>
                    <a:pt x="786" y="748"/>
                  </a:cubicBezTo>
                  <a:cubicBezTo>
                    <a:pt x="783" y="826"/>
                    <a:pt x="795" y="898"/>
                    <a:pt x="821" y="962"/>
                  </a:cubicBezTo>
                  <a:cubicBezTo>
                    <a:pt x="863" y="1063"/>
                    <a:pt x="943" y="1122"/>
                    <a:pt x="1041" y="1127"/>
                  </a:cubicBezTo>
                  <a:cubicBezTo>
                    <a:pt x="1050" y="1128"/>
                    <a:pt x="1058" y="1128"/>
                    <a:pt x="1065" y="1128"/>
                  </a:cubicBezTo>
                  <a:cubicBezTo>
                    <a:pt x="1193" y="1128"/>
                    <a:pt x="1240" y="1065"/>
                    <a:pt x="1259" y="1028"/>
                  </a:cubicBezTo>
                  <a:cubicBezTo>
                    <a:pt x="1294" y="952"/>
                    <a:pt x="1266" y="854"/>
                    <a:pt x="1183" y="765"/>
                  </a:cubicBezTo>
                  <a:cubicBezTo>
                    <a:pt x="1131" y="710"/>
                    <a:pt x="1057" y="659"/>
                    <a:pt x="971" y="625"/>
                  </a:cubicBezTo>
                  <a:cubicBezTo>
                    <a:pt x="997" y="532"/>
                    <a:pt x="1041" y="437"/>
                    <a:pt x="1112" y="356"/>
                  </a:cubicBezTo>
                  <a:cubicBezTo>
                    <a:pt x="1192" y="263"/>
                    <a:pt x="1324" y="167"/>
                    <a:pt x="1529" y="167"/>
                  </a:cubicBezTo>
                  <a:cubicBezTo>
                    <a:pt x="1590" y="167"/>
                    <a:pt x="1656" y="175"/>
                    <a:pt x="1729" y="194"/>
                  </a:cubicBezTo>
                  <a:cubicBezTo>
                    <a:pt x="1736" y="196"/>
                    <a:pt x="1744" y="197"/>
                    <a:pt x="1751" y="197"/>
                  </a:cubicBezTo>
                  <a:cubicBezTo>
                    <a:pt x="1788" y="197"/>
                    <a:pt x="1821" y="172"/>
                    <a:pt x="1831" y="135"/>
                  </a:cubicBezTo>
                  <a:cubicBezTo>
                    <a:pt x="1841" y="89"/>
                    <a:pt x="1815" y="45"/>
                    <a:pt x="1771" y="33"/>
                  </a:cubicBezTo>
                  <a:cubicBezTo>
                    <a:pt x="1683" y="10"/>
                    <a:pt x="1603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566;p73"/>
            <p:cNvSpPr/>
            <p:nvPr/>
          </p:nvSpPr>
          <p:spPr>
            <a:xfrm>
              <a:off x="5652854" y="3096614"/>
              <a:ext cx="56151" cy="27485"/>
            </a:xfrm>
            <a:custGeom>
              <a:avLst/>
              <a:gdLst/>
              <a:ahLst/>
              <a:cxnLst/>
              <a:rect l="l" t="t" r="r" b="b"/>
              <a:pathLst>
                <a:path w="2376" h="1163" extrusionOk="0">
                  <a:moveTo>
                    <a:pt x="1075" y="518"/>
                  </a:moveTo>
                  <a:cubicBezTo>
                    <a:pt x="1152" y="585"/>
                    <a:pt x="1198" y="662"/>
                    <a:pt x="1209" y="718"/>
                  </a:cubicBezTo>
                  <a:cubicBezTo>
                    <a:pt x="1222" y="781"/>
                    <a:pt x="1194" y="790"/>
                    <a:pt x="1180" y="795"/>
                  </a:cubicBezTo>
                  <a:cubicBezTo>
                    <a:pt x="1179" y="796"/>
                    <a:pt x="1177" y="796"/>
                    <a:pt x="1176" y="796"/>
                  </a:cubicBezTo>
                  <a:cubicBezTo>
                    <a:pt x="1164" y="796"/>
                    <a:pt x="1152" y="786"/>
                    <a:pt x="1142" y="774"/>
                  </a:cubicBezTo>
                  <a:cubicBezTo>
                    <a:pt x="1100" y="725"/>
                    <a:pt x="1069" y="626"/>
                    <a:pt x="1075" y="518"/>
                  </a:cubicBezTo>
                  <a:close/>
                  <a:moveTo>
                    <a:pt x="1483" y="1"/>
                  </a:moveTo>
                  <a:cubicBezTo>
                    <a:pt x="1170" y="1"/>
                    <a:pt x="1032" y="160"/>
                    <a:pt x="974" y="268"/>
                  </a:cubicBezTo>
                  <a:cubicBezTo>
                    <a:pt x="884" y="231"/>
                    <a:pt x="782" y="209"/>
                    <a:pt x="670" y="209"/>
                  </a:cubicBezTo>
                  <a:cubicBezTo>
                    <a:pt x="647" y="209"/>
                    <a:pt x="623" y="210"/>
                    <a:pt x="599" y="212"/>
                  </a:cubicBezTo>
                  <a:cubicBezTo>
                    <a:pt x="438" y="223"/>
                    <a:pt x="307" y="289"/>
                    <a:pt x="213" y="403"/>
                  </a:cubicBezTo>
                  <a:cubicBezTo>
                    <a:pt x="0" y="656"/>
                    <a:pt x="45" y="1072"/>
                    <a:pt x="46" y="1090"/>
                  </a:cubicBezTo>
                  <a:cubicBezTo>
                    <a:pt x="52" y="1132"/>
                    <a:pt x="87" y="1163"/>
                    <a:pt x="129" y="1163"/>
                  </a:cubicBezTo>
                  <a:lnTo>
                    <a:pt x="136" y="1163"/>
                  </a:lnTo>
                  <a:cubicBezTo>
                    <a:pt x="181" y="1159"/>
                    <a:pt x="215" y="1118"/>
                    <a:pt x="209" y="1072"/>
                  </a:cubicBezTo>
                  <a:cubicBezTo>
                    <a:pt x="209" y="1069"/>
                    <a:pt x="173" y="707"/>
                    <a:pt x="340" y="508"/>
                  </a:cubicBezTo>
                  <a:cubicBezTo>
                    <a:pt x="406" y="426"/>
                    <a:pt x="494" y="384"/>
                    <a:pt x="609" y="376"/>
                  </a:cubicBezTo>
                  <a:cubicBezTo>
                    <a:pt x="629" y="374"/>
                    <a:pt x="648" y="373"/>
                    <a:pt x="667" y="373"/>
                  </a:cubicBezTo>
                  <a:cubicBezTo>
                    <a:pt x="762" y="373"/>
                    <a:pt x="845" y="393"/>
                    <a:pt x="916" y="422"/>
                  </a:cubicBezTo>
                  <a:cubicBezTo>
                    <a:pt x="883" y="600"/>
                    <a:pt x="930" y="783"/>
                    <a:pt x="1014" y="881"/>
                  </a:cubicBezTo>
                  <a:cubicBezTo>
                    <a:pt x="1061" y="933"/>
                    <a:pt x="1116" y="961"/>
                    <a:pt x="1173" y="961"/>
                  </a:cubicBezTo>
                  <a:cubicBezTo>
                    <a:pt x="1192" y="961"/>
                    <a:pt x="1211" y="958"/>
                    <a:pt x="1231" y="951"/>
                  </a:cubicBezTo>
                  <a:cubicBezTo>
                    <a:pt x="1341" y="915"/>
                    <a:pt x="1395" y="809"/>
                    <a:pt x="1371" y="685"/>
                  </a:cubicBezTo>
                  <a:cubicBezTo>
                    <a:pt x="1348" y="571"/>
                    <a:pt x="1259" y="440"/>
                    <a:pt x="1118" y="345"/>
                  </a:cubicBezTo>
                  <a:cubicBezTo>
                    <a:pt x="1182" y="228"/>
                    <a:pt x="1305" y="167"/>
                    <a:pt x="1479" y="167"/>
                  </a:cubicBezTo>
                  <a:cubicBezTo>
                    <a:pt x="1501" y="167"/>
                    <a:pt x="1525" y="168"/>
                    <a:pt x="1549" y="170"/>
                  </a:cubicBezTo>
                  <a:cubicBezTo>
                    <a:pt x="1787" y="188"/>
                    <a:pt x="1961" y="264"/>
                    <a:pt x="2067" y="391"/>
                  </a:cubicBezTo>
                  <a:cubicBezTo>
                    <a:pt x="2200" y="557"/>
                    <a:pt x="2178" y="759"/>
                    <a:pt x="2178" y="760"/>
                  </a:cubicBezTo>
                  <a:cubicBezTo>
                    <a:pt x="2172" y="805"/>
                    <a:pt x="2204" y="846"/>
                    <a:pt x="2249" y="853"/>
                  </a:cubicBezTo>
                  <a:cubicBezTo>
                    <a:pt x="2253" y="853"/>
                    <a:pt x="2256" y="854"/>
                    <a:pt x="2260" y="854"/>
                  </a:cubicBezTo>
                  <a:cubicBezTo>
                    <a:pt x="2302" y="854"/>
                    <a:pt x="2338" y="823"/>
                    <a:pt x="2342" y="781"/>
                  </a:cubicBezTo>
                  <a:cubicBezTo>
                    <a:pt x="2343" y="769"/>
                    <a:pt x="2375" y="509"/>
                    <a:pt x="2199" y="289"/>
                  </a:cubicBezTo>
                  <a:cubicBezTo>
                    <a:pt x="2065" y="123"/>
                    <a:pt x="1851" y="27"/>
                    <a:pt x="1563" y="4"/>
                  </a:cubicBezTo>
                  <a:cubicBezTo>
                    <a:pt x="1535" y="2"/>
                    <a:pt x="1509" y="1"/>
                    <a:pt x="1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67;p73"/>
            <p:cNvSpPr/>
            <p:nvPr/>
          </p:nvSpPr>
          <p:spPr>
            <a:xfrm>
              <a:off x="5731384" y="3086004"/>
              <a:ext cx="61610" cy="29328"/>
            </a:xfrm>
            <a:custGeom>
              <a:avLst/>
              <a:gdLst/>
              <a:ahLst/>
              <a:cxnLst/>
              <a:rect l="l" t="t" r="r" b="b"/>
              <a:pathLst>
                <a:path w="2607" h="1241" extrusionOk="0">
                  <a:moveTo>
                    <a:pt x="1168" y="607"/>
                  </a:moveTo>
                  <a:cubicBezTo>
                    <a:pt x="1189" y="640"/>
                    <a:pt x="1207" y="669"/>
                    <a:pt x="1220" y="699"/>
                  </a:cubicBezTo>
                  <a:cubicBezTo>
                    <a:pt x="1261" y="784"/>
                    <a:pt x="1256" y="850"/>
                    <a:pt x="1241" y="867"/>
                  </a:cubicBezTo>
                  <a:cubicBezTo>
                    <a:pt x="1237" y="871"/>
                    <a:pt x="1230" y="873"/>
                    <a:pt x="1221" y="873"/>
                  </a:cubicBezTo>
                  <a:cubicBezTo>
                    <a:pt x="1213" y="873"/>
                    <a:pt x="1202" y="871"/>
                    <a:pt x="1193" y="868"/>
                  </a:cubicBezTo>
                  <a:cubicBezTo>
                    <a:pt x="1175" y="864"/>
                    <a:pt x="1154" y="853"/>
                    <a:pt x="1143" y="815"/>
                  </a:cubicBezTo>
                  <a:cubicBezTo>
                    <a:pt x="1129" y="766"/>
                    <a:pt x="1137" y="690"/>
                    <a:pt x="1168" y="607"/>
                  </a:cubicBezTo>
                  <a:close/>
                  <a:moveTo>
                    <a:pt x="1728" y="0"/>
                  </a:moveTo>
                  <a:cubicBezTo>
                    <a:pt x="1542" y="0"/>
                    <a:pt x="1366" y="78"/>
                    <a:pt x="1219" y="229"/>
                  </a:cubicBezTo>
                  <a:cubicBezTo>
                    <a:pt x="1185" y="262"/>
                    <a:pt x="1155" y="299"/>
                    <a:pt x="1127" y="338"/>
                  </a:cubicBezTo>
                  <a:cubicBezTo>
                    <a:pt x="1008" y="254"/>
                    <a:pt x="851" y="191"/>
                    <a:pt x="660" y="185"/>
                  </a:cubicBezTo>
                  <a:cubicBezTo>
                    <a:pt x="654" y="185"/>
                    <a:pt x="647" y="185"/>
                    <a:pt x="641" y="185"/>
                  </a:cubicBezTo>
                  <a:cubicBezTo>
                    <a:pt x="468" y="185"/>
                    <a:pt x="327" y="241"/>
                    <a:pt x="232" y="356"/>
                  </a:cubicBezTo>
                  <a:cubicBezTo>
                    <a:pt x="1" y="637"/>
                    <a:pt x="116" y="1155"/>
                    <a:pt x="120" y="1176"/>
                  </a:cubicBezTo>
                  <a:cubicBezTo>
                    <a:pt x="130" y="1215"/>
                    <a:pt x="162" y="1240"/>
                    <a:pt x="201" y="1240"/>
                  </a:cubicBezTo>
                  <a:cubicBezTo>
                    <a:pt x="207" y="1240"/>
                    <a:pt x="214" y="1239"/>
                    <a:pt x="218" y="1237"/>
                  </a:cubicBezTo>
                  <a:cubicBezTo>
                    <a:pt x="265" y="1229"/>
                    <a:pt x="293" y="1183"/>
                    <a:pt x="281" y="1139"/>
                  </a:cubicBezTo>
                  <a:cubicBezTo>
                    <a:pt x="280" y="1135"/>
                    <a:pt x="180" y="679"/>
                    <a:pt x="359" y="462"/>
                  </a:cubicBezTo>
                  <a:cubicBezTo>
                    <a:pt x="422" y="387"/>
                    <a:pt x="511" y="349"/>
                    <a:pt x="633" y="349"/>
                  </a:cubicBezTo>
                  <a:cubicBezTo>
                    <a:pt x="640" y="349"/>
                    <a:pt x="646" y="349"/>
                    <a:pt x="653" y="349"/>
                  </a:cubicBezTo>
                  <a:cubicBezTo>
                    <a:pt x="814" y="353"/>
                    <a:pt x="945" y="408"/>
                    <a:pt x="1042" y="480"/>
                  </a:cubicBezTo>
                  <a:cubicBezTo>
                    <a:pt x="979" y="614"/>
                    <a:pt x="955" y="753"/>
                    <a:pt x="984" y="860"/>
                  </a:cubicBezTo>
                  <a:cubicBezTo>
                    <a:pt x="1009" y="950"/>
                    <a:pt x="1071" y="1009"/>
                    <a:pt x="1155" y="1030"/>
                  </a:cubicBezTo>
                  <a:cubicBezTo>
                    <a:pt x="1181" y="1036"/>
                    <a:pt x="1204" y="1039"/>
                    <a:pt x="1224" y="1039"/>
                  </a:cubicBezTo>
                  <a:cubicBezTo>
                    <a:pt x="1302" y="1039"/>
                    <a:pt x="1347" y="1000"/>
                    <a:pt x="1369" y="974"/>
                  </a:cubicBezTo>
                  <a:cubicBezTo>
                    <a:pt x="1432" y="899"/>
                    <a:pt x="1435" y="770"/>
                    <a:pt x="1373" y="633"/>
                  </a:cubicBezTo>
                  <a:cubicBezTo>
                    <a:pt x="1345" y="572"/>
                    <a:pt x="1304" y="508"/>
                    <a:pt x="1249" y="447"/>
                  </a:cubicBezTo>
                  <a:cubicBezTo>
                    <a:pt x="1275" y="412"/>
                    <a:pt x="1304" y="377"/>
                    <a:pt x="1336" y="345"/>
                  </a:cubicBezTo>
                  <a:cubicBezTo>
                    <a:pt x="1406" y="273"/>
                    <a:pt x="1541" y="167"/>
                    <a:pt x="1727" y="167"/>
                  </a:cubicBezTo>
                  <a:cubicBezTo>
                    <a:pt x="1768" y="167"/>
                    <a:pt x="1812" y="172"/>
                    <a:pt x="1858" y="184"/>
                  </a:cubicBezTo>
                  <a:cubicBezTo>
                    <a:pt x="2418" y="327"/>
                    <a:pt x="2361" y="795"/>
                    <a:pt x="2356" y="815"/>
                  </a:cubicBezTo>
                  <a:cubicBezTo>
                    <a:pt x="2349" y="860"/>
                    <a:pt x="2382" y="902"/>
                    <a:pt x="2426" y="909"/>
                  </a:cubicBezTo>
                  <a:cubicBezTo>
                    <a:pt x="2431" y="910"/>
                    <a:pt x="2435" y="910"/>
                    <a:pt x="2440" y="910"/>
                  </a:cubicBezTo>
                  <a:cubicBezTo>
                    <a:pt x="2480" y="910"/>
                    <a:pt x="2516" y="881"/>
                    <a:pt x="2522" y="839"/>
                  </a:cubicBezTo>
                  <a:cubicBezTo>
                    <a:pt x="2522" y="832"/>
                    <a:pt x="2606" y="205"/>
                    <a:pt x="1900" y="22"/>
                  </a:cubicBezTo>
                  <a:cubicBezTo>
                    <a:pt x="1842" y="8"/>
                    <a:pt x="1785" y="0"/>
                    <a:pt x="1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68;p73"/>
            <p:cNvSpPr/>
            <p:nvPr/>
          </p:nvSpPr>
          <p:spPr>
            <a:xfrm>
              <a:off x="5730462" y="3132677"/>
              <a:ext cx="54071" cy="43295"/>
            </a:xfrm>
            <a:custGeom>
              <a:avLst/>
              <a:gdLst/>
              <a:ahLst/>
              <a:cxnLst/>
              <a:rect l="l" t="t" r="r" b="b"/>
              <a:pathLst>
                <a:path w="2288" h="1832" extrusionOk="0">
                  <a:moveTo>
                    <a:pt x="1274" y="793"/>
                  </a:moveTo>
                  <a:cubicBezTo>
                    <a:pt x="1277" y="862"/>
                    <a:pt x="1263" y="904"/>
                    <a:pt x="1249" y="909"/>
                  </a:cubicBezTo>
                  <a:cubicBezTo>
                    <a:pt x="1231" y="900"/>
                    <a:pt x="1221" y="891"/>
                    <a:pt x="1221" y="883"/>
                  </a:cubicBezTo>
                  <a:cubicBezTo>
                    <a:pt x="1218" y="863"/>
                    <a:pt x="1236" y="829"/>
                    <a:pt x="1274" y="793"/>
                  </a:cubicBezTo>
                  <a:close/>
                  <a:moveTo>
                    <a:pt x="594" y="0"/>
                  </a:moveTo>
                  <a:cubicBezTo>
                    <a:pt x="226" y="0"/>
                    <a:pt x="44" y="167"/>
                    <a:pt x="36" y="176"/>
                  </a:cubicBezTo>
                  <a:cubicBezTo>
                    <a:pt x="2" y="207"/>
                    <a:pt x="0" y="260"/>
                    <a:pt x="31" y="294"/>
                  </a:cubicBezTo>
                  <a:cubicBezTo>
                    <a:pt x="48" y="310"/>
                    <a:pt x="70" y="319"/>
                    <a:pt x="92" y="319"/>
                  </a:cubicBezTo>
                  <a:cubicBezTo>
                    <a:pt x="113" y="319"/>
                    <a:pt x="133" y="312"/>
                    <a:pt x="149" y="296"/>
                  </a:cubicBezTo>
                  <a:cubicBezTo>
                    <a:pt x="151" y="295"/>
                    <a:pt x="291" y="165"/>
                    <a:pt x="592" y="165"/>
                  </a:cubicBezTo>
                  <a:cubicBezTo>
                    <a:pt x="666" y="165"/>
                    <a:pt x="749" y="173"/>
                    <a:pt x="842" y="193"/>
                  </a:cubicBezTo>
                  <a:cubicBezTo>
                    <a:pt x="1050" y="235"/>
                    <a:pt x="1180" y="430"/>
                    <a:pt x="1238" y="609"/>
                  </a:cubicBezTo>
                  <a:cubicBezTo>
                    <a:pt x="1119" y="684"/>
                    <a:pt x="1048" y="789"/>
                    <a:pt x="1053" y="886"/>
                  </a:cubicBezTo>
                  <a:cubicBezTo>
                    <a:pt x="1054" y="928"/>
                    <a:pt x="1071" y="1009"/>
                    <a:pt x="1176" y="1055"/>
                  </a:cubicBezTo>
                  <a:cubicBezTo>
                    <a:pt x="1205" y="1069"/>
                    <a:pt x="1233" y="1075"/>
                    <a:pt x="1260" y="1075"/>
                  </a:cubicBezTo>
                  <a:cubicBezTo>
                    <a:pt x="1297" y="1075"/>
                    <a:pt x="1330" y="1063"/>
                    <a:pt x="1359" y="1040"/>
                  </a:cubicBezTo>
                  <a:cubicBezTo>
                    <a:pt x="1440" y="974"/>
                    <a:pt x="1450" y="831"/>
                    <a:pt x="1432" y="700"/>
                  </a:cubicBezTo>
                  <a:cubicBezTo>
                    <a:pt x="1467" y="689"/>
                    <a:pt x="1512" y="679"/>
                    <a:pt x="1562" y="679"/>
                  </a:cubicBezTo>
                  <a:cubicBezTo>
                    <a:pt x="1625" y="679"/>
                    <a:pt x="1696" y="695"/>
                    <a:pt x="1765" y="741"/>
                  </a:cubicBezTo>
                  <a:cubicBezTo>
                    <a:pt x="2021" y="911"/>
                    <a:pt x="1772" y="1496"/>
                    <a:pt x="1657" y="1708"/>
                  </a:cubicBezTo>
                  <a:cubicBezTo>
                    <a:pt x="1636" y="1748"/>
                    <a:pt x="1650" y="1798"/>
                    <a:pt x="1691" y="1820"/>
                  </a:cubicBezTo>
                  <a:cubicBezTo>
                    <a:pt x="1705" y="1828"/>
                    <a:pt x="1716" y="1831"/>
                    <a:pt x="1730" y="1831"/>
                  </a:cubicBezTo>
                  <a:cubicBezTo>
                    <a:pt x="1758" y="1831"/>
                    <a:pt x="1786" y="1816"/>
                    <a:pt x="1799" y="1788"/>
                  </a:cubicBezTo>
                  <a:cubicBezTo>
                    <a:pt x="1819" y="1750"/>
                    <a:pt x="2287" y="890"/>
                    <a:pt x="1855" y="602"/>
                  </a:cubicBezTo>
                  <a:cubicBezTo>
                    <a:pt x="1760" y="538"/>
                    <a:pt x="1659" y="513"/>
                    <a:pt x="1562" y="513"/>
                  </a:cubicBezTo>
                  <a:cubicBezTo>
                    <a:pt x="1502" y="513"/>
                    <a:pt x="1443" y="523"/>
                    <a:pt x="1389" y="539"/>
                  </a:cubicBezTo>
                  <a:cubicBezTo>
                    <a:pt x="1314" y="316"/>
                    <a:pt x="1147" y="86"/>
                    <a:pt x="875" y="30"/>
                  </a:cubicBezTo>
                  <a:cubicBezTo>
                    <a:pt x="771" y="9"/>
                    <a:pt x="678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69;p73"/>
            <p:cNvSpPr/>
            <p:nvPr/>
          </p:nvSpPr>
          <p:spPr>
            <a:xfrm>
              <a:off x="5710965" y="3162785"/>
              <a:ext cx="28312" cy="5979"/>
            </a:xfrm>
            <a:custGeom>
              <a:avLst/>
              <a:gdLst/>
              <a:ahLst/>
              <a:cxnLst/>
              <a:rect l="l" t="t" r="r" b="b"/>
              <a:pathLst>
                <a:path w="1198" h="253" extrusionOk="0">
                  <a:moveTo>
                    <a:pt x="95" y="0"/>
                  </a:moveTo>
                  <a:cubicBezTo>
                    <a:pt x="57" y="0"/>
                    <a:pt x="20" y="24"/>
                    <a:pt x="12" y="63"/>
                  </a:cubicBezTo>
                  <a:cubicBezTo>
                    <a:pt x="1" y="107"/>
                    <a:pt x="29" y="152"/>
                    <a:pt x="72" y="163"/>
                  </a:cubicBezTo>
                  <a:cubicBezTo>
                    <a:pt x="92" y="166"/>
                    <a:pt x="449" y="253"/>
                    <a:pt x="809" y="253"/>
                  </a:cubicBezTo>
                  <a:cubicBezTo>
                    <a:pt x="918" y="253"/>
                    <a:pt x="1025" y="246"/>
                    <a:pt x="1123" y="226"/>
                  </a:cubicBezTo>
                  <a:cubicBezTo>
                    <a:pt x="1169" y="215"/>
                    <a:pt x="1197" y="173"/>
                    <a:pt x="1187" y="128"/>
                  </a:cubicBezTo>
                  <a:cubicBezTo>
                    <a:pt x="1179" y="88"/>
                    <a:pt x="1146" y="61"/>
                    <a:pt x="1108" y="61"/>
                  </a:cubicBezTo>
                  <a:cubicBezTo>
                    <a:pt x="1102" y="61"/>
                    <a:pt x="1095" y="62"/>
                    <a:pt x="1089" y="63"/>
                  </a:cubicBezTo>
                  <a:cubicBezTo>
                    <a:pt x="1004" y="80"/>
                    <a:pt x="910" y="86"/>
                    <a:pt x="815" y="86"/>
                  </a:cubicBezTo>
                  <a:cubicBezTo>
                    <a:pt x="473" y="86"/>
                    <a:pt x="116" y="3"/>
                    <a:pt x="111" y="2"/>
                  </a:cubicBezTo>
                  <a:cubicBezTo>
                    <a:pt x="106" y="1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70;p73"/>
            <p:cNvSpPr/>
            <p:nvPr/>
          </p:nvSpPr>
          <p:spPr>
            <a:xfrm>
              <a:off x="5704537" y="3188709"/>
              <a:ext cx="34763" cy="7444"/>
            </a:xfrm>
            <a:custGeom>
              <a:avLst/>
              <a:gdLst/>
              <a:ahLst/>
              <a:cxnLst/>
              <a:rect l="l" t="t" r="r" b="b"/>
              <a:pathLst>
                <a:path w="1471" h="315" extrusionOk="0">
                  <a:moveTo>
                    <a:pt x="93" y="1"/>
                  </a:moveTo>
                  <a:cubicBezTo>
                    <a:pt x="58" y="1"/>
                    <a:pt x="26" y="23"/>
                    <a:pt x="14" y="58"/>
                  </a:cubicBezTo>
                  <a:cubicBezTo>
                    <a:pt x="0" y="103"/>
                    <a:pt x="26" y="148"/>
                    <a:pt x="69" y="162"/>
                  </a:cubicBezTo>
                  <a:cubicBezTo>
                    <a:pt x="96" y="170"/>
                    <a:pt x="573" y="315"/>
                    <a:pt x="1016" y="315"/>
                  </a:cubicBezTo>
                  <a:cubicBezTo>
                    <a:pt x="1154" y="315"/>
                    <a:pt x="1287" y="301"/>
                    <a:pt x="1402" y="266"/>
                  </a:cubicBezTo>
                  <a:cubicBezTo>
                    <a:pt x="1444" y="251"/>
                    <a:pt x="1471" y="205"/>
                    <a:pt x="1457" y="162"/>
                  </a:cubicBezTo>
                  <a:cubicBezTo>
                    <a:pt x="1445" y="127"/>
                    <a:pt x="1411" y="104"/>
                    <a:pt x="1375" y="104"/>
                  </a:cubicBezTo>
                  <a:cubicBezTo>
                    <a:pt x="1367" y="104"/>
                    <a:pt x="1360" y="105"/>
                    <a:pt x="1353" y="107"/>
                  </a:cubicBezTo>
                  <a:cubicBezTo>
                    <a:pt x="1254" y="137"/>
                    <a:pt x="1138" y="149"/>
                    <a:pt x="1017" y="149"/>
                  </a:cubicBezTo>
                  <a:cubicBezTo>
                    <a:pt x="598" y="149"/>
                    <a:pt x="124" y="6"/>
                    <a:pt x="118" y="5"/>
                  </a:cubicBezTo>
                  <a:cubicBezTo>
                    <a:pt x="110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71;p73"/>
            <p:cNvSpPr/>
            <p:nvPr/>
          </p:nvSpPr>
          <p:spPr>
            <a:xfrm>
              <a:off x="5699197" y="3219502"/>
              <a:ext cx="40601" cy="7421"/>
            </a:xfrm>
            <a:custGeom>
              <a:avLst/>
              <a:gdLst/>
              <a:ahLst/>
              <a:cxnLst/>
              <a:rect l="l" t="t" r="r" b="b"/>
              <a:pathLst>
                <a:path w="1718" h="314" extrusionOk="0">
                  <a:moveTo>
                    <a:pt x="94" y="0"/>
                  </a:moveTo>
                  <a:cubicBezTo>
                    <a:pt x="61" y="0"/>
                    <a:pt x="29" y="22"/>
                    <a:pt x="16" y="54"/>
                  </a:cubicBezTo>
                  <a:cubicBezTo>
                    <a:pt x="0" y="96"/>
                    <a:pt x="22" y="144"/>
                    <a:pt x="65" y="159"/>
                  </a:cubicBezTo>
                  <a:cubicBezTo>
                    <a:pt x="89" y="169"/>
                    <a:pt x="500" y="314"/>
                    <a:pt x="1036" y="314"/>
                  </a:cubicBezTo>
                  <a:cubicBezTo>
                    <a:pt x="1227" y="314"/>
                    <a:pt x="1433" y="297"/>
                    <a:pt x="1646" y="248"/>
                  </a:cubicBezTo>
                  <a:cubicBezTo>
                    <a:pt x="1690" y="238"/>
                    <a:pt x="1718" y="192"/>
                    <a:pt x="1706" y="148"/>
                  </a:cubicBezTo>
                  <a:cubicBezTo>
                    <a:pt x="1698" y="110"/>
                    <a:pt x="1664" y="83"/>
                    <a:pt x="1628" y="83"/>
                  </a:cubicBezTo>
                  <a:cubicBezTo>
                    <a:pt x="1621" y="83"/>
                    <a:pt x="1614" y="84"/>
                    <a:pt x="1607" y="86"/>
                  </a:cubicBezTo>
                  <a:cubicBezTo>
                    <a:pt x="1414" y="132"/>
                    <a:pt x="1222" y="149"/>
                    <a:pt x="1044" y="149"/>
                  </a:cubicBezTo>
                  <a:cubicBezTo>
                    <a:pt x="529" y="149"/>
                    <a:pt x="126" y="7"/>
                    <a:pt x="121" y="5"/>
                  </a:cubicBezTo>
                  <a:cubicBezTo>
                    <a:pt x="112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72;p73"/>
            <p:cNvSpPr/>
            <p:nvPr/>
          </p:nvSpPr>
          <p:spPr>
            <a:xfrm>
              <a:off x="5680787" y="2653274"/>
              <a:ext cx="34976" cy="35071"/>
            </a:xfrm>
            <a:custGeom>
              <a:avLst/>
              <a:gdLst/>
              <a:ahLst/>
              <a:cxnLst/>
              <a:rect l="l" t="t" r="r" b="b"/>
              <a:pathLst>
                <a:path w="1480" h="1484" extrusionOk="0">
                  <a:moveTo>
                    <a:pt x="784" y="259"/>
                  </a:moveTo>
                  <a:cubicBezTo>
                    <a:pt x="798" y="312"/>
                    <a:pt x="812" y="370"/>
                    <a:pt x="822" y="410"/>
                  </a:cubicBezTo>
                  <a:cubicBezTo>
                    <a:pt x="858" y="559"/>
                    <a:pt x="869" y="593"/>
                    <a:pt x="886" y="617"/>
                  </a:cubicBezTo>
                  <a:cubicBezTo>
                    <a:pt x="907" y="645"/>
                    <a:pt x="942" y="659"/>
                    <a:pt x="1081" y="708"/>
                  </a:cubicBezTo>
                  <a:cubicBezTo>
                    <a:pt x="1120" y="720"/>
                    <a:pt x="1172" y="740"/>
                    <a:pt x="1221" y="758"/>
                  </a:cubicBezTo>
                  <a:cubicBezTo>
                    <a:pt x="1143" y="791"/>
                    <a:pt x="1038" y="833"/>
                    <a:pt x="941" y="866"/>
                  </a:cubicBezTo>
                  <a:cubicBezTo>
                    <a:pt x="918" y="875"/>
                    <a:pt x="900" y="890"/>
                    <a:pt x="892" y="911"/>
                  </a:cubicBezTo>
                  <a:cubicBezTo>
                    <a:pt x="843" y="1025"/>
                    <a:pt x="785" y="1151"/>
                    <a:pt x="739" y="1238"/>
                  </a:cubicBezTo>
                  <a:cubicBezTo>
                    <a:pt x="709" y="1144"/>
                    <a:pt x="671" y="1011"/>
                    <a:pt x="641" y="892"/>
                  </a:cubicBezTo>
                  <a:cubicBezTo>
                    <a:pt x="634" y="861"/>
                    <a:pt x="608" y="836"/>
                    <a:pt x="576" y="831"/>
                  </a:cubicBezTo>
                  <a:cubicBezTo>
                    <a:pt x="464" y="810"/>
                    <a:pt x="336" y="782"/>
                    <a:pt x="251" y="761"/>
                  </a:cubicBezTo>
                  <a:cubicBezTo>
                    <a:pt x="343" y="713"/>
                    <a:pt x="486" y="649"/>
                    <a:pt x="613" y="598"/>
                  </a:cubicBezTo>
                  <a:cubicBezTo>
                    <a:pt x="636" y="590"/>
                    <a:pt x="652" y="573"/>
                    <a:pt x="660" y="552"/>
                  </a:cubicBezTo>
                  <a:cubicBezTo>
                    <a:pt x="697" y="452"/>
                    <a:pt x="744" y="340"/>
                    <a:pt x="784" y="259"/>
                  </a:cubicBezTo>
                  <a:close/>
                  <a:moveTo>
                    <a:pt x="802" y="1"/>
                  </a:moveTo>
                  <a:cubicBezTo>
                    <a:pt x="753" y="1"/>
                    <a:pt x="692" y="1"/>
                    <a:pt x="519" y="457"/>
                  </a:cubicBezTo>
                  <a:cubicBezTo>
                    <a:pt x="36" y="653"/>
                    <a:pt x="16" y="716"/>
                    <a:pt x="8" y="751"/>
                  </a:cubicBezTo>
                  <a:cubicBezTo>
                    <a:pt x="1" y="777"/>
                    <a:pt x="6" y="812"/>
                    <a:pt x="22" y="833"/>
                  </a:cubicBezTo>
                  <a:cubicBezTo>
                    <a:pt x="40" y="854"/>
                    <a:pt x="77" y="903"/>
                    <a:pt x="493" y="983"/>
                  </a:cubicBezTo>
                  <a:cubicBezTo>
                    <a:pt x="622" y="1484"/>
                    <a:pt x="667" y="1484"/>
                    <a:pt x="728" y="1484"/>
                  </a:cubicBezTo>
                  <a:lnTo>
                    <a:pt x="732" y="1484"/>
                  </a:lnTo>
                  <a:cubicBezTo>
                    <a:pt x="784" y="1479"/>
                    <a:pt x="826" y="1478"/>
                    <a:pt x="1031" y="1009"/>
                  </a:cubicBezTo>
                  <a:cubicBezTo>
                    <a:pt x="1178" y="958"/>
                    <a:pt x="1394" y="875"/>
                    <a:pt x="1444" y="828"/>
                  </a:cubicBezTo>
                  <a:cubicBezTo>
                    <a:pt x="1467" y="810"/>
                    <a:pt x="1480" y="770"/>
                    <a:pt x="1474" y="742"/>
                  </a:cubicBezTo>
                  <a:cubicBezTo>
                    <a:pt x="1460" y="670"/>
                    <a:pt x="1381" y="636"/>
                    <a:pt x="1139" y="551"/>
                  </a:cubicBezTo>
                  <a:cubicBezTo>
                    <a:pt x="1099" y="537"/>
                    <a:pt x="1047" y="517"/>
                    <a:pt x="1019" y="506"/>
                  </a:cubicBezTo>
                  <a:cubicBezTo>
                    <a:pt x="1010" y="475"/>
                    <a:pt x="996" y="415"/>
                    <a:pt x="983" y="368"/>
                  </a:cubicBezTo>
                  <a:cubicBezTo>
                    <a:pt x="934" y="169"/>
                    <a:pt x="910" y="81"/>
                    <a:pt x="878" y="40"/>
                  </a:cubicBezTo>
                  <a:cubicBezTo>
                    <a:pt x="862" y="19"/>
                    <a:pt x="829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73;p73"/>
            <p:cNvSpPr/>
            <p:nvPr/>
          </p:nvSpPr>
          <p:spPr>
            <a:xfrm>
              <a:off x="6128003" y="2721382"/>
              <a:ext cx="34929" cy="35094"/>
            </a:xfrm>
            <a:custGeom>
              <a:avLst/>
              <a:gdLst/>
              <a:ahLst/>
              <a:cxnLst/>
              <a:rect l="l" t="t" r="r" b="b"/>
              <a:pathLst>
                <a:path w="1478" h="1485" extrusionOk="0">
                  <a:moveTo>
                    <a:pt x="783" y="257"/>
                  </a:moveTo>
                  <a:cubicBezTo>
                    <a:pt x="797" y="309"/>
                    <a:pt x="811" y="367"/>
                    <a:pt x="822" y="407"/>
                  </a:cubicBezTo>
                  <a:cubicBezTo>
                    <a:pt x="859" y="556"/>
                    <a:pt x="870" y="590"/>
                    <a:pt x="887" y="615"/>
                  </a:cubicBezTo>
                  <a:cubicBezTo>
                    <a:pt x="908" y="643"/>
                    <a:pt x="943" y="657"/>
                    <a:pt x="1082" y="706"/>
                  </a:cubicBezTo>
                  <a:cubicBezTo>
                    <a:pt x="1118" y="717"/>
                    <a:pt x="1173" y="737"/>
                    <a:pt x="1222" y="757"/>
                  </a:cubicBezTo>
                  <a:cubicBezTo>
                    <a:pt x="1144" y="790"/>
                    <a:pt x="1036" y="832"/>
                    <a:pt x="940" y="865"/>
                  </a:cubicBezTo>
                  <a:cubicBezTo>
                    <a:pt x="916" y="874"/>
                    <a:pt x="899" y="890"/>
                    <a:pt x="891" y="911"/>
                  </a:cubicBezTo>
                  <a:cubicBezTo>
                    <a:pt x="842" y="1025"/>
                    <a:pt x="783" y="1151"/>
                    <a:pt x="738" y="1236"/>
                  </a:cubicBezTo>
                  <a:cubicBezTo>
                    <a:pt x="706" y="1144"/>
                    <a:pt x="669" y="1011"/>
                    <a:pt x="640" y="891"/>
                  </a:cubicBezTo>
                  <a:cubicBezTo>
                    <a:pt x="633" y="860"/>
                    <a:pt x="606" y="835"/>
                    <a:pt x="575" y="830"/>
                  </a:cubicBezTo>
                  <a:cubicBezTo>
                    <a:pt x="463" y="809"/>
                    <a:pt x="334" y="780"/>
                    <a:pt x="248" y="759"/>
                  </a:cubicBezTo>
                  <a:cubicBezTo>
                    <a:pt x="341" y="713"/>
                    <a:pt x="484" y="647"/>
                    <a:pt x="613" y="597"/>
                  </a:cubicBezTo>
                  <a:cubicBezTo>
                    <a:pt x="636" y="588"/>
                    <a:pt x="653" y="570"/>
                    <a:pt x="661" y="549"/>
                  </a:cubicBezTo>
                  <a:cubicBezTo>
                    <a:pt x="697" y="449"/>
                    <a:pt x="745" y="337"/>
                    <a:pt x="783" y="257"/>
                  </a:cubicBezTo>
                  <a:close/>
                  <a:moveTo>
                    <a:pt x="801" y="0"/>
                  </a:moveTo>
                  <a:cubicBezTo>
                    <a:pt x="752" y="0"/>
                    <a:pt x="690" y="0"/>
                    <a:pt x="516" y="456"/>
                  </a:cubicBezTo>
                  <a:cubicBezTo>
                    <a:pt x="35" y="653"/>
                    <a:pt x="17" y="716"/>
                    <a:pt x="7" y="751"/>
                  </a:cubicBezTo>
                  <a:cubicBezTo>
                    <a:pt x="0" y="776"/>
                    <a:pt x="4" y="811"/>
                    <a:pt x="21" y="832"/>
                  </a:cubicBezTo>
                  <a:cubicBezTo>
                    <a:pt x="38" y="853"/>
                    <a:pt x="75" y="903"/>
                    <a:pt x="493" y="983"/>
                  </a:cubicBezTo>
                  <a:cubicBezTo>
                    <a:pt x="620" y="1482"/>
                    <a:pt x="667" y="1482"/>
                    <a:pt x="726" y="1482"/>
                  </a:cubicBezTo>
                  <a:cubicBezTo>
                    <a:pt x="727" y="1482"/>
                    <a:pt x="730" y="1482"/>
                    <a:pt x="731" y="1485"/>
                  </a:cubicBezTo>
                  <a:cubicBezTo>
                    <a:pt x="782" y="1481"/>
                    <a:pt x="824" y="1479"/>
                    <a:pt x="1029" y="1011"/>
                  </a:cubicBezTo>
                  <a:cubicBezTo>
                    <a:pt x="1176" y="959"/>
                    <a:pt x="1392" y="876"/>
                    <a:pt x="1442" y="830"/>
                  </a:cubicBezTo>
                  <a:cubicBezTo>
                    <a:pt x="1466" y="811"/>
                    <a:pt x="1477" y="771"/>
                    <a:pt x="1473" y="743"/>
                  </a:cubicBezTo>
                  <a:cubicBezTo>
                    <a:pt x="1456" y="671"/>
                    <a:pt x="1378" y="637"/>
                    <a:pt x="1137" y="552"/>
                  </a:cubicBezTo>
                  <a:cubicBezTo>
                    <a:pt x="1097" y="538"/>
                    <a:pt x="1047" y="518"/>
                    <a:pt x="1019" y="507"/>
                  </a:cubicBezTo>
                  <a:cubicBezTo>
                    <a:pt x="1007" y="476"/>
                    <a:pt x="993" y="416"/>
                    <a:pt x="982" y="369"/>
                  </a:cubicBezTo>
                  <a:cubicBezTo>
                    <a:pt x="933" y="169"/>
                    <a:pt x="908" y="79"/>
                    <a:pt x="877" y="40"/>
                  </a:cubicBezTo>
                  <a:cubicBezTo>
                    <a:pt x="860" y="19"/>
                    <a:pt x="828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74;p73"/>
            <p:cNvSpPr/>
            <p:nvPr/>
          </p:nvSpPr>
          <p:spPr>
            <a:xfrm>
              <a:off x="5503215" y="3101814"/>
              <a:ext cx="34976" cy="35071"/>
            </a:xfrm>
            <a:custGeom>
              <a:avLst/>
              <a:gdLst/>
              <a:ahLst/>
              <a:cxnLst/>
              <a:rect l="l" t="t" r="r" b="b"/>
              <a:pathLst>
                <a:path w="1480" h="1484" extrusionOk="0">
                  <a:moveTo>
                    <a:pt x="782" y="257"/>
                  </a:moveTo>
                  <a:cubicBezTo>
                    <a:pt x="796" y="310"/>
                    <a:pt x="810" y="368"/>
                    <a:pt x="821" y="408"/>
                  </a:cubicBezTo>
                  <a:cubicBezTo>
                    <a:pt x="858" y="557"/>
                    <a:pt x="869" y="591"/>
                    <a:pt x="886" y="615"/>
                  </a:cubicBezTo>
                  <a:cubicBezTo>
                    <a:pt x="907" y="643"/>
                    <a:pt x="942" y="657"/>
                    <a:pt x="1081" y="706"/>
                  </a:cubicBezTo>
                  <a:cubicBezTo>
                    <a:pt x="1117" y="718"/>
                    <a:pt x="1172" y="738"/>
                    <a:pt x="1221" y="758"/>
                  </a:cubicBezTo>
                  <a:cubicBezTo>
                    <a:pt x="1142" y="789"/>
                    <a:pt x="1034" y="831"/>
                    <a:pt x="940" y="864"/>
                  </a:cubicBezTo>
                  <a:cubicBezTo>
                    <a:pt x="918" y="873"/>
                    <a:pt x="900" y="890"/>
                    <a:pt x="891" y="909"/>
                  </a:cubicBezTo>
                  <a:cubicBezTo>
                    <a:pt x="842" y="1024"/>
                    <a:pt x="785" y="1151"/>
                    <a:pt x="738" y="1236"/>
                  </a:cubicBezTo>
                  <a:cubicBezTo>
                    <a:pt x="708" y="1144"/>
                    <a:pt x="670" y="1010"/>
                    <a:pt x="640" y="891"/>
                  </a:cubicBezTo>
                  <a:cubicBezTo>
                    <a:pt x="633" y="859"/>
                    <a:pt x="607" y="835"/>
                    <a:pt x="576" y="829"/>
                  </a:cubicBezTo>
                  <a:cubicBezTo>
                    <a:pt x="463" y="808"/>
                    <a:pt x="336" y="780"/>
                    <a:pt x="249" y="759"/>
                  </a:cubicBezTo>
                  <a:cubicBezTo>
                    <a:pt x="343" y="711"/>
                    <a:pt x="486" y="647"/>
                    <a:pt x="612" y="598"/>
                  </a:cubicBezTo>
                  <a:cubicBezTo>
                    <a:pt x="635" y="589"/>
                    <a:pt x="651" y="571"/>
                    <a:pt x="660" y="550"/>
                  </a:cubicBezTo>
                  <a:cubicBezTo>
                    <a:pt x="696" y="451"/>
                    <a:pt x="744" y="338"/>
                    <a:pt x="782" y="257"/>
                  </a:cubicBezTo>
                  <a:close/>
                  <a:moveTo>
                    <a:pt x="802" y="0"/>
                  </a:moveTo>
                  <a:cubicBezTo>
                    <a:pt x="752" y="0"/>
                    <a:pt x="691" y="0"/>
                    <a:pt x="518" y="456"/>
                  </a:cubicBezTo>
                  <a:cubicBezTo>
                    <a:pt x="36" y="653"/>
                    <a:pt x="17" y="716"/>
                    <a:pt x="7" y="751"/>
                  </a:cubicBezTo>
                  <a:cubicBezTo>
                    <a:pt x="0" y="775"/>
                    <a:pt x="6" y="810"/>
                    <a:pt x="22" y="831"/>
                  </a:cubicBezTo>
                  <a:cubicBezTo>
                    <a:pt x="38" y="852"/>
                    <a:pt x="76" y="901"/>
                    <a:pt x="493" y="982"/>
                  </a:cubicBezTo>
                  <a:cubicBezTo>
                    <a:pt x="621" y="1482"/>
                    <a:pt x="667" y="1482"/>
                    <a:pt x="726" y="1482"/>
                  </a:cubicBezTo>
                  <a:cubicBezTo>
                    <a:pt x="729" y="1482"/>
                    <a:pt x="730" y="1482"/>
                    <a:pt x="731" y="1483"/>
                  </a:cubicBezTo>
                  <a:cubicBezTo>
                    <a:pt x="782" y="1480"/>
                    <a:pt x="824" y="1477"/>
                    <a:pt x="1030" y="1010"/>
                  </a:cubicBezTo>
                  <a:cubicBezTo>
                    <a:pt x="1178" y="957"/>
                    <a:pt x="1392" y="874"/>
                    <a:pt x="1444" y="829"/>
                  </a:cubicBezTo>
                  <a:cubicBezTo>
                    <a:pt x="1467" y="810"/>
                    <a:pt x="1479" y="769"/>
                    <a:pt x="1474" y="741"/>
                  </a:cubicBezTo>
                  <a:cubicBezTo>
                    <a:pt x="1460" y="669"/>
                    <a:pt x="1381" y="636"/>
                    <a:pt x="1138" y="550"/>
                  </a:cubicBezTo>
                  <a:cubicBezTo>
                    <a:pt x="1098" y="536"/>
                    <a:pt x="1047" y="516"/>
                    <a:pt x="1019" y="507"/>
                  </a:cubicBezTo>
                  <a:cubicBezTo>
                    <a:pt x="1009" y="474"/>
                    <a:pt x="995" y="415"/>
                    <a:pt x="983" y="368"/>
                  </a:cubicBezTo>
                  <a:cubicBezTo>
                    <a:pt x="933" y="169"/>
                    <a:pt x="907" y="79"/>
                    <a:pt x="877" y="38"/>
                  </a:cubicBezTo>
                  <a:cubicBezTo>
                    <a:pt x="862" y="17"/>
                    <a:pt x="82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75;p73"/>
            <p:cNvSpPr/>
            <p:nvPr/>
          </p:nvSpPr>
          <p:spPr>
            <a:xfrm>
              <a:off x="5595026" y="3380650"/>
              <a:ext cx="34929" cy="35023"/>
            </a:xfrm>
            <a:custGeom>
              <a:avLst/>
              <a:gdLst/>
              <a:ahLst/>
              <a:cxnLst/>
              <a:rect l="l" t="t" r="r" b="b"/>
              <a:pathLst>
                <a:path w="1478" h="1482" extrusionOk="0">
                  <a:moveTo>
                    <a:pt x="783" y="256"/>
                  </a:moveTo>
                  <a:cubicBezTo>
                    <a:pt x="797" y="309"/>
                    <a:pt x="811" y="366"/>
                    <a:pt x="822" y="407"/>
                  </a:cubicBezTo>
                  <a:cubicBezTo>
                    <a:pt x="859" y="556"/>
                    <a:pt x="870" y="589"/>
                    <a:pt x="887" y="613"/>
                  </a:cubicBezTo>
                  <a:cubicBezTo>
                    <a:pt x="908" y="641"/>
                    <a:pt x="943" y="655"/>
                    <a:pt x="1082" y="704"/>
                  </a:cubicBezTo>
                  <a:cubicBezTo>
                    <a:pt x="1118" y="717"/>
                    <a:pt x="1173" y="737"/>
                    <a:pt x="1222" y="755"/>
                  </a:cubicBezTo>
                  <a:cubicBezTo>
                    <a:pt x="1144" y="789"/>
                    <a:pt x="1036" y="831"/>
                    <a:pt x="940" y="864"/>
                  </a:cubicBezTo>
                  <a:cubicBezTo>
                    <a:pt x="916" y="873"/>
                    <a:pt x="900" y="890"/>
                    <a:pt x="891" y="911"/>
                  </a:cubicBezTo>
                  <a:cubicBezTo>
                    <a:pt x="842" y="1024"/>
                    <a:pt x="783" y="1151"/>
                    <a:pt x="738" y="1236"/>
                  </a:cubicBezTo>
                  <a:cubicBezTo>
                    <a:pt x="709" y="1144"/>
                    <a:pt x="670" y="1010"/>
                    <a:pt x="640" y="891"/>
                  </a:cubicBezTo>
                  <a:cubicBezTo>
                    <a:pt x="633" y="859"/>
                    <a:pt x="606" y="835"/>
                    <a:pt x="576" y="829"/>
                  </a:cubicBezTo>
                  <a:cubicBezTo>
                    <a:pt x="463" y="808"/>
                    <a:pt x="334" y="780"/>
                    <a:pt x="249" y="759"/>
                  </a:cubicBezTo>
                  <a:cubicBezTo>
                    <a:pt x="341" y="710"/>
                    <a:pt x="484" y="647"/>
                    <a:pt x="613" y="596"/>
                  </a:cubicBezTo>
                  <a:cubicBezTo>
                    <a:pt x="636" y="587"/>
                    <a:pt x="653" y="570"/>
                    <a:pt x="661" y="549"/>
                  </a:cubicBezTo>
                  <a:cubicBezTo>
                    <a:pt x="698" y="449"/>
                    <a:pt x="745" y="337"/>
                    <a:pt x="783" y="256"/>
                  </a:cubicBezTo>
                  <a:close/>
                  <a:moveTo>
                    <a:pt x="801" y="0"/>
                  </a:moveTo>
                  <a:cubicBezTo>
                    <a:pt x="752" y="0"/>
                    <a:pt x="691" y="0"/>
                    <a:pt x="517" y="456"/>
                  </a:cubicBezTo>
                  <a:cubicBezTo>
                    <a:pt x="35" y="653"/>
                    <a:pt x="17" y="716"/>
                    <a:pt x="7" y="751"/>
                  </a:cubicBezTo>
                  <a:cubicBezTo>
                    <a:pt x="0" y="775"/>
                    <a:pt x="5" y="810"/>
                    <a:pt x="21" y="831"/>
                  </a:cubicBezTo>
                  <a:cubicBezTo>
                    <a:pt x="38" y="852"/>
                    <a:pt x="75" y="901"/>
                    <a:pt x="493" y="982"/>
                  </a:cubicBezTo>
                  <a:cubicBezTo>
                    <a:pt x="620" y="1482"/>
                    <a:pt x="667" y="1482"/>
                    <a:pt x="726" y="1482"/>
                  </a:cubicBezTo>
                  <a:lnTo>
                    <a:pt x="731" y="1482"/>
                  </a:lnTo>
                  <a:cubicBezTo>
                    <a:pt x="782" y="1478"/>
                    <a:pt x="824" y="1476"/>
                    <a:pt x="1029" y="1008"/>
                  </a:cubicBezTo>
                  <a:cubicBezTo>
                    <a:pt x="1176" y="956"/>
                    <a:pt x="1392" y="873"/>
                    <a:pt x="1443" y="828"/>
                  </a:cubicBezTo>
                  <a:cubicBezTo>
                    <a:pt x="1466" y="808"/>
                    <a:pt x="1478" y="768"/>
                    <a:pt x="1473" y="740"/>
                  </a:cubicBezTo>
                  <a:cubicBezTo>
                    <a:pt x="1459" y="668"/>
                    <a:pt x="1379" y="634"/>
                    <a:pt x="1138" y="549"/>
                  </a:cubicBezTo>
                  <a:cubicBezTo>
                    <a:pt x="1097" y="535"/>
                    <a:pt x="1047" y="515"/>
                    <a:pt x="1019" y="505"/>
                  </a:cubicBezTo>
                  <a:cubicBezTo>
                    <a:pt x="1008" y="473"/>
                    <a:pt x="994" y="414"/>
                    <a:pt x="982" y="366"/>
                  </a:cubicBezTo>
                  <a:cubicBezTo>
                    <a:pt x="935" y="176"/>
                    <a:pt x="908" y="80"/>
                    <a:pt x="877" y="38"/>
                  </a:cubicBezTo>
                  <a:cubicBezTo>
                    <a:pt x="860" y="17"/>
                    <a:pt x="828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76;p73"/>
            <p:cNvSpPr/>
            <p:nvPr/>
          </p:nvSpPr>
          <p:spPr>
            <a:xfrm>
              <a:off x="6058264" y="3154301"/>
              <a:ext cx="34976" cy="35094"/>
            </a:xfrm>
            <a:custGeom>
              <a:avLst/>
              <a:gdLst/>
              <a:ahLst/>
              <a:cxnLst/>
              <a:rect l="l" t="t" r="r" b="b"/>
              <a:pathLst>
                <a:path w="1480" h="1485" extrusionOk="0">
                  <a:moveTo>
                    <a:pt x="781" y="258"/>
                  </a:moveTo>
                  <a:cubicBezTo>
                    <a:pt x="795" y="312"/>
                    <a:pt x="809" y="369"/>
                    <a:pt x="820" y="410"/>
                  </a:cubicBezTo>
                  <a:cubicBezTo>
                    <a:pt x="857" y="557"/>
                    <a:pt x="868" y="589"/>
                    <a:pt x="885" y="615"/>
                  </a:cubicBezTo>
                  <a:cubicBezTo>
                    <a:pt x="907" y="644"/>
                    <a:pt x="941" y="658"/>
                    <a:pt x="1081" y="707"/>
                  </a:cubicBezTo>
                  <a:cubicBezTo>
                    <a:pt x="1120" y="720"/>
                    <a:pt x="1174" y="739"/>
                    <a:pt x="1221" y="758"/>
                  </a:cubicBezTo>
                  <a:cubicBezTo>
                    <a:pt x="1144" y="790"/>
                    <a:pt x="1038" y="832"/>
                    <a:pt x="941" y="866"/>
                  </a:cubicBezTo>
                  <a:cubicBezTo>
                    <a:pt x="918" y="874"/>
                    <a:pt x="900" y="890"/>
                    <a:pt x="892" y="911"/>
                  </a:cubicBezTo>
                  <a:cubicBezTo>
                    <a:pt x="842" y="1024"/>
                    <a:pt x="785" y="1152"/>
                    <a:pt x="739" y="1237"/>
                  </a:cubicBezTo>
                  <a:cubicBezTo>
                    <a:pt x="709" y="1143"/>
                    <a:pt x="671" y="1012"/>
                    <a:pt x="640" y="892"/>
                  </a:cubicBezTo>
                  <a:cubicBezTo>
                    <a:pt x="633" y="860"/>
                    <a:pt x="608" y="836"/>
                    <a:pt x="576" y="831"/>
                  </a:cubicBezTo>
                  <a:cubicBezTo>
                    <a:pt x="464" y="810"/>
                    <a:pt x="336" y="782"/>
                    <a:pt x="250" y="760"/>
                  </a:cubicBezTo>
                  <a:cubicBezTo>
                    <a:pt x="343" y="713"/>
                    <a:pt x="486" y="648"/>
                    <a:pt x="611" y="599"/>
                  </a:cubicBezTo>
                  <a:cubicBezTo>
                    <a:pt x="633" y="589"/>
                    <a:pt x="650" y="572"/>
                    <a:pt x="659" y="551"/>
                  </a:cubicBezTo>
                  <a:cubicBezTo>
                    <a:pt x="695" y="452"/>
                    <a:pt x="743" y="340"/>
                    <a:pt x="781" y="258"/>
                  </a:cubicBezTo>
                  <a:close/>
                  <a:moveTo>
                    <a:pt x="802" y="0"/>
                  </a:moveTo>
                  <a:cubicBezTo>
                    <a:pt x="753" y="0"/>
                    <a:pt x="692" y="0"/>
                    <a:pt x="518" y="456"/>
                  </a:cubicBezTo>
                  <a:cubicBezTo>
                    <a:pt x="36" y="652"/>
                    <a:pt x="19" y="716"/>
                    <a:pt x="8" y="751"/>
                  </a:cubicBezTo>
                  <a:cubicBezTo>
                    <a:pt x="1" y="776"/>
                    <a:pt x="6" y="811"/>
                    <a:pt x="22" y="832"/>
                  </a:cubicBezTo>
                  <a:cubicBezTo>
                    <a:pt x="40" y="853"/>
                    <a:pt x="76" y="902"/>
                    <a:pt x="493" y="984"/>
                  </a:cubicBezTo>
                  <a:cubicBezTo>
                    <a:pt x="622" y="1483"/>
                    <a:pt x="667" y="1483"/>
                    <a:pt x="727" y="1483"/>
                  </a:cubicBezTo>
                  <a:cubicBezTo>
                    <a:pt x="729" y="1483"/>
                    <a:pt x="730" y="1483"/>
                    <a:pt x="732" y="1484"/>
                  </a:cubicBezTo>
                  <a:cubicBezTo>
                    <a:pt x="784" y="1480"/>
                    <a:pt x="826" y="1479"/>
                    <a:pt x="1030" y="1010"/>
                  </a:cubicBezTo>
                  <a:cubicBezTo>
                    <a:pt x="1178" y="958"/>
                    <a:pt x="1394" y="876"/>
                    <a:pt x="1444" y="831"/>
                  </a:cubicBezTo>
                  <a:cubicBezTo>
                    <a:pt x="1467" y="811"/>
                    <a:pt x="1479" y="770"/>
                    <a:pt x="1474" y="742"/>
                  </a:cubicBezTo>
                  <a:cubicBezTo>
                    <a:pt x="1460" y="671"/>
                    <a:pt x="1381" y="637"/>
                    <a:pt x="1139" y="551"/>
                  </a:cubicBezTo>
                  <a:cubicBezTo>
                    <a:pt x="1099" y="537"/>
                    <a:pt x="1047" y="519"/>
                    <a:pt x="1019" y="508"/>
                  </a:cubicBezTo>
                  <a:cubicBezTo>
                    <a:pt x="1009" y="476"/>
                    <a:pt x="995" y="417"/>
                    <a:pt x="983" y="369"/>
                  </a:cubicBezTo>
                  <a:cubicBezTo>
                    <a:pt x="934" y="168"/>
                    <a:pt x="910" y="80"/>
                    <a:pt x="878" y="39"/>
                  </a:cubicBezTo>
                  <a:cubicBezTo>
                    <a:pt x="862" y="18"/>
                    <a:pt x="82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77;p73"/>
            <p:cNvSpPr/>
            <p:nvPr/>
          </p:nvSpPr>
          <p:spPr>
            <a:xfrm>
              <a:off x="5493100" y="3255707"/>
              <a:ext cx="26161" cy="25854"/>
            </a:xfrm>
            <a:custGeom>
              <a:avLst/>
              <a:gdLst/>
              <a:ahLst/>
              <a:cxnLst/>
              <a:rect l="l" t="t" r="r" b="b"/>
              <a:pathLst>
                <a:path w="1107" h="1094" extrusionOk="0">
                  <a:moveTo>
                    <a:pt x="553" y="165"/>
                  </a:moveTo>
                  <a:cubicBezTo>
                    <a:pt x="760" y="165"/>
                    <a:pt x="928" y="325"/>
                    <a:pt x="934" y="532"/>
                  </a:cubicBezTo>
                  <a:cubicBezTo>
                    <a:pt x="936" y="635"/>
                    <a:pt x="900" y="733"/>
                    <a:pt x="830" y="806"/>
                  </a:cubicBezTo>
                  <a:cubicBezTo>
                    <a:pt x="760" y="882"/>
                    <a:pt x="666" y="924"/>
                    <a:pt x="563" y="927"/>
                  </a:cubicBezTo>
                  <a:lnTo>
                    <a:pt x="551" y="1010"/>
                  </a:lnTo>
                  <a:lnTo>
                    <a:pt x="551" y="927"/>
                  </a:lnTo>
                  <a:cubicBezTo>
                    <a:pt x="344" y="927"/>
                    <a:pt x="177" y="764"/>
                    <a:pt x="170" y="558"/>
                  </a:cubicBezTo>
                  <a:cubicBezTo>
                    <a:pt x="168" y="455"/>
                    <a:pt x="204" y="357"/>
                    <a:pt x="274" y="284"/>
                  </a:cubicBezTo>
                  <a:cubicBezTo>
                    <a:pt x="344" y="210"/>
                    <a:pt x="438" y="168"/>
                    <a:pt x="553" y="165"/>
                  </a:cubicBezTo>
                  <a:close/>
                  <a:moveTo>
                    <a:pt x="536" y="1"/>
                  </a:moveTo>
                  <a:cubicBezTo>
                    <a:pt x="389" y="5"/>
                    <a:pt x="256" y="68"/>
                    <a:pt x="155" y="173"/>
                  </a:cubicBezTo>
                  <a:cubicBezTo>
                    <a:pt x="52" y="279"/>
                    <a:pt x="1" y="419"/>
                    <a:pt x="5" y="565"/>
                  </a:cubicBezTo>
                  <a:cubicBezTo>
                    <a:pt x="16" y="861"/>
                    <a:pt x="254" y="1094"/>
                    <a:pt x="553" y="1094"/>
                  </a:cubicBezTo>
                  <a:cubicBezTo>
                    <a:pt x="553" y="1094"/>
                    <a:pt x="560" y="1093"/>
                    <a:pt x="565" y="1093"/>
                  </a:cubicBezTo>
                  <a:cubicBezTo>
                    <a:pt x="568" y="1093"/>
                    <a:pt x="570" y="1093"/>
                    <a:pt x="570" y="1094"/>
                  </a:cubicBezTo>
                  <a:cubicBezTo>
                    <a:pt x="717" y="1091"/>
                    <a:pt x="852" y="1029"/>
                    <a:pt x="952" y="921"/>
                  </a:cubicBezTo>
                  <a:cubicBezTo>
                    <a:pt x="1054" y="816"/>
                    <a:pt x="1106" y="676"/>
                    <a:pt x="1102" y="531"/>
                  </a:cubicBezTo>
                  <a:cubicBezTo>
                    <a:pt x="1091" y="235"/>
                    <a:pt x="852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78;p73"/>
            <p:cNvSpPr/>
            <p:nvPr/>
          </p:nvSpPr>
          <p:spPr>
            <a:xfrm>
              <a:off x="6126680" y="3411136"/>
              <a:ext cx="26138" cy="25854"/>
            </a:xfrm>
            <a:custGeom>
              <a:avLst/>
              <a:gdLst/>
              <a:ahLst/>
              <a:cxnLst/>
              <a:rect l="l" t="t" r="r" b="b"/>
              <a:pathLst>
                <a:path w="1106" h="1094" extrusionOk="0">
                  <a:moveTo>
                    <a:pt x="551" y="164"/>
                  </a:moveTo>
                  <a:cubicBezTo>
                    <a:pt x="760" y="164"/>
                    <a:pt x="927" y="326"/>
                    <a:pt x="933" y="535"/>
                  </a:cubicBezTo>
                  <a:cubicBezTo>
                    <a:pt x="936" y="638"/>
                    <a:pt x="899" y="736"/>
                    <a:pt x="829" y="809"/>
                  </a:cubicBezTo>
                  <a:cubicBezTo>
                    <a:pt x="759" y="883"/>
                    <a:pt x="664" y="925"/>
                    <a:pt x="563" y="928"/>
                  </a:cubicBezTo>
                  <a:lnTo>
                    <a:pt x="550" y="1011"/>
                  </a:lnTo>
                  <a:lnTo>
                    <a:pt x="550" y="928"/>
                  </a:lnTo>
                  <a:cubicBezTo>
                    <a:pt x="344" y="928"/>
                    <a:pt x="177" y="766"/>
                    <a:pt x="170" y="558"/>
                  </a:cubicBezTo>
                  <a:cubicBezTo>
                    <a:pt x="166" y="457"/>
                    <a:pt x="203" y="359"/>
                    <a:pt x="274" y="284"/>
                  </a:cubicBezTo>
                  <a:cubicBezTo>
                    <a:pt x="344" y="210"/>
                    <a:pt x="438" y="168"/>
                    <a:pt x="551" y="164"/>
                  </a:cubicBezTo>
                  <a:close/>
                  <a:moveTo>
                    <a:pt x="536" y="1"/>
                  </a:moveTo>
                  <a:cubicBezTo>
                    <a:pt x="389" y="4"/>
                    <a:pt x="254" y="65"/>
                    <a:pt x="154" y="172"/>
                  </a:cubicBezTo>
                  <a:cubicBezTo>
                    <a:pt x="52" y="277"/>
                    <a:pt x="0" y="418"/>
                    <a:pt x="4" y="564"/>
                  </a:cubicBezTo>
                  <a:cubicBezTo>
                    <a:pt x="15" y="860"/>
                    <a:pt x="254" y="1094"/>
                    <a:pt x="551" y="1094"/>
                  </a:cubicBezTo>
                  <a:lnTo>
                    <a:pt x="571" y="1094"/>
                  </a:lnTo>
                  <a:cubicBezTo>
                    <a:pt x="718" y="1090"/>
                    <a:pt x="853" y="1028"/>
                    <a:pt x="954" y="921"/>
                  </a:cubicBezTo>
                  <a:cubicBezTo>
                    <a:pt x="1054" y="816"/>
                    <a:pt x="1106" y="676"/>
                    <a:pt x="1101" y="530"/>
                  </a:cubicBezTo>
                  <a:cubicBezTo>
                    <a:pt x="1090" y="234"/>
                    <a:pt x="852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79;p73"/>
            <p:cNvSpPr/>
            <p:nvPr/>
          </p:nvSpPr>
          <p:spPr>
            <a:xfrm>
              <a:off x="5947004" y="2600834"/>
              <a:ext cx="26279" cy="25878"/>
            </a:xfrm>
            <a:custGeom>
              <a:avLst/>
              <a:gdLst/>
              <a:ahLst/>
              <a:cxnLst/>
              <a:rect l="l" t="t" r="r" b="b"/>
              <a:pathLst>
                <a:path w="1112" h="1095" extrusionOk="0">
                  <a:moveTo>
                    <a:pt x="556" y="164"/>
                  </a:moveTo>
                  <a:cubicBezTo>
                    <a:pt x="764" y="164"/>
                    <a:pt x="932" y="326"/>
                    <a:pt x="939" y="535"/>
                  </a:cubicBezTo>
                  <a:cubicBezTo>
                    <a:pt x="946" y="745"/>
                    <a:pt x="779" y="921"/>
                    <a:pt x="569" y="928"/>
                  </a:cubicBezTo>
                  <a:lnTo>
                    <a:pt x="556" y="1010"/>
                  </a:lnTo>
                  <a:lnTo>
                    <a:pt x="556" y="928"/>
                  </a:lnTo>
                  <a:cubicBezTo>
                    <a:pt x="347" y="928"/>
                    <a:pt x="181" y="765"/>
                    <a:pt x="174" y="557"/>
                  </a:cubicBezTo>
                  <a:cubicBezTo>
                    <a:pt x="169" y="347"/>
                    <a:pt x="333" y="171"/>
                    <a:pt x="556" y="164"/>
                  </a:cubicBezTo>
                  <a:close/>
                  <a:moveTo>
                    <a:pt x="539" y="0"/>
                  </a:moveTo>
                  <a:cubicBezTo>
                    <a:pt x="237" y="10"/>
                    <a:pt x="0" y="263"/>
                    <a:pt x="9" y="564"/>
                  </a:cubicBezTo>
                  <a:cubicBezTo>
                    <a:pt x="17" y="862"/>
                    <a:pt x="258" y="1095"/>
                    <a:pt x="556" y="1095"/>
                  </a:cubicBezTo>
                  <a:cubicBezTo>
                    <a:pt x="556" y="1095"/>
                    <a:pt x="563" y="1094"/>
                    <a:pt x="568" y="1094"/>
                  </a:cubicBezTo>
                  <a:cubicBezTo>
                    <a:pt x="571" y="1094"/>
                    <a:pt x="573" y="1094"/>
                    <a:pt x="574" y="1095"/>
                  </a:cubicBezTo>
                  <a:cubicBezTo>
                    <a:pt x="876" y="1083"/>
                    <a:pt x="1111" y="831"/>
                    <a:pt x="1103" y="529"/>
                  </a:cubicBezTo>
                  <a:cubicBezTo>
                    <a:pt x="1095" y="233"/>
                    <a:pt x="855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80;p73"/>
            <p:cNvSpPr/>
            <p:nvPr/>
          </p:nvSpPr>
          <p:spPr>
            <a:xfrm>
              <a:off x="5515905" y="2695340"/>
              <a:ext cx="52700" cy="40081"/>
            </a:xfrm>
            <a:custGeom>
              <a:avLst/>
              <a:gdLst/>
              <a:ahLst/>
              <a:cxnLst/>
              <a:rect l="l" t="t" r="r" b="b"/>
              <a:pathLst>
                <a:path w="2230" h="1696" extrusionOk="0">
                  <a:moveTo>
                    <a:pt x="686" y="0"/>
                  </a:moveTo>
                  <a:cubicBezTo>
                    <a:pt x="491" y="0"/>
                    <a:pt x="304" y="68"/>
                    <a:pt x="189" y="276"/>
                  </a:cubicBezTo>
                  <a:cubicBezTo>
                    <a:pt x="1" y="617"/>
                    <a:pt x="437" y="837"/>
                    <a:pt x="804" y="890"/>
                  </a:cubicBezTo>
                  <a:lnTo>
                    <a:pt x="804" y="890"/>
                  </a:lnTo>
                  <a:cubicBezTo>
                    <a:pt x="610" y="1096"/>
                    <a:pt x="457" y="1401"/>
                    <a:pt x="628" y="1616"/>
                  </a:cubicBezTo>
                  <a:cubicBezTo>
                    <a:pt x="672" y="1671"/>
                    <a:pt x="737" y="1695"/>
                    <a:pt x="815" y="1695"/>
                  </a:cubicBezTo>
                  <a:cubicBezTo>
                    <a:pt x="1292" y="1695"/>
                    <a:pt x="2230" y="764"/>
                    <a:pt x="1458" y="247"/>
                  </a:cubicBezTo>
                  <a:cubicBezTo>
                    <a:pt x="1458" y="247"/>
                    <a:pt x="1057" y="0"/>
                    <a:pt x="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581;p73"/>
            <p:cNvSpPr/>
            <p:nvPr/>
          </p:nvSpPr>
          <p:spPr>
            <a:xfrm>
              <a:off x="5516945" y="2693331"/>
              <a:ext cx="43791" cy="44027"/>
            </a:xfrm>
            <a:custGeom>
              <a:avLst/>
              <a:gdLst/>
              <a:ahLst/>
              <a:cxnLst/>
              <a:rect l="l" t="t" r="r" b="b"/>
              <a:pathLst>
                <a:path w="1853" h="1863" extrusionOk="0">
                  <a:moveTo>
                    <a:pt x="1097" y="827"/>
                  </a:moveTo>
                  <a:cubicBezTo>
                    <a:pt x="1111" y="848"/>
                    <a:pt x="1116" y="862"/>
                    <a:pt x="1116" y="863"/>
                  </a:cubicBezTo>
                  <a:cubicBezTo>
                    <a:pt x="1111" y="870"/>
                    <a:pt x="1074" y="898"/>
                    <a:pt x="964" y="904"/>
                  </a:cubicBezTo>
                  <a:cubicBezTo>
                    <a:pt x="1027" y="856"/>
                    <a:pt x="1078" y="831"/>
                    <a:pt x="1097" y="827"/>
                  </a:cubicBezTo>
                  <a:close/>
                  <a:moveTo>
                    <a:pt x="641" y="169"/>
                  </a:moveTo>
                  <a:cubicBezTo>
                    <a:pt x="985" y="169"/>
                    <a:pt x="1367" y="402"/>
                    <a:pt x="1370" y="402"/>
                  </a:cubicBezTo>
                  <a:cubicBezTo>
                    <a:pt x="1594" y="553"/>
                    <a:pt x="1673" y="747"/>
                    <a:pt x="1601" y="983"/>
                  </a:cubicBezTo>
                  <a:cubicBezTo>
                    <a:pt x="1489" y="1353"/>
                    <a:pt x="1038" y="1700"/>
                    <a:pt x="772" y="1700"/>
                  </a:cubicBezTo>
                  <a:cubicBezTo>
                    <a:pt x="714" y="1700"/>
                    <a:pt x="675" y="1684"/>
                    <a:pt x="648" y="1650"/>
                  </a:cubicBezTo>
                  <a:cubicBezTo>
                    <a:pt x="517" y="1486"/>
                    <a:pt x="640" y="1238"/>
                    <a:pt x="793" y="1063"/>
                  </a:cubicBezTo>
                  <a:cubicBezTo>
                    <a:pt x="837" y="1067"/>
                    <a:pt x="879" y="1070"/>
                    <a:pt x="919" y="1070"/>
                  </a:cubicBezTo>
                  <a:cubicBezTo>
                    <a:pt x="1090" y="1070"/>
                    <a:pt x="1214" y="1026"/>
                    <a:pt x="1259" y="941"/>
                  </a:cubicBezTo>
                  <a:cubicBezTo>
                    <a:pt x="1281" y="898"/>
                    <a:pt x="1295" y="827"/>
                    <a:pt x="1234" y="733"/>
                  </a:cubicBezTo>
                  <a:cubicBezTo>
                    <a:pt x="1205" y="691"/>
                    <a:pt x="1161" y="668"/>
                    <a:pt x="1106" y="668"/>
                  </a:cubicBezTo>
                  <a:cubicBezTo>
                    <a:pt x="988" y="668"/>
                    <a:pt x="839" y="775"/>
                    <a:pt x="728" y="886"/>
                  </a:cubicBezTo>
                  <a:cubicBezTo>
                    <a:pt x="476" y="842"/>
                    <a:pt x="263" y="729"/>
                    <a:pt x="201" y="604"/>
                  </a:cubicBezTo>
                  <a:cubicBezTo>
                    <a:pt x="171" y="542"/>
                    <a:pt x="177" y="476"/>
                    <a:pt x="216" y="402"/>
                  </a:cubicBezTo>
                  <a:cubicBezTo>
                    <a:pt x="305" y="245"/>
                    <a:pt x="444" y="169"/>
                    <a:pt x="641" y="169"/>
                  </a:cubicBezTo>
                  <a:close/>
                  <a:moveTo>
                    <a:pt x="641" y="1"/>
                  </a:moveTo>
                  <a:cubicBezTo>
                    <a:pt x="386" y="1"/>
                    <a:pt x="190" y="110"/>
                    <a:pt x="73" y="319"/>
                  </a:cubicBezTo>
                  <a:cubicBezTo>
                    <a:pt x="4" y="442"/>
                    <a:pt x="0" y="565"/>
                    <a:pt x="54" y="675"/>
                  </a:cubicBezTo>
                  <a:cubicBezTo>
                    <a:pt x="145" y="858"/>
                    <a:pt x="383" y="973"/>
                    <a:pt x="606" y="1028"/>
                  </a:cubicBezTo>
                  <a:cubicBezTo>
                    <a:pt x="445" y="1246"/>
                    <a:pt x="345" y="1534"/>
                    <a:pt x="519" y="1753"/>
                  </a:cubicBezTo>
                  <a:cubicBezTo>
                    <a:pt x="577" y="1824"/>
                    <a:pt x="664" y="1862"/>
                    <a:pt x="772" y="1862"/>
                  </a:cubicBezTo>
                  <a:cubicBezTo>
                    <a:pt x="1100" y="1862"/>
                    <a:pt x="1622" y="1479"/>
                    <a:pt x="1758" y="1028"/>
                  </a:cubicBezTo>
                  <a:cubicBezTo>
                    <a:pt x="1852" y="724"/>
                    <a:pt x="1747" y="452"/>
                    <a:pt x="1459" y="260"/>
                  </a:cubicBezTo>
                  <a:cubicBezTo>
                    <a:pt x="1441" y="249"/>
                    <a:pt x="1031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582;p73"/>
            <p:cNvSpPr/>
            <p:nvPr/>
          </p:nvSpPr>
          <p:spPr>
            <a:xfrm>
              <a:off x="5560168" y="2667879"/>
              <a:ext cx="40364" cy="39206"/>
            </a:xfrm>
            <a:custGeom>
              <a:avLst/>
              <a:gdLst/>
              <a:ahLst/>
              <a:cxnLst/>
              <a:rect l="l" t="t" r="r" b="b"/>
              <a:pathLst>
                <a:path w="1708" h="1659" extrusionOk="0">
                  <a:moveTo>
                    <a:pt x="767" y="0"/>
                  </a:moveTo>
                  <a:cubicBezTo>
                    <a:pt x="178" y="0"/>
                    <a:pt x="48" y="957"/>
                    <a:pt x="48" y="957"/>
                  </a:cubicBezTo>
                  <a:cubicBezTo>
                    <a:pt x="1" y="1472"/>
                    <a:pt x="402" y="1658"/>
                    <a:pt x="815" y="1658"/>
                  </a:cubicBezTo>
                  <a:cubicBezTo>
                    <a:pt x="1254" y="1658"/>
                    <a:pt x="1707" y="1448"/>
                    <a:pt x="1651" y="1197"/>
                  </a:cubicBezTo>
                  <a:cubicBezTo>
                    <a:pt x="1595" y="952"/>
                    <a:pt x="1306" y="866"/>
                    <a:pt x="1039" y="866"/>
                  </a:cubicBezTo>
                  <a:cubicBezTo>
                    <a:pt x="1016" y="866"/>
                    <a:pt x="992" y="867"/>
                    <a:pt x="969" y="868"/>
                  </a:cubicBezTo>
                  <a:lnTo>
                    <a:pt x="969" y="868"/>
                  </a:lnTo>
                  <a:cubicBezTo>
                    <a:pt x="1160" y="556"/>
                    <a:pt x="1266" y="84"/>
                    <a:pt x="879" y="11"/>
                  </a:cubicBezTo>
                  <a:cubicBezTo>
                    <a:pt x="840" y="4"/>
                    <a:pt x="803" y="0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583;p73"/>
            <p:cNvSpPr/>
            <p:nvPr/>
          </p:nvSpPr>
          <p:spPr>
            <a:xfrm>
              <a:off x="5558845" y="2665870"/>
              <a:ext cx="42728" cy="43129"/>
            </a:xfrm>
            <a:custGeom>
              <a:avLst/>
              <a:gdLst/>
              <a:ahLst/>
              <a:cxnLst/>
              <a:rect l="l" t="t" r="r" b="b"/>
              <a:pathLst>
                <a:path w="1808" h="1825" extrusionOk="0">
                  <a:moveTo>
                    <a:pt x="840" y="1064"/>
                  </a:moveTo>
                  <a:cubicBezTo>
                    <a:pt x="784" y="1122"/>
                    <a:pt x="737" y="1150"/>
                    <a:pt x="713" y="1150"/>
                  </a:cubicBezTo>
                  <a:cubicBezTo>
                    <a:pt x="712" y="1148"/>
                    <a:pt x="705" y="1143"/>
                    <a:pt x="698" y="1123"/>
                  </a:cubicBezTo>
                  <a:cubicBezTo>
                    <a:pt x="715" y="1106"/>
                    <a:pt x="764" y="1081"/>
                    <a:pt x="840" y="1064"/>
                  </a:cubicBezTo>
                  <a:close/>
                  <a:moveTo>
                    <a:pt x="824" y="166"/>
                  </a:moveTo>
                  <a:cubicBezTo>
                    <a:pt x="854" y="166"/>
                    <a:pt x="887" y="169"/>
                    <a:pt x="921" y="175"/>
                  </a:cubicBezTo>
                  <a:cubicBezTo>
                    <a:pt x="1008" y="190"/>
                    <a:pt x="1064" y="231"/>
                    <a:pt x="1092" y="295"/>
                  </a:cubicBezTo>
                  <a:cubicBezTo>
                    <a:pt x="1148" y="422"/>
                    <a:pt x="1101" y="653"/>
                    <a:pt x="979" y="871"/>
                  </a:cubicBezTo>
                  <a:cubicBezTo>
                    <a:pt x="812" y="888"/>
                    <a:pt x="624" y="937"/>
                    <a:pt x="558" y="1035"/>
                  </a:cubicBezTo>
                  <a:cubicBezTo>
                    <a:pt x="530" y="1073"/>
                    <a:pt x="523" y="1119"/>
                    <a:pt x="537" y="1161"/>
                  </a:cubicBezTo>
                  <a:cubicBezTo>
                    <a:pt x="581" y="1299"/>
                    <a:pt x="678" y="1313"/>
                    <a:pt x="718" y="1313"/>
                  </a:cubicBezTo>
                  <a:cubicBezTo>
                    <a:pt x="865" y="1313"/>
                    <a:pt x="1002" y="1137"/>
                    <a:pt x="1073" y="1031"/>
                  </a:cubicBezTo>
                  <a:lnTo>
                    <a:pt x="1098" y="1031"/>
                  </a:lnTo>
                  <a:cubicBezTo>
                    <a:pt x="1209" y="1031"/>
                    <a:pt x="1571" y="1050"/>
                    <a:pt x="1627" y="1296"/>
                  </a:cubicBezTo>
                  <a:cubicBezTo>
                    <a:pt x="1637" y="1334"/>
                    <a:pt x="1624" y="1373"/>
                    <a:pt x="1592" y="1414"/>
                  </a:cubicBezTo>
                  <a:cubicBezTo>
                    <a:pt x="1479" y="1554"/>
                    <a:pt x="1169" y="1659"/>
                    <a:pt x="872" y="1659"/>
                  </a:cubicBezTo>
                  <a:cubicBezTo>
                    <a:pt x="621" y="1659"/>
                    <a:pt x="419" y="1589"/>
                    <a:pt x="304" y="1460"/>
                  </a:cubicBezTo>
                  <a:cubicBezTo>
                    <a:pt x="210" y="1359"/>
                    <a:pt x="172" y="1220"/>
                    <a:pt x="187" y="1050"/>
                  </a:cubicBezTo>
                  <a:cubicBezTo>
                    <a:pt x="189" y="1042"/>
                    <a:pt x="314" y="166"/>
                    <a:pt x="824" y="166"/>
                  </a:cubicBezTo>
                  <a:close/>
                  <a:moveTo>
                    <a:pt x="824" y="1"/>
                  </a:moveTo>
                  <a:cubicBezTo>
                    <a:pt x="169" y="1"/>
                    <a:pt x="27" y="987"/>
                    <a:pt x="23" y="1032"/>
                  </a:cubicBezTo>
                  <a:cubicBezTo>
                    <a:pt x="1" y="1254"/>
                    <a:pt x="55" y="1436"/>
                    <a:pt x="180" y="1572"/>
                  </a:cubicBezTo>
                  <a:cubicBezTo>
                    <a:pt x="328" y="1736"/>
                    <a:pt x="573" y="1825"/>
                    <a:pt x="870" y="1825"/>
                  </a:cubicBezTo>
                  <a:cubicBezTo>
                    <a:pt x="1227" y="1825"/>
                    <a:pt x="1576" y="1698"/>
                    <a:pt x="1722" y="1517"/>
                  </a:cubicBezTo>
                  <a:cubicBezTo>
                    <a:pt x="1785" y="1439"/>
                    <a:pt x="1808" y="1349"/>
                    <a:pt x="1788" y="1262"/>
                  </a:cubicBezTo>
                  <a:cubicBezTo>
                    <a:pt x="1738" y="1031"/>
                    <a:pt x="1506" y="886"/>
                    <a:pt x="1167" y="869"/>
                  </a:cubicBezTo>
                  <a:cubicBezTo>
                    <a:pt x="1262" y="667"/>
                    <a:pt x="1325" y="415"/>
                    <a:pt x="1244" y="231"/>
                  </a:cubicBezTo>
                  <a:cubicBezTo>
                    <a:pt x="1209" y="150"/>
                    <a:pt x="1129" y="47"/>
                    <a:pt x="952" y="13"/>
                  </a:cubicBezTo>
                  <a:cubicBezTo>
                    <a:pt x="908" y="5"/>
                    <a:pt x="866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584;p73"/>
            <p:cNvSpPr/>
            <p:nvPr/>
          </p:nvSpPr>
          <p:spPr>
            <a:xfrm>
              <a:off x="5555489" y="2712095"/>
              <a:ext cx="41026" cy="37268"/>
            </a:xfrm>
            <a:custGeom>
              <a:avLst/>
              <a:gdLst/>
              <a:ahLst/>
              <a:cxnLst/>
              <a:rect l="l" t="t" r="r" b="b"/>
              <a:pathLst>
                <a:path w="1736" h="1577" extrusionOk="0">
                  <a:moveTo>
                    <a:pt x="738" y="1"/>
                  </a:moveTo>
                  <a:cubicBezTo>
                    <a:pt x="516" y="1"/>
                    <a:pt x="345" y="90"/>
                    <a:pt x="305" y="189"/>
                  </a:cubicBezTo>
                  <a:cubicBezTo>
                    <a:pt x="305" y="189"/>
                    <a:pt x="1" y="734"/>
                    <a:pt x="363" y="1123"/>
                  </a:cubicBezTo>
                  <a:cubicBezTo>
                    <a:pt x="608" y="1385"/>
                    <a:pt x="934" y="1576"/>
                    <a:pt x="1186" y="1576"/>
                  </a:cubicBezTo>
                  <a:cubicBezTo>
                    <a:pt x="1307" y="1576"/>
                    <a:pt x="1411" y="1532"/>
                    <a:pt x="1481" y="1430"/>
                  </a:cubicBezTo>
                  <a:cubicBezTo>
                    <a:pt x="1696" y="1115"/>
                    <a:pt x="1735" y="500"/>
                    <a:pt x="1292" y="187"/>
                  </a:cubicBezTo>
                  <a:cubicBezTo>
                    <a:pt x="1101" y="52"/>
                    <a:pt x="905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585;p73"/>
            <p:cNvSpPr/>
            <p:nvPr/>
          </p:nvSpPr>
          <p:spPr>
            <a:xfrm>
              <a:off x="5559932" y="2713962"/>
              <a:ext cx="21718" cy="15196"/>
            </a:xfrm>
            <a:custGeom>
              <a:avLst/>
              <a:gdLst/>
              <a:ahLst/>
              <a:cxnLst/>
              <a:rect l="l" t="t" r="r" b="b"/>
              <a:pathLst>
                <a:path w="919" h="643" extrusionOk="0">
                  <a:moveTo>
                    <a:pt x="918" y="0"/>
                  </a:moveTo>
                  <a:lnTo>
                    <a:pt x="1" y="643"/>
                  </a:lnTo>
                  <a:cubicBezTo>
                    <a:pt x="1" y="643"/>
                    <a:pt x="847" y="162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586;p73"/>
            <p:cNvSpPr/>
            <p:nvPr/>
          </p:nvSpPr>
          <p:spPr>
            <a:xfrm>
              <a:off x="5557711" y="2712071"/>
              <a:ext cx="26185" cy="19071"/>
            </a:xfrm>
            <a:custGeom>
              <a:avLst/>
              <a:gdLst/>
              <a:ahLst/>
              <a:cxnLst/>
              <a:rect l="l" t="t" r="r" b="b"/>
              <a:pathLst>
                <a:path w="1108" h="807" extrusionOk="0">
                  <a:moveTo>
                    <a:pt x="1014" y="1"/>
                  </a:moveTo>
                  <a:cubicBezTo>
                    <a:pt x="982" y="1"/>
                    <a:pt x="952" y="19"/>
                    <a:pt x="938" y="49"/>
                  </a:cubicBezTo>
                  <a:cubicBezTo>
                    <a:pt x="900" y="133"/>
                    <a:pt x="449" y="428"/>
                    <a:pt x="54" y="653"/>
                  </a:cubicBezTo>
                  <a:cubicBezTo>
                    <a:pt x="14" y="675"/>
                    <a:pt x="1" y="724"/>
                    <a:pt x="23" y="765"/>
                  </a:cubicBezTo>
                  <a:cubicBezTo>
                    <a:pt x="39" y="791"/>
                    <a:pt x="67" y="807"/>
                    <a:pt x="95" y="807"/>
                  </a:cubicBezTo>
                  <a:cubicBezTo>
                    <a:pt x="109" y="807"/>
                    <a:pt x="123" y="801"/>
                    <a:pt x="138" y="796"/>
                  </a:cubicBezTo>
                  <a:cubicBezTo>
                    <a:pt x="342" y="681"/>
                    <a:pt x="1014" y="289"/>
                    <a:pt x="1091" y="117"/>
                  </a:cubicBezTo>
                  <a:cubicBezTo>
                    <a:pt x="1108" y="75"/>
                    <a:pt x="1091" y="28"/>
                    <a:pt x="1049" y="9"/>
                  </a:cubicBezTo>
                  <a:cubicBezTo>
                    <a:pt x="1037" y="3"/>
                    <a:pt x="1025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587;p73"/>
            <p:cNvSpPr/>
            <p:nvPr/>
          </p:nvSpPr>
          <p:spPr>
            <a:xfrm>
              <a:off x="5565107" y="2720342"/>
              <a:ext cx="25074" cy="18835"/>
            </a:xfrm>
            <a:custGeom>
              <a:avLst/>
              <a:gdLst/>
              <a:ahLst/>
              <a:cxnLst/>
              <a:rect l="l" t="t" r="r" b="b"/>
              <a:pathLst>
                <a:path w="1061" h="797" extrusionOk="0">
                  <a:moveTo>
                    <a:pt x="1060" y="1"/>
                  </a:moveTo>
                  <a:lnTo>
                    <a:pt x="1" y="796"/>
                  </a:lnTo>
                  <a:cubicBezTo>
                    <a:pt x="1" y="796"/>
                    <a:pt x="970" y="206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88;p73"/>
            <p:cNvSpPr/>
            <p:nvPr/>
          </p:nvSpPr>
          <p:spPr>
            <a:xfrm>
              <a:off x="5562886" y="2718381"/>
              <a:ext cx="29564" cy="22758"/>
            </a:xfrm>
            <a:custGeom>
              <a:avLst/>
              <a:gdLst/>
              <a:ahLst/>
              <a:cxnLst/>
              <a:rect l="l" t="t" r="r" b="b"/>
              <a:pathLst>
                <a:path w="1251" h="963" extrusionOk="0">
                  <a:moveTo>
                    <a:pt x="1155" y="1"/>
                  </a:moveTo>
                  <a:cubicBezTo>
                    <a:pt x="1124" y="1"/>
                    <a:pt x="1096" y="19"/>
                    <a:pt x="1081" y="50"/>
                  </a:cubicBezTo>
                  <a:cubicBezTo>
                    <a:pt x="1025" y="175"/>
                    <a:pt x="446" y="568"/>
                    <a:pt x="53" y="808"/>
                  </a:cubicBezTo>
                  <a:cubicBezTo>
                    <a:pt x="12" y="833"/>
                    <a:pt x="1" y="884"/>
                    <a:pt x="25" y="922"/>
                  </a:cubicBezTo>
                  <a:cubicBezTo>
                    <a:pt x="40" y="948"/>
                    <a:pt x="67" y="962"/>
                    <a:pt x="95" y="962"/>
                  </a:cubicBezTo>
                  <a:cubicBezTo>
                    <a:pt x="112" y="962"/>
                    <a:pt x="126" y="959"/>
                    <a:pt x="140" y="950"/>
                  </a:cubicBezTo>
                  <a:cubicBezTo>
                    <a:pt x="305" y="849"/>
                    <a:pt x="1137" y="334"/>
                    <a:pt x="1231" y="116"/>
                  </a:cubicBezTo>
                  <a:cubicBezTo>
                    <a:pt x="1251" y="76"/>
                    <a:pt x="1231" y="26"/>
                    <a:pt x="1189" y="8"/>
                  </a:cubicBezTo>
                  <a:cubicBezTo>
                    <a:pt x="1178" y="3"/>
                    <a:pt x="1167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89;p73"/>
            <p:cNvSpPr/>
            <p:nvPr/>
          </p:nvSpPr>
          <p:spPr>
            <a:xfrm>
              <a:off x="5526256" y="2682011"/>
              <a:ext cx="27532" cy="15030"/>
            </a:xfrm>
            <a:custGeom>
              <a:avLst/>
              <a:gdLst/>
              <a:ahLst/>
              <a:cxnLst/>
              <a:rect l="l" t="t" r="r" b="b"/>
              <a:pathLst>
                <a:path w="1165" h="636" extrusionOk="0">
                  <a:moveTo>
                    <a:pt x="264" y="0"/>
                  </a:moveTo>
                  <a:cubicBezTo>
                    <a:pt x="204" y="0"/>
                    <a:pt x="141" y="5"/>
                    <a:pt x="75" y="17"/>
                  </a:cubicBezTo>
                  <a:cubicBezTo>
                    <a:pt x="30" y="24"/>
                    <a:pt x="1" y="66"/>
                    <a:pt x="8" y="111"/>
                  </a:cubicBezTo>
                  <a:cubicBezTo>
                    <a:pt x="14" y="152"/>
                    <a:pt x="48" y="181"/>
                    <a:pt x="87" y="181"/>
                  </a:cubicBezTo>
                  <a:cubicBezTo>
                    <a:pt x="92" y="181"/>
                    <a:pt x="97" y="180"/>
                    <a:pt x="102" y="179"/>
                  </a:cubicBezTo>
                  <a:cubicBezTo>
                    <a:pt x="159" y="169"/>
                    <a:pt x="213" y="165"/>
                    <a:pt x="265" y="165"/>
                  </a:cubicBezTo>
                  <a:cubicBezTo>
                    <a:pt x="756" y="165"/>
                    <a:pt x="985" y="573"/>
                    <a:pt x="997" y="592"/>
                  </a:cubicBezTo>
                  <a:cubicBezTo>
                    <a:pt x="1012" y="620"/>
                    <a:pt x="1040" y="635"/>
                    <a:pt x="1070" y="635"/>
                  </a:cubicBezTo>
                  <a:cubicBezTo>
                    <a:pt x="1082" y="635"/>
                    <a:pt x="1096" y="632"/>
                    <a:pt x="1110" y="625"/>
                  </a:cubicBezTo>
                  <a:cubicBezTo>
                    <a:pt x="1151" y="602"/>
                    <a:pt x="1165" y="552"/>
                    <a:pt x="1144" y="513"/>
                  </a:cubicBezTo>
                  <a:cubicBezTo>
                    <a:pt x="1140" y="508"/>
                    <a:pt x="861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90;p73"/>
            <p:cNvSpPr/>
            <p:nvPr/>
          </p:nvSpPr>
          <p:spPr>
            <a:xfrm>
              <a:off x="5574064" y="2729465"/>
              <a:ext cx="19828" cy="14841"/>
            </a:xfrm>
            <a:custGeom>
              <a:avLst/>
              <a:gdLst/>
              <a:ahLst/>
              <a:cxnLst/>
              <a:rect l="l" t="t" r="r" b="b"/>
              <a:pathLst>
                <a:path w="839" h="628" extrusionOk="0">
                  <a:moveTo>
                    <a:pt x="838" y="1"/>
                  </a:moveTo>
                  <a:lnTo>
                    <a:pt x="1" y="628"/>
                  </a:lnTo>
                  <a:cubicBezTo>
                    <a:pt x="1" y="628"/>
                    <a:pt x="743" y="253"/>
                    <a:pt x="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91;p73"/>
            <p:cNvSpPr/>
            <p:nvPr/>
          </p:nvSpPr>
          <p:spPr>
            <a:xfrm>
              <a:off x="5571843" y="2727550"/>
              <a:ext cx="24294" cy="18764"/>
            </a:xfrm>
            <a:custGeom>
              <a:avLst/>
              <a:gdLst/>
              <a:ahLst/>
              <a:cxnLst/>
              <a:rect l="l" t="t" r="r" b="b"/>
              <a:pathLst>
                <a:path w="1028" h="794" extrusionOk="0">
                  <a:moveTo>
                    <a:pt x="933" y="0"/>
                  </a:moveTo>
                  <a:cubicBezTo>
                    <a:pt x="900" y="0"/>
                    <a:pt x="868" y="21"/>
                    <a:pt x="856" y="54"/>
                  </a:cubicBezTo>
                  <a:cubicBezTo>
                    <a:pt x="795" y="216"/>
                    <a:pt x="333" y="497"/>
                    <a:pt x="58" y="637"/>
                  </a:cubicBezTo>
                  <a:cubicBezTo>
                    <a:pt x="17" y="657"/>
                    <a:pt x="1" y="707"/>
                    <a:pt x="22" y="748"/>
                  </a:cubicBezTo>
                  <a:cubicBezTo>
                    <a:pt x="36" y="778"/>
                    <a:pt x="65" y="793"/>
                    <a:pt x="95" y="793"/>
                  </a:cubicBezTo>
                  <a:cubicBezTo>
                    <a:pt x="109" y="793"/>
                    <a:pt x="121" y="790"/>
                    <a:pt x="134" y="785"/>
                  </a:cubicBezTo>
                  <a:cubicBezTo>
                    <a:pt x="212" y="745"/>
                    <a:pt x="907" y="386"/>
                    <a:pt x="1011" y="113"/>
                  </a:cubicBezTo>
                  <a:cubicBezTo>
                    <a:pt x="1028" y="69"/>
                    <a:pt x="1005" y="21"/>
                    <a:pt x="963" y="6"/>
                  </a:cubicBezTo>
                  <a:cubicBezTo>
                    <a:pt x="953" y="2"/>
                    <a:pt x="943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592;p73"/>
            <p:cNvSpPr/>
            <p:nvPr/>
          </p:nvSpPr>
          <p:spPr>
            <a:xfrm>
              <a:off x="5542326" y="2665705"/>
              <a:ext cx="15739" cy="29848"/>
            </a:xfrm>
            <a:custGeom>
              <a:avLst/>
              <a:gdLst/>
              <a:ahLst/>
              <a:cxnLst/>
              <a:rect l="l" t="t" r="r" b="b"/>
              <a:pathLst>
                <a:path w="666" h="1263" extrusionOk="0">
                  <a:moveTo>
                    <a:pt x="501" y="1"/>
                  </a:moveTo>
                  <a:cubicBezTo>
                    <a:pt x="478" y="1"/>
                    <a:pt x="455" y="10"/>
                    <a:pt x="439" y="29"/>
                  </a:cubicBezTo>
                  <a:cubicBezTo>
                    <a:pt x="436" y="35"/>
                    <a:pt x="1" y="544"/>
                    <a:pt x="506" y="1228"/>
                  </a:cubicBezTo>
                  <a:cubicBezTo>
                    <a:pt x="521" y="1249"/>
                    <a:pt x="547" y="1262"/>
                    <a:pt x="572" y="1262"/>
                  </a:cubicBezTo>
                  <a:cubicBezTo>
                    <a:pt x="590" y="1262"/>
                    <a:pt x="606" y="1257"/>
                    <a:pt x="621" y="1248"/>
                  </a:cubicBezTo>
                  <a:cubicBezTo>
                    <a:pt x="659" y="1221"/>
                    <a:pt x="666" y="1170"/>
                    <a:pt x="639" y="1132"/>
                  </a:cubicBezTo>
                  <a:cubicBezTo>
                    <a:pt x="214" y="556"/>
                    <a:pt x="548" y="157"/>
                    <a:pt x="564" y="140"/>
                  </a:cubicBezTo>
                  <a:cubicBezTo>
                    <a:pt x="596" y="105"/>
                    <a:pt x="592" y="51"/>
                    <a:pt x="557" y="22"/>
                  </a:cubicBezTo>
                  <a:cubicBezTo>
                    <a:pt x="540" y="8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593;p73"/>
            <p:cNvSpPr/>
            <p:nvPr/>
          </p:nvSpPr>
          <p:spPr>
            <a:xfrm>
              <a:off x="6182026" y="2720153"/>
              <a:ext cx="40931" cy="39514"/>
            </a:xfrm>
            <a:custGeom>
              <a:avLst/>
              <a:gdLst/>
              <a:ahLst/>
              <a:cxnLst/>
              <a:rect l="l" t="t" r="r" b="b"/>
              <a:pathLst>
                <a:path w="1732" h="1672" extrusionOk="0">
                  <a:moveTo>
                    <a:pt x="1060" y="0"/>
                  </a:moveTo>
                  <a:cubicBezTo>
                    <a:pt x="1055" y="0"/>
                    <a:pt x="1049" y="0"/>
                    <a:pt x="1043" y="1"/>
                  </a:cubicBezTo>
                  <a:cubicBezTo>
                    <a:pt x="654" y="10"/>
                    <a:pt x="686" y="497"/>
                    <a:pt x="825" y="840"/>
                  </a:cubicBezTo>
                  <a:lnTo>
                    <a:pt x="825" y="840"/>
                  </a:lnTo>
                  <a:cubicBezTo>
                    <a:pt x="744" y="822"/>
                    <a:pt x="658" y="811"/>
                    <a:pt x="573" y="811"/>
                  </a:cubicBezTo>
                  <a:cubicBezTo>
                    <a:pt x="370" y="811"/>
                    <a:pt x="179" y="875"/>
                    <a:pt x="109" y="1056"/>
                  </a:cubicBezTo>
                  <a:cubicBezTo>
                    <a:pt x="0" y="1335"/>
                    <a:pt x="566" y="1672"/>
                    <a:pt x="1055" y="1672"/>
                  </a:cubicBezTo>
                  <a:cubicBezTo>
                    <a:pt x="1387" y="1672"/>
                    <a:pt x="1684" y="1516"/>
                    <a:pt x="1710" y="1081"/>
                  </a:cubicBezTo>
                  <a:cubicBezTo>
                    <a:pt x="1710" y="1081"/>
                    <a:pt x="1732" y="0"/>
                    <a:pt x="1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594;p73"/>
            <p:cNvSpPr/>
            <p:nvPr/>
          </p:nvSpPr>
          <p:spPr>
            <a:xfrm>
              <a:off x="6181861" y="2718239"/>
              <a:ext cx="42798" cy="43413"/>
            </a:xfrm>
            <a:custGeom>
              <a:avLst/>
              <a:gdLst/>
              <a:ahLst/>
              <a:cxnLst/>
              <a:rect l="l" t="t" r="r" b="b"/>
              <a:pathLst>
                <a:path w="1811" h="1837" extrusionOk="0">
                  <a:moveTo>
                    <a:pt x="997" y="1061"/>
                  </a:moveTo>
                  <a:cubicBezTo>
                    <a:pt x="1078" y="1096"/>
                    <a:pt x="1125" y="1131"/>
                    <a:pt x="1132" y="1137"/>
                  </a:cubicBezTo>
                  <a:cubicBezTo>
                    <a:pt x="1119" y="1162"/>
                    <a:pt x="1109" y="1169"/>
                    <a:pt x="1107" y="1170"/>
                  </a:cubicBezTo>
                  <a:cubicBezTo>
                    <a:pt x="1090" y="1170"/>
                    <a:pt x="1046" y="1137"/>
                    <a:pt x="997" y="1061"/>
                  </a:cubicBezTo>
                  <a:close/>
                  <a:moveTo>
                    <a:pt x="1067" y="162"/>
                  </a:moveTo>
                  <a:cubicBezTo>
                    <a:pt x="1191" y="162"/>
                    <a:pt x="1293" y="204"/>
                    <a:pt x="1379" y="289"/>
                  </a:cubicBezTo>
                  <a:cubicBezTo>
                    <a:pt x="1644" y="560"/>
                    <a:pt x="1635" y="1152"/>
                    <a:pt x="1635" y="1155"/>
                  </a:cubicBezTo>
                  <a:cubicBezTo>
                    <a:pt x="1609" y="1579"/>
                    <a:pt x="1309" y="1668"/>
                    <a:pt x="1062" y="1668"/>
                  </a:cubicBezTo>
                  <a:cubicBezTo>
                    <a:pt x="707" y="1668"/>
                    <a:pt x="342" y="1485"/>
                    <a:pt x="225" y="1312"/>
                  </a:cubicBezTo>
                  <a:cubicBezTo>
                    <a:pt x="186" y="1257"/>
                    <a:pt x="176" y="1208"/>
                    <a:pt x="193" y="1165"/>
                  </a:cubicBezTo>
                  <a:cubicBezTo>
                    <a:pt x="255" y="1007"/>
                    <a:pt x="437" y="974"/>
                    <a:pt x="579" y="974"/>
                  </a:cubicBezTo>
                  <a:cubicBezTo>
                    <a:pt x="641" y="974"/>
                    <a:pt x="707" y="981"/>
                    <a:pt x="775" y="992"/>
                  </a:cubicBezTo>
                  <a:cubicBezTo>
                    <a:pt x="833" y="1121"/>
                    <a:pt x="952" y="1334"/>
                    <a:pt x="1111" y="1334"/>
                  </a:cubicBezTo>
                  <a:cubicBezTo>
                    <a:pt x="1151" y="1334"/>
                    <a:pt x="1229" y="1318"/>
                    <a:pt x="1282" y="1208"/>
                  </a:cubicBezTo>
                  <a:cubicBezTo>
                    <a:pt x="1302" y="1167"/>
                    <a:pt x="1302" y="1123"/>
                    <a:pt x="1281" y="1079"/>
                  </a:cubicBezTo>
                  <a:cubicBezTo>
                    <a:pt x="1229" y="970"/>
                    <a:pt x="1055" y="891"/>
                    <a:pt x="895" y="849"/>
                  </a:cubicBezTo>
                  <a:cubicBezTo>
                    <a:pt x="805" y="610"/>
                    <a:pt x="795" y="368"/>
                    <a:pt x="872" y="251"/>
                  </a:cubicBezTo>
                  <a:cubicBezTo>
                    <a:pt x="909" y="194"/>
                    <a:pt x="969" y="163"/>
                    <a:pt x="1067" y="162"/>
                  </a:cubicBezTo>
                  <a:close/>
                  <a:moveTo>
                    <a:pt x="1048" y="0"/>
                  </a:moveTo>
                  <a:cubicBezTo>
                    <a:pt x="909" y="4"/>
                    <a:pt x="801" y="59"/>
                    <a:pt x="732" y="163"/>
                  </a:cubicBezTo>
                  <a:cubicBezTo>
                    <a:pt x="620" y="334"/>
                    <a:pt x="642" y="598"/>
                    <a:pt x="707" y="818"/>
                  </a:cubicBezTo>
                  <a:cubicBezTo>
                    <a:pt x="662" y="813"/>
                    <a:pt x="619" y="811"/>
                    <a:pt x="578" y="811"/>
                  </a:cubicBezTo>
                  <a:cubicBezTo>
                    <a:pt x="311" y="811"/>
                    <a:pt x="113" y="915"/>
                    <a:pt x="39" y="1107"/>
                  </a:cubicBezTo>
                  <a:cubicBezTo>
                    <a:pt x="12" y="1173"/>
                    <a:pt x="1" y="1280"/>
                    <a:pt x="88" y="1409"/>
                  </a:cubicBezTo>
                  <a:cubicBezTo>
                    <a:pt x="249" y="1643"/>
                    <a:pt x="686" y="1837"/>
                    <a:pt x="1062" y="1837"/>
                  </a:cubicBezTo>
                  <a:cubicBezTo>
                    <a:pt x="1505" y="1837"/>
                    <a:pt x="1776" y="1593"/>
                    <a:pt x="1800" y="1166"/>
                  </a:cubicBezTo>
                  <a:cubicBezTo>
                    <a:pt x="1800" y="1138"/>
                    <a:pt x="1811" y="498"/>
                    <a:pt x="1497" y="178"/>
                  </a:cubicBezTo>
                  <a:cubicBezTo>
                    <a:pt x="1379" y="59"/>
                    <a:pt x="1236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595;p73"/>
            <p:cNvSpPr/>
            <p:nvPr/>
          </p:nvSpPr>
          <p:spPr>
            <a:xfrm>
              <a:off x="6216836" y="2746574"/>
              <a:ext cx="52677" cy="39939"/>
            </a:xfrm>
            <a:custGeom>
              <a:avLst/>
              <a:gdLst/>
              <a:ahLst/>
              <a:cxnLst/>
              <a:rect l="l" t="t" r="r" b="b"/>
              <a:pathLst>
                <a:path w="2229" h="1690" extrusionOk="0">
                  <a:moveTo>
                    <a:pt x="1496" y="1"/>
                  </a:moveTo>
                  <a:cubicBezTo>
                    <a:pt x="1178" y="1"/>
                    <a:pt x="864" y="133"/>
                    <a:pt x="864" y="133"/>
                  </a:cubicBezTo>
                  <a:cubicBezTo>
                    <a:pt x="0" y="536"/>
                    <a:pt x="865" y="1689"/>
                    <a:pt x="1323" y="1689"/>
                  </a:cubicBezTo>
                  <a:cubicBezTo>
                    <a:pt x="1378" y="1689"/>
                    <a:pt x="1428" y="1672"/>
                    <a:pt x="1467" y="1635"/>
                  </a:cubicBezTo>
                  <a:cubicBezTo>
                    <a:pt x="1666" y="1449"/>
                    <a:pt x="1564" y="1119"/>
                    <a:pt x="1407" y="882"/>
                  </a:cubicBezTo>
                  <a:lnTo>
                    <a:pt x="1407" y="882"/>
                  </a:lnTo>
                  <a:cubicBezTo>
                    <a:pt x="1416" y="882"/>
                    <a:pt x="1425" y="882"/>
                    <a:pt x="1435" y="882"/>
                  </a:cubicBezTo>
                  <a:cubicBezTo>
                    <a:pt x="1796" y="882"/>
                    <a:pt x="2229" y="733"/>
                    <a:pt x="2100" y="371"/>
                  </a:cubicBezTo>
                  <a:cubicBezTo>
                    <a:pt x="1996" y="82"/>
                    <a:pt x="1745" y="1"/>
                    <a:pt x="1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596;p73"/>
            <p:cNvSpPr/>
            <p:nvPr/>
          </p:nvSpPr>
          <p:spPr>
            <a:xfrm>
              <a:off x="6225179" y="2744613"/>
              <a:ext cx="44476" cy="43862"/>
            </a:xfrm>
            <a:custGeom>
              <a:avLst/>
              <a:gdLst/>
              <a:ahLst/>
              <a:cxnLst/>
              <a:rect l="l" t="t" r="r" b="b"/>
              <a:pathLst>
                <a:path w="1882" h="1856" extrusionOk="0">
                  <a:moveTo>
                    <a:pt x="738" y="770"/>
                  </a:moveTo>
                  <a:cubicBezTo>
                    <a:pt x="761" y="775"/>
                    <a:pt x="807" y="805"/>
                    <a:pt x="863" y="862"/>
                  </a:cubicBezTo>
                  <a:cubicBezTo>
                    <a:pt x="773" y="843"/>
                    <a:pt x="728" y="812"/>
                    <a:pt x="724" y="798"/>
                  </a:cubicBezTo>
                  <a:cubicBezTo>
                    <a:pt x="724" y="794"/>
                    <a:pt x="726" y="785"/>
                    <a:pt x="738" y="770"/>
                  </a:cubicBezTo>
                  <a:close/>
                  <a:moveTo>
                    <a:pt x="1142" y="168"/>
                  </a:moveTo>
                  <a:cubicBezTo>
                    <a:pt x="1420" y="168"/>
                    <a:pt x="1593" y="272"/>
                    <a:pt x="1666" y="482"/>
                  </a:cubicBezTo>
                  <a:cubicBezTo>
                    <a:pt x="1695" y="565"/>
                    <a:pt x="1691" y="631"/>
                    <a:pt x="1650" y="688"/>
                  </a:cubicBezTo>
                  <a:cubicBezTo>
                    <a:pt x="1558" y="819"/>
                    <a:pt x="1308" y="878"/>
                    <a:pt x="1095" y="882"/>
                  </a:cubicBezTo>
                  <a:cubicBezTo>
                    <a:pt x="992" y="740"/>
                    <a:pt x="850" y="601"/>
                    <a:pt x="730" y="601"/>
                  </a:cubicBezTo>
                  <a:cubicBezTo>
                    <a:pt x="688" y="601"/>
                    <a:pt x="648" y="618"/>
                    <a:pt x="622" y="648"/>
                  </a:cubicBezTo>
                  <a:cubicBezTo>
                    <a:pt x="538" y="743"/>
                    <a:pt x="554" y="823"/>
                    <a:pt x="571" y="862"/>
                  </a:cubicBezTo>
                  <a:cubicBezTo>
                    <a:pt x="634" y="1005"/>
                    <a:pt x="870" y="1039"/>
                    <a:pt x="1005" y="1046"/>
                  </a:cubicBezTo>
                  <a:cubicBezTo>
                    <a:pt x="1128" y="1248"/>
                    <a:pt x="1208" y="1515"/>
                    <a:pt x="1055" y="1658"/>
                  </a:cubicBezTo>
                  <a:cubicBezTo>
                    <a:pt x="1034" y="1679"/>
                    <a:pt x="1005" y="1690"/>
                    <a:pt x="970" y="1690"/>
                  </a:cubicBezTo>
                  <a:cubicBezTo>
                    <a:pt x="740" y="1690"/>
                    <a:pt x="330" y="1289"/>
                    <a:pt x="242" y="892"/>
                  </a:cubicBezTo>
                  <a:cubicBezTo>
                    <a:pt x="181" y="615"/>
                    <a:pt x="282" y="413"/>
                    <a:pt x="542" y="293"/>
                  </a:cubicBezTo>
                  <a:cubicBezTo>
                    <a:pt x="546" y="293"/>
                    <a:pt x="845" y="168"/>
                    <a:pt x="1142" y="168"/>
                  </a:cubicBezTo>
                  <a:close/>
                  <a:moveTo>
                    <a:pt x="1140" y="1"/>
                  </a:moveTo>
                  <a:cubicBezTo>
                    <a:pt x="810" y="1"/>
                    <a:pt x="490" y="133"/>
                    <a:pt x="473" y="140"/>
                  </a:cubicBezTo>
                  <a:cubicBezTo>
                    <a:pt x="141" y="296"/>
                    <a:pt x="0" y="575"/>
                    <a:pt x="79" y="927"/>
                  </a:cubicBezTo>
                  <a:cubicBezTo>
                    <a:pt x="178" y="1379"/>
                    <a:pt x="637" y="1856"/>
                    <a:pt x="970" y="1856"/>
                  </a:cubicBezTo>
                  <a:cubicBezTo>
                    <a:pt x="1047" y="1856"/>
                    <a:pt x="1117" y="1829"/>
                    <a:pt x="1168" y="1780"/>
                  </a:cubicBezTo>
                  <a:cubicBezTo>
                    <a:pt x="1371" y="1590"/>
                    <a:pt x="1322" y="1294"/>
                    <a:pt x="1193" y="1043"/>
                  </a:cubicBezTo>
                  <a:cubicBezTo>
                    <a:pt x="1420" y="1024"/>
                    <a:pt x="1668" y="951"/>
                    <a:pt x="1785" y="784"/>
                  </a:cubicBezTo>
                  <a:cubicBezTo>
                    <a:pt x="1834" y="714"/>
                    <a:pt x="1882" y="592"/>
                    <a:pt x="1823" y="426"/>
                  </a:cubicBezTo>
                  <a:cubicBezTo>
                    <a:pt x="1722" y="148"/>
                    <a:pt x="1487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597;p73"/>
            <p:cNvSpPr/>
            <p:nvPr/>
          </p:nvSpPr>
          <p:spPr>
            <a:xfrm>
              <a:off x="6193417" y="2764038"/>
              <a:ext cx="34929" cy="38899"/>
            </a:xfrm>
            <a:custGeom>
              <a:avLst/>
              <a:gdLst/>
              <a:ahLst/>
              <a:cxnLst/>
              <a:rect l="l" t="t" r="r" b="b"/>
              <a:pathLst>
                <a:path w="1478" h="1646" extrusionOk="0">
                  <a:moveTo>
                    <a:pt x="952" y="1"/>
                  </a:moveTo>
                  <a:cubicBezTo>
                    <a:pt x="944" y="1"/>
                    <a:pt x="937" y="1"/>
                    <a:pt x="930" y="2"/>
                  </a:cubicBezTo>
                  <a:cubicBezTo>
                    <a:pt x="930" y="2"/>
                    <a:pt x="306" y="17"/>
                    <a:pt x="153" y="524"/>
                  </a:cubicBezTo>
                  <a:cubicBezTo>
                    <a:pt x="0" y="1034"/>
                    <a:pt x="75" y="1619"/>
                    <a:pt x="455" y="1644"/>
                  </a:cubicBezTo>
                  <a:cubicBezTo>
                    <a:pt x="471" y="1645"/>
                    <a:pt x="487" y="1646"/>
                    <a:pt x="504" y="1646"/>
                  </a:cubicBezTo>
                  <a:cubicBezTo>
                    <a:pt x="880" y="1646"/>
                    <a:pt x="1387" y="1370"/>
                    <a:pt x="1431" y="851"/>
                  </a:cubicBezTo>
                  <a:cubicBezTo>
                    <a:pt x="1477" y="331"/>
                    <a:pt x="1141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598;p73"/>
            <p:cNvSpPr/>
            <p:nvPr/>
          </p:nvSpPr>
          <p:spPr>
            <a:xfrm>
              <a:off x="6203130" y="2768056"/>
              <a:ext cx="24058" cy="11084"/>
            </a:xfrm>
            <a:custGeom>
              <a:avLst/>
              <a:gdLst/>
              <a:ahLst/>
              <a:cxnLst/>
              <a:rect l="l" t="t" r="r" b="b"/>
              <a:pathLst>
                <a:path w="1018" h="46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809" y="469"/>
                    <a:pt x="1006" y="469"/>
                  </a:cubicBezTo>
                  <a:cubicBezTo>
                    <a:pt x="1010" y="469"/>
                    <a:pt x="1014" y="468"/>
                    <a:pt x="1017" y="4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599;p73"/>
            <p:cNvSpPr/>
            <p:nvPr/>
          </p:nvSpPr>
          <p:spPr>
            <a:xfrm>
              <a:off x="6200861" y="2766142"/>
              <a:ext cx="28383" cy="15007"/>
            </a:xfrm>
            <a:custGeom>
              <a:avLst/>
              <a:gdLst/>
              <a:ahLst/>
              <a:cxnLst/>
              <a:rect l="l" t="t" r="r" b="b"/>
              <a:pathLst>
                <a:path w="1201" h="635" extrusionOk="0">
                  <a:moveTo>
                    <a:pt x="95" y="0"/>
                  </a:moveTo>
                  <a:cubicBezTo>
                    <a:pt x="66" y="0"/>
                    <a:pt x="39" y="16"/>
                    <a:pt x="23" y="43"/>
                  </a:cubicBezTo>
                  <a:cubicBezTo>
                    <a:pt x="1" y="82"/>
                    <a:pt x="14" y="132"/>
                    <a:pt x="54" y="155"/>
                  </a:cubicBezTo>
                  <a:cubicBezTo>
                    <a:pt x="252" y="268"/>
                    <a:pt x="900" y="633"/>
                    <a:pt x="1106" y="633"/>
                  </a:cubicBezTo>
                  <a:cubicBezTo>
                    <a:pt x="1109" y="633"/>
                    <a:pt x="1112" y="633"/>
                    <a:pt x="1114" y="633"/>
                  </a:cubicBezTo>
                  <a:cubicBezTo>
                    <a:pt x="1117" y="633"/>
                    <a:pt x="1119" y="633"/>
                    <a:pt x="1122" y="635"/>
                  </a:cubicBezTo>
                  <a:cubicBezTo>
                    <a:pt x="1168" y="630"/>
                    <a:pt x="1200" y="590"/>
                    <a:pt x="1196" y="543"/>
                  </a:cubicBezTo>
                  <a:cubicBezTo>
                    <a:pt x="1191" y="500"/>
                    <a:pt x="1153" y="470"/>
                    <a:pt x="1111" y="470"/>
                  </a:cubicBezTo>
                  <a:cubicBezTo>
                    <a:pt x="1109" y="470"/>
                    <a:pt x="1107" y="470"/>
                    <a:pt x="1105" y="470"/>
                  </a:cubicBezTo>
                  <a:cubicBezTo>
                    <a:pt x="1104" y="471"/>
                    <a:pt x="1103" y="471"/>
                    <a:pt x="1102" y="471"/>
                  </a:cubicBezTo>
                  <a:cubicBezTo>
                    <a:pt x="998" y="471"/>
                    <a:pt x="527" y="238"/>
                    <a:pt x="138" y="13"/>
                  </a:cubicBezTo>
                  <a:cubicBezTo>
                    <a:pt x="125" y="4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00;p73"/>
            <p:cNvSpPr/>
            <p:nvPr/>
          </p:nvSpPr>
          <p:spPr>
            <a:xfrm>
              <a:off x="6197127" y="2777603"/>
              <a:ext cx="28903" cy="12147"/>
            </a:xfrm>
            <a:custGeom>
              <a:avLst/>
              <a:gdLst/>
              <a:ahLst/>
              <a:cxnLst/>
              <a:rect l="l" t="t" r="r" b="b"/>
              <a:pathLst>
                <a:path w="1223" h="514" extrusionOk="0">
                  <a:moveTo>
                    <a:pt x="0" y="1"/>
                  </a:moveTo>
                  <a:cubicBezTo>
                    <a:pt x="1" y="1"/>
                    <a:pt x="952" y="514"/>
                    <a:pt x="1205" y="514"/>
                  </a:cubicBezTo>
                  <a:cubicBezTo>
                    <a:pt x="1211" y="514"/>
                    <a:pt x="1217" y="514"/>
                    <a:pt x="1222" y="5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01;p73"/>
            <p:cNvSpPr/>
            <p:nvPr/>
          </p:nvSpPr>
          <p:spPr>
            <a:xfrm>
              <a:off x="6194859" y="2775665"/>
              <a:ext cx="33227" cy="16023"/>
            </a:xfrm>
            <a:custGeom>
              <a:avLst/>
              <a:gdLst/>
              <a:ahLst/>
              <a:cxnLst/>
              <a:rect l="l" t="t" r="r" b="b"/>
              <a:pathLst>
                <a:path w="1406" h="678" extrusionOk="0">
                  <a:moveTo>
                    <a:pt x="96" y="0"/>
                  </a:moveTo>
                  <a:cubicBezTo>
                    <a:pt x="67" y="0"/>
                    <a:pt x="38" y="15"/>
                    <a:pt x="23" y="42"/>
                  </a:cubicBezTo>
                  <a:cubicBezTo>
                    <a:pt x="1" y="83"/>
                    <a:pt x="16" y="135"/>
                    <a:pt x="57" y="154"/>
                  </a:cubicBezTo>
                  <a:cubicBezTo>
                    <a:pt x="224" y="244"/>
                    <a:pt x="1043" y="678"/>
                    <a:pt x="1306" y="678"/>
                  </a:cubicBezTo>
                  <a:cubicBezTo>
                    <a:pt x="1313" y="678"/>
                    <a:pt x="1320" y="678"/>
                    <a:pt x="1328" y="676"/>
                  </a:cubicBezTo>
                  <a:cubicBezTo>
                    <a:pt x="1373" y="671"/>
                    <a:pt x="1405" y="630"/>
                    <a:pt x="1401" y="585"/>
                  </a:cubicBezTo>
                  <a:cubicBezTo>
                    <a:pt x="1396" y="543"/>
                    <a:pt x="1360" y="512"/>
                    <a:pt x="1318" y="512"/>
                  </a:cubicBezTo>
                  <a:cubicBezTo>
                    <a:pt x="1315" y="512"/>
                    <a:pt x="1313" y="512"/>
                    <a:pt x="1310" y="512"/>
                  </a:cubicBezTo>
                  <a:cubicBezTo>
                    <a:pt x="1306" y="513"/>
                    <a:pt x="1302" y="513"/>
                    <a:pt x="1298" y="513"/>
                  </a:cubicBezTo>
                  <a:cubicBezTo>
                    <a:pt x="1139" y="513"/>
                    <a:pt x="530" y="222"/>
                    <a:pt x="136" y="10"/>
                  </a:cubicBezTo>
                  <a:cubicBezTo>
                    <a:pt x="123" y="3"/>
                    <a:pt x="110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02;p73"/>
            <p:cNvSpPr/>
            <p:nvPr/>
          </p:nvSpPr>
          <p:spPr>
            <a:xfrm>
              <a:off x="6223643" y="2716160"/>
              <a:ext cx="14888" cy="29422"/>
            </a:xfrm>
            <a:custGeom>
              <a:avLst/>
              <a:gdLst/>
              <a:ahLst/>
              <a:cxnLst/>
              <a:rect l="l" t="t" r="r" b="b"/>
              <a:pathLst>
                <a:path w="630" h="1245" extrusionOk="0">
                  <a:moveTo>
                    <a:pt x="93" y="0"/>
                  </a:moveTo>
                  <a:cubicBezTo>
                    <a:pt x="74" y="0"/>
                    <a:pt x="55" y="7"/>
                    <a:pt x="40" y="19"/>
                  </a:cubicBezTo>
                  <a:cubicBezTo>
                    <a:pt x="5" y="50"/>
                    <a:pt x="1" y="102"/>
                    <a:pt x="30" y="137"/>
                  </a:cubicBezTo>
                  <a:cubicBezTo>
                    <a:pt x="424" y="607"/>
                    <a:pt x="138" y="1097"/>
                    <a:pt x="127" y="1118"/>
                  </a:cubicBezTo>
                  <a:cubicBezTo>
                    <a:pt x="103" y="1159"/>
                    <a:pt x="116" y="1209"/>
                    <a:pt x="155" y="1232"/>
                  </a:cubicBezTo>
                  <a:cubicBezTo>
                    <a:pt x="166" y="1240"/>
                    <a:pt x="183" y="1244"/>
                    <a:pt x="197" y="1244"/>
                  </a:cubicBezTo>
                  <a:cubicBezTo>
                    <a:pt x="225" y="1244"/>
                    <a:pt x="253" y="1229"/>
                    <a:pt x="270" y="1204"/>
                  </a:cubicBezTo>
                  <a:cubicBezTo>
                    <a:pt x="274" y="1197"/>
                    <a:pt x="629" y="593"/>
                    <a:pt x="158" y="31"/>
                  </a:cubicBezTo>
                  <a:cubicBezTo>
                    <a:pt x="141" y="11"/>
                    <a:pt x="117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03;p73"/>
            <p:cNvSpPr/>
            <p:nvPr/>
          </p:nvSpPr>
          <p:spPr>
            <a:xfrm>
              <a:off x="6197198" y="2787954"/>
              <a:ext cx="22829" cy="9666"/>
            </a:xfrm>
            <a:custGeom>
              <a:avLst/>
              <a:gdLst/>
              <a:ahLst/>
              <a:cxnLst/>
              <a:rect l="l" t="t" r="r" b="b"/>
              <a:pathLst>
                <a:path w="966" h="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34" y="408"/>
                    <a:pt x="924" y="408"/>
                  </a:cubicBezTo>
                  <a:cubicBezTo>
                    <a:pt x="938" y="408"/>
                    <a:pt x="952" y="407"/>
                    <a:pt x="965" y="4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604;p73"/>
            <p:cNvSpPr/>
            <p:nvPr/>
          </p:nvSpPr>
          <p:spPr>
            <a:xfrm>
              <a:off x="6194977" y="2786016"/>
              <a:ext cx="27106" cy="13565"/>
            </a:xfrm>
            <a:custGeom>
              <a:avLst/>
              <a:gdLst/>
              <a:ahLst/>
              <a:cxnLst/>
              <a:rect l="l" t="t" r="r" b="b"/>
              <a:pathLst>
                <a:path w="1147" h="574" extrusionOk="0">
                  <a:moveTo>
                    <a:pt x="93" y="0"/>
                  </a:moveTo>
                  <a:cubicBezTo>
                    <a:pt x="66" y="0"/>
                    <a:pt x="40" y="14"/>
                    <a:pt x="24" y="38"/>
                  </a:cubicBezTo>
                  <a:cubicBezTo>
                    <a:pt x="0" y="77"/>
                    <a:pt x="10" y="128"/>
                    <a:pt x="49" y="153"/>
                  </a:cubicBezTo>
                  <a:cubicBezTo>
                    <a:pt x="119" y="198"/>
                    <a:pt x="713" y="574"/>
                    <a:pt x="1022" y="574"/>
                  </a:cubicBezTo>
                  <a:cubicBezTo>
                    <a:pt x="1040" y="574"/>
                    <a:pt x="1057" y="571"/>
                    <a:pt x="1071" y="569"/>
                  </a:cubicBezTo>
                  <a:cubicBezTo>
                    <a:pt x="1117" y="562"/>
                    <a:pt x="1146" y="520"/>
                    <a:pt x="1139" y="475"/>
                  </a:cubicBezTo>
                  <a:cubicBezTo>
                    <a:pt x="1133" y="434"/>
                    <a:pt x="1098" y="406"/>
                    <a:pt x="1059" y="406"/>
                  </a:cubicBezTo>
                  <a:cubicBezTo>
                    <a:pt x="1054" y="406"/>
                    <a:pt x="1050" y="406"/>
                    <a:pt x="1045" y="407"/>
                  </a:cubicBezTo>
                  <a:cubicBezTo>
                    <a:pt x="1036" y="408"/>
                    <a:pt x="1026" y="409"/>
                    <a:pt x="1015" y="409"/>
                  </a:cubicBezTo>
                  <a:cubicBezTo>
                    <a:pt x="824" y="409"/>
                    <a:pt x="383" y="172"/>
                    <a:pt x="138" y="14"/>
                  </a:cubicBezTo>
                  <a:cubicBezTo>
                    <a:pt x="124" y="5"/>
                    <a:pt x="10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05;p73"/>
            <p:cNvSpPr/>
            <p:nvPr/>
          </p:nvSpPr>
          <p:spPr>
            <a:xfrm>
              <a:off x="6229527" y="2729914"/>
              <a:ext cx="25830" cy="18622"/>
            </a:xfrm>
            <a:custGeom>
              <a:avLst/>
              <a:gdLst/>
              <a:ahLst/>
              <a:cxnLst/>
              <a:rect l="l" t="t" r="r" b="b"/>
              <a:pathLst>
                <a:path w="1093" h="788" extrusionOk="0">
                  <a:moveTo>
                    <a:pt x="919" y="1"/>
                  </a:moveTo>
                  <a:cubicBezTo>
                    <a:pt x="721" y="1"/>
                    <a:pt x="275" y="74"/>
                    <a:pt x="18" y="671"/>
                  </a:cubicBezTo>
                  <a:cubicBezTo>
                    <a:pt x="0" y="713"/>
                    <a:pt x="20" y="762"/>
                    <a:pt x="62" y="780"/>
                  </a:cubicBezTo>
                  <a:cubicBezTo>
                    <a:pt x="72" y="784"/>
                    <a:pt x="84" y="787"/>
                    <a:pt x="95" y="787"/>
                  </a:cubicBezTo>
                  <a:cubicBezTo>
                    <a:pt x="126" y="787"/>
                    <a:pt x="159" y="769"/>
                    <a:pt x="168" y="735"/>
                  </a:cubicBezTo>
                  <a:cubicBezTo>
                    <a:pt x="388" y="226"/>
                    <a:pt x="747" y="163"/>
                    <a:pt x="907" y="163"/>
                  </a:cubicBezTo>
                  <a:cubicBezTo>
                    <a:pt x="953" y="163"/>
                    <a:pt x="983" y="169"/>
                    <a:pt x="988" y="170"/>
                  </a:cubicBezTo>
                  <a:cubicBezTo>
                    <a:pt x="993" y="171"/>
                    <a:pt x="998" y="171"/>
                    <a:pt x="1004" y="171"/>
                  </a:cubicBezTo>
                  <a:cubicBezTo>
                    <a:pt x="1042" y="171"/>
                    <a:pt x="1076" y="145"/>
                    <a:pt x="1085" y="104"/>
                  </a:cubicBezTo>
                  <a:cubicBezTo>
                    <a:pt x="1093" y="60"/>
                    <a:pt x="1065" y="17"/>
                    <a:pt x="1019" y="8"/>
                  </a:cubicBezTo>
                  <a:cubicBezTo>
                    <a:pt x="1018" y="8"/>
                    <a:pt x="980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06;p73"/>
            <p:cNvSpPr/>
            <p:nvPr/>
          </p:nvSpPr>
          <p:spPr>
            <a:xfrm>
              <a:off x="5977466" y="3057409"/>
              <a:ext cx="39963" cy="39561"/>
            </a:xfrm>
            <a:custGeom>
              <a:avLst/>
              <a:gdLst/>
              <a:ahLst/>
              <a:cxnLst/>
              <a:rect l="l" t="t" r="r" b="b"/>
              <a:pathLst>
                <a:path w="1691" h="1674" extrusionOk="0">
                  <a:moveTo>
                    <a:pt x="942" y="0"/>
                  </a:moveTo>
                  <a:cubicBezTo>
                    <a:pt x="912" y="0"/>
                    <a:pt x="882" y="2"/>
                    <a:pt x="849" y="8"/>
                  </a:cubicBezTo>
                  <a:cubicBezTo>
                    <a:pt x="465" y="69"/>
                    <a:pt x="560" y="548"/>
                    <a:pt x="744" y="870"/>
                  </a:cubicBezTo>
                  <a:lnTo>
                    <a:pt x="744" y="870"/>
                  </a:lnTo>
                  <a:cubicBezTo>
                    <a:pt x="707" y="867"/>
                    <a:pt x="670" y="865"/>
                    <a:pt x="632" y="865"/>
                  </a:cubicBezTo>
                  <a:cubicBezTo>
                    <a:pt x="380" y="865"/>
                    <a:pt x="119" y="946"/>
                    <a:pt x="64" y="1179"/>
                  </a:cubicBezTo>
                  <a:cubicBezTo>
                    <a:pt x="1" y="1439"/>
                    <a:pt x="479" y="1674"/>
                    <a:pt x="928" y="1674"/>
                  </a:cubicBezTo>
                  <a:cubicBezTo>
                    <a:pt x="1321" y="1674"/>
                    <a:pt x="1691" y="1493"/>
                    <a:pt x="1653" y="990"/>
                  </a:cubicBezTo>
                  <a:cubicBezTo>
                    <a:pt x="1653" y="990"/>
                    <a:pt x="154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607;p73"/>
            <p:cNvSpPr/>
            <p:nvPr/>
          </p:nvSpPr>
          <p:spPr>
            <a:xfrm>
              <a:off x="5976497" y="3055400"/>
              <a:ext cx="42373" cy="43507"/>
            </a:xfrm>
            <a:custGeom>
              <a:avLst/>
              <a:gdLst/>
              <a:ahLst/>
              <a:cxnLst/>
              <a:rect l="l" t="t" r="r" b="b"/>
              <a:pathLst>
                <a:path w="1793" h="1841" extrusionOk="0">
                  <a:moveTo>
                    <a:pt x="968" y="1072"/>
                  </a:moveTo>
                  <a:lnTo>
                    <a:pt x="968" y="1072"/>
                  </a:lnTo>
                  <a:cubicBezTo>
                    <a:pt x="1053" y="1096"/>
                    <a:pt x="1102" y="1124"/>
                    <a:pt x="1111" y="1128"/>
                  </a:cubicBezTo>
                  <a:cubicBezTo>
                    <a:pt x="1102" y="1153"/>
                    <a:pt x="1094" y="1163"/>
                    <a:pt x="1090" y="1164"/>
                  </a:cubicBezTo>
                  <a:cubicBezTo>
                    <a:pt x="1069" y="1164"/>
                    <a:pt x="1021" y="1135"/>
                    <a:pt x="968" y="1072"/>
                  </a:cubicBezTo>
                  <a:close/>
                  <a:moveTo>
                    <a:pt x="978" y="166"/>
                  </a:moveTo>
                  <a:cubicBezTo>
                    <a:pt x="1500" y="166"/>
                    <a:pt x="1610" y="1074"/>
                    <a:pt x="1610" y="1080"/>
                  </a:cubicBezTo>
                  <a:cubicBezTo>
                    <a:pt x="1624" y="1253"/>
                    <a:pt x="1585" y="1392"/>
                    <a:pt x="1491" y="1491"/>
                  </a:cubicBezTo>
                  <a:cubicBezTo>
                    <a:pt x="1383" y="1609"/>
                    <a:pt x="1196" y="1674"/>
                    <a:pt x="968" y="1674"/>
                  </a:cubicBezTo>
                  <a:cubicBezTo>
                    <a:pt x="667" y="1674"/>
                    <a:pt x="339" y="1557"/>
                    <a:pt x="221" y="1407"/>
                  </a:cubicBezTo>
                  <a:cubicBezTo>
                    <a:pt x="186" y="1364"/>
                    <a:pt x="175" y="1322"/>
                    <a:pt x="185" y="1281"/>
                  </a:cubicBezTo>
                  <a:cubicBezTo>
                    <a:pt x="241" y="1049"/>
                    <a:pt x="573" y="1033"/>
                    <a:pt x="674" y="1033"/>
                  </a:cubicBezTo>
                  <a:cubicBezTo>
                    <a:pt x="695" y="1033"/>
                    <a:pt x="716" y="1033"/>
                    <a:pt x="733" y="1034"/>
                  </a:cubicBezTo>
                  <a:cubicBezTo>
                    <a:pt x="802" y="1146"/>
                    <a:pt x="938" y="1330"/>
                    <a:pt x="1088" y="1330"/>
                  </a:cubicBezTo>
                  <a:cubicBezTo>
                    <a:pt x="1135" y="1330"/>
                    <a:pt x="1222" y="1312"/>
                    <a:pt x="1265" y="1181"/>
                  </a:cubicBezTo>
                  <a:cubicBezTo>
                    <a:pt x="1279" y="1139"/>
                    <a:pt x="1273" y="1094"/>
                    <a:pt x="1247" y="1054"/>
                  </a:cubicBezTo>
                  <a:cubicBezTo>
                    <a:pt x="1182" y="954"/>
                    <a:pt x="1000" y="898"/>
                    <a:pt x="836" y="877"/>
                  </a:cubicBezTo>
                  <a:cubicBezTo>
                    <a:pt x="716" y="650"/>
                    <a:pt x="674" y="411"/>
                    <a:pt x="733" y="285"/>
                  </a:cubicBezTo>
                  <a:cubicBezTo>
                    <a:pt x="764" y="223"/>
                    <a:pt x="817" y="188"/>
                    <a:pt x="902" y="173"/>
                  </a:cubicBezTo>
                  <a:cubicBezTo>
                    <a:pt x="928" y="168"/>
                    <a:pt x="954" y="166"/>
                    <a:pt x="978" y="166"/>
                  </a:cubicBezTo>
                  <a:close/>
                  <a:moveTo>
                    <a:pt x="986" y="1"/>
                  </a:moveTo>
                  <a:cubicBezTo>
                    <a:pt x="951" y="1"/>
                    <a:pt x="914" y="4"/>
                    <a:pt x="876" y="10"/>
                  </a:cubicBezTo>
                  <a:cubicBezTo>
                    <a:pt x="739" y="31"/>
                    <a:pt x="639" y="101"/>
                    <a:pt x="585" y="213"/>
                  </a:cubicBezTo>
                  <a:cubicBezTo>
                    <a:pt x="498" y="398"/>
                    <a:pt x="555" y="658"/>
                    <a:pt x="648" y="866"/>
                  </a:cubicBezTo>
                  <a:cubicBezTo>
                    <a:pt x="311" y="873"/>
                    <a:pt x="80" y="1013"/>
                    <a:pt x="23" y="1243"/>
                  </a:cubicBezTo>
                  <a:cubicBezTo>
                    <a:pt x="1" y="1334"/>
                    <a:pt x="25" y="1427"/>
                    <a:pt x="92" y="1511"/>
                  </a:cubicBezTo>
                  <a:cubicBezTo>
                    <a:pt x="242" y="1703"/>
                    <a:pt x="611" y="1841"/>
                    <a:pt x="968" y="1841"/>
                  </a:cubicBezTo>
                  <a:cubicBezTo>
                    <a:pt x="1243" y="1841"/>
                    <a:pt x="1473" y="1757"/>
                    <a:pt x="1613" y="1605"/>
                  </a:cubicBezTo>
                  <a:cubicBezTo>
                    <a:pt x="1736" y="1470"/>
                    <a:pt x="1793" y="1291"/>
                    <a:pt x="1776" y="1065"/>
                  </a:cubicBezTo>
                  <a:cubicBezTo>
                    <a:pt x="1770" y="1021"/>
                    <a:pt x="1647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608;p73"/>
            <p:cNvSpPr/>
            <p:nvPr/>
          </p:nvSpPr>
          <p:spPr>
            <a:xfrm>
              <a:off x="6013316" y="3077543"/>
              <a:ext cx="52346" cy="40388"/>
            </a:xfrm>
            <a:custGeom>
              <a:avLst/>
              <a:gdLst/>
              <a:ahLst/>
              <a:cxnLst/>
              <a:rect l="l" t="t" r="r" b="b"/>
              <a:pathLst>
                <a:path w="2215" h="1709" extrusionOk="0">
                  <a:moveTo>
                    <a:pt x="1519" y="0"/>
                  </a:moveTo>
                  <a:cubicBezTo>
                    <a:pt x="1160" y="0"/>
                    <a:pt x="779" y="223"/>
                    <a:pt x="779" y="223"/>
                  </a:cubicBezTo>
                  <a:cubicBezTo>
                    <a:pt x="0" y="722"/>
                    <a:pt x="933" y="1708"/>
                    <a:pt x="1400" y="1708"/>
                  </a:cubicBezTo>
                  <a:cubicBezTo>
                    <a:pt x="1472" y="1708"/>
                    <a:pt x="1532" y="1685"/>
                    <a:pt x="1574" y="1633"/>
                  </a:cubicBezTo>
                  <a:cubicBezTo>
                    <a:pt x="1748" y="1422"/>
                    <a:pt x="1601" y="1108"/>
                    <a:pt x="1413" y="894"/>
                  </a:cubicBezTo>
                  <a:lnTo>
                    <a:pt x="1413" y="894"/>
                  </a:lnTo>
                  <a:cubicBezTo>
                    <a:pt x="1777" y="853"/>
                    <a:pt x="2215" y="646"/>
                    <a:pt x="2035" y="296"/>
                  </a:cubicBezTo>
                  <a:cubicBezTo>
                    <a:pt x="1919" y="72"/>
                    <a:pt x="1723" y="0"/>
                    <a:pt x="1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609;p73"/>
            <p:cNvSpPr/>
            <p:nvPr/>
          </p:nvSpPr>
          <p:spPr>
            <a:xfrm>
              <a:off x="6021304" y="3075582"/>
              <a:ext cx="43791" cy="44287"/>
            </a:xfrm>
            <a:custGeom>
              <a:avLst/>
              <a:gdLst/>
              <a:ahLst/>
              <a:cxnLst/>
              <a:rect l="l" t="t" r="r" b="b"/>
              <a:pathLst>
                <a:path w="1853" h="1874" extrusionOk="0">
                  <a:moveTo>
                    <a:pt x="741" y="824"/>
                  </a:moveTo>
                  <a:cubicBezTo>
                    <a:pt x="766" y="827"/>
                    <a:pt x="816" y="852"/>
                    <a:pt x="876" y="898"/>
                  </a:cubicBezTo>
                  <a:cubicBezTo>
                    <a:pt x="778" y="888"/>
                    <a:pt x="734" y="863"/>
                    <a:pt x="730" y="852"/>
                  </a:cubicBezTo>
                  <a:cubicBezTo>
                    <a:pt x="730" y="851"/>
                    <a:pt x="730" y="842"/>
                    <a:pt x="741" y="824"/>
                  </a:cubicBezTo>
                  <a:close/>
                  <a:moveTo>
                    <a:pt x="1183" y="166"/>
                  </a:moveTo>
                  <a:cubicBezTo>
                    <a:pt x="1394" y="166"/>
                    <a:pt x="1537" y="247"/>
                    <a:pt x="1622" y="418"/>
                  </a:cubicBezTo>
                  <a:cubicBezTo>
                    <a:pt x="1663" y="496"/>
                    <a:pt x="1666" y="564"/>
                    <a:pt x="1633" y="628"/>
                  </a:cubicBezTo>
                  <a:cubicBezTo>
                    <a:pt x="1569" y="748"/>
                    <a:pt x="1356" y="853"/>
                    <a:pt x="1109" y="890"/>
                  </a:cubicBezTo>
                  <a:cubicBezTo>
                    <a:pt x="998" y="773"/>
                    <a:pt x="851" y="658"/>
                    <a:pt x="734" y="658"/>
                  </a:cubicBezTo>
                  <a:cubicBezTo>
                    <a:pt x="682" y="658"/>
                    <a:pt x="639" y="682"/>
                    <a:pt x="611" y="722"/>
                  </a:cubicBezTo>
                  <a:cubicBezTo>
                    <a:pt x="548" y="817"/>
                    <a:pt x="562" y="888"/>
                    <a:pt x="584" y="932"/>
                  </a:cubicBezTo>
                  <a:cubicBezTo>
                    <a:pt x="644" y="1046"/>
                    <a:pt x="814" y="1069"/>
                    <a:pt x="947" y="1069"/>
                  </a:cubicBezTo>
                  <a:cubicBezTo>
                    <a:pt x="977" y="1069"/>
                    <a:pt x="1009" y="1068"/>
                    <a:pt x="1043" y="1067"/>
                  </a:cubicBezTo>
                  <a:cubicBezTo>
                    <a:pt x="1193" y="1248"/>
                    <a:pt x="1309" y="1503"/>
                    <a:pt x="1176" y="1666"/>
                  </a:cubicBezTo>
                  <a:cubicBezTo>
                    <a:pt x="1151" y="1695"/>
                    <a:pt x="1116" y="1709"/>
                    <a:pt x="1065" y="1709"/>
                  </a:cubicBezTo>
                  <a:cubicBezTo>
                    <a:pt x="808" y="1709"/>
                    <a:pt x="360" y="1342"/>
                    <a:pt x="250" y="966"/>
                  </a:cubicBezTo>
                  <a:cubicBezTo>
                    <a:pt x="177" y="720"/>
                    <a:pt x="257" y="522"/>
                    <a:pt x="483" y="379"/>
                  </a:cubicBezTo>
                  <a:cubicBezTo>
                    <a:pt x="486" y="376"/>
                    <a:pt x="849" y="166"/>
                    <a:pt x="1183" y="166"/>
                  </a:cubicBezTo>
                  <a:close/>
                  <a:moveTo>
                    <a:pt x="1183" y="0"/>
                  </a:moveTo>
                  <a:cubicBezTo>
                    <a:pt x="806" y="0"/>
                    <a:pt x="416" y="226"/>
                    <a:pt x="397" y="236"/>
                  </a:cubicBezTo>
                  <a:cubicBezTo>
                    <a:pt x="110" y="423"/>
                    <a:pt x="0" y="698"/>
                    <a:pt x="92" y="1012"/>
                  </a:cubicBezTo>
                  <a:cubicBezTo>
                    <a:pt x="226" y="1475"/>
                    <a:pt x="741" y="1873"/>
                    <a:pt x="1065" y="1873"/>
                  </a:cubicBezTo>
                  <a:cubicBezTo>
                    <a:pt x="1165" y="1873"/>
                    <a:pt x="1248" y="1838"/>
                    <a:pt x="1302" y="1767"/>
                  </a:cubicBezTo>
                  <a:cubicBezTo>
                    <a:pt x="1479" y="1552"/>
                    <a:pt x="1391" y="1266"/>
                    <a:pt x="1228" y="1034"/>
                  </a:cubicBezTo>
                  <a:cubicBezTo>
                    <a:pt x="1445" y="987"/>
                    <a:pt x="1684" y="880"/>
                    <a:pt x="1779" y="703"/>
                  </a:cubicBezTo>
                  <a:cubicBezTo>
                    <a:pt x="1821" y="626"/>
                    <a:pt x="1852" y="500"/>
                    <a:pt x="1770" y="340"/>
                  </a:cubicBezTo>
                  <a:cubicBezTo>
                    <a:pt x="1656" y="117"/>
                    <a:pt x="1452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10;p73"/>
            <p:cNvSpPr/>
            <p:nvPr/>
          </p:nvSpPr>
          <p:spPr>
            <a:xfrm>
              <a:off x="5993583" y="3099828"/>
              <a:ext cx="33487" cy="40081"/>
            </a:xfrm>
            <a:custGeom>
              <a:avLst/>
              <a:gdLst/>
              <a:ahLst/>
              <a:cxnLst/>
              <a:rect l="l" t="t" r="r" b="b"/>
              <a:pathLst>
                <a:path w="1417" h="1696" extrusionOk="0">
                  <a:moveTo>
                    <a:pt x="824" y="0"/>
                  </a:moveTo>
                  <a:cubicBezTo>
                    <a:pt x="809" y="0"/>
                    <a:pt x="794" y="2"/>
                    <a:pt x="781" y="6"/>
                  </a:cubicBezTo>
                  <a:cubicBezTo>
                    <a:pt x="781" y="6"/>
                    <a:pt x="163" y="101"/>
                    <a:pt x="80" y="626"/>
                  </a:cubicBezTo>
                  <a:cubicBezTo>
                    <a:pt x="1" y="1139"/>
                    <a:pt x="142" y="1696"/>
                    <a:pt x="504" y="1696"/>
                  </a:cubicBezTo>
                  <a:cubicBezTo>
                    <a:pt x="512" y="1696"/>
                    <a:pt x="520" y="1695"/>
                    <a:pt x="528" y="1695"/>
                  </a:cubicBezTo>
                  <a:cubicBezTo>
                    <a:pt x="908" y="1671"/>
                    <a:pt x="1416" y="1324"/>
                    <a:pt x="1391" y="780"/>
                  </a:cubicBezTo>
                  <a:cubicBezTo>
                    <a:pt x="1365" y="279"/>
                    <a:pt x="1018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11;p73"/>
            <p:cNvSpPr/>
            <p:nvPr/>
          </p:nvSpPr>
          <p:spPr>
            <a:xfrm>
              <a:off x="6000389" y="3105524"/>
              <a:ext cx="25287" cy="7846"/>
            </a:xfrm>
            <a:custGeom>
              <a:avLst/>
              <a:gdLst/>
              <a:ahLst/>
              <a:cxnLst/>
              <a:rect l="l" t="t" r="r" b="b"/>
              <a:pathLst>
                <a:path w="1070" h="332" extrusionOk="0">
                  <a:moveTo>
                    <a:pt x="0" y="0"/>
                  </a:moveTo>
                  <a:cubicBezTo>
                    <a:pt x="0" y="0"/>
                    <a:pt x="805" y="332"/>
                    <a:pt x="1036" y="332"/>
                  </a:cubicBezTo>
                  <a:cubicBezTo>
                    <a:pt x="1049" y="332"/>
                    <a:pt x="1060" y="331"/>
                    <a:pt x="1069" y="3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612;p73"/>
            <p:cNvSpPr/>
            <p:nvPr/>
          </p:nvSpPr>
          <p:spPr>
            <a:xfrm>
              <a:off x="5998120" y="3103562"/>
              <a:ext cx="29706" cy="11769"/>
            </a:xfrm>
            <a:custGeom>
              <a:avLst/>
              <a:gdLst/>
              <a:ahLst/>
              <a:cxnLst/>
              <a:rect l="l" t="t" r="r" b="b"/>
              <a:pathLst>
                <a:path w="1257" h="498" extrusionOk="0">
                  <a:moveTo>
                    <a:pt x="97" y="0"/>
                  </a:moveTo>
                  <a:cubicBezTo>
                    <a:pt x="64" y="0"/>
                    <a:pt x="32" y="20"/>
                    <a:pt x="19" y="52"/>
                  </a:cubicBezTo>
                  <a:cubicBezTo>
                    <a:pt x="1" y="95"/>
                    <a:pt x="22" y="144"/>
                    <a:pt x="64" y="160"/>
                  </a:cubicBezTo>
                  <a:cubicBezTo>
                    <a:pt x="266" y="243"/>
                    <a:pt x="903" y="497"/>
                    <a:pt x="1140" y="497"/>
                  </a:cubicBezTo>
                  <a:cubicBezTo>
                    <a:pt x="1157" y="497"/>
                    <a:pt x="1172" y="496"/>
                    <a:pt x="1185" y="493"/>
                  </a:cubicBezTo>
                  <a:cubicBezTo>
                    <a:pt x="1231" y="482"/>
                    <a:pt x="1256" y="437"/>
                    <a:pt x="1247" y="392"/>
                  </a:cubicBezTo>
                  <a:cubicBezTo>
                    <a:pt x="1237" y="354"/>
                    <a:pt x="1203" y="329"/>
                    <a:pt x="1167" y="329"/>
                  </a:cubicBezTo>
                  <a:cubicBezTo>
                    <a:pt x="1160" y="329"/>
                    <a:pt x="1154" y="330"/>
                    <a:pt x="1147" y="332"/>
                  </a:cubicBezTo>
                  <a:cubicBezTo>
                    <a:pt x="1143" y="333"/>
                    <a:pt x="1137" y="333"/>
                    <a:pt x="1131" y="333"/>
                  </a:cubicBezTo>
                  <a:cubicBezTo>
                    <a:pt x="1007" y="333"/>
                    <a:pt x="526" y="170"/>
                    <a:pt x="127" y="6"/>
                  </a:cubicBezTo>
                  <a:cubicBezTo>
                    <a:pt x="117" y="2"/>
                    <a:pt x="107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613;p73"/>
            <p:cNvSpPr/>
            <p:nvPr/>
          </p:nvSpPr>
          <p:spPr>
            <a:xfrm>
              <a:off x="5995710" y="3115804"/>
              <a:ext cx="30226" cy="8319"/>
            </a:xfrm>
            <a:custGeom>
              <a:avLst/>
              <a:gdLst/>
              <a:ahLst/>
              <a:cxnLst/>
              <a:rect l="l" t="t" r="r" b="b"/>
              <a:pathLst>
                <a:path w="1279" h="35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934" y="352"/>
                    <a:pt x="1228" y="352"/>
                  </a:cubicBezTo>
                  <a:cubicBezTo>
                    <a:pt x="1248" y="352"/>
                    <a:pt x="1265" y="350"/>
                    <a:pt x="1278" y="3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614;p73"/>
            <p:cNvSpPr/>
            <p:nvPr/>
          </p:nvSpPr>
          <p:spPr>
            <a:xfrm>
              <a:off x="5993441" y="3113819"/>
              <a:ext cx="34622" cy="12218"/>
            </a:xfrm>
            <a:custGeom>
              <a:avLst/>
              <a:gdLst/>
              <a:ahLst/>
              <a:cxnLst/>
              <a:rect l="l" t="t" r="r" b="b"/>
              <a:pathLst>
                <a:path w="1465" h="517" extrusionOk="0">
                  <a:moveTo>
                    <a:pt x="95" y="1"/>
                  </a:moveTo>
                  <a:cubicBezTo>
                    <a:pt x="60" y="1"/>
                    <a:pt x="29" y="21"/>
                    <a:pt x="16" y="55"/>
                  </a:cubicBezTo>
                  <a:cubicBezTo>
                    <a:pt x="1" y="98"/>
                    <a:pt x="23" y="146"/>
                    <a:pt x="65" y="161"/>
                  </a:cubicBezTo>
                  <a:cubicBezTo>
                    <a:pt x="234" y="225"/>
                    <a:pt x="1025" y="516"/>
                    <a:pt x="1328" y="516"/>
                  </a:cubicBezTo>
                  <a:cubicBezTo>
                    <a:pt x="1355" y="516"/>
                    <a:pt x="1377" y="515"/>
                    <a:pt x="1394" y="507"/>
                  </a:cubicBezTo>
                  <a:cubicBezTo>
                    <a:pt x="1438" y="497"/>
                    <a:pt x="1464" y="450"/>
                    <a:pt x="1453" y="407"/>
                  </a:cubicBezTo>
                  <a:cubicBezTo>
                    <a:pt x="1445" y="371"/>
                    <a:pt x="1411" y="345"/>
                    <a:pt x="1375" y="345"/>
                  </a:cubicBezTo>
                  <a:cubicBezTo>
                    <a:pt x="1368" y="345"/>
                    <a:pt x="1360" y="346"/>
                    <a:pt x="1353" y="348"/>
                  </a:cubicBezTo>
                  <a:cubicBezTo>
                    <a:pt x="1345" y="350"/>
                    <a:pt x="1333" y="351"/>
                    <a:pt x="1320" y="351"/>
                  </a:cubicBezTo>
                  <a:cubicBezTo>
                    <a:pt x="1134" y="351"/>
                    <a:pt x="526" y="158"/>
                    <a:pt x="124" y="6"/>
                  </a:cubicBezTo>
                  <a:cubicBezTo>
                    <a:pt x="114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615;p73"/>
            <p:cNvSpPr/>
            <p:nvPr/>
          </p:nvSpPr>
          <p:spPr>
            <a:xfrm>
              <a:off x="6014001" y="3051052"/>
              <a:ext cx="16401" cy="28855"/>
            </a:xfrm>
            <a:custGeom>
              <a:avLst/>
              <a:gdLst/>
              <a:ahLst/>
              <a:cxnLst/>
              <a:rect l="l" t="t" r="r" b="b"/>
              <a:pathLst>
                <a:path w="694" h="1221" extrusionOk="0">
                  <a:moveTo>
                    <a:pt x="95" y="1"/>
                  </a:moveTo>
                  <a:cubicBezTo>
                    <a:pt x="73" y="1"/>
                    <a:pt x="50" y="10"/>
                    <a:pt x="33" y="28"/>
                  </a:cubicBezTo>
                  <a:cubicBezTo>
                    <a:pt x="1" y="63"/>
                    <a:pt x="5" y="114"/>
                    <a:pt x="37" y="145"/>
                  </a:cubicBezTo>
                  <a:cubicBezTo>
                    <a:pt x="492" y="559"/>
                    <a:pt x="273" y="1082"/>
                    <a:pt x="264" y="1104"/>
                  </a:cubicBezTo>
                  <a:cubicBezTo>
                    <a:pt x="246" y="1146"/>
                    <a:pt x="266" y="1196"/>
                    <a:pt x="308" y="1214"/>
                  </a:cubicBezTo>
                  <a:cubicBezTo>
                    <a:pt x="318" y="1218"/>
                    <a:pt x="330" y="1221"/>
                    <a:pt x="342" y="1221"/>
                  </a:cubicBezTo>
                  <a:cubicBezTo>
                    <a:pt x="373" y="1221"/>
                    <a:pt x="405" y="1201"/>
                    <a:pt x="416" y="1169"/>
                  </a:cubicBezTo>
                  <a:cubicBezTo>
                    <a:pt x="420" y="1165"/>
                    <a:pt x="694" y="519"/>
                    <a:pt x="149" y="23"/>
                  </a:cubicBezTo>
                  <a:cubicBezTo>
                    <a:pt x="135" y="8"/>
                    <a:pt x="11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616;p73"/>
            <p:cNvSpPr/>
            <p:nvPr/>
          </p:nvSpPr>
          <p:spPr>
            <a:xfrm>
              <a:off x="5997128" y="3126037"/>
              <a:ext cx="23892" cy="6759"/>
            </a:xfrm>
            <a:custGeom>
              <a:avLst/>
              <a:gdLst/>
              <a:ahLst/>
              <a:cxnLst/>
              <a:rect l="l" t="t" r="r" b="b"/>
              <a:pathLst>
                <a:path w="1011" h="28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12" y="286"/>
                    <a:pt x="920" y="286"/>
                  </a:cubicBezTo>
                  <a:cubicBezTo>
                    <a:pt x="954" y="286"/>
                    <a:pt x="985" y="282"/>
                    <a:pt x="1011" y="2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17;p73"/>
            <p:cNvSpPr/>
            <p:nvPr/>
          </p:nvSpPr>
          <p:spPr>
            <a:xfrm>
              <a:off x="5994906" y="3124075"/>
              <a:ext cx="28335" cy="10635"/>
            </a:xfrm>
            <a:custGeom>
              <a:avLst/>
              <a:gdLst/>
              <a:ahLst/>
              <a:cxnLst/>
              <a:rect l="l" t="t" r="r" b="b"/>
              <a:pathLst>
                <a:path w="1199" h="450" extrusionOk="0">
                  <a:moveTo>
                    <a:pt x="94" y="0"/>
                  </a:moveTo>
                  <a:cubicBezTo>
                    <a:pt x="63" y="0"/>
                    <a:pt x="34" y="18"/>
                    <a:pt x="20" y="49"/>
                  </a:cubicBezTo>
                  <a:cubicBezTo>
                    <a:pt x="1" y="91"/>
                    <a:pt x="17" y="140"/>
                    <a:pt x="60" y="159"/>
                  </a:cubicBezTo>
                  <a:cubicBezTo>
                    <a:pt x="130" y="193"/>
                    <a:pt x="694" y="450"/>
                    <a:pt x="1016" y="450"/>
                  </a:cubicBezTo>
                  <a:cubicBezTo>
                    <a:pt x="1058" y="450"/>
                    <a:pt x="1096" y="447"/>
                    <a:pt x="1130" y="434"/>
                  </a:cubicBezTo>
                  <a:cubicBezTo>
                    <a:pt x="1173" y="420"/>
                    <a:pt x="1199" y="374"/>
                    <a:pt x="1185" y="331"/>
                  </a:cubicBezTo>
                  <a:cubicBezTo>
                    <a:pt x="1173" y="295"/>
                    <a:pt x="1141" y="272"/>
                    <a:pt x="1106" y="272"/>
                  </a:cubicBezTo>
                  <a:cubicBezTo>
                    <a:pt x="1097" y="272"/>
                    <a:pt x="1089" y="273"/>
                    <a:pt x="1081" y="276"/>
                  </a:cubicBezTo>
                  <a:cubicBezTo>
                    <a:pt x="1061" y="282"/>
                    <a:pt x="1037" y="285"/>
                    <a:pt x="1009" y="285"/>
                  </a:cubicBezTo>
                  <a:cubicBezTo>
                    <a:pt x="799" y="285"/>
                    <a:pt x="377" y="124"/>
                    <a:pt x="130" y="8"/>
                  </a:cubicBezTo>
                  <a:cubicBezTo>
                    <a:pt x="118" y="3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618;p73"/>
            <p:cNvSpPr/>
            <p:nvPr/>
          </p:nvSpPr>
          <p:spPr>
            <a:xfrm>
              <a:off x="6023714" y="3061190"/>
              <a:ext cx="23609" cy="21222"/>
            </a:xfrm>
            <a:custGeom>
              <a:avLst/>
              <a:gdLst/>
              <a:ahLst/>
              <a:cxnLst/>
              <a:rect l="l" t="t" r="r" b="b"/>
              <a:pathLst>
                <a:path w="999" h="898" extrusionOk="0">
                  <a:moveTo>
                    <a:pt x="907" y="0"/>
                  </a:moveTo>
                  <a:cubicBezTo>
                    <a:pt x="825" y="0"/>
                    <a:pt x="227" y="26"/>
                    <a:pt x="12" y="792"/>
                  </a:cubicBezTo>
                  <a:cubicBezTo>
                    <a:pt x="1" y="835"/>
                    <a:pt x="26" y="880"/>
                    <a:pt x="71" y="893"/>
                  </a:cubicBezTo>
                  <a:cubicBezTo>
                    <a:pt x="78" y="894"/>
                    <a:pt x="86" y="897"/>
                    <a:pt x="93" y="897"/>
                  </a:cubicBezTo>
                  <a:cubicBezTo>
                    <a:pt x="128" y="897"/>
                    <a:pt x="162" y="872"/>
                    <a:pt x="171" y="835"/>
                  </a:cubicBezTo>
                  <a:cubicBezTo>
                    <a:pt x="354" y="180"/>
                    <a:pt x="837" y="165"/>
                    <a:pt x="901" y="165"/>
                  </a:cubicBezTo>
                  <a:cubicBezTo>
                    <a:pt x="904" y="165"/>
                    <a:pt x="906" y="165"/>
                    <a:pt x="907" y="165"/>
                  </a:cubicBezTo>
                  <a:cubicBezTo>
                    <a:pt x="910" y="165"/>
                    <a:pt x="914" y="165"/>
                    <a:pt x="917" y="165"/>
                  </a:cubicBezTo>
                  <a:cubicBezTo>
                    <a:pt x="960" y="165"/>
                    <a:pt x="993" y="131"/>
                    <a:pt x="994" y="88"/>
                  </a:cubicBezTo>
                  <a:cubicBezTo>
                    <a:pt x="998" y="43"/>
                    <a:pt x="963" y="2"/>
                    <a:pt x="917" y="1"/>
                  </a:cubicBezTo>
                  <a:cubicBezTo>
                    <a:pt x="917" y="1"/>
                    <a:pt x="913" y="0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619;p73"/>
            <p:cNvSpPr/>
            <p:nvPr/>
          </p:nvSpPr>
          <p:spPr>
            <a:xfrm>
              <a:off x="5679298" y="2637559"/>
              <a:ext cx="447458" cy="416074"/>
            </a:xfrm>
            <a:custGeom>
              <a:avLst/>
              <a:gdLst/>
              <a:ahLst/>
              <a:cxnLst/>
              <a:rect l="l" t="t" r="r" b="b"/>
              <a:pathLst>
                <a:path w="18934" h="17606" extrusionOk="0">
                  <a:moveTo>
                    <a:pt x="7261" y="169"/>
                  </a:moveTo>
                  <a:cubicBezTo>
                    <a:pt x="7417" y="228"/>
                    <a:pt x="8003" y="871"/>
                    <a:pt x="8494" y="1479"/>
                  </a:cubicBezTo>
                  <a:cubicBezTo>
                    <a:pt x="8510" y="1499"/>
                    <a:pt x="8532" y="1512"/>
                    <a:pt x="8557" y="1512"/>
                  </a:cubicBezTo>
                  <a:cubicBezTo>
                    <a:pt x="8559" y="1512"/>
                    <a:pt x="8561" y="1512"/>
                    <a:pt x="8562" y="1512"/>
                  </a:cubicBezTo>
                  <a:cubicBezTo>
                    <a:pt x="8588" y="1512"/>
                    <a:pt x="8607" y="1501"/>
                    <a:pt x="8622" y="1484"/>
                  </a:cubicBezTo>
                  <a:cubicBezTo>
                    <a:pt x="9032" y="1007"/>
                    <a:pt x="9789" y="250"/>
                    <a:pt x="10073" y="250"/>
                  </a:cubicBezTo>
                  <a:cubicBezTo>
                    <a:pt x="10088" y="250"/>
                    <a:pt x="10101" y="253"/>
                    <a:pt x="10109" y="259"/>
                  </a:cubicBezTo>
                  <a:cubicBezTo>
                    <a:pt x="10342" y="392"/>
                    <a:pt x="10729" y="1369"/>
                    <a:pt x="10917" y="1954"/>
                  </a:cubicBezTo>
                  <a:cubicBezTo>
                    <a:pt x="10926" y="1982"/>
                    <a:pt x="10951" y="2003"/>
                    <a:pt x="10979" y="2010"/>
                  </a:cubicBezTo>
                  <a:cubicBezTo>
                    <a:pt x="10985" y="2011"/>
                    <a:pt x="10991" y="2012"/>
                    <a:pt x="10997" y="2012"/>
                  </a:cubicBezTo>
                  <a:cubicBezTo>
                    <a:pt x="11020" y="2012"/>
                    <a:pt x="11042" y="2001"/>
                    <a:pt x="11058" y="1985"/>
                  </a:cubicBezTo>
                  <a:cubicBezTo>
                    <a:pt x="11340" y="1680"/>
                    <a:pt x="12146" y="887"/>
                    <a:pt x="12482" y="887"/>
                  </a:cubicBezTo>
                  <a:cubicBezTo>
                    <a:pt x="12507" y="887"/>
                    <a:pt x="12525" y="892"/>
                    <a:pt x="12539" y="903"/>
                  </a:cubicBezTo>
                  <a:cubicBezTo>
                    <a:pt x="12766" y="1064"/>
                    <a:pt x="12822" y="2074"/>
                    <a:pt x="12803" y="2672"/>
                  </a:cubicBezTo>
                  <a:cubicBezTo>
                    <a:pt x="12803" y="2700"/>
                    <a:pt x="12817" y="2728"/>
                    <a:pt x="12841" y="2744"/>
                  </a:cubicBezTo>
                  <a:cubicBezTo>
                    <a:pt x="12854" y="2753"/>
                    <a:pt x="12870" y="2757"/>
                    <a:pt x="12885" y="2757"/>
                  </a:cubicBezTo>
                  <a:cubicBezTo>
                    <a:pt x="12898" y="2757"/>
                    <a:pt x="12911" y="2754"/>
                    <a:pt x="12923" y="2748"/>
                  </a:cubicBezTo>
                  <a:cubicBezTo>
                    <a:pt x="13358" y="2523"/>
                    <a:pt x="14562" y="1944"/>
                    <a:pt x="14896" y="1944"/>
                  </a:cubicBezTo>
                  <a:cubicBezTo>
                    <a:pt x="14920" y="1944"/>
                    <a:pt x="14929" y="1948"/>
                    <a:pt x="14931" y="1948"/>
                  </a:cubicBezTo>
                  <a:cubicBezTo>
                    <a:pt x="14931" y="1948"/>
                    <a:pt x="14931" y="1948"/>
                    <a:pt x="14931" y="1948"/>
                  </a:cubicBezTo>
                  <a:lnTo>
                    <a:pt x="14931" y="1948"/>
                  </a:lnTo>
                  <a:cubicBezTo>
                    <a:pt x="15050" y="2060"/>
                    <a:pt x="14952" y="3153"/>
                    <a:pt x="14795" y="4103"/>
                  </a:cubicBezTo>
                  <a:cubicBezTo>
                    <a:pt x="14791" y="4131"/>
                    <a:pt x="14801" y="4158"/>
                    <a:pt x="14819" y="4177"/>
                  </a:cubicBezTo>
                  <a:cubicBezTo>
                    <a:pt x="14835" y="4192"/>
                    <a:pt x="14856" y="4200"/>
                    <a:pt x="14878" y="4200"/>
                  </a:cubicBezTo>
                  <a:cubicBezTo>
                    <a:pt x="14883" y="4200"/>
                    <a:pt x="14888" y="4199"/>
                    <a:pt x="14893" y="4198"/>
                  </a:cubicBezTo>
                  <a:cubicBezTo>
                    <a:pt x="14906" y="4194"/>
                    <a:pt x="16094" y="3947"/>
                    <a:pt x="16702" y="3947"/>
                  </a:cubicBezTo>
                  <a:cubicBezTo>
                    <a:pt x="16931" y="3947"/>
                    <a:pt x="16979" y="3981"/>
                    <a:pt x="16982" y="3981"/>
                  </a:cubicBezTo>
                  <a:cubicBezTo>
                    <a:pt x="16982" y="3981"/>
                    <a:pt x="16982" y="3981"/>
                    <a:pt x="16982" y="3981"/>
                  </a:cubicBezTo>
                  <a:lnTo>
                    <a:pt x="16982" y="3981"/>
                  </a:lnTo>
                  <a:cubicBezTo>
                    <a:pt x="17013" y="4180"/>
                    <a:pt x="16453" y="5398"/>
                    <a:pt x="16094" y="6118"/>
                  </a:cubicBezTo>
                  <a:cubicBezTo>
                    <a:pt x="16082" y="6143"/>
                    <a:pt x="16084" y="6171"/>
                    <a:pt x="16096" y="6195"/>
                  </a:cubicBezTo>
                  <a:cubicBezTo>
                    <a:pt x="16108" y="6219"/>
                    <a:pt x="16134" y="6234"/>
                    <a:pt x="16159" y="6237"/>
                  </a:cubicBezTo>
                  <a:cubicBezTo>
                    <a:pt x="17176" y="6353"/>
                    <a:pt x="18274" y="6620"/>
                    <a:pt x="18274" y="6851"/>
                  </a:cubicBezTo>
                  <a:cubicBezTo>
                    <a:pt x="18274" y="7146"/>
                    <a:pt x="17441" y="7850"/>
                    <a:pt x="16916" y="8226"/>
                  </a:cubicBezTo>
                  <a:cubicBezTo>
                    <a:pt x="16893" y="8243"/>
                    <a:pt x="16880" y="8271"/>
                    <a:pt x="16881" y="8302"/>
                  </a:cubicBezTo>
                  <a:cubicBezTo>
                    <a:pt x="16886" y="8332"/>
                    <a:pt x="16902" y="8358"/>
                    <a:pt x="16929" y="8369"/>
                  </a:cubicBezTo>
                  <a:cubicBezTo>
                    <a:pt x="17803" y="8783"/>
                    <a:pt x="18683" y="9373"/>
                    <a:pt x="18579" y="9604"/>
                  </a:cubicBezTo>
                  <a:cubicBezTo>
                    <a:pt x="18448" y="9902"/>
                    <a:pt x="17327" y="10191"/>
                    <a:pt x="16653" y="10303"/>
                  </a:cubicBezTo>
                  <a:cubicBezTo>
                    <a:pt x="16620" y="10308"/>
                    <a:pt x="16594" y="10332"/>
                    <a:pt x="16585" y="10364"/>
                  </a:cubicBezTo>
                  <a:cubicBezTo>
                    <a:pt x="16577" y="10395"/>
                    <a:pt x="16589" y="10429"/>
                    <a:pt x="16613" y="10450"/>
                  </a:cubicBezTo>
                  <a:cubicBezTo>
                    <a:pt x="16958" y="10729"/>
                    <a:pt x="17817" y="11540"/>
                    <a:pt x="17635" y="11943"/>
                  </a:cubicBezTo>
                  <a:cubicBezTo>
                    <a:pt x="17448" y="12353"/>
                    <a:pt x="16225" y="12477"/>
                    <a:pt x="15769" y="12491"/>
                  </a:cubicBezTo>
                  <a:cubicBezTo>
                    <a:pt x="15736" y="12493"/>
                    <a:pt x="15707" y="12511"/>
                    <a:pt x="15694" y="12541"/>
                  </a:cubicBezTo>
                  <a:cubicBezTo>
                    <a:pt x="15682" y="12570"/>
                    <a:pt x="15686" y="12604"/>
                    <a:pt x="15707" y="12627"/>
                  </a:cubicBezTo>
                  <a:cubicBezTo>
                    <a:pt x="15940" y="12904"/>
                    <a:pt x="16536" y="13685"/>
                    <a:pt x="16500" y="13986"/>
                  </a:cubicBezTo>
                  <a:cubicBezTo>
                    <a:pt x="16495" y="14026"/>
                    <a:pt x="16480" y="14040"/>
                    <a:pt x="16467" y="14049"/>
                  </a:cubicBezTo>
                  <a:cubicBezTo>
                    <a:pt x="16418" y="14084"/>
                    <a:pt x="16260" y="14143"/>
                    <a:pt x="15756" y="14143"/>
                  </a:cubicBezTo>
                  <a:cubicBezTo>
                    <a:pt x="15077" y="14143"/>
                    <a:pt x="14199" y="14035"/>
                    <a:pt x="14190" y="14033"/>
                  </a:cubicBezTo>
                  <a:cubicBezTo>
                    <a:pt x="14187" y="14033"/>
                    <a:pt x="14183" y="14032"/>
                    <a:pt x="14179" y="14032"/>
                  </a:cubicBezTo>
                  <a:cubicBezTo>
                    <a:pt x="14156" y="14032"/>
                    <a:pt x="14133" y="14043"/>
                    <a:pt x="14117" y="14061"/>
                  </a:cubicBezTo>
                  <a:cubicBezTo>
                    <a:pt x="14101" y="14082"/>
                    <a:pt x="14094" y="14110"/>
                    <a:pt x="14101" y="14136"/>
                  </a:cubicBezTo>
                  <a:cubicBezTo>
                    <a:pt x="14235" y="14646"/>
                    <a:pt x="14503" y="16028"/>
                    <a:pt x="14134" y="16286"/>
                  </a:cubicBezTo>
                  <a:cubicBezTo>
                    <a:pt x="14080" y="16323"/>
                    <a:pt x="14004" y="16343"/>
                    <a:pt x="13906" y="16343"/>
                  </a:cubicBezTo>
                  <a:cubicBezTo>
                    <a:pt x="13280" y="16343"/>
                    <a:pt x="12100" y="15595"/>
                    <a:pt x="12087" y="15589"/>
                  </a:cubicBezTo>
                  <a:cubicBezTo>
                    <a:pt x="12074" y="15579"/>
                    <a:pt x="12060" y="15575"/>
                    <a:pt x="12045" y="15575"/>
                  </a:cubicBezTo>
                  <a:cubicBezTo>
                    <a:pt x="12034" y="15575"/>
                    <a:pt x="12022" y="15577"/>
                    <a:pt x="12012" y="15582"/>
                  </a:cubicBezTo>
                  <a:cubicBezTo>
                    <a:pt x="11988" y="15592"/>
                    <a:pt x="11968" y="15614"/>
                    <a:pt x="11962" y="15641"/>
                  </a:cubicBezTo>
                  <a:cubicBezTo>
                    <a:pt x="11824" y="16270"/>
                    <a:pt x="11547" y="17267"/>
                    <a:pt x="11344" y="17435"/>
                  </a:cubicBezTo>
                  <a:cubicBezTo>
                    <a:pt x="11337" y="17441"/>
                    <a:pt x="11324" y="17441"/>
                    <a:pt x="11317" y="17441"/>
                  </a:cubicBezTo>
                  <a:cubicBezTo>
                    <a:pt x="11032" y="17441"/>
                    <a:pt x="10092" y="16557"/>
                    <a:pt x="9568" y="15999"/>
                  </a:cubicBezTo>
                  <a:cubicBezTo>
                    <a:pt x="9554" y="15982"/>
                    <a:pt x="9531" y="15972"/>
                    <a:pt x="9507" y="15972"/>
                  </a:cubicBezTo>
                  <a:cubicBezTo>
                    <a:pt x="9485" y="15972"/>
                    <a:pt x="9462" y="15983"/>
                    <a:pt x="9446" y="16000"/>
                  </a:cubicBezTo>
                  <a:cubicBezTo>
                    <a:pt x="8971" y="16493"/>
                    <a:pt x="8118" y="17274"/>
                    <a:pt x="7853" y="17274"/>
                  </a:cubicBezTo>
                  <a:cubicBezTo>
                    <a:pt x="7846" y="17274"/>
                    <a:pt x="7839" y="17274"/>
                    <a:pt x="7836" y="17271"/>
                  </a:cubicBezTo>
                  <a:cubicBezTo>
                    <a:pt x="7647" y="17218"/>
                    <a:pt x="7319" y="16310"/>
                    <a:pt x="7110" y="15464"/>
                  </a:cubicBezTo>
                  <a:cubicBezTo>
                    <a:pt x="7103" y="15436"/>
                    <a:pt x="7081" y="15412"/>
                    <a:pt x="7056" y="15404"/>
                  </a:cubicBezTo>
                  <a:cubicBezTo>
                    <a:pt x="7048" y="15401"/>
                    <a:pt x="7039" y="15400"/>
                    <a:pt x="7030" y="15400"/>
                  </a:cubicBezTo>
                  <a:cubicBezTo>
                    <a:pt x="7010" y="15400"/>
                    <a:pt x="6991" y="15406"/>
                    <a:pt x="6976" y="15418"/>
                  </a:cubicBezTo>
                  <a:cubicBezTo>
                    <a:pt x="6460" y="15843"/>
                    <a:pt x="5559" y="16514"/>
                    <a:pt x="5310" y="16528"/>
                  </a:cubicBezTo>
                  <a:cubicBezTo>
                    <a:pt x="5244" y="16378"/>
                    <a:pt x="5158" y="15450"/>
                    <a:pt x="5110" y="14610"/>
                  </a:cubicBezTo>
                  <a:cubicBezTo>
                    <a:pt x="5109" y="14583"/>
                    <a:pt x="5095" y="14559"/>
                    <a:pt x="5074" y="14545"/>
                  </a:cubicBezTo>
                  <a:cubicBezTo>
                    <a:pt x="5061" y="14537"/>
                    <a:pt x="5045" y="14532"/>
                    <a:pt x="5029" y="14532"/>
                  </a:cubicBezTo>
                  <a:cubicBezTo>
                    <a:pt x="5019" y="14532"/>
                    <a:pt x="5010" y="14533"/>
                    <a:pt x="5001" y="14537"/>
                  </a:cubicBezTo>
                  <a:cubicBezTo>
                    <a:pt x="4983" y="14543"/>
                    <a:pt x="3240" y="15158"/>
                    <a:pt x="2795" y="15158"/>
                  </a:cubicBezTo>
                  <a:cubicBezTo>
                    <a:pt x="2774" y="15158"/>
                    <a:pt x="2760" y="15157"/>
                    <a:pt x="2753" y="15156"/>
                  </a:cubicBezTo>
                  <a:cubicBezTo>
                    <a:pt x="2602" y="14853"/>
                    <a:pt x="2982" y="13775"/>
                    <a:pt x="3263" y="13156"/>
                  </a:cubicBezTo>
                  <a:cubicBezTo>
                    <a:pt x="3275" y="13130"/>
                    <a:pt x="3271" y="13100"/>
                    <a:pt x="3257" y="13078"/>
                  </a:cubicBezTo>
                  <a:cubicBezTo>
                    <a:pt x="3242" y="13054"/>
                    <a:pt x="3216" y="13039"/>
                    <a:pt x="3188" y="13039"/>
                  </a:cubicBezTo>
                  <a:cubicBezTo>
                    <a:pt x="2210" y="13016"/>
                    <a:pt x="1103" y="12876"/>
                    <a:pt x="1025" y="12692"/>
                  </a:cubicBezTo>
                  <a:cubicBezTo>
                    <a:pt x="934" y="12479"/>
                    <a:pt x="1547" y="11418"/>
                    <a:pt x="2013" y="10731"/>
                  </a:cubicBezTo>
                  <a:cubicBezTo>
                    <a:pt x="2036" y="10694"/>
                    <a:pt x="2028" y="10644"/>
                    <a:pt x="1991" y="10617"/>
                  </a:cubicBezTo>
                  <a:cubicBezTo>
                    <a:pt x="1088" y="9972"/>
                    <a:pt x="140" y="9166"/>
                    <a:pt x="162" y="9002"/>
                  </a:cubicBezTo>
                  <a:cubicBezTo>
                    <a:pt x="358" y="8806"/>
                    <a:pt x="1615" y="8120"/>
                    <a:pt x="2083" y="7873"/>
                  </a:cubicBezTo>
                  <a:cubicBezTo>
                    <a:pt x="2104" y="7860"/>
                    <a:pt x="2119" y="7838"/>
                    <a:pt x="2125" y="7812"/>
                  </a:cubicBezTo>
                  <a:cubicBezTo>
                    <a:pt x="2128" y="7789"/>
                    <a:pt x="2121" y="7762"/>
                    <a:pt x="2104" y="7742"/>
                  </a:cubicBezTo>
                  <a:cubicBezTo>
                    <a:pt x="1747" y="7351"/>
                    <a:pt x="835" y="6224"/>
                    <a:pt x="873" y="5716"/>
                  </a:cubicBezTo>
                  <a:cubicBezTo>
                    <a:pt x="879" y="5643"/>
                    <a:pt x="904" y="5589"/>
                    <a:pt x="950" y="5551"/>
                  </a:cubicBezTo>
                  <a:cubicBezTo>
                    <a:pt x="1199" y="5349"/>
                    <a:pt x="1771" y="5237"/>
                    <a:pt x="2567" y="5237"/>
                  </a:cubicBezTo>
                  <a:cubicBezTo>
                    <a:pt x="2884" y="5237"/>
                    <a:pt x="3118" y="5256"/>
                    <a:pt x="3121" y="5256"/>
                  </a:cubicBezTo>
                  <a:cubicBezTo>
                    <a:pt x="3122" y="5256"/>
                    <a:pt x="3124" y="5256"/>
                    <a:pt x="3125" y="5256"/>
                  </a:cubicBezTo>
                  <a:cubicBezTo>
                    <a:pt x="3153" y="5256"/>
                    <a:pt x="3178" y="5244"/>
                    <a:pt x="3194" y="5223"/>
                  </a:cubicBezTo>
                  <a:cubicBezTo>
                    <a:pt x="3209" y="5200"/>
                    <a:pt x="3215" y="5169"/>
                    <a:pt x="3205" y="5144"/>
                  </a:cubicBezTo>
                  <a:cubicBezTo>
                    <a:pt x="2850" y="4212"/>
                    <a:pt x="2633" y="3322"/>
                    <a:pt x="2739" y="3236"/>
                  </a:cubicBezTo>
                  <a:cubicBezTo>
                    <a:pt x="2753" y="3225"/>
                    <a:pt x="2809" y="3191"/>
                    <a:pt x="3016" y="3191"/>
                  </a:cubicBezTo>
                  <a:cubicBezTo>
                    <a:pt x="3532" y="3191"/>
                    <a:pt x="4454" y="3399"/>
                    <a:pt x="4462" y="3400"/>
                  </a:cubicBezTo>
                  <a:cubicBezTo>
                    <a:pt x="4468" y="3402"/>
                    <a:pt x="4475" y="3403"/>
                    <a:pt x="4481" y="3403"/>
                  </a:cubicBezTo>
                  <a:cubicBezTo>
                    <a:pt x="4502" y="3403"/>
                    <a:pt x="4521" y="3394"/>
                    <a:pt x="4535" y="3380"/>
                  </a:cubicBezTo>
                  <a:cubicBezTo>
                    <a:pt x="4555" y="3364"/>
                    <a:pt x="4566" y="3337"/>
                    <a:pt x="4562" y="3310"/>
                  </a:cubicBezTo>
                  <a:cubicBezTo>
                    <a:pt x="4483" y="2614"/>
                    <a:pt x="4490" y="1596"/>
                    <a:pt x="4755" y="1508"/>
                  </a:cubicBezTo>
                  <a:cubicBezTo>
                    <a:pt x="4778" y="1499"/>
                    <a:pt x="4806" y="1496"/>
                    <a:pt x="4840" y="1496"/>
                  </a:cubicBezTo>
                  <a:cubicBezTo>
                    <a:pt x="5326" y="1496"/>
                    <a:pt x="6411" y="2283"/>
                    <a:pt x="6421" y="2292"/>
                  </a:cubicBezTo>
                  <a:cubicBezTo>
                    <a:pt x="6436" y="2302"/>
                    <a:pt x="6453" y="2307"/>
                    <a:pt x="6470" y="2307"/>
                  </a:cubicBezTo>
                  <a:cubicBezTo>
                    <a:pt x="6480" y="2307"/>
                    <a:pt x="6489" y="2306"/>
                    <a:pt x="6498" y="2303"/>
                  </a:cubicBezTo>
                  <a:cubicBezTo>
                    <a:pt x="6525" y="2293"/>
                    <a:pt x="6544" y="2271"/>
                    <a:pt x="6551" y="2244"/>
                  </a:cubicBezTo>
                  <a:cubicBezTo>
                    <a:pt x="6783" y="1317"/>
                    <a:pt x="7115" y="273"/>
                    <a:pt x="7261" y="169"/>
                  </a:cubicBezTo>
                  <a:close/>
                  <a:moveTo>
                    <a:pt x="7262" y="1"/>
                  </a:moveTo>
                  <a:cubicBezTo>
                    <a:pt x="7010" y="1"/>
                    <a:pt x="6673" y="1108"/>
                    <a:pt x="6425" y="2087"/>
                  </a:cubicBezTo>
                  <a:cubicBezTo>
                    <a:pt x="6137" y="1885"/>
                    <a:pt x="5297" y="1329"/>
                    <a:pt x="4847" y="1329"/>
                  </a:cubicBezTo>
                  <a:cubicBezTo>
                    <a:pt x="4796" y="1329"/>
                    <a:pt x="4750" y="1336"/>
                    <a:pt x="4709" y="1350"/>
                  </a:cubicBezTo>
                  <a:cubicBezTo>
                    <a:pt x="4267" y="1498"/>
                    <a:pt x="4348" y="2755"/>
                    <a:pt x="4392" y="3214"/>
                  </a:cubicBezTo>
                  <a:cubicBezTo>
                    <a:pt x="4125" y="3157"/>
                    <a:pt x="3452" y="3027"/>
                    <a:pt x="3023" y="3027"/>
                  </a:cubicBezTo>
                  <a:cubicBezTo>
                    <a:pt x="2832" y="3027"/>
                    <a:pt x="2713" y="3051"/>
                    <a:pt x="2644" y="3106"/>
                  </a:cubicBezTo>
                  <a:cubicBezTo>
                    <a:pt x="2394" y="3305"/>
                    <a:pt x="2786" y="4473"/>
                    <a:pt x="3011" y="5082"/>
                  </a:cubicBezTo>
                  <a:cubicBezTo>
                    <a:pt x="2910" y="5077"/>
                    <a:pt x="2756" y="5071"/>
                    <a:pt x="2574" y="5071"/>
                  </a:cubicBezTo>
                  <a:cubicBezTo>
                    <a:pt x="1984" y="5071"/>
                    <a:pt x="1207" y="5133"/>
                    <a:pt x="854" y="5422"/>
                  </a:cubicBezTo>
                  <a:cubicBezTo>
                    <a:pt x="770" y="5491"/>
                    <a:pt x="723" y="5585"/>
                    <a:pt x="715" y="5704"/>
                  </a:cubicBezTo>
                  <a:cubicBezTo>
                    <a:pt x="671" y="6303"/>
                    <a:pt x="1641" y="7458"/>
                    <a:pt x="1916" y="7773"/>
                  </a:cubicBezTo>
                  <a:cubicBezTo>
                    <a:pt x="1555" y="7967"/>
                    <a:pt x="273" y="8660"/>
                    <a:pt x="50" y="8882"/>
                  </a:cubicBezTo>
                  <a:cubicBezTo>
                    <a:pt x="27" y="8905"/>
                    <a:pt x="1" y="8947"/>
                    <a:pt x="6" y="9011"/>
                  </a:cubicBezTo>
                  <a:cubicBezTo>
                    <a:pt x="36" y="9378"/>
                    <a:pt x="1416" y="10401"/>
                    <a:pt x="1836" y="10703"/>
                  </a:cubicBezTo>
                  <a:cubicBezTo>
                    <a:pt x="1569" y="11102"/>
                    <a:pt x="729" y="12407"/>
                    <a:pt x="878" y="12754"/>
                  </a:cubicBezTo>
                  <a:cubicBezTo>
                    <a:pt x="1025" y="13096"/>
                    <a:pt x="2460" y="13179"/>
                    <a:pt x="3066" y="13198"/>
                  </a:cubicBezTo>
                  <a:cubicBezTo>
                    <a:pt x="2891" y="13605"/>
                    <a:pt x="2384" y="14854"/>
                    <a:pt x="2624" y="15250"/>
                  </a:cubicBezTo>
                  <a:cubicBezTo>
                    <a:pt x="2664" y="15313"/>
                    <a:pt x="2743" y="15320"/>
                    <a:pt x="2801" y="15320"/>
                  </a:cubicBezTo>
                  <a:cubicBezTo>
                    <a:pt x="3212" y="15320"/>
                    <a:pt x="4566" y="14861"/>
                    <a:pt x="4957" y="14725"/>
                  </a:cubicBezTo>
                  <a:cubicBezTo>
                    <a:pt x="5006" y="15577"/>
                    <a:pt x="5088" y="16559"/>
                    <a:pt x="5206" y="16657"/>
                  </a:cubicBezTo>
                  <a:cubicBezTo>
                    <a:pt x="5234" y="16679"/>
                    <a:pt x="5270" y="16692"/>
                    <a:pt x="5315" y="16692"/>
                  </a:cubicBezTo>
                  <a:cubicBezTo>
                    <a:pt x="5634" y="16692"/>
                    <a:pt x="6644" y="15901"/>
                    <a:pt x="6986" y="15626"/>
                  </a:cubicBezTo>
                  <a:cubicBezTo>
                    <a:pt x="7108" y="16093"/>
                    <a:pt x="7459" y="17330"/>
                    <a:pt x="7796" y="17426"/>
                  </a:cubicBezTo>
                  <a:cubicBezTo>
                    <a:pt x="7814" y="17431"/>
                    <a:pt x="7835" y="17435"/>
                    <a:pt x="7857" y="17435"/>
                  </a:cubicBezTo>
                  <a:cubicBezTo>
                    <a:pt x="8242" y="17435"/>
                    <a:pt x="9232" y="16455"/>
                    <a:pt x="9507" y="16174"/>
                  </a:cubicBezTo>
                  <a:cubicBezTo>
                    <a:pt x="9800" y="16481"/>
                    <a:pt x="10906" y="17605"/>
                    <a:pt x="11320" y="17605"/>
                  </a:cubicBezTo>
                  <a:cubicBezTo>
                    <a:pt x="11370" y="17605"/>
                    <a:pt x="11414" y="17591"/>
                    <a:pt x="11450" y="17555"/>
                  </a:cubicBezTo>
                  <a:cubicBezTo>
                    <a:pt x="11724" y="17326"/>
                    <a:pt x="12010" y="16173"/>
                    <a:pt x="12100" y="15781"/>
                  </a:cubicBezTo>
                  <a:cubicBezTo>
                    <a:pt x="12407" y="15967"/>
                    <a:pt x="13340" y="16500"/>
                    <a:pt x="13908" y="16500"/>
                  </a:cubicBezTo>
                  <a:cubicBezTo>
                    <a:pt x="14042" y="16500"/>
                    <a:pt x="14150" y="16472"/>
                    <a:pt x="14231" y="16414"/>
                  </a:cubicBezTo>
                  <a:cubicBezTo>
                    <a:pt x="14702" y="16084"/>
                    <a:pt x="14401" y="14653"/>
                    <a:pt x="14291" y="14204"/>
                  </a:cubicBezTo>
                  <a:lnTo>
                    <a:pt x="14291" y="14204"/>
                  </a:lnTo>
                  <a:cubicBezTo>
                    <a:pt x="14558" y="14237"/>
                    <a:pt x="15220" y="14303"/>
                    <a:pt x="15760" y="14303"/>
                  </a:cubicBezTo>
                  <a:cubicBezTo>
                    <a:pt x="16185" y="14303"/>
                    <a:pt x="16449" y="14261"/>
                    <a:pt x="16568" y="14176"/>
                  </a:cubicBezTo>
                  <a:cubicBezTo>
                    <a:pt x="16625" y="14136"/>
                    <a:pt x="16660" y="14075"/>
                    <a:pt x="16668" y="14000"/>
                  </a:cubicBezTo>
                  <a:cubicBezTo>
                    <a:pt x="16712" y="13649"/>
                    <a:pt x="16183" y="12940"/>
                    <a:pt x="15943" y="12642"/>
                  </a:cubicBezTo>
                  <a:cubicBezTo>
                    <a:pt x="16399" y="12613"/>
                    <a:pt x="17566" y="12494"/>
                    <a:pt x="17789" y="12003"/>
                  </a:cubicBezTo>
                  <a:cubicBezTo>
                    <a:pt x="18015" y="11509"/>
                    <a:pt x="17203" y="10731"/>
                    <a:pt x="16857" y="10429"/>
                  </a:cubicBezTo>
                  <a:cubicBezTo>
                    <a:pt x="17334" y="10338"/>
                    <a:pt x="18555" y="10070"/>
                    <a:pt x="18735" y="9666"/>
                  </a:cubicBezTo>
                  <a:cubicBezTo>
                    <a:pt x="18934" y="9217"/>
                    <a:pt x="17621" y="8520"/>
                    <a:pt x="17128" y="8275"/>
                  </a:cubicBezTo>
                  <a:cubicBezTo>
                    <a:pt x="17479" y="8016"/>
                    <a:pt x="18443" y="7261"/>
                    <a:pt x="18443" y="6847"/>
                  </a:cubicBezTo>
                  <a:cubicBezTo>
                    <a:pt x="18443" y="6395"/>
                    <a:pt x="16928" y="6160"/>
                    <a:pt x="16298" y="6083"/>
                  </a:cubicBezTo>
                  <a:cubicBezTo>
                    <a:pt x="16533" y="5608"/>
                    <a:pt x="17196" y="4233"/>
                    <a:pt x="17149" y="3949"/>
                  </a:cubicBezTo>
                  <a:cubicBezTo>
                    <a:pt x="17124" y="3796"/>
                    <a:pt x="16898" y="3778"/>
                    <a:pt x="16705" y="3778"/>
                  </a:cubicBezTo>
                  <a:cubicBezTo>
                    <a:pt x="16190" y="3778"/>
                    <a:pt x="15302" y="3943"/>
                    <a:pt x="14982" y="4006"/>
                  </a:cubicBezTo>
                  <a:cubicBezTo>
                    <a:pt x="15091" y="3312"/>
                    <a:pt x="15273" y="1954"/>
                    <a:pt x="15021" y="1802"/>
                  </a:cubicBezTo>
                  <a:cubicBezTo>
                    <a:pt x="14990" y="1782"/>
                    <a:pt x="14951" y="1774"/>
                    <a:pt x="14900" y="1774"/>
                  </a:cubicBezTo>
                  <a:cubicBezTo>
                    <a:pt x="14526" y="1774"/>
                    <a:pt x="13363" y="2341"/>
                    <a:pt x="12977" y="2533"/>
                  </a:cubicBezTo>
                  <a:cubicBezTo>
                    <a:pt x="12982" y="2118"/>
                    <a:pt x="12963" y="993"/>
                    <a:pt x="12641" y="763"/>
                  </a:cubicBezTo>
                  <a:cubicBezTo>
                    <a:pt x="12599" y="733"/>
                    <a:pt x="12547" y="716"/>
                    <a:pt x="12487" y="716"/>
                  </a:cubicBezTo>
                  <a:cubicBezTo>
                    <a:pt x="12087" y="716"/>
                    <a:pt x="11317" y="1477"/>
                    <a:pt x="11036" y="1767"/>
                  </a:cubicBezTo>
                  <a:cubicBezTo>
                    <a:pt x="10902" y="1369"/>
                    <a:pt x="10513" y="293"/>
                    <a:pt x="10198" y="112"/>
                  </a:cubicBezTo>
                  <a:cubicBezTo>
                    <a:pt x="10162" y="92"/>
                    <a:pt x="10122" y="82"/>
                    <a:pt x="10078" y="82"/>
                  </a:cubicBezTo>
                  <a:cubicBezTo>
                    <a:pt x="9674" y="82"/>
                    <a:pt x="8824" y="1008"/>
                    <a:pt x="8566" y="1298"/>
                  </a:cubicBezTo>
                  <a:cubicBezTo>
                    <a:pt x="8263" y="925"/>
                    <a:pt x="7528" y="50"/>
                    <a:pt x="7288" y="4"/>
                  </a:cubicBezTo>
                  <a:cubicBezTo>
                    <a:pt x="7282" y="4"/>
                    <a:pt x="7268" y="1"/>
                    <a:pt x="7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620;p73"/>
            <p:cNvSpPr/>
            <p:nvPr/>
          </p:nvSpPr>
          <p:spPr>
            <a:xfrm>
              <a:off x="5741002" y="2684540"/>
              <a:ext cx="317337" cy="317337"/>
            </a:xfrm>
            <a:custGeom>
              <a:avLst/>
              <a:gdLst/>
              <a:ahLst/>
              <a:cxnLst/>
              <a:rect l="l" t="t" r="r" b="b"/>
              <a:pathLst>
                <a:path w="13428" h="13428" extrusionOk="0">
                  <a:moveTo>
                    <a:pt x="6714" y="1"/>
                  </a:moveTo>
                  <a:cubicBezTo>
                    <a:pt x="4933" y="1"/>
                    <a:pt x="3226" y="709"/>
                    <a:pt x="1966" y="1968"/>
                  </a:cubicBezTo>
                  <a:cubicBezTo>
                    <a:pt x="708" y="3226"/>
                    <a:pt x="1" y="4934"/>
                    <a:pt x="1" y="6714"/>
                  </a:cubicBezTo>
                  <a:cubicBezTo>
                    <a:pt x="1" y="8494"/>
                    <a:pt x="708" y="10203"/>
                    <a:pt x="1966" y="11462"/>
                  </a:cubicBezTo>
                  <a:cubicBezTo>
                    <a:pt x="3226" y="12720"/>
                    <a:pt x="4933" y="13427"/>
                    <a:pt x="6714" y="13427"/>
                  </a:cubicBezTo>
                  <a:cubicBezTo>
                    <a:pt x="8494" y="13427"/>
                    <a:pt x="10202" y="12720"/>
                    <a:pt x="11460" y="11462"/>
                  </a:cubicBezTo>
                  <a:cubicBezTo>
                    <a:pt x="12720" y="10203"/>
                    <a:pt x="13427" y="8494"/>
                    <a:pt x="13427" y="6714"/>
                  </a:cubicBezTo>
                  <a:cubicBezTo>
                    <a:pt x="13427" y="4934"/>
                    <a:pt x="12720" y="3226"/>
                    <a:pt x="11460" y="1968"/>
                  </a:cubicBezTo>
                  <a:cubicBezTo>
                    <a:pt x="10202" y="709"/>
                    <a:pt x="8494" y="1"/>
                    <a:pt x="6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621;p73"/>
            <p:cNvSpPr/>
            <p:nvPr/>
          </p:nvSpPr>
          <p:spPr>
            <a:xfrm>
              <a:off x="5786021" y="2817258"/>
              <a:ext cx="55465" cy="55513"/>
            </a:xfrm>
            <a:custGeom>
              <a:avLst/>
              <a:gdLst/>
              <a:ahLst/>
              <a:cxnLst/>
              <a:rect l="l" t="t" r="r" b="b"/>
              <a:pathLst>
                <a:path w="2347" h="2349" extrusionOk="0">
                  <a:moveTo>
                    <a:pt x="1174" y="1"/>
                  </a:moveTo>
                  <a:cubicBezTo>
                    <a:pt x="526" y="1"/>
                    <a:pt x="1" y="527"/>
                    <a:pt x="1" y="1175"/>
                  </a:cubicBezTo>
                  <a:cubicBezTo>
                    <a:pt x="1" y="1823"/>
                    <a:pt x="526" y="2348"/>
                    <a:pt x="1174" y="2348"/>
                  </a:cubicBezTo>
                  <a:cubicBezTo>
                    <a:pt x="1822" y="2348"/>
                    <a:pt x="2347" y="1823"/>
                    <a:pt x="2347" y="1175"/>
                  </a:cubicBezTo>
                  <a:cubicBezTo>
                    <a:pt x="2347" y="527"/>
                    <a:pt x="1822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622;p73"/>
            <p:cNvSpPr/>
            <p:nvPr/>
          </p:nvSpPr>
          <p:spPr>
            <a:xfrm>
              <a:off x="5798735" y="2827609"/>
              <a:ext cx="33535" cy="32069"/>
            </a:xfrm>
            <a:custGeom>
              <a:avLst/>
              <a:gdLst/>
              <a:ahLst/>
              <a:cxnLst/>
              <a:rect l="l" t="t" r="r" b="b"/>
              <a:pathLst>
                <a:path w="1419" h="1357" extrusionOk="0">
                  <a:moveTo>
                    <a:pt x="601" y="0"/>
                  </a:moveTo>
                  <a:cubicBezTo>
                    <a:pt x="496" y="0"/>
                    <a:pt x="511" y="429"/>
                    <a:pt x="500" y="472"/>
                  </a:cubicBezTo>
                  <a:cubicBezTo>
                    <a:pt x="486" y="515"/>
                    <a:pt x="61" y="754"/>
                    <a:pt x="61" y="754"/>
                  </a:cubicBezTo>
                  <a:cubicBezTo>
                    <a:pt x="1" y="847"/>
                    <a:pt x="124" y="865"/>
                    <a:pt x="255" y="865"/>
                  </a:cubicBezTo>
                  <a:cubicBezTo>
                    <a:pt x="337" y="865"/>
                    <a:pt x="421" y="858"/>
                    <a:pt x="468" y="858"/>
                  </a:cubicBezTo>
                  <a:cubicBezTo>
                    <a:pt x="479" y="858"/>
                    <a:pt x="488" y="858"/>
                    <a:pt x="494" y="859"/>
                  </a:cubicBezTo>
                  <a:cubicBezTo>
                    <a:pt x="568" y="873"/>
                    <a:pt x="830" y="1357"/>
                    <a:pt x="949" y="1357"/>
                  </a:cubicBezTo>
                  <a:cubicBezTo>
                    <a:pt x="954" y="1357"/>
                    <a:pt x="958" y="1356"/>
                    <a:pt x="963" y="1354"/>
                  </a:cubicBezTo>
                  <a:cubicBezTo>
                    <a:pt x="1075" y="1314"/>
                    <a:pt x="984" y="823"/>
                    <a:pt x="1041" y="781"/>
                  </a:cubicBezTo>
                  <a:cubicBezTo>
                    <a:pt x="1099" y="740"/>
                    <a:pt x="1419" y="574"/>
                    <a:pt x="1388" y="472"/>
                  </a:cubicBezTo>
                  <a:cubicBezTo>
                    <a:pt x="1358" y="372"/>
                    <a:pt x="1043" y="437"/>
                    <a:pt x="901" y="386"/>
                  </a:cubicBezTo>
                  <a:cubicBezTo>
                    <a:pt x="759" y="336"/>
                    <a:pt x="717" y="16"/>
                    <a:pt x="606" y="1"/>
                  </a:cubicBezTo>
                  <a:cubicBezTo>
                    <a:pt x="604" y="0"/>
                    <a:pt x="603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623;p73"/>
            <p:cNvSpPr/>
            <p:nvPr/>
          </p:nvSpPr>
          <p:spPr>
            <a:xfrm>
              <a:off x="5963286" y="2814540"/>
              <a:ext cx="55489" cy="55489"/>
            </a:xfrm>
            <a:custGeom>
              <a:avLst/>
              <a:gdLst/>
              <a:ahLst/>
              <a:cxnLst/>
              <a:rect l="l" t="t" r="r" b="b"/>
              <a:pathLst>
                <a:path w="2348" h="2348" extrusionOk="0">
                  <a:moveTo>
                    <a:pt x="1173" y="1"/>
                  </a:moveTo>
                  <a:cubicBezTo>
                    <a:pt x="525" y="1"/>
                    <a:pt x="0" y="526"/>
                    <a:pt x="0" y="1174"/>
                  </a:cubicBezTo>
                  <a:cubicBezTo>
                    <a:pt x="0" y="1822"/>
                    <a:pt x="525" y="2348"/>
                    <a:pt x="1173" y="2348"/>
                  </a:cubicBezTo>
                  <a:cubicBezTo>
                    <a:pt x="1821" y="2348"/>
                    <a:pt x="2347" y="1822"/>
                    <a:pt x="2347" y="1174"/>
                  </a:cubicBezTo>
                  <a:cubicBezTo>
                    <a:pt x="2347" y="526"/>
                    <a:pt x="1821" y="1"/>
                    <a:pt x="1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624;p73"/>
            <p:cNvSpPr/>
            <p:nvPr/>
          </p:nvSpPr>
          <p:spPr>
            <a:xfrm>
              <a:off x="5974394" y="2825033"/>
              <a:ext cx="35496" cy="33109"/>
            </a:xfrm>
            <a:custGeom>
              <a:avLst/>
              <a:gdLst/>
              <a:ahLst/>
              <a:cxnLst/>
              <a:rect l="l" t="t" r="r" b="b"/>
              <a:pathLst>
                <a:path w="1502" h="1401" extrusionOk="0">
                  <a:moveTo>
                    <a:pt x="808" y="1"/>
                  </a:moveTo>
                  <a:cubicBezTo>
                    <a:pt x="710" y="1"/>
                    <a:pt x="642" y="406"/>
                    <a:pt x="622" y="445"/>
                  </a:cubicBezTo>
                  <a:cubicBezTo>
                    <a:pt x="601" y="484"/>
                    <a:pt x="135" y="634"/>
                    <a:pt x="135" y="634"/>
                  </a:cubicBezTo>
                  <a:cubicBezTo>
                    <a:pt x="0" y="770"/>
                    <a:pt x="467" y="793"/>
                    <a:pt x="540" y="821"/>
                  </a:cubicBezTo>
                  <a:cubicBezTo>
                    <a:pt x="611" y="851"/>
                    <a:pt x="778" y="1401"/>
                    <a:pt x="894" y="1401"/>
                  </a:cubicBezTo>
                  <a:cubicBezTo>
                    <a:pt x="896" y="1401"/>
                    <a:pt x="898" y="1401"/>
                    <a:pt x="899" y="1400"/>
                  </a:cubicBezTo>
                  <a:cubicBezTo>
                    <a:pt x="1019" y="1385"/>
                    <a:pt x="1026" y="884"/>
                    <a:pt x="1092" y="855"/>
                  </a:cubicBezTo>
                  <a:cubicBezTo>
                    <a:pt x="1156" y="825"/>
                    <a:pt x="1501" y="725"/>
                    <a:pt x="1493" y="620"/>
                  </a:cubicBezTo>
                  <a:cubicBezTo>
                    <a:pt x="1486" y="516"/>
                    <a:pt x="1163" y="516"/>
                    <a:pt x="1033" y="439"/>
                  </a:cubicBezTo>
                  <a:cubicBezTo>
                    <a:pt x="904" y="362"/>
                    <a:pt x="926" y="39"/>
                    <a:pt x="821" y="3"/>
                  </a:cubicBezTo>
                  <a:cubicBezTo>
                    <a:pt x="817" y="1"/>
                    <a:pt x="812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625;p73"/>
            <p:cNvSpPr/>
            <p:nvPr/>
          </p:nvSpPr>
          <p:spPr>
            <a:xfrm>
              <a:off x="5759482" y="2867406"/>
              <a:ext cx="24082" cy="38143"/>
            </a:xfrm>
            <a:custGeom>
              <a:avLst/>
              <a:gdLst/>
              <a:ahLst/>
              <a:cxnLst/>
              <a:rect l="l" t="t" r="r" b="b"/>
              <a:pathLst>
                <a:path w="1019" h="1614" extrusionOk="0">
                  <a:moveTo>
                    <a:pt x="507" y="0"/>
                  </a:moveTo>
                  <a:cubicBezTo>
                    <a:pt x="474" y="0"/>
                    <a:pt x="444" y="19"/>
                    <a:pt x="431" y="51"/>
                  </a:cubicBezTo>
                  <a:cubicBezTo>
                    <a:pt x="414" y="93"/>
                    <a:pt x="0" y="1072"/>
                    <a:pt x="390" y="1493"/>
                  </a:cubicBezTo>
                  <a:cubicBezTo>
                    <a:pt x="478" y="1585"/>
                    <a:pt x="557" y="1614"/>
                    <a:pt x="620" y="1614"/>
                  </a:cubicBezTo>
                  <a:cubicBezTo>
                    <a:pt x="690" y="1614"/>
                    <a:pt x="741" y="1580"/>
                    <a:pt x="765" y="1559"/>
                  </a:cubicBezTo>
                  <a:cubicBezTo>
                    <a:pt x="991" y="1381"/>
                    <a:pt x="1019" y="768"/>
                    <a:pt x="744" y="365"/>
                  </a:cubicBezTo>
                  <a:cubicBezTo>
                    <a:pt x="727" y="342"/>
                    <a:pt x="701" y="329"/>
                    <a:pt x="674" y="329"/>
                  </a:cubicBezTo>
                  <a:cubicBezTo>
                    <a:pt x="658" y="329"/>
                    <a:pt x="642" y="334"/>
                    <a:pt x="627" y="344"/>
                  </a:cubicBezTo>
                  <a:cubicBezTo>
                    <a:pt x="591" y="371"/>
                    <a:pt x="579" y="421"/>
                    <a:pt x="606" y="459"/>
                  </a:cubicBezTo>
                  <a:cubicBezTo>
                    <a:pt x="846" y="812"/>
                    <a:pt x="790" y="1327"/>
                    <a:pt x="661" y="1431"/>
                  </a:cubicBezTo>
                  <a:cubicBezTo>
                    <a:pt x="654" y="1437"/>
                    <a:pt x="642" y="1446"/>
                    <a:pt x="623" y="1446"/>
                  </a:cubicBezTo>
                  <a:cubicBezTo>
                    <a:pt x="599" y="1446"/>
                    <a:pt x="564" y="1432"/>
                    <a:pt x="514" y="1378"/>
                  </a:cubicBezTo>
                  <a:cubicBezTo>
                    <a:pt x="248" y="1094"/>
                    <a:pt x="474" y="371"/>
                    <a:pt x="584" y="115"/>
                  </a:cubicBezTo>
                  <a:cubicBezTo>
                    <a:pt x="601" y="73"/>
                    <a:pt x="582" y="24"/>
                    <a:pt x="540" y="7"/>
                  </a:cubicBezTo>
                  <a:cubicBezTo>
                    <a:pt x="529" y="3"/>
                    <a:pt x="51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626;p73"/>
            <p:cNvSpPr/>
            <p:nvPr/>
          </p:nvSpPr>
          <p:spPr>
            <a:xfrm>
              <a:off x="5918456" y="2718948"/>
              <a:ext cx="24082" cy="38143"/>
            </a:xfrm>
            <a:custGeom>
              <a:avLst/>
              <a:gdLst/>
              <a:ahLst/>
              <a:cxnLst/>
              <a:rect l="l" t="t" r="r" b="b"/>
              <a:pathLst>
                <a:path w="1019" h="1614" extrusionOk="0">
                  <a:moveTo>
                    <a:pt x="509" y="1"/>
                  </a:moveTo>
                  <a:cubicBezTo>
                    <a:pt x="476" y="1"/>
                    <a:pt x="445" y="20"/>
                    <a:pt x="431" y="52"/>
                  </a:cubicBezTo>
                  <a:cubicBezTo>
                    <a:pt x="414" y="92"/>
                    <a:pt x="0" y="1071"/>
                    <a:pt x="390" y="1492"/>
                  </a:cubicBezTo>
                  <a:cubicBezTo>
                    <a:pt x="479" y="1585"/>
                    <a:pt x="557" y="1613"/>
                    <a:pt x="620" y="1613"/>
                  </a:cubicBezTo>
                  <a:cubicBezTo>
                    <a:pt x="691" y="1613"/>
                    <a:pt x="741" y="1581"/>
                    <a:pt x="766" y="1558"/>
                  </a:cubicBezTo>
                  <a:cubicBezTo>
                    <a:pt x="991" y="1380"/>
                    <a:pt x="1019" y="768"/>
                    <a:pt x="744" y="364"/>
                  </a:cubicBezTo>
                  <a:cubicBezTo>
                    <a:pt x="727" y="342"/>
                    <a:pt x="701" y="329"/>
                    <a:pt x="675" y="329"/>
                  </a:cubicBezTo>
                  <a:cubicBezTo>
                    <a:pt x="659" y="329"/>
                    <a:pt x="642" y="334"/>
                    <a:pt x="627" y="343"/>
                  </a:cubicBezTo>
                  <a:cubicBezTo>
                    <a:pt x="591" y="370"/>
                    <a:pt x="580" y="421"/>
                    <a:pt x="606" y="460"/>
                  </a:cubicBezTo>
                  <a:cubicBezTo>
                    <a:pt x="846" y="812"/>
                    <a:pt x="790" y="1327"/>
                    <a:pt x="661" y="1431"/>
                  </a:cubicBezTo>
                  <a:cubicBezTo>
                    <a:pt x="655" y="1436"/>
                    <a:pt x="643" y="1447"/>
                    <a:pt x="622" y="1447"/>
                  </a:cubicBezTo>
                  <a:cubicBezTo>
                    <a:pt x="598" y="1447"/>
                    <a:pt x="563" y="1432"/>
                    <a:pt x="514" y="1379"/>
                  </a:cubicBezTo>
                  <a:cubicBezTo>
                    <a:pt x="249" y="1094"/>
                    <a:pt x="475" y="370"/>
                    <a:pt x="584" y="116"/>
                  </a:cubicBezTo>
                  <a:cubicBezTo>
                    <a:pt x="601" y="74"/>
                    <a:pt x="583" y="25"/>
                    <a:pt x="540" y="7"/>
                  </a:cubicBezTo>
                  <a:cubicBezTo>
                    <a:pt x="530" y="3"/>
                    <a:pt x="520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627;p73"/>
            <p:cNvSpPr/>
            <p:nvPr/>
          </p:nvSpPr>
          <p:spPr>
            <a:xfrm>
              <a:off x="5980940" y="2901389"/>
              <a:ext cx="24105" cy="38143"/>
            </a:xfrm>
            <a:custGeom>
              <a:avLst/>
              <a:gdLst/>
              <a:ahLst/>
              <a:cxnLst/>
              <a:rect l="l" t="t" r="r" b="b"/>
              <a:pathLst>
                <a:path w="1020" h="1614" extrusionOk="0">
                  <a:moveTo>
                    <a:pt x="508" y="0"/>
                  </a:moveTo>
                  <a:cubicBezTo>
                    <a:pt x="475" y="0"/>
                    <a:pt x="445" y="19"/>
                    <a:pt x="432" y="51"/>
                  </a:cubicBezTo>
                  <a:cubicBezTo>
                    <a:pt x="412" y="93"/>
                    <a:pt x="1" y="1072"/>
                    <a:pt x="391" y="1493"/>
                  </a:cubicBezTo>
                  <a:cubicBezTo>
                    <a:pt x="479" y="1586"/>
                    <a:pt x="558" y="1614"/>
                    <a:pt x="621" y="1614"/>
                  </a:cubicBezTo>
                  <a:cubicBezTo>
                    <a:pt x="690" y="1614"/>
                    <a:pt x="742" y="1580"/>
                    <a:pt x="767" y="1559"/>
                  </a:cubicBezTo>
                  <a:cubicBezTo>
                    <a:pt x="991" y="1379"/>
                    <a:pt x="1020" y="768"/>
                    <a:pt x="745" y="365"/>
                  </a:cubicBezTo>
                  <a:cubicBezTo>
                    <a:pt x="728" y="342"/>
                    <a:pt x="702" y="330"/>
                    <a:pt x="675" y="330"/>
                  </a:cubicBezTo>
                  <a:cubicBezTo>
                    <a:pt x="659" y="330"/>
                    <a:pt x="643" y="334"/>
                    <a:pt x="628" y="344"/>
                  </a:cubicBezTo>
                  <a:cubicBezTo>
                    <a:pt x="592" y="371"/>
                    <a:pt x="580" y="422"/>
                    <a:pt x="607" y="459"/>
                  </a:cubicBezTo>
                  <a:cubicBezTo>
                    <a:pt x="847" y="813"/>
                    <a:pt x="791" y="1327"/>
                    <a:pt x="662" y="1431"/>
                  </a:cubicBezTo>
                  <a:cubicBezTo>
                    <a:pt x="655" y="1437"/>
                    <a:pt x="643" y="1447"/>
                    <a:pt x="623" y="1447"/>
                  </a:cubicBezTo>
                  <a:cubicBezTo>
                    <a:pt x="600" y="1447"/>
                    <a:pt x="565" y="1432"/>
                    <a:pt x="514" y="1378"/>
                  </a:cubicBezTo>
                  <a:cubicBezTo>
                    <a:pt x="249" y="1095"/>
                    <a:pt x="475" y="371"/>
                    <a:pt x="585" y="115"/>
                  </a:cubicBezTo>
                  <a:cubicBezTo>
                    <a:pt x="601" y="73"/>
                    <a:pt x="583" y="24"/>
                    <a:pt x="541" y="7"/>
                  </a:cubicBezTo>
                  <a:cubicBezTo>
                    <a:pt x="530" y="3"/>
                    <a:pt x="519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628;p73"/>
            <p:cNvSpPr/>
            <p:nvPr/>
          </p:nvSpPr>
          <p:spPr>
            <a:xfrm>
              <a:off x="5782287" y="2779518"/>
              <a:ext cx="47430" cy="23822"/>
            </a:xfrm>
            <a:custGeom>
              <a:avLst/>
              <a:gdLst/>
              <a:ahLst/>
              <a:cxnLst/>
              <a:rect l="l" t="t" r="r" b="b"/>
              <a:pathLst>
                <a:path w="2007" h="1008" extrusionOk="0">
                  <a:moveTo>
                    <a:pt x="1916" y="1"/>
                  </a:moveTo>
                  <a:cubicBezTo>
                    <a:pt x="1880" y="1"/>
                    <a:pt x="1847" y="24"/>
                    <a:pt x="1835" y="60"/>
                  </a:cubicBezTo>
                  <a:cubicBezTo>
                    <a:pt x="1638" y="712"/>
                    <a:pt x="1086" y="848"/>
                    <a:pt x="660" y="848"/>
                  </a:cubicBezTo>
                  <a:cubicBezTo>
                    <a:pt x="370" y="848"/>
                    <a:pt x="138" y="785"/>
                    <a:pt x="115" y="779"/>
                  </a:cubicBezTo>
                  <a:cubicBezTo>
                    <a:pt x="108" y="776"/>
                    <a:pt x="100" y="775"/>
                    <a:pt x="93" y="775"/>
                  </a:cubicBezTo>
                  <a:cubicBezTo>
                    <a:pt x="56" y="775"/>
                    <a:pt x="23" y="800"/>
                    <a:pt x="13" y="836"/>
                  </a:cubicBezTo>
                  <a:cubicBezTo>
                    <a:pt x="0" y="880"/>
                    <a:pt x="27" y="926"/>
                    <a:pt x="70" y="937"/>
                  </a:cubicBezTo>
                  <a:cubicBezTo>
                    <a:pt x="77" y="940"/>
                    <a:pt x="329" y="1007"/>
                    <a:pt x="651" y="1007"/>
                  </a:cubicBezTo>
                  <a:cubicBezTo>
                    <a:pt x="1133" y="1007"/>
                    <a:pt x="1771" y="856"/>
                    <a:pt x="1995" y="108"/>
                  </a:cubicBezTo>
                  <a:cubicBezTo>
                    <a:pt x="2007" y="64"/>
                    <a:pt x="1983" y="18"/>
                    <a:pt x="1939" y="4"/>
                  </a:cubicBezTo>
                  <a:cubicBezTo>
                    <a:pt x="1931" y="2"/>
                    <a:pt x="1924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629;p73"/>
            <p:cNvSpPr/>
            <p:nvPr/>
          </p:nvSpPr>
          <p:spPr>
            <a:xfrm>
              <a:off x="5969218" y="2772830"/>
              <a:ext cx="49416" cy="21860"/>
            </a:xfrm>
            <a:custGeom>
              <a:avLst/>
              <a:gdLst/>
              <a:ahLst/>
              <a:cxnLst/>
              <a:rect l="l" t="t" r="r" b="b"/>
              <a:pathLst>
                <a:path w="2091" h="925" extrusionOk="0">
                  <a:moveTo>
                    <a:pt x="94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9" y="42"/>
                    <a:pt x="0" y="95"/>
                    <a:pt x="27" y="131"/>
                  </a:cubicBezTo>
                  <a:cubicBezTo>
                    <a:pt x="34" y="140"/>
                    <a:pt x="597" y="924"/>
                    <a:pt x="1356" y="924"/>
                  </a:cubicBezTo>
                  <a:cubicBezTo>
                    <a:pt x="1572" y="924"/>
                    <a:pt x="1803" y="861"/>
                    <a:pt x="2042" y="700"/>
                  </a:cubicBezTo>
                  <a:cubicBezTo>
                    <a:pt x="2080" y="673"/>
                    <a:pt x="2091" y="622"/>
                    <a:pt x="2064" y="584"/>
                  </a:cubicBezTo>
                  <a:cubicBezTo>
                    <a:pt x="2047" y="560"/>
                    <a:pt x="2021" y="547"/>
                    <a:pt x="1995" y="547"/>
                  </a:cubicBezTo>
                  <a:cubicBezTo>
                    <a:pt x="1979" y="547"/>
                    <a:pt x="1963" y="552"/>
                    <a:pt x="1949" y="561"/>
                  </a:cubicBezTo>
                  <a:cubicBezTo>
                    <a:pt x="1739" y="703"/>
                    <a:pt x="1536" y="759"/>
                    <a:pt x="1347" y="759"/>
                  </a:cubicBezTo>
                  <a:cubicBezTo>
                    <a:pt x="683" y="759"/>
                    <a:pt x="188" y="72"/>
                    <a:pt x="162" y="35"/>
                  </a:cubicBezTo>
                  <a:cubicBezTo>
                    <a:pt x="146" y="12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630;p73"/>
            <p:cNvSpPr/>
            <p:nvPr/>
          </p:nvSpPr>
          <p:spPr>
            <a:xfrm>
              <a:off x="5873106" y="2857433"/>
              <a:ext cx="69881" cy="65557"/>
            </a:xfrm>
            <a:custGeom>
              <a:avLst/>
              <a:gdLst/>
              <a:ahLst/>
              <a:cxnLst/>
              <a:rect l="l" t="t" r="r" b="b"/>
              <a:pathLst>
                <a:path w="2957" h="2774" extrusionOk="0">
                  <a:moveTo>
                    <a:pt x="2065" y="0"/>
                  </a:moveTo>
                  <a:cubicBezTo>
                    <a:pt x="1264" y="0"/>
                    <a:pt x="152" y="80"/>
                    <a:pt x="0" y="171"/>
                  </a:cubicBezTo>
                  <a:cubicBezTo>
                    <a:pt x="0" y="171"/>
                    <a:pt x="299" y="2527"/>
                    <a:pt x="1421" y="2759"/>
                  </a:cubicBezTo>
                  <a:cubicBezTo>
                    <a:pt x="1465" y="2769"/>
                    <a:pt x="1509" y="2773"/>
                    <a:pt x="1551" y="2773"/>
                  </a:cubicBezTo>
                  <a:cubicBezTo>
                    <a:pt x="2576" y="2773"/>
                    <a:pt x="2956" y="148"/>
                    <a:pt x="2887" y="78"/>
                  </a:cubicBezTo>
                  <a:cubicBezTo>
                    <a:pt x="2831" y="23"/>
                    <a:pt x="2492" y="0"/>
                    <a:pt x="2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631;p73"/>
            <p:cNvSpPr/>
            <p:nvPr/>
          </p:nvSpPr>
          <p:spPr>
            <a:xfrm>
              <a:off x="5860959" y="2854762"/>
              <a:ext cx="100627" cy="12454"/>
            </a:xfrm>
            <a:custGeom>
              <a:avLst/>
              <a:gdLst/>
              <a:ahLst/>
              <a:cxnLst/>
              <a:rect l="l" t="t" r="r" b="b"/>
              <a:pathLst>
                <a:path w="4258" h="527" extrusionOk="0">
                  <a:moveTo>
                    <a:pt x="2265" y="1"/>
                  </a:moveTo>
                  <a:cubicBezTo>
                    <a:pt x="916" y="1"/>
                    <a:pt x="109" y="347"/>
                    <a:pt x="62" y="368"/>
                  </a:cubicBezTo>
                  <a:cubicBezTo>
                    <a:pt x="20" y="386"/>
                    <a:pt x="1" y="436"/>
                    <a:pt x="20" y="478"/>
                  </a:cubicBezTo>
                  <a:cubicBezTo>
                    <a:pt x="34" y="508"/>
                    <a:pt x="64" y="527"/>
                    <a:pt x="95" y="527"/>
                  </a:cubicBezTo>
                  <a:cubicBezTo>
                    <a:pt x="106" y="527"/>
                    <a:pt x="118" y="524"/>
                    <a:pt x="130" y="518"/>
                  </a:cubicBezTo>
                  <a:cubicBezTo>
                    <a:pt x="142" y="514"/>
                    <a:pt x="947" y="169"/>
                    <a:pt x="2285" y="169"/>
                  </a:cubicBezTo>
                  <a:cubicBezTo>
                    <a:pt x="2825" y="169"/>
                    <a:pt x="3452" y="226"/>
                    <a:pt x="4149" y="384"/>
                  </a:cubicBezTo>
                  <a:cubicBezTo>
                    <a:pt x="4156" y="385"/>
                    <a:pt x="4162" y="386"/>
                    <a:pt x="4168" y="386"/>
                  </a:cubicBezTo>
                  <a:cubicBezTo>
                    <a:pt x="4206" y="386"/>
                    <a:pt x="4239" y="359"/>
                    <a:pt x="4247" y="320"/>
                  </a:cubicBezTo>
                  <a:cubicBezTo>
                    <a:pt x="4257" y="277"/>
                    <a:pt x="4229" y="233"/>
                    <a:pt x="4184" y="222"/>
                  </a:cubicBezTo>
                  <a:cubicBezTo>
                    <a:pt x="3463" y="59"/>
                    <a:pt x="2818" y="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632;p73"/>
            <p:cNvSpPr/>
            <p:nvPr/>
          </p:nvSpPr>
          <p:spPr>
            <a:xfrm>
              <a:off x="5906616" y="2856842"/>
              <a:ext cx="5790" cy="33156"/>
            </a:xfrm>
            <a:custGeom>
              <a:avLst/>
              <a:gdLst/>
              <a:ahLst/>
              <a:cxnLst/>
              <a:rect l="l" t="t" r="r" b="b"/>
              <a:pathLst>
                <a:path w="245" h="1403" extrusionOk="0">
                  <a:moveTo>
                    <a:pt x="93" y="1"/>
                  </a:moveTo>
                  <a:cubicBezTo>
                    <a:pt x="86" y="1"/>
                    <a:pt x="78" y="2"/>
                    <a:pt x="71" y="4"/>
                  </a:cubicBezTo>
                  <a:cubicBezTo>
                    <a:pt x="27" y="15"/>
                    <a:pt x="0" y="61"/>
                    <a:pt x="13" y="105"/>
                  </a:cubicBezTo>
                  <a:cubicBezTo>
                    <a:pt x="68" y="303"/>
                    <a:pt x="80" y="1050"/>
                    <a:pt x="80" y="1320"/>
                  </a:cubicBezTo>
                  <a:cubicBezTo>
                    <a:pt x="80" y="1366"/>
                    <a:pt x="117" y="1403"/>
                    <a:pt x="162" y="1403"/>
                  </a:cubicBezTo>
                  <a:cubicBezTo>
                    <a:pt x="208" y="1403"/>
                    <a:pt x="245" y="1365"/>
                    <a:pt x="245" y="1320"/>
                  </a:cubicBezTo>
                  <a:cubicBezTo>
                    <a:pt x="245" y="1281"/>
                    <a:pt x="243" y="321"/>
                    <a:pt x="173" y="61"/>
                  </a:cubicBezTo>
                  <a:cubicBezTo>
                    <a:pt x="163" y="25"/>
                    <a:pt x="130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633;p73"/>
            <p:cNvSpPr/>
            <p:nvPr/>
          </p:nvSpPr>
          <p:spPr>
            <a:xfrm>
              <a:off x="5568416" y="3241669"/>
              <a:ext cx="653746" cy="205674"/>
            </a:xfrm>
            <a:custGeom>
              <a:avLst/>
              <a:gdLst/>
              <a:ahLst/>
              <a:cxnLst/>
              <a:rect l="l" t="t" r="r" b="b"/>
              <a:pathLst>
                <a:path w="27663" h="8703" extrusionOk="0">
                  <a:moveTo>
                    <a:pt x="23407" y="0"/>
                  </a:moveTo>
                  <a:cubicBezTo>
                    <a:pt x="16359" y="0"/>
                    <a:pt x="1065" y="147"/>
                    <a:pt x="1065" y="147"/>
                  </a:cubicBezTo>
                  <a:cubicBezTo>
                    <a:pt x="0" y="683"/>
                    <a:pt x="3682" y="8702"/>
                    <a:pt x="14336" y="8702"/>
                  </a:cubicBezTo>
                  <a:cubicBezTo>
                    <a:pt x="14847" y="8702"/>
                    <a:pt x="15373" y="8684"/>
                    <a:pt x="15916" y="8645"/>
                  </a:cubicBezTo>
                  <a:cubicBezTo>
                    <a:pt x="25918" y="7937"/>
                    <a:pt x="27662" y="396"/>
                    <a:pt x="26886" y="45"/>
                  </a:cubicBezTo>
                  <a:cubicBezTo>
                    <a:pt x="26815" y="13"/>
                    <a:pt x="25462" y="0"/>
                    <a:pt x="23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634;p73"/>
            <p:cNvSpPr/>
            <p:nvPr/>
          </p:nvSpPr>
          <p:spPr>
            <a:xfrm>
              <a:off x="5662685" y="3272249"/>
              <a:ext cx="186531" cy="28454"/>
            </a:xfrm>
            <a:custGeom>
              <a:avLst/>
              <a:gdLst/>
              <a:ahLst/>
              <a:cxnLst/>
              <a:rect l="l" t="t" r="r" b="b"/>
              <a:pathLst>
                <a:path w="7893" h="1204" extrusionOk="0">
                  <a:moveTo>
                    <a:pt x="6117" y="0"/>
                  </a:moveTo>
                  <a:cubicBezTo>
                    <a:pt x="5909" y="0"/>
                    <a:pt x="5692" y="199"/>
                    <a:pt x="5479" y="394"/>
                  </a:cubicBezTo>
                  <a:cubicBezTo>
                    <a:pt x="5280" y="578"/>
                    <a:pt x="5075" y="768"/>
                    <a:pt x="4908" y="768"/>
                  </a:cubicBezTo>
                  <a:cubicBezTo>
                    <a:pt x="4890" y="768"/>
                    <a:pt x="4873" y="766"/>
                    <a:pt x="4856" y="761"/>
                  </a:cubicBezTo>
                  <a:cubicBezTo>
                    <a:pt x="4614" y="702"/>
                    <a:pt x="4424" y="534"/>
                    <a:pt x="4256" y="385"/>
                  </a:cubicBezTo>
                  <a:cubicBezTo>
                    <a:pt x="4130" y="273"/>
                    <a:pt x="4020" y="176"/>
                    <a:pt x="3908" y="148"/>
                  </a:cubicBezTo>
                  <a:cubicBezTo>
                    <a:pt x="3894" y="145"/>
                    <a:pt x="3881" y="143"/>
                    <a:pt x="3867" y="143"/>
                  </a:cubicBezTo>
                  <a:cubicBezTo>
                    <a:pt x="3756" y="143"/>
                    <a:pt x="3635" y="244"/>
                    <a:pt x="3473" y="378"/>
                  </a:cubicBezTo>
                  <a:cubicBezTo>
                    <a:pt x="3236" y="576"/>
                    <a:pt x="2921" y="836"/>
                    <a:pt x="2563" y="836"/>
                  </a:cubicBezTo>
                  <a:cubicBezTo>
                    <a:pt x="2508" y="836"/>
                    <a:pt x="2453" y="830"/>
                    <a:pt x="2397" y="817"/>
                  </a:cubicBezTo>
                  <a:cubicBezTo>
                    <a:pt x="2101" y="750"/>
                    <a:pt x="1927" y="562"/>
                    <a:pt x="1787" y="413"/>
                  </a:cubicBezTo>
                  <a:cubicBezTo>
                    <a:pt x="1677" y="294"/>
                    <a:pt x="1580" y="190"/>
                    <a:pt x="1453" y="190"/>
                  </a:cubicBezTo>
                  <a:cubicBezTo>
                    <a:pt x="1449" y="190"/>
                    <a:pt x="1444" y="190"/>
                    <a:pt x="1440" y="190"/>
                  </a:cubicBezTo>
                  <a:cubicBezTo>
                    <a:pt x="1342" y="196"/>
                    <a:pt x="1248" y="262"/>
                    <a:pt x="1143" y="401"/>
                  </a:cubicBezTo>
                  <a:cubicBezTo>
                    <a:pt x="761" y="903"/>
                    <a:pt x="81" y="1039"/>
                    <a:pt x="74" y="1040"/>
                  </a:cubicBezTo>
                  <a:cubicBezTo>
                    <a:pt x="30" y="1049"/>
                    <a:pt x="1" y="1091"/>
                    <a:pt x="9" y="1137"/>
                  </a:cubicBezTo>
                  <a:cubicBezTo>
                    <a:pt x="16" y="1175"/>
                    <a:pt x="51" y="1203"/>
                    <a:pt x="91" y="1203"/>
                  </a:cubicBezTo>
                  <a:cubicBezTo>
                    <a:pt x="95" y="1203"/>
                    <a:pt x="100" y="1203"/>
                    <a:pt x="106" y="1200"/>
                  </a:cubicBezTo>
                  <a:cubicBezTo>
                    <a:pt x="137" y="1195"/>
                    <a:pt x="854" y="1049"/>
                    <a:pt x="1273" y="499"/>
                  </a:cubicBezTo>
                  <a:cubicBezTo>
                    <a:pt x="1363" y="381"/>
                    <a:pt x="1419" y="354"/>
                    <a:pt x="1449" y="353"/>
                  </a:cubicBezTo>
                  <a:cubicBezTo>
                    <a:pt x="1451" y="353"/>
                    <a:pt x="1453" y="353"/>
                    <a:pt x="1455" y="353"/>
                  </a:cubicBezTo>
                  <a:cubicBezTo>
                    <a:pt x="1515" y="353"/>
                    <a:pt x="1583" y="433"/>
                    <a:pt x="1668" y="523"/>
                  </a:cubicBezTo>
                  <a:cubicBezTo>
                    <a:pt x="1815" y="680"/>
                    <a:pt x="2017" y="895"/>
                    <a:pt x="2362" y="976"/>
                  </a:cubicBezTo>
                  <a:cubicBezTo>
                    <a:pt x="2430" y="991"/>
                    <a:pt x="2496" y="998"/>
                    <a:pt x="2561" y="998"/>
                  </a:cubicBezTo>
                  <a:cubicBezTo>
                    <a:pt x="2979" y="998"/>
                    <a:pt x="3333" y="706"/>
                    <a:pt x="3580" y="502"/>
                  </a:cubicBezTo>
                  <a:cubicBezTo>
                    <a:pt x="3674" y="425"/>
                    <a:pt x="3813" y="305"/>
                    <a:pt x="3863" y="305"/>
                  </a:cubicBezTo>
                  <a:cubicBezTo>
                    <a:pt x="3865" y="305"/>
                    <a:pt x="3867" y="305"/>
                    <a:pt x="3869" y="305"/>
                  </a:cubicBezTo>
                  <a:cubicBezTo>
                    <a:pt x="3940" y="325"/>
                    <a:pt x="4041" y="413"/>
                    <a:pt x="4148" y="507"/>
                  </a:cubicBezTo>
                  <a:cubicBezTo>
                    <a:pt x="4322" y="660"/>
                    <a:pt x="4537" y="851"/>
                    <a:pt x="4817" y="921"/>
                  </a:cubicBezTo>
                  <a:cubicBezTo>
                    <a:pt x="4847" y="928"/>
                    <a:pt x="4876" y="932"/>
                    <a:pt x="4906" y="932"/>
                  </a:cubicBezTo>
                  <a:cubicBezTo>
                    <a:pt x="5138" y="932"/>
                    <a:pt x="5369" y="721"/>
                    <a:pt x="5593" y="516"/>
                  </a:cubicBezTo>
                  <a:cubicBezTo>
                    <a:pt x="5779" y="343"/>
                    <a:pt x="5971" y="166"/>
                    <a:pt x="6116" y="166"/>
                  </a:cubicBezTo>
                  <a:cubicBezTo>
                    <a:pt x="6143" y="166"/>
                    <a:pt x="6169" y="173"/>
                    <a:pt x="6192" y="186"/>
                  </a:cubicBezTo>
                  <a:cubicBezTo>
                    <a:pt x="6300" y="246"/>
                    <a:pt x="6442" y="374"/>
                    <a:pt x="6592" y="507"/>
                  </a:cubicBezTo>
                  <a:cubicBezTo>
                    <a:pt x="6900" y="780"/>
                    <a:pt x="7266" y="1105"/>
                    <a:pt x="7587" y="1105"/>
                  </a:cubicBezTo>
                  <a:cubicBezTo>
                    <a:pt x="7678" y="1105"/>
                    <a:pt x="7766" y="1079"/>
                    <a:pt x="7848" y="1018"/>
                  </a:cubicBezTo>
                  <a:cubicBezTo>
                    <a:pt x="7883" y="990"/>
                    <a:pt x="7893" y="939"/>
                    <a:pt x="7864" y="902"/>
                  </a:cubicBezTo>
                  <a:cubicBezTo>
                    <a:pt x="7848" y="881"/>
                    <a:pt x="7823" y="869"/>
                    <a:pt x="7798" y="869"/>
                  </a:cubicBezTo>
                  <a:cubicBezTo>
                    <a:pt x="7780" y="869"/>
                    <a:pt x="7763" y="875"/>
                    <a:pt x="7748" y="886"/>
                  </a:cubicBezTo>
                  <a:cubicBezTo>
                    <a:pt x="7698" y="923"/>
                    <a:pt x="7643" y="940"/>
                    <a:pt x="7583" y="940"/>
                  </a:cubicBezTo>
                  <a:cubicBezTo>
                    <a:pt x="7324" y="940"/>
                    <a:pt x="6985" y="637"/>
                    <a:pt x="6701" y="385"/>
                  </a:cubicBezTo>
                  <a:cubicBezTo>
                    <a:pt x="6543" y="245"/>
                    <a:pt x="6394" y="113"/>
                    <a:pt x="6273" y="43"/>
                  </a:cubicBezTo>
                  <a:cubicBezTo>
                    <a:pt x="6222" y="13"/>
                    <a:pt x="6170" y="0"/>
                    <a:pt x="6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635;p73"/>
            <p:cNvSpPr/>
            <p:nvPr/>
          </p:nvSpPr>
          <p:spPr>
            <a:xfrm>
              <a:off x="5938685" y="3273667"/>
              <a:ext cx="186555" cy="28383"/>
            </a:xfrm>
            <a:custGeom>
              <a:avLst/>
              <a:gdLst/>
              <a:ahLst/>
              <a:cxnLst/>
              <a:rect l="l" t="t" r="r" b="b"/>
              <a:pathLst>
                <a:path w="7894" h="1201" extrusionOk="0">
                  <a:moveTo>
                    <a:pt x="6117" y="1"/>
                  </a:moveTo>
                  <a:cubicBezTo>
                    <a:pt x="5910" y="1"/>
                    <a:pt x="5692" y="200"/>
                    <a:pt x="5480" y="394"/>
                  </a:cubicBezTo>
                  <a:cubicBezTo>
                    <a:pt x="5279" y="577"/>
                    <a:pt x="5072" y="766"/>
                    <a:pt x="4906" y="766"/>
                  </a:cubicBezTo>
                  <a:cubicBezTo>
                    <a:pt x="4889" y="766"/>
                    <a:pt x="4873" y="764"/>
                    <a:pt x="4857" y="760"/>
                  </a:cubicBezTo>
                  <a:cubicBezTo>
                    <a:pt x="4615" y="700"/>
                    <a:pt x="4425" y="532"/>
                    <a:pt x="4257" y="383"/>
                  </a:cubicBezTo>
                  <a:cubicBezTo>
                    <a:pt x="4132" y="271"/>
                    <a:pt x="4021" y="174"/>
                    <a:pt x="3909" y="146"/>
                  </a:cubicBezTo>
                  <a:cubicBezTo>
                    <a:pt x="3895" y="142"/>
                    <a:pt x="3881" y="141"/>
                    <a:pt x="3867" y="141"/>
                  </a:cubicBezTo>
                  <a:cubicBezTo>
                    <a:pt x="3756" y="141"/>
                    <a:pt x="3636" y="243"/>
                    <a:pt x="3474" y="376"/>
                  </a:cubicBezTo>
                  <a:cubicBezTo>
                    <a:pt x="3236" y="575"/>
                    <a:pt x="2921" y="835"/>
                    <a:pt x="2563" y="835"/>
                  </a:cubicBezTo>
                  <a:cubicBezTo>
                    <a:pt x="2509" y="835"/>
                    <a:pt x="2455" y="829"/>
                    <a:pt x="2399" y="816"/>
                  </a:cubicBezTo>
                  <a:cubicBezTo>
                    <a:pt x="2102" y="748"/>
                    <a:pt x="1929" y="560"/>
                    <a:pt x="1789" y="411"/>
                  </a:cubicBezTo>
                  <a:cubicBezTo>
                    <a:pt x="1674" y="290"/>
                    <a:pt x="1577" y="188"/>
                    <a:pt x="1445" y="188"/>
                  </a:cubicBezTo>
                  <a:cubicBezTo>
                    <a:pt x="1443" y="188"/>
                    <a:pt x="1441" y="188"/>
                    <a:pt x="1440" y="188"/>
                  </a:cubicBezTo>
                  <a:cubicBezTo>
                    <a:pt x="1341" y="193"/>
                    <a:pt x="1246" y="261"/>
                    <a:pt x="1141" y="398"/>
                  </a:cubicBezTo>
                  <a:cubicBezTo>
                    <a:pt x="761" y="899"/>
                    <a:pt x="80" y="1035"/>
                    <a:pt x="73" y="1037"/>
                  </a:cubicBezTo>
                  <a:cubicBezTo>
                    <a:pt x="30" y="1046"/>
                    <a:pt x="0" y="1088"/>
                    <a:pt x="9" y="1133"/>
                  </a:cubicBezTo>
                  <a:cubicBezTo>
                    <a:pt x="16" y="1173"/>
                    <a:pt x="51" y="1201"/>
                    <a:pt x="89" y="1201"/>
                  </a:cubicBezTo>
                  <a:cubicBezTo>
                    <a:pt x="94" y="1201"/>
                    <a:pt x="100" y="1201"/>
                    <a:pt x="107" y="1198"/>
                  </a:cubicBezTo>
                  <a:cubicBezTo>
                    <a:pt x="138" y="1194"/>
                    <a:pt x="855" y="1048"/>
                    <a:pt x="1274" y="496"/>
                  </a:cubicBezTo>
                  <a:cubicBezTo>
                    <a:pt x="1364" y="380"/>
                    <a:pt x="1420" y="353"/>
                    <a:pt x="1449" y="352"/>
                  </a:cubicBezTo>
                  <a:cubicBezTo>
                    <a:pt x="1451" y="352"/>
                    <a:pt x="1453" y="352"/>
                    <a:pt x="1454" y="352"/>
                  </a:cubicBezTo>
                  <a:cubicBezTo>
                    <a:pt x="1515" y="352"/>
                    <a:pt x="1584" y="430"/>
                    <a:pt x="1668" y="522"/>
                  </a:cubicBezTo>
                  <a:cubicBezTo>
                    <a:pt x="1816" y="679"/>
                    <a:pt x="2018" y="893"/>
                    <a:pt x="2363" y="973"/>
                  </a:cubicBezTo>
                  <a:cubicBezTo>
                    <a:pt x="2431" y="989"/>
                    <a:pt x="2498" y="996"/>
                    <a:pt x="2563" y="996"/>
                  </a:cubicBezTo>
                  <a:cubicBezTo>
                    <a:pt x="2981" y="996"/>
                    <a:pt x="3334" y="703"/>
                    <a:pt x="3581" y="501"/>
                  </a:cubicBezTo>
                  <a:cubicBezTo>
                    <a:pt x="3674" y="423"/>
                    <a:pt x="3813" y="303"/>
                    <a:pt x="3863" y="303"/>
                  </a:cubicBezTo>
                  <a:cubicBezTo>
                    <a:pt x="3865" y="303"/>
                    <a:pt x="3868" y="304"/>
                    <a:pt x="3870" y="304"/>
                  </a:cubicBezTo>
                  <a:cubicBezTo>
                    <a:pt x="3941" y="324"/>
                    <a:pt x="4042" y="411"/>
                    <a:pt x="4149" y="506"/>
                  </a:cubicBezTo>
                  <a:cubicBezTo>
                    <a:pt x="4323" y="658"/>
                    <a:pt x="4537" y="850"/>
                    <a:pt x="4818" y="920"/>
                  </a:cubicBezTo>
                  <a:cubicBezTo>
                    <a:pt x="4847" y="927"/>
                    <a:pt x="4877" y="931"/>
                    <a:pt x="4906" y="931"/>
                  </a:cubicBezTo>
                  <a:cubicBezTo>
                    <a:pt x="5138" y="931"/>
                    <a:pt x="5370" y="720"/>
                    <a:pt x="5594" y="515"/>
                  </a:cubicBezTo>
                  <a:cubicBezTo>
                    <a:pt x="5781" y="343"/>
                    <a:pt x="5973" y="167"/>
                    <a:pt x="6119" y="167"/>
                  </a:cubicBezTo>
                  <a:cubicBezTo>
                    <a:pt x="6146" y="167"/>
                    <a:pt x="6171" y="173"/>
                    <a:pt x="6194" y="186"/>
                  </a:cubicBezTo>
                  <a:cubicBezTo>
                    <a:pt x="6301" y="247"/>
                    <a:pt x="6443" y="374"/>
                    <a:pt x="6593" y="508"/>
                  </a:cubicBezTo>
                  <a:cubicBezTo>
                    <a:pt x="6901" y="781"/>
                    <a:pt x="7267" y="1106"/>
                    <a:pt x="7588" y="1106"/>
                  </a:cubicBezTo>
                  <a:cubicBezTo>
                    <a:pt x="7680" y="1106"/>
                    <a:pt x="7768" y="1080"/>
                    <a:pt x="7850" y="1018"/>
                  </a:cubicBezTo>
                  <a:cubicBezTo>
                    <a:pt x="7885" y="990"/>
                    <a:pt x="7893" y="938"/>
                    <a:pt x="7865" y="902"/>
                  </a:cubicBezTo>
                  <a:cubicBezTo>
                    <a:pt x="7849" y="881"/>
                    <a:pt x="7824" y="870"/>
                    <a:pt x="7798" y="870"/>
                  </a:cubicBezTo>
                  <a:cubicBezTo>
                    <a:pt x="7781" y="870"/>
                    <a:pt x="7764" y="875"/>
                    <a:pt x="7749" y="886"/>
                  </a:cubicBezTo>
                  <a:cubicBezTo>
                    <a:pt x="7699" y="924"/>
                    <a:pt x="7643" y="940"/>
                    <a:pt x="7583" y="940"/>
                  </a:cubicBezTo>
                  <a:cubicBezTo>
                    <a:pt x="7325" y="940"/>
                    <a:pt x="6985" y="638"/>
                    <a:pt x="6702" y="384"/>
                  </a:cubicBezTo>
                  <a:cubicBezTo>
                    <a:pt x="6544" y="244"/>
                    <a:pt x="6395" y="113"/>
                    <a:pt x="6274" y="43"/>
                  </a:cubicBezTo>
                  <a:cubicBezTo>
                    <a:pt x="6223" y="14"/>
                    <a:pt x="6170" y="1"/>
                    <a:pt x="6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636;p73"/>
            <p:cNvSpPr/>
            <p:nvPr/>
          </p:nvSpPr>
          <p:spPr>
            <a:xfrm>
              <a:off x="5806629" y="3348888"/>
              <a:ext cx="186508" cy="28430"/>
            </a:xfrm>
            <a:custGeom>
              <a:avLst/>
              <a:gdLst/>
              <a:ahLst/>
              <a:cxnLst/>
              <a:rect l="l" t="t" r="r" b="b"/>
              <a:pathLst>
                <a:path w="7892" h="1203" extrusionOk="0">
                  <a:moveTo>
                    <a:pt x="6117" y="0"/>
                  </a:moveTo>
                  <a:cubicBezTo>
                    <a:pt x="5909" y="0"/>
                    <a:pt x="5691" y="199"/>
                    <a:pt x="5479" y="393"/>
                  </a:cubicBezTo>
                  <a:cubicBezTo>
                    <a:pt x="5278" y="576"/>
                    <a:pt x="5073" y="766"/>
                    <a:pt x="4907" y="766"/>
                  </a:cubicBezTo>
                  <a:cubicBezTo>
                    <a:pt x="4889" y="766"/>
                    <a:pt x="4872" y="764"/>
                    <a:pt x="4856" y="759"/>
                  </a:cubicBezTo>
                  <a:cubicBezTo>
                    <a:pt x="4614" y="700"/>
                    <a:pt x="4425" y="532"/>
                    <a:pt x="4257" y="383"/>
                  </a:cubicBezTo>
                  <a:cubicBezTo>
                    <a:pt x="4130" y="271"/>
                    <a:pt x="4020" y="174"/>
                    <a:pt x="3907" y="146"/>
                  </a:cubicBezTo>
                  <a:cubicBezTo>
                    <a:pt x="3894" y="142"/>
                    <a:pt x="3880" y="141"/>
                    <a:pt x="3865" y="141"/>
                  </a:cubicBezTo>
                  <a:cubicBezTo>
                    <a:pt x="3756" y="141"/>
                    <a:pt x="3634" y="242"/>
                    <a:pt x="3472" y="376"/>
                  </a:cubicBezTo>
                  <a:cubicBezTo>
                    <a:pt x="3234" y="574"/>
                    <a:pt x="2919" y="835"/>
                    <a:pt x="2561" y="835"/>
                  </a:cubicBezTo>
                  <a:cubicBezTo>
                    <a:pt x="2508" y="835"/>
                    <a:pt x="2453" y="829"/>
                    <a:pt x="2398" y="817"/>
                  </a:cubicBezTo>
                  <a:cubicBezTo>
                    <a:pt x="2102" y="748"/>
                    <a:pt x="1928" y="560"/>
                    <a:pt x="1787" y="411"/>
                  </a:cubicBezTo>
                  <a:cubicBezTo>
                    <a:pt x="1677" y="292"/>
                    <a:pt x="1578" y="188"/>
                    <a:pt x="1452" y="188"/>
                  </a:cubicBezTo>
                  <a:cubicBezTo>
                    <a:pt x="1448" y="188"/>
                    <a:pt x="1444" y="188"/>
                    <a:pt x="1440" y="188"/>
                  </a:cubicBezTo>
                  <a:cubicBezTo>
                    <a:pt x="1341" y="194"/>
                    <a:pt x="1247" y="260"/>
                    <a:pt x="1142" y="399"/>
                  </a:cubicBezTo>
                  <a:cubicBezTo>
                    <a:pt x="762" y="901"/>
                    <a:pt x="81" y="1037"/>
                    <a:pt x="74" y="1038"/>
                  </a:cubicBezTo>
                  <a:cubicBezTo>
                    <a:pt x="30" y="1047"/>
                    <a:pt x="0" y="1089"/>
                    <a:pt x="9" y="1135"/>
                  </a:cubicBezTo>
                  <a:cubicBezTo>
                    <a:pt x="16" y="1173"/>
                    <a:pt x="51" y="1202"/>
                    <a:pt x="90" y="1202"/>
                  </a:cubicBezTo>
                  <a:cubicBezTo>
                    <a:pt x="96" y="1202"/>
                    <a:pt x="100" y="1202"/>
                    <a:pt x="104" y="1198"/>
                  </a:cubicBezTo>
                  <a:cubicBezTo>
                    <a:pt x="135" y="1193"/>
                    <a:pt x="852" y="1047"/>
                    <a:pt x="1271" y="497"/>
                  </a:cubicBezTo>
                  <a:cubicBezTo>
                    <a:pt x="1361" y="379"/>
                    <a:pt x="1417" y="352"/>
                    <a:pt x="1447" y="351"/>
                  </a:cubicBezTo>
                  <a:cubicBezTo>
                    <a:pt x="1449" y="351"/>
                    <a:pt x="1450" y="351"/>
                    <a:pt x="1452" y="351"/>
                  </a:cubicBezTo>
                  <a:cubicBezTo>
                    <a:pt x="1512" y="351"/>
                    <a:pt x="1581" y="431"/>
                    <a:pt x="1665" y="521"/>
                  </a:cubicBezTo>
                  <a:cubicBezTo>
                    <a:pt x="1813" y="678"/>
                    <a:pt x="2015" y="892"/>
                    <a:pt x="2360" y="974"/>
                  </a:cubicBezTo>
                  <a:cubicBezTo>
                    <a:pt x="2428" y="989"/>
                    <a:pt x="2494" y="996"/>
                    <a:pt x="2559" y="996"/>
                  </a:cubicBezTo>
                  <a:cubicBezTo>
                    <a:pt x="2977" y="996"/>
                    <a:pt x="3331" y="704"/>
                    <a:pt x="3578" y="500"/>
                  </a:cubicBezTo>
                  <a:cubicBezTo>
                    <a:pt x="3671" y="424"/>
                    <a:pt x="3810" y="302"/>
                    <a:pt x="3860" y="302"/>
                  </a:cubicBezTo>
                  <a:cubicBezTo>
                    <a:pt x="3862" y="302"/>
                    <a:pt x="3865" y="302"/>
                    <a:pt x="3867" y="303"/>
                  </a:cubicBezTo>
                  <a:cubicBezTo>
                    <a:pt x="3941" y="323"/>
                    <a:pt x="4041" y="411"/>
                    <a:pt x="4147" y="505"/>
                  </a:cubicBezTo>
                  <a:cubicBezTo>
                    <a:pt x="4321" y="658"/>
                    <a:pt x="4537" y="849"/>
                    <a:pt x="4818" y="919"/>
                  </a:cubicBezTo>
                  <a:cubicBezTo>
                    <a:pt x="4847" y="926"/>
                    <a:pt x="4877" y="930"/>
                    <a:pt x="4906" y="930"/>
                  </a:cubicBezTo>
                  <a:cubicBezTo>
                    <a:pt x="5138" y="930"/>
                    <a:pt x="5368" y="719"/>
                    <a:pt x="5592" y="514"/>
                  </a:cubicBezTo>
                  <a:cubicBezTo>
                    <a:pt x="5779" y="343"/>
                    <a:pt x="5970" y="167"/>
                    <a:pt x="6116" y="167"/>
                  </a:cubicBezTo>
                  <a:cubicBezTo>
                    <a:pt x="6143" y="167"/>
                    <a:pt x="6169" y="173"/>
                    <a:pt x="6193" y="187"/>
                  </a:cubicBezTo>
                  <a:cubicBezTo>
                    <a:pt x="6299" y="246"/>
                    <a:pt x="6441" y="373"/>
                    <a:pt x="6593" y="507"/>
                  </a:cubicBezTo>
                  <a:cubicBezTo>
                    <a:pt x="6899" y="779"/>
                    <a:pt x="7265" y="1106"/>
                    <a:pt x="7586" y="1106"/>
                  </a:cubicBezTo>
                  <a:cubicBezTo>
                    <a:pt x="7678" y="1106"/>
                    <a:pt x="7766" y="1079"/>
                    <a:pt x="7848" y="1017"/>
                  </a:cubicBezTo>
                  <a:cubicBezTo>
                    <a:pt x="7883" y="989"/>
                    <a:pt x="7892" y="939"/>
                    <a:pt x="7864" y="902"/>
                  </a:cubicBezTo>
                  <a:cubicBezTo>
                    <a:pt x="7847" y="881"/>
                    <a:pt x="7822" y="869"/>
                    <a:pt x="7797" y="869"/>
                  </a:cubicBezTo>
                  <a:cubicBezTo>
                    <a:pt x="7780" y="869"/>
                    <a:pt x="7763" y="875"/>
                    <a:pt x="7747" y="887"/>
                  </a:cubicBezTo>
                  <a:cubicBezTo>
                    <a:pt x="7698" y="923"/>
                    <a:pt x="7643" y="940"/>
                    <a:pt x="7583" y="940"/>
                  </a:cubicBezTo>
                  <a:cubicBezTo>
                    <a:pt x="7325" y="940"/>
                    <a:pt x="6984" y="638"/>
                    <a:pt x="6701" y="385"/>
                  </a:cubicBezTo>
                  <a:cubicBezTo>
                    <a:pt x="6544" y="244"/>
                    <a:pt x="6393" y="112"/>
                    <a:pt x="6273" y="42"/>
                  </a:cubicBezTo>
                  <a:cubicBezTo>
                    <a:pt x="6222" y="13"/>
                    <a:pt x="6170" y="0"/>
                    <a:pt x="6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637;p73"/>
            <p:cNvSpPr/>
            <p:nvPr/>
          </p:nvSpPr>
          <p:spPr>
            <a:xfrm>
              <a:off x="5479842" y="2770868"/>
              <a:ext cx="157345" cy="146663"/>
            </a:xfrm>
            <a:custGeom>
              <a:avLst/>
              <a:gdLst/>
              <a:ahLst/>
              <a:cxnLst/>
              <a:rect l="l" t="t" r="r" b="b"/>
              <a:pathLst>
                <a:path w="6658" h="6206" extrusionOk="0">
                  <a:moveTo>
                    <a:pt x="5173" y="0"/>
                  </a:moveTo>
                  <a:cubicBezTo>
                    <a:pt x="5153" y="0"/>
                    <a:pt x="5133" y="8"/>
                    <a:pt x="5117" y="22"/>
                  </a:cubicBezTo>
                  <a:cubicBezTo>
                    <a:pt x="5085" y="53"/>
                    <a:pt x="5082" y="105"/>
                    <a:pt x="5113" y="139"/>
                  </a:cubicBezTo>
                  <a:cubicBezTo>
                    <a:pt x="5134" y="164"/>
                    <a:pt x="5212" y="252"/>
                    <a:pt x="5323" y="390"/>
                  </a:cubicBezTo>
                  <a:cubicBezTo>
                    <a:pt x="5339" y="411"/>
                    <a:pt x="5363" y="422"/>
                    <a:pt x="5388" y="422"/>
                  </a:cubicBezTo>
                  <a:cubicBezTo>
                    <a:pt x="5406" y="422"/>
                    <a:pt x="5424" y="416"/>
                    <a:pt x="5440" y="401"/>
                  </a:cubicBezTo>
                  <a:cubicBezTo>
                    <a:pt x="5475" y="373"/>
                    <a:pt x="5480" y="320"/>
                    <a:pt x="5452" y="284"/>
                  </a:cubicBezTo>
                  <a:cubicBezTo>
                    <a:pt x="5339" y="144"/>
                    <a:pt x="5257" y="52"/>
                    <a:pt x="5235" y="26"/>
                  </a:cubicBezTo>
                  <a:cubicBezTo>
                    <a:pt x="5218" y="9"/>
                    <a:pt x="5195" y="0"/>
                    <a:pt x="5173" y="0"/>
                  </a:cubicBezTo>
                  <a:close/>
                  <a:moveTo>
                    <a:pt x="5592" y="519"/>
                  </a:moveTo>
                  <a:cubicBezTo>
                    <a:pt x="5574" y="519"/>
                    <a:pt x="5557" y="524"/>
                    <a:pt x="5542" y="536"/>
                  </a:cubicBezTo>
                  <a:cubicBezTo>
                    <a:pt x="5506" y="562"/>
                    <a:pt x="5499" y="614"/>
                    <a:pt x="5524" y="651"/>
                  </a:cubicBezTo>
                  <a:cubicBezTo>
                    <a:pt x="5584" y="733"/>
                    <a:pt x="5647" y="823"/>
                    <a:pt x="5712" y="920"/>
                  </a:cubicBezTo>
                  <a:cubicBezTo>
                    <a:pt x="5727" y="944"/>
                    <a:pt x="5754" y="957"/>
                    <a:pt x="5781" y="957"/>
                  </a:cubicBezTo>
                  <a:cubicBezTo>
                    <a:pt x="5796" y="957"/>
                    <a:pt x="5811" y="952"/>
                    <a:pt x="5828" y="942"/>
                  </a:cubicBezTo>
                  <a:cubicBezTo>
                    <a:pt x="5866" y="917"/>
                    <a:pt x="5877" y="867"/>
                    <a:pt x="5851" y="829"/>
                  </a:cubicBezTo>
                  <a:cubicBezTo>
                    <a:pt x="5783" y="728"/>
                    <a:pt x="5719" y="637"/>
                    <a:pt x="5657" y="552"/>
                  </a:cubicBezTo>
                  <a:cubicBezTo>
                    <a:pt x="5642" y="531"/>
                    <a:pt x="5617" y="519"/>
                    <a:pt x="5592" y="519"/>
                  </a:cubicBezTo>
                  <a:close/>
                  <a:moveTo>
                    <a:pt x="5958" y="1070"/>
                  </a:moveTo>
                  <a:cubicBezTo>
                    <a:pt x="5944" y="1070"/>
                    <a:pt x="5929" y="1074"/>
                    <a:pt x="5915" y="1083"/>
                  </a:cubicBezTo>
                  <a:cubicBezTo>
                    <a:pt x="5876" y="1107"/>
                    <a:pt x="5865" y="1159"/>
                    <a:pt x="5887" y="1196"/>
                  </a:cubicBezTo>
                  <a:cubicBezTo>
                    <a:pt x="5942" y="1288"/>
                    <a:pt x="5997" y="1383"/>
                    <a:pt x="6049" y="1481"/>
                  </a:cubicBezTo>
                  <a:cubicBezTo>
                    <a:pt x="6064" y="1509"/>
                    <a:pt x="6092" y="1525"/>
                    <a:pt x="6123" y="1525"/>
                  </a:cubicBezTo>
                  <a:cubicBezTo>
                    <a:pt x="6134" y="1525"/>
                    <a:pt x="6148" y="1523"/>
                    <a:pt x="6161" y="1516"/>
                  </a:cubicBezTo>
                  <a:cubicBezTo>
                    <a:pt x="6203" y="1495"/>
                    <a:pt x="6217" y="1443"/>
                    <a:pt x="6196" y="1404"/>
                  </a:cubicBezTo>
                  <a:cubicBezTo>
                    <a:pt x="6141" y="1302"/>
                    <a:pt x="6085" y="1203"/>
                    <a:pt x="6029" y="1111"/>
                  </a:cubicBezTo>
                  <a:cubicBezTo>
                    <a:pt x="6013" y="1085"/>
                    <a:pt x="5986" y="1070"/>
                    <a:pt x="5958" y="1070"/>
                  </a:cubicBezTo>
                  <a:close/>
                  <a:moveTo>
                    <a:pt x="6271" y="1657"/>
                  </a:moveTo>
                  <a:cubicBezTo>
                    <a:pt x="6259" y="1657"/>
                    <a:pt x="6248" y="1660"/>
                    <a:pt x="6237" y="1665"/>
                  </a:cubicBezTo>
                  <a:cubicBezTo>
                    <a:pt x="6195" y="1682"/>
                    <a:pt x="6175" y="1731"/>
                    <a:pt x="6195" y="1773"/>
                  </a:cubicBezTo>
                  <a:cubicBezTo>
                    <a:pt x="6239" y="1875"/>
                    <a:pt x="6281" y="1976"/>
                    <a:pt x="6317" y="2075"/>
                  </a:cubicBezTo>
                  <a:cubicBezTo>
                    <a:pt x="6329" y="2108"/>
                    <a:pt x="6361" y="2129"/>
                    <a:pt x="6394" y="2129"/>
                  </a:cubicBezTo>
                  <a:cubicBezTo>
                    <a:pt x="6404" y="2129"/>
                    <a:pt x="6412" y="2128"/>
                    <a:pt x="6425" y="2124"/>
                  </a:cubicBezTo>
                  <a:cubicBezTo>
                    <a:pt x="6467" y="2110"/>
                    <a:pt x="6489" y="2063"/>
                    <a:pt x="6474" y="2019"/>
                  </a:cubicBezTo>
                  <a:cubicBezTo>
                    <a:pt x="6436" y="1918"/>
                    <a:pt x="6392" y="1812"/>
                    <a:pt x="6345" y="1707"/>
                  </a:cubicBezTo>
                  <a:cubicBezTo>
                    <a:pt x="6332" y="1676"/>
                    <a:pt x="6302" y="1657"/>
                    <a:pt x="6271" y="1657"/>
                  </a:cubicBezTo>
                  <a:close/>
                  <a:moveTo>
                    <a:pt x="6490" y="2282"/>
                  </a:moveTo>
                  <a:cubicBezTo>
                    <a:pt x="6484" y="2282"/>
                    <a:pt x="6477" y="2282"/>
                    <a:pt x="6471" y="2284"/>
                  </a:cubicBezTo>
                  <a:cubicBezTo>
                    <a:pt x="6427" y="2295"/>
                    <a:pt x="6399" y="2340"/>
                    <a:pt x="6412" y="2383"/>
                  </a:cubicBezTo>
                  <a:cubicBezTo>
                    <a:pt x="6440" y="2493"/>
                    <a:pt x="6458" y="2598"/>
                    <a:pt x="6472" y="2699"/>
                  </a:cubicBezTo>
                  <a:cubicBezTo>
                    <a:pt x="6478" y="2741"/>
                    <a:pt x="6516" y="2772"/>
                    <a:pt x="6555" y="2772"/>
                  </a:cubicBezTo>
                  <a:cubicBezTo>
                    <a:pt x="6558" y="2772"/>
                    <a:pt x="6560" y="2771"/>
                    <a:pt x="6562" y="2771"/>
                  </a:cubicBezTo>
                  <a:cubicBezTo>
                    <a:pt x="6562" y="2771"/>
                    <a:pt x="6563" y="2771"/>
                    <a:pt x="6563" y="2772"/>
                  </a:cubicBezTo>
                  <a:cubicBezTo>
                    <a:pt x="6610" y="2766"/>
                    <a:pt x="6641" y="2724"/>
                    <a:pt x="6636" y="2678"/>
                  </a:cubicBezTo>
                  <a:cubicBezTo>
                    <a:pt x="6622" y="2570"/>
                    <a:pt x="6601" y="2458"/>
                    <a:pt x="6571" y="2344"/>
                  </a:cubicBezTo>
                  <a:cubicBezTo>
                    <a:pt x="6562" y="2306"/>
                    <a:pt x="6527" y="2282"/>
                    <a:pt x="6490" y="2282"/>
                  </a:cubicBezTo>
                  <a:close/>
                  <a:moveTo>
                    <a:pt x="6572" y="2936"/>
                  </a:moveTo>
                  <a:cubicBezTo>
                    <a:pt x="6530" y="2936"/>
                    <a:pt x="6492" y="2972"/>
                    <a:pt x="6491" y="3017"/>
                  </a:cubicBezTo>
                  <a:cubicBezTo>
                    <a:pt x="6489" y="3126"/>
                    <a:pt x="6477" y="3231"/>
                    <a:pt x="6454" y="3329"/>
                  </a:cubicBezTo>
                  <a:cubicBezTo>
                    <a:pt x="6446" y="3372"/>
                    <a:pt x="6474" y="3417"/>
                    <a:pt x="6517" y="3427"/>
                  </a:cubicBezTo>
                  <a:cubicBezTo>
                    <a:pt x="6523" y="3429"/>
                    <a:pt x="6530" y="3429"/>
                    <a:pt x="6534" y="3429"/>
                  </a:cubicBezTo>
                  <a:cubicBezTo>
                    <a:pt x="6572" y="3429"/>
                    <a:pt x="6607" y="3403"/>
                    <a:pt x="6614" y="3364"/>
                  </a:cubicBezTo>
                  <a:cubicBezTo>
                    <a:pt x="6638" y="3256"/>
                    <a:pt x="6652" y="3140"/>
                    <a:pt x="6656" y="3020"/>
                  </a:cubicBezTo>
                  <a:cubicBezTo>
                    <a:pt x="6657" y="2975"/>
                    <a:pt x="6621" y="2938"/>
                    <a:pt x="6575" y="2936"/>
                  </a:cubicBezTo>
                  <a:cubicBezTo>
                    <a:pt x="6574" y="2936"/>
                    <a:pt x="6573" y="2936"/>
                    <a:pt x="6572" y="2936"/>
                  </a:cubicBezTo>
                  <a:close/>
                  <a:moveTo>
                    <a:pt x="3909" y="3633"/>
                  </a:moveTo>
                  <a:cubicBezTo>
                    <a:pt x="3886" y="3633"/>
                    <a:pt x="3862" y="3634"/>
                    <a:pt x="3838" y="3636"/>
                  </a:cubicBezTo>
                  <a:lnTo>
                    <a:pt x="3815" y="3638"/>
                  </a:lnTo>
                  <a:cubicBezTo>
                    <a:pt x="3770" y="3643"/>
                    <a:pt x="3735" y="3682"/>
                    <a:pt x="3741" y="3729"/>
                  </a:cubicBezTo>
                  <a:cubicBezTo>
                    <a:pt x="3745" y="3773"/>
                    <a:pt x="3784" y="3805"/>
                    <a:pt x="3825" y="3805"/>
                  </a:cubicBezTo>
                  <a:cubicBezTo>
                    <a:pt x="3827" y="3805"/>
                    <a:pt x="3829" y="3805"/>
                    <a:pt x="3830" y="3805"/>
                  </a:cubicBezTo>
                  <a:lnTo>
                    <a:pt x="3850" y="3803"/>
                  </a:lnTo>
                  <a:cubicBezTo>
                    <a:pt x="3871" y="3801"/>
                    <a:pt x="3890" y="3800"/>
                    <a:pt x="3909" y="3800"/>
                  </a:cubicBezTo>
                  <a:cubicBezTo>
                    <a:pt x="3989" y="3800"/>
                    <a:pt x="4056" y="3816"/>
                    <a:pt x="4105" y="3842"/>
                  </a:cubicBezTo>
                  <a:cubicBezTo>
                    <a:pt x="4119" y="3849"/>
                    <a:pt x="4132" y="3854"/>
                    <a:pt x="4146" y="3854"/>
                  </a:cubicBezTo>
                  <a:cubicBezTo>
                    <a:pt x="4174" y="3854"/>
                    <a:pt x="4202" y="3840"/>
                    <a:pt x="4218" y="3810"/>
                  </a:cubicBezTo>
                  <a:cubicBezTo>
                    <a:pt x="4239" y="3769"/>
                    <a:pt x="4225" y="3720"/>
                    <a:pt x="4184" y="3698"/>
                  </a:cubicBezTo>
                  <a:cubicBezTo>
                    <a:pt x="4111" y="3655"/>
                    <a:pt x="4018" y="3633"/>
                    <a:pt x="3909" y="3633"/>
                  </a:cubicBezTo>
                  <a:close/>
                  <a:moveTo>
                    <a:pt x="6428" y="3576"/>
                  </a:moveTo>
                  <a:cubicBezTo>
                    <a:pt x="6396" y="3576"/>
                    <a:pt x="6366" y="3593"/>
                    <a:pt x="6352" y="3624"/>
                  </a:cubicBezTo>
                  <a:cubicBezTo>
                    <a:pt x="6308" y="3719"/>
                    <a:pt x="6253" y="3807"/>
                    <a:pt x="6189" y="3890"/>
                  </a:cubicBezTo>
                  <a:cubicBezTo>
                    <a:pt x="6161" y="3925"/>
                    <a:pt x="6166" y="3979"/>
                    <a:pt x="6203" y="4007"/>
                  </a:cubicBezTo>
                  <a:cubicBezTo>
                    <a:pt x="6218" y="4018"/>
                    <a:pt x="6237" y="4023"/>
                    <a:pt x="6253" y="4023"/>
                  </a:cubicBezTo>
                  <a:cubicBezTo>
                    <a:pt x="6279" y="4023"/>
                    <a:pt x="6303" y="4014"/>
                    <a:pt x="6321" y="3990"/>
                  </a:cubicBezTo>
                  <a:cubicBezTo>
                    <a:pt x="6392" y="3897"/>
                    <a:pt x="6454" y="3798"/>
                    <a:pt x="6503" y="3694"/>
                  </a:cubicBezTo>
                  <a:cubicBezTo>
                    <a:pt x="6523" y="3652"/>
                    <a:pt x="6505" y="3603"/>
                    <a:pt x="6462" y="3583"/>
                  </a:cubicBezTo>
                  <a:cubicBezTo>
                    <a:pt x="6451" y="3578"/>
                    <a:pt x="6439" y="3576"/>
                    <a:pt x="6428" y="3576"/>
                  </a:cubicBezTo>
                  <a:close/>
                  <a:moveTo>
                    <a:pt x="116" y="3637"/>
                  </a:moveTo>
                  <a:cubicBezTo>
                    <a:pt x="77" y="3637"/>
                    <a:pt x="43" y="3666"/>
                    <a:pt x="37" y="3706"/>
                  </a:cubicBezTo>
                  <a:cubicBezTo>
                    <a:pt x="35" y="3712"/>
                    <a:pt x="12" y="3845"/>
                    <a:pt x="3" y="4046"/>
                  </a:cubicBezTo>
                  <a:cubicBezTo>
                    <a:pt x="2" y="4092"/>
                    <a:pt x="37" y="4130"/>
                    <a:pt x="82" y="4133"/>
                  </a:cubicBezTo>
                  <a:lnTo>
                    <a:pt x="86" y="4133"/>
                  </a:lnTo>
                  <a:cubicBezTo>
                    <a:pt x="129" y="4133"/>
                    <a:pt x="167" y="4099"/>
                    <a:pt x="169" y="4053"/>
                  </a:cubicBezTo>
                  <a:cubicBezTo>
                    <a:pt x="179" y="3862"/>
                    <a:pt x="200" y="3736"/>
                    <a:pt x="200" y="3734"/>
                  </a:cubicBezTo>
                  <a:cubicBezTo>
                    <a:pt x="208" y="3689"/>
                    <a:pt x="179" y="3646"/>
                    <a:pt x="134" y="3639"/>
                  </a:cubicBezTo>
                  <a:cubicBezTo>
                    <a:pt x="128" y="3638"/>
                    <a:pt x="122" y="3637"/>
                    <a:pt x="116" y="3637"/>
                  </a:cubicBezTo>
                  <a:close/>
                  <a:moveTo>
                    <a:pt x="3507" y="3731"/>
                  </a:moveTo>
                  <a:cubicBezTo>
                    <a:pt x="3493" y="3731"/>
                    <a:pt x="3479" y="3734"/>
                    <a:pt x="3466" y="3741"/>
                  </a:cubicBezTo>
                  <a:cubicBezTo>
                    <a:pt x="3339" y="3813"/>
                    <a:pt x="3258" y="3920"/>
                    <a:pt x="3229" y="4049"/>
                  </a:cubicBezTo>
                  <a:cubicBezTo>
                    <a:pt x="3220" y="4092"/>
                    <a:pt x="3248" y="4136"/>
                    <a:pt x="3292" y="4147"/>
                  </a:cubicBezTo>
                  <a:cubicBezTo>
                    <a:pt x="3297" y="4148"/>
                    <a:pt x="3304" y="4148"/>
                    <a:pt x="3310" y="4148"/>
                  </a:cubicBezTo>
                  <a:cubicBezTo>
                    <a:pt x="3348" y="4148"/>
                    <a:pt x="3382" y="4122"/>
                    <a:pt x="3389" y="4085"/>
                  </a:cubicBezTo>
                  <a:cubicBezTo>
                    <a:pt x="3408" y="4002"/>
                    <a:pt x="3462" y="3934"/>
                    <a:pt x="3546" y="3885"/>
                  </a:cubicBezTo>
                  <a:cubicBezTo>
                    <a:pt x="3586" y="3862"/>
                    <a:pt x="3600" y="3813"/>
                    <a:pt x="3578" y="3772"/>
                  </a:cubicBezTo>
                  <a:cubicBezTo>
                    <a:pt x="3564" y="3746"/>
                    <a:pt x="3536" y="3731"/>
                    <a:pt x="3507" y="3731"/>
                  </a:cubicBezTo>
                  <a:close/>
                  <a:moveTo>
                    <a:pt x="4307" y="3962"/>
                  </a:moveTo>
                  <a:cubicBezTo>
                    <a:pt x="4305" y="3962"/>
                    <a:pt x="4304" y="3962"/>
                    <a:pt x="4302" y="3962"/>
                  </a:cubicBezTo>
                  <a:cubicBezTo>
                    <a:pt x="4257" y="3966"/>
                    <a:pt x="4223" y="4007"/>
                    <a:pt x="4226" y="4051"/>
                  </a:cubicBezTo>
                  <a:cubicBezTo>
                    <a:pt x="4229" y="4064"/>
                    <a:pt x="4229" y="4078"/>
                    <a:pt x="4229" y="4092"/>
                  </a:cubicBezTo>
                  <a:cubicBezTo>
                    <a:pt x="4229" y="4165"/>
                    <a:pt x="4212" y="4249"/>
                    <a:pt x="4181" y="4343"/>
                  </a:cubicBezTo>
                  <a:cubicBezTo>
                    <a:pt x="4167" y="4387"/>
                    <a:pt x="4190" y="4434"/>
                    <a:pt x="4233" y="4449"/>
                  </a:cubicBezTo>
                  <a:cubicBezTo>
                    <a:pt x="4243" y="4450"/>
                    <a:pt x="4251" y="4451"/>
                    <a:pt x="4260" y="4451"/>
                  </a:cubicBezTo>
                  <a:cubicBezTo>
                    <a:pt x="4295" y="4451"/>
                    <a:pt x="4327" y="4429"/>
                    <a:pt x="4337" y="4395"/>
                  </a:cubicBezTo>
                  <a:cubicBezTo>
                    <a:pt x="4373" y="4284"/>
                    <a:pt x="4393" y="4183"/>
                    <a:pt x="4393" y="4092"/>
                  </a:cubicBezTo>
                  <a:cubicBezTo>
                    <a:pt x="4393" y="4074"/>
                    <a:pt x="4393" y="4056"/>
                    <a:pt x="4392" y="4037"/>
                  </a:cubicBezTo>
                  <a:cubicBezTo>
                    <a:pt x="4388" y="3994"/>
                    <a:pt x="4351" y="3962"/>
                    <a:pt x="4307" y="3962"/>
                  </a:cubicBezTo>
                  <a:close/>
                  <a:moveTo>
                    <a:pt x="6025" y="4098"/>
                  </a:moveTo>
                  <a:cubicBezTo>
                    <a:pt x="6006" y="4098"/>
                    <a:pt x="5987" y="4105"/>
                    <a:pt x="5971" y="4119"/>
                  </a:cubicBezTo>
                  <a:cubicBezTo>
                    <a:pt x="5896" y="4185"/>
                    <a:pt x="5809" y="4248"/>
                    <a:pt x="5716" y="4305"/>
                  </a:cubicBezTo>
                  <a:cubicBezTo>
                    <a:pt x="5677" y="4331"/>
                    <a:pt x="5664" y="4381"/>
                    <a:pt x="5689" y="4420"/>
                  </a:cubicBezTo>
                  <a:cubicBezTo>
                    <a:pt x="5705" y="4444"/>
                    <a:pt x="5732" y="4458"/>
                    <a:pt x="5760" y="4458"/>
                  </a:cubicBezTo>
                  <a:cubicBezTo>
                    <a:pt x="5775" y="4458"/>
                    <a:pt x="5789" y="4456"/>
                    <a:pt x="5803" y="4449"/>
                  </a:cubicBezTo>
                  <a:cubicBezTo>
                    <a:pt x="5905" y="4385"/>
                    <a:pt x="5998" y="4317"/>
                    <a:pt x="6081" y="4245"/>
                  </a:cubicBezTo>
                  <a:cubicBezTo>
                    <a:pt x="6116" y="4214"/>
                    <a:pt x="6119" y="4162"/>
                    <a:pt x="6089" y="4127"/>
                  </a:cubicBezTo>
                  <a:cubicBezTo>
                    <a:pt x="6072" y="4108"/>
                    <a:pt x="6048" y="4098"/>
                    <a:pt x="6025" y="4098"/>
                  </a:cubicBezTo>
                  <a:close/>
                  <a:moveTo>
                    <a:pt x="3365" y="4301"/>
                  </a:moveTo>
                  <a:cubicBezTo>
                    <a:pt x="3352" y="4301"/>
                    <a:pt x="3338" y="4304"/>
                    <a:pt x="3325" y="4311"/>
                  </a:cubicBezTo>
                  <a:cubicBezTo>
                    <a:pt x="3285" y="4332"/>
                    <a:pt x="3271" y="4383"/>
                    <a:pt x="3292" y="4423"/>
                  </a:cubicBezTo>
                  <a:cubicBezTo>
                    <a:pt x="3346" y="4526"/>
                    <a:pt x="3431" y="4618"/>
                    <a:pt x="3534" y="4695"/>
                  </a:cubicBezTo>
                  <a:cubicBezTo>
                    <a:pt x="3547" y="4705"/>
                    <a:pt x="3565" y="4711"/>
                    <a:pt x="3582" y="4711"/>
                  </a:cubicBezTo>
                  <a:cubicBezTo>
                    <a:pt x="3607" y="4711"/>
                    <a:pt x="3634" y="4701"/>
                    <a:pt x="3651" y="4677"/>
                  </a:cubicBezTo>
                  <a:cubicBezTo>
                    <a:pt x="3678" y="4641"/>
                    <a:pt x="3671" y="4589"/>
                    <a:pt x="3634" y="4562"/>
                  </a:cubicBezTo>
                  <a:cubicBezTo>
                    <a:pt x="3547" y="4499"/>
                    <a:pt x="3481" y="4423"/>
                    <a:pt x="3438" y="4345"/>
                  </a:cubicBezTo>
                  <a:cubicBezTo>
                    <a:pt x="3423" y="4317"/>
                    <a:pt x="3395" y="4301"/>
                    <a:pt x="3365" y="4301"/>
                  </a:cubicBezTo>
                  <a:close/>
                  <a:moveTo>
                    <a:pt x="5473" y="4456"/>
                  </a:moveTo>
                  <a:cubicBezTo>
                    <a:pt x="5460" y="4456"/>
                    <a:pt x="5447" y="4459"/>
                    <a:pt x="5435" y="4465"/>
                  </a:cubicBezTo>
                  <a:cubicBezTo>
                    <a:pt x="5337" y="4516"/>
                    <a:pt x="5236" y="4561"/>
                    <a:pt x="5141" y="4599"/>
                  </a:cubicBezTo>
                  <a:cubicBezTo>
                    <a:pt x="5096" y="4614"/>
                    <a:pt x="5075" y="4663"/>
                    <a:pt x="5093" y="4705"/>
                  </a:cubicBezTo>
                  <a:cubicBezTo>
                    <a:pt x="5104" y="4739"/>
                    <a:pt x="5137" y="4759"/>
                    <a:pt x="5170" y="4759"/>
                  </a:cubicBezTo>
                  <a:cubicBezTo>
                    <a:pt x="5180" y="4759"/>
                    <a:pt x="5191" y="4757"/>
                    <a:pt x="5203" y="4753"/>
                  </a:cubicBezTo>
                  <a:cubicBezTo>
                    <a:pt x="5305" y="4712"/>
                    <a:pt x="5409" y="4666"/>
                    <a:pt x="5511" y="4613"/>
                  </a:cubicBezTo>
                  <a:cubicBezTo>
                    <a:pt x="5552" y="4592"/>
                    <a:pt x="5569" y="4541"/>
                    <a:pt x="5546" y="4500"/>
                  </a:cubicBezTo>
                  <a:cubicBezTo>
                    <a:pt x="5533" y="4472"/>
                    <a:pt x="5503" y="4456"/>
                    <a:pt x="5473" y="4456"/>
                  </a:cubicBezTo>
                  <a:close/>
                  <a:moveTo>
                    <a:pt x="87" y="4298"/>
                  </a:moveTo>
                  <a:cubicBezTo>
                    <a:pt x="85" y="4298"/>
                    <a:pt x="83" y="4298"/>
                    <a:pt x="80" y="4298"/>
                  </a:cubicBezTo>
                  <a:cubicBezTo>
                    <a:pt x="35" y="4301"/>
                    <a:pt x="0" y="4339"/>
                    <a:pt x="2" y="4385"/>
                  </a:cubicBezTo>
                  <a:cubicBezTo>
                    <a:pt x="7" y="4500"/>
                    <a:pt x="17" y="4614"/>
                    <a:pt x="35" y="4723"/>
                  </a:cubicBezTo>
                  <a:cubicBezTo>
                    <a:pt x="42" y="4764"/>
                    <a:pt x="78" y="4794"/>
                    <a:pt x="118" y="4794"/>
                  </a:cubicBezTo>
                  <a:lnTo>
                    <a:pt x="129" y="4794"/>
                  </a:lnTo>
                  <a:cubicBezTo>
                    <a:pt x="174" y="4787"/>
                    <a:pt x="205" y="4745"/>
                    <a:pt x="198" y="4698"/>
                  </a:cubicBezTo>
                  <a:cubicBezTo>
                    <a:pt x="183" y="4597"/>
                    <a:pt x="172" y="4488"/>
                    <a:pt x="167" y="4378"/>
                  </a:cubicBezTo>
                  <a:cubicBezTo>
                    <a:pt x="165" y="4334"/>
                    <a:pt x="130" y="4298"/>
                    <a:pt x="87" y="4298"/>
                  </a:cubicBezTo>
                  <a:close/>
                  <a:moveTo>
                    <a:pt x="4857" y="4698"/>
                  </a:moveTo>
                  <a:cubicBezTo>
                    <a:pt x="4850" y="4698"/>
                    <a:pt x="4842" y="4699"/>
                    <a:pt x="4835" y="4701"/>
                  </a:cubicBezTo>
                  <a:cubicBezTo>
                    <a:pt x="4728" y="4729"/>
                    <a:pt x="4622" y="4747"/>
                    <a:pt x="4521" y="4759"/>
                  </a:cubicBezTo>
                  <a:cubicBezTo>
                    <a:pt x="4476" y="4764"/>
                    <a:pt x="4442" y="4803"/>
                    <a:pt x="4448" y="4850"/>
                  </a:cubicBezTo>
                  <a:cubicBezTo>
                    <a:pt x="4453" y="4892"/>
                    <a:pt x="4488" y="4923"/>
                    <a:pt x="4529" y="4923"/>
                  </a:cubicBezTo>
                  <a:cubicBezTo>
                    <a:pt x="4533" y="4923"/>
                    <a:pt x="4538" y="4923"/>
                    <a:pt x="4539" y="4926"/>
                  </a:cubicBezTo>
                  <a:cubicBezTo>
                    <a:pt x="4648" y="4913"/>
                    <a:pt x="4761" y="4892"/>
                    <a:pt x="4877" y="4862"/>
                  </a:cubicBezTo>
                  <a:cubicBezTo>
                    <a:pt x="4921" y="4850"/>
                    <a:pt x="4949" y="4803"/>
                    <a:pt x="4936" y="4760"/>
                  </a:cubicBezTo>
                  <a:cubicBezTo>
                    <a:pt x="4927" y="4723"/>
                    <a:pt x="4893" y="4698"/>
                    <a:pt x="4857" y="4698"/>
                  </a:cubicBezTo>
                  <a:close/>
                  <a:moveTo>
                    <a:pt x="4121" y="4588"/>
                  </a:moveTo>
                  <a:cubicBezTo>
                    <a:pt x="4092" y="4588"/>
                    <a:pt x="4064" y="4602"/>
                    <a:pt x="4049" y="4628"/>
                  </a:cubicBezTo>
                  <a:cubicBezTo>
                    <a:pt x="4033" y="4660"/>
                    <a:pt x="4011" y="4694"/>
                    <a:pt x="3990" y="4726"/>
                  </a:cubicBezTo>
                  <a:cubicBezTo>
                    <a:pt x="3960" y="4718"/>
                    <a:pt x="3930" y="4709"/>
                    <a:pt x="3902" y="4701"/>
                  </a:cubicBezTo>
                  <a:cubicBezTo>
                    <a:pt x="3893" y="4698"/>
                    <a:pt x="3884" y="4697"/>
                    <a:pt x="3876" y="4697"/>
                  </a:cubicBezTo>
                  <a:cubicBezTo>
                    <a:pt x="3841" y="4697"/>
                    <a:pt x="3808" y="4718"/>
                    <a:pt x="3797" y="4753"/>
                  </a:cubicBezTo>
                  <a:cubicBezTo>
                    <a:pt x="3783" y="4796"/>
                    <a:pt x="3805" y="4844"/>
                    <a:pt x="3850" y="4858"/>
                  </a:cubicBezTo>
                  <a:cubicBezTo>
                    <a:pt x="3861" y="4862"/>
                    <a:pt x="3874" y="4867"/>
                    <a:pt x="3888" y="4871"/>
                  </a:cubicBezTo>
                  <a:cubicBezTo>
                    <a:pt x="3882" y="4878"/>
                    <a:pt x="3875" y="4886"/>
                    <a:pt x="3871" y="4893"/>
                  </a:cubicBezTo>
                  <a:cubicBezTo>
                    <a:pt x="3843" y="4930"/>
                    <a:pt x="3850" y="4982"/>
                    <a:pt x="3887" y="5010"/>
                  </a:cubicBezTo>
                  <a:cubicBezTo>
                    <a:pt x="3902" y="5021"/>
                    <a:pt x="3920" y="5027"/>
                    <a:pt x="3937" y="5027"/>
                  </a:cubicBezTo>
                  <a:cubicBezTo>
                    <a:pt x="3962" y="5027"/>
                    <a:pt x="3986" y="5017"/>
                    <a:pt x="4002" y="4996"/>
                  </a:cubicBezTo>
                  <a:cubicBezTo>
                    <a:pt x="4023" y="4968"/>
                    <a:pt x="4044" y="4940"/>
                    <a:pt x="4063" y="4911"/>
                  </a:cubicBezTo>
                  <a:cubicBezTo>
                    <a:pt x="4105" y="4919"/>
                    <a:pt x="4148" y="4923"/>
                    <a:pt x="4191" y="4927"/>
                  </a:cubicBezTo>
                  <a:cubicBezTo>
                    <a:pt x="4194" y="4927"/>
                    <a:pt x="4198" y="4928"/>
                    <a:pt x="4201" y="4928"/>
                  </a:cubicBezTo>
                  <a:cubicBezTo>
                    <a:pt x="4243" y="4928"/>
                    <a:pt x="4277" y="4894"/>
                    <a:pt x="4281" y="4851"/>
                  </a:cubicBezTo>
                  <a:cubicBezTo>
                    <a:pt x="4284" y="4806"/>
                    <a:pt x="4251" y="4766"/>
                    <a:pt x="4205" y="4761"/>
                  </a:cubicBezTo>
                  <a:cubicBezTo>
                    <a:pt x="4191" y="4761"/>
                    <a:pt x="4177" y="4760"/>
                    <a:pt x="4163" y="4759"/>
                  </a:cubicBezTo>
                  <a:cubicBezTo>
                    <a:pt x="4173" y="4743"/>
                    <a:pt x="4183" y="4726"/>
                    <a:pt x="4191" y="4711"/>
                  </a:cubicBezTo>
                  <a:cubicBezTo>
                    <a:pt x="4213" y="4673"/>
                    <a:pt x="4202" y="4621"/>
                    <a:pt x="4162" y="4599"/>
                  </a:cubicBezTo>
                  <a:cubicBezTo>
                    <a:pt x="4149" y="4591"/>
                    <a:pt x="4135" y="4588"/>
                    <a:pt x="4121" y="4588"/>
                  </a:cubicBezTo>
                  <a:close/>
                  <a:moveTo>
                    <a:pt x="188" y="4952"/>
                  </a:moveTo>
                  <a:cubicBezTo>
                    <a:pt x="180" y="4952"/>
                    <a:pt x="172" y="4953"/>
                    <a:pt x="165" y="4955"/>
                  </a:cubicBezTo>
                  <a:cubicBezTo>
                    <a:pt x="121" y="4969"/>
                    <a:pt x="96" y="5014"/>
                    <a:pt x="108" y="5059"/>
                  </a:cubicBezTo>
                  <a:cubicBezTo>
                    <a:pt x="143" y="5172"/>
                    <a:pt x="186" y="5280"/>
                    <a:pt x="235" y="5379"/>
                  </a:cubicBezTo>
                  <a:cubicBezTo>
                    <a:pt x="249" y="5410"/>
                    <a:pt x="280" y="5425"/>
                    <a:pt x="309" y="5425"/>
                  </a:cubicBezTo>
                  <a:cubicBezTo>
                    <a:pt x="323" y="5425"/>
                    <a:pt x="336" y="5424"/>
                    <a:pt x="347" y="5417"/>
                  </a:cubicBezTo>
                  <a:cubicBezTo>
                    <a:pt x="388" y="5397"/>
                    <a:pt x="406" y="5346"/>
                    <a:pt x="385" y="5306"/>
                  </a:cubicBezTo>
                  <a:cubicBezTo>
                    <a:pt x="338" y="5216"/>
                    <a:pt x="299" y="5116"/>
                    <a:pt x="268" y="5011"/>
                  </a:cubicBezTo>
                  <a:cubicBezTo>
                    <a:pt x="257" y="4975"/>
                    <a:pt x="224" y="4952"/>
                    <a:pt x="188" y="4952"/>
                  </a:cubicBezTo>
                  <a:close/>
                  <a:moveTo>
                    <a:pt x="3721" y="5110"/>
                  </a:moveTo>
                  <a:cubicBezTo>
                    <a:pt x="3700" y="5110"/>
                    <a:pt x="3678" y="5119"/>
                    <a:pt x="3662" y="5136"/>
                  </a:cubicBezTo>
                  <a:cubicBezTo>
                    <a:pt x="3588" y="5213"/>
                    <a:pt x="3509" y="5286"/>
                    <a:pt x="3426" y="5356"/>
                  </a:cubicBezTo>
                  <a:cubicBezTo>
                    <a:pt x="3391" y="5386"/>
                    <a:pt x="3386" y="5439"/>
                    <a:pt x="3417" y="5474"/>
                  </a:cubicBezTo>
                  <a:cubicBezTo>
                    <a:pt x="3432" y="5494"/>
                    <a:pt x="3457" y="5504"/>
                    <a:pt x="3480" y="5504"/>
                  </a:cubicBezTo>
                  <a:cubicBezTo>
                    <a:pt x="3499" y="5504"/>
                    <a:pt x="3518" y="5498"/>
                    <a:pt x="3534" y="5484"/>
                  </a:cubicBezTo>
                  <a:cubicBezTo>
                    <a:pt x="3620" y="5411"/>
                    <a:pt x="3704" y="5332"/>
                    <a:pt x="3781" y="5251"/>
                  </a:cubicBezTo>
                  <a:cubicBezTo>
                    <a:pt x="3812" y="5217"/>
                    <a:pt x="3812" y="5165"/>
                    <a:pt x="3780" y="5133"/>
                  </a:cubicBezTo>
                  <a:cubicBezTo>
                    <a:pt x="3764" y="5118"/>
                    <a:pt x="3742" y="5110"/>
                    <a:pt x="3721" y="5110"/>
                  </a:cubicBezTo>
                  <a:close/>
                  <a:moveTo>
                    <a:pt x="3216" y="5539"/>
                  </a:moveTo>
                  <a:cubicBezTo>
                    <a:pt x="3200" y="5539"/>
                    <a:pt x="3183" y="5544"/>
                    <a:pt x="3168" y="5553"/>
                  </a:cubicBezTo>
                  <a:cubicBezTo>
                    <a:pt x="3080" y="5614"/>
                    <a:pt x="2986" y="5672"/>
                    <a:pt x="2893" y="5721"/>
                  </a:cubicBezTo>
                  <a:cubicBezTo>
                    <a:pt x="2853" y="5742"/>
                    <a:pt x="2839" y="5793"/>
                    <a:pt x="2860" y="5833"/>
                  </a:cubicBezTo>
                  <a:cubicBezTo>
                    <a:pt x="2876" y="5861"/>
                    <a:pt x="2905" y="5877"/>
                    <a:pt x="2934" y="5877"/>
                  </a:cubicBezTo>
                  <a:cubicBezTo>
                    <a:pt x="2947" y="5877"/>
                    <a:pt x="2961" y="5874"/>
                    <a:pt x="2972" y="5867"/>
                  </a:cubicBezTo>
                  <a:cubicBezTo>
                    <a:pt x="3070" y="5814"/>
                    <a:pt x="3168" y="5755"/>
                    <a:pt x="3264" y="5689"/>
                  </a:cubicBezTo>
                  <a:cubicBezTo>
                    <a:pt x="3300" y="5663"/>
                    <a:pt x="3311" y="5610"/>
                    <a:pt x="3285" y="5574"/>
                  </a:cubicBezTo>
                  <a:cubicBezTo>
                    <a:pt x="3268" y="5551"/>
                    <a:pt x="3242" y="5539"/>
                    <a:pt x="3216" y="5539"/>
                  </a:cubicBezTo>
                  <a:close/>
                  <a:moveTo>
                    <a:pt x="489" y="5537"/>
                  </a:moveTo>
                  <a:cubicBezTo>
                    <a:pt x="470" y="5537"/>
                    <a:pt x="452" y="5544"/>
                    <a:pt x="437" y="5557"/>
                  </a:cubicBezTo>
                  <a:cubicBezTo>
                    <a:pt x="400" y="5586"/>
                    <a:pt x="395" y="5638"/>
                    <a:pt x="424" y="5673"/>
                  </a:cubicBezTo>
                  <a:cubicBezTo>
                    <a:pt x="500" y="5764"/>
                    <a:pt x="584" y="5846"/>
                    <a:pt x="679" y="5915"/>
                  </a:cubicBezTo>
                  <a:cubicBezTo>
                    <a:pt x="695" y="5924"/>
                    <a:pt x="710" y="5930"/>
                    <a:pt x="729" y="5930"/>
                  </a:cubicBezTo>
                  <a:cubicBezTo>
                    <a:pt x="754" y="5930"/>
                    <a:pt x="779" y="5917"/>
                    <a:pt x="794" y="5896"/>
                  </a:cubicBezTo>
                  <a:cubicBezTo>
                    <a:pt x="823" y="5860"/>
                    <a:pt x="814" y="5807"/>
                    <a:pt x="778" y="5781"/>
                  </a:cubicBezTo>
                  <a:cubicBezTo>
                    <a:pt x="695" y="5721"/>
                    <a:pt x="619" y="5649"/>
                    <a:pt x="553" y="5568"/>
                  </a:cubicBezTo>
                  <a:cubicBezTo>
                    <a:pt x="537" y="5548"/>
                    <a:pt x="513" y="5537"/>
                    <a:pt x="489" y="5537"/>
                  </a:cubicBezTo>
                  <a:close/>
                  <a:moveTo>
                    <a:pt x="2636" y="5852"/>
                  </a:moveTo>
                  <a:cubicBezTo>
                    <a:pt x="2625" y="5852"/>
                    <a:pt x="2615" y="5854"/>
                    <a:pt x="2604" y="5858"/>
                  </a:cubicBezTo>
                  <a:cubicBezTo>
                    <a:pt x="2505" y="5896"/>
                    <a:pt x="2401" y="5931"/>
                    <a:pt x="2298" y="5958"/>
                  </a:cubicBezTo>
                  <a:cubicBezTo>
                    <a:pt x="2254" y="5971"/>
                    <a:pt x="2227" y="6016"/>
                    <a:pt x="2240" y="6059"/>
                  </a:cubicBezTo>
                  <a:cubicBezTo>
                    <a:pt x="2249" y="6097"/>
                    <a:pt x="2283" y="6121"/>
                    <a:pt x="2319" y="6121"/>
                  </a:cubicBezTo>
                  <a:cubicBezTo>
                    <a:pt x="2328" y="6121"/>
                    <a:pt x="2335" y="6121"/>
                    <a:pt x="2341" y="6118"/>
                  </a:cubicBezTo>
                  <a:cubicBezTo>
                    <a:pt x="2450" y="6090"/>
                    <a:pt x="2561" y="6052"/>
                    <a:pt x="2666" y="6010"/>
                  </a:cubicBezTo>
                  <a:cubicBezTo>
                    <a:pt x="2708" y="5995"/>
                    <a:pt x="2729" y="5945"/>
                    <a:pt x="2711" y="5903"/>
                  </a:cubicBezTo>
                  <a:cubicBezTo>
                    <a:pt x="2699" y="5872"/>
                    <a:pt x="2669" y="5852"/>
                    <a:pt x="2636" y="5852"/>
                  </a:cubicBezTo>
                  <a:close/>
                  <a:moveTo>
                    <a:pt x="1015" y="5922"/>
                  </a:moveTo>
                  <a:cubicBezTo>
                    <a:pt x="983" y="5922"/>
                    <a:pt x="953" y="5942"/>
                    <a:pt x="940" y="5974"/>
                  </a:cubicBezTo>
                  <a:cubicBezTo>
                    <a:pt x="922" y="6016"/>
                    <a:pt x="943" y="6063"/>
                    <a:pt x="985" y="6080"/>
                  </a:cubicBezTo>
                  <a:cubicBezTo>
                    <a:pt x="1089" y="6122"/>
                    <a:pt x="1201" y="6153"/>
                    <a:pt x="1321" y="6174"/>
                  </a:cubicBezTo>
                  <a:cubicBezTo>
                    <a:pt x="1326" y="6176"/>
                    <a:pt x="1329" y="6176"/>
                    <a:pt x="1335" y="6176"/>
                  </a:cubicBezTo>
                  <a:cubicBezTo>
                    <a:pt x="1375" y="6176"/>
                    <a:pt x="1410" y="6148"/>
                    <a:pt x="1417" y="6105"/>
                  </a:cubicBezTo>
                  <a:cubicBezTo>
                    <a:pt x="1424" y="6062"/>
                    <a:pt x="1395" y="6017"/>
                    <a:pt x="1349" y="6010"/>
                  </a:cubicBezTo>
                  <a:cubicBezTo>
                    <a:pt x="1242" y="5993"/>
                    <a:pt x="1140" y="5965"/>
                    <a:pt x="1047" y="5929"/>
                  </a:cubicBezTo>
                  <a:cubicBezTo>
                    <a:pt x="1037" y="5924"/>
                    <a:pt x="1026" y="5922"/>
                    <a:pt x="1015" y="5922"/>
                  </a:cubicBezTo>
                  <a:close/>
                  <a:moveTo>
                    <a:pt x="1997" y="6021"/>
                  </a:moveTo>
                  <a:cubicBezTo>
                    <a:pt x="1994" y="6021"/>
                    <a:pt x="1990" y="6021"/>
                    <a:pt x="1987" y="6021"/>
                  </a:cubicBezTo>
                  <a:cubicBezTo>
                    <a:pt x="1889" y="6034"/>
                    <a:pt x="1791" y="6041"/>
                    <a:pt x="1692" y="6041"/>
                  </a:cubicBezTo>
                  <a:lnTo>
                    <a:pt x="1667" y="6041"/>
                  </a:lnTo>
                  <a:cubicBezTo>
                    <a:pt x="1665" y="6041"/>
                    <a:pt x="1662" y="6041"/>
                    <a:pt x="1660" y="6041"/>
                  </a:cubicBezTo>
                  <a:cubicBezTo>
                    <a:pt x="1615" y="6041"/>
                    <a:pt x="1586" y="6078"/>
                    <a:pt x="1583" y="6121"/>
                  </a:cubicBezTo>
                  <a:cubicBezTo>
                    <a:pt x="1582" y="6167"/>
                    <a:pt x="1618" y="6205"/>
                    <a:pt x="1664" y="6205"/>
                  </a:cubicBezTo>
                  <a:lnTo>
                    <a:pt x="1691" y="6205"/>
                  </a:lnTo>
                  <a:cubicBezTo>
                    <a:pt x="1796" y="6205"/>
                    <a:pt x="1901" y="6198"/>
                    <a:pt x="2008" y="6185"/>
                  </a:cubicBezTo>
                  <a:cubicBezTo>
                    <a:pt x="2053" y="6181"/>
                    <a:pt x="2085" y="6139"/>
                    <a:pt x="2080" y="6093"/>
                  </a:cubicBezTo>
                  <a:cubicBezTo>
                    <a:pt x="2074" y="6051"/>
                    <a:pt x="2038" y="6021"/>
                    <a:pt x="1997" y="6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638;p73"/>
            <p:cNvSpPr/>
            <p:nvPr/>
          </p:nvSpPr>
          <p:spPr>
            <a:xfrm>
              <a:off x="6161348" y="2812295"/>
              <a:ext cx="143331" cy="191801"/>
            </a:xfrm>
            <a:custGeom>
              <a:avLst/>
              <a:gdLst/>
              <a:ahLst/>
              <a:cxnLst/>
              <a:rect l="l" t="t" r="r" b="b"/>
              <a:pathLst>
                <a:path w="6065" h="8116" extrusionOk="0">
                  <a:moveTo>
                    <a:pt x="1142" y="1"/>
                  </a:moveTo>
                  <a:cubicBezTo>
                    <a:pt x="1124" y="1"/>
                    <a:pt x="1106" y="7"/>
                    <a:pt x="1091" y="19"/>
                  </a:cubicBezTo>
                  <a:cubicBezTo>
                    <a:pt x="1086" y="23"/>
                    <a:pt x="983" y="107"/>
                    <a:pt x="838" y="250"/>
                  </a:cubicBezTo>
                  <a:cubicBezTo>
                    <a:pt x="807" y="284"/>
                    <a:pt x="807" y="336"/>
                    <a:pt x="838" y="368"/>
                  </a:cubicBezTo>
                  <a:cubicBezTo>
                    <a:pt x="855" y="383"/>
                    <a:pt x="876" y="392"/>
                    <a:pt x="897" y="392"/>
                  </a:cubicBezTo>
                  <a:cubicBezTo>
                    <a:pt x="918" y="392"/>
                    <a:pt x="939" y="383"/>
                    <a:pt x="956" y="367"/>
                  </a:cubicBezTo>
                  <a:cubicBezTo>
                    <a:pt x="1093" y="229"/>
                    <a:pt x="1193" y="146"/>
                    <a:pt x="1194" y="146"/>
                  </a:cubicBezTo>
                  <a:cubicBezTo>
                    <a:pt x="1230" y="118"/>
                    <a:pt x="1235" y="66"/>
                    <a:pt x="1207" y="31"/>
                  </a:cubicBezTo>
                  <a:cubicBezTo>
                    <a:pt x="1191" y="11"/>
                    <a:pt x="1167" y="1"/>
                    <a:pt x="1142" y="1"/>
                  </a:cubicBezTo>
                  <a:close/>
                  <a:moveTo>
                    <a:pt x="672" y="472"/>
                  </a:moveTo>
                  <a:cubicBezTo>
                    <a:pt x="648" y="472"/>
                    <a:pt x="624" y="482"/>
                    <a:pt x="607" y="501"/>
                  </a:cubicBezTo>
                  <a:cubicBezTo>
                    <a:pt x="532" y="588"/>
                    <a:pt x="464" y="679"/>
                    <a:pt x="400" y="769"/>
                  </a:cubicBezTo>
                  <a:cubicBezTo>
                    <a:pt x="374" y="807"/>
                    <a:pt x="385" y="859"/>
                    <a:pt x="421" y="884"/>
                  </a:cubicBezTo>
                  <a:cubicBezTo>
                    <a:pt x="435" y="894"/>
                    <a:pt x="452" y="900"/>
                    <a:pt x="469" y="900"/>
                  </a:cubicBezTo>
                  <a:cubicBezTo>
                    <a:pt x="494" y="900"/>
                    <a:pt x="521" y="887"/>
                    <a:pt x="536" y="863"/>
                  </a:cubicBezTo>
                  <a:cubicBezTo>
                    <a:pt x="597" y="778"/>
                    <a:pt x="663" y="692"/>
                    <a:pt x="736" y="608"/>
                  </a:cubicBezTo>
                  <a:cubicBezTo>
                    <a:pt x="764" y="573"/>
                    <a:pt x="760" y="519"/>
                    <a:pt x="724" y="490"/>
                  </a:cubicBezTo>
                  <a:cubicBezTo>
                    <a:pt x="709" y="478"/>
                    <a:pt x="690" y="472"/>
                    <a:pt x="672" y="472"/>
                  </a:cubicBezTo>
                  <a:close/>
                  <a:moveTo>
                    <a:pt x="297" y="1017"/>
                  </a:moveTo>
                  <a:cubicBezTo>
                    <a:pt x="267" y="1017"/>
                    <a:pt x="238" y="1033"/>
                    <a:pt x="222" y="1061"/>
                  </a:cubicBezTo>
                  <a:cubicBezTo>
                    <a:pt x="168" y="1166"/>
                    <a:pt x="121" y="1273"/>
                    <a:pt x="86" y="1377"/>
                  </a:cubicBezTo>
                  <a:cubicBezTo>
                    <a:pt x="72" y="1420"/>
                    <a:pt x="95" y="1468"/>
                    <a:pt x="139" y="1482"/>
                  </a:cubicBezTo>
                  <a:cubicBezTo>
                    <a:pt x="148" y="1483"/>
                    <a:pt x="156" y="1485"/>
                    <a:pt x="165" y="1485"/>
                  </a:cubicBezTo>
                  <a:cubicBezTo>
                    <a:pt x="198" y="1485"/>
                    <a:pt x="232" y="1464"/>
                    <a:pt x="243" y="1429"/>
                  </a:cubicBezTo>
                  <a:cubicBezTo>
                    <a:pt x="276" y="1335"/>
                    <a:pt x="318" y="1236"/>
                    <a:pt x="370" y="1138"/>
                  </a:cubicBezTo>
                  <a:cubicBezTo>
                    <a:pt x="392" y="1098"/>
                    <a:pt x="375" y="1047"/>
                    <a:pt x="334" y="1026"/>
                  </a:cubicBezTo>
                  <a:cubicBezTo>
                    <a:pt x="323" y="1020"/>
                    <a:pt x="310" y="1017"/>
                    <a:pt x="297" y="1017"/>
                  </a:cubicBezTo>
                  <a:close/>
                  <a:moveTo>
                    <a:pt x="92" y="1640"/>
                  </a:moveTo>
                  <a:cubicBezTo>
                    <a:pt x="51" y="1640"/>
                    <a:pt x="14" y="1671"/>
                    <a:pt x="9" y="1715"/>
                  </a:cubicBezTo>
                  <a:cubicBezTo>
                    <a:pt x="3" y="1764"/>
                    <a:pt x="1" y="1813"/>
                    <a:pt x="1" y="1864"/>
                  </a:cubicBezTo>
                  <a:cubicBezTo>
                    <a:pt x="1" y="1932"/>
                    <a:pt x="6" y="2001"/>
                    <a:pt x="16" y="2067"/>
                  </a:cubicBezTo>
                  <a:cubicBezTo>
                    <a:pt x="23" y="2108"/>
                    <a:pt x="58" y="2137"/>
                    <a:pt x="99" y="2137"/>
                  </a:cubicBezTo>
                  <a:cubicBezTo>
                    <a:pt x="104" y="2137"/>
                    <a:pt x="107" y="2137"/>
                    <a:pt x="113" y="2136"/>
                  </a:cubicBezTo>
                  <a:cubicBezTo>
                    <a:pt x="158" y="2129"/>
                    <a:pt x="189" y="2087"/>
                    <a:pt x="182" y="2040"/>
                  </a:cubicBezTo>
                  <a:cubicBezTo>
                    <a:pt x="172" y="1983"/>
                    <a:pt x="168" y="1924"/>
                    <a:pt x="168" y="1864"/>
                  </a:cubicBezTo>
                  <a:cubicBezTo>
                    <a:pt x="168" y="1820"/>
                    <a:pt x="169" y="1777"/>
                    <a:pt x="175" y="1732"/>
                  </a:cubicBezTo>
                  <a:cubicBezTo>
                    <a:pt x="179" y="1687"/>
                    <a:pt x="146" y="1646"/>
                    <a:pt x="100" y="1640"/>
                  </a:cubicBezTo>
                  <a:cubicBezTo>
                    <a:pt x="98" y="1640"/>
                    <a:pt x="95" y="1640"/>
                    <a:pt x="92" y="1640"/>
                  </a:cubicBezTo>
                  <a:close/>
                  <a:moveTo>
                    <a:pt x="2687" y="2227"/>
                  </a:moveTo>
                  <a:cubicBezTo>
                    <a:pt x="2640" y="2227"/>
                    <a:pt x="2604" y="2263"/>
                    <a:pt x="2604" y="2308"/>
                  </a:cubicBezTo>
                  <a:cubicBezTo>
                    <a:pt x="2604" y="2355"/>
                    <a:pt x="2642" y="2392"/>
                    <a:pt x="2689" y="2392"/>
                  </a:cubicBezTo>
                  <a:cubicBezTo>
                    <a:pt x="2690" y="2395"/>
                    <a:pt x="2701" y="2412"/>
                    <a:pt x="2701" y="2453"/>
                  </a:cubicBezTo>
                  <a:cubicBezTo>
                    <a:pt x="2701" y="2485"/>
                    <a:pt x="2694" y="2523"/>
                    <a:pt x="2683" y="2565"/>
                  </a:cubicBezTo>
                  <a:cubicBezTo>
                    <a:pt x="2672" y="2609"/>
                    <a:pt x="2697" y="2655"/>
                    <a:pt x="2742" y="2667"/>
                  </a:cubicBezTo>
                  <a:cubicBezTo>
                    <a:pt x="2749" y="2669"/>
                    <a:pt x="2756" y="2670"/>
                    <a:pt x="2763" y="2670"/>
                  </a:cubicBezTo>
                  <a:cubicBezTo>
                    <a:pt x="2799" y="2670"/>
                    <a:pt x="2833" y="2646"/>
                    <a:pt x="2844" y="2609"/>
                  </a:cubicBezTo>
                  <a:cubicBezTo>
                    <a:pt x="2861" y="2552"/>
                    <a:pt x="2868" y="2500"/>
                    <a:pt x="2868" y="2453"/>
                  </a:cubicBezTo>
                  <a:cubicBezTo>
                    <a:pt x="2868" y="2286"/>
                    <a:pt x="2770" y="2227"/>
                    <a:pt x="2687" y="2227"/>
                  </a:cubicBezTo>
                  <a:close/>
                  <a:moveTo>
                    <a:pt x="197" y="2285"/>
                  </a:moveTo>
                  <a:cubicBezTo>
                    <a:pt x="185" y="2285"/>
                    <a:pt x="173" y="2287"/>
                    <a:pt x="162" y="2293"/>
                  </a:cubicBezTo>
                  <a:cubicBezTo>
                    <a:pt x="120" y="2312"/>
                    <a:pt x="102" y="2362"/>
                    <a:pt x="121" y="2404"/>
                  </a:cubicBezTo>
                  <a:cubicBezTo>
                    <a:pt x="170" y="2508"/>
                    <a:pt x="233" y="2606"/>
                    <a:pt x="309" y="2700"/>
                  </a:cubicBezTo>
                  <a:cubicBezTo>
                    <a:pt x="326" y="2721"/>
                    <a:pt x="350" y="2732"/>
                    <a:pt x="374" y="2732"/>
                  </a:cubicBezTo>
                  <a:cubicBezTo>
                    <a:pt x="393" y="2732"/>
                    <a:pt x="410" y="2726"/>
                    <a:pt x="426" y="2711"/>
                  </a:cubicBezTo>
                  <a:cubicBezTo>
                    <a:pt x="461" y="2683"/>
                    <a:pt x="466" y="2630"/>
                    <a:pt x="438" y="2594"/>
                  </a:cubicBezTo>
                  <a:cubicBezTo>
                    <a:pt x="370" y="2512"/>
                    <a:pt x="313" y="2423"/>
                    <a:pt x="271" y="2334"/>
                  </a:cubicBezTo>
                  <a:cubicBezTo>
                    <a:pt x="258" y="2303"/>
                    <a:pt x="229" y="2285"/>
                    <a:pt x="197" y="2285"/>
                  </a:cubicBezTo>
                  <a:close/>
                  <a:moveTo>
                    <a:pt x="2424" y="2412"/>
                  </a:moveTo>
                  <a:cubicBezTo>
                    <a:pt x="2397" y="2412"/>
                    <a:pt x="2372" y="2424"/>
                    <a:pt x="2356" y="2447"/>
                  </a:cubicBezTo>
                  <a:cubicBezTo>
                    <a:pt x="2293" y="2541"/>
                    <a:pt x="2244" y="2655"/>
                    <a:pt x="2212" y="2777"/>
                  </a:cubicBezTo>
                  <a:cubicBezTo>
                    <a:pt x="2199" y="2822"/>
                    <a:pt x="2227" y="2867"/>
                    <a:pt x="2272" y="2878"/>
                  </a:cubicBezTo>
                  <a:cubicBezTo>
                    <a:pt x="2276" y="2879"/>
                    <a:pt x="2283" y="2879"/>
                    <a:pt x="2290" y="2879"/>
                  </a:cubicBezTo>
                  <a:cubicBezTo>
                    <a:pt x="2328" y="2879"/>
                    <a:pt x="2363" y="2854"/>
                    <a:pt x="2373" y="2818"/>
                  </a:cubicBezTo>
                  <a:cubicBezTo>
                    <a:pt x="2400" y="2712"/>
                    <a:pt x="2440" y="2618"/>
                    <a:pt x="2492" y="2543"/>
                  </a:cubicBezTo>
                  <a:cubicBezTo>
                    <a:pt x="2519" y="2503"/>
                    <a:pt x="2510" y="2453"/>
                    <a:pt x="2471" y="2426"/>
                  </a:cubicBezTo>
                  <a:cubicBezTo>
                    <a:pt x="2457" y="2416"/>
                    <a:pt x="2440" y="2412"/>
                    <a:pt x="2424" y="2412"/>
                  </a:cubicBezTo>
                  <a:close/>
                  <a:moveTo>
                    <a:pt x="605" y="2803"/>
                  </a:moveTo>
                  <a:cubicBezTo>
                    <a:pt x="581" y="2803"/>
                    <a:pt x="558" y="2813"/>
                    <a:pt x="542" y="2832"/>
                  </a:cubicBezTo>
                  <a:cubicBezTo>
                    <a:pt x="513" y="2867"/>
                    <a:pt x="515" y="2920"/>
                    <a:pt x="551" y="2949"/>
                  </a:cubicBezTo>
                  <a:cubicBezTo>
                    <a:pt x="591" y="2982"/>
                    <a:pt x="633" y="3015"/>
                    <a:pt x="677" y="3049"/>
                  </a:cubicBezTo>
                  <a:cubicBezTo>
                    <a:pt x="726" y="3086"/>
                    <a:pt x="775" y="3121"/>
                    <a:pt x="824" y="3153"/>
                  </a:cubicBezTo>
                  <a:cubicBezTo>
                    <a:pt x="838" y="3163"/>
                    <a:pt x="855" y="3167"/>
                    <a:pt x="870" y="3167"/>
                  </a:cubicBezTo>
                  <a:cubicBezTo>
                    <a:pt x="897" y="3167"/>
                    <a:pt x="922" y="3153"/>
                    <a:pt x="941" y="3128"/>
                  </a:cubicBezTo>
                  <a:cubicBezTo>
                    <a:pt x="964" y="3091"/>
                    <a:pt x="955" y="3039"/>
                    <a:pt x="915" y="3014"/>
                  </a:cubicBezTo>
                  <a:cubicBezTo>
                    <a:pt x="870" y="2985"/>
                    <a:pt x="824" y="2951"/>
                    <a:pt x="778" y="2916"/>
                  </a:cubicBezTo>
                  <a:cubicBezTo>
                    <a:pt x="736" y="2886"/>
                    <a:pt x="696" y="2854"/>
                    <a:pt x="660" y="2823"/>
                  </a:cubicBezTo>
                  <a:cubicBezTo>
                    <a:pt x="644" y="2810"/>
                    <a:pt x="624" y="2803"/>
                    <a:pt x="605" y="2803"/>
                  </a:cubicBezTo>
                  <a:close/>
                  <a:moveTo>
                    <a:pt x="1160" y="3162"/>
                  </a:moveTo>
                  <a:cubicBezTo>
                    <a:pt x="1128" y="3162"/>
                    <a:pt x="1098" y="3180"/>
                    <a:pt x="1084" y="3210"/>
                  </a:cubicBezTo>
                  <a:cubicBezTo>
                    <a:pt x="1065" y="3252"/>
                    <a:pt x="1082" y="3302"/>
                    <a:pt x="1124" y="3321"/>
                  </a:cubicBezTo>
                  <a:cubicBezTo>
                    <a:pt x="1237" y="3372"/>
                    <a:pt x="1347" y="3408"/>
                    <a:pt x="1454" y="3433"/>
                  </a:cubicBezTo>
                  <a:cubicBezTo>
                    <a:pt x="1460" y="3435"/>
                    <a:pt x="1467" y="3435"/>
                    <a:pt x="1472" y="3435"/>
                  </a:cubicBezTo>
                  <a:cubicBezTo>
                    <a:pt x="1510" y="3435"/>
                    <a:pt x="1544" y="3408"/>
                    <a:pt x="1554" y="3370"/>
                  </a:cubicBezTo>
                  <a:cubicBezTo>
                    <a:pt x="1563" y="3327"/>
                    <a:pt x="1535" y="3282"/>
                    <a:pt x="1491" y="3272"/>
                  </a:cubicBezTo>
                  <a:cubicBezTo>
                    <a:pt x="1395" y="3251"/>
                    <a:pt x="1294" y="3216"/>
                    <a:pt x="1194" y="3170"/>
                  </a:cubicBezTo>
                  <a:cubicBezTo>
                    <a:pt x="1183" y="3165"/>
                    <a:pt x="1171" y="3162"/>
                    <a:pt x="1160" y="3162"/>
                  </a:cubicBezTo>
                  <a:close/>
                  <a:moveTo>
                    <a:pt x="2624" y="2806"/>
                  </a:moveTo>
                  <a:cubicBezTo>
                    <a:pt x="2598" y="2806"/>
                    <a:pt x="2571" y="2818"/>
                    <a:pt x="2555" y="2843"/>
                  </a:cubicBezTo>
                  <a:cubicBezTo>
                    <a:pt x="2498" y="2928"/>
                    <a:pt x="2428" y="3006"/>
                    <a:pt x="2351" y="3072"/>
                  </a:cubicBezTo>
                  <a:cubicBezTo>
                    <a:pt x="2345" y="3079"/>
                    <a:pt x="2338" y="3084"/>
                    <a:pt x="2335" y="3091"/>
                  </a:cubicBezTo>
                  <a:cubicBezTo>
                    <a:pt x="2323" y="3066"/>
                    <a:pt x="2294" y="3045"/>
                    <a:pt x="2265" y="3045"/>
                  </a:cubicBezTo>
                  <a:cubicBezTo>
                    <a:pt x="2262" y="3045"/>
                    <a:pt x="2259" y="3046"/>
                    <a:pt x="2255" y="3046"/>
                  </a:cubicBezTo>
                  <a:cubicBezTo>
                    <a:pt x="2210" y="3048"/>
                    <a:pt x="2175" y="3086"/>
                    <a:pt x="2177" y="3132"/>
                  </a:cubicBezTo>
                  <a:cubicBezTo>
                    <a:pt x="2181" y="3174"/>
                    <a:pt x="2184" y="3217"/>
                    <a:pt x="2191" y="3260"/>
                  </a:cubicBezTo>
                  <a:cubicBezTo>
                    <a:pt x="2174" y="3237"/>
                    <a:pt x="2148" y="3224"/>
                    <a:pt x="2122" y="3224"/>
                  </a:cubicBezTo>
                  <a:cubicBezTo>
                    <a:pt x="2111" y="3224"/>
                    <a:pt x="2101" y="3226"/>
                    <a:pt x="2091" y="3230"/>
                  </a:cubicBezTo>
                  <a:cubicBezTo>
                    <a:pt x="1998" y="3268"/>
                    <a:pt x="1897" y="3292"/>
                    <a:pt x="1796" y="3299"/>
                  </a:cubicBezTo>
                  <a:cubicBezTo>
                    <a:pt x="1750" y="3300"/>
                    <a:pt x="1715" y="3341"/>
                    <a:pt x="1719" y="3386"/>
                  </a:cubicBezTo>
                  <a:cubicBezTo>
                    <a:pt x="1722" y="3430"/>
                    <a:pt x="1757" y="3463"/>
                    <a:pt x="1799" y="3463"/>
                  </a:cubicBezTo>
                  <a:cubicBezTo>
                    <a:pt x="1801" y="3463"/>
                    <a:pt x="1804" y="3463"/>
                    <a:pt x="1806" y="3463"/>
                  </a:cubicBezTo>
                  <a:cubicBezTo>
                    <a:pt x="1928" y="3455"/>
                    <a:pt x="2043" y="3428"/>
                    <a:pt x="2154" y="3383"/>
                  </a:cubicBezTo>
                  <a:cubicBezTo>
                    <a:pt x="2181" y="3372"/>
                    <a:pt x="2198" y="3349"/>
                    <a:pt x="2203" y="3324"/>
                  </a:cubicBezTo>
                  <a:cubicBezTo>
                    <a:pt x="2216" y="3376"/>
                    <a:pt x="2230" y="3428"/>
                    <a:pt x="2248" y="3477"/>
                  </a:cubicBezTo>
                  <a:cubicBezTo>
                    <a:pt x="2261" y="3511"/>
                    <a:pt x="2293" y="3532"/>
                    <a:pt x="2325" y="3532"/>
                  </a:cubicBezTo>
                  <a:cubicBezTo>
                    <a:pt x="2335" y="3532"/>
                    <a:pt x="2345" y="3530"/>
                    <a:pt x="2356" y="3527"/>
                  </a:cubicBezTo>
                  <a:cubicBezTo>
                    <a:pt x="2398" y="3512"/>
                    <a:pt x="2419" y="3463"/>
                    <a:pt x="2402" y="3421"/>
                  </a:cubicBezTo>
                  <a:cubicBezTo>
                    <a:pt x="2377" y="3349"/>
                    <a:pt x="2358" y="3274"/>
                    <a:pt x="2349" y="3196"/>
                  </a:cubicBezTo>
                  <a:lnTo>
                    <a:pt x="2349" y="3196"/>
                  </a:lnTo>
                  <a:cubicBezTo>
                    <a:pt x="2364" y="3211"/>
                    <a:pt x="2384" y="3218"/>
                    <a:pt x="2403" y="3218"/>
                  </a:cubicBezTo>
                  <a:cubicBezTo>
                    <a:pt x="2423" y="3218"/>
                    <a:pt x="2442" y="3211"/>
                    <a:pt x="2457" y="3198"/>
                  </a:cubicBezTo>
                  <a:cubicBezTo>
                    <a:pt x="2547" y="3122"/>
                    <a:pt x="2626" y="3035"/>
                    <a:pt x="2693" y="2935"/>
                  </a:cubicBezTo>
                  <a:cubicBezTo>
                    <a:pt x="2718" y="2896"/>
                    <a:pt x="2708" y="2846"/>
                    <a:pt x="2669" y="2819"/>
                  </a:cubicBezTo>
                  <a:cubicBezTo>
                    <a:pt x="2655" y="2810"/>
                    <a:pt x="2640" y="2806"/>
                    <a:pt x="2624" y="2806"/>
                  </a:cubicBezTo>
                  <a:close/>
                  <a:moveTo>
                    <a:pt x="2490" y="3649"/>
                  </a:moveTo>
                  <a:cubicBezTo>
                    <a:pt x="2472" y="3649"/>
                    <a:pt x="2453" y="3655"/>
                    <a:pt x="2438" y="3668"/>
                  </a:cubicBezTo>
                  <a:cubicBezTo>
                    <a:pt x="2402" y="3699"/>
                    <a:pt x="2397" y="3751"/>
                    <a:pt x="2428" y="3786"/>
                  </a:cubicBezTo>
                  <a:cubicBezTo>
                    <a:pt x="2501" y="3875"/>
                    <a:pt x="2589" y="3954"/>
                    <a:pt x="2693" y="4021"/>
                  </a:cubicBezTo>
                  <a:cubicBezTo>
                    <a:pt x="2707" y="4031"/>
                    <a:pt x="2722" y="4035"/>
                    <a:pt x="2738" y="4035"/>
                  </a:cubicBezTo>
                  <a:cubicBezTo>
                    <a:pt x="2764" y="4035"/>
                    <a:pt x="2791" y="4021"/>
                    <a:pt x="2808" y="3995"/>
                  </a:cubicBezTo>
                  <a:cubicBezTo>
                    <a:pt x="2833" y="3958"/>
                    <a:pt x="2822" y="3905"/>
                    <a:pt x="2784" y="3881"/>
                  </a:cubicBezTo>
                  <a:cubicBezTo>
                    <a:pt x="2696" y="3822"/>
                    <a:pt x="2619" y="3755"/>
                    <a:pt x="2555" y="3679"/>
                  </a:cubicBezTo>
                  <a:cubicBezTo>
                    <a:pt x="2539" y="3659"/>
                    <a:pt x="2514" y="3649"/>
                    <a:pt x="2490" y="3649"/>
                  </a:cubicBezTo>
                  <a:close/>
                  <a:moveTo>
                    <a:pt x="3032" y="4016"/>
                  </a:moveTo>
                  <a:cubicBezTo>
                    <a:pt x="3000" y="4016"/>
                    <a:pt x="2970" y="4036"/>
                    <a:pt x="2957" y="4070"/>
                  </a:cubicBezTo>
                  <a:cubicBezTo>
                    <a:pt x="2941" y="4113"/>
                    <a:pt x="2962" y="4159"/>
                    <a:pt x="3006" y="4176"/>
                  </a:cubicBezTo>
                  <a:cubicBezTo>
                    <a:pt x="3110" y="4212"/>
                    <a:pt x="3222" y="4242"/>
                    <a:pt x="3340" y="4263"/>
                  </a:cubicBezTo>
                  <a:cubicBezTo>
                    <a:pt x="3342" y="4264"/>
                    <a:pt x="3348" y="4264"/>
                    <a:pt x="3354" y="4264"/>
                  </a:cubicBezTo>
                  <a:cubicBezTo>
                    <a:pt x="3394" y="4264"/>
                    <a:pt x="3427" y="4236"/>
                    <a:pt x="3436" y="4198"/>
                  </a:cubicBezTo>
                  <a:cubicBezTo>
                    <a:pt x="3445" y="4152"/>
                    <a:pt x="3415" y="4110"/>
                    <a:pt x="3369" y="4101"/>
                  </a:cubicBezTo>
                  <a:cubicBezTo>
                    <a:pt x="3258" y="4082"/>
                    <a:pt x="3157" y="4054"/>
                    <a:pt x="3062" y="4021"/>
                  </a:cubicBezTo>
                  <a:cubicBezTo>
                    <a:pt x="3052" y="4017"/>
                    <a:pt x="3042" y="4016"/>
                    <a:pt x="3032" y="4016"/>
                  </a:cubicBezTo>
                  <a:close/>
                  <a:moveTo>
                    <a:pt x="3680" y="4134"/>
                  </a:moveTo>
                  <a:cubicBezTo>
                    <a:pt x="3635" y="4134"/>
                    <a:pt x="3602" y="4172"/>
                    <a:pt x="3601" y="4214"/>
                  </a:cubicBezTo>
                  <a:cubicBezTo>
                    <a:pt x="3598" y="4260"/>
                    <a:pt x="3633" y="4299"/>
                    <a:pt x="3678" y="4302"/>
                  </a:cubicBezTo>
                  <a:cubicBezTo>
                    <a:pt x="3783" y="4309"/>
                    <a:pt x="3899" y="4305"/>
                    <a:pt x="4007" y="4312"/>
                  </a:cubicBezTo>
                  <a:lnTo>
                    <a:pt x="4013" y="4312"/>
                  </a:lnTo>
                  <a:cubicBezTo>
                    <a:pt x="4057" y="4312"/>
                    <a:pt x="4092" y="4278"/>
                    <a:pt x="4097" y="4233"/>
                  </a:cubicBezTo>
                  <a:cubicBezTo>
                    <a:pt x="4100" y="4187"/>
                    <a:pt x="4065" y="4149"/>
                    <a:pt x="4020" y="4145"/>
                  </a:cubicBezTo>
                  <a:cubicBezTo>
                    <a:pt x="3909" y="4136"/>
                    <a:pt x="3794" y="4141"/>
                    <a:pt x="3689" y="4135"/>
                  </a:cubicBezTo>
                  <a:cubicBezTo>
                    <a:pt x="3686" y="4135"/>
                    <a:pt x="3683" y="4134"/>
                    <a:pt x="3680" y="4134"/>
                  </a:cubicBezTo>
                  <a:close/>
                  <a:moveTo>
                    <a:pt x="4339" y="4196"/>
                  </a:moveTo>
                  <a:cubicBezTo>
                    <a:pt x="4302" y="4196"/>
                    <a:pt x="4267" y="4222"/>
                    <a:pt x="4259" y="4260"/>
                  </a:cubicBezTo>
                  <a:cubicBezTo>
                    <a:pt x="4247" y="4303"/>
                    <a:pt x="4275" y="4348"/>
                    <a:pt x="4320" y="4359"/>
                  </a:cubicBezTo>
                  <a:cubicBezTo>
                    <a:pt x="4423" y="4383"/>
                    <a:pt x="4524" y="4418"/>
                    <a:pt x="4619" y="4460"/>
                  </a:cubicBezTo>
                  <a:cubicBezTo>
                    <a:pt x="4630" y="4466"/>
                    <a:pt x="4643" y="4467"/>
                    <a:pt x="4653" y="4467"/>
                  </a:cubicBezTo>
                  <a:cubicBezTo>
                    <a:pt x="4685" y="4467"/>
                    <a:pt x="4715" y="4451"/>
                    <a:pt x="4727" y="4417"/>
                  </a:cubicBezTo>
                  <a:cubicBezTo>
                    <a:pt x="4745" y="4375"/>
                    <a:pt x="4727" y="4327"/>
                    <a:pt x="4685" y="4309"/>
                  </a:cubicBezTo>
                  <a:cubicBezTo>
                    <a:pt x="4581" y="4263"/>
                    <a:pt x="4470" y="4226"/>
                    <a:pt x="4358" y="4198"/>
                  </a:cubicBezTo>
                  <a:cubicBezTo>
                    <a:pt x="4352" y="4196"/>
                    <a:pt x="4345" y="4196"/>
                    <a:pt x="4339" y="4196"/>
                  </a:cubicBezTo>
                  <a:close/>
                  <a:moveTo>
                    <a:pt x="4942" y="4462"/>
                  </a:moveTo>
                  <a:cubicBezTo>
                    <a:pt x="4915" y="4462"/>
                    <a:pt x="4889" y="4475"/>
                    <a:pt x="4875" y="4500"/>
                  </a:cubicBezTo>
                  <a:cubicBezTo>
                    <a:pt x="4848" y="4536"/>
                    <a:pt x="4858" y="4590"/>
                    <a:pt x="4897" y="4613"/>
                  </a:cubicBezTo>
                  <a:cubicBezTo>
                    <a:pt x="4983" y="4671"/>
                    <a:pt x="5067" y="4737"/>
                    <a:pt x="5145" y="4810"/>
                  </a:cubicBezTo>
                  <a:cubicBezTo>
                    <a:pt x="5162" y="4825"/>
                    <a:pt x="5180" y="4832"/>
                    <a:pt x="5201" y="4832"/>
                  </a:cubicBezTo>
                  <a:cubicBezTo>
                    <a:pt x="5225" y="4832"/>
                    <a:pt x="5246" y="4824"/>
                    <a:pt x="5262" y="4808"/>
                  </a:cubicBezTo>
                  <a:cubicBezTo>
                    <a:pt x="5293" y="4775"/>
                    <a:pt x="5291" y="4723"/>
                    <a:pt x="5258" y="4691"/>
                  </a:cubicBezTo>
                  <a:cubicBezTo>
                    <a:pt x="5172" y="4612"/>
                    <a:pt x="5082" y="4540"/>
                    <a:pt x="4988" y="4477"/>
                  </a:cubicBezTo>
                  <a:cubicBezTo>
                    <a:pt x="4974" y="4467"/>
                    <a:pt x="4958" y="4462"/>
                    <a:pt x="4942" y="4462"/>
                  </a:cubicBezTo>
                  <a:close/>
                  <a:moveTo>
                    <a:pt x="5425" y="4911"/>
                  </a:moveTo>
                  <a:cubicBezTo>
                    <a:pt x="5407" y="4911"/>
                    <a:pt x="5389" y="4917"/>
                    <a:pt x="5374" y="4929"/>
                  </a:cubicBezTo>
                  <a:cubicBezTo>
                    <a:pt x="5337" y="4957"/>
                    <a:pt x="5332" y="5009"/>
                    <a:pt x="5360" y="5044"/>
                  </a:cubicBezTo>
                  <a:cubicBezTo>
                    <a:pt x="5426" y="5127"/>
                    <a:pt x="5488" y="5215"/>
                    <a:pt x="5542" y="5308"/>
                  </a:cubicBezTo>
                  <a:cubicBezTo>
                    <a:pt x="5558" y="5335"/>
                    <a:pt x="5586" y="5349"/>
                    <a:pt x="5614" y="5349"/>
                  </a:cubicBezTo>
                  <a:cubicBezTo>
                    <a:pt x="5629" y="5349"/>
                    <a:pt x="5643" y="5344"/>
                    <a:pt x="5656" y="5337"/>
                  </a:cubicBezTo>
                  <a:cubicBezTo>
                    <a:pt x="5695" y="5313"/>
                    <a:pt x="5706" y="5262"/>
                    <a:pt x="5684" y="5224"/>
                  </a:cubicBezTo>
                  <a:cubicBezTo>
                    <a:pt x="5625" y="5124"/>
                    <a:pt x="5559" y="5029"/>
                    <a:pt x="5489" y="4942"/>
                  </a:cubicBezTo>
                  <a:cubicBezTo>
                    <a:pt x="5473" y="4922"/>
                    <a:pt x="5449" y="4911"/>
                    <a:pt x="5425" y="4911"/>
                  </a:cubicBezTo>
                  <a:close/>
                  <a:moveTo>
                    <a:pt x="5765" y="5478"/>
                  </a:moveTo>
                  <a:cubicBezTo>
                    <a:pt x="5754" y="5478"/>
                    <a:pt x="5743" y="5480"/>
                    <a:pt x="5733" y="5485"/>
                  </a:cubicBezTo>
                  <a:cubicBezTo>
                    <a:pt x="5691" y="5503"/>
                    <a:pt x="5671" y="5552"/>
                    <a:pt x="5690" y="5594"/>
                  </a:cubicBezTo>
                  <a:cubicBezTo>
                    <a:pt x="5732" y="5692"/>
                    <a:pt x="5768" y="5792"/>
                    <a:pt x="5798" y="5896"/>
                  </a:cubicBezTo>
                  <a:cubicBezTo>
                    <a:pt x="5809" y="5932"/>
                    <a:pt x="5843" y="5955"/>
                    <a:pt x="5878" y="5955"/>
                  </a:cubicBezTo>
                  <a:cubicBezTo>
                    <a:pt x="5886" y="5955"/>
                    <a:pt x="5893" y="5953"/>
                    <a:pt x="5901" y="5953"/>
                  </a:cubicBezTo>
                  <a:cubicBezTo>
                    <a:pt x="5945" y="5939"/>
                    <a:pt x="5970" y="5894"/>
                    <a:pt x="5958" y="5849"/>
                  </a:cubicBezTo>
                  <a:cubicBezTo>
                    <a:pt x="5927" y="5741"/>
                    <a:pt x="5887" y="5632"/>
                    <a:pt x="5843" y="5530"/>
                  </a:cubicBezTo>
                  <a:cubicBezTo>
                    <a:pt x="5829" y="5498"/>
                    <a:pt x="5798" y="5478"/>
                    <a:pt x="5765" y="5478"/>
                  </a:cubicBezTo>
                  <a:close/>
                  <a:moveTo>
                    <a:pt x="5949" y="6112"/>
                  </a:moveTo>
                  <a:cubicBezTo>
                    <a:pt x="5945" y="6112"/>
                    <a:pt x="5941" y="6112"/>
                    <a:pt x="5937" y="6113"/>
                  </a:cubicBezTo>
                  <a:cubicBezTo>
                    <a:pt x="5890" y="6120"/>
                    <a:pt x="5861" y="6162"/>
                    <a:pt x="5868" y="6207"/>
                  </a:cubicBezTo>
                  <a:cubicBezTo>
                    <a:pt x="5886" y="6314"/>
                    <a:pt x="5896" y="6422"/>
                    <a:pt x="5899" y="6527"/>
                  </a:cubicBezTo>
                  <a:cubicBezTo>
                    <a:pt x="5899" y="6572"/>
                    <a:pt x="5935" y="6607"/>
                    <a:pt x="5980" y="6607"/>
                  </a:cubicBezTo>
                  <a:cubicBezTo>
                    <a:pt x="5980" y="6607"/>
                    <a:pt x="5983" y="6607"/>
                    <a:pt x="5981" y="6606"/>
                  </a:cubicBezTo>
                  <a:cubicBezTo>
                    <a:pt x="6028" y="6606"/>
                    <a:pt x="6064" y="6566"/>
                    <a:pt x="6063" y="6521"/>
                  </a:cubicBezTo>
                  <a:cubicBezTo>
                    <a:pt x="6059" y="6409"/>
                    <a:pt x="6049" y="6296"/>
                    <a:pt x="6031" y="6180"/>
                  </a:cubicBezTo>
                  <a:cubicBezTo>
                    <a:pt x="6024" y="6141"/>
                    <a:pt x="5989" y="6112"/>
                    <a:pt x="5949" y="6112"/>
                  </a:cubicBezTo>
                  <a:close/>
                  <a:moveTo>
                    <a:pt x="5965" y="6773"/>
                  </a:moveTo>
                  <a:cubicBezTo>
                    <a:pt x="5925" y="6773"/>
                    <a:pt x="5887" y="6804"/>
                    <a:pt x="5882" y="6846"/>
                  </a:cubicBezTo>
                  <a:cubicBezTo>
                    <a:pt x="5868" y="6954"/>
                    <a:pt x="5845" y="7056"/>
                    <a:pt x="5816" y="7154"/>
                  </a:cubicBezTo>
                  <a:cubicBezTo>
                    <a:pt x="5802" y="7199"/>
                    <a:pt x="5826" y="7244"/>
                    <a:pt x="5871" y="7258"/>
                  </a:cubicBezTo>
                  <a:cubicBezTo>
                    <a:pt x="5879" y="7259"/>
                    <a:pt x="5886" y="7262"/>
                    <a:pt x="5894" y="7262"/>
                  </a:cubicBezTo>
                  <a:cubicBezTo>
                    <a:pt x="5930" y="7262"/>
                    <a:pt x="5963" y="7238"/>
                    <a:pt x="5974" y="7206"/>
                  </a:cubicBezTo>
                  <a:cubicBezTo>
                    <a:pt x="6008" y="7097"/>
                    <a:pt x="6033" y="6984"/>
                    <a:pt x="6047" y="6867"/>
                  </a:cubicBezTo>
                  <a:cubicBezTo>
                    <a:pt x="6052" y="6822"/>
                    <a:pt x="6021" y="6780"/>
                    <a:pt x="5974" y="6774"/>
                  </a:cubicBezTo>
                  <a:cubicBezTo>
                    <a:pt x="5971" y="6774"/>
                    <a:pt x="5968" y="6773"/>
                    <a:pt x="5965" y="6773"/>
                  </a:cubicBezTo>
                  <a:close/>
                  <a:moveTo>
                    <a:pt x="5765" y="7402"/>
                  </a:moveTo>
                  <a:cubicBezTo>
                    <a:pt x="5736" y="7402"/>
                    <a:pt x="5709" y="7417"/>
                    <a:pt x="5692" y="7445"/>
                  </a:cubicBezTo>
                  <a:cubicBezTo>
                    <a:pt x="5642" y="7537"/>
                    <a:pt x="5580" y="7621"/>
                    <a:pt x="5513" y="7697"/>
                  </a:cubicBezTo>
                  <a:cubicBezTo>
                    <a:pt x="5482" y="7729"/>
                    <a:pt x="5485" y="7783"/>
                    <a:pt x="5517" y="7814"/>
                  </a:cubicBezTo>
                  <a:cubicBezTo>
                    <a:pt x="5534" y="7828"/>
                    <a:pt x="5555" y="7835"/>
                    <a:pt x="5573" y="7835"/>
                  </a:cubicBezTo>
                  <a:cubicBezTo>
                    <a:pt x="5597" y="7835"/>
                    <a:pt x="5618" y="7826"/>
                    <a:pt x="5634" y="7809"/>
                  </a:cubicBezTo>
                  <a:cubicBezTo>
                    <a:pt x="5711" y="7724"/>
                    <a:pt x="5779" y="7628"/>
                    <a:pt x="5837" y="7525"/>
                  </a:cubicBezTo>
                  <a:cubicBezTo>
                    <a:pt x="5859" y="7484"/>
                    <a:pt x="5845" y="7435"/>
                    <a:pt x="5805" y="7412"/>
                  </a:cubicBezTo>
                  <a:cubicBezTo>
                    <a:pt x="5792" y="7405"/>
                    <a:pt x="5778" y="7402"/>
                    <a:pt x="5765" y="7402"/>
                  </a:cubicBezTo>
                  <a:close/>
                  <a:moveTo>
                    <a:pt x="5323" y="7881"/>
                  </a:moveTo>
                  <a:cubicBezTo>
                    <a:pt x="5307" y="7881"/>
                    <a:pt x="5291" y="7886"/>
                    <a:pt x="5277" y="7895"/>
                  </a:cubicBezTo>
                  <a:cubicBezTo>
                    <a:pt x="5241" y="7917"/>
                    <a:pt x="5201" y="7940"/>
                    <a:pt x="5162" y="7959"/>
                  </a:cubicBezTo>
                  <a:cubicBezTo>
                    <a:pt x="5121" y="7979"/>
                    <a:pt x="5103" y="8030"/>
                    <a:pt x="5124" y="8070"/>
                  </a:cubicBezTo>
                  <a:cubicBezTo>
                    <a:pt x="5138" y="8100"/>
                    <a:pt x="5168" y="8115"/>
                    <a:pt x="5199" y="8115"/>
                  </a:cubicBezTo>
                  <a:cubicBezTo>
                    <a:pt x="5211" y="8115"/>
                    <a:pt x="5222" y="8114"/>
                    <a:pt x="5236" y="8107"/>
                  </a:cubicBezTo>
                  <a:cubicBezTo>
                    <a:pt x="5283" y="8084"/>
                    <a:pt x="5325" y="8059"/>
                    <a:pt x="5367" y="8032"/>
                  </a:cubicBezTo>
                  <a:cubicBezTo>
                    <a:pt x="5405" y="8009"/>
                    <a:pt x="5416" y="7958"/>
                    <a:pt x="5391" y="7919"/>
                  </a:cubicBezTo>
                  <a:cubicBezTo>
                    <a:pt x="5376" y="7895"/>
                    <a:pt x="5350" y="7881"/>
                    <a:pt x="5323" y="78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639;p73"/>
            <p:cNvSpPr/>
            <p:nvPr/>
          </p:nvSpPr>
          <p:spPr>
            <a:xfrm>
              <a:off x="5804596" y="3072699"/>
              <a:ext cx="205225" cy="141393"/>
            </a:xfrm>
            <a:custGeom>
              <a:avLst/>
              <a:gdLst/>
              <a:ahLst/>
              <a:cxnLst/>
              <a:rect l="l" t="t" r="r" b="b"/>
              <a:pathLst>
                <a:path w="8684" h="5983" extrusionOk="0">
                  <a:moveTo>
                    <a:pt x="1068" y="0"/>
                  </a:moveTo>
                  <a:cubicBezTo>
                    <a:pt x="960" y="3"/>
                    <a:pt x="845" y="10"/>
                    <a:pt x="730" y="24"/>
                  </a:cubicBezTo>
                  <a:cubicBezTo>
                    <a:pt x="684" y="28"/>
                    <a:pt x="653" y="69"/>
                    <a:pt x="657" y="115"/>
                  </a:cubicBezTo>
                  <a:cubicBezTo>
                    <a:pt x="663" y="157"/>
                    <a:pt x="698" y="188"/>
                    <a:pt x="740" y="188"/>
                  </a:cubicBezTo>
                  <a:lnTo>
                    <a:pt x="750" y="188"/>
                  </a:lnTo>
                  <a:cubicBezTo>
                    <a:pt x="859" y="176"/>
                    <a:pt x="967" y="169"/>
                    <a:pt x="1070" y="167"/>
                  </a:cubicBezTo>
                  <a:cubicBezTo>
                    <a:pt x="1116" y="166"/>
                    <a:pt x="1152" y="129"/>
                    <a:pt x="1152" y="83"/>
                  </a:cubicBezTo>
                  <a:cubicBezTo>
                    <a:pt x="1152" y="38"/>
                    <a:pt x="1116" y="0"/>
                    <a:pt x="1070" y="0"/>
                  </a:cubicBezTo>
                  <a:close/>
                  <a:moveTo>
                    <a:pt x="1400" y="20"/>
                  </a:moveTo>
                  <a:cubicBezTo>
                    <a:pt x="1360" y="20"/>
                    <a:pt x="1326" y="51"/>
                    <a:pt x="1319" y="92"/>
                  </a:cubicBezTo>
                  <a:cubicBezTo>
                    <a:pt x="1312" y="138"/>
                    <a:pt x="1343" y="179"/>
                    <a:pt x="1389" y="186"/>
                  </a:cubicBezTo>
                  <a:cubicBezTo>
                    <a:pt x="1499" y="201"/>
                    <a:pt x="1603" y="225"/>
                    <a:pt x="1694" y="258"/>
                  </a:cubicBezTo>
                  <a:cubicBezTo>
                    <a:pt x="1704" y="263"/>
                    <a:pt x="1714" y="264"/>
                    <a:pt x="1722" y="264"/>
                  </a:cubicBezTo>
                  <a:cubicBezTo>
                    <a:pt x="1757" y="264"/>
                    <a:pt x="1789" y="243"/>
                    <a:pt x="1799" y="211"/>
                  </a:cubicBezTo>
                  <a:cubicBezTo>
                    <a:pt x="1815" y="167"/>
                    <a:pt x="1792" y="120"/>
                    <a:pt x="1750" y="104"/>
                  </a:cubicBezTo>
                  <a:cubicBezTo>
                    <a:pt x="1649" y="66"/>
                    <a:pt x="1534" y="40"/>
                    <a:pt x="1412" y="21"/>
                  </a:cubicBezTo>
                  <a:cubicBezTo>
                    <a:pt x="1408" y="21"/>
                    <a:pt x="1404" y="20"/>
                    <a:pt x="1400" y="20"/>
                  </a:cubicBezTo>
                  <a:close/>
                  <a:moveTo>
                    <a:pt x="415" y="78"/>
                  </a:moveTo>
                  <a:cubicBezTo>
                    <a:pt x="409" y="78"/>
                    <a:pt x="403" y="79"/>
                    <a:pt x="396" y="80"/>
                  </a:cubicBezTo>
                  <a:cubicBezTo>
                    <a:pt x="200" y="120"/>
                    <a:pt x="72" y="162"/>
                    <a:pt x="66" y="164"/>
                  </a:cubicBezTo>
                  <a:cubicBezTo>
                    <a:pt x="23" y="180"/>
                    <a:pt x="1" y="225"/>
                    <a:pt x="15" y="270"/>
                  </a:cubicBezTo>
                  <a:cubicBezTo>
                    <a:pt x="27" y="302"/>
                    <a:pt x="58" y="326"/>
                    <a:pt x="93" y="326"/>
                  </a:cubicBezTo>
                  <a:cubicBezTo>
                    <a:pt x="102" y="326"/>
                    <a:pt x="109" y="323"/>
                    <a:pt x="118" y="323"/>
                  </a:cubicBezTo>
                  <a:cubicBezTo>
                    <a:pt x="120" y="322"/>
                    <a:pt x="242" y="281"/>
                    <a:pt x="430" y="243"/>
                  </a:cubicBezTo>
                  <a:cubicBezTo>
                    <a:pt x="476" y="235"/>
                    <a:pt x="504" y="190"/>
                    <a:pt x="494" y="145"/>
                  </a:cubicBezTo>
                  <a:cubicBezTo>
                    <a:pt x="487" y="105"/>
                    <a:pt x="453" y="78"/>
                    <a:pt x="415" y="78"/>
                  </a:cubicBezTo>
                  <a:close/>
                  <a:moveTo>
                    <a:pt x="2013" y="255"/>
                  </a:moveTo>
                  <a:cubicBezTo>
                    <a:pt x="1988" y="255"/>
                    <a:pt x="1963" y="267"/>
                    <a:pt x="1946" y="288"/>
                  </a:cubicBezTo>
                  <a:cubicBezTo>
                    <a:pt x="1918" y="326"/>
                    <a:pt x="1925" y="376"/>
                    <a:pt x="1963" y="404"/>
                  </a:cubicBezTo>
                  <a:cubicBezTo>
                    <a:pt x="2043" y="466"/>
                    <a:pt x="2111" y="539"/>
                    <a:pt x="2164" y="625"/>
                  </a:cubicBezTo>
                  <a:cubicBezTo>
                    <a:pt x="2181" y="650"/>
                    <a:pt x="2206" y="664"/>
                    <a:pt x="2234" y="664"/>
                  </a:cubicBezTo>
                  <a:cubicBezTo>
                    <a:pt x="2251" y="664"/>
                    <a:pt x="2265" y="658"/>
                    <a:pt x="2279" y="651"/>
                  </a:cubicBezTo>
                  <a:cubicBezTo>
                    <a:pt x="2317" y="627"/>
                    <a:pt x="2329" y="576"/>
                    <a:pt x="2304" y="538"/>
                  </a:cubicBezTo>
                  <a:cubicBezTo>
                    <a:pt x="2240" y="435"/>
                    <a:pt x="2160" y="347"/>
                    <a:pt x="2063" y="273"/>
                  </a:cubicBezTo>
                  <a:cubicBezTo>
                    <a:pt x="2048" y="261"/>
                    <a:pt x="2031" y="255"/>
                    <a:pt x="2013" y="255"/>
                  </a:cubicBezTo>
                  <a:close/>
                  <a:moveTo>
                    <a:pt x="2366" y="801"/>
                  </a:moveTo>
                  <a:cubicBezTo>
                    <a:pt x="2358" y="801"/>
                    <a:pt x="2351" y="802"/>
                    <a:pt x="2343" y="804"/>
                  </a:cubicBezTo>
                  <a:cubicBezTo>
                    <a:pt x="2297" y="815"/>
                    <a:pt x="2271" y="862"/>
                    <a:pt x="2283" y="905"/>
                  </a:cubicBezTo>
                  <a:cubicBezTo>
                    <a:pt x="2308" y="999"/>
                    <a:pt x="2322" y="1102"/>
                    <a:pt x="2328" y="1214"/>
                  </a:cubicBezTo>
                  <a:cubicBezTo>
                    <a:pt x="2329" y="1259"/>
                    <a:pt x="2366" y="1294"/>
                    <a:pt x="2409" y="1294"/>
                  </a:cubicBezTo>
                  <a:lnTo>
                    <a:pt x="2415" y="1292"/>
                  </a:lnTo>
                  <a:cubicBezTo>
                    <a:pt x="2460" y="1291"/>
                    <a:pt x="2495" y="1253"/>
                    <a:pt x="2494" y="1207"/>
                  </a:cubicBezTo>
                  <a:cubicBezTo>
                    <a:pt x="2488" y="1085"/>
                    <a:pt x="2473" y="968"/>
                    <a:pt x="2445" y="863"/>
                  </a:cubicBezTo>
                  <a:cubicBezTo>
                    <a:pt x="2435" y="826"/>
                    <a:pt x="2402" y="801"/>
                    <a:pt x="2366" y="801"/>
                  </a:cubicBezTo>
                  <a:close/>
                  <a:moveTo>
                    <a:pt x="2401" y="1459"/>
                  </a:moveTo>
                  <a:cubicBezTo>
                    <a:pt x="2358" y="1459"/>
                    <a:pt x="2322" y="1493"/>
                    <a:pt x="2318" y="1537"/>
                  </a:cubicBezTo>
                  <a:cubicBezTo>
                    <a:pt x="2311" y="1650"/>
                    <a:pt x="2303" y="1760"/>
                    <a:pt x="2293" y="1865"/>
                  </a:cubicBezTo>
                  <a:cubicBezTo>
                    <a:pt x="2289" y="1908"/>
                    <a:pt x="2322" y="1950"/>
                    <a:pt x="2367" y="1955"/>
                  </a:cubicBezTo>
                  <a:lnTo>
                    <a:pt x="2377" y="1955"/>
                  </a:lnTo>
                  <a:cubicBezTo>
                    <a:pt x="2419" y="1955"/>
                    <a:pt x="2454" y="1921"/>
                    <a:pt x="2457" y="1879"/>
                  </a:cubicBezTo>
                  <a:cubicBezTo>
                    <a:pt x="2468" y="1774"/>
                    <a:pt x="2477" y="1663"/>
                    <a:pt x="2484" y="1548"/>
                  </a:cubicBezTo>
                  <a:cubicBezTo>
                    <a:pt x="2487" y="1502"/>
                    <a:pt x="2452" y="1464"/>
                    <a:pt x="2407" y="1459"/>
                  </a:cubicBezTo>
                  <a:cubicBezTo>
                    <a:pt x="2405" y="1459"/>
                    <a:pt x="2403" y="1459"/>
                    <a:pt x="2401" y="1459"/>
                  </a:cubicBezTo>
                  <a:close/>
                  <a:moveTo>
                    <a:pt x="2338" y="2118"/>
                  </a:moveTo>
                  <a:cubicBezTo>
                    <a:pt x="2296" y="2118"/>
                    <a:pt x="2262" y="2150"/>
                    <a:pt x="2258" y="2192"/>
                  </a:cubicBezTo>
                  <a:cubicBezTo>
                    <a:pt x="2244" y="2305"/>
                    <a:pt x="2227" y="2413"/>
                    <a:pt x="2213" y="2517"/>
                  </a:cubicBezTo>
                  <a:cubicBezTo>
                    <a:pt x="2206" y="2562"/>
                    <a:pt x="2238" y="2606"/>
                    <a:pt x="2283" y="2613"/>
                  </a:cubicBezTo>
                  <a:lnTo>
                    <a:pt x="2296" y="2613"/>
                  </a:lnTo>
                  <a:cubicBezTo>
                    <a:pt x="2336" y="2613"/>
                    <a:pt x="2372" y="2582"/>
                    <a:pt x="2379" y="2543"/>
                  </a:cubicBezTo>
                  <a:cubicBezTo>
                    <a:pt x="2393" y="2437"/>
                    <a:pt x="2408" y="2328"/>
                    <a:pt x="2422" y="2211"/>
                  </a:cubicBezTo>
                  <a:cubicBezTo>
                    <a:pt x="2428" y="2167"/>
                    <a:pt x="2395" y="2124"/>
                    <a:pt x="2351" y="2119"/>
                  </a:cubicBezTo>
                  <a:cubicBezTo>
                    <a:pt x="2346" y="2118"/>
                    <a:pt x="2342" y="2118"/>
                    <a:pt x="2338" y="2118"/>
                  </a:cubicBezTo>
                  <a:close/>
                  <a:moveTo>
                    <a:pt x="2247" y="2782"/>
                  </a:moveTo>
                  <a:cubicBezTo>
                    <a:pt x="2206" y="2782"/>
                    <a:pt x="2169" y="2816"/>
                    <a:pt x="2163" y="2858"/>
                  </a:cubicBezTo>
                  <a:cubicBezTo>
                    <a:pt x="2146" y="2968"/>
                    <a:pt x="2129" y="3073"/>
                    <a:pt x="2115" y="3174"/>
                  </a:cubicBezTo>
                  <a:cubicBezTo>
                    <a:pt x="2108" y="3217"/>
                    <a:pt x="2140" y="3259"/>
                    <a:pt x="2185" y="3266"/>
                  </a:cubicBezTo>
                  <a:lnTo>
                    <a:pt x="2198" y="3266"/>
                  </a:lnTo>
                  <a:cubicBezTo>
                    <a:pt x="2238" y="3266"/>
                    <a:pt x="2273" y="3237"/>
                    <a:pt x="2278" y="3196"/>
                  </a:cubicBezTo>
                  <a:cubicBezTo>
                    <a:pt x="2293" y="3095"/>
                    <a:pt x="2308" y="2993"/>
                    <a:pt x="2325" y="2882"/>
                  </a:cubicBezTo>
                  <a:lnTo>
                    <a:pt x="2328" y="2869"/>
                  </a:lnTo>
                  <a:cubicBezTo>
                    <a:pt x="2335" y="2826"/>
                    <a:pt x="2303" y="2789"/>
                    <a:pt x="2258" y="2782"/>
                  </a:cubicBezTo>
                  <a:cubicBezTo>
                    <a:pt x="2254" y="2782"/>
                    <a:pt x="2250" y="2782"/>
                    <a:pt x="2247" y="2782"/>
                  </a:cubicBezTo>
                  <a:close/>
                  <a:moveTo>
                    <a:pt x="8590" y="3446"/>
                  </a:moveTo>
                  <a:cubicBezTo>
                    <a:pt x="8550" y="3446"/>
                    <a:pt x="8518" y="3474"/>
                    <a:pt x="8511" y="3513"/>
                  </a:cubicBezTo>
                  <a:cubicBezTo>
                    <a:pt x="8511" y="3515"/>
                    <a:pt x="8490" y="3630"/>
                    <a:pt x="8431" y="3802"/>
                  </a:cubicBezTo>
                  <a:cubicBezTo>
                    <a:pt x="8414" y="3847"/>
                    <a:pt x="8438" y="3894"/>
                    <a:pt x="8482" y="3908"/>
                  </a:cubicBezTo>
                  <a:cubicBezTo>
                    <a:pt x="8490" y="3910"/>
                    <a:pt x="8498" y="3912"/>
                    <a:pt x="8508" y="3912"/>
                  </a:cubicBezTo>
                  <a:cubicBezTo>
                    <a:pt x="8543" y="3912"/>
                    <a:pt x="8574" y="3891"/>
                    <a:pt x="8588" y="3857"/>
                  </a:cubicBezTo>
                  <a:cubicBezTo>
                    <a:pt x="8651" y="3669"/>
                    <a:pt x="8672" y="3548"/>
                    <a:pt x="8674" y="3543"/>
                  </a:cubicBezTo>
                  <a:cubicBezTo>
                    <a:pt x="8684" y="3498"/>
                    <a:pt x="8653" y="3456"/>
                    <a:pt x="8608" y="3447"/>
                  </a:cubicBezTo>
                  <a:cubicBezTo>
                    <a:pt x="8602" y="3446"/>
                    <a:pt x="8596" y="3446"/>
                    <a:pt x="8590" y="3446"/>
                  </a:cubicBezTo>
                  <a:close/>
                  <a:moveTo>
                    <a:pt x="2161" y="3429"/>
                  </a:moveTo>
                  <a:cubicBezTo>
                    <a:pt x="2116" y="3429"/>
                    <a:pt x="2080" y="3461"/>
                    <a:pt x="2077" y="3505"/>
                  </a:cubicBezTo>
                  <a:cubicBezTo>
                    <a:pt x="2070" y="3591"/>
                    <a:pt x="2066" y="3672"/>
                    <a:pt x="2066" y="3751"/>
                  </a:cubicBezTo>
                  <a:cubicBezTo>
                    <a:pt x="2066" y="3784"/>
                    <a:pt x="2066" y="3815"/>
                    <a:pt x="2069" y="3847"/>
                  </a:cubicBezTo>
                  <a:cubicBezTo>
                    <a:pt x="2070" y="3891"/>
                    <a:pt x="2106" y="3926"/>
                    <a:pt x="2150" y="3926"/>
                  </a:cubicBezTo>
                  <a:lnTo>
                    <a:pt x="2154" y="3926"/>
                  </a:lnTo>
                  <a:cubicBezTo>
                    <a:pt x="2199" y="3924"/>
                    <a:pt x="2234" y="3885"/>
                    <a:pt x="2233" y="3840"/>
                  </a:cubicBezTo>
                  <a:cubicBezTo>
                    <a:pt x="2231" y="3809"/>
                    <a:pt x="2231" y="3780"/>
                    <a:pt x="2231" y="3751"/>
                  </a:cubicBezTo>
                  <a:cubicBezTo>
                    <a:pt x="2231" y="3676"/>
                    <a:pt x="2234" y="3599"/>
                    <a:pt x="2241" y="3519"/>
                  </a:cubicBezTo>
                  <a:cubicBezTo>
                    <a:pt x="2245" y="3473"/>
                    <a:pt x="2212" y="3433"/>
                    <a:pt x="2167" y="3429"/>
                  </a:cubicBezTo>
                  <a:cubicBezTo>
                    <a:pt x="2165" y="3429"/>
                    <a:pt x="2163" y="3429"/>
                    <a:pt x="2161" y="3429"/>
                  </a:cubicBezTo>
                  <a:close/>
                  <a:moveTo>
                    <a:pt x="4454" y="3799"/>
                  </a:moveTo>
                  <a:cubicBezTo>
                    <a:pt x="4443" y="3799"/>
                    <a:pt x="4431" y="3801"/>
                    <a:pt x="4420" y="3807"/>
                  </a:cubicBezTo>
                  <a:cubicBezTo>
                    <a:pt x="4306" y="3857"/>
                    <a:pt x="4222" y="3964"/>
                    <a:pt x="4180" y="4115"/>
                  </a:cubicBezTo>
                  <a:cubicBezTo>
                    <a:pt x="4167" y="4159"/>
                    <a:pt x="4194" y="4205"/>
                    <a:pt x="4238" y="4216"/>
                  </a:cubicBezTo>
                  <a:cubicBezTo>
                    <a:pt x="4245" y="4218"/>
                    <a:pt x="4253" y="4220"/>
                    <a:pt x="4260" y="4220"/>
                  </a:cubicBezTo>
                  <a:cubicBezTo>
                    <a:pt x="4296" y="4220"/>
                    <a:pt x="4330" y="4198"/>
                    <a:pt x="4339" y="4159"/>
                  </a:cubicBezTo>
                  <a:cubicBezTo>
                    <a:pt x="4358" y="4089"/>
                    <a:pt x="4400" y="3996"/>
                    <a:pt x="4486" y="3957"/>
                  </a:cubicBezTo>
                  <a:cubicBezTo>
                    <a:pt x="4528" y="3940"/>
                    <a:pt x="4548" y="3891"/>
                    <a:pt x="4528" y="3849"/>
                  </a:cubicBezTo>
                  <a:cubicBezTo>
                    <a:pt x="4516" y="3818"/>
                    <a:pt x="4486" y="3799"/>
                    <a:pt x="4454" y="3799"/>
                  </a:cubicBezTo>
                  <a:close/>
                  <a:moveTo>
                    <a:pt x="4756" y="3847"/>
                  </a:moveTo>
                  <a:cubicBezTo>
                    <a:pt x="4742" y="3847"/>
                    <a:pt x="4727" y="3851"/>
                    <a:pt x="4715" y="3859"/>
                  </a:cubicBezTo>
                  <a:cubicBezTo>
                    <a:pt x="4675" y="3884"/>
                    <a:pt x="4664" y="3934"/>
                    <a:pt x="4686" y="3974"/>
                  </a:cubicBezTo>
                  <a:cubicBezTo>
                    <a:pt x="4692" y="3983"/>
                    <a:pt x="4695" y="3997"/>
                    <a:pt x="4695" y="4016"/>
                  </a:cubicBezTo>
                  <a:cubicBezTo>
                    <a:pt x="4695" y="4062"/>
                    <a:pt x="4672" y="4129"/>
                    <a:pt x="4632" y="4205"/>
                  </a:cubicBezTo>
                  <a:cubicBezTo>
                    <a:pt x="4611" y="4244"/>
                    <a:pt x="4625" y="4296"/>
                    <a:pt x="4665" y="4316"/>
                  </a:cubicBezTo>
                  <a:cubicBezTo>
                    <a:pt x="4679" y="4324"/>
                    <a:pt x="4692" y="4327"/>
                    <a:pt x="4706" y="4327"/>
                  </a:cubicBezTo>
                  <a:cubicBezTo>
                    <a:pt x="4734" y="4327"/>
                    <a:pt x="4764" y="4312"/>
                    <a:pt x="4778" y="4284"/>
                  </a:cubicBezTo>
                  <a:cubicBezTo>
                    <a:pt x="4834" y="4181"/>
                    <a:pt x="4862" y="4090"/>
                    <a:pt x="4862" y="4013"/>
                  </a:cubicBezTo>
                  <a:cubicBezTo>
                    <a:pt x="4862" y="3967"/>
                    <a:pt x="4849" y="3922"/>
                    <a:pt x="4828" y="3887"/>
                  </a:cubicBezTo>
                  <a:cubicBezTo>
                    <a:pt x="4812" y="3861"/>
                    <a:pt x="4784" y="3847"/>
                    <a:pt x="4756" y="3847"/>
                  </a:cubicBezTo>
                  <a:close/>
                  <a:moveTo>
                    <a:pt x="8385" y="4056"/>
                  </a:moveTo>
                  <a:cubicBezTo>
                    <a:pt x="8353" y="4056"/>
                    <a:pt x="8323" y="4073"/>
                    <a:pt x="8309" y="4104"/>
                  </a:cubicBezTo>
                  <a:cubicBezTo>
                    <a:pt x="8264" y="4201"/>
                    <a:pt x="8215" y="4298"/>
                    <a:pt x="8160" y="4390"/>
                  </a:cubicBezTo>
                  <a:cubicBezTo>
                    <a:pt x="8138" y="4431"/>
                    <a:pt x="8152" y="4481"/>
                    <a:pt x="8190" y="4504"/>
                  </a:cubicBezTo>
                  <a:cubicBezTo>
                    <a:pt x="8204" y="4511"/>
                    <a:pt x="8218" y="4515"/>
                    <a:pt x="8232" y="4515"/>
                  </a:cubicBezTo>
                  <a:cubicBezTo>
                    <a:pt x="8260" y="4515"/>
                    <a:pt x="8288" y="4500"/>
                    <a:pt x="8303" y="4476"/>
                  </a:cubicBezTo>
                  <a:cubicBezTo>
                    <a:pt x="8359" y="4379"/>
                    <a:pt x="8413" y="4278"/>
                    <a:pt x="8460" y="4174"/>
                  </a:cubicBezTo>
                  <a:cubicBezTo>
                    <a:pt x="8479" y="4132"/>
                    <a:pt x="8462" y="4083"/>
                    <a:pt x="8420" y="4063"/>
                  </a:cubicBezTo>
                  <a:cubicBezTo>
                    <a:pt x="8408" y="4058"/>
                    <a:pt x="8397" y="4056"/>
                    <a:pt x="8385" y="4056"/>
                  </a:cubicBezTo>
                  <a:close/>
                  <a:moveTo>
                    <a:pt x="2197" y="4087"/>
                  </a:moveTo>
                  <a:cubicBezTo>
                    <a:pt x="2191" y="4087"/>
                    <a:pt x="2183" y="4088"/>
                    <a:pt x="2177" y="4090"/>
                  </a:cubicBezTo>
                  <a:cubicBezTo>
                    <a:pt x="2133" y="4103"/>
                    <a:pt x="2106" y="4149"/>
                    <a:pt x="2119" y="4192"/>
                  </a:cubicBezTo>
                  <a:cubicBezTo>
                    <a:pt x="2150" y="4305"/>
                    <a:pt x="2196" y="4410"/>
                    <a:pt x="2258" y="4515"/>
                  </a:cubicBezTo>
                  <a:cubicBezTo>
                    <a:pt x="2273" y="4542"/>
                    <a:pt x="2301" y="4556"/>
                    <a:pt x="2329" y="4556"/>
                  </a:cubicBezTo>
                  <a:cubicBezTo>
                    <a:pt x="2345" y="4556"/>
                    <a:pt x="2359" y="4552"/>
                    <a:pt x="2369" y="4546"/>
                  </a:cubicBezTo>
                  <a:cubicBezTo>
                    <a:pt x="2409" y="4522"/>
                    <a:pt x="2422" y="4472"/>
                    <a:pt x="2400" y="4432"/>
                  </a:cubicBezTo>
                  <a:cubicBezTo>
                    <a:pt x="2345" y="4340"/>
                    <a:pt x="2306" y="4247"/>
                    <a:pt x="2278" y="4149"/>
                  </a:cubicBezTo>
                  <a:cubicBezTo>
                    <a:pt x="2268" y="4111"/>
                    <a:pt x="2234" y="4087"/>
                    <a:pt x="2197" y="4087"/>
                  </a:cubicBezTo>
                  <a:close/>
                  <a:moveTo>
                    <a:pt x="4235" y="4384"/>
                  </a:moveTo>
                  <a:cubicBezTo>
                    <a:pt x="4233" y="4384"/>
                    <a:pt x="4231" y="4385"/>
                    <a:pt x="4229" y="4385"/>
                  </a:cubicBezTo>
                  <a:cubicBezTo>
                    <a:pt x="4183" y="4389"/>
                    <a:pt x="4149" y="4428"/>
                    <a:pt x="4153" y="4474"/>
                  </a:cubicBezTo>
                  <a:cubicBezTo>
                    <a:pt x="4159" y="4554"/>
                    <a:pt x="4172" y="4636"/>
                    <a:pt x="4194" y="4716"/>
                  </a:cubicBezTo>
                  <a:cubicBezTo>
                    <a:pt x="4184" y="4742"/>
                    <a:pt x="4188" y="4772"/>
                    <a:pt x="4207" y="4796"/>
                  </a:cubicBezTo>
                  <a:lnTo>
                    <a:pt x="4218" y="4806"/>
                  </a:lnTo>
                  <a:cubicBezTo>
                    <a:pt x="4219" y="4810"/>
                    <a:pt x="4219" y="4813"/>
                    <a:pt x="4222" y="4817"/>
                  </a:cubicBezTo>
                  <a:cubicBezTo>
                    <a:pt x="4232" y="4852"/>
                    <a:pt x="4266" y="4874"/>
                    <a:pt x="4301" y="4874"/>
                  </a:cubicBezTo>
                  <a:cubicBezTo>
                    <a:pt x="4309" y="4874"/>
                    <a:pt x="4317" y="4873"/>
                    <a:pt x="4327" y="4870"/>
                  </a:cubicBezTo>
                  <a:cubicBezTo>
                    <a:pt x="4371" y="4856"/>
                    <a:pt x="4395" y="4811"/>
                    <a:pt x="4381" y="4768"/>
                  </a:cubicBezTo>
                  <a:cubicBezTo>
                    <a:pt x="4381" y="4765"/>
                    <a:pt x="4379" y="4763"/>
                    <a:pt x="4379" y="4762"/>
                  </a:cubicBezTo>
                  <a:cubicBezTo>
                    <a:pt x="4449" y="4700"/>
                    <a:pt x="4514" y="4636"/>
                    <a:pt x="4574" y="4568"/>
                  </a:cubicBezTo>
                  <a:cubicBezTo>
                    <a:pt x="4604" y="4533"/>
                    <a:pt x="4602" y="4481"/>
                    <a:pt x="4567" y="4452"/>
                  </a:cubicBezTo>
                  <a:cubicBezTo>
                    <a:pt x="4551" y="4438"/>
                    <a:pt x="4531" y="4431"/>
                    <a:pt x="4512" y="4431"/>
                  </a:cubicBezTo>
                  <a:cubicBezTo>
                    <a:pt x="4488" y="4431"/>
                    <a:pt x="4465" y="4441"/>
                    <a:pt x="4449" y="4459"/>
                  </a:cubicBezTo>
                  <a:cubicBezTo>
                    <a:pt x="4413" y="4498"/>
                    <a:pt x="4374" y="4539"/>
                    <a:pt x="4334" y="4578"/>
                  </a:cubicBezTo>
                  <a:cubicBezTo>
                    <a:pt x="4327" y="4538"/>
                    <a:pt x="4322" y="4498"/>
                    <a:pt x="4317" y="4460"/>
                  </a:cubicBezTo>
                  <a:cubicBezTo>
                    <a:pt x="4315" y="4416"/>
                    <a:pt x="4279" y="4384"/>
                    <a:pt x="4235" y="4384"/>
                  </a:cubicBezTo>
                  <a:close/>
                  <a:moveTo>
                    <a:pt x="8049" y="4623"/>
                  </a:moveTo>
                  <a:cubicBezTo>
                    <a:pt x="8024" y="4623"/>
                    <a:pt x="7999" y="4635"/>
                    <a:pt x="7983" y="4657"/>
                  </a:cubicBezTo>
                  <a:cubicBezTo>
                    <a:pt x="7919" y="4745"/>
                    <a:pt x="7850" y="4829"/>
                    <a:pt x="7779" y="4907"/>
                  </a:cubicBezTo>
                  <a:cubicBezTo>
                    <a:pt x="7748" y="4942"/>
                    <a:pt x="7751" y="4992"/>
                    <a:pt x="7783" y="5023"/>
                  </a:cubicBezTo>
                  <a:cubicBezTo>
                    <a:pt x="7800" y="5040"/>
                    <a:pt x="7821" y="5047"/>
                    <a:pt x="7839" y="5047"/>
                  </a:cubicBezTo>
                  <a:cubicBezTo>
                    <a:pt x="7863" y="5047"/>
                    <a:pt x="7884" y="5037"/>
                    <a:pt x="7901" y="5019"/>
                  </a:cubicBezTo>
                  <a:cubicBezTo>
                    <a:pt x="7976" y="4936"/>
                    <a:pt x="8048" y="4846"/>
                    <a:pt x="8117" y="4755"/>
                  </a:cubicBezTo>
                  <a:cubicBezTo>
                    <a:pt x="8143" y="4719"/>
                    <a:pt x="8136" y="4665"/>
                    <a:pt x="8099" y="4640"/>
                  </a:cubicBezTo>
                  <a:cubicBezTo>
                    <a:pt x="8084" y="4629"/>
                    <a:pt x="8067" y="4623"/>
                    <a:pt x="8049" y="4623"/>
                  </a:cubicBezTo>
                  <a:close/>
                  <a:moveTo>
                    <a:pt x="2526" y="4657"/>
                  </a:moveTo>
                  <a:cubicBezTo>
                    <a:pt x="2507" y="4657"/>
                    <a:pt x="2487" y="4664"/>
                    <a:pt x="2471" y="4678"/>
                  </a:cubicBezTo>
                  <a:cubicBezTo>
                    <a:pt x="2436" y="4710"/>
                    <a:pt x="2435" y="4761"/>
                    <a:pt x="2464" y="4796"/>
                  </a:cubicBezTo>
                  <a:cubicBezTo>
                    <a:pt x="2522" y="4860"/>
                    <a:pt x="2588" y="4928"/>
                    <a:pt x="2659" y="4992"/>
                  </a:cubicBezTo>
                  <a:cubicBezTo>
                    <a:pt x="2676" y="5008"/>
                    <a:pt x="2694" y="5022"/>
                    <a:pt x="2711" y="5036"/>
                  </a:cubicBezTo>
                  <a:cubicBezTo>
                    <a:pt x="2725" y="5048"/>
                    <a:pt x="2745" y="5052"/>
                    <a:pt x="2763" y="5052"/>
                  </a:cubicBezTo>
                  <a:cubicBezTo>
                    <a:pt x="2787" y="5052"/>
                    <a:pt x="2809" y="5043"/>
                    <a:pt x="2828" y="5022"/>
                  </a:cubicBezTo>
                  <a:cubicBezTo>
                    <a:pt x="2857" y="4987"/>
                    <a:pt x="2850" y="4935"/>
                    <a:pt x="2815" y="4907"/>
                  </a:cubicBezTo>
                  <a:cubicBezTo>
                    <a:pt x="2799" y="4895"/>
                    <a:pt x="2785" y="4883"/>
                    <a:pt x="2771" y="4869"/>
                  </a:cubicBezTo>
                  <a:cubicBezTo>
                    <a:pt x="2704" y="4807"/>
                    <a:pt x="2644" y="4747"/>
                    <a:pt x="2589" y="4685"/>
                  </a:cubicBezTo>
                  <a:cubicBezTo>
                    <a:pt x="2572" y="4666"/>
                    <a:pt x="2549" y="4657"/>
                    <a:pt x="2526" y="4657"/>
                  </a:cubicBezTo>
                  <a:close/>
                  <a:moveTo>
                    <a:pt x="4002" y="4851"/>
                  </a:moveTo>
                  <a:cubicBezTo>
                    <a:pt x="3987" y="4851"/>
                    <a:pt x="3973" y="4854"/>
                    <a:pt x="3960" y="4862"/>
                  </a:cubicBezTo>
                  <a:cubicBezTo>
                    <a:pt x="3866" y="4918"/>
                    <a:pt x="3769" y="4965"/>
                    <a:pt x="3676" y="4999"/>
                  </a:cubicBezTo>
                  <a:cubicBezTo>
                    <a:pt x="3634" y="5015"/>
                    <a:pt x="3612" y="5064"/>
                    <a:pt x="3627" y="5106"/>
                  </a:cubicBezTo>
                  <a:cubicBezTo>
                    <a:pt x="3638" y="5139"/>
                    <a:pt x="3671" y="5160"/>
                    <a:pt x="3704" y="5160"/>
                  </a:cubicBezTo>
                  <a:cubicBezTo>
                    <a:pt x="3713" y="5160"/>
                    <a:pt x="3724" y="5158"/>
                    <a:pt x="3734" y="5155"/>
                  </a:cubicBezTo>
                  <a:cubicBezTo>
                    <a:pt x="3838" y="5116"/>
                    <a:pt x="3943" y="5065"/>
                    <a:pt x="4047" y="5003"/>
                  </a:cubicBezTo>
                  <a:cubicBezTo>
                    <a:pt x="4085" y="4980"/>
                    <a:pt x="4097" y="4929"/>
                    <a:pt x="4075" y="4890"/>
                  </a:cubicBezTo>
                  <a:cubicBezTo>
                    <a:pt x="4058" y="4865"/>
                    <a:pt x="4030" y="4851"/>
                    <a:pt x="4002" y="4851"/>
                  </a:cubicBezTo>
                  <a:close/>
                  <a:moveTo>
                    <a:pt x="3052" y="5040"/>
                  </a:moveTo>
                  <a:cubicBezTo>
                    <a:pt x="3017" y="5040"/>
                    <a:pt x="2985" y="5065"/>
                    <a:pt x="2975" y="5100"/>
                  </a:cubicBezTo>
                  <a:cubicBezTo>
                    <a:pt x="2962" y="5144"/>
                    <a:pt x="2987" y="5190"/>
                    <a:pt x="3031" y="5203"/>
                  </a:cubicBezTo>
                  <a:cubicBezTo>
                    <a:pt x="3115" y="5225"/>
                    <a:pt x="3202" y="5238"/>
                    <a:pt x="3292" y="5238"/>
                  </a:cubicBezTo>
                  <a:cubicBezTo>
                    <a:pt x="3324" y="5238"/>
                    <a:pt x="3356" y="5238"/>
                    <a:pt x="3387" y="5236"/>
                  </a:cubicBezTo>
                  <a:cubicBezTo>
                    <a:pt x="3432" y="5232"/>
                    <a:pt x="3466" y="5191"/>
                    <a:pt x="3462" y="5146"/>
                  </a:cubicBezTo>
                  <a:cubicBezTo>
                    <a:pt x="3459" y="5101"/>
                    <a:pt x="3420" y="5071"/>
                    <a:pt x="3375" y="5071"/>
                  </a:cubicBezTo>
                  <a:cubicBezTo>
                    <a:pt x="3374" y="5071"/>
                    <a:pt x="3373" y="5071"/>
                    <a:pt x="3372" y="5071"/>
                  </a:cubicBezTo>
                  <a:cubicBezTo>
                    <a:pt x="3347" y="5072"/>
                    <a:pt x="3319" y="5074"/>
                    <a:pt x="3292" y="5074"/>
                  </a:cubicBezTo>
                  <a:cubicBezTo>
                    <a:pt x="3283" y="5074"/>
                    <a:pt x="3273" y="5074"/>
                    <a:pt x="3264" y="5074"/>
                  </a:cubicBezTo>
                  <a:cubicBezTo>
                    <a:pt x="3198" y="5074"/>
                    <a:pt x="3136" y="5061"/>
                    <a:pt x="3076" y="5044"/>
                  </a:cubicBezTo>
                  <a:cubicBezTo>
                    <a:pt x="3068" y="5041"/>
                    <a:pt x="3060" y="5040"/>
                    <a:pt x="3052" y="5040"/>
                  </a:cubicBezTo>
                  <a:close/>
                  <a:moveTo>
                    <a:pt x="4432" y="5012"/>
                  </a:moveTo>
                  <a:cubicBezTo>
                    <a:pt x="4418" y="5012"/>
                    <a:pt x="4405" y="5015"/>
                    <a:pt x="4392" y="5022"/>
                  </a:cubicBezTo>
                  <a:cubicBezTo>
                    <a:pt x="4353" y="5043"/>
                    <a:pt x="4337" y="5093"/>
                    <a:pt x="4360" y="5134"/>
                  </a:cubicBezTo>
                  <a:cubicBezTo>
                    <a:pt x="4418" y="5236"/>
                    <a:pt x="4483" y="5332"/>
                    <a:pt x="4559" y="5420"/>
                  </a:cubicBezTo>
                  <a:cubicBezTo>
                    <a:pt x="4574" y="5438"/>
                    <a:pt x="4598" y="5450"/>
                    <a:pt x="4622" y="5450"/>
                  </a:cubicBezTo>
                  <a:cubicBezTo>
                    <a:pt x="4640" y="5450"/>
                    <a:pt x="4658" y="5442"/>
                    <a:pt x="4674" y="5428"/>
                  </a:cubicBezTo>
                  <a:cubicBezTo>
                    <a:pt x="4709" y="5399"/>
                    <a:pt x="4713" y="5346"/>
                    <a:pt x="4682" y="5311"/>
                  </a:cubicBezTo>
                  <a:cubicBezTo>
                    <a:pt x="4616" y="5232"/>
                    <a:pt x="4555" y="5146"/>
                    <a:pt x="4504" y="5054"/>
                  </a:cubicBezTo>
                  <a:cubicBezTo>
                    <a:pt x="4490" y="5027"/>
                    <a:pt x="4461" y="5012"/>
                    <a:pt x="4432" y="5012"/>
                  </a:cubicBezTo>
                  <a:close/>
                  <a:moveTo>
                    <a:pt x="7602" y="5110"/>
                  </a:moveTo>
                  <a:cubicBezTo>
                    <a:pt x="7583" y="5110"/>
                    <a:pt x="7564" y="5116"/>
                    <a:pt x="7549" y="5130"/>
                  </a:cubicBezTo>
                  <a:cubicBezTo>
                    <a:pt x="7470" y="5198"/>
                    <a:pt x="7383" y="5266"/>
                    <a:pt x="7295" y="5325"/>
                  </a:cubicBezTo>
                  <a:cubicBezTo>
                    <a:pt x="7255" y="5351"/>
                    <a:pt x="7245" y="5402"/>
                    <a:pt x="7271" y="5441"/>
                  </a:cubicBezTo>
                  <a:cubicBezTo>
                    <a:pt x="7288" y="5465"/>
                    <a:pt x="7313" y="5478"/>
                    <a:pt x="7339" y="5478"/>
                  </a:cubicBezTo>
                  <a:cubicBezTo>
                    <a:pt x="7355" y="5478"/>
                    <a:pt x="7372" y="5472"/>
                    <a:pt x="7387" y="5464"/>
                  </a:cubicBezTo>
                  <a:cubicBezTo>
                    <a:pt x="7480" y="5400"/>
                    <a:pt x="7571" y="5330"/>
                    <a:pt x="7657" y="5256"/>
                  </a:cubicBezTo>
                  <a:cubicBezTo>
                    <a:pt x="7692" y="5226"/>
                    <a:pt x="7696" y="5175"/>
                    <a:pt x="7666" y="5139"/>
                  </a:cubicBezTo>
                  <a:cubicBezTo>
                    <a:pt x="7649" y="5120"/>
                    <a:pt x="7626" y="5110"/>
                    <a:pt x="7602" y="5110"/>
                  </a:cubicBezTo>
                  <a:close/>
                  <a:moveTo>
                    <a:pt x="7055" y="5482"/>
                  </a:moveTo>
                  <a:cubicBezTo>
                    <a:pt x="7042" y="5482"/>
                    <a:pt x="7029" y="5485"/>
                    <a:pt x="7017" y="5492"/>
                  </a:cubicBezTo>
                  <a:cubicBezTo>
                    <a:pt x="6924" y="5541"/>
                    <a:pt x="6826" y="5587"/>
                    <a:pt x="6724" y="5625"/>
                  </a:cubicBezTo>
                  <a:cubicBezTo>
                    <a:pt x="6681" y="5640"/>
                    <a:pt x="6660" y="5689"/>
                    <a:pt x="6677" y="5732"/>
                  </a:cubicBezTo>
                  <a:cubicBezTo>
                    <a:pt x="6689" y="5765"/>
                    <a:pt x="6721" y="5785"/>
                    <a:pt x="6754" y="5785"/>
                  </a:cubicBezTo>
                  <a:cubicBezTo>
                    <a:pt x="6764" y="5785"/>
                    <a:pt x="6775" y="5783"/>
                    <a:pt x="6785" y="5779"/>
                  </a:cubicBezTo>
                  <a:cubicBezTo>
                    <a:pt x="6891" y="5737"/>
                    <a:pt x="6996" y="5689"/>
                    <a:pt x="7094" y="5639"/>
                  </a:cubicBezTo>
                  <a:cubicBezTo>
                    <a:pt x="7135" y="5618"/>
                    <a:pt x="7150" y="5567"/>
                    <a:pt x="7129" y="5527"/>
                  </a:cubicBezTo>
                  <a:cubicBezTo>
                    <a:pt x="7114" y="5498"/>
                    <a:pt x="7085" y="5482"/>
                    <a:pt x="7055" y="5482"/>
                  </a:cubicBezTo>
                  <a:close/>
                  <a:moveTo>
                    <a:pt x="4859" y="5511"/>
                  </a:moveTo>
                  <a:cubicBezTo>
                    <a:pt x="4834" y="5511"/>
                    <a:pt x="4810" y="5523"/>
                    <a:pt x="4793" y="5545"/>
                  </a:cubicBezTo>
                  <a:cubicBezTo>
                    <a:pt x="4765" y="5581"/>
                    <a:pt x="4772" y="5632"/>
                    <a:pt x="4809" y="5660"/>
                  </a:cubicBezTo>
                  <a:cubicBezTo>
                    <a:pt x="4903" y="5730"/>
                    <a:pt x="5004" y="5792"/>
                    <a:pt x="5109" y="5840"/>
                  </a:cubicBezTo>
                  <a:cubicBezTo>
                    <a:pt x="5121" y="5844"/>
                    <a:pt x="5131" y="5847"/>
                    <a:pt x="5144" y="5847"/>
                  </a:cubicBezTo>
                  <a:cubicBezTo>
                    <a:pt x="5176" y="5847"/>
                    <a:pt x="5206" y="5827"/>
                    <a:pt x="5217" y="5799"/>
                  </a:cubicBezTo>
                  <a:cubicBezTo>
                    <a:pt x="5236" y="5757"/>
                    <a:pt x="5220" y="5708"/>
                    <a:pt x="5178" y="5688"/>
                  </a:cubicBezTo>
                  <a:cubicBezTo>
                    <a:pt x="5082" y="5646"/>
                    <a:pt x="4991" y="5591"/>
                    <a:pt x="4910" y="5528"/>
                  </a:cubicBezTo>
                  <a:cubicBezTo>
                    <a:pt x="4894" y="5517"/>
                    <a:pt x="4876" y="5511"/>
                    <a:pt x="4859" y="5511"/>
                  </a:cubicBezTo>
                  <a:close/>
                  <a:moveTo>
                    <a:pt x="6440" y="5722"/>
                  </a:moveTo>
                  <a:cubicBezTo>
                    <a:pt x="6433" y="5722"/>
                    <a:pt x="6426" y="5723"/>
                    <a:pt x="6419" y="5724"/>
                  </a:cubicBezTo>
                  <a:cubicBezTo>
                    <a:pt x="6366" y="5739"/>
                    <a:pt x="6313" y="5753"/>
                    <a:pt x="6256" y="5765"/>
                  </a:cubicBezTo>
                  <a:cubicBezTo>
                    <a:pt x="6204" y="5776"/>
                    <a:pt x="6154" y="5786"/>
                    <a:pt x="6105" y="5793"/>
                  </a:cubicBezTo>
                  <a:cubicBezTo>
                    <a:pt x="6059" y="5800"/>
                    <a:pt x="6028" y="5842"/>
                    <a:pt x="6035" y="5889"/>
                  </a:cubicBezTo>
                  <a:cubicBezTo>
                    <a:pt x="6042" y="5928"/>
                    <a:pt x="6077" y="5959"/>
                    <a:pt x="6118" y="5959"/>
                  </a:cubicBezTo>
                  <a:cubicBezTo>
                    <a:pt x="6120" y="5959"/>
                    <a:pt x="6125" y="5959"/>
                    <a:pt x="6129" y="5956"/>
                  </a:cubicBezTo>
                  <a:cubicBezTo>
                    <a:pt x="6182" y="5949"/>
                    <a:pt x="6237" y="5939"/>
                    <a:pt x="6291" y="5927"/>
                  </a:cubicBezTo>
                  <a:cubicBezTo>
                    <a:pt x="6350" y="5914"/>
                    <a:pt x="6407" y="5900"/>
                    <a:pt x="6463" y="5884"/>
                  </a:cubicBezTo>
                  <a:cubicBezTo>
                    <a:pt x="6506" y="5872"/>
                    <a:pt x="6533" y="5827"/>
                    <a:pt x="6520" y="5783"/>
                  </a:cubicBezTo>
                  <a:cubicBezTo>
                    <a:pt x="6511" y="5746"/>
                    <a:pt x="6477" y="5722"/>
                    <a:pt x="6440" y="5722"/>
                  </a:cubicBezTo>
                  <a:close/>
                  <a:moveTo>
                    <a:pt x="5456" y="5782"/>
                  </a:moveTo>
                  <a:cubicBezTo>
                    <a:pt x="5418" y="5782"/>
                    <a:pt x="5385" y="5810"/>
                    <a:pt x="5377" y="5848"/>
                  </a:cubicBezTo>
                  <a:cubicBezTo>
                    <a:pt x="5368" y="5893"/>
                    <a:pt x="5398" y="5936"/>
                    <a:pt x="5443" y="5946"/>
                  </a:cubicBezTo>
                  <a:cubicBezTo>
                    <a:pt x="5552" y="5969"/>
                    <a:pt x="5669" y="5981"/>
                    <a:pt x="5788" y="5983"/>
                  </a:cubicBezTo>
                  <a:cubicBezTo>
                    <a:pt x="5831" y="5983"/>
                    <a:pt x="5871" y="5946"/>
                    <a:pt x="5871" y="5901"/>
                  </a:cubicBezTo>
                  <a:cubicBezTo>
                    <a:pt x="5871" y="5856"/>
                    <a:pt x="5833" y="5817"/>
                    <a:pt x="5788" y="5817"/>
                  </a:cubicBezTo>
                  <a:cubicBezTo>
                    <a:pt x="5681" y="5816"/>
                    <a:pt x="5576" y="5806"/>
                    <a:pt x="5475" y="5785"/>
                  </a:cubicBezTo>
                  <a:cubicBezTo>
                    <a:pt x="5468" y="5783"/>
                    <a:pt x="5462" y="5782"/>
                    <a:pt x="5456" y="5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642;p49"/>
          <p:cNvGrpSpPr>
            <a:grpSpLocks/>
          </p:cNvGrpSpPr>
          <p:nvPr/>
        </p:nvGrpSpPr>
        <p:grpSpPr bwMode="auto">
          <a:xfrm rot="1342033">
            <a:off x="6928197" y="2615300"/>
            <a:ext cx="1927045" cy="2402222"/>
            <a:chOff x="2311" y="2228"/>
            <a:chExt cx="22286" cy="22941"/>
          </a:xfrm>
        </p:grpSpPr>
        <p:sp>
          <p:nvSpPr>
            <p:cNvPr id="4" name="Google Shape;4643;p49"/>
            <p:cNvSpPr>
              <a:spLocks/>
            </p:cNvSpPr>
            <p:nvPr/>
          </p:nvSpPr>
          <p:spPr bwMode="auto">
            <a:xfrm rot="20813570" flipH="1">
              <a:off x="2311" y="2228"/>
              <a:ext cx="22286" cy="22942"/>
            </a:xfrm>
            <a:custGeom>
              <a:avLst/>
              <a:gdLst>
                <a:gd name="T0" fmla="*/ 6104 w 21415"/>
                <a:gd name="T1" fmla="*/ 290 h 22045"/>
                <a:gd name="T2" fmla="*/ 4997 w 21415"/>
                <a:gd name="T3" fmla="*/ 1928 h 22045"/>
                <a:gd name="T4" fmla="*/ 3962 w 21415"/>
                <a:gd name="T5" fmla="*/ 2006 h 22045"/>
                <a:gd name="T6" fmla="*/ 1624 w 21415"/>
                <a:gd name="T7" fmla="*/ 3861 h 22045"/>
                <a:gd name="T8" fmla="*/ 1217 w 21415"/>
                <a:gd name="T9" fmla="*/ 5669 h 22045"/>
                <a:gd name="T10" fmla="*/ 355 w 21415"/>
                <a:gd name="T11" fmla="*/ 7209 h 22045"/>
                <a:gd name="T12" fmla="*/ 148 w 21415"/>
                <a:gd name="T13" fmla="*/ 9803 h 22045"/>
                <a:gd name="T14" fmla="*/ 519 w 21415"/>
                <a:gd name="T15" fmla="*/ 10710 h 22045"/>
                <a:gd name="T16" fmla="*/ 491 w 21415"/>
                <a:gd name="T17" fmla="*/ 11120 h 22045"/>
                <a:gd name="T18" fmla="*/ 550 w 21415"/>
                <a:gd name="T19" fmla="*/ 11689 h 22045"/>
                <a:gd name="T20" fmla="*/ 1035 w 21415"/>
                <a:gd name="T21" fmla="*/ 12713 h 22045"/>
                <a:gd name="T22" fmla="*/ 1722 w 21415"/>
                <a:gd name="T23" fmla="*/ 13318 h 22045"/>
                <a:gd name="T24" fmla="*/ 1038 w 21415"/>
                <a:gd name="T25" fmla="*/ 15313 h 22045"/>
                <a:gd name="T26" fmla="*/ 1906 w 21415"/>
                <a:gd name="T27" fmla="*/ 18111 h 22045"/>
                <a:gd name="T28" fmla="*/ 4096 w 21415"/>
                <a:gd name="T29" fmla="*/ 20349 h 22045"/>
                <a:gd name="T30" fmla="*/ 4603 w 21415"/>
                <a:gd name="T31" fmla="*/ 20293 h 22045"/>
                <a:gd name="T32" fmla="*/ 5722 w 21415"/>
                <a:gd name="T33" fmla="*/ 20399 h 22045"/>
                <a:gd name="T34" fmla="*/ 5803 w 21415"/>
                <a:gd name="T35" fmla="*/ 20441 h 22045"/>
                <a:gd name="T36" fmla="*/ 7287 w 21415"/>
                <a:gd name="T37" fmla="*/ 21900 h 22045"/>
                <a:gd name="T38" fmla="*/ 8442 w 21415"/>
                <a:gd name="T39" fmla="*/ 22014 h 22045"/>
                <a:gd name="T40" fmla="*/ 12805 w 21415"/>
                <a:gd name="T41" fmla="*/ 22014 h 22045"/>
                <a:gd name="T42" fmla="*/ 13684 w 21415"/>
                <a:gd name="T43" fmla="*/ 22003 h 22045"/>
                <a:gd name="T44" fmla="*/ 15511 w 21415"/>
                <a:gd name="T45" fmla="*/ 21082 h 22045"/>
                <a:gd name="T46" fmla="*/ 16837 w 21415"/>
                <a:gd name="T47" fmla="*/ 20424 h 22045"/>
                <a:gd name="T48" fmla="*/ 18042 w 21415"/>
                <a:gd name="T49" fmla="*/ 20363 h 22045"/>
                <a:gd name="T50" fmla="*/ 20533 w 21415"/>
                <a:gd name="T51" fmla="*/ 19026 h 22045"/>
                <a:gd name="T52" fmla="*/ 21233 w 21415"/>
                <a:gd name="T53" fmla="*/ 16605 h 22045"/>
                <a:gd name="T54" fmla="*/ 20617 w 21415"/>
                <a:gd name="T55" fmla="*/ 15662 h 22045"/>
                <a:gd name="T56" fmla="*/ 19981 w 21415"/>
                <a:gd name="T57" fmla="*/ 14978 h 22045"/>
                <a:gd name="T58" fmla="*/ 20695 w 21415"/>
                <a:gd name="T59" fmla="*/ 11996 h 22045"/>
                <a:gd name="T60" fmla="*/ 20647 w 21415"/>
                <a:gd name="T61" fmla="*/ 11407 h 22045"/>
                <a:gd name="T62" fmla="*/ 20553 w 21415"/>
                <a:gd name="T63" fmla="*/ 8858 h 22045"/>
                <a:gd name="T64" fmla="*/ 20374 w 21415"/>
                <a:gd name="T65" fmla="*/ 8344 h 22045"/>
                <a:gd name="T66" fmla="*/ 20846 w 21415"/>
                <a:gd name="T67" fmla="*/ 7482 h 22045"/>
                <a:gd name="T68" fmla="*/ 20793 w 21415"/>
                <a:gd name="T69" fmla="*/ 5418 h 22045"/>
                <a:gd name="T70" fmla="*/ 20550 w 21415"/>
                <a:gd name="T71" fmla="*/ 4857 h 22045"/>
                <a:gd name="T72" fmla="*/ 20636 w 21415"/>
                <a:gd name="T73" fmla="*/ 3953 h 22045"/>
                <a:gd name="T74" fmla="*/ 20282 w 21415"/>
                <a:gd name="T75" fmla="*/ 2907 h 22045"/>
                <a:gd name="T76" fmla="*/ 18558 w 21415"/>
                <a:gd name="T77" fmla="*/ 1939 h 22045"/>
                <a:gd name="T78" fmla="*/ 17116 w 21415"/>
                <a:gd name="T79" fmla="*/ 737 h 22045"/>
                <a:gd name="T80" fmla="*/ 16376 w 21415"/>
                <a:gd name="T81" fmla="*/ 491 h 22045"/>
                <a:gd name="T82" fmla="*/ 15266 w 21415"/>
                <a:gd name="T83" fmla="*/ 173 h 22045"/>
                <a:gd name="T84" fmla="*/ 13534 w 21415"/>
                <a:gd name="T85" fmla="*/ 589 h 22045"/>
                <a:gd name="T86" fmla="*/ 12153 w 21415"/>
                <a:gd name="T87" fmla="*/ 103 h 22045"/>
                <a:gd name="T88" fmla="*/ 10233 w 21415"/>
                <a:gd name="T89" fmla="*/ 583 h 22045"/>
                <a:gd name="T90" fmla="*/ 8540 w 21415"/>
                <a:gd name="T91" fmla="*/ 555 h 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415" h="22045" extrusionOk="0">
                  <a:moveTo>
                    <a:pt x="7137" y="0"/>
                  </a:moveTo>
                  <a:cubicBezTo>
                    <a:pt x="6771" y="0"/>
                    <a:pt x="6417" y="100"/>
                    <a:pt x="6104" y="290"/>
                  </a:cubicBezTo>
                  <a:cubicBezTo>
                    <a:pt x="5555" y="625"/>
                    <a:pt x="5320" y="1144"/>
                    <a:pt x="5223" y="1367"/>
                  </a:cubicBezTo>
                  <a:cubicBezTo>
                    <a:pt x="5156" y="1518"/>
                    <a:pt x="5083" y="1702"/>
                    <a:pt x="4997" y="1928"/>
                  </a:cubicBezTo>
                  <a:cubicBezTo>
                    <a:pt x="4958" y="2034"/>
                    <a:pt x="4919" y="2137"/>
                    <a:pt x="4885" y="2237"/>
                  </a:cubicBezTo>
                  <a:cubicBezTo>
                    <a:pt x="4603" y="2090"/>
                    <a:pt x="4285" y="2006"/>
                    <a:pt x="3962" y="2006"/>
                  </a:cubicBezTo>
                  <a:cubicBezTo>
                    <a:pt x="3340" y="2006"/>
                    <a:pt x="2768" y="2290"/>
                    <a:pt x="2388" y="2787"/>
                  </a:cubicBezTo>
                  <a:cubicBezTo>
                    <a:pt x="2081" y="3005"/>
                    <a:pt x="1775" y="3345"/>
                    <a:pt x="1624" y="3861"/>
                  </a:cubicBezTo>
                  <a:cubicBezTo>
                    <a:pt x="1515" y="4243"/>
                    <a:pt x="1526" y="4648"/>
                    <a:pt x="1652" y="5019"/>
                  </a:cubicBezTo>
                  <a:lnTo>
                    <a:pt x="1217" y="5669"/>
                  </a:lnTo>
                  <a:cubicBezTo>
                    <a:pt x="1060" y="5948"/>
                    <a:pt x="966" y="6263"/>
                    <a:pt x="940" y="6601"/>
                  </a:cubicBezTo>
                  <a:cubicBezTo>
                    <a:pt x="706" y="6754"/>
                    <a:pt x="508" y="6961"/>
                    <a:pt x="355" y="7209"/>
                  </a:cubicBezTo>
                  <a:cubicBezTo>
                    <a:pt x="78" y="7647"/>
                    <a:pt x="0" y="8163"/>
                    <a:pt x="115" y="8676"/>
                  </a:cubicBezTo>
                  <a:cubicBezTo>
                    <a:pt x="50" y="9053"/>
                    <a:pt x="62" y="9435"/>
                    <a:pt x="148" y="9803"/>
                  </a:cubicBezTo>
                  <a:cubicBezTo>
                    <a:pt x="223" y="10113"/>
                    <a:pt x="352" y="10398"/>
                    <a:pt x="525" y="10660"/>
                  </a:cubicBezTo>
                  <a:cubicBezTo>
                    <a:pt x="522" y="10677"/>
                    <a:pt x="519" y="10696"/>
                    <a:pt x="519" y="10710"/>
                  </a:cubicBezTo>
                  <a:cubicBezTo>
                    <a:pt x="502" y="10844"/>
                    <a:pt x="491" y="10981"/>
                    <a:pt x="491" y="11109"/>
                  </a:cubicBezTo>
                  <a:lnTo>
                    <a:pt x="491" y="11120"/>
                  </a:lnTo>
                  <a:cubicBezTo>
                    <a:pt x="491" y="11215"/>
                    <a:pt x="497" y="11310"/>
                    <a:pt x="511" y="11402"/>
                  </a:cubicBezTo>
                  <a:cubicBezTo>
                    <a:pt x="519" y="11497"/>
                    <a:pt x="530" y="11594"/>
                    <a:pt x="550" y="11689"/>
                  </a:cubicBezTo>
                  <a:cubicBezTo>
                    <a:pt x="603" y="11929"/>
                    <a:pt x="687" y="12161"/>
                    <a:pt x="798" y="12373"/>
                  </a:cubicBezTo>
                  <a:cubicBezTo>
                    <a:pt x="865" y="12498"/>
                    <a:pt x="943" y="12610"/>
                    <a:pt x="1035" y="12713"/>
                  </a:cubicBezTo>
                  <a:cubicBezTo>
                    <a:pt x="1116" y="12830"/>
                    <a:pt x="1214" y="12933"/>
                    <a:pt x="1325" y="13031"/>
                  </a:cubicBezTo>
                  <a:cubicBezTo>
                    <a:pt x="1445" y="13140"/>
                    <a:pt x="1579" y="13235"/>
                    <a:pt x="1722" y="13318"/>
                  </a:cubicBezTo>
                  <a:cubicBezTo>
                    <a:pt x="1596" y="13634"/>
                    <a:pt x="1479" y="13974"/>
                    <a:pt x="1395" y="14217"/>
                  </a:cubicBezTo>
                  <a:cubicBezTo>
                    <a:pt x="1267" y="14593"/>
                    <a:pt x="1133" y="14995"/>
                    <a:pt x="1038" y="15313"/>
                  </a:cubicBezTo>
                  <a:cubicBezTo>
                    <a:pt x="876" y="15857"/>
                    <a:pt x="731" y="16323"/>
                    <a:pt x="899" y="16906"/>
                  </a:cubicBezTo>
                  <a:cubicBezTo>
                    <a:pt x="1049" y="17433"/>
                    <a:pt x="1417" y="17866"/>
                    <a:pt x="1906" y="18111"/>
                  </a:cubicBezTo>
                  <a:lnTo>
                    <a:pt x="1906" y="18139"/>
                  </a:lnTo>
                  <a:cubicBezTo>
                    <a:pt x="1900" y="19353"/>
                    <a:pt x="2882" y="20343"/>
                    <a:pt x="4096" y="20349"/>
                  </a:cubicBezTo>
                  <a:lnTo>
                    <a:pt x="4107" y="20349"/>
                  </a:lnTo>
                  <a:cubicBezTo>
                    <a:pt x="4277" y="20349"/>
                    <a:pt x="4442" y="20326"/>
                    <a:pt x="4603" y="20293"/>
                  </a:cubicBezTo>
                  <a:cubicBezTo>
                    <a:pt x="4715" y="20315"/>
                    <a:pt x="4832" y="20338"/>
                    <a:pt x="4980" y="20351"/>
                  </a:cubicBezTo>
                  <a:cubicBezTo>
                    <a:pt x="5167" y="20371"/>
                    <a:pt x="5412" y="20391"/>
                    <a:pt x="5722" y="20399"/>
                  </a:cubicBezTo>
                  <a:cubicBezTo>
                    <a:pt x="5747" y="20404"/>
                    <a:pt x="5767" y="20404"/>
                    <a:pt x="5792" y="20404"/>
                  </a:cubicBezTo>
                  <a:cubicBezTo>
                    <a:pt x="5795" y="20418"/>
                    <a:pt x="5800" y="20427"/>
                    <a:pt x="5803" y="20441"/>
                  </a:cubicBezTo>
                  <a:cubicBezTo>
                    <a:pt x="5940" y="21018"/>
                    <a:pt x="6325" y="21492"/>
                    <a:pt x="6863" y="21749"/>
                  </a:cubicBezTo>
                  <a:cubicBezTo>
                    <a:pt x="6994" y="21813"/>
                    <a:pt x="7137" y="21861"/>
                    <a:pt x="7287" y="21900"/>
                  </a:cubicBezTo>
                  <a:cubicBezTo>
                    <a:pt x="7410" y="21928"/>
                    <a:pt x="7538" y="21953"/>
                    <a:pt x="7700" y="21967"/>
                  </a:cubicBezTo>
                  <a:cubicBezTo>
                    <a:pt x="7887" y="21986"/>
                    <a:pt x="8132" y="22003"/>
                    <a:pt x="8442" y="22014"/>
                  </a:cubicBezTo>
                  <a:cubicBezTo>
                    <a:pt x="9070" y="22039"/>
                    <a:pt x="9859" y="22045"/>
                    <a:pt x="10409" y="22045"/>
                  </a:cubicBezTo>
                  <a:cubicBezTo>
                    <a:pt x="11232" y="22045"/>
                    <a:pt x="12105" y="22036"/>
                    <a:pt x="12805" y="22014"/>
                  </a:cubicBezTo>
                  <a:cubicBezTo>
                    <a:pt x="12925" y="22019"/>
                    <a:pt x="13037" y="22021"/>
                    <a:pt x="13140" y="22021"/>
                  </a:cubicBezTo>
                  <a:cubicBezTo>
                    <a:pt x="13356" y="22021"/>
                    <a:pt x="13537" y="22012"/>
                    <a:pt x="13684" y="22003"/>
                  </a:cubicBezTo>
                  <a:cubicBezTo>
                    <a:pt x="13824" y="21995"/>
                    <a:pt x="13932" y="21986"/>
                    <a:pt x="14022" y="21975"/>
                  </a:cubicBezTo>
                  <a:cubicBezTo>
                    <a:pt x="14845" y="21883"/>
                    <a:pt x="15288" y="21437"/>
                    <a:pt x="15511" y="21082"/>
                  </a:cubicBezTo>
                  <a:cubicBezTo>
                    <a:pt x="15637" y="20884"/>
                    <a:pt x="15724" y="20672"/>
                    <a:pt x="15774" y="20446"/>
                  </a:cubicBezTo>
                  <a:cubicBezTo>
                    <a:pt x="16150" y="20438"/>
                    <a:pt x="16510" y="20432"/>
                    <a:pt x="16837" y="20424"/>
                  </a:cubicBezTo>
                  <a:cubicBezTo>
                    <a:pt x="17197" y="20413"/>
                    <a:pt x="17487" y="20404"/>
                    <a:pt x="17704" y="20391"/>
                  </a:cubicBezTo>
                  <a:cubicBezTo>
                    <a:pt x="17844" y="20379"/>
                    <a:pt x="17953" y="20371"/>
                    <a:pt x="18042" y="20363"/>
                  </a:cubicBezTo>
                  <a:cubicBezTo>
                    <a:pt x="18709" y="20285"/>
                    <a:pt x="19127" y="19978"/>
                    <a:pt x="19381" y="19674"/>
                  </a:cubicBezTo>
                  <a:cubicBezTo>
                    <a:pt x="19825" y="19598"/>
                    <a:pt x="20232" y="19372"/>
                    <a:pt x="20533" y="19026"/>
                  </a:cubicBezTo>
                  <a:cubicBezTo>
                    <a:pt x="20717" y="18814"/>
                    <a:pt x="20834" y="18594"/>
                    <a:pt x="20913" y="18374"/>
                  </a:cubicBezTo>
                  <a:cubicBezTo>
                    <a:pt x="21295" y="17869"/>
                    <a:pt x="21415" y="17216"/>
                    <a:pt x="21233" y="16605"/>
                  </a:cubicBezTo>
                  <a:lnTo>
                    <a:pt x="21233" y="16602"/>
                  </a:lnTo>
                  <a:cubicBezTo>
                    <a:pt x="21122" y="16228"/>
                    <a:pt x="20910" y="15907"/>
                    <a:pt x="20617" y="15662"/>
                  </a:cubicBezTo>
                  <a:cubicBezTo>
                    <a:pt x="20472" y="15411"/>
                    <a:pt x="20282" y="15193"/>
                    <a:pt x="20045" y="15023"/>
                  </a:cubicBezTo>
                  <a:cubicBezTo>
                    <a:pt x="20023" y="15009"/>
                    <a:pt x="20003" y="14992"/>
                    <a:pt x="19981" y="14978"/>
                  </a:cubicBezTo>
                  <a:cubicBezTo>
                    <a:pt x="20592" y="14588"/>
                    <a:pt x="20999" y="13907"/>
                    <a:pt x="21002" y="13129"/>
                  </a:cubicBezTo>
                  <a:cubicBezTo>
                    <a:pt x="21007" y="12724"/>
                    <a:pt x="20899" y="12336"/>
                    <a:pt x="20695" y="11996"/>
                  </a:cubicBezTo>
                  <a:lnTo>
                    <a:pt x="20681" y="11407"/>
                  </a:lnTo>
                  <a:lnTo>
                    <a:pt x="20647" y="11407"/>
                  </a:lnTo>
                  <a:cubicBezTo>
                    <a:pt x="20673" y="10967"/>
                    <a:pt x="20569" y="10534"/>
                    <a:pt x="20357" y="10152"/>
                  </a:cubicBezTo>
                  <a:cubicBezTo>
                    <a:pt x="20564" y="9761"/>
                    <a:pt x="20639" y="9301"/>
                    <a:pt x="20553" y="8858"/>
                  </a:cubicBezTo>
                  <a:lnTo>
                    <a:pt x="20550" y="8849"/>
                  </a:lnTo>
                  <a:cubicBezTo>
                    <a:pt x="20514" y="8673"/>
                    <a:pt x="20455" y="8506"/>
                    <a:pt x="20374" y="8344"/>
                  </a:cubicBezTo>
                  <a:cubicBezTo>
                    <a:pt x="20382" y="8330"/>
                    <a:pt x="20385" y="8319"/>
                    <a:pt x="20388" y="8305"/>
                  </a:cubicBezTo>
                  <a:cubicBezTo>
                    <a:pt x="20659" y="8012"/>
                    <a:pt x="20784" y="7700"/>
                    <a:pt x="20846" y="7482"/>
                  </a:cubicBezTo>
                  <a:cubicBezTo>
                    <a:pt x="20890" y="7315"/>
                    <a:pt x="20946" y="7022"/>
                    <a:pt x="20896" y="6670"/>
                  </a:cubicBezTo>
                  <a:cubicBezTo>
                    <a:pt x="20999" y="6260"/>
                    <a:pt x="20966" y="5822"/>
                    <a:pt x="20793" y="5418"/>
                  </a:cubicBezTo>
                  <a:cubicBezTo>
                    <a:pt x="20745" y="5301"/>
                    <a:pt x="20681" y="5192"/>
                    <a:pt x="20620" y="5094"/>
                  </a:cubicBezTo>
                  <a:cubicBezTo>
                    <a:pt x="20603" y="5013"/>
                    <a:pt x="20578" y="4935"/>
                    <a:pt x="20550" y="4857"/>
                  </a:cubicBezTo>
                  <a:cubicBezTo>
                    <a:pt x="20620" y="4651"/>
                    <a:pt x="20659" y="4433"/>
                    <a:pt x="20653" y="4201"/>
                  </a:cubicBezTo>
                  <a:cubicBezTo>
                    <a:pt x="20653" y="4118"/>
                    <a:pt x="20647" y="4034"/>
                    <a:pt x="20636" y="3953"/>
                  </a:cubicBezTo>
                  <a:cubicBezTo>
                    <a:pt x="20622" y="3590"/>
                    <a:pt x="20508" y="3228"/>
                    <a:pt x="20285" y="2913"/>
                  </a:cubicBezTo>
                  <a:lnTo>
                    <a:pt x="20282" y="2907"/>
                  </a:lnTo>
                  <a:cubicBezTo>
                    <a:pt x="20062" y="2595"/>
                    <a:pt x="19755" y="2355"/>
                    <a:pt x="19406" y="2215"/>
                  </a:cubicBezTo>
                  <a:cubicBezTo>
                    <a:pt x="19152" y="2062"/>
                    <a:pt x="18859" y="1967"/>
                    <a:pt x="18558" y="1939"/>
                  </a:cubicBezTo>
                  <a:cubicBezTo>
                    <a:pt x="18446" y="1652"/>
                    <a:pt x="18282" y="1440"/>
                    <a:pt x="18139" y="1295"/>
                  </a:cubicBezTo>
                  <a:cubicBezTo>
                    <a:pt x="17947" y="1099"/>
                    <a:pt x="17618" y="840"/>
                    <a:pt x="17116" y="737"/>
                  </a:cubicBezTo>
                  <a:cubicBezTo>
                    <a:pt x="17110" y="737"/>
                    <a:pt x="17110" y="737"/>
                    <a:pt x="17107" y="731"/>
                  </a:cubicBezTo>
                  <a:cubicBezTo>
                    <a:pt x="16878" y="605"/>
                    <a:pt x="16630" y="522"/>
                    <a:pt x="16376" y="491"/>
                  </a:cubicBezTo>
                  <a:cubicBezTo>
                    <a:pt x="16100" y="321"/>
                    <a:pt x="15827" y="237"/>
                    <a:pt x="15590" y="198"/>
                  </a:cubicBezTo>
                  <a:cubicBezTo>
                    <a:pt x="15484" y="181"/>
                    <a:pt x="15375" y="173"/>
                    <a:pt x="15266" y="173"/>
                  </a:cubicBezTo>
                  <a:cubicBezTo>
                    <a:pt x="14808" y="173"/>
                    <a:pt x="14384" y="321"/>
                    <a:pt x="14036" y="591"/>
                  </a:cubicBezTo>
                  <a:lnTo>
                    <a:pt x="13534" y="589"/>
                  </a:lnTo>
                  <a:cubicBezTo>
                    <a:pt x="13146" y="279"/>
                    <a:pt x="12669" y="109"/>
                    <a:pt x="12164" y="103"/>
                  </a:cubicBezTo>
                  <a:lnTo>
                    <a:pt x="12153" y="103"/>
                  </a:lnTo>
                  <a:cubicBezTo>
                    <a:pt x="11636" y="103"/>
                    <a:pt x="11162" y="285"/>
                    <a:pt x="10786" y="583"/>
                  </a:cubicBezTo>
                  <a:lnTo>
                    <a:pt x="10233" y="583"/>
                  </a:lnTo>
                  <a:cubicBezTo>
                    <a:pt x="9965" y="449"/>
                    <a:pt x="9667" y="379"/>
                    <a:pt x="9360" y="379"/>
                  </a:cubicBezTo>
                  <a:cubicBezTo>
                    <a:pt x="9165" y="379"/>
                    <a:pt x="8866" y="410"/>
                    <a:pt x="8540" y="555"/>
                  </a:cubicBezTo>
                  <a:cubicBezTo>
                    <a:pt x="8219" y="268"/>
                    <a:pt x="7761" y="0"/>
                    <a:pt x="7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5400000" algn="bl" rotWithShape="0">
                <a:srgbClr val="000000">
                  <a:alpha val="2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Google Shape;4644;p49"/>
            <p:cNvSpPr>
              <a:spLocks/>
            </p:cNvSpPr>
            <p:nvPr/>
          </p:nvSpPr>
          <p:spPr bwMode="auto">
            <a:xfrm rot="20813570" flipH="1">
              <a:off x="3861" y="8923"/>
              <a:ext cx="3473" cy="3441"/>
            </a:xfrm>
            <a:custGeom>
              <a:avLst/>
              <a:gdLst>
                <a:gd name="T0" fmla="*/ 1864 w 3337"/>
                <a:gd name="T1" fmla="*/ 539 h 3307"/>
                <a:gd name="T2" fmla="*/ 1902 w 3337"/>
                <a:gd name="T3" fmla="*/ 568 h 3307"/>
                <a:gd name="T4" fmla="*/ 2397 w 3337"/>
                <a:gd name="T5" fmla="*/ 335 h 3307"/>
                <a:gd name="T6" fmla="*/ 2330 w 3337"/>
                <a:gd name="T7" fmla="*/ 754 h 3307"/>
                <a:gd name="T8" fmla="*/ 2372 w 3337"/>
                <a:gd name="T9" fmla="*/ 807 h 3307"/>
                <a:gd name="T10" fmla="*/ 2877 w 3337"/>
                <a:gd name="T11" fmla="*/ 756 h 3307"/>
                <a:gd name="T12" fmla="*/ 2732 w 3337"/>
                <a:gd name="T13" fmla="*/ 1186 h 3307"/>
                <a:gd name="T14" fmla="*/ 2757 w 3337"/>
                <a:gd name="T15" fmla="*/ 1245 h 3307"/>
                <a:gd name="T16" fmla="*/ 2804 w 3337"/>
                <a:gd name="T17" fmla="*/ 1758 h 3307"/>
                <a:gd name="T18" fmla="*/ 2804 w 3337"/>
                <a:gd name="T19" fmla="*/ 1825 h 3307"/>
                <a:gd name="T20" fmla="*/ 2631 w 3337"/>
                <a:gd name="T21" fmla="*/ 2327 h 3307"/>
                <a:gd name="T22" fmla="*/ 2603 w 3337"/>
                <a:gd name="T23" fmla="*/ 2389 h 3307"/>
                <a:gd name="T24" fmla="*/ 2718 w 3337"/>
                <a:gd name="T25" fmla="*/ 2818 h 3307"/>
                <a:gd name="T26" fmla="*/ 2273 w 3337"/>
                <a:gd name="T27" fmla="*/ 2758 h 3307"/>
                <a:gd name="T28" fmla="*/ 2076 w 3337"/>
                <a:gd name="T29" fmla="*/ 3220 h 3307"/>
                <a:gd name="T30" fmla="*/ 1713 w 3337"/>
                <a:gd name="T31" fmla="*/ 2804 h 3307"/>
                <a:gd name="T32" fmla="*/ 1677 w 3337"/>
                <a:gd name="T33" fmla="*/ 2810 h 3307"/>
                <a:gd name="T34" fmla="*/ 1200 w 3337"/>
                <a:gd name="T35" fmla="*/ 2768 h 3307"/>
                <a:gd name="T36" fmla="*/ 1159 w 3337"/>
                <a:gd name="T37" fmla="*/ 2735 h 3307"/>
                <a:gd name="T38" fmla="*/ 572 w 3337"/>
                <a:gd name="T39" fmla="*/ 2933 h 3307"/>
                <a:gd name="T40" fmla="*/ 701 w 3337"/>
                <a:gd name="T41" fmla="*/ 2391 h 3307"/>
                <a:gd name="T42" fmla="*/ 151 w 3337"/>
                <a:gd name="T43" fmla="*/ 2210 h 3307"/>
                <a:gd name="T44" fmla="*/ 555 w 3337"/>
                <a:gd name="T45" fmla="*/ 1853 h 3307"/>
                <a:gd name="T46" fmla="*/ 98 w 3337"/>
                <a:gd name="T47" fmla="*/ 1479 h 3307"/>
                <a:gd name="T48" fmla="*/ 597 w 3337"/>
                <a:gd name="T49" fmla="*/ 1264 h 3307"/>
                <a:gd name="T50" fmla="*/ 357 w 3337"/>
                <a:gd name="T51" fmla="*/ 731 h 3307"/>
                <a:gd name="T52" fmla="*/ 851 w 3337"/>
                <a:gd name="T53" fmla="*/ 835 h 3307"/>
                <a:gd name="T54" fmla="*/ 887 w 3337"/>
                <a:gd name="T55" fmla="*/ 826 h 3307"/>
                <a:gd name="T56" fmla="*/ 943 w 3337"/>
                <a:gd name="T57" fmla="*/ 260 h 3307"/>
                <a:gd name="T58" fmla="*/ 1475 w 3337"/>
                <a:gd name="T59" fmla="*/ 589 h 3307"/>
                <a:gd name="T60" fmla="*/ 1510 w 3337"/>
                <a:gd name="T61" fmla="*/ 558 h 3307"/>
                <a:gd name="T62" fmla="*/ 1671 w 3337"/>
                <a:gd name="T63" fmla="*/ 0 h 3307"/>
                <a:gd name="T64" fmla="*/ 918 w 3337"/>
                <a:gd name="T65" fmla="*/ 173 h 3307"/>
                <a:gd name="T66" fmla="*/ 823 w 3337"/>
                <a:gd name="T67" fmla="*/ 751 h 3307"/>
                <a:gd name="T68" fmla="*/ 290 w 3337"/>
                <a:gd name="T69" fmla="*/ 670 h 3307"/>
                <a:gd name="T70" fmla="*/ 20 w 3337"/>
                <a:gd name="T71" fmla="*/ 1471 h 3307"/>
                <a:gd name="T72" fmla="*/ 64 w 3337"/>
                <a:gd name="T73" fmla="*/ 2235 h 3307"/>
                <a:gd name="T74" fmla="*/ 494 w 3337"/>
                <a:gd name="T75" fmla="*/ 2980 h 3307"/>
                <a:gd name="T76" fmla="*/ 1130 w 3337"/>
                <a:gd name="T77" fmla="*/ 2838 h 3307"/>
                <a:gd name="T78" fmla="*/ 1270 w 3337"/>
                <a:gd name="T79" fmla="*/ 3270 h 3307"/>
                <a:gd name="T80" fmla="*/ 2087 w 3337"/>
                <a:gd name="T81" fmla="*/ 3306 h 3307"/>
                <a:gd name="T82" fmla="*/ 2305 w 3337"/>
                <a:gd name="T83" fmla="*/ 2849 h 3307"/>
                <a:gd name="T84" fmla="*/ 2860 w 3337"/>
                <a:gd name="T85" fmla="*/ 2854 h 3307"/>
                <a:gd name="T86" fmla="*/ 3264 w 3337"/>
                <a:gd name="T87" fmla="*/ 2190 h 3307"/>
                <a:gd name="T88" fmla="*/ 3301 w 3337"/>
                <a:gd name="T89" fmla="*/ 1387 h 3307"/>
                <a:gd name="T90" fmla="*/ 3022 w 3337"/>
                <a:gd name="T91" fmla="*/ 745 h 3307"/>
                <a:gd name="T92" fmla="*/ 2422 w 3337"/>
                <a:gd name="T93" fmla="*/ 726 h 3307"/>
                <a:gd name="T94" fmla="*/ 2411 w 3337"/>
                <a:gd name="T95" fmla="*/ 265 h 3307"/>
                <a:gd name="T96" fmla="*/ 1688 w 3337"/>
                <a:gd name="T97" fmla="*/ 3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37" h="3307" extrusionOk="0">
                  <a:moveTo>
                    <a:pt x="1671" y="98"/>
                  </a:moveTo>
                  <a:cubicBezTo>
                    <a:pt x="1713" y="171"/>
                    <a:pt x="1797" y="369"/>
                    <a:pt x="1864" y="539"/>
                  </a:cubicBezTo>
                  <a:cubicBezTo>
                    <a:pt x="1867" y="550"/>
                    <a:pt x="1878" y="561"/>
                    <a:pt x="1886" y="564"/>
                  </a:cubicBezTo>
                  <a:cubicBezTo>
                    <a:pt x="1891" y="567"/>
                    <a:pt x="1897" y="568"/>
                    <a:pt x="1902" y="568"/>
                  </a:cubicBezTo>
                  <a:cubicBezTo>
                    <a:pt x="1909" y="568"/>
                    <a:pt x="1916" y="566"/>
                    <a:pt x="1922" y="561"/>
                  </a:cubicBezTo>
                  <a:cubicBezTo>
                    <a:pt x="2081" y="472"/>
                    <a:pt x="2333" y="349"/>
                    <a:pt x="2397" y="335"/>
                  </a:cubicBezTo>
                  <a:cubicBezTo>
                    <a:pt x="2408" y="391"/>
                    <a:pt x="2372" y="589"/>
                    <a:pt x="2330" y="754"/>
                  </a:cubicBezTo>
                  <a:cubicBezTo>
                    <a:pt x="2327" y="768"/>
                    <a:pt x="2330" y="782"/>
                    <a:pt x="2341" y="790"/>
                  </a:cubicBezTo>
                  <a:cubicBezTo>
                    <a:pt x="2348" y="800"/>
                    <a:pt x="2360" y="807"/>
                    <a:pt x="2372" y="807"/>
                  </a:cubicBezTo>
                  <a:cubicBezTo>
                    <a:pt x="2374" y="807"/>
                    <a:pt x="2375" y="807"/>
                    <a:pt x="2377" y="807"/>
                  </a:cubicBezTo>
                  <a:cubicBezTo>
                    <a:pt x="2380" y="807"/>
                    <a:pt x="2709" y="756"/>
                    <a:pt x="2877" y="756"/>
                  </a:cubicBezTo>
                  <a:cubicBezTo>
                    <a:pt x="2907" y="756"/>
                    <a:pt x="2924" y="756"/>
                    <a:pt x="2935" y="759"/>
                  </a:cubicBezTo>
                  <a:cubicBezTo>
                    <a:pt x="2910" y="829"/>
                    <a:pt x="2818" y="1019"/>
                    <a:pt x="2732" y="1186"/>
                  </a:cubicBezTo>
                  <a:cubicBezTo>
                    <a:pt x="2723" y="1194"/>
                    <a:pt x="2720" y="1208"/>
                    <a:pt x="2729" y="1220"/>
                  </a:cubicBezTo>
                  <a:cubicBezTo>
                    <a:pt x="2734" y="1231"/>
                    <a:pt x="2743" y="1242"/>
                    <a:pt x="2757" y="1245"/>
                  </a:cubicBezTo>
                  <a:cubicBezTo>
                    <a:pt x="2952" y="1298"/>
                    <a:pt x="3170" y="1373"/>
                    <a:pt x="3217" y="1409"/>
                  </a:cubicBezTo>
                  <a:cubicBezTo>
                    <a:pt x="3183" y="1465"/>
                    <a:pt x="2983" y="1627"/>
                    <a:pt x="2804" y="1758"/>
                  </a:cubicBezTo>
                  <a:cubicBezTo>
                    <a:pt x="2793" y="1766"/>
                    <a:pt x="2787" y="1778"/>
                    <a:pt x="2787" y="1791"/>
                  </a:cubicBezTo>
                  <a:cubicBezTo>
                    <a:pt x="2787" y="1803"/>
                    <a:pt x="2793" y="1817"/>
                    <a:pt x="2804" y="1825"/>
                  </a:cubicBezTo>
                  <a:cubicBezTo>
                    <a:pt x="3010" y="1959"/>
                    <a:pt x="3186" y="2121"/>
                    <a:pt x="3181" y="2163"/>
                  </a:cubicBezTo>
                  <a:cubicBezTo>
                    <a:pt x="3161" y="2204"/>
                    <a:pt x="2910" y="2280"/>
                    <a:pt x="2631" y="2327"/>
                  </a:cubicBezTo>
                  <a:cubicBezTo>
                    <a:pt x="2617" y="2330"/>
                    <a:pt x="2606" y="2336"/>
                    <a:pt x="2598" y="2349"/>
                  </a:cubicBezTo>
                  <a:cubicBezTo>
                    <a:pt x="2595" y="2363"/>
                    <a:pt x="2595" y="2377"/>
                    <a:pt x="2603" y="2389"/>
                  </a:cubicBezTo>
                  <a:cubicBezTo>
                    <a:pt x="2698" y="2553"/>
                    <a:pt x="2787" y="2760"/>
                    <a:pt x="2785" y="2810"/>
                  </a:cubicBezTo>
                  <a:cubicBezTo>
                    <a:pt x="2773" y="2815"/>
                    <a:pt x="2757" y="2818"/>
                    <a:pt x="2718" y="2818"/>
                  </a:cubicBezTo>
                  <a:cubicBezTo>
                    <a:pt x="2567" y="2818"/>
                    <a:pt x="2285" y="2760"/>
                    <a:pt x="2282" y="2760"/>
                  </a:cubicBezTo>
                  <a:cubicBezTo>
                    <a:pt x="2279" y="2759"/>
                    <a:pt x="2276" y="2758"/>
                    <a:pt x="2273" y="2758"/>
                  </a:cubicBezTo>
                  <a:cubicBezTo>
                    <a:pt x="2258" y="2758"/>
                    <a:pt x="2242" y="2769"/>
                    <a:pt x="2238" y="2787"/>
                  </a:cubicBezTo>
                  <a:cubicBezTo>
                    <a:pt x="2179" y="2960"/>
                    <a:pt x="2109" y="3156"/>
                    <a:pt x="2076" y="3220"/>
                  </a:cubicBezTo>
                  <a:cubicBezTo>
                    <a:pt x="2020" y="3172"/>
                    <a:pt x="1867" y="2988"/>
                    <a:pt x="1744" y="2821"/>
                  </a:cubicBezTo>
                  <a:cubicBezTo>
                    <a:pt x="1738" y="2810"/>
                    <a:pt x="1727" y="2807"/>
                    <a:pt x="1713" y="2804"/>
                  </a:cubicBezTo>
                  <a:lnTo>
                    <a:pt x="1710" y="2804"/>
                  </a:lnTo>
                  <a:cubicBezTo>
                    <a:pt x="1699" y="2804"/>
                    <a:pt x="1688" y="2807"/>
                    <a:pt x="1677" y="2810"/>
                  </a:cubicBezTo>
                  <a:cubicBezTo>
                    <a:pt x="1529" y="2960"/>
                    <a:pt x="1348" y="3128"/>
                    <a:pt x="1284" y="3172"/>
                  </a:cubicBezTo>
                  <a:cubicBezTo>
                    <a:pt x="1264" y="3103"/>
                    <a:pt x="1228" y="2930"/>
                    <a:pt x="1200" y="2768"/>
                  </a:cubicBezTo>
                  <a:cubicBezTo>
                    <a:pt x="1197" y="2757"/>
                    <a:pt x="1189" y="2748"/>
                    <a:pt x="1180" y="2740"/>
                  </a:cubicBezTo>
                  <a:cubicBezTo>
                    <a:pt x="1174" y="2737"/>
                    <a:pt x="1166" y="2735"/>
                    <a:pt x="1159" y="2735"/>
                  </a:cubicBezTo>
                  <a:cubicBezTo>
                    <a:pt x="1154" y="2735"/>
                    <a:pt x="1149" y="2736"/>
                    <a:pt x="1144" y="2737"/>
                  </a:cubicBezTo>
                  <a:cubicBezTo>
                    <a:pt x="971" y="2807"/>
                    <a:pt x="681" y="2916"/>
                    <a:pt x="572" y="2933"/>
                  </a:cubicBezTo>
                  <a:cubicBezTo>
                    <a:pt x="586" y="2849"/>
                    <a:pt x="645" y="2626"/>
                    <a:pt x="706" y="2422"/>
                  </a:cubicBezTo>
                  <a:cubicBezTo>
                    <a:pt x="709" y="2414"/>
                    <a:pt x="709" y="2402"/>
                    <a:pt x="701" y="2391"/>
                  </a:cubicBezTo>
                  <a:cubicBezTo>
                    <a:pt x="698" y="2380"/>
                    <a:pt x="687" y="2375"/>
                    <a:pt x="678" y="2372"/>
                  </a:cubicBezTo>
                  <a:cubicBezTo>
                    <a:pt x="463" y="2322"/>
                    <a:pt x="218" y="2249"/>
                    <a:pt x="151" y="2210"/>
                  </a:cubicBezTo>
                  <a:cubicBezTo>
                    <a:pt x="196" y="2151"/>
                    <a:pt x="377" y="2006"/>
                    <a:pt x="539" y="1886"/>
                  </a:cubicBezTo>
                  <a:cubicBezTo>
                    <a:pt x="547" y="1881"/>
                    <a:pt x="555" y="1867"/>
                    <a:pt x="555" y="1853"/>
                  </a:cubicBezTo>
                  <a:cubicBezTo>
                    <a:pt x="555" y="1842"/>
                    <a:pt x="547" y="1828"/>
                    <a:pt x="533" y="1819"/>
                  </a:cubicBezTo>
                  <a:cubicBezTo>
                    <a:pt x="302" y="1685"/>
                    <a:pt x="95" y="1524"/>
                    <a:pt x="98" y="1479"/>
                  </a:cubicBezTo>
                  <a:cubicBezTo>
                    <a:pt x="106" y="1432"/>
                    <a:pt x="332" y="1342"/>
                    <a:pt x="569" y="1289"/>
                  </a:cubicBezTo>
                  <a:cubicBezTo>
                    <a:pt x="581" y="1287"/>
                    <a:pt x="589" y="1275"/>
                    <a:pt x="597" y="1264"/>
                  </a:cubicBezTo>
                  <a:cubicBezTo>
                    <a:pt x="600" y="1256"/>
                    <a:pt x="600" y="1242"/>
                    <a:pt x="595" y="1231"/>
                  </a:cubicBezTo>
                  <a:cubicBezTo>
                    <a:pt x="491" y="1035"/>
                    <a:pt x="385" y="815"/>
                    <a:pt x="357" y="731"/>
                  </a:cubicBezTo>
                  <a:cubicBezTo>
                    <a:pt x="463" y="740"/>
                    <a:pt x="742" y="807"/>
                    <a:pt x="851" y="835"/>
                  </a:cubicBezTo>
                  <a:cubicBezTo>
                    <a:pt x="854" y="835"/>
                    <a:pt x="857" y="836"/>
                    <a:pt x="860" y="836"/>
                  </a:cubicBezTo>
                  <a:cubicBezTo>
                    <a:pt x="869" y="836"/>
                    <a:pt x="879" y="833"/>
                    <a:pt x="887" y="826"/>
                  </a:cubicBezTo>
                  <a:cubicBezTo>
                    <a:pt x="896" y="818"/>
                    <a:pt x="904" y="809"/>
                    <a:pt x="904" y="796"/>
                  </a:cubicBezTo>
                  <a:cubicBezTo>
                    <a:pt x="910" y="581"/>
                    <a:pt x="924" y="346"/>
                    <a:pt x="943" y="260"/>
                  </a:cubicBezTo>
                  <a:cubicBezTo>
                    <a:pt x="1021" y="302"/>
                    <a:pt x="1250" y="447"/>
                    <a:pt x="1451" y="581"/>
                  </a:cubicBezTo>
                  <a:cubicBezTo>
                    <a:pt x="1458" y="586"/>
                    <a:pt x="1467" y="589"/>
                    <a:pt x="1475" y="589"/>
                  </a:cubicBezTo>
                  <a:cubicBezTo>
                    <a:pt x="1479" y="589"/>
                    <a:pt x="1483" y="588"/>
                    <a:pt x="1487" y="586"/>
                  </a:cubicBezTo>
                  <a:cubicBezTo>
                    <a:pt x="1496" y="578"/>
                    <a:pt x="1507" y="572"/>
                    <a:pt x="1510" y="558"/>
                  </a:cubicBezTo>
                  <a:cubicBezTo>
                    <a:pt x="1563" y="380"/>
                    <a:pt x="1632" y="173"/>
                    <a:pt x="1671" y="98"/>
                  </a:cubicBezTo>
                  <a:close/>
                  <a:moveTo>
                    <a:pt x="1671" y="0"/>
                  </a:moveTo>
                  <a:cubicBezTo>
                    <a:pt x="1641" y="0"/>
                    <a:pt x="1593" y="0"/>
                    <a:pt x="1448" y="489"/>
                  </a:cubicBezTo>
                  <a:cubicBezTo>
                    <a:pt x="1133" y="279"/>
                    <a:pt x="957" y="173"/>
                    <a:pt x="918" y="173"/>
                  </a:cubicBezTo>
                  <a:cubicBezTo>
                    <a:pt x="918" y="173"/>
                    <a:pt x="913" y="179"/>
                    <a:pt x="907" y="179"/>
                  </a:cubicBezTo>
                  <a:cubicBezTo>
                    <a:pt x="876" y="185"/>
                    <a:pt x="846" y="193"/>
                    <a:pt x="823" y="751"/>
                  </a:cubicBezTo>
                  <a:cubicBezTo>
                    <a:pt x="712" y="723"/>
                    <a:pt x="427" y="656"/>
                    <a:pt x="341" y="656"/>
                  </a:cubicBezTo>
                  <a:cubicBezTo>
                    <a:pt x="321" y="656"/>
                    <a:pt x="304" y="659"/>
                    <a:pt x="290" y="670"/>
                  </a:cubicBezTo>
                  <a:cubicBezTo>
                    <a:pt x="263" y="690"/>
                    <a:pt x="229" y="715"/>
                    <a:pt x="500" y="1231"/>
                  </a:cubicBezTo>
                  <a:cubicBezTo>
                    <a:pt x="330" y="1273"/>
                    <a:pt x="37" y="1359"/>
                    <a:pt x="20" y="1471"/>
                  </a:cubicBezTo>
                  <a:cubicBezTo>
                    <a:pt x="0" y="1582"/>
                    <a:pt x="276" y="1764"/>
                    <a:pt x="441" y="1867"/>
                  </a:cubicBezTo>
                  <a:cubicBezTo>
                    <a:pt x="51" y="2163"/>
                    <a:pt x="62" y="2210"/>
                    <a:pt x="64" y="2235"/>
                  </a:cubicBezTo>
                  <a:cubicBezTo>
                    <a:pt x="67" y="2260"/>
                    <a:pt x="76" y="2310"/>
                    <a:pt x="620" y="2447"/>
                  </a:cubicBezTo>
                  <a:cubicBezTo>
                    <a:pt x="569" y="2614"/>
                    <a:pt x="483" y="2930"/>
                    <a:pt x="494" y="2980"/>
                  </a:cubicBezTo>
                  <a:cubicBezTo>
                    <a:pt x="494" y="2991"/>
                    <a:pt x="502" y="3022"/>
                    <a:pt x="553" y="3022"/>
                  </a:cubicBezTo>
                  <a:cubicBezTo>
                    <a:pt x="648" y="3022"/>
                    <a:pt x="999" y="2891"/>
                    <a:pt x="1130" y="2838"/>
                  </a:cubicBezTo>
                  <a:cubicBezTo>
                    <a:pt x="1164" y="2997"/>
                    <a:pt x="1203" y="3220"/>
                    <a:pt x="1233" y="3253"/>
                  </a:cubicBezTo>
                  <a:cubicBezTo>
                    <a:pt x="1239" y="3262"/>
                    <a:pt x="1256" y="3270"/>
                    <a:pt x="1270" y="3270"/>
                  </a:cubicBezTo>
                  <a:cubicBezTo>
                    <a:pt x="1317" y="3270"/>
                    <a:pt x="1462" y="3145"/>
                    <a:pt x="1708" y="2905"/>
                  </a:cubicBezTo>
                  <a:cubicBezTo>
                    <a:pt x="1900" y="3170"/>
                    <a:pt x="2031" y="3306"/>
                    <a:pt x="2087" y="3306"/>
                  </a:cubicBezTo>
                  <a:cubicBezTo>
                    <a:pt x="2101" y="3306"/>
                    <a:pt x="2109" y="3301"/>
                    <a:pt x="2123" y="3295"/>
                  </a:cubicBezTo>
                  <a:cubicBezTo>
                    <a:pt x="2171" y="3253"/>
                    <a:pt x="2263" y="2974"/>
                    <a:pt x="2305" y="2849"/>
                  </a:cubicBezTo>
                  <a:cubicBezTo>
                    <a:pt x="2388" y="2866"/>
                    <a:pt x="2595" y="2905"/>
                    <a:pt x="2723" y="2905"/>
                  </a:cubicBezTo>
                  <a:cubicBezTo>
                    <a:pt x="2779" y="2905"/>
                    <a:pt x="2840" y="2896"/>
                    <a:pt x="2860" y="2854"/>
                  </a:cubicBezTo>
                  <a:cubicBezTo>
                    <a:pt x="2896" y="2782"/>
                    <a:pt x="2787" y="2559"/>
                    <a:pt x="2704" y="2402"/>
                  </a:cubicBezTo>
                  <a:cubicBezTo>
                    <a:pt x="2924" y="2361"/>
                    <a:pt x="3236" y="2291"/>
                    <a:pt x="3264" y="2190"/>
                  </a:cubicBezTo>
                  <a:cubicBezTo>
                    <a:pt x="3292" y="2090"/>
                    <a:pt x="3066" y="1911"/>
                    <a:pt x="2902" y="1794"/>
                  </a:cubicBezTo>
                  <a:cubicBezTo>
                    <a:pt x="3337" y="1473"/>
                    <a:pt x="3315" y="1415"/>
                    <a:pt x="3301" y="1387"/>
                  </a:cubicBezTo>
                  <a:cubicBezTo>
                    <a:pt x="3273" y="1326"/>
                    <a:pt x="3038" y="1245"/>
                    <a:pt x="2829" y="1186"/>
                  </a:cubicBezTo>
                  <a:cubicBezTo>
                    <a:pt x="2899" y="1047"/>
                    <a:pt x="3022" y="807"/>
                    <a:pt x="3022" y="745"/>
                  </a:cubicBezTo>
                  <a:cubicBezTo>
                    <a:pt x="3022" y="684"/>
                    <a:pt x="2930" y="684"/>
                    <a:pt x="2877" y="684"/>
                  </a:cubicBezTo>
                  <a:cubicBezTo>
                    <a:pt x="2745" y="684"/>
                    <a:pt x="2525" y="712"/>
                    <a:pt x="2422" y="726"/>
                  </a:cubicBezTo>
                  <a:cubicBezTo>
                    <a:pt x="2519" y="310"/>
                    <a:pt x="2466" y="285"/>
                    <a:pt x="2441" y="271"/>
                  </a:cubicBezTo>
                  <a:cubicBezTo>
                    <a:pt x="2430" y="268"/>
                    <a:pt x="2422" y="265"/>
                    <a:pt x="2411" y="265"/>
                  </a:cubicBezTo>
                  <a:cubicBezTo>
                    <a:pt x="2327" y="265"/>
                    <a:pt x="2040" y="416"/>
                    <a:pt x="1922" y="478"/>
                  </a:cubicBezTo>
                  <a:cubicBezTo>
                    <a:pt x="1747" y="28"/>
                    <a:pt x="1705" y="12"/>
                    <a:pt x="1688" y="3"/>
                  </a:cubicBezTo>
                  <a:cubicBezTo>
                    <a:pt x="1685" y="3"/>
                    <a:pt x="1677" y="0"/>
                    <a:pt x="16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Google Shape;4645;p49"/>
            <p:cNvSpPr>
              <a:spLocks/>
            </p:cNvSpPr>
            <p:nvPr/>
          </p:nvSpPr>
          <p:spPr bwMode="auto">
            <a:xfrm rot="20813570" flipH="1">
              <a:off x="4551" y="9634"/>
              <a:ext cx="2164" cy="2163"/>
            </a:xfrm>
            <a:custGeom>
              <a:avLst/>
              <a:gdLst>
                <a:gd name="T0" fmla="*/ 1041 w 2079"/>
                <a:gd name="T1" fmla="*/ 1 h 2079"/>
                <a:gd name="T2" fmla="*/ 0 w 2079"/>
                <a:gd name="T3" fmla="*/ 1041 h 2079"/>
                <a:gd name="T4" fmla="*/ 1041 w 2079"/>
                <a:gd name="T5" fmla="*/ 2079 h 2079"/>
                <a:gd name="T6" fmla="*/ 2079 w 2079"/>
                <a:gd name="T7" fmla="*/ 1041 h 2079"/>
                <a:gd name="T8" fmla="*/ 1041 w 2079"/>
                <a:gd name="T9" fmla="*/ 1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9" h="2079" extrusionOk="0">
                  <a:moveTo>
                    <a:pt x="1041" y="1"/>
                  </a:moveTo>
                  <a:cubicBezTo>
                    <a:pt x="466" y="1"/>
                    <a:pt x="0" y="466"/>
                    <a:pt x="0" y="1041"/>
                  </a:cubicBezTo>
                  <a:cubicBezTo>
                    <a:pt x="0" y="1613"/>
                    <a:pt x="466" y="2079"/>
                    <a:pt x="1041" y="2079"/>
                  </a:cubicBezTo>
                  <a:cubicBezTo>
                    <a:pt x="1613" y="2079"/>
                    <a:pt x="2079" y="1613"/>
                    <a:pt x="2079" y="1041"/>
                  </a:cubicBezTo>
                  <a:cubicBezTo>
                    <a:pt x="2079" y="466"/>
                    <a:pt x="1613" y="1"/>
                    <a:pt x="1041" y="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Google Shape;4646;p49"/>
            <p:cNvSpPr>
              <a:spLocks/>
            </p:cNvSpPr>
            <p:nvPr/>
          </p:nvSpPr>
          <p:spPr bwMode="auto">
            <a:xfrm rot="20813570" flipH="1">
              <a:off x="5221" y="10030"/>
              <a:ext cx="179" cy="109"/>
            </a:xfrm>
            <a:custGeom>
              <a:avLst/>
              <a:gdLst>
                <a:gd name="T0" fmla="*/ 1 w 172"/>
                <a:gd name="T1" fmla="*/ 1 h 105"/>
                <a:gd name="T2" fmla="*/ 171 w 172"/>
                <a:gd name="T3" fmla="*/ 104 h 105"/>
                <a:gd name="T4" fmla="*/ 1 w 172"/>
                <a:gd name="T5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105" extrusionOk="0">
                  <a:moveTo>
                    <a:pt x="1" y="1"/>
                  </a:moveTo>
                  <a:lnTo>
                    <a:pt x="171" y="104"/>
                  </a:lnTo>
                  <a:cubicBezTo>
                    <a:pt x="152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Google Shape;4647;p49"/>
            <p:cNvSpPr>
              <a:spLocks/>
            </p:cNvSpPr>
            <p:nvPr/>
          </p:nvSpPr>
          <p:spPr bwMode="auto">
            <a:xfrm rot="20813570" flipH="1">
              <a:off x="5172" y="9989"/>
              <a:ext cx="274" cy="194"/>
            </a:xfrm>
            <a:custGeom>
              <a:avLst/>
              <a:gdLst>
                <a:gd name="T0" fmla="*/ 48 w 263"/>
                <a:gd name="T1" fmla="*/ 1 h 186"/>
                <a:gd name="T2" fmla="*/ 3 w 263"/>
                <a:gd name="T3" fmla="*/ 32 h 186"/>
                <a:gd name="T4" fmla="*/ 34 w 263"/>
                <a:gd name="T5" fmla="*/ 82 h 186"/>
                <a:gd name="T6" fmla="*/ 179 w 263"/>
                <a:gd name="T7" fmla="*/ 157 h 186"/>
                <a:gd name="T8" fmla="*/ 215 w 263"/>
                <a:gd name="T9" fmla="*/ 185 h 186"/>
                <a:gd name="T10" fmla="*/ 226 w 263"/>
                <a:gd name="T11" fmla="*/ 182 h 186"/>
                <a:gd name="T12" fmla="*/ 254 w 263"/>
                <a:gd name="T13" fmla="*/ 132 h 186"/>
                <a:gd name="T14" fmla="*/ 53 w 263"/>
                <a:gd name="T15" fmla="*/ 1 h 186"/>
                <a:gd name="T16" fmla="*/ 48 w 263"/>
                <a:gd name="T17" fmla="*/ 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186" extrusionOk="0">
                  <a:moveTo>
                    <a:pt x="48" y="1"/>
                  </a:moveTo>
                  <a:cubicBezTo>
                    <a:pt x="28" y="1"/>
                    <a:pt x="11" y="14"/>
                    <a:pt x="3" y="32"/>
                  </a:cubicBezTo>
                  <a:cubicBezTo>
                    <a:pt x="0" y="57"/>
                    <a:pt x="14" y="76"/>
                    <a:pt x="34" y="82"/>
                  </a:cubicBezTo>
                  <a:cubicBezTo>
                    <a:pt x="90" y="90"/>
                    <a:pt x="168" y="126"/>
                    <a:pt x="179" y="157"/>
                  </a:cubicBezTo>
                  <a:cubicBezTo>
                    <a:pt x="182" y="174"/>
                    <a:pt x="198" y="185"/>
                    <a:pt x="215" y="185"/>
                  </a:cubicBezTo>
                  <a:cubicBezTo>
                    <a:pt x="221" y="185"/>
                    <a:pt x="226" y="182"/>
                    <a:pt x="226" y="182"/>
                  </a:cubicBezTo>
                  <a:cubicBezTo>
                    <a:pt x="249" y="177"/>
                    <a:pt x="263" y="154"/>
                    <a:pt x="254" y="132"/>
                  </a:cubicBezTo>
                  <a:cubicBezTo>
                    <a:pt x="226" y="43"/>
                    <a:pt x="81" y="6"/>
                    <a:pt x="53" y="1"/>
                  </a:cubicBezTo>
                  <a:cubicBezTo>
                    <a:pt x="51" y="1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Google Shape;4648;p49"/>
            <p:cNvSpPr>
              <a:spLocks/>
            </p:cNvSpPr>
            <p:nvPr/>
          </p:nvSpPr>
          <p:spPr bwMode="auto">
            <a:xfrm rot="20813570" flipH="1">
              <a:off x="5173" y="10384"/>
              <a:ext cx="178" cy="108"/>
            </a:xfrm>
            <a:custGeom>
              <a:avLst/>
              <a:gdLst>
                <a:gd name="T0" fmla="*/ 1 w 171"/>
                <a:gd name="T1" fmla="*/ 1 h 104"/>
                <a:gd name="T2" fmla="*/ 171 w 171"/>
                <a:gd name="T3" fmla="*/ 104 h 104"/>
                <a:gd name="T4" fmla="*/ 1 w 171"/>
                <a:gd name="T5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4" extrusionOk="0">
                  <a:moveTo>
                    <a:pt x="1" y="1"/>
                  </a:moveTo>
                  <a:lnTo>
                    <a:pt x="171" y="104"/>
                  </a:lnTo>
                  <a:cubicBezTo>
                    <a:pt x="15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Google Shape;4649;p49"/>
            <p:cNvSpPr>
              <a:spLocks/>
            </p:cNvSpPr>
            <p:nvPr/>
          </p:nvSpPr>
          <p:spPr bwMode="auto">
            <a:xfrm rot="20813570" flipH="1">
              <a:off x="5125" y="10337"/>
              <a:ext cx="271" cy="197"/>
            </a:xfrm>
            <a:custGeom>
              <a:avLst/>
              <a:gdLst>
                <a:gd name="T0" fmla="*/ 45 w 260"/>
                <a:gd name="T1" fmla="*/ 1 h 189"/>
                <a:gd name="T2" fmla="*/ 3 w 260"/>
                <a:gd name="T3" fmla="*/ 35 h 189"/>
                <a:gd name="T4" fmla="*/ 34 w 260"/>
                <a:gd name="T5" fmla="*/ 82 h 189"/>
                <a:gd name="T6" fmla="*/ 176 w 260"/>
                <a:gd name="T7" fmla="*/ 160 h 189"/>
                <a:gd name="T8" fmla="*/ 215 w 260"/>
                <a:gd name="T9" fmla="*/ 188 h 189"/>
                <a:gd name="T10" fmla="*/ 226 w 260"/>
                <a:gd name="T11" fmla="*/ 182 h 189"/>
                <a:gd name="T12" fmla="*/ 254 w 260"/>
                <a:gd name="T13" fmla="*/ 135 h 189"/>
                <a:gd name="T14" fmla="*/ 50 w 260"/>
                <a:gd name="T15" fmla="*/ 1 h 189"/>
                <a:gd name="T16" fmla="*/ 45 w 260"/>
                <a:gd name="T17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89" extrusionOk="0">
                  <a:moveTo>
                    <a:pt x="45" y="1"/>
                  </a:moveTo>
                  <a:cubicBezTo>
                    <a:pt x="27" y="1"/>
                    <a:pt x="8" y="14"/>
                    <a:pt x="3" y="35"/>
                  </a:cubicBezTo>
                  <a:cubicBezTo>
                    <a:pt x="0" y="57"/>
                    <a:pt x="14" y="79"/>
                    <a:pt x="34" y="82"/>
                  </a:cubicBezTo>
                  <a:cubicBezTo>
                    <a:pt x="89" y="93"/>
                    <a:pt x="167" y="124"/>
                    <a:pt x="176" y="160"/>
                  </a:cubicBezTo>
                  <a:cubicBezTo>
                    <a:pt x="181" y="177"/>
                    <a:pt x="198" y="188"/>
                    <a:pt x="215" y="188"/>
                  </a:cubicBezTo>
                  <a:cubicBezTo>
                    <a:pt x="220" y="188"/>
                    <a:pt x="223" y="188"/>
                    <a:pt x="226" y="182"/>
                  </a:cubicBezTo>
                  <a:cubicBezTo>
                    <a:pt x="246" y="180"/>
                    <a:pt x="260" y="155"/>
                    <a:pt x="254" y="135"/>
                  </a:cubicBezTo>
                  <a:cubicBezTo>
                    <a:pt x="226" y="43"/>
                    <a:pt x="78" y="9"/>
                    <a:pt x="50" y="1"/>
                  </a:cubicBezTo>
                  <a:cubicBezTo>
                    <a:pt x="49" y="1"/>
                    <a:pt x="4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Google Shape;4650;p49"/>
            <p:cNvSpPr>
              <a:spLocks/>
            </p:cNvSpPr>
            <p:nvPr/>
          </p:nvSpPr>
          <p:spPr bwMode="auto">
            <a:xfrm rot="20813570" flipH="1">
              <a:off x="4850" y="10457"/>
              <a:ext cx="155" cy="140"/>
            </a:xfrm>
            <a:custGeom>
              <a:avLst/>
              <a:gdLst>
                <a:gd name="T0" fmla="*/ 1 w 149"/>
                <a:gd name="T1" fmla="*/ 0 h 135"/>
                <a:gd name="T2" fmla="*/ 149 w 149"/>
                <a:gd name="T3" fmla="*/ 134 h 135"/>
                <a:gd name="T4" fmla="*/ 1 w 149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35" extrusionOk="0">
                  <a:moveTo>
                    <a:pt x="1" y="0"/>
                  </a:moveTo>
                  <a:lnTo>
                    <a:pt x="149" y="134"/>
                  </a:lnTo>
                  <a:cubicBezTo>
                    <a:pt x="143" y="5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Google Shape;4651;p49"/>
            <p:cNvSpPr>
              <a:spLocks/>
            </p:cNvSpPr>
            <p:nvPr/>
          </p:nvSpPr>
          <p:spPr bwMode="auto">
            <a:xfrm rot="20813570" flipH="1">
              <a:off x="4800" y="10411"/>
              <a:ext cx="254" cy="227"/>
            </a:xfrm>
            <a:custGeom>
              <a:avLst/>
              <a:gdLst>
                <a:gd name="T0" fmla="*/ 50 w 244"/>
                <a:gd name="T1" fmla="*/ 1 h 218"/>
                <a:gd name="T2" fmla="*/ 9 w 244"/>
                <a:gd name="T3" fmla="*/ 27 h 218"/>
                <a:gd name="T4" fmla="*/ 31 w 244"/>
                <a:gd name="T5" fmla="*/ 80 h 218"/>
                <a:gd name="T6" fmla="*/ 159 w 244"/>
                <a:gd name="T7" fmla="*/ 181 h 218"/>
                <a:gd name="T8" fmla="*/ 201 w 244"/>
                <a:gd name="T9" fmla="*/ 217 h 218"/>
                <a:gd name="T10" fmla="*/ 204 w 244"/>
                <a:gd name="T11" fmla="*/ 212 h 218"/>
                <a:gd name="T12" fmla="*/ 238 w 244"/>
                <a:gd name="T13" fmla="*/ 167 h 218"/>
                <a:gd name="T14" fmla="*/ 62 w 244"/>
                <a:gd name="T15" fmla="*/ 2 h 218"/>
                <a:gd name="T16" fmla="*/ 50 w 244"/>
                <a:gd name="T17" fmla="*/ 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18" extrusionOk="0">
                  <a:moveTo>
                    <a:pt x="50" y="1"/>
                  </a:moveTo>
                  <a:cubicBezTo>
                    <a:pt x="33" y="1"/>
                    <a:pt x="18" y="11"/>
                    <a:pt x="9" y="27"/>
                  </a:cubicBezTo>
                  <a:cubicBezTo>
                    <a:pt x="0" y="47"/>
                    <a:pt x="12" y="69"/>
                    <a:pt x="31" y="80"/>
                  </a:cubicBezTo>
                  <a:cubicBezTo>
                    <a:pt x="81" y="100"/>
                    <a:pt x="154" y="147"/>
                    <a:pt x="159" y="181"/>
                  </a:cubicBezTo>
                  <a:cubicBezTo>
                    <a:pt x="162" y="198"/>
                    <a:pt x="179" y="217"/>
                    <a:pt x="201" y="217"/>
                  </a:cubicBezTo>
                  <a:cubicBezTo>
                    <a:pt x="201" y="217"/>
                    <a:pt x="204" y="217"/>
                    <a:pt x="204" y="212"/>
                  </a:cubicBezTo>
                  <a:cubicBezTo>
                    <a:pt x="224" y="209"/>
                    <a:pt x="243" y="186"/>
                    <a:pt x="238" y="167"/>
                  </a:cubicBezTo>
                  <a:cubicBezTo>
                    <a:pt x="224" y="72"/>
                    <a:pt x="90" y="13"/>
                    <a:pt x="62" y="2"/>
                  </a:cubicBezTo>
                  <a:cubicBezTo>
                    <a:pt x="58" y="1"/>
                    <a:pt x="54" y="1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Google Shape;4652;p49"/>
            <p:cNvSpPr>
              <a:spLocks/>
            </p:cNvSpPr>
            <p:nvPr/>
          </p:nvSpPr>
          <p:spPr bwMode="auto">
            <a:xfrm rot="20813570" flipH="1">
              <a:off x="5549" y="10208"/>
              <a:ext cx="178" cy="108"/>
            </a:xfrm>
            <a:custGeom>
              <a:avLst/>
              <a:gdLst>
                <a:gd name="T0" fmla="*/ 0 w 171"/>
                <a:gd name="T1" fmla="*/ 0 h 104"/>
                <a:gd name="T2" fmla="*/ 170 w 171"/>
                <a:gd name="T3" fmla="*/ 103 h 104"/>
                <a:gd name="T4" fmla="*/ 0 w 171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4" extrusionOk="0">
                  <a:moveTo>
                    <a:pt x="0" y="0"/>
                  </a:moveTo>
                  <a:lnTo>
                    <a:pt x="170" y="103"/>
                  </a:lnTo>
                  <a:cubicBezTo>
                    <a:pt x="151" y="3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Google Shape;4653;p49"/>
            <p:cNvSpPr>
              <a:spLocks/>
            </p:cNvSpPr>
            <p:nvPr/>
          </p:nvSpPr>
          <p:spPr bwMode="auto">
            <a:xfrm rot="20813570" flipH="1">
              <a:off x="5502" y="10161"/>
              <a:ext cx="271" cy="196"/>
            </a:xfrm>
            <a:custGeom>
              <a:avLst/>
              <a:gdLst>
                <a:gd name="T0" fmla="*/ 46 w 260"/>
                <a:gd name="T1" fmla="*/ 0 h 188"/>
                <a:gd name="T2" fmla="*/ 3 w 260"/>
                <a:gd name="T3" fmla="*/ 34 h 188"/>
                <a:gd name="T4" fmla="*/ 34 w 260"/>
                <a:gd name="T5" fmla="*/ 81 h 188"/>
                <a:gd name="T6" fmla="*/ 176 w 260"/>
                <a:gd name="T7" fmla="*/ 159 h 188"/>
                <a:gd name="T8" fmla="*/ 215 w 260"/>
                <a:gd name="T9" fmla="*/ 187 h 188"/>
                <a:gd name="T10" fmla="*/ 226 w 260"/>
                <a:gd name="T11" fmla="*/ 185 h 188"/>
                <a:gd name="T12" fmla="*/ 254 w 260"/>
                <a:gd name="T13" fmla="*/ 134 h 188"/>
                <a:gd name="T14" fmla="*/ 51 w 260"/>
                <a:gd name="T15" fmla="*/ 0 h 188"/>
                <a:gd name="T16" fmla="*/ 46 w 26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88" extrusionOk="0">
                  <a:moveTo>
                    <a:pt x="46" y="0"/>
                  </a:moveTo>
                  <a:cubicBezTo>
                    <a:pt x="28" y="0"/>
                    <a:pt x="8" y="13"/>
                    <a:pt x="3" y="34"/>
                  </a:cubicBezTo>
                  <a:cubicBezTo>
                    <a:pt x="1" y="53"/>
                    <a:pt x="14" y="79"/>
                    <a:pt x="34" y="81"/>
                  </a:cubicBezTo>
                  <a:cubicBezTo>
                    <a:pt x="90" y="92"/>
                    <a:pt x="168" y="123"/>
                    <a:pt x="176" y="159"/>
                  </a:cubicBezTo>
                  <a:cubicBezTo>
                    <a:pt x="182" y="176"/>
                    <a:pt x="199" y="187"/>
                    <a:pt x="215" y="187"/>
                  </a:cubicBezTo>
                  <a:cubicBezTo>
                    <a:pt x="221" y="187"/>
                    <a:pt x="224" y="187"/>
                    <a:pt x="226" y="185"/>
                  </a:cubicBezTo>
                  <a:cubicBezTo>
                    <a:pt x="246" y="179"/>
                    <a:pt x="260" y="154"/>
                    <a:pt x="254" y="134"/>
                  </a:cubicBezTo>
                  <a:cubicBezTo>
                    <a:pt x="226" y="45"/>
                    <a:pt x="79" y="9"/>
                    <a:pt x="51" y="0"/>
                  </a:cubicBezTo>
                  <a:cubicBezTo>
                    <a:pt x="49" y="0"/>
                    <a:pt x="47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Google Shape;4654;p49"/>
            <p:cNvSpPr>
              <a:spLocks/>
            </p:cNvSpPr>
            <p:nvPr/>
          </p:nvSpPr>
          <p:spPr bwMode="auto">
            <a:xfrm rot="20813570" flipH="1">
              <a:off x="5641" y="9908"/>
              <a:ext cx="202" cy="68"/>
            </a:xfrm>
            <a:custGeom>
              <a:avLst/>
              <a:gdLst>
                <a:gd name="T0" fmla="*/ 3 w 194"/>
                <a:gd name="T1" fmla="*/ 0 h 65"/>
                <a:gd name="T2" fmla="*/ 1 w 194"/>
                <a:gd name="T3" fmla="*/ 0 h 65"/>
                <a:gd name="T4" fmla="*/ 193 w 194"/>
                <a:gd name="T5" fmla="*/ 65 h 65"/>
                <a:gd name="T6" fmla="*/ 3 w 19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6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93" y="65"/>
                  </a:lnTo>
                  <a:cubicBezTo>
                    <a:pt x="157" y="3"/>
                    <a:pt x="2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Google Shape;4655;p49"/>
            <p:cNvSpPr>
              <a:spLocks/>
            </p:cNvSpPr>
            <p:nvPr/>
          </p:nvSpPr>
          <p:spPr bwMode="auto">
            <a:xfrm rot="20813570" flipH="1">
              <a:off x="5595" y="9866"/>
              <a:ext cx="285" cy="152"/>
            </a:xfrm>
            <a:custGeom>
              <a:avLst/>
              <a:gdLst>
                <a:gd name="T0" fmla="*/ 37 w 274"/>
                <a:gd name="T1" fmla="*/ 1 h 146"/>
                <a:gd name="T2" fmla="*/ 0 w 274"/>
                <a:gd name="T3" fmla="*/ 42 h 146"/>
                <a:gd name="T4" fmla="*/ 42 w 274"/>
                <a:gd name="T5" fmla="*/ 81 h 146"/>
                <a:gd name="T6" fmla="*/ 55 w 274"/>
                <a:gd name="T7" fmla="*/ 81 h 146"/>
                <a:gd name="T8" fmla="*/ 196 w 274"/>
                <a:gd name="T9" fmla="*/ 123 h 146"/>
                <a:gd name="T10" fmla="*/ 229 w 274"/>
                <a:gd name="T11" fmla="*/ 146 h 146"/>
                <a:gd name="T12" fmla="*/ 246 w 274"/>
                <a:gd name="T13" fmla="*/ 140 h 146"/>
                <a:gd name="T14" fmla="*/ 265 w 274"/>
                <a:gd name="T15" fmla="*/ 84 h 146"/>
                <a:gd name="T16" fmla="*/ 37 w 274"/>
                <a:gd name="T17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46" extrusionOk="0">
                  <a:moveTo>
                    <a:pt x="37" y="1"/>
                  </a:moveTo>
                  <a:cubicBezTo>
                    <a:pt x="17" y="1"/>
                    <a:pt x="0" y="20"/>
                    <a:pt x="0" y="42"/>
                  </a:cubicBezTo>
                  <a:cubicBezTo>
                    <a:pt x="0" y="65"/>
                    <a:pt x="23" y="81"/>
                    <a:pt x="42" y="81"/>
                  </a:cubicBezTo>
                  <a:cubicBezTo>
                    <a:pt x="46" y="81"/>
                    <a:pt x="50" y="81"/>
                    <a:pt x="55" y="81"/>
                  </a:cubicBezTo>
                  <a:cubicBezTo>
                    <a:pt x="104" y="81"/>
                    <a:pt x="178" y="95"/>
                    <a:pt x="196" y="123"/>
                  </a:cubicBezTo>
                  <a:cubicBezTo>
                    <a:pt x="201" y="137"/>
                    <a:pt x="215" y="146"/>
                    <a:pt x="229" y="146"/>
                  </a:cubicBezTo>
                  <a:cubicBezTo>
                    <a:pt x="235" y="146"/>
                    <a:pt x="240" y="146"/>
                    <a:pt x="246" y="140"/>
                  </a:cubicBezTo>
                  <a:cubicBezTo>
                    <a:pt x="268" y="132"/>
                    <a:pt x="274" y="107"/>
                    <a:pt x="265" y="84"/>
                  </a:cubicBezTo>
                  <a:cubicBezTo>
                    <a:pt x="218" y="1"/>
                    <a:pt x="70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Google Shape;4656;p49"/>
            <p:cNvSpPr>
              <a:spLocks/>
            </p:cNvSpPr>
            <p:nvPr/>
          </p:nvSpPr>
          <p:spPr bwMode="auto">
            <a:xfrm rot="20813570" flipH="1">
              <a:off x="17783" y="9511"/>
              <a:ext cx="1313" cy="1252"/>
            </a:xfrm>
            <a:custGeom>
              <a:avLst/>
              <a:gdLst>
                <a:gd name="T0" fmla="*/ 739 w 1262"/>
                <a:gd name="T1" fmla="*/ 84 h 1203"/>
                <a:gd name="T2" fmla="*/ 806 w 1262"/>
                <a:gd name="T3" fmla="*/ 380 h 1203"/>
                <a:gd name="T4" fmla="*/ 527 w 1262"/>
                <a:gd name="T5" fmla="*/ 313 h 1203"/>
                <a:gd name="T6" fmla="*/ 739 w 1262"/>
                <a:gd name="T7" fmla="*/ 84 h 1203"/>
                <a:gd name="T8" fmla="*/ 120 w 1262"/>
                <a:gd name="T9" fmla="*/ 335 h 1203"/>
                <a:gd name="T10" fmla="*/ 380 w 1262"/>
                <a:gd name="T11" fmla="*/ 368 h 1203"/>
                <a:gd name="T12" fmla="*/ 262 w 1262"/>
                <a:gd name="T13" fmla="*/ 530 h 1203"/>
                <a:gd name="T14" fmla="*/ 120 w 1262"/>
                <a:gd name="T15" fmla="*/ 335 h 1203"/>
                <a:gd name="T16" fmla="*/ 907 w 1262"/>
                <a:gd name="T17" fmla="*/ 494 h 1203"/>
                <a:gd name="T18" fmla="*/ 907 w 1262"/>
                <a:gd name="T19" fmla="*/ 494 h 1203"/>
                <a:gd name="T20" fmla="*/ 1166 w 1262"/>
                <a:gd name="T21" fmla="*/ 597 h 1203"/>
                <a:gd name="T22" fmla="*/ 937 w 1262"/>
                <a:gd name="T23" fmla="*/ 689 h 1203"/>
                <a:gd name="T24" fmla="*/ 907 w 1262"/>
                <a:gd name="T25" fmla="*/ 494 h 1203"/>
                <a:gd name="T26" fmla="*/ 466 w 1262"/>
                <a:gd name="T27" fmla="*/ 385 h 1203"/>
                <a:gd name="T28" fmla="*/ 820 w 1262"/>
                <a:gd name="T29" fmla="*/ 469 h 1203"/>
                <a:gd name="T30" fmla="*/ 857 w 1262"/>
                <a:gd name="T31" fmla="*/ 714 h 1203"/>
                <a:gd name="T32" fmla="*/ 539 w 1262"/>
                <a:gd name="T33" fmla="*/ 809 h 1203"/>
                <a:gd name="T34" fmla="*/ 318 w 1262"/>
                <a:gd name="T35" fmla="*/ 589 h 1203"/>
                <a:gd name="T36" fmla="*/ 466 w 1262"/>
                <a:gd name="T37" fmla="*/ 385 h 1203"/>
                <a:gd name="T38" fmla="*/ 273 w 1262"/>
                <a:gd name="T39" fmla="*/ 656 h 1203"/>
                <a:gd name="T40" fmla="*/ 446 w 1262"/>
                <a:gd name="T41" fmla="*/ 834 h 1203"/>
                <a:gd name="T42" fmla="*/ 106 w 1262"/>
                <a:gd name="T43" fmla="*/ 896 h 1203"/>
                <a:gd name="T44" fmla="*/ 273 w 1262"/>
                <a:gd name="T45" fmla="*/ 656 h 1203"/>
                <a:gd name="T46" fmla="*/ 868 w 1262"/>
                <a:gd name="T47" fmla="*/ 798 h 1203"/>
                <a:gd name="T48" fmla="*/ 890 w 1262"/>
                <a:gd name="T49" fmla="*/ 1108 h 1203"/>
                <a:gd name="T50" fmla="*/ 608 w 1262"/>
                <a:gd name="T51" fmla="*/ 876 h 1203"/>
                <a:gd name="T52" fmla="*/ 868 w 1262"/>
                <a:gd name="T53" fmla="*/ 798 h 1203"/>
                <a:gd name="T54" fmla="*/ 756 w 1262"/>
                <a:gd name="T55" fmla="*/ 0 h 1203"/>
                <a:gd name="T56" fmla="*/ 438 w 1262"/>
                <a:gd name="T57" fmla="*/ 296 h 1203"/>
                <a:gd name="T58" fmla="*/ 116 w 1262"/>
                <a:gd name="T59" fmla="*/ 254 h 1203"/>
                <a:gd name="T60" fmla="*/ 101 w 1262"/>
                <a:gd name="T61" fmla="*/ 254 h 1203"/>
                <a:gd name="T62" fmla="*/ 42 w 1262"/>
                <a:gd name="T63" fmla="*/ 296 h 1203"/>
                <a:gd name="T64" fmla="*/ 215 w 1262"/>
                <a:gd name="T65" fmla="*/ 597 h 1203"/>
                <a:gd name="T66" fmla="*/ 6 w 1262"/>
                <a:gd name="T67" fmla="*/ 896 h 1203"/>
                <a:gd name="T68" fmla="*/ 11 w 1262"/>
                <a:gd name="T69" fmla="*/ 949 h 1203"/>
                <a:gd name="T70" fmla="*/ 89 w 1262"/>
                <a:gd name="T71" fmla="*/ 979 h 1203"/>
                <a:gd name="T72" fmla="*/ 516 w 1262"/>
                <a:gd name="T73" fmla="*/ 898 h 1203"/>
                <a:gd name="T74" fmla="*/ 898 w 1262"/>
                <a:gd name="T75" fmla="*/ 1202 h 1203"/>
                <a:gd name="T76" fmla="*/ 910 w 1262"/>
                <a:gd name="T77" fmla="*/ 1202 h 1203"/>
                <a:gd name="T78" fmla="*/ 946 w 1262"/>
                <a:gd name="T79" fmla="*/ 1186 h 1203"/>
                <a:gd name="T80" fmla="*/ 946 w 1262"/>
                <a:gd name="T81" fmla="*/ 770 h 1203"/>
                <a:gd name="T82" fmla="*/ 1242 w 1262"/>
                <a:gd name="T83" fmla="*/ 639 h 1203"/>
                <a:gd name="T84" fmla="*/ 1255 w 1262"/>
                <a:gd name="T85" fmla="*/ 583 h 1203"/>
                <a:gd name="T86" fmla="*/ 893 w 1262"/>
                <a:gd name="T87" fmla="*/ 407 h 1203"/>
                <a:gd name="T88" fmla="*/ 812 w 1262"/>
                <a:gd name="T89" fmla="*/ 42 h 1203"/>
                <a:gd name="T90" fmla="*/ 756 w 1262"/>
                <a:gd name="T9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2" h="1203" extrusionOk="0">
                  <a:moveTo>
                    <a:pt x="739" y="84"/>
                  </a:moveTo>
                  <a:cubicBezTo>
                    <a:pt x="756" y="137"/>
                    <a:pt x="781" y="248"/>
                    <a:pt x="806" y="380"/>
                  </a:cubicBezTo>
                  <a:cubicBezTo>
                    <a:pt x="717" y="354"/>
                    <a:pt x="619" y="335"/>
                    <a:pt x="527" y="313"/>
                  </a:cubicBezTo>
                  <a:cubicBezTo>
                    <a:pt x="658" y="145"/>
                    <a:pt x="717" y="101"/>
                    <a:pt x="739" y="84"/>
                  </a:cubicBezTo>
                  <a:close/>
                  <a:moveTo>
                    <a:pt x="120" y="335"/>
                  </a:moveTo>
                  <a:cubicBezTo>
                    <a:pt x="170" y="335"/>
                    <a:pt x="265" y="343"/>
                    <a:pt x="380" y="368"/>
                  </a:cubicBezTo>
                  <a:cubicBezTo>
                    <a:pt x="343" y="419"/>
                    <a:pt x="304" y="469"/>
                    <a:pt x="262" y="530"/>
                  </a:cubicBezTo>
                  <a:cubicBezTo>
                    <a:pt x="156" y="410"/>
                    <a:pt x="128" y="360"/>
                    <a:pt x="120" y="335"/>
                  </a:cubicBezTo>
                  <a:close/>
                  <a:moveTo>
                    <a:pt x="907" y="494"/>
                  </a:moveTo>
                  <a:lnTo>
                    <a:pt x="907" y="494"/>
                  </a:lnTo>
                  <a:cubicBezTo>
                    <a:pt x="1074" y="544"/>
                    <a:pt x="1141" y="578"/>
                    <a:pt x="1166" y="597"/>
                  </a:cubicBezTo>
                  <a:cubicBezTo>
                    <a:pt x="1136" y="617"/>
                    <a:pt x="1066" y="645"/>
                    <a:pt x="937" y="689"/>
                  </a:cubicBezTo>
                  <a:cubicBezTo>
                    <a:pt x="929" y="628"/>
                    <a:pt x="918" y="561"/>
                    <a:pt x="907" y="494"/>
                  </a:cubicBezTo>
                  <a:close/>
                  <a:moveTo>
                    <a:pt x="466" y="385"/>
                  </a:moveTo>
                  <a:cubicBezTo>
                    <a:pt x="586" y="410"/>
                    <a:pt x="709" y="438"/>
                    <a:pt x="820" y="469"/>
                  </a:cubicBezTo>
                  <a:cubicBezTo>
                    <a:pt x="834" y="552"/>
                    <a:pt x="848" y="636"/>
                    <a:pt x="857" y="714"/>
                  </a:cubicBezTo>
                  <a:cubicBezTo>
                    <a:pt x="756" y="745"/>
                    <a:pt x="645" y="781"/>
                    <a:pt x="539" y="809"/>
                  </a:cubicBezTo>
                  <a:cubicBezTo>
                    <a:pt x="458" y="731"/>
                    <a:pt x="380" y="656"/>
                    <a:pt x="318" y="589"/>
                  </a:cubicBezTo>
                  <a:cubicBezTo>
                    <a:pt x="374" y="516"/>
                    <a:pt x="421" y="446"/>
                    <a:pt x="466" y="385"/>
                  </a:cubicBezTo>
                  <a:close/>
                  <a:moveTo>
                    <a:pt x="273" y="656"/>
                  </a:moveTo>
                  <a:cubicBezTo>
                    <a:pt x="321" y="711"/>
                    <a:pt x="385" y="770"/>
                    <a:pt x="446" y="834"/>
                  </a:cubicBezTo>
                  <a:cubicBezTo>
                    <a:pt x="296" y="868"/>
                    <a:pt x="170" y="893"/>
                    <a:pt x="106" y="896"/>
                  </a:cubicBezTo>
                  <a:cubicBezTo>
                    <a:pt x="140" y="848"/>
                    <a:pt x="198" y="756"/>
                    <a:pt x="273" y="656"/>
                  </a:cubicBezTo>
                  <a:close/>
                  <a:moveTo>
                    <a:pt x="868" y="798"/>
                  </a:moveTo>
                  <a:cubicBezTo>
                    <a:pt x="893" y="988"/>
                    <a:pt x="893" y="1074"/>
                    <a:pt x="890" y="1108"/>
                  </a:cubicBezTo>
                  <a:cubicBezTo>
                    <a:pt x="840" y="1077"/>
                    <a:pt x="742" y="999"/>
                    <a:pt x="608" y="876"/>
                  </a:cubicBezTo>
                  <a:cubicBezTo>
                    <a:pt x="698" y="848"/>
                    <a:pt x="787" y="823"/>
                    <a:pt x="868" y="798"/>
                  </a:cubicBezTo>
                  <a:close/>
                  <a:moveTo>
                    <a:pt x="756" y="0"/>
                  </a:moveTo>
                  <a:cubicBezTo>
                    <a:pt x="711" y="0"/>
                    <a:pt x="645" y="34"/>
                    <a:pt x="438" y="296"/>
                  </a:cubicBezTo>
                  <a:cubicBezTo>
                    <a:pt x="292" y="268"/>
                    <a:pt x="179" y="254"/>
                    <a:pt x="116" y="254"/>
                  </a:cubicBezTo>
                  <a:cubicBezTo>
                    <a:pt x="111" y="254"/>
                    <a:pt x="105" y="254"/>
                    <a:pt x="101" y="254"/>
                  </a:cubicBezTo>
                  <a:cubicBezTo>
                    <a:pt x="61" y="257"/>
                    <a:pt x="45" y="285"/>
                    <a:pt x="42" y="296"/>
                  </a:cubicBezTo>
                  <a:cubicBezTo>
                    <a:pt x="25" y="335"/>
                    <a:pt x="39" y="396"/>
                    <a:pt x="215" y="597"/>
                  </a:cubicBezTo>
                  <a:cubicBezTo>
                    <a:pt x="101" y="756"/>
                    <a:pt x="11" y="887"/>
                    <a:pt x="6" y="896"/>
                  </a:cubicBezTo>
                  <a:cubicBezTo>
                    <a:pt x="0" y="912"/>
                    <a:pt x="0" y="929"/>
                    <a:pt x="11" y="949"/>
                  </a:cubicBezTo>
                  <a:cubicBezTo>
                    <a:pt x="28" y="977"/>
                    <a:pt x="61" y="979"/>
                    <a:pt x="89" y="979"/>
                  </a:cubicBezTo>
                  <a:cubicBezTo>
                    <a:pt x="190" y="979"/>
                    <a:pt x="391" y="932"/>
                    <a:pt x="516" y="898"/>
                  </a:cubicBezTo>
                  <a:cubicBezTo>
                    <a:pt x="597" y="974"/>
                    <a:pt x="837" y="1191"/>
                    <a:pt x="898" y="1202"/>
                  </a:cubicBezTo>
                  <a:lnTo>
                    <a:pt x="910" y="1202"/>
                  </a:lnTo>
                  <a:cubicBezTo>
                    <a:pt x="924" y="1202"/>
                    <a:pt x="937" y="1197"/>
                    <a:pt x="946" y="1186"/>
                  </a:cubicBezTo>
                  <a:cubicBezTo>
                    <a:pt x="960" y="1169"/>
                    <a:pt x="990" y="1133"/>
                    <a:pt x="946" y="770"/>
                  </a:cubicBezTo>
                  <a:cubicBezTo>
                    <a:pt x="1200" y="686"/>
                    <a:pt x="1230" y="653"/>
                    <a:pt x="1242" y="639"/>
                  </a:cubicBezTo>
                  <a:cubicBezTo>
                    <a:pt x="1258" y="619"/>
                    <a:pt x="1261" y="603"/>
                    <a:pt x="1255" y="583"/>
                  </a:cubicBezTo>
                  <a:cubicBezTo>
                    <a:pt x="1247" y="558"/>
                    <a:pt x="1230" y="508"/>
                    <a:pt x="893" y="407"/>
                  </a:cubicBezTo>
                  <a:cubicBezTo>
                    <a:pt x="868" y="265"/>
                    <a:pt x="837" y="101"/>
                    <a:pt x="812" y="42"/>
                  </a:cubicBezTo>
                  <a:cubicBezTo>
                    <a:pt x="806" y="17"/>
                    <a:pt x="784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Google Shape;4657;p49"/>
            <p:cNvSpPr>
              <a:spLocks/>
            </p:cNvSpPr>
            <p:nvPr/>
          </p:nvSpPr>
          <p:spPr bwMode="auto">
            <a:xfrm rot="20813570" flipH="1">
              <a:off x="6079" y="21220"/>
              <a:ext cx="1316" cy="1252"/>
            </a:xfrm>
            <a:custGeom>
              <a:avLst/>
              <a:gdLst>
                <a:gd name="T0" fmla="*/ 740 w 1265"/>
                <a:gd name="T1" fmla="*/ 84 h 1203"/>
                <a:gd name="T2" fmla="*/ 807 w 1265"/>
                <a:gd name="T3" fmla="*/ 380 h 1203"/>
                <a:gd name="T4" fmla="*/ 528 w 1265"/>
                <a:gd name="T5" fmla="*/ 313 h 1203"/>
                <a:gd name="T6" fmla="*/ 740 w 1265"/>
                <a:gd name="T7" fmla="*/ 84 h 1203"/>
                <a:gd name="T8" fmla="*/ 118 w 1265"/>
                <a:gd name="T9" fmla="*/ 335 h 1203"/>
                <a:gd name="T10" fmla="*/ 380 w 1265"/>
                <a:gd name="T11" fmla="*/ 369 h 1203"/>
                <a:gd name="T12" fmla="*/ 263 w 1265"/>
                <a:gd name="T13" fmla="*/ 531 h 1203"/>
                <a:gd name="T14" fmla="*/ 118 w 1265"/>
                <a:gd name="T15" fmla="*/ 335 h 1203"/>
                <a:gd name="T16" fmla="*/ 907 w 1265"/>
                <a:gd name="T17" fmla="*/ 494 h 1203"/>
                <a:gd name="T18" fmla="*/ 907 w 1265"/>
                <a:gd name="T19" fmla="*/ 494 h 1203"/>
                <a:gd name="T20" fmla="*/ 1167 w 1265"/>
                <a:gd name="T21" fmla="*/ 595 h 1203"/>
                <a:gd name="T22" fmla="*/ 938 w 1265"/>
                <a:gd name="T23" fmla="*/ 690 h 1203"/>
                <a:gd name="T24" fmla="*/ 907 w 1265"/>
                <a:gd name="T25" fmla="*/ 494 h 1203"/>
                <a:gd name="T26" fmla="*/ 467 w 1265"/>
                <a:gd name="T27" fmla="*/ 385 h 1203"/>
                <a:gd name="T28" fmla="*/ 821 w 1265"/>
                <a:gd name="T29" fmla="*/ 469 h 1203"/>
                <a:gd name="T30" fmla="*/ 860 w 1265"/>
                <a:gd name="T31" fmla="*/ 715 h 1203"/>
                <a:gd name="T32" fmla="*/ 539 w 1265"/>
                <a:gd name="T33" fmla="*/ 810 h 1203"/>
                <a:gd name="T34" fmla="*/ 319 w 1265"/>
                <a:gd name="T35" fmla="*/ 589 h 1203"/>
                <a:gd name="T36" fmla="*/ 467 w 1265"/>
                <a:gd name="T37" fmla="*/ 385 h 1203"/>
                <a:gd name="T38" fmla="*/ 269 w 1265"/>
                <a:gd name="T39" fmla="*/ 659 h 1203"/>
                <a:gd name="T40" fmla="*/ 444 w 1265"/>
                <a:gd name="T41" fmla="*/ 837 h 1203"/>
                <a:gd name="T42" fmla="*/ 101 w 1265"/>
                <a:gd name="T43" fmla="*/ 899 h 1203"/>
                <a:gd name="T44" fmla="*/ 269 w 1265"/>
                <a:gd name="T45" fmla="*/ 659 h 1203"/>
                <a:gd name="T46" fmla="*/ 874 w 1265"/>
                <a:gd name="T47" fmla="*/ 798 h 1203"/>
                <a:gd name="T48" fmla="*/ 893 w 1265"/>
                <a:gd name="T49" fmla="*/ 1108 h 1203"/>
                <a:gd name="T50" fmla="*/ 612 w 1265"/>
                <a:gd name="T51" fmla="*/ 874 h 1203"/>
                <a:gd name="T52" fmla="*/ 874 w 1265"/>
                <a:gd name="T53" fmla="*/ 798 h 1203"/>
                <a:gd name="T54" fmla="*/ 757 w 1265"/>
                <a:gd name="T55" fmla="*/ 0 h 1203"/>
                <a:gd name="T56" fmla="*/ 439 w 1265"/>
                <a:gd name="T57" fmla="*/ 296 h 1203"/>
                <a:gd name="T58" fmla="*/ 133 w 1265"/>
                <a:gd name="T59" fmla="*/ 252 h 1203"/>
                <a:gd name="T60" fmla="*/ 101 w 1265"/>
                <a:gd name="T61" fmla="*/ 254 h 1203"/>
                <a:gd name="T62" fmla="*/ 43 w 1265"/>
                <a:gd name="T63" fmla="*/ 296 h 1203"/>
                <a:gd name="T64" fmla="*/ 218 w 1265"/>
                <a:gd name="T65" fmla="*/ 595 h 1203"/>
                <a:gd name="T66" fmla="*/ 9 w 1265"/>
                <a:gd name="T67" fmla="*/ 896 h 1203"/>
                <a:gd name="T68" fmla="*/ 12 w 1265"/>
                <a:gd name="T69" fmla="*/ 946 h 1203"/>
                <a:gd name="T70" fmla="*/ 93 w 1265"/>
                <a:gd name="T71" fmla="*/ 980 h 1203"/>
                <a:gd name="T72" fmla="*/ 517 w 1265"/>
                <a:gd name="T73" fmla="*/ 899 h 1203"/>
                <a:gd name="T74" fmla="*/ 902 w 1265"/>
                <a:gd name="T75" fmla="*/ 1203 h 1203"/>
                <a:gd name="T76" fmla="*/ 910 w 1265"/>
                <a:gd name="T77" fmla="*/ 1203 h 1203"/>
                <a:gd name="T78" fmla="*/ 946 w 1265"/>
                <a:gd name="T79" fmla="*/ 1186 h 1203"/>
                <a:gd name="T80" fmla="*/ 946 w 1265"/>
                <a:gd name="T81" fmla="*/ 770 h 1203"/>
                <a:gd name="T82" fmla="*/ 1242 w 1265"/>
                <a:gd name="T83" fmla="*/ 637 h 1203"/>
                <a:gd name="T84" fmla="*/ 1256 w 1265"/>
                <a:gd name="T85" fmla="*/ 581 h 1203"/>
                <a:gd name="T86" fmla="*/ 893 w 1265"/>
                <a:gd name="T87" fmla="*/ 408 h 1203"/>
                <a:gd name="T88" fmla="*/ 813 w 1265"/>
                <a:gd name="T89" fmla="*/ 42 h 1203"/>
                <a:gd name="T90" fmla="*/ 757 w 1265"/>
                <a:gd name="T9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5" h="1203" extrusionOk="0">
                  <a:moveTo>
                    <a:pt x="740" y="84"/>
                  </a:moveTo>
                  <a:cubicBezTo>
                    <a:pt x="757" y="134"/>
                    <a:pt x="782" y="246"/>
                    <a:pt x="807" y="380"/>
                  </a:cubicBezTo>
                  <a:cubicBezTo>
                    <a:pt x="720" y="355"/>
                    <a:pt x="623" y="335"/>
                    <a:pt x="528" y="313"/>
                  </a:cubicBezTo>
                  <a:cubicBezTo>
                    <a:pt x="659" y="148"/>
                    <a:pt x="720" y="101"/>
                    <a:pt x="740" y="84"/>
                  </a:cubicBezTo>
                  <a:close/>
                  <a:moveTo>
                    <a:pt x="118" y="335"/>
                  </a:moveTo>
                  <a:cubicBezTo>
                    <a:pt x="171" y="335"/>
                    <a:pt x="266" y="344"/>
                    <a:pt x="380" y="369"/>
                  </a:cubicBezTo>
                  <a:cubicBezTo>
                    <a:pt x="344" y="419"/>
                    <a:pt x="305" y="469"/>
                    <a:pt x="263" y="531"/>
                  </a:cubicBezTo>
                  <a:cubicBezTo>
                    <a:pt x="157" y="411"/>
                    <a:pt x="129" y="358"/>
                    <a:pt x="118" y="335"/>
                  </a:cubicBezTo>
                  <a:close/>
                  <a:moveTo>
                    <a:pt x="907" y="494"/>
                  </a:moveTo>
                  <a:lnTo>
                    <a:pt x="907" y="494"/>
                  </a:lnTo>
                  <a:cubicBezTo>
                    <a:pt x="1075" y="547"/>
                    <a:pt x="1142" y="581"/>
                    <a:pt x="1167" y="595"/>
                  </a:cubicBezTo>
                  <a:cubicBezTo>
                    <a:pt x="1139" y="617"/>
                    <a:pt x="1069" y="645"/>
                    <a:pt x="938" y="690"/>
                  </a:cubicBezTo>
                  <a:cubicBezTo>
                    <a:pt x="930" y="628"/>
                    <a:pt x="919" y="561"/>
                    <a:pt x="907" y="494"/>
                  </a:cubicBezTo>
                  <a:close/>
                  <a:moveTo>
                    <a:pt x="467" y="385"/>
                  </a:moveTo>
                  <a:cubicBezTo>
                    <a:pt x="587" y="411"/>
                    <a:pt x="709" y="438"/>
                    <a:pt x="821" y="469"/>
                  </a:cubicBezTo>
                  <a:cubicBezTo>
                    <a:pt x="835" y="553"/>
                    <a:pt x="849" y="637"/>
                    <a:pt x="860" y="715"/>
                  </a:cubicBezTo>
                  <a:cubicBezTo>
                    <a:pt x="757" y="745"/>
                    <a:pt x="645" y="782"/>
                    <a:pt x="539" y="810"/>
                  </a:cubicBezTo>
                  <a:cubicBezTo>
                    <a:pt x="458" y="731"/>
                    <a:pt x="380" y="656"/>
                    <a:pt x="319" y="589"/>
                  </a:cubicBezTo>
                  <a:cubicBezTo>
                    <a:pt x="375" y="517"/>
                    <a:pt x="428" y="447"/>
                    <a:pt x="467" y="385"/>
                  </a:cubicBezTo>
                  <a:close/>
                  <a:moveTo>
                    <a:pt x="269" y="659"/>
                  </a:moveTo>
                  <a:cubicBezTo>
                    <a:pt x="324" y="715"/>
                    <a:pt x="386" y="773"/>
                    <a:pt x="444" y="837"/>
                  </a:cubicBezTo>
                  <a:cubicBezTo>
                    <a:pt x="294" y="871"/>
                    <a:pt x="168" y="896"/>
                    <a:pt x="101" y="899"/>
                  </a:cubicBezTo>
                  <a:cubicBezTo>
                    <a:pt x="137" y="851"/>
                    <a:pt x="196" y="759"/>
                    <a:pt x="269" y="659"/>
                  </a:cubicBezTo>
                  <a:close/>
                  <a:moveTo>
                    <a:pt x="874" y="798"/>
                  </a:moveTo>
                  <a:cubicBezTo>
                    <a:pt x="896" y="985"/>
                    <a:pt x="896" y="1075"/>
                    <a:pt x="893" y="1108"/>
                  </a:cubicBezTo>
                  <a:cubicBezTo>
                    <a:pt x="846" y="1077"/>
                    <a:pt x="746" y="999"/>
                    <a:pt x="612" y="874"/>
                  </a:cubicBezTo>
                  <a:cubicBezTo>
                    <a:pt x="698" y="851"/>
                    <a:pt x="790" y="823"/>
                    <a:pt x="874" y="798"/>
                  </a:cubicBezTo>
                  <a:close/>
                  <a:moveTo>
                    <a:pt x="757" y="0"/>
                  </a:moveTo>
                  <a:cubicBezTo>
                    <a:pt x="712" y="0"/>
                    <a:pt x="645" y="34"/>
                    <a:pt x="439" y="296"/>
                  </a:cubicBezTo>
                  <a:cubicBezTo>
                    <a:pt x="305" y="270"/>
                    <a:pt x="198" y="252"/>
                    <a:pt x="133" y="252"/>
                  </a:cubicBezTo>
                  <a:cubicBezTo>
                    <a:pt x="121" y="252"/>
                    <a:pt x="110" y="253"/>
                    <a:pt x="101" y="254"/>
                  </a:cubicBezTo>
                  <a:cubicBezTo>
                    <a:pt x="65" y="257"/>
                    <a:pt x="45" y="285"/>
                    <a:pt x="43" y="296"/>
                  </a:cubicBezTo>
                  <a:cubicBezTo>
                    <a:pt x="26" y="335"/>
                    <a:pt x="40" y="397"/>
                    <a:pt x="218" y="595"/>
                  </a:cubicBezTo>
                  <a:cubicBezTo>
                    <a:pt x="101" y="757"/>
                    <a:pt x="12" y="888"/>
                    <a:pt x="9" y="896"/>
                  </a:cubicBezTo>
                  <a:cubicBezTo>
                    <a:pt x="1" y="913"/>
                    <a:pt x="1" y="929"/>
                    <a:pt x="12" y="946"/>
                  </a:cubicBezTo>
                  <a:cubicBezTo>
                    <a:pt x="29" y="977"/>
                    <a:pt x="65" y="980"/>
                    <a:pt x="93" y="980"/>
                  </a:cubicBezTo>
                  <a:cubicBezTo>
                    <a:pt x="190" y="980"/>
                    <a:pt x="391" y="929"/>
                    <a:pt x="517" y="899"/>
                  </a:cubicBezTo>
                  <a:cubicBezTo>
                    <a:pt x="598" y="971"/>
                    <a:pt x="838" y="1192"/>
                    <a:pt x="902" y="1203"/>
                  </a:cubicBezTo>
                  <a:lnTo>
                    <a:pt x="910" y="1203"/>
                  </a:lnTo>
                  <a:cubicBezTo>
                    <a:pt x="924" y="1203"/>
                    <a:pt x="938" y="1195"/>
                    <a:pt x="946" y="1186"/>
                  </a:cubicBezTo>
                  <a:cubicBezTo>
                    <a:pt x="960" y="1167"/>
                    <a:pt x="991" y="1133"/>
                    <a:pt x="946" y="770"/>
                  </a:cubicBezTo>
                  <a:cubicBezTo>
                    <a:pt x="1200" y="687"/>
                    <a:pt x="1231" y="650"/>
                    <a:pt x="1242" y="637"/>
                  </a:cubicBezTo>
                  <a:cubicBezTo>
                    <a:pt x="1259" y="620"/>
                    <a:pt x="1264" y="603"/>
                    <a:pt x="1256" y="581"/>
                  </a:cubicBezTo>
                  <a:cubicBezTo>
                    <a:pt x="1251" y="558"/>
                    <a:pt x="1231" y="508"/>
                    <a:pt x="893" y="408"/>
                  </a:cubicBezTo>
                  <a:cubicBezTo>
                    <a:pt x="868" y="266"/>
                    <a:pt x="838" y="101"/>
                    <a:pt x="813" y="42"/>
                  </a:cubicBezTo>
                  <a:cubicBezTo>
                    <a:pt x="807" y="17"/>
                    <a:pt x="785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Google Shape;4658;p49"/>
            <p:cNvSpPr>
              <a:spLocks/>
            </p:cNvSpPr>
            <p:nvPr/>
          </p:nvSpPr>
          <p:spPr bwMode="auto">
            <a:xfrm rot="20813570" flipH="1">
              <a:off x="4946" y="13170"/>
              <a:ext cx="947" cy="956"/>
            </a:xfrm>
            <a:custGeom>
              <a:avLst/>
              <a:gdLst>
                <a:gd name="T0" fmla="*/ 485 w 910"/>
                <a:gd name="T1" fmla="*/ 126 h 919"/>
                <a:gd name="T2" fmla="*/ 516 w 910"/>
                <a:gd name="T3" fmla="*/ 252 h 919"/>
                <a:gd name="T4" fmla="*/ 555 w 910"/>
                <a:gd name="T5" fmla="*/ 377 h 919"/>
                <a:gd name="T6" fmla="*/ 672 w 910"/>
                <a:gd name="T7" fmla="*/ 430 h 919"/>
                <a:gd name="T8" fmla="*/ 787 w 910"/>
                <a:gd name="T9" fmla="*/ 475 h 919"/>
                <a:gd name="T10" fmla="*/ 583 w 910"/>
                <a:gd name="T11" fmla="*/ 553 h 919"/>
                <a:gd name="T12" fmla="*/ 558 w 910"/>
                <a:gd name="T13" fmla="*/ 572 h 919"/>
                <a:gd name="T14" fmla="*/ 446 w 910"/>
                <a:gd name="T15" fmla="*/ 804 h 919"/>
                <a:gd name="T16" fmla="*/ 377 w 910"/>
                <a:gd name="T17" fmla="*/ 558 h 919"/>
                <a:gd name="T18" fmla="*/ 346 w 910"/>
                <a:gd name="T19" fmla="*/ 528 h 919"/>
                <a:gd name="T20" fmla="*/ 112 w 910"/>
                <a:gd name="T21" fmla="*/ 475 h 919"/>
                <a:gd name="T22" fmla="*/ 366 w 910"/>
                <a:gd name="T23" fmla="*/ 363 h 919"/>
                <a:gd name="T24" fmla="*/ 391 w 910"/>
                <a:gd name="T25" fmla="*/ 341 h 919"/>
                <a:gd name="T26" fmla="*/ 485 w 910"/>
                <a:gd name="T27" fmla="*/ 126 h 919"/>
                <a:gd name="T28" fmla="*/ 494 w 910"/>
                <a:gd name="T29" fmla="*/ 1 h 919"/>
                <a:gd name="T30" fmla="*/ 324 w 910"/>
                <a:gd name="T31" fmla="*/ 288 h 919"/>
                <a:gd name="T32" fmla="*/ 3 w 910"/>
                <a:gd name="T33" fmla="*/ 469 h 919"/>
                <a:gd name="T34" fmla="*/ 11 w 910"/>
                <a:gd name="T35" fmla="*/ 511 h 919"/>
                <a:gd name="T36" fmla="*/ 307 w 910"/>
                <a:gd name="T37" fmla="*/ 606 h 919"/>
                <a:gd name="T38" fmla="*/ 444 w 910"/>
                <a:gd name="T39" fmla="*/ 918 h 919"/>
                <a:gd name="T40" fmla="*/ 455 w 910"/>
                <a:gd name="T41" fmla="*/ 916 h 919"/>
                <a:gd name="T42" fmla="*/ 631 w 910"/>
                <a:gd name="T43" fmla="*/ 617 h 919"/>
                <a:gd name="T44" fmla="*/ 893 w 910"/>
                <a:gd name="T45" fmla="*/ 505 h 919"/>
                <a:gd name="T46" fmla="*/ 907 w 910"/>
                <a:gd name="T47" fmla="*/ 461 h 919"/>
                <a:gd name="T48" fmla="*/ 700 w 910"/>
                <a:gd name="T49" fmla="*/ 349 h 919"/>
                <a:gd name="T50" fmla="*/ 622 w 910"/>
                <a:gd name="T51" fmla="*/ 319 h 919"/>
                <a:gd name="T52" fmla="*/ 597 w 910"/>
                <a:gd name="T53" fmla="*/ 224 h 919"/>
                <a:gd name="T54" fmla="*/ 533 w 910"/>
                <a:gd name="T55" fmla="*/ 23 h 919"/>
                <a:gd name="T56" fmla="*/ 494 w 910"/>
                <a:gd name="T57" fmla="*/ 1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0" h="919" extrusionOk="0">
                  <a:moveTo>
                    <a:pt x="485" y="126"/>
                  </a:moveTo>
                  <a:cubicBezTo>
                    <a:pt x="494" y="168"/>
                    <a:pt x="505" y="218"/>
                    <a:pt x="516" y="252"/>
                  </a:cubicBezTo>
                  <a:cubicBezTo>
                    <a:pt x="536" y="344"/>
                    <a:pt x="544" y="363"/>
                    <a:pt x="555" y="377"/>
                  </a:cubicBezTo>
                  <a:cubicBezTo>
                    <a:pt x="564" y="391"/>
                    <a:pt x="586" y="399"/>
                    <a:pt x="672" y="430"/>
                  </a:cubicBezTo>
                  <a:cubicBezTo>
                    <a:pt x="703" y="444"/>
                    <a:pt x="753" y="461"/>
                    <a:pt x="787" y="475"/>
                  </a:cubicBezTo>
                  <a:cubicBezTo>
                    <a:pt x="737" y="497"/>
                    <a:pt x="656" y="528"/>
                    <a:pt x="583" y="553"/>
                  </a:cubicBezTo>
                  <a:cubicBezTo>
                    <a:pt x="572" y="556"/>
                    <a:pt x="564" y="564"/>
                    <a:pt x="558" y="572"/>
                  </a:cubicBezTo>
                  <a:cubicBezTo>
                    <a:pt x="519" y="656"/>
                    <a:pt x="477" y="751"/>
                    <a:pt x="446" y="804"/>
                  </a:cubicBezTo>
                  <a:cubicBezTo>
                    <a:pt x="424" y="748"/>
                    <a:pt x="396" y="648"/>
                    <a:pt x="377" y="558"/>
                  </a:cubicBezTo>
                  <a:cubicBezTo>
                    <a:pt x="374" y="542"/>
                    <a:pt x="363" y="531"/>
                    <a:pt x="346" y="528"/>
                  </a:cubicBezTo>
                  <a:cubicBezTo>
                    <a:pt x="262" y="514"/>
                    <a:pt x="165" y="494"/>
                    <a:pt x="112" y="475"/>
                  </a:cubicBezTo>
                  <a:cubicBezTo>
                    <a:pt x="167" y="444"/>
                    <a:pt x="276" y="399"/>
                    <a:pt x="366" y="363"/>
                  </a:cubicBezTo>
                  <a:cubicBezTo>
                    <a:pt x="377" y="360"/>
                    <a:pt x="388" y="349"/>
                    <a:pt x="391" y="341"/>
                  </a:cubicBezTo>
                  <a:cubicBezTo>
                    <a:pt x="421" y="263"/>
                    <a:pt x="458" y="176"/>
                    <a:pt x="485" y="126"/>
                  </a:cubicBezTo>
                  <a:close/>
                  <a:moveTo>
                    <a:pt x="494" y="1"/>
                  </a:moveTo>
                  <a:cubicBezTo>
                    <a:pt x="472" y="1"/>
                    <a:pt x="432" y="1"/>
                    <a:pt x="324" y="288"/>
                  </a:cubicBezTo>
                  <a:cubicBezTo>
                    <a:pt x="22" y="413"/>
                    <a:pt x="11" y="450"/>
                    <a:pt x="3" y="469"/>
                  </a:cubicBezTo>
                  <a:cubicBezTo>
                    <a:pt x="0" y="483"/>
                    <a:pt x="3" y="500"/>
                    <a:pt x="11" y="511"/>
                  </a:cubicBezTo>
                  <a:cubicBezTo>
                    <a:pt x="17" y="525"/>
                    <a:pt x="42" y="553"/>
                    <a:pt x="307" y="606"/>
                  </a:cubicBezTo>
                  <a:cubicBezTo>
                    <a:pt x="385" y="918"/>
                    <a:pt x="413" y="918"/>
                    <a:pt x="444" y="918"/>
                  </a:cubicBezTo>
                  <a:cubicBezTo>
                    <a:pt x="444" y="918"/>
                    <a:pt x="446" y="918"/>
                    <a:pt x="455" y="916"/>
                  </a:cubicBezTo>
                  <a:cubicBezTo>
                    <a:pt x="474" y="913"/>
                    <a:pt x="502" y="913"/>
                    <a:pt x="631" y="617"/>
                  </a:cubicBezTo>
                  <a:cubicBezTo>
                    <a:pt x="709" y="589"/>
                    <a:pt x="862" y="533"/>
                    <a:pt x="893" y="505"/>
                  </a:cubicBezTo>
                  <a:cubicBezTo>
                    <a:pt x="904" y="497"/>
                    <a:pt x="910" y="475"/>
                    <a:pt x="907" y="461"/>
                  </a:cubicBezTo>
                  <a:cubicBezTo>
                    <a:pt x="901" y="422"/>
                    <a:pt x="859" y="405"/>
                    <a:pt x="700" y="349"/>
                  </a:cubicBezTo>
                  <a:cubicBezTo>
                    <a:pt x="672" y="338"/>
                    <a:pt x="639" y="324"/>
                    <a:pt x="622" y="319"/>
                  </a:cubicBezTo>
                  <a:cubicBezTo>
                    <a:pt x="614" y="296"/>
                    <a:pt x="608" y="260"/>
                    <a:pt x="597" y="224"/>
                  </a:cubicBezTo>
                  <a:cubicBezTo>
                    <a:pt x="572" y="115"/>
                    <a:pt x="555" y="51"/>
                    <a:pt x="533" y="23"/>
                  </a:cubicBezTo>
                  <a:cubicBezTo>
                    <a:pt x="527" y="12"/>
                    <a:pt x="508" y="1"/>
                    <a:pt x="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Google Shape;4659;p49"/>
            <p:cNvSpPr>
              <a:spLocks/>
            </p:cNvSpPr>
            <p:nvPr/>
          </p:nvSpPr>
          <p:spPr bwMode="auto">
            <a:xfrm rot="20813570" flipH="1">
              <a:off x="18280" y="4911"/>
              <a:ext cx="950" cy="956"/>
            </a:xfrm>
            <a:custGeom>
              <a:avLst/>
              <a:gdLst>
                <a:gd name="T0" fmla="*/ 486 w 913"/>
                <a:gd name="T1" fmla="*/ 123 h 918"/>
                <a:gd name="T2" fmla="*/ 516 w 913"/>
                <a:gd name="T3" fmla="*/ 248 h 918"/>
                <a:gd name="T4" fmla="*/ 555 w 913"/>
                <a:gd name="T5" fmla="*/ 374 h 918"/>
                <a:gd name="T6" fmla="*/ 672 w 913"/>
                <a:gd name="T7" fmla="*/ 430 h 918"/>
                <a:gd name="T8" fmla="*/ 790 w 913"/>
                <a:gd name="T9" fmla="*/ 477 h 918"/>
                <a:gd name="T10" fmla="*/ 583 w 913"/>
                <a:gd name="T11" fmla="*/ 552 h 918"/>
                <a:gd name="T12" fmla="*/ 558 w 913"/>
                <a:gd name="T13" fmla="*/ 575 h 918"/>
                <a:gd name="T14" fmla="*/ 446 w 913"/>
                <a:gd name="T15" fmla="*/ 803 h 918"/>
                <a:gd name="T16" fmla="*/ 377 w 913"/>
                <a:gd name="T17" fmla="*/ 561 h 918"/>
                <a:gd name="T18" fmla="*/ 346 w 913"/>
                <a:gd name="T19" fmla="*/ 527 h 918"/>
                <a:gd name="T20" fmla="*/ 112 w 913"/>
                <a:gd name="T21" fmla="*/ 477 h 918"/>
                <a:gd name="T22" fmla="*/ 366 w 913"/>
                <a:gd name="T23" fmla="*/ 360 h 918"/>
                <a:gd name="T24" fmla="*/ 391 w 913"/>
                <a:gd name="T25" fmla="*/ 338 h 918"/>
                <a:gd name="T26" fmla="*/ 486 w 913"/>
                <a:gd name="T27" fmla="*/ 123 h 918"/>
                <a:gd name="T28" fmla="*/ 497 w 913"/>
                <a:gd name="T29" fmla="*/ 0 h 918"/>
                <a:gd name="T30" fmla="*/ 327 w 913"/>
                <a:gd name="T31" fmla="*/ 287 h 918"/>
                <a:gd name="T32" fmla="*/ 6 w 913"/>
                <a:gd name="T33" fmla="*/ 469 h 918"/>
                <a:gd name="T34" fmla="*/ 11 w 913"/>
                <a:gd name="T35" fmla="*/ 511 h 918"/>
                <a:gd name="T36" fmla="*/ 307 w 913"/>
                <a:gd name="T37" fmla="*/ 605 h 918"/>
                <a:gd name="T38" fmla="*/ 444 w 913"/>
                <a:gd name="T39" fmla="*/ 918 h 918"/>
                <a:gd name="T40" fmla="*/ 455 w 913"/>
                <a:gd name="T41" fmla="*/ 915 h 918"/>
                <a:gd name="T42" fmla="*/ 633 w 913"/>
                <a:gd name="T43" fmla="*/ 619 h 918"/>
                <a:gd name="T44" fmla="*/ 893 w 913"/>
                <a:gd name="T45" fmla="*/ 508 h 918"/>
                <a:gd name="T46" fmla="*/ 907 w 913"/>
                <a:gd name="T47" fmla="*/ 460 h 918"/>
                <a:gd name="T48" fmla="*/ 703 w 913"/>
                <a:gd name="T49" fmla="*/ 349 h 918"/>
                <a:gd name="T50" fmla="*/ 622 w 913"/>
                <a:gd name="T51" fmla="*/ 318 h 918"/>
                <a:gd name="T52" fmla="*/ 597 w 913"/>
                <a:gd name="T53" fmla="*/ 223 h 918"/>
                <a:gd name="T54" fmla="*/ 536 w 913"/>
                <a:gd name="T55" fmla="*/ 22 h 918"/>
                <a:gd name="T56" fmla="*/ 497 w 913"/>
                <a:gd name="T57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3" h="918" extrusionOk="0">
                  <a:moveTo>
                    <a:pt x="486" y="123"/>
                  </a:moveTo>
                  <a:cubicBezTo>
                    <a:pt x="497" y="165"/>
                    <a:pt x="505" y="215"/>
                    <a:pt x="516" y="248"/>
                  </a:cubicBezTo>
                  <a:cubicBezTo>
                    <a:pt x="539" y="340"/>
                    <a:pt x="544" y="360"/>
                    <a:pt x="555" y="374"/>
                  </a:cubicBezTo>
                  <a:cubicBezTo>
                    <a:pt x="566" y="393"/>
                    <a:pt x="586" y="399"/>
                    <a:pt x="672" y="430"/>
                  </a:cubicBezTo>
                  <a:cubicBezTo>
                    <a:pt x="706" y="444"/>
                    <a:pt x="753" y="463"/>
                    <a:pt x="790" y="477"/>
                  </a:cubicBezTo>
                  <a:cubicBezTo>
                    <a:pt x="737" y="497"/>
                    <a:pt x="656" y="527"/>
                    <a:pt x="583" y="552"/>
                  </a:cubicBezTo>
                  <a:cubicBezTo>
                    <a:pt x="572" y="555"/>
                    <a:pt x="566" y="564"/>
                    <a:pt x="558" y="575"/>
                  </a:cubicBezTo>
                  <a:cubicBezTo>
                    <a:pt x="519" y="658"/>
                    <a:pt x="477" y="750"/>
                    <a:pt x="446" y="803"/>
                  </a:cubicBezTo>
                  <a:cubicBezTo>
                    <a:pt x="427" y="748"/>
                    <a:pt x="399" y="647"/>
                    <a:pt x="377" y="561"/>
                  </a:cubicBezTo>
                  <a:cubicBezTo>
                    <a:pt x="374" y="541"/>
                    <a:pt x="363" y="530"/>
                    <a:pt x="346" y="527"/>
                  </a:cubicBezTo>
                  <a:cubicBezTo>
                    <a:pt x="262" y="513"/>
                    <a:pt x="165" y="494"/>
                    <a:pt x="112" y="477"/>
                  </a:cubicBezTo>
                  <a:cubicBezTo>
                    <a:pt x="168" y="444"/>
                    <a:pt x="276" y="396"/>
                    <a:pt x="366" y="360"/>
                  </a:cubicBezTo>
                  <a:cubicBezTo>
                    <a:pt x="377" y="357"/>
                    <a:pt x="388" y="346"/>
                    <a:pt x="391" y="338"/>
                  </a:cubicBezTo>
                  <a:cubicBezTo>
                    <a:pt x="421" y="259"/>
                    <a:pt x="458" y="173"/>
                    <a:pt x="486" y="123"/>
                  </a:cubicBezTo>
                  <a:close/>
                  <a:moveTo>
                    <a:pt x="497" y="0"/>
                  </a:moveTo>
                  <a:cubicBezTo>
                    <a:pt x="472" y="0"/>
                    <a:pt x="433" y="0"/>
                    <a:pt x="327" y="287"/>
                  </a:cubicBezTo>
                  <a:cubicBezTo>
                    <a:pt x="22" y="413"/>
                    <a:pt x="11" y="452"/>
                    <a:pt x="6" y="469"/>
                  </a:cubicBezTo>
                  <a:cubicBezTo>
                    <a:pt x="0" y="483"/>
                    <a:pt x="6" y="499"/>
                    <a:pt x="11" y="511"/>
                  </a:cubicBezTo>
                  <a:cubicBezTo>
                    <a:pt x="20" y="524"/>
                    <a:pt x="42" y="552"/>
                    <a:pt x="307" y="605"/>
                  </a:cubicBezTo>
                  <a:cubicBezTo>
                    <a:pt x="385" y="918"/>
                    <a:pt x="413" y="918"/>
                    <a:pt x="444" y="918"/>
                  </a:cubicBezTo>
                  <a:cubicBezTo>
                    <a:pt x="444" y="918"/>
                    <a:pt x="446" y="918"/>
                    <a:pt x="455" y="915"/>
                  </a:cubicBezTo>
                  <a:cubicBezTo>
                    <a:pt x="474" y="912"/>
                    <a:pt x="502" y="912"/>
                    <a:pt x="633" y="619"/>
                  </a:cubicBezTo>
                  <a:cubicBezTo>
                    <a:pt x="709" y="591"/>
                    <a:pt x="862" y="536"/>
                    <a:pt x="893" y="508"/>
                  </a:cubicBezTo>
                  <a:cubicBezTo>
                    <a:pt x="904" y="497"/>
                    <a:pt x="912" y="477"/>
                    <a:pt x="907" y="460"/>
                  </a:cubicBezTo>
                  <a:cubicBezTo>
                    <a:pt x="898" y="424"/>
                    <a:pt x="859" y="405"/>
                    <a:pt x="703" y="349"/>
                  </a:cubicBezTo>
                  <a:cubicBezTo>
                    <a:pt x="675" y="340"/>
                    <a:pt x="639" y="326"/>
                    <a:pt x="622" y="318"/>
                  </a:cubicBezTo>
                  <a:cubicBezTo>
                    <a:pt x="614" y="299"/>
                    <a:pt x="608" y="259"/>
                    <a:pt x="597" y="223"/>
                  </a:cubicBezTo>
                  <a:cubicBezTo>
                    <a:pt x="572" y="117"/>
                    <a:pt x="555" y="50"/>
                    <a:pt x="536" y="22"/>
                  </a:cubicBezTo>
                  <a:cubicBezTo>
                    <a:pt x="527" y="11"/>
                    <a:pt x="511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Google Shape;4660;p49"/>
            <p:cNvSpPr>
              <a:spLocks/>
            </p:cNvSpPr>
            <p:nvPr/>
          </p:nvSpPr>
          <p:spPr bwMode="auto">
            <a:xfrm rot="20813570" flipH="1">
              <a:off x="21119" y="8858"/>
              <a:ext cx="611" cy="533"/>
            </a:xfrm>
            <a:custGeom>
              <a:avLst/>
              <a:gdLst>
                <a:gd name="T0" fmla="*/ 69 w 587"/>
                <a:gd name="T1" fmla="*/ 1 h 513"/>
                <a:gd name="T2" fmla="*/ 37 w 587"/>
                <a:gd name="T3" fmla="*/ 22 h 513"/>
                <a:gd name="T4" fmla="*/ 266 w 587"/>
                <a:gd name="T5" fmla="*/ 499 h 513"/>
                <a:gd name="T6" fmla="*/ 299 w 587"/>
                <a:gd name="T7" fmla="*/ 513 h 513"/>
                <a:gd name="T8" fmla="*/ 322 w 587"/>
                <a:gd name="T9" fmla="*/ 502 h 513"/>
                <a:gd name="T10" fmla="*/ 330 w 587"/>
                <a:gd name="T11" fmla="*/ 446 h 513"/>
                <a:gd name="T12" fmla="*/ 135 w 587"/>
                <a:gd name="T13" fmla="*/ 103 h 513"/>
                <a:gd name="T14" fmla="*/ 135 w 587"/>
                <a:gd name="T15" fmla="*/ 103 h 513"/>
                <a:gd name="T16" fmla="*/ 525 w 587"/>
                <a:gd name="T17" fmla="*/ 278 h 513"/>
                <a:gd name="T18" fmla="*/ 542 w 587"/>
                <a:gd name="T19" fmla="*/ 283 h 513"/>
                <a:gd name="T20" fmla="*/ 578 w 587"/>
                <a:gd name="T21" fmla="*/ 262 h 513"/>
                <a:gd name="T22" fmla="*/ 559 w 587"/>
                <a:gd name="T23" fmla="*/ 209 h 513"/>
                <a:gd name="T24" fmla="*/ 69 w 587"/>
                <a:gd name="T25" fmla="*/ 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7" h="513" extrusionOk="0">
                  <a:moveTo>
                    <a:pt x="69" y="1"/>
                  </a:moveTo>
                  <a:cubicBezTo>
                    <a:pt x="49" y="1"/>
                    <a:pt x="43" y="10"/>
                    <a:pt x="37" y="22"/>
                  </a:cubicBezTo>
                  <a:cubicBezTo>
                    <a:pt x="1" y="80"/>
                    <a:pt x="263" y="496"/>
                    <a:pt x="266" y="499"/>
                  </a:cubicBezTo>
                  <a:cubicBezTo>
                    <a:pt x="274" y="504"/>
                    <a:pt x="288" y="513"/>
                    <a:pt x="299" y="513"/>
                  </a:cubicBezTo>
                  <a:cubicBezTo>
                    <a:pt x="308" y="513"/>
                    <a:pt x="316" y="510"/>
                    <a:pt x="322" y="502"/>
                  </a:cubicBezTo>
                  <a:cubicBezTo>
                    <a:pt x="341" y="488"/>
                    <a:pt x="344" y="465"/>
                    <a:pt x="330" y="446"/>
                  </a:cubicBezTo>
                  <a:cubicBezTo>
                    <a:pt x="308" y="418"/>
                    <a:pt x="188" y="209"/>
                    <a:pt x="135" y="103"/>
                  </a:cubicBezTo>
                  <a:lnTo>
                    <a:pt x="135" y="103"/>
                  </a:lnTo>
                  <a:cubicBezTo>
                    <a:pt x="221" y="136"/>
                    <a:pt x="383" y="209"/>
                    <a:pt x="525" y="278"/>
                  </a:cubicBezTo>
                  <a:cubicBezTo>
                    <a:pt x="530" y="282"/>
                    <a:pt x="536" y="283"/>
                    <a:pt x="542" y="283"/>
                  </a:cubicBezTo>
                  <a:cubicBezTo>
                    <a:pt x="556" y="283"/>
                    <a:pt x="570" y="275"/>
                    <a:pt x="578" y="262"/>
                  </a:cubicBezTo>
                  <a:cubicBezTo>
                    <a:pt x="587" y="245"/>
                    <a:pt x="581" y="220"/>
                    <a:pt x="559" y="209"/>
                  </a:cubicBezTo>
                  <a:cubicBezTo>
                    <a:pt x="223" y="45"/>
                    <a:pt x="112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Google Shape;4661;p49"/>
            <p:cNvSpPr>
              <a:spLocks/>
            </p:cNvSpPr>
            <p:nvPr/>
          </p:nvSpPr>
          <p:spPr bwMode="auto">
            <a:xfrm rot="20813570" flipH="1">
              <a:off x="19975" y="9026"/>
              <a:ext cx="2268" cy="1810"/>
            </a:xfrm>
            <a:custGeom>
              <a:avLst/>
              <a:gdLst>
                <a:gd name="T0" fmla="*/ 1006 w 2180"/>
                <a:gd name="T1" fmla="*/ 1 h 1739"/>
                <a:gd name="T2" fmla="*/ 979 w 2180"/>
                <a:gd name="T3" fmla="*/ 2 h 1739"/>
                <a:gd name="T4" fmla="*/ 767 w 2180"/>
                <a:gd name="T5" fmla="*/ 1570 h 1739"/>
                <a:gd name="T6" fmla="*/ 1327 w 2180"/>
                <a:gd name="T7" fmla="*/ 1739 h 1739"/>
                <a:gd name="T8" fmla="*/ 2012 w 2180"/>
                <a:gd name="T9" fmla="*/ 1419 h 1739"/>
                <a:gd name="T10" fmla="*/ 1593 w 2180"/>
                <a:gd name="T11" fmla="*/ 1207 h 1739"/>
                <a:gd name="T12" fmla="*/ 2017 w 2180"/>
                <a:gd name="T13" fmla="*/ 761 h 1739"/>
                <a:gd name="T14" fmla="*/ 1913 w 2180"/>
                <a:gd name="T15" fmla="*/ 621 h 1739"/>
                <a:gd name="T16" fmla="*/ 1747 w 2180"/>
                <a:gd name="T17" fmla="*/ 663 h 1739"/>
                <a:gd name="T18" fmla="*/ 1942 w 2180"/>
                <a:gd name="T19" fmla="*/ 119 h 1739"/>
                <a:gd name="T20" fmla="*/ 1889 w 2180"/>
                <a:gd name="T21" fmla="*/ 111 h 1739"/>
                <a:gd name="T22" fmla="*/ 1203 w 2180"/>
                <a:gd name="T23" fmla="*/ 582 h 1739"/>
                <a:gd name="T24" fmla="*/ 1006 w 2180"/>
                <a:gd name="T25" fmla="*/ 1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1739" extrusionOk="0">
                  <a:moveTo>
                    <a:pt x="1006" y="1"/>
                  </a:moveTo>
                  <a:cubicBezTo>
                    <a:pt x="998" y="1"/>
                    <a:pt x="989" y="1"/>
                    <a:pt x="979" y="2"/>
                  </a:cubicBezTo>
                  <a:cubicBezTo>
                    <a:pt x="500" y="44"/>
                    <a:pt x="0" y="1118"/>
                    <a:pt x="767" y="1570"/>
                  </a:cubicBezTo>
                  <a:cubicBezTo>
                    <a:pt x="977" y="1694"/>
                    <a:pt x="1165" y="1739"/>
                    <a:pt x="1327" y="1739"/>
                  </a:cubicBezTo>
                  <a:cubicBezTo>
                    <a:pt x="1760" y="1739"/>
                    <a:pt x="2012" y="1419"/>
                    <a:pt x="2012" y="1419"/>
                  </a:cubicBezTo>
                  <a:lnTo>
                    <a:pt x="1593" y="1207"/>
                  </a:lnTo>
                  <a:cubicBezTo>
                    <a:pt x="1593" y="1207"/>
                    <a:pt x="1987" y="1001"/>
                    <a:pt x="2017" y="761"/>
                  </a:cubicBezTo>
                  <a:cubicBezTo>
                    <a:pt x="2033" y="651"/>
                    <a:pt x="1977" y="621"/>
                    <a:pt x="1913" y="621"/>
                  </a:cubicBezTo>
                  <a:cubicBezTo>
                    <a:pt x="1836" y="621"/>
                    <a:pt x="1747" y="663"/>
                    <a:pt x="1747" y="663"/>
                  </a:cubicBezTo>
                  <a:cubicBezTo>
                    <a:pt x="1747" y="663"/>
                    <a:pt x="2179" y="197"/>
                    <a:pt x="1942" y="119"/>
                  </a:cubicBezTo>
                  <a:cubicBezTo>
                    <a:pt x="1925" y="113"/>
                    <a:pt x="1908" y="111"/>
                    <a:pt x="1889" y="111"/>
                  </a:cubicBezTo>
                  <a:cubicBezTo>
                    <a:pt x="1635" y="111"/>
                    <a:pt x="1203" y="582"/>
                    <a:pt x="1203" y="582"/>
                  </a:cubicBezTo>
                  <a:cubicBezTo>
                    <a:pt x="1203" y="582"/>
                    <a:pt x="1319" y="1"/>
                    <a:pt x="1006" y="1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Google Shape;4662;p49"/>
            <p:cNvSpPr>
              <a:spLocks/>
            </p:cNvSpPr>
            <p:nvPr/>
          </p:nvSpPr>
          <p:spPr bwMode="auto">
            <a:xfrm rot="20813570" flipH="1">
              <a:off x="20950" y="9137"/>
              <a:ext cx="333" cy="327"/>
            </a:xfrm>
            <a:custGeom>
              <a:avLst/>
              <a:gdLst>
                <a:gd name="T0" fmla="*/ 170 w 320"/>
                <a:gd name="T1" fmla="*/ 0 h 314"/>
                <a:gd name="T2" fmla="*/ 138 w 320"/>
                <a:gd name="T3" fmla="*/ 17 h 314"/>
                <a:gd name="T4" fmla="*/ 23 w 320"/>
                <a:gd name="T5" fmla="*/ 268 h 314"/>
                <a:gd name="T6" fmla="*/ 65 w 320"/>
                <a:gd name="T7" fmla="*/ 310 h 314"/>
                <a:gd name="T8" fmla="*/ 96 w 320"/>
                <a:gd name="T9" fmla="*/ 313 h 314"/>
                <a:gd name="T10" fmla="*/ 300 w 320"/>
                <a:gd name="T11" fmla="*/ 196 h 314"/>
                <a:gd name="T12" fmla="*/ 302 w 320"/>
                <a:gd name="T13" fmla="*/ 140 h 314"/>
                <a:gd name="T14" fmla="*/ 273 w 320"/>
                <a:gd name="T15" fmla="*/ 126 h 314"/>
                <a:gd name="T16" fmla="*/ 247 w 320"/>
                <a:gd name="T17" fmla="*/ 137 h 314"/>
                <a:gd name="T18" fmla="*/ 99 w 320"/>
                <a:gd name="T19" fmla="*/ 232 h 314"/>
                <a:gd name="T20" fmla="*/ 202 w 320"/>
                <a:gd name="T21" fmla="*/ 65 h 314"/>
                <a:gd name="T22" fmla="*/ 193 w 320"/>
                <a:gd name="T23" fmla="*/ 9 h 314"/>
                <a:gd name="T24" fmla="*/ 170 w 320"/>
                <a:gd name="T2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" h="314" extrusionOk="0">
                  <a:moveTo>
                    <a:pt x="170" y="0"/>
                  </a:moveTo>
                  <a:cubicBezTo>
                    <a:pt x="158" y="0"/>
                    <a:pt x="146" y="6"/>
                    <a:pt x="138" y="17"/>
                  </a:cubicBezTo>
                  <a:cubicBezTo>
                    <a:pt x="85" y="79"/>
                    <a:pt x="1" y="204"/>
                    <a:pt x="23" y="268"/>
                  </a:cubicBezTo>
                  <a:cubicBezTo>
                    <a:pt x="29" y="288"/>
                    <a:pt x="43" y="302"/>
                    <a:pt x="65" y="310"/>
                  </a:cubicBezTo>
                  <a:cubicBezTo>
                    <a:pt x="74" y="310"/>
                    <a:pt x="85" y="313"/>
                    <a:pt x="96" y="313"/>
                  </a:cubicBezTo>
                  <a:cubicBezTo>
                    <a:pt x="180" y="313"/>
                    <a:pt x="277" y="227"/>
                    <a:pt x="300" y="196"/>
                  </a:cubicBezTo>
                  <a:cubicBezTo>
                    <a:pt x="316" y="182"/>
                    <a:pt x="319" y="160"/>
                    <a:pt x="302" y="140"/>
                  </a:cubicBezTo>
                  <a:cubicBezTo>
                    <a:pt x="295" y="131"/>
                    <a:pt x="284" y="126"/>
                    <a:pt x="273" y="126"/>
                  </a:cubicBezTo>
                  <a:cubicBezTo>
                    <a:pt x="264" y="126"/>
                    <a:pt x="254" y="130"/>
                    <a:pt x="247" y="137"/>
                  </a:cubicBezTo>
                  <a:cubicBezTo>
                    <a:pt x="202" y="182"/>
                    <a:pt x="135" y="224"/>
                    <a:pt x="99" y="232"/>
                  </a:cubicBezTo>
                  <a:cubicBezTo>
                    <a:pt x="110" y="201"/>
                    <a:pt x="152" y="126"/>
                    <a:pt x="202" y="65"/>
                  </a:cubicBezTo>
                  <a:cubicBezTo>
                    <a:pt x="216" y="48"/>
                    <a:pt x="210" y="23"/>
                    <a:pt x="193" y="9"/>
                  </a:cubicBezTo>
                  <a:cubicBezTo>
                    <a:pt x="187" y="3"/>
                    <a:pt x="178" y="0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Google Shape;4663;p49"/>
            <p:cNvSpPr>
              <a:spLocks/>
            </p:cNvSpPr>
            <p:nvPr/>
          </p:nvSpPr>
          <p:spPr bwMode="auto">
            <a:xfrm rot="20813570" flipH="1">
              <a:off x="20372" y="9677"/>
              <a:ext cx="698" cy="669"/>
            </a:xfrm>
            <a:custGeom>
              <a:avLst/>
              <a:gdLst>
                <a:gd name="T0" fmla="*/ 439 w 671"/>
                <a:gd name="T1" fmla="*/ 1 h 643"/>
                <a:gd name="T2" fmla="*/ 23 w 671"/>
                <a:gd name="T3" fmla="*/ 291 h 643"/>
                <a:gd name="T4" fmla="*/ 20 w 671"/>
                <a:gd name="T5" fmla="*/ 347 h 643"/>
                <a:gd name="T6" fmla="*/ 48 w 671"/>
                <a:gd name="T7" fmla="*/ 361 h 643"/>
                <a:gd name="T8" fmla="*/ 76 w 671"/>
                <a:gd name="T9" fmla="*/ 350 h 643"/>
                <a:gd name="T10" fmla="*/ 419 w 671"/>
                <a:gd name="T11" fmla="*/ 85 h 643"/>
                <a:gd name="T12" fmla="*/ 419 w 671"/>
                <a:gd name="T13" fmla="*/ 85 h 643"/>
                <a:gd name="T14" fmla="*/ 322 w 671"/>
                <a:gd name="T15" fmla="*/ 333 h 643"/>
                <a:gd name="T16" fmla="*/ 330 w 671"/>
                <a:gd name="T17" fmla="*/ 381 h 643"/>
                <a:gd name="T18" fmla="*/ 358 w 671"/>
                <a:gd name="T19" fmla="*/ 397 h 643"/>
                <a:gd name="T20" fmla="*/ 377 w 671"/>
                <a:gd name="T21" fmla="*/ 392 h 643"/>
                <a:gd name="T22" fmla="*/ 570 w 671"/>
                <a:gd name="T23" fmla="*/ 328 h 643"/>
                <a:gd name="T24" fmla="*/ 584 w 671"/>
                <a:gd name="T25" fmla="*/ 330 h 643"/>
                <a:gd name="T26" fmla="*/ 584 w 671"/>
                <a:gd name="T27" fmla="*/ 339 h 643"/>
                <a:gd name="T28" fmla="*/ 322 w 671"/>
                <a:gd name="T29" fmla="*/ 568 h 643"/>
                <a:gd name="T30" fmla="*/ 302 w 671"/>
                <a:gd name="T31" fmla="*/ 618 h 643"/>
                <a:gd name="T32" fmla="*/ 341 w 671"/>
                <a:gd name="T33" fmla="*/ 643 h 643"/>
                <a:gd name="T34" fmla="*/ 358 w 671"/>
                <a:gd name="T35" fmla="*/ 626 h 643"/>
                <a:gd name="T36" fmla="*/ 665 w 671"/>
                <a:gd name="T37" fmla="*/ 342 h 643"/>
                <a:gd name="T38" fmla="*/ 634 w 671"/>
                <a:gd name="T39" fmla="*/ 258 h 643"/>
                <a:gd name="T40" fmla="*/ 569 w 671"/>
                <a:gd name="T41" fmla="*/ 242 h 643"/>
                <a:gd name="T42" fmla="*/ 444 w 671"/>
                <a:gd name="T43" fmla="*/ 266 h 643"/>
                <a:gd name="T44" fmla="*/ 469 w 671"/>
                <a:gd name="T45" fmla="*/ 10 h 643"/>
                <a:gd name="T46" fmla="*/ 439 w 671"/>
                <a:gd name="T47" fmla="*/ 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1" h="643" extrusionOk="0">
                  <a:moveTo>
                    <a:pt x="439" y="1"/>
                  </a:moveTo>
                  <a:cubicBezTo>
                    <a:pt x="395" y="1"/>
                    <a:pt x="291" y="44"/>
                    <a:pt x="23" y="291"/>
                  </a:cubicBezTo>
                  <a:cubicBezTo>
                    <a:pt x="6" y="305"/>
                    <a:pt x="1" y="330"/>
                    <a:pt x="20" y="347"/>
                  </a:cubicBezTo>
                  <a:cubicBezTo>
                    <a:pt x="28" y="356"/>
                    <a:pt x="38" y="361"/>
                    <a:pt x="48" y="361"/>
                  </a:cubicBezTo>
                  <a:cubicBezTo>
                    <a:pt x="58" y="361"/>
                    <a:pt x="67" y="358"/>
                    <a:pt x="76" y="350"/>
                  </a:cubicBezTo>
                  <a:cubicBezTo>
                    <a:pt x="202" y="233"/>
                    <a:pt x="361" y="107"/>
                    <a:pt x="419" y="85"/>
                  </a:cubicBezTo>
                  <a:lnTo>
                    <a:pt x="419" y="85"/>
                  </a:lnTo>
                  <a:cubicBezTo>
                    <a:pt x="419" y="127"/>
                    <a:pt x="375" y="233"/>
                    <a:pt x="322" y="333"/>
                  </a:cubicBezTo>
                  <a:cubicBezTo>
                    <a:pt x="316" y="350"/>
                    <a:pt x="316" y="364"/>
                    <a:pt x="330" y="381"/>
                  </a:cubicBezTo>
                  <a:cubicBezTo>
                    <a:pt x="338" y="392"/>
                    <a:pt x="348" y="397"/>
                    <a:pt x="358" y="397"/>
                  </a:cubicBezTo>
                  <a:cubicBezTo>
                    <a:pt x="364" y="397"/>
                    <a:pt x="371" y="395"/>
                    <a:pt x="377" y="392"/>
                  </a:cubicBezTo>
                  <a:cubicBezTo>
                    <a:pt x="449" y="356"/>
                    <a:pt x="534" y="328"/>
                    <a:pt x="570" y="328"/>
                  </a:cubicBezTo>
                  <a:cubicBezTo>
                    <a:pt x="576" y="328"/>
                    <a:pt x="581" y="329"/>
                    <a:pt x="584" y="330"/>
                  </a:cubicBezTo>
                  <a:cubicBezTo>
                    <a:pt x="584" y="330"/>
                    <a:pt x="587" y="333"/>
                    <a:pt x="584" y="339"/>
                  </a:cubicBezTo>
                  <a:cubicBezTo>
                    <a:pt x="570" y="420"/>
                    <a:pt x="416" y="520"/>
                    <a:pt x="322" y="568"/>
                  </a:cubicBezTo>
                  <a:cubicBezTo>
                    <a:pt x="296" y="573"/>
                    <a:pt x="291" y="598"/>
                    <a:pt x="302" y="618"/>
                  </a:cubicBezTo>
                  <a:cubicBezTo>
                    <a:pt x="308" y="635"/>
                    <a:pt x="327" y="643"/>
                    <a:pt x="341" y="643"/>
                  </a:cubicBezTo>
                  <a:cubicBezTo>
                    <a:pt x="344" y="643"/>
                    <a:pt x="349" y="643"/>
                    <a:pt x="358" y="626"/>
                  </a:cubicBezTo>
                  <a:cubicBezTo>
                    <a:pt x="386" y="615"/>
                    <a:pt x="640" y="489"/>
                    <a:pt x="665" y="342"/>
                  </a:cubicBezTo>
                  <a:cubicBezTo>
                    <a:pt x="670" y="291"/>
                    <a:pt x="648" y="266"/>
                    <a:pt x="634" y="258"/>
                  </a:cubicBezTo>
                  <a:cubicBezTo>
                    <a:pt x="617" y="247"/>
                    <a:pt x="595" y="242"/>
                    <a:pt x="569" y="242"/>
                  </a:cubicBezTo>
                  <a:cubicBezTo>
                    <a:pt x="530" y="242"/>
                    <a:pt x="485" y="253"/>
                    <a:pt x="444" y="266"/>
                  </a:cubicBezTo>
                  <a:cubicBezTo>
                    <a:pt x="511" y="127"/>
                    <a:pt x="517" y="40"/>
                    <a:pt x="469" y="10"/>
                  </a:cubicBezTo>
                  <a:cubicBezTo>
                    <a:pt x="464" y="6"/>
                    <a:pt x="455" y="1"/>
                    <a:pt x="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Google Shape;4664;p49"/>
            <p:cNvSpPr>
              <a:spLocks/>
            </p:cNvSpPr>
            <p:nvPr/>
          </p:nvSpPr>
          <p:spPr bwMode="auto">
            <a:xfrm rot="20813570" flipH="1">
              <a:off x="20982" y="9652"/>
              <a:ext cx="843" cy="896"/>
            </a:xfrm>
            <a:custGeom>
              <a:avLst/>
              <a:gdLst>
                <a:gd name="T0" fmla="*/ 64 w 810"/>
                <a:gd name="T1" fmla="*/ 1 h 861"/>
                <a:gd name="T2" fmla="*/ 23 w 810"/>
                <a:gd name="T3" fmla="*/ 37 h 861"/>
                <a:gd name="T4" fmla="*/ 185 w 810"/>
                <a:gd name="T5" fmla="*/ 626 h 861"/>
                <a:gd name="T6" fmla="*/ 762 w 810"/>
                <a:gd name="T7" fmla="*/ 855 h 861"/>
                <a:gd name="T8" fmla="*/ 771 w 810"/>
                <a:gd name="T9" fmla="*/ 860 h 861"/>
                <a:gd name="T10" fmla="*/ 810 w 810"/>
                <a:gd name="T11" fmla="*/ 816 h 861"/>
                <a:gd name="T12" fmla="*/ 768 w 810"/>
                <a:gd name="T13" fmla="*/ 779 h 861"/>
                <a:gd name="T14" fmla="*/ 767 w 810"/>
                <a:gd name="T15" fmla="*/ 779 h 861"/>
                <a:gd name="T16" fmla="*/ 243 w 810"/>
                <a:gd name="T17" fmla="*/ 573 h 861"/>
                <a:gd name="T18" fmla="*/ 104 w 810"/>
                <a:gd name="T19" fmla="*/ 46 h 861"/>
                <a:gd name="T20" fmla="*/ 70 w 810"/>
                <a:gd name="T21" fmla="*/ 1 h 861"/>
                <a:gd name="T22" fmla="*/ 64 w 810"/>
                <a:gd name="T23" fmla="*/ 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0" h="861" extrusionOk="0">
                  <a:moveTo>
                    <a:pt x="64" y="1"/>
                  </a:moveTo>
                  <a:cubicBezTo>
                    <a:pt x="43" y="1"/>
                    <a:pt x="28" y="14"/>
                    <a:pt x="23" y="37"/>
                  </a:cubicBezTo>
                  <a:cubicBezTo>
                    <a:pt x="1" y="283"/>
                    <a:pt x="51" y="484"/>
                    <a:pt x="185" y="626"/>
                  </a:cubicBezTo>
                  <a:cubicBezTo>
                    <a:pt x="391" y="846"/>
                    <a:pt x="715" y="855"/>
                    <a:pt x="762" y="855"/>
                  </a:cubicBezTo>
                  <a:cubicBezTo>
                    <a:pt x="768" y="855"/>
                    <a:pt x="768" y="855"/>
                    <a:pt x="771" y="860"/>
                  </a:cubicBezTo>
                  <a:cubicBezTo>
                    <a:pt x="790" y="860"/>
                    <a:pt x="810" y="841"/>
                    <a:pt x="810" y="816"/>
                  </a:cubicBezTo>
                  <a:cubicBezTo>
                    <a:pt x="810" y="796"/>
                    <a:pt x="790" y="779"/>
                    <a:pt x="768" y="779"/>
                  </a:cubicBezTo>
                  <a:cubicBezTo>
                    <a:pt x="768" y="779"/>
                    <a:pt x="767" y="779"/>
                    <a:pt x="767" y="779"/>
                  </a:cubicBezTo>
                  <a:cubicBezTo>
                    <a:pt x="746" y="779"/>
                    <a:pt x="434" y="777"/>
                    <a:pt x="243" y="573"/>
                  </a:cubicBezTo>
                  <a:cubicBezTo>
                    <a:pt x="129" y="447"/>
                    <a:pt x="79" y="274"/>
                    <a:pt x="104" y="46"/>
                  </a:cubicBezTo>
                  <a:cubicBezTo>
                    <a:pt x="107" y="23"/>
                    <a:pt x="90" y="4"/>
                    <a:pt x="70" y="1"/>
                  </a:cubicBezTo>
                  <a:cubicBezTo>
                    <a:pt x="68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Google Shape;4665;p49"/>
            <p:cNvSpPr>
              <a:spLocks/>
            </p:cNvSpPr>
            <p:nvPr/>
          </p:nvSpPr>
          <p:spPr bwMode="auto">
            <a:xfrm rot="20813570" flipH="1">
              <a:off x="5350" y="6523"/>
              <a:ext cx="633" cy="411"/>
            </a:xfrm>
            <a:custGeom>
              <a:avLst/>
              <a:gdLst>
                <a:gd name="T0" fmla="*/ 45 w 609"/>
                <a:gd name="T1" fmla="*/ 1 h 395"/>
                <a:gd name="T2" fmla="*/ 3 w 609"/>
                <a:gd name="T3" fmla="*/ 37 h 395"/>
                <a:gd name="T4" fmla="*/ 43 w 609"/>
                <a:gd name="T5" fmla="*/ 79 h 395"/>
                <a:gd name="T6" fmla="*/ 472 w 609"/>
                <a:gd name="T7" fmla="*/ 98 h 395"/>
                <a:gd name="T8" fmla="*/ 146 w 609"/>
                <a:gd name="T9" fmla="*/ 316 h 395"/>
                <a:gd name="T10" fmla="*/ 123 w 609"/>
                <a:gd name="T11" fmla="*/ 369 h 395"/>
                <a:gd name="T12" fmla="*/ 162 w 609"/>
                <a:gd name="T13" fmla="*/ 394 h 395"/>
                <a:gd name="T14" fmla="*/ 179 w 609"/>
                <a:gd name="T15" fmla="*/ 391 h 395"/>
                <a:gd name="T16" fmla="*/ 600 w 609"/>
                <a:gd name="T17" fmla="*/ 70 h 395"/>
                <a:gd name="T18" fmla="*/ 45 w 609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395" extrusionOk="0">
                  <a:moveTo>
                    <a:pt x="45" y="1"/>
                  </a:moveTo>
                  <a:cubicBezTo>
                    <a:pt x="26" y="1"/>
                    <a:pt x="3" y="12"/>
                    <a:pt x="3" y="37"/>
                  </a:cubicBezTo>
                  <a:cubicBezTo>
                    <a:pt x="1" y="59"/>
                    <a:pt x="20" y="79"/>
                    <a:pt x="43" y="79"/>
                  </a:cubicBezTo>
                  <a:cubicBezTo>
                    <a:pt x="204" y="82"/>
                    <a:pt x="377" y="87"/>
                    <a:pt x="472" y="98"/>
                  </a:cubicBezTo>
                  <a:cubicBezTo>
                    <a:pt x="375" y="171"/>
                    <a:pt x="176" y="302"/>
                    <a:pt x="146" y="316"/>
                  </a:cubicBezTo>
                  <a:cubicBezTo>
                    <a:pt x="123" y="324"/>
                    <a:pt x="112" y="349"/>
                    <a:pt x="123" y="369"/>
                  </a:cubicBezTo>
                  <a:cubicBezTo>
                    <a:pt x="132" y="383"/>
                    <a:pt x="146" y="394"/>
                    <a:pt x="162" y="394"/>
                  </a:cubicBezTo>
                  <a:cubicBezTo>
                    <a:pt x="168" y="394"/>
                    <a:pt x="174" y="394"/>
                    <a:pt x="179" y="391"/>
                  </a:cubicBezTo>
                  <a:cubicBezTo>
                    <a:pt x="182" y="391"/>
                    <a:pt x="609" y="140"/>
                    <a:pt x="600" y="70"/>
                  </a:cubicBezTo>
                  <a:cubicBezTo>
                    <a:pt x="598" y="31"/>
                    <a:pt x="595" y="9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Google Shape;4666;p49"/>
            <p:cNvSpPr>
              <a:spLocks/>
            </p:cNvSpPr>
            <p:nvPr/>
          </p:nvSpPr>
          <p:spPr bwMode="auto">
            <a:xfrm rot="20813570" flipH="1">
              <a:off x="5556" y="5795"/>
              <a:ext cx="2053" cy="1913"/>
            </a:xfrm>
            <a:custGeom>
              <a:avLst/>
              <a:gdLst>
                <a:gd name="T0" fmla="*/ 632 w 1973"/>
                <a:gd name="T1" fmla="*/ 1 h 1839"/>
                <a:gd name="T2" fmla="*/ 583 w 1973"/>
                <a:gd name="T3" fmla="*/ 577 h 1839"/>
                <a:gd name="T4" fmla="*/ 393 w 1973"/>
                <a:gd name="T5" fmla="*/ 449 h 1839"/>
                <a:gd name="T6" fmla="*/ 293 w 1973"/>
                <a:gd name="T7" fmla="*/ 544 h 1839"/>
                <a:gd name="T8" fmla="*/ 472 w 1973"/>
                <a:gd name="T9" fmla="*/ 1135 h 1839"/>
                <a:gd name="T10" fmla="*/ 0 w 1973"/>
                <a:gd name="T11" fmla="*/ 1138 h 1839"/>
                <a:gd name="T12" fmla="*/ 952 w 1973"/>
                <a:gd name="T13" fmla="*/ 1838 h 1839"/>
                <a:gd name="T14" fmla="*/ 1044 w 1973"/>
                <a:gd name="T15" fmla="*/ 1835 h 1839"/>
                <a:gd name="T16" fmla="*/ 1563 w 1973"/>
                <a:gd name="T17" fmla="*/ 340 h 1839"/>
                <a:gd name="T18" fmla="*/ 1452 w 1973"/>
                <a:gd name="T19" fmla="*/ 305 h 1839"/>
                <a:gd name="T20" fmla="*/ 1099 w 1973"/>
                <a:gd name="T21" fmla="*/ 758 h 1839"/>
                <a:gd name="T22" fmla="*/ 653 w 1973"/>
                <a:gd name="T23" fmla="*/ 2 h 1839"/>
                <a:gd name="T24" fmla="*/ 632 w 1973"/>
                <a:gd name="T25" fmla="*/ 1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3" h="1839" extrusionOk="0">
                  <a:moveTo>
                    <a:pt x="632" y="1"/>
                  </a:moveTo>
                  <a:cubicBezTo>
                    <a:pt x="421" y="1"/>
                    <a:pt x="583" y="577"/>
                    <a:pt x="583" y="577"/>
                  </a:cubicBezTo>
                  <a:cubicBezTo>
                    <a:pt x="583" y="577"/>
                    <a:pt x="482" y="449"/>
                    <a:pt x="393" y="449"/>
                  </a:cubicBezTo>
                  <a:cubicBezTo>
                    <a:pt x="354" y="449"/>
                    <a:pt x="318" y="473"/>
                    <a:pt x="293" y="544"/>
                  </a:cubicBezTo>
                  <a:cubicBezTo>
                    <a:pt x="215" y="772"/>
                    <a:pt x="472" y="1135"/>
                    <a:pt x="472" y="1135"/>
                  </a:cubicBezTo>
                  <a:lnTo>
                    <a:pt x="0" y="1138"/>
                  </a:lnTo>
                  <a:cubicBezTo>
                    <a:pt x="0" y="1138"/>
                    <a:pt x="148" y="1838"/>
                    <a:pt x="952" y="1838"/>
                  </a:cubicBezTo>
                  <a:cubicBezTo>
                    <a:pt x="981" y="1838"/>
                    <a:pt x="1012" y="1837"/>
                    <a:pt x="1044" y="1835"/>
                  </a:cubicBezTo>
                  <a:cubicBezTo>
                    <a:pt x="1934" y="1779"/>
                    <a:pt x="1973" y="594"/>
                    <a:pt x="1563" y="340"/>
                  </a:cubicBezTo>
                  <a:cubicBezTo>
                    <a:pt x="1523" y="315"/>
                    <a:pt x="1486" y="305"/>
                    <a:pt x="1452" y="305"/>
                  </a:cubicBezTo>
                  <a:cubicBezTo>
                    <a:pt x="1225" y="305"/>
                    <a:pt x="1099" y="758"/>
                    <a:pt x="1099" y="758"/>
                  </a:cubicBezTo>
                  <a:cubicBezTo>
                    <a:pt x="1099" y="758"/>
                    <a:pt x="901" y="47"/>
                    <a:pt x="653" y="2"/>
                  </a:cubicBezTo>
                  <a:cubicBezTo>
                    <a:pt x="646" y="1"/>
                    <a:pt x="639" y="1"/>
                    <a:pt x="632" y="1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Google Shape;4667;p49"/>
            <p:cNvSpPr>
              <a:spLocks/>
            </p:cNvSpPr>
            <p:nvPr/>
          </p:nvSpPr>
          <p:spPr bwMode="auto">
            <a:xfrm rot="20813570" flipH="1">
              <a:off x="5901" y="6381"/>
              <a:ext cx="285" cy="347"/>
            </a:xfrm>
            <a:custGeom>
              <a:avLst/>
              <a:gdLst>
                <a:gd name="T0" fmla="*/ 195 w 274"/>
                <a:gd name="T1" fmla="*/ 0 h 333"/>
                <a:gd name="T2" fmla="*/ 190 w 274"/>
                <a:gd name="T3" fmla="*/ 0 h 333"/>
                <a:gd name="T4" fmla="*/ 157 w 274"/>
                <a:gd name="T5" fmla="*/ 51 h 333"/>
                <a:gd name="T6" fmla="*/ 171 w 274"/>
                <a:gd name="T7" fmla="*/ 243 h 333"/>
                <a:gd name="T8" fmla="*/ 84 w 274"/>
                <a:gd name="T9" fmla="*/ 95 h 333"/>
                <a:gd name="T10" fmla="*/ 46 w 274"/>
                <a:gd name="T11" fmla="*/ 67 h 333"/>
                <a:gd name="T12" fmla="*/ 31 w 274"/>
                <a:gd name="T13" fmla="*/ 70 h 333"/>
                <a:gd name="T14" fmla="*/ 9 w 274"/>
                <a:gd name="T15" fmla="*/ 123 h 333"/>
                <a:gd name="T16" fmla="*/ 168 w 274"/>
                <a:gd name="T17" fmla="*/ 332 h 333"/>
                <a:gd name="T18" fmla="*/ 179 w 274"/>
                <a:gd name="T19" fmla="*/ 332 h 333"/>
                <a:gd name="T20" fmla="*/ 224 w 274"/>
                <a:gd name="T21" fmla="*/ 310 h 333"/>
                <a:gd name="T22" fmla="*/ 238 w 274"/>
                <a:gd name="T23" fmla="*/ 31 h 333"/>
                <a:gd name="T24" fmla="*/ 195 w 274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33" extrusionOk="0">
                  <a:moveTo>
                    <a:pt x="195" y="0"/>
                  </a:moveTo>
                  <a:cubicBezTo>
                    <a:pt x="194" y="0"/>
                    <a:pt x="192" y="0"/>
                    <a:pt x="190" y="0"/>
                  </a:cubicBezTo>
                  <a:cubicBezTo>
                    <a:pt x="168" y="9"/>
                    <a:pt x="154" y="28"/>
                    <a:pt x="157" y="51"/>
                  </a:cubicBezTo>
                  <a:cubicBezTo>
                    <a:pt x="176" y="126"/>
                    <a:pt x="179" y="210"/>
                    <a:pt x="171" y="243"/>
                  </a:cubicBezTo>
                  <a:cubicBezTo>
                    <a:pt x="143" y="224"/>
                    <a:pt x="107" y="154"/>
                    <a:pt x="84" y="95"/>
                  </a:cubicBezTo>
                  <a:cubicBezTo>
                    <a:pt x="80" y="78"/>
                    <a:pt x="64" y="67"/>
                    <a:pt x="46" y="67"/>
                  </a:cubicBezTo>
                  <a:cubicBezTo>
                    <a:pt x="41" y="67"/>
                    <a:pt x="36" y="68"/>
                    <a:pt x="31" y="70"/>
                  </a:cubicBezTo>
                  <a:cubicBezTo>
                    <a:pt x="12" y="79"/>
                    <a:pt x="0" y="101"/>
                    <a:pt x="9" y="123"/>
                  </a:cubicBezTo>
                  <a:cubicBezTo>
                    <a:pt x="23" y="168"/>
                    <a:pt x="81" y="319"/>
                    <a:pt x="168" y="332"/>
                  </a:cubicBezTo>
                  <a:lnTo>
                    <a:pt x="179" y="332"/>
                  </a:lnTo>
                  <a:cubicBezTo>
                    <a:pt x="193" y="332"/>
                    <a:pt x="210" y="324"/>
                    <a:pt x="224" y="310"/>
                  </a:cubicBezTo>
                  <a:cubicBezTo>
                    <a:pt x="274" y="263"/>
                    <a:pt x="254" y="115"/>
                    <a:pt x="238" y="31"/>
                  </a:cubicBezTo>
                  <a:cubicBezTo>
                    <a:pt x="233" y="13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Google Shape;4668;p49"/>
            <p:cNvSpPr>
              <a:spLocks/>
            </p:cNvSpPr>
            <p:nvPr/>
          </p:nvSpPr>
          <p:spPr bwMode="auto">
            <a:xfrm rot="20813570" flipH="1">
              <a:off x="6511" y="6309"/>
              <a:ext cx="680" cy="646"/>
            </a:xfrm>
            <a:custGeom>
              <a:avLst/>
              <a:gdLst>
                <a:gd name="T0" fmla="*/ 384 w 654"/>
                <a:gd name="T1" fmla="*/ 0 h 621"/>
                <a:gd name="T2" fmla="*/ 374 w 654"/>
                <a:gd name="T3" fmla="*/ 1 h 621"/>
                <a:gd name="T4" fmla="*/ 277 w 654"/>
                <a:gd name="T5" fmla="*/ 241 h 621"/>
                <a:gd name="T6" fmla="*/ 123 w 654"/>
                <a:gd name="T7" fmla="*/ 146 h 621"/>
                <a:gd name="T8" fmla="*/ 115 w 654"/>
                <a:gd name="T9" fmla="*/ 147 h 621"/>
                <a:gd name="T10" fmla="*/ 48 w 654"/>
                <a:gd name="T11" fmla="*/ 211 h 621"/>
                <a:gd name="T12" fmla="*/ 190 w 654"/>
                <a:gd name="T13" fmla="*/ 604 h 621"/>
                <a:gd name="T14" fmla="*/ 224 w 654"/>
                <a:gd name="T15" fmla="*/ 621 h 621"/>
                <a:gd name="T16" fmla="*/ 246 w 654"/>
                <a:gd name="T17" fmla="*/ 612 h 621"/>
                <a:gd name="T18" fmla="*/ 254 w 654"/>
                <a:gd name="T19" fmla="*/ 557 h 621"/>
                <a:gd name="T20" fmla="*/ 126 w 654"/>
                <a:gd name="T21" fmla="*/ 236 h 621"/>
                <a:gd name="T22" fmla="*/ 129 w 654"/>
                <a:gd name="T23" fmla="*/ 230 h 621"/>
                <a:gd name="T24" fmla="*/ 285 w 654"/>
                <a:gd name="T25" fmla="*/ 375 h 621"/>
                <a:gd name="T26" fmla="*/ 317 w 654"/>
                <a:gd name="T27" fmla="*/ 394 h 621"/>
                <a:gd name="T28" fmla="*/ 330 w 654"/>
                <a:gd name="T29" fmla="*/ 392 h 621"/>
                <a:gd name="T30" fmla="*/ 358 w 654"/>
                <a:gd name="T31" fmla="*/ 353 h 621"/>
                <a:gd name="T32" fmla="*/ 383 w 654"/>
                <a:gd name="T33" fmla="*/ 91 h 621"/>
                <a:gd name="T34" fmla="*/ 572 w 654"/>
                <a:gd name="T35" fmla="*/ 484 h 621"/>
                <a:gd name="T36" fmla="*/ 609 w 654"/>
                <a:gd name="T37" fmla="*/ 512 h 621"/>
                <a:gd name="T38" fmla="*/ 623 w 654"/>
                <a:gd name="T39" fmla="*/ 509 h 621"/>
                <a:gd name="T40" fmla="*/ 648 w 654"/>
                <a:gd name="T41" fmla="*/ 456 h 621"/>
                <a:gd name="T42" fmla="*/ 384 w 654"/>
                <a:gd name="T4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4" h="621" extrusionOk="0">
                  <a:moveTo>
                    <a:pt x="384" y="0"/>
                  </a:moveTo>
                  <a:cubicBezTo>
                    <a:pt x="380" y="0"/>
                    <a:pt x="377" y="1"/>
                    <a:pt x="374" y="1"/>
                  </a:cubicBezTo>
                  <a:cubicBezTo>
                    <a:pt x="316" y="4"/>
                    <a:pt x="285" y="85"/>
                    <a:pt x="277" y="241"/>
                  </a:cubicBezTo>
                  <a:cubicBezTo>
                    <a:pt x="232" y="191"/>
                    <a:pt x="172" y="146"/>
                    <a:pt x="123" y="146"/>
                  </a:cubicBezTo>
                  <a:cubicBezTo>
                    <a:pt x="120" y="146"/>
                    <a:pt x="118" y="146"/>
                    <a:pt x="115" y="147"/>
                  </a:cubicBezTo>
                  <a:cubicBezTo>
                    <a:pt x="95" y="149"/>
                    <a:pt x="65" y="161"/>
                    <a:pt x="48" y="211"/>
                  </a:cubicBezTo>
                  <a:cubicBezTo>
                    <a:pt x="0" y="353"/>
                    <a:pt x="171" y="579"/>
                    <a:pt x="190" y="604"/>
                  </a:cubicBezTo>
                  <a:cubicBezTo>
                    <a:pt x="199" y="615"/>
                    <a:pt x="210" y="621"/>
                    <a:pt x="224" y="621"/>
                  </a:cubicBezTo>
                  <a:cubicBezTo>
                    <a:pt x="229" y="621"/>
                    <a:pt x="240" y="618"/>
                    <a:pt x="246" y="612"/>
                  </a:cubicBezTo>
                  <a:cubicBezTo>
                    <a:pt x="266" y="601"/>
                    <a:pt x="268" y="576"/>
                    <a:pt x="254" y="557"/>
                  </a:cubicBezTo>
                  <a:cubicBezTo>
                    <a:pt x="190" y="473"/>
                    <a:pt x="101" y="314"/>
                    <a:pt x="126" y="236"/>
                  </a:cubicBezTo>
                  <a:cubicBezTo>
                    <a:pt x="126" y="233"/>
                    <a:pt x="129" y="233"/>
                    <a:pt x="129" y="230"/>
                  </a:cubicBezTo>
                  <a:cubicBezTo>
                    <a:pt x="154" y="230"/>
                    <a:pt x="229" y="300"/>
                    <a:pt x="285" y="375"/>
                  </a:cubicBezTo>
                  <a:cubicBezTo>
                    <a:pt x="293" y="388"/>
                    <a:pt x="305" y="394"/>
                    <a:pt x="317" y="394"/>
                  </a:cubicBezTo>
                  <a:cubicBezTo>
                    <a:pt x="321" y="394"/>
                    <a:pt x="325" y="393"/>
                    <a:pt x="330" y="392"/>
                  </a:cubicBezTo>
                  <a:cubicBezTo>
                    <a:pt x="349" y="386"/>
                    <a:pt x="358" y="370"/>
                    <a:pt x="358" y="353"/>
                  </a:cubicBezTo>
                  <a:cubicBezTo>
                    <a:pt x="355" y="241"/>
                    <a:pt x="366" y="130"/>
                    <a:pt x="383" y="91"/>
                  </a:cubicBezTo>
                  <a:cubicBezTo>
                    <a:pt x="425" y="135"/>
                    <a:pt x="511" y="322"/>
                    <a:pt x="572" y="484"/>
                  </a:cubicBezTo>
                  <a:cubicBezTo>
                    <a:pt x="577" y="501"/>
                    <a:pt x="593" y="512"/>
                    <a:pt x="609" y="512"/>
                  </a:cubicBezTo>
                  <a:cubicBezTo>
                    <a:pt x="614" y="512"/>
                    <a:pt x="618" y="511"/>
                    <a:pt x="623" y="509"/>
                  </a:cubicBezTo>
                  <a:cubicBezTo>
                    <a:pt x="645" y="504"/>
                    <a:pt x="653" y="479"/>
                    <a:pt x="648" y="456"/>
                  </a:cubicBezTo>
                  <a:cubicBezTo>
                    <a:pt x="496" y="41"/>
                    <a:pt x="418" y="0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0" name="Google Shape;4669;p49"/>
            <p:cNvSpPr>
              <a:spLocks/>
            </p:cNvSpPr>
            <p:nvPr/>
          </p:nvSpPr>
          <p:spPr bwMode="auto">
            <a:xfrm rot="20813570" flipH="1">
              <a:off x="5948" y="7000"/>
              <a:ext cx="1119" cy="576"/>
            </a:xfrm>
            <a:custGeom>
              <a:avLst/>
              <a:gdLst>
                <a:gd name="T0" fmla="*/ 1028 w 1075"/>
                <a:gd name="T1" fmla="*/ 0 h 553"/>
                <a:gd name="T2" fmla="*/ 991 w 1075"/>
                <a:gd name="T3" fmla="*/ 28 h 553"/>
                <a:gd name="T4" fmla="*/ 628 w 1075"/>
                <a:gd name="T5" fmla="*/ 436 h 553"/>
                <a:gd name="T6" fmla="*/ 428 w 1075"/>
                <a:gd name="T7" fmla="*/ 470 h 553"/>
                <a:gd name="T8" fmla="*/ 67 w 1075"/>
                <a:gd name="T9" fmla="*/ 383 h 553"/>
                <a:gd name="T10" fmla="*/ 47 w 1075"/>
                <a:gd name="T11" fmla="*/ 378 h 553"/>
                <a:gd name="T12" fmla="*/ 12 w 1075"/>
                <a:gd name="T13" fmla="*/ 399 h 553"/>
                <a:gd name="T14" fmla="*/ 28 w 1075"/>
                <a:gd name="T15" fmla="*/ 455 h 553"/>
                <a:gd name="T16" fmla="*/ 424 w 1075"/>
                <a:gd name="T17" fmla="*/ 553 h 553"/>
                <a:gd name="T18" fmla="*/ 659 w 1075"/>
                <a:gd name="T19" fmla="*/ 511 h 553"/>
                <a:gd name="T20" fmla="*/ 1066 w 1075"/>
                <a:gd name="T21" fmla="*/ 56 h 553"/>
                <a:gd name="T22" fmla="*/ 1044 w 1075"/>
                <a:gd name="T23" fmla="*/ 3 h 553"/>
                <a:gd name="T24" fmla="*/ 1028 w 1075"/>
                <a:gd name="T25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5" h="553" extrusionOk="0">
                  <a:moveTo>
                    <a:pt x="1028" y="0"/>
                  </a:moveTo>
                  <a:cubicBezTo>
                    <a:pt x="1011" y="0"/>
                    <a:pt x="995" y="11"/>
                    <a:pt x="991" y="28"/>
                  </a:cubicBezTo>
                  <a:cubicBezTo>
                    <a:pt x="910" y="238"/>
                    <a:pt x="787" y="377"/>
                    <a:pt x="628" y="436"/>
                  </a:cubicBezTo>
                  <a:cubicBezTo>
                    <a:pt x="561" y="461"/>
                    <a:pt x="493" y="470"/>
                    <a:pt x="428" y="470"/>
                  </a:cubicBezTo>
                  <a:cubicBezTo>
                    <a:pt x="233" y="470"/>
                    <a:pt x="69" y="385"/>
                    <a:pt x="67" y="383"/>
                  </a:cubicBezTo>
                  <a:cubicBezTo>
                    <a:pt x="60" y="379"/>
                    <a:pt x="53" y="378"/>
                    <a:pt x="47" y="378"/>
                  </a:cubicBezTo>
                  <a:cubicBezTo>
                    <a:pt x="31" y="378"/>
                    <a:pt x="17" y="386"/>
                    <a:pt x="12" y="399"/>
                  </a:cubicBezTo>
                  <a:cubicBezTo>
                    <a:pt x="0" y="422"/>
                    <a:pt x="6" y="447"/>
                    <a:pt x="28" y="455"/>
                  </a:cubicBezTo>
                  <a:cubicBezTo>
                    <a:pt x="39" y="463"/>
                    <a:pt x="212" y="553"/>
                    <a:pt x="424" y="553"/>
                  </a:cubicBezTo>
                  <a:cubicBezTo>
                    <a:pt x="503" y="553"/>
                    <a:pt x="578" y="542"/>
                    <a:pt x="659" y="511"/>
                  </a:cubicBezTo>
                  <a:cubicBezTo>
                    <a:pt x="840" y="441"/>
                    <a:pt x="980" y="288"/>
                    <a:pt x="1066" y="56"/>
                  </a:cubicBezTo>
                  <a:cubicBezTo>
                    <a:pt x="1074" y="34"/>
                    <a:pt x="1063" y="9"/>
                    <a:pt x="1044" y="3"/>
                  </a:cubicBezTo>
                  <a:cubicBezTo>
                    <a:pt x="1039" y="1"/>
                    <a:pt x="1034" y="0"/>
                    <a:pt x="10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1" name="Google Shape;4670;p49"/>
            <p:cNvSpPr>
              <a:spLocks/>
            </p:cNvSpPr>
            <p:nvPr/>
          </p:nvSpPr>
          <p:spPr bwMode="auto">
            <a:xfrm rot="20813570" flipH="1">
              <a:off x="19911" y="14365"/>
              <a:ext cx="2588" cy="3346"/>
            </a:xfrm>
            <a:custGeom>
              <a:avLst/>
              <a:gdLst>
                <a:gd name="T0" fmla="*/ 1176 w 2486"/>
                <a:gd name="T1" fmla="*/ 1 h 3216"/>
                <a:gd name="T2" fmla="*/ 1158 w 2486"/>
                <a:gd name="T3" fmla="*/ 6 h 3216"/>
                <a:gd name="T4" fmla="*/ 31 w 2486"/>
                <a:gd name="T5" fmla="*/ 3114 h 3216"/>
                <a:gd name="T6" fmla="*/ 1552 w 2486"/>
                <a:gd name="T7" fmla="*/ 3216 h 3216"/>
                <a:gd name="T8" fmla="*/ 2472 w 2486"/>
                <a:gd name="T9" fmla="*/ 3142 h 3216"/>
                <a:gd name="T10" fmla="*/ 1176 w 2486"/>
                <a:gd name="T11" fmla="*/ 1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3216" extrusionOk="0">
                  <a:moveTo>
                    <a:pt x="1176" y="1"/>
                  </a:moveTo>
                  <a:cubicBezTo>
                    <a:pt x="1169" y="1"/>
                    <a:pt x="1163" y="2"/>
                    <a:pt x="1158" y="6"/>
                  </a:cubicBezTo>
                  <a:cubicBezTo>
                    <a:pt x="927" y="159"/>
                    <a:pt x="0" y="3005"/>
                    <a:pt x="31" y="3114"/>
                  </a:cubicBezTo>
                  <a:cubicBezTo>
                    <a:pt x="49" y="3175"/>
                    <a:pt x="868" y="3216"/>
                    <a:pt x="1552" y="3216"/>
                  </a:cubicBezTo>
                  <a:cubicBezTo>
                    <a:pt x="2055" y="3216"/>
                    <a:pt x="2485" y="3194"/>
                    <a:pt x="2472" y="3142"/>
                  </a:cubicBezTo>
                  <a:cubicBezTo>
                    <a:pt x="2472" y="3142"/>
                    <a:pt x="1442" y="1"/>
                    <a:pt x="1176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2" name="Google Shape;4671;p49"/>
            <p:cNvSpPr>
              <a:spLocks/>
            </p:cNvSpPr>
            <p:nvPr/>
          </p:nvSpPr>
          <p:spPr bwMode="auto">
            <a:xfrm rot="20813570" flipH="1">
              <a:off x="21364" y="15174"/>
              <a:ext cx="119" cy="3067"/>
            </a:xfrm>
            <a:custGeom>
              <a:avLst/>
              <a:gdLst>
                <a:gd name="T0" fmla="*/ 37 w 115"/>
                <a:gd name="T1" fmla="*/ 0 h 2947"/>
                <a:gd name="T2" fmla="*/ 0 w 115"/>
                <a:gd name="T3" fmla="*/ 42 h 2947"/>
                <a:gd name="T4" fmla="*/ 17 w 115"/>
                <a:gd name="T5" fmla="*/ 2905 h 2947"/>
                <a:gd name="T6" fmla="*/ 59 w 115"/>
                <a:gd name="T7" fmla="*/ 2946 h 2947"/>
                <a:gd name="T8" fmla="*/ 98 w 115"/>
                <a:gd name="T9" fmla="*/ 2905 h 2947"/>
                <a:gd name="T10" fmla="*/ 78 w 115"/>
                <a:gd name="T11" fmla="*/ 39 h 2947"/>
                <a:gd name="T12" fmla="*/ 37 w 115"/>
                <a:gd name="T13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947" extrusionOk="0">
                  <a:moveTo>
                    <a:pt x="37" y="0"/>
                  </a:moveTo>
                  <a:cubicBezTo>
                    <a:pt x="17" y="0"/>
                    <a:pt x="0" y="17"/>
                    <a:pt x="0" y="42"/>
                  </a:cubicBezTo>
                  <a:cubicBezTo>
                    <a:pt x="0" y="62"/>
                    <a:pt x="34" y="2400"/>
                    <a:pt x="17" y="2905"/>
                  </a:cubicBezTo>
                  <a:cubicBezTo>
                    <a:pt x="17" y="2927"/>
                    <a:pt x="34" y="2946"/>
                    <a:pt x="59" y="2946"/>
                  </a:cubicBezTo>
                  <a:cubicBezTo>
                    <a:pt x="78" y="2946"/>
                    <a:pt x="98" y="2930"/>
                    <a:pt x="98" y="2905"/>
                  </a:cubicBezTo>
                  <a:cubicBezTo>
                    <a:pt x="115" y="2400"/>
                    <a:pt x="78" y="62"/>
                    <a:pt x="78" y="39"/>
                  </a:cubicBezTo>
                  <a:cubicBezTo>
                    <a:pt x="78" y="17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3" name="Google Shape;4672;p49"/>
            <p:cNvSpPr>
              <a:spLocks/>
            </p:cNvSpPr>
            <p:nvPr/>
          </p:nvSpPr>
          <p:spPr bwMode="auto">
            <a:xfrm rot="20813570" flipH="1">
              <a:off x="21467" y="18152"/>
              <a:ext cx="588" cy="104"/>
            </a:xfrm>
            <a:custGeom>
              <a:avLst/>
              <a:gdLst>
                <a:gd name="T0" fmla="*/ 35 w 565"/>
                <a:gd name="T1" fmla="*/ 1 h 100"/>
                <a:gd name="T2" fmla="*/ 1 w 565"/>
                <a:gd name="T3" fmla="*/ 38 h 100"/>
                <a:gd name="T4" fmla="*/ 40 w 565"/>
                <a:gd name="T5" fmla="*/ 80 h 100"/>
                <a:gd name="T6" fmla="*/ 522 w 565"/>
                <a:gd name="T7" fmla="*/ 100 h 100"/>
                <a:gd name="T8" fmla="*/ 564 w 565"/>
                <a:gd name="T9" fmla="*/ 61 h 100"/>
                <a:gd name="T10" fmla="*/ 525 w 565"/>
                <a:gd name="T11" fmla="*/ 19 h 100"/>
                <a:gd name="T12" fmla="*/ 42 w 565"/>
                <a:gd name="T13" fmla="*/ 2 h 100"/>
                <a:gd name="T14" fmla="*/ 35 w 565"/>
                <a:gd name="T15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100" extrusionOk="0">
                  <a:moveTo>
                    <a:pt x="35" y="1"/>
                  </a:moveTo>
                  <a:cubicBezTo>
                    <a:pt x="17" y="1"/>
                    <a:pt x="1" y="16"/>
                    <a:pt x="1" y="38"/>
                  </a:cubicBezTo>
                  <a:cubicBezTo>
                    <a:pt x="1" y="61"/>
                    <a:pt x="15" y="80"/>
                    <a:pt x="40" y="80"/>
                  </a:cubicBezTo>
                  <a:lnTo>
                    <a:pt x="522" y="100"/>
                  </a:lnTo>
                  <a:cubicBezTo>
                    <a:pt x="545" y="100"/>
                    <a:pt x="564" y="80"/>
                    <a:pt x="564" y="61"/>
                  </a:cubicBezTo>
                  <a:cubicBezTo>
                    <a:pt x="564" y="38"/>
                    <a:pt x="547" y="19"/>
                    <a:pt x="525" y="19"/>
                  </a:cubicBezTo>
                  <a:lnTo>
                    <a:pt x="42" y="2"/>
                  </a:lnTo>
                  <a:cubicBezTo>
                    <a:pt x="40" y="1"/>
                    <a:pt x="37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4" name="Google Shape;4673;p49"/>
            <p:cNvSpPr>
              <a:spLocks/>
            </p:cNvSpPr>
            <p:nvPr/>
          </p:nvSpPr>
          <p:spPr bwMode="auto">
            <a:xfrm rot="20813570" flipH="1">
              <a:off x="20834" y="15775"/>
              <a:ext cx="909" cy="655"/>
            </a:xfrm>
            <a:custGeom>
              <a:avLst/>
              <a:gdLst>
                <a:gd name="T0" fmla="*/ 827 w 874"/>
                <a:gd name="T1" fmla="*/ 0 h 629"/>
                <a:gd name="T2" fmla="*/ 793 w 874"/>
                <a:gd name="T3" fmla="*/ 20 h 629"/>
                <a:gd name="T4" fmla="*/ 444 w 874"/>
                <a:gd name="T5" fmla="*/ 537 h 629"/>
                <a:gd name="T6" fmla="*/ 81 w 874"/>
                <a:gd name="T7" fmla="*/ 51 h 629"/>
                <a:gd name="T8" fmla="*/ 49 w 874"/>
                <a:gd name="T9" fmla="*/ 31 h 629"/>
                <a:gd name="T10" fmla="*/ 25 w 874"/>
                <a:gd name="T11" fmla="*/ 40 h 629"/>
                <a:gd name="T12" fmla="*/ 14 w 874"/>
                <a:gd name="T13" fmla="*/ 96 h 629"/>
                <a:gd name="T14" fmla="*/ 394 w 874"/>
                <a:gd name="T15" fmla="*/ 609 h 629"/>
                <a:gd name="T16" fmla="*/ 433 w 874"/>
                <a:gd name="T17" fmla="*/ 629 h 629"/>
                <a:gd name="T18" fmla="*/ 862 w 874"/>
                <a:gd name="T19" fmla="*/ 62 h 629"/>
                <a:gd name="T20" fmla="*/ 848 w 874"/>
                <a:gd name="T21" fmla="*/ 6 h 629"/>
                <a:gd name="T22" fmla="*/ 827 w 874"/>
                <a:gd name="T2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4" h="629" extrusionOk="0">
                  <a:moveTo>
                    <a:pt x="827" y="0"/>
                  </a:moveTo>
                  <a:cubicBezTo>
                    <a:pt x="815" y="0"/>
                    <a:pt x="801" y="6"/>
                    <a:pt x="793" y="20"/>
                  </a:cubicBezTo>
                  <a:cubicBezTo>
                    <a:pt x="664" y="235"/>
                    <a:pt x="505" y="470"/>
                    <a:pt x="444" y="537"/>
                  </a:cubicBezTo>
                  <a:cubicBezTo>
                    <a:pt x="363" y="425"/>
                    <a:pt x="95" y="68"/>
                    <a:pt x="81" y="51"/>
                  </a:cubicBezTo>
                  <a:cubicBezTo>
                    <a:pt x="73" y="38"/>
                    <a:pt x="61" y="31"/>
                    <a:pt x="49" y="31"/>
                  </a:cubicBezTo>
                  <a:cubicBezTo>
                    <a:pt x="40" y="31"/>
                    <a:pt x="32" y="34"/>
                    <a:pt x="25" y="40"/>
                  </a:cubicBezTo>
                  <a:cubicBezTo>
                    <a:pt x="3" y="54"/>
                    <a:pt x="0" y="79"/>
                    <a:pt x="14" y="96"/>
                  </a:cubicBezTo>
                  <a:cubicBezTo>
                    <a:pt x="137" y="258"/>
                    <a:pt x="371" y="570"/>
                    <a:pt x="394" y="609"/>
                  </a:cubicBezTo>
                  <a:cubicBezTo>
                    <a:pt x="402" y="620"/>
                    <a:pt x="419" y="629"/>
                    <a:pt x="433" y="629"/>
                  </a:cubicBezTo>
                  <a:cubicBezTo>
                    <a:pt x="458" y="629"/>
                    <a:pt x="511" y="629"/>
                    <a:pt x="862" y="62"/>
                  </a:cubicBezTo>
                  <a:cubicBezTo>
                    <a:pt x="874" y="43"/>
                    <a:pt x="868" y="20"/>
                    <a:pt x="848" y="6"/>
                  </a:cubicBezTo>
                  <a:cubicBezTo>
                    <a:pt x="842" y="2"/>
                    <a:pt x="835" y="0"/>
                    <a:pt x="8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5" name="Google Shape;4674;p49"/>
            <p:cNvSpPr>
              <a:spLocks/>
            </p:cNvSpPr>
            <p:nvPr/>
          </p:nvSpPr>
          <p:spPr bwMode="auto">
            <a:xfrm rot="20813570" flipH="1">
              <a:off x="20747" y="16515"/>
              <a:ext cx="1456" cy="756"/>
            </a:xfrm>
            <a:custGeom>
              <a:avLst/>
              <a:gdLst>
                <a:gd name="T0" fmla="*/ 1355 w 1399"/>
                <a:gd name="T1" fmla="*/ 0 h 726"/>
                <a:gd name="T2" fmla="*/ 1323 w 1399"/>
                <a:gd name="T3" fmla="*/ 17 h 726"/>
                <a:gd name="T4" fmla="*/ 715 w 1399"/>
                <a:gd name="T5" fmla="*/ 647 h 726"/>
                <a:gd name="T6" fmla="*/ 73 w 1399"/>
                <a:gd name="T7" fmla="*/ 61 h 726"/>
                <a:gd name="T8" fmla="*/ 47 w 1399"/>
                <a:gd name="T9" fmla="*/ 50 h 726"/>
                <a:gd name="T10" fmla="*/ 17 w 1399"/>
                <a:gd name="T11" fmla="*/ 61 h 726"/>
                <a:gd name="T12" fmla="*/ 17 w 1399"/>
                <a:gd name="T13" fmla="*/ 117 h 726"/>
                <a:gd name="T14" fmla="*/ 701 w 1399"/>
                <a:gd name="T15" fmla="*/ 725 h 726"/>
                <a:gd name="T16" fmla="*/ 709 w 1399"/>
                <a:gd name="T17" fmla="*/ 725 h 726"/>
                <a:gd name="T18" fmla="*/ 1384 w 1399"/>
                <a:gd name="T19" fmla="*/ 64 h 726"/>
                <a:gd name="T20" fmla="*/ 1379 w 1399"/>
                <a:gd name="T21" fmla="*/ 8 h 726"/>
                <a:gd name="T22" fmla="*/ 1355 w 1399"/>
                <a:gd name="T23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9" h="726" extrusionOk="0">
                  <a:moveTo>
                    <a:pt x="1355" y="0"/>
                  </a:moveTo>
                  <a:cubicBezTo>
                    <a:pt x="1343" y="0"/>
                    <a:pt x="1331" y="6"/>
                    <a:pt x="1323" y="17"/>
                  </a:cubicBezTo>
                  <a:cubicBezTo>
                    <a:pt x="1080" y="312"/>
                    <a:pt x="773" y="636"/>
                    <a:pt x="715" y="647"/>
                  </a:cubicBezTo>
                  <a:cubicBezTo>
                    <a:pt x="656" y="633"/>
                    <a:pt x="341" y="340"/>
                    <a:pt x="73" y="61"/>
                  </a:cubicBezTo>
                  <a:cubicBezTo>
                    <a:pt x="66" y="53"/>
                    <a:pt x="57" y="50"/>
                    <a:pt x="47" y="50"/>
                  </a:cubicBezTo>
                  <a:cubicBezTo>
                    <a:pt x="37" y="50"/>
                    <a:pt x="26" y="54"/>
                    <a:pt x="17" y="61"/>
                  </a:cubicBezTo>
                  <a:cubicBezTo>
                    <a:pt x="0" y="75"/>
                    <a:pt x="0" y="100"/>
                    <a:pt x="17" y="117"/>
                  </a:cubicBezTo>
                  <a:cubicBezTo>
                    <a:pt x="151" y="254"/>
                    <a:pt x="597" y="706"/>
                    <a:pt x="701" y="725"/>
                  </a:cubicBezTo>
                  <a:lnTo>
                    <a:pt x="709" y="725"/>
                  </a:lnTo>
                  <a:cubicBezTo>
                    <a:pt x="818" y="725"/>
                    <a:pt x="1133" y="365"/>
                    <a:pt x="1384" y="64"/>
                  </a:cubicBezTo>
                  <a:cubicBezTo>
                    <a:pt x="1398" y="47"/>
                    <a:pt x="1395" y="22"/>
                    <a:pt x="1379" y="8"/>
                  </a:cubicBezTo>
                  <a:cubicBezTo>
                    <a:pt x="1371" y="3"/>
                    <a:pt x="1363" y="0"/>
                    <a:pt x="1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7" name="Google Shape;4675;p49"/>
            <p:cNvSpPr>
              <a:spLocks/>
            </p:cNvSpPr>
            <p:nvPr/>
          </p:nvSpPr>
          <p:spPr bwMode="auto">
            <a:xfrm rot="20813570" flipH="1">
              <a:off x="6561" y="16895"/>
              <a:ext cx="2588" cy="3347"/>
            </a:xfrm>
            <a:custGeom>
              <a:avLst/>
              <a:gdLst>
                <a:gd name="T0" fmla="*/ 1176 w 2487"/>
                <a:gd name="T1" fmla="*/ 0 h 3216"/>
                <a:gd name="T2" fmla="*/ 1158 w 2487"/>
                <a:gd name="T3" fmla="*/ 6 h 3216"/>
                <a:gd name="T4" fmla="*/ 31 w 2487"/>
                <a:gd name="T5" fmla="*/ 3114 h 3216"/>
                <a:gd name="T6" fmla="*/ 1554 w 2487"/>
                <a:gd name="T7" fmla="*/ 3215 h 3216"/>
                <a:gd name="T8" fmla="*/ 2472 w 2487"/>
                <a:gd name="T9" fmla="*/ 3141 h 3216"/>
                <a:gd name="T10" fmla="*/ 1176 w 2487"/>
                <a:gd name="T11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7" h="3216" extrusionOk="0">
                  <a:moveTo>
                    <a:pt x="1176" y="0"/>
                  </a:moveTo>
                  <a:cubicBezTo>
                    <a:pt x="1169" y="0"/>
                    <a:pt x="1164" y="2"/>
                    <a:pt x="1158" y="6"/>
                  </a:cubicBezTo>
                  <a:cubicBezTo>
                    <a:pt x="924" y="165"/>
                    <a:pt x="0" y="3005"/>
                    <a:pt x="31" y="3114"/>
                  </a:cubicBezTo>
                  <a:cubicBezTo>
                    <a:pt x="50" y="3175"/>
                    <a:pt x="870" y="3215"/>
                    <a:pt x="1554" y="3215"/>
                  </a:cubicBezTo>
                  <a:cubicBezTo>
                    <a:pt x="2057" y="3215"/>
                    <a:pt x="2486" y="3193"/>
                    <a:pt x="2472" y="3141"/>
                  </a:cubicBezTo>
                  <a:cubicBezTo>
                    <a:pt x="2472" y="3141"/>
                    <a:pt x="1442" y="0"/>
                    <a:pt x="1176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8" name="Google Shape;4676;p49"/>
            <p:cNvSpPr>
              <a:spLocks/>
            </p:cNvSpPr>
            <p:nvPr/>
          </p:nvSpPr>
          <p:spPr bwMode="auto">
            <a:xfrm rot="20813570" flipH="1">
              <a:off x="8015" y="17707"/>
              <a:ext cx="119" cy="3070"/>
            </a:xfrm>
            <a:custGeom>
              <a:avLst/>
              <a:gdLst>
                <a:gd name="T0" fmla="*/ 39 w 115"/>
                <a:gd name="T1" fmla="*/ 1 h 2950"/>
                <a:gd name="T2" fmla="*/ 0 w 115"/>
                <a:gd name="T3" fmla="*/ 43 h 2950"/>
                <a:gd name="T4" fmla="*/ 17 w 115"/>
                <a:gd name="T5" fmla="*/ 2908 h 2950"/>
                <a:gd name="T6" fmla="*/ 59 w 115"/>
                <a:gd name="T7" fmla="*/ 2950 h 2950"/>
                <a:gd name="T8" fmla="*/ 98 w 115"/>
                <a:gd name="T9" fmla="*/ 2908 h 2950"/>
                <a:gd name="T10" fmla="*/ 81 w 115"/>
                <a:gd name="T11" fmla="*/ 40 h 2950"/>
                <a:gd name="T12" fmla="*/ 39 w 115"/>
                <a:gd name="T13" fmla="*/ 1 h 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950" extrusionOk="0">
                  <a:moveTo>
                    <a:pt x="39" y="1"/>
                  </a:moveTo>
                  <a:cubicBezTo>
                    <a:pt x="17" y="1"/>
                    <a:pt x="0" y="20"/>
                    <a:pt x="0" y="43"/>
                  </a:cubicBezTo>
                  <a:cubicBezTo>
                    <a:pt x="0" y="65"/>
                    <a:pt x="34" y="2400"/>
                    <a:pt x="17" y="2908"/>
                  </a:cubicBezTo>
                  <a:cubicBezTo>
                    <a:pt x="17" y="2927"/>
                    <a:pt x="34" y="2950"/>
                    <a:pt x="59" y="2950"/>
                  </a:cubicBezTo>
                  <a:cubicBezTo>
                    <a:pt x="81" y="2950"/>
                    <a:pt x="98" y="2930"/>
                    <a:pt x="98" y="2908"/>
                  </a:cubicBezTo>
                  <a:cubicBezTo>
                    <a:pt x="115" y="2400"/>
                    <a:pt x="81" y="65"/>
                    <a:pt x="81" y="40"/>
                  </a:cubicBezTo>
                  <a:cubicBezTo>
                    <a:pt x="81" y="20"/>
                    <a:pt x="62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9" name="Google Shape;4677;p49"/>
            <p:cNvSpPr>
              <a:spLocks/>
            </p:cNvSpPr>
            <p:nvPr/>
          </p:nvSpPr>
          <p:spPr bwMode="auto">
            <a:xfrm rot="20813570" flipH="1">
              <a:off x="8118" y="20686"/>
              <a:ext cx="585" cy="103"/>
            </a:xfrm>
            <a:custGeom>
              <a:avLst/>
              <a:gdLst>
                <a:gd name="T0" fmla="*/ 39 w 562"/>
                <a:gd name="T1" fmla="*/ 1 h 99"/>
                <a:gd name="T2" fmla="*/ 0 w 562"/>
                <a:gd name="T3" fmla="*/ 40 h 99"/>
                <a:gd name="T4" fmla="*/ 37 w 562"/>
                <a:gd name="T5" fmla="*/ 81 h 99"/>
                <a:gd name="T6" fmla="*/ 519 w 562"/>
                <a:gd name="T7" fmla="*/ 98 h 99"/>
                <a:gd name="T8" fmla="*/ 561 w 562"/>
                <a:gd name="T9" fmla="*/ 59 h 99"/>
                <a:gd name="T10" fmla="*/ 522 w 562"/>
                <a:gd name="T11" fmla="*/ 17 h 99"/>
                <a:gd name="T12" fmla="*/ 39 w 562"/>
                <a:gd name="T1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99" extrusionOk="0">
                  <a:moveTo>
                    <a:pt x="39" y="1"/>
                  </a:moveTo>
                  <a:cubicBezTo>
                    <a:pt x="20" y="1"/>
                    <a:pt x="0" y="14"/>
                    <a:pt x="0" y="40"/>
                  </a:cubicBezTo>
                  <a:cubicBezTo>
                    <a:pt x="0" y="59"/>
                    <a:pt x="14" y="81"/>
                    <a:pt x="37" y="81"/>
                  </a:cubicBezTo>
                  <a:lnTo>
                    <a:pt x="519" y="98"/>
                  </a:lnTo>
                  <a:cubicBezTo>
                    <a:pt x="539" y="98"/>
                    <a:pt x="558" y="81"/>
                    <a:pt x="561" y="59"/>
                  </a:cubicBezTo>
                  <a:cubicBezTo>
                    <a:pt x="561" y="40"/>
                    <a:pt x="547" y="17"/>
                    <a:pt x="522" y="17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0" name="Google Shape;4678;p49"/>
            <p:cNvSpPr>
              <a:spLocks/>
            </p:cNvSpPr>
            <p:nvPr/>
          </p:nvSpPr>
          <p:spPr bwMode="auto">
            <a:xfrm rot="20813570" flipH="1">
              <a:off x="7485" y="18309"/>
              <a:ext cx="909" cy="656"/>
            </a:xfrm>
            <a:custGeom>
              <a:avLst/>
              <a:gdLst>
                <a:gd name="T0" fmla="*/ 829 w 874"/>
                <a:gd name="T1" fmla="*/ 0 h 631"/>
                <a:gd name="T2" fmla="*/ 793 w 874"/>
                <a:gd name="T3" fmla="*/ 20 h 631"/>
                <a:gd name="T4" fmla="*/ 444 w 874"/>
                <a:gd name="T5" fmla="*/ 536 h 631"/>
                <a:gd name="T6" fmla="*/ 81 w 874"/>
                <a:gd name="T7" fmla="*/ 51 h 631"/>
                <a:gd name="T8" fmla="*/ 49 w 874"/>
                <a:gd name="T9" fmla="*/ 34 h 631"/>
                <a:gd name="T10" fmla="*/ 26 w 874"/>
                <a:gd name="T11" fmla="*/ 42 h 631"/>
                <a:gd name="T12" fmla="*/ 14 w 874"/>
                <a:gd name="T13" fmla="*/ 98 h 631"/>
                <a:gd name="T14" fmla="*/ 394 w 874"/>
                <a:gd name="T15" fmla="*/ 609 h 631"/>
                <a:gd name="T16" fmla="*/ 433 w 874"/>
                <a:gd name="T17" fmla="*/ 631 h 631"/>
                <a:gd name="T18" fmla="*/ 862 w 874"/>
                <a:gd name="T19" fmla="*/ 62 h 631"/>
                <a:gd name="T20" fmla="*/ 849 w 874"/>
                <a:gd name="T21" fmla="*/ 6 h 631"/>
                <a:gd name="T22" fmla="*/ 829 w 874"/>
                <a:gd name="T2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4" h="631" extrusionOk="0">
                  <a:moveTo>
                    <a:pt x="829" y="0"/>
                  </a:moveTo>
                  <a:cubicBezTo>
                    <a:pt x="816" y="0"/>
                    <a:pt x="802" y="7"/>
                    <a:pt x="793" y="20"/>
                  </a:cubicBezTo>
                  <a:cubicBezTo>
                    <a:pt x="664" y="238"/>
                    <a:pt x="508" y="469"/>
                    <a:pt x="444" y="536"/>
                  </a:cubicBezTo>
                  <a:cubicBezTo>
                    <a:pt x="363" y="425"/>
                    <a:pt x="95" y="70"/>
                    <a:pt x="81" y="51"/>
                  </a:cubicBezTo>
                  <a:cubicBezTo>
                    <a:pt x="73" y="39"/>
                    <a:pt x="61" y="34"/>
                    <a:pt x="49" y="34"/>
                  </a:cubicBezTo>
                  <a:cubicBezTo>
                    <a:pt x="41" y="34"/>
                    <a:pt x="33" y="37"/>
                    <a:pt x="26" y="42"/>
                  </a:cubicBezTo>
                  <a:cubicBezTo>
                    <a:pt x="3" y="56"/>
                    <a:pt x="0" y="79"/>
                    <a:pt x="14" y="98"/>
                  </a:cubicBezTo>
                  <a:cubicBezTo>
                    <a:pt x="17" y="104"/>
                    <a:pt x="363" y="561"/>
                    <a:pt x="394" y="609"/>
                  </a:cubicBezTo>
                  <a:cubicBezTo>
                    <a:pt x="402" y="620"/>
                    <a:pt x="419" y="631"/>
                    <a:pt x="433" y="631"/>
                  </a:cubicBezTo>
                  <a:cubicBezTo>
                    <a:pt x="455" y="631"/>
                    <a:pt x="511" y="628"/>
                    <a:pt x="862" y="62"/>
                  </a:cubicBezTo>
                  <a:cubicBezTo>
                    <a:pt x="874" y="45"/>
                    <a:pt x="871" y="20"/>
                    <a:pt x="849" y="6"/>
                  </a:cubicBezTo>
                  <a:cubicBezTo>
                    <a:pt x="843" y="2"/>
                    <a:pt x="836" y="0"/>
                    <a:pt x="8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1" name="Google Shape;4679;p49"/>
            <p:cNvSpPr>
              <a:spLocks/>
            </p:cNvSpPr>
            <p:nvPr/>
          </p:nvSpPr>
          <p:spPr bwMode="auto">
            <a:xfrm rot="20813570" flipH="1">
              <a:off x="7395" y="19047"/>
              <a:ext cx="1458" cy="753"/>
            </a:xfrm>
            <a:custGeom>
              <a:avLst/>
              <a:gdLst>
                <a:gd name="T0" fmla="*/ 1354 w 1401"/>
                <a:gd name="T1" fmla="*/ 1 h 724"/>
                <a:gd name="T2" fmla="*/ 1323 w 1401"/>
                <a:gd name="T3" fmla="*/ 15 h 724"/>
                <a:gd name="T4" fmla="*/ 717 w 1401"/>
                <a:gd name="T5" fmla="*/ 646 h 724"/>
                <a:gd name="T6" fmla="*/ 76 w 1401"/>
                <a:gd name="T7" fmla="*/ 60 h 724"/>
                <a:gd name="T8" fmla="*/ 48 w 1401"/>
                <a:gd name="T9" fmla="*/ 47 h 724"/>
                <a:gd name="T10" fmla="*/ 20 w 1401"/>
                <a:gd name="T11" fmla="*/ 60 h 724"/>
                <a:gd name="T12" fmla="*/ 20 w 1401"/>
                <a:gd name="T13" fmla="*/ 116 h 724"/>
                <a:gd name="T14" fmla="*/ 703 w 1401"/>
                <a:gd name="T15" fmla="*/ 724 h 724"/>
                <a:gd name="T16" fmla="*/ 709 w 1401"/>
                <a:gd name="T17" fmla="*/ 724 h 724"/>
                <a:gd name="T18" fmla="*/ 1384 w 1401"/>
                <a:gd name="T19" fmla="*/ 63 h 724"/>
                <a:gd name="T20" fmla="*/ 1379 w 1401"/>
                <a:gd name="T21" fmla="*/ 10 h 724"/>
                <a:gd name="T22" fmla="*/ 1354 w 1401"/>
                <a:gd name="T23" fmla="*/ 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1" h="724" extrusionOk="0">
                  <a:moveTo>
                    <a:pt x="1354" y="1"/>
                  </a:moveTo>
                  <a:cubicBezTo>
                    <a:pt x="1342" y="1"/>
                    <a:pt x="1331" y="6"/>
                    <a:pt x="1323" y="15"/>
                  </a:cubicBezTo>
                  <a:cubicBezTo>
                    <a:pt x="1083" y="311"/>
                    <a:pt x="776" y="637"/>
                    <a:pt x="717" y="646"/>
                  </a:cubicBezTo>
                  <a:cubicBezTo>
                    <a:pt x="656" y="632"/>
                    <a:pt x="344" y="339"/>
                    <a:pt x="76" y="60"/>
                  </a:cubicBezTo>
                  <a:cubicBezTo>
                    <a:pt x="67" y="52"/>
                    <a:pt x="58" y="47"/>
                    <a:pt x="48" y="47"/>
                  </a:cubicBezTo>
                  <a:cubicBezTo>
                    <a:pt x="38" y="47"/>
                    <a:pt x="28" y="52"/>
                    <a:pt x="20" y="60"/>
                  </a:cubicBezTo>
                  <a:cubicBezTo>
                    <a:pt x="0" y="74"/>
                    <a:pt x="0" y="99"/>
                    <a:pt x="20" y="116"/>
                  </a:cubicBezTo>
                  <a:cubicBezTo>
                    <a:pt x="151" y="252"/>
                    <a:pt x="597" y="707"/>
                    <a:pt x="703" y="724"/>
                  </a:cubicBezTo>
                  <a:lnTo>
                    <a:pt x="709" y="724"/>
                  </a:lnTo>
                  <a:cubicBezTo>
                    <a:pt x="818" y="724"/>
                    <a:pt x="1136" y="367"/>
                    <a:pt x="1384" y="63"/>
                  </a:cubicBezTo>
                  <a:cubicBezTo>
                    <a:pt x="1401" y="46"/>
                    <a:pt x="1395" y="21"/>
                    <a:pt x="1379" y="10"/>
                  </a:cubicBezTo>
                  <a:cubicBezTo>
                    <a:pt x="1371" y="4"/>
                    <a:pt x="1363" y="1"/>
                    <a:pt x="1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" name="Google Shape;4680;p49"/>
            <p:cNvSpPr>
              <a:spLocks/>
            </p:cNvSpPr>
            <p:nvPr/>
          </p:nvSpPr>
          <p:spPr bwMode="auto">
            <a:xfrm rot="20813570" flipH="1">
              <a:off x="16082" y="6825"/>
              <a:ext cx="3164" cy="1801"/>
            </a:xfrm>
            <a:custGeom>
              <a:avLst/>
              <a:gdLst>
                <a:gd name="T0" fmla="*/ 1850 w 3041"/>
                <a:gd name="T1" fmla="*/ 1 h 1730"/>
                <a:gd name="T2" fmla="*/ 1497 w 3041"/>
                <a:gd name="T3" fmla="*/ 182 h 1730"/>
                <a:gd name="T4" fmla="*/ 1497 w 3041"/>
                <a:gd name="T5" fmla="*/ 182 h 1730"/>
                <a:gd name="T6" fmla="*/ 1267 w 3041"/>
                <a:gd name="T7" fmla="*/ 58 h 1730"/>
                <a:gd name="T8" fmla="*/ 1060 w 3041"/>
                <a:gd name="T9" fmla="*/ 19 h 1730"/>
                <a:gd name="T10" fmla="*/ 767 w 3041"/>
                <a:gd name="T11" fmla="*/ 468 h 1730"/>
                <a:gd name="T12" fmla="*/ 648 w 3041"/>
                <a:gd name="T13" fmla="*/ 435 h 1730"/>
                <a:gd name="T14" fmla="*/ 396 w 3041"/>
                <a:gd name="T15" fmla="*/ 1300 h 1730"/>
                <a:gd name="T16" fmla="*/ 736 w 3041"/>
                <a:gd name="T17" fmla="*/ 1441 h 1730"/>
                <a:gd name="T18" fmla="*/ 736 w 3041"/>
                <a:gd name="T19" fmla="*/ 1441 h 1730"/>
                <a:gd name="T20" fmla="*/ 1108 w 3041"/>
                <a:gd name="T21" fmla="*/ 1729 h 1730"/>
                <a:gd name="T22" fmla="*/ 1145 w 3041"/>
                <a:gd name="T23" fmla="*/ 1730 h 1730"/>
                <a:gd name="T24" fmla="*/ 1780 w 3041"/>
                <a:gd name="T25" fmla="*/ 1552 h 1730"/>
                <a:gd name="T26" fmla="*/ 1780 w 3041"/>
                <a:gd name="T27" fmla="*/ 1552 h 1730"/>
                <a:gd name="T28" fmla="*/ 1875 w 3041"/>
                <a:gd name="T29" fmla="*/ 1649 h 1730"/>
                <a:gd name="T30" fmla="*/ 2060 w 3041"/>
                <a:gd name="T31" fmla="*/ 1709 h 1730"/>
                <a:gd name="T32" fmla="*/ 2701 w 3041"/>
                <a:gd name="T33" fmla="*/ 731 h 1730"/>
                <a:gd name="T34" fmla="*/ 2412 w 3041"/>
                <a:gd name="T35" fmla="*/ 592 h 1730"/>
                <a:gd name="T36" fmla="*/ 2382 w 3041"/>
                <a:gd name="T37" fmla="*/ 594 h 1730"/>
                <a:gd name="T38" fmla="*/ 2382 w 3041"/>
                <a:gd name="T39" fmla="*/ 594 h 1730"/>
                <a:gd name="T40" fmla="*/ 2081 w 3041"/>
                <a:gd name="T41" fmla="*/ 72 h 1730"/>
                <a:gd name="T42" fmla="*/ 1850 w 3041"/>
                <a:gd name="T43" fmla="*/ 1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1" h="1730" extrusionOk="0">
                  <a:moveTo>
                    <a:pt x="1850" y="1"/>
                  </a:moveTo>
                  <a:cubicBezTo>
                    <a:pt x="1709" y="1"/>
                    <a:pt x="1583" y="79"/>
                    <a:pt x="1497" y="182"/>
                  </a:cubicBezTo>
                  <a:lnTo>
                    <a:pt x="1497" y="182"/>
                  </a:lnTo>
                  <a:cubicBezTo>
                    <a:pt x="1439" y="135"/>
                    <a:pt x="1363" y="92"/>
                    <a:pt x="1267" y="58"/>
                  </a:cubicBezTo>
                  <a:cubicBezTo>
                    <a:pt x="1185" y="31"/>
                    <a:pt x="1117" y="19"/>
                    <a:pt x="1060" y="19"/>
                  </a:cubicBezTo>
                  <a:cubicBezTo>
                    <a:pt x="707" y="19"/>
                    <a:pt x="767" y="468"/>
                    <a:pt x="767" y="468"/>
                  </a:cubicBezTo>
                  <a:cubicBezTo>
                    <a:pt x="730" y="445"/>
                    <a:pt x="689" y="435"/>
                    <a:pt x="648" y="435"/>
                  </a:cubicBezTo>
                  <a:cubicBezTo>
                    <a:pt x="345" y="435"/>
                    <a:pt x="1" y="1005"/>
                    <a:pt x="396" y="1300"/>
                  </a:cubicBezTo>
                  <a:cubicBezTo>
                    <a:pt x="519" y="1392"/>
                    <a:pt x="636" y="1434"/>
                    <a:pt x="736" y="1441"/>
                  </a:cubicBezTo>
                  <a:lnTo>
                    <a:pt x="736" y="1441"/>
                  </a:lnTo>
                  <a:cubicBezTo>
                    <a:pt x="769" y="1593"/>
                    <a:pt x="877" y="1725"/>
                    <a:pt x="1108" y="1729"/>
                  </a:cubicBezTo>
                  <a:cubicBezTo>
                    <a:pt x="1120" y="1730"/>
                    <a:pt x="1132" y="1730"/>
                    <a:pt x="1145" y="1730"/>
                  </a:cubicBezTo>
                  <a:cubicBezTo>
                    <a:pt x="1455" y="1730"/>
                    <a:pt x="1663" y="1658"/>
                    <a:pt x="1780" y="1552"/>
                  </a:cubicBezTo>
                  <a:lnTo>
                    <a:pt x="1780" y="1552"/>
                  </a:lnTo>
                  <a:cubicBezTo>
                    <a:pt x="1805" y="1585"/>
                    <a:pt x="1836" y="1618"/>
                    <a:pt x="1875" y="1649"/>
                  </a:cubicBezTo>
                  <a:cubicBezTo>
                    <a:pt x="1927" y="1690"/>
                    <a:pt x="1991" y="1709"/>
                    <a:pt x="2060" y="1709"/>
                  </a:cubicBezTo>
                  <a:cubicBezTo>
                    <a:pt x="2459" y="1709"/>
                    <a:pt x="3040" y="1094"/>
                    <a:pt x="2701" y="731"/>
                  </a:cubicBezTo>
                  <a:cubicBezTo>
                    <a:pt x="2607" y="630"/>
                    <a:pt x="2506" y="592"/>
                    <a:pt x="2412" y="592"/>
                  </a:cubicBezTo>
                  <a:cubicBezTo>
                    <a:pt x="2402" y="592"/>
                    <a:pt x="2392" y="593"/>
                    <a:pt x="2382" y="594"/>
                  </a:cubicBezTo>
                  <a:lnTo>
                    <a:pt x="2382" y="594"/>
                  </a:lnTo>
                  <a:cubicBezTo>
                    <a:pt x="2386" y="417"/>
                    <a:pt x="2299" y="212"/>
                    <a:pt x="2081" y="72"/>
                  </a:cubicBezTo>
                  <a:cubicBezTo>
                    <a:pt x="2002" y="22"/>
                    <a:pt x="1924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" name="Google Shape;4681;p49"/>
            <p:cNvSpPr>
              <a:spLocks/>
            </p:cNvSpPr>
            <p:nvPr/>
          </p:nvSpPr>
          <p:spPr bwMode="auto">
            <a:xfrm rot="20813570" flipH="1">
              <a:off x="16258" y="6776"/>
              <a:ext cx="2854" cy="1885"/>
            </a:xfrm>
            <a:custGeom>
              <a:avLst/>
              <a:gdLst>
                <a:gd name="T0" fmla="*/ 1476 w 2743"/>
                <a:gd name="T1" fmla="*/ 590 h 1812"/>
                <a:gd name="T2" fmla="*/ 1337 w 2743"/>
                <a:gd name="T3" fmla="*/ 629 h 1812"/>
                <a:gd name="T4" fmla="*/ 2207 w 2743"/>
                <a:gd name="T5" fmla="*/ 684 h 1812"/>
                <a:gd name="T6" fmla="*/ 1978 w 2743"/>
                <a:gd name="T7" fmla="*/ 952 h 1812"/>
                <a:gd name="T8" fmla="*/ 1923 w 2743"/>
                <a:gd name="T9" fmla="*/ 938 h 1812"/>
                <a:gd name="T10" fmla="*/ 768 w 2743"/>
                <a:gd name="T11" fmla="*/ 1061 h 1812"/>
                <a:gd name="T12" fmla="*/ 860 w 2743"/>
                <a:gd name="T13" fmla="*/ 1323 h 1812"/>
                <a:gd name="T14" fmla="*/ 712 w 2743"/>
                <a:gd name="T15" fmla="*/ 1100 h 1812"/>
                <a:gd name="T16" fmla="*/ 1677 w 2743"/>
                <a:gd name="T17" fmla="*/ 1181 h 1812"/>
                <a:gd name="T18" fmla="*/ 1657 w 2743"/>
                <a:gd name="T19" fmla="*/ 1532 h 1812"/>
                <a:gd name="T20" fmla="*/ 1677 w 2743"/>
                <a:gd name="T21" fmla="*/ 1181 h 1812"/>
                <a:gd name="T22" fmla="*/ 1928 w 2743"/>
                <a:gd name="T23" fmla="*/ 154 h 1812"/>
                <a:gd name="T24" fmla="*/ 1842 w 2743"/>
                <a:gd name="T25" fmla="*/ 949 h 1812"/>
                <a:gd name="T26" fmla="*/ 1987 w 2743"/>
                <a:gd name="T27" fmla="*/ 1044 h 1812"/>
                <a:gd name="T28" fmla="*/ 2542 w 2743"/>
                <a:gd name="T29" fmla="*/ 807 h 1812"/>
                <a:gd name="T30" fmla="*/ 1931 w 2743"/>
                <a:gd name="T31" fmla="*/ 1714 h 1812"/>
                <a:gd name="T32" fmla="*/ 1705 w 2743"/>
                <a:gd name="T33" fmla="*/ 1597 h 1812"/>
                <a:gd name="T34" fmla="*/ 1677 w 2743"/>
                <a:gd name="T35" fmla="*/ 1100 h 1812"/>
                <a:gd name="T36" fmla="*/ 1593 w 2743"/>
                <a:gd name="T37" fmla="*/ 1585 h 1812"/>
                <a:gd name="T38" fmla="*/ 977 w 2743"/>
                <a:gd name="T39" fmla="*/ 1731 h 1812"/>
                <a:gd name="T40" fmla="*/ 929 w 2743"/>
                <a:gd name="T41" fmla="*/ 1362 h 1812"/>
                <a:gd name="T42" fmla="*/ 765 w 2743"/>
                <a:gd name="T43" fmla="*/ 983 h 1812"/>
                <a:gd name="T44" fmla="*/ 550 w 2743"/>
                <a:gd name="T45" fmla="*/ 1438 h 1812"/>
                <a:gd name="T46" fmla="*/ 151 w 2743"/>
                <a:gd name="T47" fmla="*/ 860 h 1812"/>
                <a:gd name="T48" fmla="*/ 617 w 2743"/>
                <a:gd name="T49" fmla="*/ 548 h 1812"/>
                <a:gd name="T50" fmla="*/ 659 w 2743"/>
                <a:gd name="T51" fmla="*/ 548 h 1812"/>
                <a:gd name="T52" fmla="*/ 751 w 2743"/>
                <a:gd name="T53" fmla="*/ 179 h 1812"/>
                <a:gd name="T54" fmla="*/ 1127 w 2743"/>
                <a:gd name="T55" fmla="*/ 143 h 1812"/>
                <a:gd name="T56" fmla="*/ 1284 w 2743"/>
                <a:gd name="T57" fmla="*/ 698 h 1812"/>
                <a:gd name="T58" fmla="*/ 1551 w 2743"/>
                <a:gd name="T59" fmla="*/ 626 h 1812"/>
                <a:gd name="T60" fmla="*/ 1718 w 2743"/>
                <a:gd name="T61" fmla="*/ 89 h 1812"/>
                <a:gd name="T62" fmla="*/ 1362 w 2743"/>
                <a:gd name="T63" fmla="*/ 165 h 1812"/>
                <a:gd name="T64" fmla="*/ 932 w 2743"/>
                <a:gd name="T65" fmla="*/ 20 h 1812"/>
                <a:gd name="T66" fmla="*/ 589 w 2743"/>
                <a:gd name="T67" fmla="*/ 444 h 1812"/>
                <a:gd name="T68" fmla="*/ 73 w 2743"/>
                <a:gd name="T69" fmla="*/ 827 h 1812"/>
                <a:gd name="T70" fmla="*/ 567 w 2743"/>
                <a:gd name="T71" fmla="*/ 1519 h 1812"/>
                <a:gd name="T72" fmla="*/ 1010 w 2743"/>
                <a:gd name="T73" fmla="*/ 1811 h 1812"/>
                <a:gd name="T74" fmla="*/ 1710 w 2743"/>
                <a:gd name="T75" fmla="*/ 1719 h 1812"/>
                <a:gd name="T76" fmla="*/ 2659 w 2743"/>
                <a:gd name="T77" fmla="*/ 1245 h 1812"/>
                <a:gd name="T78" fmla="*/ 2291 w 2743"/>
                <a:gd name="T79" fmla="*/ 592 h 1812"/>
                <a:gd name="T80" fmla="*/ 1719 w 2743"/>
                <a:gd name="T81" fmla="*/ 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3" h="1812" extrusionOk="0">
                  <a:moveTo>
                    <a:pt x="1373" y="280"/>
                  </a:moveTo>
                  <a:cubicBezTo>
                    <a:pt x="1482" y="389"/>
                    <a:pt x="1504" y="511"/>
                    <a:pt x="1476" y="590"/>
                  </a:cubicBezTo>
                  <a:cubicBezTo>
                    <a:pt x="1461" y="633"/>
                    <a:pt x="1432" y="657"/>
                    <a:pt x="1400" y="657"/>
                  </a:cubicBezTo>
                  <a:cubicBezTo>
                    <a:pt x="1379" y="657"/>
                    <a:pt x="1358" y="648"/>
                    <a:pt x="1337" y="629"/>
                  </a:cubicBezTo>
                  <a:cubicBezTo>
                    <a:pt x="1259" y="567"/>
                    <a:pt x="1275" y="414"/>
                    <a:pt x="1373" y="280"/>
                  </a:cubicBezTo>
                  <a:close/>
                  <a:moveTo>
                    <a:pt x="2207" y="684"/>
                  </a:moveTo>
                  <a:lnTo>
                    <a:pt x="2207" y="684"/>
                  </a:lnTo>
                  <a:cubicBezTo>
                    <a:pt x="2185" y="835"/>
                    <a:pt x="2095" y="944"/>
                    <a:pt x="1978" y="952"/>
                  </a:cubicBezTo>
                  <a:cubicBezTo>
                    <a:pt x="1970" y="958"/>
                    <a:pt x="1964" y="958"/>
                    <a:pt x="1956" y="958"/>
                  </a:cubicBezTo>
                  <a:cubicBezTo>
                    <a:pt x="1923" y="958"/>
                    <a:pt x="1923" y="947"/>
                    <a:pt x="1923" y="938"/>
                  </a:cubicBezTo>
                  <a:cubicBezTo>
                    <a:pt x="1917" y="880"/>
                    <a:pt x="2040" y="723"/>
                    <a:pt x="2207" y="684"/>
                  </a:cubicBezTo>
                  <a:close/>
                  <a:moveTo>
                    <a:pt x="768" y="1061"/>
                  </a:moveTo>
                  <a:cubicBezTo>
                    <a:pt x="787" y="1061"/>
                    <a:pt x="807" y="1078"/>
                    <a:pt x="823" y="1097"/>
                  </a:cubicBezTo>
                  <a:cubicBezTo>
                    <a:pt x="882" y="1173"/>
                    <a:pt x="896" y="1256"/>
                    <a:pt x="860" y="1323"/>
                  </a:cubicBezTo>
                  <a:cubicBezTo>
                    <a:pt x="826" y="1396"/>
                    <a:pt x="742" y="1440"/>
                    <a:pt x="636" y="1446"/>
                  </a:cubicBezTo>
                  <a:cubicBezTo>
                    <a:pt x="617" y="1309"/>
                    <a:pt x="659" y="1167"/>
                    <a:pt x="712" y="1100"/>
                  </a:cubicBezTo>
                  <a:cubicBezTo>
                    <a:pt x="728" y="1075"/>
                    <a:pt x="751" y="1061"/>
                    <a:pt x="768" y="1061"/>
                  </a:cubicBezTo>
                  <a:close/>
                  <a:moveTo>
                    <a:pt x="1677" y="1181"/>
                  </a:moveTo>
                  <a:cubicBezTo>
                    <a:pt x="1685" y="1181"/>
                    <a:pt x="1697" y="1198"/>
                    <a:pt x="1713" y="1240"/>
                  </a:cubicBezTo>
                  <a:cubicBezTo>
                    <a:pt x="1747" y="1348"/>
                    <a:pt x="1727" y="1452"/>
                    <a:pt x="1657" y="1532"/>
                  </a:cubicBezTo>
                  <a:cubicBezTo>
                    <a:pt x="1593" y="1418"/>
                    <a:pt x="1602" y="1295"/>
                    <a:pt x="1635" y="1226"/>
                  </a:cubicBezTo>
                  <a:cubicBezTo>
                    <a:pt x="1652" y="1195"/>
                    <a:pt x="1671" y="1181"/>
                    <a:pt x="1677" y="1181"/>
                  </a:cubicBezTo>
                  <a:close/>
                  <a:moveTo>
                    <a:pt x="1718" y="89"/>
                  </a:moveTo>
                  <a:cubicBezTo>
                    <a:pt x="1789" y="89"/>
                    <a:pt x="1861" y="110"/>
                    <a:pt x="1928" y="154"/>
                  </a:cubicBezTo>
                  <a:cubicBezTo>
                    <a:pt x="2098" y="266"/>
                    <a:pt x="2204" y="433"/>
                    <a:pt x="2210" y="609"/>
                  </a:cubicBezTo>
                  <a:cubicBezTo>
                    <a:pt x="2001" y="643"/>
                    <a:pt x="1833" y="835"/>
                    <a:pt x="1842" y="949"/>
                  </a:cubicBezTo>
                  <a:cubicBezTo>
                    <a:pt x="1844" y="997"/>
                    <a:pt x="1875" y="1047"/>
                    <a:pt x="1956" y="1047"/>
                  </a:cubicBezTo>
                  <a:cubicBezTo>
                    <a:pt x="1967" y="1047"/>
                    <a:pt x="1978" y="1047"/>
                    <a:pt x="1987" y="1044"/>
                  </a:cubicBezTo>
                  <a:cubicBezTo>
                    <a:pt x="2151" y="1019"/>
                    <a:pt x="2271" y="877"/>
                    <a:pt x="2291" y="682"/>
                  </a:cubicBezTo>
                  <a:cubicBezTo>
                    <a:pt x="2383" y="684"/>
                    <a:pt x="2467" y="726"/>
                    <a:pt x="2542" y="807"/>
                  </a:cubicBezTo>
                  <a:cubicBezTo>
                    <a:pt x="2670" y="941"/>
                    <a:pt x="2639" y="1106"/>
                    <a:pt x="2592" y="1217"/>
                  </a:cubicBezTo>
                  <a:cubicBezTo>
                    <a:pt x="2480" y="1477"/>
                    <a:pt x="2165" y="1714"/>
                    <a:pt x="1931" y="1714"/>
                  </a:cubicBezTo>
                  <a:cubicBezTo>
                    <a:pt x="1870" y="1714"/>
                    <a:pt x="1816" y="1694"/>
                    <a:pt x="1772" y="1661"/>
                  </a:cubicBezTo>
                  <a:cubicBezTo>
                    <a:pt x="1747" y="1638"/>
                    <a:pt x="1727" y="1619"/>
                    <a:pt x="1705" y="1597"/>
                  </a:cubicBezTo>
                  <a:cubicBezTo>
                    <a:pt x="1803" y="1493"/>
                    <a:pt x="1833" y="1354"/>
                    <a:pt x="1791" y="1214"/>
                  </a:cubicBezTo>
                  <a:cubicBezTo>
                    <a:pt x="1761" y="1114"/>
                    <a:pt x="1705" y="1100"/>
                    <a:pt x="1677" y="1100"/>
                  </a:cubicBezTo>
                  <a:cubicBezTo>
                    <a:pt x="1632" y="1100"/>
                    <a:pt x="1591" y="1131"/>
                    <a:pt x="1563" y="1187"/>
                  </a:cubicBezTo>
                  <a:cubicBezTo>
                    <a:pt x="1512" y="1284"/>
                    <a:pt x="1507" y="1440"/>
                    <a:pt x="1593" y="1585"/>
                  </a:cubicBezTo>
                  <a:cubicBezTo>
                    <a:pt x="1504" y="1658"/>
                    <a:pt x="1328" y="1731"/>
                    <a:pt x="1010" y="1731"/>
                  </a:cubicBezTo>
                  <a:lnTo>
                    <a:pt x="977" y="1731"/>
                  </a:lnTo>
                  <a:cubicBezTo>
                    <a:pt x="779" y="1728"/>
                    <a:pt x="689" y="1622"/>
                    <a:pt x="656" y="1521"/>
                  </a:cubicBezTo>
                  <a:cubicBezTo>
                    <a:pt x="781" y="1516"/>
                    <a:pt x="885" y="1454"/>
                    <a:pt x="929" y="1362"/>
                  </a:cubicBezTo>
                  <a:cubicBezTo>
                    <a:pt x="980" y="1262"/>
                    <a:pt x="960" y="1153"/>
                    <a:pt x="882" y="1050"/>
                  </a:cubicBezTo>
                  <a:cubicBezTo>
                    <a:pt x="837" y="1000"/>
                    <a:pt x="795" y="983"/>
                    <a:pt x="765" y="983"/>
                  </a:cubicBezTo>
                  <a:cubicBezTo>
                    <a:pt x="723" y="983"/>
                    <a:pt x="681" y="1005"/>
                    <a:pt x="645" y="1050"/>
                  </a:cubicBezTo>
                  <a:cubicBezTo>
                    <a:pt x="583" y="1128"/>
                    <a:pt x="533" y="1281"/>
                    <a:pt x="550" y="1438"/>
                  </a:cubicBezTo>
                  <a:cubicBezTo>
                    <a:pt x="463" y="1424"/>
                    <a:pt x="374" y="1379"/>
                    <a:pt x="282" y="1312"/>
                  </a:cubicBezTo>
                  <a:cubicBezTo>
                    <a:pt x="81" y="1159"/>
                    <a:pt x="123" y="944"/>
                    <a:pt x="151" y="860"/>
                  </a:cubicBezTo>
                  <a:cubicBezTo>
                    <a:pt x="212" y="670"/>
                    <a:pt x="380" y="520"/>
                    <a:pt x="519" y="520"/>
                  </a:cubicBezTo>
                  <a:cubicBezTo>
                    <a:pt x="556" y="520"/>
                    <a:pt x="586" y="531"/>
                    <a:pt x="617" y="548"/>
                  </a:cubicBezTo>
                  <a:cubicBezTo>
                    <a:pt x="622" y="553"/>
                    <a:pt x="629" y="556"/>
                    <a:pt x="637" y="556"/>
                  </a:cubicBezTo>
                  <a:cubicBezTo>
                    <a:pt x="644" y="556"/>
                    <a:pt x="652" y="553"/>
                    <a:pt x="659" y="548"/>
                  </a:cubicBezTo>
                  <a:cubicBezTo>
                    <a:pt x="670" y="542"/>
                    <a:pt x="681" y="528"/>
                    <a:pt x="675" y="511"/>
                  </a:cubicBezTo>
                  <a:cubicBezTo>
                    <a:pt x="675" y="506"/>
                    <a:pt x="648" y="294"/>
                    <a:pt x="751" y="179"/>
                  </a:cubicBezTo>
                  <a:cubicBezTo>
                    <a:pt x="793" y="131"/>
                    <a:pt x="854" y="106"/>
                    <a:pt x="933" y="106"/>
                  </a:cubicBezTo>
                  <a:cubicBezTo>
                    <a:pt x="989" y="106"/>
                    <a:pt x="1054" y="119"/>
                    <a:pt x="1127" y="143"/>
                  </a:cubicBezTo>
                  <a:cubicBezTo>
                    <a:pt x="1197" y="168"/>
                    <a:pt x="1259" y="196"/>
                    <a:pt x="1312" y="235"/>
                  </a:cubicBezTo>
                  <a:cubicBezTo>
                    <a:pt x="1200" y="389"/>
                    <a:pt x="1161" y="592"/>
                    <a:pt x="1284" y="698"/>
                  </a:cubicBezTo>
                  <a:cubicBezTo>
                    <a:pt x="1323" y="729"/>
                    <a:pt x="1365" y="749"/>
                    <a:pt x="1401" y="749"/>
                  </a:cubicBezTo>
                  <a:cubicBezTo>
                    <a:pt x="1468" y="749"/>
                    <a:pt x="1524" y="698"/>
                    <a:pt x="1551" y="626"/>
                  </a:cubicBezTo>
                  <a:cubicBezTo>
                    <a:pt x="1591" y="517"/>
                    <a:pt x="1563" y="355"/>
                    <a:pt x="1426" y="224"/>
                  </a:cubicBezTo>
                  <a:cubicBezTo>
                    <a:pt x="1509" y="136"/>
                    <a:pt x="1612" y="89"/>
                    <a:pt x="1718" y="89"/>
                  </a:cubicBezTo>
                  <a:close/>
                  <a:moveTo>
                    <a:pt x="1719" y="1"/>
                  </a:moveTo>
                  <a:cubicBezTo>
                    <a:pt x="1591" y="1"/>
                    <a:pt x="1465" y="59"/>
                    <a:pt x="1362" y="165"/>
                  </a:cubicBezTo>
                  <a:cubicBezTo>
                    <a:pt x="1300" y="124"/>
                    <a:pt x="1231" y="87"/>
                    <a:pt x="1150" y="59"/>
                  </a:cubicBezTo>
                  <a:cubicBezTo>
                    <a:pt x="1068" y="33"/>
                    <a:pt x="996" y="20"/>
                    <a:pt x="932" y="20"/>
                  </a:cubicBezTo>
                  <a:cubicBezTo>
                    <a:pt x="828" y="20"/>
                    <a:pt x="747" y="54"/>
                    <a:pt x="687" y="121"/>
                  </a:cubicBezTo>
                  <a:cubicBezTo>
                    <a:pt x="603" y="216"/>
                    <a:pt x="589" y="361"/>
                    <a:pt x="589" y="444"/>
                  </a:cubicBezTo>
                  <a:cubicBezTo>
                    <a:pt x="564" y="436"/>
                    <a:pt x="539" y="433"/>
                    <a:pt x="516" y="433"/>
                  </a:cubicBezTo>
                  <a:cubicBezTo>
                    <a:pt x="341" y="433"/>
                    <a:pt x="145" y="609"/>
                    <a:pt x="73" y="827"/>
                  </a:cubicBezTo>
                  <a:cubicBezTo>
                    <a:pt x="0" y="1044"/>
                    <a:pt x="59" y="1242"/>
                    <a:pt x="232" y="1371"/>
                  </a:cubicBezTo>
                  <a:cubicBezTo>
                    <a:pt x="343" y="1454"/>
                    <a:pt x="461" y="1505"/>
                    <a:pt x="567" y="1519"/>
                  </a:cubicBezTo>
                  <a:cubicBezTo>
                    <a:pt x="620" y="1700"/>
                    <a:pt x="768" y="1809"/>
                    <a:pt x="971" y="1811"/>
                  </a:cubicBezTo>
                  <a:lnTo>
                    <a:pt x="1010" y="1811"/>
                  </a:lnTo>
                  <a:cubicBezTo>
                    <a:pt x="1286" y="1811"/>
                    <a:pt x="1504" y="1756"/>
                    <a:pt x="1638" y="1650"/>
                  </a:cubicBezTo>
                  <a:cubicBezTo>
                    <a:pt x="1660" y="1675"/>
                    <a:pt x="1683" y="1694"/>
                    <a:pt x="1710" y="1719"/>
                  </a:cubicBezTo>
                  <a:cubicBezTo>
                    <a:pt x="1772" y="1764"/>
                    <a:pt x="1842" y="1789"/>
                    <a:pt x="1925" y="1789"/>
                  </a:cubicBezTo>
                  <a:cubicBezTo>
                    <a:pt x="2193" y="1789"/>
                    <a:pt x="2533" y="1535"/>
                    <a:pt x="2659" y="1245"/>
                  </a:cubicBezTo>
                  <a:cubicBezTo>
                    <a:pt x="2743" y="1053"/>
                    <a:pt x="2723" y="877"/>
                    <a:pt x="2598" y="743"/>
                  </a:cubicBezTo>
                  <a:cubicBezTo>
                    <a:pt x="2506" y="645"/>
                    <a:pt x="2405" y="598"/>
                    <a:pt x="2291" y="592"/>
                  </a:cubicBezTo>
                  <a:cubicBezTo>
                    <a:pt x="2280" y="391"/>
                    <a:pt x="2162" y="202"/>
                    <a:pt x="1970" y="76"/>
                  </a:cubicBezTo>
                  <a:cubicBezTo>
                    <a:pt x="1889" y="29"/>
                    <a:pt x="180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" name="Google Shape;4682;p49"/>
            <p:cNvSpPr>
              <a:spLocks/>
            </p:cNvSpPr>
            <p:nvPr/>
          </p:nvSpPr>
          <p:spPr bwMode="auto">
            <a:xfrm rot="20813570" flipH="1">
              <a:off x="5122" y="14528"/>
              <a:ext cx="3162" cy="1798"/>
            </a:xfrm>
            <a:custGeom>
              <a:avLst/>
              <a:gdLst>
                <a:gd name="T0" fmla="*/ 1847 w 3038"/>
                <a:gd name="T1" fmla="*/ 0 h 1728"/>
                <a:gd name="T2" fmla="*/ 1495 w 3038"/>
                <a:gd name="T3" fmla="*/ 181 h 1728"/>
                <a:gd name="T4" fmla="*/ 1495 w 3038"/>
                <a:gd name="T5" fmla="*/ 181 h 1728"/>
                <a:gd name="T6" fmla="*/ 1266 w 3038"/>
                <a:gd name="T7" fmla="*/ 59 h 1728"/>
                <a:gd name="T8" fmla="*/ 1058 w 3038"/>
                <a:gd name="T9" fmla="*/ 19 h 1728"/>
                <a:gd name="T10" fmla="*/ 764 w 3038"/>
                <a:gd name="T11" fmla="*/ 466 h 1728"/>
                <a:gd name="T12" fmla="*/ 647 w 3038"/>
                <a:gd name="T13" fmla="*/ 433 h 1728"/>
                <a:gd name="T14" fmla="*/ 396 w 3038"/>
                <a:gd name="T15" fmla="*/ 1301 h 1728"/>
                <a:gd name="T16" fmla="*/ 734 w 3038"/>
                <a:gd name="T17" fmla="*/ 1440 h 1728"/>
                <a:gd name="T18" fmla="*/ 734 w 3038"/>
                <a:gd name="T19" fmla="*/ 1440 h 1728"/>
                <a:gd name="T20" fmla="*/ 1107 w 3038"/>
                <a:gd name="T21" fmla="*/ 1727 h 1728"/>
                <a:gd name="T22" fmla="*/ 1144 w 3038"/>
                <a:gd name="T23" fmla="*/ 1728 h 1728"/>
                <a:gd name="T24" fmla="*/ 1779 w 3038"/>
                <a:gd name="T25" fmla="*/ 1551 h 1728"/>
                <a:gd name="T26" fmla="*/ 1779 w 3038"/>
                <a:gd name="T27" fmla="*/ 1551 h 1728"/>
                <a:gd name="T28" fmla="*/ 1874 w 3038"/>
                <a:gd name="T29" fmla="*/ 1649 h 1728"/>
                <a:gd name="T30" fmla="*/ 2059 w 3038"/>
                <a:gd name="T31" fmla="*/ 1709 h 1728"/>
                <a:gd name="T32" fmla="*/ 2700 w 3038"/>
                <a:gd name="T33" fmla="*/ 731 h 1728"/>
                <a:gd name="T34" fmla="*/ 2411 w 3038"/>
                <a:gd name="T35" fmla="*/ 593 h 1728"/>
                <a:gd name="T36" fmla="*/ 2380 w 3038"/>
                <a:gd name="T37" fmla="*/ 594 h 1728"/>
                <a:gd name="T38" fmla="*/ 2380 w 3038"/>
                <a:gd name="T39" fmla="*/ 594 h 1728"/>
                <a:gd name="T40" fmla="*/ 2078 w 3038"/>
                <a:gd name="T41" fmla="*/ 73 h 1728"/>
                <a:gd name="T42" fmla="*/ 1847 w 3038"/>
                <a:gd name="T43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38" h="1728" extrusionOk="0">
                  <a:moveTo>
                    <a:pt x="1847" y="0"/>
                  </a:moveTo>
                  <a:cubicBezTo>
                    <a:pt x="1707" y="0"/>
                    <a:pt x="1581" y="78"/>
                    <a:pt x="1495" y="181"/>
                  </a:cubicBezTo>
                  <a:lnTo>
                    <a:pt x="1495" y="181"/>
                  </a:lnTo>
                  <a:cubicBezTo>
                    <a:pt x="1438" y="134"/>
                    <a:pt x="1362" y="92"/>
                    <a:pt x="1266" y="59"/>
                  </a:cubicBezTo>
                  <a:cubicBezTo>
                    <a:pt x="1185" y="31"/>
                    <a:pt x="1116" y="19"/>
                    <a:pt x="1058" y="19"/>
                  </a:cubicBezTo>
                  <a:cubicBezTo>
                    <a:pt x="706" y="19"/>
                    <a:pt x="764" y="466"/>
                    <a:pt x="764" y="466"/>
                  </a:cubicBezTo>
                  <a:cubicBezTo>
                    <a:pt x="727" y="443"/>
                    <a:pt x="687" y="433"/>
                    <a:pt x="647" y="433"/>
                  </a:cubicBezTo>
                  <a:cubicBezTo>
                    <a:pt x="347" y="433"/>
                    <a:pt x="0" y="1003"/>
                    <a:pt x="396" y="1301"/>
                  </a:cubicBezTo>
                  <a:cubicBezTo>
                    <a:pt x="518" y="1392"/>
                    <a:pt x="634" y="1433"/>
                    <a:pt x="734" y="1440"/>
                  </a:cubicBezTo>
                  <a:lnTo>
                    <a:pt x="734" y="1440"/>
                  </a:lnTo>
                  <a:cubicBezTo>
                    <a:pt x="767" y="1592"/>
                    <a:pt x="875" y="1724"/>
                    <a:pt x="1107" y="1727"/>
                  </a:cubicBezTo>
                  <a:cubicBezTo>
                    <a:pt x="1120" y="1728"/>
                    <a:pt x="1132" y="1728"/>
                    <a:pt x="1144" y="1728"/>
                  </a:cubicBezTo>
                  <a:cubicBezTo>
                    <a:pt x="1455" y="1728"/>
                    <a:pt x="1662" y="1657"/>
                    <a:pt x="1779" y="1551"/>
                  </a:cubicBezTo>
                  <a:lnTo>
                    <a:pt x="1779" y="1551"/>
                  </a:lnTo>
                  <a:cubicBezTo>
                    <a:pt x="1804" y="1585"/>
                    <a:pt x="1835" y="1618"/>
                    <a:pt x="1874" y="1649"/>
                  </a:cubicBezTo>
                  <a:cubicBezTo>
                    <a:pt x="1927" y="1691"/>
                    <a:pt x="1990" y="1709"/>
                    <a:pt x="2059" y="1709"/>
                  </a:cubicBezTo>
                  <a:cubicBezTo>
                    <a:pt x="2457" y="1709"/>
                    <a:pt x="3038" y="1093"/>
                    <a:pt x="2700" y="731"/>
                  </a:cubicBezTo>
                  <a:cubicBezTo>
                    <a:pt x="2606" y="631"/>
                    <a:pt x="2505" y="593"/>
                    <a:pt x="2411" y="593"/>
                  </a:cubicBezTo>
                  <a:cubicBezTo>
                    <a:pt x="2400" y="593"/>
                    <a:pt x="2390" y="593"/>
                    <a:pt x="2380" y="594"/>
                  </a:cubicBezTo>
                  <a:lnTo>
                    <a:pt x="2380" y="594"/>
                  </a:lnTo>
                  <a:cubicBezTo>
                    <a:pt x="2384" y="417"/>
                    <a:pt x="2296" y="212"/>
                    <a:pt x="2078" y="73"/>
                  </a:cubicBezTo>
                  <a:cubicBezTo>
                    <a:pt x="1999" y="22"/>
                    <a:pt x="1921" y="0"/>
                    <a:pt x="1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" name="Google Shape;4683;p49"/>
            <p:cNvSpPr>
              <a:spLocks/>
            </p:cNvSpPr>
            <p:nvPr/>
          </p:nvSpPr>
          <p:spPr bwMode="auto">
            <a:xfrm rot="20813570" flipH="1">
              <a:off x="5292" y="14480"/>
              <a:ext cx="2856" cy="1883"/>
            </a:xfrm>
            <a:custGeom>
              <a:avLst/>
              <a:gdLst>
                <a:gd name="T0" fmla="*/ 1474 w 2744"/>
                <a:gd name="T1" fmla="*/ 589 h 1809"/>
                <a:gd name="T2" fmla="*/ 1334 w 2744"/>
                <a:gd name="T3" fmla="*/ 628 h 1809"/>
                <a:gd name="T4" fmla="*/ 2207 w 2744"/>
                <a:gd name="T5" fmla="*/ 684 h 1809"/>
                <a:gd name="T6" fmla="*/ 1956 w 2744"/>
                <a:gd name="T7" fmla="*/ 955 h 1809"/>
                <a:gd name="T8" fmla="*/ 2207 w 2744"/>
                <a:gd name="T9" fmla="*/ 684 h 1809"/>
                <a:gd name="T10" fmla="*/ 824 w 2744"/>
                <a:gd name="T11" fmla="*/ 1094 h 1809"/>
                <a:gd name="T12" fmla="*/ 637 w 2744"/>
                <a:gd name="T13" fmla="*/ 1443 h 1809"/>
                <a:gd name="T14" fmla="*/ 768 w 2744"/>
                <a:gd name="T15" fmla="*/ 1061 h 1809"/>
                <a:gd name="T16" fmla="*/ 1708 w 2744"/>
                <a:gd name="T17" fmla="*/ 1242 h 1809"/>
                <a:gd name="T18" fmla="*/ 1633 w 2744"/>
                <a:gd name="T19" fmla="*/ 1223 h 1809"/>
                <a:gd name="T20" fmla="*/ 1718 w 2744"/>
                <a:gd name="T21" fmla="*/ 89 h 1809"/>
                <a:gd name="T22" fmla="*/ 2210 w 2744"/>
                <a:gd name="T23" fmla="*/ 606 h 1809"/>
                <a:gd name="T24" fmla="*/ 1956 w 2744"/>
                <a:gd name="T25" fmla="*/ 1047 h 1809"/>
                <a:gd name="T26" fmla="*/ 2291 w 2744"/>
                <a:gd name="T27" fmla="*/ 679 h 1809"/>
                <a:gd name="T28" fmla="*/ 2590 w 2744"/>
                <a:gd name="T29" fmla="*/ 1217 h 1809"/>
                <a:gd name="T30" fmla="*/ 1772 w 2744"/>
                <a:gd name="T31" fmla="*/ 1658 h 1809"/>
                <a:gd name="T32" fmla="*/ 1792 w 2744"/>
                <a:gd name="T33" fmla="*/ 1214 h 1809"/>
                <a:gd name="T34" fmla="*/ 1563 w 2744"/>
                <a:gd name="T35" fmla="*/ 1186 h 1809"/>
                <a:gd name="T36" fmla="*/ 1011 w 2744"/>
                <a:gd name="T37" fmla="*/ 1730 h 1809"/>
                <a:gd name="T38" fmla="*/ 656 w 2744"/>
                <a:gd name="T39" fmla="*/ 1521 h 1809"/>
                <a:gd name="T40" fmla="*/ 882 w 2744"/>
                <a:gd name="T41" fmla="*/ 1050 h 1809"/>
                <a:gd name="T42" fmla="*/ 645 w 2744"/>
                <a:gd name="T43" fmla="*/ 1050 h 1809"/>
                <a:gd name="T44" fmla="*/ 282 w 2744"/>
                <a:gd name="T45" fmla="*/ 1312 h 1809"/>
                <a:gd name="T46" fmla="*/ 520 w 2744"/>
                <a:gd name="T47" fmla="*/ 520 h 1809"/>
                <a:gd name="T48" fmla="*/ 637 w 2744"/>
                <a:gd name="T49" fmla="*/ 556 h 1809"/>
                <a:gd name="T50" fmla="*/ 676 w 2744"/>
                <a:gd name="T51" fmla="*/ 508 h 1809"/>
                <a:gd name="T52" fmla="*/ 930 w 2744"/>
                <a:gd name="T53" fmla="*/ 105 h 1809"/>
                <a:gd name="T54" fmla="*/ 1312 w 2744"/>
                <a:gd name="T55" fmla="*/ 232 h 1809"/>
                <a:gd name="T56" fmla="*/ 1401 w 2744"/>
                <a:gd name="T57" fmla="*/ 746 h 1809"/>
                <a:gd name="T58" fmla="*/ 1426 w 2744"/>
                <a:gd name="T59" fmla="*/ 224 h 1809"/>
                <a:gd name="T60" fmla="*/ 1719 w 2744"/>
                <a:gd name="T61" fmla="*/ 1 h 1809"/>
                <a:gd name="T62" fmla="*/ 1150 w 2744"/>
                <a:gd name="T63" fmla="*/ 59 h 1809"/>
                <a:gd name="T64" fmla="*/ 687 w 2744"/>
                <a:gd name="T65" fmla="*/ 118 h 1809"/>
                <a:gd name="T66" fmla="*/ 517 w 2744"/>
                <a:gd name="T67" fmla="*/ 433 h 1809"/>
                <a:gd name="T68" fmla="*/ 232 w 2744"/>
                <a:gd name="T69" fmla="*/ 1370 h 1809"/>
                <a:gd name="T70" fmla="*/ 974 w 2744"/>
                <a:gd name="T71" fmla="*/ 1808 h 1809"/>
                <a:gd name="T72" fmla="*/ 1638 w 2744"/>
                <a:gd name="T73" fmla="*/ 1647 h 1809"/>
                <a:gd name="T74" fmla="*/ 1926 w 2744"/>
                <a:gd name="T75" fmla="*/ 1789 h 1809"/>
                <a:gd name="T76" fmla="*/ 2598 w 2744"/>
                <a:gd name="T77" fmla="*/ 743 h 1809"/>
                <a:gd name="T78" fmla="*/ 1970 w 2744"/>
                <a:gd name="T79" fmla="*/ 76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4" h="1809" extrusionOk="0">
                  <a:moveTo>
                    <a:pt x="1373" y="280"/>
                  </a:moveTo>
                  <a:cubicBezTo>
                    <a:pt x="1482" y="383"/>
                    <a:pt x="1504" y="508"/>
                    <a:pt x="1474" y="589"/>
                  </a:cubicBezTo>
                  <a:cubicBezTo>
                    <a:pt x="1460" y="632"/>
                    <a:pt x="1432" y="655"/>
                    <a:pt x="1399" y="655"/>
                  </a:cubicBezTo>
                  <a:cubicBezTo>
                    <a:pt x="1379" y="655"/>
                    <a:pt x="1357" y="646"/>
                    <a:pt x="1334" y="628"/>
                  </a:cubicBezTo>
                  <a:cubicBezTo>
                    <a:pt x="1259" y="564"/>
                    <a:pt x="1276" y="411"/>
                    <a:pt x="1373" y="280"/>
                  </a:cubicBezTo>
                  <a:close/>
                  <a:moveTo>
                    <a:pt x="2207" y="684"/>
                  </a:moveTo>
                  <a:cubicBezTo>
                    <a:pt x="2188" y="829"/>
                    <a:pt x="2096" y="941"/>
                    <a:pt x="1979" y="952"/>
                  </a:cubicBezTo>
                  <a:cubicBezTo>
                    <a:pt x="1970" y="955"/>
                    <a:pt x="1962" y="955"/>
                    <a:pt x="1956" y="955"/>
                  </a:cubicBezTo>
                  <a:cubicBezTo>
                    <a:pt x="1923" y="955"/>
                    <a:pt x="1923" y="944"/>
                    <a:pt x="1923" y="938"/>
                  </a:cubicBezTo>
                  <a:cubicBezTo>
                    <a:pt x="1917" y="879"/>
                    <a:pt x="2040" y="720"/>
                    <a:pt x="2207" y="684"/>
                  </a:cubicBezTo>
                  <a:close/>
                  <a:moveTo>
                    <a:pt x="768" y="1061"/>
                  </a:moveTo>
                  <a:cubicBezTo>
                    <a:pt x="787" y="1061"/>
                    <a:pt x="810" y="1077"/>
                    <a:pt x="824" y="1094"/>
                  </a:cubicBezTo>
                  <a:cubicBezTo>
                    <a:pt x="882" y="1172"/>
                    <a:pt x="896" y="1256"/>
                    <a:pt x="860" y="1320"/>
                  </a:cubicBezTo>
                  <a:cubicBezTo>
                    <a:pt x="826" y="1396"/>
                    <a:pt x="743" y="1440"/>
                    <a:pt x="637" y="1443"/>
                  </a:cubicBezTo>
                  <a:cubicBezTo>
                    <a:pt x="617" y="1306"/>
                    <a:pt x="659" y="1164"/>
                    <a:pt x="712" y="1097"/>
                  </a:cubicBezTo>
                  <a:cubicBezTo>
                    <a:pt x="729" y="1075"/>
                    <a:pt x="751" y="1061"/>
                    <a:pt x="768" y="1061"/>
                  </a:cubicBezTo>
                  <a:close/>
                  <a:moveTo>
                    <a:pt x="1675" y="1178"/>
                  </a:moveTo>
                  <a:cubicBezTo>
                    <a:pt x="1680" y="1178"/>
                    <a:pt x="1700" y="1192"/>
                    <a:pt x="1708" y="1242"/>
                  </a:cubicBezTo>
                  <a:cubicBezTo>
                    <a:pt x="1744" y="1345"/>
                    <a:pt x="1722" y="1451"/>
                    <a:pt x="1652" y="1529"/>
                  </a:cubicBezTo>
                  <a:cubicBezTo>
                    <a:pt x="1591" y="1415"/>
                    <a:pt x="1596" y="1292"/>
                    <a:pt x="1633" y="1223"/>
                  </a:cubicBezTo>
                  <a:cubicBezTo>
                    <a:pt x="1649" y="1192"/>
                    <a:pt x="1666" y="1178"/>
                    <a:pt x="1675" y="1178"/>
                  </a:cubicBezTo>
                  <a:close/>
                  <a:moveTo>
                    <a:pt x="1718" y="89"/>
                  </a:moveTo>
                  <a:cubicBezTo>
                    <a:pt x="1789" y="89"/>
                    <a:pt x="1861" y="110"/>
                    <a:pt x="1928" y="154"/>
                  </a:cubicBezTo>
                  <a:cubicBezTo>
                    <a:pt x="2099" y="266"/>
                    <a:pt x="2205" y="433"/>
                    <a:pt x="2210" y="606"/>
                  </a:cubicBezTo>
                  <a:cubicBezTo>
                    <a:pt x="2001" y="642"/>
                    <a:pt x="1834" y="832"/>
                    <a:pt x="1842" y="949"/>
                  </a:cubicBezTo>
                  <a:cubicBezTo>
                    <a:pt x="1845" y="997"/>
                    <a:pt x="1875" y="1047"/>
                    <a:pt x="1956" y="1047"/>
                  </a:cubicBezTo>
                  <a:cubicBezTo>
                    <a:pt x="1967" y="1047"/>
                    <a:pt x="1979" y="1047"/>
                    <a:pt x="1987" y="1041"/>
                  </a:cubicBezTo>
                  <a:cubicBezTo>
                    <a:pt x="2152" y="1019"/>
                    <a:pt x="2272" y="874"/>
                    <a:pt x="2291" y="679"/>
                  </a:cubicBezTo>
                  <a:cubicBezTo>
                    <a:pt x="2380" y="681"/>
                    <a:pt x="2467" y="726"/>
                    <a:pt x="2542" y="804"/>
                  </a:cubicBezTo>
                  <a:cubicBezTo>
                    <a:pt x="2670" y="941"/>
                    <a:pt x="2640" y="1105"/>
                    <a:pt x="2590" y="1217"/>
                  </a:cubicBezTo>
                  <a:cubicBezTo>
                    <a:pt x="2481" y="1474"/>
                    <a:pt x="2166" y="1711"/>
                    <a:pt x="1931" y="1711"/>
                  </a:cubicBezTo>
                  <a:cubicBezTo>
                    <a:pt x="1870" y="1711"/>
                    <a:pt x="1817" y="1694"/>
                    <a:pt x="1772" y="1658"/>
                  </a:cubicBezTo>
                  <a:cubicBezTo>
                    <a:pt x="1747" y="1638"/>
                    <a:pt x="1728" y="1621"/>
                    <a:pt x="1705" y="1596"/>
                  </a:cubicBezTo>
                  <a:cubicBezTo>
                    <a:pt x="1803" y="1493"/>
                    <a:pt x="1834" y="1354"/>
                    <a:pt x="1792" y="1214"/>
                  </a:cubicBezTo>
                  <a:cubicBezTo>
                    <a:pt x="1761" y="1111"/>
                    <a:pt x="1705" y="1097"/>
                    <a:pt x="1677" y="1097"/>
                  </a:cubicBezTo>
                  <a:cubicBezTo>
                    <a:pt x="1633" y="1097"/>
                    <a:pt x="1591" y="1130"/>
                    <a:pt x="1563" y="1186"/>
                  </a:cubicBezTo>
                  <a:cubicBezTo>
                    <a:pt x="1513" y="1284"/>
                    <a:pt x="1507" y="1440"/>
                    <a:pt x="1594" y="1582"/>
                  </a:cubicBezTo>
                  <a:cubicBezTo>
                    <a:pt x="1504" y="1655"/>
                    <a:pt x="1329" y="1730"/>
                    <a:pt x="1011" y="1730"/>
                  </a:cubicBezTo>
                  <a:lnTo>
                    <a:pt x="977" y="1730"/>
                  </a:lnTo>
                  <a:cubicBezTo>
                    <a:pt x="776" y="1725"/>
                    <a:pt x="690" y="1621"/>
                    <a:pt x="656" y="1521"/>
                  </a:cubicBezTo>
                  <a:cubicBezTo>
                    <a:pt x="782" y="1513"/>
                    <a:pt x="885" y="1451"/>
                    <a:pt x="930" y="1359"/>
                  </a:cubicBezTo>
                  <a:cubicBezTo>
                    <a:pt x="980" y="1262"/>
                    <a:pt x="958" y="1150"/>
                    <a:pt x="882" y="1050"/>
                  </a:cubicBezTo>
                  <a:cubicBezTo>
                    <a:pt x="838" y="997"/>
                    <a:pt x="796" y="983"/>
                    <a:pt x="765" y="983"/>
                  </a:cubicBezTo>
                  <a:cubicBezTo>
                    <a:pt x="723" y="983"/>
                    <a:pt x="681" y="1005"/>
                    <a:pt x="645" y="1050"/>
                  </a:cubicBezTo>
                  <a:cubicBezTo>
                    <a:pt x="584" y="1125"/>
                    <a:pt x="534" y="1278"/>
                    <a:pt x="550" y="1437"/>
                  </a:cubicBezTo>
                  <a:cubicBezTo>
                    <a:pt x="464" y="1423"/>
                    <a:pt x="374" y="1376"/>
                    <a:pt x="282" y="1312"/>
                  </a:cubicBezTo>
                  <a:cubicBezTo>
                    <a:pt x="82" y="1158"/>
                    <a:pt x="123" y="941"/>
                    <a:pt x="151" y="857"/>
                  </a:cubicBezTo>
                  <a:cubicBezTo>
                    <a:pt x="213" y="670"/>
                    <a:pt x="380" y="520"/>
                    <a:pt x="520" y="520"/>
                  </a:cubicBezTo>
                  <a:cubicBezTo>
                    <a:pt x="556" y="520"/>
                    <a:pt x="587" y="531"/>
                    <a:pt x="617" y="547"/>
                  </a:cubicBezTo>
                  <a:cubicBezTo>
                    <a:pt x="623" y="553"/>
                    <a:pt x="630" y="556"/>
                    <a:pt x="637" y="556"/>
                  </a:cubicBezTo>
                  <a:cubicBezTo>
                    <a:pt x="644" y="556"/>
                    <a:pt x="652" y="553"/>
                    <a:pt x="659" y="547"/>
                  </a:cubicBezTo>
                  <a:cubicBezTo>
                    <a:pt x="670" y="539"/>
                    <a:pt x="681" y="525"/>
                    <a:pt x="676" y="508"/>
                  </a:cubicBezTo>
                  <a:cubicBezTo>
                    <a:pt x="676" y="506"/>
                    <a:pt x="648" y="294"/>
                    <a:pt x="751" y="176"/>
                  </a:cubicBezTo>
                  <a:cubicBezTo>
                    <a:pt x="793" y="128"/>
                    <a:pt x="853" y="105"/>
                    <a:pt x="930" y="105"/>
                  </a:cubicBezTo>
                  <a:cubicBezTo>
                    <a:pt x="987" y="105"/>
                    <a:pt x="1053" y="118"/>
                    <a:pt x="1128" y="143"/>
                  </a:cubicBezTo>
                  <a:cubicBezTo>
                    <a:pt x="1197" y="168"/>
                    <a:pt x="1259" y="196"/>
                    <a:pt x="1312" y="232"/>
                  </a:cubicBezTo>
                  <a:cubicBezTo>
                    <a:pt x="1200" y="386"/>
                    <a:pt x="1161" y="592"/>
                    <a:pt x="1284" y="698"/>
                  </a:cubicBezTo>
                  <a:cubicBezTo>
                    <a:pt x="1323" y="729"/>
                    <a:pt x="1365" y="746"/>
                    <a:pt x="1401" y="746"/>
                  </a:cubicBezTo>
                  <a:cubicBezTo>
                    <a:pt x="1468" y="746"/>
                    <a:pt x="1524" y="698"/>
                    <a:pt x="1552" y="623"/>
                  </a:cubicBezTo>
                  <a:cubicBezTo>
                    <a:pt x="1591" y="517"/>
                    <a:pt x="1563" y="355"/>
                    <a:pt x="1426" y="224"/>
                  </a:cubicBezTo>
                  <a:cubicBezTo>
                    <a:pt x="1510" y="136"/>
                    <a:pt x="1613" y="89"/>
                    <a:pt x="1718" y="89"/>
                  </a:cubicBezTo>
                  <a:close/>
                  <a:moveTo>
                    <a:pt x="1719" y="1"/>
                  </a:moveTo>
                  <a:cubicBezTo>
                    <a:pt x="1591" y="1"/>
                    <a:pt x="1465" y="59"/>
                    <a:pt x="1365" y="162"/>
                  </a:cubicBezTo>
                  <a:cubicBezTo>
                    <a:pt x="1301" y="121"/>
                    <a:pt x="1231" y="87"/>
                    <a:pt x="1150" y="59"/>
                  </a:cubicBezTo>
                  <a:cubicBezTo>
                    <a:pt x="1067" y="32"/>
                    <a:pt x="993" y="18"/>
                    <a:pt x="928" y="18"/>
                  </a:cubicBezTo>
                  <a:cubicBezTo>
                    <a:pt x="827" y="18"/>
                    <a:pt x="746" y="52"/>
                    <a:pt x="687" y="118"/>
                  </a:cubicBezTo>
                  <a:cubicBezTo>
                    <a:pt x="603" y="215"/>
                    <a:pt x="589" y="358"/>
                    <a:pt x="589" y="441"/>
                  </a:cubicBezTo>
                  <a:cubicBezTo>
                    <a:pt x="564" y="436"/>
                    <a:pt x="539" y="433"/>
                    <a:pt x="517" y="433"/>
                  </a:cubicBezTo>
                  <a:cubicBezTo>
                    <a:pt x="341" y="433"/>
                    <a:pt x="146" y="606"/>
                    <a:pt x="73" y="826"/>
                  </a:cubicBezTo>
                  <a:cubicBezTo>
                    <a:pt x="1" y="1041"/>
                    <a:pt x="59" y="1239"/>
                    <a:pt x="232" y="1370"/>
                  </a:cubicBezTo>
                  <a:cubicBezTo>
                    <a:pt x="347" y="1454"/>
                    <a:pt x="461" y="1502"/>
                    <a:pt x="567" y="1515"/>
                  </a:cubicBezTo>
                  <a:cubicBezTo>
                    <a:pt x="620" y="1697"/>
                    <a:pt x="768" y="1806"/>
                    <a:pt x="974" y="1808"/>
                  </a:cubicBezTo>
                  <a:lnTo>
                    <a:pt x="1011" y="1808"/>
                  </a:lnTo>
                  <a:cubicBezTo>
                    <a:pt x="1287" y="1808"/>
                    <a:pt x="1504" y="1753"/>
                    <a:pt x="1638" y="1647"/>
                  </a:cubicBezTo>
                  <a:cubicBezTo>
                    <a:pt x="1661" y="1674"/>
                    <a:pt x="1683" y="1694"/>
                    <a:pt x="1711" y="1719"/>
                  </a:cubicBezTo>
                  <a:cubicBezTo>
                    <a:pt x="1772" y="1764"/>
                    <a:pt x="1842" y="1789"/>
                    <a:pt x="1926" y="1789"/>
                  </a:cubicBezTo>
                  <a:cubicBezTo>
                    <a:pt x="2193" y="1789"/>
                    <a:pt x="2534" y="1535"/>
                    <a:pt x="2659" y="1245"/>
                  </a:cubicBezTo>
                  <a:cubicBezTo>
                    <a:pt x="2743" y="1052"/>
                    <a:pt x="2723" y="874"/>
                    <a:pt x="2598" y="743"/>
                  </a:cubicBezTo>
                  <a:cubicBezTo>
                    <a:pt x="2506" y="645"/>
                    <a:pt x="2405" y="595"/>
                    <a:pt x="2291" y="592"/>
                  </a:cubicBezTo>
                  <a:cubicBezTo>
                    <a:pt x="2280" y="391"/>
                    <a:pt x="2163" y="201"/>
                    <a:pt x="1970" y="76"/>
                  </a:cubicBezTo>
                  <a:cubicBezTo>
                    <a:pt x="1889" y="29"/>
                    <a:pt x="1806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" name="Google Shape;4684;p49"/>
            <p:cNvSpPr>
              <a:spLocks/>
            </p:cNvSpPr>
            <p:nvPr/>
          </p:nvSpPr>
          <p:spPr bwMode="auto">
            <a:xfrm rot="20813570" flipH="1">
              <a:off x="18734" y="16699"/>
              <a:ext cx="92" cy="796"/>
            </a:xfrm>
            <a:custGeom>
              <a:avLst/>
              <a:gdLst>
                <a:gd name="T0" fmla="*/ 45 w 88"/>
                <a:gd name="T1" fmla="*/ 0 h 765"/>
                <a:gd name="T2" fmla="*/ 3 w 88"/>
                <a:gd name="T3" fmla="*/ 42 h 765"/>
                <a:gd name="T4" fmla="*/ 1 w 88"/>
                <a:gd name="T5" fmla="*/ 723 h 765"/>
                <a:gd name="T6" fmla="*/ 42 w 88"/>
                <a:gd name="T7" fmla="*/ 765 h 765"/>
                <a:gd name="T8" fmla="*/ 84 w 88"/>
                <a:gd name="T9" fmla="*/ 723 h 765"/>
                <a:gd name="T10" fmla="*/ 87 w 88"/>
                <a:gd name="T11" fmla="*/ 42 h 765"/>
                <a:gd name="T12" fmla="*/ 45 w 88"/>
                <a:gd name="T1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765" extrusionOk="0">
                  <a:moveTo>
                    <a:pt x="45" y="0"/>
                  </a:moveTo>
                  <a:cubicBezTo>
                    <a:pt x="23" y="0"/>
                    <a:pt x="3" y="17"/>
                    <a:pt x="3" y="42"/>
                  </a:cubicBezTo>
                  <a:lnTo>
                    <a:pt x="1" y="723"/>
                  </a:lnTo>
                  <a:cubicBezTo>
                    <a:pt x="1" y="745"/>
                    <a:pt x="17" y="765"/>
                    <a:pt x="42" y="765"/>
                  </a:cubicBezTo>
                  <a:cubicBezTo>
                    <a:pt x="65" y="765"/>
                    <a:pt x="84" y="745"/>
                    <a:pt x="84" y="723"/>
                  </a:cubicBezTo>
                  <a:lnTo>
                    <a:pt x="87" y="42"/>
                  </a:lnTo>
                  <a:cubicBezTo>
                    <a:pt x="87" y="17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" name="Google Shape;4685;p49"/>
            <p:cNvSpPr>
              <a:spLocks/>
            </p:cNvSpPr>
            <p:nvPr/>
          </p:nvSpPr>
          <p:spPr bwMode="auto">
            <a:xfrm rot="20813570" flipH="1">
              <a:off x="18436" y="16850"/>
              <a:ext cx="683" cy="491"/>
            </a:xfrm>
            <a:custGeom>
              <a:avLst/>
              <a:gdLst>
                <a:gd name="T0" fmla="*/ 610 w 657"/>
                <a:gd name="T1" fmla="*/ 0 h 472"/>
                <a:gd name="T2" fmla="*/ 587 w 657"/>
                <a:gd name="T3" fmla="*/ 9 h 472"/>
                <a:gd name="T4" fmla="*/ 26 w 657"/>
                <a:gd name="T5" fmla="*/ 399 h 472"/>
                <a:gd name="T6" fmla="*/ 15 w 657"/>
                <a:gd name="T7" fmla="*/ 455 h 472"/>
                <a:gd name="T8" fmla="*/ 48 w 657"/>
                <a:gd name="T9" fmla="*/ 472 h 472"/>
                <a:gd name="T10" fmla="*/ 71 w 657"/>
                <a:gd name="T11" fmla="*/ 466 h 472"/>
                <a:gd name="T12" fmla="*/ 631 w 657"/>
                <a:gd name="T13" fmla="*/ 73 h 472"/>
                <a:gd name="T14" fmla="*/ 642 w 657"/>
                <a:gd name="T15" fmla="*/ 20 h 472"/>
                <a:gd name="T16" fmla="*/ 610 w 657"/>
                <a:gd name="T1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472" extrusionOk="0">
                  <a:moveTo>
                    <a:pt x="610" y="0"/>
                  </a:moveTo>
                  <a:cubicBezTo>
                    <a:pt x="602" y="0"/>
                    <a:pt x="593" y="3"/>
                    <a:pt x="587" y="9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5"/>
                  </a:cubicBezTo>
                  <a:cubicBezTo>
                    <a:pt x="26" y="466"/>
                    <a:pt x="34" y="472"/>
                    <a:pt x="48" y="472"/>
                  </a:cubicBezTo>
                  <a:cubicBezTo>
                    <a:pt x="57" y="472"/>
                    <a:pt x="68" y="469"/>
                    <a:pt x="71" y="466"/>
                  </a:cubicBezTo>
                  <a:lnTo>
                    <a:pt x="631" y="73"/>
                  </a:lnTo>
                  <a:cubicBezTo>
                    <a:pt x="654" y="62"/>
                    <a:pt x="656" y="36"/>
                    <a:pt x="642" y="20"/>
                  </a:cubicBezTo>
                  <a:cubicBezTo>
                    <a:pt x="634" y="6"/>
                    <a:pt x="622" y="0"/>
                    <a:pt x="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" name="Google Shape;4686;p49"/>
            <p:cNvSpPr>
              <a:spLocks/>
            </p:cNvSpPr>
            <p:nvPr/>
          </p:nvSpPr>
          <p:spPr bwMode="auto">
            <a:xfrm rot="20813570" flipH="1">
              <a:off x="18505" y="16822"/>
              <a:ext cx="541" cy="549"/>
            </a:xfrm>
            <a:custGeom>
              <a:avLst/>
              <a:gdLst>
                <a:gd name="T0" fmla="*/ 48 w 520"/>
                <a:gd name="T1" fmla="*/ 0 h 528"/>
                <a:gd name="T2" fmla="*/ 20 w 520"/>
                <a:gd name="T3" fmla="*/ 11 h 528"/>
                <a:gd name="T4" fmla="*/ 17 w 520"/>
                <a:gd name="T5" fmla="*/ 67 h 528"/>
                <a:gd name="T6" fmla="*/ 444 w 520"/>
                <a:gd name="T7" fmla="*/ 514 h 528"/>
                <a:gd name="T8" fmla="*/ 475 w 520"/>
                <a:gd name="T9" fmla="*/ 528 h 528"/>
                <a:gd name="T10" fmla="*/ 500 w 520"/>
                <a:gd name="T11" fmla="*/ 516 h 528"/>
                <a:gd name="T12" fmla="*/ 503 w 520"/>
                <a:gd name="T13" fmla="*/ 461 h 528"/>
                <a:gd name="T14" fmla="*/ 76 w 520"/>
                <a:gd name="T15" fmla="*/ 14 h 528"/>
                <a:gd name="T16" fmla="*/ 48 w 52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528" extrusionOk="0">
                  <a:moveTo>
                    <a:pt x="48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5"/>
                    <a:pt x="1" y="51"/>
                    <a:pt x="17" y="67"/>
                  </a:cubicBezTo>
                  <a:lnTo>
                    <a:pt x="444" y="514"/>
                  </a:lnTo>
                  <a:cubicBezTo>
                    <a:pt x="452" y="525"/>
                    <a:pt x="464" y="528"/>
                    <a:pt x="475" y="528"/>
                  </a:cubicBezTo>
                  <a:cubicBezTo>
                    <a:pt x="486" y="528"/>
                    <a:pt x="492" y="525"/>
                    <a:pt x="500" y="516"/>
                  </a:cubicBezTo>
                  <a:cubicBezTo>
                    <a:pt x="517" y="502"/>
                    <a:pt x="519" y="480"/>
                    <a:pt x="503" y="461"/>
                  </a:cubicBezTo>
                  <a:lnTo>
                    <a:pt x="76" y="14"/>
                  </a:lnTo>
                  <a:cubicBezTo>
                    <a:pt x="68" y="5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" name="Google Shape;4687;p49"/>
            <p:cNvSpPr>
              <a:spLocks/>
            </p:cNvSpPr>
            <p:nvPr/>
          </p:nvSpPr>
          <p:spPr bwMode="auto">
            <a:xfrm rot="20813570" flipH="1">
              <a:off x="18418" y="17032"/>
              <a:ext cx="770" cy="97"/>
            </a:xfrm>
            <a:custGeom>
              <a:avLst/>
              <a:gdLst>
                <a:gd name="T0" fmla="*/ 697 w 740"/>
                <a:gd name="T1" fmla="*/ 1 h 93"/>
                <a:gd name="T2" fmla="*/ 42 w 740"/>
                <a:gd name="T3" fmla="*/ 9 h 93"/>
                <a:gd name="T4" fmla="*/ 0 w 740"/>
                <a:gd name="T5" fmla="*/ 51 h 93"/>
                <a:gd name="T6" fmla="*/ 42 w 740"/>
                <a:gd name="T7" fmla="*/ 93 h 93"/>
                <a:gd name="T8" fmla="*/ 697 w 740"/>
                <a:gd name="T9" fmla="*/ 84 h 93"/>
                <a:gd name="T10" fmla="*/ 739 w 740"/>
                <a:gd name="T11" fmla="*/ 42 h 93"/>
                <a:gd name="T12" fmla="*/ 697 w 740"/>
                <a:gd name="T13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93" extrusionOk="0">
                  <a:moveTo>
                    <a:pt x="697" y="1"/>
                  </a:moveTo>
                  <a:lnTo>
                    <a:pt x="42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6"/>
                    <a:pt x="20" y="93"/>
                    <a:pt x="42" y="93"/>
                  </a:cubicBezTo>
                  <a:lnTo>
                    <a:pt x="697" y="84"/>
                  </a:lnTo>
                  <a:cubicBezTo>
                    <a:pt x="723" y="84"/>
                    <a:pt x="739" y="68"/>
                    <a:pt x="739" y="42"/>
                  </a:cubicBezTo>
                  <a:cubicBezTo>
                    <a:pt x="739" y="20"/>
                    <a:pt x="723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" name="Google Shape;4688;p49"/>
            <p:cNvSpPr>
              <a:spLocks/>
            </p:cNvSpPr>
            <p:nvPr/>
          </p:nvSpPr>
          <p:spPr bwMode="auto">
            <a:xfrm rot="20813570" flipH="1">
              <a:off x="4023" y="8244"/>
              <a:ext cx="91" cy="798"/>
            </a:xfrm>
            <a:custGeom>
              <a:avLst/>
              <a:gdLst>
                <a:gd name="T0" fmla="*/ 46 w 88"/>
                <a:gd name="T1" fmla="*/ 1 h 766"/>
                <a:gd name="T2" fmla="*/ 4 w 88"/>
                <a:gd name="T3" fmla="*/ 43 h 766"/>
                <a:gd name="T4" fmla="*/ 1 w 88"/>
                <a:gd name="T5" fmla="*/ 723 h 766"/>
                <a:gd name="T6" fmla="*/ 43 w 88"/>
                <a:gd name="T7" fmla="*/ 765 h 766"/>
                <a:gd name="T8" fmla="*/ 85 w 88"/>
                <a:gd name="T9" fmla="*/ 723 h 766"/>
                <a:gd name="T10" fmla="*/ 87 w 88"/>
                <a:gd name="T11" fmla="*/ 43 h 766"/>
                <a:gd name="T12" fmla="*/ 46 w 88"/>
                <a:gd name="T13" fmla="*/ 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766" extrusionOk="0">
                  <a:moveTo>
                    <a:pt x="46" y="1"/>
                  </a:moveTo>
                  <a:cubicBezTo>
                    <a:pt x="23" y="1"/>
                    <a:pt x="4" y="18"/>
                    <a:pt x="4" y="43"/>
                  </a:cubicBezTo>
                  <a:lnTo>
                    <a:pt x="1" y="723"/>
                  </a:lnTo>
                  <a:cubicBezTo>
                    <a:pt x="1" y="746"/>
                    <a:pt x="18" y="765"/>
                    <a:pt x="43" y="765"/>
                  </a:cubicBezTo>
                  <a:cubicBezTo>
                    <a:pt x="65" y="765"/>
                    <a:pt x="85" y="746"/>
                    <a:pt x="85" y="723"/>
                  </a:cubicBezTo>
                  <a:lnTo>
                    <a:pt x="87" y="43"/>
                  </a:lnTo>
                  <a:cubicBezTo>
                    <a:pt x="87" y="18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" name="Google Shape;4689;p49"/>
            <p:cNvSpPr>
              <a:spLocks/>
            </p:cNvSpPr>
            <p:nvPr/>
          </p:nvSpPr>
          <p:spPr bwMode="auto">
            <a:xfrm rot="20813570" flipH="1">
              <a:off x="3724" y="8396"/>
              <a:ext cx="683" cy="492"/>
            </a:xfrm>
            <a:custGeom>
              <a:avLst/>
              <a:gdLst>
                <a:gd name="T0" fmla="*/ 609 w 656"/>
                <a:gd name="T1" fmla="*/ 1 h 473"/>
                <a:gd name="T2" fmla="*/ 586 w 656"/>
                <a:gd name="T3" fmla="*/ 9 h 473"/>
                <a:gd name="T4" fmla="*/ 25 w 656"/>
                <a:gd name="T5" fmla="*/ 400 h 473"/>
                <a:gd name="T6" fmla="*/ 14 w 656"/>
                <a:gd name="T7" fmla="*/ 456 h 473"/>
                <a:gd name="T8" fmla="*/ 48 w 656"/>
                <a:gd name="T9" fmla="*/ 472 h 473"/>
                <a:gd name="T10" fmla="*/ 70 w 656"/>
                <a:gd name="T11" fmla="*/ 464 h 473"/>
                <a:gd name="T12" fmla="*/ 631 w 656"/>
                <a:gd name="T13" fmla="*/ 73 h 473"/>
                <a:gd name="T14" fmla="*/ 642 w 656"/>
                <a:gd name="T15" fmla="*/ 20 h 473"/>
                <a:gd name="T16" fmla="*/ 609 w 656"/>
                <a:gd name="T17" fmla="*/ 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6" h="473" extrusionOk="0">
                  <a:moveTo>
                    <a:pt x="609" y="1"/>
                  </a:moveTo>
                  <a:cubicBezTo>
                    <a:pt x="601" y="1"/>
                    <a:pt x="593" y="4"/>
                    <a:pt x="586" y="9"/>
                  </a:cubicBezTo>
                  <a:lnTo>
                    <a:pt x="25" y="400"/>
                  </a:lnTo>
                  <a:cubicBezTo>
                    <a:pt x="3" y="414"/>
                    <a:pt x="0" y="439"/>
                    <a:pt x="14" y="456"/>
                  </a:cubicBezTo>
                  <a:cubicBezTo>
                    <a:pt x="25" y="464"/>
                    <a:pt x="34" y="472"/>
                    <a:pt x="48" y="472"/>
                  </a:cubicBezTo>
                  <a:cubicBezTo>
                    <a:pt x="56" y="472"/>
                    <a:pt x="67" y="470"/>
                    <a:pt x="70" y="464"/>
                  </a:cubicBezTo>
                  <a:lnTo>
                    <a:pt x="631" y="73"/>
                  </a:lnTo>
                  <a:cubicBezTo>
                    <a:pt x="653" y="62"/>
                    <a:pt x="656" y="37"/>
                    <a:pt x="642" y="20"/>
                  </a:cubicBezTo>
                  <a:cubicBezTo>
                    <a:pt x="633" y="7"/>
                    <a:pt x="621" y="1"/>
                    <a:pt x="6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" name="Google Shape;4690;p49"/>
            <p:cNvSpPr>
              <a:spLocks/>
            </p:cNvSpPr>
            <p:nvPr/>
          </p:nvSpPr>
          <p:spPr bwMode="auto">
            <a:xfrm rot="20813570" flipH="1">
              <a:off x="3794" y="8367"/>
              <a:ext cx="541" cy="551"/>
            </a:xfrm>
            <a:custGeom>
              <a:avLst/>
              <a:gdLst>
                <a:gd name="T0" fmla="*/ 48 w 520"/>
                <a:gd name="T1" fmla="*/ 1 h 529"/>
                <a:gd name="T2" fmla="*/ 20 w 520"/>
                <a:gd name="T3" fmla="*/ 12 h 529"/>
                <a:gd name="T4" fmla="*/ 18 w 520"/>
                <a:gd name="T5" fmla="*/ 68 h 529"/>
                <a:gd name="T6" fmla="*/ 444 w 520"/>
                <a:gd name="T7" fmla="*/ 514 h 529"/>
                <a:gd name="T8" fmla="*/ 475 w 520"/>
                <a:gd name="T9" fmla="*/ 528 h 529"/>
                <a:gd name="T10" fmla="*/ 500 w 520"/>
                <a:gd name="T11" fmla="*/ 517 h 529"/>
                <a:gd name="T12" fmla="*/ 503 w 520"/>
                <a:gd name="T13" fmla="*/ 461 h 529"/>
                <a:gd name="T14" fmla="*/ 76 w 520"/>
                <a:gd name="T15" fmla="*/ 15 h 529"/>
                <a:gd name="T16" fmla="*/ 48 w 520"/>
                <a:gd name="T17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529" extrusionOk="0">
                  <a:moveTo>
                    <a:pt x="48" y="1"/>
                  </a:moveTo>
                  <a:cubicBezTo>
                    <a:pt x="39" y="1"/>
                    <a:pt x="29" y="5"/>
                    <a:pt x="20" y="12"/>
                  </a:cubicBezTo>
                  <a:cubicBezTo>
                    <a:pt x="4" y="26"/>
                    <a:pt x="1" y="51"/>
                    <a:pt x="18" y="68"/>
                  </a:cubicBezTo>
                  <a:lnTo>
                    <a:pt x="444" y="514"/>
                  </a:lnTo>
                  <a:cubicBezTo>
                    <a:pt x="453" y="526"/>
                    <a:pt x="464" y="528"/>
                    <a:pt x="475" y="528"/>
                  </a:cubicBezTo>
                  <a:cubicBezTo>
                    <a:pt x="486" y="528"/>
                    <a:pt x="492" y="526"/>
                    <a:pt x="500" y="517"/>
                  </a:cubicBezTo>
                  <a:cubicBezTo>
                    <a:pt x="517" y="503"/>
                    <a:pt x="520" y="478"/>
                    <a:pt x="503" y="461"/>
                  </a:cubicBezTo>
                  <a:lnTo>
                    <a:pt x="76" y="15"/>
                  </a:ln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Google Shape;4691;p49"/>
            <p:cNvSpPr>
              <a:spLocks/>
            </p:cNvSpPr>
            <p:nvPr/>
          </p:nvSpPr>
          <p:spPr bwMode="auto">
            <a:xfrm rot="20813570" flipH="1">
              <a:off x="3707" y="8579"/>
              <a:ext cx="770" cy="97"/>
            </a:xfrm>
            <a:custGeom>
              <a:avLst/>
              <a:gdLst>
                <a:gd name="T0" fmla="*/ 698 w 740"/>
                <a:gd name="T1" fmla="*/ 0 h 93"/>
                <a:gd name="T2" fmla="*/ 42 w 740"/>
                <a:gd name="T3" fmla="*/ 9 h 93"/>
                <a:gd name="T4" fmla="*/ 0 w 740"/>
                <a:gd name="T5" fmla="*/ 51 h 93"/>
                <a:gd name="T6" fmla="*/ 42 w 740"/>
                <a:gd name="T7" fmla="*/ 92 h 93"/>
                <a:gd name="T8" fmla="*/ 698 w 740"/>
                <a:gd name="T9" fmla="*/ 84 h 93"/>
                <a:gd name="T10" fmla="*/ 740 w 740"/>
                <a:gd name="T11" fmla="*/ 42 h 93"/>
                <a:gd name="T12" fmla="*/ 698 w 74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93" extrusionOk="0">
                  <a:moveTo>
                    <a:pt x="698" y="0"/>
                  </a:moveTo>
                  <a:lnTo>
                    <a:pt x="42" y="9"/>
                  </a:lnTo>
                  <a:cubicBezTo>
                    <a:pt x="17" y="9"/>
                    <a:pt x="0" y="25"/>
                    <a:pt x="0" y="51"/>
                  </a:cubicBezTo>
                  <a:cubicBezTo>
                    <a:pt x="0" y="73"/>
                    <a:pt x="20" y="92"/>
                    <a:pt x="42" y="92"/>
                  </a:cubicBezTo>
                  <a:lnTo>
                    <a:pt x="698" y="84"/>
                  </a:lnTo>
                  <a:cubicBezTo>
                    <a:pt x="723" y="84"/>
                    <a:pt x="740" y="67"/>
                    <a:pt x="740" y="42"/>
                  </a:cubicBezTo>
                  <a:cubicBezTo>
                    <a:pt x="740" y="17"/>
                    <a:pt x="723" y="0"/>
                    <a:pt x="6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Google Shape;4692;p49"/>
            <p:cNvSpPr>
              <a:spLocks/>
            </p:cNvSpPr>
            <p:nvPr/>
          </p:nvSpPr>
          <p:spPr bwMode="auto">
            <a:xfrm rot="20813570" flipH="1">
              <a:off x="9636" y="4928"/>
              <a:ext cx="587" cy="585"/>
            </a:xfrm>
            <a:custGeom>
              <a:avLst/>
              <a:gdLst>
                <a:gd name="T0" fmla="*/ 288 w 564"/>
                <a:gd name="T1" fmla="*/ 81 h 562"/>
                <a:gd name="T2" fmla="*/ 430 w 564"/>
                <a:gd name="T3" fmla="*/ 140 h 562"/>
                <a:gd name="T4" fmla="*/ 486 w 564"/>
                <a:gd name="T5" fmla="*/ 279 h 562"/>
                <a:gd name="T6" fmla="*/ 288 w 564"/>
                <a:gd name="T7" fmla="*/ 477 h 562"/>
                <a:gd name="T8" fmla="*/ 90 w 564"/>
                <a:gd name="T9" fmla="*/ 279 h 562"/>
                <a:gd name="T10" fmla="*/ 288 w 564"/>
                <a:gd name="T11" fmla="*/ 81 h 562"/>
                <a:gd name="T12" fmla="*/ 285 w 564"/>
                <a:gd name="T13" fmla="*/ 0 h 562"/>
                <a:gd name="T14" fmla="*/ 6 w 564"/>
                <a:gd name="T15" fmla="*/ 279 h 562"/>
                <a:gd name="T16" fmla="*/ 285 w 564"/>
                <a:gd name="T17" fmla="*/ 561 h 562"/>
                <a:gd name="T18" fmla="*/ 564 w 564"/>
                <a:gd name="T19" fmla="*/ 282 h 562"/>
                <a:gd name="T20" fmla="*/ 483 w 564"/>
                <a:gd name="T21" fmla="*/ 84 h 562"/>
                <a:gd name="T22" fmla="*/ 285 w 564"/>
                <a:gd name="T2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562" extrusionOk="0">
                  <a:moveTo>
                    <a:pt x="288" y="81"/>
                  </a:moveTo>
                  <a:cubicBezTo>
                    <a:pt x="341" y="81"/>
                    <a:pt x="388" y="106"/>
                    <a:pt x="430" y="140"/>
                  </a:cubicBezTo>
                  <a:cubicBezTo>
                    <a:pt x="463" y="176"/>
                    <a:pt x="486" y="226"/>
                    <a:pt x="486" y="279"/>
                  </a:cubicBezTo>
                  <a:cubicBezTo>
                    <a:pt x="486" y="391"/>
                    <a:pt x="397" y="477"/>
                    <a:pt x="288" y="477"/>
                  </a:cubicBezTo>
                  <a:cubicBezTo>
                    <a:pt x="176" y="477"/>
                    <a:pt x="90" y="391"/>
                    <a:pt x="90" y="279"/>
                  </a:cubicBezTo>
                  <a:cubicBezTo>
                    <a:pt x="90" y="168"/>
                    <a:pt x="176" y="81"/>
                    <a:pt x="288" y="81"/>
                  </a:cubicBezTo>
                  <a:close/>
                  <a:moveTo>
                    <a:pt x="285" y="0"/>
                  </a:moveTo>
                  <a:cubicBezTo>
                    <a:pt x="132" y="0"/>
                    <a:pt x="6" y="126"/>
                    <a:pt x="6" y="279"/>
                  </a:cubicBezTo>
                  <a:cubicBezTo>
                    <a:pt x="0" y="436"/>
                    <a:pt x="132" y="561"/>
                    <a:pt x="285" y="561"/>
                  </a:cubicBezTo>
                  <a:cubicBezTo>
                    <a:pt x="438" y="561"/>
                    <a:pt x="564" y="436"/>
                    <a:pt x="564" y="282"/>
                  </a:cubicBezTo>
                  <a:cubicBezTo>
                    <a:pt x="564" y="207"/>
                    <a:pt x="536" y="137"/>
                    <a:pt x="483" y="84"/>
                  </a:cubicBezTo>
                  <a:cubicBezTo>
                    <a:pt x="430" y="31"/>
                    <a:pt x="36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5" name="Google Shape;4693;p49"/>
            <p:cNvSpPr>
              <a:spLocks/>
            </p:cNvSpPr>
            <p:nvPr/>
          </p:nvSpPr>
          <p:spPr bwMode="auto">
            <a:xfrm rot="20813570" flipH="1">
              <a:off x="5457" y="17449"/>
              <a:ext cx="586" cy="584"/>
            </a:xfrm>
            <a:custGeom>
              <a:avLst/>
              <a:gdLst>
                <a:gd name="T0" fmla="*/ 285 w 564"/>
                <a:gd name="T1" fmla="*/ 85 h 562"/>
                <a:gd name="T2" fmla="*/ 427 w 564"/>
                <a:gd name="T3" fmla="*/ 143 h 562"/>
                <a:gd name="T4" fmla="*/ 483 w 564"/>
                <a:gd name="T5" fmla="*/ 283 h 562"/>
                <a:gd name="T6" fmla="*/ 285 w 564"/>
                <a:gd name="T7" fmla="*/ 481 h 562"/>
                <a:gd name="T8" fmla="*/ 84 w 564"/>
                <a:gd name="T9" fmla="*/ 283 h 562"/>
                <a:gd name="T10" fmla="*/ 285 w 564"/>
                <a:gd name="T11" fmla="*/ 85 h 562"/>
                <a:gd name="T12" fmla="*/ 285 w 564"/>
                <a:gd name="T13" fmla="*/ 1 h 562"/>
                <a:gd name="T14" fmla="*/ 6 w 564"/>
                <a:gd name="T15" fmla="*/ 280 h 562"/>
                <a:gd name="T16" fmla="*/ 285 w 564"/>
                <a:gd name="T17" fmla="*/ 562 h 562"/>
                <a:gd name="T18" fmla="*/ 564 w 564"/>
                <a:gd name="T19" fmla="*/ 283 h 562"/>
                <a:gd name="T20" fmla="*/ 483 w 564"/>
                <a:gd name="T21" fmla="*/ 85 h 562"/>
                <a:gd name="T22" fmla="*/ 285 w 564"/>
                <a:gd name="T23" fmla="*/ 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562" extrusionOk="0">
                  <a:moveTo>
                    <a:pt x="285" y="85"/>
                  </a:moveTo>
                  <a:cubicBezTo>
                    <a:pt x="335" y="85"/>
                    <a:pt x="388" y="104"/>
                    <a:pt x="427" y="143"/>
                  </a:cubicBezTo>
                  <a:cubicBezTo>
                    <a:pt x="460" y="180"/>
                    <a:pt x="483" y="230"/>
                    <a:pt x="483" y="283"/>
                  </a:cubicBezTo>
                  <a:cubicBezTo>
                    <a:pt x="483" y="394"/>
                    <a:pt x="391" y="481"/>
                    <a:pt x="285" y="481"/>
                  </a:cubicBezTo>
                  <a:cubicBezTo>
                    <a:pt x="173" y="481"/>
                    <a:pt x="84" y="394"/>
                    <a:pt x="84" y="283"/>
                  </a:cubicBezTo>
                  <a:cubicBezTo>
                    <a:pt x="84" y="171"/>
                    <a:pt x="173" y="85"/>
                    <a:pt x="285" y="85"/>
                  </a:cubicBezTo>
                  <a:close/>
                  <a:moveTo>
                    <a:pt x="285" y="1"/>
                  </a:moveTo>
                  <a:cubicBezTo>
                    <a:pt x="131" y="1"/>
                    <a:pt x="6" y="127"/>
                    <a:pt x="6" y="280"/>
                  </a:cubicBezTo>
                  <a:cubicBezTo>
                    <a:pt x="0" y="436"/>
                    <a:pt x="131" y="562"/>
                    <a:pt x="285" y="562"/>
                  </a:cubicBezTo>
                  <a:cubicBezTo>
                    <a:pt x="435" y="562"/>
                    <a:pt x="564" y="439"/>
                    <a:pt x="564" y="283"/>
                  </a:cubicBezTo>
                  <a:cubicBezTo>
                    <a:pt x="564" y="207"/>
                    <a:pt x="536" y="138"/>
                    <a:pt x="483" y="85"/>
                  </a:cubicBezTo>
                  <a:cubicBezTo>
                    <a:pt x="430" y="32"/>
                    <a:pt x="360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6" name="Google Shape;4694;p49"/>
            <p:cNvSpPr>
              <a:spLocks/>
            </p:cNvSpPr>
            <p:nvPr/>
          </p:nvSpPr>
          <p:spPr bwMode="auto">
            <a:xfrm rot="20813570" flipH="1">
              <a:off x="21534" y="19093"/>
              <a:ext cx="588" cy="586"/>
            </a:xfrm>
            <a:custGeom>
              <a:avLst/>
              <a:gdLst>
                <a:gd name="T0" fmla="*/ 288 w 565"/>
                <a:gd name="T1" fmla="*/ 84 h 564"/>
                <a:gd name="T2" fmla="*/ 430 w 565"/>
                <a:gd name="T3" fmla="*/ 145 h 564"/>
                <a:gd name="T4" fmla="*/ 486 w 565"/>
                <a:gd name="T5" fmla="*/ 285 h 564"/>
                <a:gd name="T6" fmla="*/ 288 w 565"/>
                <a:gd name="T7" fmla="*/ 483 h 564"/>
                <a:gd name="T8" fmla="*/ 90 w 565"/>
                <a:gd name="T9" fmla="*/ 285 h 564"/>
                <a:gd name="T10" fmla="*/ 288 w 565"/>
                <a:gd name="T11" fmla="*/ 84 h 564"/>
                <a:gd name="T12" fmla="*/ 285 w 565"/>
                <a:gd name="T13" fmla="*/ 0 h 564"/>
                <a:gd name="T14" fmla="*/ 6 w 565"/>
                <a:gd name="T15" fmla="*/ 279 h 564"/>
                <a:gd name="T16" fmla="*/ 285 w 565"/>
                <a:gd name="T17" fmla="*/ 564 h 564"/>
                <a:gd name="T18" fmla="*/ 564 w 565"/>
                <a:gd name="T19" fmla="*/ 285 h 564"/>
                <a:gd name="T20" fmla="*/ 483 w 565"/>
                <a:gd name="T21" fmla="*/ 84 h 564"/>
                <a:gd name="T22" fmla="*/ 285 w 565"/>
                <a:gd name="T2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5" h="564" extrusionOk="0">
                  <a:moveTo>
                    <a:pt x="288" y="84"/>
                  </a:moveTo>
                  <a:cubicBezTo>
                    <a:pt x="338" y="84"/>
                    <a:pt x="389" y="106"/>
                    <a:pt x="430" y="145"/>
                  </a:cubicBezTo>
                  <a:cubicBezTo>
                    <a:pt x="464" y="179"/>
                    <a:pt x="486" y="232"/>
                    <a:pt x="486" y="285"/>
                  </a:cubicBezTo>
                  <a:cubicBezTo>
                    <a:pt x="486" y="396"/>
                    <a:pt x="397" y="483"/>
                    <a:pt x="288" y="483"/>
                  </a:cubicBezTo>
                  <a:cubicBezTo>
                    <a:pt x="177" y="483"/>
                    <a:pt x="90" y="396"/>
                    <a:pt x="90" y="285"/>
                  </a:cubicBezTo>
                  <a:cubicBezTo>
                    <a:pt x="90" y="173"/>
                    <a:pt x="177" y="84"/>
                    <a:pt x="288" y="84"/>
                  </a:cubicBezTo>
                  <a:close/>
                  <a:moveTo>
                    <a:pt x="285" y="0"/>
                  </a:moveTo>
                  <a:cubicBezTo>
                    <a:pt x="132" y="0"/>
                    <a:pt x="6" y="126"/>
                    <a:pt x="6" y="279"/>
                  </a:cubicBezTo>
                  <a:cubicBezTo>
                    <a:pt x="1" y="438"/>
                    <a:pt x="132" y="564"/>
                    <a:pt x="285" y="564"/>
                  </a:cubicBezTo>
                  <a:cubicBezTo>
                    <a:pt x="442" y="564"/>
                    <a:pt x="564" y="441"/>
                    <a:pt x="564" y="285"/>
                  </a:cubicBezTo>
                  <a:cubicBezTo>
                    <a:pt x="564" y="207"/>
                    <a:pt x="536" y="137"/>
                    <a:pt x="483" y="84"/>
                  </a:cubicBezTo>
                  <a:cubicBezTo>
                    <a:pt x="430" y="34"/>
                    <a:pt x="361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7" name="Google Shape;4695;p49"/>
            <p:cNvSpPr>
              <a:spLocks/>
            </p:cNvSpPr>
            <p:nvPr/>
          </p:nvSpPr>
          <p:spPr bwMode="auto">
            <a:xfrm rot="20813570" flipH="1">
              <a:off x="19824" y="7308"/>
              <a:ext cx="585" cy="585"/>
            </a:xfrm>
            <a:custGeom>
              <a:avLst/>
              <a:gdLst>
                <a:gd name="T0" fmla="*/ 282 w 562"/>
                <a:gd name="T1" fmla="*/ 84 h 562"/>
                <a:gd name="T2" fmla="*/ 427 w 562"/>
                <a:gd name="T3" fmla="*/ 143 h 562"/>
                <a:gd name="T4" fmla="*/ 483 w 562"/>
                <a:gd name="T5" fmla="*/ 282 h 562"/>
                <a:gd name="T6" fmla="*/ 282 w 562"/>
                <a:gd name="T7" fmla="*/ 480 h 562"/>
                <a:gd name="T8" fmla="*/ 84 w 562"/>
                <a:gd name="T9" fmla="*/ 282 h 562"/>
                <a:gd name="T10" fmla="*/ 282 w 562"/>
                <a:gd name="T11" fmla="*/ 84 h 562"/>
                <a:gd name="T12" fmla="*/ 282 w 562"/>
                <a:gd name="T13" fmla="*/ 0 h 562"/>
                <a:gd name="T14" fmla="*/ 3 w 562"/>
                <a:gd name="T15" fmla="*/ 279 h 562"/>
                <a:gd name="T16" fmla="*/ 282 w 562"/>
                <a:gd name="T17" fmla="*/ 561 h 562"/>
                <a:gd name="T18" fmla="*/ 561 w 562"/>
                <a:gd name="T19" fmla="*/ 282 h 562"/>
                <a:gd name="T20" fmla="*/ 483 w 562"/>
                <a:gd name="T21" fmla="*/ 84 h 562"/>
                <a:gd name="T22" fmla="*/ 282 w 562"/>
                <a:gd name="T2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2" h="562" extrusionOk="0">
                  <a:moveTo>
                    <a:pt x="282" y="84"/>
                  </a:moveTo>
                  <a:cubicBezTo>
                    <a:pt x="335" y="84"/>
                    <a:pt x="386" y="103"/>
                    <a:pt x="427" y="143"/>
                  </a:cubicBezTo>
                  <a:cubicBezTo>
                    <a:pt x="461" y="179"/>
                    <a:pt x="483" y="229"/>
                    <a:pt x="483" y="282"/>
                  </a:cubicBezTo>
                  <a:cubicBezTo>
                    <a:pt x="483" y="394"/>
                    <a:pt x="391" y="480"/>
                    <a:pt x="282" y="480"/>
                  </a:cubicBezTo>
                  <a:cubicBezTo>
                    <a:pt x="171" y="480"/>
                    <a:pt x="84" y="394"/>
                    <a:pt x="84" y="282"/>
                  </a:cubicBezTo>
                  <a:cubicBezTo>
                    <a:pt x="84" y="170"/>
                    <a:pt x="171" y="84"/>
                    <a:pt x="282" y="84"/>
                  </a:cubicBezTo>
                  <a:close/>
                  <a:moveTo>
                    <a:pt x="282" y="0"/>
                  </a:moveTo>
                  <a:cubicBezTo>
                    <a:pt x="129" y="0"/>
                    <a:pt x="3" y="126"/>
                    <a:pt x="3" y="279"/>
                  </a:cubicBezTo>
                  <a:cubicBezTo>
                    <a:pt x="1" y="435"/>
                    <a:pt x="129" y="561"/>
                    <a:pt x="282" y="561"/>
                  </a:cubicBezTo>
                  <a:cubicBezTo>
                    <a:pt x="436" y="561"/>
                    <a:pt x="561" y="435"/>
                    <a:pt x="561" y="282"/>
                  </a:cubicBezTo>
                  <a:cubicBezTo>
                    <a:pt x="561" y="207"/>
                    <a:pt x="533" y="137"/>
                    <a:pt x="483" y="84"/>
                  </a:cubicBezTo>
                  <a:cubicBezTo>
                    <a:pt x="430" y="31"/>
                    <a:pt x="360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8" name="Google Shape;4696;p49"/>
            <p:cNvSpPr>
              <a:spLocks/>
            </p:cNvSpPr>
            <p:nvPr/>
          </p:nvSpPr>
          <p:spPr bwMode="auto">
            <a:xfrm rot="20813570" flipH="1">
              <a:off x="7919" y="11049"/>
              <a:ext cx="8371" cy="2478"/>
            </a:xfrm>
            <a:custGeom>
              <a:avLst/>
              <a:gdLst>
                <a:gd name="T0" fmla="*/ 4058 w 8044"/>
                <a:gd name="T1" fmla="*/ 1 h 2381"/>
                <a:gd name="T2" fmla="*/ 1033 w 8044"/>
                <a:gd name="T3" fmla="*/ 51 h 2381"/>
                <a:gd name="T4" fmla="*/ 215 w 8044"/>
                <a:gd name="T5" fmla="*/ 1892 h 2381"/>
                <a:gd name="T6" fmla="*/ 3880 w 8044"/>
                <a:gd name="T7" fmla="*/ 2380 h 2381"/>
                <a:gd name="T8" fmla="*/ 7396 w 8044"/>
                <a:gd name="T9" fmla="*/ 2241 h 2381"/>
                <a:gd name="T10" fmla="*/ 7639 w 8044"/>
                <a:gd name="T11" fmla="*/ 296 h 2381"/>
                <a:gd name="T12" fmla="*/ 4058 w 8044"/>
                <a:gd name="T13" fmla="*/ 1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4" h="2381" extrusionOk="0">
                  <a:moveTo>
                    <a:pt x="4058" y="1"/>
                  </a:moveTo>
                  <a:cubicBezTo>
                    <a:pt x="2503" y="1"/>
                    <a:pt x="1033" y="51"/>
                    <a:pt x="1033" y="51"/>
                  </a:cubicBezTo>
                  <a:cubicBezTo>
                    <a:pt x="394" y="137"/>
                    <a:pt x="0" y="1158"/>
                    <a:pt x="215" y="1892"/>
                  </a:cubicBezTo>
                  <a:cubicBezTo>
                    <a:pt x="329" y="2273"/>
                    <a:pt x="2113" y="2380"/>
                    <a:pt x="3880" y="2380"/>
                  </a:cubicBezTo>
                  <a:cubicBezTo>
                    <a:pt x="5490" y="2380"/>
                    <a:pt x="7086" y="2291"/>
                    <a:pt x="7396" y="2241"/>
                  </a:cubicBezTo>
                  <a:cubicBezTo>
                    <a:pt x="8043" y="2132"/>
                    <a:pt x="7937" y="757"/>
                    <a:pt x="7639" y="296"/>
                  </a:cubicBezTo>
                  <a:cubicBezTo>
                    <a:pt x="7486" y="58"/>
                    <a:pt x="5724" y="1"/>
                    <a:pt x="4058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9" name="Google Shape;4697;p49"/>
            <p:cNvSpPr>
              <a:spLocks/>
            </p:cNvSpPr>
            <p:nvPr/>
          </p:nvSpPr>
          <p:spPr bwMode="auto">
            <a:xfrm rot="20813570" flipH="1">
              <a:off x="15241" y="12853"/>
              <a:ext cx="3589" cy="3373"/>
            </a:xfrm>
            <a:custGeom>
              <a:avLst/>
              <a:gdLst>
                <a:gd name="T0" fmla="*/ 2826 w 3449"/>
                <a:gd name="T1" fmla="*/ 0 h 3242"/>
                <a:gd name="T2" fmla="*/ 156 w 3449"/>
                <a:gd name="T3" fmla="*/ 2107 h 3242"/>
                <a:gd name="T4" fmla="*/ 380 w 3449"/>
                <a:gd name="T5" fmla="*/ 3241 h 3242"/>
                <a:gd name="T6" fmla="*/ 430 w 3449"/>
                <a:gd name="T7" fmla="*/ 3234 h 3242"/>
                <a:gd name="T8" fmla="*/ 2717 w 3449"/>
                <a:gd name="T9" fmla="*/ 2029 h 3242"/>
                <a:gd name="T10" fmla="*/ 2826 w 3449"/>
                <a:gd name="T11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9" h="3242" extrusionOk="0">
                  <a:moveTo>
                    <a:pt x="2826" y="0"/>
                  </a:moveTo>
                  <a:cubicBezTo>
                    <a:pt x="2826" y="1"/>
                    <a:pt x="396" y="782"/>
                    <a:pt x="156" y="2107"/>
                  </a:cubicBezTo>
                  <a:cubicBezTo>
                    <a:pt x="1" y="2958"/>
                    <a:pt x="199" y="3241"/>
                    <a:pt x="380" y="3241"/>
                  </a:cubicBezTo>
                  <a:cubicBezTo>
                    <a:pt x="397" y="3241"/>
                    <a:pt x="413" y="3239"/>
                    <a:pt x="430" y="3234"/>
                  </a:cubicBezTo>
                  <a:cubicBezTo>
                    <a:pt x="620" y="3181"/>
                    <a:pt x="1992" y="2893"/>
                    <a:pt x="2717" y="2029"/>
                  </a:cubicBezTo>
                  <a:cubicBezTo>
                    <a:pt x="3448" y="1164"/>
                    <a:pt x="2826" y="1"/>
                    <a:pt x="2826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0" name="Google Shape;4698;p49"/>
            <p:cNvSpPr>
              <a:spLocks/>
            </p:cNvSpPr>
            <p:nvPr/>
          </p:nvSpPr>
          <p:spPr bwMode="auto">
            <a:xfrm rot="20813570" flipH="1">
              <a:off x="8663" y="12701"/>
              <a:ext cx="7436" cy="6443"/>
            </a:xfrm>
            <a:custGeom>
              <a:avLst/>
              <a:gdLst>
                <a:gd name="T0" fmla="*/ 4265 w 7146"/>
                <a:gd name="T1" fmla="*/ 0 h 6192"/>
                <a:gd name="T2" fmla="*/ 413 w 7146"/>
                <a:gd name="T3" fmla="*/ 353 h 6192"/>
                <a:gd name="T4" fmla="*/ 413 w 7146"/>
                <a:gd name="T5" fmla="*/ 5386 h 6192"/>
                <a:gd name="T6" fmla="*/ 5110 w 7146"/>
                <a:gd name="T7" fmla="*/ 6192 h 6192"/>
                <a:gd name="T8" fmla="*/ 5770 w 7146"/>
                <a:gd name="T9" fmla="*/ 6184 h 6192"/>
                <a:gd name="T10" fmla="*/ 6043 w 7146"/>
                <a:gd name="T11" fmla="*/ 381 h 6192"/>
                <a:gd name="T12" fmla="*/ 4265 w 7146"/>
                <a:gd name="T13" fmla="*/ 0 h 6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46" h="6192" extrusionOk="0">
                  <a:moveTo>
                    <a:pt x="4265" y="0"/>
                  </a:moveTo>
                  <a:cubicBezTo>
                    <a:pt x="2603" y="0"/>
                    <a:pt x="413" y="353"/>
                    <a:pt x="413" y="353"/>
                  </a:cubicBezTo>
                  <a:cubicBezTo>
                    <a:pt x="120" y="400"/>
                    <a:pt x="0" y="4493"/>
                    <a:pt x="413" y="5386"/>
                  </a:cubicBezTo>
                  <a:cubicBezTo>
                    <a:pt x="743" y="6103"/>
                    <a:pt x="3732" y="6192"/>
                    <a:pt x="5110" y="6192"/>
                  </a:cubicBezTo>
                  <a:cubicBezTo>
                    <a:pt x="5448" y="6192"/>
                    <a:pt x="5689" y="6186"/>
                    <a:pt x="5770" y="6184"/>
                  </a:cubicBezTo>
                  <a:cubicBezTo>
                    <a:pt x="7145" y="6145"/>
                    <a:pt x="6632" y="1221"/>
                    <a:pt x="6043" y="381"/>
                  </a:cubicBezTo>
                  <a:cubicBezTo>
                    <a:pt x="5843" y="95"/>
                    <a:pt x="5124" y="0"/>
                    <a:pt x="4265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1" name="Google Shape;4699;p49"/>
            <p:cNvSpPr>
              <a:spLocks/>
            </p:cNvSpPr>
            <p:nvPr/>
          </p:nvSpPr>
          <p:spPr bwMode="auto">
            <a:xfrm rot="20813570" flipH="1">
              <a:off x="10626" y="12100"/>
              <a:ext cx="5968" cy="7161"/>
            </a:xfrm>
            <a:custGeom>
              <a:avLst/>
              <a:gdLst>
                <a:gd name="T0" fmla="*/ 3508 w 5734"/>
                <a:gd name="T1" fmla="*/ 0 h 6881"/>
                <a:gd name="T2" fmla="*/ 1859 w 5734"/>
                <a:gd name="T3" fmla="*/ 232 h 6881"/>
                <a:gd name="T4" fmla="*/ 1859 w 5734"/>
                <a:gd name="T5" fmla="*/ 1493 h 6881"/>
                <a:gd name="T6" fmla="*/ 40 w 5734"/>
                <a:gd name="T7" fmla="*/ 2227 h 6881"/>
                <a:gd name="T8" fmla="*/ 146 w 5734"/>
                <a:gd name="T9" fmla="*/ 6841 h 6881"/>
                <a:gd name="T10" fmla="*/ 3094 w 5734"/>
                <a:gd name="T11" fmla="*/ 6880 h 6881"/>
                <a:gd name="T12" fmla="*/ 5670 w 5734"/>
                <a:gd name="T13" fmla="*/ 6713 h 6881"/>
                <a:gd name="T14" fmla="*/ 5341 w 5734"/>
                <a:gd name="T15" fmla="*/ 1934 h 6881"/>
                <a:gd name="T16" fmla="*/ 3446 w 5734"/>
                <a:gd name="T17" fmla="*/ 1571 h 6881"/>
                <a:gd name="T18" fmla="*/ 3508 w 5734"/>
                <a:gd name="T19" fmla="*/ 0 h 6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4" h="6881" extrusionOk="0">
                  <a:moveTo>
                    <a:pt x="3508" y="0"/>
                  </a:moveTo>
                  <a:lnTo>
                    <a:pt x="1859" y="232"/>
                  </a:lnTo>
                  <a:cubicBezTo>
                    <a:pt x="1859" y="232"/>
                    <a:pt x="2015" y="1256"/>
                    <a:pt x="1859" y="1493"/>
                  </a:cubicBezTo>
                  <a:cubicBezTo>
                    <a:pt x="1700" y="1730"/>
                    <a:pt x="82" y="1872"/>
                    <a:pt x="40" y="2227"/>
                  </a:cubicBezTo>
                  <a:cubicBezTo>
                    <a:pt x="1" y="2581"/>
                    <a:pt x="146" y="6841"/>
                    <a:pt x="146" y="6841"/>
                  </a:cubicBezTo>
                  <a:cubicBezTo>
                    <a:pt x="146" y="6841"/>
                    <a:pt x="1653" y="6880"/>
                    <a:pt x="3094" y="6880"/>
                  </a:cubicBezTo>
                  <a:cubicBezTo>
                    <a:pt x="4439" y="6880"/>
                    <a:pt x="5725" y="6846"/>
                    <a:pt x="5670" y="6713"/>
                  </a:cubicBezTo>
                  <a:cubicBezTo>
                    <a:pt x="5452" y="6199"/>
                    <a:pt x="5734" y="2093"/>
                    <a:pt x="5341" y="1934"/>
                  </a:cubicBezTo>
                  <a:cubicBezTo>
                    <a:pt x="4947" y="1777"/>
                    <a:pt x="3681" y="1772"/>
                    <a:pt x="3446" y="1571"/>
                  </a:cubicBezTo>
                  <a:cubicBezTo>
                    <a:pt x="3215" y="1376"/>
                    <a:pt x="3508" y="0"/>
                    <a:pt x="3508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2" name="Google Shape;4700;p49"/>
            <p:cNvSpPr>
              <a:spLocks/>
            </p:cNvSpPr>
            <p:nvPr/>
          </p:nvSpPr>
          <p:spPr bwMode="auto">
            <a:xfrm rot="20813570" flipH="1">
              <a:off x="10891" y="13529"/>
              <a:ext cx="6780" cy="4388"/>
            </a:xfrm>
            <a:custGeom>
              <a:avLst/>
              <a:gdLst>
                <a:gd name="T0" fmla="*/ 4845 w 6515"/>
                <a:gd name="T1" fmla="*/ 1 h 4217"/>
                <a:gd name="T2" fmla="*/ 2993 w 6515"/>
                <a:gd name="T3" fmla="*/ 1928 h 4217"/>
                <a:gd name="T4" fmla="*/ 2985 w 6515"/>
                <a:gd name="T5" fmla="*/ 1928 h 4217"/>
                <a:gd name="T6" fmla="*/ 2522 w 6515"/>
                <a:gd name="T7" fmla="*/ 78 h 4217"/>
                <a:gd name="T8" fmla="*/ 2029 w 6515"/>
                <a:gd name="T9" fmla="*/ 9 h 4217"/>
                <a:gd name="T10" fmla="*/ 1124 w 6515"/>
                <a:gd name="T11" fmla="*/ 388 h 4217"/>
                <a:gd name="T12" fmla="*/ 483 w 6515"/>
                <a:gd name="T13" fmla="*/ 3761 h 4217"/>
                <a:gd name="T14" fmla="*/ 1241 w 6515"/>
                <a:gd name="T15" fmla="*/ 4080 h 4217"/>
                <a:gd name="T16" fmla="*/ 2669 w 6515"/>
                <a:gd name="T17" fmla="*/ 3921 h 4217"/>
                <a:gd name="T18" fmla="*/ 2982 w 6515"/>
                <a:gd name="T19" fmla="*/ 3967 h 4217"/>
                <a:gd name="T20" fmla="*/ 4585 w 6515"/>
                <a:gd name="T21" fmla="*/ 4216 h 4217"/>
                <a:gd name="T22" fmla="*/ 6163 w 6515"/>
                <a:gd name="T23" fmla="*/ 3197 h 4217"/>
                <a:gd name="T24" fmla="*/ 6355 w 6515"/>
                <a:gd name="T25" fmla="*/ 413 h 4217"/>
                <a:gd name="T26" fmla="*/ 4865 w 6515"/>
                <a:gd name="T27" fmla="*/ 3 h 4217"/>
                <a:gd name="T28" fmla="*/ 4845 w 6515"/>
                <a:gd name="T29" fmla="*/ 1 h 4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15" h="4217" extrusionOk="0">
                  <a:moveTo>
                    <a:pt x="4845" y="1"/>
                  </a:moveTo>
                  <a:cubicBezTo>
                    <a:pt x="4441" y="1"/>
                    <a:pt x="3404" y="1928"/>
                    <a:pt x="2993" y="1928"/>
                  </a:cubicBezTo>
                  <a:cubicBezTo>
                    <a:pt x="2990" y="1928"/>
                    <a:pt x="2988" y="1928"/>
                    <a:pt x="2985" y="1928"/>
                  </a:cubicBezTo>
                  <a:cubicBezTo>
                    <a:pt x="2569" y="1905"/>
                    <a:pt x="2522" y="78"/>
                    <a:pt x="2522" y="78"/>
                  </a:cubicBezTo>
                  <a:cubicBezTo>
                    <a:pt x="2485" y="43"/>
                    <a:pt x="2275" y="9"/>
                    <a:pt x="2029" y="9"/>
                  </a:cubicBezTo>
                  <a:cubicBezTo>
                    <a:pt x="1637" y="9"/>
                    <a:pt x="1153" y="93"/>
                    <a:pt x="1124" y="388"/>
                  </a:cubicBezTo>
                  <a:cubicBezTo>
                    <a:pt x="1077" y="870"/>
                    <a:pt x="0" y="3049"/>
                    <a:pt x="483" y="3761"/>
                  </a:cubicBezTo>
                  <a:cubicBezTo>
                    <a:pt x="649" y="4007"/>
                    <a:pt x="925" y="4080"/>
                    <a:pt x="1241" y="4080"/>
                  </a:cubicBezTo>
                  <a:cubicBezTo>
                    <a:pt x="1706" y="4080"/>
                    <a:pt x="2257" y="3921"/>
                    <a:pt x="2669" y="3921"/>
                  </a:cubicBezTo>
                  <a:cubicBezTo>
                    <a:pt x="2787" y="3921"/>
                    <a:pt x="2893" y="3934"/>
                    <a:pt x="2982" y="3967"/>
                  </a:cubicBezTo>
                  <a:cubicBezTo>
                    <a:pt x="3259" y="4071"/>
                    <a:pt x="3931" y="4216"/>
                    <a:pt x="4585" y="4216"/>
                  </a:cubicBezTo>
                  <a:cubicBezTo>
                    <a:pt x="5394" y="4216"/>
                    <a:pt x="6178" y="3994"/>
                    <a:pt x="6163" y="3197"/>
                  </a:cubicBezTo>
                  <a:cubicBezTo>
                    <a:pt x="6149" y="2394"/>
                    <a:pt x="6514" y="619"/>
                    <a:pt x="6355" y="413"/>
                  </a:cubicBezTo>
                  <a:cubicBezTo>
                    <a:pt x="6193" y="209"/>
                    <a:pt x="5256" y="73"/>
                    <a:pt x="4865" y="3"/>
                  </a:cubicBezTo>
                  <a:cubicBezTo>
                    <a:pt x="4859" y="2"/>
                    <a:pt x="4852" y="1"/>
                    <a:pt x="4845" y="1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3" name="Google Shape;4701;p49"/>
            <p:cNvSpPr>
              <a:spLocks/>
            </p:cNvSpPr>
            <p:nvPr/>
          </p:nvSpPr>
          <p:spPr bwMode="auto">
            <a:xfrm rot="20813570" flipH="1">
              <a:off x="10274" y="13627"/>
              <a:ext cx="3207" cy="5576"/>
            </a:xfrm>
            <a:custGeom>
              <a:avLst/>
              <a:gdLst>
                <a:gd name="T0" fmla="*/ 762 w 3081"/>
                <a:gd name="T1" fmla="*/ 1 h 5358"/>
                <a:gd name="T2" fmla="*/ 684 w 3081"/>
                <a:gd name="T3" fmla="*/ 3641 h 5358"/>
                <a:gd name="T4" fmla="*/ 2599 w 3081"/>
                <a:gd name="T5" fmla="*/ 5357 h 5358"/>
                <a:gd name="T6" fmla="*/ 2648 w 3081"/>
                <a:gd name="T7" fmla="*/ 5343 h 5358"/>
                <a:gd name="T8" fmla="*/ 3013 w 3081"/>
                <a:gd name="T9" fmla="*/ 4698 h 5358"/>
                <a:gd name="T10" fmla="*/ 3000 w 3081"/>
                <a:gd name="T11" fmla="*/ 4701 h 5358"/>
                <a:gd name="T12" fmla="*/ 2829 w 3081"/>
                <a:gd name="T13" fmla="*/ 4741 h 5358"/>
                <a:gd name="T14" fmla="*/ 1493 w 3081"/>
                <a:gd name="T15" fmla="*/ 3323 h 5358"/>
                <a:gd name="T16" fmla="*/ 1666 w 3081"/>
                <a:gd name="T17" fmla="*/ 413 h 5358"/>
                <a:gd name="T18" fmla="*/ 762 w 3081"/>
                <a:gd name="T19" fmla="*/ 1 h 5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1" h="5358" extrusionOk="0">
                  <a:moveTo>
                    <a:pt x="762" y="1"/>
                  </a:moveTo>
                  <a:cubicBezTo>
                    <a:pt x="762" y="1"/>
                    <a:pt x="1" y="1808"/>
                    <a:pt x="684" y="3641"/>
                  </a:cubicBezTo>
                  <a:cubicBezTo>
                    <a:pt x="1102" y="4760"/>
                    <a:pt x="2325" y="5357"/>
                    <a:pt x="2599" y="5357"/>
                  </a:cubicBezTo>
                  <a:cubicBezTo>
                    <a:pt x="2623" y="5357"/>
                    <a:pt x="2640" y="5353"/>
                    <a:pt x="2648" y="5343"/>
                  </a:cubicBezTo>
                  <a:cubicBezTo>
                    <a:pt x="2741" y="5229"/>
                    <a:pt x="3081" y="4698"/>
                    <a:pt x="3013" y="4698"/>
                  </a:cubicBezTo>
                  <a:cubicBezTo>
                    <a:pt x="3009" y="4698"/>
                    <a:pt x="3005" y="4699"/>
                    <a:pt x="3000" y="4701"/>
                  </a:cubicBezTo>
                  <a:cubicBezTo>
                    <a:pt x="2945" y="4728"/>
                    <a:pt x="2888" y="4741"/>
                    <a:pt x="2829" y="4741"/>
                  </a:cubicBezTo>
                  <a:cubicBezTo>
                    <a:pt x="2319" y="4741"/>
                    <a:pt x="1663" y="3821"/>
                    <a:pt x="1493" y="3323"/>
                  </a:cubicBezTo>
                  <a:cubicBezTo>
                    <a:pt x="919" y="1647"/>
                    <a:pt x="1627" y="670"/>
                    <a:pt x="1666" y="413"/>
                  </a:cubicBezTo>
                  <a:cubicBezTo>
                    <a:pt x="1703" y="162"/>
                    <a:pt x="762" y="1"/>
                    <a:pt x="762" y="1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4" name="Google Shape;4702;p49"/>
            <p:cNvSpPr>
              <a:spLocks/>
            </p:cNvSpPr>
            <p:nvPr/>
          </p:nvSpPr>
          <p:spPr bwMode="auto">
            <a:xfrm rot="20813570" flipH="1">
              <a:off x="9743" y="8068"/>
              <a:ext cx="3990" cy="3570"/>
            </a:xfrm>
            <a:custGeom>
              <a:avLst/>
              <a:gdLst>
                <a:gd name="T0" fmla="*/ 1515 w 3834"/>
                <a:gd name="T1" fmla="*/ 1 h 3431"/>
                <a:gd name="T2" fmla="*/ 0 w 3834"/>
                <a:gd name="T3" fmla="*/ 804 h 3431"/>
                <a:gd name="T4" fmla="*/ 2508 w 3834"/>
                <a:gd name="T5" fmla="*/ 3431 h 3431"/>
                <a:gd name="T6" fmla="*/ 2564 w 3834"/>
                <a:gd name="T7" fmla="*/ 3429 h 3431"/>
                <a:gd name="T8" fmla="*/ 2240 w 3834"/>
                <a:gd name="T9" fmla="*/ 159 h 3431"/>
                <a:gd name="T10" fmla="*/ 1515 w 3834"/>
                <a:gd name="T11" fmla="*/ 1 h 3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4" h="3431" extrusionOk="0">
                  <a:moveTo>
                    <a:pt x="1515" y="1"/>
                  </a:moveTo>
                  <a:cubicBezTo>
                    <a:pt x="581" y="1"/>
                    <a:pt x="0" y="804"/>
                    <a:pt x="0" y="804"/>
                  </a:cubicBezTo>
                  <a:cubicBezTo>
                    <a:pt x="0" y="804"/>
                    <a:pt x="1254" y="3431"/>
                    <a:pt x="2508" y="3431"/>
                  </a:cubicBezTo>
                  <a:cubicBezTo>
                    <a:pt x="2526" y="3431"/>
                    <a:pt x="2545" y="3430"/>
                    <a:pt x="2564" y="3429"/>
                  </a:cubicBezTo>
                  <a:cubicBezTo>
                    <a:pt x="3833" y="3348"/>
                    <a:pt x="3593" y="742"/>
                    <a:pt x="2240" y="159"/>
                  </a:cubicBezTo>
                  <a:cubicBezTo>
                    <a:pt x="1981" y="46"/>
                    <a:pt x="1738" y="1"/>
                    <a:pt x="1515" y="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Google Shape;4703;p49"/>
            <p:cNvSpPr>
              <a:spLocks/>
            </p:cNvSpPr>
            <p:nvPr/>
          </p:nvSpPr>
          <p:spPr bwMode="auto">
            <a:xfrm rot="20813570" flipH="1">
              <a:off x="11029" y="8731"/>
              <a:ext cx="3847" cy="4205"/>
            </a:xfrm>
            <a:custGeom>
              <a:avLst/>
              <a:gdLst>
                <a:gd name="T0" fmla="*/ 834 w 3697"/>
                <a:gd name="T1" fmla="*/ 0 h 4040"/>
                <a:gd name="T2" fmla="*/ 480 w 3697"/>
                <a:gd name="T3" fmla="*/ 85 h 4040"/>
                <a:gd name="T4" fmla="*/ 438 w 3697"/>
                <a:gd name="T5" fmla="*/ 3982 h 4040"/>
                <a:gd name="T6" fmla="*/ 778 w 3697"/>
                <a:gd name="T7" fmla="*/ 4039 h 4040"/>
                <a:gd name="T8" fmla="*/ 3192 w 3697"/>
                <a:gd name="T9" fmla="*/ 3491 h 4040"/>
                <a:gd name="T10" fmla="*/ 3451 w 3697"/>
                <a:gd name="T11" fmla="*/ 656 h 4040"/>
                <a:gd name="T12" fmla="*/ 834 w 3697"/>
                <a:gd name="T13" fmla="*/ 0 h 4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7" h="4040" extrusionOk="0">
                  <a:moveTo>
                    <a:pt x="834" y="0"/>
                  </a:moveTo>
                  <a:cubicBezTo>
                    <a:pt x="673" y="0"/>
                    <a:pt x="548" y="25"/>
                    <a:pt x="480" y="85"/>
                  </a:cubicBezTo>
                  <a:cubicBezTo>
                    <a:pt x="62" y="456"/>
                    <a:pt x="0" y="3407"/>
                    <a:pt x="438" y="3982"/>
                  </a:cubicBezTo>
                  <a:cubicBezTo>
                    <a:pt x="469" y="4021"/>
                    <a:pt x="595" y="4039"/>
                    <a:pt x="778" y="4039"/>
                  </a:cubicBezTo>
                  <a:cubicBezTo>
                    <a:pt x="1463" y="4039"/>
                    <a:pt x="2941" y="3790"/>
                    <a:pt x="3192" y="3491"/>
                  </a:cubicBezTo>
                  <a:cubicBezTo>
                    <a:pt x="3507" y="3120"/>
                    <a:pt x="3697" y="790"/>
                    <a:pt x="3451" y="656"/>
                  </a:cubicBezTo>
                  <a:cubicBezTo>
                    <a:pt x="3451" y="656"/>
                    <a:pt x="1662" y="0"/>
                    <a:pt x="834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Google Shape;4704;p49"/>
            <p:cNvSpPr>
              <a:spLocks/>
            </p:cNvSpPr>
            <p:nvPr/>
          </p:nvSpPr>
          <p:spPr bwMode="auto">
            <a:xfrm rot="20813570" flipH="1">
              <a:off x="11985" y="10587"/>
              <a:ext cx="420" cy="736"/>
            </a:xfrm>
            <a:custGeom>
              <a:avLst/>
              <a:gdLst>
                <a:gd name="T0" fmla="*/ 58 w 403"/>
                <a:gd name="T1" fmla="*/ 1 h 707"/>
                <a:gd name="T2" fmla="*/ 20 w 403"/>
                <a:gd name="T3" fmla="*/ 40 h 707"/>
                <a:gd name="T4" fmla="*/ 59 w 403"/>
                <a:gd name="T5" fmla="*/ 679 h 707"/>
                <a:gd name="T6" fmla="*/ 104 w 403"/>
                <a:gd name="T7" fmla="*/ 707 h 707"/>
                <a:gd name="T8" fmla="*/ 110 w 403"/>
                <a:gd name="T9" fmla="*/ 701 h 707"/>
                <a:gd name="T10" fmla="*/ 397 w 403"/>
                <a:gd name="T11" fmla="*/ 71 h 707"/>
                <a:gd name="T12" fmla="*/ 369 w 403"/>
                <a:gd name="T13" fmla="*/ 23 h 707"/>
                <a:gd name="T14" fmla="*/ 356 w 403"/>
                <a:gd name="T15" fmla="*/ 21 h 707"/>
                <a:gd name="T16" fmla="*/ 319 w 403"/>
                <a:gd name="T17" fmla="*/ 51 h 707"/>
                <a:gd name="T18" fmla="*/ 115 w 403"/>
                <a:gd name="T19" fmla="*/ 598 h 707"/>
                <a:gd name="T20" fmla="*/ 101 w 403"/>
                <a:gd name="T21" fmla="*/ 43 h 707"/>
                <a:gd name="T22" fmla="*/ 62 w 403"/>
                <a:gd name="T23" fmla="*/ 1 h 707"/>
                <a:gd name="T24" fmla="*/ 58 w 403"/>
                <a:gd name="T25" fmla="*/ 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707" extrusionOk="0">
                  <a:moveTo>
                    <a:pt x="58" y="1"/>
                  </a:moveTo>
                  <a:cubicBezTo>
                    <a:pt x="40" y="1"/>
                    <a:pt x="23" y="17"/>
                    <a:pt x="20" y="40"/>
                  </a:cubicBezTo>
                  <a:cubicBezTo>
                    <a:pt x="18" y="129"/>
                    <a:pt x="1" y="581"/>
                    <a:pt x="59" y="679"/>
                  </a:cubicBezTo>
                  <a:cubicBezTo>
                    <a:pt x="71" y="696"/>
                    <a:pt x="85" y="707"/>
                    <a:pt x="104" y="707"/>
                  </a:cubicBezTo>
                  <a:cubicBezTo>
                    <a:pt x="107" y="707"/>
                    <a:pt x="107" y="707"/>
                    <a:pt x="110" y="701"/>
                  </a:cubicBezTo>
                  <a:cubicBezTo>
                    <a:pt x="138" y="699"/>
                    <a:pt x="207" y="687"/>
                    <a:pt x="397" y="71"/>
                  </a:cubicBezTo>
                  <a:cubicBezTo>
                    <a:pt x="403" y="51"/>
                    <a:pt x="389" y="29"/>
                    <a:pt x="369" y="23"/>
                  </a:cubicBezTo>
                  <a:cubicBezTo>
                    <a:pt x="365" y="22"/>
                    <a:pt x="360" y="21"/>
                    <a:pt x="356" y="21"/>
                  </a:cubicBezTo>
                  <a:cubicBezTo>
                    <a:pt x="339" y="21"/>
                    <a:pt x="326" y="34"/>
                    <a:pt x="319" y="51"/>
                  </a:cubicBezTo>
                  <a:cubicBezTo>
                    <a:pt x="255" y="266"/>
                    <a:pt x="163" y="514"/>
                    <a:pt x="115" y="598"/>
                  </a:cubicBezTo>
                  <a:cubicBezTo>
                    <a:pt x="90" y="489"/>
                    <a:pt x="90" y="227"/>
                    <a:pt x="101" y="43"/>
                  </a:cubicBezTo>
                  <a:cubicBezTo>
                    <a:pt x="101" y="23"/>
                    <a:pt x="87" y="4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7" name="Google Shape;4705;p49"/>
            <p:cNvSpPr>
              <a:spLocks/>
            </p:cNvSpPr>
            <p:nvPr/>
          </p:nvSpPr>
          <p:spPr bwMode="auto">
            <a:xfrm rot="20813570" flipH="1">
              <a:off x="13293" y="10155"/>
              <a:ext cx="919" cy="1481"/>
            </a:xfrm>
            <a:custGeom>
              <a:avLst/>
              <a:gdLst>
                <a:gd name="T0" fmla="*/ 681 w 883"/>
                <a:gd name="T1" fmla="*/ 0 h 1423"/>
                <a:gd name="T2" fmla="*/ 645 w 883"/>
                <a:gd name="T3" fmla="*/ 22 h 1423"/>
                <a:gd name="T4" fmla="*/ 51 w 883"/>
                <a:gd name="T5" fmla="*/ 1403 h 1423"/>
                <a:gd name="T6" fmla="*/ 84 w 883"/>
                <a:gd name="T7" fmla="*/ 1423 h 1423"/>
                <a:gd name="T8" fmla="*/ 87 w 883"/>
                <a:gd name="T9" fmla="*/ 1420 h 1423"/>
                <a:gd name="T10" fmla="*/ 87 w 883"/>
                <a:gd name="T11" fmla="*/ 1423 h 1423"/>
                <a:gd name="T12" fmla="*/ 846 w 883"/>
                <a:gd name="T13" fmla="*/ 1333 h 1423"/>
                <a:gd name="T14" fmla="*/ 880 w 883"/>
                <a:gd name="T15" fmla="*/ 1289 h 1423"/>
                <a:gd name="T16" fmla="*/ 843 w 883"/>
                <a:gd name="T17" fmla="*/ 1254 h 1423"/>
                <a:gd name="T18" fmla="*/ 835 w 883"/>
                <a:gd name="T19" fmla="*/ 1255 h 1423"/>
                <a:gd name="T20" fmla="*/ 126 w 883"/>
                <a:gd name="T21" fmla="*/ 1333 h 1423"/>
                <a:gd name="T22" fmla="*/ 715 w 883"/>
                <a:gd name="T23" fmla="*/ 58 h 1423"/>
                <a:gd name="T24" fmla="*/ 698 w 883"/>
                <a:gd name="T25" fmla="*/ 5 h 1423"/>
                <a:gd name="T26" fmla="*/ 681 w 883"/>
                <a:gd name="T27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1423" extrusionOk="0">
                  <a:moveTo>
                    <a:pt x="681" y="0"/>
                  </a:moveTo>
                  <a:cubicBezTo>
                    <a:pt x="667" y="0"/>
                    <a:pt x="653" y="9"/>
                    <a:pt x="645" y="22"/>
                  </a:cubicBezTo>
                  <a:cubicBezTo>
                    <a:pt x="1" y="1342"/>
                    <a:pt x="29" y="1381"/>
                    <a:pt x="51" y="1403"/>
                  </a:cubicBezTo>
                  <a:cubicBezTo>
                    <a:pt x="57" y="1414"/>
                    <a:pt x="70" y="1423"/>
                    <a:pt x="84" y="1423"/>
                  </a:cubicBezTo>
                  <a:cubicBezTo>
                    <a:pt x="86" y="1423"/>
                    <a:pt x="87" y="1420"/>
                    <a:pt x="87" y="1420"/>
                  </a:cubicBezTo>
                  <a:cubicBezTo>
                    <a:pt x="87" y="1420"/>
                    <a:pt x="87" y="1421"/>
                    <a:pt x="87" y="1423"/>
                  </a:cubicBezTo>
                  <a:cubicBezTo>
                    <a:pt x="140" y="1409"/>
                    <a:pt x="651" y="1356"/>
                    <a:pt x="846" y="1333"/>
                  </a:cubicBezTo>
                  <a:cubicBezTo>
                    <a:pt x="866" y="1331"/>
                    <a:pt x="882" y="1311"/>
                    <a:pt x="880" y="1289"/>
                  </a:cubicBezTo>
                  <a:cubicBezTo>
                    <a:pt x="877" y="1271"/>
                    <a:pt x="864" y="1254"/>
                    <a:pt x="843" y="1254"/>
                  </a:cubicBezTo>
                  <a:cubicBezTo>
                    <a:pt x="841" y="1254"/>
                    <a:pt x="838" y="1255"/>
                    <a:pt x="835" y="1255"/>
                  </a:cubicBezTo>
                  <a:cubicBezTo>
                    <a:pt x="776" y="1261"/>
                    <a:pt x="296" y="1311"/>
                    <a:pt x="126" y="1333"/>
                  </a:cubicBezTo>
                  <a:cubicBezTo>
                    <a:pt x="193" y="1149"/>
                    <a:pt x="511" y="480"/>
                    <a:pt x="715" y="58"/>
                  </a:cubicBezTo>
                  <a:cubicBezTo>
                    <a:pt x="726" y="42"/>
                    <a:pt x="721" y="17"/>
                    <a:pt x="698" y="5"/>
                  </a:cubicBezTo>
                  <a:cubicBezTo>
                    <a:pt x="693" y="2"/>
                    <a:pt x="687" y="0"/>
                    <a:pt x="6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Google Shape;4706;p49"/>
            <p:cNvSpPr>
              <a:spLocks/>
            </p:cNvSpPr>
            <p:nvPr/>
          </p:nvSpPr>
          <p:spPr bwMode="auto">
            <a:xfrm rot="20813570" flipH="1">
              <a:off x="13409" y="11809"/>
              <a:ext cx="723" cy="574"/>
            </a:xfrm>
            <a:custGeom>
              <a:avLst/>
              <a:gdLst>
                <a:gd name="T0" fmla="*/ 647 w 695"/>
                <a:gd name="T1" fmla="*/ 0 h 552"/>
                <a:gd name="T2" fmla="*/ 611 w 695"/>
                <a:gd name="T3" fmla="*/ 27 h 552"/>
                <a:gd name="T4" fmla="*/ 360 w 695"/>
                <a:gd name="T5" fmla="*/ 468 h 552"/>
                <a:gd name="T6" fmla="*/ 84 w 695"/>
                <a:gd name="T7" fmla="*/ 69 h 552"/>
                <a:gd name="T8" fmla="*/ 48 w 695"/>
                <a:gd name="T9" fmla="*/ 46 h 552"/>
                <a:gd name="T10" fmla="*/ 28 w 695"/>
                <a:gd name="T11" fmla="*/ 49 h 552"/>
                <a:gd name="T12" fmla="*/ 11 w 695"/>
                <a:gd name="T13" fmla="*/ 105 h 552"/>
                <a:gd name="T14" fmla="*/ 332 w 695"/>
                <a:gd name="T15" fmla="*/ 546 h 552"/>
                <a:gd name="T16" fmla="*/ 360 w 695"/>
                <a:gd name="T17" fmla="*/ 551 h 552"/>
                <a:gd name="T18" fmla="*/ 388 w 695"/>
                <a:gd name="T19" fmla="*/ 546 h 552"/>
                <a:gd name="T20" fmla="*/ 684 w 695"/>
                <a:gd name="T21" fmla="*/ 58 h 552"/>
                <a:gd name="T22" fmla="*/ 664 w 695"/>
                <a:gd name="T23" fmla="*/ 5 h 552"/>
                <a:gd name="T24" fmla="*/ 647 w 695"/>
                <a:gd name="T2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552" extrusionOk="0">
                  <a:moveTo>
                    <a:pt x="647" y="0"/>
                  </a:moveTo>
                  <a:cubicBezTo>
                    <a:pt x="632" y="0"/>
                    <a:pt x="619" y="11"/>
                    <a:pt x="611" y="27"/>
                  </a:cubicBezTo>
                  <a:cubicBezTo>
                    <a:pt x="516" y="250"/>
                    <a:pt x="405" y="448"/>
                    <a:pt x="360" y="468"/>
                  </a:cubicBezTo>
                  <a:cubicBezTo>
                    <a:pt x="313" y="440"/>
                    <a:pt x="182" y="242"/>
                    <a:pt x="84" y="69"/>
                  </a:cubicBezTo>
                  <a:cubicBezTo>
                    <a:pt x="78" y="53"/>
                    <a:pt x="64" y="46"/>
                    <a:pt x="48" y="46"/>
                  </a:cubicBezTo>
                  <a:cubicBezTo>
                    <a:pt x="41" y="46"/>
                    <a:pt x="35" y="47"/>
                    <a:pt x="28" y="49"/>
                  </a:cubicBezTo>
                  <a:cubicBezTo>
                    <a:pt x="9" y="60"/>
                    <a:pt x="0" y="86"/>
                    <a:pt x="11" y="105"/>
                  </a:cubicBezTo>
                  <a:cubicBezTo>
                    <a:pt x="64" y="200"/>
                    <a:pt x="237" y="504"/>
                    <a:pt x="332" y="546"/>
                  </a:cubicBezTo>
                  <a:cubicBezTo>
                    <a:pt x="341" y="549"/>
                    <a:pt x="349" y="551"/>
                    <a:pt x="360" y="551"/>
                  </a:cubicBezTo>
                  <a:cubicBezTo>
                    <a:pt x="371" y="551"/>
                    <a:pt x="380" y="551"/>
                    <a:pt x="388" y="546"/>
                  </a:cubicBezTo>
                  <a:cubicBezTo>
                    <a:pt x="489" y="501"/>
                    <a:pt x="642" y="161"/>
                    <a:pt x="684" y="58"/>
                  </a:cubicBezTo>
                  <a:cubicBezTo>
                    <a:pt x="695" y="35"/>
                    <a:pt x="684" y="16"/>
                    <a:pt x="664" y="5"/>
                  </a:cubicBezTo>
                  <a:cubicBezTo>
                    <a:pt x="658" y="2"/>
                    <a:pt x="653" y="0"/>
                    <a:pt x="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Google Shape;4707;p49"/>
            <p:cNvSpPr>
              <a:spLocks/>
            </p:cNvSpPr>
            <p:nvPr/>
          </p:nvSpPr>
          <p:spPr bwMode="auto">
            <a:xfrm rot="20813570" flipH="1">
              <a:off x="10746" y="10975"/>
              <a:ext cx="1216" cy="1152"/>
            </a:xfrm>
            <a:custGeom>
              <a:avLst/>
              <a:gdLst>
                <a:gd name="T0" fmla="*/ 706 w 1169"/>
                <a:gd name="T1" fmla="*/ 1 h 1107"/>
                <a:gd name="T2" fmla="*/ 42 w 1169"/>
                <a:gd name="T3" fmla="*/ 591 h 1107"/>
                <a:gd name="T4" fmla="*/ 671 w 1169"/>
                <a:gd name="T5" fmla="*/ 1107 h 1107"/>
                <a:gd name="T6" fmla="*/ 773 w 1169"/>
                <a:gd name="T7" fmla="*/ 1098 h 1107"/>
                <a:gd name="T8" fmla="*/ 798 w 1169"/>
                <a:gd name="T9" fmla="*/ 19 h 1107"/>
                <a:gd name="T10" fmla="*/ 706 w 1169"/>
                <a:gd name="T11" fmla="*/ 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9" h="1107" extrusionOk="0">
                  <a:moveTo>
                    <a:pt x="706" y="1"/>
                  </a:moveTo>
                  <a:cubicBezTo>
                    <a:pt x="389" y="1"/>
                    <a:pt x="42" y="591"/>
                    <a:pt x="42" y="591"/>
                  </a:cubicBezTo>
                  <a:cubicBezTo>
                    <a:pt x="1" y="817"/>
                    <a:pt x="318" y="1107"/>
                    <a:pt x="671" y="1107"/>
                  </a:cubicBezTo>
                  <a:cubicBezTo>
                    <a:pt x="704" y="1107"/>
                    <a:pt x="738" y="1104"/>
                    <a:pt x="773" y="1098"/>
                  </a:cubicBezTo>
                  <a:cubicBezTo>
                    <a:pt x="1169" y="1031"/>
                    <a:pt x="1135" y="158"/>
                    <a:pt x="798" y="19"/>
                  </a:cubicBezTo>
                  <a:cubicBezTo>
                    <a:pt x="767" y="6"/>
                    <a:pt x="737" y="1"/>
                    <a:pt x="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Google Shape;4708;p49"/>
            <p:cNvSpPr>
              <a:spLocks/>
            </p:cNvSpPr>
            <p:nvPr/>
          </p:nvSpPr>
          <p:spPr bwMode="auto">
            <a:xfrm rot="20813570" flipH="1">
              <a:off x="11224" y="11219"/>
              <a:ext cx="449" cy="611"/>
            </a:xfrm>
            <a:custGeom>
              <a:avLst/>
              <a:gdLst>
                <a:gd name="T0" fmla="*/ 294 w 431"/>
                <a:gd name="T1" fmla="*/ 0 h 587"/>
                <a:gd name="T2" fmla="*/ 280 w 431"/>
                <a:gd name="T3" fmla="*/ 1 h 587"/>
                <a:gd name="T4" fmla="*/ 90 w 431"/>
                <a:gd name="T5" fmla="*/ 157 h 587"/>
                <a:gd name="T6" fmla="*/ 118 w 431"/>
                <a:gd name="T7" fmla="*/ 486 h 587"/>
                <a:gd name="T8" fmla="*/ 308 w 431"/>
                <a:gd name="T9" fmla="*/ 587 h 587"/>
                <a:gd name="T10" fmla="*/ 330 w 431"/>
                <a:gd name="T11" fmla="*/ 578 h 587"/>
                <a:gd name="T12" fmla="*/ 355 w 431"/>
                <a:gd name="T13" fmla="*/ 525 h 587"/>
                <a:gd name="T14" fmla="*/ 318 w 431"/>
                <a:gd name="T15" fmla="*/ 502 h 587"/>
                <a:gd name="T16" fmla="*/ 302 w 431"/>
                <a:gd name="T17" fmla="*/ 506 h 587"/>
                <a:gd name="T18" fmla="*/ 300 w 431"/>
                <a:gd name="T19" fmla="*/ 506 h 587"/>
                <a:gd name="T20" fmla="*/ 157 w 431"/>
                <a:gd name="T21" fmla="*/ 405 h 587"/>
                <a:gd name="T22" fmla="*/ 160 w 431"/>
                <a:gd name="T23" fmla="*/ 199 h 587"/>
                <a:gd name="T24" fmla="*/ 285 w 431"/>
                <a:gd name="T25" fmla="*/ 79 h 587"/>
                <a:gd name="T26" fmla="*/ 294 w 431"/>
                <a:gd name="T27" fmla="*/ 78 h 587"/>
                <a:gd name="T28" fmla="*/ 355 w 431"/>
                <a:gd name="T29" fmla="*/ 112 h 587"/>
                <a:gd name="T30" fmla="*/ 386 w 431"/>
                <a:gd name="T31" fmla="*/ 127 h 587"/>
                <a:gd name="T32" fmla="*/ 411 w 431"/>
                <a:gd name="T33" fmla="*/ 118 h 587"/>
                <a:gd name="T34" fmla="*/ 419 w 431"/>
                <a:gd name="T35" fmla="*/ 62 h 587"/>
                <a:gd name="T36" fmla="*/ 294 w 431"/>
                <a:gd name="T3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587" extrusionOk="0">
                  <a:moveTo>
                    <a:pt x="294" y="0"/>
                  </a:moveTo>
                  <a:cubicBezTo>
                    <a:pt x="289" y="0"/>
                    <a:pt x="285" y="0"/>
                    <a:pt x="280" y="1"/>
                  </a:cubicBezTo>
                  <a:cubicBezTo>
                    <a:pt x="213" y="4"/>
                    <a:pt x="146" y="57"/>
                    <a:pt x="90" y="157"/>
                  </a:cubicBezTo>
                  <a:cubicBezTo>
                    <a:pt x="1" y="319"/>
                    <a:pt x="71" y="433"/>
                    <a:pt x="118" y="486"/>
                  </a:cubicBezTo>
                  <a:cubicBezTo>
                    <a:pt x="174" y="545"/>
                    <a:pt x="255" y="587"/>
                    <a:pt x="308" y="587"/>
                  </a:cubicBezTo>
                  <a:cubicBezTo>
                    <a:pt x="316" y="587"/>
                    <a:pt x="327" y="584"/>
                    <a:pt x="330" y="578"/>
                  </a:cubicBezTo>
                  <a:cubicBezTo>
                    <a:pt x="352" y="573"/>
                    <a:pt x="366" y="548"/>
                    <a:pt x="355" y="525"/>
                  </a:cubicBezTo>
                  <a:cubicBezTo>
                    <a:pt x="347" y="513"/>
                    <a:pt x="334" y="502"/>
                    <a:pt x="318" y="502"/>
                  </a:cubicBezTo>
                  <a:cubicBezTo>
                    <a:pt x="313" y="502"/>
                    <a:pt x="308" y="503"/>
                    <a:pt x="302" y="506"/>
                  </a:cubicBezTo>
                  <a:cubicBezTo>
                    <a:pt x="302" y="506"/>
                    <a:pt x="301" y="506"/>
                    <a:pt x="300" y="506"/>
                  </a:cubicBezTo>
                  <a:cubicBezTo>
                    <a:pt x="282" y="506"/>
                    <a:pt x="200" y="472"/>
                    <a:pt x="157" y="405"/>
                  </a:cubicBezTo>
                  <a:cubicBezTo>
                    <a:pt x="115" y="344"/>
                    <a:pt x="118" y="274"/>
                    <a:pt x="160" y="199"/>
                  </a:cubicBezTo>
                  <a:cubicBezTo>
                    <a:pt x="202" y="126"/>
                    <a:pt x="244" y="84"/>
                    <a:pt x="285" y="79"/>
                  </a:cubicBezTo>
                  <a:cubicBezTo>
                    <a:pt x="288" y="78"/>
                    <a:pt x="291" y="78"/>
                    <a:pt x="294" y="78"/>
                  </a:cubicBezTo>
                  <a:cubicBezTo>
                    <a:pt x="329" y="78"/>
                    <a:pt x="355" y="107"/>
                    <a:pt x="355" y="112"/>
                  </a:cubicBezTo>
                  <a:cubicBezTo>
                    <a:pt x="363" y="122"/>
                    <a:pt x="375" y="127"/>
                    <a:pt x="386" y="127"/>
                  </a:cubicBezTo>
                  <a:cubicBezTo>
                    <a:pt x="395" y="127"/>
                    <a:pt x="404" y="124"/>
                    <a:pt x="411" y="118"/>
                  </a:cubicBezTo>
                  <a:cubicBezTo>
                    <a:pt x="428" y="104"/>
                    <a:pt x="431" y="79"/>
                    <a:pt x="419" y="62"/>
                  </a:cubicBezTo>
                  <a:cubicBezTo>
                    <a:pt x="414" y="60"/>
                    <a:pt x="367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Google Shape;4709;p49"/>
            <p:cNvSpPr>
              <a:spLocks/>
            </p:cNvSpPr>
            <p:nvPr/>
          </p:nvSpPr>
          <p:spPr bwMode="auto">
            <a:xfrm rot="20813570" flipH="1">
              <a:off x="12704" y="12557"/>
              <a:ext cx="1560" cy="382"/>
            </a:xfrm>
            <a:custGeom>
              <a:avLst/>
              <a:gdLst>
                <a:gd name="T0" fmla="*/ 1456 w 1499"/>
                <a:gd name="T1" fmla="*/ 1 h 367"/>
                <a:gd name="T2" fmla="*/ 1435 w 1499"/>
                <a:gd name="T3" fmla="*/ 6 h 367"/>
                <a:gd name="T4" fmla="*/ 43 w 1499"/>
                <a:gd name="T5" fmla="*/ 285 h 367"/>
                <a:gd name="T6" fmla="*/ 3 w 1499"/>
                <a:gd name="T7" fmla="*/ 327 h 367"/>
                <a:gd name="T8" fmla="*/ 45 w 1499"/>
                <a:gd name="T9" fmla="*/ 366 h 367"/>
                <a:gd name="T10" fmla="*/ 1476 w 1499"/>
                <a:gd name="T11" fmla="*/ 76 h 367"/>
                <a:gd name="T12" fmla="*/ 1490 w 1499"/>
                <a:gd name="T13" fmla="*/ 20 h 367"/>
                <a:gd name="T14" fmla="*/ 1456 w 1499"/>
                <a:gd name="T15" fmla="*/ 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367" extrusionOk="0">
                  <a:moveTo>
                    <a:pt x="1456" y="1"/>
                  </a:moveTo>
                  <a:cubicBezTo>
                    <a:pt x="1449" y="1"/>
                    <a:pt x="1441" y="3"/>
                    <a:pt x="1435" y="6"/>
                  </a:cubicBezTo>
                  <a:cubicBezTo>
                    <a:pt x="1429" y="9"/>
                    <a:pt x="1061" y="218"/>
                    <a:pt x="43" y="285"/>
                  </a:cubicBezTo>
                  <a:cubicBezTo>
                    <a:pt x="20" y="285"/>
                    <a:pt x="1" y="302"/>
                    <a:pt x="3" y="327"/>
                  </a:cubicBezTo>
                  <a:cubicBezTo>
                    <a:pt x="6" y="349"/>
                    <a:pt x="23" y="366"/>
                    <a:pt x="45" y="366"/>
                  </a:cubicBezTo>
                  <a:cubicBezTo>
                    <a:pt x="1089" y="299"/>
                    <a:pt x="1463" y="87"/>
                    <a:pt x="1476" y="76"/>
                  </a:cubicBezTo>
                  <a:cubicBezTo>
                    <a:pt x="1496" y="65"/>
                    <a:pt x="1499" y="43"/>
                    <a:pt x="1490" y="20"/>
                  </a:cubicBezTo>
                  <a:cubicBezTo>
                    <a:pt x="1483" y="7"/>
                    <a:pt x="1470" y="1"/>
                    <a:pt x="14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Google Shape;4710;p49"/>
            <p:cNvSpPr>
              <a:spLocks/>
            </p:cNvSpPr>
            <p:nvPr/>
          </p:nvSpPr>
          <p:spPr bwMode="auto">
            <a:xfrm rot="20813570" flipH="1">
              <a:off x="10428" y="8697"/>
              <a:ext cx="2385" cy="2259"/>
            </a:xfrm>
            <a:custGeom>
              <a:avLst/>
              <a:gdLst>
                <a:gd name="T0" fmla="*/ 528 w 2291"/>
                <a:gd name="T1" fmla="*/ 0 h 2171"/>
                <a:gd name="T2" fmla="*/ 218 w 2291"/>
                <a:gd name="T3" fmla="*/ 84 h 2171"/>
                <a:gd name="T4" fmla="*/ 207 w 2291"/>
                <a:gd name="T5" fmla="*/ 1024 h 2171"/>
                <a:gd name="T6" fmla="*/ 1715 w 2291"/>
                <a:gd name="T7" fmla="*/ 2170 h 2171"/>
                <a:gd name="T8" fmla="*/ 1981 w 2291"/>
                <a:gd name="T9" fmla="*/ 2107 h 2171"/>
                <a:gd name="T10" fmla="*/ 1852 w 2291"/>
                <a:gd name="T11" fmla="*/ 1116 h 2171"/>
                <a:gd name="T12" fmla="*/ 528 w 2291"/>
                <a:gd name="T13" fmla="*/ 0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1" h="2171" extrusionOk="0">
                  <a:moveTo>
                    <a:pt x="528" y="0"/>
                  </a:moveTo>
                  <a:cubicBezTo>
                    <a:pt x="420" y="0"/>
                    <a:pt x="315" y="26"/>
                    <a:pt x="218" y="84"/>
                  </a:cubicBezTo>
                  <a:cubicBezTo>
                    <a:pt x="218" y="84"/>
                    <a:pt x="0" y="475"/>
                    <a:pt x="207" y="1024"/>
                  </a:cubicBezTo>
                  <a:cubicBezTo>
                    <a:pt x="508" y="1821"/>
                    <a:pt x="1267" y="2170"/>
                    <a:pt x="1715" y="2170"/>
                  </a:cubicBezTo>
                  <a:cubicBezTo>
                    <a:pt x="1827" y="2170"/>
                    <a:pt x="1920" y="2148"/>
                    <a:pt x="1981" y="2107"/>
                  </a:cubicBezTo>
                  <a:cubicBezTo>
                    <a:pt x="2290" y="1897"/>
                    <a:pt x="1939" y="1563"/>
                    <a:pt x="1852" y="1116"/>
                  </a:cubicBezTo>
                  <a:cubicBezTo>
                    <a:pt x="1777" y="738"/>
                    <a:pt x="1107" y="0"/>
                    <a:pt x="528" y="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Google Shape;4711;p49"/>
            <p:cNvSpPr>
              <a:spLocks/>
            </p:cNvSpPr>
            <p:nvPr/>
          </p:nvSpPr>
          <p:spPr bwMode="auto">
            <a:xfrm rot="20813570" flipH="1">
              <a:off x="12165" y="7904"/>
              <a:ext cx="2850" cy="2472"/>
            </a:xfrm>
            <a:custGeom>
              <a:avLst/>
              <a:gdLst>
                <a:gd name="T0" fmla="*/ 1746 w 2739"/>
                <a:gd name="T1" fmla="*/ 1 h 2376"/>
                <a:gd name="T2" fmla="*/ 100 w 2739"/>
                <a:gd name="T3" fmla="*/ 2339 h 2376"/>
                <a:gd name="T4" fmla="*/ 181 w 2739"/>
                <a:gd name="T5" fmla="*/ 2376 h 2376"/>
                <a:gd name="T6" fmla="*/ 2145 w 2739"/>
                <a:gd name="T7" fmla="*/ 1363 h 2376"/>
                <a:gd name="T8" fmla="*/ 2739 w 2739"/>
                <a:gd name="T9" fmla="*/ 244 h 2376"/>
                <a:gd name="T10" fmla="*/ 1746 w 2739"/>
                <a:gd name="T11" fmla="*/ 1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9" h="2376" extrusionOk="0">
                  <a:moveTo>
                    <a:pt x="1746" y="1"/>
                  </a:moveTo>
                  <a:cubicBezTo>
                    <a:pt x="208" y="1"/>
                    <a:pt x="1" y="2136"/>
                    <a:pt x="100" y="2339"/>
                  </a:cubicBezTo>
                  <a:cubicBezTo>
                    <a:pt x="112" y="2364"/>
                    <a:pt x="140" y="2376"/>
                    <a:pt x="181" y="2376"/>
                  </a:cubicBezTo>
                  <a:cubicBezTo>
                    <a:pt x="530" y="2376"/>
                    <a:pt x="1803" y="1567"/>
                    <a:pt x="2145" y="1363"/>
                  </a:cubicBezTo>
                  <a:cubicBezTo>
                    <a:pt x="2524" y="1128"/>
                    <a:pt x="2739" y="244"/>
                    <a:pt x="2739" y="244"/>
                  </a:cubicBezTo>
                  <a:cubicBezTo>
                    <a:pt x="2358" y="73"/>
                    <a:pt x="2030" y="1"/>
                    <a:pt x="1746" y="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Google Shape;4712;p49"/>
            <p:cNvSpPr>
              <a:spLocks/>
            </p:cNvSpPr>
            <p:nvPr/>
          </p:nvSpPr>
          <p:spPr bwMode="auto">
            <a:xfrm rot="20813570" flipH="1">
              <a:off x="10588" y="10493"/>
              <a:ext cx="1492" cy="2410"/>
            </a:xfrm>
            <a:custGeom>
              <a:avLst/>
              <a:gdLst>
                <a:gd name="T0" fmla="*/ 167 w 1434"/>
                <a:gd name="T1" fmla="*/ 1 h 2316"/>
                <a:gd name="T2" fmla="*/ 112 w 1434"/>
                <a:gd name="T3" fmla="*/ 2 h 2316"/>
                <a:gd name="T4" fmla="*/ 85 w 1434"/>
                <a:gd name="T5" fmla="*/ 72 h 2316"/>
                <a:gd name="T6" fmla="*/ 85 w 1434"/>
                <a:gd name="T7" fmla="*/ 72 h 2316"/>
                <a:gd name="T8" fmla="*/ 27 w 1434"/>
                <a:gd name="T9" fmla="*/ 58 h 2316"/>
                <a:gd name="T10" fmla="*/ 29 w 1434"/>
                <a:gd name="T11" fmla="*/ 106 h 2316"/>
                <a:gd name="T12" fmla="*/ 57 w 1434"/>
                <a:gd name="T13" fmla="*/ 1389 h 2316"/>
                <a:gd name="T14" fmla="*/ 795 w 1434"/>
                <a:gd name="T15" fmla="*/ 2316 h 2316"/>
                <a:gd name="T16" fmla="*/ 1217 w 1434"/>
                <a:gd name="T17" fmla="*/ 1941 h 2316"/>
                <a:gd name="T18" fmla="*/ 482 w 1434"/>
                <a:gd name="T19" fmla="*/ 69 h 2316"/>
                <a:gd name="T20" fmla="*/ 470 w 1434"/>
                <a:gd name="T21" fmla="*/ 69 h 2316"/>
                <a:gd name="T22" fmla="*/ 461 w 1434"/>
                <a:gd name="T23" fmla="*/ 70 h 2316"/>
                <a:gd name="T24" fmla="*/ 461 w 1434"/>
                <a:gd name="T25" fmla="*/ 70 h 2316"/>
                <a:gd name="T26" fmla="*/ 167 w 1434"/>
                <a:gd name="T27" fmla="*/ 1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2316" extrusionOk="0">
                  <a:moveTo>
                    <a:pt x="167" y="1"/>
                  </a:moveTo>
                  <a:cubicBezTo>
                    <a:pt x="149" y="1"/>
                    <a:pt x="131" y="1"/>
                    <a:pt x="112" y="2"/>
                  </a:cubicBezTo>
                  <a:cubicBezTo>
                    <a:pt x="63" y="6"/>
                    <a:pt x="60" y="33"/>
                    <a:pt x="85" y="72"/>
                  </a:cubicBezTo>
                  <a:lnTo>
                    <a:pt x="85" y="72"/>
                  </a:lnTo>
                  <a:cubicBezTo>
                    <a:pt x="61" y="63"/>
                    <a:pt x="41" y="58"/>
                    <a:pt x="27" y="58"/>
                  </a:cubicBezTo>
                  <a:cubicBezTo>
                    <a:pt x="4" y="58"/>
                    <a:pt x="1" y="73"/>
                    <a:pt x="29" y="106"/>
                  </a:cubicBezTo>
                  <a:cubicBezTo>
                    <a:pt x="160" y="265"/>
                    <a:pt x="57" y="1389"/>
                    <a:pt x="57" y="1389"/>
                  </a:cubicBezTo>
                  <a:cubicBezTo>
                    <a:pt x="7" y="1893"/>
                    <a:pt x="435" y="2316"/>
                    <a:pt x="795" y="2316"/>
                  </a:cubicBezTo>
                  <a:cubicBezTo>
                    <a:pt x="978" y="2316"/>
                    <a:pt x="1143" y="2206"/>
                    <a:pt x="1217" y="1941"/>
                  </a:cubicBezTo>
                  <a:cubicBezTo>
                    <a:pt x="1433" y="1162"/>
                    <a:pt x="1165" y="69"/>
                    <a:pt x="482" y="69"/>
                  </a:cubicBezTo>
                  <a:cubicBezTo>
                    <a:pt x="478" y="69"/>
                    <a:pt x="474" y="69"/>
                    <a:pt x="470" y="69"/>
                  </a:cubicBezTo>
                  <a:cubicBezTo>
                    <a:pt x="467" y="69"/>
                    <a:pt x="464" y="69"/>
                    <a:pt x="461" y="70"/>
                  </a:cubicBezTo>
                  <a:lnTo>
                    <a:pt x="461" y="70"/>
                  </a:lnTo>
                  <a:cubicBezTo>
                    <a:pt x="383" y="27"/>
                    <a:pt x="286" y="1"/>
                    <a:pt x="167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Google Shape;4713;p49"/>
            <p:cNvSpPr>
              <a:spLocks/>
            </p:cNvSpPr>
            <p:nvPr/>
          </p:nvSpPr>
          <p:spPr bwMode="auto">
            <a:xfrm rot="20813570" flipH="1">
              <a:off x="9522" y="11516"/>
              <a:ext cx="3232" cy="6505"/>
            </a:xfrm>
            <a:custGeom>
              <a:avLst/>
              <a:gdLst>
                <a:gd name="T0" fmla="*/ 85 w 3106"/>
                <a:gd name="T1" fmla="*/ 0 h 6250"/>
                <a:gd name="T2" fmla="*/ 68 w 3106"/>
                <a:gd name="T3" fmla="*/ 0 h 6250"/>
                <a:gd name="T4" fmla="*/ 95 w 3106"/>
                <a:gd name="T5" fmla="*/ 759 h 6250"/>
                <a:gd name="T6" fmla="*/ 2092 w 3106"/>
                <a:gd name="T7" fmla="*/ 6250 h 6250"/>
                <a:gd name="T8" fmla="*/ 2224 w 3106"/>
                <a:gd name="T9" fmla="*/ 6238 h 6250"/>
                <a:gd name="T10" fmla="*/ 3055 w 3106"/>
                <a:gd name="T11" fmla="*/ 5240 h 6250"/>
                <a:gd name="T12" fmla="*/ 85 w 3106"/>
                <a:gd name="T13" fmla="*/ 0 h 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6" h="6250" extrusionOk="0">
                  <a:moveTo>
                    <a:pt x="85" y="0"/>
                  </a:moveTo>
                  <a:cubicBezTo>
                    <a:pt x="79" y="0"/>
                    <a:pt x="73" y="0"/>
                    <a:pt x="68" y="0"/>
                  </a:cubicBezTo>
                  <a:cubicBezTo>
                    <a:pt x="68" y="0"/>
                    <a:pt x="1" y="293"/>
                    <a:pt x="95" y="759"/>
                  </a:cubicBezTo>
                  <a:cubicBezTo>
                    <a:pt x="242" y="1503"/>
                    <a:pt x="552" y="6250"/>
                    <a:pt x="2092" y="6250"/>
                  </a:cubicBezTo>
                  <a:cubicBezTo>
                    <a:pt x="2135" y="6250"/>
                    <a:pt x="2179" y="6246"/>
                    <a:pt x="2224" y="6238"/>
                  </a:cubicBezTo>
                  <a:cubicBezTo>
                    <a:pt x="2735" y="6152"/>
                    <a:pt x="3106" y="5608"/>
                    <a:pt x="3055" y="5240"/>
                  </a:cubicBezTo>
                  <a:cubicBezTo>
                    <a:pt x="3003" y="4876"/>
                    <a:pt x="1189" y="0"/>
                    <a:pt x="85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Google Shape;4714;p49"/>
            <p:cNvSpPr>
              <a:spLocks/>
            </p:cNvSpPr>
            <p:nvPr/>
          </p:nvSpPr>
          <p:spPr bwMode="auto">
            <a:xfrm rot="20813570" flipH="1">
              <a:off x="11275" y="10516"/>
              <a:ext cx="556" cy="960"/>
            </a:xfrm>
            <a:custGeom>
              <a:avLst/>
              <a:gdLst>
                <a:gd name="T0" fmla="*/ 46 w 534"/>
                <a:gd name="T1" fmla="*/ 1 h 922"/>
                <a:gd name="T2" fmla="*/ 4 w 534"/>
                <a:gd name="T3" fmla="*/ 32 h 922"/>
                <a:gd name="T4" fmla="*/ 34 w 534"/>
                <a:gd name="T5" fmla="*/ 82 h 922"/>
                <a:gd name="T6" fmla="*/ 450 w 534"/>
                <a:gd name="T7" fmla="*/ 880 h 922"/>
                <a:gd name="T8" fmla="*/ 492 w 534"/>
                <a:gd name="T9" fmla="*/ 922 h 922"/>
                <a:gd name="T10" fmla="*/ 531 w 534"/>
                <a:gd name="T11" fmla="*/ 880 h 922"/>
                <a:gd name="T12" fmla="*/ 51 w 534"/>
                <a:gd name="T13" fmla="*/ 1 h 922"/>
                <a:gd name="T14" fmla="*/ 46 w 534"/>
                <a:gd name="T15" fmla="*/ 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4" h="922" extrusionOk="0">
                  <a:moveTo>
                    <a:pt x="46" y="1"/>
                  </a:moveTo>
                  <a:cubicBezTo>
                    <a:pt x="28" y="1"/>
                    <a:pt x="9" y="14"/>
                    <a:pt x="4" y="32"/>
                  </a:cubicBezTo>
                  <a:cubicBezTo>
                    <a:pt x="1" y="54"/>
                    <a:pt x="15" y="73"/>
                    <a:pt x="34" y="82"/>
                  </a:cubicBezTo>
                  <a:cubicBezTo>
                    <a:pt x="37" y="82"/>
                    <a:pt x="450" y="185"/>
                    <a:pt x="450" y="880"/>
                  </a:cubicBezTo>
                  <a:cubicBezTo>
                    <a:pt x="450" y="905"/>
                    <a:pt x="467" y="922"/>
                    <a:pt x="492" y="922"/>
                  </a:cubicBezTo>
                  <a:cubicBezTo>
                    <a:pt x="511" y="922"/>
                    <a:pt x="534" y="905"/>
                    <a:pt x="531" y="880"/>
                  </a:cubicBezTo>
                  <a:cubicBezTo>
                    <a:pt x="531" y="124"/>
                    <a:pt x="73" y="7"/>
                    <a:pt x="51" y="1"/>
                  </a:cubicBezTo>
                  <a:cubicBezTo>
                    <a:pt x="49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Google Shape;4715;p49"/>
            <p:cNvSpPr>
              <a:spLocks/>
            </p:cNvSpPr>
            <p:nvPr/>
          </p:nvSpPr>
          <p:spPr bwMode="auto">
            <a:xfrm rot="20813570" flipH="1">
              <a:off x="10859" y="10598"/>
              <a:ext cx="530" cy="839"/>
            </a:xfrm>
            <a:custGeom>
              <a:avLst/>
              <a:gdLst>
                <a:gd name="T0" fmla="*/ 49 w 509"/>
                <a:gd name="T1" fmla="*/ 0 h 806"/>
                <a:gd name="T2" fmla="*/ 9 w 509"/>
                <a:gd name="T3" fmla="*/ 27 h 806"/>
                <a:gd name="T4" fmla="*/ 31 w 509"/>
                <a:gd name="T5" fmla="*/ 80 h 806"/>
                <a:gd name="T6" fmla="*/ 310 w 509"/>
                <a:gd name="T7" fmla="*/ 752 h 806"/>
                <a:gd name="T8" fmla="*/ 341 w 509"/>
                <a:gd name="T9" fmla="*/ 800 h 806"/>
                <a:gd name="T10" fmla="*/ 352 w 509"/>
                <a:gd name="T11" fmla="*/ 805 h 806"/>
                <a:gd name="T12" fmla="*/ 385 w 509"/>
                <a:gd name="T13" fmla="*/ 769 h 806"/>
                <a:gd name="T14" fmla="*/ 62 w 509"/>
                <a:gd name="T15" fmla="*/ 2 h 806"/>
                <a:gd name="T16" fmla="*/ 49 w 509"/>
                <a:gd name="T1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806" extrusionOk="0">
                  <a:moveTo>
                    <a:pt x="49" y="0"/>
                  </a:moveTo>
                  <a:cubicBezTo>
                    <a:pt x="32" y="0"/>
                    <a:pt x="18" y="9"/>
                    <a:pt x="9" y="27"/>
                  </a:cubicBezTo>
                  <a:cubicBezTo>
                    <a:pt x="0" y="47"/>
                    <a:pt x="9" y="69"/>
                    <a:pt x="31" y="80"/>
                  </a:cubicBezTo>
                  <a:cubicBezTo>
                    <a:pt x="413" y="234"/>
                    <a:pt x="316" y="730"/>
                    <a:pt x="310" y="752"/>
                  </a:cubicBezTo>
                  <a:cubicBezTo>
                    <a:pt x="307" y="772"/>
                    <a:pt x="318" y="794"/>
                    <a:pt x="341" y="800"/>
                  </a:cubicBezTo>
                  <a:cubicBezTo>
                    <a:pt x="344" y="805"/>
                    <a:pt x="346" y="805"/>
                    <a:pt x="352" y="805"/>
                  </a:cubicBezTo>
                  <a:cubicBezTo>
                    <a:pt x="371" y="805"/>
                    <a:pt x="391" y="794"/>
                    <a:pt x="385" y="769"/>
                  </a:cubicBezTo>
                  <a:cubicBezTo>
                    <a:pt x="388" y="764"/>
                    <a:pt x="508" y="183"/>
                    <a:pt x="62" y="2"/>
                  </a:cubicBezTo>
                  <a:cubicBezTo>
                    <a:pt x="57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Google Shape;4716;p49"/>
            <p:cNvSpPr>
              <a:spLocks/>
            </p:cNvSpPr>
            <p:nvPr/>
          </p:nvSpPr>
          <p:spPr bwMode="auto">
            <a:xfrm rot="20813570" flipH="1">
              <a:off x="14965" y="9308"/>
              <a:ext cx="4144" cy="6871"/>
            </a:xfrm>
            <a:custGeom>
              <a:avLst/>
              <a:gdLst>
                <a:gd name="T0" fmla="*/ 3382 w 3982"/>
                <a:gd name="T1" fmla="*/ 0 h 6603"/>
                <a:gd name="T2" fmla="*/ 2353 w 3982"/>
                <a:gd name="T3" fmla="*/ 499 h 6603"/>
                <a:gd name="T4" fmla="*/ 2115 w 3982"/>
                <a:gd name="T5" fmla="*/ 1417 h 6603"/>
                <a:gd name="T6" fmla="*/ 87 w 3982"/>
                <a:gd name="T7" fmla="*/ 5794 h 6603"/>
                <a:gd name="T8" fmla="*/ 972 w 3982"/>
                <a:gd name="T9" fmla="*/ 6603 h 6603"/>
                <a:gd name="T10" fmla="*/ 1407 w 3982"/>
                <a:gd name="T11" fmla="*/ 6441 h 6603"/>
                <a:gd name="T12" fmla="*/ 3111 w 3982"/>
                <a:gd name="T13" fmla="*/ 1183 h 6603"/>
                <a:gd name="T14" fmla="*/ 3661 w 3982"/>
                <a:gd name="T15" fmla="*/ 28 h 6603"/>
                <a:gd name="T16" fmla="*/ 3382 w 3982"/>
                <a:gd name="T1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2" h="6603" extrusionOk="0">
                  <a:moveTo>
                    <a:pt x="3382" y="0"/>
                  </a:moveTo>
                  <a:cubicBezTo>
                    <a:pt x="3072" y="0"/>
                    <a:pt x="2687" y="104"/>
                    <a:pt x="2353" y="499"/>
                  </a:cubicBezTo>
                  <a:cubicBezTo>
                    <a:pt x="2353" y="499"/>
                    <a:pt x="2115" y="865"/>
                    <a:pt x="2115" y="1417"/>
                  </a:cubicBezTo>
                  <a:cubicBezTo>
                    <a:pt x="2115" y="1967"/>
                    <a:pt x="1" y="5130"/>
                    <a:pt x="87" y="5794"/>
                  </a:cubicBezTo>
                  <a:cubicBezTo>
                    <a:pt x="144" y="6261"/>
                    <a:pt x="567" y="6603"/>
                    <a:pt x="972" y="6603"/>
                  </a:cubicBezTo>
                  <a:cubicBezTo>
                    <a:pt x="1127" y="6603"/>
                    <a:pt x="1279" y="6553"/>
                    <a:pt x="1407" y="6441"/>
                  </a:cubicBezTo>
                  <a:cubicBezTo>
                    <a:pt x="2997" y="5058"/>
                    <a:pt x="2902" y="1704"/>
                    <a:pt x="3111" y="1183"/>
                  </a:cubicBezTo>
                  <a:cubicBezTo>
                    <a:pt x="3321" y="658"/>
                    <a:pt x="3982" y="86"/>
                    <a:pt x="3661" y="28"/>
                  </a:cubicBezTo>
                  <a:cubicBezTo>
                    <a:pt x="3579" y="12"/>
                    <a:pt x="3485" y="0"/>
                    <a:pt x="3382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Google Shape;4717;p49"/>
            <p:cNvSpPr>
              <a:spLocks/>
            </p:cNvSpPr>
            <p:nvPr/>
          </p:nvSpPr>
          <p:spPr bwMode="auto">
            <a:xfrm rot="20813570" flipH="1">
              <a:off x="7649" y="8608"/>
              <a:ext cx="3419" cy="3449"/>
            </a:xfrm>
            <a:custGeom>
              <a:avLst/>
              <a:gdLst>
                <a:gd name="T0" fmla="*/ 1383 w 3285"/>
                <a:gd name="T1" fmla="*/ 0 h 3314"/>
                <a:gd name="T2" fmla="*/ 198 w 3285"/>
                <a:gd name="T3" fmla="*/ 661 h 3314"/>
                <a:gd name="T4" fmla="*/ 314 w 3285"/>
                <a:gd name="T5" fmla="*/ 1076 h 3314"/>
                <a:gd name="T6" fmla="*/ 460 w 3285"/>
                <a:gd name="T7" fmla="*/ 1054 h 3314"/>
                <a:gd name="T8" fmla="*/ 588 w 3285"/>
                <a:gd name="T9" fmla="*/ 1037 h 3314"/>
                <a:gd name="T10" fmla="*/ 1300 w 3285"/>
                <a:gd name="T11" fmla="*/ 2809 h 3314"/>
                <a:gd name="T12" fmla="*/ 2195 w 3285"/>
                <a:gd name="T13" fmla="*/ 3314 h 3314"/>
                <a:gd name="T14" fmla="*/ 2689 w 3285"/>
                <a:gd name="T15" fmla="*/ 3228 h 3314"/>
                <a:gd name="T16" fmla="*/ 2478 w 3285"/>
                <a:gd name="T17" fmla="*/ 2877 h 3314"/>
                <a:gd name="T18" fmla="*/ 2478 w 3285"/>
                <a:gd name="T19" fmla="*/ 2877 h 3314"/>
                <a:gd name="T20" fmla="*/ 2553 w 3285"/>
                <a:gd name="T21" fmla="*/ 2880 h 3314"/>
                <a:gd name="T22" fmla="*/ 3055 w 3285"/>
                <a:gd name="T23" fmla="*/ 2575 h 3314"/>
                <a:gd name="T24" fmla="*/ 2056 w 3285"/>
                <a:gd name="T25" fmla="*/ 137 h 3314"/>
                <a:gd name="T26" fmla="*/ 1383 w 3285"/>
                <a:gd name="T27" fmla="*/ 0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85" h="3314" extrusionOk="0">
                  <a:moveTo>
                    <a:pt x="1383" y="0"/>
                  </a:moveTo>
                  <a:cubicBezTo>
                    <a:pt x="570" y="0"/>
                    <a:pt x="198" y="661"/>
                    <a:pt x="198" y="661"/>
                  </a:cubicBezTo>
                  <a:cubicBezTo>
                    <a:pt x="198" y="661"/>
                    <a:pt x="0" y="1076"/>
                    <a:pt x="314" y="1076"/>
                  </a:cubicBezTo>
                  <a:cubicBezTo>
                    <a:pt x="354" y="1076"/>
                    <a:pt x="402" y="1070"/>
                    <a:pt x="460" y="1054"/>
                  </a:cubicBezTo>
                  <a:cubicBezTo>
                    <a:pt x="507" y="1042"/>
                    <a:pt x="549" y="1037"/>
                    <a:pt x="588" y="1037"/>
                  </a:cubicBezTo>
                  <a:cubicBezTo>
                    <a:pt x="1143" y="1037"/>
                    <a:pt x="982" y="2197"/>
                    <a:pt x="1300" y="2809"/>
                  </a:cubicBezTo>
                  <a:cubicBezTo>
                    <a:pt x="1508" y="3206"/>
                    <a:pt x="1877" y="3314"/>
                    <a:pt x="2195" y="3314"/>
                  </a:cubicBezTo>
                  <a:cubicBezTo>
                    <a:pt x="2401" y="3314"/>
                    <a:pt x="2586" y="3268"/>
                    <a:pt x="2689" y="3228"/>
                  </a:cubicBezTo>
                  <a:cubicBezTo>
                    <a:pt x="2827" y="3171"/>
                    <a:pt x="2663" y="3013"/>
                    <a:pt x="2478" y="2877"/>
                  </a:cubicBezTo>
                  <a:lnTo>
                    <a:pt x="2478" y="2877"/>
                  </a:lnTo>
                  <a:cubicBezTo>
                    <a:pt x="2503" y="2879"/>
                    <a:pt x="2528" y="2880"/>
                    <a:pt x="2553" y="2880"/>
                  </a:cubicBezTo>
                  <a:cubicBezTo>
                    <a:pt x="2894" y="2880"/>
                    <a:pt x="3284" y="2706"/>
                    <a:pt x="3055" y="2575"/>
                  </a:cubicBezTo>
                  <a:cubicBezTo>
                    <a:pt x="2689" y="2366"/>
                    <a:pt x="2957" y="485"/>
                    <a:pt x="2056" y="137"/>
                  </a:cubicBezTo>
                  <a:cubicBezTo>
                    <a:pt x="1805" y="40"/>
                    <a:pt x="1581" y="0"/>
                    <a:pt x="1383" y="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Google Shape;4718;p49"/>
            <p:cNvSpPr>
              <a:spLocks/>
            </p:cNvSpPr>
            <p:nvPr/>
          </p:nvSpPr>
          <p:spPr bwMode="auto">
            <a:xfrm rot="20813570" flipH="1">
              <a:off x="12895" y="13996"/>
              <a:ext cx="2442" cy="1908"/>
            </a:xfrm>
            <a:custGeom>
              <a:avLst/>
              <a:gdLst>
                <a:gd name="T0" fmla="*/ 109 w 2347"/>
                <a:gd name="T1" fmla="*/ 0 h 1834"/>
                <a:gd name="T2" fmla="*/ 67 w 2347"/>
                <a:gd name="T3" fmla="*/ 37 h 1834"/>
                <a:gd name="T4" fmla="*/ 667 w 2347"/>
                <a:gd name="T5" fmla="*/ 1800 h 1834"/>
                <a:gd name="T6" fmla="*/ 837 w 2347"/>
                <a:gd name="T7" fmla="*/ 1833 h 1834"/>
                <a:gd name="T8" fmla="*/ 1378 w 2347"/>
                <a:gd name="T9" fmla="*/ 1596 h 1834"/>
                <a:gd name="T10" fmla="*/ 2327 w 2347"/>
                <a:gd name="T11" fmla="*/ 352 h 1834"/>
                <a:gd name="T12" fmla="*/ 2299 w 2347"/>
                <a:gd name="T13" fmla="*/ 316 h 1834"/>
                <a:gd name="T14" fmla="*/ 2288 w 2347"/>
                <a:gd name="T15" fmla="*/ 314 h 1834"/>
                <a:gd name="T16" fmla="*/ 2249 w 2347"/>
                <a:gd name="T17" fmla="*/ 341 h 1834"/>
                <a:gd name="T18" fmla="*/ 2243 w 2347"/>
                <a:gd name="T19" fmla="*/ 366 h 1834"/>
                <a:gd name="T20" fmla="*/ 1135 w 2347"/>
                <a:gd name="T21" fmla="*/ 1663 h 1834"/>
                <a:gd name="T22" fmla="*/ 841 w 2347"/>
                <a:gd name="T23" fmla="*/ 1753 h 1834"/>
                <a:gd name="T24" fmla="*/ 700 w 2347"/>
                <a:gd name="T25" fmla="*/ 1724 h 1834"/>
                <a:gd name="T26" fmla="*/ 148 w 2347"/>
                <a:gd name="T27" fmla="*/ 42 h 1834"/>
                <a:gd name="T28" fmla="*/ 109 w 2347"/>
                <a:gd name="T2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7" h="1834" extrusionOk="0">
                  <a:moveTo>
                    <a:pt x="109" y="0"/>
                  </a:moveTo>
                  <a:cubicBezTo>
                    <a:pt x="89" y="0"/>
                    <a:pt x="73" y="17"/>
                    <a:pt x="67" y="37"/>
                  </a:cubicBezTo>
                  <a:cubicBezTo>
                    <a:pt x="64" y="98"/>
                    <a:pt x="0" y="1515"/>
                    <a:pt x="667" y="1800"/>
                  </a:cubicBezTo>
                  <a:cubicBezTo>
                    <a:pt x="720" y="1822"/>
                    <a:pt x="778" y="1833"/>
                    <a:pt x="837" y="1833"/>
                  </a:cubicBezTo>
                  <a:cubicBezTo>
                    <a:pt x="999" y="1833"/>
                    <a:pt x="1180" y="1752"/>
                    <a:pt x="1378" y="1596"/>
                  </a:cubicBezTo>
                  <a:cubicBezTo>
                    <a:pt x="1858" y="1217"/>
                    <a:pt x="2346" y="436"/>
                    <a:pt x="2327" y="352"/>
                  </a:cubicBezTo>
                  <a:cubicBezTo>
                    <a:pt x="2327" y="338"/>
                    <a:pt x="2313" y="324"/>
                    <a:pt x="2299" y="316"/>
                  </a:cubicBezTo>
                  <a:cubicBezTo>
                    <a:pt x="2295" y="315"/>
                    <a:pt x="2292" y="314"/>
                    <a:pt x="2288" y="314"/>
                  </a:cubicBezTo>
                  <a:cubicBezTo>
                    <a:pt x="2271" y="314"/>
                    <a:pt x="2253" y="325"/>
                    <a:pt x="2249" y="341"/>
                  </a:cubicBezTo>
                  <a:cubicBezTo>
                    <a:pt x="2240" y="352"/>
                    <a:pt x="2240" y="357"/>
                    <a:pt x="2243" y="366"/>
                  </a:cubicBezTo>
                  <a:cubicBezTo>
                    <a:pt x="2210" y="477"/>
                    <a:pt x="1663" y="1370"/>
                    <a:pt x="1135" y="1663"/>
                  </a:cubicBezTo>
                  <a:cubicBezTo>
                    <a:pt x="1029" y="1724"/>
                    <a:pt x="930" y="1753"/>
                    <a:pt x="841" y="1753"/>
                  </a:cubicBezTo>
                  <a:cubicBezTo>
                    <a:pt x="791" y="1753"/>
                    <a:pt x="744" y="1744"/>
                    <a:pt x="700" y="1724"/>
                  </a:cubicBezTo>
                  <a:cubicBezTo>
                    <a:pt x="87" y="1465"/>
                    <a:pt x="148" y="56"/>
                    <a:pt x="148" y="42"/>
                  </a:cubicBezTo>
                  <a:cubicBezTo>
                    <a:pt x="148" y="20"/>
                    <a:pt x="134" y="3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Google Shape;4719;p49"/>
            <p:cNvSpPr>
              <a:spLocks/>
            </p:cNvSpPr>
            <p:nvPr/>
          </p:nvSpPr>
          <p:spPr bwMode="auto">
            <a:xfrm rot="20813570" flipH="1">
              <a:off x="11738" y="10677"/>
              <a:ext cx="509" cy="1982"/>
            </a:xfrm>
            <a:custGeom>
              <a:avLst/>
              <a:gdLst>
                <a:gd name="T0" fmla="*/ 228 w 489"/>
                <a:gd name="T1" fmla="*/ 1 h 1905"/>
                <a:gd name="T2" fmla="*/ 209 w 489"/>
                <a:gd name="T3" fmla="*/ 5 h 1905"/>
                <a:gd name="T4" fmla="*/ 190 w 489"/>
                <a:gd name="T5" fmla="*/ 58 h 1905"/>
                <a:gd name="T6" fmla="*/ 246 w 489"/>
                <a:gd name="T7" fmla="*/ 789 h 1905"/>
                <a:gd name="T8" fmla="*/ 148 w 489"/>
                <a:gd name="T9" fmla="*/ 1001 h 1905"/>
                <a:gd name="T10" fmla="*/ 329 w 489"/>
                <a:gd name="T11" fmla="*/ 1891 h 1905"/>
                <a:gd name="T12" fmla="*/ 357 w 489"/>
                <a:gd name="T13" fmla="*/ 1905 h 1905"/>
                <a:gd name="T14" fmla="*/ 385 w 489"/>
                <a:gd name="T15" fmla="*/ 1891 h 1905"/>
                <a:gd name="T16" fmla="*/ 385 w 489"/>
                <a:gd name="T17" fmla="*/ 1835 h 1905"/>
                <a:gd name="T18" fmla="*/ 223 w 489"/>
                <a:gd name="T19" fmla="*/ 1023 h 1905"/>
                <a:gd name="T20" fmla="*/ 310 w 489"/>
                <a:gd name="T21" fmla="*/ 831 h 1905"/>
                <a:gd name="T22" fmla="*/ 262 w 489"/>
                <a:gd name="T23" fmla="*/ 25 h 1905"/>
                <a:gd name="T24" fmla="*/ 228 w 489"/>
                <a:gd name="T25" fmla="*/ 1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9" h="1905" extrusionOk="0">
                  <a:moveTo>
                    <a:pt x="228" y="1"/>
                  </a:moveTo>
                  <a:cubicBezTo>
                    <a:pt x="222" y="1"/>
                    <a:pt x="216" y="2"/>
                    <a:pt x="209" y="5"/>
                  </a:cubicBezTo>
                  <a:cubicBezTo>
                    <a:pt x="190" y="13"/>
                    <a:pt x="179" y="36"/>
                    <a:pt x="190" y="58"/>
                  </a:cubicBezTo>
                  <a:cubicBezTo>
                    <a:pt x="399" y="524"/>
                    <a:pt x="332" y="644"/>
                    <a:pt x="246" y="789"/>
                  </a:cubicBezTo>
                  <a:cubicBezTo>
                    <a:pt x="209" y="848"/>
                    <a:pt x="170" y="915"/>
                    <a:pt x="148" y="1001"/>
                  </a:cubicBezTo>
                  <a:cubicBezTo>
                    <a:pt x="0" y="1553"/>
                    <a:pt x="315" y="1877"/>
                    <a:pt x="329" y="1891"/>
                  </a:cubicBezTo>
                  <a:cubicBezTo>
                    <a:pt x="335" y="1902"/>
                    <a:pt x="346" y="1905"/>
                    <a:pt x="357" y="1905"/>
                  </a:cubicBezTo>
                  <a:cubicBezTo>
                    <a:pt x="368" y="1905"/>
                    <a:pt x="377" y="1902"/>
                    <a:pt x="385" y="1891"/>
                  </a:cubicBezTo>
                  <a:cubicBezTo>
                    <a:pt x="402" y="1877"/>
                    <a:pt x="402" y="1852"/>
                    <a:pt x="385" y="1835"/>
                  </a:cubicBezTo>
                  <a:cubicBezTo>
                    <a:pt x="380" y="1832"/>
                    <a:pt x="89" y="1531"/>
                    <a:pt x="223" y="1023"/>
                  </a:cubicBezTo>
                  <a:cubicBezTo>
                    <a:pt x="246" y="945"/>
                    <a:pt x="279" y="887"/>
                    <a:pt x="310" y="831"/>
                  </a:cubicBezTo>
                  <a:cubicBezTo>
                    <a:pt x="410" y="672"/>
                    <a:pt x="488" y="532"/>
                    <a:pt x="262" y="25"/>
                  </a:cubicBezTo>
                  <a:cubicBezTo>
                    <a:pt x="258" y="10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Google Shape;4720;p49"/>
            <p:cNvSpPr>
              <a:spLocks/>
            </p:cNvSpPr>
            <p:nvPr/>
          </p:nvSpPr>
          <p:spPr bwMode="auto">
            <a:xfrm rot="20813570" flipH="1">
              <a:off x="13872" y="9431"/>
              <a:ext cx="1990" cy="1990"/>
            </a:xfrm>
            <a:custGeom>
              <a:avLst/>
              <a:gdLst>
                <a:gd name="T0" fmla="*/ 958 w 1912"/>
                <a:gd name="T1" fmla="*/ 0 h 1912"/>
                <a:gd name="T2" fmla="*/ 1 w 1912"/>
                <a:gd name="T3" fmla="*/ 957 h 1912"/>
                <a:gd name="T4" fmla="*/ 958 w 1912"/>
                <a:gd name="T5" fmla="*/ 1911 h 1912"/>
                <a:gd name="T6" fmla="*/ 1912 w 1912"/>
                <a:gd name="T7" fmla="*/ 957 h 1912"/>
                <a:gd name="T8" fmla="*/ 958 w 1912"/>
                <a:gd name="T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1912" extrusionOk="0">
                  <a:moveTo>
                    <a:pt x="958" y="0"/>
                  </a:moveTo>
                  <a:cubicBezTo>
                    <a:pt x="428" y="0"/>
                    <a:pt x="1" y="427"/>
                    <a:pt x="1" y="957"/>
                  </a:cubicBezTo>
                  <a:cubicBezTo>
                    <a:pt x="1" y="1484"/>
                    <a:pt x="428" y="1911"/>
                    <a:pt x="958" y="1911"/>
                  </a:cubicBezTo>
                  <a:cubicBezTo>
                    <a:pt x="1485" y="1911"/>
                    <a:pt x="1912" y="1484"/>
                    <a:pt x="1912" y="957"/>
                  </a:cubicBezTo>
                  <a:cubicBezTo>
                    <a:pt x="1912" y="427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Google Shape;4721;p49"/>
            <p:cNvSpPr>
              <a:spLocks/>
            </p:cNvSpPr>
            <p:nvPr/>
          </p:nvSpPr>
          <p:spPr bwMode="auto">
            <a:xfrm rot="20813570" flipH="1">
              <a:off x="11576" y="9846"/>
              <a:ext cx="2142" cy="1990"/>
            </a:xfrm>
            <a:custGeom>
              <a:avLst/>
              <a:gdLst>
                <a:gd name="T0" fmla="*/ 1031 w 2058"/>
                <a:gd name="T1" fmla="*/ 0 h 1912"/>
                <a:gd name="T2" fmla="*/ 87 w 2058"/>
                <a:gd name="T3" fmla="*/ 802 h 1912"/>
                <a:gd name="T4" fmla="*/ 877 w 2058"/>
                <a:gd name="T5" fmla="*/ 1898 h 1912"/>
                <a:gd name="T6" fmla="*/ 1033 w 2058"/>
                <a:gd name="T7" fmla="*/ 1911 h 1912"/>
                <a:gd name="T8" fmla="*/ 1973 w 2058"/>
                <a:gd name="T9" fmla="*/ 1109 h 1912"/>
                <a:gd name="T10" fmla="*/ 1184 w 2058"/>
                <a:gd name="T11" fmla="*/ 12 h 1912"/>
                <a:gd name="T12" fmla="*/ 1031 w 2058"/>
                <a:gd name="T13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8" h="1912" extrusionOk="0">
                  <a:moveTo>
                    <a:pt x="1031" y="0"/>
                  </a:moveTo>
                  <a:cubicBezTo>
                    <a:pt x="569" y="0"/>
                    <a:pt x="163" y="334"/>
                    <a:pt x="87" y="802"/>
                  </a:cubicBezTo>
                  <a:cubicBezTo>
                    <a:pt x="1" y="1324"/>
                    <a:pt x="355" y="1815"/>
                    <a:pt x="877" y="1898"/>
                  </a:cubicBezTo>
                  <a:cubicBezTo>
                    <a:pt x="929" y="1907"/>
                    <a:pt x="982" y="1911"/>
                    <a:pt x="1033" y="1911"/>
                  </a:cubicBezTo>
                  <a:cubicBezTo>
                    <a:pt x="1491" y="1911"/>
                    <a:pt x="1896" y="1578"/>
                    <a:pt x="1973" y="1109"/>
                  </a:cubicBezTo>
                  <a:cubicBezTo>
                    <a:pt x="2057" y="587"/>
                    <a:pt x="1703" y="96"/>
                    <a:pt x="1184" y="12"/>
                  </a:cubicBezTo>
                  <a:cubicBezTo>
                    <a:pt x="1132" y="4"/>
                    <a:pt x="1081" y="0"/>
                    <a:pt x="1031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Google Shape;4722;p49"/>
            <p:cNvSpPr>
              <a:spLocks/>
            </p:cNvSpPr>
            <p:nvPr/>
          </p:nvSpPr>
          <p:spPr bwMode="auto">
            <a:xfrm rot="20813570" flipH="1">
              <a:off x="13198" y="9933"/>
              <a:ext cx="1230" cy="1026"/>
            </a:xfrm>
            <a:custGeom>
              <a:avLst/>
              <a:gdLst>
                <a:gd name="T0" fmla="*/ 661 w 1181"/>
                <a:gd name="T1" fmla="*/ 1 h 986"/>
                <a:gd name="T2" fmla="*/ 204 w 1181"/>
                <a:gd name="T3" fmla="*/ 77 h 986"/>
                <a:gd name="T4" fmla="*/ 266 w 1181"/>
                <a:gd name="T5" fmla="*/ 906 h 986"/>
                <a:gd name="T6" fmla="*/ 521 w 1181"/>
                <a:gd name="T7" fmla="*/ 719 h 986"/>
                <a:gd name="T8" fmla="*/ 637 w 1181"/>
                <a:gd name="T9" fmla="*/ 741 h 986"/>
                <a:gd name="T10" fmla="*/ 1012 w 1181"/>
                <a:gd name="T11" fmla="*/ 985 h 986"/>
                <a:gd name="T12" fmla="*/ 1044 w 1181"/>
                <a:gd name="T13" fmla="*/ 970 h 986"/>
                <a:gd name="T14" fmla="*/ 1144 w 1181"/>
                <a:gd name="T15" fmla="*/ 105 h 986"/>
                <a:gd name="T16" fmla="*/ 661 w 1181"/>
                <a:gd name="T17" fmla="*/ 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986" extrusionOk="0">
                  <a:moveTo>
                    <a:pt x="661" y="1"/>
                  </a:moveTo>
                  <a:cubicBezTo>
                    <a:pt x="478" y="1"/>
                    <a:pt x="293" y="25"/>
                    <a:pt x="204" y="77"/>
                  </a:cubicBezTo>
                  <a:cubicBezTo>
                    <a:pt x="1" y="194"/>
                    <a:pt x="168" y="830"/>
                    <a:pt x="266" y="906"/>
                  </a:cubicBezTo>
                  <a:cubicBezTo>
                    <a:pt x="266" y="906"/>
                    <a:pt x="335" y="719"/>
                    <a:pt x="521" y="719"/>
                  </a:cubicBezTo>
                  <a:cubicBezTo>
                    <a:pt x="555" y="719"/>
                    <a:pt x="594" y="726"/>
                    <a:pt x="637" y="741"/>
                  </a:cubicBezTo>
                  <a:cubicBezTo>
                    <a:pt x="873" y="825"/>
                    <a:pt x="948" y="985"/>
                    <a:pt x="1012" y="985"/>
                  </a:cubicBezTo>
                  <a:cubicBezTo>
                    <a:pt x="1022" y="985"/>
                    <a:pt x="1033" y="981"/>
                    <a:pt x="1044" y="970"/>
                  </a:cubicBezTo>
                  <a:cubicBezTo>
                    <a:pt x="1122" y="895"/>
                    <a:pt x="1181" y="220"/>
                    <a:pt x="1144" y="105"/>
                  </a:cubicBezTo>
                  <a:cubicBezTo>
                    <a:pt x="1126" y="39"/>
                    <a:pt x="895" y="1"/>
                    <a:pt x="661" y="1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Google Shape;4723;p49"/>
            <p:cNvSpPr>
              <a:spLocks/>
            </p:cNvSpPr>
            <p:nvPr/>
          </p:nvSpPr>
          <p:spPr bwMode="auto">
            <a:xfrm rot="20813570" flipH="1">
              <a:off x="14175" y="9725"/>
              <a:ext cx="1482" cy="1482"/>
            </a:xfrm>
            <a:custGeom>
              <a:avLst/>
              <a:gdLst>
                <a:gd name="T0" fmla="*/ 712 w 1424"/>
                <a:gd name="T1" fmla="*/ 1 h 1424"/>
                <a:gd name="T2" fmla="*/ 0 w 1424"/>
                <a:gd name="T3" fmla="*/ 712 h 1424"/>
                <a:gd name="T4" fmla="*/ 712 w 1424"/>
                <a:gd name="T5" fmla="*/ 1424 h 1424"/>
                <a:gd name="T6" fmla="*/ 1423 w 1424"/>
                <a:gd name="T7" fmla="*/ 712 h 1424"/>
                <a:gd name="T8" fmla="*/ 712 w 1424"/>
                <a:gd name="T9" fmla="*/ 1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 extrusionOk="0">
                  <a:moveTo>
                    <a:pt x="712" y="1"/>
                  </a:moveTo>
                  <a:cubicBezTo>
                    <a:pt x="318" y="1"/>
                    <a:pt x="0" y="319"/>
                    <a:pt x="0" y="712"/>
                  </a:cubicBezTo>
                  <a:cubicBezTo>
                    <a:pt x="0" y="1106"/>
                    <a:pt x="318" y="1424"/>
                    <a:pt x="712" y="1424"/>
                  </a:cubicBezTo>
                  <a:cubicBezTo>
                    <a:pt x="1105" y="1424"/>
                    <a:pt x="1423" y="1106"/>
                    <a:pt x="1423" y="712"/>
                  </a:cubicBezTo>
                  <a:cubicBezTo>
                    <a:pt x="1423" y="319"/>
                    <a:pt x="1105" y="1"/>
                    <a:pt x="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Google Shape;4724;p49"/>
            <p:cNvSpPr>
              <a:spLocks/>
            </p:cNvSpPr>
            <p:nvPr/>
          </p:nvSpPr>
          <p:spPr bwMode="auto">
            <a:xfrm rot="20813570" flipH="1">
              <a:off x="11928" y="10115"/>
              <a:ext cx="1482" cy="1482"/>
            </a:xfrm>
            <a:custGeom>
              <a:avLst/>
              <a:gdLst>
                <a:gd name="T0" fmla="*/ 712 w 1424"/>
                <a:gd name="T1" fmla="*/ 0 h 1424"/>
                <a:gd name="T2" fmla="*/ 0 w 1424"/>
                <a:gd name="T3" fmla="*/ 712 h 1424"/>
                <a:gd name="T4" fmla="*/ 712 w 1424"/>
                <a:gd name="T5" fmla="*/ 1423 h 1424"/>
                <a:gd name="T6" fmla="*/ 1423 w 1424"/>
                <a:gd name="T7" fmla="*/ 712 h 1424"/>
                <a:gd name="T8" fmla="*/ 712 w 1424"/>
                <a:gd name="T9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 extrusionOk="0">
                  <a:moveTo>
                    <a:pt x="712" y="0"/>
                  </a:moveTo>
                  <a:cubicBezTo>
                    <a:pt x="318" y="0"/>
                    <a:pt x="0" y="318"/>
                    <a:pt x="0" y="712"/>
                  </a:cubicBezTo>
                  <a:cubicBezTo>
                    <a:pt x="0" y="1105"/>
                    <a:pt x="318" y="1423"/>
                    <a:pt x="712" y="1423"/>
                  </a:cubicBezTo>
                  <a:cubicBezTo>
                    <a:pt x="1102" y="1423"/>
                    <a:pt x="1423" y="1105"/>
                    <a:pt x="1423" y="712"/>
                  </a:cubicBezTo>
                  <a:cubicBezTo>
                    <a:pt x="1423" y="318"/>
                    <a:pt x="1102" y="0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Google Shape;4725;p49"/>
            <p:cNvSpPr>
              <a:spLocks/>
            </p:cNvSpPr>
            <p:nvPr/>
          </p:nvSpPr>
          <p:spPr bwMode="auto">
            <a:xfrm rot="20813570" flipH="1">
              <a:off x="14357" y="9985"/>
              <a:ext cx="812" cy="405"/>
            </a:xfrm>
            <a:custGeom>
              <a:avLst/>
              <a:gdLst>
                <a:gd name="T0" fmla="*/ 237 w 780"/>
                <a:gd name="T1" fmla="*/ 1 h 389"/>
                <a:gd name="T2" fmla="*/ 29 w 780"/>
                <a:gd name="T3" fmla="*/ 43 h 389"/>
                <a:gd name="T4" fmla="*/ 12 w 780"/>
                <a:gd name="T5" fmla="*/ 96 h 389"/>
                <a:gd name="T6" fmla="*/ 43 w 780"/>
                <a:gd name="T7" fmla="*/ 118 h 389"/>
                <a:gd name="T8" fmla="*/ 62 w 780"/>
                <a:gd name="T9" fmla="*/ 113 h 389"/>
                <a:gd name="T10" fmla="*/ 238 w 780"/>
                <a:gd name="T11" fmla="*/ 78 h 389"/>
                <a:gd name="T12" fmla="*/ 698 w 780"/>
                <a:gd name="T13" fmla="*/ 372 h 389"/>
                <a:gd name="T14" fmla="*/ 732 w 780"/>
                <a:gd name="T15" fmla="*/ 389 h 389"/>
                <a:gd name="T16" fmla="*/ 751 w 780"/>
                <a:gd name="T17" fmla="*/ 386 h 389"/>
                <a:gd name="T18" fmla="*/ 765 w 780"/>
                <a:gd name="T19" fmla="*/ 330 h 389"/>
                <a:gd name="T20" fmla="*/ 237 w 780"/>
                <a:gd name="T21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389" extrusionOk="0">
                  <a:moveTo>
                    <a:pt x="237" y="1"/>
                  </a:moveTo>
                  <a:cubicBezTo>
                    <a:pt x="115" y="1"/>
                    <a:pt x="30" y="42"/>
                    <a:pt x="29" y="43"/>
                  </a:cubicBezTo>
                  <a:cubicBezTo>
                    <a:pt x="6" y="51"/>
                    <a:pt x="1" y="74"/>
                    <a:pt x="12" y="96"/>
                  </a:cubicBezTo>
                  <a:cubicBezTo>
                    <a:pt x="16" y="110"/>
                    <a:pt x="29" y="118"/>
                    <a:pt x="43" y="118"/>
                  </a:cubicBezTo>
                  <a:cubicBezTo>
                    <a:pt x="50" y="118"/>
                    <a:pt x="56" y="116"/>
                    <a:pt x="62" y="113"/>
                  </a:cubicBezTo>
                  <a:cubicBezTo>
                    <a:pt x="71" y="110"/>
                    <a:pt x="140" y="78"/>
                    <a:pt x="238" y="78"/>
                  </a:cubicBezTo>
                  <a:cubicBezTo>
                    <a:pt x="365" y="78"/>
                    <a:pt x="541" y="132"/>
                    <a:pt x="698" y="372"/>
                  </a:cubicBezTo>
                  <a:cubicBezTo>
                    <a:pt x="704" y="381"/>
                    <a:pt x="718" y="389"/>
                    <a:pt x="732" y="389"/>
                  </a:cubicBezTo>
                  <a:cubicBezTo>
                    <a:pt x="740" y="389"/>
                    <a:pt x="746" y="386"/>
                    <a:pt x="751" y="386"/>
                  </a:cubicBezTo>
                  <a:cubicBezTo>
                    <a:pt x="771" y="375"/>
                    <a:pt x="779" y="350"/>
                    <a:pt x="765" y="330"/>
                  </a:cubicBezTo>
                  <a:cubicBezTo>
                    <a:pt x="590" y="62"/>
                    <a:pt x="386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Google Shape;4726;p49"/>
            <p:cNvSpPr>
              <a:spLocks/>
            </p:cNvSpPr>
            <p:nvPr/>
          </p:nvSpPr>
          <p:spPr bwMode="auto">
            <a:xfrm rot="20813570" flipH="1">
              <a:off x="12127" y="10404"/>
              <a:ext cx="808" cy="405"/>
            </a:xfrm>
            <a:custGeom>
              <a:avLst/>
              <a:gdLst>
                <a:gd name="T0" fmla="*/ 234 w 776"/>
                <a:gd name="T1" fmla="*/ 0 h 389"/>
                <a:gd name="T2" fmla="*/ 26 w 776"/>
                <a:gd name="T3" fmla="*/ 42 h 389"/>
                <a:gd name="T4" fmla="*/ 9 w 776"/>
                <a:gd name="T5" fmla="*/ 95 h 389"/>
                <a:gd name="T6" fmla="*/ 41 w 776"/>
                <a:gd name="T7" fmla="*/ 117 h 389"/>
                <a:gd name="T8" fmla="*/ 62 w 776"/>
                <a:gd name="T9" fmla="*/ 112 h 389"/>
                <a:gd name="T10" fmla="*/ 237 w 776"/>
                <a:gd name="T11" fmla="*/ 77 h 389"/>
                <a:gd name="T12" fmla="*/ 695 w 776"/>
                <a:gd name="T13" fmla="*/ 371 h 389"/>
                <a:gd name="T14" fmla="*/ 731 w 776"/>
                <a:gd name="T15" fmla="*/ 388 h 389"/>
                <a:gd name="T16" fmla="*/ 748 w 776"/>
                <a:gd name="T17" fmla="*/ 385 h 389"/>
                <a:gd name="T18" fmla="*/ 762 w 776"/>
                <a:gd name="T19" fmla="*/ 329 h 389"/>
                <a:gd name="T20" fmla="*/ 234 w 776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6" h="389" extrusionOk="0">
                  <a:moveTo>
                    <a:pt x="234" y="0"/>
                  </a:moveTo>
                  <a:cubicBezTo>
                    <a:pt x="112" y="0"/>
                    <a:pt x="27" y="41"/>
                    <a:pt x="26" y="42"/>
                  </a:cubicBezTo>
                  <a:cubicBezTo>
                    <a:pt x="3" y="51"/>
                    <a:pt x="0" y="76"/>
                    <a:pt x="9" y="95"/>
                  </a:cubicBezTo>
                  <a:cubicBezTo>
                    <a:pt x="13" y="109"/>
                    <a:pt x="26" y="117"/>
                    <a:pt x="41" y="117"/>
                  </a:cubicBezTo>
                  <a:cubicBezTo>
                    <a:pt x="48" y="117"/>
                    <a:pt x="55" y="115"/>
                    <a:pt x="62" y="112"/>
                  </a:cubicBezTo>
                  <a:cubicBezTo>
                    <a:pt x="69" y="109"/>
                    <a:pt x="138" y="77"/>
                    <a:pt x="237" y="77"/>
                  </a:cubicBezTo>
                  <a:cubicBezTo>
                    <a:pt x="363" y="77"/>
                    <a:pt x="539" y="131"/>
                    <a:pt x="695" y="371"/>
                  </a:cubicBezTo>
                  <a:cubicBezTo>
                    <a:pt x="701" y="383"/>
                    <a:pt x="717" y="388"/>
                    <a:pt x="731" y="388"/>
                  </a:cubicBezTo>
                  <a:cubicBezTo>
                    <a:pt x="737" y="388"/>
                    <a:pt x="745" y="385"/>
                    <a:pt x="748" y="385"/>
                  </a:cubicBezTo>
                  <a:cubicBezTo>
                    <a:pt x="768" y="374"/>
                    <a:pt x="776" y="349"/>
                    <a:pt x="762" y="329"/>
                  </a:cubicBezTo>
                  <a:cubicBezTo>
                    <a:pt x="587" y="61"/>
                    <a:pt x="383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Google Shape;4727;p49"/>
            <p:cNvSpPr>
              <a:spLocks/>
            </p:cNvSpPr>
            <p:nvPr/>
          </p:nvSpPr>
          <p:spPr bwMode="auto">
            <a:xfrm rot="20813570" flipH="1">
              <a:off x="13465" y="10090"/>
              <a:ext cx="546" cy="189"/>
            </a:xfrm>
            <a:custGeom>
              <a:avLst/>
              <a:gdLst>
                <a:gd name="T0" fmla="*/ 223 w 525"/>
                <a:gd name="T1" fmla="*/ 1 h 182"/>
                <a:gd name="T2" fmla="*/ 25 w 525"/>
                <a:gd name="T3" fmla="*/ 53 h 182"/>
                <a:gd name="T4" fmla="*/ 14 w 525"/>
                <a:gd name="T5" fmla="*/ 109 h 182"/>
                <a:gd name="T6" fmla="*/ 45 w 525"/>
                <a:gd name="T7" fmla="*/ 131 h 182"/>
                <a:gd name="T8" fmla="*/ 70 w 525"/>
                <a:gd name="T9" fmla="*/ 123 h 182"/>
                <a:gd name="T10" fmla="*/ 218 w 525"/>
                <a:gd name="T11" fmla="*/ 84 h 182"/>
                <a:gd name="T12" fmla="*/ 452 w 525"/>
                <a:gd name="T13" fmla="*/ 173 h 182"/>
                <a:gd name="T14" fmla="*/ 477 w 525"/>
                <a:gd name="T15" fmla="*/ 182 h 182"/>
                <a:gd name="T16" fmla="*/ 511 w 525"/>
                <a:gd name="T17" fmla="*/ 165 h 182"/>
                <a:gd name="T18" fmla="*/ 505 w 525"/>
                <a:gd name="T19" fmla="*/ 109 h 182"/>
                <a:gd name="T20" fmla="*/ 223 w 525"/>
                <a:gd name="T21" fmla="*/ 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182" extrusionOk="0">
                  <a:moveTo>
                    <a:pt x="223" y="1"/>
                  </a:moveTo>
                  <a:cubicBezTo>
                    <a:pt x="107" y="1"/>
                    <a:pt x="28" y="52"/>
                    <a:pt x="25" y="53"/>
                  </a:cubicBezTo>
                  <a:cubicBezTo>
                    <a:pt x="6" y="65"/>
                    <a:pt x="0" y="92"/>
                    <a:pt x="14" y="109"/>
                  </a:cubicBezTo>
                  <a:cubicBezTo>
                    <a:pt x="19" y="123"/>
                    <a:pt x="31" y="131"/>
                    <a:pt x="45" y="131"/>
                  </a:cubicBezTo>
                  <a:cubicBezTo>
                    <a:pt x="53" y="131"/>
                    <a:pt x="62" y="128"/>
                    <a:pt x="70" y="123"/>
                  </a:cubicBezTo>
                  <a:cubicBezTo>
                    <a:pt x="70" y="122"/>
                    <a:pt x="128" y="84"/>
                    <a:pt x="218" y="84"/>
                  </a:cubicBezTo>
                  <a:cubicBezTo>
                    <a:pt x="283" y="84"/>
                    <a:pt x="365" y="104"/>
                    <a:pt x="452" y="173"/>
                  </a:cubicBezTo>
                  <a:cubicBezTo>
                    <a:pt x="460" y="179"/>
                    <a:pt x="466" y="182"/>
                    <a:pt x="477" y="182"/>
                  </a:cubicBezTo>
                  <a:cubicBezTo>
                    <a:pt x="488" y="182"/>
                    <a:pt x="502" y="179"/>
                    <a:pt x="511" y="165"/>
                  </a:cubicBezTo>
                  <a:cubicBezTo>
                    <a:pt x="524" y="148"/>
                    <a:pt x="522" y="123"/>
                    <a:pt x="505" y="109"/>
                  </a:cubicBezTo>
                  <a:cubicBezTo>
                    <a:pt x="402" y="26"/>
                    <a:pt x="303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Google Shape;4728;p49"/>
            <p:cNvSpPr>
              <a:spLocks/>
            </p:cNvSpPr>
            <p:nvPr/>
          </p:nvSpPr>
          <p:spPr bwMode="auto">
            <a:xfrm rot="20813570" flipH="1">
              <a:off x="9217" y="14486"/>
              <a:ext cx="3073" cy="3648"/>
            </a:xfrm>
            <a:custGeom>
              <a:avLst/>
              <a:gdLst>
                <a:gd name="T0" fmla="*/ 685 w 2953"/>
                <a:gd name="T1" fmla="*/ 1 h 3506"/>
                <a:gd name="T2" fmla="*/ 414 w 2953"/>
                <a:gd name="T3" fmla="*/ 34 h 3506"/>
                <a:gd name="T4" fmla="*/ 1404 w 2953"/>
                <a:gd name="T5" fmla="*/ 3506 h 3506"/>
                <a:gd name="T6" fmla="*/ 1446 w 2953"/>
                <a:gd name="T7" fmla="*/ 3505 h 3506"/>
                <a:gd name="T8" fmla="*/ 1332 w 2953"/>
                <a:gd name="T9" fmla="*/ 115 h 3506"/>
                <a:gd name="T10" fmla="*/ 685 w 2953"/>
                <a:gd name="T11" fmla="*/ 1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3506" extrusionOk="0">
                  <a:moveTo>
                    <a:pt x="685" y="1"/>
                  </a:moveTo>
                  <a:cubicBezTo>
                    <a:pt x="506" y="1"/>
                    <a:pt x="414" y="34"/>
                    <a:pt x="414" y="34"/>
                  </a:cubicBezTo>
                  <a:cubicBezTo>
                    <a:pt x="0" y="192"/>
                    <a:pt x="31" y="3506"/>
                    <a:pt x="1404" y="3506"/>
                  </a:cubicBezTo>
                  <a:cubicBezTo>
                    <a:pt x="1418" y="3506"/>
                    <a:pt x="1432" y="3505"/>
                    <a:pt x="1446" y="3505"/>
                  </a:cubicBezTo>
                  <a:cubicBezTo>
                    <a:pt x="2953" y="3435"/>
                    <a:pt x="2574" y="517"/>
                    <a:pt x="1332" y="115"/>
                  </a:cubicBezTo>
                  <a:cubicBezTo>
                    <a:pt x="1055" y="25"/>
                    <a:pt x="838" y="1"/>
                    <a:pt x="685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Google Shape;4729;p49"/>
            <p:cNvSpPr>
              <a:spLocks/>
            </p:cNvSpPr>
            <p:nvPr/>
          </p:nvSpPr>
          <p:spPr bwMode="auto">
            <a:xfrm rot="20813570" flipH="1">
              <a:off x="9844" y="14645"/>
              <a:ext cx="1002" cy="2526"/>
            </a:xfrm>
            <a:custGeom>
              <a:avLst/>
              <a:gdLst>
                <a:gd name="T0" fmla="*/ 45 w 963"/>
                <a:gd name="T1" fmla="*/ 1 h 2427"/>
                <a:gd name="T2" fmla="*/ 25 w 963"/>
                <a:gd name="T3" fmla="*/ 8 h 2427"/>
                <a:gd name="T4" fmla="*/ 14 w 963"/>
                <a:gd name="T5" fmla="*/ 63 h 2427"/>
                <a:gd name="T6" fmla="*/ 779 w 963"/>
                <a:gd name="T7" fmla="*/ 2379 h 2427"/>
                <a:gd name="T8" fmla="*/ 812 w 963"/>
                <a:gd name="T9" fmla="*/ 2426 h 2427"/>
                <a:gd name="T10" fmla="*/ 818 w 963"/>
                <a:gd name="T11" fmla="*/ 2426 h 2427"/>
                <a:gd name="T12" fmla="*/ 859 w 963"/>
                <a:gd name="T13" fmla="*/ 2387 h 2427"/>
                <a:gd name="T14" fmla="*/ 81 w 963"/>
                <a:gd name="T15" fmla="*/ 19 h 2427"/>
                <a:gd name="T16" fmla="*/ 45 w 963"/>
                <a:gd name="T17" fmla="*/ 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3" h="2427" extrusionOk="0">
                  <a:moveTo>
                    <a:pt x="45" y="1"/>
                  </a:moveTo>
                  <a:cubicBezTo>
                    <a:pt x="38" y="1"/>
                    <a:pt x="31" y="3"/>
                    <a:pt x="25" y="8"/>
                  </a:cubicBezTo>
                  <a:cubicBezTo>
                    <a:pt x="9" y="19"/>
                    <a:pt x="0" y="47"/>
                    <a:pt x="14" y="63"/>
                  </a:cubicBezTo>
                  <a:cubicBezTo>
                    <a:pt x="23" y="77"/>
                    <a:pt x="879" y="1383"/>
                    <a:pt x="779" y="2379"/>
                  </a:cubicBezTo>
                  <a:cubicBezTo>
                    <a:pt x="773" y="2404"/>
                    <a:pt x="790" y="2421"/>
                    <a:pt x="812" y="2426"/>
                  </a:cubicBezTo>
                  <a:lnTo>
                    <a:pt x="818" y="2426"/>
                  </a:lnTo>
                  <a:cubicBezTo>
                    <a:pt x="834" y="2426"/>
                    <a:pt x="851" y="2407"/>
                    <a:pt x="859" y="2387"/>
                  </a:cubicBezTo>
                  <a:cubicBezTo>
                    <a:pt x="963" y="1361"/>
                    <a:pt x="115" y="75"/>
                    <a:pt x="81" y="19"/>
                  </a:cubicBezTo>
                  <a:cubicBezTo>
                    <a:pt x="72" y="8"/>
                    <a:pt x="58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Google Shape;4730;p49"/>
            <p:cNvSpPr>
              <a:spLocks/>
            </p:cNvSpPr>
            <p:nvPr/>
          </p:nvSpPr>
          <p:spPr bwMode="auto">
            <a:xfrm rot="20813570" flipH="1">
              <a:off x="15139" y="12473"/>
              <a:ext cx="2599" cy="5284"/>
            </a:xfrm>
            <a:custGeom>
              <a:avLst/>
              <a:gdLst>
                <a:gd name="T0" fmla="*/ 2306 w 2497"/>
                <a:gd name="T1" fmla="*/ 0 h 5077"/>
                <a:gd name="T2" fmla="*/ 2154 w 2497"/>
                <a:gd name="T3" fmla="*/ 55 h 5077"/>
                <a:gd name="T4" fmla="*/ 157 w 2497"/>
                <a:gd name="T5" fmla="*/ 3534 h 5077"/>
                <a:gd name="T6" fmla="*/ 1245 w 2497"/>
                <a:gd name="T7" fmla="*/ 5077 h 5077"/>
                <a:gd name="T8" fmla="*/ 1290 w 2497"/>
                <a:gd name="T9" fmla="*/ 5071 h 5077"/>
                <a:gd name="T10" fmla="*/ 1273 w 2497"/>
                <a:gd name="T11" fmla="*/ 2362 h 5077"/>
                <a:gd name="T12" fmla="*/ 2272 w 2497"/>
                <a:gd name="T13" fmla="*/ 476 h 5077"/>
                <a:gd name="T14" fmla="*/ 2306 w 2497"/>
                <a:gd name="T15" fmla="*/ 0 h 5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7" h="5077" extrusionOk="0">
                  <a:moveTo>
                    <a:pt x="2306" y="0"/>
                  </a:moveTo>
                  <a:cubicBezTo>
                    <a:pt x="2271" y="0"/>
                    <a:pt x="2222" y="17"/>
                    <a:pt x="2154" y="55"/>
                  </a:cubicBezTo>
                  <a:cubicBezTo>
                    <a:pt x="1237" y="562"/>
                    <a:pt x="1" y="2222"/>
                    <a:pt x="157" y="3534"/>
                  </a:cubicBezTo>
                  <a:cubicBezTo>
                    <a:pt x="302" y="4748"/>
                    <a:pt x="1016" y="5077"/>
                    <a:pt x="1245" y="5077"/>
                  </a:cubicBezTo>
                  <a:cubicBezTo>
                    <a:pt x="1263" y="5077"/>
                    <a:pt x="1278" y="5075"/>
                    <a:pt x="1290" y="5071"/>
                  </a:cubicBezTo>
                  <a:cubicBezTo>
                    <a:pt x="1290" y="5071"/>
                    <a:pt x="1220" y="3673"/>
                    <a:pt x="1273" y="2362"/>
                  </a:cubicBezTo>
                  <a:cubicBezTo>
                    <a:pt x="1326" y="1051"/>
                    <a:pt x="2272" y="476"/>
                    <a:pt x="2272" y="476"/>
                  </a:cubicBezTo>
                  <a:cubicBezTo>
                    <a:pt x="2272" y="476"/>
                    <a:pt x="2496" y="0"/>
                    <a:pt x="2306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Google Shape;4731;p49"/>
            <p:cNvSpPr>
              <a:spLocks/>
            </p:cNvSpPr>
            <p:nvPr/>
          </p:nvSpPr>
          <p:spPr bwMode="auto">
            <a:xfrm rot="20813570" flipH="1">
              <a:off x="14714" y="13806"/>
              <a:ext cx="2674" cy="3596"/>
            </a:xfrm>
            <a:custGeom>
              <a:avLst/>
              <a:gdLst>
                <a:gd name="T0" fmla="*/ 1205 w 2570"/>
                <a:gd name="T1" fmla="*/ 1 h 3455"/>
                <a:gd name="T2" fmla="*/ 237 w 2570"/>
                <a:gd name="T3" fmla="*/ 2517 h 3455"/>
                <a:gd name="T4" fmla="*/ 1283 w 2570"/>
                <a:gd name="T5" fmla="*/ 3455 h 3455"/>
                <a:gd name="T6" fmla="*/ 2254 w 2570"/>
                <a:gd name="T7" fmla="*/ 3198 h 3455"/>
                <a:gd name="T8" fmla="*/ 1205 w 2570"/>
                <a:gd name="T9" fmla="*/ 1 h 3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0" h="3455" extrusionOk="0">
                  <a:moveTo>
                    <a:pt x="1205" y="1"/>
                  </a:moveTo>
                  <a:cubicBezTo>
                    <a:pt x="1205" y="1"/>
                    <a:pt x="0" y="1231"/>
                    <a:pt x="237" y="2517"/>
                  </a:cubicBezTo>
                  <a:cubicBezTo>
                    <a:pt x="371" y="3252"/>
                    <a:pt x="830" y="3455"/>
                    <a:pt x="1283" y="3455"/>
                  </a:cubicBezTo>
                  <a:cubicBezTo>
                    <a:pt x="1696" y="3455"/>
                    <a:pt x="2104" y="3286"/>
                    <a:pt x="2254" y="3198"/>
                  </a:cubicBezTo>
                  <a:cubicBezTo>
                    <a:pt x="2570" y="3014"/>
                    <a:pt x="1205" y="1"/>
                    <a:pt x="1205" y="1"/>
                  </a:cubicBezTo>
                  <a:close/>
                </a:path>
              </a:pathLst>
            </a:custGeom>
            <a:solidFill>
              <a:srgbClr val="E17B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Google Shape;4732;p49"/>
            <p:cNvSpPr>
              <a:spLocks/>
            </p:cNvSpPr>
            <p:nvPr/>
          </p:nvSpPr>
          <p:spPr bwMode="auto">
            <a:xfrm rot="20813570" flipH="1">
              <a:off x="16498" y="13068"/>
              <a:ext cx="883" cy="1602"/>
            </a:xfrm>
            <a:custGeom>
              <a:avLst/>
              <a:gdLst>
                <a:gd name="T0" fmla="*/ 805 w 849"/>
                <a:gd name="T1" fmla="*/ 1 h 1539"/>
                <a:gd name="T2" fmla="*/ 765 w 849"/>
                <a:gd name="T3" fmla="*/ 35 h 1539"/>
                <a:gd name="T4" fmla="*/ 20 w 849"/>
                <a:gd name="T5" fmla="*/ 1466 h 1539"/>
                <a:gd name="T6" fmla="*/ 14 w 849"/>
                <a:gd name="T7" fmla="*/ 1522 h 1539"/>
                <a:gd name="T8" fmla="*/ 45 w 849"/>
                <a:gd name="T9" fmla="*/ 1538 h 1539"/>
                <a:gd name="T10" fmla="*/ 73 w 849"/>
                <a:gd name="T11" fmla="*/ 1527 h 1539"/>
                <a:gd name="T12" fmla="*/ 843 w 849"/>
                <a:gd name="T13" fmla="*/ 46 h 1539"/>
                <a:gd name="T14" fmla="*/ 809 w 849"/>
                <a:gd name="T15" fmla="*/ 1 h 1539"/>
                <a:gd name="T16" fmla="*/ 805 w 849"/>
                <a:gd name="T17" fmla="*/ 1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1539" extrusionOk="0">
                  <a:moveTo>
                    <a:pt x="805" y="1"/>
                  </a:moveTo>
                  <a:cubicBezTo>
                    <a:pt x="784" y="1"/>
                    <a:pt x="767" y="16"/>
                    <a:pt x="765" y="35"/>
                  </a:cubicBezTo>
                  <a:cubicBezTo>
                    <a:pt x="759" y="43"/>
                    <a:pt x="597" y="1022"/>
                    <a:pt x="20" y="1466"/>
                  </a:cubicBezTo>
                  <a:cubicBezTo>
                    <a:pt x="3" y="1480"/>
                    <a:pt x="0" y="1505"/>
                    <a:pt x="14" y="1522"/>
                  </a:cubicBezTo>
                  <a:cubicBezTo>
                    <a:pt x="20" y="1533"/>
                    <a:pt x="31" y="1538"/>
                    <a:pt x="45" y="1538"/>
                  </a:cubicBezTo>
                  <a:cubicBezTo>
                    <a:pt x="53" y="1538"/>
                    <a:pt x="62" y="1535"/>
                    <a:pt x="73" y="1527"/>
                  </a:cubicBezTo>
                  <a:cubicBezTo>
                    <a:pt x="673" y="1064"/>
                    <a:pt x="837" y="88"/>
                    <a:pt x="843" y="46"/>
                  </a:cubicBezTo>
                  <a:cubicBezTo>
                    <a:pt x="849" y="26"/>
                    <a:pt x="829" y="4"/>
                    <a:pt x="809" y="1"/>
                  </a:cubicBezTo>
                  <a:cubicBezTo>
                    <a:pt x="808" y="1"/>
                    <a:pt x="806" y="1"/>
                    <a:pt x="8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Google Shape;4733;p49"/>
            <p:cNvSpPr>
              <a:spLocks/>
            </p:cNvSpPr>
            <p:nvPr/>
          </p:nvSpPr>
          <p:spPr bwMode="auto">
            <a:xfrm rot="20813570" flipH="1">
              <a:off x="8450" y="12289"/>
              <a:ext cx="748" cy="1706"/>
            </a:xfrm>
            <a:custGeom>
              <a:avLst/>
              <a:gdLst>
                <a:gd name="T0" fmla="*/ 345 w 718"/>
                <a:gd name="T1" fmla="*/ 1 h 1639"/>
                <a:gd name="T2" fmla="*/ 251 w 718"/>
                <a:gd name="T3" fmla="*/ 20 h 1639"/>
                <a:gd name="T4" fmla="*/ 103 w 718"/>
                <a:gd name="T5" fmla="*/ 1105 h 1639"/>
                <a:gd name="T6" fmla="*/ 441 w 718"/>
                <a:gd name="T7" fmla="*/ 1638 h 1639"/>
                <a:gd name="T8" fmla="*/ 455 w 718"/>
                <a:gd name="T9" fmla="*/ 1632 h 1639"/>
                <a:gd name="T10" fmla="*/ 586 w 718"/>
                <a:gd name="T11" fmla="*/ 1552 h 1639"/>
                <a:gd name="T12" fmla="*/ 435 w 718"/>
                <a:gd name="T13" fmla="*/ 659 h 1639"/>
                <a:gd name="T14" fmla="*/ 399 w 718"/>
                <a:gd name="T15" fmla="*/ 633 h 1639"/>
                <a:gd name="T16" fmla="*/ 382 w 718"/>
                <a:gd name="T17" fmla="*/ 637 h 1639"/>
                <a:gd name="T18" fmla="*/ 363 w 718"/>
                <a:gd name="T19" fmla="*/ 690 h 1639"/>
                <a:gd name="T20" fmla="*/ 519 w 718"/>
                <a:gd name="T21" fmla="*/ 1513 h 1639"/>
                <a:gd name="T22" fmla="*/ 452 w 718"/>
                <a:gd name="T23" fmla="*/ 1554 h 1639"/>
                <a:gd name="T24" fmla="*/ 447 w 718"/>
                <a:gd name="T25" fmla="*/ 1554 h 1639"/>
                <a:gd name="T26" fmla="*/ 184 w 718"/>
                <a:gd name="T27" fmla="*/ 1083 h 1639"/>
                <a:gd name="T28" fmla="*/ 282 w 718"/>
                <a:gd name="T29" fmla="*/ 93 h 1639"/>
                <a:gd name="T30" fmla="*/ 347 w 718"/>
                <a:gd name="T31" fmla="*/ 81 h 1639"/>
                <a:gd name="T32" fmla="*/ 421 w 718"/>
                <a:gd name="T33" fmla="*/ 104 h 1639"/>
                <a:gd name="T34" fmla="*/ 631 w 718"/>
                <a:gd name="T35" fmla="*/ 684 h 1639"/>
                <a:gd name="T36" fmla="*/ 666 w 718"/>
                <a:gd name="T37" fmla="*/ 721 h 1639"/>
                <a:gd name="T38" fmla="*/ 673 w 718"/>
                <a:gd name="T39" fmla="*/ 720 h 1639"/>
                <a:gd name="T40" fmla="*/ 712 w 718"/>
                <a:gd name="T41" fmla="*/ 678 h 1639"/>
                <a:gd name="T42" fmla="*/ 463 w 718"/>
                <a:gd name="T43" fmla="*/ 37 h 1639"/>
                <a:gd name="T44" fmla="*/ 345 w 718"/>
                <a:gd name="T45" fmla="*/ 1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8" h="1639" extrusionOk="0">
                  <a:moveTo>
                    <a:pt x="345" y="1"/>
                  </a:moveTo>
                  <a:cubicBezTo>
                    <a:pt x="314" y="1"/>
                    <a:pt x="283" y="7"/>
                    <a:pt x="251" y="20"/>
                  </a:cubicBezTo>
                  <a:cubicBezTo>
                    <a:pt x="0" y="118"/>
                    <a:pt x="17" y="715"/>
                    <a:pt x="103" y="1105"/>
                  </a:cubicBezTo>
                  <a:cubicBezTo>
                    <a:pt x="140" y="1264"/>
                    <a:pt x="246" y="1638"/>
                    <a:pt x="441" y="1638"/>
                  </a:cubicBezTo>
                  <a:cubicBezTo>
                    <a:pt x="447" y="1638"/>
                    <a:pt x="449" y="1638"/>
                    <a:pt x="455" y="1632"/>
                  </a:cubicBezTo>
                  <a:cubicBezTo>
                    <a:pt x="511" y="1624"/>
                    <a:pt x="558" y="1599"/>
                    <a:pt x="586" y="1552"/>
                  </a:cubicBezTo>
                  <a:cubicBezTo>
                    <a:pt x="717" y="1334"/>
                    <a:pt x="463" y="729"/>
                    <a:pt x="435" y="659"/>
                  </a:cubicBezTo>
                  <a:cubicBezTo>
                    <a:pt x="429" y="642"/>
                    <a:pt x="415" y="633"/>
                    <a:pt x="399" y="633"/>
                  </a:cubicBezTo>
                  <a:cubicBezTo>
                    <a:pt x="394" y="633"/>
                    <a:pt x="388" y="634"/>
                    <a:pt x="382" y="637"/>
                  </a:cubicBezTo>
                  <a:cubicBezTo>
                    <a:pt x="363" y="645"/>
                    <a:pt x="352" y="670"/>
                    <a:pt x="363" y="690"/>
                  </a:cubicBezTo>
                  <a:cubicBezTo>
                    <a:pt x="438" y="868"/>
                    <a:pt x="614" y="1359"/>
                    <a:pt x="519" y="1513"/>
                  </a:cubicBezTo>
                  <a:cubicBezTo>
                    <a:pt x="505" y="1538"/>
                    <a:pt x="483" y="1552"/>
                    <a:pt x="452" y="1554"/>
                  </a:cubicBezTo>
                  <a:lnTo>
                    <a:pt x="447" y="1554"/>
                  </a:lnTo>
                  <a:cubicBezTo>
                    <a:pt x="352" y="1554"/>
                    <a:pt x="251" y="1370"/>
                    <a:pt x="184" y="1083"/>
                  </a:cubicBezTo>
                  <a:cubicBezTo>
                    <a:pt x="89" y="670"/>
                    <a:pt x="106" y="159"/>
                    <a:pt x="282" y="93"/>
                  </a:cubicBezTo>
                  <a:cubicBezTo>
                    <a:pt x="305" y="85"/>
                    <a:pt x="327" y="81"/>
                    <a:pt x="347" y="81"/>
                  </a:cubicBezTo>
                  <a:cubicBezTo>
                    <a:pt x="373" y="81"/>
                    <a:pt x="398" y="88"/>
                    <a:pt x="421" y="104"/>
                  </a:cubicBezTo>
                  <a:cubicBezTo>
                    <a:pt x="564" y="199"/>
                    <a:pt x="620" y="553"/>
                    <a:pt x="631" y="684"/>
                  </a:cubicBezTo>
                  <a:cubicBezTo>
                    <a:pt x="631" y="701"/>
                    <a:pt x="646" y="721"/>
                    <a:pt x="666" y="721"/>
                  </a:cubicBezTo>
                  <a:cubicBezTo>
                    <a:pt x="668" y="721"/>
                    <a:pt x="670" y="721"/>
                    <a:pt x="673" y="720"/>
                  </a:cubicBezTo>
                  <a:cubicBezTo>
                    <a:pt x="692" y="720"/>
                    <a:pt x="714" y="703"/>
                    <a:pt x="712" y="678"/>
                  </a:cubicBezTo>
                  <a:cubicBezTo>
                    <a:pt x="706" y="656"/>
                    <a:pt x="673" y="171"/>
                    <a:pt x="463" y="37"/>
                  </a:cubicBezTo>
                  <a:cubicBezTo>
                    <a:pt x="426" y="13"/>
                    <a:pt x="386" y="1"/>
                    <a:pt x="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Google Shape;4734;p49"/>
            <p:cNvSpPr>
              <a:spLocks/>
            </p:cNvSpPr>
            <p:nvPr/>
          </p:nvSpPr>
          <p:spPr bwMode="auto">
            <a:xfrm rot="20813570" flipH="1">
              <a:off x="11145" y="17141"/>
              <a:ext cx="1131" cy="890"/>
            </a:xfrm>
            <a:custGeom>
              <a:avLst/>
              <a:gdLst>
                <a:gd name="T0" fmla="*/ 48 w 1086"/>
                <a:gd name="T1" fmla="*/ 0 h 855"/>
                <a:gd name="T2" fmla="*/ 28 w 1086"/>
                <a:gd name="T3" fmla="*/ 4 h 855"/>
                <a:gd name="T4" fmla="*/ 12 w 1086"/>
                <a:gd name="T5" fmla="*/ 60 h 855"/>
                <a:gd name="T6" fmla="*/ 1044 w 1086"/>
                <a:gd name="T7" fmla="*/ 855 h 855"/>
                <a:gd name="T8" fmla="*/ 1086 w 1086"/>
                <a:gd name="T9" fmla="*/ 821 h 855"/>
                <a:gd name="T10" fmla="*/ 1047 w 1086"/>
                <a:gd name="T11" fmla="*/ 779 h 855"/>
                <a:gd name="T12" fmla="*/ 84 w 1086"/>
                <a:gd name="T13" fmla="*/ 23 h 855"/>
                <a:gd name="T14" fmla="*/ 48 w 1086"/>
                <a:gd name="T1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6" h="855" extrusionOk="0">
                  <a:moveTo>
                    <a:pt x="48" y="0"/>
                  </a:moveTo>
                  <a:cubicBezTo>
                    <a:pt x="41" y="0"/>
                    <a:pt x="35" y="1"/>
                    <a:pt x="28" y="4"/>
                  </a:cubicBezTo>
                  <a:cubicBezTo>
                    <a:pt x="9" y="15"/>
                    <a:pt x="1" y="40"/>
                    <a:pt x="12" y="60"/>
                  </a:cubicBezTo>
                  <a:cubicBezTo>
                    <a:pt x="28" y="90"/>
                    <a:pt x="450" y="835"/>
                    <a:pt x="1044" y="855"/>
                  </a:cubicBezTo>
                  <a:cubicBezTo>
                    <a:pt x="1066" y="855"/>
                    <a:pt x="1083" y="838"/>
                    <a:pt x="1086" y="821"/>
                  </a:cubicBezTo>
                  <a:cubicBezTo>
                    <a:pt x="1086" y="799"/>
                    <a:pt x="1072" y="779"/>
                    <a:pt x="1047" y="779"/>
                  </a:cubicBezTo>
                  <a:cubicBezTo>
                    <a:pt x="500" y="757"/>
                    <a:pt x="90" y="29"/>
                    <a:pt x="84" y="23"/>
                  </a:cubicBezTo>
                  <a:cubicBezTo>
                    <a:pt x="76" y="8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Google Shape;4735;p49"/>
            <p:cNvSpPr>
              <a:spLocks/>
            </p:cNvSpPr>
            <p:nvPr/>
          </p:nvSpPr>
          <p:spPr bwMode="auto">
            <a:xfrm rot="20813570" flipH="1">
              <a:off x="12822" y="8683"/>
              <a:ext cx="1315" cy="996"/>
            </a:xfrm>
            <a:custGeom>
              <a:avLst/>
              <a:gdLst>
                <a:gd name="T0" fmla="*/ 1221 w 1264"/>
                <a:gd name="T1" fmla="*/ 1 h 957"/>
                <a:gd name="T2" fmla="*/ 1186 w 1264"/>
                <a:gd name="T3" fmla="*/ 19 h 957"/>
                <a:gd name="T4" fmla="*/ 36 w 1264"/>
                <a:gd name="T5" fmla="*/ 876 h 957"/>
                <a:gd name="T6" fmla="*/ 6 w 1264"/>
                <a:gd name="T7" fmla="*/ 923 h 957"/>
                <a:gd name="T8" fmla="*/ 45 w 1264"/>
                <a:gd name="T9" fmla="*/ 957 h 957"/>
                <a:gd name="T10" fmla="*/ 59 w 1264"/>
                <a:gd name="T11" fmla="*/ 951 h 957"/>
                <a:gd name="T12" fmla="*/ 1255 w 1264"/>
                <a:gd name="T13" fmla="*/ 61 h 957"/>
                <a:gd name="T14" fmla="*/ 1242 w 1264"/>
                <a:gd name="T15" fmla="*/ 5 h 957"/>
                <a:gd name="T16" fmla="*/ 1221 w 1264"/>
                <a:gd name="T17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957" extrusionOk="0">
                  <a:moveTo>
                    <a:pt x="1221" y="1"/>
                  </a:moveTo>
                  <a:cubicBezTo>
                    <a:pt x="1208" y="1"/>
                    <a:pt x="1195" y="6"/>
                    <a:pt x="1186" y="19"/>
                  </a:cubicBezTo>
                  <a:cubicBezTo>
                    <a:pt x="1177" y="28"/>
                    <a:pt x="734" y="717"/>
                    <a:pt x="36" y="876"/>
                  </a:cubicBezTo>
                  <a:cubicBezTo>
                    <a:pt x="17" y="881"/>
                    <a:pt x="0" y="904"/>
                    <a:pt x="6" y="923"/>
                  </a:cubicBezTo>
                  <a:cubicBezTo>
                    <a:pt x="11" y="940"/>
                    <a:pt x="28" y="957"/>
                    <a:pt x="45" y="957"/>
                  </a:cubicBezTo>
                  <a:cubicBezTo>
                    <a:pt x="47" y="957"/>
                    <a:pt x="50" y="957"/>
                    <a:pt x="59" y="951"/>
                  </a:cubicBezTo>
                  <a:cubicBezTo>
                    <a:pt x="787" y="786"/>
                    <a:pt x="1233" y="95"/>
                    <a:pt x="1255" y="61"/>
                  </a:cubicBezTo>
                  <a:cubicBezTo>
                    <a:pt x="1264" y="44"/>
                    <a:pt x="1261" y="19"/>
                    <a:pt x="1242" y="5"/>
                  </a:cubicBezTo>
                  <a:cubicBezTo>
                    <a:pt x="1235" y="2"/>
                    <a:pt x="1228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Google Shape;4736;p49"/>
            <p:cNvSpPr>
              <a:spLocks/>
            </p:cNvSpPr>
            <p:nvPr/>
          </p:nvSpPr>
          <p:spPr bwMode="auto">
            <a:xfrm rot="20813570" flipH="1">
              <a:off x="13025" y="8403"/>
              <a:ext cx="1342" cy="1020"/>
            </a:xfrm>
            <a:custGeom>
              <a:avLst/>
              <a:gdLst>
                <a:gd name="T0" fmla="*/ 1114 w 1290"/>
                <a:gd name="T1" fmla="*/ 0 h 980"/>
                <a:gd name="T2" fmla="*/ 6 w 1290"/>
                <a:gd name="T3" fmla="*/ 926 h 980"/>
                <a:gd name="T4" fmla="*/ 37 w 1290"/>
                <a:gd name="T5" fmla="*/ 976 h 980"/>
                <a:gd name="T6" fmla="*/ 45 w 1290"/>
                <a:gd name="T7" fmla="*/ 979 h 980"/>
                <a:gd name="T8" fmla="*/ 87 w 1290"/>
                <a:gd name="T9" fmla="*/ 943 h 980"/>
                <a:gd name="T10" fmla="*/ 1100 w 1290"/>
                <a:gd name="T11" fmla="*/ 80 h 980"/>
                <a:gd name="T12" fmla="*/ 1239 w 1290"/>
                <a:gd name="T13" fmla="*/ 89 h 980"/>
                <a:gd name="T14" fmla="*/ 1244 w 1290"/>
                <a:gd name="T15" fmla="*/ 89 h 980"/>
                <a:gd name="T16" fmla="*/ 1284 w 1290"/>
                <a:gd name="T17" fmla="*/ 56 h 980"/>
                <a:gd name="T18" fmla="*/ 1250 w 1290"/>
                <a:gd name="T19" fmla="*/ 8 h 980"/>
                <a:gd name="T20" fmla="*/ 1114 w 1290"/>
                <a:gd name="T21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0" h="980" extrusionOk="0">
                  <a:moveTo>
                    <a:pt x="1114" y="0"/>
                  </a:moveTo>
                  <a:cubicBezTo>
                    <a:pt x="833" y="0"/>
                    <a:pt x="199" y="94"/>
                    <a:pt x="6" y="926"/>
                  </a:cubicBezTo>
                  <a:cubicBezTo>
                    <a:pt x="1" y="948"/>
                    <a:pt x="15" y="968"/>
                    <a:pt x="37" y="976"/>
                  </a:cubicBezTo>
                  <a:cubicBezTo>
                    <a:pt x="40" y="979"/>
                    <a:pt x="43" y="979"/>
                    <a:pt x="45" y="979"/>
                  </a:cubicBezTo>
                  <a:cubicBezTo>
                    <a:pt x="65" y="979"/>
                    <a:pt x="82" y="968"/>
                    <a:pt x="87" y="943"/>
                  </a:cubicBezTo>
                  <a:cubicBezTo>
                    <a:pt x="266" y="173"/>
                    <a:pt x="834" y="80"/>
                    <a:pt x="1100" y="80"/>
                  </a:cubicBezTo>
                  <a:cubicBezTo>
                    <a:pt x="1178" y="80"/>
                    <a:pt x="1230" y="88"/>
                    <a:pt x="1239" y="89"/>
                  </a:cubicBezTo>
                  <a:cubicBezTo>
                    <a:pt x="1241" y="89"/>
                    <a:pt x="1243" y="89"/>
                    <a:pt x="1244" y="89"/>
                  </a:cubicBezTo>
                  <a:cubicBezTo>
                    <a:pt x="1264" y="89"/>
                    <a:pt x="1281" y="74"/>
                    <a:pt x="1284" y="56"/>
                  </a:cubicBezTo>
                  <a:cubicBezTo>
                    <a:pt x="1290" y="33"/>
                    <a:pt x="1270" y="14"/>
                    <a:pt x="1250" y="8"/>
                  </a:cubicBezTo>
                  <a:cubicBezTo>
                    <a:pt x="1248" y="8"/>
                    <a:pt x="1196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8" name="Google Shape;4737;p49"/>
            <p:cNvSpPr>
              <a:spLocks/>
            </p:cNvSpPr>
            <p:nvPr/>
          </p:nvSpPr>
          <p:spPr bwMode="auto">
            <a:xfrm rot="20813570" flipH="1">
              <a:off x="11531" y="8914"/>
              <a:ext cx="903" cy="1195"/>
            </a:xfrm>
            <a:custGeom>
              <a:avLst/>
              <a:gdLst>
                <a:gd name="T0" fmla="*/ 46 w 868"/>
                <a:gd name="T1" fmla="*/ 0 h 1148"/>
                <a:gd name="T2" fmla="*/ 9 w 868"/>
                <a:gd name="T3" fmla="*/ 23 h 1148"/>
                <a:gd name="T4" fmla="*/ 28 w 868"/>
                <a:gd name="T5" fmla="*/ 76 h 1148"/>
                <a:gd name="T6" fmla="*/ 784 w 868"/>
                <a:gd name="T7" fmla="*/ 1106 h 1148"/>
                <a:gd name="T8" fmla="*/ 826 w 868"/>
                <a:gd name="T9" fmla="*/ 1148 h 1148"/>
                <a:gd name="T10" fmla="*/ 859 w 868"/>
                <a:gd name="T11" fmla="*/ 1103 h 1148"/>
                <a:gd name="T12" fmla="*/ 64 w 868"/>
                <a:gd name="T13" fmla="*/ 4 h 1148"/>
                <a:gd name="T14" fmla="*/ 46 w 868"/>
                <a:gd name="T1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1148" extrusionOk="0">
                  <a:moveTo>
                    <a:pt x="46" y="0"/>
                  </a:moveTo>
                  <a:cubicBezTo>
                    <a:pt x="31" y="0"/>
                    <a:pt x="16" y="8"/>
                    <a:pt x="9" y="23"/>
                  </a:cubicBezTo>
                  <a:cubicBezTo>
                    <a:pt x="0" y="43"/>
                    <a:pt x="6" y="68"/>
                    <a:pt x="28" y="76"/>
                  </a:cubicBezTo>
                  <a:cubicBezTo>
                    <a:pt x="34" y="82"/>
                    <a:pt x="784" y="512"/>
                    <a:pt x="784" y="1106"/>
                  </a:cubicBezTo>
                  <a:cubicBezTo>
                    <a:pt x="784" y="1131"/>
                    <a:pt x="801" y="1148"/>
                    <a:pt x="826" y="1148"/>
                  </a:cubicBezTo>
                  <a:cubicBezTo>
                    <a:pt x="851" y="1148"/>
                    <a:pt x="868" y="1131"/>
                    <a:pt x="859" y="1103"/>
                  </a:cubicBezTo>
                  <a:cubicBezTo>
                    <a:pt x="859" y="461"/>
                    <a:pt x="98" y="23"/>
                    <a:pt x="64" y="4"/>
                  </a:cubicBezTo>
                  <a:cubicBezTo>
                    <a:pt x="59" y="1"/>
                    <a:pt x="52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9" name="Google Shape;4738;p49"/>
            <p:cNvSpPr>
              <a:spLocks/>
            </p:cNvSpPr>
            <p:nvPr/>
          </p:nvSpPr>
          <p:spPr bwMode="auto">
            <a:xfrm rot="20813570" flipH="1">
              <a:off x="10881" y="8611"/>
              <a:ext cx="1392" cy="1519"/>
            </a:xfrm>
            <a:custGeom>
              <a:avLst/>
              <a:gdLst>
                <a:gd name="T0" fmla="*/ 44 w 1337"/>
                <a:gd name="T1" fmla="*/ 0 h 1460"/>
                <a:gd name="T2" fmla="*/ 3 w 1337"/>
                <a:gd name="T3" fmla="*/ 37 h 1460"/>
                <a:gd name="T4" fmla="*/ 40 w 1337"/>
                <a:gd name="T5" fmla="*/ 81 h 1460"/>
                <a:gd name="T6" fmla="*/ 1010 w 1337"/>
                <a:gd name="T7" fmla="*/ 575 h 1460"/>
                <a:gd name="T8" fmla="*/ 1203 w 1337"/>
                <a:gd name="T9" fmla="*/ 1412 h 1460"/>
                <a:gd name="T10" fmla="*/ 1239 w 1337"/>
                <a:gd name="T11" fmla="*/ 1460 h 1460"/>
                <a:gd name="T12" fmla="*/ 1245 w 1337"/>
                <a:gd name="T13" fmla="*/ 1460 h 1460"/>
                <a:gd name="T14" fmla="*/ 1284 w 1337"/>
                <a:gd name="T15" fmla="*/ 1423 h 1460"/>
                <a:gd name="T16" fmla="*/ 1077 w 1337"/>
                <a:gd name="T17" fmla="*/ 525 h 1460"/>
                <a:gd name="T18" fmla="*/ 48 w 1337"/>
                <a:gd name="T19" fmla="*/ 0 h 1460"/>
                <a:gd name="T20" fmla="*/ 44 w 1337"/>
                <a:gd name="T21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7" h="1460" extrusionOk="0">
                  <a:moveTo>
                    <a:pt x="44" y="0"/>
                  </a:moveTo>
                  <a:cubicBezTo>
                    <a:pt x="25" y="0"/>
                    <a:pt x="6" y="16"/>
                    <a:pt x="3" y="37"/>
                  </a:cubicBezTo>
                  <a:cubicBezTo>
                    <a:pt x="1" y="59"/>
                    <a:pt x="17" y="79"/>
                    <a:pt x="40" y="81"/>
                  </a:cubicBezTo>
                  <a:cubicBezTo>
                    <a:pt x="45" y="81"/>
                    <a:pt x="676" y="151"/>
                    <a:pt x="1010" y="575"/>
                  </a:cubicBezTo>
                  <a:cubicBezTo>
                    <a:pt x="1186" y="798"/>
                    <a:pt x="1253" y="1083"/>
                    <a:pt x="1203" y="1412"/>
                  </a:cubicBezTo>
                  <a:cubicBezTo>
                    <a:pt x="1200" y="1434"/>
                    <a:pt x="1217" y="1454"/>
                    <a:pt x="1239" y="1460"/>
                  </a:cubicBezTo>
                  <a:lnTo>
                    <a:pt x="1245" y="1460"/>
                  </a:lnTo>
                  <a:cubicBezTo>
                    <a:pt x="1262" y="1460"/>
                    <a:pt x="1281" y="1446"/>
                    <a:pt x="1284" y="1423"/>
                  </a:cubicBezTo>
                  <a:cubicBezTo>
                    <a:pt x="1337" y="1069"/>
                    <a:pt x="1267" y="765"/>
                    <a:pt x="1077" y="525"/>
                  </a:cubicBezTo>
                  <a:cubicBezTo>
                    <a:pt x="723" y="70"/>
                    <a:pt x="76" y="3"/>
                    <a:pt x="48" y="0"/>
                  </a:cubicBezTo>
                  <a:cubicBezTo>
                    <a:pt x="47" y="0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0" name="Google Shape;4739;p49"/>
            <p:cNvSpPr>
              <a:spLocks/>
            </p:cNvSpPr>
            <p:nvPr/>
          </p:nvSpPr>
          <p:spPr bwMode="auto">
            <a:xfrm rot="20813570" flipH="1">
              <a:off x="8965" y="9209"/>
              <a:ext cx="1519" cy="2229"/>
            </a:xfrm>
            <a:custGeom>
              <a:avLst/>
              <a:gdLst>
                <a:gd name="T0" fmla="*/ 304 w 1460"/>
                <a:gd name="T1" fmla="*/ 1 h 2142"/>
                <a:gd name="T2" fmla="*/ 15 w 1460"/>
                <a:gd name="T3" fmla="*/ 130 h 2142"/>
                <a:gd name="T4" fmla="*/ 20 w 1460"/>
                <a:gd name="T5" fmla="*/ 185 h 2142"/>
                <a:gd name="T6" fmla="*/ 43 w 1460"/>
                <a:gd name="T7" fmla="*/ 194 h 2142"/>
                <a:gd name="T8" fmla="*/ 76 w 1460"/>
                <a:gd name="T9" fmla="*/ 177 h 2142"/>
                <a:gd name="T10" fmla="*/ 310 w 1460"/>
                <a:gd name="T11" fmla="*/ 77 h 2142"/>
                <a:gd name="T12" fmla="*/ 316 w 1460"/>
                <a:gd name="T13" fmla="*/ 77 h 2142"/>
                <a:gd name="T14" fmla="*/ 760 w 1460"/>
                <a:gd name="T15" fmla="*/ 381 h 2142"/>
                <a:gd name="T16" fmla="*/ 1039 w 1460"/>
                <a:gd name="T17" fmla="*/ 1368 h 2142"/>
                <a:gd name="T18" fmla="*/ 1424 w 1460"/>
                <a:gd name="T19" fmla="*/ 2141 h 2142"/>
                <a:gd name="T20" fmla="*/ 1460 w 1460"/>
                <a:gd name="T21" fmla="*/ 2108 h 2142"/>
                <a:gd name="T22" fmla="*/ 1424 w 1460"/>
                <a:gd name="T23" fmla="*/ 2066 h 2142"/>
                <a:gd name="T24" fmla="*/ 1120 w 1460"/>
                <a:gd name="T25" fmla="*/ 1363 h 2142"/>
                <a:gd name="T26" fmla="*/ 827 w 1460"/>
                <a:gd name="T27" fmla="*/ 336 h 2142"/>
                <a:gd name="T28" fmla="*/ 322 w 1460"/>
                <a:gd name="T29" fmla="*/ 1 h 2142"/>
                <a:gd name="T30" fmla="*/ 304 w 1460"/>
                <a:gd name="T31" fmla="*/ 1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0" h="2142" extrusionOk="0">
                  <a:moveTo>
                    <a:pt x="304" y="1"/>
                  </a:moveTo>
                  <a:cubicBezTo>
                    <a:pt x="125" y="1"/>
                    <a:pt x="20" y="122"/>
                    <a:pt x="15" y="130"/>
                  </a:cubicBezTo>
                  <a:cubicBezTo>
                    <a:pt x="1" y="146"/>
                    <a:pt x="4" y="172"/>
                    <a:pt x="20" y="185"/>
                  </a:cubicBezTo>
                  <a:cubicBezTo>
                    <a:pt x="26" y="191"/>
                    <a:pt x="34" y="194"/>
                    <a:pt x="43" y="194"/>
                  </a:cubicBezTo>
                  <a:cubicBezTo>
                    <a:pt x="55" y="194"/>
                    <a:pt x="68" y="188"/>
                    <a:pt x="76" y="177"/>
                  </a:cubicBezTo>
                  <a:cubicBezTo>
                    <a:pt x="76" y="177"/>
                    <a:pt x="169" y="77"/>
                    <a:pt x="310" y="77"/>
                  </a:cubicBezTo>
                  <a:cubicBezTo>
                    <a:pt x="312" y="77"/>
                    <a:pt x="314" y="77"/>
                    <a:pt x="316" y="77"/>
                  </a:cubicBezTo>
                  <a:cubicBezTo>
                    <a:pt x="461" y="79"/>
                    <a:pt x="609" y="183"/>
                    <a:pt x="760" y="381"/>
                  </a:cubicBezTo>
                  <a:cubicBezTo>
                    <a:pt x="958" y="637"/>
                    <a:pt x="1000" y="1025"/>
                    <a:pt x="1039" y="1368"/>
                  </a:cubicBezTo>
                  <a:cubicBezTo>
                    <a:pt x="1083" y="1778"/>
                    <a:pt x="1122" y="2130"/>
                    <a:pt x="1424" y="2141"/>
                  </a:cubicBezTo>
                  <a:cubicBezTo>
                    <a:pt x="1443" y="2141"/>
                    <a:pt x="1460" y="2124"/>
                    <a:pt x="1460" y="2108"/>
                  </a:cubicBezTo>
                  <a:cubicBezTo>
                    <a:pt x="1460" y="2085"/>
                    <a:pt x="1446" y="2066"/>
                    <a:pt x="1424" y="2066"/>
                  </a:cubicBezTo>
                  <a:cubicBezTo>
                    <a:pt x="1206" y="2057"/>
                    <a:pt x="1167" y="1792"/>
                    <a:pt x="1120" y="1363"/>
                  </a:cubicBezTo>
                  <a:cubicBezTo>
                    <a:pt x="1081" y="1011"/>
                    <a:pt x="1036" y="609"/>
                    <a:pt x="827" y="336"/>
                  </a:cubicBezTo>
                  <a:cubicBezTo>
                    <a:pt x="662" y="118"/>
                    <a:pt x="492" y="7"/>
                    <a:pt x="322" y="1"/>
                  </a:cubicBezTo>
                  <a:cubicBezTo>
                    <a:pt x="316" y="1"/>
                    <a:pt x="310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Google Shape;4740;p49"/>
            <p:cNvSpPr>
              <a:spLocks/>
            </p:cNvSpPr>
            <p:nvPr/>
          </p:nvSpPr>
          <p:spPr bwMode="auto">
            <a:xfrm rot="20813570" flipH="1">
              <a:off x="8367" y="8878"/>
              <a:ext cx="2138" cy="2147"/>
            </a:xfrm>
            <a:custGeom>
              <a:avLst/>
              <a:gdLst>
                <a:gd name="T0" fmla="*/ 769 w 2054"/>
                <a:gd name="T1" fmla="*/ 1 h 2063"/>
                <a:gd name="T2" fmla="*/ 14 w 2054"/>
                <a:gd name="T3" fmla="*/ 308 h 2063"/>
                <a:gd name="T4" fmla="*/ 20 w 2054"/>
                <a:gd name="T5" fmla="*/ 364 h 2063"/>
                <a:gd name="T6" fmla="*/ 46 w 2054"/>
                <a:gd name="T7" fmla="*/ 373 h 2063"/>
                <a:gd name="T8" fmla="*/ 75 w 2054"/>
                <a:gd name="T9" fmla="*/ 358 h 2063"/>
                <a:gd name="T10" fmla="*/ 776 w 2054"/>
                <a:gd name="T11" fmla="*/ 78 h 2063"/>
                <a:gd name="T12" fmla="*/ 1113 w 2054"/>
                <a:gd name="T13" fmla="*/ 124 h 2063"/>
                <a:gd name="T14" fmla="*/ 1660 w 2054"/>
                <a:gd name="T15" fmla="*/ 1296 h 2063"/>
                <a:gd name="T16" fmla="*/ 2000 w 2054"/>
                <a:gd name="T17" fmla="*/ 2063 h 2063"/>
                <a:gd name="T18" fmla="*/ 2014 w 2054"/>
                <a:gd name="T19" fmla="*/ 2063 h 2063"/>
                <a:gd name="T20" fmla="*/ 2053 w 2054"/>
                <a:gd name="T21" fmla="*/ 2021 h 2063"/>
                <a:gd name="T22" fmla="*/ 2011 w 2054"/>
                <a:gd name="T23" fmla="*/ 1982 h 2063"/>
                <a:gd name="T24" fmla="*/ 2006 w 2054"/>
                <a:gd name="T25" fmla="*/ 1982 h 2063"/>
                <a:gd name="T26" fmla="*/ 1741 w 2054"/>
                <a:gd name="T27" fmla="*/ 1285 h 2063"/>
                <a:gd name="T28" fmla="*/ 1133 w 2054"/>
                <a:gd name="T29" fmla="*/ 52 h 2063"/>
                <a:gd name="T30" fmla="*/ 769 w 2054"/>
                <a:gd name="T31" fmla="*/ 1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4" h="2063" extrusionOk="0">
                  <a:moveTo>
                    <a:pt x="769" y="1"/>
                  </a:moveTo>
                  <a:cubicBezTo>
                    <a:pt x="281" y="1"/>
                    <a:pt x="28" y="292"/>
                    <a:pt x="14" y="308"/>
                  </a:cubicBezTo>
                  <a:cubicBezTo>
                    <a:pt x="0" y="325"/>
                    <a:pt x="3" y="350"/>
                    <a:pt x="20" y="364"/>
                  </a:cubicBezTo>
                  <a:cubicBezTo>
                    <a:pt x="28" y="370"/>
                    <a:pt x="37" y="373"/>
                    <a:pt x="46" y="373"/>
                  </a:cubicBezTo>
                  <a:cubicBezTo>
                    <a:pt x="57" y="373"/>
                    <a:pt x="67" y="368"/>
                    <a:pt x="75" y="358"/>
                  </a:cubicBezTo>
                  <a:cubicBezTo>
                    <a:pt x="80" y="352"/>
                    <a:pt x="318" y="78"/>
                    <a:pt x="776" y="78"/>
                  </a:cubicBezTo>
                  <a:cubicBezTo>
                    <a:pt x="877" y="78"/>
                    <a:pt x="990" y="91"/>
                    <a:pt x="1113" y="124"/>
                  </a:cubicBezTo>
                  <a:cubicBezTo>
                    <a:pt x="1481" y="224"/>
                    <a:pt x="1576" y="794"/>
                    <a:pt x="1660" y="1296"/>
                  </a:cubicBezTo>
                  <a:cubicBezTo>
                    <a:pt x="1730" y="1723"/>
                    <a:pt x="1786" y="2063"/>
                    <a:pt x="2000" y="2063"/>
                  </a:cubicBezTo>
                  <a:lnTo>
                    <a:pt x="2014" y="2063"/>
                  </a:lnTo>
                  <a:cubicBezTo>
                    <a:pt x="2037" y="2063"/>
                    <a:pt x="2053" y="2046"/>
                    <a:pt x="2053" y="2021"/>
                  </a:cubicBezTo>
                  <a:cubicBezTo>
                    <a:pt x="2051" y="1999"/>
                    <a:pt x="2034" y="1982"/>
                    <a:pt x="2011" y="1982"/>
                  </a:cubicBezTo>
                  <a:lnTo>
                    <a:pt x="2006" y="1982"/>
                  </a:lnTo>
                  <a:cubicBezTo>
                    <a:pt x="1855" y="1982"/>
                    <a:pt x="1799" y="1644"/>
                    <a:pt x="1741" y="1285"/>
                  </a:cubicBezTo>
                  <a:cubicBezTo>
                    <a:pt x="1652" y="757"/>
                    <a:pt x="1551" y="166"/>
                    <a:pt x="1133" y="52"/>
                  </a:cubicBezTo>
                  <a:cubicBezTo>
                    <a:pt x="1000" y="16"/>
                    <a:pt x="878" y="1"/>
                    <a:pt x="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Google Shape;4741;p49"/>
            <p:cNvSpPr>
              <a:spLocks/>
            </p:cNvSpPr>
            <p:nvPr/>
          </p:nvSpPr>
          <p:spPr bwMode="auto">
            <a:xfrm rot="20813570" flipH="1">
              <a:off x="10278" y="8766"/>
              <a:ext cx="1015" cy="1760"/>
            </a:xfrm>
            <a:custGeom>
              <a:avLst/>
              <a:gdLst>
                <a:gd name="T0" fmla="*/ 48 w 975"/>
                <a:gd name="T1" fmla="*/ 1 h 1691"/>
                <a:gd name="T2" fmla="*/ 12 w 975"/>
                <a:gd name="T3" fmla="*/ 19 h 1691"/>
                <a:gd name="T4" fmla="*/ 26 w 975"/>
                <a:gd name="T5" fmla="*/ 75 h 1691"/>
                <a:gd name="T6" fmla="*/ 782 w 975"/>
                <a:gd name="T7" fmla="*/ 1646 h 1691"/>
                <a:gd name="T8" fmla="*/ 818 w 975"/>
                <a:gd name="T9" fmla="*/ 1690 h 1691"/>
                <a:gd name="T10" fmla="*/ 821 w 975"/>
                <a:gd name="T11" fmla="*/ 1690 h 1691"/>
                <a:gd name="T12" fmla="*/ 863 w 975"/>
                <a:gd name="T13" fmla="*/ 1651 h 1691"/>
                <a:gd name="T14" fmla="*/ 68 w 975"/>
                <a:gd name="T15" fmla="*/ 5 h 1691"/>
                <a:gd name="T16" fmla="*/ 48 w 975"/>
                <a:gd name="T17" fmla="*/ 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5" h="1691" extrusionOk="0">
                  <a:moveTo>
                    <a:pt x="48" y="1"/>
                  </a:moveTo>
                  <a:cubicBezTo>
                    <a:pt x="35" y="1"/>
                    <a:pt x="21" y="7"/>
                    <a:pt x="12" y="19"/>
                  </a:cubicBezTo>
                  <a:cubicBezTo>
                    <a:pt x="1" y="39"/>
                    <a:pt x="3" y="61"/>
                    <a:pt x="26" y="75"/>
                  </a:cubicBezTo>
                  <a:cubicBezTo>
                    <a:pt x="34" y="81"/>
                    <a:pt x="888" y="619"/>
                    <a:pt x="782" y="1646"/>
                  </a:cubicBezTo>
                  <a:cubicBezTo>
                    <a:pt x="779" y="1671"/>
                    <a:pt x="793" y="1688"/>
                    <a:pt x="818" y="1690"/>
                  </a:cubicBezTo>
                  <a:lnTo>
                    <a:pt x="821" y="1690"/>
                  </a:lnTo>
                  <a:cubicBezTo>
                    <a:pt x="840" y="1690"/>
                    <a:pt x="860" y="1676"/>
                    <a:pt x="863" y="1651"/>
                  </a:cubicBezTo>
                  <a:cubicBezTo>
                    <a:pt x="974" y="577"/>
                    <a:pt x="79" y="14"/>
                    <a:pt x="68" y="5"/>
                  </a:cubicBezTo>
                  <a:cubicBezTo>
                    <a:pt x="62" y="2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3" name="Google Shape;4742;p49"/>
            <p:cNvSpPr>
              <a:spLocks/>
            </p:cNvSpPr>
            <p:nvPr/>
          </p:nvSpPr>
          <p:spPr bwMode="auto">
            <a:xfrm rot="20813570" flipH="1">
              <a:off x="11437" y="18069"/>
              <a:ext cx="1078" cy="884"/>
            </a:xfrm>
            <a:custGeom>
              <a:avLst/>
              <a:gdLst>
                <a:gd name="T0" fmla="*/ 706 w 1036"/>
                <a:gd name="T1" fmla="*/ 78 h 849"/>
                <a:gd name="T2" fmla="*/ 929 w 1036"/>
                <a:gd name="T3" fmla="*/ 260 h 849"/>
                <a:gd name="T4" fmla="*/ 329 w 1036"/>
                <a:gd name="T5" fmla="*/ 765 h 849"/>
                <a:gd name="T6" fmla="*/ 98 w 1036"/>
                <a:gd name="T7" fmla="*/ 533 h 849"/>
                <a:gd name="T8" fmla="*/ 706 w 1036"/>
                <a:gd name="T9" fmla="*/ 78 h 849"/>
                <a:gd name="T10" fmla="*/ 714 w 1036"/>
                <a:gd name="T11" fmla="*/ 0 h 849"/>
                <a:gd name="T12" fmla="*/ 14 w 1036"/>
                <a:gd name="T13" fmla="*/ 500 h 849"/>
                <a:gd name="T14" fmla="*/ 0 w 1036"/>
                <a:gd name="T15" fmla="*/ 528 h 849"/>
                <a:gd name="T16" fmla="*/ 9 w 1036"/>
                <a:gd name="T17" fmla="*/ 558 h 849"/>
                <a:gd name="T18" fmla="*/ 285 w 1036"/>
                <a:gd name="T19" fmla="*/ 834 h 849"/>
                <a:gd name="T20" fmla="*/ 327 w 1036"/>
                <a:gd name="T21" fmla="*/ 848 h 849"/>
                <a:gd name="T22" fmla="*/ 1024 w 1036"/>
                <a:gd name="T23" fmla="*/ 290 h 849"/>
                <a:gd name="T24" fmla="*/ 1035 w 1036"/>
                <a:gd name="T25" fmla="*/ 260 h 849"/>
                <a:gd name="T26" fmla="*/ 1021 w 1036"/>
                <a:gd name="T27" fmla="*/ 232 h 849"/>
                <a:gd name="T28" fmla="*/ 740 w 1036"/>
                <a:gd name="T29" fmla="*/ 9 h 849"/>
                <a:gd name="T30" fmla="*/ 714 w 1036"/>
                <a:gd name="T31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6" h="849" extrusionOk="0">
                  <a:moveTo>
                    <a:pt x="706" y="78"/>
                  </a:moveTo>
                  <a:cubicBezTo>
                    <a:pt x="745" y="106"/>
                    <a:pt x="854" y="193"/>
                    <a:pt x="929" y="260"/>
                  </a:cubicBezTo>
                  <a:cubicBezTo>
                    <a:pt x="687" y="505"/>
                    <a:pt x="399" y="756"/>
                    <a:pt x="329" y="765"/>
                  </a:cubicBezTo>
                  <a:cubicBezTo>
                    <a:pt x="268" y="714"/>
                    <a:pt x="154" y="592"/>
                    <a:pt x="98" y="533"/>
                  </a:cubicBezTo>
                  <a:cubicBezTo>
                    <a:pt x="357" y="318"/>
                    <a:pt x="645" y="104"/>
                    <a:pt x="706" y="78"/>
                  </a:cubicBezTo>
                  <a:close/>
                  <a:moveTo>
                    <a:pt x="714" y="0"/>
                  </a:moveTo>
                  <a:cubicBezTo>
                    <a:pt x="631" y="0"/>
                    <a:pt x="240" y="313"/>
                    <a:pt x="14" y="500"/>
                  </a:cubicBezTo>
                  <a:cubicBezTo>
                    <a:pt x="6" y="508"/>
                    <a:pt x="0" y="516"/>
                    <a:pt x="0" y="528"/>
                  </a:cubicBezTo>
                  <a:cubicBezTo>
                    <a:pt x="0" y="539"/>
                    <a:pt x="3" y="550"/>
                    <a:pt x="9" y="558"/>
                  </a:cubicBezTo>
                  <a:cubicBezTo>
                    <a:pt x="17" y="569"/>
                    <a:pt x="201" y="765"/>
                    <a:pt x="285" y="834"/>
                  </a:cubicBezTo>
                  <a:cubicBezTo>
                    <a:pt x="293" y="843"/>
                    <a:pt x="304" y="848"/>
                    <a:pt x="327" y="848"/>
                  </a:cubicBezTo>
                  <a:cubicBezTo>
                    <a:pt x="461" y="848"/>
                    <a:pt x="890" y="416"/>
                    <a:pt x="1024" y="290"/>
                  </a:cubicBezTo>
                  <a:cubicBezTo>
                    <a:pt x="1030" y="279"/>
                    <a:pt x="1035" y="271"/>
                    <a:pt x="1035" y="260"/>
                  </a:cubicBezTo>
                  <a:cubicBezTo>
                    <a:pt x="1035" y="249"/>
                    <a:pt x="1032" y="240"/>
                    <a:pt x="1021" y="232"/>
                  </a:cubicBezTo>
                  <a:cubicBezTo>
                    <a:pt x="996" y="215"/>
                    <a:pt x="795" y="37"/>
                    <a:pt x="740" y="9"/>
                  </a:cubicBezTo>
                  <a:cubicBezTo>
                    <a:pt x="731" y="6"/>
                    <a:pt x="720" y="0"/>
                    <a:pt x="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4" name="Google Shape;4743;p49"/>
            <p:cNvSpPr>
              <a:spLocks/>
            </p:cNvSpPr>
            <p:nvPr/>
          </p:nvSpPr>
          <p:spPr bwMode="auto">
            <a:xfrm rot="20813570" flipH="1">
              <a:off x="16901" y="16873"/>
              <a:ext cx="773" cy="643"/>
            </a:xfrm>
            <a:custGeom>
              <a:avLst/>
              <a:gdLst>
                <a:gd name="T0" fmla="*/ 413 w 743"/>
                <a:gd name="T1" fmla="*/ 90 h 618"/>
                <a:gd name="T2" fmla="*/ 656 w 743"/>
                <a:gd name="T3" fmla="*/ 261 h 618"/>
                <a:gd name="T4" fmla="*/ 346 w 743"/>
                <a:gd name="T5" fmla="*/ 537 h 618"/>
                <a:gd name="T6" fmla="*/ 321 w 743"/>
                <a:gd name="T7" fmla="*/ 540 h 618"/>
                <a:gd name="T8" fmla="*/ 84 w 743"/>
                <a:gd name="T9" fmla="*/ 358 h 618"/>
                <a:gd name="T10" fmla="*/ 413 w 743"/>
                <a:gd name="T11" fmla="*/ 90 h 618"/>
                <a:gd name="T12" fmla="*/ 412 w 743"/>
                <a:gd name="T13" fmla="*/ 1 h 618"/>
                <a:gd name="T14" fmla="*/ 388 w 743"/>
                <a:gd name="T15" fmla="*/ 9 h 618"/>
                <a:gd name="T16" fmla="*/ 0 w 743"/>
                <a:gd name="T17" fmla="*/ 355 h 618"/>
                <a:gd name="T18" fmla="*/ 318 w 743"/>
                <a:gd name="T19" fmla="*/ 618 h 618"/>
                <a:gd name="T20" fmla="*/ 371 w 743"/>
                <a:gd name="T21" fmla="*/ 612 h 618"/>
                <a:gd name="T22" fmla="*/ 734 w 743"/>
                <a:gd name="T23" fmla="*/ 286 h 618"/>
                <a:gd name="T24" fmla="*/ 712 w 743"/>
                <a:gd name="T25" fmla="*/ 205 h 618"/>
                <a:gd name="T26" fmla="*/ 430 w 743"/>
                <a:gd name="T27" fmla="*/ 7 h 618"/>
                <a:gd name="T28" fmla="*/ 412 w 743"/>
                <a:gd name="T29" fmla="*/ 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3" h="618" extrusionOk="0">
                  <a:moveTo>
                    <a:pt x="413" y="90"/>
                  </a:moveTo>
                  <a:cubicBezTo>
                    <a:pt x="466" y="121"/>
                    <a:pt x="606" y="208"/>
                    <a:pt x="656" y="261"/>
                  </a:cubicBezTo>
                  <a:cubicBezTo>
                    <a:pt x="664" y="311"/>
                    <a:pt x="466" y="498"/>
                    <a:pt x="346" y="537"/>
                  </a:cubicBezTo>
                  <a:cubicBezTo>
                    <a:pt x="341" y="537"/>
                    <a:pt x="332" y="540"/>
                    <a:pt x="321" y="540"/>
                  </a:cubicBezTo>
                  <a:cubicBezTo>
                    <a:pt x="218" y="540"/>
                    <a:pt x="90" y="389"/>
                    <a:pt x="84" y="358"/>
                  </a:cubicBezTo>
                  <a:cubicBezTo>
                    <a:pt x="95" y="325"/>
                    <a:pt x="260" y="194"/>
                    <a:pt x="413" y="90"/>
                  </a:cubicBezTo>
                  <a:close/>
                  <a:moveTo>
                    <a:pt x="412" y="1"/>
                  </a:moveTo>
                  <a:cubicBezTo>
                    <a:pt x="404" y="1"/>
                    <a:pt x="396" y="4"/>
                    <a:pt x="388" y="9"/>
                  </a:cubicBezTo>
                  <a:cubicBezTo>
                    <a:pt x="210" y="124"/>
                    <a:pt x="0" y="283"/>
                    <a:pt x="0" y="355"/>
                  </a:cubicBezTo>
                  <a:cubicBezTo>
                    <a:pt x="0" y="436"/>
                    <a:pt x="179" y="618"/>
                    <a:pt x="318" y="618"/>
                  </a:cubicBezTo>
                  <a:cubicBezTo>
                    <a:pt x="341" y="618"/>
                    <a:pt x="352" y="618"/>
                    <a:pt x="371" y="612"/>
                  </a:cubicBezTo>
                  <a:cubicBezTo>
                    <a:pt x="483" y="576"/>
                    <a:pt x="706" y="397"/>
                    <a:pt x="734" y="286"/>
                  </a:cubicBezTo>
                  <a:cubicBezTo>
                    <a:pt x="742" y="244"/>
                    <a:pt x="726" y="219"/>
                    <a:pt x="712" y="205"/>
                  </a:cubicBezTo>
                  <a:cubicBezTo>
                    <a:pt x="639" y="132"/>
                    <a:pt x="441" y="12"/>
                    <a:pt x="430" y="7"/>
                  </a:cubicBezTo>
                  <a:cubicBezTo>
                    <a:pt x="425" y="3"/>
                    <a:pt x="418" y="1"/>
                    <a:pt x="4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5" name="Google Shape;4744;p49"/>
            <p:cNvSpPr>
              <a:spLocks/>
            </p:cNvSpPr>
            <p:nvPr/>
          </p:nvSpPr>
          <p:spPr bwMode="auto">
            <a:xfrm rot="20813570" flipH="1">
              <a:off x="11725" y="4219"/>
              <a:ext cx="4610" cy="2542"/>
            </a:xfrm>
            <a:custGeom>
              <a:avLst/>
              <a:gdLst>
                <a:gd name="T0" fmla="*/ 1041 w 4429"/>
                <a:gd name="T1" fmla="*/ 1 h 2442"/>
                <a:gd name="T2" fmla="*/ 48 w 4429"/>
                <a:gd name="T3" fmla="*/ 2369 h 2442"/>
                <a:gd name="T4" fmla="*/ 886 w 4429"/>
                <a:gd name="T5" fmla="*/ 2441 h 2442"/>
                <a:gd name="T6" fmla="*/ 4241 w 4429"/>
                <a:gd name="T7" fmla="*/ 2319 h 2442"/>
                <a:gd name="T8" fmla="*/ 3173 w 4429"/>
                <a:gd name="T9" fmla="*/ 238 h 2442"/>
                <a:gd name="T10" fmla="*/ 2369 w 4429"/>
                <a:gd name="T11" fmla="*/ 1563 h 2442"/>
                <a:gd name="T12" fmla="*/ 2356 w 4429"/>
                <a:gd name="T13" fmla="*/ 1572 h 2442"/>
                <a:gd name="T14" fmla="*/ 1044 w 4429"/>
                <a:gd name="T15" fmla="*/ 1 h 2442"/>
                <a:gd name="T16" fmla="*/ 1041 w 4429"/>
                <a:gd name="T17" fmla="*/ 1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29" h="2442" extrusionOk="0">
                  <a:moveTo>
                    <a:pt x="1041" y="1"/>
                  </a:moveTo>
                  <a:cubicBezTo>
                    <a:pt x="845" y="1"/>
                    <a:pt x="1" y="2178"/>
                    <a:pt x="48" y="2369"/>
                  </a:cubicBezTo>
                  <a:cubicBezTo>
                    <a:pt x="62" y="2422"/>
                    <a:pt x="404" y="2441"/>
                    <a:pt x="886" y="2441"/>
                  </a:cubicBezTo>
                  <a:cubicBezTo>
                    <a:pt x="2110" y="2441"/>
                    <a:pt x="4241" y="2319"/>
                    <a:pt x="4241" y="2319"/>
                  </a:cubicBezTo>
                  <a:cubicBezTo>
                    <a:pt x="4428" y="2272"/>
                    <a:pt x="3340" y="238"/>
                    <a:pt x="3173" y="238"/>
                  </a:cubicBezTo>
                  <a:cubicBezTo>
                    <a:pt x="3005" y="238"/>
                    <a:pt x="2439" y="1418"/>
                    <a:pt x="2369" y="1563"/>
                  </a:cubicBezTo>
                  <a:cubicBezTo>
                    <a:pt x="2366" y="1569"/>
                    <a:pt x="2362" y="1572"/>
                    <a:pt x="2356" y="1572"/>
                  </a:cubicBezTo>
                  <a:cubicBezTo>
                    <a:pt x="2214" y="1572"/>
                    <a:pt x="1226" y="25"/>
                    <a:pt x="1044" y="1"/>
                  </a:cubicBezTo>
                  <a:cubicBezTo>
                    <a:pt x="1043" y="1"/>
                    <a:pt x="1042" y="1"/>
                    <a:pt x="1041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6" name="Google Shape;4745;p49"/>
            <p:cNvSpPr>
              <a:spLocks/>
            </p:cNvSpPr>
            <p:nvPr/>
          </p:nvSpPr>
          <p:spPr bwMode="auto">
            <a:xfrm rot="20813570" flipH="1">
              <a:off x="14078" y="3716"/>
              <a:ext cx="1679" cy="1726"/>
            </a:xfrm>
            <a:custGeom>
              <a:avLst/>
              <a:gdLst>
                <a:gd name="T0" fmla="*/ 609 w 1613"/>
                <a:gd name="T1" fmla="*/ 1 h 1659"/>
                <a:gd name="T2" fmla="*/ 598 w 1613"/>
                <a:gd name="T3" fmla="*/ 4 h 1659"/>
                <a:gd name="T4" fmla="*/ 4 w 1613"/>
                <a:gd name="T5" fmla="*/ 1519 h 1659"/>
                <a:gd name="T6" fmla="*/ 35 w 1613"/>
                <a:gd name="T7" fmla="*/ 1553 h 1659"/>
                <a:gd name="T8" fmla="*/ 520 w 1613"/>
                <a:gd name="T9" fmla="*/ 1156 h 1659"/>
                <a:gd name="T10" fmla="*/ 546 w 1613"/>
                <a:gd name="T11" fmla="*/ 1143 h 1659"/>
                <a:gd name="T12" fmla="*/ 841 w 1613"/>
                <a:gd name="T13" fmla="*/ 1655 h 1659"/>
                <a:gd name="T14" fmla="*/ 870 w 1613"/>
                <a:gd name="T15" fmla="*/ 1659 h 1659"/>
                <a:gd name="T16" fmla="*/ 1086 w 1613"/>
                <a:gd name="T17" fmla="*/ 1087 h 1659"/>
                <a:gd name="T18" fmla="*/ 1092 w 1613"/>
                <a:gd name="T19" fmla="*/ 1092 h 1659"/>
                <a:gd name="T20" fmla="*/ 1491 w 1613"/>
                <a:gd name="T21" fmla="*/ 1389 h 1659"/>
                <a:gd name="T22" fmla="*/ 1591 w 1613"/>
                <a:gd name="T23" fmla="*/ 1282 h 1659"/>
                <a:gd name="T24" fmla="*/ 609 w 1613"/>
                <a:gd name="T25" fmla="*/ 1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3" h="1659" extrusionOk="0">
                  <a:moveTo>
                    <a:pt x="609" y="1"/>
                  </a:moveTo>
                  <a:cubicBezTo>
                    <a:pt x="605" y="1"/>
                    <a:pt x="601" y="2"/>
                    <a:pt x="598" y="4"/>
                  </a:cubicBezTo>
                  <a:cubicBezTo>
                    <a:pt x="475" y="76"/>
                    <a:pt x="4" y="1519"/>
                    <a:pt x="4" y="1519"/>
                  </a:cubicBezTo>
                  <a:cubicBezTo>
                    <a:pt x="4" y="1519"/>
                    <a:pt x="1" y="1553"/>
                    <a:pt x="35" y="1553"/>
                  </a:cubicBezTo>
                  <a:cubicBezTo>
                    <a:pt x="84" y="1553"/>
                    <a:pt x="207" y="1485"/>
                    <a:pt x="520" y="1156"/>
                  </a:cubicBezTo>
                  <a:cubicBezTo>
                    <a:pt x="529" y="1147"/>
                    <a:pt x="538" y="1143"/>
                    <a:pt x="546" y="1143"/>
                  </a:cubicBezTo>
                  <a:cubicBezTo>
                    <a:pt x="639" y="1143"/>
                    <a:pt x="713" y="1627"/>
                    <a:pt x="841" y="1655"/>
                  </a:cubicBezTo>
                  <a:cubicBezTo>
                    <a:pt x="851" y="1658"/>
                    <a:pt x="861" y="1659"/>
                    <a:pt x="870" y="1659"/>
                  </a:cubicBezTo>
                  <a:cubicBezTo>
                    <a:pt x="1077" y="1659"/>
                    <a:pt x="1052" y="1087"/>
                    <a:pt x="1086" y="1087"/>
                  </a:cubicBezTo>
                  <a:cubicBezTo>
                    <a:pt x="1088" y="1087"/>
                    <a:pt x="1090" y="1088"/>
                    <a:pt x="1092" y="1092"/>
                  </a:cubicBezTo>
                  <a:cubicBezTo>
                    <a:pt x="1129" y="1144"/>
                    <a:pt x="1354" y="1389"/>
                    <a:pt x="1491" y="1389"/>
                  </a:cubicBezTo>
                  <a:cubicBezTo>
                    <a:pt x="1539" y="1389"/>
                    <a:pt x="1576" y="1359"/>
                    <a:pt x="1591" y="1282"/>
                  </a:cubicBezTo>
                  <a:cubicBezTo>
                    <a:pt x="1613" y="1181"/>
                    <a:pt x="764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7" name="Google Shape;4746;p49"/>
            <p:cNvSpPr>
              <a:spLocks/>
            </p:cNvSpPr>
            <p:nvPr/>
          </p:nvSpPr>
          <p:spPr bwMode="auto">
            <a:xfrm rot="20813570" flipH="1">
              <a:off x="14040" y="3672"/>
              <a:ext cx="1760" cy="1815"/>
            </a:xfrm>
            <a:custGeom>
              <a:avLst/>
              <a:gdLst>
                <a:gd name="T0" fmla="*/ 653 w 1691"/>
                <a:gd name="T1" fmla="*/ 92 h 1744"/>
                <a:gd name="T2" fmla="*/ 1166 w 1691"/>
                <a:gd name="T3" fmla="*/ 667 h 1744"/>
                <a:gd name="T4" fmla="*/ 1590 w 1691"/>
                <a:gd name="T5" fmla="*/ 1323 h 1744"/>
                <a:gd name="T6" fmla="*/ 1532 w 1691"/>
                <a:gd name="T7" fmla="*/ 1398 h 1744"/>
                <a:gd name="T8" fmla="*/ 1169 w 1691"/>
                <a:gd name="T9" fmla="*/ 1119 h 1744"/>
                <a:gd name="T10" fmla="*/ 1130 w 1691"/>
                <a:gd name="T11" fmla="*/ 1094 h 1744"/>
                <a:gd name="T12" fmla="*/ 1069 w 1691"/>
                <a:gd name="T13" fmla="*/ 1247 h 1744"/>
                <a:gd name="T14" fmla="*/ 915 w 1691"/>
                <a:gd name="T15" fmla="*/ 1663 h 1744"/>
                <a:gd name="T16" fmla="*/ 893 w 1691"/>
                <a:gd name="T17" fmla="*/ 1657 h 1744"/>
                <a:gd name="T18" fmla="*/ 751 w 1691"/>
                <a:gd name="T19" fmla="*/ 1395 h 1744"/>
                <a:gd name="T20" fmla="*/ 586 w 1691"/>
                <a:gd name="T21" fmla="*/ 1147 h 1744"/>
                <a:gd name="T22" fmla="*/ 530 w 1691"/>
                <a:gd name="T23" fmla="*/ 1177 h 1744"/>
                <a:gd name="T24" fmla="*/ 92 w 1691"/>
                <a:gd name="T25" fmla="*/ 1557 h 1744"/>
                <a:gd name="T26" fmla="*/ 653 w 1691"/>
                <a:gd name="T27" fmla="*/ 92 h 1744"/>
                <a:gd name="T28" fmla="*/ 650 w 1691"/>
                <a:gd name="T29" fmla="*/ 0 h 1744"/>
                <a:gd name="T30" fmla="*/ 617 w 1691"/>
                <a:gd name="T31" fmla="*/ 9 h 1744"/>
                <a:gd name="T32" fmla="*/ 9 w 1691"/>
                <a:gd name="T33" fmla="*/ 1548 h 1744"/>
                <a:gd name="T34" fmla="*/ 3 w 1691"/>
                <a:gd name="T35" fmla="*/ 1557 h 1744"/>
                <a:gd name="T36" fmla="*/ 23 w 1691"/>
                <a:gd name="T37" fmla="*/ 1613 h 1744"/>
                <a:gd name="T38" fmla="*/ 73 w 1691"/>
                <a:gd name="T39" fmla="*/ 1635 h 1744"/>
                <a:gd name="T40" fmla="*/ 586 w 1691"/>
                <a:gd name="T41" fmla="*/ 1228 h 1744"/>
                <a:gd name="T42" fmla="*/ 673 w 1691"/>
                <a:gd name="T43" fmla="*/ 1417 h 1744"/>
                <a:gd name="T44" fmla="*/ 871 w 1691"/>
                <a:gd name="T45" fmla="*/ 1735 h 1744"/>
                <a:gd name="T46" fmla="*/ 910 w 1691"/>
                <a:gd name="T47" fmla="*/ 1744 h 1744"/>
                <a:gd name="T48" fmla="*/ 1147 w 1691"/>
                <a:gd name="T49" fmla="*/ 1256 h 1744"/>
                <a:gd name="T50" fmla="*/ 1150 w 1691"/>
                <a:gd name="T51" fmla="*/ 1216 h 1744"/>
                <a:gd name="T52" fmla="*/ 1535 w 1691"/>
                <a:gd name="T53" fmla="*/ 1470 h 1744"/>
                <a:gd name="T54" fmla="*/ 1674 w 1691"/>
                <a:gd name="T55" fmla="*/ 1331 h 1744"/>
                <a:gd name="T56" fmla="*/ 1010 w 1691"/>
                <a:gd name="T57" fmla="*/ 327 h 1744"/>
                <a:gd name="T58" fmla="*/ 650 w 1691"/>
                <a:gd name="T59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1" h="1744" extrusionOk="0">
                  <a:moveTo>
                    <a:pt x="653" y="92"/>
                  </a:moveTo>
                  <a:cubicBezTo>
                    <a:pt x="698" y="106"/>
                    <a:pt x="868" y="271"/>
                    <a:pt x="1166" y="667"/>
                  </a:cubicBezTo>
                  <a:cubicBezTo>
                    <a:pt x="1412" y="996"/>
                    <a:pt x="1585" y="1278"/>
                    <a:pt x="1590" y="1323"/>
                  </a:cubicBezTo>
                  <a:cubicBezTo>
                    <a:pt x="1576" y="1398"/>
                    <a:pt x="1546" y="1398"/>
                    <a:pt x="1532" y="1398"/>
                  </a:cubicBezTo>
                  <a:cubicBezTo>
                    <a:pt x="1420" y="1398"/>
                    <a:pt x="1208" y="1177"/>
                    <a:pt x="1169" y="1119"/>
                  </a:cubicBezTo>
                  <a:cubicBezTo>
                    <a:pt x="1158" y="1097"/>
                    <a:pt x="1141" y="1094"/>
                    <a:pt x="1130" y="1094"/>
                  </a:cubicBezTo>
                  <a:cubicBezTo>
                    <a:pt x="1085" y="1094"/>
                    <a:pt x="1080" y="1133"/>
                    <a:pt x="1069" y="1247"/>
                  </a:cubicBezTo>
                  <a:cubicBezTo>
                    <a:pt x="1055" y="1378"/>
                    <a:pt x="1021" y="1663"/>
                    <a:pt x="915" y="1663"/>
                  </a:cubicBezTo>
                  <a:cubicBezTo>
                    <a:pt x="907" y="1663"/>
                    <a:pt x="901" y="1663"/>
                    <a:pt x="893" y="1657"/>
                  </a:cubicBezTo>
                  <a:cubicBezTo>
                    <a:pt x="843" y="1649"/>
                    <a:pt x="790" y="1495"/>
                    <a:pt x="751" y="1395"/>
                  </a:cubicBezTo>
                  <a:cubicBezTo>
                    <a:pt x="698" y="1250"/>
                    <a:pt x="656" y="1147"/>
                    <a:pt x="586" y="1147"/>
                  </a:cubicBezTo>
                  <a:cubicBezTo>
                    <a:pt x="572" y="1147"/>
                    <a:pt x="553" y="1150"/>
                    <a:pt x="530" y="1177"/>
                  </a:cubicBezTo>
                  <a:cubicBezTo>
                    <a:pt x="243" y="1476"/>
                    <a:pt x="129" y="1543"/>
                    <a:pt x="92" y="1557"/>
                  </a:cubicBezTo>
                  <a:cubicBezTo>
                    <a:pt x="279" y="985"/>
                    <a:pt x="569" y="176"/>
                    <a:pt x="653" y="92"/>
                  </a:cubicBezTo>
                  <a:close/>
                  <a:moveTo>
                    <a:pt x="650" y="0"/>
                  </a:moveTo>
                  <a:cubicBezTo>
                    <a:pt x="639" y="0"/>
                    <a:pt x="628" y="3"/>
                    <a:pt x="617" y="9"/>
                  </a:cubicBezTo>
                  <a:cubicBezTo>
                    <a:pt x="497" y="84"/>
                    <a:pt x="120" y="1205"/>
                    <a:pt x="9" y="1548"/>
                  </a:cubicBezTo>
                  <a:cubicBezTo>
                    <a:pt x="3" y="1551"/>
                    <a:pt x="3" y="1554"/>
                    <a:pt x="3" y="1557"/>
                  </a:cubicBezTo>
                  <a:cubicBezTo>
                    <a:pt x="3" y="1562"/>
                    <a:pt x="0" y="1593"/>
                    <a:pt x="23" y="1613"/>
                  </a:cubicBezTo>
                  <a:cubicBezTo>
                    <a:pt x="28" y="1621"/>
                    <a:pt x="45" y="1635"/>
                    <a:pt x="73" y="1635"/>
                  </a:cubicBezTo>
                  <a:cubicBezTo>
                    <a:pt x="126" y="1635"/>
                    <a:pt x="237" y="1593"/>
                    <a:pt x="586" y="1228"/>
                  </a:cubicBezTo>
                  <a:cubicBezTo>
                    <a:pt x="611" y="1250"/>
                    <a:pt x="650" y="1350"/>
                    <a:pt x="673" y="1417"/>
                  </a:cubicBezTo>
                  <a:cubicBezTo>
                    <a:pt x="728" y="1571"/>
                    <a:pt x="784" y="1716"/>
                    <a:pt x="871" y="1735"/>
                  </a:cubicBezTo>
                  <a:cubicBezTo>
                    <a:pt x="887" y="1738"/>
                    <a:pt x="896" y="1744"/>
                    <a:pt x="910" y="1744"/>
                  </a:cubicBezTo>
                  <a:cubicBezTo>
                    <a:pt x="1091" y="1744"/>
                    <a:pt x="1125" y="1437"/>
                    <a:pt x="1147" y="1256"/>
                  </a:cubicBezTo>
                  <a:cubicBezTo>
                    <a:pt x="1147" y="1242"/>
                    <a:pt x="1147" y="1230"/>
                    <a:pt x="1150" y="1216"/>
                  </a:cubicBezTo>
                  <a:cubicBezTo>
                    <a:pt x="1239" y="1311"/>
                    <a:pt x="1409" y="1470"/>
                    <a:pt x="1535" y="1470"/>
                  </a:cubicBezTo>
                  <a:cubicBezTo>
                    <a:pt x="1576" y="1470"/>
                    <a:pt x="1649" y="1454"/>
                    <a:pt x="1674" y="1331"/>
                  </a:cubicBezTo>
                  <a:cubicBezTo>
                    <a:pt x="1691" y="1222"/>
                    <a:pt x="1214" y="572"/>
                    <a:pt x="1010" y="327"/>
                  </a:cubicBezTo>
                  <a:cubicBezTo>
                    <a:pt x="740" y="0"/>
                    <a:pt x="678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8" name="Google Shape;4747;p49"/>
            <p:cNvSpPr>
              <a:spLocks/>
            </p:cNvSpPr>
            <p:nvPr/>
          </p:nvSpPr>
          <p:spPr bwMode="auto">
            <a:xfrm rot="20813570" flipH="1">
              <a:off x="12231" y="4585"/>
              <a:ext cx="1367" cy="1482"/>
            </a:xfrm>
            <a:custGeom>
              <a:avLst/>
              <a:gdLst>
                <a:gd name="T0" fmla="*/ 637 w 1313"/>
                <a:gd name="T1" fmla="*/ 0 h 1424"/>
                <a:gd name="T2" fmla="*/ 85 w 1313"/>
                <a:gd name="T3" fmla="*/ 837 h 1424"/>
                <a:gd name="T4" fmla="*/ 82 w 1313"/>
                <a:gd name="T5" fmla="*/ 1110 h 1424"/>
                <a:gd name="T6" fmla="*/ 381 w 1313"/>
                <a:gd name="T7" fmla="*/ 924 h 1424"/>
                <a:gd name="T8" fmla="*/ 383 w 1313"/>
                <a:gd name="T9" fmla="*/ 922 h 1424"/>
                <a:gd name="T10" fmla="*/ 568 w 1313"/>
                <a:gd name="T11" fmla="*/ 1423 h 1424"/>
                <a:gd name="T12" fmla="*/ 573 w 1313"/>
                <a:gd name="T13" fmla="*/ 1423 h 1424"/>
                <a:gd name="T14" fmla="*/ 849 w 1313"/>
                <a:gd name="T15" fmla="*/ 885 h 1424"/>
                <a:gd name="T16" fmla="*/ 1191 w 1313"/>
                <a:gd name="T17" fmla="*/ 1128 h 1424"/>
                <a:gd name="T18" fmla="*/ 1229 w 1313"/>
                <a:gd name="T19" fmla="*/ 1114 h 1424"/>
                <a:gd name="T20" fmla="*/ 665 w 1313"/>
                <a:gd name="T21" fmla="*/ 14 h 1424"/>
                <a:gd name="T22" fmla="*/ 637 w 1313"/>
                <a:gd name="T23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" h="1424" extrusionOk="0">
                  <a:moveTo>
                    <a:pt x="637" y="0"/>
                  </a:moveTo>
                  <a:cubicBezTo>
                    <a:pt x="487" y="0"/>
                    <a:pt x="85" y="837"/>
                    <a:pt x="85" y="837"/>
                  </a:cubicBezTo>
                  <a:cubicBezTo>
                    <a:pt x="1" y="1045"/>
                    <a:pt x="22" y="1110"/>
                    <a:pt x="82" y="1110"/>
                  </a:cubicBezTo>
                  <a:cubicBezTo>
                    <a:pt x="176" y="1110"/>
                    <a:pt x="365" y="946"/>
                    <a:pt x="381" y="924"/>
                  </a:cubicBezTo>
                  <a:cubicBezTo>
                    <a:pt x="382" y="922"/>
                    <a:pt x="382" y="922"/>
                    <a:pt x="383" y="922"/>
                  </a:cubicBezTo>
                  <a:cubicBezTo>
                    <a:pt x="407" y="922"/>
                    <a:pt x="435" y="1423"/>
                    <a:pt x="568" y="1423"/>
                  </a:cubicBezTo>
                  <a:cubicBezTo>
                    <a:pt x="570" y="1423"/>
                    <a:pt x="571" y="1423"/>
                    <a:pt x="573" y="1423"/>
                  </a:cubicBezTo>
                  <a:cubicBezTo>
                    <a:pt x="715" y="1409"/>
                    <a:pt x="849" y="885"/>
                    <a:pt x="849" y="885"/>
                  </a:cubicBezTo>
                  <a:cubicBezTo>
                    <a:pt x="849" y="885"/>
                    <a:pt x="1079" y="1128"/>
                    <a:pt x="1191" y="1128"/>
                  </a:cubicBezTo>
                  <a:cubicBezTo>
                    <a:pt x="1206" y="1128"/>
                    <a:pt x="1219" y="1123"/>
                    <a:pt x="1229" y="1114"/>
                  </a:cubicBezTo>
                  <a:cubicBezTo>
                    <a:pt x="1312" y="1030"/>
                    <a:pt x="785" y="157"/>
                    <a:pt x="665" y="14"/>
                  </a:cubicBezTo>
                  <a:cubicBezTo>
                    <a:pt x="657" y="5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9" name="Google Shape;4748;p49"/>
            <p:cNvSpPr>
              <a:spLocks/>
            </p:cNvSpPr>
            <p:nvPr/>
          </p:nvSpPr>
          <p:spPr bwMode="auto">
            <a:xfrm rot="20813570" flipH="1">
              <a:off x="12159" y="4546"/>
              <a:ext cx="1467" cy="1566"/>
            </a:xfrm>
            <a:custGeom>
              <a:avLst/>
              <a:gdLst>
                <a:gd name="T0" fmla="*/ 667 w 1410"/>
                <a:gd name="T1" fmla="*/ 81 h 1505"/>
                <a:gd name="T2" fmla="*/ 1228 w 1410"/>
                <a:gd name="T3" fmla="*/ 1122 h 1505"/>
                <a:gd name="T4" fmla="*/ 1217 w 1410"/>
                <a:gd name="T5" fmla="*/ 1128 h 1505"/>
                <a:gd name="T6" fmla="*/ 904 w 1410"/>
                <a:gd name="T7" fmla="*/ 899 h 1505"/>
                <a:gd name="T8" fmla="*/ 877 w 1410"/>
                <a:gd name="T9" fmla="*/ 888 h 1505"/>
                <a:gd name="T10" fmla="*/ 865 w 1410"/>
                <a:gd name="T11" fmla="*/ 890 h 1505"/>
                <a:gd name="T12" fmla="*/ 837 w 1410"/>
                <a:gd name="T13" fmla="*/ 918 h 1505"/>
                <a:gd name="T14" fmla="*/ 600 w 1410"/>
                <a:gd name="T15" fmla="*/ 1423 h 1505"/>
                <a:gd name="T16" fmla="*/ 597 w 1410"/>
                <a:gd name="T17" fmla="*/ 1465 h 1505"/>
                <a:gd name="T18" fmla="*/ 597 w 1410"/>
                <a:gd name="T19" fmla="*/ 1423 h 1505"/>
                <a:gd name="T20" fmla="*/ 475 w 1410"/>
                <a:gd name="T21" fmla="*/ 1058 h 1505"/>
                <a:gd name="T22" fmla="*/ 410 w 1410"/>
                <a:gd name="T23" fmla="*/ 921 h 1505"/>
                <a:gd name="T24" fmla="*/ 383 w 1410"/>
                <a:gd name="T25" fmla="*/ 941 h 1505"/>
                <a:gd name="T26" fmla="*/ 109 w 1410"/>
                <a:gd name="T27" fmla="*/ 1108 h 1505"/>
                <a:gd name="T28" fmla="*/ 104 w 1410"/>
                <a:gd name="T29" fmla="*/ 1108 h 1505"/>
                <a:gd name="T30" fmla="*/ 151 w 1410"/>
                <a:gd name="T31" fmla="*/ 896 h 1505"/>
                <a:gd name="T32" fmla="*/ 667 w 1410"/>
                <a:gd name="T33" fmla="*/ 81 h 1505"/>
                <a:gd name="T34" fmla="*/ 667 w 1410"/>
                <a:gd name="T35" fmla="*/ 1 h 1505"/>
                <a:gd name="T36" fmla="*/ 73 w 1410"/>
                <a:gd name="T37" fmla="*/ 863 h 1505"/>
                <a:gd name="T38" fmla="*/ 34 w 1410"/>
                <a:gd name="T39" fmla="*/ 1150 h 1505"/>
                <a:gd name="T40" fmla="*/ 109 w 1410"/>
                <a:gd name="T41" fmla="*/ 1189 h 1505"/>
                <a:gd name="T42" fmla="*/ 388 w 1410"/>
                <a:gd name="T43" fmla="*/ 1036 h 1505"/>
                <a:gd name="T44" fmla="*/ 394 w 1410"/>
                <a:gd name="T45" fmla="*/ 1069 h 1505"/>
                <a:gd name="T46" fmla="*/ 597 w 1410"/>
                <a:gd name="T47" fmla="*/ 1504 h 1505"/>
                <a:gd name="T48" fmla="*/ 603 w 1410"/>
                <a:gd name="T49" fmla="*/ 1504 h 1505"/>
                <a:gd name="T50" fmla="*/ 896 w 1410"/>
                <a:gd name="T51" fmla="*/ 1005 h 1505"/>
                <a:gd name="T52" fmla="*/ 1217 w 1410"/>
                <a:gd name="T53" fmla="*/ 1206 h 1505"/>
                <a:gd name="T54" fmla="*/ 1284 w 1410"/>
                <a:gd name="T55" fmla="*/ 1178 h 1505"/>
                <a:gd name="T56" fmla="*/ 726 w 1410"/>
                <a:gd name="T57" fmla="*/ 28 h 1505"/>
                <a:gd name="T58" fmla="*/ 667 w 1410"/>
                <a:gd name="T59" fmla="*/ 1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0" h="1505" extrusionOk="0">
                  <a:moveTo>
                    <a:pt x="667" y="81"/>
                  </a:moveTo>
                  <a:cubicBezTo>
                    <a:pt x="798" y="240"/>
                    <a:pt x="1256" y="1030"/>
                    <a:pt x="1228" y="1122"/>
                  </a:cubicBezTo>
                  <a:cubicBezTo>
                    <a:pt x="1228" y="1122"/>
                    <a:pt x="1225" y="1128"/>
                    <a:pt x="1217" y="1128"/>
                  </a:cubicBezTo>
                  <a:cubicBezTo>
                    <a:pt x="1150" y="1128"/>
                    <a:pt x="994" y="994"/>
                    <a:pt x="904" y="899"/>
                  </a:cubicBezTo>
                  <a:cubicBezTo>
                    <a:pt x="896" y="893"/>
                    <a:pt x="887" y="888"/>
                    <a:pt x="877" y="888"/>
                  </a:cubicBezTo>
                  <a:cubicBezTo>
                    <a:pt x="873" y="888"/>
                    <a:pt x="869" y="889"/>
                    <a:pt x="865" y="890"/>
                  </a:cubicBezTo>
                  <a:cubicBezTo>
                    <a:pt x="851" y="893"/>
                    <a:pt x="840" y="902"/>
                    <a:pt x="837" y="918"/>
                  </a:cubicBezTo>
                  <a:cubicBezTo>
                    <a:pt x="779" y="1158"/>
                    <a:pt x="667" y="1415"/>
                    <a:pt x="600" y="1423"/>
                  </a:cubicBezTo>
                  <a:lnTo>
                    <a:pt x="597" y="1465"/>
                  </a:lnTo>
                  <a:lnTo>
                    <a:pt x="597" y="1423"/>
                  </a:lnTo>
                  <a:cubicBezTo>
                    <a:pt x="556" y="1423"/>
                    <a:pt x="514" y="1298"/>
                    <a:pt x="475" y="1058"/>
                  </a:cubicBezTo>
                  <a:cubicBezTo>
                    <a:pt x="458" y="949"/>
                    <a:pt x="452" y="921"/>
                    <a:pt x="410" y="921"/>
                  </a:cubicBezTo>
                  <a:cubicBezTo>
                    <a:pt x="397" y="921"/>
                    <a:pt x="383" y="932"/>
                    <a:pt x="383" y="941"/>
                  </a:cubicBezTo>
                  <a:cubicBezTo>
                    <a:pt x="360" y="966"/>
                    <a:pt x="187" y="1108"/>
                    <a:pt x="109" y="1108"/>
                  </a:cubicBezTo>
                  <a:lnTo>
                    <a:pt x="104" y="1108"/>
                  </a:lnTo>
                  <a:cubicBezTo>
                    <a:pt x="101" y="1105"/>
                    <a:pt x="84" y="1066"/>
                    <a:pt x="151" y="896"/>
                  </a:cubicBezTo>
                  <a:cubicBezTo>
                    <a:pt x="363" y="453"/>
                    <a:pt x="600" y="81"/>
                    <a:pt x="667" y="81"/>
                  </a:cubicBezTo>
                  <a:close/>
                  <a:moveTo>
                    <a:pt x="667" y="1"/>
                  </a:moveTo>
                  <a:cubicBezTo>
                    <a:pt x="500" y="1"/>
                    <a:pt x="171" y="656"/>
                    <a:pt x="73" y="863"/>
                  </a:cubicBezTo>
                  <a:cubicBezTo>
                    <a:pt x="14" y="1010"/>
                    <a:pt x="0" y="1103"/>
                    <a:pt x="34" y="1150"/>
                  </a:cubicBezTo>
                  <a:cubicBezTo>
                    <a:pt x="48" y="1175"/>
                    <a:pt x="76" y="1189"/>
                    <a:pt x="109" y="1189"/>
                  </a:cubicBezTo>
                  <a:cubicBezTo>
                    <a:pt x="187" y="1189"/>
                    <a:pt x="318" y="1097"/>
                    <a:pt x="388" y="1036"/>
                  </a:cubicBezTo>
                  <a:cubicBezTo>
                    <a:pt x="391" y="1047"/>
                    <a:pt x="391" y="1061"/>
                    <a:pt x="394" y="1069"/>
                  </a:cubicBezTo>
                  <a:cubicBezTo>
                    <a:pt x="433" y="1298"/>
                    <a:pt x="477" y="1504"/>
                    <a:pt x="597" y="1504"/>
                  </a:cubicBezTo>
                  <a:lnTo>
                    <a:pt x="603" y="1504"/>
                  </a:lnTo>
                  <a:cubicBezTo>
                    <a:pt x="742" y="1493"/>
                    <a:pt x="848" y="1175"/>
                    <a:pt x="896" y="1005"/>
                  </a:cubicBezTo>
                  <a:cubicBezTo>
                    <a:pt x="977" y="1080"/>
                    <a:pt x="1119" y="1206"/>
                    <a:pt x="1217" y="1206"/>
                  </a:cubicBezTo>
                  <a:cubicBezTo>
                    <a:pt x="1242" y="1206"/>
                    <a:pt x="1267" y="1197"/>
                    <a:pt x="1284" y="1178"/>
                  </a:cubicBezTo>
                  <a:cubicBezTo>
                    <a:pt x="1409" y="1052"/>
                    <a:pt x="784" y="101"/>
                    <a:pt x="726" y="28"/>
                  </a:cubicBezTo>
                  <a:cubicBezTo>
                    <a:pt x="712" y="12"/>
                    <a:pt x="689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Google Shape;4749;p49"/>
            <p:cNvSpPr>
              <a:spLocks/>
            </p:cNvSpPr>
            <p:nvPr/>
          </p:nvSpPr>
          <p:spPr bwMode="auto">
            <a:xfrm rot="20813570" flipH="1">
              <a:off x="14476" y="19591"/>
              <a:ext cx="6754" cy="1097"/>
            </a:xfrm>
            <a:custGeom>
              <a:avLst/>
              <a:gdLst>
                <a:gd name="T0" fmla="*/ 4206 w 6490"/>
                <a:gd name="T1" fmla="*/ 1 h 1054"/>
                <a:gd name="T2" fmla="*/ 3411 w 6490"/>
                <a:gd name="T3" fmla="*/ 571 h 1054"/>
                <a:gd name="T4" fmla="*/ 2689 w 6490"/>
                <a:gd name="T5" fmla="*/ 110 h 1054"/>
                <a:gd name="T6" fmla="*/ 2666 w 6490"/>
                <a:gd name="T7" fmla="*/ 107 h 1054"/>
                <a:gd name="T8" fmla="*/ 1796 w 6490"/>
                <a:gd name="T9" fmla="*/ 724 h 1054"/>
                <a:gd name="T10" fmla="*/ 1715 w 6490"/>
                <a:gd name="T11" fmla="*/ 734 h 1054"/>
                <a:gd name="T12" fmla="*/ 1054 w 6490"/>
                <a:gd name="T13" fmla="*/ 211 h 1054"/>
                <a:gd name="T14" fmla="*/ 982 w 6490"/>
                <a:gd name="T15" fmla="*/ 186 h 1054"/>
                <a:gd name="T16" fmla="*/ 223 w 6490"/>
                <a:gd name="T17" fmla="*/ 903 h 1054"/>
                <a:gd name="T18" fmla="*/ 2985 w 6490"/>
                <a:gd name="T19" fmla="*/ 1053 h 1054"/>
                <a:gd name="T20" fmla="*/ 6424 w 6490"/>
                <a:gd name="T21" fmla="*/ 958 h 1054"/>
                <a:gd name="T22" fmla="*/ 5554 w 6490"/>
                <a:gd name="T23" fmla="*/ 33 h 1054"/>
                <a:gd name="T24" fmla="*/ 5532 w 6490"/>
                <a:gd name="T25" fmla="*/ 35 h 1054"/>
                <a:gd name="T26" fmla="*/ 4896 w 6490"/>
                <a:gd name="T27" fmla="*/ 546 h 1054"/>
                <a:gd name="T28" fmla="*/ 4882 w 6490"/>
                <a:gd name="T29" fmla="*/ 547 h 1054"/>
                <a:gd name="T30" fmla="*/ 4240 w 6490"/>
                <a:gd name="T31" fmla="*/ 7 h 1054"/>
                <a:gd name="T32" fmla="*/ 4206 w 6490"/>
                <a:gd name="T33" fmla="*/ 1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0" h="1054" extrusionOk="0">
                  <a:moveTo>
                    <a:pt x="4206" y="1"/>
                  </a:moveTo>
                  <a:cubicBezTo>
                    <a:pt x="4015" y="1"/>
                    <a:pt x="3764" y="571"/>
                    <a:pt x="3411" y="571"/>
                  </a:cubicBezTo>
                  <a:cubicBezTo>
                    <a:pt x="3038" y="571"/>
                    <a:pt x="2865" y="163"/>
                    <a:pt x="2689" y="110"/>
                  </a:cubicBezTo>
                  <a:cubicBezTo>
                    <a:pt x="2682" y="108"/>
                    <a:pt x="2674" y="107"/>
                    <a:pt x="2666" y="107"/>
                  </a:cubicBezTo>
                  <a:cubicBezTo>
                    <a:pt x="2485" y="107"/>
                    <a:pt x="2111" y="652"/>
                    <a:pt x="1796" y="724"/>
                  </a:cubicBezTo>
                  <a:cubicBezTo>
                    <a:pt x="1768" y="731"/>
                    <a:pt x="1741" y="734"/>
                    <a:pt x="1715" y="734"/>
                  </a:cubicBezTo>
                  <a:cubicBezTo>
                    <a:pt x="1436" y="734"/>
                    <a:pt x="1256" y="377"/>
                    <a:pt x="1054" y="211"/>
                  </a:cubicBezTo>
                  <a:cubicBezTo>
                    <a:pt x="1033" y="194"/>
                    <a:pt x="1009" y="186"/>
                    <a:pt x="982" y="186"/>
                  </a:cubicBezTo>
                  <a:cubicBezTo>
                    <a:pt x="724" y="186"/>
                    <a:pt x="223" y="903"/>
                    <a:pt x="223" y="903"/>
                  </a:cubicBezTo>
                  <a:cubicBezTo>
                    <a:pt x="1" y="1014"/>
                    <a:pt x="1439" y="1053"/>
                    <a:pt x="2985" y="1053"/>
                  </a:cubicBezTo>
                  <a:cubicBezTo>
                    <a:pt x="4626" y="1053"/>
                    <a:pt x="6390" y="1009"/>
                    <a:pt x="6424" y="958"/>
                  </a:cubicBezTo>
                  <a:cubicBezTo>
                    <a:pt x="6489" y="856"/>
                    <a:pt x="5813" y="33"/>
                    <a:pt x="5554" y="33"/>
                  </a:cubicBezTo>
                  <a:cubicBezTo>
                    <a:pt x="5546" y="33"/>
                    <a:pt x="5539" y="33"/>
                    <a:pt x="5532" y="35"/>
                  </a:cubicBezTo>
                  <a:cubicBezTo>
                    <a:pt x="5292" y="85"/>
                    <a:pt x="5071" y="523"/>
                    <a:pt x="4896" y="546"/>
                  </a:cubicBezTo>
                  <a:cubicBezTo>
                    <a:pt x="4891" y="546"/>
                    <a:pt x="4887" y="547"/>
                    <a:pt x="4882" y="547"/>
                  </a:cubicBezTo>
                  <a:cubicBezTo>
                    <a:pt x="4708" y="547"/>
                    <a:pt x="4430" y="81"/>
                    <a:pt x="4240" y="7"/>
                  </a:cubicBezTo>
                  <a:cubicBezTo>
                    <a:pt x="4229" y="3"/>
                    <a:pt x="4217" y="1"/>
                    <a:pt x="4206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Google Shape;4750;p49"/>
            <p:cNvSpPr>
              <a:spLocks/>
            </p:cNvSpPr>
            <p:nvPr/>
          </p:nvSpPr>
          <p:spPr bwMode="auto">
            <a:xfrm rot="20813570" flipH="1">
              <a:off x="7641" y="21183"/>
              <a:ext cx="6751" cy="1097"/>
            </a:xfrm>
            <a:custGeom>
              <a:avLst/>
              <a:gdLst>
                <a:gd name="T0" fmla="*/ 4205 w 6487"/>
                <a:gd name="T1" fmla="*/ 1 h 1054"/>
                <a:gd name="T2" fmla="*/ 3408 w 6487"/>
                <a:gd name="T3" fmla="*/ 571 h 1054"/>
                <a:gd name="T4" fmla="*/ 2689 w 6487"/>
                <a:gd name="T5" fmla="*/ 110 h 1054"/>
                <a:gd name="T6" fmla="*/ 2665 w 6487"/>
                <a:gd name="T7" fmla="*/ 107 h 1054"/>
                <a:gd name="T8" fmla="*/ 1796 w 6487"/>
                <a:gd name="T9" fmla="*/ 724 h 1054"/>
                <a:gd name="T10" fmla="*/ 1714 w 6487"/>
                <a:gd name="T11" fmla="*/ 734 h 1054"/>
                <a:gd name="T12" fmla="*/ 1051 w 6487"/>
                <a:gd name="T13" fmla="*/ 211 h 1054"/>
                <a:gd name="T14" fmla="*/ 979 w 6487"/>
                <a:gd name="T15" fmla="*/ 186 h 1054"/>
                <a:gd name="T16" fmla="*/ 222 w 6487"/>
                <a:gd name="T17" fmla="*/ 903 h 1054"/>
                <a:gd name="T18" fmla="*/ 2985 w 6487"/>
                <a:gd name="T19" fmla="*/ 1053 h 1054"/>
                <a:gd name="T20" fmla="*/ 6421 w 6487"/>
                <a:gd name="T21" fmla="*/ 958 h 1054"/>
                <a:gd name="T22" fmla="*/ 5551 w 6487"/>
                <a:gd name="T23" fmla="*/ 33 h 1054"/>
                <a:gd name="T24" fmla="*/ 5529 w 6487"/>
                <a:gd name="T25" fmla="*/ 35 h 1054"/>
                <a:gd name="T26" fmla="*/ 4895 w 6487"/>
                <a:gd name="T27" fmla="*/ 546 h 1054"/>
                <a:gd name="T28" fmla="*/ 4882 w 6487"/>
                <a:gd name="T29" fmla="*/ 547 h 1054"/>
                <a:gd name="T30" fmla="*/ 4240 w 6487"/>
                <a:gd name="T31" fmla="*/ 7 h 1054"/>
                <a:gd name="T32" fmla="*/ 4205 w 6487"/>
                <a:gd name="T33" fmla="*/ 1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87" h="1054" extrusionOk="0">
                  <a:moveTo>
                    <a:pt x="4205" y="1"/>
                  </a:moveTo>
                  <a:cubicBezTo>
                    <a:pt x="4014" y="1"/>
                    <a:pt x="3761" y="571"/>
                    <a:pt x="3408" y="571"/>
                  </a:cubicBezTo>
                  <a:cubicBezTo>
                    <a:pt x="3037" y="571"/>
                    <a:pt x="2862" y="163"/>
                    <a:pt x="2689" y="110"/>
                  </a:cubicBezTo>
                  <a:cubicBezTo>
                    <a:pt x="2681" y="108"/>
                    <a:pt x="2673" y="107"/>
                    <a:pt x="2665" y="107"/>
                  </a:cubicBezTo>
                  <a:cubicBezTo>
                    <a:pt x="2482" y="107"/>
                    <a:pt x="2108" y="652"/>
                    <a:pt x="1796" y="724"/>
                  </a:cubicBezTo>
                  <a:cubicBezTo>
                    <a:pt x="1768" y="731"/>
                    <a:pt x="1741" y="734"/>
                    <a:pt x="1714" y="734"/>
                  </a:cubicBezTo>
                  <a:cubicBezTo>
                    <a:pt x="1433" y="734"/>
                    <a:pt x="1253" y="377"/>
                    <a:pt x="1051" y="211"/>
                  </a:cubicBezTo>
                  <a:cubicBezTo>
                    <a:pt x="1030" y="194"/>
                    <a:pt x="1006" y="186"/>
                    <a:pt x="979" y="186"/>
                  </a:cubicBezTo>
                  <a:cubicBezTo>
                    <a:pt x="722" y="186"/>
                    <a:pt x="222" y="903"/>
                    <a:pt x="222" y="903"/>
                  </a:cubicBezTo>
                  <a:cubicBezTo>
                    <a:pt x="0" y="1014"/>
                    <a:pt x="1438" y="1053"/>
                    <a:pt x="2985" y="1053"/>
                  </a:cubicBezTo>
                  <a:cubicBezTo>
                    <a:pt x="4625" y="1053"/>
                    <a:pt x="6388" y="1009"/>
                    <a:pt x="6421" y="958"/>
                  </a:cubicBezTo>
                  <a:cubicBezTo>
                    <a:pt x="6486" y="856"/>
                    <a:pt x="5813" y="33"/>
                    <a:pt x="5551" y="33"/>
                  </a:cubicBezTo>
                  <a:cubicBezTo>
                    <a:pt x="5543" y="33"/>
                    <a:pt x="5536" y="33"/>
                    <a:pt x="5529" y="35"/>
                  </a:cubicBezTo>
                  <a:cubicBezTo>
                    <a:pt x="5289" y="85"/>
                    <a:pt x="5068" y="523"/>
                    <a:pt x="4895" y="546"/>
                  </a:cubicBezTo>
                  <a:cubicBezTo>
                    <a:pt x="4891" y="546"/>
                    <a:pt x="4886" y="547"/>
                    <a:pt x="4882" y="547"/>
                  </a:cubicBezTo>
                  <a:cubicBezTo>
                    <a:pt x="4705" y="547"/>
                    <a:pt x="4430" y="81"/>
                    <a:pt x="4240" y="7"/>
                  </a:cubicBezTo>
                  <a:cubicBezTo>
                    <a:pt x="4228" y="3"/>
                    <a:pt x="4217" y="1"/>
                    <a:pt x="4205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2" name="Google Shape;4751;p49"/>
            <p:cNvSpPr>
              <a:spLocks/>
            </p:cNvSpPr>
            <p:nvPr/>
          </p:nvSpPr>
          <p:spPr bwMode="auto">
            <a:xfrm rot="20813570" flipH="1">
              <a:off x="12097" y="21869"/>
              <a:ext cx="6754" cy="1099"/>
            </a:xfrm>
            <a:custGeom>
              <a:avLst/>
              <a:gdLst>
                <a:gd name="T0" fmla="*/ 4209 w 6490"/>
                <a:gd name="T1" fmla="*/ 0 h 1056"/>
                <a:gd name="T2" fmla="*/ 3411 w 6490"/>
                <a:gd name="T3" fmla="*/ 573 h 1056"/>
                <a:gd name="T4" fmla="*/ 2689 w 6490"/>
                <a:gd name="T5" fmla="*/ 113 h 1056"/>
                <a:gd name="T6" fmla="*/ 2666 w 6490"/>
                <a:gd name="T7" fmla="*/ 109 h 1056"/>
                <a:gd name="T8" fmla="*/ 1796 w 6490"/>
                <a:gd name="T9" fmla="*/ 726 h 1056"/>
                <a:gd name="T10" fmla="*/ 1717 w 6490"/>
                <a:gd name="T11" fmla="*/ 736 h 1056"/>
                <a:gd name="T12" fmla="*/ 1054 w 6490"/>
                <a:gd name="T13" fmla="*/ 213 h 1056"/>
                <a:gd name="T14" fmla="*/ 982 w 6490"/>
                <a:gd name="T15" fmla="*/ 188 h 1056"/>
                <a:gd name="T16" fmla="*/ 225 w 6490"/>
                <a:gd name="T17" fmla="*/ 905 h 1056"/>
                <a:gd name="T18" fmla="*/ 2983 w 6490"/>
                <a:gd name="T19" fmla="*/ 1055 h 1056"/>
                <a:gd name="T20" fmla="*/ 6424 w 6490"/>
                <a:gd name="T21" fmla="*/ 961 h 1056"/>
                <a:gd name="T22" fmla="*/ 5553 w 6490"/>
                <a:gd name="T23" fmla="*/ 32 h 1056"/>
                <a:gd name="T24" fmla="*/ 5531 w 6490"/>
                <a:gd name="T25" fmla="*/ 35 h 1056"/>
                <a:gd name="T26" fmla="*/ 4898 w 6490"/>
                <a:gd name="T27" fmla="*/ 548 h 1056"/>
                <a:gd name="T28" fmla="*/ 4885 w 6490"/>
                <a:gd name="T29" fmla="*/ 549 h 1056"/>
                <a:gd name="T30" fmla="*/ 4243 w 6490"/>
                <a:gd name="T31" fmla="*/ 7 h 1056"/>
                <a:gd name="T32" fmla="*/ 4209 w 6490"/>
                <a:gd name="T33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0" h="1056" extrusionOk="0">
                  <a:moveTo>
                    <a:pt x="4209" y="0"/>
                  </a:moveTo>
                  <a:cubicBezTo>
                    <a:pt x="4018" y="0"/>
                    <a:pt x="3764" y="573"/>
                    <a:pt x="3411" y="573"/>
                  </a:cubicBezTo>
                  <a:cubicBezTo>
                    <a:pt x="3037" y="573"/>
                    <a:pt x="2864" y="166"/>
                    <a:pt x="2689" y="113"/>
                  </a:cubicBezTo>
                  <a:cubicBezTo>
                    <a:pt x="2681" y="110"/>
                    <a:pt x="2674" y="109"/>
                    <a:pt x="2666" y="109"/>
                  </a:cubicBezTo>
                  <a:cubicBezTo>
                    <a:pt x="2485" y="109"/>
                    <a:pt x="2111" y="652"/>
                    <a:pt x="1796" y="726"/>
                  </a:cubicBezTo>
                  <a:cubicBezTo>
                    <a:pt x="1769" y="733"/>
                    <a:pt x="1743" y="736"/>
                    <a:pt x="1717" y="736"/>
                  </a:cubicBezTo>
                  <a:cubicBezTo>
                    <a:pt x="1437" y="736"/>
                    <a:pt x="1256" y="379"/>
                    <a:pt x="1054" y="213"/>
                  </a:cubicBezTo>
                  <a:cubicBezTo>
                    <a:pt x="1033" y="196"/>
                    <a:pt x="1009" y="188"/>
                    <a:pt x="982" y="188"/>
                  </a:cubicBezTo>
                  <a:cubicBezTo>
                    <a:pt x="724" y="188"/>
                    <a:pt x="225" y="905"/>
                    <a:pt x="225" y="905"/>
                  </a:cubicBezTo>
                  <a:cubicBezTo>
                    <a:pt x="1" y="1016"/>
                    <a:pt x="1437" y="1055"/>
                    <a:pt x="2983" y="1055"/>
                  </a:cubicBezTo>
                  <a:cubicBezTo>
                    <a:pt x="4624" y="1055"/>
                    <a:pt x="6388" y="1011"/>
                    <a:pt x="6424" y="961"/>
                  </a:cubicBezTo>
                  <a:cubicBezTo>
                    <a:pt x="6489" y="858"/>
                    <a:pt x="5811" y="32"/>
                    <a:pt x="5553" y="32"/>
                  </a:cubicBezTo>
                  <a:cubicBezTo>
                    <a:pt x="5545" y="32"/>
                    <a:pt x="5538" y="33"/>
                    <a:pt x="5531" y="35"/>
                  </a:cubicBezTo>
                  <a:cubicBezTo>
                    <a:pt x="5292" y="88"/>
                    <a:pt x="5071" y="523"/>
                    <a:pt x="4898" y="548"/>
                  </a:cubicBezTo>
                  <a:cubicBezTo>
                    <a:pt x="4894" y="548"/>
                    <a:pt x="4889" y="549"/>
                    <a:pt x="4885" y="549"/>
                  </a:cubicBezTo>
                  <a:cubicBezTo>
                    <a:pt x="4708" y="549"/>
                    <a:pt x="4433" y="83"/>
                    <a:pt x="4243" y="7"/>
                  </a:cubicBezTo>
                  <a:cubicBezTo>
                    <a:pt x="4232" y="2"/>
                    <a:pt x="4221" y="0"/>
                    <a:pt x="4209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3" name="Google Shape;4752;p49"/>
            <p:cNvSpPr>
              <a:spLocks/>
            </p:cNvSpPr>
            <p:nvPr/>
          </p:nvSpPr>
          <p:spPr bwMode="auto">
            <a:xfrm rot="20813570" flipH="1">
              <a:off x="19151" y="11329"/>
              <a:ext cx="2863" cy="2498"/>
            </a:xfrm>
            <a:custGeom>
              <a:avLst/>
              <a:gdLst>
                <a:gd name="T0" fmla="*/ 142 w 2751"/>
                <a:gd name="T1" fmla="*/ 177 h 2400"/>
                <a:gd name="T2" fmla="*/ 215 w 2751"/>
                <a:gd name="T3" fmla="*/ 207 h 2400"/>
                <a:gd name="T4" fmla="*/ 244 w 2751"/>
                <a:gd name="T5" fmla="*/ 1 h 2400"/>
                <a:gd name="T6" fmla="*/ 42 w 2751"/>
                <a:gd name="T7" fmla="*/ 486 h 2400"/>
                <a:gd name="T8" fmla="*/ 126 w 2751"/>
                <a:gd name="T9" fmla="*/ 509 h 2400"/>
                <a:gd name="T10" fmla="*/ 127 w 2751"/>
                <a:gd name="T11" fmla="*/ 300 h 2400"/>
                <a:gd name="T12" fmla="*/ 0 w 2751"/>
                <a:gd name="T13" fmla="*/ 807 h 2400"/>
                <a:gd name="T14" fmla="*/ 81 w 2751"/>
                <a:gd name="T15" fmla="*/ 818 h 2400"/>
                <a:gd name="T16" fmla="*/ 56 w 2751"/>
                <a:gd name="T17" fmla="*/ 615 h 2400"/>
                <a:gd name="T18" fmla="*/ 1278 w 2751"/>
                <a:gd name="T19" fmla="*/ 921 h 2400"/>
                <a:gd name="T20" fmla="*/ 1292 w 2751"/>
                <a:gd name="T21" fmla="*/ 1000 h 2400"/>
                <a:gd name="T22" fmla="*/ 1426 w 2751"/>
                <a:gd name="T23" fmla="*/ 1019 h 2400"/>
                <a:gd name="T24" fmla="*/ 1459 w 2751"/>
                <a:gd name="T25" fmla="*/ 949 h 2400"/>
                <a:gd name="T26" fmla="*/ 63 w 2751"/>
                <a:gd name="T27" fmla="*/ 942 h 2400"/>
                <a:gd name="T28" fmla="*/ 81 w 2751"/>
                <a:gd name="T29" fmla="*/ 1153 h 2400"/>
                <a:gd name="T30" fmla="*/ 151 w 2751"/>
                <a:gd name="T31" fmla="*/ 1114 h 2400"/>
                <a:gd name="T32" fmla="*/ 1148 w 2751"/>
                <a:gd name="T33" fmla="*/ 995 h 2400"/>
                <a:gd name="T34" fmla="*/ 1055 w 2751"/>
                <a:gd name="T35" fmla="*/ 1214 h 2400"/>
                <a:gd name="T36" fmla="*/ 1175 w 2751"/>
                <a:gd name="T37" fmla="*/ 1061 h 2400"/>
                <a:gd name="T38" fmla="*/ 1529 w 2751"/>
                <a:gd name="T39" fmla="*/ 1069 h 2400"/>
                <a:gd name="T40" fmla="*/ 1403 w 2751"/>
                <a:gd name="T41" fmla="*/ 1265 h 2400"/>
                <a:gd name="T42" fmla="*/ 1565 w 2751"/>
                <a:gd name="T43" fmla="*/ 1117 h 2400"/>
                <a:gd name="T44" fmla="*/ 214 w 2751"/>
                <a:gd name="T45" fmla="*/ 1215 h 2400"/>
                <a:gd name="T46" fmla="*/ 335 w 2751"/>
                <a:gd name="T47" fmla="*/ 1379 h 2400"/>
                <a:gd name="T48" fmla="*/ 366 w 2751"/>
                <a:gd name="T49" fmla="*/ 1304 h 2400"/>
                <a:gd name="T50" fmla="*/ 1301 w 2751"/>
                <a:gd name="T51" fmla="*/ 1284 h 2400"/>
                <a:gd name="T52" fmla="*/ 1111 w 2751"/>
                <a:gd name="T53" fmla="*/ 1390 h 2400"/>
                <a:gd name="T54" fmla="*/ 1311 w 2751"/>
                <a:gd name="T55" fmla="*/ 1362 h 2400"/>
                <a:gd name="T56" fmla="*/ 2709 w 2751"/>
                <a:gd name="T57" fmla="*/ 1334 h 2400"/>
                <a:gd name="T58" fmla="*/ 2709 w 2751"/>
                <a:gd name="T59" fmla="*/ 1432 h 2400"/>
                <a:gd name="T60" fmla="*/ 2709 w 2751"/>
                <a:gd name="T61" fmla="*/ 1334 h 2400"/>
                <a:gd name="T62" fmla="*/ 494 w 2751"/>
                <a:gd name="T63" fmla="*/ 1429 h 2400"/>
                <a:gd name="T64" fmla="*/ 700 w 2751"/>
                <a:gd name="T65" fmla="*/ 1418 h 2400"/>
                <a:gd name="T66" fmla="*/ 508 w 2751"/>
                <a:gd name="T67" fmla="*/ 1348 h 2400"/>
                <a:gd name="T68" fmla="*/ 993 w 2751"/>
                <a:gd name="T69" fmla="*/ 1379 h 2400"/>
                <a:gd name="T70" fmla="*/ 784 w 2751"/>
                <a:gd name="T71" fmla="*/ 1432 h 2400"/>
                <a:gd name="T72" fmla="*/ 993 w 2751"/>
                <a:gd name="T73" fmla="*/ 1504 h 2400"/>
                <a:gd name="T74" fmla="*/ 1085 w 2751"/>
                <a:gd name="T75" fmla="*/ 1499 h 2400"/>
                <a:gd name="T76" fmla="*/ 1044 w 2751"/>
                <a:gd name="T77" fmla="*/ 1304 h 2400"/>
                <a:gd name="T78" fmla="*/ 2631 w 2751"/>
                <a:gd name="T79" fmla="*/ 1700 h 2400"/>
                <a:gd name="T80" fmla="*/ 2709 w 2751"/>
                <a:gd name="T81" fmla="*/ 1717 h 2400"/>
                <a:gd name="T82" fmla="*/ 2699 w 2751"/>
                <a:gd name="T83" fmla="*/ 1507 h 2400"/>
                <a:gd name="T84" fmla="*/ 1032 w 2751"/>
                <a:gd name="T85" fmla="*/ 1669 h 2400"/>
                <a:gd name="T86" fmla="*/ 1143 w 2751"/>
                <a:gd name="T87" fmla="*/ 1845 h 2400"/>
                <a:gd name="T88" fmla="*/ 1111 w 2751"/>
                <a:gd name="T89" fmla="*/ 1647 h 2400"/>
                <a:gd name="T90" fmla="*/ 2586 w 2751"/>
                <a:gd name="T91" fmla="*/ 1850 h 2400"/>
                <a:gd name="T92" fmla="*/ 2564 w 2751"/>
                <a:gd name="T93" fmla="*/ 2057 h 2400"/>
                <a:gd name="T94" fmla="*/ 2639 w 2751"/>
                <a:gd name="T95" fmla="*/ 1825 h 2400"/>
                <a:gd name="T96" fmla="*/ 1189 w 2751"/>
                <a:gd name="T97" fmla="*/ 1912 h 2400"/>
                <a:gd name="T98" fmla="*/ 1323 w 2751"/>
                <a:gd name="T99" fmla="*/ 2104 h 2400"/>
                <a:gd name="T100" fmla="*/ 1244 w 2751"/>
                <a:gd name="T101" fmla="*/ 1920 h 2400"/>
                <a:gd name="T102" fmla="*/ 1417 w 2751"/>
                <a:gd name="T103" fmla="*/ 2143 h 2400"/>
                <a:gd name="T104" fmla="*/ 1590 w 2751"/>
                <a:gd name="T105" fmla="*/ 2286 h 2400"/>
                <a:gd name="T106" fmla="*/ 1473 w 2751"/>
                <a:gd name="T107" fmla="*/ 2132 h 2400"/>
                <a:gd name="T108" fmla="*/ 2441 w 2751"/>
                <a:gd name="T109" fmla="*/ 2127 h 2400"/>
                <a:gd name="T110" fmla="*/ 2358 w 2751"/>
                <a:gd name="T111" fmla="*/ 2302 h 2400"/>
                <a:gd name="T112" fmla="*/ 2497 w 2751"/>
                <a:gd name="T113" fmla="*/ 2118 h 2400"/>
                <a:gd name="T114" fmla="*/ 1727 w 2751"/>
                <a:gd name="T115" fmla="*/ 2344 h 2400"/>
                <a:gd name="T116" fmla="*/ 1931 w 2751"/>
                <a:gd name="T117" fmla="*/ 2353 h 2400"/>
                <a:gd name="T118" fmla="*/ 2214 w 2751"/>
                <a:gd name="T119" fmla="*/ 2294 h 2400"/>
                <a:gd name="T120" fmla="*/ 2017 w 2751"/>
                <a:gd name="T121" fmla="*/ 2364 h 2400"/>
                <a:gd name="T122" fmla="*/ 2249 w 2751"/>
                <a:gd name="T123" fmla="*/ 2325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1" h="2400" extrusionOk="0">
                  <a:moveTo>
                    <a:pt x="244" y="1"/>
                  </a:moveTo>
                  <a:cubicBezTo>
                    <a:pt x="231" y="1"/>
                    <a:pt x="217" y="8"/>
                    <a:pt x="209" y="23"/>
                  </a:cubicBezTo>
                  <a:cubicBezTo>
                    <a:pt x="207" y="26"/>
                    <a:pt x="179" y="82"/>
                    <a:pt x="142" y="177"/>
                  </a:cubicBezTo>
                  <a:cubicBezTo>
                    <a:pt x="137" y="196"/>
                    <a:pt x="145" y="218"/>
                    <a:pt x="168" y="230"/>
                  </a:cubicBezTo>
                  <a:cubicBezTo>
                    <a:pt x="170" y="232"/>
                    <a:pt x="176" y="232"/>
                    <a:pt x="182" y="232"/>
                  </a:cubicBezTo>
                  <a:cubicBezTo>
                    <a:pt x="195" y="232"/>
                    <a:pt x="209" y="221"/>
                    <a:pt x="215" y="207"/>
                  </a:cubicBezTo>
                  <a:cubicBezTo>
                    <a:pt x="251" y="115"/>
                    <a:pt x="279" y="59"/>
                    <a:pt x="279" y="59"/>
                  </a:cubicBezTo>
                  <a:cubicBezTo>
                    <a:pt x="290" y="40"/>
                    <a:pt x="282" y="15"/>
                    <a:pt x="262" y="6"/>
                  </a:cubicBezTo>
                  <a:cubicBezTo>
                    <a:pt x="257" y="3"/>
                    <a:pt x="250" y="1"/>
                    <a:pt x="244" y="1"/>
                  </a:cubicBezTo>
                  <a:close/>
                  <a:moveTo>
                    <a:pt x="127" y="300"/>
                  </a:moveTo>
                  <a:cubicBezTo>
                    <a:pt x="111" y="300"/>
                    <a:pt x="93" y="312"/>
                    <a:pt x="87" y="330"/>
                  </a:cubicBezTo>
                  <a:cubicBezTo>
                    <a:pt x="70" y="383"/>
                    <a:pt x="56" y="433"/>
                    <a:pt x="42" y="486"/>
                  </a:cubicBezTo>
                  <a:cubicBezTo>
                    <a:pt x="39" y="509"/>
                    <a:pt x="53" y="528"/>
                    <a:pt x="73" y="536"/>
                  </a:cubicBezTo>
                  <a:cubicBezTo>
                    <a:pt x="78" y="539"/>
                    <a:pt x="81" y="539"/>
                    <a:pt x="84" y="539"/>
                  </a:cubicBezTo>
                  <a:cubicBezTo>
                    <a:pt x="101" y="539"/>
                    <a:pt x="120" y="528"/>
                    <a:pt x="126" y="509"/>
                  </a:cubicBezTo>
                  <a:cubicBezTo>
                    <a:pt x="137" y="458"/>
                    <a:pt x="151" y="405"/>
                    <a:pt x="168" y="355"/>
                  </a:cubicBezTo>
                  <a:cubicBezTo>
                    <a:pt x="176" y="333"/>
                    <a:pt x="162" y="308"/>
                    <a:pt x="140" y="302"/>
                  </a:cubicBezTo>
                  <a:cubicBezTo>
                    <a:pt x="136" y="300"/>
                    <a:pt x="132" y="300"/>
                    <a:pt x="127" y="300"/>
                  </a:cubicBezTo>
                  <a:close/>
                  <a:moveTo>
                    <a:pt x="52" y="614"/>
                  </a:moveTo>
                  <a:cubicBezTo>
                    <a:pt x="33" y="614"/>
                    <a:pt x="14" y="630"/>
                    <a:pt x="11" y="651"/>
                  </a:cubicBezTo>
                  <a:cubicBezTo>
                    <a:pt x="3" y="704"/>
                    <a:pt x="0" y="757"/>
                    <a:pt x="0" y="807"/>
                  </a:cubicBezTo>
                  <a:lnTo>
                    <a:pt x="0" y="818"/>
                  </a:lnTo>
                  <a:cubicBezTo>
                    <a:pt x="0" y="843"/>
                    <a:pt x="17" y="860"/>
                    <a:pt x="42" y="860"/>
                  </a:cubicBezTo>
                  <a:cubicBezTo>
                    <a:pt x="67" y="860"/>
                    <a:pt x="84" y="843"/>
                    <a:pt x="81" y="818"/>
                  </a:cubicBezTo>
                  <a:lnTo>
                    <a:pt x="81" y="807"/>
                  </a:lnTo>
                  <a:cubicBezTo>
                    <a:pt x="81" y="762"/>
                    <a:pt x="84" y="712"/>
                    <a:pt x="92" y="662"/>
                  </a:cubicBezTo>
                  <a:cubicBezTo>
                    <a:pt x="95" y="640"/>
                    <a:pt x="78" y="617"/>
                    <a:pt x="56" y="615"/>
                  </a:cubicBezTo>
                  <a:cubicBezTo>
                    <a:pt x="55" y="614"/>
                    <a:pt x="53" y="614"/>
                    <a:pt x="52" y="614"/>
                  </a:cubicBezTo>
                  <a:close/>
                  <a:moveTo>
                    <a:pt x="1327" y="917"/>
                  </a:moveTo>
                  <a:cubicBezTo>
                    <a:pt x="1310" y="917"/>
                    <a:pt x="1293" y="919"/>
                    <a:pt x="1278" y="921"/>
                  </a:cubicBezTo>
                  <a:cubicBezTo>
                    <a:pt x="1256" y="927"/>
                    <a:pt x="1242" y="947"/>
                    <a:pt x="1244" y="969"/>
                  </a:cubicBezTo>
                  <a:cubicBezTo>
                    <a:pt x="1250" y="987"/>
                    <a:pt x="1266" y="1000"/>
                    <a:pt x="1286" y="1000"/>
                  </a:cubicBezTo>
                  <a:cubicBezTo>
                    <a:pt x="1288" y="1000"/>
                    <a:pt x="1290" y="1000"/>
                    <a:pt x="1292" y="1000"/>
                  </a:cubicBezTo>
                  <a:cubicBezTo>
                    <a:pt x="1303" y="997"/>
                    <a:pt x="1314" y="996"/>
                    <a:pt x="1326" y="996"/>
                  </a:cubicBezTo>
                  <a:cubicBezTo>
                    <a:pt x="1350" y="996"/>
                    <a:pt x="1377" y="1001"/>
                    <a:pt x="1403" y="1011"/>
                  </a:cubicBezTo>
                  <a:cubicBezTo>
                    <a:pt x="1412" y="1013"/>
                    <a:pt x="1420" y="1016"/>
                    <a:pt x="1426" y="1019"/>
                  </a:cubicBezTo>
                  <a:cubicBezTo>
                    <a:pt x="1434" y="1019"/>
                    <a:pt x="1437" y="1025"/>
                    <a:pt x="1445" y="1025"/>
                  </a:cubicBezTo>
                  <a:cubicBezTo>
                    <a:pt x="1459" y="1025"/>
                    <a:pt x="1470" y="1013"/>
                    <a:pt x="1479" y="1002"/>
                  </a:cubicBezTo>
                  <a:cubicBezTo>
                    <a:pt x="1490" y="986"/>
                    <a:pt x="1479" y="960"/>
                    <a:pt x="1459" y="949"/>
                  </a:cubicBezTo>
                  <a:cubicBezTo>
                    <a:pt x="1448" y="944"/>
                    <a:pt x="1437" y="941"/>
                    <a:pt x="1426" y="935"/>
                  </a:cubicBezTo>
                  <a:cubicBezTo>
                    <a:pt x="1395" y="923"/>
                    <a:pt x="1360" y="917"/>
                    <a:pt x="1327" y="917"/>
                  </a:cubicBezTo>
                  <a:close/>
                  <a:moveTo>
                    <a:pt x="63" y="942"/>
                  </a:moveTo>
                  <a:cubicBezTo>
                    <a:pt x="60" y="942"/>
                    <a:pt x="56" y="942"/>
                    <a:pt x="53" y="944"/>
                  </a:cubicBezTo>
                  <a:cubicBezTo>
                    <a:pt x="31" y="949"/>
                    <a:pt x="14" y="972"/>
                    <a:pt x="23" y="991"/>
                  </a:cubicBezTo>
                  <a:cubicBezTo>
                    <a:pt x="36" y="1047"/>
                    <a:pt x="53" y="1103"/>
                    <a:pt x="81" y="1153"/>
                  </a:cubicBezTo>
                  <a:cubicBezTo>
                    <a:pt x="87" y="1167"/>
                    <a:pt x="101" y="1173"/>
                    <a:pt x="115" y="1173"/>
                  </a:cubicBezTo>
                  <a:cubicBezTo>
                    <a:pt x="120" y="1173"/>
                    <a:pt x="126" y="1170"/>
                    <a:pt x="131" y="1170"/>
                  </a:cubicBezTo>
                  <a:cubicBezTo>
                    <a:pt x="154" y="1159"/>
                    <a:pt x="159" y="1136"/>
                    <a:pt x="151" y="1114"/>
                  </a:cubicBezTo>
                  <a:cubicBezTo>
                    <a:pt x="129" y="1075"/>
                    <a:pt x="112" y="1027"/>
                    <a:pt x="101" y="974"/>
                  </a:cubicBezTo>
                  <a:cubicBezTo>
                    <a:pt x="96" y="958"/>
                    <a:pt x="80" y="942"/>
                    <a:pt x="63" y="942"/>
                  </a:cubicBezTo>
                  <a:close/>
                  <a:moveTo>
                    <a:pt x="1148" y="995"/>
                  </a:moveTo>
                  <a:cubicBezTo>
                    <a:pt x="1137" y="995"/>
                    <a:pt x="1125" y="1000"/>
                    <a:pt x="1116" y="1011"/>
                  </a:cubicBezTo>
                  <a:cubicBezTo>
                    <a:pt x="1083" y="1053"/>
                    <a:pt x="1049" y="1103"/>
                    <a:pt x="1030" y="1164"/>
                  </a:cubicBezTo>
                  <a:cubicBezTo>
                    <a:pt x="1021" y="1184"/>
                    <a:pt x="1032" y="1209"/>
                    <a:pt x="1055" y="1214"/>
                  </a:cubicBezTo>
                  <a:cubicBezTo>
                    <a:pt x="1058" y="1220"/>
                    <a:pt x="1060" y="1220"/>
                    <a:pt x="1069" y="1220"/>
                  </a:cubicBezTo>
                  <a:cubicBezTo>
                    <a:pt x="1085" y="1220"/>
                    <a:pt x="1099" y="1209"/>
                    <a:pt x="1102" y="1186"/>
                  </a:cubicBezTo>
                  <a:cubicBezTo>
                    <a:pt x="1124" y="1136"/>
                    <a:pt x="1144" y="1094"/>
                    <a:pt x="1175" y="1061"/>
                  </a:cubicBezTo>
                  <a:cubicBezTo>
                    <a:pt x="1189" y="1047"/>
                    <a:pt x="1189" y="1019"/>
                    <a:pt x="1172" y="1005"/>
                  </a:cubicBezTo>
                  <a:cubicBezTo>
                    <a:pt x="1166" y="999"/>
                    <a:pt x="1157" y="995"/>
                    <a:pt x="1148" y="995"/>
                  </a:cubicBezTo>
                  <a:close/>
                  <a:moveTo>
                    <a:pt x="1529" y="1069"/>
                  </a:moveTo>
                  <a:cubicBezTo>
                    <a:pt x="1511" y="1069"/>
                    <a:pt x="1490" y="1082"/>
                    <a:pt x="1487" y="1100"/>
                  </a:cubicBezTo>
                  <a:cubicBezTo>
                    <a:pt x="1479" y="1136"/>
                    <a:pt x="1451" y="1170"/>
                    <a:pt x="1409" y="1209"/>
                  </a:cubicBezTo>
                  <a:cubicBezTo>
                    <a:pt x="1390" y="1223"/>
                    <a:pt x="1390" y="1245"/>
                    <a:pt x="1403" y="1265"/>
                  </a:cubicBezTo>
                  <a:cubicBezTo>
                    <a:pt x="1409" y="1270"/>
                    <a:pt x="1423" y="1279"/>
                    <a:pt x="1434" y="1279"/>
                  </a:cubicBezTo>
                  <a:cubicBezTo>
                    <a:pt x="1445" y="1279"/>
                    <a:pt x="1451" y="1276"/>
                    <a:pt x="1462" y="1270"/>
                  </a:cubicBezTo>
                  <a:cubicBezTo>
                    <a:pt x="1521" y="1223"/>
                    <a:pt x="1554" y="1170"/>
                    <a:pt x="1565" y="1117"/>
                  </a:cubicBezTo>
                  <a:cubicBezTo>
                    <a:pt x="1571" y="1094"/>
                    <a:pt x="1557" y="1072"/>
                    <a:pt x="1535" y="1069"/>
                  </a:cubicBezTo>
                  <a:cubicBezTo>
                    <a:pt x="1533" y="1069"/>
                    <a:pt x="1531" y="1069"/>
                    <a:pt x="1529" y="1069"/>
                  </a:cubicBezTo>
                  <a:close/>
                  <a:moveTo>
                    <a:pt x="214" y="1215"/>
                  </a:moveTo>
                  <a:cubicBezTo>
                    <a:pt x="203" y="1215"/>
                    <a:pt x="192" y="1220"/>
                    <a:pt x="184" y="1228"/>
                  </a:cubicBezTo>
                  <a:cubicBezTo>
                    <a:pt x="170" y="1242"/>
                    <a:pt x="170" y="1270"/>
                    <a:pt x="190" y="1284"/>
                  </a:cubicBezTo>
                  <a:cubicBezTo>
                    <a:pt x="232" y="1323"/>
                    <a:pt x="279" y="1354"/>
                    <a:pt x="335" y="1379"/>
                  </a:cubicBezTo>
                  <a:cubicBezTo>
                    <a:pt x="343" y="1379"/>
                    <a:pt x="346" y="1382"/>
                    <a:pt x="352" y="1382"/>
                  </a:cubicBezTo>
                  <a:cubicBezTo>
                    <a:pt x="366" y="1382"/>
                    <a:pt x="380" y="1376"/>
                    <a:pt x="388" y="1354"/>
                  </a:cubicBezTo>
                  <a:cubicBezTo>
                    <a:pt x="399" y="1334"/>
                    <a:pt x="388" y="1312"/>
                    <a:pt x="366" y="1304"/>
                  </a:cubicBezTo>
                  <a:cubicBezTo>
                    <a:pt x="318" y="1281"/>
                    <a:pt x="276" y="1256"/>
                    <a:pt x="240" y="1226"/>
                  </a:cubicBezTo>
                  <a:cubicBezTo>
                    <a:pt x="233" y="1219"/>
                    <a:pt x="224" y="1215"/>
                    <a:pt x="214" y="1215"/>
                  </a:cubicBezTo>
                  <a:close/>
                  <a:moveTo>
                    <a:pt x="1301" y="1284"/>
                  </a:moveTo>
                  <a:cubicBezTo>
                    <a:pt x="1294" y="1284"/>
                    <a:pt x="1287" y="1286"/>
                    <a:pt x="1281" y="1290"/>
                  </a:cubicBezTo>
                  <a:cubicBezTo>
                    <a:pt x="1239" y="1306"/>
                    <a:pt x="1189" y="1326"/>
                    <a:pt x="1138" y="1340"/>
                  </a:cubicBezTo>
                  <a:cubicBezTo>
                    <a:pt x="1116" y="1345"/>
                    <a:pt x="1102" y="1368"/>
                    <a:pt x="1111" y="1390"/>
                  </a:cubicBezTo>
                  <a:cubicBezTo>
                    <a:pt x="1113" y="1407"/>
                    <a:pt x="1130" y="1421"/>
                    <a:pt x="1147" y="1421"/>
                  </a:cubicBezTo>
                  <a:lnTo>
                    <a:pt x="1155" y="1421"/>
                  </a:lnTo>
                  <a:cubicBezTo>
                    <a:pt x="1211" y="1404"/>
                    <a:pt x="1264" y="1385"/>
                    <a:pt x="1311" y="1362"/>
                  </a:cubicBezTo>
                  <a:cubicBezTo>
                    <a:pt x="1337" y="1354"/>
                    <a:pt x="1342" y="1329"/>
                    <a:pt x="1334" y="1309"/>
                  </a:cubicBezTo>
                  <a:cubicBezTo>
                    <a:pt x="1328" y="1292"/>
                    <a:pt x="1315" y="1284"/>
                    <a:pt x="1301" y="1284"/>
                  </a:cubicBezTo>
                  <a:close/>
                  <a:moveTo>
                    <a:pt x="2709" y="1334"/>
                  </a:moveTo>
                  <a:cubicBezTo>
                    <a:pt x="2687" y="1334"/>
                    <a:pt x="2667" y="1351"/>
                    <a:pt x="2667" y="1376"/>
                  </a:cubicBezTo>
                  <a:lnTo>
                    <a:pt x="2667" y="1390"/>
                  </a:lnTo>
                  <a:cubicBezTo>
                    <a:pt x="2667" y="1410"/>
                    <a:pt x="2687" y="1432"/>
                    <a:pt x="2709" y="1432"/>
                  </a:cubicBezTo>
                  <a:cubicBezTo>
                    <a:pt x="2731" y="1432"/>
                    <a:pt x="2751" y="1415"/>
                    <a:pt x="2751" y="1390"/>
                  </a:cubicBezTo>
                  <a:lnTo>
                    <a:pt x="2751" y="1376"/>
                  </a:lnTo>
                  <a:cubicBezTo>
                    <a:pt x="2751" y="1351"/>
                    <a:pt x="2734" y="1334"/>
                    <a:pt x="2709" y="1334"/>
                  </a:cubicBezTo>
                  <a:close/>
                  <a:moveTo>
                    <a:pt x="508" y="1348"/>
                  </a:moveTo>
                  <a:cubicBezTo>
                    <a:pt x="488" y="1348"/>
                    <a:pt x="471" y="1361"/>
                    <a:pt x="463" y="1379"/>
                  </a:cubicBezTo>
                  <a:cubicBezTo>
                    <a:pt x="461" y="1401"/>
                    <a:pt x="474" y="1421"/>
                    <a:pt x="494" y="1429"/>
                  </a:cubicBezTo>
                  <a:cubicBezTo>
                    <a:pt x="547" y="1443"/>
                    <a:pt x="603" y="1449"/>
                    <a:pt x="659" y="1457"/>
                  </a:cubicBezTo>
                  <a:lnTo>
                    <a:pt x="664" y="1457"/>
                  </a:lnTo>
                  <a:cubicBezTo>
                    <a:pt x="686" y="1457"/>
                    <a:pt x="700" y="1443"/>
                    <a:pt x="700" y="1418"/>
                  </a:cubicBezTo>
                  <a:cubicBezTo>
                    <a:pt x="703" y="1396"/>
                    <a:pt x="686" y="1376"/>
                    <a:pt x="667" y="1373"/>
                  </a:cubicBezTo>
                  <a:cubicBezTo>
                    <a:pt x="617" y="1368"/>
                    <a:pt x="564" y="1359"/>
                    <a:pt x="514" y="1348"/>
                  </a:cubicBezTo>
                  <a:cubicBezTo>
                    <a:pt x="512" y="1348"/>
                    <a:pt x="510" y="1348"/>
                    <a:pt x="508" y="1348"/>
                  </a:cubicBezTo>
                  <a:close/>
                  <a:moveTo>
                    <a:pt x="1044" y="1304"/>
                  </a:moveTo>
                  <a:cubicBezTo>
                    <a:pt x="1021" y="1304"/>
                    <a:pt x="1002" y="1318"/>
                    <a:pt x="999" y="1340"/>
                  </a:cubicBezTo>
                  <a:cubicBezTo>
                    <a:pt x="999" y="1351"/>
                    <a:pt x="993" y="1365"/>
                    <a:pt x="993" y="1379"/>
                  </a:cubicBezTo>
                  <a:lnTo>
                    <a:pt x="982" y="1379"/>
                  </a:lnTo>
                  <a:cubicBezTo>
                    <a:pt x="932" y="1387"/>
                    <a:pt x="879" y="1390"/>
                    <a:pt x="826" y="1390"/>
                  </a:cubicBezTo>
                  <a:cubicBezTo>
                    <a:pt x="804" y="1390"/>
                    <a:pt x="784" y="1407"/>
                    <a:pt x="784" y="1432"/>
                  </a:cubicBezTo>
                  <a:cubicBezTo>
                    <a:pt x="784" y="1451"/>
                    <a:pt x="806" y="1471"/>
                    <a:pt x="826" y="1471"/>
                  </a:cubicBezTo>
                  <a:cubicBezTo>
                    <a:pt x="879" y="1465"/>
                    <a:pt x="938" y="1463"/>
                    <a:pt x="991" y="1454"/>
                  </a:cubicBezTo>
                  <a:cubicBezTo>
                    <a:pt x="991" y="1471"/>
                    <a:pt x="991" y="1488"/>
                    <a:pt x="993" y="1504"/>
                  </a:cubicBezTo>
                  <a:cubicBezTo>
                    <a:pt x="996" y="1521"/>
                    <a:pt x="1016" y="1541"/>
                    <a:pt x="1035" y="1541"/>
                  </a:cubicBezTo>
                  <a:cubicBezTo>
                    <a:pt x="1041" y="1541"/>
                    <a:pt x="1041" y="1541"/>
                    <a:pt x="1049" y="1544"/>
                  </a:cubicBezTo>
                  <a:cubicBezTo>
                    <a:pt x="1071" y="1541"/>
                    <a:pt x="1088" y="1518"/>
                    <a:pt x="1085" y="1499"/>
                  </a:cubicBezTo>
                  <a:cubicBezTo>
                    <a:pt x="1083" y="1471"/>
                    <a:pt x="1077" y="1438"/>
                    <a:pt x="1077" y="1410"/>
                  </a:cubicBezTo>
                  <a:cubicBezTo>
                    <a:pt x="1077" y="1390"/>
                    <a:pt x="1077" y="1368"/>
                    <a:pt x="1083" y="1348"/>
                  </a:cubicBezTo>
                  <a:cubicBezTo>
                    <a:pt x="1083" y="1323"/>
                    <a:pt x="1069" y="1306"/>
                    <a:pt x="1044" y="1304"/>
                  </a:cubicBezTo>
                  <a:close/>
                  <a:moveTo>
                    <a:pt x="2699" y="1507"/>
                  </a:moveTo>
                  <a:cubicBezTo>
                    <a:pt x="2678" y="1507"/>
                    <a:pt x="2661" y="1523"/>
                    <a:pt x="2659" y="1544"/>
                  </a:cubicBezTo>
                  <a:cubicBezTo>
                    <a:pt x="2651" y="1597"/>
                    <a:pt x="2639" y="1652"/>
                    <a:pt x="2631" y="1700"/>
                  </a:cubicBezTo>
                  <a:cubicBezTo>
                    <a:pt x="2625" y="1722"/>
                    <a:pt x="2639" y="1742"/>
                    <a:pt x="2662" y="1750"/>
                  </a:cubicBezTo>
                  <a:cubicBezTo>
                    <a:pt x="2664" y="1753"/>
                    <a:pt x="2667" y="1753"/>
                    <a:pt x="2673" y="1753"/>
                  </a:cubicBezTo>
                  <a:cubicBezTo>
                    <a:pt x="2690" y="1753"/>
                    <a:pt x="2706" y="1739"/>
                    <a:pt x="2709" y="1717"/>
                  </a:cubicBezTo>
                  <a:cubicBezTo>
                    <a:pt x="2720" y="1666"/>
                    <a:pt x="2731" y="1610"/>
                    <a:pt x="2737" y="1555"/>
                  </a:cubicBezTo>
                  <a:cubicBezTo>
                    <a:pt x="2743" y="1532"/>
                    <a:pt x="2723" y="1513"/>
                    <a:pt x="2704" y="1507"/>
                  </a:cubicBezTo>
                  <a:cubicBezTo>
                    <a:pt x="2702" y="1507"/>
                    <a:pt x="2700" y="1507"/>
                    <a:pt x="2699" y="1507"/>
                  </a:cubicBezTo>
                  <a:close/>
                  <a:moveTo>
                    <a:pt x="1070" y="1618"/>
                  </a:moveTo>
                  <a:cubicBezTo>
                    <a:pt x="1067" y="1618"/>
                    <a:pt x="1064" y="1618"/>
                    <a:pt x="1060" y="1619"/>
                  </a:cubicBezTo>
                  <a:cubicBezTo>
                    <a:pt x="1041" y="1624"/>
                    <a:pt x="1027" y="1647"/>
                    <a:pt x="1032" y="1669"/>
                  </a:cubicBezTo>
                  <a:cubicBezTo>
                    <a:pt x="1049" y="1722"/>
                    <a:pt x="1071" y="1778"/>
                    <a:pt x="1097" y="1825"/>
                  </a:cubicBezTo>
                  <a:cubicBezTo>
                    <a:pt x="1102" y="1836"/>
                    <a:pt x="1116" y="1848"/>
                    <a:pt x="1130" y="1848"/>
                  </a:cubicBezTo>
                  <a:cubicBezTo>
                    <a:pt x="1136" y="1848"/>
                    <a:pt x="1140" y="1845"/>
                    <a:pt x="1143" y="1845"/>
                  </a:cubicBezTo>
                  <a:cubicBezTo>
                    <a:pt x="1145" y="1845"/>
                    <a:pt x="1146" y="1846"/>
                    <a:pt x="1147" y="1848"/>
                  </a:cubicBezTo>
                  <a:cubicBezTo>
                    <a:pt x="1169" y="1836"/>
                    <a:pt x="1175" y="1811"/>
                    <a:pt x="1166" y="1792"/>
                  </a:cubicBezTo>
                  <a:cubicBezTo>
                    <a:pt x="1144" y="1744"/>
                    <a:pt x="1122" y="1697"/>
                    <a:pt x="1111" y="1647"/>
                  </a:cubicBezTo>
                  <a:cubicBezTo>
                    <a:pt x="1106" y="1630"/>
                    <a:pt x="1089" y="1618"/>
                    <a:pt x="1070" y="1618"/>
                  </a:cubicBezTo>
                  <a:close/>
                  <a:moveTo>
                    <a:pt x="2627" y="1824"/>
                  </a:moveTo>
                  <a:cubicBezTo>
                    <a:pt x="2610" y="1824"/>
                    <a:pt x="2593" y="1833"/>
                    <a:pt x="2586" y="1850"/>
                  </a:cubicBezTo>
                  <a:cubicBezTo>
                    <a:pt x="2570" y="1898"/>
                    <a:pt x="2553" y="1951"/>
                    <a:pt x="2528" y="1993"/>
                  </a:cubicBezTo>
                  <a:cubicBezTo>
                    <a:pt x="2517" y="2015"/>
                    <a:pt x="2525" y="2037"/>
                    <a:pt x="2547" y="2048"/>
                  </a:cubicBezTo>
                  <a:cubicBezTo>
                    <a:pt x="2550" y="2051"/>
                    <a:pt x="2556" y="2057"/>
                    <a:pt x="2564" y="2057"/>
                  </a:cubicBezTo>
                  <a:cubicBezTo>
                    <a:pt x="2578" y="2057"/>
                    <a:pt x="2592" y="2048"/>
                    <a:pt x="2598" y="2032"/>
                  </a:cubicBezTo>
                  <a:cubicBezTo>
                    <a:pt x="2623" y="1987"/>
                    <a:pt x="2642" y="1934"/>
                    <a:pt x="2664" y="1878"/>
                  </a:cubicBezTo>
                  <a:cubicBezTo>
                    <a:pt x="2670" y="1856"/>
                    <a:pt x="2662" y="1834"/>
                    <a:pt x="2639" y="1825"/>
                  </a:cubicBezTo>
                  <a:cubicBezTo>
                    <a:pt x="2635" y="1824"/>
                    <a:pt x="2631" y="1824"/>
                    <a:pt x="2627" y="1824"/>
                  </a:cubicBezTo>
                  <a:close/>
                  <a:moveTo>
                    <a:pt x="1212" y="1904"/>
                  </a:moveTo>
                  <a:cubicBezTo>
                    <a:pt x="1204" y="1904"/>
                    <a:pt x="1196" y="1906"/>
                    <a:pt x="1189" y="1912"/>
                  </a:cubicBezTo>
                  <a:cubicBezTo>
                    <a:pt x="1172" y="1926"/>
                    <a:pt x="1169" y="1951"/>
                    <a:pt x="1183" y="1968"/>
                  </a:cubicBezTo>
                  <a:cubicBezTo>
                    <a:pt x="1217" y="2015"/>
                    <a:pt x="1253" y="2057"/>
                    <a:pt x="1295" y="2093"/>
                  </a:cubicBezTo>
                  <a:cubicBezTo>
                    <a:pt x="1300" y="2101"/>
                    <a:pt x="1311" y="2104"/>
                    <a:pt x="1323" y="2104"/>
                  </a:cubicBezTo>
                  <a:cubicBezTo>
                    <a:pt x="1331" y="2104"/>
                    <a:pt x="1342" y="2099"/>
                    <a:pt x="1353" y="2090"/>
                  </a:cubicBezTo>
                  <a:cubicBezTo>
                    <a:pt x="1367" y="2076"/>
                    <a:pt x="1367" y="2051"/>
                    <a:pt x="1350" y="2035"/>
                  </a:cubicBezTo>
                  <a:cubicBezTo>
                    <a:pt x="1311" y="2001"/>
                    <a:pt x="1278" y="1962"/>
                    <a:pt x="1244" y="1920"/>
                  </a:cubicBezTo>
                  <a:cubicBezTo>
                    <a:pt x="1236" y="1910"/>
                    <a:pt x="1224" y="1904"/>
                    <a:pt x="1212" y="1904"/>
                  </a:cubicBezTo>
                  <a:close/>
                  <a:moveTo>
                    <a:pt x="1452" y="2125"/>
                  </a:moveTo>
                  <a:cubicBezTo>
                    <a:pt x="1439" y="2125"/>
                    <a:pt x="1426" y="2132"/>
                    <a:pt x="1417" y="2143"/>
                  </a:cubicBezTo>
                  <a:cubicBezTo>
                    <a:pt x="1403" y="2160"/>
                    <a:pt x="1409" y="2185"/>
                    <a:pt x="1426" y="2199"/>
                  </a:cubicBezTo>
                  <a:cubicBezTo>
                    <a:pt x="1473" y="2230"/>
                    <a:pt x="1521" y="2258"/>
                    <a:pt x="1574" y="2283"/>
                  </a:cubicBezTo>
                  <a:cubicBezTo>
                    <a:pt x="1576" y="2283"/>
                    <a:pt x="1585" y="2286"/>
                    <a:pt x="1590" y="2286"/>
                  </a:cubicBezTo>
                  <a:cubicBezTo>
                    <a:pt x="1604" y="2286"/>
                    <a:pt x="1618" y="2274"/>
                    <a:pt x="1629" y="2261"/>
                  </a:cubicBezTo>
                  <a:cubicBezTo>
                    <a:pt x="1635" y="2244"/>
                    <a:pt x="1629" y="2219"/>
                    <a:pt x="1607" y="2210"/>
                  </a:cubicBezTo>
                  <a:cubicBezTo>
                    <a:pt x="1560" y="2188"/>
                    <a:pt x="1515" y="2160"/>
                    <a:pt x="1473" y="2132"/>
                  </a:cubicBezTo>
                  <a:cubicBezTo>
                    <a:pt x="1466" y="2127"/>
                    <a:pt x="1459" y="2125"/>
                    <a:pt x="1452" y="2125"/>
                  </a:cubicBezTo>
                  <a:close/>
                  <a:moveTo>
                    <a:pt x="2473" y="2110"/>
                  </a:moveTo>
                  <a:cubicBezTo>
                    <a:pt x="2461" y="2110"/>
                    <a:pt x="2449" y="2115"/>
                    <a:pt x="2441" y="2127"/>
                  </a:cubicBezTo>
                  <a:cubicBezTo>
                    <a:pt x="2411" y="2168"/>
                    <a:pt x="2372" y="2202"/>
                    <a:pt x="2332" y="2230"/>
                  </a:cubicBezTo>
                  <a:cubicBezTo>
                    <a:pt x="2313" y="2244"/>
                    <a:pt x="2310" y="2269"/>
                    <a:pt x="2324" y="2286"/>
                  </a:cubicBezTo>
                  <a:cubicBezTo>
                    <a:pt x="2332" y="2297"/>
                    <a:pt x="2344" y="2302"/>
                    <a:pt x="2358" y="2302"/>
                  </a:cubicBezTo>
                  <a:cubicBezTo>
                    <a:pt x="2366" y="2302"/>
                    <a:pt x="2374" y="2300"/>
                    <a:pt x="2380" y="2294"/>
                  </a:cubicBezTo>
                  <a:cubicBezTo>
                    <a:pt x="2425" y="2258"/>
                    <a:pt x="2466" y="2219"/>
                    <a:pt x="2505" y="2174"/>
                  </a:cubicBezTo>
                  <a:cubicBezTo>
                    <a:pt x="2519" y="2157"/>
                    <a:pt x="2514" y="2132"/>
                    <a:pt x="2497" y="2118"/>
                  </a:cubicBezTo>
                  <a:cubicBezTo>
                    <a:pt x="2490" y="2112"/>
                    <a:pt x="2482" y="2110"/>
                    <a:pt x="2473" y="2110"/>
                  </a:cubicBezTo>
                  <a:close/>
                  <a:moveTo>
                    <a:pt x="1749" y="2269"/>
                  </a:moveTo>
                  <a:lnTo>
                    <a:pt x="1727" y="2344"/>
                  </a:lnTo>
                  <a:cubicBezTo>
                    <a:pt x="1783" y="2364"/>
                    <a:pt x="1836" y="2378"/>
                    <a:pt x="1886" y="2386"/>
                  </a:cubicBezTo>
                  <a:lnTo>
                    <a:pt x="1894" y="2386"/>
                  </a:lnTo>
                  <a:cubicBezTo>
                    <a:pt x="1914" y="2386"/>
                    <a:pt x="1934" y="2372"/>
                    <a:pt x="1931" y="2353"/>
                  </a:cubicBezTo>
                  <a:cubicBezTo>
                    <a:pt x="1939" y="2330"/>
                    <a:pt x="1922" y="2311"/>
                    <a:pt x="1900" y="2308"/>
                  </a:cubicBezTo>
                  <a:cubicBezTo>
                    <a:pt x="1855" y="2300"/>
                    <a:pt x="1802" y="2286"/>
                    <a:pt x="1749" y="2269"/>
                  </a:cubicBezTo>
                  <a:close/>
                  <a:moveTo>
                    <a:pt x="2214" y="2294"/>
                  </a:moveTo>
                  <a:cubicBezTo>
                    <a:pt x="2209" y="2294"/>
                    <a:pt x="2205" y="2295"/>
                    <a:pt x="2201" y="2297"/>
                  </a:cubicBezTo>
                  <a:cubicBezTo>
                    <a:pt x="2157" y="2311"/>
                    <a:pt x="2107" y="2316"/>
                    <a:pt x="2053" y="2322"/>
                  </a:cubicBezTo>
                  <a:cubicBezTo>
                    <a:pt x="2034" y="2322"/>
                    <a:pt x="2017" y="2339"/>
                    <a:pt x="2017" y="2364"/>
                  </a:cubicBezTo>
                  <a:cubicBezTo>
                    <a:pt x="2020" y="2383"/>
                    <a:pt x="2037" y="2400"/>
                    <a:pt x="2059" y="2400"/>
                  </a:cubicBezTo>
                  <a:cubicBezTo>
                    <a:pt x="2118" y="2397"/>
                    <a:pt x="2173" y="2386"/>
                    <a:pt x="2221" y="2372"/>
                  </a:cubicBezTo>
                  <a:cubicBezTo>
                    <a:pt x="2243" y="2369"/>
                    <a:pt x="2257" y="2344"/>
                    <a:pt x="2249" y="2325"/>
                  </a:cubicBezTo>
                  <a:cubicBezTo>
                    <a:pt x="2247" y="2307"/>
                    <a:pt x="2230" y="2294"/>
                    <a:pt x="2214" y="2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4" name="Google Shape;4753;p49"/>
            <p:cNvSpPr>
              <a:spLocks/>
            </p:cNvSpPr>
            <p:nvPr/>
          </p:nvSpPr>
          <p:spPr bwMode="auto">
            <a:xfrm rot="20813570" flipH="1">
              <a:off x="7910" y="6469"/>
              <a:ext cx="3506" cy="1317"/>
            </a:xfrm>
            <a:custGeom>
              <a:avLst/>
              <a:gdLst>
                <a:gd name="T0" fmla="*/ 299 w 3369"/>
                <a:gd name="T1" fmla="*/ 17 h 1265"/>
                <a:gd name="T2" fmla="*/ 344 w 3369"/>
                <a:gd name="T3" fmla="*/ 87 h 1265"/>
                <a:gd name="T4" fmla="*/ 339 w 3369"/>
                <a:gd name="T5" fmla="*/ 1 h 1265"/>
                <a:gd name="T6" fmla="*/ 59 w 3369"/>
                <a:gd name="T7" fmla="*/ 257 h 1265"/>
                <a:gd name="T8" fmla="*/ 132 w 3369"/>
                <a:gd name="T9" fmla="*/ 296 h 1265"/>
                <a:gd name="T10" fmla="*/ 192 w 3369"/>
                <a:gd name="T11" fmla="*/ 105 h 1265"/>
                <a:gd name="T12" fmla="*/ 1711 w 3369"/>
                <a:gd name="T13" fmla="*/ 296 h 1265"/>
                <a:gd name="T14" fmla="*/ 1792 w 3369"/>
                <a:gd name="T15" fmla="*/ 322 h 1265"/>
                <a:gd name="T16" fmla="*/ 1823 w 3369"/>
                <a:gd name="T17" fmla="*/ 146 h 1265"/>
                <a:gd name="T18" fmla="*/ 1912 w 3369"/>
                <a:gd name="T19" fmla="*/ 185 h 1265"/>
                <a:gd name="T20" fmla="*/ 2029 w 3369"/>
                <a:gd name="T21" fmla="*/ 386 h 1265"/>
                <a:gd name="T22" fmla="*/ 1968 w 3369"/>
                <a:gd name="T23" fmla="*/ 182 h 1265"/>
                <a:gd name="T24" fmla="*/ 9 w 3369"/>
                <a:gd name="T25" fmla="*/ 428 h 1265"/>
                <a:gd name="T26" fmla="*/ 48 w 3369"/>
                <a:gd name="T27" fmla="*/ 634 h 1265"/>
                <a:gd name="T28" fmla="*/ 82 w 3369"/>
                <a:gd name="T29" fmla="*/ 517 h 1265"/>
                <a:gd name="T30" fmla="*/ 50 w 3369"/>
                <a:gd name="T31" fmla="*/ 394 h 1265"/>
                <a:gd name="T32" fmla="*/ 3248 w 3369"/>
                <a:gd name="T33" fmla="*/ 589 h 1265"/>
                <a:gd name="T34" fmla="*/ 3324 w 3369"/>
                <a:gd name="T35" fmla="*/ 617 h 1265"/>
                <a:gd name="T36" fmla="*/ 1787 w 3369"/>
                <a:gd name="T37" fmla="*/ 440 h 1265"/>
                <a:gd name="T38" fmla="*/ 1814 w 3369"/>
                <a:gd name="T39" fmla="*/ 651 h 1265"/>
                <a:gd name="T40" fmla="*/ 1884 w 3369"/>
                <a:gd name="T41" fmla="*/ 614 h 1265"/>
                <a:gd name="T42" fmla="*/ 2038 w 3369"/>
                <a:gd name="T43" fmla="*/ 464 h 1265"/>
                <a:gd name="T44" fmla="*/ 1968 w 3369"/>
                <a:gd name="T45" fmla="*/ 693 h 1265"/>
                <a:gd name="T46" fmla="*/ 2076 w 3369"/>
                <a:gd name="T47" fmla="*/ 508 h 1265"/>
                <a:gd name="T48" fmla="*/ 3214 w 3369"/>
                <a:gd name="T49" fmla="*/ 702 h 1265"/>
                <a:gd name="T50" fmla="*/ 3067 w 3369"/>
                <a:gd name="T51" fmla="*/ 888 h 1265"/>
                <a:gd name="T52" fmla="*/ 3245 w 3369"/>
                <a:gd name="T53" fmla="*/ 765 h 1265"/>
                <a:gd name="T54" fmla="*/ 92 w 3369"/>
                <a:gd name="T55" fmla="*/ 706 h 1265"/>
                <a:gd name="T56" fmla="*/ 143 w 3369"/>
                <a:gd name="T57" fmla="*/ 910 h 1265"/>
                <a:gd name="T58" fmla="*/ 205 w 3369"/>
                <a:gd name="T59" fmla="*/ 860 h 1265"/>
                <a:gd name="T60" fmla="*/ 1942 w 3369"/>
                <a:gd name="T61" fmla="*/ 723 h 1265"/>
                <a:gd name="T62" fmla="*/ 1867 w 3369"/>
                <a:gd name="T63" fmla="*/ 760 h 1265"/>
                <a:gd name="T64" fmla="*/ 1778 w 3369"/>
                <a:gd name="T65" fmla="*/ 938 h 1265"/>
                <a:gd name="T66" fmla="*/ 2032 w 3369"/>
                <a:gd name="T67" fmla="*/ 913 h 1265"/>
                <a:gd name="T68" fmla="*/ 2082 w 3369"/>
                <a:gd name="T69" fmla="*/ 849 h 1265"/>
                <a:gd name="T70" fmla="*/ 2968 w 3369"/>
                <a:gd name="T71" fmla="*/ 912 h 1265"/>
                <a:gd name="T72" fmla="*/ 2780 w 3369"/>
                <a:gd name="T73" fmla="*/ 1022 h 1265"/>
                <a:gd name="T74" fmla="*/ 2989 w 3369"/>
                <a:gd name="T75" fmla="*/ 988 h 1265"/>
                <a:gd name="T76" fmla="*/ 2183 w 3369"/>
                <a:gd name="T77" fmla="*/ 933 h 1265"/>
                <a:gd name="T78" fmla="*/ 2325 w 3369"/>
                <a:gd name="T79" fmla="*/ 1069 h 1265"/>
                <a:gd name="T80" fmla="*/ 2347 w 3369"/>
                <a:gd name="T81" fmla="*/ 991 h 1265"/>
                <a:gd name="T82" fmla="*/ 2656 w 3369"/>
                <a:gd name="T83" fmla="*/ 999 h 1265"/>
                <a:gd name="T84" fmla="*/ 2517 w 3369"/>
                <a:gd name="T85" fmla="*/ 1013 h 1265"/>
                <a:gd name="T86" fmla="*/ 2495 w 3369"/>
                <a:gd name="T87" fmla="*/ 1094 h 1265"/>
                <a:gd name="T88" fmla="*/ 2662 w 3369"/>
                <a:gd name="T89" fmla="*/ 1080 h 1265"/>
                <a:gd name="T90" fmla="*/ 1650 w 3369"/>
                <a:gd name="T91" fmla="*/ 949 h 1265"/>
                <a:gd name="T92" fmla="*/ 1466 w 3369"/>
                <a:gd name="T93" fmla="*/ 1080 h 1265"/>
                <a:gd name="T94" fmla="*/ 1669 w 3369"/>
                <a:gd name="T95" fmla="*/ 1025 h 1265"/>
                <a:gd name="T96" fmla="*/ 289 w 3369"/>
                <a:gd name="T97" fmla="*/ 965 h 1265"/>
                <a:gd name="T98" fmla="*/ 397 w 3369"/>
                <a:gd name="T99" fmla="*/ 1133 h 1265"/>
                <a:gd name="T100" fmla="*/ 439 w 3369"/>
                <a:gd name="T101" fmla="*/ 1064 h 1265"/>
                <a:gd name="T102" fmla="*/ 1332 w 3369"/>
                <a:gd name="T103" fmla="*/ 1094 h 1265"/>
                <a:gd name="T104" fmla="*/ 1198 w 3369"/>
                <a:gd name="T105" fmla="*/ 1223 h 1265"/>
                <a:gd name="T106" fmla="*/ 1351 w 3369"/>
                <a:gd name="T107" fmla="*/ 1128 h 1265"/>
                <a:gd name="T108" fmla="*/ 525 w 3369"/>
                <a:gd name="T109" fmla="*/ 1153 h 1265"/>
                <a:gd name="T110" fmla="*/ 718 w 3369"/>
                <a:gd name="T111" fmla="*/ 1248 h 1265"/>
                <a:gd name="T112" fmla="*/ 578 w 3369"/>
                <a:gd name="T113" fmla="*/ 1128 h 1265"/>
                <a:gd name="T114" fmla="*/ 1039 w 3369"/>
                <a:gd name="T115" fmla="*/ 1175 h 1265"/>
                <a:gd name="T116" fmla="*/ 838 w 3369"/>
                <a:gd name="T117" fmla="*/ 1223 h 1265"/>
                <a:gd name="T118" fmla="*/ 1047 w 3369"/>
                <a:gd name="T119" fmla="*/ 1256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9" h="1265" extrusionOk="0">
                  <a:moveTo>
                    <a:pt x="339" y="1"/>
                  </a:moveTo>
                  <a:cubicBezTo>
                    <a:pt x="331" y="1"/>
                    <a:pt x="324" y="2"/>
                    <a:pt x="316" y="6"/>
                  </a:cubicBezTo>
                  <a:lnTo>
                    <a:pt x="299" y="17"/>
                  </a:lnTo>
                  <a:cubicBezTo>
                    <a:pt x="277" y="29"/>
                    <a:pt x="271" y="51"/>
                    <a:pt x="285" y="73"/>
                  </a:cubicBezTo>
                  <a:cubicBezTo>
                    <a:pt x="291" y="82"/>
                    <a:pt x="305" y="90"/>
                    <a:pt x="319" y="90"/>
                  </a:cubicBezTo>
                  <a:cubicBezTo>
                    <a:pt x="327" y="90"/>
                    <a:pt x="338" y="90"/>
                    <a:pt x="344" y="87"/>
                  </a:cubicBezTo>
                  <a:lnTo>
                    <a:pt x="358" y="76"/>
                  </a:lnTo>
                  <a:cubicBezTo>
                    <a:pt x="380" y="65"/>
                    <a:pt x="386" y="43"/>
                    <a:pt x="372" y="20"/>
                  </a:cubicBezTo>
                  <a:cubicBezTo>
                    <a:pt x="365" y="7"/>
                    <a:pt x="352" y="1"/>
                    <a:pt x="339" y="1"/>
                  </a:cubicBezTo>
                  <a:close/>
                  <a:moveTo>
                    <a:pt x="192" y="105"/>
                  </a:moveTo>
                  <a:cubicBezTo>
                    <a:pt x="182" y="105"/>
                    <a:pt x="171" y="110"/>
                    <a:pt x="163" y="118"/>
                  </a:cubicBezTo>
                  <a:cubicBezTo>
                    <a:pt x="118" y="160"/>
                    <a:pt x="87" y="210"/>
                    <a:pt x="59" y="257"/>
                  </a:cubicBezTo>
                  <a:cubicBezTo>
                    <a:pt x="48" y="280"/>
                    <a:pt x="54" y="302"/>
                    <a:pt x="76" y="313"/>
                  </a:cubicBezTo>
                  <a:cubicBezTo>
                    <a:pt x="82" y="316"/>
                    <a:pt x="90" y="322"/>
                    <a:pt x="96" y="322"/>
                  </a:cubicBezTo>
                  <a:cubicBezTo>
                    <a:pt x="115" y="322"/>
                    <a:pt x="129" y="313"/>
                    <a:pt x="132" y="296"/>
                  </a:cubicBezTo>
                  <a:cubicBezTo>
                    <a:pt x="152" y="252"/>
                    <a:pt x="185" y="213"/>
                    <a:pt x="218" y="174"/>
                  </a:cubicBezTo>
                  <a:cubicBezTo>
                    <a:pt x="235" y="160"/>
                    <a:pt x="232" y="135"/>
                    <a:pt x="218" y="118"/>
                  </a:cubicBezTo>
                  <a:cubicBezTo>
                    <a:pt x="212" y="110"/>
                    <a:pt x="202" y="105"/>
                    <a:pt x="192" y="105"/>
                  </a:cubicBezTo>
                  <a:close/>
                  <a:moveTo>
                    <a:pt x="1792" y="131"/>
                  </a:moveTo>
                  <a:cubicBezTo>
                    <a:pt x="1783" y="131"/>
                    <a:pt x="1774" y="134"/>
                    <a:pt x="1767" y="140"/>
                  </a:cubicBezTo>
                  <a:cubicBezTo>
                    <a:pt x="1733" y="168"/>
                    <a:pt x="1711" y="224"/>
                    <a:pt x="1711" y="296"/>
                  </a:cubicBezTo>
                  <a:cubicBezTo>
                    <a:pt x="1711" y="308"/>
                    <a:pt x="1714" y="316"/>
                    <a:pt x="1714" y="327"/>
                  </a:cubicBezTo>
                  <a:cubicBezTo>
                    <a:pt x="1717" y="349"/>
                    <a:pt x="1736" y="366"/>
                    <a:pt x="1756" y="366"/>
                  </a:cubicBezTo>
                  <a:cubicBezTo>
                    <a:pt x="1781" y="366"/>
                    <a:pt x="1798" y="349"/>
                    <a:pt x="1792" y="322"/>
                  </a:cubicBezTo>
                  <a:lnTo>
                    <a:pt x="1792" y="296"/>
                  </a:lnTo>
                  <a:cubicBezTo>
                    <a:pt x="1792" y="241"/>
                    <a:pt x="1806" y="213"/>
                    <a:pt x="1817" y="202"/>
                  </a:cubicBezTo>
                  <a:cubicBezTo>
                    <a:pt x="1834" y="188"/>
                    <a:pt x="1837" y="163"/>
                    <a:pt x="1823" y="146"/>
                  </a:cubicBezTo>
                  <a:cubicBezTo>
                    <a:pt x="1815" y="136"/>
                    <a:pt x="1803" y="131"/>
                    <a:pt x="1792" y="131"/>
                  </a:cubicBezTo>
                  <a:close/>
                  <a:moveTo>
                    <a:pt x="1941" y="172"/>
                  </a:moveTo>
                  <a:cubicBezTo>
                    <a:pt x="1930" y="172"/>
                    <a:pt x="1919" y="176"/>
                    <a:pt x="1912" y="185"/>
                  </a:cubicBezTo>
                  <a:cubicBezTo>
                    <a:pt x="1898" y="199"/>
                    <a:pt x="1898" y="227"/>
                    <a:pt x="1917" y="241"/>
                  </a:cubicBezTo>
                  <a:cubicBezTo>
                    <a:pt x="1948" y="271"/>
                    <a:pt x="1973" y="313"/>
                    <a:pt x="1990" y="358"/>
                  </a:cubicBezTo>
                  <a:cubicBezTo>
                    <a:pt x="1998" y="377"/>
                    <a:pt x="2012" y="386"/>
                    <a:pt x="2029" y="386"/>
                  </a:cubicBezTo>
                  <a:lnTo>
                    <a:pt x="2037" y="386"/>
                  </a:lnTo>
                  <a:cubicBezTo>
                    <a:pt x="2060" y="380"/>
                    <a:pt x="2074" y="355"/>
                    <a:pt x="2065" y="336"/>
                  </a:cubicBezTo>
                  <a:cubicBezTo>
                    <a:pt x="2046" y="274"/>
                    <a:pt x="2010" y="218"/>
                    <a:pt x="1968" y="182"/>
                  </a:cubicBezTo>
                  <a:cubicBezTo>
                    <a:pt x="1961" y="175"/>
                    <a:pt x="1951" y="172"/>
                    <a:pt x="1941" y="172"/>
                  </a:cubicBezTo>
                  <a:close/>
                  <a:moveTo>
                    <a:pt x="50" y="394"/>
                  </a:moveTo>
                  <a:cubicBezTo>
                    <a:pt x="31" y="394"/>
                    <a:pt x="12" y="409"/>
                    <a:pt x="9" y="428"/>
                  </a:cubicBezTo>
                  <a:cubicBezTo>
                    <a:pt x="6" y="455"/>
                    <a:pt x="1" y="483"/>
                    <a:pt x="1" y="517"/>
                  </a:cubicBezTo>
                  <a:cubicBezTo>
                    <a:pt x="1" y="545"/>
                    <a:pt x="6" y="573"/>
                    <a:pt x="9" y="601"/>
                  </a:cubicBezTo>
                  <a:cubicBezTo>
                    <a:pt x="9" y="620"/>
                    <a:pt x="26" y="634"/>
                    <a:pt x="48" y="634"/>
                  </a:cubicBezTo>
                  <a:lnTo>
                    <a:pt x="54" y="634"/>
                  </a:lnTo>
                  <a:cubicBezTo>
                    <a:pt x="76" y="631"/>
                    <a:pt x="93" y="609"/>
                    <a:pt x="90" y="589"/>
                  </a:cubicBezTo>
                  <a:cubicBezTo>
                    <a:pt x="87" y="564"/>
                    <a:pt x="82" y="539"/>
                    <a:pt x="82" y="517"/>
                  </a:cubicBezTo>
                  <a:cubicBezTo>
                    <a:pt x="82" y="489"/>
                    <a:pt x="85" y="464"/>
                    <a:pt x="90" y="439"/>
                  </a:cubicBezTo>
                  <a:cubicBezTo>
                    <a:pt x="93" y="419"/>
                    <a:pt x="76" y="397"/>
                    <a:pt x="54" y="394"/>
                  </a:cubicBezTo>
                  <a:cubicBezTo>
                    <a:pt x="52" y="394"/>
                    <a:pt x="51" y="394"/>
                    <a:pt x="50" y="394"/>
                  </a:cubicBezTo>
                  <a:close/>
                  <a:moveTo>
                    <a:pt x="3329" y="408"/>
                  </a:moveTo>
                  <a:cubicBezTo>
                    <a:pt x="3310" y="408"/>
                    <a:pt x="3290" y="425"/>
                    <a:pt x="3287" y="447"/>
                  </a:cubicBezTo>
                  <a:cubicBezTo>
                    <a:pt x="3287" y="447"/>
                    <a:pt x="3282" y="508"/>
                    <a:pt x="3248" y="589"/>
                  </a:cubicBezTo>
                  <a:cubicBezTo>
                    <a:pt x="3243" y="609"/>
                    <a:pt x="3254" y="631"/>
                    <a:pt x="3273" y="642"/>
                  </a:cubicBezTo>
                  <a:cubicBezTo>
                    <a:pt x="3276" y="642"/>
                    <a:pt x="3282" y="645"/>
                    <a:pt x="3287" y="645"/>
                  </a:cubicBezTo>
                  <a:cubicBezTo>
                    <a:pt x="3301" y="645"/>
                    <a:pt x="3315" y="634"/>
                    <a:pt x="3324" y="617"/>
                  </a:cubicBezTo>
                  <a:cubicBezTo>
                    <a:pt x="3360" y="522"/>
                    <a:pt x="3368" y="453"/>
                    <a:pt x="3368" y="450"/>
                  </a:cubicBezTo>
                  <a:cubicBezTo>
                    <a:pt x="3368" y="428"/>
                    <a:pt x="3351" y="411"/>
                    <a:pt x="3329" y="408"/>
                  </a:cubicBezTo>
                  <a:close/>
                  <a:moveTo>
                    <a:pt x="1787" y="440"/>
                  </a:moveTo>
                  <a:cubicBezTo>
                    <a:pt x="1784" y="440"/>
                    <a:pt x="1781" y="441"/>
                    <a:pt x="1778" y="442"/>
                  </a:cubicBezTo>
                  <a:cubicBezTo>
                    <a:pt x="1756" y="450"/>
                    <a:pt x="1742" y="475"/>
                    <a:pt x="1750" y="495"/>
                  </a:cubicBezTo>
                  <a:cubicBezTo>
                    <a:pt x="1767" y="548"/>
                    <a:pt x="1786" y="603"/>
                    <a:pt x="1814" y="651"/>
                  </a:cubicBezTo>
                  <a:cubicBezTo>
                    <a:pt x="1823" y="665"/>
                    <a:pt x="1837" y="673"/>
                    <a:pt x="1851" y="673"/>
                  </a:cubicBezTo>
                  <a:cubicBezTo>
                    <a:pt x="1859" y="673"/>
                    <a:pt x="1864" y="673"/>
                    <a:pt x="1867" y="667"/>
                  </a:cubicBezTo>
                  <a:cubicBezTo>
                    <a:pt x="1890" y="659"/>
                    <a:pt x="1895" y="634"/>
                    <a:pt x="1884" y="614"/>
                  </a:cubicBezTo>
                  <a:cubicBezTo>
                    <a:pt x="1862" y="567"/>
                    <a:pt x="1845" y="520"/>
                    <a:pt x="1825" y="469"/>
                  </a:cubicBezTo>
                  <a:cubicBezTo>
                    <a:pt x="1823" y="453"/>
                    <a:pt x="1805" y="440"/>
                    <a:pt x="1787" y="440"/>
                  </a:cubicBezTo>
                  <a:close/>
                  <a:moveTo>
                    <a:pt x="2038" y="464"/>
                  </a:moveTo>
                  <a:cubicBezTo>
                    <a:pt x="2018" y="464"/>
                    <a:pt x="2001" y="479"/>
                    <a:pt x="1996" y="497"/>
                  </a:cubicBezTo>
                  <a:cubicBezTo>
                    <a:pt x="1993" y="545"/>
                    <a:pt x="1976" y="592"/>
                    <a:pt x="1951" y="637"/>
                  </a:cubicBezTo>
                  <a:cubicBezTo>
                    <a:pt x="1940" y="659"/>
                    <a:pt x="1948" y="684"/>
                    <a:pt x="1968" y="693"/>
                  </a:cubicBezTo>
                  <a:cubicBezTo>
                    <a:pt x="1976" y="698"/>
                    <a:pt x="1984" y="701"/>
                    <a:pt x="1990" y="701"/>
                  </a:cubicBezTo>
                  <a:cubicBezTo>
                    <a:pt x="2004" y="701"/>
                    <a:pt x="2018" y="690"/>
                    <a:pt x="2021" y="673"/>
                  </a:cubicBezTo>
                  <a:cubicBezTo>
                    <a:pt x="2049" y="620"/>
                    <a:pt x="2071" y="564"/>
                    <a:pt x="2076" y="508"/>
                  </a:cubicBezTo>
                  <a:cubicBezTo>
                    <a:pt x="2082" y="489"/>
                    <a:pt x="2063" y="467"/>
                    <a:pt x="2043" y="464"/>
                  </a:cubicBezTo>
                  <a:cubicBezTo>
                    <a:pt x="2041" y="464"/>
                    <a:pt x="2040" y="464"/>
                    <a:pt x="2038" y="464"/>
                  </a:cubicBezTo>
                  <a:close/>
                  <a:moveTo>
                    <a:pt x="3214" y="702"/>
                  </a:moveTo>
                  <a:cubicBezTo>
                    <a:pt x="3201" y="702"/>
                    <a:pt x="3188" y="710"/>
                    <a:pt x="3178" y="720"/>
                  </a:cubicBezTo>
                  <a:cubicBezTo>
                    <a:pt x="3148" y="762"/>
                    <a:pt x="3114" y="801"/>
                    <a:pt x="3075" y="832"/>
                  </a:cubicBezTo>
                  <a:cubicBezTo>
                    <a:pt x="3053" y="846"/>
                    <a:pt x="3053" y="871"/>
                    <a:pt x="3067" y="888"/>
                  </a:cubicBezTo>
                  <a:cubicBezTo>
                    <a:pt x="3075" y="896"/>
                    <a:pt x="3089" y="902"/>
                    <a:pt x="3100" y="902"/>
                  </a:cubicBezTo>
                  <a:cubicBezTo>
                    <a:pt x="3109" y="902"/>
                    <a:pt x="3117" y="899"/>
                    <a:pt x="3131" y="891"/>
                  </a:cubicBezTo>
                  <a:cubicBezTo>
                    <a:pt x="3173" y="854"/>
                    <a:pt x="3212" y="813"/>
                    <a:pt x="3245" y="765"/>
                  </a:cubicBezTo>
                  <a:cubicBezTo>
                    <a:pt x="3259" y="748"/>
                    <a:pt x="3254" y="726"/>
                    <a:pt x="3234" y="709"/>
                  </a:cubicBezTo>
                  <a:cubicBezTo>
                    <a:pt x="3228" y="704"/>
                    <a:pt x="3221" y="702"/>
                    <a:pt x="3214" y="702"/>
                  </a:cubicBezTo>
                  <a:close/>
                  <a:moveTo>
                    <a:pt x="92" y="706"/>
                  </a:moveTo>
                  <a:cubicBezTo>
                    <a:pt x="87" y="706"/>
                    <a:pt x="81" y="707"/>
                    <a:pt x="76" y="709"/>
                  </a:cubicBezTo>
                  <a:cubicBezTo>
                    <a:pt x="54" y="718"/>
                    <a:pt x="46" y="743"/>
                    <a:pt x="54" y="762"/>
                  </a:cubicBezTo>
                  <a:cubicBezTo>
                    <a:pt x="79" y="813"/>
                    <a:pt x="107" y="866"/>
                    <a:pt x="143" y="910"/>
                  </a:cubicBezTo>
                  <a:cubicBezTo>
                    <a:pt x="149" y="919"/>
                    <a:pt x="160" y="927"/>
                    <a:pt x="174" y="927"/>
                  </a:cubicBezTo>
                  <a:cubicBezTo>
                    <a:pt x="185" y="927"/>
                    <a:pt x="191" y="927"/>
                    <a:pt x="199" y="916"/>
                  </a:cubicBezTo>
                  <a:cubicBezTo>
                    <a:pt x="216" y="902"/>
                    <a:pt x="218" y="877"/>
                    <a:pt x="205" y="860"/>
                  </a:cubicBezTo>
                  <a:cubicBezTo>
                    <a:pt x="174" y="818"/>
                    <a:pt x="149" y="776"/>
                    <a:pt x="129" y="732"/>
                  </a:cubicBezTo>
                  <a:cubicBezTo>
                    <a:pt x="123" y="715"/>
                    <a:pt x="107" y="706"/>
                    <a:pt x="92" y="706"/>
                  </a:cubicBezTo>
                  <a:close/>
                  <a:moveTo>
                    <a:pt x="1942" y="723"/>
                  </a:moveTo>
                  <a:cubicBezTo>
                    <a:pt x="1934" y="723"/>
                    <a:pt x="1925" y="726"/>
                    <a:pt x="1917" y="732"/>
                  </a:cubicBezTo>
                  <a:cubicBezTo>
                    <a:pt x="1915" y="734"/>
                    <a:pt x="1909" y="737"/>
                    <a:pt x="1906" y="746"/>
                  </a:cubicBezTo>
                  <a:cubicBezTo>
                    <a:pt x="1892" y="746"/>
                    <a:pt x="1878" y="748"/>
                    <a:pt x="1867" y="760"/>
                  </a:cubicBezTo>
                  <a:cubicBezTo>
                    <a:pt x="1834" y="799"/>
                    <a:pt x="1795" y="829"/>
                    <a:pt x="1753" y="866"/>
                  </a:cubicBezTo>
                  <a:cubicBezTo>
                    <a:pt x="1736" y="877"/>
                    <a:pt x="1733" y="902"/>
                    <a:pt x="1747" y="919"/>
                  </a:cubicBezTo>
                  <a:cubicBezTo>
                    <a:pt x="1753" y="930"/>
                    <a:pt x="1764" y="938"/>
                    <a:pt x="1778" y="938"/>
                  </a:cubicBezTo>
                  <a:cubicBezTo>
                    <a:pt x="1784" y="938"/>
                    <a:pt x="1795" y="938"/>
                    <a:pt x="1809" y="927"/>
                  </a:cubicBezTo>
                  <a:cubicBezTo>
                    <a:pt x="1859" y="888"/>
                    <a:pt x="1901" y="849"/>
                    <a:pt x="1934" y="813"/>
                  </a:cubicBezTo>
                  <a:cubicBezTo>
                    <a:pt x="1965" y="849"/>
                    <a:pt x="1998" y="882"/>
                    <a:pt x="2032" y="913"/>
                  </a:cubicBezTo>
                  <a:cubicBezTo>
                    <a:pt x="2039" y="919"/>
                    <a:pt x="2047" y="922"/>
                    <a:pt x="2056" y="922"/>
                  </a:cubicBezTo>
                  <a:cubicBezTo>
                    <a:pt x="2068" y="922"/>
                    <a:pt x="2080" y="916"/>
                    <a:pt x="2088" y="905"/>
                  </a:cubicBezTo>
                  <a:cubicBezTo>
                    <a:pt x="2102" y="888"/>
                    <a:pt x="2099" y="866"/>
                    <a:pt x="2082" y="849"/>
                  </a:cubicBezTo>
                  <a:cubicBezTo>
                    <a:pt x="2040" y="815"/>
                    <a:pt x="2004" y="779"/>
                    <a:pt x="1973" y="737"/>
                  </a:cubicBezTo>
                  <a:cubicBezTo>
                    <a:pt x="1965" y="728"/>
                    <a:pt x="1954" y="723"/>
                    <a:pt x="1942" y="723"/>
                  </a:cubicBezTo>
                  <a:close/>
                  <a:moveTo>
                    <a:pt x="2968" y="912"/>
                  </a:moveTo>
                  <a:cubicBezTo>
                    <a:pt x="2962" y="912"/>
                    <a:pt x="2955" y="913"/>
                    <a:pt x="2950" y="916"/>
                  </a:cubicBezTo>
                  <a:cubicBezTo>
                    <a:pt x="2908" y="938"/>
                    <a:pt x="2858" y="958"/>
                    <a:pt x="2807" y="972"/>
                  </a:cubicBezTo>
                  <a:cubicBezTo>
                    <a:pt x="2785" y="977"/>
                    <a:pt x="2771" y="999"/>
                    <a:pt x="2780" y="1022"/>
                  </a:cubicBezTo>
                  <a:cubicBezTo>
                    <a:pt x="2782" y="1039"/>
                    <a:pt x="2799" y="1050"/>
                    <a:pt x="2816" y="1050"/>
                  </a:cubicBezTo>
                  <a:cubicBezTo>
                    <a:pt x="2821" y="1050"/>
                    <a:pt x="2824" y="1050"/>
                    <a:pt x="2830" y="1052"/>
                  </a:cubicBezTo>
                  <a:cubicBezTo>
                    <a:pt x="2886" y="1036"/>
                    <a:pt x="2939" y="1013"/>
                    <a:pt x="2989" y="988"/>
                  </a:cubicBezTo>
                  <a:cubicBezTo>
                    <a:pt x="3008" y="980"/>
                    <a:pt x="3017" y="955"/>
                    <a:pt x="3005" y="935"/>
                  </a:cubicBezTo>
                  <a:cubicBezTo>
                    <a:pt x="2998" y="919"/>
                    <a:pt x="2983" y="912"/>
                    <a:pt x="2968" y="912"/>
                  </a:cubicBezTo>
                  <a:close/>
                  <a:moveTo>
                    <a:pt x="2183" y="933"/>
                  </a:moveTo>
                  <a:cubicBezTo>
                    <a:pt x="2168" y="933"/>
                    <a:pt x="2154" y="941"/>
                    <a:pt x="2146" y="955"/>
                  </a:cubicBezTo>
                  <a:cubicBezTo>
                    <a:pt x="2135" y="977"/>
                    <a:pt x="2143" y="999"/>
                    <a:pt x="2163" y="1011"/>
                  </a:cubicBezTo>
                  <a:cubicBezTo>
                    <a:pt x="2216" y="1036"/>
                    <a:pt x="2269" y="1055"/>
                    <a:pt x="2325" y="1069"/>
                  </a:cubicBezTo>
                  <a:cubicBezTo>
                    <a:pt x="2328" y="1075"/>
                    <a:pt x="2333" y="1075"/>
                    <a:pt x="2336" y="1075"/>
                  </a:cubicBezTo>
                  <a:cubicBezTo>
                    <a:pt x="2355" y="1075"/>
                    <a:pt x="2369" y="1064"/>
                    <a:pt x="2378" y="1039"/>
                  </a:cubicBezTo>
                  <a:cubicBezTo>
                    <a:pt x="2381" y="1019"/>
                    <a:pt x="2367" y="997"/>
                    <a:pt x="2347" y="991"/>
                  </a:cubicBezTo>
                  <a:cubicBezTo>
                    <a:pt x="2297" y="980"/>
                    <a:pt x="2249" y="963"/>
                    <a:pt x="2202" y="938"/>
                  </a:cubicBezTo>
                  <a:cubicBezTo>
                    <a:pt x="2196" y="935"/>
                    <a:pt x="2190" y="933"/>
                    <a:pt x="2183" y="933"/>
                  </a:cubicBezTo>
                  <a:close/>
                  <a:moveTo>
                    <a:pt x="2656" y="999"/>
                  </a:moveTo>
                  <a:cubicBezTo>
                    <a:pt x="2654" y="999"/>
                    <a:pt x="2653" y="999"/>
                    <a:pt x="2651" y="999"/>
                  </a:cubicBezTo>
                  <a:cubicBezTo>
                    <a:pt x="2621" y="1005"/>
                    <a:pt x="2593" y="1008"/>
                    <a:pt x="2559" y="1011"/>
                  </a:cubicBezTo>
                  <a:cubicBezTo>
                    <a:pt x="2545" y="1013"/>
                    <a:pt x="2531" y="1013"/>
                    <a:pt x="2517" y="1013"/>
                  </a:cubicBezTo>
                  <a:lnTo>
                    <a:pt x="2498" y="1013"/>
                  </a:lnTo>
                  <a:cubicBezTo>
                    <a:pt x="2475" y="1013"/>
                    <a:pt x="2456" y="1033"/>
                    <a:pt x="2456" y="1052"/>
                  </a:cubicBezTo>
                  <a:cubicBezTo>
                    <a:pt x="2453" y="1075"/>
                    <a:pt x="2473" y="1094"/>
                    <a:pt x="2495" y="1094"/>
                  </a:cubicBezTo>
                  <a:lnTo>
                    <a:pt x="2512" y="1094"/>
                  </a:lnTo>
                  <a:cubicBezTo>
                    <a:pt x="2528" y="1094"/>
                    <a:pt x="2545" y="1094"/>
                    <a:pt x="2562" y="1092"/>
                  </a:cubicBezTo>
                  <a:cubicBezTo>
                    <a:pt x="2595" y="1089"/>
                    <a:pt x="2632" y="1083"/>
                    <a:pt x="2662" y="1080"/>
                  </a:cubicBezTo>
                  <a:cubicBezTo>
                    <a:pt x="2685" y="1078"/>
                    <a:pt x="2701" y="1055"/>
                    <a:pt x="2699" y="1036"/>
                  </a:cubicBezTo>
                  <a:cubicBezTo>
                    <a:pt x="2693" y="1015"/>
                    <a:pt x="2676" y="999"/>
                    <a:pt x="2656" y="999"/>
                  </a:cubicBezTo>
                  <a:close/>
                  <a:moveTo>
                    <a:pt x="1650" y="949"/>
                  </a:moveTo>
                  <a:cubicBezTo>
                    <a:pt x="1643" y="949"/>
                    <a:pt x="1635" y="951"/>
                    <a:pt x="1627" y="955"/>
                  </a:cubicBezTo>
                  <a:cubicBezTo>
                    <a:pt x="1585" y="980"/>
                    <a:pt x="1535" y="1005"/>
                    <a:pt x="1488" y="1027"/>
                  </a:cubicBezTo>
                  <a:cubicBezTo>
                    <a:pt x="1463" y="1036"/>
                    <a:pt x="1457" y="1061"/>
                    <a:pt x="1466" y="1080"/>
                  </a:cubicBezTo>
                  <a:cubicBezTo>
                    <a:pt x="1471" y="1094"/>
                    <a:pt x="1488" y="1105"/>
                    <a:pt x="1502" y="1105"/>
                  </a:cubicBezTo>
                  <a:cubicBezTo>
                    <a:pt x="1505" y="1105"/>
                    <a:pt x="1513" y="1105"/>
                    <a:pt x="1524" y="1103"/>
                  </a:cubicBezTo>
                  <a:cubicBezTo>
                    <a:pt x="1574" y="1078"/>
                    <a:pt x="1625" y="1052"/>
                    <a:pt x="1669" y="1025"/>
                  </a:cubicBezTo>
                  <a:cubicBezTo>
                    <a:pt x="1692" y="1013"/>
                    <a:pt x="1694" y="991"/>
                    <a:pt x="1683" y="969"/>
                  </a:cubicBezTo>
                  <a:cubicBezTo>
                    <a:pt x="1676" y="956"/>
                    <a:pt x="1664" y="949"/>
                    <a:pt x="1650" y="949"/>
                  </a:cubicBezTo>
                  <a:close/>
                  <a:moveTo>
                    <a:pt x="289" y="965"/>
                  </a:moveTo>
                  <a:cubicBezTo>
                    <a:pt x="277" y="965"/>
                    <a:pt x="265" y="971"/>
                    <a:pt x="258" y="980"/>
                  </a:cubicBezTo>
                  <a:cubicBezTo>
                    <a:pt x="241" y="994"/>
                    <a:pt x="244" y="1022"/>
                    <a:pt x="260" y="1036"/>
                  </a:cubicBezTo>
                  <a:cubicBezTo>
                    <a:pt x="299" y="1069"/>
                    <a:pt x="347" y="1105"/>
                    <a:pt x="397" y="1133"/>
                  </a:cubicBezTo>
                  <a:cubicBezTo>
                    <a:pt x="403" y="1136"/>
                    <a:pt x="411" y="1139"/>
                    <a:pt x="417" y="1139"/>
                  </a:cubicBezTo>
                  <a:cubicBezTo>
                    <a:pt x="431" y="1139"/>
                    <a:pt x="444" y="1133"/>
                    <a:pt x="453" y="1119"/>
                  </a:cubicBezTo>
                  <a:cubicBezTo>
                    <a:pt x="467" y="1097"/>
                    <a:pt x="458" y="1075"/>
                    <a:pt x="439" y="1064"/>
                  </a:cubicBezTo>
                  <a:cubicBezTo>
                    <a:pt x="394" y="1039"/>
                    <a:pt x="352" y="1011"/>
                    <a:pt x="313" y="977"/>
                  </a:cubicBezTo>
                  <a:cubicBezTo>
                    <a:pt x="307" y="968"/>
                    <a:pt x="298" y="965"/>
                    <a:pt x="289" y="965"/>
                  </a:cubicBezTo>
                  <a:close/>
                  <a:moveTo>
                    <a:pt x="1332" y="1094"/>
                  </a:moveTo>
                  <a:cubicBezTo>
                    <a:pt x="1281" y="1114"/>
                    <a:pt x="1234" y="1128"/>
                    <a:pt x="1187" y="1142"/>
                  </a:cubicBezTo>
                  <a:cubicBezTo>
                    <a:pt x="1167" y="1147"/>
                    <a:pt x="1153" y="1172"/>
                    <a:pt x="1159" y="1192"/>
                  </a:cubicBezTo>
                  <a:cubicBezTo>
                    <a:pt x="1164" y="1209"/>
                    <a:pt x="1181" y="1223"/>
                    <a:pt x="1198" y="1223"/>
                  </a:cubicBezTo>
                  <a:lnTo>
                    <a:pt x="1212" y="1223"/>
                  </a:lnTo>
                  <a:cubicBezTo>
                    <a:pt x="1262" y="1209"/>
                    <a:pt x="1315" y="1192"/>
                    <a:pt x="1362" y="1170"/>
                  </a:cubicBezTo>
                  <a:lnTo>
                    <a:pt x="1351" y="1128"/>
                  </a:lnTo>
                  <a:lnTo>
                    <a:pt x="1332" y="1094"/>
                  </a:lnTo>
                  <a:close/>
                  <a:moveTo>
                    <a:pt x="567" y="1126"/>
                  </a:moveTo>
                  <a:cubicBezTo>
                    <a:pt x="548" y="1126"/>
                    <a:pt x="530" y="1137"/>
                    <a:pt x="525" y="1153"/>
                  </a:cubicBezTo>
                  <a:cubicBezTo>
                    <a:pt x="520" y="1175"/>
                    <a:pt x="528" y="1198"/>
                    <a:pt x="550" y="1206"/>
                  </a:cubicBezTo>
                  <a:cubicBezTo>
                    <a:pt x="598" y="1223"/>
                    <a:pt x="654" y="1237"/>
                    <a:pt x="709" y="1248"/>
                  </a:cubicBezTo>
                  <a:lnTo>
                    <a:pt x="718" y="1248"/>
                  </a:lnTo>
                  <a:cubicBezTo>
                    <a:pt x="737" y="1248"/>
                    <a:pt x="757" y="1237"/>
                    <a:pt x="760" y="1211"/>
                  </a:cubicBezTo>
                  <a:cubicBezTo>
                    <a:pt x="765" y="1192"/>
                    <a:pt x="749" y="1170"/>
                    <a:pt x="729" y="1167"/>
                  </a:cubicBezTo>
                  <a:cubicBezTo>
                    <a:pt x="676" y="1161"/>
                    <a:pt x="626" y="1147"/>
                    <a:pt x="578" y="1128"/>
                  </a:cubicBezTo>
                  <a:cubicBezTo>
                    <a:pt x="574" y="1127"/>
                    <a:pt x="571" y="1126"/>
                    <a:pt x="567" y="1126"/>
                  </a:cubicBezTo>
                  <a:close/>
                  <a:moveTo>
                    <a:pt x="1043" y="1175"/>
                  </a:moveTo>
                  <a:cubicBezTo>
                    <a:pt x="1042" y="1175"/>
                    <a:pt x="1040" y="1175"/>
                    <a:pt x="1039" y="1175"/>
                  </a:cubicBezTo>
                  <a:cubicBezTo>
                    <a:pt x="991" y="1181"/>
                    <a:pt x="944" y="1186"/>
                    <a:pt x="899" y="1186"/>
                  </a:cubicBezTo>
                  <a:lnTo>
                    <a:pt x="880" y="1186"/>
                  </a:lnTo>
                  <a:cubicBezTo>
                    <a:pt x="857" y="1186"/>
                    <a:pt x="838" y="1198"/>
                    <a:pt x="838" y="1223"/>
                  </a:cubicBezTo>
                  <a:cubicBezTo>
                    <a:pt x="835" y="1245"/>
                    <a:pt x="855" y="1265"/>
                    <a:pt x="877" y="1265"/>
                  </a:cubicBezTo>
                  <a:lnTo>
                    <a:pt x="896" y="1265"/>
                  </a:lnTo>
                  <a:cubicBezTo>
                    <a:pt x="947" y="1265"/>
                    <a:pt x="997" y="1262"/>
                    <a:pt x="1047" y="1256"/>
                  </a:cubicBezTo>
                  <a:cubicBezTo>
                    <a:pt x="1069" y="1251"/>
                    <a:pt x="1086" y="1231"/>
                    <a:pt x="1083" y="1209"/>
                  </a:cubicBezTo>
                  <a:cubicBezTo>
                    <a:pt x="1081" y="1191"/>
                    <a:pt x="1061" y="1175"/>
                    <a:pt x="1043" y="11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39"/>
          <p:cNvSpPr txBox="1">
            <a:spLocks noGrp="1"/>
          </p:cNvSpPr>
          <p:nvPr>
            <p:ph type="body" idx="1"/>
          </p:nvPr>
        </p:nvSpPr>
        <p:spPr>
          <a:xfrm>
            <a:off x="598141" y="479335"/>
            <a:ext cx="7968128" cy="4481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-US" sz="2400" dirty="0" smtClean="0"/>
              <a:t>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технологию для летней оздоровительной работы с детьми – туристическая игра, геокешинг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 оздоровительную работу с детьми, использую игру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геокешинг, в данное направление использую второй год.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инновационная технология, которая позволит решить задачи сразу нескольких образовательных областей: физическое, познавательное, речевое, социально-коммуникативное развитие. </a:t>
            </a:r>
          </a:p>
          <a:p>
            <a:pPr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Задача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которую решают игроки в геокешинг – поиск тайников, сделанных другими участниками игры. Складывая смысл составляющих его слов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geo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(земля) 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cache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(тайник)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получается – 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«поиск тайника в земле»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dirty="0"/>
          </a:p>
        </p:txBody>
      </p:sp>
      <p:grpSp>
        <p:nvGrpSpPr>
          <p:cNvPr id="2402" name="Google Shape;2402;p39"/>
          <p:cNvGrpSpPr/>
          <p:nvPr/>
        </p:nvGrpSpPr>
        <p:grpSpPr>
          <a:xfrm rot="560387">
            <a:off x="7775030" y="112025"/>
            <a:ext cx="1476131" cy="1169916"/>
            <a:chOff x="1547165" y="130031"/>
            <a:chExt cx="1047361" cy="1107050"/>
          </a:xfrm>
        </p:grpSpPr>
        <p:sp>
          <p:nvSpPr>
            <p:cNvPr id="2403" name="Google Shape;2403;p39"/>
            <p:cNvSpPr/>
            <p:nvPr/>
          </p:nvSpPr>
          <p:spPr>
            <a:xfrm rot="-622518">
              <a:off x="1626597" y="202167"/>
              <a:ext cx="888497" cy="962778"/>
            </a:xfrm>
            <a:custGeom>
              <a:avLst/>
              <a:gdLst/>
              <a:ahLst/>
              <a:cxnLst/>
              <a:rect l="l" t="t" r="r" b="b"/>
              <a:pathLst>
                <a:path w="20358" h="22060" extrusionOk="0">
                  <a:moveTo>
                    <a:pt x="10677" y="1"/>
                  </a:moveTo>
                  <a:cubicBezTo>
                    <a:pt x="9714" y="1"/>
                    <a:pt x="8755" y="140"/>
                    <a:pt x="7909" y="405"/>
                  </a:cubicBezTo>
                  <a:cubicBezTo>
                    <a:pt x="7273" y="606"/>
                    <a:pt x="6704" y="871"/>
                    <a:pt x="6208" y="1195"/>
                  </a:cubicBezTo>
                  <a:cubicBezTo>
                    <a:pt x="6012" y="1131"/>
                    <a:pt x="5809" y="1097"/>
                    <a:pt x="5599" y="1097"/>
                  </a:cubicBezTo>
                  <a:cubicBezTo>
                    <a:pt x="4980" y="1097"/>
                    <a:pt x="4417" y="1379"/>
                    <a:pt x="4032" y="1867"/>
                  </a:cubicBezTo>
                  <a:cubicBezTo>
                    <a:pt x="3831" y="2015"/>
                    <a:pt x="3680" y="2174"/>
                    <a:pt x="3566" y="2339"/>
                  </a:cubicBezTo>
                  <a:cubicBezTo>
                    <a:pt x="3348" y="2266"/>
                    <a:pt x="3119" y="2224"/>
                    <a:pt x="2882" y="2224"/>
                  </a:cubicBezTo>
                  <a:cubicBezTo>
                    <a:pt x="2801" y="2224"/>
                    <a:pt x="2718" y="2230"/>
                    <a:pt x="2637" y="2238"/>
                  </a:cubicBezTo>
                  <a:cubicBezTo>
                    <a:pt x="2383" y="2269"/>
                    <a:pt x="2143" y="2330"/>
                    <a:pt x="1920" y="2434"/>
                  </a:cubicBezTo>
                  <a:cubicBezTo>
                    <a:pt x="1448" y="2553"/>
                    <a:pt x="1038" y="2852"/>
                    <a:pt x="768" y="3276"/>
                  </a:cubicBezTo>
                  <a:lnTo>
                    <a:pt x="765" y="3279"/>
                  </a:lnTo>
                  <a:cubicBezTo>
                    <a:pt x="723" y="3346"/>
                    <a:pt x="684" y="3416"/>
                    <a:pt x="648" y="3485"/>
                  </a:cubicBezTo>
                  <a:cubicBezTo>
                    <a:pt x="444" y="3697"/>
                    <a:pt x="279" y="3948"/>
                    <a:pt x="176" y="4227"/>
                  </a:cubicBezTo>
                  <a:cubicBezTo>
                    <a:pt x="53" y="4548"/>
                    <a:pt x="25" y="4880"/>
                    <a:pt x="70" y="5198"/>
                  </a:cubicBezTo>
                  <a:cubicBezTo>
                    <a:pt x="67" y="5405"/>
                    <a:pt x="92" y="5603"/>
                    <a:pt x="137" y="5806"/>
                  </a:cubicBezTo>
                  <a:cubicBezTo>
                    <a:pt x="260" y="6342"/>
                    <a:pt x="595" y="6813"/>
                    <a:pt x="1055" y="7106"/>
                  </a:cubicBezTo>
                  <a:cubicBezTo>
                    <a:pt x="821" y="7363"/>
                    <a:pt x="642" y="7670"/>
                    <a:pt x="536" y="8002"/>
                  </a:cubicBezTo>
                  <a:cubicBezTo>
                    <a:pt x="377" y="8479"/>
                    <a:pt x="369" y="8978"/>
                    <a:pt x="508" y="9450"/>
                  </a:cubicBezTo>
                  <a:cubicBezTo>
                    <a:pt x="525" y="9503"/>
                    <a:pt x="539" y="9550"/>
                    <a:pt x="558" y="9600"/>
                  </a:cubicBezTo>
                  <a:cubicBezTo>
                    <a:pt x="341" y="9857"/>
                    <a:pt x="224" y="10125"/>
                    <a:pt x="165" y="10340"/>
                  </a:cubicBezTo>
                  <a:lnTo>
                    <a:pt x="165" y="10343"/>
                  </a:lnTo>
                  <a:cubicBezTo>
                    <a:pt x="0" y="10926"/>
                    <a:pt x="120" y="11559"/>
                    <a:pt x="480" y="12044"/>
                  </a:cubicBezTo>
                  <a:cubicBezTo>
                    <a:pt x="606" y="12214"/>
                    <a:pt x="748" y="12351"/>
                    <a:pt x="890" y="12454"/>
                  </a:cubicBezTo>
                  <a:cubicBezTo>
                    <a:pt x="1088" y="12705"/>
                    <a:pt x="1337" y="12901"/>
                    <a:pt x="1624" y="13035"/>
                  </a:cubicBezTo>
                  <a:cubicBezTo>
                    <a:pt x="1571" y="13528"/>
                    <a:pt x="1711" y="14025"/>
                    <a:pt x="2020" y="14421"/>
                  </a:cubicBezTo>
                  <a:cubicBezTo>
                    <a:pt x="2087" y="14505"/>
                    <a:pt x="2160" y="14583"/>
                    <a:pt x="2229" y="14653"/>
                  </a:cubicBezTo>
                  <a:cubicBezTo>
                    <a:pt x="2056" y="14948"/>
                    <a:pt x="1953" y="15297"/>
                    <a:pt x="1959" y="15668"/>
                  </a:cubicBezTo>
                  <a:cubicBezTo>
                    <a:pt x="1962" y="15942"/>
                    <a:pt x="2017" y="16207"/>
                    <a:pt x="2129" y="16449"/>
                  </a:cubicBezTo>
                  <a:cubicBezTo>
                    <a:pt x="2174" y="16589"/>
                    <a:pt x="2238" y="16728"/>
                    <a:pt x="2316" y="16857"/>
                  </a:cubicBezTo>
                  <a:cubicBezTo>
                    <a:pt x="2196" y="16982"/>
                    <a:pt x="2084" y="17127"/>
                    <a:pt x="1987" y="17292"/>
                  </a:cubicBezTo>
                  <a:cubicBezTo>
                    <a:pt x="1906" y="17429"/>
                    <a:pt x="1825" y="17585"/>
                    <a:pt x="1750" y="17755"/>
                  </a:cubicBezTo>
                  <a:cubicBezTo>
                    <a:pt x="1487" y="18360"/>
                    <a:pt x="1415" y="18815"/>
                    <a:pt x="1504" y="19284"/>
                  </a:cubicBezTo>
                  <a:cubicBezTo>
                    <a:pt x="1674" y="20174"/>
                    <a:pt x="2447" y="20827"/>
                    <a:pt x="3345" y="20852"/>
                  </a:cubicBezTo>
                  <a:cubicBezTo>
                    <a:pt x="3488" y="20860"/>
                    <a:pt x="5418" y="20919"/>
                    <a:pt x="6676" y="20927"/>
                  </a:cubicBezTo>
                  <a:cubicBezTo>
                    <a:pt x="6994" y="21543"/>
                    <a:pt x="7625" y="21962"/>
                    <a:pt x="8339" y="21981"/>
                  </a:cubicBezTo>
                  <a:cubicBezTo>
                    <a:pt x="8495" y="21990"/>
                    <a:pt x="10769" y="22060"/>
                    <a:pt x="11994" y="22060"/>
                  </a:cubicBezTo>
                  <a:cubicBezTo>
                    <a:pt x="12677" y="22060"/>
                    <a:pt x="12925" y="22037"/>
                    <a:pt x="13196" y="21965"/>
                  </a:cubicBezTo>
                  <a:cubicBezTo>
                    <a:pt x="13760" y="21811"/>
                    <a:pt x="14198" y="21440"/>
                    <a:pt x="14449" y="20958"/>
                  </a:cubicBezTo>
                  <a:cubicBezTo>
                    <a:pt x="15244" y="20977"/>
                    <a:pt x="16287" y="21002"/>
                    <a:pt x="16987" y="21002"/>
                  </a:cubicBezTo>
                  <a:cubicBezTo>
                    <a:pt x="17674" y="21002"/>
                    <a:pt x="17922" y="20980"/>
                    <a:pt x="18190" y="20907"/>
                  </a:cubicBezTo>
                  <a:cubicBezTo>
                    <a:pt x="19186" y="20637"/>
                    <a:pt x="19805" y="19677"/>
                    <a:pt x="19666" y="18628"/>
                  </a:cubicBezTo>
                  <a:cubicBezTo>
                    <a:pt x="19599" y="18140"/>
                    <a:pt x="19381" y="17702"/>
                    <a:pt x="19205" y="17420"/>
                  </a:cubicBezTo>
                  <a:cubicBezTo>
                    <a:pt x="19102" y="17253"/>
                    <a:pt x="18993" y="17102"/>
                    <a:pt x="18882" y="16977"/>
                  </a:cubicBezTo>
                  <a:cubicBezTo>
                    <a:pt x="18801" y="16885"/>
                    <a:pt x="18717" y="16806"/>
                    <a:pt x="18633" y="16737"/>
                  </a:cubicBezTo>
                  <a:cubicBezTo>
                    <a:pt x="18633" y="16712"/>
                    <a:pt x="18636" y="16684"/>
                    <a:pt x="18636" y="16661"/>
                  </a:cubicBezTo>
                  <a:lnTo>
                    <a:pt x="18636" y="16656"/>
                  </a:lnTo>
                  <a:cubicBezTo>
                    <a:pt x="18633" y="16578"/>
                    <a:pt x="18631" y="16497"/>
                    <a:pt x="18619" y="16416"/>
                  </a:cubicBezTo>
                  <a:cubicBezTo>
                    <a:pt x="18614" y="16285"/>
                    <a:pt x="18594" y="16151"/>
                    <a:pt x="18564" y="16020"/>
                  </a:cubicBezTo>
                  <a:cubicBezTo>
                    <a:pt x="18605" y="15972"/>
                    <a:pt x="18645" y="15930"/>
                    <a:pt x="18678" y="15883"/>
                  </a:cubicBezTo>
                  <a:cubicBezTo>
                    <a:pt x="19256" y="15663"/>
                    <a:pt x="19696" y="15188"/>
                    <a:pt x="19864" y="14600"/>
                  </a:cubicBezTo>
                  <a:cubicBezTo>
                    <a:pt x="20031" y="14017"/>
                    <a:pt x="19892" y="13556"/>
                    <a:pt x="19730" y="13024"/>
                  </a:cubicBezTo>
                  <a:cubicBezTo>
                    <a:pt x="19668" y="12825"/>
                    <a:pt x="19593" y="12594"/>
                    <a:pt x="19515" y="12354"/>
                  </a:cubicBezTo>
                  <a:cubicBezTo>
                    <a:pt x="19945" y="11955"/>
                    <a:pt x="20212" y="11389"/>
                    <a:pt x="20218" y="10761"/>
                  </a:cubicBezTo>
                  <a:cubicBezTo>
                    <a:pt x="20221" y="10362"/>
                    <a:pt x="20115" y="9980"/>
                    <a:pt x="19917" y="9645"/>
                  </a:cubicBezTo>
                  <a:lnTo>
                    <a:pt x="19375" y="9026"/>
                  </a:lnTo>
                  <a:cubicBezTo>
                    <a:pt x="19278" y="8950"/>
                    <a:pt x="19175" y="8883"/>
                    <a:pt x="19066" y="8825"/>
                  </a:cubicBezTo>
                  <a:cubicBezTo>
                    <a:pt x="19275" y="8521"/>
                    <a:pt x="19398" y="8161"/>
                    <a:pt x="19417" y="7784"/>
                  </a:cubicBezTo>
                  <a:cubicBezTo>
                    <a:pt x="19428" y="7611"/>
                    <a:pt x="19415" y="7436"/>
                    <a:pt x="19381" y="7268"/>
                  </a:cubicBezTo>
                  <a:cubicBezTo>
                    <a:pt x="19582" y="7056"/>
                    <a:pt x="19738" y="6802"/>
                    <a:pt x="19841" y="6515"/>
                  </a:cubicBezTo>
                  <a:cubicBezTo>
                    <a:pt x="19847" y="6501"/>
                    <a:pt x="19850" y="6487"/>
                    <a:pt x="19855" y="6473"/>
                  </a:cubicBezTo>
                  <a:cubicBezTo>
                    <a:pt x="19931" y="6367"/>
                    <a:pt x="20000" y="6256"/>
                    <a:pt x="20065" y="6130"/>
                  </a:cubicBezTo>
                  <a:cubicBezTo>
                    <a:pt x="20357" y="5522"/>
                    <a:pt x="20344" y="4833"/>
                    <a:pt x="20026" y="4236"/>
                  </a:cubicBezTo>
                  <a:cubicBezTo>
                    <a:pt x="19903" y="4004"/>
                    <a:pt x="19749" y="3801"/>
                    <a:pt x="19571" y="3628"/>
                  </a:cubicBezTo>
                  <a:cubicBezTo>
                    <a:pt x="19289" y="3248"/>
                    <a:pt x="18873" y="2966"/>
                    <a:pt x="18377" y="2869"/>
                  </a:cubicBezTo>
                  <a:lnTo>
                    <a:pt x="18368" y="2866"/>
                  </a:lnTo>
                  <a:cubicBezTo>
                    <a:pt x="18293" y="2852"/>
                    <a:pt x="18215" y="2838"/>
                    <a:pt x="18140" y="2830"/>
                  </a:cubicBezTo>
                  <a:cubicBezTo>
                    <a:pt x="18045" y="2791"/>
                    <a:pt x="17950" y="2760"/>
                    <a:pt x="17855" y="2732"/>
                  </a:cubicBezTo>
                  <a:cubicBezTo>
                    <a:pt x="17852" y="2729"/>
                    <a:pt x="17849" y="2726"/>
                    <a:pt x="17849" y="2721"/>
                  </a:cubicBezTo>
                  <a:cubicBezTo>
                    <a:pt x="17632" y="2414"/>
                    <a:pt x="17339" y="2182"/>
                    <a:pt x="17001" y="2037"/>
                  </a:cubicBezTo>
                  <a:cubicBezTo>
                    <a:pt x="16954" y="1870"/>
                    <a:pt x="16884" y="1708"/>
                    <a:pt x="16792" y="1555"/>
                  </a:cubicBezTo>
                  <a:lnTo>
                    <a:pt x="16251" y="935"/>
                  </a:lnTo>
                  <a:cubicBezTo>
                    <a:pt x="15869" y="637"/>
                    <a:pt x="15400" y="470"/>
                    <a:pt x="14909" y="470"/>
                  </a:cubicBezTo>
                  <a:lnTo>
                    <a:pt x="14898" y="470"/>
                  </a:lnTo>
                  <a:cubicBezTo>
                    <a:pt x="14602" y="470"/>
                    <a:pt x="14320" y="528"/>
                    <a:pt x="14061" y="637"/>
                  </a:cubicBezTo>
                  <a:cubicBezTo>
                    <a:pt x="13972" y="598"/>
                    <a:pt x="13877" y="559"/>
                    <a:pt x="13779" y="525"/>
                  </a:cubicBezTo>
                  <a:cubicBezTo>
                    <a:pt x="12861" y="182"/>
                    <a:pt x="11787" y="1"/>
                    <a:pt x="10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 rot="-622518">
              <a:off x="1706831" y="598090"/>
              <a:ext cx="127963" cy="72928"/>
            </a:xfrm>
            <a:custGeom>
              <a:avLst/>
              <a:gdLst/>
              <a:ahLst/>
              <a:cxnLst/>
              <a:rect l="l" t="t" r="r" b="b"/>
              <a:pathLst>
                <a:path w="2932" h="1671" extrusionOk="0">
                  <a:moveTo>
                    <a:pt x="1787" y="0"/>
                  </a:moveTo>
                  <a:cubicBezTo>
                    <a:pt x="1652" y="0"/>
                    <a:pt x="1532" y="74"/>
                    <a:pt x="1449" y="172"/>
                  </a:cubicBezTo>
                  <a:lnTo>
                    <a:pt x="1449" y="172"/>
                  </a:lnTo>
                  <a:cubicBezTo>
                    <a:pt x="1393" y="127"/>
                    <a:pt x="1321" y="86"/>
                    <a:pt x="1229" y="55"/>
                  </a:cubicBezTo>
                  <a:cubicBezTo>
                    <a:pt x="1149" y="28"/>
                    <a:pt x="1082" y="16"/>
                    <a:pt x="1026" y="16"/>
                  </a:cubicBezTo>
                  <a:cubicBezTo>
                    <a:pt x="686" y="16"/>
                    <a:pt x="743" y="448"/>
                    <a:pt x="743" y="448"/>
                  </a:cubicBezTo>
                  <a:cubicBezTo>
                    <a:pt x="707" y="427"/>
                    <a:pt x="669" y="417"/>
                    <a:pt x="629" y="417"/>
                  </a:cubicBezTo>
                  <a:cubicBezTo>
                    <a:pt x="336" y="417"/>
                    <a:pt x="1" y="967"/>
                    <a:pt x="372" y="1252"/>
                  </a:cubicBezTo>
                  <a:cubicBezTo>
                    <a:pt x="492" y="1342"/>
                    <a:pt x="606" y="1383"/>
                    <a:pt x="704" y="1389"/>
                  </a:cubicBezTo>
                  <a:lnTo>
                    <a:pt x="704" y="1389"/>
                  </a:lnTo>
                  <a:cubicBezTo>
                    <a:pt x="735" y="1537"/>
                    <a:pt x="840" y="1666"/>
                    <a:pt x="1064" y="1670"/>
                  </a:cubicBezTo>
                  <a:cubicBezTo>
                    <a:pt x="1070" y="1670"/>
                    <a:pt x="1077" y="1670"/>
                    <a:pt x="1083" y="1670"/>
                  </a:cubicBezTo>
                  <a:cubicBezTo>
                    <a:pt x="1394" y="1670"/>
                    <a:pt x="1601" y="1601"/>
                    <a:pt x="1716" y="1495"/>
                  </a:cubicBezTo>
                  <a:lnTo>
                    <a:pt x="1716" y="1495"/>
                  </a:lnTo>
                  <a:cubicBezTo>
                    <a:pt x="1740" y="1528"/>
                    <a:pt x="1769" y="1560"/>
                    <a:pt x="1806" y="1589"/>
                  </a:cubicBezTo>
                  <a:cubicBezTo>
                    <a:pt x="1857" y="1631"/>
                    <a:pt x="1920" y="1649"/>
                    <a:pt x="1988" y="1649"/>
                  </a:cubicBezTo>
                  <a:cubicBezTo>
                    <a:pt x="2373" y="1649"/>
                    <a:pt x="2931" y="1057"/>
                    <a:pt x="2604" y="708"/>
                  </a:cubicBezTo>
                  <a:cubicBezTo>
                    <a:pt x="2514" y="612"/>
                    <a:pt x="2418" y="576"/>
                    <a:pt x="2327" y="576"/>
                  </a:cubicBezTo>
                  <a:cubicBezTo>
                    <a:pt x="2318" y="576"/>
                    <a:pt x="2309" y="576"/>
                    <a:pt x="2299" y="577"/>
                  </a:cubicBezTo>
                  <a:lnTo>
                    <a:pt x="2299" y="577"/>
                  </a:lnTo>
                  <a:cubicBezTo>
                    <a:pt x="2304" y="405"/>
                    <a:pt x="2220" y="206"/>
                    <a:pt x="2010" y="69"/>
                  </a:cubicBezTo>
                  <a:cubicBezTo>
                    <a:pt x="1934" y="21"/>
                    <a:pt x="1859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 rot="-622518">
              <a:off x="1712560" y="596295"/>
              <a:ext cx="115568" cy="76245"/>
            </a:xfrm>
            <a:custGeom>
              <a:avLst/>
              <a:gdLst/>
              <a:ahLst/>
              <a:cxnLst/>
              <a:rect l="l" t="t" r="r" b="b"/>
              <a:pathLst>
                <a:path w="2648" h="1747" extrusionOk="0">
                  <a:moveTo>
                    <a:pt x="1323" y="271"/>
                  </a:moveTo>
                  <a:cubicBezTo>
                    <a:pt x="1426" y="371"/>
                    <a:pt x="1448" y="491"/>
                    <a:pt x="1417" y="570"/>
                  </a:cubicBezTo>
                  <a:cubicBezTo>
                    <a:pt x="1404" y="613"/>
                    <a:pt x="1377" y="635"/>
                    <a:pt x="1346" y="635"/>
                  </a:cubicBezTo>
                  <a:cubicBezTo>
                    <a:pt x="1326" y="635"/>
                    <a:pt x="1305" y="627"/>
                    <a:pt x="1284" y="609"/>
                  </a:cubicBezTo>
                  <a:cubicBezTo>
                    <a:pt x="1211" y="544"/>
                    <a:pt x="1228" y="399"/>
                    <a:pt x="1323" y="271"/>
                  </a:cubicBezTo>
                  <a:close/>
                  <a:moveTo>
                    <a:pt x="2129" y="662"/>
                  </a:moveTo>
                  <a:lnTo>
                    <a:pt x="2129" y="662"/>
                  </a:lnTo>
                  <a:cubicBezTo>
                    <a:pt x="2109" y="804"/>
                    <a:pt x="2020" y="907"/>
                    <a:pt x="1906" y="921"/>
                  </a:cubicBezTo>
                  <a:cubicBezTo>
                    <a:pt x="1897" y="927"/>
                    <a:pt x="1892" y="927"/>
                    <a:pt x="1883" y="927"/>
                  </a:cubicBezTo>
                  <a:cubicBezTo>
                    <a:pt x="1853" y="927"/>
                    <a:pt x="1853" y="915"/>
                    <a:pt x="1853" y="907"/>
                  </a:cubicBezTo>
                  <a:cubicBezTo>
                    <a:pt x="1850" y="849"/>
                    <a:pt x="1964" y="695"/>
                    <a:pt x="2129" y="662"/>
                  </a:cubicBezTo>
                  <a:close/>
                  <a:moveTo>
                    <a:pt x="737" y="1024"/>
                  </a:moveTo>
                  <a:cubicBezTo>
                    <a:pt x="756" y="1024"/>
                    <a:pt x="776" y="1041"/>
                    <a:pt x="793" y="1058"/>
                  </a:cubicBezTo>
                  <a:cubicBezTo>
                    <a:pt x="848" y="1127"/>
                    <a:pt x="862" y="1208"/>
                    <a:pt x="832" y="1275"/>
                  </a:cubicBezTo>
                  <a:cubicBezTo>
                    <a:pt x="795" y="1345"/>
                    <a:pt x="714" y="1387"/>
                    <a:pt x="614" y="1390"/>
                  </a:cubicBezTo>
                  <a:cubicBezTo>
                    <a:pt x="594" y="1259"/>
                    <a:pt x="631" y="1119"/>
                    <a:pt x="684" y="1058"/>
                  </a:cubicBezTo>
                  <a:cubicBezTo>
                    <a:pt x="700" y="1038"/>
                    <a:pt x="720" y="1024"/>
                    <a:pt x="737" y="1024"/>
                  </a:cubicBezTo>
                  <a:close/>
                  <a:moveTo>
                    <a:pt x="1616" y="1139"/>
                  </a:moveTo>
                  <a:cubicBezTo>
                    <a:pt x="1621" y="1139"/>
                    <a:pt x="1635" y="1153"/>
                    <a:pt x="1649" y="1194"/>
                  </a:cubicBezTo>
                  <a:cubicBezTo>
                    <a:pt x="1680" y="1303"/>
                    <a:pt x="1660" y="1398"/>
                    <a:pt x="1593" y="1476"/>
                  </a:cubicBezTo>
                  <a:cubicBezTo>
                    <a:pt x="1532" y="1365"/>
                    <a:pt x="1537" y="1250"/>
                    <a:pt x="1574" y="1180"/>
                  </a:cubicBezTo>
                  <a:cubicBezTo>
                    <a:pt x="1590" y="1153"/>
                    <a:pt x="1607" y="1139"/>
                    <a:pt x="1616" y="1139"/>
                  </a:cubicBezTo>
                  <a:close/>
                  <a:moveTo>
                    <a:pt x="1658" y="90"/>
                  </a:moveTo>
                  <a:cubicBezTo>
                    <a:pt x="1726" y="90"/>
                    <a:pt x="1795" y="110"/>
                    <a:pt x="1858" y="151"/>
                  </a:cubicBezTo>
                  <a:cubicBezTo>
                    <a:pt x="2023" y="257"/>
                    <a:pt x="2123" y="416"/>
                    <a:pt x="2132" y="586"/>
                  </a:cubicBezTo>
                  <a:cubicBezTo>
                    <a:pt x="1928" y="623"/>
                    <a:pt x="1772" y="807"/>
                    <a:pt x="1775" y="918"/>
                  </a:cubicBezTo>
                  <a:cubicBezTo>
                    <a:pt x="1777" y="963"/>
                    <a:pt x="1811" y="1013"/>
                    <a:pt x="1886" y="1013"/>
                  </a:cubicBezTo>
                  <a:cubicBezTo>
                    <a:pt x="1897" y="1013"/>
                    <a:pt x="1908" y="1013"/>
                    <a:pt x="1917" y="1010"/>
                  </a:cubicBezTo>
                  <a:cubicBezTo>
                    <a:pt x="2076" y="988"/>
                    <a:pt x="2193" y="849"/>
                    <a:pt x="2210" y="662"/>
                  </a:cubicBezTo>
                  <a:cubicBezTo>
                    <a:pt x="2299" y="664"/>
                    <a:pt x="2377" y="706"/>
                    <a:pt x="2452" y="782"/>
                  </a:cubicBezTo>
                  <a:cubicBezTo>
                    <a:pt x="2578" y="915"/>
                    <a:pt x="2545" y="1072"/>
                    <a:pt x="2500" y="1180"/>
                  </a:cubicBezTo>
                  <a:cubicBezTo>
                    <a:pt x="2388" y="1432"/>
                    <a:pt x="2087" y="1658"/>
                    <a:pt x="1864" y="1658"/>
                  </a:cubicBezTo>
                  <a:cubicBezTo>
                    <a:pt x="1800" y="1658"/>
                    <a:pt x="1747" y="1641"/>
                    <a:pt x="1705" y="1605"/>
                  </a:cubicBezTo>
                  <a:cubicBezTo>
                    <a:pt x="1680" y="1588"/>
                    <a:pt x="1660" y="1568"/>
                    <a:pt x="1643" y="1546"/>
                  </a:cubicBezTo>
                  <a:cubicBezTo>
                    <a:pt x="1738" y="1446"/>
                    <a:pt x="1769" y="1312"/>
                    <a:pt x="1727" y="1178"/>
                  </a:cubicBezTo>
                  <a:cubicBezTo>
                    <a:pt x="1696" y="1077"/>
                    <a:pt x="1643" y="1063"/>
                    <a:pt x="1616" y="1063"/>
                  </a:cubicBezTo>
                  <a:cubicBezTo>
                    <a:pt x="1571" y="1063"/>
                    <a:pt x="1532" y="1091"/>
                    <a:pt x="1504" y="1147"/>
                  </a:cubicBezTo>
                  <a:cubicBezTo>
                    <a:pt x="1454" y="1242"/>
                    <a:pt x="1451" y="1393"/>
                    <a:pt x="1535" y="1532"/>
                  </a:cubicBezTo>
                  <a:cubicBezTo>
                    <a:pt x="1445" y="1602"/>
                    <a:pt x="1278" y="1671"/>
                    <a:pt x="971" y="1671"/>
                  </a:cubicBezTo>
                  <a:lnTo>
                    <a:pt x="935" y="1671"/>
                  </a:lnTo>
                  <a:cubicBezTo>
                    <a:pt x="748" y="1669"/>
                    <a:pt x="664" y="1565"/>
                    <a:pt x="628" y="1468"/>
                  </a:cubicBezTo>
                  <a:cubicBezTo>
                    <a:pt x="751" y="1462"/>
                    <a:pt x="851" y="1404"/>
                    <a:pt x="899" y="1312"/>
                  </a:cubicBezTo>
                  <a:cubicBezTo>
                    <a:pt x="949" y="1220"/>
                    <a:pt x="932" y="1111"/>
                    <a:pt x="854" y="1013"/>
                  </a:cubicBezTo>
                  <a:cubicBezTo>
                    <a:pt x="809" y="960"/>
                    <a:pt x="767" y="949"/>
                    <a:pt x="740" y="949"/>
                  </a:cubicBezTo>
                  <a:cubicBezTo>
                    <a:pt x="698" y="949"/>
                    <a:pt x="659" y="971"/>
                    <a:pt x="625" y="1013"/>
                  </a:cubicBezTo>
                  <a:cubicBezTo>
                    <a:pt x="561" y="1088"/>
                    <a:pt x="516" y="1239"/>
                    <a:pt x="533" y="1390"/>
                  </a:cubicBezTo>
                  <a:cubicBezTo>
                    <a:pt x="449" y="1376"/>
                    <a:pt x="363" y="1331"/>
                    <a:pt x="276" y="1267"/>
                  </a:cubicBezTo>
                  <a:cubicBezTo>
                    <a:pt x="76" y="1122"/>
                    <a:pt x="117" y="913"/>
                    <a:pt x="145" y="832"/>
                  </a:cubicBezTo>
                  <a:cubicBezTo>
                    <a:pt x="201" y="653"/>
                    <a:pt x="363" y="508"/>
                    <a:pt x="500" y="508"/>
                  </a:cubicBezTo>
                  <a:cubicBezTo>
                    <a:pt x="533" y="508"/>
                    <a:pt x="564" y="517"/>
                    <a:pt x="592" y="536"/>
                  </a:cubicBezTo>
                  <a:cubicBezTo>
                    <a:pt x="599" y="540"/>
                    <a:pt x="606" y="542"/>
                    <a:pt x="613" y="542"/>
                  </a:cubicBezTo>
                  <a:cubicBezTo>
                    <a:pt x="620" y="542"/>
                    <a:pt x="627" y="540"/>
                    <a:pt x="633" y="536"/>
                  </a:cubicBezTo>
                  <a:cubicBezTo>
                    <a:pt x="645" y="528"/>
                    <a:pt x="656" y="511"/>
                    <a:pt x="653" y="497"/>
                  </a:cubicBezTo>
                  <a:cubicBezTo>
                    <a:pt x="653" y="497"/>
                    <a:pt x="625" y="291"/>
                    <a:pt x="723" y="179"/>
                  </a:cubicBezTo>
                  <a:cubicBezTo>
                    <a:pt x="763" y="132"/>
                    <a:pt x="820" y="110"/>
                    <a:pt x="894" y="110"/>
                  </a:cubicBezTo>
                  <a:cubicBezTo>
                    <a:pt x="949" y="110"/>
                    <a:pt x="1012" y="122"/>
                    <a:pt x="1085" y="145"/>
                  </a:cubicBezTo>
                  <a:cubicBezTo>
                    <a:pt x="1155" y="168"/>
                    <a:pt x="1217" y="196"/>
                    <a:pt x="1267" y="232"/>
                  </a:cubicBezTo>
                  <a:cubicBezTo>
                    <a:pt x="1158" y="377"/>
                    <a:pt x="1119" y="578"/>
                    <a:pt x="1239" y="678"/>
                  </a:cubicBezTo>
                  <a:cubicBezTo>
                    <a:pt x="1275" y="706"/>
                    <a:pt x="1314" y="723"/>
                    <a:pt x="1353" y="723"/>
                  </a:cubicBezTo>
                  <a:cubicBezTo>
                    <a:pt x="1415" y="723"/>
                    <a:pt x="1468" y="678"/>
                    <a:pt x="1496" y="606"/>
                  </a:cubicBezTo>
                  <a:cubicBezTo>
                    <a:pt x="1532" y="500"/>
                    <a:pt x="1507" y="344"/>
                    <a:pt x="1373" y="218"/>
                  </a:cubicBezTo>
                  <a:cubicBezTo>
                    <a:pt x="1455" y="134"/>
                    <a:pt x="1556" y="90"/>
                    <a:pt x="1658" y="90"/>
                  </a:cubicBezTo>
                  <a:close/>
                  <a:moveTo>
                    <a:pt x="1657" y="0"/>
                  </a:moveTo>
                  <a:cubicBezTo>
                    <a:pt x="1535" y="0"/>
                    <a:pt x="1412" y="59"/>
                    <a:pt x="1314" y="162"/>
                  </a:cubicBezTo>
                  <a:cubicBezTo>
                    <a:pt x="1256" y="120"/>
                    <a:pt x="1186" y="87"/>
                    <a:pt x="1111" y="59"/>
                  </a:cubicBezTo>
                  <a:cubicBezTo>
                    <a:pt x="1032" y="32"/>
                    <a:pt x="961" y="19"/>
                    <a:pt x="898" y="19"/>
                  </a:cubicBezTo>
                  <a:cubicBezTo>
                    <a:pt x="799" y="19"/>
                    <a:pt x="721" y="52"/>
                    <a:pt x="664" y="115"/>
                  </a:cubicBezTo>
                  <a:cubicBezTo>
                    <a:pt x="583" y="210"/>
                    <a:pt x="569" y="349"/>
                    <a:pt x="569" y="430"/>
                  </a:cubicBezTo>
                  <a:cubicBezTo>
                    <a:pt x="547" y="422"/>
                    <a:pt x="525" y="419"/>
                    <a:pt x="500" y="419"/>
                  </a:cubicBezTo>
                  <a:cubicBezTo>
                    <a:pt x="329" y="419"/>
                    <a:pt x="140" y="586"/>
                    <a:pt x="70" y="798"/>
                  </a:cubicBezTo>
                  <a:cubicBezTo>
                    <a:pt x="0" y="1005"/>
                    <a:pt x="59" y="1197"/>
                    <a:pt x="226" y="1323"/>
                  </a:cubicBezTo>
                  <a:cubicBezTo>
                    <a:pt x="332" y="1404"/>
                    <a:pt x="444" y="1451"/>
                    <a:pt x="547" y="1465"/>
                  </a:cubicBezTo>
                  <a:cubicBezTo>
                    <a:pt x="600" y="1641"/>
                    <a:pt x="740" y="1744"/>
                    <a:pt x="938" y="1747"/>
                  </a:cubicBezTo>
                  <a:lnTo>
                    <a:pt x="974" y="1747"/>
                  </a:lnTo>
                  <a:cubicBezTo>
                    <a:pt x="1239" y="1747"/>
                    <a:pt x="1448" y="1694"/>
                    <a:pt x="1579" y="1593"/>
                  </a:cubicBezTo>
                  <a:cubicBezTo>
                    <a:pt x="1602" y="1618"/>
                    <a:pt x="1627" y="1644"/>
                    <a:pt x="1655" y="1663"/>
                  </a:cubicBezTo>
                  <a:cubicBezTo>
                    <a:pt x="1710" y="1705"/>
                    <a:pt x="1780" y="1730"/>
                    <a:pt x="1858" y="1730"/>
                  </a:cubicBezTo>
                  <a:cubicBezTo>
                    <a:pt x="2115" y="1730"/>
                    <a:pt x="2444" y="1487"/>
                    <a:pt x="2567" y="1208"/>
                  </a:cubicBezTo>
                  <a:cubicBezTo>
                    <a:pt x="2648" y="1021"/>
                    <a:pt x="2623" y="851"/>
                    <a:pt x="2505" y="723"/>
                  </a:cubicBezTo>
                  <a:cubicBezTo>
                    <a:pt x="2416" y="628"/>
                    <a:pt x="2316" y="581"/>
                    <a:pt x="2207" y="575"/>
                  </a:cubicBezTo>
                  <a:cubicBezTo>
                    <a:pt x="2201" y="380"/>
                    <a:pt x="2090" y="196"/>
                    <a:pt x="1900" y="79"/>
                  </a:cubicBezTo>
                  <a:cubicBezTo>
                    <a:pt x="1822" y="26"/>
                    <a:pt x="1741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 rot="-622518">
              <a:off x="2165963" y="491663"/>
              <a:ext cx="128007" cy="73016"/>
            </a:xfrm>
            <a:custGeom>
              <a:avLst/>
              <a:gdLst/>
              <a:ahLst/>
              <a:cxnLst/>
              <a:rect l="l" t="t" r="r" b="b"/>
              <a:pathLst>
                <a:path w="2933" h="1673" extrusionOk="0">
                  <a:moveTo>
                    <a:pt x="1788" y="1"/>
                  </a:moveTo>
                  <a:cubicBezTo>
                    <a:pt x="1652" y="1"/>
                    <a:pt x="1532" y="76"/>
                    <a:pt x="1449" y="174"/>
                  </a:cubicBezTo>
                  <a:lnTo>
                    <a:pt x="1449" y="174"/>
                  </a:lnTo>
                  <a:cubicBezTo>
                    <a:pt x="1394" y="129"/>
                    <a:pt x="1322" y="88"/>
                    <a:pt x="1230" y="57"/>
                  </a:cubicBezTo>
                  <a:cubicBezTo>
                    <a:pt x="1152" y="30"/>
                    <a:pt x="1086" y="19"/>
                    <a:pt x="1030" y="19"/>
                  </a:cubicBezTo>
                  <a:cubicBezTo>
                    <a:pt x="689" y="19"/>
                    <a:pt x="744" y="453"/>
                    <a:pt x="744" y="453"/>
                  </a:cubicBezTo>
                  <a:cubicBezTo>
                    <a:pt x="708" y="431"/>
                    <a:pt x="669" y="421"/>
                    <a:pt x="629" y="421"/>
                  </a:cubicBezTo>
                  <a:cubicBezTo>
                    <a:pt x="336" y="421"/>
                    <a:pt x="0" y="971"/>
                    <a:pt x="376" y="1254"/>
                  </a:cubicBezTo>
                  <a:cubicBezTo>
                    <a:pt x="496" y="1343"/>
                    <a:pt x="610" y="1384"/>
                    <a:pt x="707" y="1391"/>
                  </a:cubicBezTo>
                  <a:lnTo>
                    <a:pt x="707" y="1391"/>
                  </a:lnTo>
                  <a:cubicBezTo>
                    <a:pt x="738" y="1539"/>
                    <a:pt x="842" y="1668"/>
                    <a:pt x="1065" y="1672"/>
                  </a:cubicBezTo>
                  <a:cubicBezTo>
                    <a:pt x="1072" y="1672"/>
                    <a:pt x="1078" y="1672"/>
                    <a:pt x="1084" y="1672"/>
                  </a:cubicBezTo>
                  <a:cubicBezTo>
                    <a:pt x="1396" y="1672"/>
                    <a:pt x="1603" y="1602"/>
                    <a:pt x="1719" y="1497"/>
                  </a:cubicBezTo>
                  <a:lnTo>
                    <a:pt x="1719" y="1497"/>
                  </a:lnTo>
                  <a:cubicBezTo>
                    <a:pt x="1743" y="1529"/>
                    <a:pt x="1773" y="1561"/>
                    <a:pt x="1810" y="1591"/>
                  </a:cubicBezTo>
                  <a:cubicBezTo>
                    <a:pt x="1861" y="1633"/>
                    <a:pt x="1923" y="1651"/>
                    <a:pt x="1991" y="1651"/>
                  </a:cubicBezTo>
                  <a:cubicBezTo>
                    <a:pt x="2375" y="1651"/>
                    <a:pt x="2933" y="1058"/>
                    <a:pt x="2608" y="710"/>
                  </a:cubicBezTo>
                  <a:cubicBezTo>
                    <a:pt x="2517" y="613"/>
                    <a:pt x="2419" y="577"/>
                    <a:pt x="2328" y="577"/>
                  </a:cubicBezTo>
                  <a:cubicBezTo>
                    <a:pt x="2319" y="577"/>
                    <a:pt x="2310" y="577"/>
                    <a:pt x="2301" y="578"/>
                  </a:cubicBezTo>
                  <a:lnTo>
                    <a:pt x="2301" y="578"/>
                  </a:lnTo>
                  <a:cubicBezTo>
                    <a:pt x="2306" y="406"/>
                    <a:pt x="2222" y="208"/>
                    <a:pt x="2011" y="71"/>
                  </a:cubicBezTo>
                  <a:cubicBezTo>
                    <a:pt x="1935" y="22"/>
                    <a:pt x="1859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 rot="-622518">
              <a:off x="2171884" y="489938"/>
              <a:ext cx="115437" cy="76376"/>
            </a:xfrm>
            <a:custGeom>
              <a:avLst/>
              <a:gdLst/>
              <a:ahLst/>
              <a:cxnLst/>
              <a:rect l="l" t="t" r="r" b="b"/>
              <a:pathLst>
                <a:path w="2645" h="1750" extrusionOk="0">
                  <a:moveTo>
                    <a:pt x="1320" y="274"/>
                  </a:moveTo>
                  <a:cubicBezTo>
                    <a:pt x="1426" y="374"/>
                    <a:pt x="1445" y="494"/>
                    <a:pt x="1415" y="572"/>
                  </a:cubicBezTo>
                  <a:cubicBezTo>
                    <a:pt x="1402" y="615"/>
                    <a:pt x="1376" y="639"/>
                    <a:pt x="1345" y="639"/>
                  </a:cubicBezTo>
                  <a:cubicBezTo>
                    <a:pt x="1326" y="639"/>
                    <a:pt x="1305" y="630"/>
                    <a:pt x="1283" y="611"/>
                  </a:cubicBezTo>
                  <a:cubicBezTo>
                    <a:pt x="1208" y="550"/>
                    <a:pt x="1228" y="402"/>
                    <a:pt x="1320" y="274"/>
                  </a:cubicBezTo>
                  <a:close/>
                  <a:moveTo>
                    <a:pt x="2126" y="661"/>
                  </a:moveTo>
                  <a:lnTo>
                    <a:pt x="2126" y="661"/>
                  </a:lnTo>
                  <a:cubicBezTo>
                    <a:pt x="2106" y="804"/>
                    <a:pt x="2017" y="913"/>
                    <a:pt x="1903" y="921"/>
                  </a:cubicBezTo>
                  <a:cubicBezTo>
                    <a:pt x="1897" y="926"/>
                    <a:pt x="1889" y="926"/>
                    <a:pt x="1883" y="926"/>
                  </a:cubicBezTo>
                  <a:cubicBezTo>
                    <a:pt x="1850" y="926"/>
                    <a:pt x="1850" y="915"/>
                    <a:pt x="1850" y="907"/>
                  </a:cubicBezTo>
                  <a:cubicBezTo>
                    <a:pt x="1847" y="848"/>
                    <a:pt x="1961" y="695"/>
                    <a:pt x="2126" y="661"/>
                  </a:cubicBezTo>
                  <a:close/>
                  <a:moveTo>
                    <a:pt x="734" y="1024"/>
                  </a:moveTo>
                  <a:cubicBezTo>
                    <a:pt x="756" y="1024"/>
                    <a:pt x="773" y="1044"/>
                    <a:pt x="790" y="1058"/>
                  </a:cubicBezTo>
                  <a:cubicBezTo>
                    <a:pt x="845" y="1127"/>
                    <a:pt x="859" y="1208"/>
                    <a:pt x="829" y="1275"/>
                  </a:cubicBezTo>
                  <a:cubicBezTo>
                    <a:pt x="792" y="1345"/>
                    <a:pt x="714" y="1387"/>
                    <a:pt x="614" y="1390"/>
                  </a:cubicBezTo>
                  <a:cubicBezTo>
                    <a:pt x="592" y="1261"/>
                    <a:pt x="631" y="1122"/>
                    <a:pt x="684" y="1058"/>
                  </a:cubicBezTo>
                  <a:cubicBezTo>
                    <a:pt x="700" y="1038"/>
                    <a:pt x="717" y="1024"/>
                    <a:pt x="734" y="1024"/>
                  </a:cubicBezTo>
                  <a:close/>
                  <a:moveTo>
                    <a:pt x="1613" y="1138"/>
                  </a:moveTo>
                  <a:cubicBezTo>
                    <a:pt x="1618" y="1138"/>
                    <a:pt x="1635" y="1155"/>
                    <a:pt x="1649" y="1194"/>
                  </a:cubicBezTo>
                  <a:cubicBezTo>
                    <a:pt x="1680" y="1303"/>
                    <a:pt x="1660" y="1401"/>
                    <a:pt x="1593" y="1476"/>
                  </a:cubicBezTo>
                  <a:cubicBezTo>
                    <a:pt x="1529" y="1364"/>
                    <a:pt x="1537" y="1250"/>
                    <a:pt x="1571" y="1180"/>
                  </a:cubicBezTo>
                  <a:cubicBezTo>
                    <a:pt x="1590" y="1152"/>
                    <a:pt x="1607" y="1138"/>
                    <a:pt x="1613" y="1138"/>
                  </a:cubicBezTo>
                  <a:close/>
                  <a:moveTo>
                    <a:pt x="1656" y="90"/>
                  </a:moveTo>
                  <a:cubicBezTo>
                    <a:pt x="1725" y="90"/>
                    <a:pt x="1793" y="110"/>
                    <a:pt x="1858" y="151"/>
                  </a:cubicBezTo>
                  <a:cubicBezTo>
                    <a:pt x="2020" y="257"/>
                    <a:pt x="2123" y="416"/>
                    <a:pt x="2129" y="586"/>
                  </a:cubicBezTo>
                  <a:cubicBezTo>
                    <a:pt x="1928" y="622"/>
                    <a:pt x="1769" y="806"/>
                    <a:pt x="1774" y="918"/>
                  </a:cubicBezTo>
                  <a:cubicBezTo>
                    <a:pt x="1777" y="963"/>
                    <a:pt x="1808" y="1013"/>
                    <a:pt x="1886" y="1013"/>
                  </a:cubicBezTo>
                  <a:cubicBezTo>
                    <a:pt x="1894" y="1013"/>
                    <a:pt x="1906" y="1013"/>
                    <a:pt x="1917" y="1010"/>
                  </a:cubicBezTo>
                  <a:cubicBezTo>
                    <a:pt x="2073" y="988"/>
                    <a:pt x="2193" y="848"/>
                    <a:pt x="2210" y="661"/>
                  </a:cubicBezTo>
                  <a:cubicBezTo>
                    <a:pt x="2296" y="664"/>
                    <a:pt x="2377" y="706"/>
                    <a:pt x="2450" y="781"/>
                  </a:cubicBezTo>
                  <a:cubicBezTo>
                    <a:pt x="2575" y="915"/>
                    <a:pt x="2544" y="1072"/>
                    <a:pt x="2500" y="1180"/>
                  </a:cubicBezTo>
                  <a:cubicBezTo>
                    <a:pt x="2388" y="1431"/>
                    <a:pt x="2084" y="1657"/>
                    <a:pt x="1861" y="1657"/>
                  </a:cubicBezTo>
                  <a:cubicBezTo>
                    <a:pt x="1797" y="1657"/>
                    <a:pt x="1747" y="1641"/>
                    <a:pt x="1705" y="1604"/>
                  </a:cubicBezTo>
                  <a:cubicBezTo>
                    <a:pt x="1680" y="1588"/>
                    <a:pt x="1657" y="1568"/>
                    <a:pt x="1641" y="1546"/>
                  </a:cubicBezTo>
                  <a:cubicBezTo>
                    <a:pt x="1735" y="1445"/>
                    <a:pt x="1766" y="1311"/>
                    <a:pt x="1724" y="1178"/>
                  </a:cubicBezTo>
                  <a:cubicBezTo>
                    <a:pt x="1694" y="1077"/>
                    <a:pt x="1641" y="1063"/>
                    <a:pt x="1613" y="1063"/>
                  </a:cubicBezTo>
                  <a:cubicBezTo>
                    <a:pt x="1568" y="1063"/>
                    <a:pt x="1529" y="1091"/>
                    <a:pt x="1501" y="1147"/>
                  </a:cubicBezTo>
                  <a:cubicBezTo>
                    <a:pt x="1454" y="1242"/>
                    <a:pt x="1451" y="1392"/>
                    <a:pt x="1535" y="1532"/>
                  </a:cubicBezTo>
                  <a:cubicBezTo>
                    <a:pt x="1442" y="1602"/>
                    <a:pt x="1275" y="1671"/>
                    <a:pt x="968" y="1671"/>
                  </a:cubicBezTo>
                  <a:lnTo>
                    <a:pt x="935" y="1671"/>
                  </a:lnTo>
                  <a:cubicBezTo>
                    <a:pt x="745" y="1669"/>
                    <a:pt x="661" y="1565"/>
                    <a:pt x="628" y="1470"/>
                  </a:cubicBezTo>
                  <a:cubicBezTo>
                    <a:pt x="748" y="1462"/>
                    <a:pt x="851" y="1404"/>
                    <a:pt x="898" y="1311"/>
                  </a:cubicBezTo>
                  <a:cubicBezTo>
                    <a:pt x="949" y="1219"/>
                    <a:pt x="929" y="1111"/>
                    <a:pt x="854" y="1013"/>
                  </a:cubicBezTo>
                  <a:cubicBezTo>
                    <a:pt x="809" y="960"/>
                    <a:pt x="767" y="949"/>
                    <a:pt x="739" y="949"/>
                  </a:cubicBezTo>
                  <a:cubicBezTo>
                    <a:pt x="695" y="949"/>
                    <a:pt x="659" y="971"/>
                    <a:pt x="622" y="1013"/>
                  </a:cubicBezTo>
                  <a:cubicBezTo>
                    <a:pt x="561" y="1088"/>
                    <a:pt x="513" y="1239"/>
                    <a:pt x="533" y="1390"/>
                  </a:cubicBezTo>
                  <a:cubicBezTo>
                    <a:pt x="449" y="1376"/>
                    <a:pt x="360" y="1331"/>
                    <a:pt x="274" y="1267"/>
                  </a:cubicBezTo>
                  <a:cubicBezTo>
                    <a:pt x="75" y="1122"/>
                    <a:pt x="117" y="913"/>
                    <a:pt x="145" y="832"/>
                  </a:cubicBezTo>
                  <a:cubicBezTo>
                    <a:pt x="201" y="653"/>
                    <a:pt x="360" y="508"/>
                    <a:pt x="497" y="508"/>
                  </a:cubicBezTo>
                  <a:cubicBezTo>
                    <a:pt x="533" y="508"/>
                    <a:pt x="564" y="516"/>
                    <a:pt x="592" y="536"/>
                  </a:cubicBezTo>
                  <a:cubicBezTo>
                    <a:pt x="599" y="540"/>
                    <a:pt x="606" y="542"/>
                    <a:pt x="612" y="542"/>
                  </a:cubicBezTo>
                  <a:cubicBezTo>
                    <a:pt x="619" y="542"/>
                    <a:pt x="626" y="540"/>
                    <a:pt x="633" y="536"/>
                  </a:cubicBezTo>
                  <a:cubicBezTo>
                    <a:pt x="645" y="528"/>
                    <a:pt x="653" y="511"/>
                    <a:pt x="650" y="497"/>
                  </a:cubicBezTo>
                  <a:cubicBezTo>
                    <a:pt x="647" y="497"/>
                    <a:pt x="622" y="290"/>
                    <a:pt x="720" y="179"/>
                  </a:cubicBezTo>
                  <a:cubicBezTo>
                    <a:pt x="760" y="132"/>
                    <a:pt x="818" y="110"/>
                    <a:pt x="892" y="110"/>
                  </a:cubicBezTo>
                  <a:cubicBezTo>
                    <a:pt x="947" y="110"/>
                    <a:pt x="1011" y="122"/>
                    <a:pt x="1083" y="145"/>
                  </a:cubicBezTo>
                  <a:cubicBezTo>
                    <a:pt x="1152" y="168"/>
                    <a:pt x="1216" y="196"/>
                    <a:pt x="1264" y="232"/>
                  </a:cubicBezTo>
                  <a:cubicBezTo>
                    <a:pt x="1155" y="377"/>
                    <a:pt x="1119" y="578"/>
                    <a:pt x="1236" y="678"/>
                  </a:cubicBezTo>
                  <a:cubicBezTo>
                    <a:pt x="1275" y="706"/>
                    <a:pt x="1314" y="723"/>
                    <a:pt x="1350" y="723"/>
                  </a:cubicBezTo>
                  <a:cubicBezTo>
                    <a:pt x="1415" y="723"/>
                    <a:pt x="1468" y="678"/>
                    <a:pt x="1495" y="606"/>
                  </a:cubicBezTo>
                  <a:cubicBezTo>
                    <a:pt x="1529" y="500"/>
                    <a:pt x="1504" y="343"/>
                    <a:pt x="1373" y="218"/>
                  </a:cubicBezTo>
                  <a:cubicBezTo>
                    <a:pt x="1455" y="134"/>
                    <a:pt x="1555" y="90"/>
                    <a:pt x="1656" y="90"/>
                  </a:cubicBezTo>
                  <a:close/>
                  <a:moveTo>
                    <a:pt x="1654" y="0"/>
                  </a:moveTo>
                  <a:cubicBezTo>
                    <a:pt x="1535" y="0"/>
                    <a:pt x="1412" y="59"/>
                    <a:pt x="1314" y="162"/>
                  </a:cubicBezTo>
                  <a:cubicBezTo>
                    <a:pt x="1256" y="120"/>
                    <a:pt x="1186" y="87"/>
                    <a:pt x="1108" y="59"/>
                  </a:cubicBezTo>
                  <a:cubicBezTo>
                    <a:pt x="1030" y="32"/>
                    <a:pt x="960" y="19"/>
                    <a:pt x="898" y="19"/>
                  </a:cubicBezTo>
                  <a:cubicBezTo>
                    <a:pt x="799" y="19"/>
                    <a:pt x="720" y="52"/>
                    <a:pt x="661" y="117"/>
                  </a:cubicBezTo>
                  <a:cubicBezTo>
                    <a:pt x="580" y="209"/>
                    <a:pt x="566" y="349"/>
                    <a:pt x="566" y="430"/>
                  </a:cubicBezTo>
                  <a:cubicBezTo>
                    <a:pt x="547" y="424"/>
                    <a:pt x="522" y="419"/>
                    <a:pt x="497" y="419"/>
                  </a:cubicBezTo>
                  <a:cubicBezTo>
                    <a:pt x="327" y="419"/>
                    <a:pt x="140" y="586"/>
                    <a:pt x="70" y="798"/>
                  </a:cubicBezTo>
                  <a:cubicBezTo>
                    <a:pt x="0" y="1005"/>
                    <a:pt x="59" y="1197"/>
                    <a:pt x="226" y="1323"/>
                  </a:cubicBezTo>
                  <a:cubicBezTo>
                    <a:pt x="329" y="1404"/>
                    <a:pt x="441" y="1451"/>
                    <a:pt x="547" y="1465"/>
                  </a:cubicBezTo>
                  <a:cubicBezTo>
                    <a:pt x="600" y="1641"/>
                    <a:pt x="739" y="1744"/>
                    <a:pt x="937" y="1749"/>
                  </a:cubicBezTo>
                  <a:lnTo>
                    <a:pt x="971" y="1749"/>
                  </a:lnTo>
                  <a:cubicBezTo>
                    <a:pt x="1236" y="1749"/>
                    <a:pt x="1445" y="1696"/>
                    <a:pt x="1579" y="1593"/>
                  </a:cubicBezTo>
                  <a:cubicBezTo>
                    <a:pt x="1599" y="1618"/>
                    <a:pt x="1624" y="1643"/>
                    <a:pt x="1652" y="1663"/>
                  </a:cubicBezTo>
                  <a:cubicBezTo>
                    <a:pt x="1707" y="1705"/>
                    <a:pt x="1777" y="1730"/>
                    <a:pt x="1858" y="1730"/>
                  </a:cubicBezTo>
                  <a:cubicBezTo>
                    <a:pt x="2112" y="1730"/>
                    <a:pt x="2444" y="1487"/>
                    <a:pt x="2567" y="1208"/>
                  </a:cubicBezTo>
                  <a:cubicBezTo>
                    <a:pt x="2645" y="1021"/>
                    <a:pt x="2623" y="851"/>
                    <a:pt x="2503" y="723"/>
                  </a:cubicBezTo>
                  <a:cubicBezTo>
                    <a:pt x="2416" y="628"/>
                    <a:pt x="2316" y="581"/>
                    <a:pt x="2207" y="575"/>
                  </a:cubicBezTo>
                  <a:cubicBezTo>
                    <a:pt x="2198" y="380"/>
                    <a:pt x="2087" y="196"/>
                    <a:pt x="1900" y="78"/>
                  </a:cubicBezTo>
                  <a:cubicBezTo>
                    <a:pt x="1819" y="25"/>
                    <a:pt x="1738" y="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 rot="-622518">
              <a:off x="1789543" y="689767"/>
              <a:ext cx="104788" cy="135557"/>
            </a:xfrm>
            <a:custGeom>
              <a:avLst/>
              <a:gdLst/>
              <a:ahLst/>
              <a:cxnLst/>
              <a:rect l="l" t="t" r="r" b="b"/>
              <a:pathLst>
                <a:path w="2401" h="3106" extrusionOk="0">
                  <a:moveTo>
                    <a:pt x="1265" y="1"/>
                  </a:moveTo>
                  <a:cubicBezTo>
                    <a:pt x="1008" y="1"/>
                    <a:pt x="13" y="3033"/>
                    <a:pt x="13" y="3033"/>
                  </a:cubicBezTo>
                  <a:cubicBezTo>
                    <a:pt x="1" y="3084"/>
                    <a:pt x="420" y="3106"/>
                    <a:pt x="909" y="3106"/>
                  </a:cubicBezTo>
                  <a:cubicBezTo>
                    <a:pt x="1568" y="3106"/>
                    <a:pt x="2354" y="3066"/>
                    <a:pt x="2370" y="3005"/>
                  </a:cubicBezTo>
                  <a:cubicBezTo>
                    <a:pt x="2401" y="2902"/>
                    <a:pt x="1505" y="156"/>
                    <a:pt x="1282" y="6"/>
                  </a:cubicBezTo>
                  <a:cubicBezTo>
                    <a:pt x="1277" y="2"/>
                    <a:pt x="1271" y="1"/>
                    <a:pt x="1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 rot="-622518">
              <a:off x="1847059" y="723073"/>
              <a:ext cx="4888" cy="124210"/>
            </a:xfrm>
            <a:custGeom>
              <a:avLst/>
              <a:gdLst/>
              <a:ahLst/>
              <a:cxnLst/>
              <a:rect l="l" t="t" r="r" b="b"/>
              <a:pathLst>
                <a:path w="112" h="2846" extrusionOk="0">
                  <a:moveTo>
                    <a:pt x="75" y="0"/>
                  </a:moveTo>
                  <a:cubicBezTo>
                    <a:pt x="53" y="0"/>
                    <a:pt x="36" y="17"/>
                    <a:pt x="36" y="36"/>
                  </a:cubicBezTo>
                  <a:cubicBezTo>
                    <a:pt x="36" y="62"/>
                    <a:pt x="0" y="2316"/>
                    <a:pt x="20" y="2807"/>
                  </a:cubicBezTo>
                  <a:cubicBezTo>
                    <a:pt x="20" y="2829"/>
                    <a:pt x="36" y="2846"/>
                    <a:pt x="56" y="2846"/>
                  </a:cubicBezTo>
                  <a:cubicBezTo>
                    <a:pt x="78" y="2843"/>
                    <a:pt x="95" y="2823"/>
                    <a:pt x="95" y="2804"/>
                  </a:cubicBezTo>
                  <a:cubicBezTo>
                    <a:pt x="81" y="2316"/>
                    <a:pt x="112" y="62"/>
                    <a:pt x="112" y="36"/>
                  </a:cubicBezTo>
                  <a:cubicBezTo>
                    <a:pt x="112" y="17"/>
                    <a:pt x="9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 rot="-622518">
              <a:off x="1848437" y="843972"/>
              <a:ext cx="23786" cy="4321"/>
            </a:xfrm>
            <a:custGeom>
              <a:avLst/>
              <a:gdLst/>
              <a:ahLst/>
              <a:cxnLst/>
              <a:rect l="l" t="t" r="r" b="b"/>
              <a:pathLst>
                <a:path w="545" h="99" extrusionOk="0">
                  <a:moveTo>
                    <a:pt x="507" y="0"/>
                  </a:moveTo>
                  <a:cubicBezTo>
                    <a:pt x="506" y="0"/>
                    <a:pt x="505" y="1"/>
                    <a:pt x="503" y="1"/>
                  </a:cubicBezTo>
                  <a:lnTo>
                    <a:pt x="40" y="17"/>
                  </a:lnTo>
                  <a:cubicBezTo>
                    <a:pt x="20" y="23"/>
                    <a:pt x="1" y="40"/>
                    <a:pt x="1" y="59"/>
                  </a:cubicBezTo>
                  <a:cubicBezTo>
                    <a:pt x="1" y="82"/>
                    <a:pt x="20" y="98"/>
                    <a:pt x="40" y="98"/>
                  </a:cubicBezTo>
                  <a:lnTo>
                    <a:pt x="509" y="82"/>
                  </a:lnTo>
                  <a:cubicBezTo>
                    <a:pt x="528" y="79"/>
                    <a:pt x="545" y="59"/>
                    <a:pt x="545" y="40"/>
                  </a:cubicBezTo>
                  <a:cubicBezTo>
                    <a:pt x="542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 rot="-622518">
              <a:off x="1827019" y="747021"/>
              <a:ext cx="36704" cy="26579"/>
            </a:xfrm>
            <a:custGeom>
              <a:avLst/>
              <a:gdLst/>
              <a:ahLst/>
              <a:cxnLst/>
              <a:rect l="l" t="t" r="r" b="b"/>
              <a:pathLst>
                <a:path w="841" h="609" extrusionOk="0">
                  <a:moveTo>
                    <a:pt x="45" y="0"/>
                  </a:moveTo>
                  <a:cubicBezTo>
                    <a:pt x="38" y="0"/>
                    <a:pt x="32" y="2"/>
                    <a:pt x="26" y="6"/>
                  </a:cubicBezTo>
                  <a:cubicBezTo>
                    <a:pt x="4" y="17"/>
                    <a:pt x="1" y="42"/>
                    <a:pt x="12" y="59"/>
                  </a:cubicBezTo>
                  <a:cubicBezTo>
                    <a:pt x="347" y="606"/>
                    <a:pt x="397" y="609"/>
                    <a:pt x="422" y="609"/>
                  </a:cubicBezTo>
                  <a:cubicBezTo>
                    <a:pt x="433" y="609"/>
                    <a:pt x="450" y="603"/>
                    <a:pt x="461" y="592"/>
                  </a:cubicBezTo>
                  <a:cubicBezTo>
                    <a:pt x="486" y="553"/>
                    <a:pt x="712" y="251"/>
                    <a:pt x="827" y="98"/>
                  </a:cubicBezTo>
                  <a:cubicBezTo>
                    <a:pt x="841" y="79"/>
                    <a:pt x="838" y="53"/>
                    <a:pt x="821" y="42"/>
                  </a:cubicBezTo>
                  <a:cubicBezTo>
                    <a:pt x="813" y="36"/>
                    <a:pt x="804" y="33"/>
                    <a:pt x="795" y="33"/>
                  </a:cubicBezTo>
                  <a:cubicBezTo>
                    <a:pt x="784" y="33"/>
                    <a:pt x="773" y="38"/>
                    <a:pt x="765" y="48"/>
                  </a:cubicBezTo>
                  <a:cubicBezTo>
                    <a:pt x="751" y="65"/>
                    <a:pt x="492" y="410"/>
                    <a:pt x="416" y="519"/>
                  </a:cubicBezTo>
                  <a:cubicBezTo>
                    <a:pt x="355" y="452"/>
                    <a:pt x="207" y="229"/>
                    <a:pt x="76" y="20"/>
                  </a:cubicBezTo>
                  <a:cubicBezTo>
                    <a:pt x="71" y="7"/>
                    <a:pt x="5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 rot="-622518">
              <a:off x="1821636" y="777272"/>
              <a:ext cx="59093" cy="30769"/>
            </a:xfrm>
            <a:custGeom>
              <a:avLst/>
              <a:gdLst/>
              <a:ahLst/>
              <a:cxnLst/>
              <a:rect l="l" t="t" r="r" b="b"/>
              <a:pathLst>
                <a:path w="1354" h="705" extrusionOk="0">
                  <a:moveTo>
                    <a:pt x="48" y="1"/>
                  </a:moveTo>
                  <a:cubicBezTo>
                    <a:pt x="39" y="1"/>
                    <a:pt x="30" y="4"/>
                    <a:pt x="23" y="10"/>
                  </a:cubicBezTo>
                  <a:cubicBezTo>
                    <a:pt x="6" y="24"/>
                    <a:pt x="0" y="49"/>
                    <a:pt x="14" y="65"/>
                  </a:cubicBezTo>
                  <a:cubicBezTo>
                    <a:pt x="260" y="358"/>
                    <a:pt x="567" y="704"/>
                    <a:pt x="670" y="704"/>
                  </a:cubicBezTo>
                  <a:lnTo>
                    <a:pt x="675" y="704"/>
                  </a:lnTo>
                  <a:cubicBezTo>
                    <a:pt x="776" y="690"/>
                    <a:pt x="1208" y="249"/>
                    <a:pt x="1337" y="118"/>
                  </a:cubicBezTo>
                  <a:cubicBezTo>
                    <a:pt x="1353" y="99"/>
                    <a:pt x="1353" y="77"/>
                    <a:pt x="1337" y="63"/>
                  </a:cubicBezTo>
                  <a:cubicBezTo>
                    <a:pt x="1328" y="53"/>
                    <a:pt x="1318" y="48"/>
                    <a:pt x="1308" y="48"/>
                  </a:cubicBezTo>
                  <a:cubicBezTo>
                    <a:pt x="1298" y="48"/>
                    <a:pt x="1288" y="53"/>
                    <a:pt x="1281" y="63"/>
                  </a:cubicBezTo>
                  <a:cubicBezTo>
                    <a:pt x="1024" y="330"/>
                    <a:pt x="720" y="612"/>
                    <a:pt x="667" y="626"/>
                  </a:cubicBezTo>
                  <a:cubicBezTo>
                    <a:pt x="606" y="615"/>
                    <a:pt x="316" y="303"/>
                    <a:pt x="78" y="15"/>
                  </a:cubicBezTo>
                  <a:cubicBezTo>
                    <a:pt x="71" y="6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 rot="-622518">
              <a:off x="2316946" y="632064"/>
              <a:ext cx="104876" cy="135470"/>
            </a:xfrm>
            <a:custGeom>
              <a:avLst/>
              <a:gdLst/>
              <a:ahLst/>
              <a:cxnLst/>
              <a:rect l="l" t="t" r="r" b="b"/>
              <a:pathLst>
                <a:path w="2403" h="3104" extrusionOk="0">
                  <a:moveTo>
                    <a:pt x="1264" y="1"/>
                  </a:moveTo>
                  <a:cubicBezTo>
                    <a:pt x="1008" y="1"/>
                    <a:pt x="12" y="3033"/>
                    <a:pt x="12" y="3033"/>
                  </a:cubicBezTo>
                  <a:cubicBezTo>
                    <a:pt x="0" y="3082"/>
                    <a:pt x="416" y="3103"/>
                    <a:pt x="902" y="3103"/>
                  </a:cubicBezTo>
                  <a:cubicBezTo>
                    <a:pt x="1563" y="3103"/>
                    <a:pt x="2353" y="3064"/>
                    <a:pt x="2369" y="3005"/>
                  </a:cubicBezTo>
                  <a:cubicBezTo>
                    <a:pt x="2403" y="2899"/>
                    <a:pt x="1505" y="154"/>
                    <a:pt x="1281" y="6"/>
                  </a:cubicBezTo>
                  <a:cubicBezTo>
                    <a:pt x="1276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 rot="-622518">
              <a:off x="2374255" y="665147"/>
              <a:ext cx="4932" cy="124253"/>
            </a:xfrm>
            <a:custGeom>
              <a:avLst/>
              <a:gdLst/>
              <a:ahLst/>
              <a:cxnLst/>
              <a:rect l="l" t="t" r="r" b="b"/>
              <a:pathLst>
                <a:path w="113" h="2847" extrusionOk="0">
                  <a:moveTo>
                    <a:pt x="76" y="1"/>
                  </a:moveTo>
                  <a:cubicBezTo>
                    <a:pt x="54" y="1"/>
                    <a:pt x="37" y="17"/>
                    <a:pt x="37" y="40"/>
                  </a:cubicBezTo>
                  <a:cubicBezTo>
                    <a:pt x="37" y="65"/>
                    <a:pt x="1" y="2316"/>
                    <a:pt x="20" y="2810"/>
                  </a:cubicBezTo>
                  <a:cubicBezTo>
                    <a:pt x="20" y="2829"/>
                    <a:pt x="37" y="2846"/>
                    <a:pt x="57" y="2846"/>
                  </a:cubicBezTo>
                  <a:cubicBezTo>
                    <a:pt x="82" y="2846"/>
                    <a:pt x="98" y="2829"/>
                    <a:pt x="96" y="2804"/>
                  </a:cubicBezTo>
                  <a:cubicBezTo>
                    <a:pt x="82" y="2316"/>
                    <a:pt x="112" y="65"/>
                    <a:pt x="112" y="40"/>
                  </a:cubicBezTo>
                  <a:cubicBezTo>
                    <a:pt x="112" y="17"/>
                    <a:pt x="9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 rot="-622518">
              <a:off x="2375978" y="786253"/>
              <a:ext cx="23786" cy="4321"/>
            </a:xfrm>
            <a:custGeom>
              <a:avLst/>
              <a:gdLst/>
              <a:ahLst/>
              <a:cxnLst/>
              <a:rect l="l" t="t" r="r" b="b"/>
              <a:pathLst>
                <a:path w="545" h="99" extrusionOk="0">
                  <a:moveTo>
                    <a:pt x="506" y="0"/>
                  </a:moveTo>
                  <a:cubicBezTo>
                    <a:pt x="505" y="0"/>
                    <a:pt x="504" y="1"/>
                    <a:pt x="502" y="1"/>
                  </a:cubicBezTo>
                  <a:lnTo>
                    <a:pt x="36" y="17"/>
                  </a:lnTo>
                  <a:cubicBezTo>
                    <a:pt x="17" y="20"/>
                    <a:pt x="0" y="40"/>
                    <a:pt x="0" y="59"/>
                  </a:cubicBezTo>
                  <a:cubicBezTo>
                    <a:pt x="0" y="82"/>
                    <a:pt x="17" y="98"/>
                    <a:pt x="36" y="98"/>
                  </a:cubicBezTo>
                  <a:lnTo>
                    <a:pt x="505" y="82"/>
                  </a:lnTo>
                  <a:cubicBezTo>
                    <a:pt x="525" y="76"/>
                    <a:pt x="544" y="59"/>
                    <a:pt x="544" y="40"/>
                  </a:cubicBezTo>
                  <a:cubicBezTo>
                    <a:pt x="539" y="19"/>
                    <a:pt x="524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 rot="-622518">
              <a:off x="2354298" y="689306"/>
              <a:ext cx="36704" cy="26623"/>
            </a:xfrm>
            <a:custGeom>
              <a:avLst/>
              <a:gdLst/>
              <a:ahLst/>
              <a:cxnLst/>
              <a:rect l="l" t="t" r="r" b="b"/>
              <a:pathLst>
                <a:path w="841" h="610" extrusionOk="0">
                  <a:moveTo>
                    <a:pt x="45" y="1"/>
                  </a:moveTo>
                  <a:cubicBezTo>
                    <a:pt x="38" y="1"/>
                    <a:pt x="30" y="3"/>
                    <a:pt x="23" y="7"/>
                  </a:cubicBezTo>
                  <a:cubicBezTo>
                    <a:pt x="3" y="15"/>
                    <a:pt x="0" y="40"/>
                    <a:pt x="9" y="60"/>
                  </a:cubicBezTo>
                  <a:cubicBezTo>
                    <a:pt x="346" y="607"/>
                    <a:pt x="397" y="610"/>
                    <a:pt x="422" y="610"/>
                  </a:cubicBezTo>
                  <a:cubicBezTo>
                    <a:pt x="436" y="610"/>
                    <a:pt x="455" y="598"/>
                    <a:pt x="461" y="593"/>
                  </a:cubicBezTo>
                  <a:cubicBezTo>
                    <a:pt x="491" y="543"/>
                    <a:pt x="823" y="105"/>
                    <a:pt x="826" y="96"/>
                  </a:cubicBezTo>
                  <a:cubicBezTo>
                    <a:pt x="840" y="79"/>
                    <a:pt x="837" y="54"/>
                    <a:pt x="818" y="40"/>
                  </a:cubicBezTo>
                  <a:cubicBezTo>
                    <a:pt x="811" y="35"/>
                    <a:pt x="802" y="32"/>
                    <a:pt x="794" y="32"/>
                  </a:cubicBezTo>
                  <a:cubicBezTo>
                    <a:pt x="782" y="32"/>
                    <a:pt x="770" y="37"/>
                    <a:pt x="762" y="49"/>
                  </a:cubicBezTo>
                  <a:cubicBezTo>
                    <a:pt x="748" y="66"/>
                    <a:pt x="491" y="411"/>
                    <a:pt x="413" y="520"/>
                  </a:cubicBezTo>
                  <a:cubicBezTo>
                    <a:pt x="355" y="453"/>
                    <a:pt x="204" y="230"/>
                    <a:pt x="76" y="21"/>
                  </a:cubicBezTo>
                  <a:cubicBezTo>
                    <a:pt x="69" y="7"/>
                    <a:pt x="57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 rot="-622518">
              <a:off x="2348880" y="719429"/>
              <a:ext cx="59093" cy="30681"/>
            </a:xfrm>
            <a:custGeom>
              <a:avLst/>
              <a:gdLst/>
              <a:ahLst/>
              <a:cxnLst/>
              <a:rect l="l" t="t" r="r" b="b"/>
              <a:pathLst>
                <a:path w="1354" h="703" extrusionOk="0">
                  <a:moveTo>
                    <a:pt x="45" y="0"/>
                  </a:moveTo>
                  <a:cubicBezTo>
                    <a:pt x="37" y="0"/>
                    <a:pt x="29" y="3"/>
                    <a:pt x="22" y="8"/>
                  </a:cubicBezTo>
                  <a:cubicBezTo>
                    <a:pt x="3" y="22"/>
                    <a:pt x="0" y="47"/>
                    <a:pt x="14" y="64"/>
                  </a:cubicBezTo>
                  <a:cubicBezTo>
                    <a:pt x="259" y="357"/>
                    <a:pt x="566" y="703"/>
                    <a:pt x="670" y="703"/>
                  </a:cubicBezTo>
                  <a:lnTo>
                    <a:pt x="672" y="703"/>
                  </a:lnTo>
                  <a:cubicBezTo>
                    <a:pt x="776" y="689"/>
                    <a:pt x="1208" y="251"/>
                    <a:pt x="1336" y="117"/>
                  </a:cubicBezTo>
                  <a:cubicBezTo>
                    <a:pt x="1353" y="100"/>
                    <a:pt x="1353" y="75"/>
                    <a:pt x="1336" y="61"/>
                  </a:cubicBezTo>
                  <a:cubicBezTo>
                    <a:pt x="1328" y="53"/>
                    <a:pt x="1317" y="48"/>
                    <a:pt x="1307" y="48"/>
                  </a:cubicBezTo>
                  <a:cubicBezTo>
                    <a:pt x="1297" y="48"/>
                    <a:pt x="1288" y="53"/>
                    <a:pt x="1281" y="61"/>
                  </a:cubicBezTo>
                  <a:cubicBezTo>
                    <a:pt x="1021" y="329"/>
                    <a:pt x="720" y="613"/>
                    <a:pt x="667" y="627"/>
                  </a:cubicBezTo>
                  <a:cubicBezTo>
                    <a:pt x="603" y="616"/>
                    <a:pt x="315" y="301"/>
                    <a:pt x="78" y="16"/>
                  </a:cubicBezTo>
                  <a:cubicBezTo>
                    <a:pt x="70" y="6"/>
                    <a:pt x="5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 rot="-622518">
              <a:off x="1883921" y="653460"/>
              <a:ext cx="23786" cy="23655"/>
            </a:xfrm>
            <a:custGeom>
              <a:avLst/>
              <a:gdLst/>
              <a:ahLst/>
              <a:cxnLst/>
              <a:rect l="l" t="t" r="r" b="b"/>
              <a:pathLst>
                <a:path w="545" h="542" extrusionOk="0">
                  <a:moveTo>
                    <a:pt x="277" y="79"/>
                  </a:moveTo>
                  <a:cubicBezTo>
                    <a:pt x="330" y="79"/>
                    <a:pt x="374" y="101"/>
                    <a:pt x="413" y="134"/>
                  </a:cubicBezTo>
                  <a:cubicBezTo>
                    <a:pt x="447" y="171"/>
                    <a:pt x="469" y="218"/>
                    <a:pt x="469" y="271"/>
                  </a:cubicBezTo>
                  <a:cubicBezTo>
                    <a:pt x="469" y="380"/>
                    <a:pt x="380" y="464"/>
                    <a:pt x="277" y="464"/>
                  </a:cubicBezTo>
                  <a:cubicBezTo>
                    <a:pt x="168" y="464"/>
                    <a:pt x="84" y="380"/>
                    <a:pt x="84" y="271"/>
                  </a:cubicBezTo>
                  <a:cubicBezTo>
                    <a:pt x="84" y="162"/>
                    <a:pt x="168" y="79"/>
                    <a:pt x="277" y="79"/>
                  </a:cubicBezTo>
                  <a:close/>
                  <a:moveTo>
                    <a:pt x="274" y="1"/>
                  </a:moveTo>
                  <a:cubicBezTo>
                    <a:pt x="123" y="1"/>
                    <a:pt x="0" y="121"/>
                    <a:pt x="0" y="271"/>
                  </a:cubicBezTo>
                  <a:cubicBezTo>
                    <a:pt x="0" y="419"/>
                    <a:pt x="123" y="542"/>
                    <a:pt x="274" y="542"/>
                  </a:cubicBezTo>
                  <a:cubicBezTo>
                    <a:pt x="422" y="542"/>
                    <a:pt x="544" y="419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3" y="28"/>
                    <a:pt x="34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 rot="-622518">
              <a:off x="2195942" y="276000"/>
              <a:ext cx="23655" cy="23655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76"/>
                  </a:moveTo>
                  <a:cubicBezTo>
                    <a:pt x="324" y="82"/>
                    <a:pt x="374" y="98"/>
                    <a:pt x="408" y="132"/>
                  </a:cubicBezTo>
                  <a:cubicBezTo>
                    <a:pt x="444" y="168"/>
                    <a:pt x="463" y="215"/>
                    <a:pt x="463" y="268"/>
                  </a:cubicBezTo>
                  <a:cubicBezTo>
                    <a:pt x="463" y="377"/>
                    <a:pt x="377" y="461"/>
                    <a:pt x="271" y="461"/>
                  </a:cubicBezTo>
                  <a:cubicBezTo>
                    <a:pt x="165" y="461"/>
                    <a:pt x="78" y="377"/>
                    <a:pt x="78" y="268"/>
                  </a:cubicBezTo>
                  <a:cubicBezTo>
                    <a:pt x="78" y="160"/>
                    <a:pt x="165" y="76"/>
                    <a:pt x="271" y="76"/>
                  </a:cubicBezTo>
                  <a:close/>
                  <a:moveTo>
                    <a:pt x="271" y="1"/>
                  </a:moveTo>
                  <a:cubicBezTo>
                    <a:pt x="120" y="1"/>
                    <a:pt x="0" y="118"/>
                    <a:pt x="0" y="268"/>
                  </a:cubicBezTo>
                  <a:cubicBezTo>
                    <a:pt x="0" y="419"/>
                    <a:pt x="120" y="542"/>
                    <a:pt x="271" y="542"/>
                  </a:cubicBezTo>
                  <a:cubicBezTo>
                    <a:pt x="419" y="542"/>
                    <a:pt x="541" y="419"/>
                    <a:pt x="539" y="271"/>
                  </a:cubicBezTo>
                  <a:cubicBezTo>
                    <a:pt x="539" y="199"/>
                    <a:pt x="514" y="132"/>
                    <a:pt x="463" y="82"/>
                  </a:cubicBezTo>
                  <a:cubicBezTo>
                    <a:pt x="410" y="29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 rot="-622518">
              <a:off x="2393365" y="598445"/>
              <a:ext cx="23655" cy="23655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4" y="79"/>
                  </a:moveTo>
                  <a:cubicBezTo>
                    <a:pt x="324" y="79"/>
                    <a:pt x="371" y="98"/>
                    <a:pt x="410" y="135"/>
                  </a:cubicBezTo>
                  <a:cubicBezTo>
                    <a:pt x="444" y="168"/>
                    <a:pt x="466" y="218"/>
                    <a:pt x="466" y="271"/>
                  </a:cubicBezTo>
                  <a:cubicBezTo>
                    <a:pt x="466" y="377"/>
                    <a:pt x="377" y="461"/>
                    <a:pt x="274" y="461"/>
                  </a:cubicBezTo>
                  <a:cubicBezTo>
                    <a:pt x="165" y="461"/>
                    <a:pt x="81" y="377"/>
                    <a:pt x="81" y="271"/>
                  </a:cubicBezTo>
                  <a:cubicBezTo>
                    <a:pt x="81" y="162"/>
                    <a:pt x="165" y="79"/>
                    <a:pt x="274" y="79"/>
                  </a:cubicBezTo>
                  <a:close/>
                  <a:moveTo>
                    <a:pt x="274" y="1"/>
                  </a:moveTo>
                  <a:cubicBezTo>
                    <a:pt x="123" y="1"/>
                    <a:pt x="0" y="123"/>
                    <a:pt x="0" y="271"/>
                  </a:cubicBezTo>
                  <a:cubicBezTo>
                    <a:pt x="0" y="419"/>
                    <a:pt x="123" y="542"/>
                    <a:pt x="274" y="542"/>
                  </a:cubicBezTo>
                  <a:cubicBezTo>
                    <a:pt x="421" y="542"/>
                    <a:pt x="541" y="419"/>
                    <a:pt x="541" y="274"/>
                  </a:cubicBezTo>
                  <a:cubicBezTo>
                    <a:pt x="541" y="199"/>
                    <a:pt x="514" y="135"/>
                    <a:pt x="466" y="82"/>
                  </a:cubicBezTo>
                  <a:cubicBezTo>
                    <a:pt x="413" y="28"/>
                    <a:pt x="34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 rot="-622518">
              <a:off x="2269044" y="625295"/>
              <a:ext cx="38494" cy="38406"/>
            </a:xfrm>
            <a:custGeom>
              <a:avLst/>
              <a:gdLst/>
              <a:ahLst/>
              <a:cxnLst/>
              <a:rect l="l" t="t" r="r" b="b"/>
              <a:pathLst>
                <a:path w="882" h="880" extrusionOk="0">
                  <a:moveTo>
                    <a:pt x="469" y="107"/>
                  </a:moveTo>
                  <a:cubicBezTo>
                    <a:pt x="480" y="146"/>
                    <a:pt x="488" y="199"/>
                    <a:pt x="500" y="229"/>
                  </a:cubicBezTo>
                  <a:cubicBezTo>
                    <a:pt x="519" y="316"/>
                    <a:pt x="527" y="338"/>
                    <a:pt x="539" y="352"/>
                  </a:cubicBezTo>
                  <a:cubicBezTo>
                    <a:pt x="550" y="366"/>
                    <a:pt x="567" y="372"/>
                    <a:pt x="653" y="405"/>
                  </a:cubicBezTo>
                  <a:cubicBezTo>
                    <a:pt x="684" y="413"/>
                    <a:pt x="728" y="433"/>
                    <a:pt x="765" y="447"/>
                  </a:cubicBezTo>
                  <a:cubicBezTo>
                    <a:pt x="717" y="466"/>
                    <a:pt x="636" y="497"/>
                    <a:pt x="567" y="522"/>
                  </a:cubicBezTo>
                  <a:cubicBezTo>
                    <a:pt x="555" y="525"/>
                    <a:pt x="544" y="533"/>
                    <a:pt x="541" y="545"/>
                  </a:cubicBezTo>
                  <a:cubicBezTo>
                    <a:pt x="502" y="623"/>
                    <a:pt x="461" y="715"/>
                    <a:pt x="433" y="768"/>
                  </a:cubicBezTo>
                  <a:cubicBezTo>
                    <a:pt x="416" y="712"/>
                    <a:pt x="388" y="614"/>
                    <a:pt x="368" y="531"/>
                  </a:cubicBezTo>
                  <a:cubicBezTo>
                    <a:pt x="363" y="517"/>
                    <a:pt x="349" y="506"/>
                    <a:pt x="335" y="503"/>
                  </a:cubicBezTo>
                  <a:cubicBezTo>
                    <a:pt x="251" y="483"/>
                    <a:pt x="162" y="464"/>
                    <a:pt x="109" y="450"/>
                  </a:cubicBezTo>
                  <a:cubicBezTo>
                    <a:pt x="162" y="419"/>
                    <a:pt x="265" y="374"/>
                    <a:pt x="360" y="338"/>
                  </a:cubicBezTo>
                  <a:cubicBezTo>
                    <a:pt x="366" y="330"/>
                    <a:pt x="377" y="324"/>
                    <a:pt x="380" y="313"/>
                  </a:cubicBezTo>
                  <a:cubicBezTo>
                    <a:pt x="410" y="240"/>
                    <a:pt x="444" y="157"/>
                    <a:pt x="469" y="107"/>
                  </a:cubicBezTo>
                  <a:close/>
                  <a:moveTo>
                    <a:pt x="480" y="1"/>
                  </a:moveTo>
                  <a:cubicBezTo>
                    <a:pt x="455" y="1"/>
                    <a:pt x="419" y="1"/>
                    <a:pt x="315" y="274"/>
                  </a:cubicBezTo>
                  <a:cubicBezTo>
                    <a:pt x="23" y="391"/>
                    <a:pt x="11" y="427"/>
                    <a:pt x="6" y="447"/>
                  </a:cubicBezTo>
                  <a:cubicBezTo>
                    <a:pt x="0" y="458"/>
                    <a:pt x="6" y="475"/>
                    <a:pt x="11" y="483"/>
                  </a:cubicBezTo>
                  <a:cubicBezTo>
                    <a:pt x="17" y="494"/>
                    <a:pt x="42" y="522"/>
                    <a:pt x="296" y="572"/>
                  </a:cubicBezTo>
                  <a:cubicBezTo>
                    <a:pt x="374" y="877"/>
                    <a:pt x="402" y="877"/>
                    <a:pt x="430" y="877"/>
                  </a:cubicBezTo>
                  <a:lnTo>
                    <a:pt x="441" y="879"/>
                  </a:lnTo>
                  <a:cubicBezTo>
                    <a:pt x="463" y="879"/>
                    <a:pt x="488" y="877"/>
                    <a:pt x="614" y="592"/>
                  </a:cubicBezTo>
                  <a:cubicBezTo>
                    <a:pt x="692" y="564"/>
                    <a:pt x="834" y="514"/>
                    <a:pt x="865" y="486"/>
                  </a:cubicBezTo>
                  <a:cubicBezTo>
                    <a:pt x="876" y="478"/>
                    <a:pt x="882" y="458"/>
                    <a:pt x="879" y="444"/>
                  </a:cubicBezTo>
                  <a:cubicBezTo>
                    <a:pt x="873" y="408"/>
                    <a:pt x="832" y="388"/>
                    <a:pt x="681" y="335"/>
                  </a:cubicBezTo>
                  <a:cubicBezTo>
                    <a:pt x="653" y="327"/>
                    <a:pt x="622" y="313"/>
                    <a:pt x="603" y="307"/>
                  </a:cubicBezTo>
                  <a:cubicBezTo>
                    <a:pt x="597" y="291"/>
                    <a:pt x="592" y="252"/>
                    <a:pt x="580" y="215"/>
                  </a:cubicBezTo>
                  <a:cubicBezTo>
                    <a:pt x="553" y="112"/>
                    <a:pt x="539" y="45"/>
                    <a:pt x="516" y="20"/>
                  </a:cubicBezTo>
                  <a:cubicBezTo>
                    <a:pt x="508" y="9"/>
                    <a:pt x="494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 rot="-622518">
              <a:off x="1793917" y="376354"/>
              <a:ext cx="38625" cy="38275"/>
            </a:xfrm>
            <a:custGeom>
              <a:avLst/>
              <a:gdLst/>
              <a:ahLst/>
              <a:cxnLst/>
              <a:rect l="l" t="t" r="r" b="b"/>
              <a:pathLst>
                <a:path w="885" h="877" extrusionOk="0">
                  <a:moveTo>
                    <a:pt x="469" y="106"/>
                  </a:moveTo>
                  <a:cubicBezTo>
                    <a:pt x="480" y="142"/>
                    <a:pt x="494" y="195"/>
                    <a:pt x="500" y="226"/>
                  </a:cubicBezTo>
                  <a:cubicBezTo>
                    <a:pt x="522" y="315"/>
                    <a:pt x="528" y="335"/>
                    <a:pt x="539" y="349"/>
                  </a:cubicBezTo>
                  <a:cubicBezTo>
                    <a:pt x="550" y="363"/>
                    <a:pt x="567" y="371"/>
                    <a:pt x="653" y="402"/>
                  </a:cubicBezTo>
                  <a:cubicBezTo>
                    <a:pt x="684" y="413"/>
                    <a:pt x="732" y="430"/>
                    <a:pt x="765" y="444"/>
                  </a:cubicBezTo>
                  <a:cubicBezTo>
                    <a:pt x="718" y="463"/>
                    <a:pt x="637" y="497"/>
                    <a:pt x="567" y="519"/>
                  </a:cubicBezTo>
                  <a:cubicBezTo>
                    <a:pt x="556" y="525"/>
                    <a:pt x="545" y="530"/>
                    <a:pt x="542" y="541"/>
                  </a:cubicBezTo>
                  <a:cubicBezTo>
                    <a:pt x="503" y="622"/>
                    <a:pt x="461" y="711"/>
                    <a:pt x="433" y="765"/>
                  </a:cubicBezTo>
                  <a:cubicBezTo>
                    <a:pt x="416" y="709"/>
                    <a:pt x="388" y="611"/>
                    <a:pt x="369" y="527"/>
                  </a:cubicBezTo>
                  <a:cubicBezTo>
                    <a:pt x="363" y="513"/>
                    <a:pt x="349" y="502"/>
                    <a:pt x="335" y="499"/>
                  </a:cubicBezTo>
                  <a:cubicBezTo>
                    <a:pt x="252" y="483"/>
                    <a:pt x="162" y="460"/>
                    <a:pt x="109" y="446"/>
                  </a:cubicBezTo>
                  <a:cubicBezTo>
                    <a:pt x="165" y="419"/>
                    <a:pt x="266" y="371"/>
                    <a:pt x="361" y="335"/>
                  </a:cubicBezTo>
                  <a:cubicBezTo>
                    <a:pt x="369" y="329"/>
                    <a:pt x="377" y="321"/>
                    <a:pt x="383" y="310"/>
                  </a:cubicBezTo>
                  <a:cubicBezTo>
                    <a:pt x="411" y="237"/>
                    <a:pt x="444" y="154"/>
                    <a:pt x="469" y="106"/>
                  </a:cubicBezTo>
                  <a:close/>
                  <a:moveTo>
                    <a:pt x="480" y="0"/>
                  </a:moveTo>
                  <a:cubicBezTo>
                    <a:pt x="455" y="0"/>
                    <a:pt x="419" y="0"/>
                    <a:pt x="316" y="276"/>
                  </a:cubicBezTo>
                  <a:cubicBezTo>
                    <a:pt x="23" y="391"/>
                    <a:pt x="12" y="430"/>
                    <a:pt x="6" y="446"/>
                  </a:cubicBezTo>
                  <a:cubicBezTo>
                    <a:pt x="1" y="458"/>
                    <a:pt x="6" y="474"/>
                    <a:pt x="12" y="486"/>
                  </a:cubicBezTo>
                  <a:cubicBezTo>
                    <a:pt x="20" y="497"/>
                    <a:pt x="42" y="525"/>
                    <a:pt x="299" y="572"/>
                  </a:cubicBezTo>
                  <a:cubicBezTo>
                    <a:pt x="374" y="876"/>
                    <a:pt x="402" y="876"/>
                    <a:pt x="430" y="876"/>
                  </a:cubicBezTo>
                  <a:lnTo>
                    <a:pt x="441" y="876"/>
                  </a:lnTo>
                  <a:cubicBezTo>
                    <a:pt x="467" y="876"/>
                    <a:pt x="489" y="873"/>
                    <a:pt x="614" y="589"/>
                  </a:cubicBezTo>
                  <a:cubicBezTo>
                    <a:pt x="693" y="561"/>
                    <a:pt x="835" y="511"/>
                    <a:pt x="865" y="483"/>
                  </a:cubicBezTo>
                  <a:cubicBezTo>
                    <a:pt x="877" y="474"/>
                    <a:pt x="885" y="455"/>
                    <a:pt x="879" y="441"/>
                  </a:cubicBezTo>
                  <a:cubicBezTo>
                    <a:pt x="874" y="405"/>
                    <a:pt x="832" y="385"/>
                    <a:pt x="681" y="332"/>
                  </a:cubicBezTo>
                  <a:cubicBezTo>
                    <a:pt x="653" y="324"/>
                    <a:pt x="623" y="310"/>
                    <a:pt x="606" y="304"/>
                  </a:cubicBezTo>
                  <a:cubicBezTo>
                    <a:pt x="598" y="287"/>
                    <a:pt x="589" y="248"/>
                    <a:pt x="581" y="212"/>
                  </a:cubicBezTo>
                  <a:cubicBezTo>
                    <a:pt x="553" y="109"/>
                    <a:pt x="539" y="42"/>
                    <a:pt x="517" y="17"/>
                  </a:cubicBezTo>
                  <a:cubicBezTo>
                    <a:pt x="508" y="11"/>
                    <a:pt x="494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 rot="-622518">
              <a:off x="1718284" y="717614"/>
              <a:ext cx="38494" cy="38363"/>
            </a:xfrm>
            <a:custGeom>
              <a:avLst/>
              <a:gdLst/>
              <a:ahLst/>
              <a:cxnLst/>
              <a:rect l="l" t="t" r="r" b="b"/>
              <a:pathLst>
                <a:path w="882" h="879" extrusionOk="0">
                  <a:moveTo>
                    <a:pt x="469" y="112"/>
                  </a:moveTo>
                  <a:cubicBezTo>
                    <a:pt x="477" y="151"/>
                    <a:pt x="488" y="201"/>
                    <a:pt x="500" y="234"/>
                  </a:cubicBezTo>
                  <a:cubicBezTo>
                    <a:pt x="519" y="321"/>
                    <a:pt x="528" y="340"/>
                    <a:pt x="539" y="354"/>
                  </a:cubicBezTo>
                  <a:cubicBezTo>
                    <a:pt x="547" y="368"/>
                    <a:pt x="569" y="377"/>
                    <a:pt x="653" y="407"/>
                  </a:cubicBezTo>
                  <a:cubicBezTo>
                    <a:pt x="684" y="419"/>
                    <a:pt x="728" y="435"/>
                    <a:pt x="765" y="449"/>
                  </a:cubicBezTo>
                  <a:cubicBezTo>
                    <a:pt x="714" y="472"/>
                    <a:pt x="636" y="502"/>
                    <a:pt x="567" y="527"/>
                  </a:cubicBezTo>
                  <a:cubicBezTo>
                    <a:pt x="555" y="530"/>
                    <a:pt x="544" y="536"/>
                    <a:pt x="541" y="547"/>
                  </a:cubicBezTo>
                  <a:cubicBezTo>
                    <a:pt x="502" y="628"/>
                    <a:pt x="461" y="717"/>
                    <a:pt x="433" y="770"/>
                  </a:cubicBezTo>
                  <a:cubicBezTo>
                    <a:pt x="416" y="714"/>
                    <a:pt x="388" y="617"/>
                    <a:pt x="366" y="533"/>
                  </a:cubicBezTo>
                  <a:cubicBezTo>
                    <a:pt x="363" y="519"/>
                    <a:pt x="349" y="511"/>
                    <a:pt x="335" y="505"/>
                  </a:cubicBezTo>
                  <a:cubicBezTo>
                    <a:pt x="251" y="488"/>
                    <a:pt x="162" y="466"/>
                    <a:pt x="109" y="455"/>
                  </a:cubicBezTo>
                  <a:cubicBezTo>
                    <a:pt x="165" y="421"/>
                    <a:pt x="265" y="377"/>
                    <a:pt x="360" y="340"/>
                  </a:cubicBezTo>
                  <a:cubicBezTo>
                    <a:pt x="366" y="335"/>
                    <a:pt x="377" y="326"/>
                    <a:pt x="380" y="318"/>
                  </a:cubicBezTo>
                  <a:cubicBezTo>
                    <a:pt x="408" y="243"/>
                    <a:pt x="444" y="159"/>
                    <a:pt x="469" y="112"/>
                  </a:cubicBezTo>
                  <a:close/>
                  <a:moveTo>
                    <a:pt x="477" y="0"/>
                  </a:moveTo>
                  <a:cubicBezTo>
                    <a:pt x="455" y="0"/>
                    <a:pt x="419" y="0"/>
                    <a:pt x="315" y="276"/>
                  </a:cubicBezTo>
                  <a:cubicBezTo>
                    <a:pt x="23" y="391"/>
                    <a:pt x="11" y="430"/>
                    <a:pt x="3" y="446"/>
                  </a:cubicBezTo>
                  <a:cubicBezTo>
                    <a:pt x="0" y="458"/>
                    <a:pt x="3" y="474"/>
                    <a:pt x="11" y="485"/>
                  </a:cubicBezTo>
                  <a:cubicBezTo>
                    <a:pt x="17" y="499"/>
                    <a:pt x="42" y="527"/>
                    <a:pt x="296" y="575"/>
                  </a:cubicBezTo>
                  <a:cubicBezTo>
                    <a:pt x="374" y="879"/>
                    <a:pt x="402" y="879"/>
                    <a:pt x="430" y="879"/>
                  </a:cubicBezTo>
                  <a:lnTo>
                    <a:pt x="441" y="876"/>
                  </a:lnTo>
                  <a:cubicBezTo>
                    <a:pt x="463" y="876"/>
                    <a:pt x="488" y="873"/>
                    <a:pt x="614" y="589"/>
                  </a:cubicBezTo>
                  <a:cubicBezTo>
                    <a:pt x="692" y="561"/>
                    <a:pt x="834" y="511"/>
                    <a:pt x="865" y="483"/>
                  </a:cubicBezTo>
                  <a:cubicBezTo>
                    <a:pt x="876" y="474"/>
                    <a:pt x="882" y="455"/>
                    <a:pt x="879" y="441"/>
                  </a:cubicBezTo>
                  <a:cubicBezTo>
                    <a:pt x="873" y="405"/>
                    <a:pt x="832" y="385"/>
                    <a:pt x="681" y="332"/>
                  </a:cubicBezTo>
                  <a:cubicBezTo>
                    <a:pt x="653" y="324"/>
                    <a:pt x="622" y="310"/>
                    <a:pt x="603" y="304"/>
                  </a:cubicBezTo>
                  <a:cubicBezTo>
                    <a:pt x="597" y="287"/>
                    <a:pt x="589" y="248"/>
                    <a:pt x="581" y="212"/>
                  </a:cubicBezTo>
                  <a:cubicBezTo>
                    <a:pt x="553" y="109"/>
                    <a:pt x="539" y="42"/>
                    <a:pt x="516" y="17"/>
                  </a:cubicBezTo>
                  <a:cubicBezTo>
                    <a:pt x="505" y="11"/>
                    <a:pt x="491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 rot="-622518">
              <a:off x="2262618" y="322637"/>
              <a:ext cx="3448" cy="31947"/>
            </a:xfrm>
            <a:custGeom>
              <a:avLst/>
              <a:gdLst/>
              <a:ahLst/>
              <a:cxnLst/>
              <a:rect l="l" t="t" r="r" b="b"/>
              <a:pathLst>
                <a:path w="79" h="732" extrusionOk="0">
                  <a:moveTo>
                    <a:pt x="42" y="1"/>
                  </a:moveTo>
                  <a:cubicBezTo>
                    <a:pt x="20" y="1"/>
                    <a:pt x="3" y="18"/>
                    <a:pt x="3" y="40"/>
                  </a:cubicBezTo>
                  <a:lnTo>
                    <a:pt x="1" y="696"/>
                  </a:lnTo>
                  <a:cubicBezTo>
                    <a:pt x="1" y="715"/>
                    <a:pt x="17" y="732"/>
                    <a:pt x="37" y="732"/>
                  </a:cubicBezTo>
                  <a:cubicBezTo>
                    <a:pt x="59" y="732"/>
                    <a:pt x="76" y="715"/>
                    <a:pt x="76" y="696"/>
                  </a:cubicBezTo>
                  <a:lnTo>
                    <a:pt x="79" y="40"/>
                  </a:lnTo>
                  <a:cubicBezTo>
                    <a:pt x="79" y="18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 rot="-622518">
              <a:off x="2250644" y="328173"/>
              <a:ext cx="27888" cy="20163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593" y="1"/>
                  </a:moveTo>
                  <a:cubicBezTo>
                    <a:pt x="585" y="1"/>
                    <a:pt x="576" y="4"/>
                    <a:pt x="569" y="10"/>
                  </a:cubicBezTo>
                  <a:lnTo>
                    <a:pt x="25" y="389"/>
                  </a:lnTo>
                  <a:cubicBezTo>
                    <a:pt x="3" y="403"/>
                    <a:pt x="0" y="428"/>
                    <a:pt x="14" y="445"/>
                  </a:cubicBezTo>
                  <a:cubicBezTo>
                    <a:pt x="22" y="456"/>
                    <a:pt x="31" y="462"/>
                    <a:pt x="48" y="462"/>
                  </a:cubicBezTo>
                  <a:cubicBezTo>
                    <a:pt x="53" y="462"/>
                    <a:pt x="61" y="459"/>
                    <a:pt x="70" y="456"/>
                  </a:cubicBezTo>
                  <a:lnTo>
                    <a:pt x="614" y="74"/>
                  </a:lnTo>
                  <a:cubicBezTo>
                    <a:pt x="636" y="60"/>
                    <a:pt x="639" y="38"/>
                    <a:pt x="625" y="18"/>
                  </a:cubicBezTo>
                  <a:cubicBezTo>
                    <a:pt x="617" y="7"/>
                    <a:pt x="605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 rot="-622518">
              <a:off x="2253566" y="327058"/>
              <a:ext cx="21822" cy="22389"/>
            </a:xfrm>
            <a:custGeom>
              <a:avLst/>
              <a:gdLst/>
              <a:ahLst/>
              <a:cxnLst/>
              <a:rect l="l" t="t" r="r" b="b"/>
              <a:pathLst>
                <a:path w="500" h="513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4"/>
                    <a:pt x="0" y="50"/>
                    <a:pt x="14" y="66"/>
                  </a:cubicBezTo>
                  <a:lnTo>
                    <a:pt x="424" y="499"/>
                  </a:lnTo>
                  <a:cubicBezTo>
                    <a:pt x="432" y="510"/>
                    <a:pt x="444" y="513"/>
                    <a:pt x="452" y="513"/>
                  </a:cubicBezTo>
                  <a:cubicBezTo>
                    <a:pt x="463" y="513"/>
                    <a:pt x="474" y="510"/>
                    <a:pt x="480" y="502"/>
                  </a:cubicBezTo>
                  <a:cubicBezTo>
                    <a:pt x="499" y="488"/>
                    <a:pt x="499" y="462"/>
                    <a:pt x="485" y="446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 rot="-622518">
              <a:off x="2247802" y="336493"/>
              <a:ext cx="30856" cy="3710"/>
            </a:xfrm>
            <a:custGeom>
              <a:avLst/>
              <a:gdLst/>
              <a:ahLst/>
              <a:cxnLst/>
              <a:rect l="l" t="t" r="r" b="b"/>
              <a:pathLst>
                <a:path w="707" h="85" extrusionOk="0">
                  <a:moveTo>
                    <a:pt x="670" y="0"/>
                  </a:moveTo>
                  <a:lnTo>
                    <a:pt x="37" y="9"/>
                  </a:lnTo>
                  <a:cubicBezTo>
                    <a:pt x="18" y="9"/>
                    <a:pt x="1" y="25"/>
                    <a:pt x="1" y="45"/>
                  </a:cubicBezTo>
                  <a:cubicBezTo>
                    <a:pt x="1" y="67"/>
                    <a:pt x="18" y="84"/>
                    <a:pt x="37" y="84"/>
                  </a:cubicBezTo>
                  <a:lnTo>
                    <a:pt x="670" y="78"/>
                  </a:lnTo>
                  <a:cubicBezTo>
                    <a:pt x="690" y="78"/>
                    <a:pt x="707" y="62"/>
                    <a:pt x="707" y="39"/>
                  </a:cubicBezTo>
                  <a:cubicBezTo>
                    <a:pt x="707" y="17"/>
                    <a:pt x="690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 rot="-622518">
              <a:off x="1851044" y="912927"/>
              <a:ext cx="3579" cy="31947"/>
            </a:xfrm>
            <a:custGeom>
              <a:avLst/>
              <a:gdLst/>
              <a:ahLst/>
              <a:cxnLst/>
              <a:rect l="l" t="t" r="r" b="b"/>
              <a:pathLst>
                <a:path w="82" h="732" extrusionOk="0">
                  <a:moveTo>
                    <a:pt x="43" y="0"/>
                  </a:moveTo>
                  <a:cubicBezTo>
                    <a:pt x="23" y="0"/>
                    <a:pt x="7" y="17"/>
                    <a:pt x="7" y="39"/>
                  </a:cubicBezTo>
                  <a:lnTo>
                    <a:pt x="1" y="695"/>
                  </a:lnTo>
                  <a:cubicBezTo>
                    <a:pt x="1" y="715"/>
                    <a:pt x="20" y="731"/>
                    <a:pt x="40" y="731"/>
                  </a:cubicBezTo>
                  <a:cubicBezTo>
                    <a:pt x="62" y="731"/>
                    <a:pt x="79" y="715"/>
                    <a:pt x="79" y="695"/>
                  </a:cubicBezTo>
                  <a:lnTo>
                    <a:pt x="82" y="39"/>
                  </a:lnTo>
                  <a:cubicBezTo>
                    <a:pt x="82" y="17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 rot="-622518">
              <a:off x="1839200" y="918459"/>
              <a:ext cx="27801" cy="20163"/>
            </a:xfrm>
            <a:custGeom>
              <a:avLst/>
              <a:gdLst/>
              <a:ahLst/>
              <a:cxnLst/>
              <a:rect l="l" t="t" r="r" b="b"/>
              <a:pathLst>
                <a:path w="637" h="462" extrusionOk="0">
                  <a:moveTo>
                    <a:pt x="592" y="0"/>
                  </a:moveTo>
                  <a:cubicBezTo>
                    <a:pt x="583" y="0"/>
                    <a:pt x="575" y="3"/>
                    <a:pt x="567" y="9"/>
                  </a:cubicBezTo>
                  <a:lnTo>
                    <a:pt x="23" y="388"/>
                  </a:lnTo>
                  <a:cubicBezTo>
                    <a:pt x="6" y="402"/>
                    <a:pt x="0" y="428"/>
                    <a:pt x="14" y="444"/>
                  </a:cubicBezTo>
                  <a:cubicBezTo>
                    <a:pt x="20" y="455"/>
                    <a:pt x="31" y="461"/>
                    <a:pt x="45" y="461"/>
                  </a:cubicBezTo>
                  <a:cubicBezTo>
                    <a:pt x="53" y="461"/>
                    <a:pt x="59" y="458"/>
                    <a:pt x="70" y="455"/>
                  </a:cubicBezTo>
                  <a:lnTo>
                    <a:pt x="614" y="73"/>
                  </a:lnTo>
                  <a:cubicBezTo>
                    <a:pt x="634" y="59"/>
                    <a:pt x="636" y="37"/>
                    <a:pt x="622" y="17"/>
                  </a:cubicBezTo>
                  <a:cubicBezTo>
                    <a:pt x="614" y="6"/>
                    <a:pt x="60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 rot="-622518">
              <a:off x="1842119" y="917305"/>
              <a:ext cx="21691" cy="22433"/>
            </a:xfrm>
            <a:custGeom>
              <a:avLst/>
              <a:gdLst/>
              <a:ahLst/>
              <a:cxnLst/>
              <a:rect l="l" t="t" r="r" b="b"/>
              <a:pathLst>
                <a:path w="497" h="514" extrusionOk="0">
                  <a:moveTo>
                    <a:pt x="45" y="1"/>
                  </a:moveTo>
                  <a:cubicBezTo>
                    <a:pt x="35" y="1"/>
                    <a:pt x="25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lnTo>
                    <a:pt x="424" y="499"/>
                  </a:lnTo>
                  <a:cubicBezTo>
                    <a:pt x="433" y="510"/>
                    <a:pt x="441" y="513"/>
                    <a:pt x="452" y="513"/>
                  </a:cubicBezTo>
                  <a:cubicBezTo>
                    <a:pt x="466" y="513"/>
                    <a:pt x="475" y="513"/>
                    <a:pt x="480" y="502"/>
                  </a:cubicBezTo>
                  <a:cubicBezTo>
                    <a:pt x="497" y="488"/>
                    <a:pt x="497" y="463"/>
                    <a:pt x="483" y="446"/>
                  </a:cubicBezTo>
                  <a:lnTo>
                    <a:pt x="73" y="14"/>
                  </a:lnTo>
                  <a:cubicBezTo>
                    <a:pt x="66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 rot="-622518">
              <a:off x="1836243" y="926651"/>
              <a:ext cx="30943" cy="3666"/>
            </a:xfrm>
            <a:custGeom>
              <a:avLst/>
              <a:gdLst/>
              <a:ahLst/>
              <a:cxnLst/>
              <a:rect l="l" t="t" r="r" b="b"/>
              <a:pathLst>
                <a:path w="709" h="84" extrusionOk="0">
                  <a:moveTo>
                    <a:pt x="670" y="0"/>
                  </a:moveTo>
                  <a:lnTo>
                    <a:pt x="39" y="8"/>
                  </a:lnTo>
                  <a:cubicBezTo>
                    <a:pt x="17" y="8"/>
                    <a:pt x="0" y="25"/>
                    <a:pt x="0" y="45"/>
                  </a:cubicBezTo>
                  <a:cubicBezTo>
                    <a:pt x="0" y="67"/>
                    <a:pt x="17" y="84"/>
                    <a:pt x="39" y="84"/>
                  </a:cubicBezTo>
                  <a:lnTo>
                    <a:pt x="670" y="78"/>
                  </a:lnTo>
                  <a:cubicBezTo>
                    <a:pt x="692" y="78"/>
                    <a:pt x="709" y="59"/>
                    <a:pt x="709" y="39"/>
                  </a:cubicBezTo>
                  <a:cubicBezTo>
                    <a:pt x="709" y="17"/>
                    <a:pt x="692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 rot="-622518">
              <a:off x="2379867" y="862173"/>
              <a:ext cx="3448" cy="32034"/>
            </a:xfrm>
            <a:custGeom>
              <a:avLst/>
              <a:gdLst/>
              <a:ahLst/>
              <a:cxnLst/>
              <a:rect l="l" t="t" r="r" b="b"/>
              <a:pathLst>
                <a:path w="79" h="734" extrusionOk="0">
                  <a:moveTo>
                    <a:pt x="39" y="0"/>
                  </a:moveTo>
                  <a:cubicBezTo>
                    <a:pt x="20" y="0"/>
                    <a:pt x="3" y="20"/>
                    <a:pt x="3" y="39"/>
                  </a:cubicBezTo>
                  <a:lnTo>
                    <a:pt x="0" y="695"/>
                  </a:lnTo>
                  <a:cubicBezTo>
                    <a:pt x="0" y="717"/>
                    <a:pt x="17" y="734"/>
                    <a:pt x="36" y="734"/>
                  </a:cubicBezTo>
                  <a:cubicBezTo>
                    <a:pt x="62" y="734"/>
                    <a:pt x="76" y="717"/>
                    <a:pt x="76" y="695"/>
                  </a:cubicBezTo>
                  <a:lnTo>
                    <a:pt x="78" y="39"/>
                  </a:lnTo>
                  <a:cubicBezTo>
                    <a:pt x="78" y="20"/>
                    <a:pt x="6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 rot="-622518">
              <a:off x="2367849" y="867713"/>
              <a:ext cx="27932" cy="20251"/>
            </a:xfrm>
            <a:custGeom>
              <a:avLst/>
              <a:gdLst/>
              <a:ahLst/>
              <a:cxnLst/>
              <a:rect l="l" t="t" r="r" b="b"/>
              <a:pathLst>
                <a:path w="640" h="464" extrusionOk="0">
                  <a:moveTo>
                    <a:pt x="593" y="0"/>
                  </a:moveTo>
                  <a:cubicBezTo>
                    <a:pt x="585" y="0"/>
                    <a:pt x="577" y="3"/>
                    <a:pt x="570" y="9"/>
                  </a:cubicBezTo>
                  <a:lnTo>
                    <a:pt x="26" y="388"/>
                  </a:lnTo>
                  <a:cubicBezTo>
                    <a:pt x="4" y="402"/>
                    <a:pt x="1" y="427"/>
                    <a:pt x="15" y="444"/>
                  </a:cubicBezTo>
                  <a:cubicBezTo>
                    <a:pt x="23" y="455"/>
                    <a:pt x="31" y="464"/>
                    <a:pt x="45" y="464"/>
                  </a:cubicBezTo>
                  <a:cubicBezTo>
                    <a:pt x="54" y="464"/>
                    <a:pt x="59" y="458"/>
                    <a:pt x="71" y="455"/>
                  </a:cubicBezTo>
                  <a:lnTo>
                    <a:pt x="615" y="76"/>
                  </a:lnTo>
                  <a:cubicBezTo>
                    <a:pt x="631" y="62"/>
                    <a:pt x="640" y="37"/>
                    <a:pt x="626" y="20"/>
                  </a:cubicBezTo>
                  <a:cubicBezTo>
                    <a:pt x="617" y="7"/>
                    <a:pt x="60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 rot="-622518">
              <a:off x="2370932" y="866794"/>
              <a:ext cx="21822" cy="22389"/>
            </a:xfrm>
            <a:custGeom>
              <a:avLst/>
              <a:gdLst/>
              <a:ahLst/>
              <a:cxnLst/>
              <a:rect l="l" t="t" r="r" b="b"/>
              <a:pathLst>
                <a:path w="500" h="513" extrusionOk="0">
                  <a:moveTo>
                    <a:pt x="45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1" y="24"/>
                    <a:pt x="1" y="47"/>
                    <a:pt x="14" y="66"/>
                  </a:cubicBezTo>
                  <a:lnTo>
                    <a:pt x="425" y="499"/>
                  </a:lnTo>
                  <a:cubicBezTo>
                    <a:pt x="433" y="507"/>
                    <a:pt x="444" y="513"/>
                    <a:pt x="452" y="513"/>
                  </a:cubicBezTo>
                  <a:cubicBezTo>
                    <a:pt x="464" y="513"/>
                    <a:pt x="472" y="507"/>
                    <a:pt x="480" y="501"/>
                  </a:cubicBezTo>
                  <a:cubicBezTo>
                    <a:pt x="500" y="487"/>
                    <a:pt x="500" y="462"/>
                    <a:pt x="486" y="446"/>
                  </a:cubicBezTo>
                  <a:lnTo>
                    <a:pt x="73" y="13"/>
                  </a:lnTo>
                  <a:cubicBezTo>
                    <a:pt x="66" y="4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 rot="-622518">
              <a:off x="2364928" y="876128"/>
              <a:ext cx="30987" cy="3710"/>
            </a:xfrm>
            <a:custGeom>
              <a:avLst/>
              <a:gdLst/>
              <a:ahLst/>
              <a:cxnLst/>
              <a:rect l="l" t="t" r="r" b="b"/>
              <a:pathLst>
                <a:path w="710" h="85" extrusionOk="0">
                  <a:moveTo>
                    <a:pt x="670" y="0"/>
                  </a:moveTo>
                  <a:lnTo>
                    <a:pt x="40" y="6"/>
                  </a:lnTo>
                  <a:cubicBezTo>
                    <a:pt x="20" y="6"/>
                    <a:pt x="1" y="26"/>
                    <a:pt x="1" y="45"/>
                  </a:cubicBezTo>
                  <a:cubicBezTo>
                    <a:pt x="1" y="67"/>
                    <a:pt x="20" y="84"/>
                    <a:pt x="40" y="84"/>
                  </a:cubicBezTo>
                  <a:lnTo>
                    <a:pt x="670" y="76"/>
                  </a:lnTo>
                  <a:cubicBezTo>
                    <a:pt x="693" y="76"/>
                    <a:pt x="709" y="59"/>
                    <a:pt x="709" y="39"/>
                  </a:cubicBezTo>
                  <a:cubicBezTo>
                    <a:pt x="709" y="17"/>
                    <a:pt x="693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 rot="-622518">
              <a:off x="1671653" y="482976"/>
              <a:ext cx="52634" cy="35264"/>
            </a:xfrm>
            <a:custGeom>
              <a:avLst/>
              <a:gdLst/>
              <a:ahLst/>
              <a:cxnLst/>
              <a:rect l="l" t="t" r="r" b="b"/>
              <a:pathLst>
                <a:path w="1206" h="808" extrusionOk="0">
                  <a:moveTo>
                    <a:pt x="455" y="1"/>
                  </a:moveTo>
                  <a:cubicBezTo>
                    <a:pt x="239" y="1"/>
                    <a:pt x="0" y="72"/>
                    <a:pt x="79" y="413"/>
                  </a:cubicBezTo>
                  <a:cubicBezTo>
                    <a:pt x="104" y="524"/>
                    <a:pt x="200" y="563"/>
                    <a:pt x="312" y="563"/>
                  </a:cubicBezTo>
                  <a:cubicBezTo>
                    <a:pt x="437" y="563"/>
                    <a:pt x="581" y="515"/>
                    <a:pt x="669" y="464"/>
                  </a:cubicBezTo>
                  <a:lnTo>
                    <a:pt x="669" y="464"/>
                  </a:lnTo>
                  <a:cubicBezTo>
                    <a:pt x="642" y="559"/>
                    <a:pt x="651" y="700"/>
                    <a:pt x="799" y="787"/>
                  </a:cubicBezTo>
                  <a:cubicBezTo>
                    <a:pt x="824" y="801"/>
                    <a:pt x="848" y="807"/>
                    <a:pt x="871" y="807"/>
                  </a:cubicBezTo>
                  <a:cubicBezTo>
                    <a:pt x="1099" y="807"/>
                    <a:pt x="1206" y="161"/>
                    <a:pt x="757" y="39"/>
                  </a:cubicBezTo>
                  <a:cubicBezTo>
                    <a:pt x="757" y="39"/>
                    <a:pt x="612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 rot="-622518">
              <a:off x="1679828" y="445151"/>
              <a:ext cx="59355" cy="41112"/>
            </a:xfrm>
            <a:custGeom>
              <a:avLst/>
              <a:gdLst/>
              <a:ahLst/>
              <a:cxnLst/>
              <a:rect l="l" t="t" r="r" b="b"/>
              <a:pathLst>
                <a:path w="1360" h="942" extrusionOk="0">
                  <a:moveTo>
                    <a:pt x="626" y="1"/>
                  </a:moveTo>
                  <a:cubicBezTo>
                    <a:pt x="618" y="1"/>
                    <a:pt x="609" y="1"/>
                    <a:pt x="600" y="2"/>
                  </a:cubicBezTo>
                  <a:cubicBezTo>
                    <a:pt x="1" y="72"/>
                    <a:pt x="475" y="761"/>
                    <a:pt x="475" y="761"/>
                  </a:cubicBezTo>
                  <a:cubicBezTo>
                    <a:pt x="565" y="892"/>
                    <a:pt x="692" y="941"/>
                    <a:pt x="816" y="941"/>
                  </a:cubicBezTo>
                  <a:cubicBezTo>
                    <a:pt x="1093" y="941"/>
                    <a:pt x="1359" y="695"/>
                    <a:pt x="1192" y="555"/>
                  </a:cubicBezTo>
                  <a:cubicBezTo>
                    <a:pt x="1133" y="505"/>
                    <a:pt x="1072" y="486"/>
                    <a:pt x="1017" y="486"/>
                  </a:cubicBezTo>
                  <a:cubicBezTo>
                    <a:pt x="950" y="486"/>
                    <a:pt x="890" y="513"/>
                    <a:pt x="846" y="545"/>
                  </a:cubicBezTo>
                  <a:lnTo>
                    <a:pt x="846" y="545"/>
                  </a:lnTo>
                  <a:cubicBezTo>
                    <a:pt x="879" y="361"/>
                    <a:pt x="843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 rot="-622518">
              <a:off x="1682339" y="454837"/>
              <a:ext cx="14533" cy="26099"/>
            </a:xfrm>
            <a:custGeom>
              <a:avLst/>
              <a:gdLst/>
              <a:ahLst/>
              <a:cxnLst/>
              <a:rect l="l" t="t" r="r" b="b"/>
              <a:pathLst>
                <a:path w="333" h="598" extrusionOk="0">
                  <a:moveTo>
                    <a:pt x="112" y="1"/>
                  </a:moveTo>
                  <a:cubicBezTo>
                    <a:pt x="99" y="1"/>
                    <a:pt x="85" y="8"/>
                    <a:pt x="76" y="20"/>
                  </a:cubicBezTo>
                  <a:cubicBezTo>
                    <a:pt x="17" y="114"/>
                    <a:pt x="0" y="204"/>
                    <a:pt x="25" y="299"/>
                  </a:cubicBezTo>
                  <a:cubicBezTo>
                    <a:pt x="67" y="477"/>
                    <a:pt x="254" y="583"/>
                    <a:pt x="265" y="592"/>
                  </a:cubicBezTo>
                  <a:cubicBezTo>
                    <a:pt x="271" y="594"/>
                    <a:pt x="279" y="597"/>
                    <a:pt x="285" y="597"/>
                  </a:cubicBezTo>
                  <a:cubicBezTo>
                    <a:pt x="296" y="597"/>
                    <a:pt x="310" y="592"/>
                    <a:pt x="321" y="569"/>
                  </a:cubicBezTo>
                  <a:cubicBezTo>
                    <a:pt x="332" y="552"/>
                    <a:pt x="324" y="527"/>
                    <a:pt x="307" y="519"/>
                  </a:cubicBezTo>
                  <a:cubicBezTo>
                    <a:pt x="304" y="519"/>
                    <a:pt x="140" y="421"/>
                    <a:pt x="101" y="273"/>
                  </a:cubicBezTo>
                  <a:cubicBezTo>
                    <a:pt x="84" y="204"/>
                    <a:pt x="98" y="131"/>
                    <a:pt x="143" y="59"/>
                  </a:cubicBezTo>
                  <a:cubicBezTo>
                    <a:pt x="154" y="39"/>
                    <a:pt x="145" y="17"/>
                    <a:pt x="129" y="6"/>
                  </a:cubicBezTo>
                  <a:cubicBezTo>
                    <a:pt x="123" y="2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 rot="-622518">
              <a:off x="1669424" y="475641"/>
              <a:ext cx="27321" cy="9951"/>
            </a:xfrm>
            <a:custGeom>
              <a:avLst/>
              <a:gdLst/>
              <a:ahLst/>
              <a:cxnLst/>
              <a:rect l="l" t="t" r="r" b="b"/>
              <a:pathLst>
                <a:path w="626" h="228" extrusionOk="0">
                  <a:moveTo>
                    <a:pt x="261" y="0"/>
                  </a:moveTo>
                  <a:cubicBezTo>
                    <a:pt x="236" y="0"/>
                    <a:pt x="211" y="4"/>
                    <a:pt x="187" y="10"/>
                  </a:cubicBezTo>
                  <a:cubicBezTo>
                    <a:pt x="56" y="49"/>
                    <a:pt x="12" y="166"/>
                    <a:pt x="6" y="174"/>
                  </a:cubicBezTo>
                  <a:cubicBezTo>
                    <a:pt x="0" y="191"/>
                    <a:pt x="12" y="216"/>
                    <a:pt x="31" y="222"/>
                  </a:cubicBezTo>
                  <a:cubicBezTo>
                    <a:pt x="37" y="227"/>
                    <a:pt x="39" y="227"/>
                    <a:pt x="45" y="227"/>
                  </a:cubicBezTo>
                  <a:cubicBezTo>
                    <a:pt x="65" y="227"/>
                    <a:pt x="79" y="216"/>
                    <a:pt x="81" y="200"/>
                  </a:cubicBezTo>
                  <a:cubicBezTo>
                    <a:pt x="81" y="200"/>
                    <a:pt x="115" y="107"/>
                    <a:pt x="210" y="82"/>
                  </a:cubicBezTo>
                  <a:cubicBezTo>
                    <a:pt x="226" y="78"/>
                    <a:pt x="242" y="77"/>
                    <a:pt x="260" y="77"/>
                  </a:cubicBezTo>
                  <a:cubicBezTo>
                    <a:pt x="343" y="77"/>
                    <a:pt x="443" y="120"/>
                    <a:pt x="556" y="208"/>
                  </a:cubicBezTo>
                  <a:cubicBezTo>
                    <a:pt x="563" y="214"/>
                    <a:pt x="572" y="217"/>
                    <a:pt x="580" y="217"/>
                  </a:cubicBezTo>
                  <a:cubicBezTo>
                    <a:pt x="592" y="217"/>
                    <a:pt x="603" y="212"/>
                    <a:pt x="611" y="202"/>
                  </a:cubicBezTo>
                  <a:cubicBezTo>
                    <a:pt x="625" y="186"/>
                    <a:pt x="623" y="160"/>
                    <a:pt x="603" y="147"/>
                  </a:cubicBezTo>
                  <a:cubicBezTo>
                    <a:pt x="476" y="49"/>
                    <a:pt x="362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 rot="-622518">
              <a:off x="1691725" y="485362"/>
              <a:ext cx="23655" cy="2361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289" y="1"/>
                  </a:moveTo>
                  <a:cubicBezTo>
                    <a:pt x="286" y="1"/>
                    <a:pt x="283" y="1"/>
                    <a:pt x="280" y="2"/>
                  </a:cubicBezTo>
                  <a:cubicBezTo>
                    <a:pt x="204" y="18"/>
                    <a:pt x="26" y="74"/>
                    <a:pt x="6" y="158"/>
                  </a:cubicBezTo>
                  <a:cubicBezTo>
                    <a:pt x="1" y="180"/>
                    <a:pt x="6" y="197"/>
                    <a:pt x="20" y="214"/>
                  </a:cubicBezTo>
                  <a:cubicBezTo>
                    <a:pt x="49" y="255"/>
                    <a:pt x="150" y="265"/>
                    <a:pt x="238" y="265"/>
                  </a:cubicBezTo>
                  <a:cubicBezTo>
                    <a:pt x="251" y="265"/>
                    <a:pt x="264" y="264"/>
                    <a:pt x="277" y="264"/>
                  </a:cubicBezTo>
                  <a:cubicBezTo>
                    <a:pt x="280" y="364"/>
                    <a:pt x="299" y="501"/>
                    <a:pt x="358" y="532"/>
                  </a:cubicBezTo>
                  <a:cubicBezTo>
                    <a:pt x="363" y="535"/>
                    <a:pt x="374" y="540"/>
                    <a:pt x="388" y="540"/>
                  </a:cubicBezTo>
                  <a:cubicBezTo>
                    <a:pt x="400" y="540"/>
                    <a:pt x="413" y="535"/>
                    <a:pt x="439" y="529"/>
                  </a:cubicBezTo>
                  <a:cubicBezTo>
                    <a:pt x="542" y="459"/>
                    <a:pt x="536" y="270"/>
                    <a:pt x="531" y="250"/>
                  </a:cubicBezTo>
                  <a:cubicBezTo>
                    <a:pt x="528" y="229"/>
                    <a:pt x="514" y="213"/>
                    <a:pt x="494" y="213"/>
                  </a:cubicBezTo>
                  <a:cubicBezTo>
                    <a:pt x="492" y="213"/>
                    <a:pt x="490" y="214"/>
                    <a:pt x="489" y="214"/>
                  </a:cubicBezTo>
                  <a:cubicBezTo>
                    <a:pt x="466" y="214"/>
                    <a:pt x="447" y="236"/>
                    <a:pt x="453" y="256"/>
                  </a:cubicBezTo>
                  <a:cubicBezTo>
                    <a:pt x="455" y="297"/>
                    <a:pt x="447" y="420"/>
                    <a:pt x="397" y="462"/>
                  </a:cubicBezTo>
                  <a:cubicBezTo>
                    <a:pt x="377" y="434"/>
                    <a:pt x="360" y="325"/>
                    <a:pt x="358" y="225"/>
                  </a:cubicBezTo>
                  <a:cubicBezTo>
                    <a:pt x="358" y="214"/>
                    <a:pt x="349" y="205"/>
                    <a:pt x="344" y="197"/>
                  </a:cubicBezTo>
                  <a:cubicBezTo>
                    <a:pt x="337" y="192"/>
                    <a:pt x="329" y="185"/>
                    <a:pt x="320" y="185"/>
                  </a:cubicBezTo>
                  <a:cubicBezTo>
                    <a:pt x="319" y="185"/>
                    <a:pt x="317" y="185"/>
                    <a:pt x="316" y="186"/>
                  </a:cubicBezTo>
                  <a:cubicBezTo>
                    <a:pt x="291" y="187"/>
                    <a:pt x="267" y="188"/>
                    <a:pt x="243" y="188"/>
                  </a:cubicBezTo>
                  <a:cubicBezTo>
                    <a:pt x="175" y="188"/>
                    <a:pt x="115" y="182"/>
                    <a:pt x="90" y="172"/>
                  </a:cubicBezTo>
                  <a:cubicBezTo>
                    <a:pt x="112" y="144"/>
                    <a:pt x="207" y="102"/>
                    <a:pt x="302" y="80"/>
                  </a:cubicBezTo>
                  <a:cubicBezTo>
                    <a:pt x="321" y="71"/>
                    <a:pt x="335" y="52"/>
                    <a:pt x="330" y="30"/>
                  </a:cubicBezTo>
                  <a:cubicBezTo>
                    <a:pt x="323" y="13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 rot="-622518">
              <a:off x="1699991" y="459522"/>
              <a:ext cx="25008" cy="26361"/>
            </a:xfrm>
            <a:custGeom>
              <a:avLst/>
              <a:gdLst/>
              <a:ahLst/>
              <a:cxnLst/>
              <a:rect l="l" t="t" r="r" b="b"/>
              <a:pathLst>
                <a:path w="573" h="604" extrusionOk="0">
                  <a:moveTo>
                    <a:pt x="110" y="1"/>
                  </a:moveTo>
                  <a:cubicBezTo>
                    <a:pt x="90" y="1"/>
                    <a:pt x="73" y="7"/>
                    <a:pt x="60" y="20"/>
                  </a:cubicBezTo>
                  <a:cubicBezTo>
                    <a:pt x="1" y="82"/>
                    <a:pt x="12" y="299"/>
                    <a:pt x="15" y="366"/>
                  </a:cubicBezTo>
                  <a:cubicBezTo>
                    <a:pt x="17" y="387"/>
                    <a:pt x="32" y="403"/>
                    <a:pt x="52" y="403"/>
                  </a:cubicBezTo>
                  <a:cubicBezTo>
                    <a:pt x="53" y="403"/>
                    <a:pt x="55" y="403"/>
                    <a:pt x="57" y="403"/>
                  </a:cubicBezTo>
                  <a:cubicBezTo>
                    <a:pt x="82" y="403"/>
                    <a:pt x="99" y="380"/>
                    <a:pt x="96" y="361"/>
                  </a:cubicBezTo>
                  <a:cubicBezTo>
                    <a:pt x="87" y="235"/>
                    <a:pt x="99" y="113"/>
                    <a:pt x="115" y="76"/>
                  </a:cubicBezTo>
                  <a:cubicBezTo>
                    <a:pt x="152" y="104"/>
                    <a:pt x="202" y="244"/>
                    <a:pt x="238" y="389"/>
                  </a:cubicBezTo>
                  <a:cubicBezTo>
                    <a:pt x="241" y="407"/>
                    <a:pt x="255" y="420"/>
                    <a:pt x="274" y="420"/>
                  </a:cubicBezTo>
                  <a:cubicBezTo>
                    <a:pt x="276" y="420"/>
                    <a:pt x="278" y="420"/>
                    <a:pt x="280" y="419"/>
                  </a:cubicBezTo>
                  <a:cubicBezTo>
                    <a:pt x="337" y="413"/>
                    <a:pt x="402" y="408"/>
                    <a:pt x="448" y="408"/>
                  </a:cubicBezTo>
                  <a:cubicBezTo>
                    <a:pt x="458" y="408"/>
                    <a:pt x="467" y="408"/>
                    <a:pt x="475" y="408"/>
                  </a:cubicBezTo>
                  <a:cubicBezTo>
                    <a:pt x="436" y="445"/>
                    <a:pt x="364" y="489"/>
                    <a:pt x="299" y="525"/>
                  </a:cubicBezTo>
                  <a:cubicBezTo>
                    <a:pt x="280" y="537"/>
                    <a:pt x="277" y="562"/>
                    <a:pt x="286" y="578"/>
                  </a:cubicBezTo>
                  <a:cubicBezTo>
                    <a:pt x="294" y="592"/>
                    <a:pt x="308" y="601"/>
                    <a:pt x="322" y="601"/>
                  </a:cubicBezTo>
                  <a:cubicBezTo>
                    <a:pt x="325" y="601"/>
                    <a:pt x="333" y="601"/>
                    <a:pt x="333" y="604"/>
                  </a:cubicBezTo>
                  <a:cubicBezTo>
                    <a:pt x="564" y="464"/>
                    <a:pt x="570" y="422"/>
                    <a:pt x="573" y="405"/>
                  </a:cubicBezTo>
                  <a:cubicBezTo>
                    <a:pt x="573" y="389"/>
                    <a:pt x="570" y="375"/>
                    <a:pt x="556" y="364"/>
                  </a:cubicBezTo>
                  <a:cubicBezTo>
                    <a:pt x="537" y="345"/>
                    <a:pt x="490" y="335"/>
                    <a:pt x="416" y="335"/>
                  </a:cubicBezTo>
                  <a:cubicBezTo>
                    <a:pt x="382" y="335"/>
                    <a:pt x="342" y="337"/>
                    <a:pt x="297" y="341"/>
                  </a:cubicBezTo>
                  <a:cubicBezTo>
                    <a:pt x="255" y="182"/>
                    <a:pt x="188" y="4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 rot="-622518">
              <a:off x="2304097" y="357555"/>
              <a:ext cx="36181" cy="46306"/>
            </a:xfrm>
            <a:custGeom>
              <a:avLst/>
              <a:gdLst/>
              <a:ahLst/>
              <a:cxnLst/>
              <a:rect l="l" t="t" r="r" b="b"/>
              <a:pathLst>
                <a:path w="829" h="1061" extrusionOk="0">
                  <a:moveTo>
                    <a:pt x="421" y="1"/>
                  </a:moveTo>
                  <a:cubicBezTo>
                    <a:pt x="358" y="1"/>
                    <a:pt x="284" y="25"/>
                    <a:pt x="200" y="83"/>
                  </a:cubicBezTo>
                  <a:cubicBezTo>
                    <a:pt x="0" y="219"/>
                    <a:pt x="218" y="531"/>
                    <a:pt x="369" y="652"/>
                  </a:cubicBezTo>
                  <a:lnTo>
                    <a:pt x="369" y="652"/>
                  </a:lnTo>
                  <a:cubicBezTo>
                    <a:pt x="270" y="661"/>
                    <a:pt x="141" y="720"/>
                    <a:pt x="113" y="889"/>
                  </a:cubicBezTo>
                  <a:cubicBezTo>
                    <a:pt x="96" y="1004"/>
                    <a:pt x="192" y="1061"/>
                    <a:pt x="318" y="1061"/>
                  </a:cubicBezTo>
                  <a:cubicBezTo>
                    <a:pt x="532" y="1061"/>
                    <a:pt x="829" y="897"/>
                    <a:pt x="794" y="574"/>
                  </a:cubicBezTo>
                  <a:cubicBezTo>
                    <a:pt x="794" y="574"/>
                    <a:pt x="728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 rot="-622518">
              <a:off x="2334135" y="361101"/>
              <a:ext cx="47833" cy="45913"/>
            </a:xfrm>
            <a:custGeom>
              <a:avLst/>
              <a:gdLst/>
              <a:ahLst/>
              <a:cxnLst/>
              <a:rect l="l" t="t" r="r" b="b"/>
              <a:pathLst>
                <a:path w="1096" h="1052" extrusionOk="0">
                  <a:moveTo>
                    <a:pt x="716" y="0"/>
                  </a:moveTo>
                  <a:cubicBezTo>
                    <a:pt x="471" y="0"/>
                    <a:pt x="225" y="360"/>
                    <a:pt x="225" y="360"/>
                  </a:cubicBezTo>
                  <a:cubicBezTo>
                    <a:pt x="0" y="693"/>
                    <a:pt x="344" y="1051"/>
                    <a:pt x="553" y="1051"/>
                  </a:cubicBezTo>
                  <a:cubicBezTo>
                    <a:pt x="612" y="1051"/>
                    <a:pt x="660" y="1023"/>
                    <a:pt x="682" y="959"/>
                  </a:cubicBezTo>
                  <a:cubicBezTo>
                    <a:pt x="738" y="796"/>
                    <a:pt x="650" y="684"/>
                    <a:pt x="566" y="630"/>
                  </a:cubicBezTo>
                  <a:lnTo>
                    <a:pt x="566" y="630"/>
                  </a:lnTo>
                  <a:cubicBezTo>
                    <a:pt x="756" y="594"/>
                    <a:pt x="1095" y="420"/>
                    <a:pt x="984" y="203"/>
                  </a:cubicBezTo>
                  <a:cubicBezTo>
                    <a:pt x="904" y="54"/>
                    <a:pt x="810" y="0"/>
                    <a:pt x="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 rot="-622518">
              <a:off x="2338777" y="354024"/>
              <a:ext cx="21822" cy="19116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376" y="1"/>
                  </a:moveTo>
                  <a:cubicBezTo>
                    <a:pt x="305" y="1"/>
                    <a:pt x="241" y="21"/>
                    <a:pt x="187" y="60"/>
                  </a:cubicBezTo>
                  <a:cubicBezTo>
                    <a:pt x="36" y="169"/>
                    <a:pt x="6" y="381"/>
                    <a:pt x="0" y="392"/>
                  </a:cubicBezTo>
                  <a:cubicBezTo>
                    <a:pt x="0" y="415"/>
                    <a:pt x="14" y="434"/>
                    <a:pt x="36" y="437"/>
                  </a:cubicBezTo>
                  <a:lnTo>
                    <a:pt x="42" y="437"/>
                  </a:lnTo>
                  <a:cubicBezTo>
                    <a:pt x="62" y="437"/>
                    <a:pt x="78" y="423"/>
                    <a:pt x="81" y="404"/>
                  </a:cubicBezTo>
                  <a:cubicBezTo>
                    <a:pt x="81" y="404"/>
                    <a:pt x="109" y="211"/>
                    <a:pt x="235" y="125"/>
                  </a:cubicBezTo>
                  <a:cubicBezTo>
                    <a:pt x="277" y="94"/>
                    <a:pt x="328" y="79"/>
                    <a:pt x="385" y="79"/>
                  </a:cubicBezTo>
                  <a:cubicBezTo>
                    <a:pt x="407" y="79"/>
                    <a:pt x="429" y="81"/>
                    <a:pt x="452" y="86"/>
                  </a:cubicBezTo>
                  <a:cubicBezTo>
                    <a:pt x="454" y="86"/>
                    <a:pt x="456" y="86"/>
                    <a:pt x="457" y="86"/>
                  </a:cubicBezTo>
                  <a:cubicBezTo>
                    <a:pt x="475" y="86"/>
                    <a:pt x="494" y="73"/>
                    <a:pt x="497" y="55"/>
                  </a:cubicBezTo>
                  <a:cubicBezTo>
                    <a:pt x="500" y="33"/>
                    <a:pt x="486" y="13"/>
                    <a:pt x="466" y="10"/>
                  </a:cubicBezTo>
                  <a:cubicBezTo>
                    <a:pt x="435" y="4"/>
                    <a:pt x="405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 rot="-622518">
              <a:off x="2326276" y="349880"/>
              <a:ext cx="14621" cy="25270"/>
            </a:xfrm>
            <a:custGeom>
              <a:avLst/>
              <a:gdLst/>
              <a:ahLst/>
              <a:cxnLst/>
              <a:rect l="l" t="t" r="r" b="b"/>
              <a:pathLst>
                <a:path w="335" h="579" extrusionOk="0">
                  <a:moveTo>
                    <a:pt x="45" y="0"/>
                  </a:moveTo>
                  <a:cubicBezTo>
                    <a:pt x="42" y="0"/>
                    <a:pt x="39" y="1"/>
                    <a:pt x="39" y="1"/>
                  </a:cubicBezTo>
                  <a:cubicBezTo>
                    <a:pt x="20" y="1"/>
                    <a:pt x="0" y="21"/>
                    <a:pt x="0" y="40"/>
                  </a:cubicBezTo>
                  <a:cubicBezTo>
                    <a:pt x="0" y="62"/>
                    <a:pt x="20" y="79"/>
                    <a:pt x="39" y="79"/>
                  </a:cubicBezTo>
                  <a:cubicBezTo>
                    <a:pt x="42" y="79"/>
                    <a:pt x="137" y="79"/>
                    <a:pt x="193" y="154"/>
                  </a:cubicBezTo>
                  <a:cubicBezTo>
                    <a:pt x="248" y="233"/>
                    <a:pt x="254" y="358"/>
                    <a:pt x="204" y="525"/>
                  </a:cubicBezTo>
                  <a:cubicBezTo>
                    <a:pt x="201" y="545"/>
                    <a:pt x="212" y="567"/>
                    <a:pt x="232" y="573"/>
                  </a:cubicBezTo>
                  <a:cubicBezTo>
                    <a:pt x="234" y="578"/>
                    <a:pt x="240" y="578"/>
                    <a:pt x="243" y="578"/>
                  </a:cubicBezTo>
                  <a:cubicBezTo>
                    <a:pt x="257" y="578"/>
                    <a:pt x="273" y="567"/>
                    <a:pt x="279" y="545"/>
                  </a:cubicBezTo>
                  <a:cubicBezTo>
                    <a:pt x="335" y="355"/>
                    <a:pt x="329" y="207"/>
                    <a:pt x="257" y="110"/>
                  </a:cubicBezTo>
                  <a:cubicBezTo>
                    <a:pt x="186" y="14"/>
                    <a:pt x="73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 rot="-622518">
              <a:off x="2317301" y="373460"/>
              <a:ext cx="21124" cy="24397"/>
            </a:xfrm>
            <a:custGeom>
              <a:avLst/>
              <a:gdLst/>
              <a:ahLst/>
              <a:cxnLst/>
              <a:rect l="l" t="t" r="r" b="b"/>
              <a:pathLst>
                <a:path w="484" h="559" extrusionOk="0">
                  <a:moveTo>
                    <a:pt x="230" y="0"/>
                  </a:moveTo>
                  <a:cubicBezTo>
                    <a:pt x="227" y="0"/>
                    <a:pt x="224" y="0"/>
                    <a:pt x="221" y="1"/>
                  </a:cubicBezTo>
                  <a:cubicBezTo>
                    <a:pt x="204" y="4"/>
                    <a:pt x="185" y="15"/>
                    <a:pt x="176" y="31"/>
                  </a:cubicBezTo>
                  <a:cubicBezTo>
                    <a:pt x="143" y="82"/>
                    <a:pt x="185" y="202"/>
                    <a:pt x="224" y="291"/>
                  </a:cubicBezTo>
                  <a:cubicBezTo>
                    <a:pt x="134" y="333"/>
                    <a:pt x="12" y="397"/>
                    <a:pt x="3" y="464"/>
                  </a:cubicBezTo>
                  <a:cubicBezTo>
                    <a:pt x="1" y="478"/>
                    <a:pt x="3" y="506"/>
                    <a:pt x="37" y="528"/>
                  </a:cubicBezTo>
                  <a:cubicBezTo>
                    <a:pt x="70" y="550"/>
                    <a:pt x="109" y="559"/>
                    <a:pt x="148" y="559"/>
                  </a:cubicBezTo>
                  <a:cubicBezTo>
                    <a:pt x="235" y="559"/>
                    <a:pt x="319" y="522"/>
                    <a:pt x="330" y="520"/>
                  </a:cubicBezTo>
                  <a:cubicBezTo>
                    <a:pt x="349" y="508"/>
                    <a:pt x="360" y="489"/>
                    <a:pt x="349" y="467"/>
                  </a:cubicBezTo>
                  <a:cubicBezTo>
                    <a:pt x="341" y="452"/>
                    <a:pt x="329" y="443"/>
                    <a:pt x="314" y="443"/>
                  </a:cubicBezTo>
                  <a:cubicBezTo>
                    <a:pt x="308" y="443"/>
                    <a:pt x="302" y="444"/>
                    <a:pt x="296" y="447"/>
                  </a:cubicBezTo>
                  <a:cubicBezTo>
                    <a:pt x="270" y="459"/>
                    <a:pt x="200" y="485"/>
                    <a:pt x="142" y="485"/>
                  </a:cubicBezTo>
                  <a:cubicBezTo>
                    <a:pt x="120" y="485"/>
                    <a:pt x="100" y="481"/>
                    <a:pt x="84" y="472"/>
                  </a:cubicBezTo>
                  <a:cubicBezTo>
                    <a:pt x="101" y="444"/>
                    <a:pt x="196" y="389"/>
                    <a:pt x="291" y="349"/>
                  </a:cubicBezTo>
                  <a:cubicBezTo>
                    <a:pt x="296" y="347"/>
                    <a:pt x="307" y="338"/>
                    <a:pt x="310" y="327"/>
                  </a:cubicBezTo>
                  <a:cubicBezTo>
                    <a:pt x="316" y="319"/>
                    <a:pt x="316" y="308"/>
                    <a:pt x="307" y="296"/>
                  </a:cubicBezTo>
                  <a:cubicBezTo>
                    <a:pt x="268" y="210"/>
                    <a:pt x="238" y="118"/>
                    <a:pt x="238" y="82"/>
                  </a:cubicBezTo>
                  <a:lnTo>
                    <a:pt x="238" y="82"/>
                  </a:lnTo>
                  <a:cubicBezTo>
                    <a:pt x="274" y="96"/>
                    <a:pt x="346" y="168"/>
                    <a:pt x="402" y="243"/>
                  </a:cubicBezTo>
                  <a:cubicBezTo>
                    <a:pt x="411" y="257"/>
                    <a:pt x="423" y="263"/>
                    <a:pt x="435" y="263"/>
                  </a:cubicBezTo>
                  <a:cubicBezTo>
                    <a:pt x="443" y="263"/>
                    <a:pt x="451" y="260"/>
                    <a:pt x="458" y="255"/>
                  </a:cubicBezTo>
                  <a:cubicBezTo>
                    <a:pt x="478" y="241"/>
                    <a:pt x="483" y="216"/>
                    <a:pt x="469" y="199"/>
                  </a:cubicBezTo>
                  <a:cubicBezTo>
                    <a:pt x="424" y="134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 rot="-622518">
              <a:off x="2340855" y="372003"/>
              <a:ext cx="23175" cy="27539"/>
            </a:xfrm>
            <a:custGeom>
              <a:avLst/>
              <a:gdLst/>
              <a:ahLst/>
              <a:cxnLst/>
              <a:rect l="l" t="t" r="r" b="b"/>
              <a:pathLst>
                <a:path w="531" h="631" extrusionOk="0">
                  <a:moveTo>
                    <a:pt x="421" y="1"/>
                  </a:moveTo>
                  <a:cubicBezTo>
                    <a:pt x="329" y="1"/>
                    <a:pt x="176" y="68"/>
                    <a:pt x="126" y="92"/>
                  </a:cubicBezTo>
                  <a:cubicBezTo>
                    <a:pt x="107" y="103"/>
                    <a:pt x="95" y="125"/>
                    <a:pt x="107" y="145"/>
                  </a:cubicBezTo>
                  <a:cubicBezTo>
                    <a:pt x="113" y="161"/>
                    <a:pt x="127" y="170"/>
                    <a:pt x="142" y="170"/>
                  </a:cubicBezTo>
                  <a:cubicBezTo>
                    <a:pt x="147" y="170"/>
                    <a:pt x="152" y="169"/>
                    <a:pt x="157" y="167"/>
                  </a:cubicBezTo>
                  <a:cubicBezTo>
                    <a:pt x="261" y="118"/>
                    <a:pt x="370" y="83"/>
                    <a:pt x="418" y="83"/>
                  </a:cubicBezTo>
                  <a:cubicBezTo>
                    <a:pt x="421" y="83"/>
                    <a:pt x="425" y="83"/>
                    <a:pt x="427" y="83"/>
                  </a:cubicBezTo>
                  <a:cubicBezTo>
                    <a:pt x="413" y="120"/>
                    <a:pt x="305" y="223"/>
                    <a:pt x="182" y="307"/>
                  </a:cubicBezTo>
                  <a:cubicBezTo>
                    <a:pt x="165" y="315"/>
                    <a:pt x="157" y="337"/>
                    <a:pt x="168" y="354"/>
                  </a:cubicBezTo>
                  <a:cubicBezTo>
                    <a:pt x="196" y="418"/>
                    <a:pt x="227" y="491"/>
                    <a:pt x="246" y="535"/>
                  </a:cubicBezTo>
                  <a:cubicBezTo>
                    <a:pt x="199" y="510"/>
                    <a:pt x="129" y="460"/>
                    <a:pt x="70" y="413"/>
                  </a:cubicBezTo>
                  <a:cubicBezTo>
                    <a:pt x="64" y="407"/>
                    <a:pt x="56" y="405"/>
                    <a:pt x="48" y="405"/>
                  </a:cubicBezTo>
                  <a:cubicBezTo>
                    <a:pt x="36" y="405"/>
                    <a:pt x="23" y="411"/>
                    <a:pt x="15" y="421"/>
                  </a:cubicBezTo>
                  <a:cubicBezTo>
                    <a:pt x="1" y="438"/>
                    <a:pt x="3" y="463"/>
                    <a:pt x="23" y="477"/>
                  </a:cubicBezTo>
                  <a:cubicBezTo>
                    <a:pt x="193" y="608"/>
                    <a:pt x="252" y="630"/>
                    <a:pt x="280" y="630"/>
                  </a:cubicBezTo>
                  <a:cubicBezTo>
                    <a:pt x="285" y="630"/>
                    <a:pt x="291" y="630"/>
                    <a:pt x="302" y="627"/>
                  </a:cubicBezTo>
                  <a:cubicBezTo>
                    <a:pt x="316" y="619"/>
                    <a:pt x="324" y="608"/>
                    <a:pt x="333" y="594"/>
                  </a:cubicBezTo>
                  <a:cubicBezTo>
                    <a:pt x="344" y="560"/>
                    <a:pt x="319" y="477"/>
                    <a:pt x="254" y="348"/>
                  </a:cubicBezTo>
                  <a:cubicBezTo>
                    <a:pt x="388" y="251"/>
                    <a:pt x="531" y="125"/>
                    <a:pt x="503" y="47"/>
                  </a:cubicBezTo>
                  <a:cubicBezTo>
                    <a:pt x="497" y="30"/>
                    <a:pt x="483" y="16"/>
                    <a:pt x="464" y="8"/>
                  </a:cubicBezTo>
                  <a:cubicBezTo>
                    <a:pt x="452" y="3"/>
                    <a:pt x="437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 rot="-622518">
              <a:off x="1894848" y="781508"/>
              <a:ext cx="470129" cy="231704"/>
            </a:xfrm>
            <a:custGeom>
              <a:avLst/>
              <a:gdLst/>
              <a:ahLst/>
              <a:cxnLst/>
              <a:rect l="l" t="t" r="r" b="b"/>
              <a:pathLst>
                <a:path w="10772" h="5309" extrusionOk="0">
                  <a:moveTo>
                    <a:pt x="6371" y="0"/>
                  </a:moveTo>
                  <a:cubicBezTo>
                    <a:pt x="5677" y="0"/>
                    <a:pt x="3861" y="425"/>
                    <a:pt x="3861" y="425"/>
                  </a:cubicBezTo>
                  <a:cubicBezTo>
                    <a:pt x="3861" y="425"/>
                    <a:pt x="0" y="1337"/>
                    <a:pt x="123" y="1722"/>
                  </a:cubicBezTo>
                  <a:cubicBezTo>
                    <a:pt x="238" y="2087"/>
                    <a:pt x="664" y="3300"/>
                    <a:pt x="1016" y="3300"/>
                  </a:cubicBezTo>
                  <a:cubicBezTo>
                    <a:pt x="1040" y="3300"/>
                    <a:pt x="1065" y="3295"/>
                    <a:pt x="1088" y="3282"/>
                  </a:cubicBezTo>
                  <a:cubicBezTo>
                    <a:pt x="1451" y="3089"/>
                    <a:pt x="4043" y="1594"/>
                    <a:pt x="4043" y="1594"/>
                  </a:cubicBezTo>
                  <a:lnTo>
                    <a:pt x="4043" y="1594"/>
                  </a:lnTo>
                  <a:cubicBezTo>
                    <a:pt x="4043" y="1594"/>
                    <a:pt x="1981" y="3885"/>
                    <a:pt x="2285" y="4211"/>
                  </a:cubicBezTo>
                  <a:cubicBezTo>
                    <a:pt x="2544" y="4489"/>
                    <a:pt x="3523" y="5089"/>
                    <a:pt x="3907" y="5089"/>
                  </a:cubicBezTo>
                  <a:cubicBezTo>
                    <a:pt x="3970" y="5089"/>
                    <a:pt x="4017" y="5073"/>
                    <a:pt x="4043" y="5037"/>
                  </a:cubicBezTo>
                  <a:cubicBezTo>
                    <a:pt x="4224" y="4777"/>
                    <a:pt x="5792" y="2375"/>
                    <a:pt x="5792" y="2375"/>
                  </a:cubicBezTo>
                  <a:cubicBezTo>
                    <a:pt x="5792" y="2375"/>
                    <a:pt x="6572" y="5309"/>
                    <a:pt x="7059" y="5309"/>
                  </a:cubicBezTo>
                  <a:cubicBezTo>
                    <a:pt x="7079" y="5309"/>
                    <a:pt x="7098" y="5304"/>
                    <a:pt x="7117" y="5293"/>
                  </a:cubicBezTo>
                  <a:cubicBezTo>
                    <a:pt x="7600" y="5037"/>
                    <a:pt x="8805" y="4191"/>
                    <a:pt x="8688" y="3996"/>
                  </a:cubicBezTo>
                  <a:cubicBezTo>
                    <a:pt x="8568" y="3801"/>
                    <a:pt x="7240" y="1661"/>
                    <a:pt x="7240" y="1661"/>
                  </a:cubicBezTo>
                  <a:lnTo>
                    <a:pt x="7240" y="1661"/>
                  </a:lnTo>
                  <a:cubicBezTo>
                    <a:pt x="7240" y="1661"/>
                    <a:pt x="9600" y="3016"/>
                    <a:pt x="10035" y="3016"/>
                  </a:cubicBezTo>
                  <a:cubicBezTo>
                    <a:pt x="10044" y="3016"/>
                    <a:pt x="10053" y="3015"/>
                    <a:pt x="10060" y="3014"/>
                  </a:cubicBezTo>
                  <a:cubicBezTo>
                    <a:pt x="10423" y="2950"/>
                    <a:pt x="10772" y="1304"/>
                    <a:pt x="10772" y="1304"/>
                  </a:cubicBezTo>
                  <a:cubicBezTo>
                    <a:pt x="10772" y="1304"/>
                    <a:pt x="6992" y="155"/>
                    <a:pt x="6570" y="21"/>
                  </a:cubicBezTo>
                  <a:cubicBezTo>
                    <a:pt x="6524" y="6"/>
                    <a:pt x="6456" y="0"/>
                    <a:pt x="6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 rot="-622518">
              <a:off x="1906010" y="860475"/>
              <a:ext cx="96016" cy="39192"/>
            </a:xfrm>
            <a:custGeom>
              <a:avLst/>
              <a:gdLst/>
              <a:ahLst/>
              <a:cxnLst/>
              <a:rect l="l" t="t" r="r" b="b"/>
              <a:pathLst>
                <a:path w="2200" h="898" extrusionOk="0">
                  <a:moveTo>
                    <a:pt x="2155" y="0"/>
                  </a:moveTo>
                  <a:cubicBezTo>
                    <a:pt x="2139" y="0"/>
                    <a:pt x="2125" y="9"/>
                    <a:pt x="2118" y="27"/>
                  </a:cubicBezTo>
                  <a:cubicBezTo>
                    <a:pt x="2023" y="300"/>
                    <a:pt x="1768" y="364"/>
                    <a:pt x="1482" y="364"/>
                  </a:cubicBezTo>
                  <a:cubicBezTo>
                    <a:pt x="1357" y="364"/>
                    <a:pt x="1226" y="351"/>
                    <a:pt x="1100" y="340"/>
                  </a:cubicBezTo>
                  <a:cubicBezTo>
                    <a:pt x="1030" y="334"/>
                    <a:pt x="963" y="326"/>
                    <a:pt x="905" y="323"/>
                  </a:cubicBezTo>
                  <a:cubicBezTo>
                    <a:pt x="894" y="322"/>
                    <a:pt x="883" y="322"/>
                    <a:pt x="873" y="322"/>
                  </a:cubicBezTo>
                  <a:cubicBezTo>
                    <a:pt x="438" y="322"/>
                    <a:pt x="34" y="812"/>
                    <a:pt x="15" y="833"/>
                  </a:cubicBezTo>
                  <a:cubicBezTo>
                    <a:pt x="1" y="850"/>
                    <a:pt x="6" y="875"/>
                    <a:pt x="23" y="889"/>
                  </a:cubicBezTo>
                  <a:cubicBezTo>
                    <a:pt x="29" y="895"/>
                    <a:pt x="37" y="898"/>
                    <a:pt x="48" y="898"/>
                  </a:cubicBezTo>
                  <a:cubicBezTo>
                    <a:pt x="62" y="898"/>
                    <a:pt x="70" y="892"/>
                    <a:pt x="76" y="884"/>
                  </a:cubicBezTo>
                  <a:cubicBezTo>
                    <a:pt x="79" y="878"/>
                    <a:pt x="477" y="403"/>
                    <a:pt x="872" y="403"/>
                  </a:cubicBezTo>
                  <a:cubicBezTo>
                    <a:pt x="882" y="403"/>
                    <a:pt x="892" y="403"/>
                    <a:pt x="902" y="404"/>
                  </a:cubicBezTo>
                  <a:cubicBezTo>
                    <a:pt x="960" y="407"/>
                    <a:pt x="1027" y="415"/>
                    <a:pt x="1094" y="420"/>
                  </a:cubicBezTo>
                  <a:cubicBezTo>
                    <a:pt x="1216" y="431"/>
                    <a:pt x="1346" y="442"/>
                    <a:pt x="1474" y="442"/>
                  </a:cubicBezTo>
                  <a:cubicBezTo>
                    <a:pt x="1787" y="442"/>
                    <a:pt x="2082" y="373"/>
                    <a:pt x="2191" y="52"/>
                  </a:cubicBezTo>
                  <a:cubicBezTo>
                    <a:pt x="2199" y="30"/>
                    <a:pt x="2188" y="10"/>
                    <a:pt x="2168" y="2"/>
                  </a:cubicBezTo>
                  <a:cubicBezTo>
                    <a:pt x="2164" y="1"/>
                    <a:pt x="2160" y="0"/>
                    <a:pt x="2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 rot="-622518">
              <a:off x="1915649" y="879102"/>
              <a:ext cx="105967" cy="39934"/>
            </a:xfrm>
            <a:custGeom>
              <a:avLst/>
              <a:gdLst/>
              <a:ahLst/>
              <a:cxnLst/>
              <a:rect l="l" t="t" r="r" b="b"/>
              <a:pathLst>
                <a:path w="2428" h="915" extrusionOk="0">
                  <a:moveTo>
                    <a:pt x="2386" y="0"/>
                  </a:moveTo>
                  <a:cubicBezTo>
                    <a:pt x="2368" y="0"/>
                    <a:pt x="2354" y="11"/>
                    <a:pt x="2347" y="27"/>
                  </a:cubicBezTo>
                  <a:cubicBezTo>
                    <a:pt x="2274" y="264"/>
                    <a:pt x="2157" y="418"/>
                    <a:pt x="1992" y="501"/>
                  </a:cubicBezTo>
                  <a:cubicBezTo>
                    <a:pt x="1895" y="549"/>
                    <a:pt x="1784" y="574"/>
                    <a:pt x="1651" y="574"/>
                  </a:cubicBezTo>
                  <a:cubicBezTo>
                    <a:pt x="1469" y="574"/>
                    <a:pt x="1246" y="527"/>
                    <a:pt x="966" y="431"/>
                  </a:cubicBezTo>
                  <a:cubicBezTo>
                    <a:pt x="864" y="397"/>
                    <a:pt x="772" y="383"/>
                    <a:pt x="688" y="383"/>
                  </a:cubicBezTo>
                  <a:cubicBezTo>
                    <a:pt x="213" y="383"/>
                    <a:pt x="11" y="851"/>
                    <a:pt x="9" y="858"/>
                  </a:cubicBezTo>
                  <a:cubicBezTo>
                    <a:pt x="0" y="878"/>
                    <a:pt x="9" y="900"/>
                    <a:pt x="28" y="911"/>
                  </a:cubicBezTo>
                  <a:cubicBezTo>
                    <a:pt x="31" y="911"/>
                    <a:pt x="37" y="914"/>
                    <a:pt x="42" y="914"/>
                  </a:cubicBezTo>
                  <a:cubicBezTo>
                    <a:pt x="56" y="914"/>
                    <a:pt x="70" y="903"/>
                    <a:pt x="79" y="892"/>
                  </a:cubicBezTo>
                  <a:cubicBezTo>
                    <a:pt x="86" y="868"/>
                    <a:pt x="262" y="464"/>
                    <a:pt x="682" y="464"/>
                  </a:cubicBezTo>
                  <a:cubicBezTo>
                    <a:pt x="759" y="464"/>
                    <a:pt x="844" y="478"/>
                    <a:pt x="938" y="510"/>
                  </a:cubicBezTo>
                  <a:cubicBezTo>
                    <a:pt x="1224" y="605"/>
                    <a:pt x="1455" y="652"/>
                    <a:pt x="1647" y="652"/>
                  </a:cubicBezTo>
                  <a:cubicBezTo>
                    <a:pt x="1793" y="652"/>
                    <a:pt x="1916" y="625"/>
                    <a:pt x="2023" y="571"/>
                  </a:cubicBezTo>
                  <a:cubicBezTo>
                    <a:pt x="2207" y="476"/>
                    <a:pt x="2341" y="306"/>
                    <a:pt x="2422" y="52"/>
                  </a:cubicBezTo>
                  <a:cubicBezTo>
                    <a:pt x="2428" y="30"/>
                    <a:pt x="2416" y="10"/>
                    <a:pt x="2397" y="2"/>
                  </a:cubicBezTo>
                  <a:cubicBezTo>
                    <a:pt x="2393" y="1"/>
                    <a:pt x="2389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 rot="-622518">
              <a:off x="1933585" y="919659"/>
              <a:ext cx="44342" cy="23655"/>
            </a:xfrm>
            <a:custGeom>
              <a:avLst/>
              <a:gdLst/>
              <a:ahLst/>
              <a:cxnLst/>
              <a:rect l="l" t="t" r="r" b="b"/>
              <a:pathLst>
                <a:path w="1016" h="542" extrusionOk="0">
                  <a:moveTo>
                    <a:pt x="529" y="1"/>
                  </a:moveTo>
                  <a:cubicBezTo>
                    <a:pt x="475" y="1"/>
                    <a:pt x="423" y="10"/>
                    <a:pt x="374" y="28"/>
                  </a:cubicBezTo>
                  <a:cubicBezTo>
                    <a:pt x="98" y="131"/>
                    <a:pt x="11" y="480"/>
                    <a:pt x="9" y="494"/>
                  </a:cubicBezTo>
                  <a:cubicBezTo>
                    <a:pt x="0" y="510"/>
                    <a:pt x="14" y="530"/>
                    <a:pt x="36" y="538"/>
                  </a:cubicBezTo>
                  <a:cubicBezTo>
                    <a:pt x="39" y="541"/>
                    <a:pt x="42" y="541"/>
                    <a:pt x="48" y="541"/>
                  </a:cubicBezTo>
                  <a:cubicBezTo>
                    <a:pt x="64" y="541"/>
                    <a:pt x="78" y="530"/>
                    <a:pt x="84" y="510"/>
                  </a:cubicBezTo>
                  <a:cubicBezTo>
                    <a:pt x="89" y="508"/>
                    <a:pt x="168" y="190"/>
                    <a:pt x="402" y="103"/>
                  </a:cubicBezTo>
                  <a:cubicBezTo>
                    <a:pt x="443" y="88"/>
                    <a:pt x="486" y="81"/>
                    <a:pt x="531" y="81"/>
                  </a:cubicBezTo>
                  <a:cubicBezTo>
                    <a:pt x="654" y="81"/>
                    <a:pt x="794" y="136"/>
                    <a:pt x="949" y="248"/>
                  </a:cubicBezTo>
                  <a:cubicBezTo>
                    <a:pt x="956" y="252"/>
                    <a:pt x="964" y="255"/>
                    <a:pt x="972" y="255"/>
                  </a:cubicBezTo>
                  <a:cubicBezTo>
                    <a:pt x="984" y="255"/>
                    <a:pt x="996" y="249"/>
                    <a:pt x="1005" y="237"/>
                  </a:cubicBezTo>
                  <a:cubicBezTo>
                    <a:pt x="1016" y="220"/>
                    <a:pt x="1013" y="195"/>
                    <a:pt x="996" y="181"/>
                  </a:cubicBezTo>
                  <a:cubicBezTo>
                    <a:pt x="825" y="61"/>
                    <a:pt x="669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 rot="-622518">
              <a:off x="2015318" y="912275"/>
              <a:ext cx="35962" cy="42640"/>
            </a:xfrm>
            <a:custGeom>
              <a:avLst/>
              <a:gdLst/>
              <a:ahLst/>
              <a:cxnLst/>
              <a:rect l="l" t="t" r="r" b="b"/>
              <a:pathLst>
                <a:path w="824" h="977" extrusionOk="0">
                  <a:moveTo>
                    <a:pt x="682" y="0"/>
                  </a:moveTo>
                  <a:cubicBezTo>
                    <a:pt x="680" y="0"/>
                    <a:pt x="678" y="0"/>
                    <a:pt x="676" y="1"/>
                  </a:cubicBezTo>
                  <a:cubicBezTo>
                    <a:pt x="657" y="3"/>
                    <a:pt x="643" y="26"/>
                    <a:pt x="645" y="45"/>
                  </a:cubicBezTo>
                  <a:cubicBezTo>
                    <a:pt x="648" y="51"/>
                    <a:pt x="737" y="581"/>
                    <a:pt x="32" y="902"/>
                  </a:cubicBezTo>
                  <a:cubicBezTo>
                    <a:pt x="12" y="910"/>
                    <a:pt x="1" y="932"/>
                    <a:pt x="12" y="952"/>
                  </a:cubicBezTo>
                  <a:cubicBezTo>
                    <a:pt x="18" y="966"/>
                    <a:pt x="32" y="977"/>
                    <a:pt x="46" y="977"/>
                  </a:cubicBezTo>
                  <a:cubicBezTo>
                    <a:pt x="48" y="977"/>
                    <a:pt x="57" y="977"/>
                    <a:pt x="62" y="974"/>
                  </a:cubicBezTo>
                  <a:cubicBezTo>
                    <a:pt x="824" y="625"/>
                    <a:pt x="726" y="40"/>
                    <a:pt x="723" y="31"/>
                  </a:cubicBezTo>
                  <a:cubicBezTo>
                    <a:pt x="718" y="13"/>
                    <a:pt x="702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 rot="-622518">
              <a:off x="2003291" y="890232"/>
              <a:ext cx="78820" cy="90560"/>
            </a:xfrm>
            <a:custGeom>
              <a:avLst/>
              <a:gdLst/>
              <a:ahLst/>
              <a:cxnLst/>
              <a:rect l="l" t="t" r="r" b="b"/>
              <a:pathLst>
                <a:path w="1806" h="2075" extrusionOk="0">
                  <a:moveTo>
                    <a:pt x="1762" y="0"/>
                  </a:moveTo>
                  <a:cubicBezTo>
                    <a:pt x="1753" y="0"/>
                    <a:pt x="1743" y="4"/>
                    <a:pt x="1736" y="10"/>
                  </a:cubicBezTo>
                  <a:cubicBezTo>
                    <a:pt x="1532" y="189"/>
                    <a:pt x="1521" y="440"/>
                    <a:pt x="1507" y="707"/>
                  </a:cubicBezTo>
                  <a:cubicBezTo>
                    <a:pt x="1493" y="1020"/>
                    <a:pt x="1476" y="1371"/>
                    <a:pt x="1164" y="1678"/>
                  </a:cubicBezTo>
                  <a:cubicBezTo>
                    <a:pt x="905" y="1931"/>
                    <a:pt x="659" y="2001"/>
                    <a:pt x="466" y="2001"/>
                  </a:cubicBezTo>
                  <a:cubicBezTo>
                    <a:pt x="235" y="2001"/>
                    <a:pt x="80" y="1901"/>
                    <a:pt x="68" y="1893"/>
                  </a:cubicBezTo>
                  <a:cubicBezTo>
                    <a:pt x="62" y="1888"/>
                    <a:pt x="55" y="1886"/>
                    <a:pt x="48" y="1886"/>
                  </a:cubicBezTo>
                  <a:cubicBezTo>
                    <a:pt x="36" y="1886"/>
                    <a:pt x="24" y="1893"/>
                    <a:pt x="15" y="1904"/>
                  </a:cubicBezTo>
                  <a:cubicBezTo>
                    <a:pt x="1" y="1921"/>
                    <a:pt x="9" y="1943"/>
                    <a:pt x="26" y="1957"/>
                  </a:cubicBezTo>
                  <a:cubicBezTo>
                    <a:pt x="28" y="1960"/>
                    <a:pt x="207" y="2074"/>
                    <a:pt x="469" y="2074"/>
                  </a:cubicBezTo>
                  <a:cubicBezTo>
                    <a:pt x="678" y="2074"/>
                    <a:pt x="944" y="2002"/>
                    <a:pt x="1214" y="1737"/>
                  </a:cubicBezTo>
                  <a:cubicBezTo>
                    <a:pt x="1549" y="1405"/>
                    <a:pt x="1568" y="1039"/>
                    <a:pt x="1585" y="716"/>
                  </a:cubicBezTo>
                  <a:cubicBezTo>
                    <a:pt x="1599" y="451"/>
                    <a:pt x="1610" y="225"/>
                    <a:pt x="1786" y="71"/>
                  </a:cubicBezTo>
                  <a:cubicBezTo>
                    <a:pt x="1806" y="57"/>
                    <a:pt x="1806" y="32"/>
                    <a:pt x="1792" y="16"/>
                  </a:cubicBezTo>
                  <a:cubicBezTo>
                    <a:pt x="1784" y="5"/>
                    <a:pt x="177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 rot="-622518">
              <a:off x="2040238" y="889614"/>
              <a:ext cx="100249" cy="105225"/>
            </a:xfrm>
            <a:custGeom>
              <a:avLst/>
              <a:gdLst/>
              <a:ahLst/>
              <a:cxnLst/>
              <a:rect l="l" t="t" r="r" b="b"/>
              <a:pathLst>
                <a:path w="2297" h="2411" extrusionOk="0">
                  <a:moveTo>
                    <a:pt x="2255" y="0"/>
                  </a:moveTo>
                  <a:cubicBezTo>
                    <a:pt x="2248" y="0"/>
                    <a:pt x="2241" y="2"/>
                    <a:pt x="2235" y="6"/>
                  </a:cubicBezTo>
                  <a:lnTo>
                    <a:pt x="1752" y="254"/>
                  </a:lnTo>
                  <a:cubicBezTo>
                    <a:pt x="1479" y="396"/>
                    <a:pt x="1381" y="728"/>
                    <a:pt x="1275" y="1077"/>
                  </a:cubicBezTo>
                  <a:cubicBezTo>
                    <a:pt x="1189" y="1362"/>
                    <a:pt x="1102" y="1657"/>
                    <a:pt x="910" y="1861"/>
                  </a:cubicBezTo>
                  <a:cubicBezTo>
                    <a:pt x="497" y="2299"/>
                    <a:pt x="45" y="2332"/>
                    <a:pt x="36" y="2332"/>
                  </a:cubicBezTo>
                  <a:cubicBezTo>
                    <a:pt x="17" y="2335"/>
                    <a:pt x="0" y="2352"/>
                    <a:pt x="0" y="2374"/>
                  </a:cubicBezTo>
                  <a:cubicBezTo>
                    <a:pt x="0" y="2394"/>
                    <a:pt x="17" y="2411"/>
                    <a:pt x="36" y="2411"/>
                  </a:cubicBezTo>
                  <a:cubicBezTo>
                    <a:pt x="42" y="2411"/>
                    <a:pt x="42" y="2411"/>
                    <a:pt x="42" y="2408"/>
                  </a:cubicBezTo>
                  <a:cubicBezTo>
                    <a:pt x="62" y="2405"/>
                    <a:pt x="530" y="2374"/>
                    <a:pt x="965" y="1914"/>
                  </a:cubicBezTo>
                  <a:cubicBezTo>
                    <a:pt x="1166" y="1696"/>
                    <a:pt x="1261" y="1392"/>
                    <a:pt x="1348" y="1097"/>
                  </a:cubicBezTo>
                  <a:cubicBezTo>
                    <a:pt x="1451" y="762"/>
                    <a:pt x="1543" y="449"/>
                    <a:pt x="1788" y="324"/>
                  </a:cubicBezTo>
                  <a:lnTo>
                    <a:pt x="2268" y="75"/>
                  </a:lnTo>
                  <a:cubicBezTo>
                    <a:pt x="2291" y="64"/>
                    <a:pt x="2296" y="45"/>
                    <a:pt x="2288" y="22"/>
                  </a:cubicBezTo>
                  <a:cubicBezTo>
                    <a:pt x="2280" y="8"/>
                    <a:pt x="2268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 rot="-622518">
              <a:off x="2226663" y="876175"/>
              <a:ext cx="35482" cy="50583"/>
            </a:xfrm>
            <a:custGeom>
              <a:avLst/>
              <a:gdLst/>
              <a:ahLst/>
              <a:cxnLst/>
              <a:rect l="l" t="t" r="r" b="b"/>
              <a:pathLst>
                <a:path w="813" h="1159" extrusionOk="0">
                  <a:moveTo>
                    <a:pt x="48" y="0"/>
                  </a:moveTo>
                  <a:cubicBezTo>
                    <a:pt x="46" y="0"/>
                    <a:pt x="44" y="0"/>
                    <a:pt x="43" y="0"/>
                  </a:cubicBezTo>
                  <a:cubicBezTo>
                    <a:pt x="18" y="3"/>
                    <a:pt x="1" y="23"/>
                    <a:pt x="4" y="42"/>
                  </a:cubicBezTo>
                  <a:cubicBezTo>
                    <a:pt x="7" y="87"/>
                    <a:pt x="79" y="1158"/>
                    <a:pt x="771" y="1158"/>
                  </a:cubicBezTo>
                  <a:cubicBezTo>
                    <a:pt x="793" y="1158"/>
                    <a:pt x="810" y="1139"/>
                    <a:pt x="813" y="1119"/>
                  </a:cubicBezTo>
                  <a:cubicBezTo>
                    <a:pt x="813" y="1099"/>
                    <a:pt x="796" y="1083"/>
                    <a:pt x="774" y="1083"/>
                  </a:cubicBezTo>
                  <a:cubicBezTo>
                    <a:pt x="154" y="1083"/>
                    <a:pt x="85" y="51"/>
                    <a:pt x="85" y="39"/>
                  </a:cubicBezTo>
                  <a:cubicBezTo>
                    <a:pt x="85" y="16"/>
                    <a:pt x="6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 rot="-622518">
              <a:off x="2186671" y="864470"/>
              <a:ext cx="63720" cy="95492"/>
            </a:xfrm>
            <a:custGeom>
              <a:avLst/>
              <a:gdLst/>
              <a:ahLst/>
              <a:cxnLst/>
              <a:rect l="l" t="t" r="r" b="b"/>
              <a:pathLst>
                <a:path w="1460" h="2188" extrusionOk="0">
                  <a:moveTo>
                    <a:pt x="59" y="0"/>
                  </a:moveTo>
                  <a:cubicBezTo>
                    <a:pt x="43" y="0"/>
                    <a:pt x="34" y="2"/>
                    <a:pt x="31" y="3"/>
                  </a:cubicBezTo>
                  <a:cubicBezTo>
                    <a:pt x="15" y="5"/>
                    <a:pt x="1" y="28"/>
                    <a:pt x="3" y="47"/>
                  </a:cubicBezTo>
                  <a:cubicBezTo>
                    <a:pt x="6" y="67"/>
                    <a:pt x="23" y="82"/>
                    <a:pt x="40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48" y="81"/>
                    <a:pt x="51" y="80"/>
                    <a:pt x="57" y="80"/>
                  </a:cubicBezTo>
                  <a:cubicBezTo>
                    <a:pt x="103" y="80"/>
                    <a:pt x="314" y="111"/>
                    <a:pt x="483" y="689"/>
                  </a:cubicBezTo>
                  <a:cubicBezTo>
                    <a:pt x="531" y="837"/>
                    <a:pt x="564" y="990"/>
                    <a:pt x="595" y="1135"/>
                  </a:cubicBezTo>
                  <a:cubicBezTo>
                    <a:pt x="718" y="1685"/>
                    <a:pt x="818" y="2154"/>
                    <a:pt x="1423" y="2187"/>
                  </a:cubicBezTo>
                  <a:cubicBezTo>
                    <a:pt x="1443" y="2187"/>
                    <a:pt x="1460" y="2173"/>
                    <a:pt x="1457" y="2154"/>
                  </a:cubicBezTo>
                  <a:cubicBezTo>
                    <a:pt x="1457" y="2134"/>
                    <a:pt x="1440" y="2117"/>
                    <a:pt x="1418" y="2112"/>
                  </a:cubicBezTo>
                  <a:cubicBezTo>
                    <a:pt x="879" y="2081"/>
                    <a:pt x="787" y="1657"/>
                    <a:pt x="670" y="1121"/>
                  </a:cubicBezTo>
                  <a:cubicBezTo>
                    <a:pt x="634" y="976"/>
                    <a:pt x="603" y="823"/>
                    <a:pt x="559" y="669"/>
                  </a:cubicBezTo>
                  <a:cubicBezTo>
                    <a:pt x="376" y="55"/>
                    <a:pt x="14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 rot="-622518">
              <a:off x="2174988" y="879599"/>
              <a:ext cx="45695" cy="109371"/>
            </a:xfrm>
            <a:custGeom>
              <a:avLst/>
              <a:gdLst/>
              <a:ahLst/>
              <a:cxnLst/>
              <a:rect l="l" t="t" r="r" b="b"/>
              <a:pathLst>
                <a:path w="1047" h="2506" extrusionOk="0">
                  <a:moveTo>
                    <a:pt x="70" y="1"/>
                  </a:moveTo>
                  <a:cubicBezTo>
                    <a:pt x="50" y="1"/>
                    <a:pt x="34" y="18"/>
                    <a:pt x="28" y="40"/>
                  </a:cubicBezTo>
                  <a:cubicBezTo>
                    <a:pt x="0" y="617"/>
                    <a:pt x="304" y="994"/>
                    <a:pt x="544" y="1298"/>
                  </a:cubicBezTo>
                  <a:cubicBezTo>
                    <a:pt x="653" y="1438"/>
                    <a:pt x="748" y="1552"/>
                    <a:pt x="801" y="1672"/>
                  </a:cubicBezTo>
                  <a:cubicBezTo>
                    <a:pt x="957" y="2040"/>
                    <a:pt x="751" y="2442"/>
                    <a:pt x="748" y="2445"/>
                  </a:cubicBezTo>
                  <a:cubicBezTo>
                    <a:pt x="737" y="2464"/>
                    <a:pt x="745" y="2486"/>
                    <a:pt x="765" y="2498"/>
                  </a:cubicBezTo>
                  <a:cubicBezTo>
                    <a:pt x="767" y="2500"/>
                    <a:pt x="776" y="2506"/>
                    <a:pt x="781" y="2506"/>
                  </a:cubicBezTo>
                  <a:cubicBezTo>
                    <a:pt x="798" y="2506"/>
                    <a:pt x="812" y="2498"/>
                    <a:pt x="820" y="2481"/>
                  </a:cubicBezTo>
                  <a:cubicBezTo>
                    <a:pt x="829" y="2464"/>
                    <a:pt x="1046" y="2046"/>
                    <a:pt x="873" y="1641"/>
                  </a:cubicBezTo>
                  <a:cubicBezTo>
                    <a:pt x="820" y="1510"/>
                    <a:pt x="717" y="1384"/>
                    <a:pt x="608" y="1248"/>
                  </a:cubicBezTo>
                  <a:cubicBezTo>
                    <a:pt x="374" y="955"/>
                    <a:pt x="81" y="592"/>
                    <a:pt x="109" y="43"/>
                  </a:cubicBezTo>
                  <a:cubicBezTo>
                    <a:pt x="109" y="20"/>
                    <a:pt x="92" y="4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 rot="-622518">
              <a:off x="2273484" y="790199"/>
              <a:ext cx="37534" cy="22302"/>
            </a:xfrm>
            <a:custGeom>
              <a:avLst/>
              <a:gdLst/>
              <a:ahLst/>
              <a:cxnLst/>
              <a:rect l="l" t="t" r="r" b="b"/>
              <a:pathLst>
                <a:path w="860" h="511" extrusionOk="0">
                  <a:moveTo>
                    <a:pt x="49" y="0"/>
                  </a:moveTo>
                  <a:cubicBezTo>
                    <a:pt x="45" y="0"/>
                    <a:pt x="41" y="1"/>
                    <a:pt x="37" y="3"/>
                  </a:cubicBezTo>
                  <a:cubicBezTo>
                    <a:pt x="14" y="8"/>
                    <a:pt x="0" y="31"/>
                    <a:pt x="9" y="50"/>
                  </a:cubicBezTo>
                  <a:cubicBezTo>
                    <a:pt x="12" y="64"/>
                    <a:pt x="87" y="324"/>
                    <a:pt x="321" y="449"/>
                  </a:cubicBezTo>
                  <a:cubicBezTo>
                    <a:pt x="399" y="491"/>
                    <a:pt x="486" y="511"/>
                    <a:pt x="581" y="511"/>
                  </a:cubicBezTo>
                  <a:cubicBezTo>
                    <a:pt x="656" y="511"/>
                    <a:pt x="737" y="497"/>
                    <a:pt x="826" y="469"/>
                  </a:cubicBezTo>
                  <a:cubicBezTo>
                    <a:pt x="846" y="463"/>
                    <a:pt x="860" y="441"/>
                    <a:pt x="851" y="421"/>
                  </a:cubicBezTo>
                  <a:cubicBezTo>
                    <a:pt x="847" y="407"/>
                    <a:pt x="830" y="395"/>
                    <a:pt x="813" y="395"/>
                  </a:cubicBezTo>
                  <a:cubicBezTo>
                    <a:pt x="810" y="395"/>
                    <a:pt x="807" y="395"/>
                    <a:pt x="804" y="396"/>
                  </a:cubicBezTo>
                  <a:cubicBezTo>
                    <a:pt x="727" y="421"/>
                    <a:pt x="654" y="433"/>
                    <a:pt x="586" y="433"/>
                  </a:cubicBezTo>
                  <a:cubicBezTo>
                    <a:pt x="505" y="433"/>
                    <a:pt x="431" y="416"/>
                    <a:pt x="363" y="379"/>
                  </a:cubicBezTo>
                  <a:cubicBezTo>
                    <a:pt x="157" y="271"/>
                    <a:pt x="84" y="34"/>
                    <a:pt x="84" y="31"/>
                  </a:cubicBezTo>
                  <a:cubicBezTo>
                    <a:pt x="80" y="13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 rot="-622518">
              <a:off x="2230235" y="785365"/>
              <a:ext cx="108804" cy="52285"/>
            </a:xfrm>
            <a:custGeom>
              <a:avLst/>
              <a:gdLst/>
              <a:ahLst/>
              <a:cxnLst/>
              <a:rect l="l" t="t" r="r" b="b"/>
              <a:pathLst>
                <a:path w="2493" h="1198" extrusionOk="0">
                  <a:moveTo>
                    <a:pt x="164" y="1"/>
                  </a:moveTo>
                  <a:cubicBezTo>
                    <a:pt x="66" y="1"/>
                    <a:pt x="23" y="49"/>
                    <a:pt x="15" y="54"/>
                  </a:cubicBezTo>
                  <a:cubicBezTo>
                    <a:pt x="1" y="71"/>
                    <a:pt x="1" y="96"/>
                    <a:pt x="18" y="110"/>
                  </a:cubicBezTo>
                  <a:cubicBezTo>
                    <a:pt x="27" y="118"/>
                    <a:pt x="37" y="121"/>
                    <a:pt x="46" y="121"/>
                  </a:cubicBezTo>
                  <a:cubicBezTo>
                    <a:pt x="57" y="121"/>
                    <a:pt x="66" y="117"/>
                    <a:pt x="74" y="110"/>
                  </a:cubicBezTo>
                  <a:cubicBezTo>
                    <a:pt x="74" y="110"/>
                    <a:pt x="107" y="81"/>
                    <a:pt x="167" y="81"/>
                  </a:cubicBezTo>
                  <a:cubicBezTo>
                    <a:pt x="172" y="81"/>
                    <a:pt x="177" y="81"/>
                    <a:pt x="182" y="82"/>
                  </a:cubicBezTo>
                  <a:cubicBezTo>
                    <a:pt x="283" y="90"/>
                    <a:pt x="459" y="174"/>
                    <a:pt x="715" y="523"/>
                  </a:cubicBezTo>
                  <a:cubicBezTo>
                    <a:pt x="1025" y="936"/>
                    <a:pt x="1457" y="1198"/>
                    <a:pt x="1828" y="1198"/>
                  </a:cubicBezTo>
                  <a:lnTo>
                    <a:pt x="1859" y="1198"/>
                  </a:lnTo>
                  <a:cubicBezTo>
                    <a:pt x="2118" y="1187"/>
                    <a:pt x="2330" y="1053"/>
                    <a:pt x="2481" y="807"/>
                  </a:cubicBezTo>
                  <a:cubicBezTo>
                    <a:pt x="2492" y="791"/>
                    <a:pt x="2484" y="765"/>
                    <a:pt x="2467" y="754"/>
                  </a:cubicBezTo>
                  <a:cubicBezTo>
                    <a:pt x="2462" y="752"/>
                    <a:pt x="2456" y="750"/>
                    <a:pt x="2450" y="750"/>
                  </a:cubicBezTo>
                  <a:cubicBezTo>
                    <a:pt x="2436" y="750"/>
                    <a:pt x="2422" y="757"/>
                    <a:pt x="2414" y="768"/>
                  </a:cubicBezTo>
                  <a:cubicBezTo>
                    <a:pt x="2277" y="989"/>
                    <a:pt x="2088" y="1111"/>
                    <a:pt x="1856" y="1122"/>
                  </a:cubicBezTo>
                  <a:cubicBezTo>
                    <a:pt x="1845" y="1123"/>
                    <a:pt x="1834" y="1123"/>
                    <a:pt x="1823" y="1123"/>
                  </a:cubicBezTo>
                  <a:cubicBezTo>
                    <a:pt x="1478" y="1123"/>
                    <a:pt x="1066" y="873"/>
                    <a:pt x="777" y="475"/>
                  </a:cubicBezTo>
                  <a:cubicBezTo>
                    <a:pt x="553" y="168"/>
                    <a:pt x="350" y="12"/>
                    <a:pt x="180" y="1"/>
                  </a:cubicBezTo>
                  <a:cubicBezTo>
                    <a:pt x="174" y="1"/>
                    <a:pt x="169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 rot="-622518">
              <a:off x="2230530" y="815497"/>
              <a:ext cx="96583" cy="63720"/>
            </a:xfrm>
            <a:custGeom>
              <a:avLst/>
              <a:gdLst/>
              <a:ahLst/>
              <a:cxnLst/>
              <a:rect l="l" t="t" r="r" b="b"/>
              <a:pathLst>
                <a:path w="2213" h="1460" extrusionOk="0">
                  <a:moveTo>
                    <a:pt x="40" y="1"/>
                  </a:moveTo>
                  <a:cubicBezTo>
                    <a:pt x="20" y="1"/>
                    <a:pt x="0" y="18"/>
                    <a:pt x="0" y="40"/>
                  </a:cubicBezTo>
                  <a:cubicBezTo>
                    <a:pt x="0" y="59"/>
                    <a:pt x="20" y="79"/>
                    <a:pt x="40" y="79"/>
                  </a:cubicBezTo>
                  <a:cubicBezTo>
                    <a:pt x="458" y="85"/>
                    <a:pt x="670" y="310"/>
                    <a:pt x="899" y="553"/>
                  </a:cubicBezTo>
                  <a:cubicBezTo>
                    <a:pt x="1080" y="743"/>
                    <a:pt x="1264" y="938"/>
                    <a:pt x="1563" y="1041"/>
                  </a:cubicBezTo>
                  <a:cubicBezTo>
                    <a:pt x="2062" y="1203"/>
                    <a:pt x="2140" y="1362"/>
                    <a:pt x="2126" y="1407"/>
                  </a:cubicBezTo>
                  <a:cubicBezTo>
                    <a:pt x="2121" y="1424"/>
                    <a:pt x="2129" y="1449"/>
                    <a:pt x="2149" y="1454"/>
                  </a:cubicBezTo>
                  <a:cubicBezTo>
                    <a:pt x="2151" y="1454"/>
                    <a:pt x="2157" y="1460"/>
                    <a:pt x="2163" y="1460"/>
                  </a:cubicBezTo>
                  <a:cubicBezTo>
                    <a:pt x="2177" y="1460"/>
                    <a:pt x="2190" y="1451"/>
                    <a:pt x="2196" y="1429"/>
                  </a:cubicBezTo>
                  <a:cubicBezTo>
                    <a:pt x="2199" y="1424"/>
                    <a:pt x="2213" y="1385"/>
                    <a:pt x="2185" y="1326"/>
                  </a:cubicBezTo>
                  <a:cubicBezTo>
                    <a:pt x="2146" y="1239"/>
                    <a:pt x="2006" y="1103"/>
                    <a:pt x="1588" y="963"/>
                  </a:cubicBezTo>
                  <a:cubicBezTo>
                    <a:pt x="1306" y="871"/>
                    <a:pt x="1128" y="682"/>
                    <a:pt x="955" y="497"/>
                  </a:cubicBezTo>
                  <a:cubicBezTo>
                    <a:pt x="723" y="255"/>
                    <a:pt x="486" y="9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 rot="-622518">
              <a:off x="1922390" y="512081"/>
              <a:ext cx="353862" cy="404402"/>
            </a:xfrm>
            <a:custGeom>
              <a:avLst/>
              <a:gdLst/>
              <a:ahLst/>
              <a:cxnLst/>
              <a:rect l="l" t="t" r="r" b="b"/>
              <a:pathLst>
                <a:path w="8108" h="9266" extrusionOk="0">
                  <a:moveTo>
                    <a:pt x="3636" y="1"/>
                  </a:moveTo>
                  <a:cubicBezTo>
                    <a:pt x="3041" y="1"/>
                    <a:pt x="2274" y="2996"/>
                    <a:pt x="2274" y="2996"/>
                  </a:cubicBezTo>
                  <a:cubicBezTo>
                    <a:pt x="2274" y="2996"/>
                    <a:pt x="1770" y="1629"/>
                    <a:pt x="1466" y="1629"/>
                  </a:cubicBezTo>
                  <a:cubicBezTo>
                    <a:pt x="1458" y="1629"/>
                    <a:pt x="1450" y="1630"/>
                    <a:pt x="1442" y="1632"/>
                  </a:cubicBezTo>
                  <a:cubicBezTo>
                    <a:pt x="1138" y="1710"/>
                    <a:pt x="580" y="3844"/>
                    <a:pt x="382" y="5044"/>
                  </a:cubicBezTo>
                  <a:cubicBezTo>
                    <a:pt x="0" y="7317"/>
                    <a:pt x="2037" y="8643"/>
                    <a:pt x="2037" y="8643"/>
                  </a:cubicBezTo>
                  <a:cubicBezTo>
                    <a:pt x="2346" y="9026"/>
                    <a:pt x="3004" y="9266"/>
                    <a:pt x="3758" y="9266"/>
                  </a:cubicBezTo>
                  <a:cubicBezTo>
                    <a:pt x="5005" y="9266"/>
                    <a:pt x="6512" y="8609"/>
                    <a:pt x="7122" y="6860"/>
                  </a:cubicBezTo>
                  <a:cubicBezTo>
                    <a:pt x="8107" y="4059"/>
                    <a:pt x="6442" y="1858"/>
                    <a:pt x="6138" y="1632"/>
                  </a:cubicBezTo>
                  <a:cubicBezTo>
                    <a:pt x="6109" y="1610"/>
                    <a:pt x="6083" y="1601"/>
                    <a:pt x="6059" y="1601"/>
                  </a:cubicBezTo>
                  <a:cubicBezTo>
                    <a:pt x="5831" y="1601"/>
                    <a:pt x="5812" y="2495"/>
                    <a:pt x="5608" y="2770"/>
                  </a:cubicBezTo>
                  <a:cubicBezTo>
                    <a:pt x="5596" y="2786"/>
                    <a:pt x="5581" y="2793"/>
                    <a:pt x="5565" y="2793"/>
                  </a:cubicBezTo>
                  <a:cubicBezTo>
                    <a:pt x="5273" y="2793"/>
                    <a:pt x="4312" y="392"/>
                    <a:pt x="3736" y="31"/>
                  </a:cubicBezTo>
                  <a:cubicBezTo>
                    <a:pt x="3703" y="10"/>
                    <a:pt x="3670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 rot="-622518">
              <a:off x="2039330" y="695694"/>
              <a:ext cx="155022" cy="172829"/>
            </a:xfrm>
            <a:custGeom>
              <a:avLst/>
              <a:gdLst/>
              <a:ahLst/>
              <a:cxnLst/>
              <a:rect l="l" t="t" r="r" b="b"/>
              <a:pathLst>
                <a:path w="3552" h="3960" extrusionOk="0">
                  <a:moveTo>
                    <a:pt x="1532" y="0"/>
                  </a:moveTo>
                  <a:cubicBezTo>
                    <a:pt x="1286" y="0"/>
                    <a:pt x="1119" y="1310"/>
                    <a:pt x="1057" y="1310"/>
                  </a:cubicBezTo>
                  <a:cubicBezTo>
                    <a:pt x="1054" y="1310"/>
                    <a:pt x="1052" y="1308"/>
                    <a:pt x="1050" y="1303"/>
                  </a:cubicBezTo>
                  <a:cubicBezTo>
                    <a:pt x="1006" y="1219"/>
                    <a:pt x="629" y="659"/>
                    <a:pt x="442" y="659"/>
                  </a:cubicBezTo>
                  <a:cubicBezTo>
                    <a:pt x="388" y="659"/>
                    <a:pt x="350" y="705"/>
                    <a:pt x="341" y="823"/>
                  </a:cubicBezTo>
                  <a:cubicBezTo>
                    <a:pt x="252" y="2017"/>
                    <a:pt x="1" y="1894"/>
                    <a:pt x="4" y="2469"/>
                  </a:cubicBezTo>
                  <a:cubicBezTo>
                    <a:pt x="12" y="3804"/>
                    <a:pt x="1012" y="3959"/>
                    <a:pt x="1475" y="3959"/>
                  </a:cubicBezTo>
                  <a:cubicBezTo>
                    <a:pt x="1614" y="3959"/>
                    <a:pt x="1705" y="3945"/>
                    <a:pt x="1705" y="3945"/>
                  </a:cubicBezTo>
                  <a:cubicBezTo>
                    <a:pt x="1705" y="3945"/>
                    <a:pt x="1716" y="3945"/>
                    <a:pt x="1736" y="3945"/>
                  </a:cubicBezTo>
                  <a:cubicBezTo>
                    <a:pt x="1976" y="3945"/>
                    <a:pt x="3552" y="3888"/>
                    <a:pt x="3346" y="2383"/>
                  </a:cubicBezTo>
                  <a:cubicBezTo>
                    <a:pt x="3184" y="1164"/>
                    <a:pt x="3150" y="709"/>
                    <a:pt x="3005" y="653"/>
                  </a:cubicBezTo>
                  <a:cubicBezTo>
                    <a:pt x="3001" y="651"/>
                    <a:pt x="2996" y="650"/>
                    <a:pt x="2991" y="650"/>
                  </a:cubicBezTo>
                  <a:cubicBezTo>
                    <a:pt x="2839" y="650"/>
                    <a:pt x="2467" y="1476"/>
                    <a:pt x="2467" y="1476"/>
                  </a:cubicBezTo>
                  <a:cubicBezTo>
                    <a:pt x="2467" y="1476"/>
                    <a:pt x="1786" y="0"/>
                    <a:pt x="1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 rot="-622518">
              <a:off x="1972742" y="529107"/>
              <a:ext cx="29023" cy="64374"/>
            </a:xfrm>
            <a:custGeom>
              <a:avLst/>
              <a:gdLst/>
              <a:ahLst/>
              <a:cxnLst/>
              <a:rect l="l" t="t" r="r" b="b"/>
              <a:pathLst>
                <a:path w="665" h="1475" extrusionOk="0">
                  <a:moveTo>
                    <a:pt x="327" y="1"/>
                  </a:moveTo>
                  <a:cubicBezTo>
                    <a:pt x="327" y="1"/>
                    <a:pt x="0" y="391"/>
                    <a:pt x="26" y="810"/>
                  </a:cubicBezTo>
                  <a:cubicBezTo>
                    <a:pt x="51" y="1228"/>
                    <a:pt x="274" y="1371"/>
                    <a:pt x="349" y="1463"/>
                  </a:cubicBezTo>
                  <a:cubicBezTo>
                    <a:pt x="356" y="1470"/>
                    <a:pt x="364" y="1474"/>
                    <a:pt x="372" y="1474"/>
                  </a:cubicBezTo>
                  <a:cubicBezTo>
                    <a:pt x="466" y="1474"/>
                    <a:pt x="664" y="1059"/>
                    <a:pt x="664" y="654"/>
                  </a:cubicBezTo>
                  <a:cubicBezTo>
                    <a:pt x="664" y="210"/>
                    <a:pt x="416" y="12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 rot="-622518">
              <a:off x="2100829" y="509893"/>
              <a:ext cx="35133" cy="59530"/>
            </a:xfrm>
            <a:custGeom>
              <a:avLst/>
              <a:gdLst/>
              <a:ahLst/>
              <a:cxnLst/>
              <a:rect l="l" t="t" r="r" b="b"/>
              <a:pathLst>
                <a:path w="805" h="1364" extrusionOk="0">
                  <a:moveTo>
                    <a:pt x="249" y="0"/>
                  </a:moveTo>
                  <a:cubicBezTo>
                    <a:pt x="1" y="0"/>
                    <a:pt x="365" y="1163"/>
                    <a:pt x="423" y="1326"/>
                  </a:cubicBezTo>
                  <a:cubicBezTo>
                    <a:pt x="432" y="1352"/>
                    <a:pt x="449" y="1364"/>
                    <a:pt x="470" y="1364"/>
                  </a:cubicBezTo>
                  <a:cubicBezTo>
                    <a:pt x="578" y="1364"/>
                    <a:pt x="805" y="1049"/>
                    <a:pt x="772" y="687"/>
                  </a:cubicBezTo>
                  <a:cubicBezTo>
                    <a:pt x="733" y="252"/>
                    <a:pt x="256" y="1"/>
                    <a:pt x="256" y="1"/>
                  </a:cubicBezTo>
                  <a:cubicBezTo>
                    <a:pt x="254" y="0"/>
                    <a:pt x="251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 rot="-622518">
              <a:off x="1833209" y="1014957"/>
              <a:ext cx="202244" cy="47353"/>
            </a:xfrm>
            <a:custGeom>
              <a:avLst/>
              <a:gdLst/>
              <a:ahLst/>
              <a:cxnLst/>
              <a:rect l="l" t="t" r="r" b="b"/>
              <a:pathLst>
                <a:path w="4634" h="1085" extrusionOk="0">
                  <a:moveTo>
                    <a:pt x="3230" y="1"/>
                  </a:moveTo>
                  <a:cubicBezTo>
                    <a:pt x="3225" y="1"/>
                    <a:pt x="3219" y="2"/>
                    <a:pt x="3214" y="4"/>
                  </a:cubicBezTo>
                  <a:cubicBezTo>
                    <a:pt x="3061" y="57"/>
                    <a:pt x="2620" y="673"/>
                    <a:pt x="2620" y="673"/>
                  </a:cubicBezTo>
                  <a:cubicBezTo>
                    <a:pt x="2620" y="673"/>
                    <a:pt x="2429" y="54"/>
                    <a:pt x="2300" y="54"/>
                  </a:cubicBezTo>
                  <a:cubicBezTo>
                    <a:pt x="2295" y="54"/>
                    <a:pt x="2290" y="55"/>
                    <a:pt x="2285" y="57"/>
                  </a:cubicBezTo>
                  <a:cubicBezTo>
                    <a:pt x="2157" y="107"/>
                    <a:pt x="1722" y="698"/>
                    <a:pt x="1722" y="698"/>
                  </a:cubicBezTo>
                  <a:cubicBezTo>
                    <a:pt x="1722" y="698"/>
                    <a:pt x="1606" y="150"/>
                    <a:pt x="1401" y="150"/>
                  </a:cubicBezTo>
                  <a:cubicBezTo>
                    <a:pt x="1388" y="150"/>
                    <a:pt x="1375" y="153"/>
                    <a:pt x="1362" y="157"/>
                  </a:cubicBezTo>
                  <a:cubicBezTo>
                    <a:pt x="1130" y="232"/>
                    <a:pt x="820" y="749"/>
                    <a:pt x="820" y="749"/>
                  </a:cubicBezTo>
                  <a:cubicBezTo>
                    <a:pt x="820" y="749"/>
                    <a:pt x="562" y="232"/>
                    <a:pt x="428" y="232"/>
                  </a:cubicBezTo>
                  <a:cubicBezTo>
                    <a:pt x="422" y="232"/>
                    <a:pt x="416" y="233"/>
                    <a:pt x="410" y="235"/>
                  </a:cubicBezTo>
                  <a:cubicBezTo>
                    <a:pt x="285" y="288"/>
                    <a:pt x="0" y="1008"/>
                    <a:pt x="76" y="1008"/>
                  </a:cubicBezTo>
                  <a:cubicBezTo>
                    <a:pt x="76" y="1008"/>
                    <a:pt x="2472" y="1085"/>
                    <a:pt x="3689" y="1085"/>
                  </a:cubicBezTo>
                  <a:cubicBezTo>
                    <a:pt x="4047" y="1085"/>
                    <a:pt x="4302" y="1078"/>
                    <a:pt x="4366" y="1061"/>
                  </a:cubicBezTo>
                  <a:cubicBezTo>
                    <a:pt x="4633" y="987"/>
                    <a:pt x="4142" y="177"/>
                    <a:pt x="4025" y="177"/>
                  </a:cubicBezTo>
                  <a:cubicBezTo>
                    <a:pt x="4018" y="177"/>
                    <a:pt x="4013" y="180"/>
                    <a:pt x="4009" y="185"/>
                  </a:cubicBezTo>
                  <a:cubicBezTo>
                    <a:pt x="3931" y="288"/>
                    <a:pt x="3571" y="673"/>
                    <a:pt x="3571" y="673"/>
                  </a:cubicBezTo>
                  <a:cubicBezTo>
                    <a:pt x="3571" y="673"/>
                    <a:pt x="3379" y="1"/>
                    <a:pt x="3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 rot="-622518">
              <a:off x="2262680" y="939679"/>
              <a:ext cx="202463" cy="47397"/>
            </a:xfrm>
            <a:custGeom>
              <a:avLst/>
              <a:gdLst/>
              <a:ahLst/>
              <a:cxnLst/>
              <a:rect l="l" t="t" r="r" b="b"/>
              <a:pathLst>
                <a:path w="4639" h="1086" extrusionOk="0">
                  <a:moveTo>
                    <a:pt x="3234" y="0"/>
                  </a:moveTo>
                  <a:cubicBezTo>
                    <a:pt x="3228" y="0"/>
                    <a:pt x="3223" y="1"/>
                    <a:pt x="3217" y="3"/>
                  </a:cubicBezTo>
                  <a:cubicBezTo>
                    <a:pt x="3064" y="56"/>
                    <a:pt x="2623" y="673"/>
                    <a:pt x="2623" y="673"/>
                  </a:cubicBezTo>
                  <a:cubicBezTo>
                    <a:pt x="2623" y="673"/>
                    <a:pt x="2434" y="53"/>
                    <a:pt x="2303" y="53"/>
                  </a:cubicBezTo>
                  <a:cubicBezTo>
                    <a:pt x="2298" y="53"/>
                    <a:pt x="2293" y="54"/>
                    <a:pt x="2288" y="56"/>
                  </a:cubicBezTo>
                  <a:cubicBezTo>
                    <a:pt x="2160" y="109"/>
                    <a:pt x="1725" y="698"/>
                    <a:pt x="1725" y="698"/>
                  </a:cubicBezTo>
                  <a:cubicBezTo>
                    <a:pt x="1725" y="698"/>
                    <a:pt x="1611" y="150"/>
                    <a:pt x="1404" y="150"/>
                  </a:cubicBezTo>
                  <a:cubicBezTo>
                    <a:pt x="1391" y="150"/>
                    <a:pt x="1378" y="152"/>
                    <a:pt x="1365" y="156"/>
                  </a:cubicBezTo>
                  <a:cubicBezTo>
                    <a:pt x="1136" y="235"/>
                    <a:pt x="823" y="751"/>
                    <a:pt x="823" y="751"/>
                  </a:cubicBezTo>
                  <a:cubicBezTo>
                    <a:pt x="823" y="751"/>
                    <a:pt x="566" y="234"/>
                    <a:pt x="431" y="234"/>
                  </a:cubicBezTo>
                  <a:cubicBezTo>
                    <a:pt x="425" y="234"/>
                    <a:pt x="419" y="235"/>
                    <a:pt x="413" y="237"/>
                  </a:cubicBezTo>
                  <a:cubicBezTo>
                    <a:pt x="285" y="290"/>
                    <a:pt x="0" y="1007"/>
                    <a:pt x="79" y="1007"/>
                  </a:cubicBezTo>
                  <a:cubicBezTo>
                    <a:pt x="79" y="1007"/>
                    <a:pt x="2460" y="1085"/>
                    <a:pt x="3682" y="1085"/>
                  </a:cubicBezTo>
                  <a:cubicBezTo>
                    <a:pt x="4046" y="1085"/>
                    <a:pt x="4307" y="1078"/>
                    <a:pt x="4372" y="1060"/>
                  </a:cubicBezTo>
                  <a:cubicBezTo>
                    <a:pt x="4639" y="989"/>
                    <a:pt x="4147" y="177"/>
                    <a:pt x="4028" y="177"/>
                  </a:cubicBezTo>
                  <a:cubicBezTo>
                    <a:pt x="4022" y="177"/>
                    <a:pt x="4016" y="179"/>
                    <a:pt x="4012" y="184"/>
                  </a:cubicBezTo>
                  <a:cubicBezTo>
                    <a:pt x="3937" y="290"/>
                    <a:pt x="3577" y="673"/>
                    <a:pt x="3577" y="673"/>
                  </a:cubicBezTo>
                  <a:cubicBezTo>
                    <a:pt x="3577" y="673"/>
                    <a:pt x="3385" y="0"/>
                    <a:pt x="3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 rot="-622518">
              <a:off x="2056462" y="1024328"/>
              <a:ext cx="202506" cy="47353"/>
            </a:xfrm>
            <a:custGeom>
              <a:avLst/>
              <a:gdLst/>
              <a:ahLst/>
              <a:cxnLst/>
              <a:rect l="l" t="t" r="r" b="b"/>
              <a:pathLst>
                <a:path w="4640" h="1085" extrusionOk="0">
                  <a:moveTo>
                    <a:pt x="3234" y="1"/>
                  </a:moveTo>
                  <a:cubicBezTo>
                    <a:pt x="3229" y="1"/>
                    <a:pt x="3223" y="1"/>
                    <a:pt x="3218" y="3"/>
                  </a:cubicBezTo>
                  <a:cubicBezTo>
                    <a:pt x="3064" y="56"/>
                    <a:pt x="2623" y="673"/>
                    <a:pt x="2623" y="673"/>
                  </a:cubicBezTo>
                  <a:cubicBezTo>
                    <a:pt x="2623" y="673"/>
                    <a:pt x="2432" y="53"/>
                    <a:pt x="2304" y="53"/>
                  </a:cubicBezTo>
                  <a:cubicBezTo>
                    <a:pt x="2298" y="53"/>
                    <a:pt x="2293" y="54"/>
                    <a:pt x="2289" y="56"/>
                  </a:cubicBezTo>
                  <a:cubicBezTo>
                    <a:pt x="2160" y="109"/>
                    <a:pt x="1725" y="698"/>
                    <a:pt x="1725" y="698"/>
                  </a:cubicBezTo>
                  <a:cubicBezTo>
                    <a:pt x="1725" y="698"/>
                    <a:pt x="1611" y="150"/>
                    <a:pt x="1405" y="150"/>
                  </a:cubicBezTo>
                  <a:cubicBezTo>
                    <a:pt x="1392" y="150"/>
                    <a:pt x="1379" y="152"/>
                    <a:pt x="1365" y="157"/>
                  </a:cubicBezTo>
                  <a:cubicBezTo>
                    <a:pt x="1134" y="235"/>
                    <a:pt x="824" y="751"/>
                    <a:pt x="824" y="751"/>
                  </a:cubicBezTo>
                  <a:cubicBezTo>
                    <a:pt x="824" y="751"/>
                    <a:pt x="567" y="234"/>
                    <a:pt x="432" y="234"/>
                  </a:cubicBezTo>
                  <a:cubicBezTo>
                    <a:pt x="426" y="234"/>
                    <a:pt x="420" y="235"/>
                    <a:pt x="414" y="238"/>
                  </a:cubicBezTo>
                  <a:cubicBezTo>
                    <a:pt x="286" y="285"/>
                    <a:pt x="1" y="1008"/>
                    <a:pt x="79" y="1008"/>
                  </a:cubicBezTo>
                  <a:cubicBezTo>
                    <a:pt x="79" y="1008"/>
                    <a:pt x="2475" y="1084"/>
                    <a:pt x="3693" y="1084"/>
                  </a:cubicBezTo>
                  <a:cubicBezTo>
                    <a:pt x="4050" y="1084"/>
                    <a:pt x="4306" y="1078"/>
                    <a:pt x="4370" y="1061"/>
                  </a:cubicBezTo>
                  <a:cubicBezTo>
                    <a:pt x="4639" y="987"/>
                    <a:pt x="4145" y="177"/>
                    <a:pt x="4029" y="177"/>
                  </a:cubicBezTo>
                  <a:cubicBezTo>
                    <a:pt x="4022" y="177"/>
                    <a:pt x="4017" y="179"/>
                    <a:pt x="4013" y="185"/>
                  </a:cubicBezTo>
                  <a:cubicBezTo>
                    <a:pt x="3935" y="291"/>
                    <a:pt x="3575" y="673"/>
                    <a:pt x="3575" y="673"/>
                  </a:cubicBezTo>
                  <a:cubicBezTo>
                    <a:pt x="3575" y="673"/>
                    <a:pt x="3385" y="1"/>
                    <a:pt x="3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 rot="-622518">
              <a:off x="1747811" y="474957"/>
              <a:ext cx="171607" cy="142016"/>
            </a:xfrm>
            <a:custGeom>
              <a:avLst/>
              <a:gdLst/>
              <a:ahLst/>
              <a:cxnLst/>
              <a:rect l="l" t="t" r="r" b="b"/>
              <a:pathLst>
                <a:path w="3932" h="3254" extrusionOk="0">
                  <a:moveTo>
                    <a:pt x="192" y="0"/>
                  </a:moveTo>
                  <a:cubicBezTo>
                    <a:pt x="190" y="0"/>
                    <a:pt x="189" y="1"/>
                    <a:pt x="188" y="1"/>
                  </a:cubicBezTo>
                  <a:cubicBezTo>
                    <a:pt x="82" y="12"/>
                    <a:pt x="26" y="54"/>
                    <a:pt x="23" y="57"/>
                  </a:cubicBezTo>
                  <a:cubicBezTo>
                    <a:pt x="6" y="70"/>
                    <a:pt x="1" y="96"/>
                    <a:pt x="17" y="112"/>
                  </a:cubicBezTo>
                  <a:cubicBezTo>
                    <a:pt x="23" y="123"/>
                    <a:pt x="34" y="129"/>
                    <a:pt x="48" y="129"/>
                  </a:cubicBezTo>
                  <a:cubicBezTo>
                    <a:pt x="59" y="129"/>
                    <a:pt x="65" y="129"/>
                    <a:pt x="65" y="118"/>
                  </a:cubicBezTo>
                  <a:cubicBezTo>
                    <a:pt x="65" y="118"/>
                    <a:pt x="115" y="87"/>
                    <a:pt x="193" y="79"/>
                  </a:cubicBezTo>
                  <a:cubicBezTo>
                    <a:pt x="215" y="79"/>
                    <a:pt x="232" y="57"/>
                    <a:pt x="229" y="37"/>
                  </a:cubicBezTo>
                  <a:cubicBezTo>
                    <a:pt x="229" y="16"/>
                    <a:pt x="210" y="0"/>
                    <a:pt x="192" y="0"/>
                  </a:cubicBezTo>
                  <a:close/>
                  <a:moveTo>
                    <a:pt x="348" y="11"/>
                  </a:moveTo>
                  <a:cubicBezTo>
                    <a:pt x="329" y="11"/>
                    <a:pt x="313" y="23"/>
                    <a:pt x="310" y="43"/>
                  </a:cubicBezTo>
                  <a:cubicBezTo>
                    <a:pt x="305" y="65"/>
                    <a:pt x="319" y="84"/>
                    <a:pt x="341" y="87"/>
                  </a:cubicBezTo>
                  <a:cubicBezTo>
                    <a:pt x="386" y="96"/>
                    <a:pt x="430" y="112"/>
                    <a:pt x="480" y="135"/>
                  </a:cubicBezTo>
                  <a:cubicBezTo>
                    <a:pt x="486" y="135"/>
                    <a:pt x="492" y="137"/>
                    <a:pt x="497" y="137"/>
                  </a:cubicBezTo>
                  <a:cubicBezTo>
                    <a:pt x="514" y="137"/>
                    <a:pt x="528" y="129"/>
                    <a:pt x="531" y="115"/>
                  </a:cubicBezTo>
                  <a:cubicBezTo>
                    <a:pt x="539" y="96"/>
                    <a:pt x="531" y="73"/>
                    <a:pt x="511" y="65"/>
                  </a:cubicBezTo>
                  <a:cubicBezTo>
                    <a:pt x="458" y="40"/>
                    <a:pt x="408" y="23"/>
                    <a:pt x="355" y="12"/>
                  </a:cubicBezTo>
                  <a:cubicBezTo>
                    <a:pt x="353" y="12"/>
                    <a:pt x="350" y="11"/>
                    <a:pt x="348" y="11"/>
                  </a:cubicBezTo>
                  <a:close/>
                  <a:moveTo>
                    <a:pt x="635" y="133"/>
                  </a:moveTo>
                  <a:cubicBezTo>
                    <a:pt x="624" y="133"/>
                    <a:pt x="612" y="141"/>
                    <a:pt x="603" y="151"/>
                  </a:cubicBezTo>
                  <a:cubicBezTo>
                    <a:pt x="589" y="168"/>
                    <a:pt x="595" y="190"/>
                    <a:pt x="612" y="204"/>
                  </a:cubicBezTo>
                  <a:cubicBezTo>
                    <a:pt x="653" y="232"/>
                    <a:pt x="692" y="260"/>
                    <a:pt x="734" y="294"/>
                  </a:cubicBezTo>
                  <a:cubicBezTo>
                    <a:pt x="743" y="302"/>
                    <a:pt x="748" y="305"/>
                    <a:pt x="759" y="305"/>
                  </a:cubicBezTo>
                  <a:cubicBezTo>
                    <a:pt x="773" y="305"/>
                    <a:pt x="785" y="302"/>
                    <a:pt x="790" y="294"/>
                  </a:cubicBezTo>
                  <a:cubicBezTo>
                    <a:pt x="804" y="277"/>
                    <a:pt x="801" y="252"/>
                    <a:pt x="785" y="238"/>
                  </a:cubicBezTo>
                  <a:cubicBezTo>
                    <a:pt x="737" y="199"/>
                    <a:pt x="695" y="168"/>
                    <a:pt x="653" y="140"/>
                  </a:cubicBezTo>
                  <a:cubicBezTo>
                    <a:pt x="648" y="135"/>
                    <a:pt x="641" y="133"/>
                    <a:pt x="635" y="133"/>
                  </a:cubicBezTo>
                  <a:close/>
                  <a:moveTo>
                    <a:pt x="874" y="329"/>
                  </a:moveTo>
                  <a:cubicBezTo>
                    <a:pt x="864" y="329"/>
                    <a:pt x="854" y="334"/>
                    <a:pt x="846" y="344"/>
                  </a:cubicBezTo>
                  <a:cubicBezTo>
                    <a:pt x="829" y="361"/>
                    <a:pt x="829" y="380"/>
                    <a:pt x="846" y="400"/>
                  </a:cubicBezTo>
                  <a:lnTo>
                    <a:pt x="854" y="405"/>
                  </a:lnTo>
                  <a:cubicBezTo>
                    <a:pt x="888" y="442"/>
                    <a:pt x="918" y="475"/>
                    <a:pt x="946" y="514"/>
                  </a:cubicBezTo>
                  <a:cubicBezTo>
                    <a:pt x="955" y="525"/>
                    <a:pt x="966" y="531"/>
                    <a:pt x="980" y="531"/>
                  </a:cubicBezTo>
                  <a:cubicBezTo>
                    <a:pt x="985" y="531"/>
                    <a:pt x="997" y="528"/>
                    <a:pt x="1002" y="520"/>
                  </a:cubicBezTo>
                  <a:cubicBezTo>
                    <a:pt x="1019" y="506"/>
                    <a:pt x="1024" y="483"/>
                    <a:pt x="1011" y="464"/>
                  </a:cubicBezTo>
                  <a:cubicBezTo>
                    <a:pt x="977" y="422"/>
                    <a:pt x="946" y="389"/>
                    <a:pt x="907" y="349"/>
                  </a:cubicBezTo>
                  <a:lnTo>
                    <a:pt x="902" y="344"/>
                  </a:lnTo>
                  <a:cubicBezTo>
                    <a:pt x="893" y="334"/>
                    <a:pt x="884" y="329"/>
                    <a:pt x="874" y="329"/>
                  </a:cubicBezTo>
                  <a:close/>
                  <a:moveTo>
                    <a:pt x="1899" y="454"/>
                  </a:moveTo>
                  <a:cubicBezTo>
                    <a:pt x="1896" y="454"/>
                    <a:pt x="1893" y="455"/>
                    <a:pt x="1889" y="455"/>
                  </a:cubicBezTo>
                  <a:cubicBezTo>
                    <a:pt x="1836" y="455"/>
                    <a:pt x="1780" y="464"/>
                    <a:pt x="1727" y="475"/>
                  </a:cubicBezTo>
                  <a:cubicBezTo>
                    <a:pt x="1708" y="478"/>
                    <a:pt x="1691" y="500"/>
                    <a:pt x="1697" y="520"/>
                  </a:cubicBezTo>
                  <a:cubicBezTo>
                    <a:pt x="1700" y="539"/>
                    <a:pt x="1719" y="553"/>
                    <a:pt x="1736" y="553"/>
                  </a:cubicBezTo>
                  <a:cubicBezTo>
                    <a:pt x="1739" y="553"/>
                    <a:pt x="1741" y="553"/>
                    <a:pt x="1741" y="556"/>
                  </a:cubicBezTo>
                  <a:cubicBezTo>
                    <a:pt x="1792" y="545"/>
                    <a:pt x="1845" y="539"/>
                    <a:pt x="1892" y="534"/>
                  </a:cubicBezTo>
                  <a:cubicBezTo>
                    <a:pt x="1917" y="531"/>
                    <a:pt x="1934" y="514"/>
                    <a:pt x="1931" y="492"/>
                  </a:cubicBezTo>
                  <a:cubicBezTo>
                    <a:pt x="1929" y="470"/>
                    <a:pt x="1918" y="454"/>
                    <a:pt x="1899" y="454"/>
                  </a:cubicBezTo>
                  <a:close/>
                  <a:moveTo>
                    <a:pt x="2042" y="454"/>
                  </a:moveTo>
                  <a:cubicBezTo>
                    <a:pt x="2025" y="454"/>
                    <a:pt x="2011" y="472"/>
                    <a:pt x="2006" y="489"/>
                  </a:cubicBezTo>
                  <a:cubicBezTo>
                    <a:pt x="2004" y="508"/>
                    <a:pt x="2020" y="528"/>
                    <a:pt x="2043" y="531"/>
                  </a:cubicBezTo>
                  <a:cubicBezTo>
                    <a:pt x="2090" y="534"/>
                    <a:pt x="2140" y="542"/>
                    <a:pt x="2188" y="556"/>
                  </a:cubicBezTo>
                  <a:cubicBezTo>
                    <a:pt x="2193" y="559"/>
                    <a:pt x="2196" y="559"/>
                    <a:pt x="2199" y="559"/>
                  </a:cubicBezTo>
                  <a:cubicBezTo>
                    <a:pt x="2221" y="559"/>
                    <a:pt x="2235" y="548"/>
                    <a:pt x="2238" y="531"/>
                  </a:cubicBezTo>
                  <a:cubicBezTo>
                    <a:pt x="2244" y="511"/>
                    <a:pt x="2230" y="489"/>
                    <a:pt x="2210" y="483"/>
                  </a:cubicBezTo>
                  <a:cubicBezTo>
                    <a:pt x="2157" y="467"/>
                    <a:pt x="2101" y="461"/>
                    <a:pt x="2048" y="455"/>
                  </a:cubicBezTo>
                  <a:cubicBezTo>
                    <a:pt x="2046" y="455"/>
                    <a:pt x="2044" y="454"/>
                    <a:pt x="2042" y="454"/>
                  </a:cubicBezTo>
                  <a:close/>
                  <a:moveTo>
                    <a:pt x="1585" y="518"/>
                  </a:moveTo>
                  <a:cubicBezTo>
                    <a:pt x="1582" y="518"/>
                    <a:pt x="1578" y="519"/>
                    <a:pt x="1574" y="520"/>
                  </a:cubicBezTo>
                  <a:cubicBezTo>
                    <a:pt x="1527" y="542"/>
                    <a:pt x="1476" y="561"/>
                    <a:pt x="1429" y="587"/>
                  </a:cubicBezTo>
                  <a:cubicBezTo>
                    <a:pt x="1407" y="598"/>
                    <a:pt x="1401" y="617"/>
                    <a:pt x="1412" y="640"/>
                  </a:cubicBezTo>
                  <a:cubicBezTo>
                    <a:pt x="1418" y="654"/>
                    <a:pt x="1432" y="659"/>
                    <a:pt x="1446" y="659"/>
                  </a:cubicBezTo>
                  <a:cubicBezTo>
                    <a:pt x="1449" y="659"/>
                    <a:pt x="1457" y="656"/>
                    <a:pt x="1460" y="654"/>
                  </a:cubicBezTo>
                  <a:cubicBezTo>
                    <a:pt x="1504" y="631"/>
                    <a:pt x="1555" y="612"/>
                    <a:pt x="1599" y="595"/>
                  </a:cubicBezTo>
                  <a:cubicBezTo>
                    <a:pt x="1621" y="587"/>
                    <a:pt x="1630" y="567"/>
                    <a:pt x="1624" y="545"/>
                  </a:cubicBezTo>
                  <a:cubicBezTo>
                    <a:pt x="1617" y="529"/>
                    <a:pt x="1603" y="518"/>
                    <a:pt x="1585" y="518"/>
                  </a:cubicBezTo>
                  <a:close/>
                  <a:moveTo>
                    <a:pt x="2350" y="526"/>
                  </a:moveTo>
                  <a:cubicBezTo>
                    <a:pt x="2336" y="526"/>
                    <a:pt x="2322" y="537"/>
                    <a:pt x="2313" y="553"/>
                  </a:cubicBezTo>
                  <a:cubicBezTo>
                    <a:pt x="2305" y="573"/>
                    <a:pt x="2313" y="595"/>
                    <a:pt x="2336" y="603"/>
                  </a:cubicBezTo>
                  <a:cubicBezTo>
                    <a:pt x="2366" y="614"/>
                    <a:pt x="2394" y="628"/>
                    <a:pt x="2425" y="645"/>
                  </a:cubicBezTo>
                  <a:cubicBezTo>
                    <a:pt x="2439" y="654"/>
                    <a:pt x="2458" y="659"/>
                    <a:pt x="2472" y="670"/>
                  </a:cubicBezTo>
                  <a:cubicBezTo>
                    <a:pt x="2478" y="673"/>
                    <a:pt x="2486" y="679"/>
                    <a:pt x="2492" y="679"/>
                  </a:cubicBezTo>
                  <a:cubicBezTo>
                    <a:pt x="2503" y="679"/>
                    <a:pt x="2517" y="670"/>
                    <a:pt x="2528" y="656"/>
                  </a:cubicBezTo>
                  <a:cubicBezTo>
                    <a:pt x="2537" y="640"/>
                    <a:pt x="2534" y="614"/>
                    <a:pt x="2514" y="603"/>
                  </a:cubicBezTo>
                  <a:cubicBezTo>
                    <a:pt x="2500" y="595"/>
                    <a:pt x="2481" y="587"/>
                    <a:pt x="2464" y="575"/>
                  </a:cubicBezTo>
                  <a:cubicBezTo>
                    <a:pt x="2431" y="559"/>
                    <a:pt x="2397" y="545"/>
                    <a:pt x="2366" y="531"/>
                  </a:cubicBezTo>
                  <a:cubicBezTo>
                    <a:pt x="2361" y="528"/>
                    <a:pt x="2356" y="526"/>
                    <a:pt x="2350" y="526"/>
                  </a:cubicBezTo>
                  <a:close/>
                  <a:moveTo>
                    <a:pt x="1063" y="586"/>
                  </a:moveTo>
                  <a:cubicBezTo>
                    <a:pt x="1057" y="586"/>
                    <a:pt x="1050" y="587"/>
                    <a:pt x="1044" y="589"/>
                  </a:cubicBezTo>
                  <a:cubicBezTo>
                    <a:pt x="1024" y="601"/>
                    <a:pt x="1016" y="623"/>
                    <a:pt x="1027" y="642"/>
                  </a:cubicBezTo>
                  <a:cubicBezTo>
                    <a:pt x="1050" y="684"/>
                    <a:pt x="1069" y="734"/>
                    <a:pt x="1083" y="779"/>
                  </a:cubicBezTo>
                  <a:cubicBezTo>
                    <a:pt x="1090" y="793"/>
                    <a:pt x="1105" y="805"/>
                    <a:pt x="1123" y="805"/>
                  </a:cubicBezTo>
                  <a:cubicBezTo>
                    <a:pt x="1127" y="805"/>
                    <a:pt x="1130" y="805"/>
                    <a:pt x="1133" y="804"/>
                  </a:cubicBezTo>
                  <a:cubicBezTo>
                    <a:pt x="1139" y="799"/>
                    <a:pt x="1147" y="796"/>
                    <a:pt x="1150" y="793"/>
                  </a:cubicBezTo>
                  <a:cubicBezTo>
                    <a:pt x="1150" y="804"/>
                    <a:pt x="1153" y="813"/>
                    <a:pt x="1161" y="824"/>
                  </a:cubicBezTo>
                  <a:cubicBezTo>
                    <a:pt x="1167" y="835"/>
                    <a:pt x="1178" y="838"/>
                    <a:pt x="1189" y="838"/>
                  </a:cubicBezTo>
                  <a:cubicBezTo>
                    <a:pt x="1197" y="838"/>
                    <a:pt x="1206" y="835"/>
                    <a:pt x="1220" y="832"/>
                  </a:cubicBezTo>
                  <a:cubicBezTo>
                    <a:pt x="1256" y="796"/>
                    <a:pt x="1295" y="765"/>
                    <a:pt x="1337" y="737"/>
                  </a:cubicBezTo>
                  <a:cubicBezTo>
                    <a:pt x="1354" y="723"/>
                    <a:pt x="1362" y="698"/>
                    <a:pt x="1348" y="681"/>
                  </a:cubicBezTo>
                  <a:cubicBezTo>
                    <a:pt x="1339" y="671"/>
                    <a:pt x="1325" y="663"/>
                    <a:pt x="1312" y="663"/>
                  </a:cubicBezTo>
                  <a:cubicBezTo>
                    <a:pt x="1305" y="663"/>
                    <a:pt x="1298" y="665"/>
                    <a:pt x="1292" y="670"/>
                  </a:cubicBezTo>
                  <a:cubicBezTo>
                    <a:pt x="1248" y="701"/>
                    <a:pt x="1206" y="737"/>
                    <a:pt x="1167" y="771"/>
                  </a:cubicBezTo>
                  <a:lnTo>
                    <a:pt x="1164" y="776"/>
                  </a:lnTo>
                  <a:cubicBezTo>
                    <a:pt x="1164" y="768"/>
                    <a:pt x="1164" y="765"/>
                    <a:pt x="1161" y="757"/>
                  </a:cubicBezTo>
                  <a:cubicBezTo>
                    <a:pt x="1142" y="709"/>
                    <a:pt x="1122" y="656"/>
                    <a:pt x="1097" y="609"/>
                  </a:cubicBezTo>
                  <a:cubicBezTo>
                    <a:pt x="1089" y="593"/>
                    <a:pt x="1077" y="586"/>
                    <a:pt x="1063" y="586"/>
                  </a:cubicBezTo>
                  <a:close/>
                  <a:moveTo>
                    <a:pt x="2617" y="684"/>
                  </a:moveTo>
                  <a:cubicBezTo>
                    <a:pt x="2605" y="684"/>
                    <a:pt x="2595" y="689"/>
                    <a:pt x="2587" y="698"/>
                  </a:cubicBezTo>
                  <a:cubicBezTo>
                    <a:pt x="2573" y="715"/>
                    <a:pt x="2576" y="740"/>
                    <a:pt x="2592" y="754"/>
                  </a:cubicBezTo>
                  <a:cubicBezTo>
                    <a:pt x="2634" y="785"/>
                    <a:pt x="2673" y="821"/>
                    <a:pt x="2704" y="854"/>
                  </a:cubicBezTo>
                  <a:cubicBezTo>
                    <a:pt x="2712" y="866"/>
                    <a:pt x="2723" y="868"/>
                    <a:pt x="2732" y="868"/>
                  </a:cubicBezTo>
                  <a:cubicBezTo>
                    <a:pt x="2743" y="868"/>
                    <a:pt x="2754" y="866"/>
                    <a:pt x="2757" y="860"/>
                  </a:cubicBezTo>
                  <a:cubicBezTo>
                    <a:pt x="2774" y="846"/>
                    <a:pt x="2774" y="821"/>
                    <a:pt x="2760" y="804"/>
                  </a:cubicBezTo>
                  <a:cubicBezTo>
                    <a:pt x="2726" y="762"/>
                    <a:pt x="2687" y="726"/>
                    <a:pt x="2643" y="693"/>
                  </a:cubicBezTo>
                  <a:cubicBezTo>
                    <a:pt x="2634" y="687"/>
                    <a:pt x="2625" y="684"/>
                    <a:pt x="2617" y="684"/>
                  </a:cubicBezTo>
                  <a:close/>
                  <a:moveTo>
                    <a:pt x="1085" y="875"/>
                  </a:moveTo>
                  <a:cubicBezTo>
                    <a:pt x="1074" y="875"/>
                    <a:pt x="1063" y="880"/>
                    <a:pt x="1055" y="891"/>
                  </a:cubicBezTo>
                  <a:cubicBezTo>
                    <a:pt x="1016" y="935"/>
                    <a:pt x="985" y="977"/>
                    <a:pt x="958" y="1022"/>
                  </a:cubicBezTo>
                  <a:cubicBezTo>
                    <a:pt x="946" y="1039"/>
                    <a:pt x="955" y="1064"/>
                    <a:pt x="971" y="1075"/>
                  </a:cubicBezTo>
                  <a:cubicBezTo>
                    <a:pt x="977" y="1078"/>
                    <a:pt x="983" y="1080"/>
                    <a:pt x="989" y="1080"/>
                  </a:cubicBezTo>
                  <a:cubicBezTo>
                    <a:pt x="1003" y="1080"/>
                    <a:pt x="1017" y="1072"/>
                    <a:pt x="1024" y="1061"/>
                  </a:cubicBezTo>
                  <a:cubicBezTo>
                    <a:pt x="1050" y="1019"/>
                    <a:pt x="1077" y="980"/>
                    <a:pt x="1111" y="938"/>
                  </a:cubicBezTo>
                  <a:cubicBezTo>
                    <a:pt x="1114" y="935"/>
                    <a:pt x="1114" y="933"/>
                    <a:pt x="1119" y="924"/>
                  </a:cubicBezTo>
                  <a:cubicBezTo>
                    <a:pt x="1122" y="958"/>
                    <a:pt x="1125" y="986"/>
                    <a:pt x="1125" y="1016"/>
                  </a:cubicBezTo>
                  <a:cubicBezTo>
                    <a:pt x="1125" y="1033"/>
                    <a:pt x="1125" y="1050"/>
                    <a:pt x="1122" y="1072"/>
                  </a:cubicBezTo>
                  <a:cubicBezTo>
                    <a:pt x="1119" y="1092"/>
                    <a:pt x="1136" y="1111"/>
                    <a:pt x="1156" y="1114"/>
                  </a:cubicBezTo>
                  <a:lnTo>
                    <a:pt x="1161" y="1114"/>
                  </a:lnTo>
                  <a:cubicBezTo>
                    <a:pt x="1178" y="1114"/>
                    <a:pt x="1195" y="1097"/>
                    <a:pt x="1203" y="1080"/>
                  </a:cubicBezTo>
                  <a:cubicBezTo>
                    <a:pt x="1203" y="1061"/>
                    <a:pt x="1206" y="1039"/>
                    <a:pt x="1206" y="1019"/>
                  </a:cubicBezTo>
                  <a:cubicBezTo>
                    <a:pt x="1206" y="983"/>
                    <a:pt x="1203" y="952"/>
                    <a:pt x="1197" y="919"/>
                  </a:cubicBezTo>
                  <a:cubicBezTo>
                    <a:pt x="1197" y="898"/>
                    <a:pt x="1181" y="882"/>
                    <a:pt x="1160" y="882"/>
                  </a:cubicBezTo>
                  <a:cubicBezTo>
                    <a:pt x="1159" y="882"/>
                    <a:pt x="1157" y="882"/>
                    <a:pt x="1156" y="882"/>
                  </a:cubicBezTo>
                  <a:cubicBezTo>
                    <a:pt x="1142" y="885"/>
                    <a:pt x="1133" y="896"/>
                    <a:pt x="1125" y="910"/>
                  </a:cubicBezTo>
                  <a:cubicBezTo>
                    <a:pt x="1125" y="905"/>
                    <a:pt x="1117" y="893"/>
                    <a:pt x="1111" y="885"/>
                  </a:cubicBezTo>
                  <a:cubicBezTo>
                    <a:pt x="1103" y="879"/>
                    <a:pt x="1094" y="875"/>
                    <a:pt x="1085" y="875"/>
                  </a:cubicBezTo>
                  <a:close/>
                  <a:moveTo>
                    <a:pt x="2826" y="916"/>
                  </a:moveTo>
                  <a:cubicBezTo>
                    <a:pt x="2820" y="916"/>
                    <a:pt x="2813" y="918"/>
                    <a:pt x="2807" y="921"/>
                  </a:cubicBezTo>
                  <a:cubicBezTo>
                    <a:pt x="2785" y="933"/>
                    <a:pt x="2782" y="955"/>
                    <a:pt x="2793" y="974"/>
                  </a:cubicBezTo>
                  <a:cubicBezTo>
                    <a:pt x="2816" y="1016"/>
                    <a:pt x="2838" y="1061"/>
                    <a:pt x="2855" y="1105"/>
                  </a:cubicBezTo>
                  <a:cubicBezTo>
                    <a:pt x="2863" y="1125"/>
                    <a:pt x="2877" y="1133"/>
                    <a:pt x="2894" y="1133"/>
                  </a:cubicBezTo>
                  <a:cubicBezTo>
                    <a:pt x="2896" y="1133"/>
                    <a:pt x="2899" y="1133"/>
                    <a:pt x="2905" y="1131"/>
                  </a:cubicBezTo>
                  <a:cubicBezTo>
                    <a:pt x="2924" y="1122"/>
                    <a:pt x="2935" y="1103"/>
                    <a:pt x="2927" y="1080"/>
                  </a:cubicBezTo>
                  <a:cubicBezTo>
                    <a:pt x="2910" y="1033"/>
                    <a:pt x="2885" y="980"/>
                    <a:pt x="2857" y="935"/>
                  </a:cubicBezTo>
                  <a:cubicBezTo>
                    <a:pt x="2852" y="922"/>
                    <a:pt x="2839" y="916"/>
                    <a:pt x="2826" y="916"/>
                  </a:cubicBezTo>
                  <a:close/>
                  <a:moveTo>
                    <a:pt x="928" y="1139"/>
                  </a:moveTo>
                  <a:cubicBezTo>
                    <a:pt x="911" y="1139"/>
                    <a:pt x="897" y="1152"/>
                    <a:pt x="891" y="1170"/>
                  </a:cubicBezTo>
                  <a:cubicBezTo>
                    <a:pt x="879" y="1200"/>
                    <a:pt x="877" y="1228"/>
                    <a:pt x="877" y="1256"/>
                  </a:cubicBezTo>
                  <a:cubicBezTo>
                    <a:pt x="877" y="1292"/>
                    <a:pt x="879" y="1320"/>
                    <a:pt x="896" y="1348"/>
                  </a:cubicBezTo>
                  <a:cubicBezTo>
                    <a:pt x="902" y="1362"/>
                    <a:pt x="916" y="1371"/>
                    <a:pt x="930" y="1371"/>
                  </a:cubicBezTo>
                  <a:cubicBezTo>
                    <a:pt x="931" y="1371"/>
                    <a:pt x="936" y="1369"/>
                    <a:pt x="940" y="1369"/>
                  </a:cubicBezTo>
                  <a:cubicBezTo>
                    <a:pt x="942" y="1369"/>
                    <a:pt x="944" y="1370"/>
                    <a:pt x="946" y="1371"/>
                  </a:cubicBezTo>
                  <a:cubicBezTo>
                    <a:pt x="969" y="1359"/>
                    <a:pt x="980" y="1340"/>
                    <a:pt x="969" y="1317"/>
                  </a:cubicBezTo>
                  <a:cubicBezTo>
                    <a:pt x="960" y="1301"/>
                    <a:pt x="958" y="1281"/>
                    <a:pt x="958" y="1259"/>
                  </a:cubicBezTo>
                  <a:cubicBezTo>
                    <a:pt x="958" y="1239"/>
                    <a:pt x="960" y="1214"/>
                    <a:pt x="969" y="1189"/>
                  </a:cubicBezTo>
                  <a:cubicBezTo>
                    <a:pt x="974" y="1170"/>
                    <a:pt x="960" y="1147"/>
                    <a:pt x="941" y="1142"/>
                  </a:cubicBezTo>
                  <a:cubicBezTo>
                    <a:pt x="936" y="1140"/>
                    <a:pt x="932" y="1139"/>
                    <a:pt x="928" y="1139"/>
                  </a:cubicBezTo>
                  <a:close/>
                  <a:moveTo>
                    <a:pt x="1130" y="1185"/>
                  </a:moveTo>
                  <a:cubicBezTo>
                    <a:pt x="1114" y="1185"/>
                    <a:pt x="1099" y="1194"/>
                    <a:pt x="1094" y="1211"/>
                  </a:cubicBezTo>
                  <a:cubicBezTo>
                    <a:pt x="1077" y="1264"/>
                    <a:pt x="1052" y="1306"/>
                    <a:pt x="1027" y="1329"/>
                  </a:cubicBezTo>
                  <a:cubicBezTo>
                    <a:pt x="1011" y="1343"/>
                    <a:pt x="1011" y="1368"/>
                    <a:pt x="1024" y="1384"/>
                  </a:cubicBezTo>
                  <a:cubicBezTo>
                    <a:pt x="1030" y="1396"/>
                    <a:pt x="1041" y="1398"/>
                    <a:pt x="1052" y="1398"/>
                  </a:cubicBezTo>
                  <a:cubicBezTo>
                    <a:pt x="1064" y="1398"/>
                    <a:pt x="1072" y="1396"/>
                    <a:pt x="1080" y="1384"/>
                  </a:cubicBezTo>
                  <a:cubicBezTo>
                    <a:pt x="1114" y="1354"/>
                    <a:pt x="1147" y="1301"/>
                    <a:pt x="1167" y="1237"/>
                  </a:cubicBezTo>
                  <a:cubicBezTo>
                    <a:pt x="1175" y="1214"/>
                    <a:pt x="1164" y="1195"/>
                    <a:pt x="1142" y="1186"/>
                  </a:cubicBezTo>
                  <a:cubicBezTo>
                    <a:pt x="1138" y="1185"/>
                    <a:pt x="1134" y="1185"/>
                    <a:pt x="1130" y="1185"/>
                  </a:cubicBezTo>
                  <a:close/>
                  <a:moveTo>
                    <a:pt x="3193" y="1391"/>
                  </a:moveTo>
                  <a:cubicBezTo>
                    <a:pt x="3181" y="1391"/>
                    <a:pt x="3170" y="1392"/>
                    <a:pt x="3159" y="1393"/>
                  </a:cubicBezTo>
                  <a:cubicBezTo>
                    <a:pt x="3136" y="1396"/>
                    <a:pt x="3117" y="1412"/>
                    <a:pt x="3120" y="1435"/>
                  </a:cubicBezTo>
                  <a:cubicBezTo>
                    <a:pt x="3122" y="1454"/>
                    <a:pt x="3136" y="1474"/>
                    <a:pt x="3161" y="1474"/>
                  </a:cubicBezTo>
                  <a:cubicBezTo>
                    <a:pt x="3175" y="1472"/>
                    <a:pt x="3189" y="1471"/>
                    <a:pt x="3203" y="1471"/>
                  </a:cubicBezTo>
                  <a:cubicBezTo>
                    <a:pt x="3238" y="1471"/>
                    <a:pt x="3273" y="1476"/>
                    <a:pt x="3309" y="1482"/>
                  </a:cubicBezTo>
                  <a:lnTo>
                    <a:pt x="3315" y="1482"/>
                  </a:lnTo>
                  <a:cubicBezTo>
                    <a:pt x="3332" y="1482"/>
                    <a:pt x="3351" y="1474"/>
                    <a:pt x="3354" y="1451"/>
                  </a:cubicBezTo>
                  <a:cubicBezTo>
                    <a:pt x="3357" y="1429"/>
                    <a:pt x="3343" y="1410"/>
                    <a:pt x="3320" y="1407"/>
                  </a:cubicBezTo>
                  <a:cubicBezTo>
                    <a:pt x="3281" y="1398"/>
                    <a:pt x="3235" y="1391"/>
                    <a:pt x="3193" y="1391"/>
                  </a:cubicBezTo>
                  <a:close/>
                  <a:moveTo>
                    <a:pt x="3468" y="1452"/>
                  </a:moveTo>
                  <a:cubicBezTo>
                    <a:pt x="3452" y="1452"/>
                    <a:pt x="3436" y="1459"/>
                    <a:pt x="3429" y="1477"/>
                  </a:cubicBezTo>
                  <a:cubicBezTo>
                    <a:pt x="3424" y="1496"/>
                    <a:pt x="3429" y="1518"/>
                    <a:pt x="3452" y="1530"/>
                  </a:cubicBezTo>
                  <a:cubicBezTo>
                    <a:pt x="3493" y="1546"/>
                    <a:pt x="3538" y="1571"/>
                    <a:pt x="3580" y="1599"/>
                  </a:cubicBezTo>
                  <a:cubicBezTo>
                    <a:pt x="3588" y="1602"/>
                    <a:pt x="3594" y="1605"/>
                    <a:pt x="3602" y="1605"/>
                  </a:cubicBezTo>
                  <a:cubicBezTo>
                    <a:pt x="3611" y="1605"/>
                    <a:pt x="3625" y="1602"/>
                    <a:pt x="3636" y="1583"/>
                  </a:cubicBezTo>
                  <a:cubicBezTo>
                    <a:pt x="3650" y="1566"/>
                    <a:pt x="3644" y="1546"/>
                    <a:pt x="3625" y="1532"/>
                  </a:cubicBezTo>
                  <a:cubicBezTo>
                    <a:pt x="3580" y="1502"/>
                    <a:pt x="3532" y="1477"/>
                    <a:pt x="3482" y="1454"/>
                  </a:cubicBezTo>
                  <a:cubicBezTo>
                    <a:pt x="3478" y="1453"/>
                    <a:pt x="3473" y="1452"/>
                    <a:pt x="3468" y="1452"/>
                  </a:cubicBezTo>
                  <a:close/>
                  <a:moveTo>
                    <a:pt x="2734" y="1554"/>
                  </a:moveTo>
                  <a:cubicBezTo>
                    <a:pt x="2726" y="1554"/>
                    <a:pt x="2717" y="1557"/>
                    <a:pt x="2709" y="1563"/>
                  </a:cubicBezTo>
                  <a:cubicBezTo>
                    <a:pt x="2662" y="1602"/>
                    <a:pt x="2626" y="1636"/>
                    <a:pt x="2590" y="1677"/>
                  </a:cubicBezTo>
                  <a:cubicBezTo>
                    <a:pt x="2576" y="1694"/>
                    <a:pt x="2576" y="1719"/>
                    <a:pt x="2592" y="1733"/>
                  </a:cubicBezTo>
                  <a:cubicBezTo>
                    <a:pt x="2601" y="1742"/>
                    <a:pt x="2606" y="1744"/>
                    <a:pt x="2617" y="1744"/>
                  </a:cubicBezTo>
                  <a:cubicBezTo>
                    <a:pt x="2629" y="1744"/>
                    <a:pt x="2640" y="1742"/>
                    <a:pt x="2648" y="1728"/>
                  </a:cubicBezTo>
                  <a:cubicBezTo>
                    <a:pt x="2682" y="1691"/>
                    <a:pt x="2715" y="1658"/>
                    <a:pt x="2757" y="1624"/>
                  </a:cubicBezTo>
                  <a:cubicBezTo>
                    <a:pt x="2774" y="1610"/>
                    <a:pt x="2779" y="1588"/>
                    <a:pt x="2765" y="1569"/>
                  </a:cubicBezTo>
                  <a:cubicBezTo>
                    <a:pt x="2757" y="1559"/>
                    <a:pt x="2746" y="1554"/>
                    <a:pt x="2734" y="1554"/>
                  </a:cubicBezTo>
                  <a:close/>
                  <a:moveTo>
                    <a:pt x="2935" y="1203"/>
                  </a:moveTo>
                  <a:cubicBezTo>
                    <a:pt x="2933" y="1203"/>
                    <a:pt x="2932" y="1203"/>
                    <a:pt x="2930" y="1203"/>
                  </a:cubicBezTo>
                  <a:cubicBezTo>
                    <a:pt x="2910" y="1206"/>
                    <a:pt x="2894" y="1228"/>
                    <a:pt x="2896" y="1248"/>
                  </a:cubicBezTo>
                  <a:cubicBezTo>
                    <a:pt x="2899" y="1284"/>
                    <a:pt x="2902" y="1317"/>
                    <a:pt x="2902" y="1357"/>
                  </a:cubicBezTo>
                  <a:cubicBezTo>
                    <a:pt x="2902" y="1371"/>
                    <a:pt x="2899" y="1384"/>
                    <a:pt x="2899" y="1398"/>
                  </a:cubicBezTo>
                  <a:cubicBezTo>
                    <a:pt x="2899" y="1415"/>
                    <a:pt x="2913" y="1435"/>
                    <a:pt x="2933" y="1437"/>
                  </a:cubicBezTo>
                  <a:cubicBezTo>
                    <a:pt x="2902" y="1449"/>
                    <a:pt x="2877" y="1463"/>
                    <a:pt x="2849" y="1477"/>
                  </a:cubicBezTo>
                  <a:cubicBezTo>
                    <a:pt x="2827" y="1485"/>
                    <a:pt x="2821" y="1507"/>
                    <a:pt x="2829" y="1527"/>
                  </a:cubicBezTo>
                  <a:cubicBezTo>
                    <a:pt x="2836" y="1541"/>
                    <a:pt x="2848" y="1549"/>
                    <a:pt x="2863" y="1549"/>
                  </a:cubicBezTo>
                  <a:cubicBezTo>
                    <a:pt x="2868" y="1549"/>
                    <a:pt x="2874" y="1548"/>
                    <a:pt x="2880" y="1546"/>
                  </a:cubicBezTo>
                  <a:lnTo>
                    <a:pt x="2880" y="1546"/>
                  </a:lnTo>
                  <a:cubicBezTo>
                    <a:pt x="2869" y="1594"/>
                    <a:pt x="2855" y="1644"/>
                    <a:pt x="2835" y="1689"/>
                  </a:cubicBezTo>
                  <a:cubicBezTo>
                    <a:pt x="2824" y="1711"/>
                    <a:pt x="2835" y="1730"/>
                    <a:pt x="2855" y="1742"/>
                  </a:cubicBezTo>
                  <a:cubicBezTo>
                    <a:pt x="2857" y="1742"/>
                    <a:pt x="2863" y="1744"/>
                    <a:pt x="2869" y="1744"/>
                  </a:cubicBezTo>
                  <a:cubicBezTo>
                    <a:pt x="2882" y="1744"/>
                    <a:pt x="2896" y="1739"/>
                    <a:pt x="2913" y="1716"/>
                  </a:cubicBezTo>
                  <a:cubicBezTo>
                    <a:pt x="2935" y="1666"/>
                    <a:pt x="2949" y="1616"/>
                    <a:pt x="2963" y="1563"/>
                  </a:cubicBezTo>
                  <a:cubicBezTo>
                    <a:pt x="2966" y="1546"/>
                    <a:pt x="2961" y="1527"/>
                    <a:pt x="2941" y="1521"/>
                  </a:cubicBezTo>
                  <a:cubicBezTo>
                    <a:pt x="2969" y="1510"/>
                    <a:pt x="2997" y="1499"/>
                    <a:pt x="3025" y="1493"/>
                  </a:cubicBezTo>
                  <a:cubicBezTo>
                    <a:pt x="3047" y="1485"/>
                    <a:pt x="3061" y="1465"/>
                    <a:pt x="3053" y="1443"/>
                  </a:cubicBezTo>
                  <a:cubicBezTo>
                    <a:pt x="3048" y="1426"/>
                    <a:pt x="3031" y="1414"/>
                    <a:pt x="3014" y="1414"/>
                  </a:cubicBezTo>
                  <a:cubicBezTo>
                    <a:pt x="3011" y="1414"/>
                    <a:pt x="3008" y="1414"/>
                    <a:pt x="3005" y="1415"/>
                  </a:cubicBezTo>
                  <a:lnTo>
                    <a:pt x="2972" y="1426"/>
                  </a:lnTo>
                  <a:cubicBezTo>
                    <a:pt x="2980" y="1421"/>
                    <a:pt x="2983" y="1412"/>
                    <a:pt x="2983" y="1401"/>
                  </a:cubicBezTo>
                  <a:cubicBezTo>
                    <a:pt x="2986" y="1387"/>
                    <a:pt x="2986" y="1371"/>
                    <a:pt x="2986" y="1357"/>
                  </a:cubicBezTo>
                  <a:cubicBezTo>
                    <a:pt x="2986" y="1315"/>
                    <a:pt x="2983" y="1276"/>
                    <a:pt x="2977" y="1239"/>
                  </a:cubicBezTo>
                  <a:cubicBezTo>
                    <a:pt x="2972" y="1219"/>
                    <a:pt x="2955" y="1203"/>
                    <a:pt x="2935" y="1203"/>
                  </a:cubicBezTo>
                  <a:close/>
                  <a:moveTo>
                    <a:pt x="3722" y="1626"/>
                  </a:moveTo>
                  <a:cubicBezTo>
                    <a:pt x="3713" y="1626"/>
                    <a:pt x="3703" y="1629"/>
                    <a:pt x="3694" y="1636"/>
                  </a:cubicBezTo>
                  <a:cubicBezTo>
                    <a:pt x="3678" y="1649"/>
                    <a:pt x="3678" y="1675"/>
                    <a:pt x="3692" y="1691"/>
                  </a:cubicBezTo>
                  <a:cubicBezTo>
                    <a:pt x="3722" y="1730"/>
                    <a:pt x="3750" y="1769"/>
                    <a:pt x="3775" y="1811"/>
                  </a:cubicBezTo>
                  <a:cubicBezTo>
                    <a:pt x="3784" y="1825"/>
                    <a:pt x="3798" y="1831"/>
                    <a:pt x="3811" y="1831"/>
                  </a:cubicBezTo>
                  <a:cubicBezTo>
                    <a:pt x="3820" y="1831"/>
                    <a:pt x="3825" y="1828"/>
                    <a:pt x="3831" y="1825"/>
                  </a:cubicBezTo>
                  <a:cubicBezTo>
                    <a:pt x="3851" y="1814"/>
                    <a:pt x="3859" y="1795"/>
                    <a:pt x="3848" y="1772"/>
                  </a:cubicBezTo>
                  <a:cubicBezTo>
                    <a:pt x="3820" y="1722"/>
                    <a:pt x="3789" y="1683"/>
                    <a:pt x="3750" y="1641"/>
                  </a:cubicBezTo>
                  <a:cubicBezTo>
                    <a:pt x="3743" y="1631"/>
                    <a:pt x="3733" y="1626"/>
                    <a:pt x="3722" y="1626"/>
                  </a:cubicBezTo>
                  <a:close/>
                  <a:moveTo>
                    <a:pt x="2797" y="1804"/>
                  </a:moveTo>
                  <a:cubicBezTo>
                    <a:pt x="2786" y="1804"/>
                    <a:pt x="2773" y="1810"/>
                    <a:pt x="2763" y="1822"/>
                  </a:cubicBezTo>
                  <a:cubicBezTo>
                    <a:pt x="2732" y="1867"/>
                    <a:pt x="2698" y="1901"/>
                    <a:pt x="2668" y="1926"/>
                  </a:cubicBezTo>
                  <a:cubicBezTo>
                    <a:pt x="2645" y="1940"/>
                    <a:pt x="2643" y="1965"/>
                    <a:pt x="2656" y="1981"/>
                  </a:cubicBezTo>
                  <a:cubicBezTo>
                    <a:pt x="2662" y="1993"/>
                    <a:pt x="2673" y="1998"/>
                    <a:pt x="2687" y="1998"/>
                  </a:cubicBezTo>
                  <a:cubicBezTo>
                    <a:pt x="2696" y="1998"/>
                    <a:pt x="2704" y="1995"/>
                    <a:pt x="2712" y="1984"/>
                  </a:cubicBezTo>
                  <a:cubicBezTo>
                    <a:pt x="2749" y="1956"/>
                    <a:pt x="2790" y="1915"/>
                    <a:pt x="2827" y="1862"/>
                  </a:cubicBezTo>
                  <a:cubicBezTo>
                    <a:pt x="2841" y="1845"/>
                    <a:pt x="2832" y="1825"/>
                    <a:pt x="2816" y="1811"/>
                  </a:cubicBezTo>
                  <a:cubicBezTo>
                    <a:pt x="2810" y="1806"/>
                    <a:pt x="2804" y="1804"/>
                    <a:pt x="2797" y="1804"/>
                  </a:cubicBezTo>
                  <a:close/>
                  <a:moveTo>
                    <a:pt x="2534" y="1790"/>
                  </a:moveTo>
                  <a:cubicBezTo>
                    <a:pt x="2518" y="1790"/>
                    <a:pt x="2503" y="1797"/>
                    <a:pt x="2495" y="1814"/>
                  </a:cubicBezTo>
                  <a:cubicBezTo>
                    <a:pt x="2478" y="1853"/>
                    <a:pt x="2472" y="1884"/>
                    <a:pt x="2472" y="1912"/>
                  </a:cubicBezTo>
                  <a:cubicBezTo>
                    <a:pt x="2472" y="1954"/>
                    <a:pt x="2489" y="1990"/>
                    <a:pt x="2520" y="2009"/>
                  </a:cubicBezTo>
                  <a:cubicBezTo>
                    <a:pt x="2528" y="2012"/>
                    <a:pt x="2534" y="2018"/>
                    <a:pt x="2542" y="2018"/>
                  </a:cubicBezTo>
                  <a:cubicBezTo>
                    <a:pt x="2556" y="2018"/>
                    <a:pt x="2570" y="2012"/>
                    <a:pt x="2576" y="1993"/>
                  </a:cubicBezTo>
                  <a:cubicBezTo>
                    <a:pt x="2590" y="1973"/>
                    <a:pt x="2584" y="1954"/>
                    <a:pt x="2564" y="1940"/>
                  </a:cubicBezTo>
                  <a:cubicBezTo>
                    <a:pt x="2562" y="1937"/>
                    <a:pt x="2550" y="1931"/>
                    <a:pt x="2550" y="1909"/>
                  </a:cubicBezTo>
                  <a:cubicBezTo>
                    <a:pt x="2550" y="1892"/>
                    <a:pt x="2559" y="1870"/>
                    <a:pt x="2570" y="1845"/>
                  </a:cubicBezTo>
                  <a:cubicBezTo>
                    <a:pt x="2576" y="1825"/>
                    <a:pt x="2570" y="1803"/>
                    <a:pt x="2548" y="1792"/>
                  </a:cubicBezTo>
                  <a:cubicBezTo>
                    <a:pt x="2543" y="1790"/>
                    <a:pt x="2538" y="1790"/>
                    <a:pt x="2534" y="1790"/>
                  </a:cubicBezTo>
                  <a:close/>
                  <a:moveTo>
                    <a:pt x="3869" y="1897"/>
                  </a:moveTo>
                  <a:cubicBezTo>
                    <a:pt x="3866" y="1897"/>
                    <a:pt x="3862" y="1897"/>
                    <a:pt x="3859" y="1898"/>
                  </a:cubicBezTo>
                  <a:cubicBezTo>
                    <a:pt x="3839" y="1906"/>
                    <a:pt x="3825" y="1926"/>
                    <a:pt x="3831" y="1948"/>
                  </a:cubicBezTo>
                  <a:cubicBezTo>
                    <a:pt x="3842" y="1993"/>
                    <a:pt x="3848" y="2040"/>
                    <a:pt x="3853" y="2093"/>
                  </a:cubicBezTo>
                  <a:cubicBezTo>
                    <a:pt x="3853" y="2115"/>
                    <a:pt x="3870" y="2132"/>
                    <a:pt x="3890" y="2132"/>
                  </a:cubicBezTo>
                  <a:cubicBezTo>
                    <a:pt x="3915" y="2129"/>
                    <a:pt x="3931" y="2110"/>
                    <a:pt x="3931" y="2087"/>
                  </a:cubicBezTo>
                  <a:cubicBezTo>
                    <a:pt x="3929" y="2032"/>
                    <a:pt x="3923" y="1979"/>
                    <a:pt x="3909" y="1926"/>
                  </a:cubicBezTo>
                  <a:cubicBezTo>
                    <a:pt x="3902" y="1909"/>
                    <a:pt x="3887" y="1897"/>
                    <a:pt x="3869" y="1897"/>
                  </a:cubicBezTo>
                  <a:close/>
                  <a:moveTo>
                    <a:pt x="3886" y="2204"/>
                  </a:moveTo>
                  <a:cubicBezTo>
                    <a:pt x="3870" y="2204"/>
                    <a:pt x="3853" y="2220"/>
                    <a:pt x="3848" y="2241"/>
                  </a:cubicBezTo>
                  <a:cubicBezTo>
                    <a:pt x="3845" y="2288"/>
                    <a:pt x="3839" y="2339"/>
                    <a:pt x="3825" y="2389"/>
                  </a:cubicBezTo>
                  <a:cubicBezTo>
                    <a:pt x="3817" y="2411"/>
                    <a:pt x="3831" y="2428"/>
                    <a:pt x="3853" y="2436"/>
                  </a:cubicBezTo>
                  <a:cubicBezTo>
                    <a:pt x="3856" y="2439"/>
                    <a:pt x="3859" y="2439"/>
                    <a:pt x="3862" y="2439"/>
                  </a:cubicBezTo>
                  <a:cubicBezTo>
                    <a:pt x="3881" y="2439"/>
                    <a:pt x="3895" y="2428"/>
                    <a:pt x="3898" y="2403"/>
                  </a:cubicBezTo>
                  <a:cubicBezTo>
                    <a:pt x="3912" y="2350"/>
                    <a:pt x="3917" y="2294"/>
                    <a:pt x="3926" y="2246"/>
                  </a:cubicBezTo>
                  <a:cubicBezTo>
                    <a:pt x="3929" y="2227"/>
                    <a:pt x="3912" y="2207"/>
                    <a:pt x="3890" y="2205"/>
                  </a:cubicBezTo>
                  <a:cubicBezTo>
                    <a:pt x="3888" y="2204"/>
                    <a:pt x="3887" y="2204"/>
                    <a:pt x="3886" y="2204"/>
                  </a:cubicBezTo>
                  <a:close/>
                  <a:moveTo>
                    <a:pt x="3818" y="2509"/>
                  </a:moveTo>
                  <a:cubicBezTo>
                    <a:pt x="3802" y="2509"/>
                    <a:pt x="3788" y="2519"/>
                    <a:pt x="3784" y="2537"/>
                  </a:cubicBezTo>
                  <a:cubicBezTo>
                    <a:pt x="3770" y="2581"/>
                    <a:pt x="3750" y="2629"/>
                    <a:pt x="3731" y="2679"/>
                  </a:cubicBezTo>
                  <a:cubicBezTo>
                    <a:pt x="3722" y="2698"/>
                    <a:pt x="3731" y="2721"/>
                    <a:pt x="3750" y="2732"/>
                  </a:cubicBezTo>
                  <a:cubicBezTo>
                    <a:pt x="3756" y="2732"/>
                    <a:pt x="3758" y="2735"/>
                    <a:pt x="3764" y="2735"/>
                  </a:cubicBezTo>
                  <a:cubicBezTo>
                    <a:pt x="3778" y="2735"/>
                    <a:pt x="3792" y="2729"/>
                    <a:pt x="3800" y="2710"/>
                  </a:cubicBezTo>
                  <a:cubicBezTo>
                    <a:pt x="3820" y="2662"/>
                    <a:pt x="3839" y="2609"/>
                    <a:pt x="3856" y="2559"/>
                  </a:cubicBezTo>
                  <a:cubicBezTo>
                    <a:pt x="3862" y="2539"/>
                    <a:pt x="3853" y="2517"/>
                    <a:pt x="3831" y="2512"/>
                  </a:cubicBezTo>
                  <a:cubicBezTo>
                    <a:pt x="3827" y="2510"/>
                    <a:pt x="3822" y="2509"/>
                    <a:pt x="3818" y="2509"/>
                  </a:cubicBezTo>
                  <a:close/>
                  <a:moveTo>
                    <a:pt x="3698" y="2796"/>
                  </a:moveTo>
                  <a:cubicBezTo>
                    <a:pt x="3685" y="2796"/>
                    <a:pt x="3671" y="2804"/>
                    <a:pt x="3664" y="2818"/>
                  </a:cubicBezTo>
                  <a:cubicBezTo>
                    <a:pt x="3638" y="2866"/>
                    <a:pt x="3616" y="2913"/>
                    <a:pt x="3591" y="2955"/>
                  </a:cubicBezTo>
                  <a:cubicBezTo>
                    <a:pt x="3580" y="2972"/>
                    <a:pt x="3588" y="2997"/>
                    <a:pt x="3605" y="3005"/>
                  </a:cubicBezTo>
                  <a:cubicBezTo>
                    <a:pt x="3611" y="3011"/>
                    <a:pt x="3619" y="3014"/>
                    <a:pt x="3625" y="3014"/>
                  </a:cubicBezTo>
                  <a:cubicBezTo>
                    <a:pt x="3636" y="3014"/>
                    <a:pt x="3652" y="3011"/>
                    <a:pt x="3661" y="2991"/>
                  </a:cubicBezTo>
                  <a:cubicBezTo>
                    <a:pt x="3686" y="2950"/>
                    <a:pt x="3708" y="2902"/>
                    <a:pt x="3733" y="2852"/>
                  </a:cubicBezTo>
                  <a:cubicBezTo>
                    <a:pt x="3745" y="2835"/>
                    <a:pt x="3736" y="2810"/>
                    <a:pt x="3717" y="2802"/>
                  </a:cubicBezTo>
                  <a:cubicBezTo>
                    <a:pt x="3711" y="2798"/>
                    <a:pt x="3705" y="2796"/>
                    <a:pt x="3698" y="2796"/>
                  </a:cubicBezTo>
                  <a:close/>
                  <a:moveTo>
                    <a:pt x="3542" y="3073"/>
                  </a:moveTo>
                  <a:cubicBezTo>
                    <a:pt x="3530" y="3073"/>
                    <a:pt x="3519" y="3080"/>
                    <a:pt x="3510" y="3092"/>
                  </a:cubicBezTo>
                  <a:cubicBezTo>
                    <a:pt x="3466" y="3156"/>
                    <a:pt x="3443" y="3181"/>
                    <a:pt x="3438" y="3184"/>
                  </a:cubicBezTo>
                  <a:cubicBezTo>
                    <a:pt x="3418" y="3195"/>
                    <a:pt x="3413" y="3220"/>
                    <a:pt x="3426" y="3237"/>
                  </a:cubicBezTo>
                  <a:cubicBezTo>
                    <a:pt x="3435" y="3248"/>
                    <a:pt x="3443" y="3254"/>
                    <a:pt x="3457" y="3254"/>
                  </a:cubicBezTo>
                  <a:cubicBezTo>
                    <a:pt x="3466" y="3254"/>
                    <a:pt x="3471" y="3251"/>
                    <a:pt x="3482" y="3251"/>
                  </a:cubicBezTo>
                  <a:cubicBezTo>
                    <a:pt x="3507" y="3234"/>
                    <a:pt x="3552" y="3170"/>
                    <a:pt x="3577" y="3136"/>
                  </a:cubicBezTo>
                  <a:cubicBezTo>
                    <a:pt x="3591" y="3120"/>
                    <a:pt x="3583" y="3095"/>
                    <a:pt x="3566" y="3081"/>
                  </a:cubicBezTo>
                  <a:cubicBezTo>
                    <a:pt x="3558" y="3075"/>
                    <a:pt x="3550" y="3073"/>
                    <a:pt x="3542" y="3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 rot="-622518">
              <a:off x="2288698" y="426997"/>
              <a:ext cx="76289" cy="186795"/>
            </a:xfrm>
            <a:custGeom>
              <a:avLst/>
              <a:gdLst/>
              <a:ahLst/>
              <a:cxnLst/>
              <a:rect l="l" t="t" r="r" b="b"/>
              <a:pathLst>
                <a:path w="1748" h="4280" extrusionOk="0">
                  <a:moveTo>
                    <a:pt x="1523" y="0"/>
                  </a:moveTo>
                  <a:cubicBezTo>
                    <a:pt x="1522" y="0"/>
                    <a:pt x="1520" y="0"/>
                    <a:pt x="1518" y="0"/>
                  </a:cubicBezTo>
                  <a:cubicBezTo>
                    <a:pt x="1518" y="0"/>
                    <a:pt x="1451" y="14"/>
                    <a:pt x="1365" y="45"/>
                  </a:cubicBezTo>
                  <a:cubicBezTo>
                    <a:pt x="1345" y="53"/>
                    <a:pt x="1334" y="73"/>
                    <a:pt x="1340" y="95"/>
                  </a:cubicBezTo>
                  <a:cubicBezTo>
                    <a:pt x="1348" y="112"/>
                    <a:pt x="1362" y="123"/>
                    <a:pt x="1379" y="123"/>
                  </a:cubicBezTo>
                  <a:cubicBezTo>
                    <a:pt x="1382" y="123"/>
                    <a:pt x="1387" y="123"/>
                    <a:pt x="1387" y="118"/>
                  </a:cubicBezTo>
                  <a:cubicBezTo>
                    <a:pt x="1468" y="90"/>
                    <a:pt x="1532" y="76"/>
                    <a:pt x="1532" y="76"/>
                  </a:cubicBezTo>
                  <a:cubicBezTo>
                    <a:pt x="1555" y="73"/>
                    <a:pt x="1571" y="53"/>
                    <a:pt x="1563" y="31"/>
                  </a:cubicBezTo>
                  <a:cubicBezTo>
                    <a:pt x="1560" y="13"/>
                    <a:pt x="1542" y="0"/>
                    <a:pt x="1523" y="0"/>
                  </a:cubicBezTo>
                  <a:close/>
                  <a:moveTo>
                    <a:pt x="1235" y="104"/>
                  </a:moveTo>
                  <a:cubicBezTo>
                    <a:pt x="1229" y="104"/>
                    <a:pt x="1222" y="106"/>
                    <a:pt x="1214" y="109"/>
                  </a:cubicBezTo>
                  <a:cubicBezTo>
                    <a:pt x="1164" y="132"/>
                    <a:pt x="1117" y="159"/>
                    <a:pt x="1075" y="187"/>
                  </a:cubicBezTo>
                  <a:cubicBezTo>
                    <a:pt x="1058" y="199"/>
                    <a:pt x="1050" y="224"/>
                    <a:pt x="1066" y="240"/>
                  </a:cubicBezTo>
                  <a:cubicBezTo>
                    <a:pt x="1072" y="252"/>
                    <a:pt x="1083" y="257"/>
                    <a:pt x="1097" y="257"/>
                  </a:cubicBezTo>
                  <a:cubicBezTo>
                    <a:pt x="1108" y="257"/>
                    <a:pt x="1114" y="257"/>
                    <a:pt x="1122" y="252"/>
                  </a:cubicBezTo>
                  <a:cubicBezTo>
                    <a:pt x="1159" y="226"/>
                    <a:pt x="1200" y="201"/>
                    <a:pt x="1251" y="179"/>
                  </a:cubicBezTo>
                  <a:cubicBezTo>
                    <a:pt x="1270" y="168"/>
                    <a:pt x="1278" y="146"/>
                    <a:pt x="1267" y="126"/>
                  </a:cubicBezTo>
                  <a:cubicBezTo>
                    <a:pt x="1260" y="111"/>
                    <a:pt x="1249" y="104"/>
                    <a:pt x="1235" y="104"/>
                  </a:cubicBezTo>
                  <a:close/>
                  <a:moveTo>
                    <a:pt x="978" y="283"/>
                  </a:moveTo>
                  <a:cubicBezTo>
                    <a:pt x="967" y="283"/>
                    <a:pt x="957" y="287"/>
                    <a:pt x="949" y="296"/>
                  </a:cubicBezTo>
                  <a:cubicBezTo>
                    <a:pt x="907" y="338"/>
                    <a:pt x="877" y="383"/>
                    <a:pt x="852" y="433"/>
                  </a:cubicBezTo>
                  <a:cubicBezTo>
                    <a:pt x="840" y="450"/>
                    <a:pt x="849" y="475"/>
                    <a:pt x="871" y="486"/>
                  </a:cubicBezTo>
                  <a:cubicBezTo>
                    <a:pt x="874" y="486"/>
                    <a:pt x="880" y="489"/>
                    <a:pt x="888" y="489"/>
                  </a:cubicBezTo>
                  <a:cubicBezTo>
                    <a:pt x="902" y="489"/>
                    <a:pt x="916" y="478"/>
                    <a:pt x="927" y="466"/>
                  </a:cubicBezTo>
                  <a:cubicBezTo>
                    <a:pt x="946" y="425"/>
                    <a:pt x="974" y="388"/>
                    <a:pt x="1011" y="349"/>
                  </a:cubicBezTo>
                  <a:cubicBezTo>
                    <a:pt x="1025" y="332"/>
                    <a:pt x="1025" y="307"/>
                    <a:pt x="1005" y="293"/>
                  </a:cubicBezTo>
                  <a:cubicBezTo>
                    <a:pt x="997" y="287"/>
                    <a:pt x="987" y="283"/>
                    <a:pt x="978" y="283"/>
                  </a:cubicBezTo>
                  <a:close/>
                  <a:moveTo>
                    <a:pt x="852" y="558"/>
                  </a:moveTo>
                  <a:cubicBezTo>
                    <a:pt x="832" y="558"/>
                    <a:pt x="813" y="572"/>
                    <a:pt x="810" y="592"/>
                  </a:cubicBezTo>
                  <a:cubicBezTo>
                    <a:pt x="807" y="606"/>
                    <a:pt x="807" y="620"/>
                    <a:pt x="807" y="639"/>
                  </a:cubicBezTo>
                  <a:cubicBezTo>
                    <a:pt x="807" y="676"/>
                    <a:pt x="810" y="717"/>
                    <a:pt x="821" y="759"/>
                  </a:cubicBezTo>
                  <a:cubicBezTo>
                    <a:pt x="824" y="779"/>
                    <a:pt x="840" y="793"/>
                    <a:pt x="860" y="793"/>
                  </a:cubicBezTo>
                  <a:cubicBezTo>
                    <a:pt x="860" y="793"/>
                    <a:pt x="863" y="793"/>
                    <a:pt x="868" y="787"/>
                  </a:cubicBezTo>
                  <a:cubicBezTo>
                    <a:pt x="888" y="784"/>
                    <a:pt x="905" y="765"/>
                    <a:pt x="896" y="743"/>
                  </a:cubicBezTo>
                  <a:cubicBezTo>
                    <a:pt x="888" y="709"/>
                    <a:pt x="882" y="673"/>
                    <a:pt x="882" y="639"/>
                  </a:cubicBezTo>
                  <a:cubicBezTo>
                    <a:pt x="882" y="625"/>
                    <a:pt x="882" y="614"/>
                    <a:pt x="888" y="600"/>
                  </a:cubicBezTo>
                  <a:cubicBezTo>
                    <a:pt x="891" y="578"/>
                    <a:pt x="874" y="561"/>
                    <a:pt x="852" y="558"/>
                  </a:cubicBezTo>
                  <a:close/>
                  <a:moveTo>
                    <a:pt x="915" y="858"/>
                  </a:moveTo>
                  <a:cubicBezTo>
                    <a:pt x="910" y="858"/>
                    <a:pt x="904" y="859"/>
                    <a:pt x="899" y="862"/>
                  </a:cubicBezTo>
                  <a:cubicBezTo>
                    <a:pt x="877" y="871"/>
                    <a:pt x="866" y="893"/>
                    <a:pt x="877" y="913"/>
                  </a:cubicBezTo>
                  <a:cubicBezTo>
                    <a:pt x="899" y="963"/>
                    <a:pt x="921" y="1010"/>
                    <a:pt x="955" y="1058"/>
                  </a:cubicBezTo>
                  <a:cubicBezTo>
                    <a:pt x="960" y="1066"/>
                    <a:pt x="972" y="1075"/>
                    <a:pt x="986" y="1075"/>
                  </a:cubicBezTo>
                  <a:cubicBezTo>
                    <a:pt x="991" y="1075"/>
                    <a:pt x="999" y="1072"/>
                    <a:pt x="1013" y="1066"/>
                  </a:cubicBezTo>
                  <a:cubicBezTo>
                    <a:pt x="1030" y="1058"/>
                    <a:pt x="1039" y="1033"/>
                    <a:pt x="1025" y="1016"/>
                  </a:cubicBezTo>
                  <a:cubicBezTo>
                    <a:pt x="997" y="969"/>
                    <a:pt x="972" y="927"/>
                    <a:pt x="949" y="882"/>
                  </a:cubicBezTo>
                  <a:cubicBezTo>
                    <a:pt x="943" y="868"/>
                    <a:pt x="930" y="858"/>
                    <a:pt x="915" y="858"/>
                  </a:cubicBezTo>
                  <a:close/>
                  <a:moveTo>
                    <a:pt x="1351" y="1052"/>
                  </a:moveTo>
                  <a:cubicBezTo>
                    <a:pt x="1320" y="1052"/>
                    <a:pt x="1284" y="1058"/>
                    <a:pt x="1253" y="1063"/>
                  </a:cubicBezTo>
                  <a:cubicBezTo>
                    <a:pt x="1234" y="1066"/>
                    <a:pt x="1214" y="1088"/>
                    <a:pt x="1223" y="1108"/>
                  </a:cubicBezTo>
                  <a:cubicBezTo>
                    <a:pt x="1225" y="1128"/>
                    <a:pt x="1242" y="1141"/>
                    <a:pt x="1259" y="1141"/>
                  </a:cubicBezTo>
                  <a:lnTo>
                    <a:pt x="1270" y="1141"/>
                  </a:lnTo>
                  <a:cubicBezTo>
                    <a:pt x="1295" y="1133"/>
                    <a:pt x="1320" y="1130"/>
                    <a:pt x="1348" y="1130"/>
                  </a:cubicBezTo>
                  <a:lnTo>
                    <a:pt x="1351" y="1130"/>
                  </a:lnTo>
                  <a:cubicBezTo>
                    <a:pt x="1373" y="1130"/>
                    <a:pt x="1390" y="1133"/>
                    <a:pt x="1410" y="1136"/>
                  </a:cubicBezTo>
                  <a:cubicBezTo>
                    <a:pt x="1413" y="1137"/>
                    <a:pt x="1416" y="1137"/>
                    <a:pt x="1419" y="1137"/>
                  </a:cubicBezTo>
                  <a:cubicBezTo>
                    <a:pt x="1437" y="1137"/>
                    <a:pt x="1452" y="1124"/>
                    <a:pt x="1457" y="1105"/>
                  </a:cubicBezTo>
                  <a:cubicBezTo>
                    <a:pt x="1460" y="1086"/>
                    <a:pt x="1446" y="1063"/>
                    <a:pt x="1424" y="1061"/>
                  </a:cubicBezTo>
                  <a:cubicBezTo>
                    <a:pt x="1401" y="1058"/>
                    <a:pt x="1376" y="1052"/>
                    <a:pt x="1351" y="1052"/>
                  </a:cubicBezTo>
                  <a:close/>
                  <a:moveTo>
                    <a:pt x="1116" y="1117"/>
                  </a:moveTo>
                  <a:cubicBezTo>
                    <a:pt x="1110" y="1117"/>
                    <a:pt x="1103" y="1119"/>
                    <a:pt x="1097" y="1122"/>
                  </a:cubicBezTo>
                  <a:lnTo>
                    <a:pt x="1092" y="1122"/>
                  </a:lnTo>
                  <a:cubicBezTo>
                    <a:pt x="1088" y="1120"/>
                    <a:pt x="1084" y="1119"/>
                    <a:pt x="1079" y="1119"/>
                  </a:cubicBezTo>
                  <a:cubicBezTo>
                    <a:pt x="1071" y="1119"/>
                    <a:pt x="1061" y="1123"/>
                    <a:pt x="1050" y="1130"/>
                  </a:cubicBezTo>
                  <a:cubicBezTo>
                    <a:pt x="1044" y="1141"/>
                    <a:pt x="1036" y="1150"/>
                    <a:pt x="1036" y="1161"/>
                  </a:cubicBezTo>
                  <a:cubicBezTo>
                    <a:pt x="1013" y="1178"/>
                    <a:pt x="988" y="1200"/>
                    <a:pt x="963" y="1225"/>
                  </a:cubicBezTo>
                  <a:cubicBezTo>
                    <a:pt x="949" y="1239"/>
                    <a:pt x="949" y="1261"/>
                    <a:pt x="963" y="1281"/>
                  </a:cubicBezTo>
                  <a:cubicBezTo>
                    <a:pt x="970" y="1288"/>
                    <a:pt x="980" y="1291"/>
                    <a:pt x="990" y="1291"/>
                  </a:cubicBezTo>
                  <a:cubicBezTo>
                    <a:pt x="1000" y="1291"/>
                    <a:pt x="1011" y="1288"/>
                    <a:pt x="1019" y="1281"/>
                  </a:cubicBezTo>
                  <a:cubicBezTo>
                    <a:pt x="1036" y="1259"/>
                    <a:pt x="1058" y="1242"/>
                    <a:pt x="1083" y="1225"/>
                  </a:cubicBezTo>
                  <a:cubicBezTo>
                    <a:pt x="1106" y="1253"/>
                    <a:pt x="1131" y="1275"/>
                    <a:pt x="1159" y="1300"/>
                  </a:cubicBezTo>
                  <a:cubicBezTo>
                    <a:pt x="1170" y="1309"/>
                    <a:pt x="1175" y="1312"/>
                    <a:pt x="1186" y="1312"/>
                  </a:cubicBezTo>
                  <a:cubicBezTo>
                    <a:pt x="1198" y="1312"/>
                    <a:pt x="1209" y="1309"/>
                    <a:pt x="1214" y="1298"/>
                  </a:cubicBezTo>
                  <a:cubicBezTo>
                    <a:pt x="1228" y="1281"/>
                    <a:pt x="1228" y="1256"/>
                    <a:pt x="1212" y="1242"/>
                  </a:cubicBezTo>
                  <a:cubicBezTo>
                    <a:pt x="1186" y="1220"/>
                    <a:pt x="1167" y="1200"/>
                    <a:pt x="1145" y="1178"/>
                  </a:cubicBezTo>
                  <a:cubicBezTo>
                    <a:pt x="1156" y="1164"/>
                    <a:pt x="1156" y="1150"/>
                    <a:pt x="1147" y="1136"/>
                  </a:cubicBezTo>
                  <a:cubicBezTo>
                    <a:pt x="1142" y="1123"/>
                    <a:pt x="1129" y="1117"/>
                    <a:pt x="1116" y="1117"/>
                  </a:cubicBezTo>
                  <a:close/>
                  <a:moveTo>
                    <a:pt x="1557" y="1113"/>
                  </a:moveTo>
                  <a:cubicBezTo>
                    <a:pt x="1544" y="1113"/>
                    <a:pt x="1530" y="1120"/>
                    <a:pt x="1521" y="1130"/>
                  </a:cubicBezTo>
                  <a:cubicBezTo>
                    <a:pt x="1513" y="1147"/>
                    <a:pt x="1516" y="1172"/>
                    <a:pt x="1532" y="1186"/>
                  </a:cubicBezTo>
                  <a:cubicBezTo>
                    <a:pt x="1571" y="1214"/>
                    <a:pt x="1602" y="1247"/>
                    <a:pt x="1627" y="1289"/>
                  </a:cubicBezTo>
                  <a:cubicBezTo>
                    <a:pt x="1633" y="1303"/>
                    <a:pt x="1647" y="1312"/>
                    <a:pt x="1661" y="1312"/>
                  </a:cubicBezTo>
                  <a:cubicBezTo>
                    <a:pt x="1669" y="1312"/>
                    <a:pt x="1675" y="1309"/>
                    <a:pt x="1677" y="1298"/>
                  </a:cubicBezTo>
                  <a:cubicBezTo>
                    <a:pt x="1700" y="1287"/>
                    <a:pt x="1703" y="1261"/>
                    <a:pt x="1694" y="1245"/>
                  </a:cubicBezTo>
                  <a:cubicBezTo>
                    <a:pt x="1661" y="1192"/>
                    <a:pt x="1624" y="1150"/>
                    <a:pt x="1577" y="1119"/>
                  </a:cubicBezTo>
                  <a:cubicBezTo>
                    <a:pt x="1571" y="1115"/>
                    <a:pt x="1564" y="1113"/>
                    <a:pt x="1557" y="1113"/>
                  </a:cubicBezTo>
                  <a:close/>
                  <a:moveTo>
                    <a:pt x="1312" y="1328"/>
                  </a:moveTo>
                  <a:cubicBezTo>
                    <a:pt x="1299" y="1328"/>
                    <a:pt x="1287" y="1334"/>
                    <a:pt x="1278" y="1345"/>
                  </a:cubicBezTo>
                  <a:cubicBezTo>
                    <a:pt x="1265" y="1367"/>
                    <a:pt x="1270" y="1387"/>
                    <a:pt x="1290" y="1401"/>
                  </a:cubicBezTo>
                  <a:cubicBezTo>
                    <a:pt x="1334" y="1434"/>
                    <a:pt x="1382" y="1462"/>
                    <a:pt x="1429" y="1482"/>
                  </a:cubicBezTo>
                  <a:cubicBezTo>
                    <a:pt x="1435" y="1482"/>
                    <a:pt x="1437" y="1485"/>
                    <a:pt x="1446" y="1485"/>
                  </a:cubicBezTo>
                  <a:cubicBezTo>
                    <a:pt x="1463" y="1485"/>
                    <a:pt x="1477" y="1476"/>
                    <a:pt x="1482" y="1462"/>
                  </a:cubicBezTo>
                  <a:cubicBezTo>
                    <a:pt x="1490" y="1440"/>
                    <a:pt x="1482" y="1420"/>
                    <a:pt x="1463" y="1409"/>
                  </a:cubicBezTo>
                  <a:cubicBezTo>
                    <a:pt x="1421" y="1393"/>
                    <a:pt x="1379" y="1367"/>
                    <a:pt x="1334" y="1334"/>
                  </a:cubicBezTo>
                  <a:cubicBezTo>
                    <a:pt x="1326" y="1330"/>
                    <a:pt x="1319" y="1328"/>
                    <a:pt x="1312" y="1328"/>
                  </a:cubicBezTo>
                  <a:close/>
                  <a:moveTo>
                    <a:pt x="1711" y="1376"/>
                  </a:moveTo>
                  <a:cubicBezTo>
                    <a:pt x="1689" y="1376"/>
                    <a:pt x="1672" y="1395"/>
                    <a:pt x="1669" y="1415"/>
                  </a:cubicBezTo>
                  <a:cubicBezTo>
                    <a:pt x="1669" y="1426"/>
                    <a:pt x="1666" y="1451"/>
                    <a:pt x="1613" y="1451"/>
                  </a:cubicBezTo>
                  <a:cubicBezTo>
                    <a:pt x="1612" y="1452"/>
                    <a:pt x="1611" y="1452"/>
                    <a:pt x="1609" y="1452"/>
                  </a:cubicBezTo>
                  <a:cubicBezTo>
                    <a:pt x="1605" y="1452"/>
                    <a:pt x="1600" y="1451"/>
                    <a:pt x="1597" y="1451"/>
                  </a:cubicBezTo>
                  <a:cubicBezTo>
                    <a:pt x="1594" y="1450"/>
                    <a:pt x="1591" y="1450"/>
                    <a:pt x="1589" y="1450"/>
                  </a:cubicBezTo>
                  <a:cubicBezTo>
                    <a:pt x="1570" y="1450"/>
                    <a:pt x="1557" y="1467"/>
                    <a:pt x="1555" y="1485"/>
                  </a:cubicBezTo>
                  <a:cubicBezTo>
                    <a:pt x="1549" y="1507"/>
                    <a:pt x="1569" y="1524"/>
                    <a:pt x="1588" y="1526"/>
                  </a:cubicBezTo>
                  <a:cubicBezTo>
                    <a:pt x="1597" y="1532"/>
                    <a:pt x="1605" y="1532"/>
                    <a:pt x="1613" y="1532"/>
                  </a:cubicBezTo>
                  <a:cubicBezTo>
                    <a:pt x="1694" y="1532"/>
                    <a:pt x="1744" y="1490"/>
                    <a:pt x="1747" y="1418"/>
                  </a:cubicBezTo>
                  <a:cubicBezTo>
                    <a:pt x="1747" y="1398"/>
                    <a:pt x="1730" y="1381"/>
                    <a:pt x="1711" y="1376"/>
                  </a:cubicBezTo>
                  <a:close/>
                  <a:moveTo>
                    <a:pt x="888" y="1335"/>
                  </a:moveTo>
                  <a:cubicBezTo>
                    <a:pt x="877" y="1335"/>
                    <a:pt x="866" y="1341"/>
                    <a:pt x="857" y="1353"/>
                  </a:cubicBezTo>
                  <a:cubicBezTo>
                    <a:pt x="824" y="1395"/>
                    <a:pt x="801" y="1440"/>
                    <a:pt x="776" y="1493"/>
                  </a:cubicBezTo>
                  <a:cubicBezTo>
                    <a:pt x="768" y="1513"/>
                    <a:pt x="776" y="1535"/>
                    <a:pt x="796" y="1543"/>
                  </a:cubicBezTo>
                  <a:cubicBezTo>
                    <a:pt x="804" y="1543"/>
                    <a:pt x="807" y="1549"/>
                    <a:pt x="815" y="1549"/>
                  </a:cubicBezTo>
                  <a:cubicBezTo>
                    <a:pt x="832" y="1549"/>
                    <a:pt x="846" y="1538"/>
                    <a:pt x="846" y="1524"/>
                  </a:cubicBezTo>
                  <a:cubicBezTo>
                    <a:pt x="866" y="1479"/>
                    <a:pt x="891" y="1434"/>
                    <a:pt x="919" y="1395"/>
                  </a:cubicBezTo>
                  <a:cubicBezTo>
                    <a:pt x="933" y="1376"/>
                    <a:pt x="927" y="1356"/>
                    <a:pt x="907" y="1342"/>
                  </a:cubicBezTo>
                  <a:cubicBezTo>
                    <a:pt x="901" y="1337"/>
                    <a:pt x="894" y="1335"/>
                    <a:pt x="888" y="1335"/>
                  </a:cubicBezTo>
                  <a:close/>
                  <a:moveTo>
                    <a:pt x="756" y="1620"/>
                  </a:moveTo>
                  <a:cubicBezTo>
                    <a:pt x="740" y="1620"/>
                    <a:pt x="725" y="1629"/>
                    <a:pt x="721" y="1646"/>
                  </a:cubicBezTo>
                  <a:cubicBezTo>
                    <a:pt x="707" y="1691"/>
                    <a:pt x="693" y="1747"/>
                    <a:pt x="681" y="1800"/>
                  </a:cubicBezTo>
                  <a:cubicBezTo>
                    <a:pt x="679" y="1819"/>
                    <a:pt x="693" y="1842"/>
                    <a:pt x="712" y="1844"/>
                  </a:cubicBezTo>
                  <a:lnTo>
                    <a:pt x="721" y="1844"/>
                  </a:lnTo>
                  <a:cubicBezTo>
                    <a:pt x="737" y="1844"/>
                    <a:pt x="754" y="1831"/>
                    <a:pt x="754" y="1817"/>
                  </a:cubicBezTo>
                  <a:cubicBezTo>
                    <a:pt x="765" y="1766"/>
                    <a:pt x="779" y="1716"/>
                    <a:pt x="793" y="1672"/>
                  </a:cubicBezTo>
                  <a:cubicBezTo>
                    <a:pt x="801" y="1649"/>
                    <a:pt x="790" y="1630"/>
                    <a:pt x="768" y="1621"/>
                  </a:cubicBezTo>
                  <a:cubicBezTo>
                    <a:pt x="764" y="1620"/>
                    <a:pt x="760" y="1620"/>
                    <a:pt x="756" y="1620"/>
                  </a:cubicBezTo>
                  <a:close/>
                  <a:moveTo>
                    <a:pt x="698" y="1920"/>
                  </a:moveTo>
                  <a:cubicBezTo>
                    <a:pt x="681" y="1920"/>
                    <a:pt x="662" y="1939"/>
                    <a:pt x="662" y="1959"/>
                  </a:cubicBezTo>
                  <a:lnTo>
                    <a:pt x="662" y="1981"/>
                  </a:lnTo>
                  <a:cubicBezTo>
                    <a:pt x="662" y="2029"/>
                    <a:pt x="668" y="2079"/>
                    <a:pt x="676" y="2123"/>
                  </a:cubicBezTo>
                  <a:cubicBezTo>
                    <a:pt x="679" y="2140"/>
                    <a:pt x="695" y="2154"/>
                    <a:pt x="712" y="2154"/>
                  </a:cubicBezTo>
                  <a:lnTo>
                    <a:pt x="718" y="2154"/>
                  </a:lnTo>
                  <a:cubicBezTo>
                    <a:pt x="737" y="2151"/>
                    <a:pt x="751" y="2132"/>
                    <a:pt x="748" y="2110"/>
                  </a:cubicBezTo>
                  <a:cubicBezTo>
                    <a:pt x="740" y="2068"/>
                    <a:pt x="737" y="2023"/>
                    <a:pt x="737" y="1981"/>
                  </a:cubicBezTo>
                  <a:lnTo>
                    <a:pt x="737" y="1959"/>
                  </a:lnTo>
                  <a:cubicBezTo>
                    <a:pt x="737" y="1939"/>
                    <a:pt x="721" y="1920"/>
                    <a:pt x="698" y="1920"/>
                  </a:cubicBezTo>
                  <a:close/>
                  <a:moveTo>
                    <a:pt x="754" y="2222"/>
                  </a:moveTo>
                  <a:cubicBezTo>
                    <a:pt x="751" y="2222"/>
                    <a:pt x="747" y="2223"/>
                    <a:pt x="743" y="2224"/>
                  </a:cubicBezTo>
                  <a:cubicBezTo>
                    <a:pt x="723" y="2232"/>
                    <a:pt x="712" y="2252"/>
                    <a:pt x="721" y="2274"/>
                  </a:cubicBezTo>
                  <a:cubicBezTo>
                    <a:pt x="740" y="2322"/>
                    <a:pt x="765" y="2375"/>
                    <a:pt x="793" y="2419"/>
                  </a:cubicBezTo>
                  <a:cubicBezTo>
                    <a:pt x="800" y="2433"/>
                    <a:pt x="811" y="2440"/>
                    <a:pt x="824" y="2440"/>
                  </a:cubicBezTo>
                  <a:cubicBezTo>
                    <a:pt x="831" y="2440"/>
                    <a:pt x="839" y="2437"/>
                    <a:pt x="846" y="2433"/>
                  </a:cubicBezTo>
                  <a:cubicBezTo>
                    <a:pt x="852" y="2430"/>
                    <a:pt x="857" y="2425"/>
                    <a:pt x="860" y="2416"/>
                  </a:cubicBezTo>
                  <a:cubicBezTo>
                    <a:pt x="866" y="2433"/>
                    <a:pt x="880" y="2444"/>
                    <a:pt x="902" y="2444"/>
                  </a:cubicBezTo>
                  <a:cubicBezTo>
                    <a:pt x="949" y="2444"/>
                    <a:pt x="997" y="2453"/>
                    <a:pt x="1036" y="2461"/>
                  </a:cubicBezTo>
                  <a:cubicBezTo>
                    <a:pt x="1041" y="2467"/>
                    <a:pt x="1044" y="2467"/>
                    <a:pt x="1047" y="2467"/>
                  </a:cubicBezTo>
                  <a:cubicBezTo>
                    <a:pt x="1066" y="2467"/>
                    <a:pt x="1083" y="2455"/>
                    <a:pt x="1089" y="2430"/>
                  </a:cubicBezTo>
                  <a:cubicBezTo>
                    <a:pt x="1097" y="2414"/>
                    <a:pt x="1083" y="2391"/>
                    <a:pt x="1061" y="2386"/>
                  </a:cubicBezTo>
                  <a:cubicBezTo>
                    <a:pt x="1013" y="2375"/>
                    <a:pt x="958" y="2369"/>
                    <a:pt x="905" y="2369"/>
                  </a:cubicBezTo>
                  <a:lnTo>
                    <a:pt x="893" y="2369"/>
                  </a:lnTo>
                  <a:cubicBezTo>
                    <a:pt x="880" y="2369"/>
                    <a:pt x="868" y="2375"/>
                    <a:pt x="863" y="2389"/>
                  </a:cubicBezTo>
                  <a:cubicBezTo>
                    <a:pt x="863" y="2389"/>
                    <a:pt x="863" y="2386"/>
                    <a:pt x="860" y="2383"/>
                  </a:cubicBezTo>
                  <a:cubicBezTo>
                    <a:pt x="832" y="2341"/>
                    <a:pt x="810" y="2294"/>
                    <a:pt x="793" y="2249"/>
                  </a:cubicBezTo>
                  <a:cubicBezTo>
                    <a:pt x="786" y="2233"/>
                    <a:pt x="772" y="2222"/>
                    <a:pt x="754" y="2222"/>
                  </a:cubicBezTo>
                  <a:close/>
                  <a:moveTo>
                    <a:pt x="741" y="2387"/>
                  </a:moveTo>
                  <a:cubicBezTo>
                    <a:pt x="738" y="2387"/>
                    <a:pt x="735" y="2387"/>
                    <a:pt x="732" y="2389"/>
                  </a:cubicBezTo>
                  <a:cubicBezTo>
                    <a:pt x="681" y="2402"/>
                    <a:pt x="626" y="2416"/>
                    <a:pt x="578" y="2442"/>
                  </a:cubicBezTo>
                  <a:cubicBezTo>
                    <a:pt x="556" y="2450"/>
                    <a:pt x="545" y="2472"/>
                    <a:pt x="556" y="2495"/>
                  </a:cubicBezTo>
                  <a:cubicBezTo>
                    <a:pt x="561" y="2508"/>
                    <a:pt x="578" y="2517"/>
                    <a:pt x="592" y="2517"/>
                  </a:cubicBezTo>
                  <a:cubicBezTo>
                    <a:pt x="598" y="2517"/>
                    <a:pt x="601" y="2514"/>
                    <a:pt x="609" y="2511"/>
                  </a:cubicBezTo>
                  <a:cubicBezTo>
                    <a:pt x="654" y="2492"/>
                    <a:pt x="698" y="2475"/>
                    <a:pt x="748" y="2464"/>
                  </a:cubicBezTo>
                  <a:cubicBezTo>
                    <a:pt x="765" y="2461"/>
                    <a:pt x="782" y="2442"/>
                    <a:pt x="776" y="2419"/>
                  </a:cubicBezTo>
                  <a:cubicBezTo>
                    <a:pt x="772" y="2403"/>
                    <a:pt x="757" y="2387"/>
                    <a:pt x="741" y="2387"/>
                  </a:cubicBezTo>
                  <a:close/>
                  <a:moveTo>
                    <a:pt x="1194" y="2446"/>
                  </a:moveTo>
                  <a:cubicBezTo>
                    <a:pt x="1181" y="2446"/>
                    <a:pt x="1166" y="2452"/>
                    <a:pt x="1159" y="2464"/>
                  </a:cubicBezTo>
                  <a:cubicBezTo>
                    <a:pt x="1150" y="2483"/>
                    <a:pt x="1156" y="2508"/>
                    <a:pt x="1172" y="2517"/>
                  </a:cubicBezTo>
                  <a:cubicBezTo>
                    <a:pt x="1214" y="2545"/>
                    <a:pt x="1251" y="2573"/>
                    <a:pt x="1276" y="2612"/>
                  </a:cubicBezTo>
                  <a:cubicBezTo>
                    <a:pt x="1281" y="2623"/>
                    <a:pt x="1292" y="2628"/>
                    <a:pt x="1306" y="2628"/>
                  </a:cubicBezTo>
                  <a:cubicBezTo>
                    <a:pt x="1312" y="2628"/>
                    <a:pt x="1320" y="2628"/>
                    <a:pt x="1326" y="2623"/>
                  </a:cubicBezTo>
                  <a:cubicBezTo>
                    <a:pt x="1343" y="2612"/>
                    <a:pt x="1351" y="2587"/>
                    <a:pt x="1337" y="2570"/>
                  </a:cubicBezTo>
                  <a:cubicBezTo>
                    <a:pt x="1306" y="2520"/>
                    <a:pt x="1265" y="2483"/>
                    <a:pt x="1212" y="2450"/>
                  </a:cubicBezTo>
                  <a:cubicBezTo>
                    <a:pt x="1206" y="2447"/>
                    <a:pt x="1200" y="2446"/>
                    <a:pt x="1194" y="2446"/>
                  </a:cubicBezTo>
                  <a:close/>
                  <a:moveTo>
                    <a:pt x="922" y="2487"/>
                  </a:moveTo>
                  <a:cubicBezTo>
                    <a:pt x="913" y="2487"/>
                    <a:pt x="903" y="2491"/>
                    <a:pt x="893" y="2497"/>
                  </a:cubicBezTo>
                  <a:cubicBezTo>
                    <a:pt x="877" y="2511"/>
                    <a:pt x="877" y="2534"/>
                    <a:pt x="891" y="2553"/>
                  </a:cubicBezTo>
                  <a:cubicBezTo>
                    <a:pt x="930" y="2595"/>
                    <a:pt x="972" y="2634"/>
                    <a:pt x="1013" y="2665"/>
                  </a:cubicBezTo>
                  <a:cubicBezTo>
                    <a:pt x="1019" y="2667"/>
                    <a:pt x="1027" y="2670"/>
                    <a:pt x="1039" y="2670"/>
                  </a:cubicBezTo>
                  <a:cubicBezTo>
                    <a:pt x="1047" y="2670"/>
                    <a:pt x="1058" y="2667"/>
                    <a:pt x="1069" y="2656"/>
                  </a:cubicBezTo>
                  <a:cubicBezTo>
                    <a:pt x="1083" y="2640"/>
                    <a:pt x="1080" y="2614"/>
                    <a:pt x="1061" y="2601"/>
                  </a:cubicBezTo>
                  <a:cubicBezTo>
                    <a:pt x="1019" y="2570"/>
                    <a:pt x="986" y="2539"/>
                    <a:pt x="949" y="2500"/>
                  </a:cubicBezTo>
                  <a:cubicBezTo>
                    <a:pt x="942" y="2491"/>
                    <a:pt x="932" y="2487"/>
                    <a:pt x="922" y="2487"/>
                  </a:cubicBezTo>
                  <a:close/>
                  <a:moveTo>
                    <a:pt x="457" y="2516"/>
                  </a:moveTo>
                  <a:cubicBezTo>
                    <a:pt x="449" y="2516"/>
                    <a:pt x="440" y="2519"/>
                    <a:pt x="433" y="2525"/>
                  </a:cubicBezTo>
                  <a:cubicBezTo>
                    <a:pt x="389" y="2556"/>
                    <a:pt x="347" y="2589"/>
                    <a:pt x="308" y="2628"/>
                  </a:cubicBezTo>
                  <a:cubicBezTo>
                    <a:pt x="291" y="2648"/>
                    <a:pt x="291" y="2667"/>
                    <a:pt x="308" y="2684"/>
                  </a:cubicBezTo>
                  <a:cubicBezTo>
                    <a:pt x="316" y="2693"/>
                    <a:pt x="324" y="2695"/>
                    <a:pt x="336" y="2695"/>
                  </a:cubicBezTo>
                  <a:cubicBezTo>
                    <a:pt x="347" y="2695"/>
                    <a:pt x="358" y="2690"/>
                    <a:pt x="363" y="2687"/>
                  </a:cubicBezTo>
                  <a:cubicBezTo>
                    <a:pt x="402" y="2651"/>
                    <a:pt x="436" y="2617"/>
                    <a:pt x="478" y="2589"/>
                  </a:cubicBezTo>
                  <a:cubicBezTo>
                    <a:pt x="500" y="2578"/>
                    <a:pt x="503" y="2553"/>
                    <a:pt x="489" y="2534"/>
                  </a:cubicBezTo>
                  <a:cubicBezTo>
                    <a:pt x="481" y="2522"/>
                    <a:pt x="469" y="2516"/>
                    <a:pt x="457" y="2516"/>
                  </a:cubicBezTo>
                  <a:close/>
                  <a:moveTo>
                    <a:pt x="1171" y="2673"/>
                  </a:moveTo>
                  <a:cubicBezTo>
                    <a:pt x="1156" y="2673"/>
                    <a:pt x="1142" y="2681"/>
                    <a:pt x="1136" y="2695"/>
                  </a:cubicBezTo>
                  <a:cubicBezTo>
                    <a:pt x="1128" y="2718"/>
                    <a:pt x="1136" y="2737"/>
                    <a:pt x="1156" y="2748"/>
                  </a:cubicBezTo>
                  <a:cubicBezTo>
                    <a:pt x="1200" y="2768"/>
                    <a:pt x="1242" y="2779"/>
                    <a:pt x="1278" y="2779"/>
                  </a:cubicBezTo>
                  <a:cubicBezTo>
                    <a:pt x="1304" y="2779"/>
                    <a:pt x="1323" y="2773"/>
                    <a:pt x="1340" y="2762"/>
                  </a:cubicBezTo>
                  <a:cubicBezTo>
                    <a:pt x="1362" y="2751"/>
                    <a:pt x="1365" y="2726"/>
                    <a:pt x="1354" y="2709"/>
                  </a:cubicBezTo>
                  <a:cubicBezTo>
                    <a:pt x="1348" y="2697"/>
                    <a:pt x="1336" y="2690"/>
                    <a:pt x="1323" y="2690"/>
                  </a:cubicBezTo>
                  <a:cubicBezTo>
                    <a:pt x="1316" y="2690"/>
                    <a:pt x="1309" y="2692"/>
                    <a:pt x="1304" y="2695"/>
                  </a:cubicBezTo>
                  <a:cubicBezTo>
                    <a:pt x="1302" y="2696"/>
                    <a:pt x="1297" y="2697"/>
                    <a:pt x="1290" y="2697"/>
                  </a:cubicBezTo>
                  <a:cubicBezTo>
                    <a:pt x="1269" y="2697"/>
                    <a:pt x="1228" y="2692"/>
                    <a:pt x="1186" y="2676"/>
                  </a:cubicBezTo>
                  <a:cubicBezTo>
                    <a:pt x="1181" y="2674"/>
                    <a:pt x="1176" y="2673"/>
                    <a:pt x="1171" y="2673"/>
                  </a:cubicBezTo>
                  <a:close/>
                  <a:moveTo>
                    <a:pt x="240" y="2734"/>
                  </a:moveTo>
                  <a:cubicBezTo>
                    <a:pt x="227" y="2734"/>
                    <a:pt x="213" y="2740"/>
                    <a:pt x="204" y="2751"/>
                  </a:cubicBezTo>
                  <a:cubicBezTo>
                    <a:pt x="174" y="2793"/>
                    <a:pt x="143" y="2843"/>
                    <a:pt x="121" y="2891"/>
                  </a:cubicBezTo>
                  <a:cubicBezTo>
                    <a:pt x="110" y="2907"/>
                    <a:pt x="118" y="2933"/>
                    <a:pt x="137" y="2944"/>
                  </a:cubicBezTo>
                  <a:cubicBezTo>
                    <a:pt x="140" y="2944"/>
                    <a:pt x="149" y="2946"/>
                    <a:pt x="154" y="2946"/>
                  </a:cubicBezTo>
                  <a:cubicBezTo>
                    <a:pt x="168" y="2946"/>
                    <a:pt x="182" y="2938"/>
                    <a:pt x="193" y="2927"/>
                  </a:cubicBezTo>
                  <a:cubicBezTo>
                    <a:pt x="218" y="2880"/>
                    <a:pt x="243" y="2838"/>
                    <a:pt x="271" y="2796"/>
                  </a:cubicBezTo>
                  <a:cubicBezTo>
                    <a:pt x="280" y="2779"/>
                    <a:pt x="277" y="2754"/>
                    <a:pt x="260" y="2740"/>
                  </a:cubicBezTo>
                  <a:cubicBezTo>
                    <a:pt x="254" y="2736"/>
                    <a:pt x="247" y="2734"/>
                    <a:pt x="240" y="2734"/>
                  </a:cubicBezTo>
                  <a:close/>
                  <a:moveTo>
                    <a:pt x="96" y="3011"/>
                  </a:moveTo>
                  <a:cubicBezTo>
                    <a:pt x="81" y="3011"/>
                    <a:pt x="66" y="3021"/>
                    <a:pt x="62" y="3039"/>
                  </a:cubicBezTo>
                  <a:cubicBezTo>
                    <a:pt x="51" y="3066"/>
                    <a:pt x="43" y="3094"/>
                    <a:pt x="34" y="3122"/>
                  </a:cubicBezTo>
                  <a:cubicBezTo>
                    <a:pt x="26" y="3145"/>
                    <a:pt x="20" y="3170"/>
                    <a:pt x="15" y="3195"/>
                  </a:cubicBezTo>
                  <a:cubicBezTo>
                    <a:pt x="12" y="3214"/>
                    <a:pt x="26" y="3237"/>
                    <a:pt x="48" y="3239"/>
                  </a:cubicBezTo>
                  <a:lnTo>
                    <a:pt x="54" y="3239"/>
                  </a:lnTo>
                  <a:cubicBezTo>
                    <a:pt x="70" y="3239"/>
                    <a:pt x="90" y="3228"/>
                    <a:pt x="93" y="3206"/>
                  </a:cubicBezTo>
                  <a:cubicBezTo>
                    <a:pt x="98" y="3184"/>
                    <a:pt x="104" y="3164"/>
                    <a:pt x="110" y="3139"/>
                  </a:cubicBezTo>
                  <a:cubicBezTo>
                    <a:pt x="118" y="3114"/>
                    <a:pt x="124" y="3086"/>
                    <a:pt x="135" y="3061"/>
                  </a:cubicBezTo>
                  <a:cubicBezTo>
                    <a:pt x="140" y="3044"/>
                    <a:pt x="132" y="3019"/>
                    <a:pt x="110" y="3013"/>
                  </a:cubicBezTo>
                  <a:cubicBezTo>
                    <a:pt x="105" y="3012"/>
                    <a:pt x="101" y="3011"/>
                    <a:pt x="96" y="3011"/>
                  </a:cubicBezTo>
                  <a:close/>
                  <a:moveTo>
                    <a:pt x="40" y="3320"/>
                  </a:moveTo>
                  <a:cubicBezTo>
                    <a:pt x="20" y="3320"/>
                    <a:pt x="1" y="3337"/>
                    <a:pt x="1" y="3357"/>
                  </a:cubicBezTo>
                  <a:cubicBezTo>
                    <a:pt x="1" y="3410"/>
                    <a:pt x="9" y="3465"/>
                    <a:pt x="23" y="3518"/>
                  </a:cubicBezTo>
                  <a:cubicBezTo>
                    <a:pt x="26" y="3535"/>
                    <a:pt x="43" y="3549"/>
                    <a:pt x="62" y="3549"/>
                  </a:cubicBezTo>
                  <a:lnTo>
                    <a:pt x="70" y="3549"/>
                  </a:lnTo>
                  <a:cubicBezTo>
                    <a:pt x="93" y="3546"/>
                    <a:pt x="107" y="3527"/>
                    <a:pt x="98" y="3504"/>
                  </a:cubicBezTo>
                  <a:cubicBezTo>
                    <a:pt x="84" y="3454"/>
                    <a:pt x="82" y="3407"/>
                    <a:pt x="79" y="3357"/>
                  </a:cubicBezTo>
                  <a:cubicBezTo>
                    <a:pt x="79" y="3337"/>
                    <a:pt x="62" y="3323"/>
                    <a:pt x="40" y="3320"/>
                  </a:cubicBezTo>
                  <a:close/>
                  <a:moveTo>
                    <a:pt x="116" y="3623"/>
                  </a:moveTo>
                  <a:cubicBezTo>
                    <a:pt x="110" y="3623"/>
                    <a:pt x="104" y="3624"/>
                    <a:pt x="98" y="3627"/>
                  </a:cubicBezTo>
                  <a:cubicBezTo>
                    <a:pt x="79" y="3636"/>
                    <a:pt x="68" y="3658"/>
                    <a:pt x="79" y="3680"/>
                  </a:cubicBezTo>
                  <a:cubicBezTo>
                    <a:pt x="98" y="3725"/>
                    <a:pt x="126" y="3772"/>
                    <a:pt x="160" y="3820"/>
                  </a:cubicBezTo>
                  <a:cubicBezTo>
                    <a:pt x="165" y="3828"/>
                    <a:pt x="177" y="3836"/>
                    <a:pt x="190" y="3836"/>
                  </a:cubicBezTo>
                  <a:cubicBezTo>
                    <a:pt x="196" y="3836"/>
                    <a:pt x="204" y="3834"/>
                    <a:pt x="213" y="3834"/>
                  </a:cubicBezTo>
                  <a:cubicBezTo>
                    <a:pt x="232" y="3820"/>
                    <a:pt x="238" y="3795"/>
                    <a:pt x="224" y="3778"/>
                  </a:cubicBezTo>
                  <a:cubicBezTo>
                    <a:pt x="196" y="3736"/>
                    <a:pt x="171" y="3694"/>
                    <a:pt x="151" y="3647"/>
                  </a:cubicBezTo>
                  <a:cubicBezTo>
                    <a:pt x="143" y="3633"/>
                    <a:pt x="131" y="3623"/>
                    <a:pt x="116" y="3623"/>
                  </a:cubicBezTo>
                  <a:close/>
                  <a:moveTo>
                    <a:pt x="291" y="3879"/>
                  </a:moveTo>
                  <a:cubicBezTo>
                    <a:pt x="281" y="3879"/>
                    <a:pt x="271" y="3883"/>
                    <a:pt x="263" y="3889"/>
                  </a:cubicBezTo>
                  <a:cubicBezTo>
                    <a:pt x="246" y="3903"/>
                    <a:pt x="246" y="3926"/>
                    <a:pt x="260" y="3945"/>
                  </a:cubicBezTo>
                  <a:cubicBezTo>
                    <a:pt x="294" y="3981"/>
                    <a:pt x="336" y="4018"/>
                    <a:pt x="377" y="4051"/>
                  </a:cubicBezTo>
                  <a:cubicBezTo>
                    <a:pt x="386" y="4060"/>
                    <a:pt x="391" y="4062"/>
                    <a:pt x="402" y="4062"/>
                  </a:cubicBezTo>
                  <a:cubicBezTo>
                    <a:pt x="414" y="4062"/>
                    <a:pt x="428" y="4054"/>
                    <a:pt x="436" y="4048"/>
                  </a:cubicBezTo>
                  <a:cubicBezTo>
                    <a:pt x="450" y="4032"/>
                    <a:pt x="447" y="4007"/>
                    <a:pt x="430" y="3993"/>
                  </a:cubicBezTo>
                  <a:cubicBezTo>
                    <a:pt x="389" y="3962"/>
                    <a:pt x="352" y="3926"/>
                    <a:pt x="319" y="3892"/>
                  </a:cubicBezTo>
                  <a:cubicBezTo>
                    <a:pt x="311" y="3883"/>
                    <a:pt x="301" y="3879"/>
                    <a:pt x="291" y="3879"/>
                  </a:cubicBezTo>
                  <a:close/>
                  <a:moveTo>
                    <a:pt x="1421" y="3951"/>
                  </a:moveTo>
                  <a:cubicBezTo>
                    <a:pt x="1408" y="3951"/>
                    <a:pt x="1393" y="3956"/>
                    <a:pt x="1387" y="3970"/>
                  </a:cubicBezTo>
                  <a:cubicBezTo>
                    <a:pt x="1376" y="3993"/>
                    <a:pt x="1365" y="4009"/>
                    <a:pt x="1351" y="4026"/>
                  </a:cubicBezTo>
                  <a:cubicBezTo>
                    <a:pt x="1340" y="4046"/>
                    <a:pt x="1345" y="4068"/>
                    <a:pt x="1362" y="4082"/>
                  </a:cubicBezTo>
                  <a:cubicBezTo>
                    <a:pt x="1368" y="4087"/>
                    <a:pt x="1376" y="4090"/>
                    <a:pt x="1387" y="4090"/>
                  </a:cubicBezTo>
                  <a:cubicBezTo>
                    <a:pt x="1396" y="4090"/>
                    <a:pt x="1410" y="4087"/>
                    <a:pt x="1415" y="4068"/>
                  </a:cubicBezTo>
                  <a:cubicBezTo>
                    <a:pt x="1429" y="4051"/>
                    <a:pt x="1443" y="4032"/>
                    <a:pt x="1457" y="4007"/>
                  </a:cubicBezTo>
                  <a:cubicBezTo>
                    <a:pt x="1465" y="3990"/>
                    <a:pt x="1460" y="3965"/>
                    <a:pt x="1437" y="3954"/>
                  </a:cubicBezTo>
                  <a:cubicBezTo>
                    <a:pt x="1433" y="3952"/>
                    <a:pt x="1427" y="3951"/>
                    <a:pt x="1421" y="3951"/>
                  </a:cubicBezTo>
                  <a:close/>
                  <a:moveTo>
                    <a:pt x="532" y="4071"/>
                  </a:moveTo>
                  <a:cubicBezTo>
                    <a:pt x="518" y="4071"/>
                    <a:pt x="505" y="4079"/>
                    <a:pt x="497" y="4090"/>
                  </a:cubicBezTo>
                  <a:cubicBezTo>
                    <a:pt x="486" y="4107"/>
                    <a:pt x="495" y="4132"/>
                    <a:pt x="511" y="4143"/>
                  </a:cubicBezTo>
                  <a:cubicBezTo>
                    <a:pt x="559" y="4168"/>
                    <a:pt x="609" y="4191"/>
                    <a:pt x="656" y="4213"/>
                  </a:cubicBezTo>
                  <a:cubicBezTo>
                    <a:pt x="662" y="4213"/>
                    <a:pt x="665" y="4216"/>
                    <a:pt x="670" y="4216"/>
                  </a:cubicBezTo>
                  <a:cubicBezTo>
                    <a:pt x="690" y="4216"/>
                    <a:pt x="701" y="4205"/>
                    <a:pt x="707" y="4193"/>
                  </a:cubicBezTo>
                  <a:cubicBezTo>
                    <a:pt x="718" y="4174"/>
                    <a:pt x="707" y="4149"/>
                    <a:pt x="684" y="4143"/>
                  </a:cubicBezTo>
                  <a:cubicBezTo>
                    <a:pt x="637" y="4124"/>
                    <a:pt x="595" y="4101"/>
                    <a:pt x="550" y="4076"/>
                  </a:cubicBezTo>
                  <a:cubicBezTo>
                    <a:pt x="544" y="4073"/>
                    <a:pt x="538" y="4071"/>
                    <a:pt x="532" y="4071"/>
                  </a:cubicBezTo>
                  <a:close/>
                  <a:moveTo>
                    <a:pt x="1272" y="4122"/>
                  </a:moveTo>
                  <a:cubicBezTo>
                    <a:pt x="1264" y="4122"/>
                    <a:pt x="1257" y="4124"/>
                    <a:pt x="1251" y="4129"/>
                  </a:cubicBezTo>
                  <a:cubicBezTo>
                    <a:pt x="1214" y="4154"/>
                    <a:pt x="1170" y="4171"/>
                    <a:pt x="1122" y="4185"/>
                  </a:cubicBezTo>
                  <a:cubicBezTo>
                    <a:pt x="1100" y="4191"/>
                    <a:pt x="1086" y="4213"/>
                    <a:pt x="1094" y="4233"/>
                  </a:cubicBezTo>
                  <a:cubicBezTo>
                    <a:pt x="1097" y="4246"/>
                    <a:pt x="1114" y="4260"/>
                    <a:pt x="1131" y="4260"/>
                  </a:cubicBezTo>
                  <a:cubicBezTo>
                    <a:pt x="1136" y="4260"/>
                    <a:pt x="1139" y="4260"/>
                    <a:pt x="1139" y="4258"/>
                  </a:cubicBezTo>
                  <a:cubicBezTo>
                    <a:pt x="1195" y="4244"/>
                    <a:pt x="1245" y="4224"/>
                    <a:pt x="1292" y="4191"/>
                  </a:cubicBezTo>
                  <a:cubicBezTo>
                    <a:pt x="1309" y="4182"/>
                    <a:pt x="1318" y="4157"/>
                    <a:pt x="1304" y="4140"/>
                  </a:cubicBezTo>
                  <a:cubicBezTo>
                    <a:pt x="1297" y="4128"/>
                    <a:pt x="1284" y="4122"/>
                    <a:pt x="1272" y="4122"/>
                  </a:cubicBezTo>
                  <a:close/>
                  <a:moveTo>
                    <a:pt x="819" y="4185"/>
                  </a:moveTo>
                  <a:cubicBezTo>
                    <a:pt x="801" y="4185"/>
                    <a:pt x="787" y="4198"/>
                    <a:pt x="779" y="4216"/>
                  </a:cubicBezTo>
                  <a:cubicBezTo>
                    <a:pt x="776" y="4238"/>
                    <a:pt x="790" y="4255"/>
                    <a:pt x="810" y="4260"/>
                  </a:cubicBezTo>
                  <a:cubicBezTo>
                    <a:pt x="866" y="4272"/>
                    <a:pt x="921" y="4280"/>
                    <a:pt x="974" y="4280"/>
                  </a:cubicBezTo>
                  <a:cubicBezTo>
                    <a:pt x="997" y="4280"/>
                    <a:pt x="1016" y="4260"/>
                    <a:pt x="1011" y="4241"/>
                  </a:cubicBezTo>
                  <a:cubicBezTo>
                    <a:pt x="1011" y="4219"/>
                    <a:pt x="991" y="4202"/>
                    <a:pt x="972" y="4202"/>
                  </a:cubicBezTo>
                  <a:cubicBezTo>
                    <a:pt x="927" y="4202"/>
                    <a:pt x="874" y="4196"/>
                    <a:pt x="824" y="4185"/>
                  </a:cubicBezTo>
                  <a:cubicBezTo>
                    <a:pt x="822" y="4185"/>
                    <a:pt x="820" y="4185"/>
                    <a:pt x="819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 rot="-622518">
              <a:off x="1805236" y="289434"/>
              <a:ext cx="448831" cy="230656"/>
            </a:xfrm>
            <a:custGeom>
              <a:avLst/>
              <a:gdLst/>
              <a:ahLst/>
              <a:cxnLst/>
              <a:rect l="l" t="t" r="r" b="b"/>
              <a:pathLst>
                <a:path w="10284" h="5285" extrusionOk="0">
                  <a:moveTo>
                    <a:pt x="5422" y="0"/>
                  </a:moveTo>
                  <a:cubicBezTo>
                    <a:pt x="3927" y="0"/>
                    <a:pt x="2382" y="411"/>
                    <a:pt x="1470" y="1311"/>
                  </a:cubicBezTo>
                  <a:cubicBezTo>
                    <a:pt x="1470" y="1311"/>
                    <a:pt x="0" y="3984"/>
                    <a:pt x="3482" y="4188"/>
                  </a:cubicBezTo>
                  <a:cubicBezTo>
                    <a:pt x="4015" y="4220"/>
                    <a:pt x="4487" y="4231"/>
                    <a:pt x="4903" y="4231"/>
                  </a:cubicBezTo>
                  <a:cubicBezTo>
                    <a:pt x="5966" y="4231"/>
                    <a:pt x="6659" y="4156"/>
                    <a:pt x="7063" y="4156"/>
                  </a:cubicBezTo>
                  <a:cubicBezTo>
                    <a:pt x="7396" y="4156"/>
                    <a:pt x="7533" y="4207"/>
                    <a:pt x="7519" y="4394"/>
                  </a:cubicBezTo>
                  <a:cubicBezTo>
                    <a:pt x="7487" y="4836"/>
                    <a:pt x="6899" y="5285"/>
                    <a:pt x="7254" y="5285"/>
                  </a:cubicBezTo>
                  <a:cubicBezTo>
                    <a:pt x="7302" y="5285"/>
                    <a:pt x="7368" y="5277"/>
                    <a:pt x="7454" y="5259"/>
                  </a:cubicBezTo>
                  <a:cubicBezTo>
                    <a:pt x="9262" y="4893"/>
                    <a:pt x="10283" y="3286"/>
                    <a:pt x="9368" y="1551"/>
                  </a:cubicBezTo>
                  <a:cubicBezTo>
                    <a:pt x="8841" y="559"/>
                    <a:pt x="7165" y="0"/>
                    <a:pt x="5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 rot="-622518">
              <a:off x="1907425" y="377683"/>
              <a:ext cx="36573" cy="76158"/>
            </a:xfrm>
            <a:custGeom>
              <a:avLst/>
              <a:gdLst/>
              <a:ahLst/>
              <a:cxnLst/>
              <a:rect l="l" t="t" r="r" b="b"/>
              <a:pathLst>
                <a:path w="838" h="1745" extrusionOk="0">
                  <a:moveTo>
                    <a:pt x="333" y="0"/>
                  </a:moveTo>
                  <a:cubicBezTo>
                    <a:pt x="324" y="0"/>
                    <a:pt x="313" y="2"/>
                    <a:pt x="301" y="4"/>
                  </a:cubicBezTo>
                  <a:cubicBezTo>
                    <a:pt x="195" y="32"/>
                    <a:pt x="115" y="88"/>
                    <a:pt x="59" y="171"/>
                  </a:cubicBezTo>
                  <a:cubicBezTo>
                    <a:pt x="20" y="236"/>
                    <a:pt x="0" y="325"/>
                    <a:pt x="3" y="456"/>
                  </a:cubicBezTo>
                  <a:cubicBezTo>
                    <a:pt x="6" y="559"/>
                    <a:pt x="36" y="735"/>
                    <a:pt x="103" y="981"/>
                  </a:cubicBezTo>
                  <a:lnTo>
                    <a:pt x="120" y="1042"/>
                  </a:lnTo>
                  <a:lnTo>
                    <a:pt x="162" y="1187"/>
                  </a:lnTo>
                  <a:cubicBezTo>
                    <a:pt x="246" y="1511"/>
                    <a:pt x="354" y="1692"/>
                    <a:pt x="480" y="1731"/>
                  </a:cubicBezTo>
                  <a:cubicBezTo>
                    <a:pt x="508" y="1742"/>
                    <a:pt x="539" y="1745"/>
                    <a:pt x="586" y="1745"/>
                  </a:cubicBezTo>
                  <a:cubicBezTo>
                    <a:pt x="631" y="1745"/>
                    <a:pt x="670" y="1742"/>
                    <a:pt x="706" y="1731"/>
                  </a:cubicBezTo>
                  <a:cubicBezTo>
                    <a:pt x="798" y="1706"/>
                    <a:pt x="837" y="1661"/>
                    <a:pt x="818" y="1594"/>
                  </a:cubicBezTo>
                  <a:cubicBezTo>
                    <a:pt x="815" y="1578"/>
                    <a:pt x="801" y="1566"/>
                    <a:pt x="784" y="1561"/>
                  </a:cubicBezTo>
                  <a:cubicBezTo>
                    <a:pt x="776" y="1557"/>
                    <a:pt x="767" y="1555"/>
                    <a:pt x="757" y="1555"/>
                  </a:cubicBezTo>
                  <a:cubicBezTo>
                    <a:pt x="748" y="1555"/>
                    <a:pt x="738" y="1557"/>
                    <a:pt x="728" y="1561"/>
                  </a:cubicBezTo>
                  <a:cubicBezTo>
                    <a:pt x="714" y="1578"/>
                    <a:pt x="700" y="1589"/>
                    <a:pt x="678" y="1594"/>
                  </a:cubicBezTo>
                  <a:cubicBezTo>
                    <a:pt x="656" y="1600"/>
                    <a:pt x="634" y="1602"/>
                    <a:pt x="614" y="1602"/>
                  </a:cubicBezTo>
                  <a:cubicBezTo>
                    <a:pt x="580" y="1602"/>
                    <a:pt x="548" y="1595"/>
                    <a:pt x="519" y="1578"/>
                  </a:cubicBezTo>
                  <a:cubicBezTo>
                    <a:pt x="497" y="1566"/>
                    <a:pt x="477" y="1550"/>
                    <a:pt x="461" y="1527"/>
                  </a:cubicBezTo>
                  <a:cubicBezTo>
                    <a:pt x="441" y="1511"/>
                    <a:pt x="421" y="1480"/>
                    <a:pt x="399" y="1444"/>
                  </a:cubicBezTo>
                  <a:cubicBezTo>
                    <a:pt x="380" y="1407"/>
                    <a:pt x="354" y="1340"/>
                    <a:pt x="327" y="1234"/>
                  </a:cubicBezTo>
                  <a:lnTo>
                    <a:pt x="209" y="746"/>
                  </a:lnTo>
                  <a:lnTo>
                    <a:pt x="204" y="732"/>
                  </a:lnTo>
                  <a:cubicBezTo>
                    <a:pt x="184" y="654"/>
                    <a:pt x="168" y="548"/>
                    <a:pt x="156" y="423"/>
                  </a:cubicBezTo>
                  <a:cubicBezTo>
                    <a:pt x="148" y="361"/>
                    <a:pt x="154" y="303"/>
                    <a:pt x="168" y="250"/>
                  </a:cubicBezTo>
                  <a:cubicBezTo>
                    <a:pt x="182" y="197"/>
                    <a:pt x="204" y="169"/>
                    <a:pt x="240" y="158"/>
                  </a:cubicBezTo>
                  <a:lnTo>
                    <a:pt x="357" y="127"/>
                  </a:lnTo>
                  <a:cubicBezTo>
                    <a:pt x="377" y="124"/>
                    <a:pt x="385" y="113"/>
                    <a:pt x="394" y="96"/>
                  </a:cubicBezTo>
                  <a:cubicBezTo>
                    <a:pt x="399" y="82"/>
                    <a:pt x="405" y="65"/>
                    <a:pt x="396" y="46"/>
                  </a:cubicBezTo>
                  <a:cubicBezTo>
                    <a:pt x="394" y="29"/>
                    <a:pt x="382" y="18"/>
                    <a:pt x="366" y="10"/>
                  </a:cubicBezTo>
                  <a:cubicBezTo>
                    <a:pt x="357" y="3"/>
                    <a:pt x="346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 rot="-622518">
              <a:off x="1942827" y="364557"/>
              <a:ext cx="31816" cy="78558"/>
            </a:xfrm>
            <a:custGeom>
              <a:avLst/>
              <a:gdLst/>
              <a:ahLst/>
              <a:cxnLst/>
              <a:rect l="l" t="t" r="r" b="b"/>
              <a:pathLst>
                <a:path w="729" h="1800" extrusionOk="0">
                  <a:moveTo>
                    <a:pt x="151" y="309"/>
                  </a:moveTo>
                  <a:lnTo>
                    <a:pt x="151" y="309"/>
                  </a:lnTo>
                  <a:cubicBezTo>
                    <a:pt x="170" y="359"/>
                    <a:pt x="198" y="449"/>
                    <a:pt x="235" y="566"/>
                  </a:cubicBezTo>
                  <a:cubicBezTo>
                    <a:pt x="274" y="686"/>
                    <a:pt x="304" y="789"/>
                    <a:pt x="332" y="881"/>
                  </a:cubicBezTo>
                  <a:cubicBezTo>
                    <a:pt x="360" y="968"/>
                    <a:pt x="380" y="1043"/>
                    <a:pt x="394" y="1107"/>
                  </a:cubicBezTo>
                  <a:cubicBezTo>
                    <a:pt x="408" y="1168"/>
                    <a:pt x="416" y="1210"/>
                    <a:pt x="427" y="1235"/>
                  </a:cubicBezTo>
                  <a:cubicBezTo>
                    <a:pt x="352" y="1246"/>
                    <a:pt x="294" y="1252"/>
                    <a:pt x="252" y="1252"/>
                  </a:cubicBezTo>
                  <a:cubicBezTo>
                    <a:pt x="226" y="1252"/>
                    <a:pt x="206" y="1249"/>
                    <a:pt x="193" y="1244"/>
                  </a:cubicBezTo>
                  <a:cubicBezTo>
                    <a:pt x="179" y="1065"/>
                    <a:pt x="165" y="750"/>
                    <a:pt x="151" y="309"/>
                  </a:cubicBezTo>
                  <a:close/>
                  <a:moveTo>
                    <a:pt x="128" y="1"/>
                  </a:moveTo>
                  <a:cubicBezTo>
                    <a:pt x="120" y="1"/>
                    <a:pt x="112" y="2"/>
                    <a:pt x="104" y="5"/>
                  </a:cubicBezTo>
                  <a:lnTo>
                    <a:pt x="20" y="22"/>
                  </a:lnTo>
                  <a:cubicBezTo>
                    <a:pt x="0" y="61"/>
                    <a:pt x="6" y="145"/>
                    <a:pt x="23" y="270"/>
                  </a:cubicBezTo>
                  <a:cubicBezTo>
                    <a:pt x="28" y="329"/>
                    <a:pt x="37" y="359"/>
                    <a:pt x="37" y="373"/>
                  </a:cubicBezTo>
                  <a:cubicBezTo>
                    <a:pt x="67" y="803"/>
                    <a:pt x="76" y="1252"/>
                    <a:pt x="53" y="1721"/>
                  </a:cubicBezTo>
                  <a:lnTo>
                    <a:pt x="51" y="1746"/>
                  </a:lnTo>
                  <a:cubicBezTo>
                    <a:pt x="53" y="1765"/>
                    <a:pt x="64" y="1779"/>
                    <a:pt x="84" y="1791"/>
                  </a:cubicBezTo>
                  <a:cubicBezTo>
                    <a:pt x="97" y="1797"/>
                    <a:pt x="108" y="1800"/>
                    <a:pt x="120" y="1800"/>
                  </a:cubicBezTo>
                  <a:cubicBezTo>
                    <a:pt x="128" y="1800"/>
                    <a:pt x="136" y="1798"/>
                    <a:pt x="145" y="1796"/>
                  </a:cubicBezTo>
                  <a:cubicBezTo>
                    <a:pt x="182" y="1791"/>
                    <a:pt x="204" y="1751"/>
                    <a:pt x="207" y="1685"/>
                  </a:cubicBezTo>
                  <a:cubicBezTo>
                    <a:pt x="210" y="1654"/>
                    <a:pt x="207" y="1606"/>
                    <a:pt x="201" y="1537"/>
                  </a:cubicBezTo>
                  <a:cubicBezTo>
                    <a:pt x="193" y="1467"/>
                    <a:pt x="193" y="1400"/>
                    <a:pt x="196" y="1341"/>
                  </a:cubicBezTo>
                  <a:lnTo>
                    <a:pt x="455" y="1322"/>
                  </a:lnTo>
                  <a:cubicBezTo>
                    <a:pt x="511" y="1456"/>
                    <a:pt x="542" y="1556"/>
                    <a:pt x="561" y="1629"/>
                  </a:cubicBezTo>
                  <a:cubicBezTo>
                    <a:pt x="567" y="1662"/>
                    <a:pt x="581" y="1682"/>
                    <a:pt x="606" y="1690"/>
                  </a:cubicBezTo>
                  <a:cubicBezTo>
                    <a:pt x="618" y="1693"/>
                    <a:pt x="631" y="1694"/>
                    <a:pt x="646" y="1694"/>
                  </a:cubicBezTo>
                  <a:cubicBezTo>
                    <a:pt x="660" y="1694"/>
                    <a:pt x="675" y="1693"/>
                    <a:pt x="692" y="1690"/>
                  </a:cubicBezTo>
                  <a:cubicBezTo>
                    <a:pt x="717" y="1671"/>
                    <a:pt x="728" y="1648"/>
                    <a:pt x="720" y="1609"/>
                  </a:cubicBezTo>
                  <a:lnTo>
                    <a:pt x="720" y="1606"/>
                  </a:lnTo>
                  <a:cubicBezTo>
                    <a:pt x="717" y="1581"/>
                    <a:pt x="701" y="1528"/>
                    <a:pt x="664" y="1453"/>
                  </a:cubicBezTo>
                  <a:cubicBezTo>
                    <a:pt x="634" y="1375"/>
                    <a:pt x="611" y="1327"/>
                    <a:pt x="608" y="1305"/>
                  </a:cubicBezTo>
                  <a:lnTo>
                    <a:pt x="550" y="1154"/>
                  </a:lnTo>
                  <a:cubicBezTo>
                    <a:pt x="528" y="1043"/>
                    <a:pt x="469" y="867"/>
                    <a:pt x="374" y="616"/>
                  </a:cubicBezTo>
                  <a:cubicBezTo>
                    <a:pt x="285" y="368"/>
                    <a:pt x="229" y="178"/>
                    <a:pt x="201" y="50"/>
                  </a:cubicBezTo>
                  <a:cubicBezTo>
                    <a:pt x="196" y="30"/>
                    <a:pt x="182" y="16"/>
                    <a:pt x="165" y="8"/>
                  </a:cubicBezTo>
                  <a:cubicBezTo>
                    <a:pt x="154" y="4"/>
                    <a:pt x="141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 rot="-622518">
              <a:off x="1971312" y="348837"/>
              <a:ext cx="55209" cy="81221"/>
            </a:xfrm>
            <a:custGeom>
              <a:avLst/>
              <a:gdLst/>
              <a:ahLst/>
              <a:cxnLst/>
              <a:rect l="l" t="t" r="r" b="b"/>
              <a:pathLst>
                <a:path w="1265" h="1861" extrusionOk="0">
                  <a:moveTo>
                    <a:pt x="931" y="1"/>
                  </a:moveTo>
                  <a:cubicBezTo>
                    <a:pt x="927" y="1"/>
                    <a:pt x="923" y="1"/>
                    <a:pt x="919" y="2"/>
                  </a:cubicBezTo>
                  <a:cubicBezTo>
                    <a:pt x="866" y="7"/>
                    <a:pt x="821" y="144"/>
                    <a:pt x="779" y="414"/>
                  </a:cubicBezTo>
                  <a:cubicBezTo>
                    <a:pt x="762" y="529"/>
                    <a:pt x="746" y="643"/>
                    <a:pt x="732" y="758"/>
                  </a:cubicBezTo>
                  <a:cubicBezTo>
                    <a:pt x="712" y="869"/>
                    <a:pt x="704" y="981"/>
                    <a:pt x="690" y="1087"/>
                  </a:cubicBezTo>
                  <a:cubicBezTo>
                    <a:pt x="679" y="1190"/>
                    <a:pt x="670" y="1257"/>
                    <a:pt x="665" y="1285"/>
                  </a:cubicBezTo>
                  <a:cubicBezTo>
                    <a:pt x="623" y="1157"/>
                    <a:pt x="528" y="922"/>
                    <a:pt x="377" y="587"/>
                  </a:cubicBezTo>
                  <a:cubicBezTo>
                    <a:pt x="231" y="255"/>
                    <a:pt x="139" y="91"/>
                    <a:pt x="99" y="91"/>
                  </a:cubicBezTo>
                  <a:cubicBezTo>
                    <a:pt x="99" y="91"/>
                    <a:pt x="99" y="91"/>
                    <a:pt x="98" y="91"/>
                  </a:cubicBezTo>
                  <a:cubicBezTo>
                    <a:pt x="76" y="96"/>
                    <a:pt x="54" y="102"/>
                    <a:pt x="34" y="116"/>
                  </a:cubicBezTo>
                  <a:cubicBezTo>
                    <a:pt x="12" y="130"/>
                    <a:pt x="1" y="144"/>
                    <a:pt x="6" y="166"/>
                  </a:cubicBezTo>
                  <a:cubicBezTo>
                    <a:pt x="6" y="186"/>
                    <a:pt x="12" y="202"/>
                    <a:pt x="26" y="216"/>
                  </a:cubicBezTo>
                  <a:cubicBezTo>
                    <a:pt x="43" y="395"/>
                    <a:pt x="62" y="660"/>
                    <a:pt x="76" y="1011"/>
                  </a:cubicBezTo>
                  <a:cubicBezTo>
                    <a:pt x="84" y="1369"/>
                    <a:pt x="104" y="1634"/>
                    <a:pt x="123" y="1807"/>
                  </a:cubicBezTo>
                  <a:cubicBezTo>
                    <a:pt x="123" y="1826"/>
                    <a:pt x="135" y="1840"/>
                    <a:pt x="151" y="1848"/>
                  </a:cubicBezTo>
                  <a:cubicBezTo>
                    <a:pt x="165" y="1855"/>
                    <a:pt x="183" y="1860"/>
                    <a:pt x="202" y="1860"/>
                  </a:cubicBezTo>
                  <a:cubicBezTo>
                    <a:pt x="207" y="1860"/>
                    <a:pt x="211" y="1860"/>
                    <a:pt x="216" y="1860"/>
                  </a:cubicBezTo>
                  <a:cubicBezTo>
                    <a:pt x="238" y="1857"/>
                    <a:pt x="257" y="1848"/>
                    <a:pt x="266" y="1832"/>
                  </a:cubicBezTo>
                  <a:cubicBezTo>
                    <a:pt x="277" y="1815"/>
                    <a:pt x="280" y="1793"/>
                    <a:pt x="277" y="1765"/>
                  </a:cubicBezTo>
                  <a:lnTo>
                    <a:pt x="263" y="1689"/>
                  </a:lnTo>
                  <a:cubicBezTo>
                    <a:pt x="238" y="1477"/>
                    <a:pt x="210" y="1062"/>
                    <a:pt x="174" y="451"/>
                  </a:cubicBezTo>
                  <a:lnTo>
                    <a:pt x="174" y="451"/>
                  </a:lnTo>
                  <a:cubicBezTo>
                    <a:pt x="232" y="585"/>
                    <a:pt x="308" y="772"/>
                    <a:pt x="402" y="1020"/>
                  </a:cubicBezTo>
                  <a:cubicBezTo>
                    <a:pt x="497" y="1268"/>
                    <a:pt x="545" y="1436"/>
                    <a:pt x="556" y="1514"/>
                  </a:cubicBezTo>
                  <a:cubicBezTo>
                    <a:pt x="559" y="1547"/>
                    <a:pt x="573" y="1575"/>
                    <a:pt x="595" y="1592"/>
                  </a:cubicBezTo>
                  <a:cubicBezTo>
                    <a:pt x="610" y="1605"/>
                    <a:pt x="629" y="1613"/>
                    <a:pt x="655" y="1613"/>
                  </a:cubicBezTo>
                  <a:cubicBezTo>
                    <a:pt x="661" y="1613"/>
                    <a:pt x="668" y="1612"/>
                    <a:pt x="676" y="1611"/>
                  </a:cubicBezTo>
                  <a:cubicBezTo>
                    <a:pt x="734" y="1606"/>
                    <a:pt x="796" y="1316"/>
                    <a:pt x="863" y="744"/>
                  </a:cubicBezTo>
                  <a:cubicBezTo>
                    <a:pt x="888" y="520"/>
                    <a:pt x="902" y="398"/>
                    <a:pt x="910" y="375"/>
                  </a:cubicBezTo>
                  <a:cubicBezTo>
                    <a:pt x="913" y="409"/>
                    <a:pt x="916" y="465"/>
                    <a:pt x="924" y="534"/>
                  </a:cubicBezTo>
                  <a:cubicBezTo>
                    <a:pt x="930" y="604"/>
                    <a:pt x="933" y="668"/>
                    <a:pt x="941" y="721"/>
                  </a:cubicBezTo>
                  <a:cubicBezTo>
                    <a:pt x="944" y="772"/>
                    <a:pt x="960" y="869"/>
                    <a:pt x="994" y="1017"/>
                  </a:cubicBezTo>
                  <a:cubicBezTo>
                    <a:pt x="1019" y="1162"/>
                    <a:pt x="1039" y="1274"/>
                    <a:pt x="1050" y="1352"/>
                  </a:cubicBezTo>
                  <a:lnTo>
                    <a:pt x="1086" y="1684"/>
                  </a:lnTo>
                  <a:cubicBezTo>
                    <a:pt x="1097" y="1790"/>
                    <a:pt x="1133" y="1840"/>
                    <a:pt x="1186" y="1840"/>
                  </a:cubicBezTo>
                  <a:cubicBezTo>
                    <a:pt x="1212" y="1834"/>
                    <a:pt x="1234" y="1821"/>
                    <a:pt x="1248" y="1798"/>
                  </a:cubicBezTo>
                  <a:cubicBezTo>
                    <a:pt x="1262" y="1773"/>
                    <a:pt x="1265" y="1745"/>
                    <a:pt x="1265" y="1728"/>
                  </a:cubicBezTo>
                  <a:cubicBezTo>
                    <a:pt x="1265" y="1709"/>
                    <a:pt x="1256" y="1689"/>
                    <a:pt x="1248" y="1673"/>
                  </a:cubicBezTo>
                  <a:lnTo>
                    <a:pt x="1237" y="1622"/>
                  </a:lnTo>
                  <a:cubicBezTo>
                    <a:pt x="1214" y="1519"/>
                    <a:pt x="1206" y="1458"/>
                    <a:pt x="1200" y="1438"/>
                  </a:cubicBezTo>
                  <a:lnTo>
                    <a:pt x="1200" y="1436"/>
                  </a:lnTo>
                  <a:lnTo>
                    <a:pt x="1178" y="1159"/>
                  </a:lnTo>
                  <a:cubicBezTo>
                    <a:pt x="1167" y="1048"/>
                    <a:pt x="1139" y="869"/>
                    <a:pt x="1100" y="621"/>
                  </a:cubicBezTo>
                  <a:cubicBezTo>
                    <a:pt x="1061" y="375"/>
                    <a:pt x="1033" y="189"/>
                    <a:pt x="1019" y="63"/>
                  </a:cubicBezTo>
                  <a:cubicBezTo>
                    <a:pt x="1019" y="43"/>
                    <a:pt x="1005" y="27"/>
                    <a:pt x="986" y="16"/>
                  </a:cubicBezTo>
                  <a:cubicBezTo>
                    <a:pt x="967" y="6"/>
                    <a:pt x="950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 rot="-622518">
              <a:off x="2029519" y="341211"/>
              <a:ext cx="20731" cy="76769"/>
            </a:xfrm>
            <a:custGeom>
              <a:avLst/>
              <a:gdLst/>
              <a:ahLst/>
              <a:cxnLst/>
              <a:rect l="l" t="t" r="r" b="b"/>
              <a:pathLst>
                <a:path w="475" h="1759" extrusionOk="0">
                  <a:moveTo>
                    <a:pt x="173" y="140"/>
                  </a:moveTo>
                  <a:cubicBezTo>
                    <a:pt x="190" y="140"/>
                    <a:pt x="201" y="140"/>
                    <a:pt x="201" y="143"/>
                  </a:cubicBezTo>
                  <a:cubicBezTo>
                    <a:pt x="249" y="143"/>
                    <a:pt x="282" y="160"/>
                    <a:pt x="302" y="193"/>
                  </a:cubicBezTo>
                  <a:cubicBezTo>
                    <a:pt x="321" y="221"/>
                    <a:pt x="335" y="280"/>
                    <a:pt x="332" y="361"/>
                  </a:cubicBezTo>
                  <a:cubicBezTo>
                    <a:pt x="327" y="640"/>
                    <a:pt x="277" y="782"/>
                    <a:pt x="171" y="796"/>
                  </a:cubicBezTo>
                  <a:lnTo>
                    <a:pt x="171" y="793"/>
                  </a:lnTo>
                  <a:lnTo>
                    <a:pt x="173" y="285"/>
                  </a:lnTo>
                  <a:lnTo>
                    <a:pt x="173" y="140"/>
                  </a:lnTo>
                  <a:close/>
                  <a:moveTo>
                    <a:pt x="98" y="1"/>
                  </a:moveTo>
                  <a:cubicBezTo>
                    <a:pt x="65" y="1"/>
                    <a:pt x="42" y="31"/>
                    <a:pt x="28" y="90"/>
                  </a:cubicBezTo>
                  <a:cubicBezTo>
                    <a:pt x="42" y="143"/>
                    <a:pt x="48" y="224"/>
                    <a:pt x="45" y="333"/>
                  </a:cubicBezTo>
                  <a:lnTo>
                    <a:pt x="39" y="578"/>
                  </a:lnTo>
                  <a:cubicBezTo>
                    <a:pt x="34" y="695"/>
                    <a:pt x="28" y="768"/>
                    <a:pt x="3" y="804"/>
                  </a:cubicBezTo>
                  <a:lnTo>
                    <a:pt x="3" y="815"/>
                  </a:lnTo>
                  <a:cubicBezTo>
                    <a:pt x="3" y="835"/>
                    <a:pt x="6" y="854"/>
                    <a:pt x="17" y="880"/>
                  </a:cubicBezTo>
                  <a:lnTo>
                    <a:pt x="0" y="1343"/>
                  </a:lnTo>
                  <a:cubicBezTo>
                    <a:pt x="0" y="1504"/>
                    <a:pt x="6" y="1630"/>
                    <a:pt x="28" y="1728"/>
                  </a:cubicBezTo>
                  <a:lnTo>
                    <a:pt x="84" y="1758"/>
                  </a:lnTo>
                  <a:cubicBezTo>
                    <a:pt x="109" y="1758"/>
                    <a:pt x="129" y="1750"/>
                    <a:pt x="145" y="1736"/>
                  </a:cubicBezTo>
                  <a:cubicBezTo>
                    <a:pt x="165" y="1722"/>
                    <a:pt x="173" y="1705"/>
                    <a:pt x="173" y="1683"/>
                  </a:cubicBezTo>
                  <a:lnTo>
                    <a:pt x="159" y="1189"/>
                  </a:lnTo>
                  <a:lnTo>
                    <a:pt x="165" y="910"/>
                  </a:lnTo>
                  <a:cubicBezTo>
                    <a:pt x="224" y="888"/>
                    <a:pt x="277" y="868"/>
                    <a:pt x="321" y="841"/>
                  </a:cubicBezTo>
                  <a:cubicBezTo>
                    <a:pt x="338" y="829"/>
                    <a:pt x="355" y="813"/>
                    <a:pt x="374" y="796"/>
                  </a:cubicBezTo>
                  <a:cubicBezTo>
                    <a:pt x="388" y="776"/>
                    <a:pt x="402" y="765"/>
                    <a:pt x="410" y="746"/>
                  </a:cubicBezTo>
                  <a:cubicBezTo>
                    <a:pt x="419" y="732"/>
                    <a:pt x="430" y="712"/>
                    <a:pt x="436" y="687"/>
                  </a:cubicBezTo>
                  <a:cubicBezTo>
                    <a:pt x="441" y="662"/>
                    <a:pt x="450" y="640"/>
                    <a:pt x="458" y="612"/>
                  </a:cubicBezTo>
                  <a:cubicBezTo>
                    <a:pt x="463" y="584"/>
                    <a:pt x="466" y="509"/>
                    <a:pt x="472" y="389"/>
                  </a:cubicBezTo>
                  <a:cubicBezTo>
                    <a:pt x="475" y="294"/>
                    <a:pt x="458" y="207"/>
                    <a:pt x="422" y="132"/>
                  </a:cubicBezTo>
                  <a:cubicBezTo>
                    <a:pt x="380" y="48"/>
                    <a:pt x="313" y="6"/>
                    <a:pt x="212" y="4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 rot="-622518">
              <a:off x="2066867" y="335060"/>
              <a:ext cx="29154" cy="76071"/>
            </a:xfrm>
            <a:custGeom>
              <a:avLst/>
              <a:gdLst/>
              <a:ahLst/>
              <a:cxnLst/>
              <a:rect l="l" t="t" r="r" b="b"/>
              <a:pathLst>
                <a:path w="668" h="1743" extrusionOk="0">
                  <a:moveTo>
                    <a:pt x="323" y="1"/>
                  </a:moveTo>
                  <a:cubicBezTo>
                    <a:pt x="301" y="1"/>
                    <a:pt x="280" y="8"/>
                    <a:pt x="263" y="15"/>
                  </a:cubicBezTo>
                  <a:cubicBezTo>
                    <a:pt x="238" y="26"/>
                    <a:pt x="227" y="43"/>
                    <a:pt x="224" y="68"/>
                  </a:cubicBezTo>
                  <a:cubicBezTo>
                    <a:pt x="213" y="177"/>
                    <a:pt x="199" y="291"/>
                    <a:pt x="180" y="417"/>
                  </a:cubicBezTo>
                  <a:lnTo>
                    <a:pt x="171" y="481"/>
                  </a:lnTo>
                  <a:cubicBezTo>
                    <a:pt x="157" y="568"/>
                    <a:pt x="135" y="752"/>
                    <a:pt x="99" y="1039"/>
                  </a:cubicBezTo>
                  <a:cubicBezTo>
                    <a:pt x="65" y="1321"/>
                    <a:pt x="32" y="1541"/>
                    <a:pt x="1" y="1695"/>
                  </a:cubicBezTo>
                  <a:cubicBezTo>
                    <a:pt x="32" y="1723"/>
                    <a:pt x="60" y="1739"/>
                    <a:pt x="87" y="1742"/>
                  </a:cubicBezTo>
                  <a:cubicBezTo>
                    <a:pt x="89" y="1742"/>
                    <a:pt x="91" y="1742"/>
                    <a:pt x="92" y="1742"/>
                  </a:cubicBezTo>
                  <a:cubicBezTo>
                    <a:pt x="131" y="1742"/>
                    <a:pt x="158" y="1708"/>
                    <a:pt x="166" y="1633"/>
                  </a:cubicBezTo>
                  <a:lnTo>
                    <a:pt x="235" y="900"/>
                  </a:lnTo>
                  <a:cubicBezTo>
                    <a:pt x="266" y="914"/>
                    <a:pt x="294" y="919"/>
                    <a:pt x="325" y="922"/>
                  </a:cubicBezTo>
                  <a:cubicBezTo>
                    <a:pt x="332" y="923"/>
                    <a:pt x="339" y="924"/>
                    <a:pt x="346" y="924"/>
                  </a:cubicBezTo>
                  <a:cubicBezTo>
                    <a:pt x="365" y="924"/>
                    <a:pt x="383" y="918"/>
                    <a:pt x="400" y="908"/>
                  </a:cubicBezTo>
                  <a:cubicBezTo>
                    <a:pt x="419" y="900"/>
                    <a:pt x="431" y="880"/>
                    <a:pt x="433" y="858"/>
                  </a:cubicBezTo>
                  <a:cubicBezTo>
                    <a:pt x="436" y="810"/>
                    <a:pt x="400" y="788"/>
                    <a:pt x="316" y="777"/>
                  </a:cubicBezTo>
                  <a:lnTo>
                    <a:pt x="266" y="774"/>
                  </a:lnTo>
                  <a:lnTo>
                    <a:pt x="274" y="704"/>
                  </a:lnTo>
                  <a:lnTo>
                    <a:pt x="347" y="188"/>
                  </a:lnTo>
                  <a:lnTo>
                    <a:pt x="361" y="160"/>
                  </a:lnTo>
                  <a:lnTo>
                    <a:pt x="392" y="163"/>
                  </a:lnTo>
                  <a:cubicBezTo>
                    <a:pt x="447" y="166"/>
                    <a:pt x="489" y="180"/>
                    <a:pt x="525" y="202"/>
                  </a:cubicBezTo>
                  <a:cubicBezTo>
                    <a:pt x="538" y="203"/>
                    <a:pt x="550" y="204"/>
                    <a:pt x="561" y="204"/>
                  </a:cubicBezTo>
                  <a:cubicBezTo>
                    <a:pt x="624" y="204"/>
                    <a:pt x="658" y="184"/>
                    <a:pt x="665" y="141"/>
                  </a:cubicBezTo>
                  <a:cubicBezTo>
                    <a:pt x="668" y="96"/>
                    <a:pt x="623" y="63"/>
                    <a:pt x="525" y="38"/>
                  </a:cubicBezTo>
                  <a:cubicBezTo>
                    <a:pt x="484" y="26"/>
                    <a:pt x="447" y="21"/>
                    <a:pt x="417" y="12"/>
                  </a:cubicBezTo>
                  <a:cubicBezTo>
                    <a:pt x="386" y="10"/>
                    <a:pt x="358" y="7"/>
                    <a:pt x="333" y="1"/>
                  </a:cubicBezTo>
                  <a:cubicBezTo>
                    <a:pt x="330" y="1"/>
                    <a:pt x="326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 rot="-622518">
              <a:off x="2094497" y="333138"/>
              <a:ext cx="29765" cy="75853"/>
            </a:xfrm>
            <a:custGeom>
              <a:avLst/>
              <a:gdLst/>
              <a:ahLst/>
              <a:cxnLst/>
              <a:rect l="l" t="t" r="r" b="b"/>
              <a:pathLst>
                <a:path w="682" h="1738" extrusionOk="0">
                  <a:moveTo>
                    <a:pt x="217" y="1"/>
                  </a:moveTo>
                  <a:cubicBezTo>
                    <a:pt x="165" y="1"/>
                    <a:pt x="139" y="16"/>
                    <a:pt x="134" y="46"/>
                  </a:cubicBezTo>
                  <a:cubicBezTo>
                    <a:pt x="129" y="69"/>
                    <a:pt x="137" y="88"/>
                    <a:pt x="148" y="102"/>
                  </a:cubicBezTo>
                  <a:cubicBezTo>
                    <a:pt x="157" y="116"/>
                    <a:pt x="179" y="122"/>
                    <a:pt x="204" y="125"/>
                  </a:cubicBezTo>
                  <a:lnTo>
                    <a:pt x="263" y="133"/>
                  </a:lnTo>
                  <a:lnTo>
                    <a:pt x="310" y="139"/>
                  </a:lnTo>
                  <a:cubicBezTo>
                    <a:pt x="307" y="228"/>
                    <a:pt x="302" y="320"/>
                    <a:pt x="288" y="417"/>
                  </a:cubicBezTo>
                  <a:lnTo>
                    <a:pt x="199" y="989"/>
                  </a:lnTo>
                  <a:lnTo>
                    <a:pt x="143" y="1542"/>
                  </a:lnTo>
                  <a:lnTo>
                    <a:pt x="134" y="1575"/>
                  </a:lnTo>
                  <a:lnTo>
                    <a:pt x="59" y="1567"/>
                  </a:lnTo>
                  <a:cubicBezTo>
                    <a:pt x="57" y="1566"/>
                    <a:pt x="55" y="1565"/>
                    <a:pt x="53" y="1565"/>
                  </a:cubicBezTo>
                  <a:cubicBezTo>
                    <a:pt x="46" y="1565"/>
                    <a:pt x="37" y="1573"/>
                    <a:pt x="26" y="1584"/>
                  </a:cubicBezTo>
                  <a:cubicBezTo>
                    <a:pt x="14" y="1595"/>
                    <a:pt x="9" y="1606"/>
                    <a:pt x="3" y="1625"/>
                  </a:cubicBezTo>
                  <a:cubicBezTo>
                    <a:pt x="0" y="1665"/>
                    <a:pt x="26" y="1684"/>
                    <a:pt x="87" y="1695"/>
                  </a:cubicBezTo>
                  <a:cubicBezTo>
                    <a:pt x="95" y="1698"/>
                    <a:pt x="106" y="1698"/>
                    <a:pt x="120" y="1698"/>
                  </a:cubicBezTo>
                  <a:cubicBezTo>
                    <a:pt x="140" y="1706"/>
                    <a:pt x="193" y="1712"/>
                    <a:pt x="268" y="1723"/>
                  </a:cubicBezTo>
                  <a:lnTo>
                    <a:pt x="385" y="1737"/>
                  </a:lnTo>
                  <a:cubicBezTo>
                    <a:pt x="405" y="1737"/>
                    <a:pt x="427" y="1731"/>
                    <a:pt x="447" y="1718"/>
                  </a:cubicBezTo>
                  <a:cubicBezTo>
                    <a:pt x="469" y="1706"/>
                    <a:pt x="478" y="1687"/>
                    <a:pt x="483" y="1667"/>
                  </a:cubicBezTo>
                  <a:cubicBezTo>
                    <a:pt x="489" y="1625"/>
                    <a:pt x="455" y="1600"/>
                    <a:pt x="385" y="1589"/>
                  </a:cubicBezTo>
                  <a:lnTo>
                    <a:pt x="310" y="1584"/>
                  </a:lnTo>
                  <a:lnTo>
                    <a:pt x="277" y="1575"/>
                  </a:lnTo>
                  <a:lnTo>
                    <a:pt x="288" y="1506"/>
                  </a:lnTo>
                  <a:lnTo>
                    <a:pt x="299" y="1430"/>
                  </a:lnTo>
                  <a:lnTo>
                    <a:pt x="358" y="878"/>
                  </a:lnTo>
                  <a:lnTo>
                    <a:pt x="436" y="390"/>
                  </a:lnTo>
                  <a:cubicBezTo>
                    <a:pt x="447" y="300"/>
                    <a:pt x="455" y="219"/>
                    <a:pt x="458" y="150"/>
                  </a:cubicBezTo>
                  <a:lnTo>
                    <a:pt x="589" y="166"/>
                  </a:lnTo>
                  <a:cubicBezTo>
                    <a:pt x="594" y="168"/>
                    <a:pt x="599" y="168"/>
                    <a:pt x="603" y="168"/>
                  </a:cubicBezTo>
                  <a:cubicBezTo>
                    <a:pt x="619" y="168"/>
                    <a:pt x="632" y="161"/>
                    <a:pt x="645" y="152"/>
                  </a:cubicBezTo>
                  <a:cubicBezTo>
                    <a:pt x="659" y="141"/>
                    <a:pt x="670" y="130"/>
                    <a:pt x="673" y="111"/>
                  </a:cubicBezTo>
                  <a:cubicBezTo>
                    <a:pt x="681" y="77"/>
                    <a:pt x="645" y="55"/>
                    <a:pt x="575" y="46"/>
                  </a:cubicBezTo>
                  <a:lnTo>
                    <a:pt x="268" y="5"/>
                  </a:lnTo>
                  <a:cubicBezTo>
                    <a:pt x="249" y="2"/>
                    <a:pt x="232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622518">
              <a:off x="2122229" y="332162"/>
              <a:ext cx="26972" cy="79519"/>
            </a:xfrm>
            <a:custGeom>
              <a:avLst/>
              <a:gdLst/>
              <a:ahLst/>
              <a:cxnLst/>
              <a:rect l="l" t="t" r="r" b="b"/>
              <a:pathLst>
                <a:path w="618" h="1822" extrusionOk="0">
                  <a:moveTo>
                    <a:pt x="366" y="103"/>
                  </a:moveTo>
                  <a:cubicBezTo>
                    <a:pt x="430" y="117"/>
                    <a:pt x="461" y="150"/>
                    <a:pt x="466" y="212"/>
                  </a:cubicBezTo>
                  <a:cubicBezTo>
                    <a:pt x="469" y="239"/>
                    <a:pt x="475" y="262"/>
                    <a:pt x="469" y="287"/>
                  </a:cubicBezTo>
                  <a:cubicBezTo>
                    <a:pt x="469" y="312"/>
                    <a:pt x="464" y="345"/>
                    <a:pt x="455" y="393"/>
                  </a:cubicBezTo>
                  <a:cubicBezTo>
                    <a:pt x="450" y="438"/>
                    <a:pt x="427" y="504"/>
                    <a:pt x="386" y="588"/>
                  </a:cubicBezTo>
                  <a:cubicBezTo>
                    <a:pt x="344" y="672"/>
                    <a:pt x="307" y="719"/>
                    <a:pt x="260" y="733"/>
                  </a:cubicBezTo>
                  <a:cubicBezTo>
                    <a:pt x="271" y="675"/>
                    <a:pt x="285" y="577"/>
                    <a:pt x="307" y="443"/>
                  </a:cubicBezTo>
                  <a:cubicBezTo>
                    <a:pt x="324" y="309"/>
                    <a:pt x="338" y="206"/>
                    <a:pt x="352" y="136"/>
                  </a:cubicBezTo>
                  <a:lnTo>
                    <a:pt x="366" y="103"/>
                  </a:lnTo>
                  <a:close/>
                  <a:moveTo>
                    <a:pt x="313" y="0"/>
                  </a:moveTo>
                  <a:cubicBezTo>
                    <a:pt x="264" y="0"/>
                    <a:pt x="236" y="39"/>
                    <a:pt x="224" y="108"/>
                  </a:cubicBezTo>
                  <a:cubicBezTo>
                    <a:pt x="196" y="262"/>
                    <a:pt x="165" y="496"/>
                    <a:pt x="126" y="814"/>
                  </a:cubicBezTo>
                  <a:cubicBezTo>
                    <a:pt x="87" y="1127"/>
                    <a:pt x="62" y="1333"/>
                    <a:pt x="45" y="1431"/>
                  </a:cubicBezTo>
                  <a:cubicBezTo>
                    <a:pt x="31" y="1526"/>
                    <a:pt x="15" y="1612"/>
                    <a:pt x="1" y="1690"/>
                  </a:cubicBezTo>
                  <a:lnTo>
                    <a:pt x="29" y="1732"/>
                  </a:lnTo>
                  <a:lnTo>
                    <a:pt x="98" y="1746"/>
                  </a:lnTo>
                  <a:lnTo>
                    <a:pt x="140" y="1682"/>
                  </a:lnTo>
                  <a:cubicBezTo>
                    <a:pt x="129" y="1545"/>
                    <a:pt x="143" y="1364"/>
                    <a:pt x="182" y="1138"/>
                  </a:cubicBezTo>
                  <a:lnTo>
                    <a:pt x="229" y="859"/>
                  </a:lnTo>
                  <a:lnTo>
                    <a:pt x="260" y="867"/>
                  </a:lnTo>
                  <a:cubicBezTo>
                    <a:pt x="271" y="901"/>
                    <a:pt x="280" y="1076"/>
                    <a:pt x="291" y="1392"/>
                  </a:cubicBezTo>
                  <a:cubicBezTo>
                    <a:pt x="294" y="1498"/>
                    <a:pt x="305" y="1595"/>
                    <a:pt x="324" y="1682"/>
                  </a:cubicBezTo>
                  <a:cubicBezTo>
                    <a:pt x="341" y="1768"/>
                    <a:pt x="369" y="1816"/>
                    <a:pt x="405" y="1821"/>
                  </a:cubicBezTo>
                  <a:cubicBezTo>
                    <a:pt x="408" y="1822"/>
                    <a:pt x="411" y="1822"/>
                    <a:pt x="414" y="1822"/>
                  </a:cubicBezTo>
                  <a:cubicBezTo>
                    <a:pt x="427" y="1822"/>
                    <a:pt x="438" y="1817"/>
                    <a:pt x="450" y="1807"/>
                  </a:cubicBezTo>
                  <a:cubicBezTo>
                    <a:pt x="464" y="1796"/>
                    <a:pt x="472" y="1782"/>
                    <a:pt x="475" y="1763"/>
                  </a:cubicBezTo>
                  <a:cubicBezTo>
                    <a:pt x="478" y="1740"/>
                    <a:pt x="475" y="1712"/>
                    <a:pt x="461" y="1679"/>
                  </a:cubicBezTo>
                  <a:cubicBezTo>
                    <a:pt x="419" y="1553"/>
                    <a:pt x="397" y="1350"/>
                    <a:pt x="391" y="1076"/>
                  </a:cubicBezTo>
                  <a:cubicBezTo>
                    <a:pt x="391" y="951"/>
                    <a:pt x="388" y="862"/>
                    <a:pt x="383" y="820"/>
                  </a:cubicBezTo>
                  <a:cubicBezTo>
                    <a:pt x="388" y="817"/>
                    <a:pt x="405" y="797"/>
                    <a:pt x="436" y="756"/>
                  </a:cubicBezTo>
                  <a:cubicBezTo>
                    <a:pt x="466" y="714"/>
                    <a:pt x="494" y="675"/>
                    <a:pt x="520" y="636"/>
                  </a:cubicBezTo>
                  <a:cubicBezTo>
                    <a:pt x="545" y="602"/>
                    <a:pt x="559" y="555"/>
                    <a:pt x="570" y="507"/>
                  </a:cubicBezTo>
                  <a:lnTo>
                    <a:pt x="600" y="326"/>
                  </a:lnTo>
                  <a:cubicBezTo>
                    <a:pt x="617" y="239"/>
                    <a:pt x="598" y="164"/>
                    <a:pt x="545" y="108"/>
                  </a:cubicBezTo>
                  <a:cubicBezTo>
                    <a:pt x="492" y="53"/>
                    <a:pt x="419" y="19"/>
                    <a:pt x="333" y="2"/>
                  </a:cubicBezTo>
                  <a:cubicBezTo>
                    <a:pt x="326" y="1"/>
                    <a:pt x="319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622518">
              <a:off x="2149001" y="333112"/>
              <a:ext cx="31685" cy="77380"/>
            </a:xfrm>
            <a:custGeom>
              <a:avLst/>
              <a:gdLst/>
              <a:ahLst/>
              <a:cxnLst/>
              <a:rect l="l" t="t" r="r" b="b"/>
              <a:pathLst>
                <a:path w="726" h="1773" extrusionOk="0">
                  <a:moveTo>
                    <a:pt x="413" y="0"/>
                  </a:moveTo>
                  <a:cubicBezTo>
                    <a:pt x="355" y="0"/>
                    <a:pt x="315" y="50"/>
                    <a:pt x="293" y="159"/>
                  </a:cubicBezTo>
                  <a:lnTo>
                    <a:pt x="262" y="379"/>
                  </a:lnTo>
                  <a:lnTo>
                    <a:pt x="89" y="1130"/>
                  </a:lnTo>
                  <a:lnTo>
                    <a:pt x="17" y="1562"/>
                  </a:lnTo>
                  <a:lnTo>
                    <a:pt x="3" y="1626"/>
                  </a:lnTo>
                  <a:cubicBezTo>
                    <a:pt x="0" y="1651"/>
                    <a:pt x="6" y="1668"/>
                    <a:pt x="20" y="1690"/>
                  </a:cubicBezTo>
                  <a:cubicBezTo>
                    <a:pt x="36" y="1707"/>
                    <a:pt x="53" y="1718"/>
                    <a:pt x="76" y="1724"/>
                  </a:cubicBezTo>
                  <a:lnTo>
                    <a:pt x="293" y="1771"/>
                  </a:lnTo>
                  <a:cubicBezTo>
                    <a:pt x="303" y="1772"/>
                    <a:pt x="314" y="1773"/>
                    <a:pt x="324" y="1773"/>
                  </a:cubicBezTo>
                  <a:cubicBezTo>
                    <a:pt x="341" y="1773"/>
                    <a:pt x="358" y="1771"/>
                    <a:pt x="374" y="1766"/>
                  </a:cubicBezTo>
                  <a:cubicBezTo>
                    <a:pt x="399" y="1760"/>
                    <a:pt x="413" y="1743"/>
                    <a:pt x="419" y="1718"/>
                  </a:cubicBezTo>
                  <a:cubicBezTo>
                    <a:pt x="430" y="1679"/>
                    <a:pt x="399" y="1651"/>
                    <a:pt x="335" y="1637"/>
                  </a:cubicBezTo>
                  <a:lnTo>
                    <a:pt x="145" y="1607"/>
                  </a:lnTo>
                  <a:cubicBezTo>
                    <a:pt x="142" y="1607"/>
                    <a:pt x="151" y="1562"/>
                    <a:pt x="170" y="1464"/>
                  </a:cubicBezTo>
                  <a:lnTo>
                    <a:pt x="279" y="1004"/>
                  </a:lnTo>
                  <a:cubicBezTo>
                    <a:pt x="290" y="937"/>
                    <a:pt x="299" y="873"/>
                    <a:pt x="310" y="809"/>
                  </a:cubicBezTo>
                  <a:lnTo>
                    <a:pt x="374" y="823"/>
                  </a:lnTo>
                  <a:cubicBezTo>
                    <a:pt x="396" y="831"/>
                    <a:pt x="421" y="837"/>
                    <a:pt x="447" y="842"/>
                  </a:cubicBezTo>
                  <a:cubicBezTo>
                    <a:pt x="451" y="843"/>
                    <a:pt x="456" y="843"/>
                    <a:pt x="461" y="843"/>
                  </a:cubicBezTo>
                  <a:cubicBezTo>
                    <a:pt x="476" y="843"/>
                    <a:pt x="492" y="840"/>
                    <a:pt x="505" y="831"/>
                  </a:cubicBezTo>
                  <a:cubicBezTo>
                    <a:pt x="522" y="823"/>
                    <a:pt x="533" y="809"/>
                    <a:pt x="536" y="789"/>
                  </a:cubicBezTo>
                  <a:cubicBezTo>
                    <a:pt x="547" y="742"/>
                    <a:pt x="508" y="711"/>
                    <a:pt x="430" y="692"/>
                  </a:cubicBezTo>
                  <a:lnTo>
                    <a:pt x="335" y="675"/>
                  </a:lnTo>
                  <a:lnTo>
                    <a:pt x="335" y="633"/>
                  </a:lnTo>
                  <a:lnTo>
                    <a:pt x="421" y="268"/>
                  </a:lnTo>
                  <a:cubicBezTo>
                    <a:pt x="433" y="229"/>
                    <a:pt x="435" y="195"/>
                    <a:pt x="444" y="156"/>
                  </a:cubicBezTo>
                  <a:cubicBezTo>
                    <a:pt x="491" y="170"/>
                    <a:pt x="555" y="201"/>
                    <a:pt x="628" y="242"/>
                  </a:cubicBezTo>
                  <a:cubicBezTo>
                    <a:pt x="681" y="237"/>
                    <a:pt x="712" y="215"/>
                    <a:pt x="717" y="181"/>
                  </a:cubicBezTo>
                  <a:cubicBezTo>
                    <a:pt x="726" y="145"/>
                    <a:pt x="689" y="111"/>
                    <a:pt x="617" y="72"/>
                  </a:cubicBezTo>
                  <a:cubicBezTo>
                    <a:pt x="541" y="36"/>
                    <a:pt x="483" y="14"/>
                    <a:pt x="435" y="3"/>
                  </a:cubicBezTo>
                  <a:cubicBezTo>
                    <a:pt x="428" y="1"/>
                    <a:pt x="420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 rot="-622518">
              <a:off x="1926675" y="309791"/>
              <a:ext cx="134946" cy="18767"/>
            </a:xfrm>
            <a:custGeom>
              <a:avLst/>
              <a:gdLst/>
              <a:ahLst/>
              <a:cxnLst/>
              <a:rect l="l" t="t" r="r" b="b"/>
              <a:pathLst>
                <a:path w="3092" h="430" extrusionOk="0">
                  <a:moveTo>
                    <a:pt x="2216" y="1"/>
                  </a:moveTo>
                  <a:cubicBezTo>
                    <a:pt x="1100" y="1"/>
                    <a:pt x="47" y="347"/>
                    <a:pt x="31" y="354"/>
                  </a:cubicBezTo>
                  <a:cubicBezTo>
                    <a:pt x="12" y="360"/>
                    <a:pt x="1" y="382"/>
                    <a:pt x="9" y="401"/>
                  </a:cubicBezTo>
                  <a:cubicBezTo>
                    <a:pt x="15" y="418"/>
                    <a:pt x="29" y="429"/>
                    <a:pt x="45" y="429"/>
                  </a:cubicBezTo>
                  <a:cubicBezTo>
                    <a:pt x="51" y="429"/>
                    <a:pt x="54" y="429"/>
                    <a:pt x="57" y="426"/>
                  </a:cubicBezTo>
                  <a:cubicBezTo>
                    <a:pt x="68" y="420"/>
                    <a:pt x="1113" y="78"/>
                    <a:pt x="2216" y="78"/>
                  </a:cubicBezTo>
                  <a:cubicBezTo>
                    <a:pt x="2493" y="78"/>
                    <a:pt x="2773" y="99"/>
                    <a:pt x="3042" y="153"/>
                  </a:cubicBezTo>
                  <a:cubicBezTo>
                    <a:pt x="3045" y="154"/>
                    <a:pt x="3048" y="154"/>
                    <a:pt x="3051" y="154"/>
                  </a:cubicBezTo>
                  <a:cubicBezTo>
                    <a:pt x="3069" y="154"/>
                    <a:pt x="3084" y="141"/>
                    <a:pt x="3086" y="122"/>
                  </a:cubicBezTo>
                  <a:cubicBezTo>
                    <a:pt x="3092" y="103"/>
                    <a:pt x="3078" y="81"/>
                    <a:pt x="3056" y="78"/>
                  </a:cubicBezTo>
                  <a:cubicBezTo>
                    <a:pt x="2782" y="23"/>
                    <a:pt x="2497" y="1"/>
                    <a:pt x="2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 rot="-622518">
              <a:off x="2082089" y="294662"/>
              <a:ext cx="46437" cy="11871"/>
            </a:xfrm>
            <a:custGeom>
              <a:avLst/>
              <a:gdLst/>
              <a:ahLst/>
              <a:cxnLst/>
              <a:rect l="l" t="t" r="r" b="b"/>
              <a:pathLst>
                <a:path w="1064" h="272" extrusionOk="0">
                  <a:moveTo>
                    <a:pt x="45" y="1"/>
                  </a:moveTo>
                  <a:cubicBezTo>
                    <a:pt x="26" y="1"/>
                    <a:pt x="6" y="15"/>
                    <a:pt x="4" y="34"/>
                  </a:cubicBezTo>
                  <a:cubicBezTo>
                    <a:pt x="1" y="56"/>
                    <a:pt x="18" y="73"/>
                    <a:pt x="40" y="76"/>
                  </a:cubicBezTo>
                  <a:cubicBezTo>
                    <a:pt x="263" y="101"/>
                    <a:pt x="871" y="174"/>
                    <a:pt x="994" y="266"/>
                  </a:cubicBezTo>
                  <a:cubicBezTo>
                    <a:pt x="1002" y="268"/>
                    <a:pt x="1008" y="271"/>
                    <a:pt x="1019" y="271"/>
                  </a:cubicBezTo>
                  <a:cubicBezTo>
                    <a:pt x="1027" y="271"/>
                    <a:pt x="1039" y="266"/>
                    <a:pt x="1050" y="257"/>
                  </a:cubicBezTo>
                  <a:cubicBezTo>
                    <a:pt x="1064" y="241"/>
                    <a:pt x="1061" y="215"/>
                    <a:pt x="1044" y="201"/>
                  </a:cubicBezTo>
                  <a:cubicBezTo>
                    <a:pt x="882" y="82"/>
                    <a:pt x="129" y="12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1791;p38"/>
          <p:cNvGrpSpPr/>
          <p:nvPr/>
        </p:nvGrpSpPr>
        <p:grpSpPr>
          <a:xfrm rot="908386">
            <a:off x="6964821" y="3595585"/>
            <a:ext cx="1991722" cy="1733136"/>
            <a:chOff x="517525" y="55334"/>
            <a:chExt cx="1731616" cy="1733136"/>
          </a:xfrm>
        </p:grpSpPr>
        <p:sp>
          <p:nvSpPr>
            <p:cNvPr id="304" name="Google Shape;1792;p38"/>
            <p:cNvSpPr/>
            <p:nvPr/>
          </p:nvSpPr>
          <p:spPr>
            <a:xfrm rot="-922284">
              <a:off x="679259" y="216741"/>
              <a:ext cx="1408148" cy="1410322"/>
            </a:xfrm>
            <a:custGeom>
              <a:avLst/>
              <a:gdLst/>
              <a:ahLst/>
              <a:cxnLst/>
              <a:rect l="l" t="t" r="r" b="b"/>
              <a:pathLst>
                <a:path w="22015" h="22049" extrusionOk="0">
                  <a:moveTo>
                    <a:pt x="9000" y="1"/>
                  </a:moveTo>
                  <a:cubicBezTo>
                    <a:pt x="8875" y="1"/>
                    <a:pt x="8746" y="12"/>
                    <a:pt x="8621" y="26"/>
                  </a:cubicBezTo>
                  <a:lnTo>
                    <a:pt x="8615" y="26"/>
                  </a:lnTo>
                  <a:cubicBezTo>
                    <a:pt x="8551" y="32"/>
                    <a:pt x="8487" y="46"/>
                    <a:pt x="8420" y="60"/>
                  </a:cubicBezTo>
                  <a:cubicBezTo>
                    <a:pt x="8356" y="71"/>
                    <a:pt x="8289" y="82"/>
                    <a:pt x="8225" y="99"/>
                  </a:cubicBezTo>
                  <a:cubicBezTo>
                    <a:pt x="8096" y="129"/>
                    <a:pt x="7971" y="168"/>
                    <a:pt x="7845" y="219"/>
                  </a:cubicBezTo>
                  <a:cubicBezTo>
                    <a:pt x="7784" y="241"/>
                    <a:pt x="7720" y="269"/>
                    <a:pt x="7658" y="302"/>
                  </a:cubicBezTo>
                  <a:cubicBezTo>
                    <a:pt x="7597" y="325"/>
                    <a:pt x="7538" y="352"/>
                    <a:pt x="7482" y="380"/>
                  </a:cubicBezTo>
                  <a:lnTo>
                    <a:pt x="7480" y="386"/>
                  </a:lnTo>
                  <a:cubicBezTo>
                    <a:pt x="7365" y="445"/>
                    <a:pt x="7254" y="514"/>
                    <a:pt x="7145" y="590"/>
                  </a:cubicBezTo>
                  <a:cubicBezTo>
                    <a:pt x="7095" y="626"/>
                    <a:pt x="7050" y="659"/>
                    <a:pt x="7005" y="698"/>
                  </a:cubicBezTo>
                  <a:cubicBezTo>
                    <a:pt x="6961" y="696"/>
                    <a:pt x="6919" y="693"/>
                    <a:pt x="6871" y="693"/>
                  </a:cubicBezTo>
                  <a:cubicBezTo>
                    <a:pt x="6830" y="693"/>
                    <a:pt x="6785" y="696"/>
                    <a:pt x="6740" y="696"/>
                  </a:cubicBezTo>
                  <a:lnTo>
                    <a:pt x="6738" y="696"/>
                  </a:lnTo>
                  <a:cubicBezTo>
                    <a:pt x="6626" y="704"/>
                    <a:pt x="6517" y="712"/>
                    <a:pt x="6411" y="726"/>
                  </a:cubicBezTo>
                  <a:cubicBezTo>
                    <a:pt x="6333" y="740"/>
                    <a:pt x="6252" y="757"/>
                    <a:pt x="6174" y="779"/>
                  </a:cubicBezTo>
                  <a:cubicBezTo>
                    <a:pt x="6096" y="796"/>
                    <a:pt x="6015" y="818"/>
                    <a:pt x="5940" y="843"/>
                  </a:cubicBezTo>
                  <a:lnTo>
                    <a:pt x="5934" y="846"/>
                  </a:lnTo>
                  <a:cubicBezTo>
                    <a:pt x="5764" y="905"/>
                    <a:pt x="5597" y="977"/>
                    <a:pt x="5440" y="1072"/>
                  </a:cubicBezTo>
                  <a:cubicBezTo>
                    <a:pt x="5357" y="1122"/>
                    <a:pt x="5279" y="1173"/>
                    <a:pt x="5206" y="1228"/>
                  </a:cubicBezTo>
                  <a:cubicBezTo>
                    <a:pt x="5128" y="1281"/>
                    <a:pt x="5053" y="1340"/>
                    <a:pt x="4983" y="1404"/>
                  </a:cubicBezTo>
                  <a:cubicBezTo>
                    <a:pt x="4849" y="1527"/>
                    <a:pt x="4729" y="1658"/>
                    <a:pt x="4620" y="1806"/>
                  </a:cubicBezTo>
                  <a:lnTo>
                    <a:pt x="4617" y="1809"/>
                  </a:lnTo>
                  <a:cubicBezTo>
                    <a:pt x="4578" y="1856"/>
                    <a:pt x="4548" y="1909"/>
                    <a:pt x="4514" y="1959"/>
                  </a:cubicBezTo>
                  <a:cubicBezTo>
                    <a:pt x="4442" y="1982"/>
                    <a:pt x="4372" y="2010"/>
                    <a:pt x="4305" y="2043"/>
                  </a:cubicBezTo>
                  <a:cubicBezTo>
                    <a:pt x="4202" y="2079"/>
                    <a:pt x="4101" y="2130"/>
                    <a:pt x="4006" y="2185"/>
                  </a:cubicBezTo>
                  <a:cubicBezTo>
                    <a:pt x="3817" y="2297"/>
                    <a:pt x="3644" y="2428"/>
                    <a:pt x="3487" y="2582"/>
                  </a:cubicBezTo>
                  <a:cubicBezTo>
                    <a:pt x="3462" y="2607"/>
                    <a:pt x="3443" y="2629"/>
                    <a:pt x="3421" y="2651"/>
                  </a:cubicBezTo>
                  <a:cubicBezTo>
                    <a:pt x="3270" y="2615"/>
                    <a:pt x="3111" y="2595"/>
                    <a:pt x="2955" y="2595"/>
                  </a:cubicBezTo>
                  <a:cubicBezTo>
                    <a:pt x="2458" y="2595"/>
                    <a:pt x="1981" y="2782"/>
                    <a:pt x="1607" y="3112"/>
                  </a:cubicBezTo>
                  <a:cubicBezTo>
                    <a:pt x="1431" y="3271"/>
                    <a:pt x="1250" y="3485"/>
                    <a:pt x="1116" y="3773"/>
                  </a:cubicBezTo>
                  <a:cubicBezTo>
                    <a:pt x="926" y="3932"/>
                    <a:pt x="770" y="4127"/>
                    <a:pt x="645" y="4353"/>
                  </a:cubicBezTo>
                  <a:cubicBezTo>
                    <a:pt x="282" y="4713"/>
                    <a:pt x="143" y="5106"/>
                    <a:pt x="89" y="5371"/>
                  </a:cubicBezTo>
                  <a:cubicBezTo>
                    <a:pt x="17" y="5687"/>
                    <a:pt x="0" y="6164"/>
                    <a:pt x="271" y="6680"/>
                  </a:cubicBezTo>
                  <a:cubicBezTo>
                    <a:pt x="405" y="6934"/>
                    <a:pt x="684" y="7319"/>
                    <a:pt x="1200" y="7547"/>
                  </a:cubicBezTo>
                  <a:cubicBezTo>
                    <a:pt x="1072" y="7678"/>
                    <a:pt x="963" y="7821"/>
                    <a:pt x="876" y="7977"/>
                  </a:cubicBezTo>
                  <a:cubicBezTo>
                    <a:pt x="628" y="8309"/>
                    <a:pt x="486" y="8719"/>
                    <a:pt x="488" y="9165"/>
                  </a:cubicBezTo>
                  <a:cubicBezTo>
                    <a:pt x="491" y="9436"/>
                    <a:pt x="547" y="9695"/>
                    <a:pt x="653" y="9938"/>
                  </a:cubicBezTo>
                  <a:cubicBezTo>
                    <a:pt x="447" y="10181"/>
                    <a:pt x="285" y="10468"/>
                    <a:pt x="182" y="10775"/>
                  </a:cubicBezTo>
                  <a:cubicBezTo>
                    <a:pt x="25" y="11252"/>
                    <a:pt x="14" y="11754"/>
                    <a:pt x="154" y="12226"/>
                  </a:cubicBezTo>
                  <a:cubicBezTo>
                    <a:pt x="282" y="12658"/>
                    <a:pt x="530" y="13038"/>
                    <a:pt x="876" y="13333"/>
                  </a:cubicBezTo>
                  <a:cubicBezTo>
                    <a:pt x="770" y="13623"/>
                    <a:pt x="675" y="13902"/>
                    <a:pt x="628" y="14059"/>
                  </a:cubicBezTo>
                  <a:lnTo>
                    <a:pt x="625" y="14070"/>
                  </a:lnTo>
                  <a:lnTo>
                    <a:pt x="620" y="14078"/>
                  </a:lnTo>
                  <a:cubicBezTo>
                    <a:pt x="586" y="14190"/>
                    <a:pt x="561" y="14310"/>
                    <a:pt x="547" y="14424"/>
                  </a:cubicBezTo>
                  <a:cubicBezTo>
                    <a:pt x="237" y="15286"/>
                    <a:pt x="184" y="15721"/>
                    <a:pt x="307" y="16210"/>
                  </a:cubicBezTo>
                  <a:cubicBezTo>
                    <a:pt x="447" y="16770"/>
                    <a:pt x="826" y="17236"/>
                    <a:pt x="1350" y="17490"/>
                  </a:cubicBezTo>
                  <a:cubicBezTo>
                    <a:pt x="1395" y="17512"/>
                    <a:pt x="1437" y="17532"/>
                    <a:pt x="1484" y="17549"/>
                  </a:cubicBezTo>
                  <a:cubicBezTo>
                    <a:pt x="1549" y="17744"/>
                    <a:pt x="1646" y="17931"/>
                    <a:pt x="1772" y="18098"/>
                  </a:cubicBezTo>
                  <a:cubicBezTo>
                    <a:pt x="1900" y="18268"/>
                    <a:pt x="2040" y="18405"/>
                    <a:pt x="2187" y="18511"/>
                  </a:cubicBezTo>
                  <a:cubicBezTo>
                    <a:pt x="2536" y="18955"/>
                    <a:pt x="3058" y="19234"/>
                    <a:pt x="3627" y="19264"/>
                  </a:cubicBezTo>
                  <a:cubicBezTo>
                    <a:pt x="3959" y="19568"/>
                    <a:pt x="4394" y="19753"/>
                    <a:pt x="4866" y="19767"/>
                  </a:cubicBezTo>
                  <a:cubicBezTo>
                    <a:pt x="4916" y="19772"/>
                    <a:pt x="5214" y="19778"/>
                    <a:pt x="5622" y="19792"/>
                  </a:cubicBezTo>
                  <a:cubicBezTo>
                    <a:pt x="5984" y="20492"/>
                    <a:pt x="6715" y="20977"/>
                    <a:pt x="7561" y="20980"/>
                  </a:cubicBezTo>
                  <a:lnTo>
                    <a:pt x="7572" y="20980"/>
                  </a:lnTo>
                  <a:cubicBezTo>
                    <a:pt x="7990" y="20980"/>
                    <a:pt x="8381" y="20863"/>
                    <a:pt x="8710" y="20659"/>
                  </a:cubicBezTo>
                  <a:cubicBezTo>
                    <a:pt x="8835" y="20687"/>
                    <a:pt x="8961" y="20707"/>
                    <a:pt x="9095" y="20709"/>
                  </a:cubicBezTo>
                  <a:cubicBezTo>
                    <a:pt x="9237" y="20715"/>
                    <a:pt x="11201" y="20776"/>
                    <a:pt x="12259" y="20776"/>
                  </a:cubicBezTo>
                  <a:cubicBezTo>
                    <a:pt x="12351" y="20776"/>
                    <a:pt x="12440" y="20776"/>
                    <a:pt x="12515" y="20771"/>
                  </a:cubicBezTo>
                  <a:cubicBezTo>
                    <a:pt x="12529" y="20790"/>
                    <a:pt x="12540" y="20807"/>
                    <a:pt x="12554" y="20824"/>
                  </a:cubicBezTo>
                  <a:cubicBezTo>
                    <a:pt x="12652" y="20961"/>
                    <a:pt x="12764" y="21089"/>
                    <a:pt x="12886" y="21209"/>
                  </a:cubicBezTo>
                  <a:cubicBezTo>
                    <a:pt x="12945" y="21267"/>
                    <a:pt x="13009" y="21323"/>
                    <a:pt x="13076" y="21371"/>
                  </a:cubicBezTo>
                  <a:cubicBezTo>
                    <a:pt x="13140" y="21424"/>
                    <a:pt x="13202" y="21477"/>
                    <a:pt x="13271" y="21521"/>
                  </a:cubicBezTo>
                  <a:cubicBezTo>
                    <a:pt x="13402" y="21608"/>
                    <a:pt x="13536" y="21686"/>
                    <a:pt x="13681" y="21753"/>
                  </a:cubicBezTo>
                  <a:lnTo>
                    <a:pt x="13684" y="21756"/>
                  </a:lnTo>
                  <a:cubicBezTo>
                    <a:pt x="13746" y="21786"/>
                    <a:pt x="13812" y="21811"/>
                    <a:pt x="13882" y="21831"/>
                  </a:cubicBezTo>
                  <a:cubicBezTo>
                    <a:pt x="13949" y="21859"/>
                    <a:pt x="14019" y="21884"/>
                    <a:pt x="14089" y="21906"/>
                  </a:cubicBezTo>
                  <a:cubicBezTo>
                    <a:pt x="14214" y="21943"/>
                    <a:pt x="14343" y="21976"/>
                    <a:pt x="14474" y="21996"/>
                  </a:cubicBezTo>
                  <a:cubicBezTo>
                    <a:pt x="14535" y="22007"/>
                    <a:pt x="14594" y="22012"/>
                    <a:pt x="14658" y="22021"/>
                  </a:cubicBezTo>
                  <a:cubicBezTo>
                    <a:pt x="14716" y="22032"/>
                    <a:pt x="14775" y="22037"/>
                    <a:pt x="14834" y="22040"/>
                  </a:cubicBezTo>
                  <a:lnTo>
                    <a:pt x="14845" y="22040"/>
                  </a:lnTo>
                  <a:cubicBezTo>
                    <a:pt x="14873" y="22046"/>
                    <a:pt x="14901" y="22046"/>
                    <a:pt x="14926" y="22046"/>
                  </a:cubicBezTo>
                  <a:cubicBezTo>
                    <a:pt x="14976" y="22049"/>
                    <a:pt x="15029" y="22049"/>
                    <a:pt x="15082" y="22049"/>
                  </a:cubicBezTo>
                  <a:lnTo>
                    <a:pt x="15087" y="22049"/>
                  </a:lnTo>
                  <a:cubicBezTo>
                    <a:pt x="15115" y="22049"/>
                    <a:pt x="15143" y="22049"/>
                    <a:pt x="15168" y="22046"/>
                  </a:cubicBezTo>
                  <a:cubicBezTo>
                    <a:pt x="15227" y="22040"/>
                    <a:pt x="15283" y="22037"/>
                    <a:pt x="15338" y="22032"/>
                  </a:cubicBezTo>
                  <a:cubicBezTo>
                    <a:pt x="15400" y="22026"/>
                    <a:pt x="15461" y="22023"/>
                    <a:pt x="15520" y="22018"/>
                  </a:cubicBezTo>
                  <a:cubicBezTo>
                    <a:pt x="15643" y="22004"/>
                    <a:pt x="15765" y="21979"/>
                    <a:pt x="15883" y="21954"/>
                  </a:cubicBezTo>
                  <a:lnTo>
                    <a:pt x="15888" y="21954"/>
                  </a:lnTo>
                  <a:lnTo>
                    <a:pt x="16075" y="21901"/>
                  </a:lnTo>
                  <a:cubicBezTo>
                    <a:pt x="16083" y="21898"/>
                    <a:pt x="16086" y="21898"/>
                    <a:pt x="16089" y="21898"/>
                  </a:cubicBezTo>
                  <a:cubicBezTo>
                    <a:pt x="16106" y="21901"/>
                    <a:pt x="16128" y="21906"/>
                    <a:pt x="16145" y="21909"/>
                  </a:cubicBezTo>
                  <a:lnTo>
                    <a:pt x="16148" y="21909"/>
                  </a:lnTo>
                  <a:cubicBezTo>
                    <a:pt x="16242" y="21926"/>
                    <a:pt x="16337" y="21937"/>
                    <a:pt x="16435" y="21940"/>
                  </a:cubicBezTo>
                  <a:cubicBezTo>
                    <a:pt x="16507" y="21951"/>
                    <a:pt x="16580" y="21954"/>
                    <a:pt x="16655" y="21954"/>
                  </a:cubicBezTo>
                  <a:lnTo>
                    <a:pt x="16733" y="21954"/>
                  </a:lnTo>
                  <a:lnTo>
                    <a:pt x="16784" y="21951"/>
                  </a:lnTo>
                  <a:cubicBezTo>
                    <a:pt x="16943" y="21940"/>
                    <a:pt x="17104" y="21920"/>
                    <a:pt x="17261" y="21881"/>
                  </a:cubicBezTo>
                  <a:lnTo>
                    <a:pt x="17263" y="21878"/>
                  </a:lnTo>
                  <a:cubicBezTo>
                    <a:pt x="17344" y="21856"/>
                    <a:pt x="17422" y="21837"/>
                    <a:pt x="17498" y="21809"/>
                  </a:cubicBezTo>
                  <a:cubicBezTo>
                    <a:pt x="17568" y="21786"/>
                    <a:pt x="17637" y="21761"/>
                    <a:pt x="17704" y="21739"/>
                  </a:cubicBezTo>
                  <a:lnTo>
                    <a:pt x="17721" y="21731"/>
                  </a:lnTo>
                  <a:cubicBezTo>
                    <a:pt x="17805" y="21697"/>
                    <a:pt x="17888" y="21658"/>
                    <a:pt x="17969" y="21613"/>
                  </a:cubicBezTo>
                  <a:cubicBezTo>
                    <a:pt x="17997" y="21599"/>
                    <a:pt x="18022" y="21585"/>
                    <a:pt x="18045" y="21572"/>
                  </a:cubicBezTo>
                  <a:cubicBezTo>
                    <a:pt x="18084" y="21549"/>
                    <a:pt x="18123" y="21524"/>
                    <a:pt x="18156" y="21505"/>
                  </a:cubicBezTo>
                  <a:cubicBezTo>
                    <a:pt x="18192" y="21488"/>
                    <a:pt x="18223" y="21466"/>
                    <a:pt x="18259" y="21449"/>
                  </a:cubicBezTo>
                  <a:lnTo>
                    <a:pt x="18268" y="21440"/>
                  </a:lnTo>
                  <a:cubicBezTo>
                    <a:pt x="18349" y="21393"/>
                    <a:pt x="18430" y="21337"/>
                    <a:pt x="18502" y="21284"/>
                  </a:cubicBezTo>
                  <a:cubicBezTo>
                    <a:pt x="18544" y="21254"/>
                    <a:pt x="18586" y="21223"/>
                    <a:pt x="18625" y="21187"/>
                  </a:cubicBezTo>
                  <a:cubicBezTo>
                    <a:pt x="18667" y="21156"/>
                    <a:pt x="18706" y="21128"/>
                    <a:pt x="18748" y="21092"/>
                  </a:cubicBezTo>
                  <a:cubicBezTo>
                    <a:pt x="18834" y="21019"/>
                    <a:pt x="18918" y="20944"/>
                    <a:pt x="18993" y="20863"/>
                  </a:cubicBezTo>
                  <a:cubicBezTo>
                    <a:pt x="19041" y="20818"/>
                    <a:pt x="19082" y="20768"/>
                    <a:pt x="19124" y="20721"/>
                  </a:cubicBezTo>
                  <a:cubicBezTo>
                    <a:pt x="19169" y="20670"/>
                    <a:pt x="19211" y="20623"/>
                    <a:pt x="19253" y="20570"/>
                  </a:cubicBezTo>
                  <a:cubicBezTo>
                    <a:pt x="19303" y="20506"/>
                    <a:pt x="19347" y="20444"/>
                    <a:pt x="19389" y="20378"/>
                  </a:cubicBezTo>
                  <a:cubicBezTo>
                    <a:pt x="19459" y="20336"/>
                    <a:pt x="19526" y="20291"/>
                    <a:pt x="19590" y="20241"/>
                  </a:cubicBezTo>
                  <a:cubicBezTo>
                    <a:pt x="19685" y="20182"/>
                    <a:pt x="19771" y="20115"/>
                    <a:pt x="19850" y="20040"/>
                  </a:cubicBezTo>
                  <a:lnTo>
                    <a:pt x="19852" y="20037"/>
                  </a:lnTo>
                  <a:cubicBezTo>
                    <a:pt x="20017" y="19884"/>
                    <a:pt x="20162" y="19708"/>
                    <a:pt x="20282" y="19515"/>
                  </a:cubicBezTo>
                  <a:cubicBezTo>
                    <a:pt x="20338" y="19423"/>
                    <a:pt x="20388" y="19329"/>
                    <a:pt x="20427" y="19231"/>
                  </a:cubicBezTo>
                  <a:cubicBezTo>
                    <a:pt x="20475" y="19147"/>
                    <a:pt x="20508" y="19055"/>
                    <a:pt x="20544" y="18966"/>
                  </a:cubicBezTo>
                  <a:lnTo>
                    <a:pt x="20544" y="18969"/>
                  </a:lnTo>
                  <a:cubicBezTo>
                    <a:pt x="20594" y="18810"/>
                    <a:pt x="20636" y="18642"/>
                    <a:pt x="20661" y="18469"/>
                  </a:cubicBezTo>
                  <a:cubicBezTo>
                    <a:pt x="20673" y="18397"/>
                    <a:pt x="20678" y="18324"/>
                    <a:pt x="20684" y="18254"/>
                  </a:cubicBezTo>
                  <a:cubicBezTo>
                    <a:pt x="20684" y="18252"/>
                    <a:pt x="20684" y="18246"/>
                    <a:pt x="20687" y="18243"/>
                  </a:cubicBezTo>
                  <a:cubicBezTo>
                    <a:pt x="20952" y="18037"/>
                    <a:pt x="21178" y="17780"/>
                    <a:pt x="21348" y="17487"/>
                  </a:cubicBezTo>
                  <a:cubicBezTo>
                    <a:pt x="21537" y="17166"/>
                    <a:pt x="21652" y="16807"/>
                    <a:pt x="21699" y="16438"/>
                  </a:cubicBezTo>
                  <a:cubicBezTo>
                    <a:pt x="21948" y="15984"/>
                    <a:pt x="22014" y="15462"/>
                    <a:pt x="21881" y="14974"/>
                  </a:cubicBezTo>
                  <a:cubicBezTo>
                    <a:pt x="21797" y="14667"/>
                    <a:pt x="21649" y="14396"/>
                    <a:pt x="21448" y="14179"/>
                  </a:cubicBezTo>
                  <a:cubicBezTo>
                    <a:pt x="21470" y="13961"/>
                    <a:pt x="21457" y="13738"/>
                    <a:pt x="21401" y="13517"/>
                  </a:cubicBezTo>
                  <a:lnTo>
                    <a:pt x="21384" y="13453"/>
                  </a:lnTo>
                  <a:lnTo>
                    <a:pt x="21362" y="13386"/>
                  </a:lnTo>
                  <a:cubicBezTo>
                    <a:pt x="21350" y="13358"/>
                    <a:pt x="21150" y="12745"/>
                    <a:pt x="20901" y="12058"/>
                  </a:cubicBezTo>
                  <a:cubicBezTo>
                    <a:pt x="20966" y="12011"/>
                    <a:pt x="21024" y="11961"/>
                    <a:pt x="21083" y="11908"/>
                  </a:cubicBezTo>
                  <a:cubicBezTo>
                    <a:pt x="21345" y="11659"/>
                    <a:pt x="21523" y="11355"/>
                    <a:pt x="21616" y="11035"/>
                  </a:cubicBezTo>
                  <a:cubicBezTo>
                    <a:pt x="21724" y="10792"/>
                    <a:pt x="21780" y="10524"/>
                    <a:pt x="21777" y="10239"/>
                  </a:cubicBezTo>
                  <a:cubicBezTo>
                    <a:pt x="21777" y="10161"/>
                    <a:pt x="21769" y="10078"/>
                    <a:pt x="21761" y="9997"/>
                  </a:cubicBezTo>
                  <a:cubicBezTo>
                    <a:pt x="21747" y="9634"/>
                    <a:pt x="21629" y="9274"/>
                    <a:pt x="21412" y="8956"/>
                  </a:cubicBezTo>
                  <a:cubicBezTo>
                    <a:pt x="21191" y="8644"/>
                    <a:pt x="20887" y="8404"/>
                    <a:pt x="20539" y="8264"/>
                  </a:cubicBezTo>
                  <a:cubicBezTo>
                    <a:pt x="20469" y="8222"/>
                    <a:pt x="20396" y="8183"/>
                    <a:pt x="20324" y="8153"/>
                  </a:cubicBezTo>
                  <a:cubicBezTo>
                    <a:pt x="20541" y="7603"/>
                    <a:pt x="20553" y="6981"/>
                    <a:pt x="20329" y="6398"/>
                  </a:cubicBezTo>
                  <a:cubicBezTo>
                    <a:pt x="20170" y="5982"/>
                    <a:pt x="19905" y="5614"/>
                    <a:pt x="19557" y="5329"/>
                  </a:cubicBezTo>
                  <a:cubicBezTo>
                    <a:pt x="19546" y="5324"/>
                    <a:pt x="19537" y="5316"/>
                    <a:pt x="19529" y="5310"/>
                  </a:cubicBezTo>
                  <a:cubicBezTo>
                    <a:pt x="19420" y="5062"/>
                    <a:pt x="19292" y="4805"/>
                    <a:pt x="19133" y="4546"/>
                  </a:cubicBezTo>
                  <a:cubicBezTo>
                    <a:pt x="19506" y="4043"/>
                    <a:pt x="19621" y="3399"/>
                    <a:pt x="19437" y="2796"/>
                  </a:cubicBezTo>
                  <a:cubicBezTo>
                    <a:pt x="19325" y="2425"/>
                    <a:pt x="19119" y="2113"/>
                    <a:pt x="18831" y="1862"/>
                  </a:cubicBezTo>
                  <a:cubicBezTo>
                    <a:pt x="18692" y="1613"/>
                    <a:pt x="18497" y="1401"/>
                    <a:pt x="18262" y="1237"/>
                  </a:cubicBezTo>
                  <a:cubicBezTo>
                    <a:pt x="17925" y="997"/>
                    <a:pt x="17526" y="866"/>
                    <a:pt x="17116" y="866"/>
                  </a:cubicBezTo>
                  <a:cubicBezTo>
                    <a:pt x="16692" y="866"/>
                    <a:pt x="16348" y="991"/>
                    <a:pt x="16075" y="1159"/>
                  </a:cubicBezTo>
                  <a:cubicBezTo>
                    <a:pt x="15735" y="1234"/>
                    <a:pt x="15414" y="1393"/>
                    <a:pt x="15154" y="1627"/>
                  </a:cubicBezTo>
                  <a:cubicBezTo>
                    <a:pt x="15054" y="1717"/>
                    <a:pt x="14959" y="1823"/>
                    <a:pt x="14878" y="1932"/>
                  </a:cubicBezTo>
                  <a:cubicBezTo>
                    <a:pt x="14850" y="1926"/>
                    <a:pt x="14822" y="1926"/>
                    <a:pt x="14792" y="1926"/>
                  </a:cubicBezTo>
                  <a:cubicBezTo>
                    <a:pt x="14638" y="1926"/>
                    <a:pt x="14485" y="1945"/>
                    <a:pt x="14340" y="1973"/>
                  </a:cubicBezTo>
                  <a:cubicBezTo>
                    <a:pt x="14287" y="1912"/>
                    <a:pt x="14228" y="1856"/>
                    <a:pt x="14167" y="1806"/>
                  </a:cubicBezTo>
                  <a:cubicBezTo>
                    <a:pt x="14147" y="1772"/>
                    <a:pt x="14122" y="1739"/>
                    <a:pt x="14097" y="1708"/>
                  </a:cubicBezTo>
                  <a:cubicBezTo>
                    <a:pt x="13729" y="1209"/>
                    <a:pt x="13140" y="913"/>
                    <a:pt x="12518" y="913"/>
                  </a:cubicBezTo>
                  <a:cubicBezTo>
                    <a:pt x="12208" y="913"/>
                    <a:pt x="11913" y="983"/>
                    <a:pt x="11642" y="1117"/>
                  </a:cubicBezTo>
                  <a:cubicBezTo>
                    <a:pt x="11622" y="1095"/>
                    <a:pt x="11600" y="1069"/>
                    <a:pt x="11581" y="1047"/>
                  </a:cubicBezTo>
                  <a:cubicBezTo>
                    <a:pt x="11472" y="936"/>
                    <a:pt x="11357" y="832"/>
                    <a:pt x="11235" y="737"/>
                  </a:cubicBezTo>
                  <a:lnTo>
                    <a:pt x="11232" y="735"/>
                  </a:lnTo>
                  <a:cubicBezTo>
                    <a:pt x="11179" y="696"/>
                    <a:pt x="11123" y="657"/>
                    <a:pt x="11067" y="623"/>
                  </a:cubicBezTo>
                  <a:cubicBezTo>
                    <a:pt x="11012" y="581"/>
                    <a:pt x="10950" y="542"/>
                    <a:pt x="10886" y="509"/>
                  </a:cubicBezTo>
                  <a:cubicBezTo>
                    <a:pt x="10783" y="447"/>
                    <a:pt x="10674" y="392"/>
                    <a:pt x="10562" y="347"/>
                  </a:cubicBezTo>
                  <a:lnTo>
                    <a:pt x="10560" y="344"/>
                  </a:lnTo>
                  <a:cubicBezTo>
                    <a:pt x="10509" y="322"/>
                    <a:pt x="10456" y="302"/>
                    <a:pt x="10406" y="286"/>
                  </a:cubicBezTo>
                  <a:cubicBezTo>
                    <a:pt x="10356" y="263"/>
                    <a:pt x="10309" y="246"/>
                    <a:pt x="10258" y="227"/>
                  </a:cubicBezTo>
                  <a:lnTo>
                    <a:pt x="10255" y="224"/>
                  </a:lnTo>
                  <a:cubicBezTo>
                    <a:pt x="10163" y="193"/>
                    <a:pt x="10071" y="166"/>
                    <a:pt x="9977" y="140"/>
                  </a:cubicBezTo>
                  <a:cubicBezTo>
                    <a:pt x="9932" y="127"/>
                    <a:pt x="9890" y="121"/>
                    <a:pt x="9843" y="110"/>
                  </a:cubicBezTo>
                  <a:cubicBezTo>
                    <a:pt x="9795" y="96"/>
                    <a:pt x="9745" y="85"/>
                    <a:pt x="9698" y="76"/>
                  </a:cubicBezTo>
                  <a:cubicBezTo>
                    <a:pt x="9586" y="54"/>
                    <a:pt x="9474" y="37"/>
                    <a:pt x="9363" y="26"/>
                  </a:cubicBezTo>
                  <a:lnTo>
                    <a:pt x="9346" y="23"/>
                  </a:lnTo>
                  <a:lnTo>
                    <a:pt x="9326" y="18"/>
                  </a:lnTo>
                  <a:cubicBezTo>
                    <a:pt x="9282" y="15"/>
                    <a:pt x="9234" y="12"/>
                    <a:pt x="9184" y="12"/>
                  </a:cubicBezTo>
                  <a:cubicBezTo>
                    <a:pt x="9126" y="7"/>
                    <a:pt x="9067" y="1"/>
                    <a:pt x="9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793;p38"/>
            <p:cNvSpPr/>
            <p:nvPr/>
          </p:nvSpPr>
          <p:spPr>
            <a:xfrm rot="-922284">
              <a:off x="1476127" y="405104"/>
              <a:ext cx="258987" cy="200588"/>
            </a:xfrm>
            <a:custGeom>
              <a:avLst/>
              <a:gdLst/>
              <a:ahLst/>
              <a:cxnLst/>
              <a:rect l="l" t="t" r="r" b="b"/>
              <a:pathLst>
                <a:path w="4049" h="3136" extrusionOk="0">
                  <a:moveTo>
                    <a:pt x="1115" y="0"/>
                  </a:moveTo>
                  <a:cubicBezTo>
                    <a:pt x="781" y="0"/>
                    <a:pt x="411" y="61"/>
                    <a:pt x="1" y="198"/>
                  </a:cubicBezTo>
                  <a:lnTo>
                    <a:pt x="18" y="435"/>
                  </a:lnTo>
                  <a:cubicBezTo>
                    <a:pt x="200" y="398"/>
                    <a:pt x="439" y="365"/>
                    <a:pt x="708" y="365"/>
                  </a:cubicBezTo>
                  <a:cubicBezTo>
                    <a:pt x="1690" y="365"/>
                    <a:pt x="3086" y="809"/>
                    <a:pt x="3703" y="3136"/>
                  </a:cubicBezTo>
                  <a:lnTo>
                    <a:pt x="4049" y="3091"/>
                  </a:lnTo>
                  <a:cubicBezTo>
                    <a:pt x="4049" y="3091"/>
                    <a:pt x="3508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794;p38"/>
            <p:cNvSpPr/>
            <p:nvPr/>
          </p:nvSpPr>
          <p:spPr>
            <a:xfrm rot="-922284">
              <a:off x="1489166" y="466594"/>
              <a:ext cx="203147" cy="151529"/>
            </a:xfrm>
            <a:custGeom>
              <a:avLst/>
              <a:gdLst/>
              <a:ahLst/>
              <a:cxnLst/>
              <a:rect l="l" t="t" r="r" b="b"/>
              <a:pathLst>
                <a:path w="3176" h="2369" extrusionOk="0">
                  <a:moveTo>
                    <a:pt x="734" y="0"/>
                  </a:moveTo>
                  <a:cubicBezTo>
                    <a:pt x="465" y="0"/>
                    <a:pt x="213" y="42"/>
                    <a:pt x="0" y="95"/>
                  </a:cubicBezTo>
                  <a:lnTo>
                    <a:pt x="23" y="360"/>
                  </a:lnTo>
                  <a:cubicBezTo>
                    <a:pt x="23" y="360"/>
                    <a:pt x="188" y="333"/>
                    <a:pt x="438" y="333"/>
                  </a:cubicBezTo>
                  <a:cubicBezTo>
                    <a:pt x="1172" y="333"/>
                    <a:pt x="2635" y="563"/>
                    <a:pt x="2801" y="2368"/>
                  </a:cubicBezTo>
                  <a:lnTo>
                    <a:pt x="3175" y="2318"/>
                  </a:lnTo>
                  <a:cubicBezTo>
                    <a:pt x="2670" y="437"/>
                    <a:pt x="1609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795;p38"/>
            <p:cNvSpPr/>
            <p:nvPr/>
          </p:nvSpPr>
          <p:spPr>
            <a:xfrm rot="-922284">
              <a:off x="1481384" y="430612"/>
              <a:ext cx="235960" cy="181271"/>
            </a:xfrm>
            <a:custGeom>
              <a:avLst/>
              <a:gdLst/>
              <a:ahLst/>
              <a:cxnLst/>
              <a:rect l="l" t="t" r="r" b="b"/>
              <a:pathLst>
                <a:path w="3689" h="2834" extrusionOk="0">
                  <a:moveTo>
                    <a:pt x="690" y="1"/>
                  </a:moveTo>
                  <a:cubicBezTo>
                    <a:pt x="420" y="1"/>
                    <a:pt x="182" y="34"/>
                    <a:pt x="0" y="71"/>
                  </a:cubicBezTo>
                  <a:lnTo>
                    <a:pt x="39" y="610"/>
                  </a:lnTo>
                  <a:cubicBezTo>
                    <a:pt x="252" y="557"/>
                    <a:pt x="504" y="515"/>
                    <a:pt x="773" y="515"/>
                  </a:cubicBezTo>
                  <a:cubicBezTo>
                    <a:pt x="1648" y="515"/>
                    <a:pt x="2709" y="952"/>
                    <a:pt x="3217" y="2833"/>
                  </a:cubicBezTo>
                  <a:lnTo>
                    <a:pt x="3688" y="2772"/>
                  </a:lnTo>
                  <a:cubicBezTo>
                    <a:pt x="3067" y="445"/>
                    <a:pt x="1671" y="1"/>
                    <a:pt x="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796;p38"/>
            <p:cNvSpPr/>
            <p:nvPr/>
          </p:nvSpPr>
          <p:spPr>
            <a:xfrm rot="-922284">
              <a:off x="1476087" y="430733"/>
              <a:ext cx="231866" cy="164769"/>
            </a:xfrm>
            <a:custGeom>
              <a:avLst/>
              <a:gdLst/>
              <a:ahLst/>
              <a:cxnLst/>
              <a:rect l="l" t="t" r="r" b="b"/>
              <a:pathLst>
                <a:path w="3625" h="2576" extrusionOk="0">
                  <a:moveTo>
                    <a:pt x="681" y="1"/>
                  </a:moveTo>
                  <a:cubicBezTo>
                    <a:pt x="303" y="1"/>
                    <a:pt x="43" y="59"/>
                    <a:pt x="37" y="62"/>
                  </a:cubicBezTo>
                  <a:cubicBezTo>
                    <a:pt x="17" y="65"/>
                    <a:pt x="1" y="84"/>
                    <a:pt x="9" y="107"/>
                  </a:cubicBezTo>
                  <a:cubicBezTo>
                    <a:pt x="11" y="121"/>
                    <a:pt x="25" y="136"/>
                    <a:pt x="43" y="136"/>
                  </a:cubicBezTo>
                  <a:cubicBezTo>
                    <a:pt x="46" y="136"/>
                    <a:pt x="50" y="136"/>
                    <a:pt x="54" y="134"/>
                  </a:cubicBezTo>
                  <a:cubicBezTo>
                    <a:pt x="59" y="133"/>
                    <a:pt x="313" y="76"/>
                    <a:pt x="683" y="76"/>
                  </a:cubicBezTo>
                  <a:cubicBezTo>
                    <a:pt x="1120" y="76"/>
                    <a:pt x="1720" y="156"/>
                    <a:pt x="2263" y="500"/>
                  </a:cubicBezTo>
                  <a:cubicBezTo>
                    <a:pt x="2910" y="910"/>
                    <a:pt x="3343" y="1596"/>
                    <a:pt x="3544" y="2545"/>
                  </a:cubicBezTo>
                  <a:cubicBezTo>
                    <a:pt x="3546" y="2562"/>
                    <a:pt x="3566" y="2575"/>
                    <a:pt x="3583" y="2575"/>
                  </a:cubicBezTo>
                  <a:lnTo>
                    <a:pt x="3586" y="2575"/>
                  </a:lnTo>
                  <a:cubicBezTo>
                    <a:pt x="3605" y="2573"/>
                    <a:pt x="3625" y="2550"/>
                    <a:pt x="3616" y="2531"/>
                  </a:cubicBezTo>
                  <a:cubicBezTo>
                    <a:pt x="3413" y="1560"/>
                    <a:pt x="2969" y="857"/>
                    <a:pt x="2305" y="439"/>
                  </a:cubicBezTo>
                  <a:cubicBezTo>
                    <a:pt x="1745" y="83"/>
                    <a:pt x="113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797;p38"/>
            <p:cNvSpPr/>
            <p:nvPr/>
          </p:nvSpPr>
          <p:spPr>
            <a:xfrm rot="-922284">
              <a:off x="1482112" y="463402"/>
              <a:ext cx="207752" cy="145068"/>
            </a:xfrm>
            <a:custGeom>
              <a:avLst/>
              <a:gdLst/>
              <a:ahLst/>
              <a:cxnLst/>
              <a:rect l="l" t="t" r="r" b="b"/>
              <a:pathLst>
                <a:path w="3248" h="2268" extrusionOk="0">
                  <a:moveTo>
                    <a:pt x="592" y="1"/>
                  </a:moveTo>
                  <a:cubicBezTo>
                    <a:pt x="265" y="1"/>
                    <a:pt x="44" y="53"/>
                    <a:pt x="37" y="55"/>
                  </a:cubicBezTo>
                  <a:cubicBezTo>
                    <a:pt x="14" y="63"/>
                    <a:pt x="0" y="83"/>
                    <a:pt x="9" y="105"/>
                  </a:cubicBezTo>
                  <a:cubicBezTo>
                    <a:pt x="14" y="122"/>
                    <a:pt x="30" y="134"/>
                    <a:pt x="47" y="134"/>
                  </a:cubicBezTo>
                  <a:cubicBezTo>
                    <a:pt x="50" y="134"/>
                    <a:pt x="53" y="134"/>
                    <a:pt x="56" y="133"/>
                  </a:cubicBezTo>
                  <a:cubicBezTo>
                    <a:pt x="61" y="133"/>
                    <a:pt x="285" y="78"/>
                    <a:pt x="612" y="78"/>
                  </a:cubicBezTo>
                  <a:cubicBezTo>
                    <a:pt x="822" y="78"/>
                    <a:pt x="1075" y="101"/>
                    <a:pt x="1340" y="175"/>
                  </a:cubicBezTo>
                  <a:cubicBezTo>
                    <a:pt x="2246" y="426"/>
                    <a:pt x="2866" y="1118"/>
                    <a:pt x="3167" y="2239"/>
                  </a:cubicBezTo>
                  <a:cubicBezTo>
                    <a:pt x="3172" y="2256"/>
                    <a:pt x="3189" y="2267"/>
                    <a:pt x="3206" y="2267"/>
                  </a:cubicBezTo>
                  <a:cubicBezTo>
                    <a:pt x="3209" y="2267"/>
                    <a:pt x="3214" y="2267"/>
                    <a:pt x="3214" y="2262"/>
                  </a:cubicBezTo>
                  <a:cubicBezTo>
                    <a:pt x="3234" y="2256"/>
                    <a:pt x="3248" y="2236"/>
                    <a:pt x="3242" y="2214"/>
                  </a:cubicBezTo>
                  <a:cubicBezTo>
                    <a:pt x="2717" y="291"/>
                    <a:pt x="136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798;p38"/>
            <p:cNvSpPr/>
            <p:nvPr/>
          </p:nvSpPr>
          <p:spPr>
            <a:xfrm rot="-922284">
              <a:off x="1393185" y="420382"/>
              <a:ext cx="196303" cy="113662"/>
            </a:xfrm>
            <a:custGeom>
              <a:avLst/>
              <a:gdLst/>
              <a:ahLst/>
              <a:cxnLst/>
              <a:rect l="l" t="t" r="r" b="b"/>
              <a:pathLst>
                <a:path w="3069" h="1777" extrusionOk="0">
                  <a:moveTo>
                    <a:pt x="1824" y="0"/>
                  </a:moveTo>
                  <a:cubicBezTo>
                    <a:pt x="1674" y="0"/>
                    <a:pt x="1546" y="89"/>
                    <a:pt x="1463" y="202"/>
                  </a:cubicBezTo>
                  <a:lnTo>
                    <a:pt x="1463" y="202"/>
                  </a:lnTo>
                  <a:cubicBezTo>
                    <a:pt x="1402" y="158"/>
                    <a:pt x="1324" y="120"/>
                    <a:pt x="1226" y="94"/>
                  </a:cubicBezTo>
                  <a:cubicBezTo>
                    <a:pt x="1156" y="75"/>
                    <a:pt x="1096" y="67"/>
                    <a:pt x="1044" y="67"/>
                  </a:cubicBezTo>
                  <a:cubicBezTo>
                    <a:pt x="654" y="67"/>
                    <a:pt x="746" y="534"/>
                    <a:pt x="746" y="534"/>
                  </a:cubicBezTo>
                  <a:cubicBezTo>
                    <a:pt x="711" y="516"/>
                    <a:pt x="675" y="507"/>
                    <a:pt x="639" y="507"/>
                  </a:cubicBezTo>
                  <a:cubicBezTo>
                    <a:pt x="333" y="507"/>
                    <a:pt x="0" y="1114"/>
                    <a:pt x="419" y="1388"/>
                  </a:cubicBezTo>
                  <a:cubicBezTo>
                    <a:pt x="549" y="1473"/>
                    <a:pt x="669" y="1507"/>
                    <a:pt x="770" y="1508"/>
                  </a:cubicBezTo>
                  <a:lnTo>
                    <a:pt x="770" y="1508"/>
                  </a:lnTo>
                  <a:cubicBezTo>
                    <a:pt x="811" y="1653"/>
                    <a:pt x="920" y="1776"/>
                    <a:pt x="1135" y="1776"/>
                  </a:cubicBezTo>
                  <a:cubicBezTo>
                    <a:pt x="1144" y="1776"/>
                    <a:pt x="1153" y="1776"/>
                    <a:pt x="1161" y="1776"/>
                  </a:cubicBezTo>
                  <a:cubicBezTo>
                    <a:pt x="1491" y="1761"/>
                    <a:pt x="1707" y="1675"/>
                    <a:pt x="1824" y="1556"/>
                  </a:cubicBezTo>
                  <a:lnTo>
                    <a:pt x="1824" y="1556"/>
                  </a:lnTo>
                  <a:cubicBezTo>
                    <a:pt x="1851" y="1590"/>
                    <a:pt x="1884" y="1621"/>
                    <a:pt x="1926" y="1650"/>
                  </a:cubicBezTo>
                  <a:cubicBezTo>
                    <a:pt x="1976" y="1686"/>
                    <a:pt x="2034" y="1701"/>
                    <a:pt x="2096" y="1701"/>
                  </a:cubicBezTo>
                  <a:cubicBezTo>
                    <a:pt x="2500" y="1701"/>
                    <a:pt x="3069" y="1030"/>
                    <a:pt x="2699" y="682"/>
                  </a:cubicBezTo>
                  <a:cubicBezTo>
                    <a:pt x="2605" y="595"/>
                    <a:pt x="2510" y="561"/>
                    <a:pt x="2422" y="561"/>
                  </a:cubicBezTo>
                  <a:cubicBezTo>
                    <a:pt x="2404" y="561"/>
                    <a:pt x="2387" y="562"/>
                    <a:pt x="2370" y="565"/>
                  </a:cubicBezTo>
                  <a:lnTo>
                    <a:pt x="2370" y="565"/>
                  </a:lnTo>
                  <a:cubicBezTo>
                    <a:pt x="2364" y="387"/>
                    <a:pt x="2264" y="187"/>
                    <a:pt x="2037" y="60"/>
                  </a:cubicBezTo>
                  <a:cubicBezTo>
                    <a:pt x="1963" y="18"/>
                    <a:pt x="1892" y="0"/>
                    <a:pt x="1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799;p38"/>
            <p:cNvSpPr/>
            <p:nvPr/>
          </p:nvSpPr>
          <p:spPr>
            <a:xfrm rot="-922284">
              <a:off x="1402521" y="418219"/>
              <a:ext cx="175707" cy="118716"/>
            </a:xfrm>
            <a:custGeom>
              <a:avLst/>
              <a:gdLst/>
              <a:ahLst/>
              <a:cxnLst/>
              <a:rect l="l" t="t" r="r" b="b"/>
              <a:pathLst>
                <a:path w="2747" h="1856" extrusionOk="0">
                  <a:moveTo>
                    <a:pt x="1326" y="296"/>
                  </a:moveTo>
                  <a:cubicBezTo>
                    <a:pt x="1446" y="397"/>
                    <a:pt x="1474" y="522"/>
                    <a:pt x="1446" y="609"/>
                  </a:cubicBezTo>
                  <a:cubicBezTo>
                    <a:pt x="1432" y="653"/>
                    <a:pt x="1405" y="677"/>
                    <a:pt x="1372" y="677"/>
                  </a:cubicBezTo>
                  <a:cubicBezTo>
                    <a:pt x="1352" y="677"/>
                    <a:pt x="1331" y="668"/>
                    <a:pt x="1309" y="651"/>
                  </a:cubicBezTo>
                  <a:cubicBezTo>
                    <a:pt x="1228" y="592"/>
                    <a:pt x="1240" y="436"/>
                    <a:pt x="1326" y="296"/>
                  </a:cubicBezTo>
                  <a:close/>
                  <a:moveTo>
                    <a:pt x="2188" y="648"/>
                  </a:moveTo>
                  <a:cubicBezTo>
                    <a:pt x="2183" y="798"/>
                    <a:pt x="2093" y="916"/>
                    <a:pt x="1968" y="941"/>
                  </a:cubicBezTo>
                  <a:cubicBezTo>
                    <a:pt x="1957" y="941"/>
                    <a:pt x="1951" y="943"/>
                    <a:pt x="1940" y="943"/>
                  </a:cubicBezTo>
                  <a:cubicBezTo>
                    <a:pt x="1915" y="943"/>
                    <a:pt x="1912" y="935"/>
                    <a:pt x="1912" y="924"/>
                  </a:cubicBezTo>
                  <a:cubicBezTo>
                    <a:pt x="1909" y="851"/>
                    <a:pt x="2032" y="692"/>
                    <a:pt x="2188" y="648"/>
                  </a:cubicBezTo>
                  <a:close/>
                  <a:moveTo>
                    <a:pt x="768" y="1111"/>
                  </a:moveTo>
                  <a:cubicBezTo>
                    <a:pt x="790" y="1111"/>
                    <a:pt x="810" y="1130"/>
                    <a:pt x="824" y="1147"/>
                  </a:cubicBezTo>
                  <a:cubicBezTo>
                    <a:pt x="891" y="1220"/>
                    <a:pt x="908" y="1303"/>
                    <a:pt x="877" y="1376"/>
                  </a:cubicBezTo>
                  <a:cubicBezTo>
                    <a:pt x="846" y="1451"/>
                    <a:pt x="765" y="1499"/>
                    <a:pt x="662" y="1507"/>
                  </a:cubicBezTo>
                  <a:cubicBezTo>
                    <a:pt x="634" y="1370"/>
                    <a:pt x="665" y="1220"/>
                    <a:pt x="718" y="1150"/>
                  </a:cubicBezTo>
                  <a:cubicBezTo>
                    <a:pt x="726" y="1133"/>
                    <a:pt x="749" y="1111"/>
                    <a:pt x="768" y="1111"/>
                  </a:cubicBezTo>
                  <a:close/>
                  <a:moveTo>
                    <a:pt x="1686" y="1175"/>
                  </a:moveTo>
                  <a:cubicBezTo>
                    <a:pt x="1694" y="1175"/>
                    <a:pt x="1711" y="1192"/>
                    <a:pt x="1728" y="1234"/>
                  </a:cubicBezTo>
                  <a:cubicBezTo>
                    <a:pt x="1767" y="1340"/>
                    <a:pt x="1753" y="1443"/>
                    <a:pt x="1686" y="1529"/>
                  </a:cubicBezTo>
                  <a:cubicBezTo>
                    <a:pt x="1613" y="1415"/>
                    <a:pt x="1613" y="1289"/>
                    <a:pt x="1647" y="1217"/>
                  </a:cubicBezTo>
                  <a:cubicBezTo>
                    <a:pt x="1661" y="1186"/>
                    <a:pt x="1680" y="1175"/>
                    <a:pt x="1686" y="1175"/>
                  </a:cubicBezTo>
                  <a:close/>
                  <a:moveTo>
                    <a:pt x="1685" y="74"/>
                  </a:moveTo>
                  <a:cubicBezTo>
                    <a:pt x="1749" y="74"/>
                    <a:pt x="1815" y="91"/>
                    <a:pt x="1878" y="126"/>
                  </a:cubicBezTo>
                  <a:cubicBezTo>
                    <a:pt x="2057" y="226"/>
                    <a:pt x="2171" y="385"/>
                    <a:pt x="2188" y="564"/>
                  </a:cubicBezTo>
                  <a:cubicBezTo>
                    <a:pt x="1987" y="614"/>
                    <a:pt x="1828" y="815"/>
                    <a:pt x="1839" y="927"/>
                  </a:cubicBezTo>
                  <a:cubicBezTo>
                    <a:pt x="1842" y="985"/>
                    <a:pt x="1884" y="1022"/>
                    <a:pt x="1948" y="1022"/>
                  </a:cubicBezTo>
                  <a:cubicBezTo>
                    <a:pt x="1959" y="1022"/>
                    <a:pt x="1973" y="1022"/>
                    <a:pt x="1990" y="1019"/>
                  </a:cubicBezTo>
                  <a:cubicBezTo>
                    <a:pt x="2155" y="985"/>
                    <a:pt x="2266" y="832"/>
                    <a:pt x="2272" y="637"/>
                  </a:cubicBezTo>
                  <a:cubicBezTo>
                    <a:pt x="2275" y="636"/>
                    <a:pt x="2278" y="636"/>
                    <a:pt x="2281" y="636"/>
                  </a:cubicBezTo>
                  <a:cubicBezTo>
                    <a:pt x="2370" y="636"/>
                    <a:pt x="2456" y="675"/>
                    <a:pt x="2534" y="748"/>
                  </a:cubicBezTo>
                  <a:cubicBezTo>
                    <a:pt x="2676" y="882"/>
                    <a:pt x="2648" y="1055"/>
                    <a:pt x="2601" y="1178"/>
                  </a:cubicBezTo>
                  <a:cubicBezTo>
                    <a:pt x="2492" y="1451"/>
                    <a:pt x="2185" y="1697"/>
                    <a:pt x="1954" y="1697"/>
                  </a:cubicBezTo>
                  <a:cubicBezTo>
                    <a:pt x="1898" y="1697"/>
                    <a:pt x="1851" y="1680"/>
                    <a:pt x="1809" y="1652"/>
                  </a:cubicBezTo>
                  <a:cubicBezTo>
                    <a:pt x="1784" y="1635"/>
                    <a:pt x="1758" y="1613"/>
                    <a:pt x="1739" y="1593"/>
                  </a:cubicBezTo>
                  <a:cubicBezTo>
                    <a:pt x="1828" y="1485"/>
                    <a:pt x="1853" y="1345"/>
                    <a:pt x="1800" y="1206"/>
                  </a:cubicBezTo>
                  <a:cubicBezTo>
                    <a:pt x="1767" y="1119"/>
                    <a:pt x="1722" y="1097"/>
                    <a:pt x="1686" y="1097"/>
                  </a:cubicBezTo>
                  <a:cubicBezTo>
                    <a:pt x="1641" y="1097"/>
                    <a:pt x="1602" y="1130"/>
                    <a:pt x="1574" y="1186"/>
                  </a:cubicBezTo>
                  <a:cubicBezTo>
                    <a:pt x="1530" y="1284"/>
                    <a:pt x="1530" y="1446"/>
                    <a:pt x="1630" y="1591"/>
                  </a:cubicBezTo>
                  <a:cubicBezTo>
                    <a:pt x="1535" y="1669"/>
                    <a:pt x="1360" y="1761"/>
                    <a:pt x="1016" y="1775"/>
                  </a:cubicBezTo>
                  <a:cubicBezTo>
                    <a:pt x="1013" y="1775"/>
                    <a:pt x="1006" y="1774"/>
                    <a:pt x="1000" y="1774"/>
                  </a:cubicBezTo>
                  <a:cubicBezTo>
                    <a:pt x="997" y="1774"/>
                    <a:pt x="994" y="1774"/>
                    <a:pt x="991" y="1775"/>
                  </a:cubicBezTo>
                  <a:cubicBezTo>
                    <a:pt x="807" y="1775"/>
                    <a:pt x="723" y="1680"/>
                    <a:pt x="682" y="1582"/>
                  </a:cubicBezTo>
                  <a:cubicBezTo>
                    <a:pt x="804" y="1568"/>
                    <a:pt x="905" y="1501"/>
                    <a:pt x="938" y="1412"/>
                  </a:cubicBezTo>
                  <a:cubicBezTo>
                    <a:pt x="989" y="1312"/>
                    <a:pt x="961" y="1195"/>
                    <a:pt x="877" y="1097"/>
                  </a:cubicBezTo>
                  <a:cubicBezTo>
                    <a:pt x="838" y="1061"/>
                    <a:pt x="804" y="1038"/>
                    <a:pt x="763" y="1038"/>
                  </a:cubicBezTo>
                  <a:cubicBezTo>
                    <a:pt x="735" y="1038"/>
                    <a:pt x="687" y="1049"/>
                    <a:pt x="645" y="1105"/>
                  </a:cubicBezTo>
                  <a:cubicBezTo>
                    <a:pt x="576" y="1195"/>
                    <a:pt x="548" y="1362"/>
                    <a:pt x="573" y="1507"/>
                  </a:cubicBezTo>
                  <a:cubicBezTo>
                    <a:pt x="486" y="1496"/>
                    <a:pt x="389" y="1457"/>
                    <a:pt x="294" y="1395"/>
                  </a:cubicBezTo>
                  <a:cubicBezTo>
                    <a:pt x="71" y="1248"/>
                    <a:pt x="110" y="1022"/>
                    <a:pt x="138" y="930"/>
                  </a:cubicBezTo>
                  <a:cubicBezTo>
                    <a:pt x="193" y="740"/>
                    <a:pt x="355" y="586"/>
                    <a:pt x="495" y="586"/>
                  </a:cubicBezTo>
                  <a:cubicBezTo>
                    <a:pt x="525" y="586"/>
                    <a:pt x="553" y="592"/>
                    <a:pt x="581" y="606"/>
                  </a:cubicBezTo>
                  <a:cubicBezTo>
                    <a:pt x="588" y="610"/>
                    <a:pt x="594" y="612"/>
                    <a:pt x="601" y="612"/>
                  </a:cubicBezTo>
                  <a:cubicBezTo>
                    <a:pt x="608" y="612"/>
                    <a:pt x="616" y="609"/>
                    <a:pt x="623" y="603"/>
                  </a:cubicBezTo>
                  <a:cubicBezTo>
                    <a:pt x="637" y="595"/>
                    <a:pt x="643" y="578"/>
                    <a:pt x="640" y="564"/>
                  </a:cubicBezTo>
                  <a:cubicBezTo>
                    <a:pt x="640" y="561"/>
                    <a:pt x="598" y="344"/>
                    <a:pt x="698" y="224"/>
                  </a:cubicBezTo>
                  <a:cubicBezTo>
                    <a:pt x="743" y="170"/>
                    <a:pt x="814" y="141"/>
                    <a:pt x="904" y="141"/>
                  </a:cubicBezTo>
                  <a:cubicBezTo>
                    <a:pt x="954" y="141"/>
                    <a:pt x="1011" y="150"/>
                    <a:pt x="1072" y="168"/>
                  </a:cubicBezTo>
                  <a:cubicBezTo>
                    <a:pt x="1145" y="187"/>
                    <a:pt x="1209" y="213"/>
                    <a:pt x="1265" y="246"/>
                  </a:cubicBezTo>
                  <a:cubicBezTo>
                    <a:pt x="1164" y="408"/>
                    <a:pt x="1136" y="614"/>
                    <a:pt x="1265" y="712"/>
                  </a:cubicBezTo>
                  <a:cubicBezTo>
                    <a:pt x="1300" y="738"/>
                    <a:pt x="1337" y="751"/>
                    <a:pt x="1372" y="751"/>
                  </a:cubicBezTo>
                  <a:cubicBezTo>
                    <a:pt x="1439" y="751"/>
                    <a:pt x="1498" y="707"/>
                    <a:pt x="1521" y="631"/>
                  </a:cubicBezTo>
                  <a:cubicBezTo>
                    <a:pt x="1560" y="519"/>
                    <a:pt x="1527" y="355"/>
                    <a:pt x="1376" y="229"/>
                  </a:cubicBezTo>
                  <a:cubicBezTo>
                    <a:pt x="1460" y="128"/>
                    <a:pt x="1570" y="74"/>
                    <a:pt x="1685" y="74"/>
                  </a:cubicBezTo>
                  <a:close/>
                  <a:moveTo>
                    <a:pt x="1684" y="1"/>
                  </a:moveTo>
                  <a:cubicBezTo>
                    <a:pt x="1545" y="1"/>
                    <a:pt x="1410" y="67"/>
                    <a:pt x="1309" y="187"/>
                  </a:cubicBezTo>
                  <a:cubicBezTo>
                    <a:pt x="1248" y="146"/>
                    <a:pt x="1173" y="118"/>
                    <a:pt x="1089" y="93"/>
                  </a:cubicBezTo>
                  <a:cubicBezTo>
                    <a:pt x="1019" y="74"/>
                    <a:pt x="955" y="65"/>
                    <a:pt x="898" y="65"/>
                  </a:cubicBezTo>
                  <a:cubicBezTo>
                    <a:pt x="784" y="65"/>
                    <a:pt x="696" y="101"/>
                    <a:pt x="637" y="173"/>
                  </a:cubicBezTo>
                  <a:cubicBezTo>
                    <a:pt x="551" y="274"/>
                    <a:pt x="545" y="427"/>
                    <a:pt x="553" y="511"/>
                  </a:cubicBezTo>
                  <a:cubicBezTo>
                    <a:pt x="531" y="508"/>
                    <a:pt x="514" y="505"/>
                    <a:pt x="495" y="505"/>
                  </a:cubicBezTo>
                  <a:cubicBezTo>
                    <a:pt x="319" y="505"/>
                    <a:pt x="132" y="678"/>
                    <a:pt x="65" y="907"/>
                  </a:cubicBezTo>
                  <a:cubicBezTo>
                    <a:pt x="1" y="1130"/>
                    <a:pt x="71" y="1334"/>
                    <a:pt x="258" y="1457"/>
                  </a:cubicBezTo>
                  <a:cubicBezTo>
                    <a:pt x="372" y="1535"/>
                    <a:pt x="486" y="1577"/>
                    <a:pt x="598" y="1582"/>
                  </a:cubicBezTo>
                  <a:cubicBezTo>
                    <a:pt x="637" y="1694"/>
                    <a:pt x="737" y="1850"/>
                    <a:pt x="991" y="1850"/>
                  </a:cubicBezTo>
                  <a:cubicBezTo>
                    <a:pt x="1000" y="1850"/>
                    <a:pt x="1011" y="1850"/>
                    <a:pt x="1016" y="1856"/>
                  </a:cubicBezTo>
                  <a:cubicBezTo>
                    <a:pt x="1309" y="1845"/>
                    <a:pt x="1535" y="1772"/>
                    <a:pt x="1675" y="1652"/>
                  </a:cubicBezTo>
                  <a:cubicBezTo>
                    <a:pt x="1700" y="1674"/>
                    <a:pt x="1725" y="1697"/>
                    <a:pt x="1756" y="1719"/>
                  </a:cubicBezTo>
                  <a:cubicBezTo>
                    <a:pt x="1812" y="1758"/>
                    <a:pt x="1876" y="1778"/>
                    <a:pt x="1948" y="1778"/>
                  </a:cubicBezTo>
                  <a:cubicBezTo>
                    <a:pt x="2210" y="1778"/>
                    <a:pt x="2545" y="1513"/>
                    <a:pt x="2665" y="1208"/>
                  </a:cubicBezTo>
                  <a:cubicBezTo>
                    <a:pt x="2746" y="1008"/>
                    <a:pt x="2715" y="821"/>
                    <a:pt x="2579" y="692"/>
                  </a:cubicBezTo>
                  <a:cubicBezTo>
                    <a:pt x="2486" y="608"/>
                    <a:pt x="2389" y="561"/>
                    <a:pt x="2279" y="561"/>
                  </a:cubicBezTo>
                  <a:cubicBezTo>
                    <a:pt x="2273" y="561"/>
                    <a:pt x="2267" y="561"/>
                    <a:pt x="2261" y="561"/>
                  </a:cubicBezTo>
                  <a:cubicBezTo>
                    <a:pt x="2241" y="358"/>
                    <a:pt x="2116" y="173"/>
                    <a:pt x="1912" y="62"/>
                  </a:cubicBezTo>
                  <a:cubicBezTo>
                    <a:pt x="1838" y="20"/>
                    <a:pt x="1760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800;p38"/>
            <p:cNvSpPr/>
            <p:nvPr/>
          </p:nvSpPr>
          <p:spPr>
            <a:xfrm rot="-922284">
              <a:off x="1606182" y="526950"/>
              <a:ext cx="192913" cy="114238"/>
            </a:xfrm>
            <a:custGeom>
              <a:avLst/>
              <a:gdLst/>
              <a:ahLst/>
              <a:cxnLst/>
              <a:rect l="l" t="t" r="r" b="b"/>
              <a:pathLst>
                <a:path w="3016" h="1786" extrusionOk="0">
                  <a:moveTo>
                    <a:pt x="1904" y="1"/>
                  </a:moveTo>
                  <a:cubicBezTo>
                    <a:pt x="1839" y="1"/>
                    <a:pt x="1761" y="18"/>
                    <a:pt x="1665" y="61"/>
                  </a:cubicBezTo>
                  <a:cubicBezTo>
                    <a:pt x="1571" y="102"/>
                    <a:pt x="1500" y="150"/>
                    <a:pt x="1446" y="202"/>
                  </a:cubicBezTo>
                  <a:lnTo>
                    <a:pt x="1446" y="202"/>
                  </a:lnTo>
                  <a:cubicBezTo>
                    <a:pt x="1359" y="115"/>
                    <a:pt x="1240" y="52"/>
                    <a:pt x="1113" y="52"/>
                  </a:cubicBezTo>
                  <a:cubicBezTo>
                    <a:pt x="1028" y="52"/>
                    <a:pt x="939" y="80"/>
                    <a:pt x="853" y="148"/>
                  </a:cubicBezTo>
                  <a:cubicBezTo>
                    <a:pt x="649" y="307"/>
                    <a:pt x="580" y="520"/>
                    <a:pt x="601" y="696"/>
                  </a:cubicBezTo>
                  <a:lnTo>
                    <a:pt x="601" y="696"/>
                  </a:lnTo>
                  <a:cubicBezTo>
                    <a:pt x="497" y="698"/>
                    <a:pt x="389" y="744"/>
                    <a:pt x="295" y="865"/>
                  </a:cubicBezTo>
                  <a:cubicBezTo>
                    <a:pt x="0" y="1249"/>
                    <a:pt x="589" y="1786"/>
                    <a:pt x="991" y="1786"/>
                  </a:cubicBezTo>
                  <a:cubicBezTo>
                    <a:pt x="1076" y="1786"/>
                    <a:pt x="1152" y="1762"/>
                    <a:pt x="1210" y="1707"/>
                  </a:cubicBezTo>
                  <a:cubicBezTo>
                    <a:pt x="1246" y="1673"/>
                    <a:pt x="1273" y="1637"/>
                    <a:pt x="1295" y="1601"/>
                  </a:cubicBezTo>
                  <a:lnTo>
                    <a:pt x="1295" y="1601"/>
                  </a:lnTo>
                  <a:cubicBezTo>
                    <a:pt x="1399" y="1679"/>
                    <a:pt x="1561" y="1727"/>
                    <a:pt x="1785" y="1727"/>
                  </a:cubicBezTo>
                  <a:cubicBezTo>
                    <a:pt x="1847" y="1727"/>
                    <a:pt x="1914" y="1723"/>
                    <a:pt x="1986" y="1715"/>
                  </a:cubicBezTo>
                  <a:cubicBezTo>
                    <a:pt x="2214" y="1690"/>
                    <a:pt x="2310" y="1550"/>
                    <a:pt x="2330" y="1396"/>
                  </a:cubicBezTo>
                  <a:lnTo>
                    <a:pt x="2330" y="1396"/>
                  </a:lnTo>
                  <a:cubicBezTo>
                    <a:pt x="2430" y="1380"/>
                    <a:pt x="2543" y="1326"/>
                    <a:pt x="2658" y="1222"/>
                  </a:cubicBezTo>
                  <a:cubicBezTo>
                    <a:pt x="3015" y="898"/>
                    <a:pt x="2639" y="379"/>
                    <a:pt x="2340" y="379"/>
                  </a:cubicBezTo>
                  <a:cubicBezTo>
                    <a:pt x="2291" y="379"/>
                    <a:pt x="2245" y="393"/>
                    <a:pt x="2203" y="424"/>
                  </a:cubicBezTo>
                  <a:cubicBezTo>
                    <a:pt x="2203" y="424"/>
                    <a:pt x="2221" y="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801;p38"/>
            <p:cNvSpPr/>
            <p:nvPr/>
          </p:nvSpPr>
          <p:spPr>
            <a:xfrm rot="-922284">
              <a:off x="1615632" y="523858"/>
              <a:ext cx="175515" cy="119611"/>
            </a:xfrm>
            <a:custGeom>
              <a:avLst/>
              <a:gdLst/>
              <a:ahLst/>
              <a:cxnLst/>
              <a:rect l="l" t="t" r="r" b="b"/>
              <a:pathLst>
                <a:path w="2744" h="1870" extrusionOk="0">
                  <a:moveTo>
                    <a:pt x="1298" y="304"/>
                  </a:moveTo>
                  <a:cubicBezTo>
                    <a:pt x="1407" y="430"/>
                    <a:pt x="1438" y="580"/>
                    <a:pt x="1368" y="653"/>
                  </a:cubicBezTo>
                  <a:cubicBezTo>
                    <a:pt x="1346" y="675"/>
                    <a:pt x="1323" y="686"/>
                    <a:pt x="1301" y="686"/>
                  </a:cubicBezTo>
                  <a:cubicBezTo>
                    <a:pt x="1269" y="686"/>
                    <a:pt x="1240" y="662"/>
                    <a:pt x="1220" y="617"/>
                  </a:cubicBezTo>
                  <a:cubicBezTo>
                    <a:pt x="1189" y="544"/>
                    <a:pt x="1192" y="421"/>
                    <a:pt x="1298" y="304"/>
                  </a:cubicBezTo>
                  <a:close/>
                  <a:moveTo>
                    <a:pt x="500" y="784"/>
                  </a:moveTo>
                  <a:lnTo>
                    <a:pt x="500" y="784"/>
                  </a:lnTo>
                  <a:cubicBezTo>
                    <a:pt x="679" y="806"/>
                    <a:pt x="810" y="957"/>
                    <a:pt x="813" y="1016"/>
                  </a:cubicBezTo>
                  <a:cubicBezTo>
                    <a:pt x="813" y="1027"/>
                    <a:pt x="810" y="1027"/>
                    <a:pt x="807" y="1029"/>
                  </a:cubicBezTo>
                  <a:cubicBezTo>
                    <a:pt x="804" y="1032"/>
                    <a:pt x="793" y="1041"/>
                    <a:pt x="757" y="1041"/>
                  </a:cubicBezTo>
                  <a:cubicBezTo>
                    <a:pt x="637" y="1032"/>
                    <a:pt x="534" y="932"/>
                    <a:pt x="500" y="784"/>
                  </a:cubicBezTo>
                  <a:close/>
                  <a:moveTo>
                    <a:pt x="1979" y="1027"/>
                  </a:moveTo>
                  <a:cubicBezTo>
                    <a:pt x="1996" y="1027"/>
                    <a:pt x="2021" y="1043"/>
                    <a:pt x="2038" y="1069"/>
                  </a:cubicBezTo>
                  <a:cubicBezTo>
                    <a:pt x="2096" y="1127"/>
                    <a:pt x="2146" y="1264"/>
                    <a:pt x="2138" y="1398"/>
                  </a:cubicBezTo>
                  <a:cubicBezTo>
                    <a:pt x="2129" y="1398"/>
                    <a:pt x="2120" y="1399"/>
                    <a:pt x="2111" y="1399"/>
                  </a:cubicBezTo>
                  <a:cubicBezTo>
                    <a:pt x="2014" y="1399"/>
                    <a:pt x="1936" y="1358"/>
                    <a:pt x="1898" y="1292"/>
                  </a:cubicBezTo>
                  <a:cubicBezTo>
                    <a:pt x="1865" y="1228"/>
                    <a:pt x="1873" y="1144"/>
                    <a:pt x="1923" y="1069"/>
                  </a:cubicBezTo>
                  <a:cubicBezTo>
                    <a:pt x="1937" y="1049"/>
                    <a:pt x="1954" y="1027"/>
                    <a:pt x="1979" y="1027"/>
                  </a:cubicBezTo>
                  <a:close/>
                  <a:moveTo>
                    <a:pt x="1078" y="1230"/>
                  </a:moveTo>
                  <a:cubicBezTo>
                    <a:pt x="1086" y="1230"/>
                    <a:pt x="1106" y="1244"/>
                    <a:pt x="1125" y="1281"/>
                  </a:cubicBezTo>
                  <a:cubicBezTo>
                    <a:pt x="1167" y="1353"/>
                    <a:pt x="1181" y="1467"/>
                    <a:pt x="1128" y="1585"/>
                  </a:cubicBezTo>
                  <a:cubicBezTo>
                    <a:pt x="1050" y="1507"/>
                    <a:pt x="1019" y="1406"/>
                    <a:pt x="1044" y="1294"/>
                  </a:cubicBezTo>
                  <a:cubicBezTo>
                    <a:pt x="1053" y="1250"/>
                    <a:pt x="1069" y="1230"/>
                    <a:pt x="1078" y="1230"/>
                  </a:cubicBezTo>
                  <a:close/>
                  <a:moveTo>
                    <a:pt x="1752" y="85"/>
                  </a:moveTo>
                  <a:cubicBezTo>
                    <a:pt x="1821" y="85"/>
                    <a:pt x="1878" y="107"/>
                    <a:pt x="1920" y="151"/>
                  </a:cubicBezTo>
                  <a:cubicBezTo>
                    <a:pt x="2024" y="259"/>
                    <a:pt x="2018" y="463"/>
                    <a:pt x="2018" y="469"/>
                  </a:cubicBezTo>
                  <a:cubicBezTo>
                    <a:pt x="2018" y="483"/>
                    <a:pt x="2024" y="497"/>
                    <a:pt x="2038" y="502"/>
                  </a:cubicBezTo>
                  <a:cubicBezTo>
                    <a:pt x="2044" y="506"/>
                    <a:pt x="2050" y="508"/>
                    <a:pt x="2057" y="508"/>
                  </a:cubicBezTo>
                  <a:cubicBezTo>
                    <a:pt x="2064" y="508"/>
                    <a:pt x="2072" y="505"/>
                    <a:pt x="2079" y="499"/>
                  </a:cubicBezTo>
                  <a:cubicBezTo>
                    <a:pt x="2116" y="474"/>
                    <a:pt x="2152" y="460"/>
                    <a:pt x="2194" y="460"/>
                  </a:cubicBezTo>
                  <a:cubicBezTo>
                    <a:pt x="2342" y="460"/>
                    <a:pt x="2515" y="608"/>
                    <a:pt x="2584" y="790"/>
                  </a:cubicBezTo>
                  <a:cubicBezTo>
                    <a:pt x="2623" y="887"/>
                    <a:pt x="2660" y="1074"/>
                    <a:pt x="2484" y="1230"/>
                  </a:cubicBezTo>
                  <a:cubicBezTo>
                    <a:pt x="2400" y="1308"/>
                    <a:pt x="2314" y="1361"/>
                    <a:pt x="2227" y="1384"/>
                  </a:cubicBezTo>
                  <a:cubicBezTo>
                    <a:pt x="2230" y="1244"/>
                    <a:pt x="2180" y="1096"/>
                    <a:pt x="2107" y="1013"/>
                  </a:cubicBezTo>
                  <a:cubicBezTo>
                    <a:pt x="2068" y="971"/>
                    <a:pt x="2026" y="946"/>
                    <a:pt x="1985" y="946"/>
                  </a:cubicBezTo>
                  <a:cubicBezTo>
                    <a:pt x="1951" y="946"/>
                    <a:pt x="1906" y="960"/>
                    <a:pt x="1865" y="1021"/>
                  </a:cubicBezTo>
                  <a:cubicBezTo>
                    <a:pt x="1798" y="1124"/>
                    <a:pt x="1786" y="1236"/>
                    <a:pt x="1837" y="1325"/>
                  </a:cubicBezTo>
                  <a:cubicBezTo>
                    <a:pt x="1887" y="1420"/>
                    <a:pt x="1993" y="1476"/>
                    <a:pt x="2118" y="1476"/>
                  </a:cubicBezTo>
                  <a:lnTo>
                    <a:pt x="2135" y="1476"/>
                  </a:lnTo>
                  <a:cubicBezTo>
                    <a:pt x="2107" y="1585"/>
                    <a:pt x="2032" y="1693"/>
                    <a:pt x="1831" y="1716"/>
                  </a:cubicBezTo>
                  <a:cubicBezTo>
                    <a:pt x="1763" y="1724"/>
                    <a:pt x="1697" y="1727"/>
                    <a:pt x="1635" y="1727"/>
                  </a:cubicBezTo>
                  <a:cubicBezTo>
                    <a:pt x="1453" y="1727"/>
                    <a:pt x="1302" y="1694"/>
                    <a:pt x="1198" y="1629"/>
                  </a:cubicBezTo>
                  <a:cubicBezTo>
                    <a:pt x="1273" y="1476"/>
                    <a:pt x="1251" y="1322"/>
                    <a:pt x="1201" y="1239"/>
                  </a:cubicBezTo>
                  <a:cubicBezTo>
                    <a:pt x="1170" y="1183"/>
                    <a:pt x="1128" y="1152"/>
                    <a:pt x="1081" y="1152"/>
                  </a:cubicBezTo>
                  <a:cubicBezTo>
                    <a:pt x="1047" y="1152"/>
                    <a:pt x="994" y="1169"/>
                    <a:pt x="969" y="1278"/>
                  </a:cubicBezTo>
                  <a:cubicBezTo>
                    <a:pt x="938" y="1420"/>
                    <a:pt x="983" y="1554"/>
                    <a:pt x="1092" y="1649"/>
                  </a:cubicBezTo>
                  <a:cubicBezTo>
                    <a:pt x="1075" y="1674"/>
                    <a:pt x="1058" y="1699"/>
                    <a:pt x="1033" y="1719"/>
                  </a:cubicBezTo>
                  <a:cubicBezTo>
                    <a:pt x="983" y="1763"/>
                    <a:pt x="919" y="1788"/>
                    <a:pt x="838" y="1788"/>
                  </a:cubicBezTo>
                  <a:cubicBezTo>
                    <a:pt x="592" y="1788"/>
                    <a:pt x="277" y="1573"/>
                    <a:pt x="154" y="1328"/>
                  </a:cubicBezTo>
                  <a:cubicBezTo>
                    <a:pt x="107" y="1228"/>
                    <a:pt x="68" y="1077"/>
                    <a:pt x="180" y="935"/>
                  </a:cubicBezTo>
                  <a:cubicBezTo>
                    <a:pt x="249" y="845"/>
                    <a:pt x="330" y="795"/>
                    <a:pt x="419" y="784"/>
                  </a:cubicBezTo>
                  <a:cubicBezTo>
                    <a:pt x="456" y="976"/>
                    <a:pt x="590" y="1110"/>
                    <a:pt x="757" y="1116"/>
                  </a:cubicBezTo>
                  <a:lnTo>
                    <a:pt x="768" y="1116"/>
                  </a:lnTo>
                  <a:cubicBezTo>
                    <a:pt x="804" y="1116"/>
                    <a:pt x="835" y="1110"/>
                    <a:pt x="855" y="1091"/>
                  </a:cubicBezTo>
                  <a:cubicBezTo>
                    <a:pt x="877" y="1074"/>
                    <a:pt x="891" y="1049"/>
                    <a:pt x="891" y="1018"/>
                  </a:cubicBezTo>
                  <a:cubicBezTo>
                    <a:pt x="891" y="907"/>
                    <a:pt x="710" y="723"/>
                    <a:pt x="489" y="706"/>
                  </a:cubicBezTo>
                  <a:cubicBezTo>
                    <a:pt x="478" y="527"/>
                    <a:pt x="570" y="349"/>
                    <a:pt x="729" y="223"/>
                  </a:cubicBezTo>
                  <a:cubicBezTo>
                    <a:pt x="804" y="165"/>
                    <a:pt x="886" y="137"/>
                    <a:pt x="968" y="137"/>
                  </a:cubicBezTo>
                  <a:cubicBezTo>
                    <a:pt x="1063" y="137"/>
                    <a:pt x="1159" y="175"/>
                    <a:pt x="1242" y="248"/>
                  </a:cubicBezTo>
                  <a:cubicBezTo>
                    <a:pt x="1114" y="393"/>
                    <a:pt x="1111" y="552"/>
                    <a:pt x="1148" y="650"/>
                  </a:cubicBezTo>
                  <a:cubicBezTo>
                    <a:pt x="1175" y="723"/>
                    <a:pt x="1237" y="767"/>
                    <a:pt x="1298" y="767"/>
                  </a:cubicBezTo>
                  <a:cubicBezTo>
                    <a:pt x="1329" y="767"/>
                    <a:pt x="1376" y="756"/>
                    <a:pt x="1424" y="709"/>
                  </a:cubicBezTo>
                  <a:cubicBezTo>
                    <a:pt x="1538" y="589"/>
                    <a:pt x="1480" y="391"/>
                    <a:pt x="1354" y="248"/>
                  </a:cubicBezTo>
                  <a:cubicBezTo>
                    <a:pt x="1404" y="206"/>
                    <a:pt x="1463" y="170"/>
                    <a:pt x="1533" y="140"/>
                  </a:cubicBezTo>
                  <a:cubicBezTo>
                    <a:pt x="1615" y="104"/>
                    <a:pt x="1689" y="85"/>
                    <a:pt x="1752" y="85"/>
                  </a:cubicBezTo>
                  <a:close/>
                  <a:moveTo>
                    <a:pt x="1757" y="0"/>
                  </a:moveTo>
                  <a:cubicBezTo>
                    <a:pt x="1683" y="0"/>
                    <a:pt x="1598" y="20"/>
                    <a:pt x="1505" y="61"/>
                  </a:cubicBezTo>
                  <a:cubicBezTo>
                    <a:pt x="1424" y="98"/>
                    <a:pt x="1357" y="140"/>
                    <a:pt x="1301" y="190"/>
                  </a:cubicBezTo>
                  <a:cubicBezTo>
                    <a:pt x="1202" y="101"/>
                    <a:pt x="1086" y="55"/>
                    <a:pt x="970" y="55"/>
                  </a:cubicBezTo>
                  <a:cubicBezTo>
                    <a:pt x="872" y="55"/>
                    <a:pt x="773" y="88"/>
                    <a:pt x="684" y="156"/>
                  </a:cubicBezTo>
                  <a:cubicBezTo>
                    <a:pt x="500" y="299"/>
                    <a:pt x="403" y="502"/>
                    <a:pt x="414" y="706"/>
                  </a:cubicBezTo>
                  <a:cubicBezTo>
                    <a:pt x="302" y="717"/>
                    <a:pt x="196" y="781"/>
                    <a:pt x="115" y="887"/>
                  </a:cubicBezTo>
                  <a:cubicBezTo>
                    <a:pt x="12" y="1021"/>
                    <a:pt x="1" y="1194"/>
                    <a:pt x="85" y="1364"/>
                  </a:cubicBezTo>
                  <a:cubicBezTo>
                    <a:pt x="219" y="1638"/>
                    <a:pt x="562" y="1869"/>
                    <a:pt x="838" y="1869"/>
                  </a:cubicBezTo>
                  <a:cubicBezTo>
                    <a:pt x="938" y="1869"/>
                    <a:pt x="1022" y="1839"/>
                    <a:pt x="1092" y="1772"/>
                  </a:cubicBezTo>
                  <a:cubicBezTo>
                    <a:pt x="1120" y="1746"/>
                    <a:pt x="1142" y="1719"/>
                    <a:pt x="1162" y="1691"/>
                  </a:cubicBezTo>
                  <a:cubicBezTo>
                    <a:pt x="1284" y="1766"/>
                    <a:pt x="1452" y="1804"/>
                    <a:pt x="1654" y="1804"/>
                  </a:cubicBezTo>
                  <a:cubicBezTo>
                    <a:pt x="1715" y="1804"/>
                    <a:pt x="1779" y="1801"/>
                    <a:pt x="1845" y="1794"/>
                  </a:cubicBezTo>
                  <a:cubicBezTo>
                    <a:pt x="2054" y="1772"/>
                    <a:pt x="2188" y="1654"/>
                    <a:pt x="2222" y="1465"/>
                  </a:cubicBezTo>
                  <a:cubicBezTo>
                    <a:pt x="2330" y="1440"/>
                    <a:pt x="2439" y="1381"/>
                    <a:pt x="2542" y="1286"/>
                  </a:cubicBezTo>
                  <a:cubicBezTo>
                    <a:pt x="2696" y="1147"/>
                    <a:pt x="2743" y="957"/>
                    <a:pt x="2665" y="756"/>
                  </a:cubicBezTo>
                  <a:cubicBezTo>
                    <a:pt x="2582" y="544"/>
                    <a:pt x="2381" y="379"/>
                    <a:pt x="2202" y="379"/>
                  </a:cubicBezTo>
                  <a:cubicBezTo>
                    <a:pt x="2163" y="379"/>
                    <a:pt x="2132" y="385"/>
                    <a:pt x="2102" y="399"/>
                  </a:cubicBezTo>
                  <a:cubicBezTo>
                    <a:pt x="2093" y="318"/>
                    <a:pt x="2068" y="181"/>
                    <a:pt x="1982" y="89"/>
                  </a:cubicBezTo>
                  <a:cubicBezTo>
                    <a:pt x="1925" y="31"/>
                    <a:pt x="1849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802;p38"/>
            <p:cNvSpPr/>
            <p:nvPr/>
          </p:nvSpPr>
          <p:spPr>
            <a:xfrm rot="-922284">
              <a:off x="891629" y="1182860"/>
              <a:ext cx="274466" cy="151529"/>
            </a:xfrm>
            <a:custGeom>
              <a:avLst/>
              <a:gdLst/>
              <a:ahLst/>
              <a:cxnLst/>
              <a:rect l="l" t="t" r="r" b="b"/>
              <a:pathLst>
                <a:path w="4291" h="2369" extrusionOk="0">
                  <a:moveTo>
                    <a:pt x="1005" y="1"/>
                  </a:moveTo>
                  <a:cubicBezTo>
                    <a:pt x="819" y="1"/>
                    <a:pt x="0" y="2113"/>
                    <a:pt x="45" y="2297"/>
                  </a:cubicBezTo>
                  <a:cubicBezTo>
                    <a:pt x="58" y="2350"/>
                    <a:pt x="399" y="2368"/>
                    <a:pt x="877" y="2368"/>
                  </a:cubicBezTo>
                  <a:cubicBezTo>
                    <a:pt x="2064" y="2368"/>
                    <a:pt x="4104" y="2252"/>
                    <a:pt x="4104" y="2252"/>
                  </a:cubicBezTo>
                  <a:cubicBezTo>
                    <a:pt x="4291" y="2205"/>
                    <a:pt x="3228" y="232"/>
                    <a:pt x="3069" y="232"/>
                  </a:cubicBezTo>
                  <a:cubicBezTo>
                    <a:pt x="2910" y="232"/>
                    <a:pt x="2358" y="1376"/>
                    <a:pt x="2291" y="1516"/>
                  </a:cubicBezTo>
                  <a:cubicBezTo>
                    <a:pt x="2288" y="1521"/>
                    <a:pt x="2284" y="1524"/>
                    <a:pt x="2278" y="1524"/>
                  </a:cubicBezTo>
                  <a:cubicBezTo>
                    <a:pt x="2143" y="1524"/>
                    <a:pt x="1187" y="25"/>
                    <a:pt x="1007" y="1"/>
                  </a:cubicBezTo>
                  <a:cubicBezTo>
                    <a:pt x="1007" y="1"/>
                    <a:pt x="1006" y="1"/>
                    <a:pt x="1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803;p38"/>
            <p:cNvSpPr/>
            <p:nvPr/>
          </p:nvSpPr>
          <p:spPr>
            <a:xfrm rot="-922284">
              <a:off x="906330" y="1185078"/>
              <a:ext cx="99782" cy="102917"/>
            </a:xfrm>
            <a:custGeom>
              <a:avLst/>
              <a:gdLst/>
              <a:ahLst/>
              <a:cxnLst/>
              <a:rect l="l" t="t" r="r" b="b"/>
              <a:pathLst>
                <a:path w="1560" h="1609" extrusionOk="0">
                  <a:moveTo>
                    <a:pt x="587" y="1"/>
                  </a:moveTo>
                  <a:cubicBezTo>
                    <a:pt x="583" y="1"/>
                    <a:pt x="579" y="2"/>
                    <a:pt x="576" y="4"/>
                  </a:cubicBezTo>
                  <a:cubicBezTo>
                    <a:pt x="461" y="71"/>
                    <a:pt x="4" y="1474"/>
                    <a:pt x="4" y="1474"/>
                  </a:cubicBezTo>
                  <a:cubicBezTo>
                    <a:pt x="4" y="1474"/>
                    <a:pt x="0" y="1506"/>
                    <a:pt x="33" y="1506"/>
                  </a:cubicBezTo>
                  <a:cubicBezTo>
                    <a:pt x="79" y="1506"/>
                    <a:pt x="197" y="1440"/>
                    <a:pt x="503" y="1120"/>
                  </a:cubicBezTo>
                  <a:cubicBezTo>
                    <a:pt x="512" y="1111"/>
                    <a:pt x="520" y="1107"/>
                    <a:pt x="528" y="1107"/>
                  </a:cubicBezTo>
                  <a:cubicBezTo>
                    <a:pt x="617" y="1107"/>
                    <a:pt x="690" y="1577"/>
                    <a:pt x="813" y="1605"/>
                  </a:cubicBezTo>
                  <a:cubicBezTo>
                    <a:pt x="822" y="1607"/>
                    <a:pt x="832" y="1608"/>
                    <a:pt x="840" y="1608"/>
                  </a:cubicBezTo>
                  <a:cubicBezTo>
                    <a:pt x="1039" y="1608"/>
                    <a:pt x="1018" y="1053"/>
                    <a:pt x="1052" y="1053"/>
                  </a:cubicBezTo>
                  <a:cubicBezTo>
                    <a:pt x="1054" y="1053"/>
                    <a:pt x="1056" y="1055"/>
                    <a:pt x="1058" y="1058"/>
                  </a:cubicBezTo>
                  <a:cubicBezTo>
                    <a:pt x="1091" y="1110"/>
                    <a:pt x="1308" y="1347"/>
                    <a:pt x="1441" y="1347"/>
                  </a:cubicBezTo>
                  <a:cubicBezTo>
                    <a:pt x="1488" y="1347"/>
                    <a:pt x="1524" y="1318"/>
                    <a:pt x="1538" y="1242"/>
                  </a:cubicBezTo>
                  <a:cubicBezTo>
                    <a:pt x="1560" y="1145"/>
                    <a:pt x="738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804;p38"/>
            <p:cNvSpPr/>
            <p:nvPr/>
          </p:nvSpPr>
          <p:spPr>
            <a:xfrm rot="-922284">
              <a:off x="903639" y="1182142"/>
              <a:ext cx="104580" cy="108353"/>
            </a:xfrm>
            <a:custGeom>
              <a:avLst/>
              <a:gdLst/>
              <a:ahLst/>
              <a:cxnLst/>
              <a:rect l="l" t="t" r="r" b="b"/>
              <a:pathLst>
                <a:path w="1635" h="1694" extrusionOk="0">
                  <a:moveTo>
                    <a:pt x="628" y="92"/>
                  </a:moveTo>
                  <a:cubicBezTo>
                    <a:pt x="672" y="106"/>
                    <a:pt x="837" y="263"/>
                    <a:pt x="1127" y="650"/>
                  </a:cubicBezTo>
                  <a:cubicBezTo>
                    <a:pt x="1364" y="968"/>
                    <a:pt x="1532" y="1245"/>
                    <a:pt x="1537" y="1287"/>
                  </a:cubicBezTo>
                  <a:cubicBezTo>
                    <a:pt x="1523" y="1359"/>
                    <a:pt x="1493" y="1359"/>
                    <a:pt x="1479" y="1359"/>
                  </a:cubicBezTo>
                  <a:cubicBezTo>
                    <a:pt x="1370" y="1359"/>
                    <a:pt x="1166" y="1144"/>
                    <a:pt x="1127" y="1088"/>
                  </a:cubicBezTo>
                  <a:cubicBezTo>
                    <a:pt x="1113" y="1066"/>
                    <a:pt x="1099" y="1063"/>
                    <a:pt x="1088" y="1063"/>
                  </a:cubicBezTo>
                  <a:cubicBezTo>
                    <a:pt x="1046" y="1063"/>
                    <a:pt x="1041" y="1100"/>
                    <a:pt x="1030" y="1214"/>
                  </a:cubicBezTo>
                  <a:cubicBezTo>
                    <a:pt x="1018" y="1345"/>
                    <a:pt x="988" y="1618"/>
                    <a:pt x="882" y="1618"/>
                  </a:cubicBezTo>
                  <a:cubicBezTo>
                    <a:pt x="876" y="1618"/>
                    <a:pt x="868" y="1618"/>
                    <a:pt x="862" y="1613"/>
                  </a:cubicBezTo>
                  <a:cubicBezTo>
                    <a:pt x="820" y="1605"/>
                    <a:pt x="764" y="1454"/>
                    <a:pt x="725" y="1356"/>
                  </a:cubicBezTo>
                  <a:cubicBezTo>
                    <a:pt x="678" y="1217"/>
                    <a:pt x="639" y="1116"/>
                    <a:pt x="569" y="1116"/>
                  </a:cubicBezTo>
                  <a:cubicBezTo>
                    <a:pt x="558" y="1116"/>
                    <a:pt x="533" y="1119"/>
                    <a:pt x="511" y="1144"/>
                  </a:cubicBezTo>
                  <a:cubicBezTo>
                    <a:pt x="232" y="1437"/>
                    <a:pt x="123" y="1499"/>
                    <a:pt x="84" y="1512"/>
                  </a:cubicBezTo>
                  <a:cubicBezTo>
                    <a:pt x="265" y="957"/>
                    <a:pt x="547" y="173"/>
                    <a:pt x="628" y="92"/>
                  </a:cubicBezTo>
                  <a:close/>
                  <a:moveTo>
                    <a:pt x="628" y="0"/>
                  </a:moveTo>
                  <a:cubicBezTo>
                    <a:pt x="617" y="0"/>
                    <a:pt x="605" y="3"/>
                    <a:pt x="597" y="9"/>
                  </a:cubicBezTo>
                  <a:cubicBezTo>
                    <a:pt x="483" y="79"/>
                    <a:pt x="114" y="1167"/>
                    <a:pt x="8" y="1499"/>
                  </a:cubicBezTo>
                  <a:cubicBezTo>
                    <a:pt x="8" y="1501"/>
                    <a:pt x="3" y="1507"/>
                    <a:pt x="3" y="1510"/>
                  </a:cubicBezTo>
                  <a:cubicBezTo>
                    <a:pt x="3" y="1515"/>
                    <a:pt x="0" y="1543"/>
                    <a:pt x="22" y="1565"/>
                  </a:cubicBezTo>
                  <a:cubicBezTo>
                    <a:pt x="31" y="1571"/>
                    <a:pt x="45" y="1585"/>
                    <a:pt x="73" y="1585"/>
                  </a:cubicBezTo>
                  <a:cubicBezTo>
                    <a:pt x="123" y="1585"/>
                    <a:pt x="232" y="1543"/>
                    <a:pt x="569" y="1192"/>
                  </a:cubicBezTo>
                  <a:cubicBezTo>
                    <a:pt x="592" y="1220"/>
                    <a:pt x="628" y="1314"/>
                    <a:pt x="653" y="1381"/>
                  </a:cubicBezTo>
                  <a:cubicBezTo>
                    <a:pt x="706" y="1526"/>
                    <a:pt x="762" y="1666"/>
                    <a:pt x="845" y="1688"/>
                  </a:cubicBezTo>
                  <a:cubicBezTo>
                    <a:pt x="859" y="1691"/>
                    <a:pt x="868" y="1694"/>
                    <a:pt x="882" y="1694"/>
                  </a:cubicBezTo>
                  <a:cubicBezTo>
                    <a:pt x="1060" y="1694"/>
                    <a:pt x="1091" y="1398"/>
                    <a:pt x="1108" y="1208"/>
                  </a:cubicBezTo>
                  <a:cubicBezTo>
                    <a:pt x="1108" y="1200"/>
                    <a:pt x="1108" y="1189"/>
                    <a:pt x="1113" y="1175"/>
                  </a:cubicBezTo>
                  <a:cubicBezTo>
                    <a:pt x="1194" y="1264"/>
                    <a:pt x="1359" y="1423"/>
                    <a:pt x="1481" y="1423"/>
                  </a:cubicBezTo>
                  <a:cubicBezTo>
                    <a:pt x="1523" y="1423"/>
                    <a:pt x="1593" y="1404"/>
                    <a:pt x="1618" y="1287"/>
                  </a:cubicBezTo>
                  <a:cubicBezTo>
                    <a:pt x="1635" y="1186"/>
                    <a:pt x="1172" y="550"/>
                    <a:pt x="977" y="316"/>
                  </a:cubicBezTo>
                  <a:cubicBezTo>
                    <a:pt x="714" y="0"/>
                    <a:pt x="656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05;p38"/>
            <p:cNvSpPr/>
            <p:nvPr/>
          </p:nvSpPr>
          <p:spPr>
            <a:xfrm rot="-922284">
              <a:off x="1041650" y="1174768"/>
              <a:ext cx="81169" cy="87885"/>
            </a:xfrm>
            <a:custGeom>
              <a:avLst/>
              <a:gdLst/>
              <a:ahLst/>
              <a:cxnLst/>
              <a:rect l="l" t="t" r="r" b="b"/>
              <a:pathLst>
                <a:path w="1269" h="1374" extrusionOk="0">
                  <a:moveTo>
                    <a:pt x="615" y="1"/>
                  </a:moveTo>
                  <a:cubicBezTo>
                    <a:pt x="469" y="1"/>
                    <a:pt x="80" y="810"/>
                    <a:pt x="80" y="810"/>
                  </a:cubicBezTo>
                  <a:cubicBezTo>
                    <a:pt x="1" y="1009"/>
                    <a:pt x="22" y="1072"/>
                    <a:pt x="79" y="1072"/>
                  </a:cubicBezTo>
                  <a:cubicBezTo>
                    <a:pt x="171" y="1072"/>
                    <a:pt x="356" y="910"/>
                    <a:pt x="368" y="888"/>
                  </a:cubicBezTo>
                  <a:cubicBezTo>
                    <a:pt x="368" y="887"/>
                    <a:pt x="369" y="887"/>
                    <a:pt x="370" y="887"/>
                  </a:cubicBezTo>
                  <a:cubicBezTo>
                    <a:pt x="394" y="887"/>
                    <a:pt x="419" y="1374"/>
                    <a:pt x="549" y="1374"/>
                  </a:cubicBezTo>
                  <a:cubicBezTo>
                    <a:pt x="551" y="1374"/>
                    <a:pt x="553" y="1374"/>
                    <a:pt x="555" y="1373"/>
                  </a:cubicBezTo>
                  <a:cubicBezTo>
                    <a:pt x="694" y="1362"/>
                    <a:pt x="820" y="855"/>
                    <a:pt x="820" y="855"/>
                  </a:cubicBezTo>
                  <a:cubicBezTo>
                    <a:pt x="820" y="855"/>
                    <a:pt x="1044" y="1088"/>
                    <a:pt x="1152" y="1088"/>
                  </a:cubicBezTo>
                  <a:cubicBezTo>
                    <a:pt x="1166" y="1088"/>
                    <a:pt x="1178" y="1084"/>
                    <a:pt x="1188" y="1075"/>
                  </a:cubicBezTo>
                  <a:cubicBezTo>
                    <a:pt x="1269" y="994"/>
                    <a:pt x="758" y="154"/>
                    <a:pt x="644" y="15"/>
                  </a:cubicBezTo>
                  <a:cubicBezTo>
                    <a:pt x="636" y="5"/>
                    <a:pt x="626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806;p38"/>
            <p:cNvSpPr/>
            <p:nvPr/>
          </p:nvSpPr>
          <p:spPr>
            <a:xfrm rot="-922284">
              <a:off x="1039731" y="1171800"/>
              <a:ext cx="87502" cy="93002"/>
            </a:xfrm>
            <a:custGeom>
              <a:avLst/>
              <a:gdLst/>
              <a:ahLst/>
              <a:cxnLst/>
              <a:rect l="l" t="t" r="r" b="b"/>
              <a:pathLst>
                <a:path w="1368" h="1454" extrusionOk="0">
                  <a:moveTo>
                    <a:pt x="653" y="67"/>
                  </a:moveTo>
                  <a:cubicBezTo>
                    <a:pt x="885" y="352"/>
                    <a:pt x="1211" y="1027"/>
                    <a:pt x="1197" y="1080"/>
                  </a:cubicBezTo>
                  <a:cubicBezTo>
                    <a:pt x="1197" y="1080"/>
                    <a:pt x="1192" y="1082"/>
                    <a:pt x="1186" y="1082"/>
                  </a:cubicBezTo>
                  <a:cubicBezTo>
                    <a:pt x="1122" y="1082"/>
                    <a:pt x="969" y="957"/>
                    <a:pt x="882" y="862"/>
                  </a:cubicBezTo>
                  <a:cubicBezTo>
                    <a:pt x="874" y="856"/>
                    <a:pt x="864" y="853"/>
                    <a:pt x="853" y="853"/>
                  </a:cubicBezTo>
                  <a:cubicBezTo>
                    <a:pt x="850" y="853"/>
                    <a:pt x="846" y="853"/>
                    <a:pt x="843" y="854"/>
                  </a:cubicBezTo>
                  <a:cubicBezTo>
                    <a:pt x="829" y="856"/>
                    <a:pt x="821" y="868"/>
                    <a:pt x="815" y="882"/>
                  </a:cubicBezTo>
                  <a:cubicBezTo>
                    <a:pt x="757" y="1116"/>
                    <a:pt x="653" y="1364"/>
                    <a:pt x="586" y="1373"/>
                  </a:cubicBezTo>
                  <a:lnTo>
                    <a:pt x="584" y="1412"/>
                  </a:lnTo>
                  <a:lnTo>
                    <a:pt x="584" y="1373"/>
                  </a:lnTo>
                  <a:cubicBezTo>
                    <a:pt x="542" y="1373"/>
                    <a:pt x="503" y="1255"/>
                    <a:pt x="464" y="1021"/>
                  </a:cubicBezTo>
                  <a:cubicBezTo>
                    <a:pt x="447" y="915"/>
                    <a:pt x="438" y="887"/>
                    <a:pt x="402" y="887"/>
                  </a:cubicBezTo>
                  <a:cubicBezTo>
                    <a:pt x="391" y="887"/>
                    <a:pt x="374" y="896"/>
                    <a:pt x="377" y="898"/>
                  </a:cubicBezTo>
                  <a:cubicBezTo>
                    <a:pt x="355" y="923"/>
                    <a:pt x="187" y="1063"/>
                    <a:pt x="112" y="1063"/>
                  </a:cubicBezTo>
                  <a:lnTo>
                    <a:pt x="109" y="1063"/>
                  </a:lnTo>
                  <a:cubicBezTo>
                    <a:pt x="109" y="1057"/>
                    <a:pt x="87" y="1021"/>
                    <a:pt x="154" y="856"/>
                  </a:cubicBezTo>
                  <a:cubicBezTo>
                    <a:pt x="355" y="430"/>
                    <a:pt x="589" y="67"/>
                    <a:pt x="653" y="67"/>
                  </a:cubicBezTo>
                  <a:close/>
                  <a:moveTo>
                    <a:pt x="645" y="0"/>
                  </a:moveTo>
                  <a:cubicBezTo>
                    <a:pt x="483" y="0"/>
                    <a:pt x="168" y="636"/>
                    <a:pt x="70" y="837"/>
                  </a:cubicBezTo>
                  <a:cubicBezTo>
                    <a:pt x="9" y="982"/>
                    <a:pt x="0" y="1069"/>
                    <a:pt x="31" y="1119"/>
                  </a:cubicBezTo>
                  <a:cubicBezTo>
                    <a:pt x="48" y="1138"/>
                    <a:pt x="73" y="1152"/>
                    <a:pt x="104" y="1152"/>
                  </a:cubicBezTo>
                  <a:cubicBezTo>
                    <a:pt x="185" y="1152"/>
                    <a:pt x="307" y="1063"/>
                    <a:pt x="377" y="1004"/>
                  </a:cubicBezTo>
                  <a:cubicBezTo>
                    <a:pt x="380" y="1013"/>
                    <a:pt x="380" y="1024"/>
                    <a:pt x="383" y="1035"/>
                  </a:cubicBezTo>
                  <a:cubicBezTo>
                    <a:pt x="422" y="1255"/>
                    <a:pt x="464" y="1454"/>
                    <a:pt x="578" y="1454"/>
                  </a:cubicBezTo>
                  <a:lnTo>
                    <a:pt x="586" y="1454"/>
                  </a:lnTo>
                  <a:cubicBezTo>
                    <a:pt x="717" y="1440"/>
                    <a:pt x="823" y="1133"/>
                    <a:pt x="868" y="968"/>
                  </a:cubicBezTo>
                  <a:cubicBezTo>
                    <a:pt x="949" y="1046"/>
                    <a:pt x="1088" y="1166"/>
                    <a:pt x="1183" y="1166"/>
                  </a:cubicBezTo>
                  <a:cubicBezTo>
                    <a:pt x="1206" y="1166"/>
                    <a:pt x="1228" y="1161"/>
                    <a:pt x="1245" y="1141"/>
                  </a:cubicBezTo>
                  <a:cubicBezTo>
                    <a:pt x="1367" y="1021"/>
                    <a:pt x="765" y="95"/>
                    <a:pt x="704" y="25"/>
                  </a:cubicBezTo>
                  <a:cubicBezTo>
                    <a:pt x="687" y="8"/>
                    <a:pt x="670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807;p38"/>
            <p:cNvSpPr/>
            <p:nvPr/>
          </p:nvSpPr>
          <p:spPr>
            <a:xfrm rot="-922284">
              <a:off x="1788115" y="1052144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5" y="112"/>
                  </a:moveTo>
                  <a:cubicBezTo>
                    <a:pt x="486" y="148"/>
                    <a:pt x="497" y="201"/>
                    <a:pt x="508" y="232"/>
                  </a:cubicBezTo>
                  <a:cubicBezTo>
                    <a:pt x="528" y="321"/>
                    <a:pt x="536" y="341"/>
                    <a:pt x="545" y="355"/>
                  </a:cubicBezTo>
                  <a:cubicBezTo>
                    <a:pt x="556" y="369"/>
                    <a:pt x="573" y="377"/>
                    <a:pt x="662" y="408"/>
                  </a:cubicBezTo>
                  <a:cubicBezTo>
                    <a:pt x="693" y="419"/>
                    <a:pt x="737" y="435"/>
                    <a:pt x="773" y="449"/>
                  </a:cubicBezTo>
                  <a:cubicBezTo>
                    <a:pt x="723" y="469"/>
                    <a:pt x="642" y="502"/>
                    <a:pt x="573" y="525"/>
                  </a:cubicBezTo>
                  <a:cubicBezTo>
                    <a:pt x="564" y="530"/>
                    <a:pt x="553" y="536"/>
                    <a:pt x="550" y="547"/>
                  </a:cubicBezTo>
                  <a:cubicBezTo>
                    <a:pt x="511" y="628"/>
                    <a:pt x="469" y="717"/>
                    <a:pt x="441" y="770"/>
                  </a:cubicBezTo>
                  <a:cubicBezTo>
                    <a:pt x="425" y="714"/>
                    <a:pt x="397" y="617"/>
                    <a:pt x="375" y="533"/>
                  </a:cubicBezTo>
                  <a:cubicBezTo>
                    <a:pt x="372" y="519"/>
                    <a:pt x="361" y="508"/>
                    <a:pt x="344" y="505"/>
                  </a:cubicBezTo>
                  <a:cubicBezTo>
                    <a:pt x="263" y="488"/>
                    <a:pt x="168" y="466"/>
                    <a:pt x="118" y="452"/>
                  </a:cubicBezTo>
                  <a:cubicBezTo>
                    <a:pt x="168" y="424"/>
                    <a:pt x="274" y="377"/>
                    <a:pt x="369" y="341"/>
                  </a:cubicBezTo>
                  <a:cubicBezTo>
                    <a:pt x="375" y="335"/>
                    <a:pt x="386" y="327"/>
                    <a:pt x="388" y="316"/>
                  </a:cubicBezTo>
                  <a:cubicBezTo>
                    <a:pt x="414" y="243"/>
                    <a:pt x="453" y="159"/>
                    <a:pt x="475" y="112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3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500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61" y="879"/>
                    <a:pt x="486" y="879"/>
                    <a:pt x="612" y="597"/>
                  </a:cubicBezTo>
                  <a:cubicBezTo>
                    <a:pt x="690" y="569"/>
                    <a:pt x="835" y="516"/>
                    <a:pt x="866" y="488"/>
                  </a:cubicBezTo>
                  <a:cubicBezTo>
                    <a:pt x="877" y="480"/>
                    <a:pt x="885" y="461"/>
                    <a:pt x="879" y="447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32"/>
                    <a:pt x="623" y="318"/>
                    <a:pt x="606" y="310"/>
                  </a:cubicBezTo>
                  <a:cubicBezTo>
                    <a:pt x="598" y="293"/>
                    <a:pt x="592" y="254"/>
                    <a:pt x="581" y="221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4" y="0"/>
                    <a:pt x="48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08;p38"/>
            <p:cNvSpPr/>
            <p:nvPr/>
          </p:nvSpPr>
          <p:spPr>
            <a:xfrm rot="-922284">
              <a:off x="1313200" y="390084"/>
              <a:ext cx="56479" cy="56671"/>
            </a:xfrm>
            <a:custGeom>
              <a:avLst/>
              <a:gdLst/>
              <a:ahLst/>
              <a:cxnLst/>
              <a:rect l="l" t="t" r="r" b="b"/>
              <a:pathLst>
                <a:path w="883" h="886" extrusionOk="0">
                  <a:moveTo>
                    <a:pt x="475" y="118"/>
                  </a:moveTo>
                  <a:cubicBezTo>
                    <a:pt x="483" y="154"/>
                    <a:pt x="494" y="207"/>
                    <a:pt x="505" y="238"/>
                  </a:cubicBezTo>
                  <a:cubicBezTo>
                    <a:pt x="525" y="327"/>
                    <a:pt x="533" y="347"/>
                    <a:pt x="544" y="361"/>
                  </a:cubicBezTo>
                  <a:cubicBezTo>
                    <a:pt x="553" y="374"/>
                    <a:pt x="572" y="383"/>
                    <a:pt x="659" y="414"/>
                  </a:cubicBezTo>
                  <a:cubicBezTo>
                    <a:pt x="690" y="425"/>
                    <a:pt x="734" y="441"/>
                    <a:pt x="770" y="455"/>
                  </a:cubicBezTo>
                  <a:cubicBezTo>
                    <a:pt x="720" y="475"/>
                    <a:pt x="642" y="508"/>
                    <a:pt x="572" y="531"/>
                  </a:cubicBezTo>
                  <a:cubicBezTo>
                    <a:pt x="561" y="536"/>
                    <a:pt x="550" y="542"/>
                    <a:pt x="547" y="553"/>
                  </a:cubicBezTo>
                  <a:cubicBezTo>
                    <a:pt x="508" y="634"/>
                    <a:pt x="466" y="723"/>
                    <a:pt x="438" y="776"/>
                  </a:cubicBezTo>
                  <a:cubicBezTo>
                    <a:pt x="422" y="720"/>
                    <a:pt x="394" y="623"/>
                    <a:pt x="371" y="539"/>
                  </a:cubicBezTo>
                  <a:cubicBezTo>
                    <a:pt x="369" y="525"/>
                    <a:pt x="358" y="514"/>
                    <a:pt x="341" y="511"/>
                  </a:cubicBezTo>
                  <a:cubicBezTo>
                    <a:pt x="260" y="494"/>
                    <a:pt x="168" y="472"/>
                    <a:pt x="115" y="458"/>
                  </a:cubicBezTo>
                  <a:cubicBezTo>
                    <a:pt x="168" y="427"/>
                    <a:pt x="268" y="383"/>
                    <a:pt x="366" y="347"/>
                  </a:cubicBezTo>
                  <a:cubicBezTo>
                    <a:pt x="371" y="341"/>
                    <a:pt x="383" y="333"/>
                    <a:pt x="385" y="321"/>
                  </a:cubicBezTo>
                  <a:cubicBezTo>
                    <a:pt x="411" y="249"/>
                    <a:pt x="450" y="165"/>
                    <a:pt x="475" y="118"/>
                  </a:cubicBezTo>
                  <a:close/>
                  <a:moveTo>
                    <a:pt x="477" y="1"/>
                  </a:moveTo>
                  <a:cubicBezTo>
                    <a:pt x="455" y="1"/>
                    <a:pt x="419" y="1"/>
                    <a:pt x="313" y="277"/>
                  </a:cubicBezTo>
                  <a:cubicBezTo>
                    <a:pt x="20" y="394"/>
                    <a:pt x="9" y="433"/>
                    <a:pt x="3" y="450"/>
                  </a:cubicBezTo>
                  <a:cubicBezTo>
                    <a:pt x="0" y="461"/>
                    <a:pt x="3" y="481"/>
                    <a:pt x="9" y="489"/>
                  </a:cubicBezTo>
                  <a:cubicBezTo>
                    <a:pt x="20" y="503"/>
                    <a:pt x="39" y="531"/>
                    <a:pt x="299" y="581"/>
                  </a:cubicBezTo>
                  <a:cubicBezTo>
                    <a:pt x="377" y="885"/>
                    <a:pt x="405" y="885"/>
                    <a:pt x="430" y="885"/>
                  </a:cubicBezTo>
                  <a:cubicBezTo>
                    <a:pt x="455" y="879"/>
                    <a:pt x="483" y="879"/>
                    <a:pt x="609" y="598"/>
                  </a:cubicBezTo>
                  <a:cubicBezTo>
                    <a:pt x="690" y="570"/>
                    <a:pt x="832" y="517"/>
                    <a:pt x="865" y="489"/>
                  </a:cubicBezTo>
                  <a:cubicBezTo>
                    <a:pt x="874" y="483"/>
                    <a:pt x="882" y="461"/>
                    <a:pt x="879" y="447"/>
                  </a:cubicBezTo>
                  <a:cubicBezTo>
                    <a:pt x="871" y="414"/>
                    <a:pt x="829" y="397"/>
                    <a:pt x="678" y="341"/>
                  </a:cubicBezTo>
                  <a:cubicBezTo>
                    <a:pt x="650" y="333"/>
                    <a:pt x="620" y="319"/>
                    <a:pt x="603" y="313"/>
                  </a:cubicBezTo>
                  <a:cubicBezTo>
                    <a:pt x="595" y="294"/>
                    <a:pt x="589" y="257"/>
                    <a:pt x="578" y="221"/>
                  </a:cubicBezTo>
                  <a:cubicBezTo>
                    <a:pt x="550" y="112"/>
                    <a:pt x="536" y="48"/>
                    <a:pt x="517" y="23"/>
                  </a:cubicBezTo>
                  <a:cubicBezTo>
                    <a:pt x="508" y="12"/>
                    <a:pt x="49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809;p38"/>
            <p:cNvSpPr/>
            <p:nvPr/>
          </p:nvSpPr>
          <p:spPr>
            <a:xfrm rot="-922284">
              <a:off x="1006512" y="1379719"/>
              <a:ext cx="56671" cy="56415"/>
            </a:xfrm>
            <a:custGeom>
              <a:avLst/>
              <a:gdLst/>
              <a:ahLst/>
              <a:cxnLst/>
              <a:rect l="l" t="t" r="r" b="b"/>
              <a:pathLst>
                <a:path w="886" h="882" extrusionOk="0">
                  <a:moveTo>
                    <a:pt x="472" y="109"/>
                  </a:moveTo>
                  <a:cubicBezTo>
                    <a:pt x="483" y="148"/>
                    <a:pt x="495" y="201"/>
                    <a:pt x="503" y="232"/>
                  </a:cubicBezTo>
                  <a:cubicBezTo>
                    <a:pt x="525" y="318"/>
                    <a:pt x="531" y="341"/>
                    <a:pt x="542" y="355"/>
                  </a:cubicBezTo>
                  <a:cubicBezTo>
                    <a:pt x="553" y="368"/>
                    <a:pt x="570" y="374"/>
                    <a:pt x="656" y="408"/>
                  </a:cubicBezTo>
                  <a:cubicBezTo>
                    <a:pt x="690" y="419"/>
                    <a:pt x="734" y="435"/>
                    <a:pt x="768" y="449"/>
                  </a:cubicBezTo>
                  <a:cubicBezTo>
                    <a:pt x="721" y="469"/>
                    <a:pt x="640" y="500"/>
                    <a:pt x="570" y="525"/>
                  </a:cubicBezTo>
                  <a:cubicBezTo>
                    <a:pt x="559" y="530"/>
                    <a:pt x="550" y="536"/>
                    <a:pt x="545" y="547"/>
                  </a:cubicBezTo>
                  <a:cubicBezTo>
                    <a:pt x="506" y="628"/>
                    <a:pt x="464" y="717"/>
                    <a:pt x="436" y="770"/>
                  </a:cubicBezTo>
                  <a:cubicBezTo>
                    <a:pt x="419" y="714"/>
                    <a:pt x="391" y="617"/>
                    <a:pt x="372" y="533"/>
                  </a:cubicBezTo>
                  <a:cubicBezTo>
                    <a:pt x="366" y="519"/>
                    <a:pt x="355" y="508"/>
                    <a:pt x="341" y="505"/>
                  </a:cubicBezTo>
                  <a:cubicBezTo>
                    <a:pt x="260" y="488"/>
                    <a:pt x="165" y="466"/>
                    <a:pt x="112" y="452"/>
                  </a:cubicBezTo>
                  <a:cubicBezTo>
                    <a:pt x="168" y="424"/>
                    <a:pt x="271" y="377"/>
                    <a:pt x="363" y="341"/>
                  </a:cubicBezTo>
                  <a:cubicBezTo>
                    <a:pt x="372" y="332"/>
                    <a:pt x="383" y="327"/>
                    <a:pt x="386" y="315"/>
                  </a:cubicBezTo>
                  <a:cubicBezTo>
                    <a:pt x="411" y="243"/>
                    <a:pt x="447" y="159"/>
                    <a:pt x="472" y="109"/>
                  </a:cubicBezTo>
                  <a:close/>
                  <a:moveTo>
                    <a:pt x="481" y="0"/>
                  </a:moveTo>
                  <a:cubicBezTo>
                    <a:pt x="458" y="0"/>
                    <a:pt x="419" y="0"/>
                    <a:pt x="316" y="274"/>
                  </a:cubicBezTo>
                  <a:cubicBezTo>
                    <a:pt x="23" y="394"/>
                    <a:pt x="12" y="430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497"/>
                    <a:pt x="43" y="530"/>
                    <a:pt x="302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8" y="879"/>
                    <a:pt x="486" y="873"/>
                    <a:pt x="612" y="594"/>
                  </a:cubicBezTo>
                  <a:cubicBezTo>
                    <a:pt x="690" y="567"/>
                    <a:pt x="835" y="516"/>
                    <a:pt x="866" y="488"/>
                  </a:cubicBezTo>
                  <a:cubicBezTo>
                    <a:pt x="877" y="480"/>
                    <a:pt x="885" y="461"/>
                    <a:pt x="880" y="447"/>
                  </a:cubicBezTo>
                  <a:cubicBezTo>
                    <a:pt x="874" y="410"/>
                    <a:pt x="832" y="391"/>
                    <a:pt x="681" y="338"/>
                  </a:cubicBezTo>
                  <a:cubicBezTo>
                    <a:pt x="654" y="329"/>
                    <a:pt x="623" y="315"/>
                    <a:pt x="606" y="310"/>
                  </a:cubicBezTo>
                  <a:cubicBezTo>
                    <a:pt x="598" y="293"/>
                    <a:pt x="592" y="254"/>
                    <a:pt x="581" y="218"/>
                  </a:cubicBezTo>
                  <a:cubicBezTo>
                    <a:pt x="553" y="112"/>
                    <a:pt x="539" y="45"/>
                    <a:pt x="517" y="20"/>
                  </a:cubicBezTo>
                  <a:cubicBezTo>
                    <a:pt x="511" y="9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810;p38"/>
            <p:cNvSpPr/>
            <p:nvPr/>
          </p:nvSpPr>
          <p:spPr>
            <a:xfrm rot="-922284">
              <a:off x="731993" y="725006"/>
              <a:ext cx="37227" cy="25713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463" y="1"/>
                  </a:moveTo>
                  <a:cubicBezTo>
                    <a:pt x="456" y="1"/>
                    <a:pt x="448" y="3"/>
                    <a:pt x="442" y="8"/>
                  </a:cubicBezTo>
                  <a:cubicBezTo>
                    <a:pt x="1" y="304"/>
                    <a:pt x="12" y="321"/>
                    <a:pt x="29" y="357"/>
                  </a:cubicBezTo>
                  <a:cubicBezTo>
                    <a:pt x="46" y="396"/>
                    <a:pt x="235" y="402"/>
                    <a:pt x="378" y="402"/>
                  </a:cubicBezTo>
                  <a:cubicBezTo>
                    <a:pt x="451" y="402"/>
                    <a:pt x="511" y="398"/>
                    <a:pt x="534" y="398"/>
                  </a:cubicBezTo>
                  <a:cubicBezTo>
                    <a:pt x="540" y="398"/>
                    <a:pt x="544" y="398"/>
                    <a:pt x="545" y="399"/>
                  </a:cubicBezTo>
                  <a:cubicBezTo>
                    <a:pt x="567" y="396"/>
                    <a:pt x="581" y="374"/>
                    <a:pt x="576" y="354"/>
                  </a:cubicBezTo>
                  <a:cubicBezTo>
                    <a:pt x="573" y="334"/>
                    <a:pt x="556" y="318"/>
                    <a:pt x="536" y="318"/>
                  </a:cubicBezTo>
                  <a:cubicBezTo>
                    <a:pt x="534" y="318"/>
                    <a:pt x="533" y="318"/>
                    <a:pt x="531" y="318"/>
                  </a:cubicBezTo>
                  <a:cubicBezTo>
                    <a:pt x="519" y="319"/>
                    <a:pt x="480" y="320"/>
                    <a:pt x="430" y="320"/>
                  </a:cubicBezTo>
                  <a:cubicBezTo>
                    <a:pt x="343" y="320"/>
                    <a:pt x="223" y="318"/>
                    <a:pt x="149" y="313"/>
                  </a:cubicBezTo>
                  <a:cubicBezTo>
                    <a:pt x="219" y="260"/>
                    <a:pt x="358" y="159"/>
                    <a:pt x="486" y="75"/>
                  </a:cubicBezTo>
                  <a:cubicBezTo>
                    <a:pt x="503" y="61"/>
                    <a:pt x="511" y="36"/>
                    <a:pt x="498" y="20"/>
                  </a:cubicBezTo>
                  <a:cubicBezTo>
                    <a:pt x="489" y="7"/>
                    <a:pt x="476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11;p38"/>
            <p:cNvSpPr/>
            <p:nvPr/>
          </p:nvSpPr>
          <p:spPr>
            <a:xfrm rot="-922284">
              <a:off x="739957" y="650819"/>
              <a:ext cx="135602" cy="116925"/>
            </a:xfrm>
            <a:custGeom>
              <a:avLst/>
              <a:gdLst/>
              <a:ahLst/>
              <a:cxnLst/>
              <a:rect l="l" t="t" r="r" b="b"/>
              <a:pathLst>
                <a:path w="2120" h="1828" extrusionOk="0">
                  <a:moveTo>
                    <a:pt x="789" y="0"/>
                  </a:moveTo>
                  <a:cubicBezTo>
                    <a:pt x="768" y="0"/>
                    <a:pt x="746" y="9"/>
                    <a:pt x="724" y="28"/>
                  </a:cubicBezTo>
                  <a:cubicBezTo>
                    <a:pt x="546" y="190"/>
                    <a:pt x="761" y="874"/>
                    <a:pt x="761" y="874"/>
                  </a:cubicBezTo>
                  <a:cubicBezTo>
                    <a:pt x="761" y="874"/>
                    <a:pt x="521" y="662"/>
                    <a:pt x="336" y="662"/>
                  </a:cubicBezTo>
                  <a:cubicBezTo>
                    <a:pt x="265" y="662"/>
                    <a:pt x="203" y="692"/>
                    <a:pt x="164" y="776"/>
                  </a:cubicBezTo>
                  <a:cubicBezTo>
                    <a:pt x="0" y="1123"/>
                    <a:pt x="418" y="1827"/>
                    <a:pt x="988" y="1827"/>
                  </a:cubicBezTo>
                  <a:cubicBezTo>
                    <a:pt x="1110" y="1827"/>
                    <a:pt x="1238" y="1796"/>
                    <a:pt x="1369" y="1722"/>
                  </a:cubicBezTo>
                  <a:cubicBezTo>
                    <a:pt x="2119" y="1298"/>
                    <a:pt x="1852" y="609"/>
                    <a:pt x="1852" y="609"/>
                  </a:cubicBezTo>
                  <a:lnTo>
                    <a:pt x="1852" y="609"/>
                  </a:lnTo>
                  <a:lnTo>
                    <a:pt x="1467" y="851"/>
                  </a:lnTo>
                  <a:cubicBezTo>
                    <a:pt x="1467" y="851"/>
                    <a:pt x="1489" y="424"/>
                    <a:pt x="1299" y="277"/>
                  </a:cubicBezTo>
                  <a:cubicBezTo>
                    <a:pt x="1266" y="251"/>
                    <a:pt x="1237" y="240"/>
                    <a:pt x="1213" y="240"/>
                  </a:cubicBezTo>
                  <a:cubicBezTo>
                    <a:pt x="1103" y="240"/>
                    <a:pt x="1084" y="458"/>
                    <a:pt x="1084" y="458"/>
                  </a:cubicBezTo>
                  <a:cubicBezTo>
                    <a:pt x="1084" y="458"/>
                    <a:pt x="944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812;p38"/>
            <p:cNvSpPr/>
            <p:nvPr/>
          </p:nvSpPr>
          <p:spPr>
            <a:xfrm rot="-922284">
              <a:off x="757763" y="713166"/>
              <a:ext cx="18421" cy="19829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211" y="1"/>
                  </a:moveTo>
                  <a:cubicBezTo>
                    <a:pt x="207" y="1"/>
                    <a:pt x="203" y="1"/>
                    <a:pt x="199" y="3"/>
                  </a:cubicBezTo>
                  <a:cubicBezTo>
                    <a:pt x="176" y="9"/>
                    <a:pt x="162" y="28"/>
                    <a:pt x="171" y="51"/>
                  </a:cubicBezTo>
                  <a:cubicBezTo>
                    <a:pt x="185" y="109"/>
                    <a:pt x="190" y="187"/>
                    <a:pt x="176" y="218"/>
                  </a:cubicBezTo>
                  <a:cubicBezTo>
                    <a:pt x="154" y="198"/>
                    <a:pt x="112" y="129"/>
                    <a:pt x="84" y="53"/>
                  </a:cubicBezTo>
                  <a:cubicBezTo>
                    <a:pt x="76" y="41"/>
                    <a:pt x="61" y="30"/>
                    <a:pt x="46" y="30"/>
                  </a:cubicBezTo>
                  <a:cubicBezTo>
                    <a:pt x="41" y="30"/>
                    <a:pt x="36" y="31"/>
                    <a:pt x="31" y="34"/>
                  </a:cubicBezTo>
                  <a:cubicBezTo>
                    <a:pt x="15" y="42"/>
                    <a:pt x="1" y="64"/>
                    <a:pt x="9" y="84"/>
                  </a:cubicBezTo>
                  <a:cubicBezTo>
                    <a:pt x="37" y="162"/>
                    <a:pt x="101" y="290"/>
                    <a:pt x="162" y="304"/>
                  </a:cubicBezTo>
                  <a:cubicBezTo>
                    <a:pt x="168" y="310"/>
                    <a:pt x="171" y="310"/>
                    <a:pt x="176" y="310"/>
                  </a:cubicBezTo>
                  <a:cubicBezTo>
                    <a:pt x="190" y="310"/>
                    <a:pt x="204" y="302"/>
                    <a:pt x="221" y="285"/>
                  </a:cubicBezTo>
                  <a:cubicBezTo>
                    <a:pt x="288" y="229"/>
                    <a:pt x="257" y="76"/>
                    <a:pt x="246" y="31"/>
                  </a:cubicBezTo>
                  <a:cubicBezTo>
                    <a:pt x="242" y="13"/>
                    <a:pt x="2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813;p38"/>
            <p:cNvSpPr/>
            <p:nvPr/>
          </p:nvSpPr>
          <p:spPr>
            <a:xfrm rot="-922284">
              <a:off x="791675" y="682375"/>
              <a:ext cx="36843" cy="36075"/>
            </a:xfrm>
            <a:custGeom>
              <a:avLst/>
              <a:gdLst/>
              <a:ahLst/>
              <a:cxnLst/>
              <a:rect l="l" t="t" r="r" b="b"/>
              <a:pathLst>
                <a:path w="576" h="564" extrusionOk="0">
                  <a:moveTo>
                    <a:pt x="406" y="0"/>
                  </a:moveTo>
                  <a:cubicBezTo>
                    <a:pt x="394" y="0"/>
                    <a:pt x="384" y="3"/>
                    <a:pt x="377" y="6"/>
                  </a:cubicBezTo>
                  <a:cubicBezTo>
                    <a:pt x="330" y="28"/>
                    <a:pt x="307" y="98"/>
                    <a:pt x="293" y="168"/>
                  </a:cubicBezTo>
                  <a:cubicBezTo>
                    <a:pt x="220" y="66"/>
                    <a:pt x="159" y="12"/>
                    <a:pt x="114" y="12"/>
                  </a:cubicBezTo>
                  <a:cubicBezTo>
                    <a:pt x="104" y="12"/>
                    <a:pt x="95" y="15"/>
                    <a:pt x="87" y="20"/>
                  </a:cubicBezTo>
                  <a:cubicBezTo>
                    <a:pt x="65" y="31"/>
                    <a:pt x="0" y="64"/>
                    <a:pt x="104" y="533"/>
                  </a:cubicBezTo>
                  <a:cubicBezTo>
                    <a:pt x="106" y="550"/>
                    <a:pt x="126" y="564"/>
                    <a:pt x="143" y="564"/>
                  </a:cubicBezTo>
                  <a:cubicBezTo>
                    <a:pt x="143" y="564"/>
                    <a:pt x="144" y="564"/>
                    <a:pt x="144" y="563"/>
                  </a:cubicBezTo>
                  <a:lnTo>
                    <a:pt x="144" y="563"/>
                  </a:lnTo>
                  <a:cubicBezTo>
                    <a:pt x="163" y="560"/>
                    <a:pt x="182" y="538"/>
                    <a:pt x="173" y="519"/>
                  </a:cubicBezTo>
                  <a:cubicBezTo>
                    <a:pt x="140" y="354"/>
                    <a:pt x="112" y="159"/>
                    <a:pt x="120" y="101"/>
                  </a:cubicBezTo>
                  <a:lnTo>
                    <a:pt x="120" y="101"/>
                  </a:lnTo>
                  <a:cubicBezTo>
                    <a:pt x="154" y="120"/>
                    <a:pt x="224" y="209"/>
                    <a:pt x="279" y="301"/>
                  </a:cubicBezTo>
                  <a:cubicBezTo>
                    <a:pt x="284" y="314"/>
                    <a:pt x="298" y="322"/>
                    <a:pt x="314" y="322"/>
                  </a:cubicBezTo>
                  <a:cubicBezTo>
                    <a:pt x="316" y="322"/>
                    <a:pt x="319" y="321"/>
                    <a:pt x="321" y="321"/>
                  </a:cubicBezTo>
                  <a:cubicBezTo>
                    <a:pt x="338" y="315"/>
                    <a:pt x="349" y="301"/>
                    <a:pt x="352" y="285"/>
                  </a:cubicBezTo>
                  <a:cubicBezTo>
                    <a:pt x="358" y="190"/>
                    <a:pt x="383" y="89"/>
                    <a:pt x="399" y="78"/>
                  </a:cubicBezTo>
                  <a:cubicBezTo>
                    <a:pt x="399" y="78"/>
                    <a:pt x="402" y="84"/>
                    <a:pt x="411" y="87"/>
                  </a:cubicBezTo>
                  <a:cubicBezTo>
                    <a:pt x="472" y="134"/>
                    <a:pt x="483" y="313"/>
                    <a:pt x="472" y="413"/>
                  </a:cubicBezTo>
                  <a:cubicBezTo>
                    <a:pt x="469" y="435"/>
                    <a:pt x="486" y="452"/>
                    <a:pt x="508" y="455"/>
                  </a:cubicBezTo>
                  <a:cubicBezTo>
                    <a:pt x="511" y="456"/>
                    <a:pt x="513" y="456"/>
                    <a:pt x="515" y="456"/>
                  </a:cubicBezTo>
                  <a:cubicBezTo>
                    <a:pt x="532" y="456"/>
                    <a:pt x="548" y="439"/>
                    <a:pt x="550" y="421"/>
                  </a:cubicBezTo>
                  <a:cubicBezTo>
                    <a:pt x="553" y="391"/>
                    <a:pt x="575" y="117"/>
                    <a:pt x="458" y="22"/>
                  </a:cubicBezTo>
                  <a:cubicBezTo>
                    <a:pt x="439" y="5"/>
                    <a:pt x="42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814;p38"/>
            <p:cNvSpPr/>
            <p:nvPr/>
          </p:nvSpPr>
          <p:spPr>
            <a:xfrm rot="-922284">
              <a:off x="780157" y="730766"/>
              <a:ext cx="69272" cy="28719"/>
            </a:xfrm>
            <a:custGeom>
              <a:avLst/>
              <a:gdLst/>
              <a:ahLst/>
              <a:cxnLst/>
              <a:rect l="l" t="t" r="r" b="b"/>
              <a:pathLst>
                <a:path w="1083" h="449" extrusionOk="0">
                  <a:moveTo>
                    <a:pt x="1039" y="1"/>
                  </a:moveTo>
                  <a:cubicBezTo>
                    <a:pt x="1026" y="1"/>
                    <a:pt x="1012" y="7"/>
                    <a:pt x="1005" y="22"/>
                  </a:cubicBezTo>
                  <a:cubicBezTo>
                    <a:pt x="1002" y="22"/>
                    <a:pt x="848" y="298"/>
                    <a:pt x="578" y="357"/>
                  </a:cubicBezTo>
                  <a:cubicBezTo>
                    <a:pt x="543" y="364"/>
                    <a:pt x="508" y="368"/>
                    <a:pt x="472" y="368"/>
                  </a:cubicBezTo>
                  <a:cubicBezTo>
                    <a:pt x="341" y="368"/>
                    <a:pt x="206" y="316"/>
                    <a:pt x="67" y="214"/>
                  </a:cubicBezTo>
                  <a:cubicBezTo>
                    <a:pt x="61" y="210"/>
                    <a:pt x="53" y="208"/>
                    <a:pt x="45" y="208"/>
                  </a:cubicBezTo>
                  <a:cubicBezTo>
                    <a:pt x="33" y="208"/>
                    <a:pt x="20" y="214"/>
                    <a:pt x="11" y="226"/>
                  </a:cubicBezTo>
                  <a:cubicBezTo>
                    <a:pt x="0" y="242"/>
                    <a:pt x="6" y="267"/>
                    <a:pt x="23" y="281"/>
                  </a:cubicBezTo>
                  <a:cubicBezTo>
                    <a:pt x="176" y="393"/>
                    <a:pt x="327" y="449"/>
                    <a:pt x="472" y="449"/>
                  </a:cubicBezTo>
                  <a:cubicBezTo>
                    <a:pt x="511" y="449"/>
                    <a:pt x="553" y="443"/>
                    <a:pt x="597" y="435"/>
                  </a:cubicBezTo>
                  <a:cubicBezTo>
                    <a:pt x="901" y="365"/>
                    <a:pt x="1069" y="69"/>
                    <a:pt x="1074" y="58"/>
                  </a:cubicBezTo>
                  <a:cubicBezTo>
                    <a:pt x="1083" y="39"/>
                    <a:pt x="1080" y="16"/>
                    <a:pt x="1058" y="5"/>
                  </a:cubicBezTo>
                  <a:cubicBezTo>
                    <a:pt x="1052" y="2"/>
                    <a:pt x="104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815;p38"/>
            <p:cNvSpPr/>
            <p:nvPr/>
          </p:nvSpPr>
          <p:spPr>
            <a:xfrm rot="-922284">
              <a:off x="1981295" y="1045784"/>
              <a:ext cx="37866" cy="26865"/>
            </a:xfrm>
            <a:custGeom>
              <a:avLst/>
              <a:gdLst/>
              <a:ahLst/>
              <a:cxnLst/>
              <a:rect l="l" t="t" r="r" b="b"/>
              <a:pathLst>
                <a:path w="592" h="420" extrusionOk="0">
                  <a:moveTo>
                    <a:pt x="500" y="1"/>
                  </a:moveTo>
                  <a:cubicBezTo>
                    <a:pt x="434" y="1"/>
                    <a:pt x="302" y="17"/>
                    <a:pt x="34" y="63"/>
                  </a:cubicBezTo>
                  <a:cubicBezTo>
                    <a:pt x="14" y="66"/>
                    <a:pt x="0" y="85"/>
                    <a:pt x="3" y="107"/>
                  </a:cubicBezTo>
                  <a:cubicBezTo>
                    <a:pt x="6" y="125"/>
                    <a:pt x="24" y="138"/>
                    <a:pt x="43" y="138"/>
                  </a:cubicBezTo>
                  <a:cubicBezTo>
                    <a:pt x="44" y="138"/>
                    <a:pt x="46" y="138"/>
                    <a:pt x="48" y="138"/>
                  </a:cubicBezTo>
                  <a:cubicBezTo>
                    <a:pt x="201" y="113"/>
                    <a:pt x="369" y="93"/>
                    <a:pt x="461" y="82"/>
                  </a:cubicBezTo>
                  <a:lnTo>
                    <a:pt x="461" y="82"/>
                  </a:lnTo>
                  <a:cubicBezTo>
                    <a:pt x="380" y="166"/>
                    <a:pt x="212" y="328"/>
                    <a:pt x="184" y="347"/>
                  </a:cubicBezTo>
                  <a:cubicBezTo>
                    <a:pt x="168" y="361"/>
                    <a:pt x="159" y="386"/>
                    <a:pt x="173" y="403"/>
                  </a:cubicBezTo>
                  <a:cubicBezTo>
                    <a:pt x="182" y="414"/>
                    <a:pt x="190" y="420"/>
                    <a:pt x="204" y="420"/>
                  </a:cubicBezTo>
                  <a:cubicBezTo>
                    <a:pt x="212" y="420"/>
                    <a:pt x="223" y="417"/>
                    <a:pt x="229" y="414"/>
                  </a:cubicBezTo>
                  <a:cubicBezTo>
                    <a:pt x="232" y="411"/>
                    <a:pt x="592" y="96"/>
                    <a:pt x="575" y="35"/>
                  </a:cubicBezTo>
                  <a:cubicBezTo>
                    <a:pt x="568" y="16"/>
                    <a:pt x="56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816;p38"/>
            <p:cNvSpPr/>
            <p:nvPr/>
          </p:nvSpPr>
          <p:spPr>
            <a:xfrm rot="-922284">
              <a:off x="1902521" y="1040450"/>
              <a:ext cx="124792" cy="110017"/>
            </a:xfrm>
            <a:custGeom>
              <a:avLst/>
              <a:gdLst/>
              <a:ahLst/>
              <a:cxnLst/>
              <a:rect l="l" t="t" r="r" b="b"/>
              <a:pathLst>
                <a:path w="1951" h="1720" extrusionOk="0">
                  <a:moveTo>
                    <a:pt x="424" y="0"/>
                  </a:moveTo>
                  <a:cubicBezTo>
                    <a:pt x="423" y="0"/>
                    <a:pt x="423" y="0"/>
                    <a:pt x="422" y="0"/>
                  </a:cubicBezTo>
                  <a:cubicBezTo>
                    <a:pt x="179" y="9"/>
                    <a:pt x="453" y="564"/>
                    <a:pt x="453" y="564"/>
                  </a:cubicBezTo>
                  <a:cubicBezTo>
                    <a:pt x="453" y="564"/>
                    <a:pt x="351" y="472"/>
                    <a:pt x="270" y="472"/>
                  </a:cubicBezTo>
                  <a:cubicBezTo>
                    <a:pt x="226" y="472"/>
                    <a:pt x="187" y="499"/>
                    <a:pt x="174" y="581"/>
                  </a:cubicBezTo>
                  <a:cubicBezTo>
                    <a:pt x="138" y="815"/>
                    <a:pt x="447" y="1113"/>
                    <a:pt x="447" y="1113"/>
                  </a:cubicBezTo>
                  <a:lnTo>
                    <a:pt x="1" y="1194"/>
                  </a:lnTo>
                  <a:cubicBezTo>
                    <a:pt x="1" y="1194"/>
                    <a:pt x="209" y="1719"/>
                    <a:pt x="814" y="1719"/>
                  </a:cubicBezTo>
                  <a:cubicBezTo>
                    <a:pt x="905" y="1719"/>
                    <a:pt x="1004" y="1707"/>
                    <a:pt x="1114" y="1680"/>
                  </a:cubicBezTo>
                  <a:cubicBezTo>
                    <a:pt x="1951" y="1471"/>
                    <a:pt x="1784" y="332"/>
                    <a:pt x="1351" y="162"/>
                  </a:cubicBezTo>
                  <a:cubicBezTo>
                    <a:pt x="1322" y="151"/>
                    <a:pt x="1295" y="146"/>
                    <a:pt x="1270" y="146"/>
                  </a:cubicBezTo>
                  <a:cubicBezTo>
                    <a:pt x="1026" y="146"/>
                    <a:pt x="980" y="642"/>
                    <a:pt x="980" y="642"/>
                  </a:cubicBezTo>
                  <a:cubicBezTo>
                    <a:pt x="980" y="642"/>
                    <a:pt x="6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817;p38"/>
            <p:cNvSpPr/>
            <p:nvPr/>
          </p:nvSpPr>
          <p:spPr>
            <a:xfrm rot="-922284">
              <a:off x="1967900" y="1054264"/>
              <a:ext cx="18485" cy="20276"/>
            </a:xfrm>
            <a:custGeom>
              <a:avLst/>
              <a:gdLst/>
              <a:ahLst/>
              <a:cxnLst/>
              <a:rect l="l" t="t" r="r" b="b"/>
              <a:pathLst>
                <a:path w="289" h="317" extrusionOk="0">
                  <a:moveTo>
                    <a:pt x="179" y="1"/>
                  </a:moveTo>
                  <a:cubicBezTo>
                    <a:pt x="174" y="1"/>
                    <a:pt x="170" y="2"/>
                    <a:pt x="165" y="4"/>
                  </a:cubicBezTo>
                  <a:cubicBezTo>
                    <a:pt x="143" y="9"/>
                    <a:pt x="135" y="32"/>
                    <a:pt x="140" y="51"/>
                  </a:cubicBezTo>
                  <a:cubicBezTo>
                    <a:pt x="168" y="126"/>
                    <a:pt x="188" y="205"/>
                    <a:pt x="185" y="238"/>
                  </a:cubicBezTo>
                  <a:cubicBezTo>
                    <a:pt x="157" y="224"/>
                    <a:pt x="109" y="163"/>
                    <a:pt x="79" y="107"/>
                  </a:cubicBezTo>
                  <a:cubicBezTo>
                    <a:pt x="71" y="95"/>
                    <a:pt x="58" y="89"/>
                    <a:pt x="44" y="89"/>
                  </a:cubicBezTo>
                  <a:cubicBezTo>
                    <a:pt x="38" y="89"/>
                    <a:pt x="32" y="90"/>
                    <a:pt x="26" y="93"/>
                  </a:cubicBezTo>
                  <a:cubicBezTo>
                    <a:pt x="9" y="104"/>
                    <a:pt x="1" y="126"/>
                    <a:pt x="12" y="146"/>
                  </a:cubicBezTo>
                  <a:cubicBezTo>
                    <a:pt x="37" y="188"/>
                    <a:pt x="115" y="316"/>
                    <a:pt x="199" y="316"/>
                  </a:cubicBezTo>
                  <a:cubicBezTo>
                    <a:pt x="221" y="316"/>
                    <a:pt x="238" y="308"/>
                    <a:pt x="249" y="294"/>
                  </a:cubicBezTo>
                  <a:cubicBezTo>
                    <a:pt x="288" y="241"/>
                    <a:pt x="241" y="104"/>
                    <a:pt x="213" y="29"/>
                  </a:cubicBezTo>
                  <a:cubicBezTo>
                    <a:pt x="208" y="11"/>
                    <a:pt x="19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818;p38"/>
            <p:cNvSpPr/>
            <p:nvPr/>
          </p:nvSpPr>
          <p:spPr>
            <a:xfrm rot="-922284">
              <a:off x="1923069" y="1078434"/>
              <a:ext cx="41128" cy="39913"/>
            </a:xfrm>
            <a:custGeom>
              <a:avLst/>
              <a:gdLst/>
              <a:ahLst/>
              <a:cxnLst/>
              <a:rect l="l" t="t" r="r" b="b"/>
              <a:pathLst>
                <a:path w="643" h="624" extrusionOk="0">
                  <a:moveTo>
                    <a:pt x="310" y="1"/>
                  </a:moveTo>
                  <a:cubicBezTo>
                    <a:pt x="303" y="1"/>
                    <a:pt x="298" y="3"/>
                    <a:pt x="294" y="4"/>
                  </a:cubicBezTo>
                  <a:cubicBezTo>
                    <a:pt x="238" y="18"/>
                    <a:pt x="221" y="102"/>
                    <a:pt x="241" y="250"/>
                  </a:cubicBezTo>
                  <a:cubicBezTo>
                    <a:pt x="194" y="219"/>
                    <a:pt x="141" y="187"/>
                    <a:pt x="96" y="187"/>
                  </a:cubicBezTo>
                  <a:cubicBezTo>
                    <a:pt x="87" y="187"/>
                    <a:pt x="79" y="188"/>
                    <a:pt x="70" y="191"/>
                  </a:cubicBezTo>
                  <a:cubicBezTo>
                    <a:pt x="54" y="199"/>
                    <a:pt x="26" y="213"/>
                    <a:pt x="17" y="261"/>
                  </a:cubicBezTo>
                  <a:cubicBezTo>
                    <a:pt x="1" y="409"/>
                    <a:pt x="199" y="593"/>
                    <a:pt x="224" y="612"/>
                  </a:cubicBezTo>
                  <a:cubicBezTo>
                    <a:pt x="235" y="621"/>
                    <a:pt x="241" y="623"/>
                    <a:pt x="252" y="623"/>
                  </a:cubicBezTo>
                  <a:cubicBezTo>
                    <a:pt x="263" y="623"/>
                    <a:pt x="274" y="618"/>
                    <a:pt x="280" y="607"/>
                  </a:cubicBezTo>
                  <a:cubicBezTo>
                    <a:pt x="294" y="590"/>
                    <a:pt x="294" y="565"/>
                    <a:pt x="277" y="551"/>
                  </a:cubicBezTo>
                  <a:cubicBezTo>
                    <a:pt x="199" y="484"/>
                    <a:pt x="84" y="344"/>
                    <a:pt x="96" y="269"/>
                  </a:cubicBezTo>
                  <a:cubicBezTo>
                    <a:pt x="98" y="264"/>
                    <a:pt x="98" y="261"/>
                    <a:pt x="98" y="261"/>
                  </a:cubicBezTo>
                  <a:cubicBezTo>
                    <a:pt x="99" y="261"/>
                    <a:pt x="100" y="261"/>
                    <a:pt x="100" y="261"/>
                  </a:cubicBezTo>
                  <a:cubicBezTo>
                    <a:pt x="127" y="261"/>
                    <a:pt x="209" y="315"/>
                    <a:pt x="274" y="375"/>
                  </a:cubicBezTo>
                  <a:cubicBezTo>
                    <a:pt x="279" y="384"/>
                    <a:pt x="290" y="389"/>
                    <a:pt x="301" y="389"/>
                  </a:cubicBezTo>
                  <a:cubicBezTo>
                    <a:pt x="307" y="389"/>
                    <a:pt x="314" y="388"/>
                    <a:pt x="319" y="383"/>
                  </a:cubicBezTo>
                  <a:cubicBezTo>
                    <a:pt x="335" y="375"/>
                    <a:pt x="344" y="358"/>
                    <a:pt x="338" y="342"/>
                  </a:cubicBezTo>
                  <a:cubicBezTo>
                    <a:pt x="319" y="236"/>
                    <a:pt x="308" y="124"/>
                    <a:pt x="319" y="88"/>
                  </a:cubicBezTo>
                  <a:lnTo>
                    <a:pt x="319" y="88"/>
                  </a:lnTo>
                  <a:cubicBezTo>
                    <a:pt x="366" y="121"/>
                    <a:pt x="483" y="283"/>
                    <a:pt x="567" y="428"/>
                  </a:cubicBezTo>
                  <a:cubicBezTo>
                    <a:pt x="572" y="442"/>
                    <a:pt x="584" y="448"/>
                    <a:pt x="596" y="448"/>
                  </a:cubicBezTo>
                  <a:cubicBezTo>
                    <a:pt x="604" y="448"/>
                    <a:pt x="611" y="446"/>
                    <a:pt x="617" y="442"/>
                  </a:cubicBezTo>
                  <a:cubicBezTo>
                    <a:pt x="640" y="431"/>
                    <a:pt x="642" y="409"/>
                    <a:pt x="631" y="389"/>
                  </a:cubicBezTo>
                  <a:cubicBezTo>
                    <a:pt x="428" y="44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819;p38"/>
            <p:cNvSpPr/>
            <p:nvPr/>
          </p:nvSpPr>
          <p:spPr>
            <a:xfrm rot="-922284">
              <a:off x="1951640" y="1094325"/>
              <a:ext cx="61085" cy="41000"/>
            </a:xfrm>
            <a:custGeom>
              <a:avLst/>
              <a:gdLst/>
              <a:ahLst/>
              <a:cxnLst/>
              <a:rect l="l" t="t" r="r" b="b"/>
              <a:pathLst>
                <a:path w="955" h="641" extrusionOk="0">
                  <a:moveTo>
                    <a:pt x="916" y="1"/>
                  </a:moveTo>
                  <a:cubicBezTo>
                    <a:pt x="896" y="1"/>
                    <a:pt x="879" y="14"/>
                    <a:pt x="874" y="32"/>
                  </a:cubicBezTo>
                  <a:cubicBezTo>
                    <a:pt x="832" y="249"/>
                    <a:pt x="743" y="403"/>
                    <a:pt x="601" y="487"/>
                  </a:cubicBezTo>
                  <a:cubicBezTo>
                    <a:pt x="497" y="546"/>
                    <a:pt x="382" y="564"/>
                    <a:pt x="286" y="564"/>
                  </a:cubicBezTo>
                  <a:cubicBezTo>
                    <a:pt x="156" y="564"/>
                    <a:pt x="58" y="533"/>
                    <a:pt x="57" y="531"/>
                  </a:cubicBezTo>
                  <a:cubicBezTo>
                    <a:pt x="52" y="530"/>
                    <a:pt x="48" y="530"/>
                    <a:pt x="44" y="530"/>
                  </a:cubicBezTo>
                  <a:cubicBezTo>
                    <a:pt x="27" y="530"/>
                    <a:pt x="13" y="539"/>
                    <a:pt x="6" y="556"/>
                  </a:cubicBezTo>
                  <a:cubicBezTo>
                    <a:pt x="1" y="576"/>
                    <a:pt x="9" y="598"/>
                    <a:pt x="31" y="604"/>
                  </a:cubicBezTo>
                  <a:cubicBezTo>
                    <a:pt x="37" y="604"/>
                    <a:pt x="146" y="640"/>
                    <a:pt x="285" y="640"/>
                  </a:cubicBezTo>
                  <a:cubicBezTo>
                    <a:pt x="394" y="640"/>
                    <a:pt x="522" y="623"/>
                    <a:pt x="637" y="548"/>
                  </a:cubicBezTo>
                  <a:cubicBezTo>
                    <a:pt x="801" y="456"/>
                    <a:pt x="907" y="283"/>
                    <a:pt x="952" y="46"/>
                  </a:cubicBezTo>
                  <a:cubicBezTo>
                    <a:pt x="955" y="26"/>
                    <a:pt x="941" y="4"/>
                    <a:pt x="921" y="1"/>
                  </a:cubicBezTo>
                  <a:cubicBezTo>
                    <a:pt x="919" y="1"/>
                    <a:pt x="918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820;p38"/>
            <p:cNvSpPr/>
            <p:nvPr/>
          </p:nvSpPr>
          <p:spPr>
            <a:xfrm rot="-922284">
              <a:off x="893965" y="713739"/>
              <a:ext cx="154087" cy="199309"/>
            </a:xfrm>
            <a:custGeom>
              <a:avLst/>
              <a:gdLst/>
              <a:ahLst/>
              <a:cxnLst/>
              <a:rect l="l" t="t" r="r" b="b"/>
              <a:pathLst>
                <a:path w="2409" h="3116" extrusionOk="0">
                  <a:moveTo>
                    <a:pt x="1141" y="0"/>
                  </a:moveTo>
                  <a:cubicBezTo>
                    <a:pt x="1135" y="0"/>
                    <a:pt x="1129" y="2"/>
                    <a:pt x="1124" y="5"/>
                  </a:cubicBezTo>
                  <a:cubicBezTo>
                    <a:pt x="898" y="153"/>
                    <a:pt x="0" y="2909"/>
                    <a:pt x="28" y="3013"/>
                  </a:cubicBezTo>
                  <a:cubicBezTo>
                    <a:pt x="47" y="3074"/>
                    <a:pt x="851" y="3115"/>
                    <a:pt x="1517" y="3115"/>
                  </a:cubicBezTo>
                  <a:cubicBezTo>
                    <a:pt x="1999" y="3115"/>
                    <a:pt x="2408" y="3094"/>
                    <a:pt x="2396" y="3043"/>
                  </a:cubicBezTo>
                  <a:cubicBezTo>
                    <a:pt x="2396" y="3043"/>
                    <a:pt x="1397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821;p38"/>
            <p:cNvSpPr/>
            <p:nvPr/>
          </p:nvSpPr>
          <p:spPr>
            <a:xfrm rot="-922284">
              <a:off x="975073" y="763312"/>
              <a:ext cx="6844" cy="182615"/>
            </a:xfrm>
            <a:custGeom>
              <a:avLst/>
              <a:gdLst/>
              <a:ahLst/>
              <a:cxnLst/>
              <a:rect l="l" t="t" r="r" b="b"/>
              <a:pathLst>
                <a:path w="107" h="2855" extrusionOk="0">
                  <a:moveTo>
                    <a:pt x="37" y="1"/>
                  </a:moveTo>
                  <a:cubicBezTo>
                    <a:pt x="17" y="1"/>
                    <a:pt x="1" y="17"/>
                    <a:pt x="1" y="40"/>
                  </a:cubicBezTo>
                  <a:cubicBezTo>
                    <a:pt x="1" y="59"/>
                    <a:pt x="34" y="2319"/>
                    <a:pt x="17" y="2813"/>
                  </a:cubicBezTo>
                  <a:cubicBezTo>
                    <a:pt x="17" y="2832"/>
                    <a:pt x="31" y="2855"/>
                    <a:pt x="56" y="2855"/>
                  </a:cubicBezTo>
                  <a:cubicBezTo>
                    <a:pt x="76" y="2855"/>
                    <a:pt x="93" y="2841"/>
                    <a:pt x="93" y="2816"/>
                  </a:cubicBezTo>
                  <a:cubicBezTo>
                    <a:pt x="107" y="2325"/>
                    <a:pt x="76" y="65"/>
                    <a:pt x="76" y="40"/>
                  </a:cubicBezTo>
                  <a:cubicBezTo>
                    <a:pt x="76" y="17"/>
                    <a:pt x="5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822;p38"/>
            <p:cNvSpPr/>
            <p:nvPr/>
          </p:nvSpPr>
          <p:spPr>
            <a:xfrm rot="-922284">
              <a:off x="985856" y="939207"/>
              <a:ext cx="35052" cy="6332"/>
            </a:xfrm>
            <a:custGeom>
              <a:avLst/>
              <a:gdLst/>
              <a:ahLst/>
              <a:cxnLst/>
              <a:rect l="l" t="t" r="r" b="b"/>
              <a:pathLst>
                <a:path w="548" h="99" extrusionOk="0">
                  <a:moveTo>
                    <a:pt x="42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59"/>
                    <a:pt x="17" y="81"/>
                    <a:pt x="37" y="81"/>
                  </a:cubicBezTo>
                  <a:lnTo>
                    <a:pt x="505" y="98"/>
                  </a:lnTo>
                  <a:cubicBezTo>
                    <a:pt x="525" y="98"/>
                    <a:pt x="544" y="84"/>
                    <a:pt x="547" y="59"/>
                  </a:cubicBezTo>
                  <a:cubicBezTo>
                    <a:pt x="547" y="39"/>
                    <a:pt x="530" y="17"/>
                    <a:pt x="508" y="1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823;p38"/>
            <p:cNvSpPr/>
            <p:nvPr/>
          </p:nvSpPr>
          <p:spPr>
            <a:xfrm rot="-922284">
              <a:off x="941253" y="799591"/>
              <a:ext cx="53729" cy="39145"/>
            </a:xfrm>
            <a:custGeom>
              <a:avLst/>
              <a:gdLst/>
              <a:ahLst/>
              <a:cxnLst/>
              <a:rect l="l" t="t" r="r" b="b"/>
              <a:pathLst>
                <a:path w="840" h="612" extrusionOk="0">
                  <a:moveTo>
                    <a:pt x="795" y="1"/>
                  </a:moveTo>
                  <a:cubicBezTo>
                    <a:pt x="782" y="1"/>
                    <a:pt x="769" y="7"/>
                    <a:pt x="762" y="20"/>
                  </a:cubicBezTo>
                  <a:cubicBezTo>
                    <a:pt x="636" y="229"/>
                    <a:pt x="483" y="455"/>
                    <a:pt x="424" y="517"/>
                  </a:cubicBezTo>
                  <a:cubicBezTo>
                    <a:pt x="349" y="411"/>
                    <a:pt x="89" y="65"/>
                    <a:pt x="75" y="48"/>
                  </a:cubicBezTo>
                  <a:cubicBezTo>
                    <a:pt x="67" y="37"/>
                    <a:pt x="55" y="31"/>
                    <a:pt x="43" y="31"/>
                  </a:cubicBezTo>
                  <a:cubicBezTo>
                    <a:pt x="35" y="31"/>
                    <a:pt x="27" y="34"/>
                    <a:pt x="20" y="40"/>
                  </a:cubicBezTo>
                  <a:cubicBezTo>
                    <a:pt x="3" y="54"/>
                    <a:pt x="0" y="79"/>
                    <a:pt x="14" y="96"/>
                  </a:cubicBezTo>
                  <a:cubicBezTo>
                    <a:pt x="131" y="249"/>
                    <a:pt x="357" y="553"/>
                    <a:pt x="382" y="592"/>
                  </a:cubicBezTo>
                  <a:cubicBezTo>
                    <a:pt x="391" y="600"/>
                    <a:pt x="407" y="612"/>
                    <a:pt x="421" y="612"/>
                  </a:cubicBezTo>
                  <a:cubicBezTo>
                    <a:pt x="446" y="612"/>
                    <a:pt x="497" y="612"/>
                    <a:pt x="829" y="56"/>
                  </a:cubicBezTo>
                  <a:cubicBezTo>
                    <a:pt x="840" y="40"/>
                    <a:pt x="831" y="15"/>
                    <a:pt x="815" y="6"/>
                  </a:cubicBezTo>
                  <a:cubicBezTo>
                    <a:pt x="809" y="2"/>
                    <a:pt x="802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824;p38"/>
            <p:cNvSpPr/>
            <p:nvPr/>
          </p:nvSpPr>
          <p:spPr>
            <a:xfrm rot="-922284">
              <a:off x="937962" y="843225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0" y="1"/>
                  </a:moveTo>
                  <a:cubicBezTo>
                    <a:pt x="1298" y="1"/>
                    <a:pt x="1287" y="6"/>
                    <a:pt x="1279" y="15"/>
                  </a:cubicBezTo>
                  <a:cubicBezTo>
                    <a:pt x="1042" y="302"/>
                    <a:pt x="749" y="615"/>
                    <a:pt x="690" y="626"/>
                  </a:cubicBezTo>
                  <a:cubicBezTo>
                    <a:pt x="634" y="612"/>
                    <a:pt x="327" y="327"/>
                    <a:pt x="71" y="57"/>
                  </a:cubicBezTo>
                  <a:cubicBezTo>
                    <a:pt x="64" y="50"/>
                    <a:pt x="54" y="46"/>
                    <a:pt x="44" y="46"/>
                  </a:cubicBezTo>
                  <a:cubicBezTo>
                    <a:pt x="34" y="46"/>
                    <a:pt x="23" y="50"/>
                    <a:pt x="15" y="57"/>
                  </a:cubicBezTo>
                  <a:cubicBezTo>
                    <a:pt x="1" y="71"/>
                    <a:pt x="1" y="96"/>
                    <a:pt x="15" y="113"/>
                  </a:cubicBezTo>
                  <a:cubicBezTo>
                    <a:pt x="143" y="247"/>
                    <a:pt x="576" y="685"/>
                    <a:pt x="676" y="704"/>
                  </a:cubicBezTo>
                  <a:lnTo>
                    <a:pt x="684" y="704"/>
                  </a:lnTo>
                  <a:cubicBezTo>
                    <a:pt x="788" y="704"/>
                    <a:pt x="1097" y="358"/>
                    <a:pt x="1343" y="65"/>
                  </a:cubicBezTo>
                  <a:cubicBezTo>
                    <a:pt x="1357" y="49"/>
                    <a:pt x="1354" y="23"/>
                    <a:pt x="1334" y="9"/>
                  </a:cubicBezTo>
                  <a:cubicBezTo>
                    <a:pt x="1327" y="3"/>
                    <a:pt x="1318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25;p38"/>
            <p:cNvSpPr/>
            <p:nvPr/>
          </p:nvSpPr>
          <p:spPr>
            <a:xfrm rot="-922284">
              <a:off x="1783095" y="788915"/>
              <a:ext cx="154087" cy="199245"/>
            </a:xfrm>
            <a:custGeom>
              <a:avLst/>
              <a:gdLst/>
              <a:ahLst/>
              <a:cxnLst/>
              <a:rect l="l" t="t" r="r" b="b"/>
              <a:pathLst>
                <a:path w="2409" h="3115" extrusionOk="0">
                  <a:moveTo>
                    <a:pt x="1139" y="0"/>
                  </a:moveTo>
                  <a:cubicBezTo>
                    <a:pt x="1133" y="0"/>
                    <a:pt x="1127" y="2"/>
                    <a:pt x="1122" y="5"/>
                  </a:cubicBezTo>
                  <a:cubicBezTo>
                    <a:pt x="899" y="153"/>
                    <a:pt x="1" y="2909"/>
                    <a:pt x="28" y="3015"/>
                  </a:cubicBezTo>
                  <a:cubicBezTo>
                    <a:pt x="46" y="3074"/>
                    <a:pt x="855" y="3114"/>
                    <a:pt x="1522" y="3114"/>
                  </a:cubicBezTo>
                  <a:cubicBezTo>
                    <a:pt x="2002" y="3114"/>
                    <a:pt x="2409" y="3093"/>
                    <a:pt x="2397" y="3043"/>
                  </a:cubicBezTo>
                  <a:cubicBezTo>
                    <a:pt x="2397" y="3043"/>
                    <a:pt x="1399" y="0"/>
                    <a:pt x="1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26;p38"/>
            <p:cNvSpPr/>
            <p:nvPr/>
          </p:nvSpPr>
          <p:spPr>
            <a:xfrm rot="-922284">
              <a:off x="1864109" y="838684"/>
              <a:ext cx="7036" cy="182423"/>
            </a:xfrm>
            <a:custGeom>
              <a:avLst/>
              <a:gdLst/>
              <a:ahLst/>
              <a:cxnLst/>
              <a:rect l="l" t="t" r="r" b="b"/>
              <a:pathLst>
                <a:path w="110" h="2852" extrusionOk="0"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9"/>
                    <a:pt x="37" y="2319"/>
                    <a:pt x="17" y="2810"/>
                  </a:cubicBezTo>
                  <a:cubicBezTo>
                    <a:pt x="17" y="2832"/>
                    <a:pt x="31" y="2852"/>
                    <a:pt x="56" y="2852"/>
                  </a:cubicBezTo>
                  <a:cubicBezTo>
                    <a:pt x="78" y="2852"/>
                    <a:pt x="95" y="2835"/>
                    <a:pt x="95" y="2815"/>
                  </a:cubicBezTo>
                  <a:cubicBezTo>
                    <a:pt x="109" y="2322"/>
                    <a:pt x="76" y="62"/>
                    <a:pt x="76" y="39"/>
                  </a:cubicBez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27;p38"/>
            <p:cNvSpPr/>
            <p:nvPr/>
          </p:nvSpPr>
          <p:spPr>
            <a:xfrm rot="-922284">
              <a:off x="1875033" y="1014543"/>
              <a:ext cx="35244" cy="6268"/>
            </a:xfrm>
            <a:custGeom>
              <a:avLst/>
              <a:gdLst/>
              <a:ahLst/>
              <a:cxnLst/>
              <a:rect l="l" t="t" r="r" b="b"/>
              <a:pathLst>
                <a:path w="551" h="98" extrusionOk="0">
                  <a:moveTo>
                    <a:pt x="43" y="0"/>
                  </a:moveTo>
                  <a:cubicBezTo>
                    <a:pt x="23" y="0"/>
                    <a:pt x="1" y="17"/>
                    <a:pt x="1" y="39"/>
                  </a:cubicBezTo>
                  <a:cubicBezTo>
                    <a:pt x="1" y="59"/>
                    <a:pt x="18" y="81"/>
                    <a:pt x="40" y="81"/>
                  </a:cubicBezTo>
                  <a:lnTo>
                    <a:pt x="509" y="98"/>
                  </a:lnTo>
                  <a:cubicBezTo>
                    <a:pt x="525" y="98"/>
                    <a:pt x="542" y="81"/>
                    <a:pt x="550" y="59"/>
                  </a:cubicBezTo>
                  <a:cubicBezTo>
                    <a:pt x="550" y="39"/>
                    <a:pt x="531" y="17"/>
                    <a:pt x="511" y="1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28;p38"/>
            <p:cNvSpPr/>
            <p:nvPr/>
          </p:nvSpPr>
          <p:spPr>
            <a:xfrm rot="-922284">
              <a:off x="1830239" y="874868"/>
              <a:ext cx="53793" cy="39273"/>
            </a:xfrm>
            <a:custGeom>
              <a:avLst/>
              <a:gdLst/>
              <a:ahLst/>
              <a:cxnLst/>
              <a:rect l="l" t="t" r="r" b="b"/>
              <a:pathLst>
                <a:path w="841" h="614" extrusionOk="0">
                  <a:moveTo>
                    <a:pt x="799" y="0"/>
                  </a:moveTo>
                  <a:cubicBezTo>
                    <a:pt x="786" y="0"/>
                    <a:pt x="773" y="8"/>
                    <a:pt x="765" y="19"/>
                  </a:cubicBezTo>
                  <a:cubicBezTo>
                    <a:pt x="640" y="228"/>
                    <a:pt x="486" y="454"/>
                    <a:pt x="428" y="519"/>
                  </a:cubicBezTo>
                  <a:cubicBezTo>
                    <a:pt x="349" y="410"/>
                    <a:pt x="93" y="64"/>
                    <a:pt x="79" y="47"/>
                  </a:cubicBezTo>
                  <a:cubicBezTo>
                    <a:pt x="70" y="37"/>
                    <a:pt x="58" y="31"/>
                    <a:pt x="45" y="31"/>
                  </a:cubicBezTo>
                  <a:cubicBezTo>
                    <a:pt x="37" y="31"/>
                    <a:pt x="30" y="33"/>
                    <a:pt x="23" y="39"/>
                  </a:cubicBezTo>
                  <a:cubicBezTo>
                    <a:pt x="4" y="53"/>
                    <a:pt x="1" y="78"/>
                    <a:pt x="15" y="94"/>
                  </a:cubicBezTo>
                  <a:cubicBezTo>
                    <a:pt x="135" y="251"/>
                    <a:pt x="361" y="552"/>
                    <a:pt x="386" y="591"/>
                  </a:cubicBezTo>
                  <a:cubicBezTo>
                    <a:pt x="391" y="602"/>
                    <a:pt x="408" y="613"/>
                    <a:pt x="422" y="613"/>
                  </a:cubicBezTo>
                  <a:cubicBezTo>
                    <a:pt x="447" y="613"/>
                    <a:pt x="503" y="608"/>
                    <a:pt x="832" y="58"/>
                  </a:cubicBezTo>
                  <a:cubicBezTo>
                    <a:pt x="840" y="41"/>
                    <a:pt x="835" y="16"/>
                    <a:pt x="818" y="5"/>
                  </a:cubicBezTo>
                  <a:cubicBezTo>
                    <a:pt x="812" y="2"/>
                    <a:pt x="806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29;p38"/>
            <p:cNvSpPr/>
            <p:nvPr/>
          </p:nvSpPr>
          <p:spPr>
            <a:xfrm rot="-922284">
              <a:off x="1826927" y="918249"/>
              <a:ext cx="86798" cy="45094"/>
            </a:xfrm>
            <a:custGeom>
              <a:avLst/>
              <a:gdLst/>
              <a:ahLst/>
              <a:cxnLst/>
              <a:rect l="l" t="t" r="r" b="b"/>
              <a:pathLst>
                <a:path w="1357" h="705" extrusionOk="0">
                  <a:moveTo>
                    <a:pt x="1311" y="1"/>
                  </a:moveTo>
                  <a:cubicBezTo>
                    <a:pt x="1300" y="1"/>
                    <a:pt x="1289" y="6"/>
                    <a:pt x="1281" y="15"/>
                  </a:cubicBezTo>
                  <a:cubicBezTo>
                    <a:pt x="1044" y="303"/>
                    <a:pt x="751" y="618"/>
                    <a:pt x="690" y="626"/>
                  </a:cubicBezTo>
                  <a:cubicBezTo>
                    <a:pt x="634" y="612"/>
                    <a:pt x="327" y="328"/>
                    <a:pt x="70" y="60"/>
                  </a:cubicBezTo>
                  <a:cubicBezTo>
                    <a:pt x="63" y="53"/>
                    <a:pt x="54" y="49"/>
                    <a:pt x="44" y="49"/>
                  </a:cubicBezTo>
                  <a:cubicBezTo>
                    <a:pt x="33" y="49"/>
                    <a:pt x="23" y="53"/>
                    <a:pt x="15" y="60"/>
                  </a:cubicBezTo>
                  <a:cubicBezTo>
                    <a:pt x="1" y="74"/>
                    <a:pt x="1" y="96"/>
                    <a:pt x="15" y="116"/>
                  </a:cubicBezTo>
                  <a:cubicBezTo>
                    <a:pt x="143" y="247"/>
                    <a:pt x="575" y="688"/>
                    <a:pt x="676" y="704"/>
                  </a:cubicBezTo>
                  <a:lnTo>
                    <a:pt x="684" y="704"/>
                  </a:lnTo>
                  <a:cubicBezTo>
                    <a:pt x="793" y="704"/>
                    <a:pt x="1100" y="358"/>
                    <a:pt x="1343" y="65"/>
                  </a:cubicBezTo>
                  <a:cubicBezTo>
                    <a:pt x="1356" y="49"/>
                    <a:pt x="1354" y="24"/>
                    <a:pt x="1337" y="10"/>
                  </a:cubicBezTo>
                  <a:cubicBezTo>
                    <a:pt x="1329" y="4"/>
                    <a:pt x="1320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30;p38"/>
            <p:cNvSpPr/>
            <p:nvPr/>
          </p:nvSpPr>
          <p:spPr>
            <a:xfrm rot="-922284">
              <a:off x="1384622" y="1344435"/>
              <a:ext cx="256428" cy="59933"/>
            </a:xfrm>
            <a:custGeom>
              <a:avLst/>
              <a:gdLst/>
              <a:ahLst/>
              <a:cxnLst/>
              <a:rect l="l" t="t" r="r" b="b"/>
              <a:pathLst>
                <a:path w="4009" h="937" extrusionOk="0">
                  <a:moveTo>
                    <a:pt x="2793" y="1"/>
                  </a:moveTo>
                  <a:cubicBezTo>
                    <a:pt x="2788" y="1"/>
                    <a:pt x="2784" y="2"/>
                    <a:pt x="2780" y="3"/>
                  </a:cubicBezTo>
                  <a:cubicBezTo>
                    <a:pt x="2646" y="42"/>
                    <a:pt x="2272" y="580"/>
                    <a:pt x="2272" y="580"/>
                  </a:cubicBezTo>
                  <a:cubicBezTo>
                    <a:pt x="2272" y="580"/>
                    <a:pt x="2106" y="45"/>
                    <a:pt x="1994" y="45"/>
                  </a:cubicBezTo>
                  <a:cubicBezTo>
                    <a:pt x="1990" y="45"/>
                    <a:pt x="1986" y="46"/>
                    <a:pt x="1982" y="48"/>
                  </a:cubicBezTo>
                  <a:cubicBezTo>
                    <a:pt x="1870" y="92"/>
                    <a:pt x="1494" y="603"/>
                    <a:pt x="1494" y="603"/>
                  </a:cubicBezTo>
                  <a:cubicBezTo>
                    <a:pt x="1494" y="603"/>
                    <a:pt x="1395" y="128"/>
                    <a:pt x="1218" y="128"/>
                  </a:cubicBezTo>
                  <a:cubicBezTo>
                    <a:pt x="1207" y="128"/>
                    <a:pt x="1196" y="130"/>
                    <a:pt x="1184" y="134"/>
                  </a:cubicBezTo>
                  <a:cubicBezTo>
                    <a:pt x="980" y="201"/>
                    <a:pt x="715" y="645"/>
                    <a:pt x="715" y="645"/>
                  </a:cubicBezTo>
                  <a:cubicBezTo>
                    <a:pt x="715" y="645"/>
                    <a:pt x="491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4" y="248"/>
                    <a:pt x="1" y="871"/>
                    <a:pt x="68" y="871"/>
                  </a:cubicBezTo>
                  <a:cubicBezTo>
                    <a:pt x="68" y="871"/>
                    <a:pt x="2117" y="937"/>
                    <a:pt x="3175" y="937"/>
                  </a:cubicBezTo>
                  <a:cubicBezTo>
                    <a:pt x="3493" y="937"/>
                    <a:pt x="3721" y="931"/>
                    <a:pt x="3778" y="915"/>
                  </a:cubicBezTo>
                  <a:cubicBezTo>
                    <a:pt x="4008" y="852"/>
                    <a:pt x="3582" y="152"/>
                    <a:pt x="3480" y="152"/>
                  </a:cubicBezTo>
                  <a:cubicBezTo>
                    <a:pt x="3474" y="152"/>
                    <a:pt x="3469" y="155"/>
                    <a:pt x="3466" y="159"/>
                  </a:cubicBezTo>
                  <a:cubicBezTo>
                    <a:pt x="3399" y="246"/>
                    <a:pt x="3089" y="580"/>
                    <a:pt x="3089" y="580"/>
                  </a:cubicBezTo>
                  <a:cubicBezTo>
                    <a:pt x="3089" y="580"/>
                    <a:pt x="2925" y="1"/>
                    <a:pt x="2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31;p38"/>
            <p:cNvSpPr/>
            <p:nvPr/>
          </p:nvSpPr>
          <p:spPr>
            <a:xfrm rot="-922284">
              <a:off x="1107888" y="1358168"/>
              <a:ext cx="256364" cy="60125"/>
            </a:xfrm>
            <a:custGeom>
              <a:avLst/>
              <a:gdLst/>
              <a:ahLst/>
              <a:cxnLst/>
              <a:rect l="l" t="t" r="r" b="b"/>
              <a:pathLst>
                <a:path w="4008" h="940" extrusionOk="0">
                  <a:moveTo>
                    <a:pt x="2792" y="1"/>
                  </a:moveTo>
                  <a:cubicBezTo>
                    <a:pt x="2788" y="1"/>
                    <a:pt x="2784" y="1"/>
                    <a:pt x="2779" y="3"/>
                  </a:cubicBezTo>
                  <a:cubicBezTo>
                    <a:pt x="2645" y="47"/>
                    <a:pt x="2269" y="583"/>
                    <a:pt x="2269" y="583"/>
                  </a:cubicBezTo>
                  <a:cubicBezTo>
                    <a:pt x="2269" y="583"/>
                    <a:pt x="2107" y="47"/>
                    <a:pt x="1995" y="47"/>
                  </a:cubicBezTo>
                  <a:cubicBezTo>
                    <a:pt x="1990" y="47"/>
                    <a:pt x="1986" y="48"/>
                    <a:pt x="1981" y="50"/>
                  </a:cubicBezTo>
                  <a:cubicBezTo>
                    <a:pt x="1870" y="95"/>
                    <a:pt x="1493" y="603"/>
                    <a:pt x="1493" y="603"/>
                  </a:cubicBezTo>
                  <a:cubicBezTo>
                    <a:pt x="1493" y="603"/>
                    <a:pt x="1394" y="131"/>
                    <a:pt x="1215" y="131"/>
                  </a:cubicBezTo>
                  <a:cubicBezTo>
                    <a:pt x="1204" y="131"/>
                    <a:pt x="1193" y="133"/>
                    <a:pt x="1181" y="137"/>
                  </a:cubicBezTo>
                  <a:cubicBezTo>
                    <a:pt x="980" y="201"/>
                    <a:pt x="715" y="644"/>
                    <a:pt x="715" y="644"/>
                  </a:cubicBezTo>
                  <a:cubicBezTo>
                    <a:pt x="715" y="644"/>
                    <a:pt x="490" y="198"/>
                    <a:pt x="373" y="198"/>
                  </a:cubicBezTo>
                  <a:cubicBezTo>
                    <a:pt x="368" y="198"/>
                    <a:pt x="363" y="199"/>
                    <a:pt x="358" y="201"/>
                  </a:cubicBezTo>
                  <a:cubicBezTo>
                    <a:pt x="243" y="251"/>
                    <a:pt x="1" y="873"/>
                    <a:pt x="65" y="873"/>
                  </a:cubicBezTo>
                  <a:cubicBezTo>
                    <a:pt x="65" y="873"/>
                    <a:pt x="2115" y="939"/>
                    <a:pt x="3173" y="939"/>
                  </a:cubicBezTo>
                  <a:cubicBezTo>
                    <a:pt x="3491" y="939"/>
                    <a:pt x="3719" y="933"/>
                    <a:pt x="3775" y="918"/>
                  </a:cubicBezTo>
                  <a:cubicBezTo>
                    <a:pt x="4008" y="854"/>
                    <a:pt x="3582" y="152"/>
                    <a:pt x="3479" y="152"/>
                  </a:cubicBezTo>
                  <a:cubicBezTo>
                    <a:pt x="3474" y="152"/>
                    <a:pt x="3469" y="154"/>
                    <a:pt x="3466" y="159"/>
                  </a:cubicBezTo>
                  <a:cubicBezTo>
                    <a:pt x="3399" y="248"/>
                    <a:pt x="3089" y="583"/>
                    <a:pt x="3089" y="583"/>
                  </a:cubicBezTo>
                  <a:cubicBezTo>
                    <a:pt x="3089" y="583"/>
                    <a:pt x="2922" y="1"/>
                    <a:pt x="2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32;p38"/>
            <p:cNvSpPr/>
            <p:nvPr/>
          </p:nvSpPr>
          <p:spPr>
            <a:xfrm rot="-922284">
              <a:off x="1646716" y="1207092"/>
              <a:ext cx="256556" cy="59997"/>
            </a:xfrm>
            <a:custGeom>
              <a:avLst/>
              <a:gdLst/>
              <a:ahLst/>
              <a:cxnLst/>
              <a:rect l="l" t="t" r="r" b="b"/>
              <a:pathLst>
                <a:path w="4011" h="938" extrusionOk="0">
                  <a:moveTo>
                    <a:pt x="2795" y="0"/>
                  </a:moveTo>
                  <a:cubicBezTo>
                    <a:pt x="2791" y="0"/>
                    <a:pt x="2786" y="1"/>
                    <a:pt x="2782" y="2"/>
                  </a:cubicBezTo>
                  <a:cubicBezTo>
                    <a:pt x="2651" y="47"/>
                    <a:pt x="2274" y="582"/>
                    <a:pt x="2274" y="582"/>
                  </a:cubicBezTo>
                  <a:cubicBezTo>
                    <a:pt x="2274" y="582"/>
                    <a:pt x="2109" y="44"/>
                    <a:pt x="1997" y="44"/>
                  </a:cubicBezTo>
                  <a:cubicBezTo>
                    <a:pt x="1992" y="44"/>
                    <a:pt x="1988" y="45"/>
                    <a:pt x="1984" y="47"/>
                  </a:cubicBezTo>
                  <a:cubicBezTo>
                    <a:pt x="1872" y="94"/>
                    <a:pt x="1496" y="602"/>
                    <a:pt x="1496" y="602"/>
                  </a:cubicBezTo>
                  <a:cubicBezTo>
                    <a:pt x="1496" y="602"/>
                    <a:pt x="1397" y="130"/>
                    <a:pt x="1220" y="130"/>
                  </a:cubicBezTo>
                  <a:cubicBezTo>
                    <a:pt x="1209" y="130"/>
                    <a:pt x="1198" y="132"/>
                    <a:pt x="1186" y="136"/>
                  </a:cubicBezTo>
                  <a:cubicBezTo>
                    <a:pt x="982" y="200"/>
                    <a:pt x="717" y="644"/>
                    <a:pt x="717" y="644"/>
                  </a:cubicBezTo>
                  <a:cubicBezTo>
                    <a:pt x="717" y="644"/>
                    <a:pt x="495" y="197"/>
                    <a:pt x="378" y="197"/>
                  </a:cubicBezTo>
                  <a:cubicBezTo>
                    <a:pt x="373" y="197"/>
                    <a:pt x="368" y="198"/>
                    <a:pt x="363" y="200"/>
                  </a:cubicBezTo>
                  <a:cubicBezTo>
                    <a:pt x="246" y="250"/>
                    <a:pt x="0" y="870"/>
                    <a:pt x="70" y="870"/>
                  </a:cubicBezTo>
                  <a:cubicBezTo>
                    <a:pt x="70" y="870"/>
                    <a:pt x="2159" y="937"/>
                    <a:pt x="3208" y="937"/>
                  </a:cubicBezTo>
                  <a:cubicBezTo>
                    <a:pt x="3509" y="937"/>
                    <a:pt x="3725" y="932"/>
                    <a:pt x="3781" y="917"/>
                  </a:cubicBezTo>
                  <a:cubicBezTo>
                    <a:pt x="4011" y="854"/>
                    <a:pt x="3584" y="152"/>
                    <a:pt x="3484" y="152"/>
                  </a:cubicBezTo>
                  <a:cubicBezTo>
                    <a:pt x="3479" y="152"/>
                    <a:pt x="3474" y="154"/>
                    <a:pt x="3471" y="158"/>
                  </a:cubicBezTo>
                  <a:cubicBezTo>
                    <a:pt x="3404" y="245"/>
                    <a:pt x="3094" y="582"/>
                    <a:pt x="3094" y="582"/>
                  </a:cubicBezTo>
                  <a:cubicBezTo>
                    <a:pt x="3094" y="582"/>
                    <a:pt x="2927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33;p38"/>
            <p:cNvSpPr/>
            <p:nvPr/>
          </p:nvSpPr>
          <p:spPr>
            <a:xfrm rot="-922284">
              <a:off x="819834" y="1025534"/>
              <a:ext cx="188435" cy="107010"/>
            </a:xfrm>
            <a:custGeom>
              <a:avLst/>
              <a:gdLst/>
              <a:ahLst/>
              <a:cxnLst/>
              <a:rect l="l" t="t" r="r" b="b"/>
              <a:pathLst>
                <a:path w="2946" h="1673" extrusionOk="0">
                  <a:moveTo>
                    <a:pt x="1791" y="0"/>
                  </a:moveTo>
                  <a:cubicBezTo>
                    <a:pt x="1656" y="0"/>
                    <a:pt x="1535" y="76"/>
                    <a:pt x="1452" y="175"/>
                  </a:cubicBezTo>
                  <a:lnTo>
                    <a:pt x="1452" y="175"/>
                  </a:lnTo>
                  <a:cubicBezTo>
                    <a:pt x="1397" y="129"/>
                    <a:pt x="1324" y="89"/>
                    <a:pt x="1232" y="57"/>
                  </a:cubicBezTo>
                  <a:cubicBezTo>
                    <a:pt x="1154" y="31"/>
                    <a:pt x="1088" y="20"/>
                    <a:pt x="1033" y="20"/>
                  </a:cubicBezTo>
                  <a:cubicBezTo>
                    <a:pt x="686" y="20"/>
                    <a:pt x="744" y="456"/>
                    <a:pt x="744" y="456"/>
                  </a:cubicBezTo>
                  <a:cubicBezTo>
                    <a:pt x="708" y="434"/>
                    <a:pt x="669" y="424"/>
                    <a:pt x="629" y="424"/>
                  </a:cubicBezTo>
                  <a:cubicBezTo>
                    <a:pt x="336" y="424"/>
                    <a:pt x="0" y="974"/>
                    <a:pt x="378" y="1254"/>
                  </a:cubicBezTo>
                  <a:cubicBezTo>
                    <a:pt x="498" y="1343"/>
                    <a:pt x="611" y="1384"/>
                    <a:pt x="707" y="1392"/>
                  </a:cubicBezTo>
                  <a:lnTo>
                    <a:pt x="707" y="1392"/>
                  </a:lnTo>
                  <a:cubicBezTo>
                    <a:pt x="739" y="1540"/>
                    <a:pt x="844" y="1668"/>
                    <a:pt x="1067" y="1672"/>
                  </a:cubicBezTo>
                  <a:cubicBezTo>
                    <a:pt x="1077" y="1673"/>
                    <a:pt x="1086" y="1673"/>
                    <a:pt x="1096" y="1673"/>
                  </a:cubicBezTo>
                  <a:cubicBezTo>
                    <a:pt x="1402" y="1673"/>
                    <a:pt x="1607" y="1603"/>
                    <a:pt x="1722" y="1498"/>
                  </a:cubicBezTo>
                  <a:lnTo>
                    <a:pt x="1722" y="1498"/>
                  </a:lnTo>
                  <a:cubicBezTo>
                    <a:pt x="1747" y="1531"/>
                    <a:pt x="1777" y="1564"/>
                    <a:pt x="1815" y="1594"/>
                  </a:cubicBezTo>
                  <a:cubicBezTo>
                    <a:pt x="1866" y="1636"/>
                    <a:pt x="1929" y="1654"/>
                    <a:pt x="1997" y="1654"/>
                  </a:cubicBezTo>
                  <a:cubicBezTo>
                    <a:pt x="2383" y="1654"/>
                    <a:pt x="2946" y="1059"/>
                    <a:pt x="2616" y="710"/>
                  </a:cubicBezTo>
                  <a:cubicBezTo>
                    <a:pt x="2524" y="612"/>
                    <a:pt x="2425" y="574"/>
                    <a:pt x="2333" y="574"/>
                  </a:cubicBezTo>
                  <a:cubicBezTo>
                    <a:pt x="2325" y="574"/>
                    <a:pt x="2316" y="575"/>
                    <a:pt x="2308" y="575"/>
                  </a:cubicBezTo>
                  <a:lnTo>
                    <a:pt x="2308" y="575"/>
                  </a:lnTo>
                  <a:cubicBezTo>
                    <a:pt x="2312" y="405"/>
                    <a:pt x="2227" y="207"/>
                    <a:pt x="2016" y="71"/>
                  </a:cubicBezTo>
                  <a:cubicBezTo>
                    <a:pt x="1939" y="21"/>
                    <a:pt x="1863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34;p38"/>
            <p:cNvSpPr/>
            <p:nvPr/>
          </p:nvSpPr>
          <p:spPr>
            <a:xfrm rot="-922284">
              <a:off x="828267" y="1023529"/>
              <a:ext cx="169950" cy="112127"/>
            </a:xfrm>
            <a:custGeom>
              <a:avLst/>
              <a:gdLst/>
              <a:ahLst/>
              <a:cxnLst/>
              <a:rect l="l" t="t" r="r" b="b"/>
              <a:pathLst>
                <a:path w="2657" h="1753" extrusionOk="0">
                  <a:moveTo>
                    <a:pt x="1328" y="268"/>
                  </a:moveTo>
                  <a:cubicBezTo>
                    <a:pt x="1434" y="371"/>
                    <a:pt x="1451" y="491"/>
                    <a:pt x="1423" y="566"/>
                  </a:cubicBezTo>
                  <a:cubicBezTo>
                    <a:pt x="1409" y="609"/>
                    <a:pt x="1383" y="632"/>
                    <a:pt x="1351" y="632"/>
                  </a:cubicBezTo>
                  <a:cubicBezTo>
                    <a:pt x="1332" y="632"/>
                    <a:pt x="1310" y="624"/>
                    <a:pt x="1289" y="605"/>
                  </a:cubicBezTo>
                  <a:cubicBezTo>
                    <a:pt x="1216" y="541"/>
                    <a:pt x="1233" y="396"/>
                    <a:pt x="1328" y="268"/>
                  </a:cubicBezTo>
                  <a:close/>
                  <a:moveTo>
                    <a:pt x="2134" y="661"/>
                  </a:moveTo>
                  <a:lnTo>
                    <a:pt x="2134" y="661"/>
                  </a:lnTo>
                  <a:cubicBezTo>
                    <a:pt x="2112" y="803"/>
                    <a:pt x="2026" y="909"/>
                    <a:pt x="1908" y="921"/>
                  </a:cubicBezTo>
                  <a:cubicBezTo>
                    <a:pt x="1900" y="926"/>
                    <a:pt x="1894" y="926"/>
                    <a:pt x="1886" y="926"/>
                  </a:cubicBezTo>
                  <a:cubicBezTo>
                    <a:pt x="1855" y="926"/>
                    <a:pt x="1855" y="915"/>
                    <a:pt x="1855" y="909"/>
                  </a:cubicBezTo>
                  <a:cubicBezTo>
                    <a:pt x="1855" y="848"/>
                    <a:pt x="1970" y="700"/>
                    <a:pt x="2134" y="661"/>
                  </a:cubicBezTo>
                  <a:close/>
                  <a:moveTo>
                    <a:pt x="739" y="1024"/>
                  </a:moveTo>
                  <a:cubicBezTo>
                    <a:pt x="756" y="1024"/>
                    <a:pt x="778" y="1041"/>
                    <a:pt x="792" y="1057"/>
                  </a:cubicBezTo>
                  <a:cubicBezTo>
                    <a:pt x="848" y="1133"/>
                    <a:pt x="862" y="1211"/>
                    <a:pt x="829" y="1278"/>
                  </a:cubicBezTo>
                  <a:cubicBezTo>
                    <a:pt x="795" y="1347"/>
                    <a:pt x="714" y="1389"/>
                    <a:pt x="614" y="1392"/>
                  </a:cubicBezTo>
                  <a:cubicBezTo>
                    <a:pt x="592" y="1261"/>
                    <a:pt x="631" y="1122"/>
                    <a:pt x="684" y="1057"/>
                  </a:cubicBezTo>
                  <a:cubicBezTo>
                    <a:pt x="703" y="1038"/>
                    <a:pt x="723" y="1024"/>
                    <a:pt x="739" y="1024"/>
                  </a:cubicBezTo>
                  <a:close/>
                  <a:moveTo>
                    <a:pt x="1618" y="1138"/>
                  </a:moveTo>
                  <a:cubicBezTo>
                    <a:pt x="1624" y="1138"/>
                    <a:pt x="1643" y="1152"/>
                    <a:pt x="1652" y="1194"/>
                  </a:cubicBezTo>
                  <a:cubicBezTo>
                    <a:pt x="1685" y="1300"/>
                    <a:pt x="1663" y="1400"/>
                    <a:pt x="1596" y="1476"/>
                  </a:cubicBezTo>
                  <a:cubicBezTo>
                    <a:pt x="1535" y="1370"/>
                    <a:pt x="1540" y="1250"/>
                    <a:pt x="1576" y="1180"/>
                  </a:cubicBezTo>
                  <a:cubicBezTo>
                    <a:pt x="1593" y="1152"/>
                    <a:pt x="1610" y="1138"/>
                    <a:pt x="1618" y="1138"/>
                  </a:cubicBezTo>
                  <a:close/>
                  <a:moveTo>
                    <a:pt x="1655" y="76"/>
                  </a:moveTo>
                  <a:cubicBezTo>
                    <a:pt x="1723" y="76"/>
                    <a:pt x="1792" y="95"/>
                    <a:pt x="1858" y="137"/>
                  </a:cubicBezTo>
                  <a:cubicBezTo>
                    <a:pt x="2026" y="246"/>
                    <a:pt x="2126" y="407"/>
                    <a:pt x="2134" y="578"/>
                  </a:cubicBezTo>
                  <a:cubicBezTo>
                    <a:pt x="1928" y="611"/>
                    <a:pt x="1769" y="798"/>
                    <a:pt x="1774" y="909"/>
                  </a:cubicBezTo>
                  <a:cubicBezTo>
                    <a:pt x="1777" y="954"/>
                    <a:pt x="1811" y="1002"/>
                    <a:pt x="1886" y="1002"/>
                  </a:cubicBezTo>
                  <a:cubicBezTo>
                    <a:pt x="1897" y="1002"/>
                    <a:pt x="1908" y="1002"/>
                    <a:pt x="1917" y="999"/>
                  </a:cubicBezTo>
                  <a:cubicBezTo>
                    <a:pt x="2079" y="979"/>
                    <a:pt x="2196" y="840"/>
                    <a:pt x="2215" y="650"/>
                  </a:cubicBezTo>
                  <a:cubicBezTo>
                    <a:pt x="2304" y="653"/>
                    <a:pt x="2385" y="695"/>
                    <a:pt x="2458" y="773"/>
                  </a:cubicBezTo>
                  <a:cubicBezTo>
                    <a:pt x="2583" y="909"/>
                    <a:pt x="2556" y="1066"/>
                    <a:pt x="2508" y="1175"/>
                  </a:cubicBezTo>
                  <a:cubicBezTo>
                    <a:pt x="2399" y="1426"/>
                    <a:pt x="2095" y="1654"/>
                    <a:pt x="1869" y="1654"/>
                  </a:cubicBezTo>
                  <a:cubicBezTo>
                    <a:pt x="1805" y="1654"/>
                    <a:pt x="1755" y="1638"/>
                    <a:pt x="1713" y="1601"/>
                  </a:cubicBezTo>
                  <a:cubicBezTo>
                    <a:pt x="1688" y="1585"/>
                    <a:pt x="1666" y="1565"/>
                    <a:pt x="1649" y="1543"/>
                  </a:cubicBezTo>
                  <a:cubicBezTo>
                    <a:pt x="1744" y="1442"/>
                    <a:pt x="1774" y="1308"/>
                    <a:pt x="1733" y="1175"/>
                  </a:cubicBezTo>
                  <a:cubicBezTo>
                    <a:pt x="1702" y="1074"/>
                    <a:pt x="1649" y="1060"/>
                    <a:pt x="1621" y="1060"/>
                  </a:cubicBezTo>
                  <a:cubicBezTo>
                    <a:pt x="1576" y="1060"/>
                    <a:pt x="1537" y="1088"/>
                    <a:pt x="1509" y="1144"/>
                  </a:cubicBezTo>
                  <a:cubicBezTo>
                    <a:pt x="1462" y="1239"/>
                    <a:pt x="1456" y="1392"/>
                    <a:pt x="1540" y="1532"/>
                  </a:cubicBezTo>
                  <a:cubicBezTo>
                    <a:pt x="1451" y="1599"/>
                    <a:pt x="1283" y="1671"/>
                    <a:pt x="977" y="1671"/>
                  </a:cubicBezTo>
                  <a:lnTo>
                    <a:pt x="940" y="1671"/>
                  </a:lnTo>
                  <a:cubicBezTo>
                    <a:pt x="751" y="1668"/>
                    <a:pt x="667" y="1571"/>
                    <a:pt x="631" y="1470"/>
                  </a:cubicBezTo>
                  <a:cubicBezTo>
                    <a:pt x="753" y="1462"/>
                    <a:pt x="854" y="1403"/>
                    <a:pt x="887" y="1308"/>
                  </a:cubicBezTo>
                  <a:cubicBezTo>
                    <a:pt x="935" y="1216"/>
                    <a:pt x="915" y="1108"/>
                    <a:pt x="840" y="1010"/>
                  </a:cubicBezTo>
                  <a:cubicBezTo>
                    <a:pt x="795" y="954"/>
                    <a:pt x="753" y="943"/>
                    <a:pt x="725" y="943"/>
                  </a:cubicBezTo>
                  <a:cubicBezTo>
                    <a:pt x="684" y="943"/>
                    <a:pt x="645" y="965"/>
                    <a:pt x="608" y="1007"/>
                  </a:cubicBezTo>
                  <a:cubicBezTo>
                    <a:pt x="547" y="1082"/>
                    <a:pt x="502" y="1233"/>
                    <a:pt x="519" y="1384"/>
                  </a:cubicBezTo>
                  <a:cubicBezTo>
                    <a:pt x="433" y="1370"/>
                    <a:pt x="343" y="1328"/>
                    <a:pt x="257" y="1261"/>
                  </a:cubicBezTo>
                  <a:cubicBezTo>
                    <a:pt x="59" y="1110"/>
                    <a:pt x="101" y="901"/>
                    <a:pt x="128" y="820"/>
                  </a:cubicBezTo>
                  <a:cubicBezTo>
                    <a:pt x="187" y="639"/>
                    <a:pt x="349" y="494"/>
                    <a:pt x="483" y="494"/>
                  </a:cubicBezTo>
                  <a:cubicBezTo>
                    <a:pt x="519" y="494"/>
                    <a:pt x="550" y="505"/>
                    <a:pt x="578" y="522"/>
                  </a:cubicBezTo>
                  <a:cubicBezTo>
                    <a:pt x="585" y="527"/>
                    <a:pt x="592" y="530"/>
                    <a:pt x="599" y="530"/>
                  </a:cubicBezTo>
                  <a:cubicBezTo>
                    <a:pt x="606" y="530"/>
                    <a:pt x="612" y="527"/>
                    <a:pt x="619" y="522"/>
                  </a:cubicBezTo>
                  <a:cubicBezTo>
                    <a:pt x="631" y="513"/>
                    <a:pt x="642" y="497"/>
                    <a:pt x="639" y="483"/>
                  </a:cubicBezTo>
                  <a:cubicBezTo>
                    <a:pt x="639" y="480"/>
                    <a:pt x="614" y="273"/>
                    <a:pt x="712" y="162"/>
                  </a:cubicBezTo>
                  <a:cubicBezTo>
                    <a:pt x="753" y="115"/>
                    <a:pt x="812" y="93"/>
                    <a:pt x="887" y="93"/>
                  </a:cubicBezTo>
                  <a:cubicBezTo>
                    <a:pt x="941" y="93"/>
                    <a:pt x="1005" y="105"/>
                    <a:pt x="1077" y="128"/>
                  </a:cubicBezTo>
                  <a:cubicBezTo>
                    <a:pt x="1147" y="148"/>
                    <a:pt x="1211" y="179"/>
                    <a:pt x="1258" y="215"/>
                  </a:cubicBezTo>
                  <a:cubicBezTo>
                    <a:pt x="1150" y="360"/>
                    <a:pt x="1113" y="561"/>
                    <a:pt x="1230" y="661"/>
                  </a:cubicBezTo>
                  <a:cubicBezTo>
                    <a:pt x="1269" y="692"/>
                    <a:pt x="1309" y="709"/>
                    <a:pt x="1345" y="709"/>
                  </a:cubicBezTo>
                  <a:cubicBezTo>
                    <a:pt x="1412" y="709"/>
                    <a:pt x="1465" y="664"/>
                    <a:pt x="1493" y="591"/>
                  </a:cubicBezTo>
                  <a:cubicBezTo>
                    <a:pt x="1526" y="485"/>
                    <a:pt x="1504" y="329"/>
                    <a:pt x="1370" y="204"/>
                  </a:cubicBezTo>
                  <a:cubicBezTo>
                    <a:pt x="1454" y="120"/>
                    <a:pt x="1553" y="76"/>
                    <a:pt x="1655" y="76"/>
                  </a:cubicBezTo>
                  <a:close/>
                  <a:moveTo>
                    <a:pt x="1660" y="0"/>
                  </a:moveTo>
                  <a:cubicBezTo>
                    <a:pt x="1535" y="0"/>
                    <a:pt x="1412" y="56"/>
                    <a:pt x="1314" y="162"/>
                  </a:cubicBezTo>
                  <a:cubicBezTo>
                    <a:pt x="1256" y="120"/>
                    <a:pt x="1186" y="89"/>
                    <a:pt x="1108" y="61"/>
                  </a:cubicBezTo>
                  <a:cubicBezTo>
                    <a:pt x="1029" y="34"/>
                    <a:pt x="958" y="20"/>
                    <a:pt x="894" y="20"/>
                  </a:cubicBezTo>
                  <a:cubicBezTo>
                    <a:pt x="797" y="20"/>
                    <a:pt x="719" y="53"/>
                    <a:pt x="661" y="117"/>
                  </a:cubicBezTo>
                  <a:cubicBezTo>
                    <a:pt x="583" y="212"/>
                    <a:pt x="569" y="352"/>
                    <a:pt x="569" y="430"/>
                  </a:cubicBezTo>
                  <a:cubicBezTo>
                    <a:pt x="547" y="424"/>
                    <a:pt x="522" y="421"/>
                    <a:pt x="500" y="421"/>
                  </a:cubicBezTo>
                  <a:cubicBezTo>
                    <a:pt x="327" y="421"/>
                    <a:pt x="140" y="586"/>
                    <a:pt x="70" y="801"/>
                  </a:cubicBezTo>
                  <a:cubicBezTo>
                    <a:pt x="0" y="1010"/>
                    <a:pt x="59" y="1200"/>
                    <a:pt x="226" y="1328"/>
                  </a:cubicBezTo>
                  <a:cubicBezTo>
                    <a:pt x="335" y="1406"/>
                    <a:pt x="446" y="1456"/>
                    <a:pt x="550" y="1470"/>
                  </a:cubicBezTo>
                  <a:cubicBezTo>
                    <a:pt x="600" y="1643"/>
                    <a:pt x="739" y="1749"/>
                    <a:pt x="940" y="1752"/>
                  </a:cubicBezTo>
                  <a:lnTo>
                    <a:pt x="977" y="1752"/>
                  </a:lnTo>
                  <a:cubicBezTo>
                    <a:pt x="1242" y="1752"/>
                    <a:pt x="1451" y="1696"/>
                    <a:pt x="1585" y="1599"/>
                  </a:cubicBezTo>
                  <a:cubicBezTo>
                    <a:pt x="1607" y="1624"/>
                    <a:pt x="1632" y="1646"/>
                    <a:pt x="1660" y="1668"/>
                  </a:cubicBezTo>
                  <a:cubicBezTo>
                    <a:pt x="1716" y="1710"/>
                    <a:pt x="1786" y="1735"/>
                    <a:pt x="1864" y="1735"/>
                  </a:cubicBezTo>
                  <a:cubicBezTo>
                    <a:pt x="2123" y="1735"/>
                    <a:pt x="2455" y="1490"/>
                    <a:pt x="2575" y="1208"/>
                  </a:cubicBezTo>
                  <a:cubicBezTo>
                    <a:pt x="2656" y="1024"/>
                    <a:pt x="2636" y="851"/>
                    <a:pt x="2514" y="723"/>
                  </a:cubicBezTo>
                  <a:cubicBezTo>
                    <a:pt x="2422" y="628"/>
                    <a:pt x="2327" y="580"/>
                    <a:pt x="2212" y="578"/>
                  </a:cubicBezTo>
                  <a:cubicBezTo>
                    <a:pt x="2204" y="382"/>
                    <a:pt x="2092" y="195"/>
                    <a:pt x="1903" y="78"/>
                  </a:cubicBezTo>
                  <a:cubicBezTo>
                    <a:pt x="1827" y="25"/>
                    <a:pt x="1744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35;p38"/>
            <p:cNvSpPr/>
            <p:nvPr/>
          </p:nvSpPr>
          <p:spPr>
            <a:xfrm rot="-922284">
              <a:off x="842077" y="922160"/>
              <a:ext cx="5245" cy="47141"/>
            </a:xfrm>
            <a:custGeom>
              <a:avLst/>
              <a:gdLst/>
              <a:ahLst/>
              <a:cxnLst/>
              <a:rect l="l" t="t" r="r" b="b"/>
              <a:pathLst>
                <a:path w="82" h="737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698"/>
                  </a:lnTo>
                  <a:cubicBezTo>
                    <a:pt x="0" y="717"/>
                    <a:pt x="17" y="737"/>
                    <a:pt x="39" y="737"/>
                  </a:cubicBezTo>
                  <a:cubicBezTo>
                    <a:pt x="62" y="737"/>
                    <a:pt x="81" y="723"/>
                    <a:pt x="75" y="698"/>
                  </a:cubicBezTo>
                  <a:lnTo>
                    <a:pt x="81" y="39"/>
                  </a:lnTo>
                  <a:cubicBezTo>
                    <a:pt x="81" y="17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36;p38"/>
            <p:cNvSpPr/>
            <p:nvPr/>
          </p:nvSpPr>
          <p:spPr>
            <a:xfrm rot="-922284">
              <a:off x="824413" y="930407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6" y="403"/>
                    <a:pt x="1" y="428"/>
                    <a:pt x="15" y="445"/>
                  </a:cubicBezTo>
                  <a:cubicBezTo>
                    <a:pt x="23" y="456"/>
                    <a:pt x="34" y="462"/>
                    <a:pt x="48" y="462"/>
                  </a:cubicBezTo>
                  <a:cubicBezTo>
                    <a:pt x="54" y="462"/>
                    <a:pt x="65" y="459"/>
                    <a:pt x="71" y="456"/>
                  </a:cubicBezTo>
                  <a:lnTo>
                    <a:pt x="615" y="74"/>
                  </a:lnTo>
                  <a:cubicBezTo>
                    <a:pt x="637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37;p38"/>
            <p:cNvSpPr/>
            <p:nvPr/>
          </p:nvSpPr>
          <p:spPr>
            <a:xfrm rot="-922284">
              <a:off x="829281" y="928666"/>
              <a:ext cx="31790" cy="33005"/>
            </a:xfrm>
            <a:custGeom>
              <a:avLst/>
              <a:gdLst/>
              <a:ahLst/>
              <a:cxnLst/>
              <a:rect l="l" t="t" r="r" b="b"/>
              <a:pathLst>
                <a:path w="497" h="516" extrusionOk="0">
                  <a:moveTo>
                    <a:pt x="44" y="0"/>
                  </a:moveTo>
                  <a:cubicBezTo>
                    <a:pt x="35" y="0"/>
                    <a:pt x="25" y="4"/>
                    <a:pt x="17" y="11"/>
                  </a:cubicBezTo>
                  <a:cubicBezTo>
                    <a:pt x="0" y="25"/>
                    <a:pt x="0" y="50"/>
                    <a:pt x="14" y="66"/>
                  </a:cubicBezTo>
                  <a:lnTo>
                    <a:pt x="424" y="502"/>
                  </a:lnTo>
                  <a:cubicBezTo>
                    <a:pt x="433" y="513"/>
                    <a:pt x="441" y="516"/>
                    <a:pt x="452" y="516"/>
                  </a:cubicBezTo>
                  <a:cubicBezTo>
                    <a:pt x="460" y="516"/>
                    <a:pt x="469" y="513"/>
                    <a:pt x="480" y="507"/>
                  </a:cubicBezTo>
                  <a:cubicBezTo>
                    <a:pt x="497" y="493"/>
                    <a:pt x="497" y="468"/>
                    <a:pt x="483" y="449"/>
                  </a:cubicBezTo>
                  <a:lnTo>
                    <a:pt x="73" y="13"/>
                  </a:lnTo>
                  <a:cubicBezTo>
                    <a:pt x="65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38;p38"/>
            <p:cNvSpPr/>
            <p:nvPr/>
          </p:nvSpPr>
          <p:spPr>
            <a:xfrm rot="-922284">
              <a:off x="820341" y="942721"/>
              <a:ext cx="45542" cy="5565"/>
            </a:xfrm>
            <a:custGeom>
              <a:avLst/>
              <a:gdLst/>
              <a:ahLst/>
              <a:cxnLst/>
              <a:rect l="l" t="t" r="r" b="b"/>
              <a:pathLst>
                <a:path w="712" h="87" extrusionOk="0">
                  <a:moveTo>
                    <a:pt x="673" y="0"/>
                  </a:moveTo>
                  <a:lnTo>
                    <a:pt x="37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7"/>
                    <a:pt x="17" y="87"/>
                    <a:pt x="37" y="87"/>
                  </a:cubicBezTo>
                  <a:lnTo>
                    <a:pt x="673" y="79"/>
                  </a:lnTo>
                  <a:cubicBezTo>
                    <a:pt x="692" y="79"/>
                    <a:pt x="712" y="62"/>
                    <a:pt x="712" y="40"/>
                  </a:cubicBezTo>
                  <a:cubicBezTo>
                    <a:pt x="712" y="20"/>
                    <a:pt x="692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39;p38"/>
            <p:cNvSpPr/>
            <p:nvPr/>
          </p:nvSpPr>
          <p:spPr>
            <a:xfrm rot="-922284">
              <a:off x="1892454" y="707450"/>
              <a:ext cx="5117" cy="47141"/>
            </a:xfrm>
            <a:custGeom>
              <a:avLst/>
              <a:gdLst/>
              <a:ahLst/>
              <a:cxnLst/>
              <a:rect l="l" t="t" r="r" b="b"/>
              <a:pathLst>
                <a:path w="80" h="737" extrusionOk="0">
                  <a:moveTo>
                    <a:pt x="43" y="0"/>
                  </a:moveTo>
                  <a:cubicBezTo>
                    <a:pt x="20" y="0"/>
                    <a:pt x="4" y="17"/>
                    <a:pt x="4" y="39"/>
                  </a:cubicBezTo>
                  <a:lnTo>
                    <a:pt x="1" y="698"/>
                  </a:lnTo>
                  <a:cubicBezTo>
                    <a:pt x="1" y="717"/>
                    <a:pt x="18" y="737"/>
                    <a:pt x="40" y="737"/>
                  </a:cubicBezTo>
                  <a:cubicBezTo>
                    <a:pt x="60" y="737"/>
                    <a:pt x="76" y="717"/>
                    <a:pt x="76" y="698"/>
                  </a:cubicBezTo>
                  <a:lnTo>
                    <a:pt x="79" y="39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40;p38"/>
            <p:cNvSpPr/>
            <p:nvPr/>
          </p:nvSpPr>
          <p:spPr>
            <a:xfrm rot="-922284">
              <a:off x="1874664" y="715715"/>
              <a:ext cx="40936" cy="29551"/>
            </a:xfrm>
            <a:custGeom>
              <a:avLst/>
              <a:gdLst/>
              <a:ahLst/>
              <a:cxnLst/>
              <a:rect l="l" t="t" r="r" b="b"/>
              <a:pathLst>
                <a:path w="640" h="462" extrusionOk="0">
                  <a:moveTo>
                    <a:pt x="594" y="1"/>
                  </a:moveTo>
                  <a:cubicBezTo>
                    <a:pt x="585" y="1"/>
                    <a:pt x="577" y="4"/>
                    <a:pt x="570" y="10"/>
                  </a:cubicBezTo>
                  <a:lnTo>
                    <a:pt x="26" y="389"/>
                  </a:lnTo>
                  <a:cubicBezTo>
                    <a:pt x="4" y="403"/>
                    <a:pt x="1" y="428"/>
                    <a:pt x="15" y="445"/>
                  </a:cubicBezTo>
                  <a:cubicBezTo>
                    <a:pt x="23" y="456"/>
                    <a:pt x="31" y="462"/>
                    <a:pt x="45" y="462"/>
                  </a:cubicBezTo>
                  <a:cubicBezTo>
                    <a:pt x="57" y="462"/>
                    <a:pt x="65" y="456"/>
                    <a:pt x="71" y="456"/>
                  </a:cubicBezTo>
                  <a:lnTo>
                    <a:pt x="615" y="74"/>
                  </a:lnTo>
                  <a:cubicBezTo>
                    <a:pt x="634" y="63"/>
                    <a:pt x="640" y="38"/>
                    <a:pt x="626" y="18"/>
                  </a:cubicBezTo>
                  <a:cubicBezTo>
                    <a:pt x="618" y="7"/>
                    <a:pt x="60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41;p38"/>
            <p:cNvSpPr/>
            <p:nvPr/>
          </p:nvSpPr>
          <p:spPr>
            <a:xfrm rot="-922284">
              <a:off x="1879108" y="713865"/>
              <a:ext cx="31982" cy="33005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1"/>
                  </a:moveTo>
                  <a:cubicBezTo>
                    <a:pt x="37" y="1"/>
                    <a:pt x="27" y="4"/>
                    <a:pt x="17" y="11"/>
                  </a:cubicBezTo>
                  <a:cubicBezTo>
                    <a:pt x="1" y="25"/>
                    <a:pt x="1" y="50"/>
                    <a:pt x="14" y="67"/>
                  </a:cubicBezTo>
                  <a:lnTo>
                    <a:pt x="427" y="502"/>
                  </a:lnTo>
                  <a:cubicBezTo>
                    <a:pt x="433" y="513"/>
                    <a:pt x="444" y="516"/>
                    <a:pt x="455" y="516"/>
                  </a:cubicBezTo>
                  <a:cubicBezTo>
                    <a:pt x="464" y="516"/>
                    <a:pt x="475" y="513"/>
                    <a:pt x="483" y="504"/>
                  </a:cubicBezTo>
                  <a:cubicBezTo>
                    <a:pt x="500" y="491"/>
                    <a:pt x="500" y="468"/>
                    <a:pt x="486" y="449"/>
                  </a:cubicBezTo>
                  <a:lnTo>
                    <a:pt x="73" y="13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42;p38"/>
            <p:cNvSpPr/>
            <p:nvPr/>
          </p:nvSpPr>
          <p:spPr>
            <a:xfrm rot="-922284">
              <a:off x="1870338" y="727888"/>
              <a:ext cx="45606" cy="5437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1"/>
                  </a:moveTo>
                  <a:lnTo>
                    <a:pt x="40" y="9"/>
                  </a:lnTo>
                  <a:cubicBezTo>
                    <a:pt x="20" y="9"/>
                    <a:pt x="1" y="26"/>
                    <a:pt x="1" y="45"/>
                  </a:cubicBezTo>
                  <a:cubicBezTo>
                    <a:pt x="1" y="68"/>
                    <a:pt x="20" y="84"/>
                    <a:pt x="40" y="84"/>
                  </a:cubicBezTo>
                  <a:lnTo>
                    <a:pt x="676" y="79"/>
                  </a:lnTo>
                  <a:cubicBezTo>
                    <a:pt x="695" y="79"/>
                    <a:pt x="712" y="59"/>
                    <a:pt x="712" y="40"/>
                  </a:cubicBezTo>
                  <a:cubicBezTo>
                    <a:pt x="712" y="17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43;p38"/>
            <p:cNvSpPr/>
            <p:nvPr/>
          </p:nvSpPr>
          <p:spPr>
            <a:xfrm rot="-922284">
              <a:off x="1074314" y="69945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4" y="82"/>
                  </a:moveTo>
                  <a:cubicBezTo>
                    <a:pt x="327" y="82"/>
                    <a:pt x="374" y="101"/>
                    <a:pt x="405" y="140"/>
                  </a:cubicBezTo>
                  <a:cubicBezTo>
                    <a:pt x="441" y="174"/>
                    <a:pt x="461" y="224"/>
                    <a:pt x="461" y="277"/>
                  </a:cubicBezTo>
                  <a:cubicBezTo>
                    <a:pt x="461" y="383"/>
                    <a:pt x="374" y="467"/>
                    <a:pt x="271" y="467"/>
                  </a:cubicBezTo>
                  <a:cubicBezTo>
                    <a:pt x="162" y="464"/>
                    <a:pt x="79" y="380"/>
                    <a:pt x="79" y="271"/>
                  </a:cubicBezTo>
                  <a:cubicBezTo>
                    <a:pt x="81" y="163"/>
                    <a:pt x="165" y="82"/>
                    <a:pt x="274" y="82"/>
                  </a:cubicBezTo>
                  <a:close/>
                  <a:moveTo>
                    <a:pt x="274" y="1"/>
                  </a:moveTo>
                  <a:cubicBezTo>
                    <a:pt x="123" y="1"/>
                    <a:pt x="1" y="123"/>
                    <a:pt x="1" y="271"/>
                  </a:cubicBezTo>
                  <a:cubicBezTo>
                    <a:pt x="1" y="422"/>
                    <a:pt x="123" y="545"/>
                    <a:pt x="274" y="545"/>
                  </a:cubicBezTo>
                  <a:cubicBezTo>
                    <a:pt x="425" y="545"/>
                    <a:pt x="545" y="422"/>
                    <a:pt x="542" y="271"/>
                  </a:cubicBezTo>
                  <a:cubicBezTo>
                    <a:pt x="542" y="199"/>
                    <a:pt x="517" y="132"/>
                    <a:pt x="466" y="82"/>
                  </a:cubicBezTo>
                  <a:cubicBezTo>
                    <a:pt x="416" y="29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44;p38"/>
            <p:cNvSpPr/>
            <p:nvPr/>
          </p:nvSpPr>
          <p:spPr>
            <a:xfrm rot="-922284">
              <a:off x="1756445" y="677970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1"/>
                  </a:moveTo>
                  <a:cubicBezTo>
                    <a:pt x="327" y="81"/>
                    <a:pt x="375" y="101"/>
                    <a:pt x="408" y="140"/>
                  </a:cubicBezTo>
                  <a:cubicBezTo>
                    <a:pt x="445" y="176"/>
                    <a:pt x="464" y="223"/>
                    <a:pt x="464" y="276"/>
                  </a:cubicBezTo>
                  <a:cubicBezTo>
                    <a:pt x="464" y="385"/>
                    <a:pt x="378" y="469"/>
                    <a:pt x="272" y="469"/>
                  </a:cubicBezTo>
                  <a:cubicBezTo>
                    <a:pt x="166" y="466"/>
                    <a:pt x="82" y="382"/>
                    <a:pt x="82" y="274"/>
                  </a:cubicBezTo>
                  <a:cubicBezTo>
                    <a:pt x="85" y="165"/>
                    <a:pt x="168" y="81"/>
                    <a:pt x="277" y="81"/>
                  </a:cubicBezTo>
                  <a:close/>
                  <a:moveTo>
                    <a:pt x="272" y="0"/>
                  </a:moveTo>
                  <a:cubicBezTo>
                    <a:pt x="124" y="0"/>
                    <a:pt x="1" y="123"/>
                    <a:pt x="1" y="274"/>
                  </a:cubicBezTo>
                  <a:cubicBezTo>
                    <a:pt x="1" y="424"/>
                    <a:pt x="124" y="544"/>
                    <a:pt x="272" y="544"/>
                  </a:cubicBezTo>
                  <a:cubicBezTo>
                    <a:pt x="422" y="544"/>
                    <a:pt x="545" y="424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7" y="28"/>
                    <a:pt x="347" y="0"/>
                    <a:pt x="2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45;p38"/>
            <p:cNvSpPr/>
            <p:nvPr/>
          </p:nvSpPr>
          <p:spPr>
            <a:xfrm rot="-922284">
              <a:off x="1285295" y="1441334"/>
              <a:ext cx="34860" cy="34860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7" y="84"/>
                  </a:moveTo>
                  <a:cubicBezTo>
                    <a:pt x="324" y="84"/>
                    <a:pt x="374" y="103"/>
                    <a:pt x="408" y="145"/>
                  </a:cubicBezTo>
                  <a:cubicBezTo>
                    <a:pt x="444" y="179"/>
                    <a:pt x="464" y="229"/>
                    <a:pt x="464" y="279"/>
                  </a:cubicBezTo>
                  <a:cubicBezTo>
                    <a:pt x="464" y="388"/>
                    <a:pt x="377" y="472"/>
                    <a:pt x="271" y="472"/>
                  </a:cubicBezTo>
                  <a:cubicBezTo>
                    <a:pt x="165" y="469"/>
                    <a:pt x="81" y="385"/>
                    <a:pt x="81" y="276"/>
                  </a:cubicBezTo>
                  <a:cubicBezTo>
                    <a:pt x="84" y="168"/>
                    <a:pt x="168" y="84"/>
                    <a:pt x="277" y="84"/>
                  </a:cubicBezTo>
                  <a:close/>
                  <a:moveTo>
                    <a:pt x="271" y="0"/>
                  </a:moveTo>
                  <a:cubicBezTo>
                    <a:pt x="123" y="0"/>
                    <a:pt x="1" y="123"/>
                    <a:pt x="1" y="274"/>
                  </a:cubicBezTo>
                  <a:cubicBezTo>
                    <a:pt x="1" y="424"/>
                    <a:pt x="123" y="544"/>
                    <a:pt x="271" y="544"/>
                  </a:cubicBezTo>
                  <a:cubicBezTo>
                    <a:pt x="422" y="544"/>
                    <a:pt x="545" y="427"/>
                    <a:pt x="542" y="274"/>
                  </a:cubicBezTo>
                  <a:cubicBezTo>
                    <a:pt x="542" y="201"/>
                    <a:pt x="517" y="134"/>
                    <a:pt x="464" y="81"/>
                  </a:cubicBezTo>
                  <a:cubicBezTo>
                    <a:pt x="416" y="28"/>
                    <a:pt x="346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46;p38"/>
            <p:cNvSpPr/>
            <p:nvPr/>
          </p:nvSpPr>
          <p:spPr>
            <a:xfrm rot="-922284">
              <a:off x="1582232" y="310642"/>
              <a:ext cx="78547" cy="74837"/>
            </a:xfrm>
            <a:custGeom>
              <a:avLst/>
              <a:gdLst/>
              <a:ahLst/>
              <a:cxnLst/>
              <a:rect l="l" t="t" r="r" b="b"/>
              <a:pathLst>
                <a:path w="1228" h="1170" extrusionOk="0">
                  <a:moveTo>
                    <a:pt x="723" y="90"/>
                  </a:moveTo>
                  <a:cubicBezTo>
                    <a:pt x="737" y="138"/>
                    <a:pt x="759" y="246"/>
                    <a:pt x="784" y="375"/>
                  </a:cubicBezTo>
                  <a:cubicBezTo>
                    <a:pt x="698" y="350"/>
                    <a:pt x="603" y="330"/>
                    <a:pt x="514" y="308"/>
                  </a:cubicBezTo>
                  <a:cubicBezTo>
                    <a:pt x="642" y="149"/>
                    <a:pt x="698" y="98"/>
                    <a:pt x="723" y="90"/>
                  </a:cubicBezTo>
                  <a:close/>
                  <a:moveTo>
                    <a:pt x="131" y="330"/>
                  </a:moveTo>
                  <a:cubicBezTo>
                    <a:pt x="183" y="330"/>
                    <a:pt x="267" y="343"/>
                    <a:pt x="371" y="361"/>
                  </a:cubicBezTo>
                  <a:cubicBezTo>
                    <a:pt x="338" y="411"/>
                    <a:pt x="299" y="461"/>
                    <a:pt x="257" y="517"/>
                  </a:cubicBezTo>
                  <a:cubicBezTo>
                    <a:pt x="157" y="403"/>
                    <a:pt x="129" y="350"/>
                    <a:pt x="118" y="330"/>
                  </a:cubicBezTo>
                  <a:cubicBezTo>
                    <a:pt x="122" y="330"/>
                    <a:pt x="126" y="330"/>
                    <a:pt x="131" y="330"/>
                  </a:cubicBezTo>
                  <a:close/>
                  <a:moveTo>
                    <a:pt x="882" y="483"/>
                  </a:moveTo>
                  <a:lnTo>
                    <a:pt x="882" y="483"/>
                  </a:lnTo>
                  <a:cubicBezTo>
                    <a:pt x="1041" y="531"/>
                    <a:pt x="1108" y="567"/>
                    <a:pt x="1130" y="584"/>
                  </a:cubicBezTo>
                  <a:cubicBezTo>
                    <a:pt x="1102" y="598"/>
                    <a:pt x="1035" y="629"/>
                    <a:pt x="910" y="670"/>
                  </a:cubicBezTo>
                  <a:cubicBezTo>
                    <a:pt x="901" y="612"/>
                    <a:pt x="893" y="545"/>
                    <a:pt x="882" y="483"/>
                  </a:cubicBezTo>
                  <a:close/>
                  <a:moveTo>
                    <a:pt x="458" y="377"/>
                  </a:moveTo>
                  <a:cubicBezTo>
                    <a:pt x="569" y="400"/>
                    <a:pt x="687" y="428"/>
                    <a:pt x="795" y="458"/>
                  </a:cubicBezTo>
                  <a:cubicBezTo>
                    <a:pt x="809" y="539"/>
                    <a:pt x="823" y="623"/>
                    <a:pt x="832" y="695"/>
                  </a:cubicBezTo>
                  <a:cubicBezTo>
                    <a:pt x="734" y="726"/>
                    <a:pt x="628" y="760"/>
                    <a:pt x="522" y="788"/>
                  </a:cubicBezTo>
                  <a:cubicBezTo>
                    <a:pt x="447" y="712"/>
                    <a:pt x="371" y="640"/>
                    <a:pt x="310" y="573"/>
                  </a:cubicBezTo>
                  <a:cubicBezTo>
                    <a:pt x="366" y="500"/>
                    <a:pt x="413" y="433"/>
                    <a:pt x="458" y="377"/>
                  </a:cubicBezTo>
                  <a:close/>
                  <a:moveTo>
                    <a:pt x="265" y="640"/>
                  </a:moveTo>
                  <a:cubicBezTo>
                    <a:pt x="318" y="693"/>
                    <a:pt x="374" y="751"/>
                    <a:pt x="436" y="810"/>
                  </a:cubicBezTo>
                  <a:cubicBezTo>
                    <a:pt x="290" y="846"/>
                    <a:pt x="168" y="871"/>
                    <a:pt x="104" y="874"/>
                  </a:cubicBezTo>
                  <a:cubicBezTo>
                    <a:pt x="134" y="829"/>
                    <a:pt x="196" y="740"/>
                    <a:pt x="265" y="640"/>
                  </a:cubicBezTo>
                  <a:close/>
                  <a:moveTo>
                    <a:pt x="848" y="774"/>
                  </a:moveTo>
                  <a:cubicBezTo>
                    <a:pt x="871" y="958"/>
                    <a:pt x="871" y="1041"/>
                    <a:pt x="868" y="1075"/>
                  </a:cubicBezTo>
                  <a:cubicBezTo>
                    <a:pt x="821" y="1047"/>
                    <a:pt x="726" y="972"/>
                    <a:pt x="592" y="849"/>
                  </a:cubicBezTo>
                  <a:cubicBezTo>
                    <a:pt x="681" y="824"/>
                    <a:pt x="768" y="801"/>
                    <a:pt x="848" y="774"/>
                  </a:cubicBezTo>
                  <a:close/>
                  <a:moveTo>
                    <a:pt x="731" y="1"/>
                  </a:moveTo>
                  <a:cubicBezTo>
                    <a:pt x="689" y="1"/>
                    <a:pt x="622" y="40"/>
                    <a:pt x="424" y="291"/>
                  </a:cubicBezTo>
                  <a:cubicBezTo>
                    <a:pt x="284" y="265"/>
                    <a:pt x="174" y="252"/>
                    <a:pt x="113" y="252"/>
                  </a:cubicBezTo>
                  <a:cubicBezTo>
                    <a:pt x="108" y="252"/>
                    <a:pt x="103" y="252"/>
                    <a:pt x="98" y="252"/>
                  </a:cubicBezTo>
                  <a:cubicBezTo>
                    <a:pt x="56" y="257"/>
                    <a:pt x="42" y="280"/>
                    <a:pt x="37" y="291"/>
                  </a:cubicBezTo>
                  <a:cubicBezTo>
                    <a:pt x="23" y="333"/>
                    <a:pt x="34" y="391"/>
                    <a:pt x="210" y="584"/>
                  </a:cubicBezTo>
                  <a:cubicBezTo>
                    <a:pt x="98" y="737"/>
                    <a:pt x="9" y="866"/>
                    <a:pt x="6" y="874"/>
                  </a:cubicBezTo>
                  <a:cubicBezTo>
                    <a:pt x="0" y="888"/>
                    <a:pt x="0" y="907"/>
                    <a:pt x="9" y="921"/>
                  </a:cubicBezTo>
                  <a:cubicBezTo>
                    <a:pt x="23" y="949"/>
                    <a:pt x="59" y="955"/>
                    <a:pt x="87" y="955"/>
                  </a:cubicBezTo>
                  <a:cubicBezTo>
                    <a:pt x="184" y="955"/>
                    <a:pt x="380" y="907"/>
                    <a:pt x="503" y="877"/>
                  </a:cubicBezTo>
                  <a:cubicBezTo>
                    <a:pt x="578" y="947"/>
                    <a:pt x="812" y="1159"/>
                    <a:pt x="876" y="1170"/>
                  </a:cubicBezTo>
                  <a:lnTo>
                    <a:pt x="885" y="1170"/>
                  </a:lnTo>
                  <a:cubicBezTo>
                    <a:pt x="899" y="1170"/>
                    <a:pt x="913" y="1159"/>
                    <a:pt x="924" y="1145"/>
                  </a:cubicBezTo>
                  <a:cubicBezTo>
                    <a:pt x="938" y="1128"/>
                    <a:pt x="968" y="1094"/>
                    <a:pt x="924" y="746"/>
                  </a:cubicBezTo>
                  <a:cubicBezTo>
                    <a:pt x="1172" y="662"/>
                    <a:pt x="1200" y="629"/>
                    <a:pt x="1208" y="615"/>
                  </a:cubicBezTo>
                  <a:cubicBezTo>
                    <a:pt x="1222" y="601"/>
                    <a:pt x="1228" y="581"/>
                    <a:pt x="1219" y="564"/>
                  </a:cubicBezTo>
                  <a:cubicBezTo>
                    <a:pt x="1208" y="539"/>
                    <a:pt x="1194" y="489"/>
                    <a:pt x="868" y="391"/>
                  </a:cubicBezTo>
                  <a:cubicBezTo>
                    <a:pt x="843" y="257"/>
                    <a:pt x="809" y="98"/>
                    <a:pt x="787" y="40"/>
                  </a:cubicBezTo>
                  <a:cubicBezTo>
                    <a:pt x="776" y="15"/>
                    <a:pt x="756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47;p38"/>
            <p:cNvSpPr/>
            <p:nvPr/>
          </p:nvSpPr>
          <p:spPr>
            <a:xfrm rot="-922284">
              <a:off x="1083952" y="636974"/>
              <a:ext cx="671932" cy="671932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1" y="1"/>
                  </a:moveTo>
                  <a:cubicBezTo>
                    <a:pt x="2353" y="1"/>
                    <a:pt x="1" y="2352"/>
                    <a:pt x="1" y="5251"/>
                  </a:cubicBezTo>
                  <a:cubicBezTo>
                    <a:pt x="1" y="8152"/>
                    <a:pt x="2353" y="10504"/>
                    <a:pt x="5251" y="10504"/>
                  </a:cubicBezTo>
                  <a:cubicBezTo>
                    <a:pt x="8153" y="10504"/>
                    <a:pt x="10504" y="8152"/>
                    <a:pt x="10504" y="5251"/>
                  </a:cubicBezTo>
                  <a:cubicBezTo>
                    <a:pt x="10504" y="2352"/>
                    <a:pt x="8153" y="1"/>
                    <a:pt x="5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48;p38"/>
            <p:cNvSpPr/>
            <p:nvPr/>
          </p:nvSpPr>
          <p:spPr>
            <a:xfrm rot="-922284">
              <a:off x="1162951" y="712515"/>
              <a:ext cx="527887" cy="527696"/>
            </a:xfrm>
            <a:custGeom>
              <a:avLst/>
              <a:gdLst/>
              <a:ahLst/>
              <a:cxnLst/>
              <a:rect l="l" t="t" r="r" b="b"/>
              <a:pathLst>
                <a:path w="8253" h="8250" extrusionOk="0">
                  <a:moveTo>
                    <a:pt x="4126" y="1"/>
                  </a:moveTo>
                  <a:cubicBezTo>
                    <a:pt x="1847" y="1"/>
                    <a:pt x="0" y="1847"/>
                    <a:pt x="0" y="4124"/>
                  </a:cubicBezTo>
                  <a:cubicBezTo>
                    <a:pt x="0" y="6403"/>
                    <a:pt x="1847" y="8250"/>
                    <a:pt x="4126" y="8250"/>
                  </a:cubicBezTo>
                  <a:cubicBezTo>
                    <a:pt x="6403" y="8250"/>
                    <a:pt x="8252" y="6403"/>
                    <a:pt x="8252" y="4124"/>
                  </a:cubicBezTo>
                  <a:cubicBezTo>
                    <a:pt x="8252" y="1847"/>
                    <a:pt x="6403" y="1"/>
                    <a:pt x="4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49;p38"/>
            <p:cNvSpPr/>
            <p:nvPr/>
          </p:nvSpPr>
          <p:spPr>
            <a:xfrm rot="-922284">
              <a:off x="1273637" y="824811"/>
              <a:ext cx="297300" cy="287194"/>
            </a:xfrm>
            <a:custGeom>
              <a:avLst/>
              <a:gdLst/>
              <a:ahLst/>
              <a:cxnLst/>
              <a:rect l="l" t="t" r="r" b="b"/>
              <a:pathLst>
                <a:path w="4648" h="4490" extrusionOk="0">
                  <a:moveTo>
                    <a:pt x="2324" y="76"/>
                  </a:moveTo>
                  <a:cubicBezTo>
                    <a:pt x="3320" y="76"/>
                    <a:pt x="4185" y="751"/>
                    <a:pt x="4425" y="1713"/>
                  </a:cubicBezTo>
                  <a:cubicBezTo>
                    <a:pt x="4567" y="2277"/>
                    <a:pt x="4481" y="2863"/>
                    <a:pt x="4185" y="3357"/>
                  </a:cubicBezTo>
                  <a:cubicBezTo>
                    <a:pt x="3886" y="3856"/>
                    <a:pt x="3412" y="4207"/>
                    <a:pt x="2851" y="4347"/>
                  </a:cubicBezTo>
                  <a:cubicBezTo>
                    <a:pt x="2676" y="4392"/>
                    <a:pt x="2500" y="4414"/>
                    <a:pt x="2321" y="4414"/>
                  </a:cubicBezTo>
                  <a:cubicBezTo>
                    <a:pt x="1328" y="4414"/>
                    <a:pt x="463" y="3742"/>
                    <a:pt x="221" y="2773"/>
                  </a:cubicBezTo>
                  <a:cubicBezTo>
                    <a:pt x="78" y="2213"/>
                    <a:pt x="165" y="1627"/>
                    <a:pt x="463" y="1133"/>
                  </a:cubicBezTo>
                  <a:cubicBezTo>
                    <a:pt x="759" y="634"/>
                    <a:pt x="1233" y="282"/>
                    <a:pt x="1794" y="143"/>
                  </a:cubicBezTo>
                  <a:cubicBezTo>
                    <a:pt x="1970" y="95"/>
                    <a:pt x="2148" y="76"/>
                    <a:pt x="2324" y="76"/>
                  </a:cubicBezTo>
                  <a:close/>
                  <a:moveTo>
                    <a:pt x="2324" y="0"/>
                  </a:moveTo>
                  <a:cubicBezTo>
                    <a:pt x="2143" y="0"/>
                    <a:pt x="1959" y="23"/>
                    <a:pt x="1777" y="67"/>
                  </a:cubicBezTo>
                  <a:cubicBezTo>
                    <a:pt x="1194" y="215"/>
                    <a:pt x="703" y="581"/>
                    <a:pt x="396" y="1094"/>
                  </a:cubicBezTo>
                  <a:cubicBezTo>
                    <a:pt x="89" y="1605"/>
                    <a:pt x="0" y="2210"/>
                    <a:pt x="145" y="2790"/>
                  </a:cubicBezTo>
                  <a:cubicBezTo>
                    <a:pt x="396" y="3792"/>
                    <a:pt x="1292" y="4489"/>
                    <a:pt x="2321" y="4489"/>
                  </a:cubicBezTo>
                  <a:cubicBezTo>
                    <a:pt x="2503" y="4489"/>
                    <a:pt x="2687" y="4467"/>
                    <a:pt x="2868" y="4425"/>
                  </a:cubicBezTo>
                  <a:cubicBezTo>
                    <a:pt x="3451" y="4277"/>
                    <a:pt x="3942" y="3912"/>
                    <a:pt x="4249" y="3398"/>
                  </a:cubicBezTo>
                  <a:cubicBezTo>
                    <a:pt x="4556" y="2885"/>
                    <a:pt x="4648" y="2282"/>
                    <a:pt x="4500" y="1699"/>
                  </a:cubicBezTo>
                  <a:cubicBezTo>
                    <a:pt x="4249" y="698"/>
                    <a:pt x="3354" y="0"/>
                    <a:pt x="2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50;p38"/>
            <p:cNvSpPr/>
            <p:nvPr/>
          </p:nvSpPr>
          <p:spPr>
            <a:xfrm rot="-922284">
              <a:off x="1161705" y="737415"/>
              <a:ext cx="532877" cy="483113"/>
            </a:xfrm>
            <a:custGeom>
              <a:avLst/>
              <a:gdLst/>
              <a:ahLst/>
              <a:cxnLst/>
              <a:rect l="l" t="t" r="r" b="b"/>
              <a:pathLst>
                <a:path w="8331" h="7553" extrusionOk="0">
                  <a:moveTo>
                    <a:pt x="4171" y="82"/>
                  </a:moveTo>
                  <a:cubicBezTo>
                    <a:pt x="5865" y="82"/>
                    <a:pt x="7338" y="1231"/>
                    <a:pt x="7753" y="2877"/>
                  </a:cubicBezTo>
                  <a:cubicBezTo>
                    <a:pt x="8247" y="4855"/>
                    <a:pt x="7045" y="6867"/>
                    <a:pt x="5067" y="7363"/>
                  </a:cubicBezTo>
                  <a:cubicBezTo>
                    <a:pt x="4771" y="7436"/>
                    <a:pt x="4467" y="7475"/>
                    <a:pt x="4163" y="7475"/>
                  </a:cubicBezTo>
                  <a:cubicBezTo>
                    <a:pt x="2470" y="7475"/>
                    <a:pt x="994" y="6323"/>
                    <a:pt x="584" y="4677"/>
                  </a:cubicBezTo>
                  <a:cubicBezTo>
                    <a:pt x="87" y="2699"/>
                    <a:pt x="1289" y="687"/>
                    <a:pt x="3267" y="193"/>
                  </a:cubicBezTo>
                  <a:cubicBezTo>
                    <a:pt x="3563" y="118"/>
                    <a:pt x="3867" y="82"/>
                    <a:pt x="4171" y="82"/>
                  </a:cubicBezTo>
                  <a:close/>
                  <a:moveTo>
                    <a:pt x="4169" y="1"/>
                  </a:moveTo>
                  <a:cubicBezTo>
                    <a:pt x="3862" y="1"/>
                    <a:pt x="3549" y="40"/>
                    <a:pt x="3248" y="115"/>
                  </a:cubicBezTo>
                  <a:cubicBezTo>
                    <a:pt x="1231" y="626"/>
                    <a:pt x="1" y="2679"/>
                    <a:pt x="506" y="4699"/>
                  </a:cubicBezTo>
                  <a:cubicBezTo>
                    <a:pt x="927" y="6378"/>
                    <a:pt x="2430" y="7553"/>
                    <a:pt x="4163" y="7553"/>
                  </a:cubicBezTo>
                  <a:cubicBezTo>
                    <a:pt x="4473" y="7553"/>
                    <a:pt x="4785" y="7517"/>
                    <a:pt x="5084" y="7439"/>
                  </a:cubicBezTo>
                  <a:cubicBezTo>
                    <a:pt x="7101" y="6931"/>
                    <a:pt x="8331" y="4875"/>
                    <a:pt x="7826" y="2858"/>
                  </a:cubicBezTo>
                  <a:cubicBezTo>
                    <a:pt x="7405" y="1175"/>
                    <a:pt x="5901" y="1"/>
                    <a:pt x="4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51;p38"/>
            <p:cNvSpPr/>
            <p:nvPr/>
          </p:nvSpPr>
          <p:spPr>
            <a:xfrm rot="-922284">
              <a:off x="1245505" y="870084"/>
              <a:ext cx="367468" cy="205961"/>
            </a:xfrm>
            <a:custGeom>
              <a:avLst/>
              <a:gdLst/>
              <a:ahLst/>
              <a:cxnLst/>
              <a:rect l="l" t="t" r="r" b="b"/>
              <a:pathLst>
                <a:path w="5745" h="3220" extrusionOk="0">
                  <a:moveTo>
                    <a:pt x="0" y="0"/>
                  </a:moveTo>
                  <a:lnTo>
                    <a:pt x="2366" y="2455"/>
                  </a:lnTo>
                  <a:lnTo>
                    <a:pt x="5744" y="3220"/>
                  </a:lnTo>
                  <a:lnTo>
                    <a:pt x="3426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52;p38"/>
            <p:cNvSpPr/>
            <p:nvPr/>
          </p:nvSpPr>
          <p:spPr>
            <a:xfrm rot="-922284">
              <a:off x="1242441" y="868364"/>
              <a:ext cx="365869" cy="206153"/>
            </a:xfrm>
            <a:custGeom>
              <a:avLst/>
              <a:gdLst/>
              <a:ahLst/>
              <a:cxnLst/>
              <a:rect l="l" t="t" r="r" b="b"/>
              <a:pathLst>
                <a:path w="5720" h="3223" extrusionOk="0">
                  <a:moveTo>
                    <a:pt x="42" y="1"/>
                  </a:moveTo>
                  <a:cubicBezTo>
                    <a:pt x="28" y="1"/>
                    <a:pt x="14" y="6"/>
                    <a:pt x="6" y="20"/>
                  </a:cubicBezTo>
                  <a:cubicBezTo>
                    <a:pt x="0" y="39"/>
                    <a:pt x="3" y="62"/>
                    <a:pt x="22" y="73"/>
                  </a:cubicBezTo>
                  <a:lnTo>
                    <a:pt x="5658" y="3214"/>
                  </a:lnTo>
                  <a:cubicBezTo>
                    <a:pt x="5666" y="3220"/>
                    <a:pt x="5672" y="3223"/>
                    <a:pt x="5680" y="3223"/>
                  </a:cubicBezTo>
                  <a:cubicBezTo>
                    <a:pt x="5688" y="3223"/>
                    <a:pt x="5705" y="3217"/>
                    <a:pt x="5711" y="3197"/>
                  </a:cubicBezTo>
                  <a:cubicBezTo>
                    <a:pt x="5719" y="3181"/>
                    <a:pt x="5714" y="3156"/>
                    <a:pt x="5694" y="3144"/>
                  </a:cubicBezTo>
                  <a:lnTo>
                    <a:pt x="59" y="3"/>
                  </a:lnTo>
                  <a:cubicBezTo>
                    <a:pt x="54" y="1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53;p38"/>
            <p:cNvSpPr/>
            <p:nvPr/>
          </p:nvSpPr>
          <p:spPr>
            <a:xfrm rot="-922284">
              <a:off x="1341181" y="785378"/>
              <a:ext cx="176730" cy="382435"/>
            </a:xfrm>
            <a:custGeom>
              <a:avLst/>
              <a:gdLst/>
              <a:ahLst/>
              <a:cxnLst/>
              <a:rect l="l" t="t" r="r" b="b"/>
              <a:pathLst>
                <a:path w="2763" h="5979" extrusionOk="0">
                  <a:moveTo>
                    <a:pt x="2762" y="0"/>
                  </a:moveTo>
                  <a:lnTo>
                    <a:pt x="522" y="2608"/>
                  </a:lnTo>
                  <a:lnTo>
                    <a:pt x="0" y="5979"/>
                  </a:lnTo>
                  <a:lnTo>
                    <a:pt x="2283" y="3292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54;p38"/>
            <p:cNvSpPr/>
            <p:nvPr/>
          </p:nvSpPr>
          <p:spPr>
            <a:xfrm rot="-922284">
              <a:off x="1341897" y="782206"/>
              <a:ext cx="177817" cy="380325"/>
            </a:xfrm>
            <a:custGeom>
              <a:avLst/>
              <a:gdLst/>
              <a:ahLst/>
              <a:cxnLst/>
              <a:rect l="l" t="t" r="r" b="b"/>
              <a:pathLst>
                <a:path w="2780" h="5946" extrusionOk="0">
                  <a:moveTo>
                    <a:pt x="2736" y="1"/>
                  </a:moveTo>
                  <a:cubicBezTo>
                    <a:pt x="2720" y="1"/>
                    <a:pt x="2707" y="8"/>
                    <a:pt x="2698" y="25"/>
                  </a:cubicBezTo>
                  <a:lnTo>
                    <a:pt x="6" y="5889"/>
                  </a:lnTo>
                  <a:cubicBezTo>
                    <a:pt x="0" y="5912"/>
                    <a:pt x="6" y="5931"/>
                    <a:pt x="25" y="5942"/>
                  </a:cubicBezTo>
                  <a:cubicBezTo>
                    <a:pt x="34" y="5942"/>
                    <a:pt x="37" y="5945"/>
                    <a:pt x="45" y="5945"/>
                  </a:cubicBezTo>
                  <a:cubicBezTo>
                    <a:pt x="59" y="5945"/>
                    <a:pt x="73" y="5937"/>
                    <a:pt x="78" y="5920"/>
                  </a:cubicBezTo>
                  <a:lnTo>
                    <a:pt x="2771" y="56"/>
                  </a:lnTo>
                  <a:cubicBezTo>
                    <a:pt x="2779" y="34"/>
                    <a:pt x="2771" y="14"/>
                    <a:pt x="2751" y="3"/>
                  </a:cubicBezTo>
                  <a:cubicBezTo>
                    <a:pt x="2746" y="2"/>
                    <a:pt x="2741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55;p38"/>
            <p:cNvSpPr/>
            <p:nvPr/>
          </p:nvSpPr>
          <p:spPr>
            <a:xfrm rot="-922284">
              <a:off x="1186473" y="603742"/>
              <a:ext cx="119099" cy="115389"/>
            </a:xfrm>
            <a:custGeom>
              <a:avLst/>
              <a:gdLst/>
              <a:ahLst/>
              <a:cxnLst/>
              <a:rect l="l" t="t" r="r" b="b"/>
              <a:pathLst>
                <a:path w="1862" h="1804" extrusionOk="0">
                  <a:moveTo>
                    <a:pt x="1423" y="1"/>
                  </a:moveTo>
                  <a:lnTo>
                    <a:pt x="1" y="405"/>
                  </a:lnTo>
                  <a:lnTo>
                    <a:pt x="355" y="1803"/>
                  </a:lnTo>
                  <a:lnTo>
                    <a:pt x="1861" y="1368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56;p38"/>
            <p:cNvSpPr/>
            <p:nvPr/>
          </p:nvSpPr>
          <p:spPr>
            <a:xfrm rot="-922284">
              <a:off x="1085710" y="483259"/>
              <a:ext cx="225086" cy="204042"/>
            </a:xfrm>
            <a:custGeom>
              <a:avLst/>
              <a:gdLst/>
              <a:ahLst/>
              <a:cxnLst/>
              <a:rect l="l" t="t" r="r" b="b"/>
              <a:pathLst>
                <a:path w="3519" h="3190" extrusionOk="0">
                  <a:moveTo>
                    <a:pt x="1758" y="474"/>
                  </a:moveTo>
                  <a:cubicBezTo>
                    <a:pt x="2260" y="474"/>
                    <a:pt x="2718" y="815"/>
                    <a:pt x="2846" y="1323"/>
                  </a:cubicBezTo>
                  <a:cubicBezTo>
                    <a:pt x="2991" y="1923"/>
                    <a:pt x="2628" y="2534"/>
                    <a:pt x="2029" y="2684"/>
                  </a:cubicBezTo>
                  <a:cubicBezTo>
                    <a:pt x="1939" y="2706"/>
                    <a:pt x="1850" y="2716"/>
                    <a:pt x="1762" y="2716"/>
                  </a:cubicBezTo>
                  <a:cubicBezTo>
                    <a:pt x="1257" y="2716"/>
                    <a:pt x="796" y="2378"/>
                    <a:pt x="670" y="1867"/>
                  </a:cubicBezTo>
                  <a:cubicBezTo>
                    <a:pt x="522" y="1267"/>
                    <a:pt x="885" y="659"/>
                    <a:pt x="1485" y="508"/>
                  </a:cubicBezTo>
                  <a:cubicBezTo>
                    <a:pt x="1576" y="485"/>
                    <a:pt x="1668" y="474"/>
                    <a:pt x="1758" y="474"/>
                  </a:cubicBezTo>
                  <a:close/>
                  <a:moveTo>
                    <a:pt x="1755" y="1"/>
                  </a:moveTo>
                  <a:cubicBezTo>
                    <a:pt x="1628" y="1"/>
                    <a:pt x="1499" y="16"/>
                    <a:pt x="1370" y="48"/>
                  </a:cubicBezTo>
                  <a:cubicBezTo>
                    <a:pt x="519" y="263"/>
                    <a:pt x="0" y="1133"/>
                    <a:pt x="213" y="1984"/>
                  </a:cubicBezTo>
                  <a:cubicBezTo>
                    <a:pt x="397" y="2706"/>
                    <a:pt x="1050" y="3189"/>
                    <a:pt x="1764" y="3189"/>
                  </a:cubicBezTo>
                  <a:cubicBezTo>
                    <a:pt x="1891" y="3189"/>
                    <a:pt x="2020" y="3174"/>
                    <a:pt x="2149" y="3142"/>
                  </a:cubicBezTo>
                  <a:cubicBezTo>
                    <a:pt x="3000" y="2927"/>
                    <a:pt x="3518" y="2059"/>
                    <a:pt x="3306" y="1206"/>
                  </a:cubicBezTo>
                  <a:cubicBezTo>
                    <a:pt x="3122" y="484"/>
                    <a:pt x="2469" y="1"/>
                    <a:pt x="1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57;p38"/>
            <p:cNvSpPr/>
            <p:nvPr/>
          </p:nvSpPr>
          <p:spPr>
            <a:xfrm rot="-922284">
              <a:off x="1233908" y="919619"/>
              <a:ext cx="406166" cy="119611"/>
            </a:xfrm>
            <a:custGeom>
              <a:avLst/>
              <a:gdLst/>
              <a:ahLst/>
              <a:cxnLst/>
              <a:rect l="l" t="t" r="r" b="b"/>
              <a:pathLst>
                <a:path w="6350" h="1870" extrusionOk="0">
                  <a:moveTo>
                    <a:pt x="2801" y="1"/>
                  </a:moveTo>
                  <a:lnTo>
                    <a:pt x="0" y="1772"/>
                  </a:lnTo>
                  <a:lnTo>
                    <a:pt x="3384" y="1870"/>
                  </a:lnTo>
                  <a:lnTo>
                    <a:pt x="6350" y="3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58;p38"/>
            <p:cNvSpPr/>
            <p:nvPr/>
          </p:nvSpPr>
          <p:spPr>
            <a:xfrm rot="-922284">
              <a:off x="1230722" y="921239"/>
              <a:ext cx="403543" cy="115261"/>
            </a:xfrm>
            <a:custGeom>
              <a:avLst/>
              <a:gdLst/>
              <a:ahLst/>
              <a:cxnLst/>
              <a:rect l="l" t="t" r="r" b="b"/>
              <a:pathLst>
                <a:path w="6309" h="1802" extrusionOk="0">
                  <a:moveTo>
                    <a:pt x="6262" y="1"/>
                  </a:moveTo>
                  <a:cubicBezTo>
                    <a:pt x="6259" y="1"/>
                    <a:pt x="6256" y="1"/>
                    <a:pt x="6252" y="2"/>
                  </a:cubicBezTo>
                  <a:lnTo>
                    <a:pt x="37" y="1726"/>
                  </a:lnTo>
                  <a:cubicBezTo>
                    <a:pt x="14" y="1732"/>
                    <a:pt x="0" y="1754"/>
                    <a:pt x="9" y="1773"/>
                  </a:cubicBezTo>
                  <a:cubicBezTo>
                    <a:pt x="12" y="1793"/>
                    <a:pt x="28" y="1801"/>
                    <a:pt x="45" y="1801"/>
                  </a:cubicBezTo>
                  <a:lnTo>
                    <a:pt x="56" y="1801"/>
                  </a:lnTo>
                  <a:lnTo>
                    <a:pt x="6275" y="80"/>
                  </a:lnTo>
                  <a:cubicBezTo>
                    <a:pt x="6294" y="72"/>
                    <a:pt x="6308" y="52"/>
                    <a:pt x="6303" y="30"/>
                  </a:cubicBezTo>
                  <a:cubicBezTo>
                    <a:pt x="6295" y="13"/>
                    <a:pt x="6280" y="1"/>
                    <a:pt x="6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59;p38"/>
            <p:cNvSpPr/>
            <p:nvPr/>
          </p:nvSpPr>
          <p:spPr>
            <a:xfrm rot="-922284">
              <a:off x="1375718" y="779043"/>
              <a:ext cx="102661" cy="404439"/>
            </a:xfrm>
            <a:custGeom>
              <a:avLst/>
              <a:gdLst/>
              <a:ahLst/>
              <a:cxnLst/>
              <a:rect l="l" t="t" r="r" b="b"/>
              <a:pathLst>
                <a:path w="1605" h="6323" extrusionOk="0">
                  <a:moveTo>
                    <a:pt x="0" y="0"/>
                  </a:moveTo>
                  <a:lnTo>
                    <a:pt x="106" y="3281"/>
                  </a:lnTo>
                  <a:lnTo>
                    <a:pt x="1604" y="6322"/>
                  </a:lnTo>
                  <a:lnTo>
                    <a:pt x="1518" y="2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60;p38"/>
            <p:cNvSpPr/>
            <p:nvPr/>
          </p:nvSpPr>
          <p:spPr>
            <a:xfrm rot="-922284">
              <a:off x="1408276" y="962964"/>
              <a:ext cx="96776" cy="223103"/>
            </a:xfrm>
            <a:custGeom>
              <a:avLst/>
              <a:gdLst/>
              <a:ahLst/>
              <a:cxnLst/>
              <a:rect l="l" t="t" r="r" b="b"/>
              <a:pathLst>
                <a:path w="1513" h="3488" extrusionOk="0">
                  <a:moveTo>
                    <a:pt x="1412" y="0"/>
                  </a:moveTo>
                  <a:lnTo>
                    <a:pt x="0" y="335"/>
                  </a:lnTo>
                  <a:lnTo>
                    <a:pt x="1512" y="34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61;p38"/>
            <p:cNvSpPr/>
            <p:nvPr/>
          </p:nvSpPr>
          <p:spPr>
            <a:xfrm rot="-922284">
              <a:off x="1405613" y="960641"/>
              <a:ext cx="102277" cy="227901"/>
            </a:xfrm>
            <a:custGeom>
              <a:avLst/>
              <a:gdLst/>
              <a:ahLst/>
              <a:cxnLst/>
              <a:rect l="l" t="t" r="r" b="b"/>
              <a:pathLst>
                <a:path w="1599" h="3563" extrusionOk="0">
                  <a:moveTo>
                    <a:pt x="1415" y="87"/>
                  </a:moveTo>
                  <a:lnTo>
                    <a:pt x="1510" y="3340"/>
                  </a:lnTo>
                  <a:lnTo>
                    <a:pt x="95" y="396"/>
                  </a:lnTo>
                  <a:lnTo>
                    <a:pt x="1415" y="87"/>
                  </a:lnTo>
                  <a:close/>
                  <a:moveTo>
                    <a:pt x="1457" y="1"/>
                  </a:moveTo>
                  <a:cubicBezTo>
                    <a:pt x="1453" y="1"/>
                    <a:pt x="1450" y="1"/>
                    <a:pt x="1445" y="3"/>
                  </a:cubicBezTo>
                  <a:lnTo>
                    <a:pt x="34" y="335"/>
                  </a:lnTo>
                  <a:cubicBezTo>
                    <a:pt x="20" y="338"/>
                    <a:pt x="14" y="343"/>
                    <a:pt x="6" y="354"/>
                  </a:cubicBezTo>
                  <a:cubicBezTo>
                    <a:pt x="0" y="366"/>
                    <a:pt x="0" y="380"/>
                    <a:pt x="6" y="391"/>
                  </a:cubicBezTo>
                  <a:lnTo>
                    <a:pt x="1521" y="3543"/>
                  </a:lnTo>
                  <a:cubicBezTo>
                    <a:pt x="1526" y="3552"/>
                    <a:pt x="1540" y="3563"/>
                    <a:pt x="1554" y="3563"/>
                  </a:cubicBezTo>
                  <a:cubicBezTo>
                    <a:pt x="1577" y="3563"/>
                    <a:pt x="1593" y="3546"/>
                    <a:pt x="1599" y="3529"/>
                  </a:cubicBezTo>
                  <a:cubicBezTo>
                    <a:pt x="1599" y="3521"/>
                    <a:pt x="1599" y="3518"/>
                    <a:pt x="1596" y="3515"/>
                  </a:cubicBezTo>
                  <a:lnTo>
                    <a:pt x="1496" y="42"/>
                  </a:lnTo>
                  <a:cubicBezTo>
                    <a:pt x="1493" y="28"/>
                    <a:pt x="1487" y="17"/>
                    <a:pt x="1479" y="9"/>
                  </a:cubicBezTo>
                  <a:cubicBezTo>
                    <a:pt x="1473" y="5"/>
                    <a:pt x="1466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62;p38"/>
            <p:cNvSpPr/>
            <p:nvPr/>
          </p:nvSpPr>
          <p:spPr>
            <a:xfrm rot="-922284">
              <a:off x="1377164" y="785383"/>
              <a:ext cx="107074" cy="406997"/>
            </a:xfrm>
            <a:custGeom>
              <a:avLst/>
              <a:gdLst/>
              <a:ahLst/>
              <a:cxnLst/>
              <a:rect l="l" t="t" r="r" b="b"/>
              <a:pathLst>
                <a:path w="1674" h="6363" extrusionOk="0">
                  <a:moveTo>
                    <a:pt x="45" y="1"/>
                  </a:moveTo>
                  <a:cubicBezTo>
                    <a:pt x="42" y="1"/>
                    <a:pt x="39" y="1"/>
                    <a:pt x="36" y="2"/>
                  </a:cubicBezTo>
                  <a:cubicBezTo>
                    <a:pt x="14" y="8"/>
                    <a:pt x="0" y="30"/>
                    <a:pt x="8" y="52"/>
                  </a:cubicBezTo>
                  <a:lnTo>
                    <a:pt x="1590" y="6332"/>
                  </a:lnTo>
                  <a:cubicBezTo>
                    <a:pt x="1596" y="6349"/>
                    <a:pt x="1613" y="6363"/>
                    <a:pt x="1629" y="6363"/>
                  </a:cubicBezTo>
                  <a:cubicBezTo>
                    <a:pt x="1632" y="6363"/>
                    <a:pt x="1635" y="6363"/>
                    <a:pt x="1640" y="6360"/>
                  </a:cubicBezTo>
                  <a:cubicBezTo>
                    <a:pt x="1660" y="6352"/>
                    <a:pt x="1674" y="6332"/>
                    <a:pt x="1668" y="6310"/>
                  </a:cubicBezTo>
                  <a:lnTo>
                    <a:pt x="84" y="30"/>
                  </a:lnTo>
                  <a:cubicBezTo>
                    <a:pt x="79" y="13"/>
                    <a:pt x="62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63;p38"/>
            <p:cNvSpPr/>
            <p:nvPr/>
          </p:nvSpPr>
          <p:spPr>
            <a:xfrm rot="-922284">
              <a:off x="1382039" y="644094"/>
              <a:ext cx="215044" cy="142446"/>
            </a:xfrm>
            <a:custGeom>
              <a:avLst/>
              <a:gdLst/>
              <a:ahLst/>
              <a:cxnLst/>
              <a:rect l="l" t="t" r="r" b="b"/>
              <a:pathLst>
                <a:path w="3362" h="2227" extrusionOk="0">
                  <a:moveTo>
                    <a:pt x="42" y="1"/>
                  </a:moveTo>
                  <a:cubicBezTo>
                    <a:pt x="17" y="1"/>
                    <a:pt x="0" y="17"/>
                    <a:pt x="0" y="40"/>
                  </a:cubicBezTo>
                  <a:cubicBezTo>
                    <a:pt x="0" y="59"/>
                    <a:pt x="17" y="82"/>
                    <a:pt x="37" y="82"/>
                  </a:cubicBezTo>
                  <a:cubicBezTo>
                    <a:pt x="62" y="84"/>
                    <a:pt x="2402" y="193"/>
                    <a:pt x="3278" y="2202"/>
                  </a:cubicBezTo>
                  <a:cubicBezTo>
                    <a:pt x="3281" y="2216"/>
                    <a:pt x="3298" y="2227"/>
                    <a:pt x="3312" y="2227"/>
                  </a:cubicBezTo>
                  <a:cubicBezTo>
                    <a:pt x="3317" y="2227"/>
                    <a:pt x="3323" y="2221"/>
                    <a:pt x="3329" y="2219"/>
                  </a:cubicBezTo>
                  <a:cubicBezTo>
                    <a:pt x="3351" y="2207"/>
                    <a:pt x="3362" y="2188"/>
                    <a:pt x="3351" y="2166"/>
                  </a:cubicBezTo>
                  <a:cubicBezTo>
                    <a:pt x="2455" y="112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64;p38"/>
            <p:cNvSpPr/>
            <p:nvPr/>
          </p:nvSpPr>
          <p:spPr>
            <a:xfrm rot="-922284">
              <a:off x="1254989" y="701726"/>
              <a:ext cx="66074" cy="15799"/>
            </a:xfrm>
            <a:custGeom>
              <a:avLst/>
              <a:gdLst/>
              <a:ahLst/>
              <a:cxnLst/>
              <a:rect l="l" t="t" r="r" b="b"/>
              <a:pathLst>
                <a:path w="1033" h="247" extrusionOk="0">
                  <a:moveTo>
                    <a:pt x="959" y="0"/>
                  </a:moveTo>
                  <a:cubicBezTo>
                    <a:pt x="700" y="0"/>
                    <a:pt x="66" y="158"/>
                    <a:pt x="37" y="166"/>
                  </a:cubicBezTo>
                  <a:cubicBezTo>
                    <a:pt x="15" y="172"/>
                    <a:pt x="1" y="194"/>
                    <a:pt x="9" y="213"/>
                  </a:cubicBezTo>
                  <a:cubicBezTo>
                    <a:pt x="12" y="233"/>
                    <a:pt x="29" y="247"/>
                    <a:pt x="45" y="247"/>
                  </a:cubicBezTo>
                  <a:cubicBezTo>
                    <a:pt x="51" y="247"/>
                    <a:pt x="54" y="247"/>
                    <a:pt x="54" y="239"/>
                  </a:cubicBezTo>
                  <a:cubicBezTo>
                    <a:pt x="59" y="236"/>
                    <a:pt x="693" y="78"/>
                    <a:pt x="949" y="78"/>
                  </a:cubicBezTo>
                  <a:cubicBezTo>
                    <a:pt x="963" y="78"/>
                    <a:pt x="977" y="78"/>
                    <a:pt x="988" y="80"/>
                  </a:cubicBezTo>
                  <a:cubicBezTo>
                    <a:pt x="990" y="80"/>
                    <a:pt x="991" y="80"/>
                    <a:pt x="993" y="80"/>
                  </a:cubicBezTo>
                  <a:cubicBezTo>
                    <a:pt x="1011" y="80"/>
                    <a:pt x="1028" y="64"/>
                    <a:pt x="1030" y="43"/>
                  </a:cubicBezTo>
                  <a:cubicBezTo>
                    <a:pt x="1033" y="24"/>
                    <a:pt x="1016" y="4"/>
                    <a:pt x="994" y="1"/>
                  </a:cubicBezTo>
                  <a:cubicBezTo>
                    <a:pt x="983" y="1"/>
                    <a:pt x="972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65;p38"/>
            <p:cNvSpPr/>
            <p:nvPr/>
          </p:nvSpPr>
          <p:spPr>
            <a:xfrm rot="-922284">
              <a:off x="1102996" y="880372"/>
              <a:ext cx="8827" cy="21300"/>
            </a:xfrm>
            <a:custGeom>
              <a:avLst/>
              <a:gdLst/>
              <a:ahLst/>
              <a:cxnLst/>
              <a:rect l="l" t="t" r="r" b="b"/>
              <a:pathLst>
                <a:path w="138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40" y="120"/>
                    <a:pt x="1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866;p38"/>
            <p:cNvSpPr/>
            <p:nvPr/>
          </p:nvSpPr>
          <p:spPr>
            <a:xfrm rot="-922284">
              <a:off x="1100223" y="878055"/>
              <a:ext cx="14520" cy="26225"/>
            </a:xfrm>
            <a:custGeom>
              <a:avLst/>
              <a:gdLst/>
              <a:ahLst/>
              <a:cxnLst/>
              <a:rect l="l" t="t" r="r" b="b"/>
              <a:pathLst>
                <a:path w="227" h="410" extrusionOk="0">
                  <a:moveTo>
                    <a:pt x="183" y="0"/>
                  </a:moveTo>
                  <a:cubicBezTo>
                    <a:pt x="171" y="0"/>
                    <a:pt x="159" y="6"/>
                    <a:pt x="151" y="17"/>
                  </a:cubicBezTo>
                  <a:cubicBezTo>
                    <a:pt x="142" y="19"/>
                    <a:pt x="45" y="142"/>
                    <a:pt x="3" y="365"/>
                  </a:cubicBezTo>
                  <a:cubicBezTo>
                    <a:pt x="0" y="385"/>
                    <a:pt x="14" y="407"/>
                    <a:pt x="34" y="410"/>
                  </a:cubicBezTo>
                  <a:lnTo>
                    <a:pt x="42" y="410"/>
                  </a:lnTo>
                  <a:cubicBezTo>
                    <a:pt x="59" y="410"/>
                    <a:pt x="81" y="396"/>
                    <a:pt x="84" y="379"/>
                  </a:cubicBezTo>
                  <a:cubicBezTo>
                    <a:pt x="117" y="181"/>
                    <a:pt x="209" y="70"/>
                    <a:pt x="212" y="64"/>
                  </a:cubicBezTo>
                  <a:cubicBezTo>
                    <a:pt x="226" y="47"/>
                    <a:pt x="223" y="22"/>
                    <a:pt x="207" y="8"/>
                  </a:cubicBezTo>
                  <a:cubicBezTo>
                    <a:pt x="199" y="3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867;p38"/>
            <p:cNvSpPr/>
            <p:nvPr/>
          </p:nvSpPr>
          <p:spPr>
            <a:xfrm rot="-922284">
              <a:off x="1129924" y="865168"/>
              <a:ext cx="8635" cy="21300"/>
            </a:xfrm>
            <a:custGeom>
              <a:avLst/>
              <a:gdLst/>
              <a:ahLst/>
              <a:cxnLst/>
              <a:rect l="l" t="t" r="r" b="b"/>
              <a:pathLst>
                <a:path w="135" h="333" extrusionOk="0">
                  <a:moveTo>
                    <a:pt x="134" y="1"/>
                  </a:moveTo>
                  <a:cubicBezTo>
                    <a:pt x="134" y="1"/>
                    <a:pt x="37" y="118"/>
                    <a:pt x="0" y="33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868;p38"/>
            <p:cNvSpPr/>
            <p:nvPr/>
          </p:nvSpPr>
          <p:spPr>
            <a:xfrm rot="-922284">
              <a:off x="1127279" y="862790"/>
              <a:ext cx="14520" cy="26289"/>
            </a:xfrm>
            <a:custGeom>
              <a:avLst/>
              <a:gdLst/>
              <a:ahLst/>
              <a:cxnLst/>
              <a:rect l="l" t="t" r="r" b="b"/>
              <a:pathLst>
                <a:path w="227" h="411" extrusionOk="0">
                  <a:moveTo>
                    <a:pt x="179" y="0"/>
                  </a:moveTo>
                  <a:cubicBezTo>
                    <a:pt x="168" y="0"/>
                    <a:pt x="156" y="5"/>
                    <a:pt x="148" y="15"/>
                  </a:cubicBezTo>
                  <a:cubicBezTo>
                    <a:pt x="143" y="20"/>
                    <a:pt x="45" y="140"/>
                    <a:pt x="3" y="363"/>
                  </a:cubicBezTo>
                  <a:cubicBezTo>
                    <a:pt x="1" y="386"/>
                    <a:pt x="15" y="405"/>
                    <a:pt x="34" y="411"/>
                  </a:cubicBezTo>
                  <a:lnTo>
                    <a:pt x="42" y="411"/>
                  </a:lnTo>
                  <a:cubicBezTo>
                    <a:pt x="62" y="411"/>
                    <a:pt x="76" y="397"/>
                    <a:pt x="84" y="377"/>
                  </a:cubicBezTo>
                  <a:cubicBezTo>
                    <a:pt x="118" y="179"/>
                    <a:pt x="210" y="68"/>
                    <a:pt x="213" y="65"/>
                  </a:cubicBezTo>
                  <a:cubicBezTo>
                    <a:pt x="227" y="48"/>
                    <a:pt x="224" y="23"/>
                    <a:pt x="204" y="9"/>
                  </a:cubicBezTo>
                  <a:cubicBezTo>
                    <a:pt x="197" y="3"/>
                    <a:pt x="18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869;p38"/>
            <p:cNvSpPr/>
            <p:nvPr/>
          </p:nvSpPr>
          <p:spPr>
            <a:xfrm rot="-922284">
              <a:off x="1118075" y="907479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1"/>
                  </a:moveTo>
                  <a:cubicBezTo>
                    <a:pt x="137" y="1"/>
                    <a:pt x="39" y="118"/>
                    <a:pt x="0" y="333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70;p38"/>
            <p:cNvSpPr/>
            <p:nvPr/>
          </p:nvSpPr>
          <p:spPr>
            <a:xfrm rot="-922284">
              <a:off x="1115370" y="904846"/>
              <a:ext cx="14712" cy="26353"/>
            </a:xfrm>
            <a:custGeom>
              <a:avLst/>
              <a:gdLst/>
              <a:ahLst/>
              <a:cxnLst/>
              <a:rect l="l" t="t" r="r" b="b"/>
              <a:pathLst>
                <a:path w="230" h="412" extrusionOk="0">
                  <a:moveTo>
                    <a:pt x="182" y="1"/>
                  </a:moveTo>
                  <a:cubicBezTo>
                    <a:pt x="170" y="1"/>
                    <a:pt x="159" y="6"/>
                    <a:pt x="151" y="15"/>
                  </a:cubicBezTo>
                  <a:cubicBezTo>
                    <a:pt x="145" y="21"/>
                    <a:pt x="48" y="141"/>
                    <a:pt x="6" y="364"/>
                  </a:cubicBezTo>
                  <a:cubicBezTo>
                    <a:pt x="0" y="387"/>
                    <a:pt x="14" y="406"/>
                    <a:pt x="37" y="412"/>
                  </a:cubicBezTo>
                  <a:lnTo>
                    <a:pt x="42" y="412"/>
                  </a:lnTo>
                  <a:cubicBezTo>
                    <a:pt x="64" y="412"/>
                    <a:pt x="78" y="400"/>
                    <a:pt x="84" y="378"/>
                  </a:cubicBezTo>
                  <a:cubicBezTo>
                    <a:pt x="120" y="180"/>
                    <a:pt x="210" y="68"/>
                    <a:pt x="215" y="66"/>
                  </a:cubicBezTo>
                  <a:cubicBezTo>
                    <a:pt x="229" y="49"/>
                    <a:pt x="223" y="24"/>
                    <a:pt x="207" y="10"/>
                  </a:cubicBezTo>
                  <a:cubicBezTo>
                    <a:pt x="199" y="4"/>
                    <a:pt x="191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871;p38"/>
            <p:cNvSpPr/>
            <p:nvPr/>
          </p:nvSpPr>
          <p:spPr>
            <a:xfrm rot="-922284">
              <a:off x="1094450" y="920475"/>
              <a:ext cx="8763" cy="21300"/>
            </a:xfrm>
            <a:custGeom>
              <a:avLst/>
              <a:gdLst/>
              <a:ahLst/>
              <a:cxnLst/>
              <a:rect l="l" t="t" r="r" b="b"/>
              <a:pathLst>
                <a:path w="137" h="33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37" y="0"/>
                    <a:pt x="39" y="120"/>
                    <a:pt x="0" y="33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872;p38"/>
            <p:cNvSpPr/>
            <p:nvPr/>
          </p:nvSpPr>
          <p:spPr>
            <a:xfrm rot="-922284">
              <a:off x="1091748" y="917867"/>
              <a:ext cx="14520" cy="26353"/>
            </a:xfrm>
            <a:custGeom>
              <a:avLst/>
              <a:gdLst/>
              <a:ahLst/>
              <a:cxnLst/>
              <a:rect l="l" t="t" r="r" b="b"/>
              <a:pathLst>
                <a:path w="227" h="412" extrusionOk="0">
                  <a:moveTo>
                    <a:pt x="181" y="1"/>
                  </a:moveTo>
                  <a:cubicBezTo>
                    <a:pt x="169" y="1"/>
                    <a:pt x="159" y="6"/>
                    <a:pt x="151" y="15"/>
                  </a:cubicBezTo>
                  <a:cubicBezTo>
                    <a:pt x="142" y="21"/>
                    <a:pt x="45" y="141"/>
                    <a:pt x="3" y="364"/>
                  </a:cubicBezTo>
                  <a:cubicBezTo>
                    <a:pt x="0" y="386"/>
                    <a:pt x="14" y="406"/>
                    <a:pt x="34" y="411"/>
                  </a:cubicBezTo>
                  <a:lnTo>
                    <a:pt x="42" y="411"/>
                  </a:lnTo>
                  <a:cubicBezTo>
                    <a:pt x="59" y="411"/>
                    <a:pt x="76" y="400"/>
                    <a:pt x="84" y="378"/>
                  </a:cubicBezTo>
                  <a:cubicBezTo>
                    <a:pt x="117" y="180"/>
                    <a:pt x="209" y="68"/>
                    <a:pt x="212" y="65"/>
                  </a:cubicBezTo>
                  <a:cubicBezTo>
                    <a:pt x="226" y="49"/>
                    <a:pt x="223" y="23"/>
                    <a:pt x="207" y="10"/>
                  </a:cubicBezTo>
                  <a:cubicBezTo>
                    <a:pt x="198" y="3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873;p38"/>
            <p:cNvSpPr/>
            <p:nvPr/>
          </p:nvSpPr>
          <p:spPr>
            <a:xfrm rot="-922284">
              <a:off x="1112240" y="945147"/>
              <a:ext cx="3838" cy="22899"/>
            </a:xfrm>
            <a:custGeom>
              <a:avLst/>
              <a:gdLst/>
              <a:ahLst/>
              <a:cxnLst/>
              <a:rect l="l" t="t" r="r" b="b"/>
              <a:pathLst>
                <a:path w="60" h="358" extrusionOk="0">
                  <a:moveTo>
                    <a:pt x="59" y="0"/>
                  </a:moveTo>
                  <a:cubicBezTo>
                    <a:pt x="59" y="0"/>
                    <a:pt x="1" y="140"/>
                    <a:pt x="20" y="35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874;p38"/>
            <p:cNvSpPr/>
            <p:nvPr/>
          </p:nvSpPr>
          <p:spPr>
            <a:xfrm rot="-922284">
              <a:off x="1109779" y="942707"/>
              <a:ext cx="9339" cy="27952"/>
            </a:xfrm>
            <a:custGeom>
              <a:avLst/>
              <a:gdLst/>
              <a:ahLst/>
              <a:cxnLst/>
              <a:rect l="l" t="t" r="r" b="b"/>
              <a:pathLst>
                <a:path w="146" h="437" extrusionOk="0">
                  <a:moveTo>
                    <a:pt x="102" y="1"/>
                  </a:moveTo>
                  <a:cubicBezTo>
                    <a:pt x="87" y="1"/>
                    <a:pt x="74" y="9"/>
                    <a:pt x="68" y="23"/>
                  </a:cubicBezTo>
                  <a:cubicBezTo>
                    <a:pt x="62" y="26"/>
                    <a:pt x="1" y="174"/>
                    <a:pt x="26" y="400"/>
                  </a:cubicBezTo>
                  <a:cubicBezTo>
                    <a:pt x="26" y="422"/>
                    <a:pt x="42" y="436"/>
                    <a:pt x="62" y="436"/>
                  </a:cubicBezTo>
                  <a:lnTo>
                    <a:pt x="70" y="436"/>
                  </a:lnTo>
                  <a:cubicBezTo>
                    <a:pt x="90" y="436"/>
                    <a:pt x="109" y="414"/>
                    <a:pt x="104" y="395"/>
                  </a:cubicBezTo>
                  <a:cubicBezTo>
                    <a:pt x="84" y="191"/>
                    <a:pt x="140" y="60"/>
                    <a:pt x="140" y="57"/>
                  </a:cubicBezTo>
                  <a:cubicBezTo>
                    <a:pt x="146" y="35"/>
                    <a:pt x="140" y="10"/>
                    <a:pt x="118" y="4"/>
                  </a:cubicBezTo>
                  <a:cubicBezTo>
                    <a:pt x="113" y="2"/>
                    <a:pt x="107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875;p38"/>
            <p:cNvSpPr/>
            <p:nvPr/>
          </p:nvSpPr>
          <p:spPr>
            <a:xfrm rot="-922284">
              <a:off x="1115056" y="845066"/>
              <a:ext cx="13432" cy="18805"/>
            </a:xfrm>
            <a:custGeom>
              <a:avLst/>
              <a:gdLst/>
              <a:ahLst/>
              <a:cxnLst/>
              <a:rect l="l" t="t" r="r" b="b"/>
              <a:pathLst>
                <a:path w="210" h="294" extrusionOk="0">
                  <a:moveTo>
                    <a:pt x="210" y="1"/>
                  </a:moveTo>
                  <a:cubicBezTo>
                    <a:pt x="210" y="1"/>
                    <a:pt x="87" y="96"/>
                    <a:pt x="1" y="294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876;p38"/>
            <p:cNvSpPr/>
            <p:nvPr/>
          </p:nvSpPr>
          <p:spPr>
            <a:xfrm rot="-922284">
              <a:off x="1112426" y="842602"/>
              <a:ext cx="18997" cy="24114"/>
            </a:xfrm>
            <a:custGeom>
              <a:avLst/>
              <a:gdLst/>
              <a:ahLst/>
              <a:cxnLst/>
              <a:rect l="l" t="t" r="r" b="b"/>
              <a:pathLst>
                <a:path w="297" h="377" extrusionOk="0">
                  <a:moveTo>
                    <a:pt x="249" y="0"/>
                  </a:moveTo>
                  <a:cubicBezTo>
                    <a:pt x="241" y="0"/>
                    <a:pt x="233" y="3"/>
                    <a:pt x="227" y="8"/>
                  </a:cubicBezTo>
                  <a:cubicBezTo>
                    <a:pt x="224" y="14"/>
                    <a:pt x="96" y="108"/>
                    <a:pt x="6" y="318"/>
                  </a:cubicBezTo>
                  <a:cubicBezTo>
                    <a:pt x="1" y="340"/>
                    <a:pt x="6" y="362"/>
                    <a:pt x="29" y="371"/>
                  </a:cubicBezTo>
                  <a:cubicBezTo>
                    <a:pt x="34" y="371"/>
                    <a:pt x="40" y="376"/>
                    <a:pt x="46" y="376"/>
                  </a:cubicBezTo>
                  <a:cubicBezTo>
                    <a:pt x="59" y="376"/>
                    <a:pt x="73" y="365"/>
                    <a:pt x="82" y="351"/>
                  </a:cubicBezTo>
                  <a:cubicBezTo>
                    <a:pt x="160" y="161"/>
                    <a:pt x="271" y="72"/>
                    <a:pt x="277" y="72"/>
                  </a:cubicBezTo>
                  <a:cubicBezTo>
                    <a:pt x="294" y="58"/>
                    <a:pt x="297" y="33"/>
                    <a:pt x="283" y="16"/>
                  </a:cubicBezTo>
                  <a:cubicBezTo>
                    <a:pt x="274" y="6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877;p38"/>
            <p:cNvSpPr/>
            <p:nvPr/>
          </p:nvSpPr>
          <p:spPr>
            <a:xfrm rot="-922284">
              <a:off x="1359708" y="128010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0" y="1"/>
                  </a:moveTo>
                  <a:cubicBezTo>
                    <a:pt x="0" y="1"/>
                    <a:pt x="118" y="101"/>
                    <a:pt x="332" y="1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878;p38"/>
            <p:cNvSpPr/>
            <p:nvPr/>
          </p:nvSpPr>
          <p:spPr>
            <a:xfrm rot="-922284">
              <a:off x="1357020" y="127759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7" y="1"/>
                  </a:moveTo>
                  <a:cubicBezTo>
                    <a:pt x="35" y="1"/>
                    <a:pt x="23" y="5"/>
                    <a:pt x="14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9"/>
                    <a:pt x="369" y="221"/>
                  </a:cubicBezTo>
                  <a:lnTo>
                    <a:pt x="374" y="221"/>
                  </a:lnTo>
                  <a:cubicBezTo>
                    <a:pt x="391" y="221"/>
                    <a:pt x="405" y="207"/>
                    <a:pt x="416" y="185"/>
                  </a:cubicBezTo>
                  <a:cubicBezTo>
                    <a:pt x="419" y="165"/>
                    <a:pt x="405" y="143"/>
                    <a:pt x="386" y="140"/>
                  </a:cubicBezTo>
                  <a:cubicBezTo>
                    <a:pt x="182" y="101"/>
                    <a:pt x="73" y="12"/>
                    <a:pt x="70" y="6"/>
                  </a:cubicBezTo>
                  <a:cubicBezTo>
                    <a:pt x="63" y="3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879;p38"/>
            <p:cNvSpPr/>
            <p:nvPr/>
          </p:nvSpPr>
          <p:spPr>
            <a:xfrm rot="-922284">
              <a:off x="1344815" y="1252956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8" y="101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880;p38"/>
            <p:cNvSpPr/>
            <p:nvPr/>
          </p:nvSpPr>
          <p:spPr>
            <a:xfrm rot="-922284">
              <a:off x="1342125" y="1250436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5" y="1"/>
                  </a:moveTo>
                  <a:cubicBezTo>
                    <a:pt x="34" y="1"/>
                    <a:pt x="23" y="5"/>
                    <a:pt x="15" y="14"/>
                  </a:cubicBezTo>
                  <a:cubicBezTo>
                    <a:pt x="1" y="31"/>
                    <a:pt x="1" y="56"/>
                    <a:pt x="20" y="70"/>
                  </a:cubicBezTo>
                  <a:cubicBezTo>
                    <a:pt x="26" y="73"/>
                    <a:pt x="143" y="176"/>
                    <a:pt x="369" y="220"/>
                  </a:cubicBezTo>
                  <a:lnTo>
                    <a:pt x="375" y="220"/>
                  </a:lnTo>
                  <a:cubicBezTo>
                    <a:pt x="392" y="220"/>
                    <a:pt x="411" y="207"/>
                    <a:pt x="417" y="184"/>
                  </a:cubicBezTo>
                  <a:cubicBezTo>
                    <a:pt x="419" y="165"/>
                    <a:pt x="405" y="142"/>
                    <a:pt x="386" y="140"/>
                  </a:cubicBezTo>
                  <a:cubicBezTo>
                    <a:pt x="182" y="101"/>
                    <a:pt x="73" y="11"/>
                    <a:pt x="71" y="8"/>
                  </a:cubicBezTo>
                  <a:cubicBezTo>
                    <a:pt x="63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881;p38"/>
            <p:cNvSpPr/>
            <p:nvPr/>
          </p:nvSpPr>
          <p:spPr>
            <a:xfrm rot="-922284">
              <a:off x="1386875" y="1265274"/>
              <a:ext cx="21300" cy="9147"/>
            </a:xfrm>
            <a:custGeom>
              <a:avLst/>
              <a:gdLst/>
              <a:ahLst/>
              <a:cxnLst/>
              <a:rect l="l" t="t" r="r" b="b"/>
              <a:pathLst>
                <a:path w="333" h="143" extrusionOk="0">
                  <a:moveTo>
                    <a:pt x="1" y="0"/>
                  </a:moveTo>
                  <a:cubicBezTo>
                    <a:pt x="1" y="0"/>
                    <a:pt x="115" y="100"/>
                    <a:pt x="333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882;p38"/>
            <p:cNvSpPr/>
            <p:nvPr/>
          </p:nvSpPr>
          <p:spPr>
            <a:xfrm rot="-922284">
              <a:off x="1384185" y="1262754"/>
              <a:ext cx="26865" cy="14136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47" y="0"/>
                  </a:moveTo>
                  <a:cubicBezTo>
                    <a:pt x="35" y="0"/>
                    <a:pt x="23" y="4"/>
                    <a:pt x="15" y="14"/>
                  </a:cubicBezTo>
                  <a:cubicBezTo>
                    <a:pt x="1" y="31"/>
                    <a:pt x="1" y="56"/>
                    <a:pt x="18" y="70"/>
                  </a:cubicBezTo>
                  <a:cubicBezTo>
                    <a:pt x="26" y="72"/>
                    <a:pt x="143" y="179"/>
                    <a:pt x="366" y="220"/>
                  </a:cubicBezTo>
                  <a:lnTo>
                    <a:pt x="375" y="220"/>
                  </a:lnTo>
                  <a:cubicBezTo>
                    <a:pt x="392" y="220"/>
                    <a:pt x="408" y="209"/>
                    <a:pt x="417" y="184"/>
                  </a:cubicBezTo>
                  <a:cubicBezTo>
                    <a:pt x="419" y="165"/>
                    <a:pt x="406" y="142"/>
                    <a:pt x="386" y="139"/>
                  </a:cubicBezTo>
                  <a:cubicBezTo>
                    <a:pt x="182" y="100"/>
                    <a:pt x="74" y="11"/>
                    <a:pt x="71" y="6"/>
                  </a:cubicBezTo>
                  <a:cubicBezTo>
                    <a:pt x="64" y="2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883;p38"/>
            <p:cNvSpPr/>
            <p:nvPr/>
          </p:nvSpPr>
          <p:spPr>
            <a:xfrm rot="-922284">
              <a:off x="1399503" y="1289018"/>
              <a:ext cx="21172" cy="9147"/>
            </a:xfrm>
            <a:custGeom>
              <a:avLst/>
              <a:gdLst/>
              <a:ahLst/>
              <a:cxnLst/>
              <a:rect l="l" t="t" r="r" b="b"/>
              <a:pathLst>
                <a:path w="331" h="1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" y="101"/>
                    <a:pt x="330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884;p38"/>
            <p:cNvSpPr/>
            <p:nvPr/>
          </p:nvSpPr>
          <p:spPr>
            <a:xfrm rot="-922284">
              <a:off x="1396689" y="1286524"/>
              <a:ext cx="26801" cy="14136"/>
            </a:xfrm>
            <a:custGeom>
              <a:avLst/>
              <a:gdLst/>
              <a:ahLst/>
              <a:cxnLst/>
              <a:rect l="l" t="t" r="r" b="b"/>
              <a:pathLst>
                <a:path w="419" h="221" extrusionOk="0">
                  <a:moveTo>
                    <a:pt x="45" y="1"/>
                  </a:moveTo>
                  <a:cubicBezTo>
                    <a:pt x="35" y="1"/>
                    <a:pt x="25" y="5"/>
                    <a:pt x="17" y="14"/>
                  </a:cubicBezTo>
                  <a:cubicBezTo>
                    <a:pt x="0" y="34"/>
                    <a:pt x="0" y="56"/>
                    <a:pt x="20" y="70"/>
                  </a:cubicBezTo>
                  <a:cubicBezTo>
                    <a:pt x="25" y="75"/>
                    <a:pt x="145" y="176"/>
                    <a:pt x="369" y="220"/>
                  </a:cubicBezTo>
                  <a:lnTo>
                    <a:pt x="374" y="220"/>
                  </a:lnTo>
                  <a:cubicBezTo>
                    <a:pt x="394" y="220"/>
                    <a:pt x="410" y="209"/>
                    <a:pt x="416" y="187"/>
                  </a:cubicBezTo>
                  <a:cubicBezTo>
                    <a:pt x="419" y="165"/>
                    <a:pt x="405" y="145"/>
                    <a:pt x="385" y="140"/>
                  </a:cubicBezTo>
                  <a:cubicBezTo>
                    <a:pt x="184" y="103"/>
                    <a:pt x="76" y="11"/>
                    <a:pt x="70" y="8"/>
                  </a:cubicBezTo>
                  <a:cubicBezTo>
                    <a:pt x="62" y="3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885;p38"/>
            <p:cNvSpPr/>
            <p:nvPr/>
          </p:nvSpPr>
          <p:spPr>
            <a:xfrm rot="-922284">
              <a:off x="1424333" y="1276472"/>
              <a:ext cx="22899" cy="3262"/>
            </a:xfrm>
            <a:custGeom>
              <a:avLst/>
              <a:gdLst/>
              <a:ahLst/>
              <a:cxnLst/>
              <a:rect l="l" t="t" r="r" b="b"/>
              <a:pathLst>
                <a:path w="358" h="51" extrusionOk="0">
                  <a:moveTo>
                    <a:pt x="1" y="0"/>
                  </a:moveTo>
                  <a:cubicBezTo>
                    <a:pt x="1" y="0"/>
                    <a:pt x="110" y="50"/>
                    <a:pt x="286" y="50"/>
                  </a:cubicBezTo>
                  <a:cubicBezTo>
                    <a:pt x="309" y="50"/>
                    <a:pt x="333" y="50"/>
                    <a:pt x="35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886;p38"/>
            <p:cNvSpPr/>
            <p:nvPr/>
          </p:nvSpPr>
          <p:spPr>
            <a:xfrm rot="-922284">
              <a:off x="1421697" y="1273881"/>
              <a:ext cx="28400" cy="8315"/>
            </a:xfrm>
            <a:custGeom>
              <a:avLst/>
              <a:gdLst/>
              <a:ahLst/>
              <a:cxnLst/>
              <a:rect l="l" t="t" r="r" b="b"/>
              <a:pathLst>
                <a:path w="444" h="130" extrusionOk="0">
                  <a:moveTo>
                    <a:pt x="43" y="1"/>
                  </a:moveTo>
                  <a:cubicBezTo>
                    <a:pt x="28" y="1"/>
                    <a:pt x="15" y="9"/>
                    <a:pt x="8" y="23"/>
                  </a:cubicBezTo>
                  <a:cubicBezTo>
                    <a:pt x="0" y="46"/>
                    <a:pt x="8" y="65"/>
                    <a:pt x="28" y="76"/>
                  </a:cubicBezTo>
                  <a:cubicBezTo>
                    <a:pt x="31" y="79"/>
                    <a:pt x="142" y="129"/>
                    <a:pt x="318" y="129"/>
                  </a:cubicBezTo>
                  <a:cubicBezTo>
                    <a:pt x="346" y="129"/>
                    <a:pt x="374" y="124"/>
                    <a:pt x="405" y="121"/>
                  </a:cubicBezTo>
                  <a:cubicBezTo>
                    <a:pt x="427" y="121"/>
                    <a:pt x="444" y="102"/>
                    <a:pt x="441" y="79"/>
                  </a:cubicBezTo>
                  <a:cubicBezTo>
                    <a:pt x="441" y="62"/>
                    <a:pt x="423" y="45"/>
                    <a:pt x="406" y="45"/>
                  </a:cubicBezTo>
                  <a:cubicBezTo>
                    <a:pt x="404" y="45"/>
                    <a:pt x="401" y="45"/>
                    <a:pt x="399" y="46"/>
                  </a:cubicBezTo>
                  <a:cubicBezTo>
                    <a:pt x="373" y="48"/>
                    <a:pt x="349" y="49"/>
                    <a:pt x="325" y="49"/>
                  </a:cubicBezTo>
                  <a:cubicBezTo>
                    <a:pt x="162" y="49"/>
                    <a:pt x="64" y="4"/>
                    <a:pt x="59" y="4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887;p38"/>
            <p:cNvSpPr/>
            <p:nvPr/>
          </p:nvSpPr>
          <p:spPr>
            <a:xfrm rot="-922284">
              <a:off x="1324552" y="1262601"/>
              <a:ext cx="18805" cy="13624"/>
            </a:xfrm>
            <a:custGeom>
              <a:avLst/>
              <a:gdLst/>
              <a:ahLst/>
              <a:cxnLst/>
              <a:rect l="l" t="t" r="r" b="b"/>
              <a:pathLst>
                <a:path w="294" h="213" extrusionOk="0">
                  <a:moveTo>
                    <a:pt x="0" y="1"/>
                  </a:moveTo>
                  <a:cubicBezTo>
                    <a:pt x="0" y="1"/>
                    <a:pt x="90" y="124"/>
                    <a:pt x="293" y="2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888;p38"/>
            <p:cNvSpPr/>
            <p:nvPr/>
          </p:nvSpPr>
          <p:spPr>
            <a:xfrm rot="-922284">
              <a:off x="1321683" y="1260105"/>
              <a:ext cx="24562" cy="18677"/>
            </a:xfrm>
            <a:custGeom>
              <a:avLst/>
              <a:gdLst/>
              <a:ahLst/>
              <a:cxnLst/>
              <a:rect l="l" t="t" r="r" b="b"/>
              <a:pathLst>
                <a:path w="384" h="292" extrusionOk="0">
                  <a:moveTo>
                    <a:pt x="49" y="0"/>
                  </a:moveTo>
                  <a:cubicBezTo>
                    <a:pt x="41" y="0"/>
                    <a:pt x="32" y="3"/>
                    <a:pt x="23" y="9"/>
                  </a:cubicBezTo>
                  <a:cubicBezTo>
                    <a:pt x="4" y="23"/>
                    <a:pt x="1" y="46"/>
                    <a:pt x="15" y="65"/>
                  </a:cubicBezTo>
                  <a:cubicBezTo>
                    <a:pt x="18" y="68"/>
                    <a:pt x="112" y="193"/>
                    <a:pt x="322" y="288"/>
                  </a:cubicBezTo>
                  <a:cubicBezTo>
                    <a:pt x="327" y="288"/>
                    <a:pt x="330" y="291"/>
                    <a:pt x="338" y="291"/>
                  </a:cubicBezTo>
                  <a:cubicBezTo>
                    <a:pt x="352" y="291"/>
                    <a:pt x="369" y="283"/>
                    <a:pt x="377" y="266"/>
                  </a:cubicBezTo>
                  <a:cubicBezTo>
                    <a:pt x="383" y="246"/>
                    <a:pt x="377" y="224"/>
                    <a:pt x="355" y="213"/>
                  </a:cubicBezTo>
                  <a:cubicBezTo>
                    <a:pt x="168" y="129"/>
                    <a:pt x="82" y="18"/>
                    <a:pt x="79" y="15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889;p38"/>
            <p:cNvSpPr/>
            <p:nvPr/>
          </p:nvSpPr>
          <p:spPr>
            <a:xfrm rot="-922284">
              <a:off x="847160" y="416953"/>
              <a:ext cx="377638" cy="189587"/>
            </a:xfrm>
            <a:custGeom>
              <a:avLst/>
              <a:gdLst/>
              <a:ahLst/>
              <a:cxnLst/>
              <a:rect l="l" t="t" r="r" b="b"/>
              <a:pathLst>
                <a:path w="5904" h="2964" extrusionOk="0">
                  <a:moveTo>
                    <a:pt x="4481" y="0"/>
                  </a:moveTo>
                  <a:cubicBezTo>
                    <a:pt x="4428" y="0"/>
                    <a:pt x="4372" y="3"/>
                    <a:pt x="4322" y="12"/>
                  </a:cubicBezTo>
                  <a:cubicBezTo>
                    <a:pt x="4300" y="14"/>
                    <a:pt x="4283" y="34"/>
                    <a:pt x="4286" y="56"/>
                  </a:cubicBezTo>
                  <a:cubicBezTo>
                    <a:pt x="4286" y="76"/>
                    <a:pt x="4303" y="90"/>
                    <a:pt x="4325" y="90"/>
                  </a:cubicBezTo>
                  <a:cubicBezTo>
                    <a:pt x="4325" y="90"/>
                    <a:pt x="4328" y="90"/>
                    <a:pt x="4330" y="87"/>
                  </a:cubicBezTo>
                  <a:cubicBezTo>
                    <a:pt x="4381" y="81"/>
                    <a:pt x="4428" y="76"/>
                    <a:pt x="4481" y="76"/>
                  </a:cubicBezTo>
                  <a:cubicBezTo>
                    <a:pt x="4501" y="76"/>
                    <a:pt x="4520" y="59"/>
                    <a:pt x="4520" y="39"/>
                  </a:cubicBezTo>
                  <a:cubicBezTo>
                    <a:pt x="4520" y="17"/>
                    <a:pt x="4501" y="0"/>
                    <a:pt x="4481" y="0"/>
                  </a:cubicBezTo>
                  <a:close/>
                  <a:moveTo>
                    <a:pt x="4635" y="11"/>
                  </a:moveTo>
                  <a:cubicBezTo>
                    <a:pt x="4617" y="11"/>
                    <a:pt x="4604" y="28"/>
                    <a:pt x="4601" y="45"/>
                  </a:cubicBezTo>
                  <a:cubicBezTo>
                    <a:pt x="4595" y="67"/>
                    <a:pt x="4615" y="84"/>
                    <a:pt x="4635" y="87"/>
                  </a:cubicBezTo>
                  <a:cubicBezTo>
                    <a:pt x="4682" y="95"/>
                    <a:pt x="4732" y="101"/>
                    <a:pt x="4785" y="112"/>
                  </a:cubicBezTo>
                  <a:lnTo>
                    <a:pt x="4791" y="112"/>
                  </a:lnTo>
                  <a:cubicBezTo>
                    <a:pt x="4810" y="112"/>
                    <a:pt x="4827" y="98"/>
                    <a:pt x="4830" y="81"/>
                  </a:cubicBezTo>
                  <a:cubicBezTo>
                    <a:pt x="4833" y="59"/>
                    <a:pt x="4819" y="39"/>
                    <a:pt x="4799" y="34"/>
                  </a:cubicBezTo>
                  <a:cubicBezTo>
                    <a:pt x="4746" y="25"/>
                    <a:pt x="4693" y="17"/>
                    <a:pt x="4643" y="12"/>
                  </a:cubicBezTo>
                  <a:cubicBezTo>
                    <a:pt x="4640" y="11"/>
                    <a:pt x="4638" y="11"/>
                    <a:pt x="4635" y="11"/>
                  </a:cubicBezTo>
                  <a:close/>
                  <a:moveTo>
                    <a:pt x="4170" y="44"/>
                  </a:moveTo>
                  <a:cubicBezTo>
                    <a:pt x="4167" y="44"/>
                    <a:pt x="4164" y="44"/>
                    <a:pt x="4160" y="45"/>
                  </a:cubicBezTo>
                  <a:cubicBezTo>
                    <a:pt x="4107" y="59"/>
                    <a:pt x="4057" y="73"/>
                    <a:pt x="4007" y="95"/>
                  </a:cubicBezTo>
                  <a:cubicBezTo>
                    <a:pt x="3987" y="101"/>
                    <a:pt x="3976" y="123"/>
                    <a:pt x="3982" y="143"/>
                  </a:cubicBezTo>
                  <a:cubicBezTo>
                    <a:pt x="3990" y="157"/>
                    <a:pt x="4004" y="168"/>
                    <a:pt x="4021" y="168"/>
                  </a:cubicBezTo>
                  <a:cubicBezTo>
                    <a:pt x="4023" y="168"/>
                    <a:pt x="4027" y="166"/>
                    <a:pt x="4031" y="166"/>
                  </a:cubicBezTo>
                  <a:cubicBezTo>
                    <a:pt x="4033" y="166"/>
                    <a:pt x="4036" y="167"/>
                    <a:pt x="4038" y="168"/>
                  </a:cubicBezTo>
                  <a:cubicBezTo>
                    <a:pt x="4085" y="151"/>
                    <a:pt x="4132" y="137"/>
                    <a:pt x="4183" y="123"/>
                  </a:cubicBezTo>
                  <a:cubicBezTo>
                    <a:pt x="4202" y="115"/>
                    <a:pt x="4216" y="95"/>
                    <a:pt x="4210" y="73"/>
                  </a:cubicBezTo>
                  <a:cubicBezTo>
                    <a:pt x="4203" y="56"/>
                    <a:pt x="4188" y="44"/>
                    <a:pt x="4170" y="44"/>
                  </a:cubicBezTo>
                  <a:close/>
                  <a:moveTo>
                    <a:pt x="4940" y="65"/>
                  </a:moveTo>
                  <a:cubicBezTo>
                    <a:pt x="4923" y="65"/>
                    <a:pt x="4909" y="77"/>
                    <a:pt x="4902" y="95"/>
                  </a:cubicBezTo>
                  <a:cubicBezTo>
                    <a:pt x="4897" y="115"/>
                    <a:pt x="4911" y="137"/>
                    <a:pt x="4930" y="143"/>
                  </a:cubicBezTo>
                  <a:cubicBezTo>
                    <a:pt x="4980" y="157"/>
                    <a:pt x="5031" y="171"/>
                    <a:pt x="5078" y="187"/>
                  </a:cubicBezTo>
                  <a:cubicBezTo>
                    <a:pt x="5081" y="193"/>
                    <a:pt x="5089" y="193"/>
                    <a:pt x="5092" y="193"/>
                  </a:cubicBezTo>
                  <a:cubicBezTo>
                    <a:pt x="5109" y="193"/>
                    <a:pt x="5126" y="182"/>
                    <a:pt x="5131" y="159"/>
                  </a:cubicBezTo>
                  <a:cubicBezTo>
                    <a:pt x="5137" y="140"/>
                    <a:pt x="5126" y="118"/>
                    <a:pt x="5106" y="112"/>
                  </a:cubicBezTo>
                  <a:cubicBezTo>
                    <a:pt x="5056" y="95"/>
                    <a:pt x="5003" y="81"/>
                    <a:pt x="4953" y="67"/>
                  </a:cubicBezTo>
                  <a:cubicBezTo>
                    <a:pt x="4948" y="66"/>
                    <a:pt x="4944" y="65"/>
                    <a:pt x="4940" y="65"/>
                  </a:cubicBezTo>
                  <a:close/>
                  <a:moveTo>
                    <a:pt x="3880" y="149"/>
                  </a:moveTo>
                  <a:cubicBezTo>
                    <a:pt x="3874" y="149"/>
                    <a:pt x="3868" y="150"/>
                    <a:pt x="3862" y="154"/>
                  </a:cubicBezTo>
                  <a:cubicBezTo>
                    <a:pt x="3814" y="179"/>
                    <a:pt x="3770" y="207"/>
                    <a:pt x="3725" y="237"/>
                  </a:cubicBezTo>
                  <a:cubicBezTo>
                    <a:pt x="3703" y="251"/>
                    <a:pt x="3700" y="277"/>
                    <a:pt x="3714" y="293"/>
                  </a:cubicBezTo>
                  <a:cubicBezTo>
                    <a:pt x="3722" y="304"/>
                    <a:pt x="3731" y="310"/>
                    <a:pt x="3745" y="310"/>
                  </a:cubicBezTo>
                  <a:cubicBezTo>
                    <a:pt x="3753" y="310"/>
                    <a:pt x="3759" y="310"/>
                    <a:pt x="3767" y="304"/>
                  </a:cubicBezTo>
                  <a:cubicBezTo>
                    <a:pt x="3809" y="271"/>
                    <a:pt x="3851" y="249"/>
                    <a:pt x="3895" y="224"/>
                  </a:cubicBezTo>
                  <a:cubicBezTo>
                    <a:pt x="3915" y="212"/>
                    <a:pt x="3923" y="193"/>
                    <a:pt x="3912" y="171"/>
                  </a:cubicBezTo>
                  <a:cubicBezTo>
                    <a:pt x="3906" y="157"/>
                    <a:pt x="3894" y="149"/>
                    <a:pt x="3880" y="149"/>
                  </a:cubicBezTo>
                  <a:close/>
                  <a:moveTo>
                    <a:pt x="5241" y="169"/>
                  </a:moveTo>
                  <a:cubicBezTo>
                    <a:pt x="5226" y="169"/>
                    <a:pt x="5212" y="176"/>
                    <a:pt x="5204" y="193"/>
                  </a:cubicBezTo>
                  <a:cubicBezTo>
                    <a:pt x="5195" y="212"/>
                    <a:pt x="5204" y="235"/>
                    <a:pt x="5223" y="243"/>
                  </a:cubicBezTo>
                  <a:cubicBezTo>
                    <a:pt x="5273" y="263"/>
                    <a:pt x="5318" y="285"/>
                    <a:pt x="5360" y="310"/>
                  </a:cubicBezTo>
                  <a:cubicBezTo>
                    <a:pt x="5368" y="313"/>
                    <a:pt x="5374" y="318"/>
                    <a:pt x="5382" y="318"/>
                  </a:cubicBezTo>
                  <a:cubicBezTo>
                    <a:pt x="5391" y="318"/>
                    <a:pt x="5405" y="310"/>
                    <a:pt x="5413" y="293"/>
                  </a:cubicBezTo>
                  <a:cubicBezTo>
                    <a:pt x="5424" y="277"/>
                    <a:pt x="5418" y="251"/>
                    <a:pt x="5399" y="240"/>
                  </a:cubicBezTo>
                  <a:cubicBezTo>
                    <a:pt x="5354" y="215"/>
                    <a:pt x="5304" y="193"/>
                    <a:pt x="5257" y="171"/>
                  </a:cubicBezTo>
                  <a:cubicBezTo>
                    <a:pt x="5251" y="169"/>
                    <a:pt x="5246" y="169"/>
                    <a:pt x="5241" y="169"/>
                  </a:cubicBezTo>
                  <a:close/>
                  <a:moveTo>
                    <a:pt x="5510" y="323"/>
                  </a:moveTo>
                  <a:cubicBezTo>
                    <a:pt x="5498" y="323"/>
                    <a:pt x="5488" y="328"/>
                    <a:pt x="5480" y="338"/>
                  </a:cubicBezTo>
                  <a:cubicBezTo>
                    <a:pt x="5466" y="355"/>
                    <a:pt x="5469" y="380"/>
                    <a:pt x="5485" y="394"/>
                  </a:cubicBezTo>
                  <a:cubicBezTo>
                    <a:pt x="5527" y="424"/>
                    <a:pt x="5564" y="461"/>
                    <a:pt x="5597" y="494"/>
                  </a:cubicBezTo>
                  <a:cubicBezTo>
                    <a:pt x="5605" y="505"/>
                    <a:pt x="5614" y="508"/>
                    <a:pt x="5625" y="508"/>
                  </a:cubicBezTo>
                  <a:cubicBezTo>
                    <a:pt x="5636" y="508"/>
                    <a:pt x="5647" y="505"/>
                    <a:pt x="5653" y="494"/>
                  </a:cubicBezTo>
                  <a:cubicBezTo>
                    <a:pt x="5670" y="480"/>
                    <a:pt x="5670" y="458"/>
                    <a:pt x="5656" y="438"/>
                  </a:cubicBezTo>
                  <a:cubicBezTo>
                    <a:pt x="5619" y="402"/>
                    <a:pt x="5580" y="366"/>
                    <a:pt x="5536" y="332"/>
                  </a:cubicBezTo>
                  <a:cubicBezTo>
                    <a:pt x="5527" y="326"/>
                    <a:pt x="5518" y="323"/>
                    <a:pt x="5510" y="323"/>
                  </a:cubicBezTo>
                  <a:close/>
                  <a:moveTo>
                    <a:pt x="3624" y="328"/>
                  </a:moveTo>
                  <a:cubicBezTo>
                    <a:pt x="3615" y="328"/>
                    <a:pt x="3605" y="331"/>
                    <a:pt x="3597" y="338"/>
                  </a:cubicBezTo>
                  <a:cubicBezTo>
                    <a:pt x="3555" y="377"/>
                    <a:pt x="3516" y="413"/>
                    <a:pt x="3480" y="452"/>
                  </a:cubicBezTo>
                  <a:cubicBezTo>
                    <a:pt x="3466" y="472"/>
                    <a:pt x="3466" y="494"/>
                    <a:pt x="3485" y="508"/>
                  </a:cubicBezTo>
                  <a:cubicBezTo>
                    <a:pt x="3491" y="516"/>
                    <a:pt x="3502" y="519"/>
                    <a:pt x="3513" y="519"/>
                  </a:cubicBezTo>
                  <a:cubicBezTo>
                    <a:pt x="3521" y="519"/>
                    <a:pt x="3533" y="516"/>
                    <a:pt x="3538" y="505"/>
                  </a:cubicBezTo>
                  <a:cubicBezTo>
                    <a:pt x="3574" y="466"/>
                    <a:pt x="3608" y="433"/>
                    <a:pt x="3647" y="397"/>
                  </a:cubicBezTo>
                  <a:cubicBezTo>
                    <a:pt x="3666" y="383"/>
                    <a:pt x="3666" y="360"/>
                    <a:pt x="3653" y="341"/>
                  </a:cubicBezTo>
                  <a:cubicBezTo>
                    <a:pt x="3645" y="332"/>
                    <a:pt x="3635" y="328"/>
                    <a:pt x="3624" y="328"/>
                  </a:cubicBezTo>
                  <a:close/>
                  <a:moveTo>
                    <a:pt x="3409" y="563"/>
                  </a:moveTo>
                  <a:cubicBezTo>
                    <a:pt x="3397" y="563"/>
                    <a:pt x="3385" y="568"/>
                    <a:pt x="3376" y="578"/>
                  </a:cubicBezTo>
                  <a:cubicBezTo>
                    <a:pt x="3346" y="620"/>
                    <a:pt x="3318" y="667"/>
                    <a:pt x="3290" y="712"/>
                  </a:cubicBezTo>
                  <a:cubicBezTo>
                    <a:pt x="3279" y="728"/>
                    <a:pt x="3284" y="754"/>
                    <a:pt x="3304" y="765"/>
                  </a:cubicBezTo>
                  <a:cubicBezTo>
                    <a:pt x="3309" y="768"/>
                    <a:pt x="3318" y="770"/>
                    <a:pt x="3323" y="770"/>
                  </a:cubicBezTo>
                  <a:cubicBezTo>
                    <a:pt x="3337" y="770"/>
                    <a:pt x="3351" y="765"/>
                    <a:pt x="3360" y="754"/>
                  </a:cubicBezTo>
                  <a:cubicBezTo>
                    <a:pt x="3382" y="709"/>
                    <a:pt x="3410" y="667"/>
                    <a:pt x="3443" y="625"/>
                  </a:cubicBezTo>
                  <a:cubicBezTo>
                    <a:pt x="3452" y="606"/>
                    <a:pt x="3449" y="581"/>
                    <a:pt x="3432" y="569"/>
                  </a:cubicBezTo>
                  <a:cubicBezTo>
                    <a:pt x="3425" y="565"/>
                    <a:pt x="3417" y="563"/>
                    <a:pt x="3409" y="563"/>
                  </a:cubicBezTo>
                  <a:close/>
                  <a:moveTo>
                    <a:pt x="5724" y="551"/>
                  </a:moveTo>
                  <a:cubicBezTo>
                    <a:pt x="5716" y="551"/>
                    <a:pt x="5708" y="553"/>
                    <a:pt x="5700" y="558"/>
                  </a:cubicBezTo>
                  <a:cubicBezTo>
                    <a:pt x="5683" y="572"/>
                    <a:pt x="5678" y="597"/>
                    <a:pt x="5692" y="614"/>
                  </a:cubicBezTo>
                  <a:cubicBezTo>
                    <a:pt x="5720" y="656"/>
                    <a:pt x="5739" y="701"/>
                    <a:pt x="5762" y="745"/>
                  </a:cubicBezTo>
                  <a:cubicBezTo>
                    <a:pt x="5764" y="759"/>
                    <a:pt x="5778" y="770"/>
                    <a:pt x="5795" y="770"/>
                  </a:cubicBezTo>
                  <a:cubicBezTo>
                    <a:pt x="5803" y="770"/>
                    <a:pt x="5806" y="768"/>
                    <a:pt x="5815" y="765"/>
                  </a:cubicBezTo>
                  <a:cubicBezTo>
                    <a:pt x="5831" y="754"/>
                    <a:pt x="5845" y="731"/>
                    <a:pt x="5834" y="712"/>
                  </a:cubicBezTo>
                  <a:cubicBezTo>
                    <a:pt x="5812" y="662"/>
                    <a:pt x="5790" y="614"/>
                    <a:pt x="5756" y="569"/>
                  </a:cubicBezTo>
                  <a:cubicBezTo>
                    <a:pt x="5749" y="557"/>
                    <a:pt x="5737" y="551"/>
                    <a:pt x="5724" y="551"/>
                  </a:cubicBezTo>
                  <a:close/>
                  <a:moveTo>
                    <a:pt x="2347" y="687"/>
                  </a:moveTo>
                  <a:cubicBezTo>
                    <a:pt x="2333" y="687"/>
                    <a:pt x="2319" y="689"/>
                    <a:pt x="2305" y="689"/>
                  </a:cubicBezTo>
                  <a:cubicBezTo>
                    <a:pt x="2263" y="695"/>
                    <a:pt x="2221" y="698"/>
                    <a:pt x="2182" y="703"/>
                  </a:cubicBezTo>
                  <a:cubicBezTo>
                    <a:pt x="2163" y="709"/>
                    <a:pt x="2149" y="728"/>
                    <a:pt x="2152" y="751"/>
                  </a:cubicBezTo>
                  <a:cubicBezTo>
                    <a:pt x="2154" y="770"/>
                    <a:pt x="2168" y="784"/>
                    <a:pt x="2191" y="784"/>
                  </a:cubicBezTo>
                  <a:cubicBezTo>
                    <a:pt x="2193" y="784"/>
                    <a:pt x="2196" y="781"/>
                    <a:pt x="2196" y="779"/>
                  </a:cubicBezTo>
                  <a:cubicBezTo>
                    <a:pt x="2233" y="773"/>
                    <a:pt x="2272" y="770"/>
                    <a:pt x="2308" y="768"/>
                  </a:cubicBezTo>
                  <a:cubicBezTo>
                    <a:pt x="2322" y="765"/>
                    <a:pt x="2333" y="765"/>
                    <a:pt x="2347" y="765"/>
                  </a:cubicBezTo>
                  <a:cubicBezTo>
                    <a:pt x="2369" y="765"/>
                    <a:pt x="2386" y="745"/>
                    <a:pt x="2386" y="726"/>
                  </a:cubicBezTo>
                  <a:cubicBezTo>
                    <a:pt x="2386" y="703"/>
                    <a:pt x="2369" y="687"/>
                    <a:pt x="2347" y="687"/>
                  </a:cubicBezTo>
                  <a:close/>
                  <a:moveTo>
                    <a:pt x="2506" y="700"/>
                  </a:moveTo>
                  <a:cubicBezTo>
                    <a:pt x="2486" y="700"/>
                    <a:pt x="2469" y="713"/>
                    <a:pt x="2467" y="731"/>
                  </a:cubicBezTo>
                  <a:cubicBezTo>
                    <a:pt x="2461" y="754"/>
                    <a:pt x="2475" y="773"/>
                    <a:pt x="2498" y="779"/>
                  </a:cubicBezTo>
                  <a:cubicBezTo>
                    <a:pt x="2542" y="784"/>
                    <a:pt x="2595" y="798"/>
                    <a:pt x="2643" y="812"/>
                  </a:cubicBezTo>
                  <a:cubicBezTo>
                    <a:pt x="2648" y="815"/>
                    <a:pt x="2651" y="815"/>
                    <a:pt x="2654" y="815"/>
                  </a:cubicBezTo>
                  <a:cubicBezTo>
                    <a:pt x="2671" y="815"/>
                    <a:pt x="2690" y="807"/>
                    <a:pt x="2696" y="784"/>
                  </a:cubicBezTo>
                  <a:cubicBezTo>
                    <a:pt x="2698" y="765"/>
                    <a:pt x="2690" y="742"/>
                    <a:pt x="2668" y="737"/>
                  </a:cubicBezTo>
                  <a:cubicBezTo>
                    <a:pt x="2615" y="723"/>
                    <a:pt x="2565" y="712"/>
                    <a:pt x="2511" y="701"/>
                  </a:cubicBezTo>
                  <a:cubicBezTo>
                    <a:pt x="2510" y="700"/>
                    <a:pt x="2508" y="700"/>
                    <a:pt x="2506" y="700"/>
                  </a:cubicBezTo>
                  <a:close/>
                  <a:moveTo>
                    <a:pt x="2039" y="741"/>
                  </a:moveTo>
                  <a:cubicBezTo>
                    <a:pt x="2035" y="741"/>
                    <a:pt x="2031" y="741"/>
                    <a:pt x="2026" y="742"/>
                  </a:cubicBezTo>
                  <a:cubicBezTo>
                    <a:pt x="1973" y="759"/>
                    <a:pt x="1923" y="781"/>
                    <a:pt x="1875" y="809"/>
                  </a:cubicBezTo>
                  <a:cubicBezTo>
                    <a:pt x="1856" y="821"/>
                    <a:pt x="1853" y="840"/>
                    <a:pt x="1861" y="860"/>
                  </a:cubicBezTo>
                  <a:cubicBezTo>
                    <a:pt x="1870" y="876"/>
                    <a:pt x="1884" y="882"/>
                    <a:pt x="1898" y="882"/>
                  </a:cubicBezTo>
                  <a:cubicBezTo>
                    <a:pt x="1903" y="882"/>
                    <a:pt x="1912" y="882"/>
                    <a:pt x="1914" y="874"/>
                  </a:cubicBezTo>
                  <a:cubicBezTo>
                    <a:pt x="1956" y="854"/>
                    <a:pt x="2001" y="832"/>
                    <a:pt x="2051" y="815"/>
                  </a:cubicBezTo>
                  <a:cubicBezTo>
                    <a:pt x="2071" y="809"/>
                    <a:pt x="2082" y="787"/>
                    <a:pt x="2074" y="768"/>
                  </a:cubicBezTo>
                  <a:cubicBezTo>
                    <a:pt x="2069" y="750"/>
                    <a:pt x="2056" y="741"/>
                    <a:pt x="2039" y="741"/>
                  </a:cubicBezTo>
                  <a:close/>
                  <a:moveTo>
                    <a:pt x="2801" y="788"/>
                  </a:moveTo>
                  <a:cubicBezTo>
                    <a:pt x="2786" y="788"/>
                    <a:pt x="2773" y="798"/>
                    <a:pt x="2765" y="812"/>
                  </a:cubicBezTo>
                  <a:cubicBezTo>
                    <a:pt x="2754" y="834"/>
                    <a:pt x="2765" y="854"/>
                    <a:pt x="2788" y="865"/>
                  </a:cubicBezTo>
                  <a:cubicBezTo>
                    <a:pt x="2832" y="885"/>
                    <a:pt x="2880" y="907"/>
                    <a:pt x="2927" y="932"/>
                  </a:cubicBezTo>
                  <a:cubicBezTo>
                    <a:pt x="2930" y="935"/>
                    <a:pt x="2936" y="938"/>
                    <a:pt x="2944" y="938"/>
                  </a:cubicBezTo>
                  <a:cubicBezTo>
                    <a:pt x="2961" y="938"/>
                    <a:pt x="2972" y="932"/>
                    <a:pt x="2977" y="913"/>
                  </a:cubicBezTo>
                  <a:cubicBezTo>
                    <a:pt x="2989" y="896"/>
                    <a:pt x="2983" y="871"/>
                    <a:pt x="2961" y="862"/>
                  </a:cubicBezTo>
                  <a:cubicBezTo>
                    <a:pt x="2916" y="837"/>
                    <a:pt x="2866" y="812"/>
                    <a:pt x="2818" y="793"/>
                  </a:cubicBezTo>
                  <a:cubicBezTo>
                    <a:pt x="2812" y="790"/>
                    <a:pt x="2806" y="788"/>
                    <a:pt x="2801" y="788"/>
                  </a:cubicBezTo>
                  <a:close/>
                  <a:moveTo>
                    <a:pt x="5843" y="840"/>
                  </a:moveTo>
                  <a:cubicBezTo>
                    <a:pt x="5841" y="840"/>
                    <a:pt x="5839" y="840"/>
                    <a:pt x="5837" y="840"/>
                  </a:cubicBezTo>
                  <a:cubicBezTo>
                    <a:pt x="5817" y="843"/>
                    <a:pt x="5803" y="865"/>
                    <a:pt x="5806" y="885"/>
                  </a:cubicBezTo>
                  <a:cubicBezTo>
                    <a:pt x="5817" y="935"/>
                    <a:pt x="5820" y="982"/>
                    <a:pt x="5823" y="1035"/>
                  </a:cubicBezTo>
                  <a:cubicBezTo>
                    <a:pt x="5823" y="1058"/>
                    <a:pt x="5843" y="1074"/>
                    <a:pt x="5862" y="1074"/>
                  </a:cubicBezTo>
                  <a:cubicBezTo>
                    <a:pt x="5884" y="1074"/>
                    <a:pt x="5901" y="1058"/>
                    <a:pt x="5904" y="1033"/>
                  </a:cubicBezTo>
                  <a:cubicBezTo>
                    <a:pt x="5901" y="980"/>
                    <a:pt x="5893" y="924"/>
                    <a:pt x="5884" y="871"/>
                  </a:cubicBezTo>
                  <a:cubicBezTo>
                    <a:pt x="5879" y="853"/>
                    <a:pt x="5862" y="840"/>
                    <a:pt x="5843" y="840"/>
                  </a:cubicBezTo>
                  <a:close/>
                  <a:moveTo>
                    <a:pt x="1772" y="897"/>
                  </a:moveTo>
                  <a:cubicBezTo>
                    <a:pt x="1762" y="897"/>
                    <a:pt x="1752" y="900"/>
                    <a:pt x="1744" y="907"/>
                  </a:cubicBezTo>
                  <a:cubicBezTo>
                    <a:pt x="1702" y="946"/>
                    <a:pt x="1666" y="982"/>
                    <a:pt x="1633" y="1030"/>
                  </a:cubicBezTo>
                  <a:cubicBezTo>
                    <a:pt x="1622" y="1047"/>
                    <a:pt x="1624" y="1072"/>
                    <a:pt x="1644" y="1086"/>
                  </a:cubicBezTo>
                  <a:cubicBezTo>
                    <a:pt x="1649" y="1088"/>
                    <a:pt x="1658" y="1091"/>
                    <a:pt x="1666" y="1091"/>
                  </a:cubicBezTo>
                  <a:cubicBezTo>
                    <a:pt x="1677" y="1091"/>
                    <a:pt x="1689" y="1086"/>
                    <a:pt x="1694" y="1077"/>
                  </a:cubicBezTo>
                  <a:cubicBezTo>
                    <a:pt x="1728" y="1035"/>
                    <a:pt x="1761" y="996"/>
                    <a:pt x="1797" y="966"/>
                  </a:cubicBezTo>
                  <a:cubicBezTo>
                    <a:pt x="1814" y="952"/>
                    <a:pt x="1814" y="927"/>
                    <a:pt x="1800" y="910"/>
                  </a:cubicBezTo>
                  <a:cubicBezTo>
                    <a:pt x="1793" y="901"/>
                    <a:pt x="1782" y="897"/>
                    <a:pt x="1772" y="897"/>
                  </a:cubicBezTo>
                  <a:close/>
                  <a:moveTo>
                    <a:pt x="3248" y="832"/>
                  </a:moveTo>
                  <a:cubicBezTo>
                    <a:pt x="3234" y="832"/>
                    <a:pt x="3222" y="839"/>
                    <a:pt x="3215" y="854"/>
                  </a:cubicBezTo>
                  <a:cubicBezTo>
                    <a:pt x="3195" y="899"/>
                    <a:pt x="3178" y="941"/>
                    <a:pt x="3159" y="985"/>
                  </a:cubicBezTo>
                  <a:cubicBezTo>
                    <a:pt x="3142" y="971"/>
                    <a:pt x="3125" y="957"/>
                    <a:pt x="3103" y="943"/>
                  </a:cubicBezTo>
                  <a:cubicBezTo>
                    <a:pt x="3096" y="938"/>
                    <a:pt x="3089" y="936"/>
                    <a:pt x="3082" y="936"/>
                  </a:cubicBezTo>
                  <a:cubicBezTo>
                    <a:pt x="3069" y="936"/>
                    <a:pt x="3056" y="944"/>
                    <a:pt x="3047" y="954"/>
                  </a:cubicBezTo>
                  <a:cubicBezTo>
                    <a:pt x="3033" y="977"/>
                    <a:pt x="3042" y="996"/>
                    <a:pt x="3058" y="1010"/>
                  </a:cubicBezTo>
                  <a:cubicBezTo>
                    <a:pt x="3103" y="1038"/>
                    <a:pt x="3142" y="1072"/>
                    <a:pt x="3181" y="1102"/>
                  </a:cubicBezTo>
                  <a:cubicBezTo>
                    <a:pt x="3187" y="1108"/>
                    <a:pt x="3195" y="1113"/>
                    <a:pt x="3206" y="1113"/>
                  </a:cubicBezTo>
                  <a:cubicBezTo>
                    <a:pt x="3215" y="1113"/>
                    <a:pt x="3228" y="1105"/>
                    <a:pt x="3237" y="1102"/>
                  </a:cubicBezTo>
                  <a:cubicBezTo>
                    <a:pt x="3251" y="1083"/>
                    <a:pt x="3248" y="1060"/>
                    <a:pt x="3228" y="1047"/>
                  </a:cubicBezTo>
                  <a:cubicBezTo>
                    <a:pt x="3228" y="1041"/>
                    <a:pt x="3226" y="1041"/>
                    <a:pt x="3223" y="1038"/>
                  </a:cubicBezTo>
                  <a:cubicBezTo>
                    <a:pt x="3223" y="1035"/>
                    <a:pt x="3223" y="1033"/>
                    <a:pt x="3226" y="1027"/>
                  </a:cubicBezTo>
                  <a:cubicBezTo>
                    <a:pt x="3242" y="982"/>
                    <a:pt x="3265" y="935"/>
                    <a:pt x="3284" y="888"/>
                  </a:cubicBezTo>
                  <a:cubicBezTo>
                    <a:pt x="3295" y="868"/>
                    <a:pt x="3290" y="846"/>
                    <a:pt x="3268" y="837"/>
                  </a:cubicBezTo>
                  <a:cubicBezTo>
                    <a:pt x="3261" y="834"/>
                    <a:pt x="3254" y="832"/>
                    <a:pt x="3248" y="832"/>
                  </a:cubicBezTo>
                  <a:close/>
                  <a:moveTo>
                    <a:pt x="3320" y="1137"/>
                  </a:moveTo>
                  <a:cubicBezTo>
                    <a:pt x="3311" y="1137"/>
                    <a:pt x="3301" y="1140"/>
                    <a:pt x="3293" y="1147"/>
                  </a:cubicBezTo>
                  <a:cubicBezTo>
                    <a:pt x="3276" y="1161"/>
                    <a:pt x="3276" y="1186"/>
                    <a:pt x="3290" y="1203"/>
                  </a:cubicBezTo>
                  <a:cubicBezTo>
                    <a:pt x="3326" y="1245"/>
                    <a:pt x="3354" y="1284"/>
                    <a:pt x="3379" y="1323"/>
                  </a:cubicBezTo>
                  <a:cubicBezTo>
                    <a:pt x="3387" y="1337"/>
                    <a:pt x="3401" y="1342"/>
                    <a:pt x="3415" y="1342"/>
                  </a:cubicBezTo>
                  <a:cubicBezTo>
                    <a:pt x="3421" y="1342"/>
                    <a:pt x="3429" y="1342"/>
                    <a:pt x="3435" y="1331"/>
                  </a:cubicBezTo>
                  <a:cubicBezTo>
                    <a:pt x="3457" y="1323"/>
                    <a:pt x="3460" y="1298"/>
                    <a:pt x="3449" y="1281"/>
                  </a:cubicBezTo>
                  <a:cubicBezTo>
                    <a:pt x="3421" y="1239"/>
                    <a:pt x="3390" y="1197"/>
                    <a:pt x="3348" y="1150"/>
                  </a:cubicBezTo>
                  <a:cubicBezTo>
                    <a:pt x="3341" y="1141"/>
                    <a:pt x="3331" y="1137"/>
                    <a:pt x="3320" y="1137"/>
                  </a:cubicBezTo>
                  <a:close/>
                  <a:moveTo>
                    <a:pt x="3143" y="1128"/>
                  </a:moveTo>
                  <a:cubicBezTo>
                    <a:pt x="3126" y="1128"/>
                    <a:pt x="3113" y="1140"/>
                    <a:pt x="3109" y="1158"/>
                  </a:cubicBezTo>
                  <a:cubicBezTo>
                    <a:pt x="3095" y="1214"/>
                    <a:pt x="3083" y="1270"/>
                    <a:pt x="3081" y="1317"/>
                  </a:cubicBezTo>
                  <a:cubicBezTo>
                    <a:pt x="3075" y="1339"/>
                    <a:pt x="3095" y="1356"/>
                    <a:pt x="3114" y="1359"/>
                  </a:cubicBezTo>
                  <a:lnTo>
                    <a:pt x="3117" y="1359"/>
                  </a:lnTo>
                  <a:cubicBezTo>
                    <a:pt x="3139" y="1359"/>
                    <a:pt x="3156" y="1342"/>
                    <a:pt x="3159" y="1325"/>
                  </a:cubicBezTo>
                  <a:cubicBezTo>
                    <a:pt x="3162" y="1281"/>
                    <a:pt x="3170" y="1228"/>
                    <a:pt x="3184" y="1175"/>
                  </a:cubicBezTo>
                  <a:cubicBezTo>
                    <a:pt x="3189" y="1158"/>
                    <a:pt x="3178" y="1136"/>
                    <a:pt x="3156" y="1130"/>
                  </a:cubicBezTo>
                  <a:cubicBezTo>
                    <a:pt x="3151" y="1129"/>
                    <a:pt x="3147" y="1128"/>
                    <a:pt x="3143" y="1128"/>
                  </a:cubicBezTo>
                  <a:close/>
                  <a:moveTo>
                    <a:pt x="1587" y="1145"/>
                  </a:moveTo>
                  <a:cubicBezTo>
                    <a:pt x="1573" y="1145"/>
                    <a:pt x="1560" y="1154"/>
                    <a:pt x="1552" y="1169"/>
                  </a:cubicBezTo>
                  <a:cubicBezTo>
                    <a:pt x="1527" y="1214"/>
                    <a:pt x="1507" y="1267"/>
                    <a:pt x="1490" y="1317"/>
                  </a:cubicBezTo>
                  <a:cubicBezTo>
                    <a:pt x="1482" y="1339"/>
                    <a:pt x="1493" y="1359"/>
                    <a:pt x="1513" y="1367"/>
                  </a:cubicBezTo>
                  <a:cubicBezTo>
                    <a:pt x="1518" y="1370"/>
                    <a:pt x="1524" y="1370"/>
                    <a:pt x="1527" y="1370"/>
                  </a:cubicBezTo>
                  <a:cubicBezTo>
                    <a:pt x="1541" y="1370"/>
                    <a:pt x="1555" y="1359"/>
                    <a:pt x="1566" y="1342"/>
                  </a:cubicBezTo>
                  <a:cubicBezTo>
                    <a:pt x="1580" y="1295"/>
                    <a:pt x="1599" y="1245"/>
                    <a:pt x="1622" y="1203"/>
                  </a:cubicBezTo>
                  <a:cubicBezTo>
                    <a:pt x="1633" y="1186"/>
                    <a:pt x="1624" y="1161"/>
                    <a:pt x="1605" y="1150"/>
                  </a:cubicBezTo>
                  <a:cubicBezTo>
                    <a:pt x="1599" y="1146"/>
                    <a:pt x="1593" y="1145"/>
                    <a:pt x="1587" y="1145"/>
                  </a:cubicBezTo>
                  <a:close/>
                  <a:moveTo>
                    <a:pt x="5854" y="1147"/>
                  </a:moveTo>
                  <a:cubicBezTo>
                    <a:pt x="5835" y="1147"/>
                    <a:pt x="5820" y="1163"/>
                    <a:pt x="5817" y="1183"/>
                  </a:cubicBezTo>
                  <a:cubicBezTo>
                    <a:pt x="5809" y="1231"/>
                    <a:pt x="5803" y="1284"/>
                    <a:pt x="5790" y="1331"/>
                  </a:cubicBezTo>
                  <a:cubicBezTo>
                    <a:pt x="5781" y="1353"/>
                    <a:pt x="5795" y="1373"/>
                    <a:pt x="5817" y="1381"/>
                  </a:cubicBezTo>
                  <a:cubicBezTo>
                    <a:pt x="5820" y="1384"/>
                    <a:pt x="5823" y="1384"/>
                    <a:pt x="5829" y="1384"/>
                  </a:cubicBezTo>
                  <a:cubicBezTo>
                    <a:pt x="5845" y="1384"/>
                    <a:pt x="5859" y="1370"/>
                    <a:pt x="5865" y="1345"/>
                  </a:cubicBezTo>
                  <a:cubicBezTo>
                    <a:pt x="5876" y="1298"/>
                    <a:pt x="5887" y="1242"/>
                    <a:pt x="5893" y="1189"/>
                  </a:cubicBezTo>
                  <a:cubicBezTo>
                    <a:pt x="5898" y="1169"/>
                    <a:pt x="5879" y="1150"/>
                    <a:pt x="5859" y="1147"/>
                  </a:cubicBezTo>
                  <a:cubicBezTo>
                    <a:pt x="5858" y="1147"/>
                    <a:pt x="5856" y="1147"/>
                    <a:pt x="5854" y="1147"/>
                  </a:cubicBezTo>
                  <a:close/>
                  <a:moveTo>
                    <a:pt x="5780" y="1456"/>
                  </a:moveTo>
                  <a:cubicBezTo>
                    <a:pt x="5765" y="1456"/>
                    <a:pt x="5751" y="1465"/>
                    <a:pt x="5745" y="1482"/>
                  </a:cubicBezTo>
                  <a:cubicBezTo>
                    <a:pt x="5739" y="1496"/>
                    <a:pt x="5736" y="1501"/>
                    <a:pt x="5734" y="1507"/>
                  </a:cubicBezTo>
                  <a:cubicBezTo>
                    <a:pt x="5725" y="1521"/>
                    <a:pt x="5725" y="1538"/>
                    <a:pt x="5739" y="1551"/>
                  </a:cubicBezTo>
                  <a:cubicBezTo>
                    <a:pt x="5748" y="1557"/>
                    <a:pt x="5759" y="1563"/>
                    <a:pt x="5767" y="1563"/>
                  </a:cubicBezTo>
                  <a:cubicBezTo>
                    <a:pt x="5778" y="1563"/>
                    <a:pt x="5787" y="1554"/>
                    <a:pt x="5795" y="1554"/>
                  </a:cubicBezTo>
                  <a:cubicBezTo>
                    <a:pt x="5798" y="1549"/>
                    <a:pt x="5803" y="1549"/>
                    <a:pt x="5817" y="1512"/>
                  </a:cubicBezTo>
                  <a:cubicBezTo>
                    <a:pt x="5829" y="1493"/>
                    <a:pt x="5817" y="1471"/>
                    <a:pt x="5795" y="1459"/>
                  </a:cubicBezTo>
                  <a:cubicBezTo>
                    <a:pt x="5790" y="1457"/>
                    <a:pt x="5785" y="1456"/>
                    <a:pt x="5780" y="1456"/>
                  </a:cubicBezTo>
                  <a:close/>
                  <a:moveTo>
                    <a:pt x="3466" y="1412"/>
                  </a:moveTo>
                  <a:cubicBezTo>
                    <a:pt x="3446" y="1412"/>
                    <a:pt x="3424" y="1429"/>
                    <a:pt x="3424" y="1451"/>
                  </a:cubicBezTo>
                  <a:cubicBezTo>
                    <a:pt x="3421" y="1471"/>
                    <a:pt x="3415" y="1507"/>
                    <a:pt x="3360" y="1532"/>
                  </a:cubicBezTo>
                  <a:cubicBezTo>
                    <a:pt x="3340" y="1540"/>
                    <a:pt x="3326" y="1563"/>
                    <a:pt x="3337" y="1582"/>
                  </a:cubicBezTo>
                  <a:cubicBezTo>
                    <a:pt x="3340" y="1596"/>
                    <a:pt x="3354" y="1607"/>
                    <a:pt x="3374" y="1607"/>
                  </a:cubicBezTo>
                  <a:cubicBezTo>
                    <a:pt x="3376" y="1607"/>
                    <a:pt x="3382" y="1607"/>
                    <a:pt x="3390" y="1604"/>
                  </a:cubicBezTo>
                  <a:cubicBezTo>
                    <a:pt x="3480" y="1568"/>
                    <a:pt x="3502" y="1501"/>
                    <a:pt x="3505" y="1454"/>
                  </a:cubicBezTo>
                  <a:cubicBezTo>
                    <a:pt x="3505" y="1434"/>
                    <a:pt x="3488" y="1412"/>
                    <a:pt x="3466" y="1412"/>
                  </a:cubicBezTo>
                  <a:close/>
                  <a:moveTo>
                    <a:pt x="3128" y="1435"/>
                  </a:moveTo>
                  <a:cubicBezTo>
                    <a:pt x="3124" y="1435"/>
                    <a:pt x="3121" y="1436"/>
                    <a:pt x="3117" y="1437"/>
                  </a:cubicBezTo>
                  <a:cubicBezTo>
                    <a:pt x="3097" y="1440"/>
                    <a:pt x="3081" y="1462"/>
                    <a:pt x="3086" y="1482"/>
                  </a:cubicBezTo>
                  <a:cubicBezTo>
                    <a:pt x="3103" y="1565"/>
                    <a:pt x="3150" y="1616"/>
                    <a:pt x="3209" y="1630"/>
                  </a:cubicBezTo>
                  <a:lnTo>
                    <a:pt x="3220" y="1630"/>
                  </a:lnTo>
                  <a:cubicBezTo>
                    <a:pt x="3237" y="1630"/>
                    <a:pt x="3254" y="1618"/>
                    <a:pt x="3256" y="1596"/>
                  </a:cubicBezTo>
                  <a:cubicBezTo>
                    <a:pt x="3259" y="1577"/>
                    <a:pt x="3248" y="1557"/>
                    <a:pt x="3226" y="1551"/>
                  </a:cubicBezTo>
                  <a:cubicBezTo>
                    <a:pt x="3187" y="1546"/>
                    <a:pt x="3173" y="1504"/>
                    <a:pt x="3164" y="1468"/>
                  </a:cubicBezTo>
                  <a:cubicBezTo>
                    <a:pt x="3160" y="1451"/>
                    <a:pt x="3145" y="1435"/>
                    <a:pt x="3128" y="1435"/>
                  </a:cubicBezTo>
                  <a:close/>
                  <a:moveTo>
                    <a:pt x="1483" y="1447"/>
                  </a:moveTo>
                  <a:cubicBezTo>
                    <a:pt x="1465" y="1447"/>
                    <a:pt x="1451" y="1460"/>
                    <a:pt x="1449" y="1479"/>
                  </a:cubicBezTo>
                  <a:cubicBezTo>
                    <a:pt x="1437" y="1526"/>
                    <a:pt x="1429" y="1582"/>
                    <a:pt x="1423" y="1635"/>
                  </a:cubicBezTo>
                  <a:cubicBezTo>
                    <a:pt x="1421" y="1657"/>
                    <a:pt x="1437" y="1674"/>
                    <a:pt x="1457" y="1677"/>
                  </a:cubicBezTo>
                  <a:lnTo>
                    <a:pt x="1463" y="1677"/>
                  </a:lnTo>
                  <a:cubicBezTo>
                    <a:pt x="1482" y="1677"/>
                    <a:pt x="1499" y="1660"/>
                    <a:pt x="1499" y="1644"/>
                  </a:cubicBezTo>
                  <a:cubicBezTo>
                    <a:pt x="1507" y="1593"/>
                    <a:pt x="1513" y="1540"/>
                    <a:pt x="1524" y="1493"/>
                  </a:cubicBezTo>
                  <a:cubicBezTo>
                    <a:pt x="1527" y="1471"/>
                    <a:pt x="1513" y="1451"/>
                    <a:pt x="1493" y="1448"/>
                  </a:cubicBezTo>
                  <a:cubicBezTo>
                    <a:pt x="1490" y="1447"/>
                    <a:pt x="1487" y="1447"/>
                    <a:pt x="1483" y="1447"/>
                  </a:cubicBezTo>
                  <a:close/>
                  <a:moveTo>
                    <a:pt x="919" y="1816"/>
                  </a:moveTo>
                  <a:cubicBezTo>
                    <a:pt x="896" y="1816"/>
                    <a:pt x="879" y="1833"/>
                    <a:pt x="879" y="1856"/>
                  </a:cubicBezTo>
                  <a:cubicBezTo>
                    <a:pt x="879" y="1875"/>
                    <a:pt x="896" y="1895"/>
                    <a:pt x="919" y="1895"/>
                  </a:cubicBezTo>
                  <a:cubicBezTo>
                    <a:pt x="966" y="1895"/>
                    <a:pt x="1019" y="1900"/>
                    <a:pt x="1066" y="1909"/>
                  </a:cubicBezTo>
                  <a:lnTo>
                    <a:pt x="1075" y="1909"/>
                  </a:lnTo>
                  <a:cubicBezTo>
                    <a:pt x="1091" y="1909"/>
                    <a:pt x="1108" y="1895"/>
                    <a:pt x="1108" y="1875"/>
                  </a:cubicBezTo>
                  <a:cubicBezTo>
                    <a:pt x="1114" y="1856"/>
                    <a:pt x="1100" y="1833"/>
                    <a:pt x="1078" y="1830"/>
                  </a:cubicBezTo>
                  <a:cubicBezTo>
                    <a:pt x="1025" y="1825"/>
                    <a:pt x="969" y="1816"/>
                    <a:pt x="919" y="1816"/>
                  </a:cubicBezTo>
                  <a:close/>
                  <a:moveTo>
                    <a:pt x="758" y="1827"/>
                  </a:moveTo>
                  <a:cubicBezTo>
                    <a:pt x="757" y="1827"/>
                    <a:pt x="755" y="1827"/>
                    <a:pt x="754" y="1828"/>
                  </a:cubicBezTo>
                  <a:cubicBezTo>
                    <a:pt x="701" y="1833"/>
                    <a:pt x="648" y="1844"/>
                    <a:pt x="598" y="1861"/>
                  </a:cubicBezTo>
                  <a:cubicBezTo>
                    <a:pt x="575" y="1870"/>
                    <a:pt x="561" y="1889"/>
                    <a:pt x="570" y="1911"/>
                  </a:cubicBezTo>
                  <a:cubicBezTo>
                    <a:pt x="575" y="1928"/>
                    <a:pt x="589" y="1939"/>
                    <a:pt x="606" y="1939"/>
                  </a:cubicBezTo>
                  <a:lnTo>
                    <a:pt x="617" y="1939"/>
                  </a:lnTo>
                  <a:cubicBezTo>
                    <a:pt x="667" y="1925"/>
                    <a:pt x="715" y="1914"/>
                    <a:pt x="762" y="1909"/>
                  </a:cubicBezTo>
                  <a:cubicBezTo>
                    <a:pt x="785" y="1903"/>
                    <a:pt x="801" y="1883"/>
                    <a:pt x="799" y="1861"/>
                  </a:cubicBezTo>
                  <a:cubicBezTo>
                    <a:pt x="796" y="1843"/>
                    <a:pt x="777" y="1827"/>
                    <a:pt x="758" y="1827"/>
                  </a:cubicBezTo>
                  <a:close/>
                  <a:moveTo>
                    <a:pt x="1444" y="1754"/>
                  </a:moveTo>
                  <a:cubicBezTo>
                    <a:pt x="1426" y="1754"/>
                    <a:pt x="1412" y="1774"/>
                    <a:pt x="1412" y="1791"/>
                  </a:cubicBezTo>
                  <a:lnTo>
                    <a:pt x="1412" y="1814"/>
                  </a:lnTo>
                  <a:cubicBezTo>
                    <a:pt x="1412" y="1858"/>
                    <a:pt x="1415" y="1909"/>
                    <a:pt x="1421" y="1953"/>
                  </a:cubicBezTo>
                  <a:cubicBezTo>
                    <a:pt x="1421" y="1970"/>
                    <a:pt x="1437" y="1987"/>
                    <a:pt x="1457" y="1987"/>
                  </a:cubicBezTo>
                  <a:lnTo>
                    <a:pt x="1463" y="1987"/>
                  </a:lnTo>
                  <a:cubicBezTo>
                    <a:pt x="1482" y="1987"/>
                    <a:pt x="1499" y="1967"/>
                    <a:pt x="1496" y="1945"/>
                  </a:cubicBezTo>
                  <a:cubicBezTo>
                    <a:pt x="1493" y="1903"/>
                    <a:pt x="1490" y="1858"/>
                    <a:pt x="1490" y="1814"/>
                  </a:cubicBezTo>
                  <a:lnTo>
                    <a:pt x="1490" y="1791"/>
                  </a:lnTo>
                  <a:cubicBezTo>
                    <a:pt x="1490" y="1772"/>
                    <a:pt x="1471" y="1755"/>
                    <a:pt x="1451" y="1755"/>
                  </a:cubicBezTo>
                  <a:cubicBezTo>
                    <a:pt x="1449" y="1755"/>
                    <a:pt x="1447" y="1754"/>
                    <a:pt x="1444" y="1754"/>
                  </a:cubicBezTo>
                  <a:close/>
                  <a:moveTo>
                    <a:pt x="1223" y="1867"/>
                  </a:moveTo>
                  <a:cubicBezTo>
                    <a:pt x="1208" y="1867"/>
                    <a:pt x="1193" y="1877"/>
                    <a:pt x="1189" y="1895"/>
                  </a:cubicBezTo>
                  <a:cubicBezTo>
                    <a:pt x="1184" y="1914"/>
                    <a:pt x="1192" y="1936"/>
                    <a:pt x="1214" y="1942"/>
                  </a:cubicBezTo>
                  <a:cubicBezTo>
                    <a:pt x="1259" y="1956"/>
                    <a:pt x="1309" y="1973"/>
                    <a:pt x="1354" y="1998"/>
                  </a:cubicBezTo>
                  <a:cubicBezTo>
                    <a:pt x="1357" y="1998"/>
                    <a:pt x="1365" y="2001"/>
                    <a:pt x="1370" y="2001"/>
                  </a:cubicBezTo>
                  <a:cubicBezTo>
                    <a:pt x="1384" y="2001"/>
                    <a:pt x="1398" y="1995"/>
                    <a:pt x="1404" y="1981"/>
                  </a:cubicBezTo>
                  <a:cubicBezTo>
                    <a:pt x="1415" y="1964"/>
                    <a:pt x="1410" y="1939"/>
                    <a:pt x="1387" y="1928"/>
                  </a:cubicBezTo>
                  <a:cubicBezTo>
                    <a:pt x="1340" y="1909"/>
                    <a:pt x="1290" y="1886"/>
                    <a:pt x="1237" y="1870"/>
                  </a:cubicBezTo>
                  <a:cubicBezTo>
                    <a:pt x="1232" y="1868"/>
                    <a:pt x="1228" y="1867"/>
                    <a:pt x="1223" y="1867"/>
                  </a:cubicBezTo>
                  <a:close/>
                  <a:moveTo>
                    <a:pt x="465" y="1916"/>
                  </a:moveTo>
                  <a:cubicBezTo>
                    <a:pt x="458" y="1916"/>
                    <a:pt x="450" y="1918"/>
                    <a:pt x="444" y="1923"/>
                  </a:cubicBezTo>
                  <a:cubicBezTo>
                    <a:pt x="394" y="1950"/>
                    <a:pt x="352" y="1984"/>
                    <a:pt x="310" y="2023"/>
                  </a:cubicBezTo>
                  <a:cubicBezTo>
                    <a:pt x="294" y="2037"/>
                    <a:pt x="294" y="2062"/>
                    <a:pt x="310" y="2079"/>
                  </a:cubicBezTo>
                  <a:cubicBezTo>
                    <a:pt x="319" y="2090"/>
                    <a:pt x="327" y="2093"/>
                    <a:pt x="338" y="2093"/>
                  </a:cubicBezTo>
                  <a:cubicBezTo>
                    <a:pt x="352" y="2093"/>
                    <a:pt x="361" y="2090"/>
                    <a:pt x="366" y="2076"/>
                  </a:cubicBezTo>
                  <a:cubicBezTo>
                    <a:pt x="402" y="2040"/>
                    <a:pt x="439" y="2012"/>
                    <a:pt x="481" y="1987"/>
                  </a:cubicBezTo>
                  <a:cubicBezTo>
                    <a:pt x="503" y="1978"/>
                    <a:pt x="506" y="1956"/>
                    <a:pt x="494" y="1936"/>
                  </a:cubicBezTo>
                  <a:cubicBezTo>
                    <a:pt x="489" y="1922"/>
                    <a:pt x="477" y="1916"/>
                    <a:pt x="465" y="1916"/>
                  </a:cubicBezTo>
                  <a:close/>
                  <a:moveTo>
                    <a:pt x="1502" y="2001"/>
                  </a:moveTo>
                  <a:cubicBezTo>
                    <a:pt x="1490" y="2001"/>
                    <a:pt x="1477" y="2008"/>
                    <a:pt x="1468" y="2020"/>
                  </a:cubicBezTo>
                  <a:cubicBezTo>
                    <a:pt x="1463" y="2034"/>
                    <a:pt x="1463" y="2051"/>
                    <a:pt x="1471" y="2065"/>
                  </a:cubicBezTo>
                  <a:lnTo>
                    <a:pt x="1468" y="2065"/>
                  </a:lnTo>
                  <a:cubicBezTo>
                    <a:pt x="1446" y="2068"/>
                    <a:pt x="1435" y="2090"/>
                    <a:pt x="1437" y="2109"/>
                  </a:cubicBezTo>
                  <a:cubicBezTo>
                    <a:pt x="1443" y="2162"/>
                    <a:pt x="1454" y="2218"/>
                    <a:pt x="1468" y="2266"/>
                  </a:cubicBezTo>
                  <a:cubicBezTo>
                    <a:pt x="1471" y="2285"/>
                    <a:pt x="1490" y="2299"/>
                    <a:pt x="1507" y="2299"/>
                  </a:cubicBezTo>
                  <a:cubicBezTo>
                    <a:pt x="1510" y="2299"/>
                    <a:pt x="1513" y="2299"/>
                    <a:pt x="1518" y="2302"/>
                  </a:cubicBezTo>
                  <a:cubicBezTo>
                    <a:pt x="1538" y="2294"/>
                    <a:pt x="1552" y="2274"/>
                    <a:pt x="1546" y="2252"/>
                  </a:cubicBezTo>
                  <a:cubicBezTo>
                    <a:pt x="1532" y="2207"/>
                    <a:pt x="1524" y="2154"/>
                    <a:pt x="1513" y="2104"/>
                  </a:cubicBezTo>
                  <a:lnTo>
                    <a:pt x="1513" y="2098"/>
                  </a:lnTo>
                  <a:cubicBezTo>
                    <a:pt x="1541" y="2121"/>
                    <a:pt x="1569" y="2146"/>
                    <a:pt x="1596" y="2168"/>
                  </a:cubicBezTo>
                  <a:cubicBezTo>
                    <a:pt x="1606" y="2175"/>
                    <a:pt x="1616" y="2178"/>
                    <a:pt x="1625" y="2178"/>
                  </a:cubicBezTo>
                  <a:cubicBezTo>
                    <a:pt x="1635" y="2178"/>
                    <a:pt x="1645" y="2174"/>
                    <a:pt x="1652" y="2165"/>
                  </a:cubicBezTo>
                  <a:cubicBezTo>
                    <a:pt x="1666" y="2148"/>
                    <a:pt x="1666" y="2123"/>
                    <a:pt x="1649" y="2109"/>
                  </a:cubicBezTo>
                  <a:cubicBezTo>
                    <a:pt x="1610" y="2076"/>
                    <a:pt x="1569" y="2040"/>
                    <a:pt x="1524" y="2009"/>
                  </a:cubicBezTo>
                  <a:cubicBezTo>
                    <a:pt x="1518" y="2004"/>
                    <a:pt x="1510" y="2001"/>
                    <a:pt x="1502" y="2001"/>
                  </a:cubicBezTo>
                  <a:close/>
                  <a:moveTo>
                    <a:pt x="238" y="2138"/>
                  </a:moveTo>
                  <a:cubicBezTo>
                    <a:pt x="226" y="2138"/>
                    <a:pt x="216" y="2144"/>
                    <a:pt x="207" y="2154"/>
                  </a:cubicBezTo>
                  <a:cubicBezTo>
                    <a:pt x="179" y="2196"/>
                    <a:pt x="154" y="2246"/>
                    <a:pt x="129" y="2299"/>
                  </a:cubicBezTo>
                  <a:cubicBezTo>
                    <a:pt x="123" y="2319"/>
                    <a:pt x="129" y="2341"/>
                    <a:pt x="151" y="2349"/>
                  </a:cubicBezTo>
                  <a:cubicBezTo>
                    <a:pt x="157" y="2349"/>
                    <a:pt x="160" y="2355"/>
                    <a:pt x="168" y="2355"/>
                  </a:cubicBezTo>
                  <a:cubicBezTo>
                    <a:pt x="182" y="2355"/>
                    <a:pt x="196" y="2344"/>
                    <a:pt x="202" y="2330"/>
                  </a:cubicBezTo>
                  <a:cubicBezTo>
                    <a:pt x="224" y="2280"/>
                    <a:pt x="243" y="2235"/>
                    <a:pt x="271" y="2196"/>
                  </a:cubicBezTo>
                  <a:cubicBezTo>
                    <a:pt x="285" y="2179"/>
                    <a:pt x="280" y="2157"/>
                    <a:pt x="263" y="2146"/>
                  </a:cubicBezTo>
                  <a:cubicBezTo>
                    <a:pt x="254" y="2140"/>
                    <a:pt x="246" y="2138"/>
                    <a:pt x="238" y="2138"/>
                  </a:cubicBezTo>
                  <a:close/>
                  <a:moveTo>
                    <a:pt x="1734" y="2212"/>
                  </a:moveTo>
                  <a:cubicBezTo>
                    <a:pt x="1725" y="2212"/>
                    <a:pt x="1716" y="2215"/>
                    <a:pt x="1708" y="2221"/>
                  </a:cubicBezTo>
                  <a:cubicBezTo>
                    <a:pt x="1691" y="2235"/>
                    <a:pt x="1689" y="2260"/>
                    <a:pt x="1702" y="2277"/>
                  </a:cubicBezTo>
                  <a:cubicBezTo>
                    <a:pt x="1733" y="2319"/>
                    <a:pt x="1758" y="2361"/>
                    <a:pt x="1778" y="2402"/>
                  </a:cubicBezTo>
                  <a:cubicBezTo>
                    <a:pt x="1786" y="2416"/>
                    <a:pt x="1800" y="2427"/>
                    <a:pt x="1814" y="2427"/>
                  </a:cubicBezTo>
                  <a:cubicBezTo>
                    <a:pt x="1820" y="2427"/>
                    <a:pt x="1825" y="2427"/>
                    <a:pt x="1831" y="2419"/>
                  </a:cubicBezTo>
                  <a:cubicBezTo>
                    <a:pt x="1853" y="2408"/>
                    <a:pt x="1861" y="2388"/>
                    <a:pt x="1853" y="2366"/>
                  </a:cubicBezTo>
                  <a:cubicBezTo>
                    <a:pt x="1831" y="2321"/>
                    <a:pt x="1800" y="2277"/>
                    <a:pt x="1764" y="2227"/>
                  </a:cubicBezTo>
                  <a:cubicBezTo>
                    <a:pt x="1756" y="2217"/>
                    <a:pt x="1745" y="2212"/>
                    <a:pt x="1734" y="2212"/>
                  </a:cubicBezTo>
                  <a:close/>
                  <a:moveTo>
                    <a:pt x="1558" y="2373"/>
                  </a:moveTo>
                  <a:cubicBezTo>
                    <a:pt x="1554" y="2373"/>
                    <a:pt x="1550" y="2373"/>
                    <a:pt x="1546" y="2374"/>
                  </a:cubicBezTo>
                  <a:cubicBezTo>
                    <a:pt x="1524" y="2383"/>
                    <a:pt x="1513" y="2402"/>
                    <a:pt x="1521" y="2425"/>
                  </a:cubicBezTo>
                  <a:cubicBezTo>
                    <a:pt x="1541" y="2483"/>
                    <a:pt x="1566" y="2531"/>
                    <a:pt x="1594" y="2570"/>
                  </a:cubicBezTo>
                  <a:cubicBezTo>
                    <a:pt x="1602" y="2581"/>
                    <a:pt x="1610" y="2586"/>
                    <a:pt x="1624" y="2586"/>
                  </a:cubicBezTo>
                  <a:lnTo>
                    <a:pt x="1649" y="2586"/>
                  </a:lnTo>
                  <a:cubicBezTo>
                    <a:pt x="1666" y="2573"/>
                    <a:pt x="1675" y="2550"/>
                    <a:pt x="1661" y="2531"/>
                  </a:cubicBezTo>
                  <a:cubicBezTo>
                    <a:pt x="1636" y="2497"/>
                    <a:pt x="1616" y="2453"/>
                    <a:pt x="1594" y="2400"/>
                  </a:cubicBezTo>
                  <a:cubicBezTo>
                    <a:pt x="1589" y="2382"/>
                    <a:pt x="1574" y="2373"/>
                    <a:pt x="1558" y="2373"/>
                  </a:cubicBezTo>
                  <a:close/>
                  <a:moveTo>
                    <a:pt x="112" y="2423"/>
                  </a:moveTo>
                  <a:cubicBezTo>
                    <a:pt x="95" y="2423"/>
                    <a:pt x="80" y="2434"/>
                    <a:pt x="73" y="2453"/>
                  </a:cubicBezTo>
                  <a:cubicBezTo>
                    <a:pt x="59" y="2500"/>
                    <a:pt x="45" y="2556"/>
                    <a:pt x="34" y="2609"/>
                  </a:cubicBezTo>
                  <a:cubicBezTo>
                    <a:pt x="31" y="2628"/>
                    <a:pt x="45" y="2651"/>
                    <a:pt x="68" y="2653"/>
                  </a:cubicBezTo>
                  <a:lnTo>
                    <a:pt x="73" y="2653"/>
                  </a:lnTo>
                  <a:cubicBezTo>
                    <a:pt x="90" y="2653"/>
                    <a:pt x="109" y="2639"/>
                    <a:pt x="112" y="2617"/>
                  </a:cubicBezTo>
                  <a:cubicBezTo>
                    <a:pt x="123" y="2570"/>
                    <a:pt x="137" y="2517"/>
                    <a:pt x="151" y="2472"/>
                  </a:cubicBezTo>
                  <a:cubicBezTo>
                    <a:pt x="154" y="2453"/>
                    <a:pt x="143" y="2430"/>
                    <a:pt x="123" y="2425"/>
                  </a:cubicBezTo>
                  <a:cubicBezTo>
                    <a:pt x="120" y="2424"/>
                    <a:pt x="116" y="2423"/>
                    <a:pt x="112" y="2423"/>
                  </a:cubicBezTo>
                  <a:close/>
                  <a:moveTo>
                    <a:pt x="1848" y="2500"/>
                  </a:moveTo>
                  <a:cubicBezTo>
                    <a:pt x="1828" y="2500"/>
                    <a:pt x="1814" y="2515"/>
                    <a:pt x="1811" y="2533"/>
                  </a:cubicBezTo>
                  <a:cubicBezTo>
                    <a:pt x="1806" y="2570"/>
                    <a:pt x="1789" y="2586"/>
                    <a:pt x="1758" y="2598"/>
                  </a:cubicBezTo>
                  <a:cubicBezTo>
                    <a:pt x="1755" y="2600"/>
                    <a:pt x="1750" y="2600"/>
                    <a:pt x="1747" y="2600"/>
                  </a:cubicBezTo>
                  <a:lnTo>
                    <a:pt x="1744" y="2639"/>
                  </a:lnTo>
                  <a:lnTo>
                    <a:pt x="1747" y="2679"/>
                  </a:lnTo>
                  <a:cubicBezTo>
                    <a:pt x="1755" y="2679"/>
                    <a:pt x="1764" y="2679"/>
                    <a:pt x="1775" y="2670"/>
                  </a:cubicBezTo>
                  <a:cubicBezTo>
                    <a:pt x="1839" y="2656"/>
                    <a:pt x="1881" y="2609"/>
                    <a:pt x="1887" y="2542"/>
                  </a:cubicBezTo>
                  <a:cubicBezTo>
                    <a:pt x="1889" y="2520"/>
                    <a:pt x="1873" y="2503"/>
                    <a:pt x="1853" y="2500"/>
                  </a:cubicBezTo>
                  <a:cubicBezTo>
                    <a:pt x="1851" y="2500"/>
                    <a:pt x="1850" y="2500"/>
                    <a:pt x="1848" y="2500"/>
                  </a:cubicBezTo>
                  <a:close/>
                  <a:moveTo>
                    <a:pt x="48" y="2730"/>
                  </a:moveTo>
                  <a:cubicBezTo>
                    <a:pt x="30" y="2730"/>
                    <a:pt x="17" y="2746"/>
                    <a:pt x="15" y="2765"/>
                  </a:cubicBezTo>
                  <a:cubicBezTo>
                    <a:pt x="1" y="2860"/>
                    <a:pt x="1" y="2921"/>
                    <a:pt x="1" y="2927"/>
                  </a:cubicBezTo>
                  <a:cubicBezTo>
                    <a:pt x="1" y="2946"/>
                    <a:pt x="17" y="2963"/>
                    <a:pt x="40" y="2963"/>
                  </a:cubicBezTo>
                  <a:cubicBezTo>
                    <a:pt x="59" y="2963"/>
                    <a:pt x="76" y="2946"/>
                    <a:pt x="82" y="2924"/>
                  </a:cubicBezTo>
                  <a:cubicBezTo>
                    <a:pt x="82" y="2921"/>
                    <a:pt x="82" y="2863"/>
                    <a:pt x="90" y="2773"/>
                  </a:cubicBezTo>
                  <a:cubicBezTo>
                    <a:pt x="96" y="2751"/>
                    <a:pt x="76" y="2734"/>
                    <a:pt x="56" y="2732"/>
                  </a:cubicBezTo>
                  <a:cubicBezTo>
                    <a:pt x="54" y="2731"/>
                    <a:pt x="51" y="2730"/>
                    <a:pt x="48" y="2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890;p38"/>
            <p:cNvSpPr/>
            <p:nvPr/>
          </p:nvSpPr>
          <p:spPr>
            <a:xfrm rot="-922284">
              <a:off x="1691611" y="1229668"/>
              <a:ext cx="307854" cy="166112"/>
            </a:xfrm>
            <a:custGeom>
              <a:avLst/>
              <a:gdLst/>
              <a:ahLst/>
              <a:cxnLst/>
              <a:rect l="l" t="t" r="r" b="b"/>
              <a:pathLst>
                <a:path w="4813" h="2597" extrusionOk="0">
                  <a:moveTo>
                    <a:pt x="4701" y="0"/>
                  </a:moveTo>
                  <a:cubicBezTo>
                    <a:pt x="4698" y="0"/>
                    <a:pt x="4694" y="1"/>
                    <a:pt x="4690" y="2"/>
                  </a:cubicBezTo>
                  <a:cubicBezTo>
                    <a:pt x="4670" y="10"/>
                    <a:pt x="4659" y="30"/>
                    <a:pt x="4665" y="52"/>
                  </a:cubicBezTo>
                  <a:cubicBezTo>
                    <a:pt x="4665" y="52"/>
                    <a:pt x="4687" y="111"/>
                    <a:pt x="4704" y="197"/>
                  </a:cubicBezTo>
                  <a:cubicBezTo>
                    <a:pt x="4707" y="217"/>
                    <a:pt x="4726" y="230"/>
                    <a:pt x="4743" y="230"/>
                  </a:cubicBezTo>
                  <a:lnTo>
                    <a:pt x="4746" y="230"/>
                  </a:lnTo>
                  <a:cubicBezTo>
                    <a:pt x="4768" y="225"/>
                    <a:pt x="4782" y="205"/>
                    <a:pt x="4776" y="183"/>
                  </a:cubicBezTo>
                  <a:cubicBezTo>
                    <a:pt x="4760" y="91"/>
                    <a:pt x="4740" y="30"/>
                    <a:pt x="4740" y="27"/>
                  </a:cubicBezTo>
                  <a:cubicBezTo>
                    <a:pt x="4733" y="11"/>
                    <a:pt x="4719" y="0"/>
                    <a:pt x="4701" y="0"/>
                  </a:cubicBezTo>
                  <a:close/>
                  <a:moveTo>
                    <a:pt x="4767" y="308"/>
                  </a:moveTo>
                  <a:cubicBezTo>
                    <a:pt x="4766" y="308"/>
                    <a:pt x="4764" y="308"/>
                    <a:pt x="4762" y="309"/>
                  </a:cubicBezTo>
                  <a:cubicBezTo>
                    <a:pt x="4743" y="309"/>
                    <a:pt x="4726" y="331"/>
                    <a:pt x="4729" y="350"/>
                  </a:cubicBezTo>
                  <a:cubicBezTo>
                    <a:pt x="4732" y="401"/>
                    <a:pt x="4734" y="448"/>
                    <a:pt x="4734" y="496"/>
                  </a:cubicBezTo>
                  <a:lnTo>
                    <a:pt x="4734" y="501"/>
                  </a:lnTo>
                  <a:cubicBezTo>
                    <a:pt x="4734" y="523"/>
                    <a:pt x="4754" y="540"/>
                    <a:pt x="4774" y="540"/>
                  </a:cubicBezTo>
                  <a:cubicBezTo>
                    <a:pt x="4796" y="540"/>
                    <a:pt x="4813" y="526"/>
                    <a:pt x="4813" y="504"/>
                  </a:cubicBezTo>
                  <a:lnTo>
                    <a:pt x="4813" y="493"/>
                  </a:lnTo>
                  <a:cubicBezTo>
                    <a:pt x="4813" y="448"/>
                    <a:pt x="4813" y="398"/>
                    <a:pt x="4804" y="345"/>
                  </a:cubicBezTo>
                  <a:cubicBezTo>
                    <a:pt x="4804" y="324"/>
                    <a:pt x="4787" y="308"/>
                    <a:pt x="4767" y="308"/>
                  </a:cubicBezTo>
                  <a:close/>
                  <a:moveTo>
                    <a:pt x="4761" y="615"/>
                  </a:moveTo>
                  <a:cubicBezTo>
                    <a:pt x="4742" y="615"/>
                    <a:pt x="4723" y="631"/>
                    <a:pt x="4721" y="652"/>
                  </a:cubicBezTo>
                  <a:cubicBezTo>
                    <a:pt x="4715" y="705"/>
                    <a:pt x="4704" y="752"/>
                    <a:pt x="4687" y="797"/>
                  </a:cubicBezTo>
                  <a:cubicBezTo>
                    <a:pt x="4679" y="819"/>
                    <a:pt x="4690" y="839"/>
                    <a:pt x="4712" y="847"/>
                  </a:cubicBezTo>
                  <a:cubicBezTo>
                    <a:pt x="4715" y="850"/>
                    <a:pt x="4721" y="850"/>
                    <a:pt x="4726" y="850"/>
                  </a:cubicBezTo>
                  <a:cubicBezTo>
                    <a:pt x="4743" y="850"/>
                    <a:pt x="4760" y="839"/>
                    <a:pt x="4762" y="822"/>
                  </a:cubicBezTo>
                  <a:cubicBezTo>
                    <a:pt x="4782" y="774"/>
                    <a:pt x="4790" y="719"/>
                    <a:pt x="4801" y="663"/>
                  </a:cubicBezTo>
                  <a:cubicBezTo>
                    <a:pt x="4801" y="641"/>
                    <a:pt x="4787" y="621"/>
                    <a:pt x="4765" y="615"/>
                  </a:cubicBezTo>
                  <a:cubicBezTo>
                    <a:pt x="4764" y="615"/>
                    <a:pt x="4762" y="615"/>
                    <a:pt x="4761" y="615"/>
                  </a:cubicBezTo>
                  <a:close/>
                  <a:moveTo>
                    <a:pt x="3479" y="766"/>
                  </a:moveTo>
                  <a:cubicBezTo>
                    <a:pt x="3401" y="766"/>
                    <a:pt x="3367" y="808"/>
                    <a:pt x="3359" y="836"/>
                  </a:cubicBezTo>
                  <a:cubicBezTo>
                    <a:pt x="3348" y="858"/>
                    <a:pt x="3359" y="878"/>
                    <a:pt x="3379" y="889"/>
                  </a:cubicBezTo>
                  <a:cubicBezTo>
                    <a:pt x="3387" y="889"/>
                    <a:pt x="3390" y="892"/>
                    <a:pt x="3395" y="892"/>
                  </a:cubicBezTo>
                  <a:cubicBezTo>
                    <a:pt x="3409" y="892"/>
                    <a:pt x="3423" y="881"/>
                    <a:pt x="3429" y="864"/>
                  </a:cubicBezTo>
                  <a:cubicBezTo>
                    <a:pt x="3434" y="847"/>
                    <a:pt x="3460" y="841"/>
                    <a:pt x="3479" y="841"/>
                  </a:cubicBezTo>
                  <a:cubicBezTo>
                    <a:pt x="3493" y="841"/>
                    <a:pt x="3507" y="847"/>
                    <a:pt x="3526" y="850"/>
                  </a:cubicBezTo>
                  <a:cubicBezTo>
                    <a:pt x="3528" y="850"/>
                    <a:pt x="3530" y="850"/>
                    <a:pt x="3532" y="850"/>
                  </a:cubicBezTo>
                  <a:cubicBezTo>
                    <a:pt x="3550" y="850"/>
                    <a:pt x="3569" y="837"/>
                    <a:pt x="3571" y="819"/>
                  </a:cubicBezTo>
                  <a:cubicBezTo>
                    <a:pt x="3574" y="797"/>
                    <a:pt x="3560" y="777"/>
                    <a:pt x="3540" y="774"/>
                  </a:cubicBezTo>
                  <a:cubicBezTo>
                    <a:pt x="3518" y="769"/>
                    <a:pt x="3499" y="766"/>
                    <a:pt x="3479" y="766"/>
                  </a:cubicBezTo>
                  <a:close/>
                  <a:moveTo>
                    <a:pt x="3674" y="831"/>
                  </a:moveTo>
                  <a:cubicBezTo>
                    <a:pt x="3660" y="831"/>
                    <a:pt x="3647" y="838"/>
                    <a:pt x="3641" y="850"/>
                  </a:cubicBezTo>
                  <a:cubicBezTo>
                    <a:pt x="3630" y="867"/>
                    <a:pt x="3638" y="889"/>
                    <a:pt x="3655" y="903"/>
                  </a:cubicBezTo>
                  <a:cubicBezTo>
                    <a:pt x="3691" y="931"/>
                    <a:pt x="3730" y="961"/>
                    <a:pt x="3761" y="1000"/>
                  </a:cubicBezTo>
                  <a:cubicBezTo>
                    <a:pt x="3772" y="1006"/>
                    <a:pt x="3783" y="1014"/>
                    <a:pt x="3794" y="1014"/>
                  </a:cubicBezTo>
                  <a:cubicBezTo>
                    <a:pt x="3803" y="1014"/>
                    <a:pt x="3811" y="1012"/>
                    <a:pt x="3811" y="1003"/>
                  </a:cubicBezTo>
                  <a:cubicBezTo>
                    <a:pt x="3831" y="989"/>
                    <a:pt x="3831" y="964"/>
                    <a:pt x="3817" y="947"/>
                  </a:cubicBezTo>
                  <a:cubicBezTo>
                    <a:pt x="3780" y="903"/>
                    <a:pt x="3739" y="867"/>
                    <a:pt x="3691" y="836"/>
                  </a:cubicBezTo>
                  <a:cubicBezTo>
                    <a:pt x="3686" y="832"/>
                    <a:pt x="3680" y="831"/>
                    <a:pt x="3674" y="831"/>
                  </a:cubicBezTo>
                  <a:close/>
                  <a:moveTo>
                    <a:pt x="4665" y="912"/>
                  </a:moveTo>
                  <a:cubicBezTo>
                    <a:pt x="4652" y="912"/>
                    <a:pt x="4639" y="919"/>
                    <a:pt x="4631" y="931"/>
                  </a:cubicBezTo>
                  <a:cubicBezTo>
                    <a:pt x="4603" y="973"/>
                    <a:pt x="4573" y="1012"/>
                    <a:pt x="4536" y="1042"/>
                  </a:cubicBezTo>
                  <a:cubicBezTo>
                    <a:pt x="4520" y="1056"/>
                    <a:pt x="4520" y="1081"/>
                    <a:pt x="4534" y="1098"/>
                  </a:cubicBezTo>
                  <a:cubicBezTo>
                    <a:pt x="4539" y="1109"/>
                    <a:pt x="4550" y="1112"/>
                    <a:pt x="4561" y="1112"/>
                  </a:cubicBezTo>
                  <a:cubicBezTo>
                    <a:pt x="4573" y="1112"/>
                    <a:pt x="4578" y="1109"/>
                    <a:pt x="4589" y="1098"/>
                  </a:cubicBezTo>
                  <a:cubicBezTo>
                    <a:pt x="4631" y="1059"/>
                    <a:pt x="4665" y="1017"/>
                    <a:pt x="4698" y="970"/>
                  </a:cubicBezTo>
                  <a:cubicBezTo>
                    <a:pt x="4707" y="950"/>
                    <a:pt x="4701" y="928"/>
                    <a:pt x="4684" y="917"/>
                  </a:cubicBezTo>
                  <a:cubicBezTo>
                    <a:pt x="4678" y="913"/>
                    <a:pt x="4672" y="912"/>
                    <a:pt x="4665" y="912"/>
                  </a:cubicBezTo>
                  <a:close/>
                  <a:moveTo>
                    <a:pt x="3426" y="954"/>
                  </a:moveTo>
                  <a:cubicBezTo>
                    <a:pt x="3419" y="954"/>
                    <a:pt x="3412" y="957"/>
                    <a:pt x="3407" y="961"/>
                  </a:cubicBezTo>
                  <a:cubicBezTo>
                    <a:pt x="3390" y="975"/>
                    <a:pt x="3381" y="1000"/>
                    <a:pt x="3395" y="1017"/>
                  </a:cubicBezTo>
                  <a:cubicBezTo>
                    <a:pt x="3429" y="1062"/>
                    <a:pt x="3465" y="1101"/>
                    <a:pt x="3515" y="1140"/>
                  </a:cubicBezTo>
                  <a:cubicBezTo>
                    <a:pt x="3521" y="1146"/>
                    <a:pt x="3529" y="1151"/>
                    <a:pt x="3540" y="1151"/>
                  </a:cubicBezTo>
                  <a:cubicBezTo>
                    <a:pt x="3549" y="1151"/>
                    <a:pt x="3563" y="1146"/>
                    <a:pt x="3571" y="1132"/>
                  </a:cubicBezTo>
                  <a:cubicBezTo>
                    <a:pt x="3585" y="1115"/>
                    <a:pt x="3579" y="1090"/>
                    <a:pt x="3563" y="1076"/>
                  </a:cubicBezTo>
                  <a:cubicBezTo>
                    <a:pt x="3521" y="1042"/>
                    <a:pt x="3487" y="1006"/>
                    <a:pt x="3462" y="973"/>
                  </a:cubicBezTo>
                  <a:cubicBezTo>
                    <a:pt x="3453" y="962"/>
                    <a:pt x="3440" y="954"/>
                    <a:pt x="3426" y="954"/>
                  </a:cubicBezTo>
                  <a:close/>
                  <a:moveTo>
                    <a:pt x="320" y="1055"/>
                  </a:moveTo>
                  <a:cubicBezTo>
                    <a:pt x="313" y="1055"/>
                    <a:pt x="306" y="1057"/>
                    <a:pt x="299" y="1062"/>
                  </a:cubicBezTo>
                  <a:cubicBezTo>
                    <a:pt x="279" y="1076"/>
                    <a:pt x="254" y="1095"/>
                    <a:pt x="235" y="1115"/>
                  </a:cubicBezTo>
                  <a:cubicBezTo>
                    <a:pt x="215" y="1129"/>
                    <a:pt x="215" y="1154"/>
                    <a:pt x="229" y="1171"/>
                  </a:cubicBezTo>
                  <a:cubicBezTo>
                    <a:pt x="237" y="1182"/>
                    <a:pt x="248" y="1185"/>
                    <a:pt x="257" y="1185"/>
                  </a:cubicBezTo>
                  <a:cubicBezTo>
                    <a:pt x="265" y="1185"/>
                    <a:pt x="276" y="1182"/>
                    <a:pt x="285" y="1176"/>
                  </a:cubicBezTo>
                  <a:cubicBezTo>
                    <a:pt x="304" y="1159"/>
                    <a:pt x="324" y="1143"/>
                    <a:pt x="346" y="1129"/>
                  </a:cubicBezTo>
                  <a:cubicBezTo>
                    <a:pt x="363" y="1115"/>
                    <a:pt x="368" y="1090"/>
                    <a:pt x="354" y="1073"/>
                  </a:cubicBezTo>
                  <a:cubicBezTo>
                    <a:pt x="345" y="1062"/>
                    <a:pt x="333" y="1055"/>
                    <a:pt x="320" y="1055"/>
                  </a:cubicBezTo>
                  <a:close/>
                  <a:moveTo>
                    <a:pt x="4433" y="1121"/>
                  </a:moveTo>
                  <a:cubicBezTo>
                    <a:pt x="4427" y="1121"/>
                    <a:pt x="4420" y="1123"/>
                    <a:pt x="4414" y="1126"/>
                  </a:cubicBezTo>
                  <a:cubicBezTo>
                    <a:pt x="4377" y="1151"/>
                    <a:pt x="4327" y="1168"/>
                    <a:pt x="4280" y="1182"/>
                  </a:cubicBezTo>
                  <a:cubicBezTo>
                    <a:pt x="4257" y="1187"/>
                    <a:pt x="4243" y="1210"/>
                    <a:pt x="4252" y="1229"/>
                  </a:cubicBezTo>
                  <a:cubicBezTo>
                    <a:pt x="4257" y="1249"/>
                    <a:pt x="4271" y="1257"/>
                    <a:pt x="4288" y="1257"/>
                  </a:cubicBezTo>
                  <a:cubicBezTo>
                    <a:pt x="4291" y="1257"/>
                    <a:pt x="4296" y="1257"/>
                    <a:pt x="4296" y="1254"/>
                  </a:cubicBezTo>
                  <a:cubicBezTo>
                    <a:pt x="4352" y="1240"/>
                    <a:pt x="4405" y="1221"/>
                    <a:pt x="4450" y="1196"/>
                  </a:cubicBezTo>
                  <a:cubicBezTo>
                    <a:pt x="4469" y="1185"/>
                    <a:pt x="4478" y="1165"/>
                    <a:pt x="4467" y="1143"/>
                  </a:cubicBezTo>
                  <a:cubicBezTo>
                    <a:pt x="4459" y="1129"/>
                    <a:pt x="4447" y="1121"/>
                    <a:pt x="4433" y="1121"/>
                  </a:cubicBezTo>
                  <a:close/>
                  <a:moveTo>
                    <a:pt x="3670" y="1148"/>
                  </a:moveTo>
                  <a:cubicBezTo>
                    <a:pt x="3655" y="1148"/>
                    <a:pt x="3641" y="1156"/>
                    <a:pt x="3632" y="1171"/>
                  </a:cubicBezTo>
                  <a:cubicBezTo>
                    <a:pt x="3627" y="1193"/>
                    <a:pt x="3632" y="1212"/>
                    <a:pt x="3655" y="1224"/>
                  </a:cubicBezTo>
                  <a:cubicBezTo>
                    <a:pt x="3702" y="1249"/>
                    <a:pt x="3755" y="1263"/>
                    <a:pt x="3811" y="1277"/>
                  </a:cubicBezTo>
                  <a:cubicBezTo>
                    <a:pt x="3814" y="1279"/>
                    <a:pt x="3819" y="1279"/>
                    <a:pt x="3822" y="1279"/>
                  </a:cubicBezTo>
                  <a:cubicBezTo>
                    <a:pt x="3842" y="1279"/>
                    <a:pt x="3856" y="1266"/>
                    <a:pt x="3856" y="1240"/>
                  </a:cubicBezTo>
                  <a:cubicBezTo>
                    <a:pt x="3861" y="1221"/>
                    <a:pt x="3847" y="1201"/>
                    <a:pt x="3825" y="1196"/>
                  </a:cubicBezTo>
                  <a:cubicBezTo>
                    <a:pt x="3780" y="1185"/>
                    <a:pt x="3730" y="1171"/>
                    <a:pt x="3685" y="1151"/>
                  </a:cubicBezTo>
                  <a:cubicBezTo>
                    <a:pt x="3680" y="1149"/>
                    <a:pt x="3675" y="1148"/>
                    <a:pt x="3670" y="1148"/>
                  </a:cubicBezTo>
                  <a:close/>
                  <a:moveTo>
                    <a:pt x="3877" y="1069"/>
                  </a:moveTo>
                  <a:cubicBezTo>
                    <a:pt x="3872" y="1069"/>
                    <a:pt x="3866" y="1070"/>
                    <a:pt x="3861" y="1073"/>
                  </a:cubicBezTo>
                  <a:cubicBezTo>
                    <a:pt x="3839" y="1084"/>
                    <a:pt x="3828" y="1104"/>
                    <a:pt x="3839" y="1126"/>
                  </a:cubicBezTo>
                  <a:cubicBezTo>
                    <a:pt x="3861" y="1168"/>
                    <a:pt x="3875" y="1215"/>
                    <a:pt x="3881" y="1266"/>
                  </a:cubicBezTo>
                  <a:cubicBezTo>
                    <a:pt x="3883" y="1283"/>
                    <a:pt x="3902" y="1297"/>
                    <a:pt x="3920" y="1297"/>
                  </a:cubicBezTo>
                  <a:cubicBezTo>
                    <a:pt x="3922" y="1297"/>
                    <a:pt x="3924" y="1296"/>
                    <a:pt x="3925" y="1296"/>
                  </a:cubicBezTo>
                  <a:cubicBezTo>
                    <a:pt x="3934" y="1296"/>
                    <a:pt x="3939" y="1293"/>
                    <a:pt x="3948" y="1285"/>
                  </a:cubicBezTo>
                  <a:cubicBezTo>
                    <a:pt x="3953" y="1293"/>
                    <a:pt x="3964" y="1299"/>
                    <a:pt x="3976" y="1299"/>
                  </a:cubicBezTo>
                  <a:lnTo>
                    <a:pt x="4009" y="1299"/>
                  </a:lnTo>
                  <a:cubicBezTo>
                    <a:pt x="4048" y="1299"/>
                    <a:pt x="4082" y="1296"/>
                    <a:pt x="4121" y="1293"/>
                  </a:cubicBezTo>
                  <a:lnTo>
                    <a:pt x="4140" y="1288"/>
                  </a:lnTo>
                  <a:cubicBezTo>
                    <a:pt x="4160" y="1285"/>
                    <a:pt x="4176" y="1266"/>
                    <a:pt x="4174" y="1243"/>
                  </a:cubicBezTo>
                  <a:cubicBezTo>
                    <a:pt x="4171" y="1226"/>
                    <a:pt x="4154" y="1209"/>
                    <a:pt x="4136" y="1209"/>
                  </a:cubicBezTo>
                  <a:cubicBezTo>
                    <a:pt x="4134" y="1209"/>
                    <a:pt x="4131" y="1209"/>
                    <a:pt x="4129" y="1210"/>
                  </a:cubicBezTo>
                  <a:lnTo>
                    <a:pt x="4112" y="1212"/>
                  </a:lnTo>
                  <a:cubicBezTo>
                    <a:pt x="4077" y="1219"/>
                    <a:pt x="4043" y="1222"/>
                    <a:pt x="4010" y="1222"/>
                  </a:cubicBezTo>
                  <a:cubicBezTo>
                    <a:pt x="4000" y="1222"/>
                    <a:pt x="3989" y="1222"/>
                    <a:pt x="3978" y="1221"/>
                  </a:cubicBezTo>
                  <a:cubicBezTo>
                    <a:pt x="3967" y="1221"/>
                    <a:pt x="3962" y="1224"/>
                    <a:pt x="3953" y="1226"/>
                  </a:cubicBezTo>
                  <a:cubicBezTo>
                    <a:pt x="3948" y="1182"/>
                    <a:pt x="3934" y="1137"/>
                    <a:pt x="3911" y="1095"/>
                  </a:cubicBezTo>
                  <a:cubicBezTo>
                    <a:pt x="3905" y="1079"/>
                    <a:pt x="3892" y="1069"/>
                    <a:pt x="3877" y="1069"/>
                  </a:cubicBezTo>
                  <a:close/>
                  <a:moveTo>
                    <a:pt x="152" y="1230"/>
                  </a:moveTo>
                  <a:cubicBezTo>
                    <a:pt x="140" y="1230"/>
                    <a:pt x="129" y="1236"/>
                    <a:pt x="120" y="1246"/>
                  </a:cubicBezTo>
                  <a:cubicBezTo>
                    <a:pt x="92" y="1291"/>
                    <a:pt x="70" y="1341"/>
                    <a:pt x="48" y="1394"/>
                  </a:cubicBezTo>
                  <a:cubicBezTo>
                    <a:pt x="42" y="1411"/>
                    <a:pt x="53" y="1436"/>
                    <a:pt x="73" y="1444"/>
                  </a:cubicBezTo>
                  <a:cubicBezTo>
                    <a:pt x="76" y="1447"/>
                    <a:pt x="84" y="1447"/>
                    <a:pt x="87" y="1447"/>
                  </a:cubicBezTo>
                  <a:cubicBezTo>
                    <a:pt x="101" y="1447"/>
                    <a:pt x="115" y="1436"/>
                    <a:pt x="117" y="1422"/>
                  </a:cubicBezTo>
                  <a:cubicBezTo>
                    <a:pt x="134" y="1374"/>
                    <a:pt x="156" y="1332"/>
                    <a:pt x="184" y="1291"/>
                  </a:cubicBezTo>
                  <a:cubicBezTo>
                    <a:pt x="198" y="1271"/>
                    <a:pt x="190" y="1252"/>
                    <a:pt x="173" y="1238"/>
                  </a:cubicBezTo>
                  <a:cubicBezTo>
                    <a:pt x="167" y="1232"/>
                    <a:pt x="159" y="1230"/>
                    <a:pt x="152" y="1230"/>
                  </a:cubicBezTo>
                  <a:close/>
                  <a:moveTo>
                    <a:pt x="2099" y="1506"/>
                  </a:moveTo>
                  <a:cubicBezTo>
                    <a:pt x="2064" y="1506"/>
                    <a:pt x="2026" y="1513"/>
                    <a:pt x="1987" y="1528"/>
                  </a:cubicBezTo>
                  <a:cubicBezTo>
                    <a:pt x="1967" y="1533"/>
                    <a:pt x="1956" y="1556"/>
                    <a:pt x="1964" y="1575"/>
                  </a:cubicBezTo>
                  <a:cubicBezTo>
                    <a:pt x="1970" y="1589"/>
                    <a:pt x="1984" y="1600"/>
                    <a:pt x="2000" y="1600"/>
                  </a:cubicBezTo>
                  <a:lnTo>
                    <a:pt x="2020" y="1600"/>
                  </a:lnTo>
                  <a:cubicBezTo>
                    <a:pt x="2048" y="1587"/>
                    <a:pt x="2076" y="1581"/>
                    <a:pt x="2100" y="1581"/>
                  </a:cubicBezTo>
                  <a:cubicBezTo>
                    <a:pt x="2117" y="1581"/>
                    <a:pt x="2132" y="1583"/>
                    <a:pt x="2146" y="1589"/>
                  </a:cubicBezTo>
                  <a:cubicBezTo>
                    <a:pt x="2149" y="1591"/>
                    <a:pt x="2153" y="1592"/>
                    <a:pt x="2157" y="1592"/>
                  </a:cubicBezTo>
                  <a:cubicBezTo>
                    <a:pt x="2172" y="1592"/>
                    <a:pt x="2189" y="1580"/>
                    <a:pt x="2193" y="1564"/>
                  </a:cubicBezTo>
                  <a:cubicBezTo>
                    <a:pt x="2201" y="1547"/>
                    <a:pt x="2190" y="1522"/>
                    <a:pt x="2168" y="1517"/>
                  </a:cubicBezTo>
                  <a:cubicBezTo>
                    <a:pt x="2147" y="1510"/>
                    <a:pt x="2124" y="1506"/>
                    <a:pt x="2099" y="1506"/>
                  </a:cubicBezTo>
                  <a:close/>
                  <a:moveTo>
                    <a:pt x="3925" y="1374"/>
                  </a:moveTo>
                  <a:cubicBezTo>
                    <a:pt x="3906" y="1374"/>
                    <a:pt x="3886" y="1385"/>
                    <a:pt x="3884" y="1408"/>
                  </a:cubicBezTo>
                  <a:cubicBezTo>
                    <a:pt x="3881" y="1452"/>
                    <a:pt x="3870" y="1503"/>
                    <a:pt x="3853" y="1550"/>
                  </a:cubicBezTo>
                  <a:cubicBezTo>
                    <a:pt x="3845" y="1572"/>
                    <a:pt x="3856" y="1592"/>
                    <a:pt x="3878" y="1600"/>
                  </a:cubicBezTo>
                  <a:cubicBezTo>
                    <a:pt x="3881" y="1603"/>
                    <a:pt x="3889" y="1603"/>
                    <a:pt x="3892" y="1603"/>
                  </a:cubicBezTo>
                  <a:cubicBezTo>
                    <a:pt x="3909" y="1603"/>
                    <a:pt x="3925" y="1597"/>
                    <a:pt x="3925" y="1575"/>
                  </a:cubicBezTo>
                  <a:cubicBezTo>
                    <a:pt x="3942" y="1522"/>
                    <a:pt x="3953" y="1466"/>
                    <a:pt x="3962" y="1416"/>
                  </a:cubicBezTo>
                  <a:cubicBezTo>
                    <a:pt x="3964" y="1394"/>
                    <a:pt x="3948" y="1377"/>
                    <a:pt x="3925" y="1374"/>
                  </a:cubicBezTo>
                  <a:close/>
                  <a:moveTo>
                    <a:pt x="48" y="1516"/>
                  </a:moveTo>
                  <a:cubicBezTo>
                    <a:pt x="28" y="1516"/>
                    <a:pt x="11" y="1532"/>
                    <a:pt x="6" y="1550"/>
                  </a:cubicBezTo>
                  <a:cubicBezTo>
                    <a:pt x="3" y="1589"/>
                    <a:pt x="0" y="1628"/>
                    <a:pt x="0" y="1667"/>
                  </a:cubicBezTo>
                  <a:cubicBezTo>
                    <a:pt x="0" y="1681"/>
                    <a:pt x="0" y="1698"/>
                    <a:pt x="3" y="1715"/>
                  </a:cubicBezTo>
                  <a:cubicBezTo>
                    <a:pt x="3" y="1737"/>
                    <a:pt x="20" y="1754"/>
                    <a:pt x="42" y="1754"/>
                  </a:cubicBezTo>
                  <a:cubicBezTo>
                    <a:pt x="67" y="1754"/>
                    <a:pt x="84" y="1731"/>
                    <a:pt x="84" y="1712"/>
                  </a:cubicBezTo>
                  <a:cubicBezTo>
                    <a:pt x="81" y="1698"/>
                    <a:pt x="81" y="1681"/>
                    <a:pt x="81" y="1667"/>
                  </a:cubicBezTo>
                  <a:cubicBezTo>
                    <a:pt x="81" y="1631"/>
                    <a:pt x="81" y="1597"/>
                    <a:pt x="87" y="1561"/>
                  </a:cubicBezTo>
                  <a:cubicBezTo>
                    <a:pt x="87" y="1542"/>
                    <a:pt x="73" y="1519"/>
                    <a:pt x="53" y="1517"/>
                  </a:cubicBezTo>
                  <a:cubicBezTo>
                    <a:pt x="52" y="1516"/>
                    <a:pt x="50" y="1516"/>
                    <a:pt x="48" y="1516"/>
                  </a:cubicBezTo>
                  <a:close/>
                  <a:moveTo>
                    <a:pt x="2247" y="1633"/>
                  </a:moveTo>
                  <a:cubicBezTo>
                    <a:pt x="2244" y="1633"/>
                    <a:pt x="2241" y="1633"/>
                    <a:pt x="2238" y="1634"/>
                  </a:cubicBezTo>
                  <a:cubicBezTo>
                    <a:pt x="2218" y="1642"/>
                    <a:pt x="2204" y="1662"/>
                    <a:pt x="2210" y="1684"/>
                  </a:cubicBezTo>
                  <a:cubicBezTo>
                    <a:pt x="2215" y="1701"/>
                    <a:pt x="2218" y="1723"/>
                    <a:pt x="2218" y="1745"/>
                  </a:cubicBezTo>
                  <a:cubicBezTo>
                    <a:pt x="2218" y="1768"/>
                    <a:pt x="2218" y="1793"/>
                    <a:pt x="2210" y="1821"/>
                  </a:cubicBezTo>
                  <a:cubicBezTo>
                    <a:pt x="2207" y="1840"/>
                    <a:pt x="2221" y="1863"/>
                    <a:pt x="2243" y="1865"/>
                  </a:cubicBezTo>
                  <a:lnTo>
                    <a:pt x="2249" y="1865"/>
                  </a:lnTo>
                  <a:cubicBezTo>
                    <a:pt x="2265" y="1865"/>
                    <a:pt x="2285" y="1851"/>
                    <a:pt x="2288" y="1835"/>
                  </a:cubicBezTo>
                  <a:cubicBezTo>
                    <a:pt x="2293" y="1807"/>
                    <a:pt x="2296" y="1773"/>
                    <a:pt x="2296" y="1745"/>
                  </a:cubicBezTo>
                  <a:cubicBezTo>
                    <a:pt x="2296" y="1715"/>
                    <a:pt x="2293" y="1687"/>
                    <a:pt x="2288" y="1662"/>
                  </a:cubicBezTo>
                  <a:cubicBezTo>
                    <a:pt x="2281" y="1645"/>
                    <a:pt x="2266" y="1633"/>
                    <a:pt x="2247" y="1633"/>
                  </a:cubicBezTo>
                  <a:close/>
                  <a:moveTo>
                    <a:pt x="1898" y="1637"/>
                  </a:moveTo>
                  <a:cubicBezTo>
                    <a:pt x="1882" y="1637"/>
                    <a:pt x="1868" y="1649"/>
                    <a:pt x="1861" y="1667"/>
                  </a:cubicBezTo>
                  <a:cubicBezTo>
                    <a:pt x="1855" y="1690"/>
                    <a:pt x="1853" y="1715"/>
                    <a:pt x="1853" y="1745"/>
                  </a:cubicBezTo>
                  <a:cubicBezTo>
                    <a:pt x="1853" y="1773"/>
                    <a:pt x="1855" y="1807"/>
                    <a:pt x="1861" y="1837"/>
                  </a:cubicBezTo>
                  <a:cubicBezTo>
                    <a:pt x="1867" y="1854"/>
                    <a:pt x="1883" y="1868"/>
                    <a:pt x="1900" y="1868"/>
                  </a:cubicBezTo>
                  <a:lnTo>
                    <a:pt x="1908" y="1868"/>
                  </a:lnTo>
                  <a:cubicBezTo>
                    <a:pt x="1928" y="1865"/>
                    <a:pt x="1942" y="1843"/>
                    <a:pt x="1939" y="1823"/>
                  </a:cubicBezTo>
                  <a:cubicBezTo>
                    <a:pt x="1936" y="1798"/>
                    <a:pt x="1931" y="1773"/>
                    <a:pt x="1931" y="1751"/>
                  </a:cubicBezTo>
                  <a:cubicBezTo>
                    <a:pt x="1931" y="1726"/>
                    <a:pt x="1931" y="1703"/>
                    <a:pt x="1939" y="1687"/>
                  </a:cubicBezTo>
                  <a:cubicBezTo>
                    <a:pt x="1945" y="1667"/>
                    <a:pt x="1931" y="1645"/>
                    <a:pt x="1911" y="1639"/>
                  </a:cubicBezTo>
                  <a:cubicBezTo>
                    <a:pt x="1907" y="1638"/>
                    <a:pt x="1902" y="1637"/>
                    <a:pt x="1898" y="1637"/>
                  </a:cubicBezTo>
                  <a:close/>
                  <a:moveTo>
                    <a:pt x="3831" y="1667"/>
                  </a:moveTo>
                  <a:cubicBezTo>
                    <a:pt x="3818" y="1667"/>
                    <a:pt x="3804" y="1674"/>
                    <a:pt x="3797" y="1687"/>
                  </a:cubicBezTo>
                  <a:cubicBezTo>
                    <a:pt x="3772" y="1729"/>
                    <a:pt x="3744" y="1770"/>
                    <a:pt x="3713" y="1812"/>
                  </a:cubicBezTo>
                  <a:cubicBezTo>
                    <a:pt x="3699" y="1829"/>
                    <a:pt x="3702" y="1854"/>
                    <a:pt x="3722" y="1868"/>
                  </a:cubicBezTo>
                  <a:cubicBezTo>
                    <a:pt x="3727" y="1876"/>
                    <a:pt x="3736" y="1879"/>
                    <a:pt x="3744" y="1879"/>
                  </a:cubicBezTo>
                  <a:cubicBezTo>
                    <a:pt x="3755" y="1879"/>
                    <a:pt x="3766" y="1871"/>
                    <a:pt x="3772" y="1863"/>
                  </a:cubicBezTo>
                  <a:cubicBezTo>
                    <a:pt x="3808" y="1815"/>
                    <a:pt x="3839" y="1770"/>
                    <a:pt x="3864" y="1726"/>
                  </a:cubicBezTo>
                  <a:cubicBezTo>
                    <a:pt x="3875" y="1709"/>
                    <a:pt x="3870" y="1684"/>
                    <a:pt x="3850" y="1673"/>
                  </a:cubicBezTo>
                  <a:cubicBezTo>
                    <a:pt x="3844" y="1669"/>
                    <a:pt x="3838" y="1667"/>
                    <a:pt x="3831" y="1667"/>
                  </a:cubicBezTo>
                  <a:close/>
                  <a:moveTo>
                    <a:pt x="65" y="1828"/>
                  </a:moveTo>
                  <a:cubicBezTo>
                    <a:pt x="62" y="1828"/>
                    <a:pt x="59" y="1828"/>
                    <a:pt x="56" y="1829"/>
                  </a:cubicBezTo>
                  <a:cubicBezTo>
                    <a:pt x="34" y="1837"/>
                    <a:pt x="20" y="1857"/>
                    <a:pt x="28" y="1879"/>
                  </a:cubicBezTo>
                  <a:cubicBezTo>
                    <a:pt x="42" y="1932"/>
                    <a:pt x="59" y="1982"/>
                    <a:pt x="84" y="2033"/>
                  </a:cubicBezTo>
                  <a:cubicBezTo>
                    <a:pt x="89" y="2047"/>
                    <a:pt x="103" y="2058"/>
                    <a:pt x="117" y="2058"/>
                  </a:cubicBezTo>
                  <a:cubicBezTo>
                    <a:pt x="123" y="2058"/>
                    <a:pt x="129" y="2052"/>
                    <a:pt x="131" y="2049"/>
                  </a:cubicBezTo>
                  <a:cubicBezTo>
                    <a:pt x="154" y="2038"/>
                    <a:pt x="165" y="2019"/>
                    <a:pt x="154" y="1996"/>
                  </a:cubicBezTo>
                  <a:cubicBezTo>
                    <a:pt x="131" y="1955"/>
                    <a:pt x="117" y="1907"/>
                    <a:pt x="103" y="1857"/>
                  </a:cubicBezTo>
                  <a:cubicBezTo>
                    <a:pt x="99" y="1840"/>
                    <a:pt x="82" y="1828"/>
                    <a:pt x="65" y="1828"/>
                  </a:cubicBezTo>
                  <a:close/>
                  <a:moveTo>
                    <a:pt x="3642" y="1911"/>
                  </a:moveTo>
                  <a:cubicBezTo>
                    <a:pt x="3632" y="1911"/>
                    <a:pt x="3621" y="1916"/>
                    <a:pt x="3613" y="1924"/>
                  </a:cubicBezTo>
                  <a:cubicBezTo>
                    <a:pt x="3577" y="1960"/>
                    <a:pt x="3543" y="1994"/>
                    <a:pt x="3501" y="2030"/>
                  </a:cubicBezTo>
                  <a:cubicBezTo>
                    <a:pt x="3479" y="2044"/>
                    <a:pt x="3479" y="2066"/>
                    <a:pt x="3493" y="2086"/>
                  </a:cubicBezTo>
                  <a:cubicBezTo>
                    <a:pt x="3501" y="2091"/>
                    <a:pt x="3515" y="2100"/>
                    <a:pt x="3524" y="2100"/>
                  </a:cubicBezTo>
                  <a:cubicBezTo>
                    <a:pt x="3532" y="2100"/>
                    <a:pt x="3543" y="2100"/>
                    <a:pt x="3549" y="2088"/>
                  </a:cubicBezTo>
                  <a:cubicBezTo>
                    <a:pt x="3591" y="2052"/>
                    <a:pt x="3632" y="2019"/>
                    <a:pt x="3669" y="1980"/>
                  </a:cubicBezTo>
                  <a:cubicBezTo>
                    <a:pt x="3685" y="1963"/>
                    <a:pt x="3685" y="1941"/>
                    <a:pt x="3669" y="1924"/>
                  </a:cubicBezTo>
                  <a:cubicBezTo>
                    <a:pt x="3662" y="1916"/>
                    <a:pt x="3652" y="1911"/>
                    <a:pt x="3642" y="1911"/>
                  </a:cubicBezTo>
                  <a:close/>
                  <a:moveTo>
                    <a:pt x="2194" y="1932"/>
                  </a:moveTo>
                  <a:cubicBezTo>
                    <a:pt x="2179" y="1932"/>
                    <a:pt x="2165" y="1940"/>
                    <a:pt x="2157" y="1955"/>
                  </a:cubicBezTo>
                  <a:cubicBezTo>
                    <a:pt x="2140" y="2002"/>
                    <a:pt x="2118" y="2041"/>
                    <a:pt x="2084" y="2083"/>
                  </a:cubicBezTo>
                  <a:cubicBezTo>
                    <a:pt x="2076" y="2102"/>
                    <a:pt x="2079" y="2128"/>
                    <a:pt x="2095" y="2141"/>
                  </a:cubicBezTo>
                  <a:cubicBezTo>
                    <a:pt x="2104" y="2144"/>
                    <a:pt x="2112" y="2147"/>
                    <a:pt x="2120" y="2147"/>
                  </a:cubicBezTo>
                  <a:cubicBezTo>
                    <a:pt x="2134" y="2147"/>
                    <a:pt x="2148" y="2141"/>
                    <a:pt x="2151" y="2130"/>
                  </a:cubicBezTo>
                  <a:cubicBezTo>
                    <a:pt x="2182" y="2083"/>
                    <a:pt x="2210" y="2035"/>
                    <a:pt x="2232" y="1985"/>
                  </a:cubicBezTo>
                  <a:cubicBezTo>
                    <a:pt x="2238" y="1966"/>
                    <a:pt x="2232" y="1943"/>
                    <a:pt x="2210" y="1935"/>
                  </a:cubicBezTo>
                  <a:cubicBezTo>
                    <a:pt x="2205" y="1933"/>
                    <a:pt x="2199" y="1932"/>
                    <a:pt x="2194" y="1932"/>
                  </a:cubicBezTo>
                  <a:close/>
                  <a:moveTo>
                    <a:pt x="1951" y="1933"/>
                  </a:moveTo>
                  <a:cubicBezTo>
                    <a:pt x="1945" y="1933"/>
                    <a:pt x="1939" y="1935"/>
                    <a:pt x="1934" y="1938"/>
                  </a:cubicBezTo>
                  <a:cubicBezTo>
                    <a:pt x="1914" y="1949"/>
                    <a:pt x="1903" y="1969"/>
                    <a:pt x="1914" y="1991"/>
                  </a:cubicBezTo>
                  <a:cubicBezTo>
                    <a:pt x="1934" y="2038"/>
                    <a:pt x="1961" y="2088"/>
                    <a:pt x="1995" y="2133"/>
                  </a:cubicBezTo>
                  <a:cubicBezTo>
                    <a:pt x="2000" y="2144"/>
                    <a:pt x="2012" y="2150"/>
                    <a:pt x="2026" y="2150"/>
                  </a:cubicBezTo>
                  <a:cubicBezTo>
                    <a:pt x="2034" y="2150"/>
                    <a:pt x="2042" y="2150"/>
                    <a:pt x="2051" y="2144"/>
                  </a:cubicBezTo>
                  <a:cubicBezTo>
                    <a:pt x="2070" y="2130"/>
                    <a:pt x="2073" y="2105"/>
                    <a:pt x="2059" y="2088"/>
                  </a:cubicBezTo>
                  <a:cubicBezTo>
                    <a:pt x="2031" y="2047"/>
                    <a:pt x="2009" y="2005"/>
                    <a:pt x="1987" y="1960"/>
                  </a:cubicBezTo>
                  <a:cubicBezTo>
                    <a:pt x="1978" y="1944"/>
                    <a:pt x="1966" y="1933"/>
                    <a:pt x="1951" y="1933"/>
                  </a:cubicBezTo>
                  <a:close/>
                  <a:moveTo>
                    <a:pt x="3402" y="2122"/>
                  </a:moveTo>
                  <a:cubicBezTo>
                    <a:pt x="3393" y="2122"/>
                    <a:pt x="3385" y="2125"/>
                    <a:pt x="3379" y="2130"/>
                  </a:cubicBezTo>
                  <a:cubicBezTo>
                    <a:pt x="3337" y="2158"/>
                    <a:pt x="3295" y="2186"/>
                    <a:pt x="3250" y="2214"/>
                  </a:cubicBezTo>
                  <a:cubicBezTo>
                    <a:pt x="3228" y="2222"/>
                    <a:pt x="3225" y="2248"/>
                    <a:pt x="3236" y="2267"/>
                  </a:cubicBezTo>
                  <a:cubicBezTo>
                    <a:pt x="3242" y="2275"/>
                    <a:pt x="3256" y="2284"/>
                    <a:pt x="3270" y="2284"/>
                  </a:cubicBezTo>
                  <a:lnTo>
                    <a:pt x="3292" y="2284"/>
                  </a:lnTo>
                  <a:cubicBezTo>
                    <a:pt x="3340" y="2256"/>
                    <a:pt x="3381" y="2228"/>
                    <a:pt x="3423" y="2197"/>
                  </a:cubicBezTo>
                  <a:cubicBezTo>
                    <a:pt x="3446" y="2183"/>
                    <a:pt x="3448" y="2158"/>
                    <a:pt x="3434" y="2141"/>
                  </a:cubicBezTo>
                  <a:cubicBezTo>
                    <a:pt x="3426" y="2128"/>
                    <a:pt x="3414" y="2122"/>
                    <a:pt x="3402" y="2122"/>
                  </a:cubicBezTo>
                  <a:close/>
                  <a:moveTo>
                    <a:pt x="197" y="2111"/>
                  </a:moveTo>
                  <a:cubicBezTo>
                    <a:pt x="189" y="2111"/>
                    <a:pt x="181" y="2114"/>
                    <a:pt x="173" y="2119"/>
                  </a:cubicBezTo>
                  <a:cubicBezTo>
                    <a:pt x="154" y="2133"/>
                    <a:pt x="151" y="2158"/>
                    <a:pt x="165" y="2175"/>
                  </a:cubicBezTo>
                  <a:cubicBezTo>
                    <a:pt x="198" y="2220"/>
                    <a:pt x="235" y="2261"/>
                    <a:pt x="271" y="2301"/>
                  </a:cubicBezTo>
                  <a:cubicBezTo>
                    <a:pt x="279" y="2309"/>
                    <a:pt x="290" y="2312"/>
                    <a:pt x="299" y="2312"/>
                  </a:cubicBezTo>
                  <a:cubicBezTo>
                    <a:pt x="310" y="2312"/>
                    <a:pt x="315" y="2303"/>
                    <a:pt x="327" y="2301"/>
                  </a:cubicBezTo>
                  <a:cubicBezTo>
                    <a:pt x="343" y="2284"/>
                    <a:pt x="343" y="2259"/>
                    <a:pt x="327" y="2245"/>
                  </a:cubicBezTo>
                  <a:cubicBezTo>
                    <a:pt x="293" y="2206"/>
                    <a:pt x="257" y="2172"/>
                    <a:pt x="229" y="2130"/>
                  </a:cubicBezTo>
                  <a:cubicBezTo>
                    <a:pt x="221" y="2117"/>
                    <a:pt x="209" y="2111"/>
                    <a:pt x="197" y="2111"/>
                  </a:cubicBezTo>
                  <a:close/>
                  <a:moveTo>
                    <a:pt x="2027" y="2183"/>
                  </a:moveTo>
                  <a:cubicBezTo>
                    <a:pt x="2017" y="2183"/>
                    <a:pt x="2006" y="2188"/>
                    <a:pt x="1998" y="2197"/>
                  </a:cubicBezTo>
                  <a:cubicBezTo>
                    <a:pt x="1961" y="2231"/>
                    <a:pt x="1925" y="2261"/>
                    <a:pt x="1883" y="2295"/>
                  </a:cubicBezTo>
                  <a:cubicBezTo>
                    <a:pt x="1861" y="2309"/>
                    <a:pt x="1858" y="2331"/>
                    <a:pt x="1872" y="2351"/>
                  </a:cubicBezTo>
                  <a:cubicBezTo>
                    <a:pt x="1878" y="2359"/>
                    <a:pt x="1889" y="2367"/>
                    <a:pt x="1903" y="2367"/>
                  </a:cubicBezTo>
                  <a:cubicBezTo>
                    <a:pt x="1911" y="2367"/>
                    <a:pt x="1917" y="2365"/>
                    <a:pt x="1931" y="2356"/>
                  </a:cubicBezTo>
                  <a:cubicBezTo>
                    <a:pt x="1973" y="2326"/>
                    <a:pt x="2014" y="2289"/>
                    <a:pt x="2053" y="2253"/>
                  </a:cubicBezTo>
                  <a:cubicBezTo>
                    <a:pt x="2070" y="2239"/>
                    <a:pt x="2070" y="2214"/>
                    <a:pt x="2053" y="2197"/>
                  </a:cubicBezTo>
                  <a:cubicBezTo>
                    <a:pt x="2046" y="2188"/>
                    <a:pt x="2037" y="2183"/>
                    <a:pt x="2027" y="2183"/>
                  </a:cubicBezTo>
                  <a:close/>
                  <a:moveTo>
                    <a:pt x="2133" y="2193"/>
                  </a:moveTo>
                  <a:cubicBezTo>
                    <a:pt x="2123" y="2193"/>
                    <a:pt x="2112" y="2197"/>
                    <a:pt x="2104" y="2206"/>
                  </a:cubicBezTo>
                  <a:cubicBezTo>
                    <a:pt x="2084" y="2220"/>
                    <a:pt x="2084" y="2245"/>
                    <a:pt x="2104" y="2261"/>
                  </a:cubicBezTo>
                  <a:cubicBezTo>
                    <a:pt x="2140" y="2301"/>
                    <a:pt x="2182" y="2337"/>
                    <a:pt x="2229" y="2367"/>
                  </a:cubicBezTo>
                  <a:cubicBezTo>
                    <a:pt x="2232" y="2370"/>
                    <a:pt x="2243" y="2373"/>
                    <a:pt x="2249" y="2373"/>
                  </a:cubicBezTo>
                  <a:cubicBezTo>
                    <a:pt x="2260" y="2373"/>
                    <a:pt x="2274" y="2365"/>
                    <a:pt x="2285" y="2359"/>
                  </a:cubicBezTo>
                  <a:cubicBezTo>
                    <a:pt x="2299" y="2342"/>
                    <a:pt x="2291" y="2317"/>
                    <a:pt x="2274" y="2303"/>
                  </a:cubicBezTo>
                  <a:cubicBezTo>
                    <a:pt x="2232" y="2273"/>
                    <a:pt x="2193" y="2242"/>
                    <a:pt x="2159" y="2206"/>
                  </a:cubicBezTo>
                  <a:cubicBezTo>
                    <a:pt x="2153" y="2197"/>
                    <a:pt x="2143" y="2193"/>
                    <a:pt x="2133" y="2193"/>
                  </a:cubicBezTo>
                  <a:close/>
                  <a:moveTo>
                    <a:pt x="3136" y="2286"/>
                  </a:moveTo>
                  <a:cubicBezTo>
                    <a:pt x="3130" y="2286"/>
                    <a:pt x="3123" y="2287"/>
                    <a:pt x="3116" y="2289"/>
                  </a:cubicBezTo>
                  <a:cubicBezTo>
                    <a:pt x="3100" y="2298"/>
                    <a:pt x="3086" y="2303"/>
                    <a:pt x="3069" y="2314"/>
                  </a:cubicBezTo>
                  <a:cubicBezTo>
                    <a:pt x="3041" y="2328"/>
                    <a:pt x="3010" y="2342"/>
                    <a:pt x="2982" y="2356"/>
                  </a:cubicBezTo>
                  <a:cubicBezTo>
                    <a:pt x="2963" y="2367"/>
                    <a:pt x="2949" y="2387"/>
                    <a:pt x="2960" y="2409"/>
                  </a:cubicBezTo>
                  <a:cubicBezTo>
                    <a:pt x="2963" y="2423"/>
                    <a:pt x="2977" y="2434"/>
                    <a:pt x="2996" y="2434"/>
                  </a:cubicBezTo>
                  <a:cubicBezTo>
                    <a:pt x="2999" y="2434"/>
                    <a:pt x="3003" y="2431"/>
                    <a:pt x="3007" y="2431"/>
                  </a:cubicBezTo>
                  <a:cubicBezTo>
                    <a:pt x="3008" y="2431"/>
                    <a:pt x="3009" y="2431"/>
                    <a:pt x="3010" y="2432"/>
                  </a:cubicBezTo>
                  <a:cubicBezTo>
                    <a:pt x="3041" y="2418"/>
                    <a:pt x="3072" y="2404"/>
                    <a:pt x="3102" y="2387"/>
                  </a:cubicBezTo>
                  <a:cubicBezTo>
                    <a:pt x="3122" y="2376"/>
                    <a:pt x="3136" y="2370"/>
                    <a:pt x="3153" y="2359"/>
                  </a:cubicBezTo>
                  <a:cubicBezTo>
                    <a:pt x="3172" y="2351"/>
                    <a:pt x="3181" y="2328"/>
                    <a:pt x="3169" y="2306"/>
                  </a:cubicBezTo>
                  <a:cubicBezTo>
                    <a:pt x="3162" y="2292"/>
                    <a:pt x="3150" y="2286"/>
                    <a:pt x="3136" y="2286"/>
                  </a:cubicBezTo>
                  <a:close/>
                  <a:moveTo>
                    <a:pt x="420" y="2329"/>
                  </a:moveTo>
                  <a:cubicBezTo>
                    <a:pt x="408" y="2329"/>
                    <a:pt x="396" y="2335"/>
                    <a:pt x="388" y="2345"/>
                  </a:cubicBezTo>
                  <a:cubicBezTo>
                    <a:pt x="374" y="2365"/>
                    <a:pt x="380" y="2387"/>
                    <a:pt x="396" y="2401"/>
                  </a:cubicBezTo>
                  <a:cubicBezTo>
                    <a:pt x="444" y="2434"/>
                    <a:pt x="491" y="2457"/>
                    <a:pt x="541" y="2482"/>
                  </a:cubicBezTo>
                  <a:cubicBezTo>
                    <a:pt x="547" y="2482"/>
                    <a:pt x="550" y="2485"/>
                    <a:pt x="558" y="2485"/>
                  </a:cubicBezTo>
                  <a:cubicBezTo>
                    <a:pt x="572" y="2485"/>
                    <a:pt x="586" y="2479"/>
                    <a:pt x="592" y="2462"/>
                  </a:cubicBezTo>
                  <a:cubicBezTo>
                    <a:pt x="600" y="2440"/>
                    <a:pt x="592" y="2420"/>
                    <a:pt x="572" y="2409"/>
                  </a:cubicBezTo>
                  <a:cubicBezTo>
                    <a:pt x="527" y="2387"/>
                    <a:pt x="486" y="2365"/>
                    <a:pt x="444" y="2337"/>
                  </a:cubicBezTo>
                  <a:cubicBezTo>
                    <a:pt x="436" y="2331"/>
                    <a:pt x="428" y="2329"/>
                    <a:pt x="420" y="2329"/>
                  </a:cubicBezTo>
                  <a:close/>
                  <a:moveTo>
                    <a:pt x="2387" y="2370"/>
                  </a:moveTo>
                  <a:cubicBezTo>
                    <a:pt x="2372" y="2370"/>
                    <a:pt x="2357" y="2379"/>
                    <a:pt x="2349" y="2395"/>
                  </a:cubicBezTo>
                  <a:cubicBezTo>
                    <a:pt x="2338" y="2415"/>
                    <a:pt x="2349" y="2437"/>
                    <a:pt x="2372" y="2448"/>
                  </a:cubicBezTo>
                  <a:cubicBezTo>
                    <a:pt x="2419" y="2468"/>
                    <a:pt x="2475" y="2482"/>
                    <a:pt x="2528" y="2493"/>
                  </a:cubicBezTo>
                  <a:lnTo>
                    <a:pt x="2536" y="2493"/>
                  </a:lnTo>
                  <a:cubicBezTo>
                    <a:pt x="2553" y="2493"/>
                    <a:pt x="2570" y="2479"/>
                    <a:pt x="2578" y="2462"/>
                  </a:cubicBezTo>
                  <a:cubicBezTo>
                    <a:pt x="2581" y="2440"/>
                    <a:pt x="2567" y="2420"/>
                    <a:pt x="2544" y="2415"/>
                  </a:cubicBezTo>
                  <a:cubicBezTo>
                    <a:pt x="2497" y="2409"/>
                    <a:pt x="2447" y="2395"/>
                    <a:pt x="2402" y="2373"/>
                  </a:cubicBezTo>
                  <a:cubicBezTo>
                    <a:pt x="2397" y="2371"/>
                    <a:pt x="2392" y="2370"/>
                    <a:pt x="2387" y="2370"/>
                  </a:cubicBezTo>
                  <a:close/>
                  <a:moveTo>
                    <a:pt x="2846" y="2400"/>
                  </a:moveTo>
                  <a:cubicBezTo>
                    <a:pt x="2843" y="2400"/>
                    <a:pt x="2840" y="2400"/>
                    <a:pt x="2837" y="2401"/>
                  </a:cubicBezTo>
                  <a:cubicBezTo>
                    <a:pt x="2790" y="2412"/>
                    <a:pt x="2740" y="2420"/>
                    <a:pt x="2692" y="2423"/>
                  </a:cubicBezTo>
                  <a:cubicBezTo>
                    <a:pt x="2670" y="2426"/>
                    <a:pt x="2653" y="2443"/>
                    <a:pt x="2653" y="2465"/>
                  </a:cubicBezTo>
                  <a:cubicBezTo>
                    <a:pt x="2653" y="2485"/>
                    <a:pt x="2670" y="2504"/>
                    <a:pt x="2692" y="2504"/>
                  </a:cubicBezTo>
                  <a:cubicBezTo>
                    <a:pt x="2745" y="2499"/>
                    <a:pt x="2801" y="2493"/>
                    <a:pt x="2860" y="2479"/>
                  </a:cubicBezTo>
                  <a:cubicBezTo>
                    <a:pt x="2876" y="2471"/>
                    <a:pt x="2893" y="2451"/>
                    <a:pt x="2888" y="2429"/>
                  </a:cubicBezTo>
                  <a:cubicBezTo>
                    <a:pt x="2880" y="2414"/>
                    <a:pt x="2865" y="2400"/>
                    <a:pt x="2846" y="2400"/>
                  </a:cubicBezTo>
                  <a:close/>
                  <a:moveTo>
                    <a:pt x="1775" y="2373"/>
                  </a:moveTo>
                  <a:cubicBezTo>
                    <a:pt x="1768" y="2373"/>
                    <a:pt x="1761" y="2375"/>
                    <a:pt x="1755" y="2379"/>
                  </a:cubicBezTo>
                  <a:cubicBezTo>
                    <a:pt x="1708" y="2401"/>
                    <a:pt x="1663" y="2423"/>
                    <a:pt x="1615" y="2440"/>
                  </a:cubicBezTo>
                  <a:cubicBezTo>
                    <a:pt x="1593" y="2446"/>
                    <a:pt x="1582" y="2468"/>
                    <a:pt x="1590" y="2490"/>
                  </a:cubicBezTo>
                  <a:cubicBezTo>
                    <a:pt x="1596" y="2504"/>
                    <a:pt x="1610" y="2513"/>
                    <a:pt x="1629" y="2513"/>
                  </a:cubicBezTo>
                  <a:lnTo>
                    <a:pt x="1643" y="2513"/>
                  </a:lnTo>
                  <a:cubicBezTo>
                    <a:pt x="1691" y="2493"/>
                    <a:pt x="1744" y="2471"/>
                    <a:pt x="1788" y="2448"/>
                  </a:cubicBezTo>
                  <a:cubicBezTo>
                    <a:pt x="1811" y="2437"/>
                    <a:pt x="1816" y="2415"/>
                    <a:pt x="1805" y="2395"/>
                  </a:cubicBezTo>
                  <a:cubicBezTo>
                    <a:pt x="1800" y="2380"/>
                    <a:pt x="1788" y="2373"/>
                    <a:pt x="1775" y="2373"/>
                  </a:cubicBezTo>
                  <a:close/>
                  <a:moveTo>
                    <a:pt x="700" y="2461"/>
                  </a:moveTo>
                  <a:cubicBezTo>
                    <a:pt x="683" y="2461"/>
                    <a:pt x="668" y="2472"/>
                    <a:pt x="661" y="2490"/>
                  </a:cubicBezTo>
                  <a:cubicBezTo>
                    <a:pt x="659" y="2510"/>
                    <a:pt x="670" y="2532"/>
                    <a:pt x="689" y="2538"/>
                  </a:cubicBezTo>
                  <a:cubicBezTo>
                    <a:pt x="739" y="2554"/>
                    <a:pt x="795" y="2566"/>
                    <a:pt x="848" y="2577"/>
                  </a:cubicBezTo>
                  <a:lnTo>
                    <a:pt x="854" y="2577"/>
                  </a:lnTo>
                  <a:cubicBezTo>
                    <a:pt x="873" y="2577"/>
                    <a:pt x="890" y="2563"/>
                    <a:pt x="890" y="2540"/>
                  </a:cubicBezTo>
                  <a:cubicBezTo>
                    <a:pt x="893" y="2521"/>
                    <a:pt x="879" y="2499"/>
                    <a:pt x="857" y="2496"/>
                  </a:cubicBezTo>
                  <a:cubicBezTo>
                    <a:pt x="809" y="2490"/>
                    <a:pt x="759" y="2476"/>
                    <a:pt x="712" y="2462"/>
                  </a:cubicBezTo>
                  <a:cubicBezTo>
                    <a:pt x="708" y="2461"/>
                    <a:pt x="704" y="2461"/>
                    <a:pt x="700" y="2461"/>
                  </a:cubicBezTo>
                  <a:close/>
                  <a:moveTo>
                    <a:pt x="1481" y="2477"/>
                  </a:moveTo>
                  <a:cubicBezTo>
                    <a:pt x="1478" y="2477"/>
                    <a:pt x="1474" y="2478"/>
                    <a:pt x="1470" y="2479"/>
                  </a:cubicBezTo>
                  <a:cubicBezTo>
                    <a:pt x="1423" y="2493"/>
                    <a:pt x="1373" y="2499"/>
                    <a:pt x="1323" y="2507"/>
                  </a:cubicBezTo>
                  <a:cubicBezTo>
                    <a:pt x="1300" y="2510"/>
                    <a:pt x="1283" y="2532"/>
                    <a:pt x="1286" y="2552"/>
                  </a:cubicBezTo>
                  <a:cubicBezTo>
                    <a:pt x="1289" y="2574"/>
                    <a:pt x="1303" y="2588"/>
                    <a:pt x="1325" y="2588"/>
                  </a:cubicBezTo>
                  <a:lnTo>
                    <a:pt x="1331" y="2582"/>
                  </a:lnTo>
                  <a:cubicBezTo>
                    <a:pt x="1384" y="2577"/>
                    <a:pt x="1437" y="2568"/>
                    <a:pt x="1490" y="2554"/>
                  </a:cubicBezTo>
                  <a:cubicBezTo>
                    <a:pt x="1507" y="2549"/>
                    <a:pt x="1523" y="2526"/>
                    <a:pt x="1518" y="2507"/>
                  </a:cubicBezTo>
                  <a:cubicBezTo>
                    <a:pt x="1513" y="2493"/>
                    <a:pt x="1499" y="2477"/>
                    <a:pt x="1481" y="2477"/>
                  </a:cubicBezTo>
                  <a:close/>
                  <a:moveTo>
                    <a:pt x="1010" y="2510"/>
                  </a:moveTo>
                  <a:cubicBezTo>
                    <a:pt x="991" y="2510"/>
                    <a:pt x="971" y="2526"/>
                    <a:pt x="968" y="2549"/>
                  </a:cubicBezTo>
                  <a:cubicBezTo>
                    <a:pt x="968" y="2568"/>
                    <a:pt x="988" y="2585"/>
                    <a:pt x="1007" y="2591"/>
                  </a:cubicBezTo>
                  <a:cubicBezTo>
                    <a:pt x="1021" y="2591"/>
                    <a:pt x="1035" y="2593"/>
                    <a:pt x="1049" y="2593"/>
                  </a:cubicBezTo>
                  <a:cubicBezTo>
                    <a:pt x="1074" y="2596"/>
                    <a:pt x="1102" y="2596"/>
                    <a:pt x="1127" y="2596"/>
                  </a:cubicBezTo>
                  <a:lnTo>
                    <a:pt x="1166" y="2596"/>
                  </a:lnTo>
                  <a:cubicBezTo>
                    <a:pt x="1189" y="2593"/>
                    <a:pt x="1205" y="2577"/>
                    <a:pt x="1205" y="2554"/>
                  </a:cubicBezTo>
                  <a:cubicBezTo>
                    <a:pt x="1205" y="2535"/>
                    <a:pt x="1189" y="2515"/>
                    <a:pt x="1166" y="2515"/>
                  </a:cubicBezTo>
                  <a:lnTo>
                    <a:pt x="1164" y="2515"/>
                  </a:lnTo>
                  <a:cubicBezTo>
                    <a:pt x="1127" y="2515"/>
                    <a:pt x="1088" y="2515"/>
                    <a:pt x="1049" y="2513"/>
                  </a:cubicBezTo>
                  <a:cubicBezTo>
                    <a:pt x="1038" y="2513"/>
                    <a:pt x="1024" y="2513"/>
                    <a:pt x="1010" y="2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40"/>
          <p:cNvSpPr txBox="1">
            <a:spLocks noGrp="1"/>
          </p:cNvSpPr>
          <p:nvPr>
            <p:ph type="title"/>
          </p:nvPr>
        </p:nvSpPr>
        <p:spPr>
          <a:xfrm>
            <a:off x="1651247" y="443883"/>
            <a:ext cx="5868139" cy="1393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геокешинга – пропаганда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через спортивно-познавательную игру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Подзаголовок 405"/>
          <p:cNvSpPr>
            <a:spLocks noGrp="1"/>
          </p:cNvSpPr>
          <p:nvPr>
            <p:ph type="subTitle" idx="1"/>
          </p:nvPr>
        </p:nvSpPr>
        <p:spPr>
          <a:xfrm>
            <a:off x="1100831" y="1908699"/>
            <a:ext cx="6826928" cy="270768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игры в детском саду предполагает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широкую 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версию для детей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с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коммуникативных технологий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 и схем),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помогают найти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тайник.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позволяет организовать деятельность воспитанников 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тематике в течении всего времени нахождения в детском саду с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максимальным привлечением участников образовательных отношений, 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помещений и территории дошкольного учреждения.</a:t>
            </a:r>
            <a:endParaRPr lang="ru-RU" dirty="0"/>
          </a:p>
        </p:txBody>
      </p:sp>
      <p:grpSp>
        <p:nvGrpSpPr>
          <p:cNvPr id="2549" name="Google Shape;2549;p40"/>
          <p:cNvGrpSpPr/>
          <p:nvPr/>
        </p:nvGrpSpPr>
        <p:grpSpPr>
          <a:xfrm>
            <a:off x="7750206" y="3071674"/>
            <a:ext cx="1393794" cy="1394088"/>
            <a:chOff x="6863862" y="2693876"/>
            <a:chExt cx="1970944" cy="2065926"/>
          </a:xfrm>
        </p:grpSpPr>
        <p:sp>
          <p:nvSpPr>
            <p:cNvPr id="2550" name="Google Shape;2550;p40"/>
            <p:cNvSpPr/>
            <p:nvPr/>
          </p:nvSpPr>
          <p:spPr>
            <a:xfrm rot="607851">
              <a:off x="7008918" y="2827684"/>
              <a:ext cx="1680833" cy="1798311"/>
            </a:xfrm>
            <a:custGeom>
              <a:avLst/>
              <a:gdLst/>
              <a:ahLst/>
              <a:cxnLst/>
              <a:rect l="l" t="t" r="r" b="b"/>
              <a:pathLst>
                <a:path w="20603" h="22043" extrusionOk="0">
                  <a:moveTo>
                    <a:pt x="9477" y="0"/>
                  </a:moveTo>
                  <a:cubicBezTo>
                    <a:pt x="9193" y="0"/>
                    <a:pt x="8922" y="59"/>
                    <a:pt x="8674" y="170"/>
                  </a:cubicBezTo>
                  <a:cubicBezTo>
                    <a:pt x="8532" y="179"/>
                    <a:pt x="8392" y="195"/>
                    <a:pt x="8255" y="229"/>
                  </a:cubicBezTo>
                  <a:cubicBezTo>
                    <a:pt x="7519" y="419"/>
                    <a:pt x="6562" y="1216"/>
                    <a:pt x="6319" y="1945"/>
                  </a:cubicBezTo>
                  <a:cubicBezTo>
                    <a:pt x="6305" y="1986"/>
                    <a:pt x="6291" y="2037"/>
                    <a:pt x="6255" y="2065"/>
                  </a:cubicBezTo>
                  <a:cubicBezTo>
                    <a:pt x="6225" y="2086"/>
                    <a:pt x="6188" y="2091"/>
                    <a:pt x="6150" y="2091"/>
                  </a:cubicBezTo>
                  <a:cubicBezTo>
                    <a:pt x="6139" y="2091"/>
                    <a:pt x="6127" y="2090"/>
                    <a:pt x="6116" y="2090"/>
                  </a:cubicBezTo>
                  <a:cubicBezTo>
                    <a:pt x="5957" y="2083"/>
                    <a:pt x="5800" y="2082"/>
                    <a:pt x="5642" y="2082"/>
                  </a:cubicBezTo>
                  <a:cubicBezTo>
                    <a:pt x="5454" y="2082"/>
                    <a:pt x="5265" y="2084"/>
                    <a:pt x="5075" y="2084"/>
                  </a:cubicBezTo>
                  <a:cubicBezTo>
                    <a:pt x="4428" y="2084"/>
                    <a:pt x="3814" y="2360"/>
                    <a:pt x="3398" y="2837"/>
                  </a:cubicBezTo>
                  <a:cubicBezTo>
                    <a:pt x="3362" y="2879"/>
                    <a:pt x="3329" y="2918"/>
                    <a:pt x="3298" y="2963"/>
                  </a:cubicBezTo>
                  <a:cubicBezTo>
                    <a:pt x="3248" y="3002"/>
                    <a:pt x="3200" y="3041"/>
                    <a:pt x="3150" y="3083"/>
                  </a:cubicBezTo>
                  <a:cubicBezTo>
                    <a:pt x="2815" y="3379"/>
                    <a:pt x="2564" y="3758"/>
                    <a:pt x="2422" y="4185"/>
                  </a:cubicBezTo>
                  <a:cubicBezTo>
                    <a:pt x="2266" y="4662"/>
                    <a:pt x="2255" y="5164"/>
                    <a:pt x="2394" y="5635"/>
                  </a:cubicBezTo>
                  <a:cubicBezTo>
                    <a:pt x="2447" y="5806"/>
                    <a:pt x="2517" y="5967"/>
                    <a:pt x="2600" y="6121"/>
                  </a:cubicBezTo>
                  <a:cubicBezTo>
                    <a:pt x="2497" y="6207"/>
                    <a:pt x="2405" y="6305"/>
                    <a:pt x="2321" y="6414"/>
                  </a:cubicBezTo>
                  <a:cubicBezTo>
                    <a:pt x="1864" y="6743"/>
                    <a:pt x="1658" y="7159"/>
                    <a:pt x="1568" y="7466"/>
                  </a:cubicBezTo>
                  <a:lnTo>
                    <a:pt x="1326" y="13480"/>
                  </a:lnTo>
                  <a:cubicBezTo>
                    <a:pt x="809" y="13798"/>
                    <a:pt x="544" y="14295"/>
                    <a:pt x="385" y="14660"/>
                  </a:cubicBezTo>
                  <a:cubicBezTo>
                    <a:pt x="210" y="15065"/>
                    <a:pt x="123" y="15411"/>
                    <a:pt x="120" y="15740"/>
                  </a:cubicBezTo>
                  <a:cubicBezTo>
                    <a:pt x="14" y="16066"/>
                    <a:pt x="0" y="16415"/>
                    <a:pt x="78" y="16758"/>
                  </a:cubicBezTo>
                  <a:cubicBezTo>
                    <a:pt x="17" y="17127"/>
                    <a:pt x="31" y="17500"/>
                    <a:pt x="118" y="17866"/>
                  </a:cubicBezTo>
                  <a:cubicBezTo>
                    <a:pt x="285" y="18566"/>
                    <a:pt x="731" y="19160"/>
                    <a:pt x="1370" y="19540"/>
                  </a:cubicBezTo>
                  <a:cubicBezTo>
                    <a:pt x="1853" y="19824"/>
                    <a:pt x="2363" y="19967"/>
                    <a:pt x="2891" y="19967"/>
                  </a:cubicBezTo>
                  <a:cubicBezTo>
                    <a:pt x="2924" y="19967"/>
                    <a:pt x="2960" y="19967"/>
                    <a:pt x="2994" y="19964"/>
                  </a:cubicBezTo>
                  <a:cubicBezTo>
                    <a:pt x="2996" y="19964"/>
                    <a:pt x="2998" y="19964"/>
                    <a:pt x="3000" y="19964"/>
                  </a:cubicBezTo>
                  <a:cubicBezTo>
                    <a:pt x="3183" y="19964"/>
                    <a:pt x="3775" y="20455"/>
                    <a:pt x="4015" y="20516"/>
                  </a:cubicBezTo>
                  <a:cubicBezTo>
                    <a:pt x="4364" y="20603"/>
                    <a:pt x="4726" y="20623"/>
                    <a:pt x="5087" y="20623"/>
                  </a:cubicBezTo>
                  <a:cubicBezTo>
                    <a:pt x="5225" y="20623"/>
                    <a:pt x="5362" y="20620"/>
                    <a:pt x="5499" y="20617"/>
                  </a:cubicBezTo>
                  <a:cubicBezTo>
                    <a:pt x="5979" y="20605"/>
                    <a:pt x="6467" y="20594"/>
                    <a:pt x="6930" y="20474"/>
                  </a:cubicBezTo>
                  <a:cubicBezTo>
                    <a:pt x="7402" y="20352"/>
                    <a:pt x="7840" y="20120"/>
                    <a:pt x="8208" y="19808"/>
                  </a:cubicBezTo>
                  <a:cubicBezTo>
                    <a:pt x="8292" y="19735"/>
                    <a:pt x="8375" y="19657"/>
                    <a:pt x="8473" y="19612"/>
                  </a:cubicBezTo>
                  <a:cubicBezTo>
                    <a:pt x="8599" y="19554"/>
                    <a:pt x="8762" y="19535"/>
                    <a:pt x="8939" y="19535"/>
                  </a:cubicBezTo>
                  <a:cubicBezTo>
                    <a:pt x="9269" y="19535"/>
                    <a:pt x="9646" y="19602"/>
                    <a:pt x="9910" y="19604"/>
                  </a:cubicBezTo>
                  <a:cubicBezTo>
                    <a:pt x="10378" y="19609"/>
                    <a:pt x="10847" y="19626"/>
                    <a:pt x="11319" y="19626"/>
                  </a:cubicBezTo>
                  <a:cubicBezTo>
                    <a:pt x="11550" y="19626"/>
                    <a:pt x="11731" y="19623"/>
                    <a:pt x="11885" y="19615"/>
                  </a:cubicBezTo>
                  <a:lnTo>
                    <a:pt x="11885" y="19615"/>
                  </a:lnTo>
                  <a:cubicBezTo>
                    <a:pt x="11877" y="19688"/>
                    <a:pt x="11871" y="19766"/>
                    <a:pt x="11871" y="19841"/>
                  </a:cubicBezTo>
                  <a:cubicBezTo>
                    <a:pt x="11865" y="21052"/>
                    <a:pt x="12845" y="22039"/>
                    <a:pt x="14055" y="22042"/>
                  </a:cubicBezTo>
                  <a:lnTo>
                    <a:pt x="14066" y="22042"/>
                  </a:lnTo>
                  <a:cubicBezTo>
                    <a:pt x="15269" y="22042"/>
                    <a:pt x="16251" y="21066"/>
                    <a:pt x="16259" y="19861"/>
                  </a:cubicBezTo>
                  <a:cubicBezTo>
                    <a:pt x="16262" y="19623"/>
                    <a:pt x="16223" y="19389"/>
                    <a:pt x="16150" y="19171"/>
                  </a:cubicBezTo>
                  <a:cubicBezTo>
                    <a:pt x="16524" y="19169"/>
                    <a:pt x="16879" y="19065"/>
                    <a:pt x="17185" y="18870"/>
                  </a:cubicBezTo>
                  <a:cubicBezTo>
                    <a:pt x="17375" y="18781"/>
                    <a:pt x="17548" y="18661"/>
                    <a:pt x="17702" y="18516"/>
                  </a:cubicBezTo>
                  <a:cubicBezTo>
                    <a:pt x="17925" y="18304"/>
                    <a:pt x="18087" y="18053"/>
                    <a:pt x="18187" y="17782"/>
                  </a:cubicBezTo>
                  <a:cubicBezTo>
                    <a:pt x="18310" y="17768"/>
                    <a:pt x="18413" y="17746"/>
                    <a:pt x="18522" y="17718"/>
                  </a:cubicBezTo>
                  <a:cubicBezTo>
                    <a:pt x="19509" y="17450"/>
                    <a:pt x="20123" y="16499"/>
                    <a:pt x="19986" y="15458"/>
                  </a:cubicBezTo>
                  <a:cubicBezTo>
                    <a:pt x="19953" y="15196"/>
                    <a:pt x="19872" y="14953"/>
                    <a:pt x="19777" y="14744"/>
                  </a:cubicBezTo>
                  <a:cubicBezTo>
                    <a:pt x="19928" y="14393"/>
                    <a:pt x="19972" y="13994"/>
                    <a:pt x="19900" y="13606"/>
                  </a:cubicBezTo>
                  <a:lnTo>
                    <a:pt x="19897" y="13598"/>
                  </a:lnTo>
                  <a:cubicBezTo>
                    <a:pt x="19861" y="13422"/>
                    <a:pt x="19802" y="13254"/>
                    <a:pt x="19724" y="13098"/>
                  </a:cubicBezTo>
                  <a:cubicBezTo>
                    <a:pt x="20045" y="12635"/>
                    <a:pt x="20240" y="12077"/>
                    <a:pt x="20282" y="11458"/>
                  </a:cubicBezTo>
                  <a:cubicBezTo>
                    <a:pt x="20346" y="10543"/>
                    <a:pt x="20073" y="9541"/>
                    <a:pt x="19512" y="8623"/>
                  </a:cubicBezTo>
                  <a:cubicBezTo>
                    <a:pt x="19571" y="8537"/>
                    <a:pt x="19629" y="8445"/>
                    <a:pt x="19677" y="8353"/>
                  </a:cubicBezTo>
                  <a:cubicBezTo>
                    <a:pt x="19841" y="8035"/>
                    <a:pt x="19928" y="7686"/>
                    <a:pt x="19939" y="7334"/>
                  </a:cubicBezTo>
                  <a:cubicBezTo>
                    <a:pt x="20399" y="6874"/>
                    <a:pt x="20603" y="6207"/>
                    <a:pt x="20477" y="5569"/>
                  </a:cubicBezTo>
                  <a:lnTo>
                    <a:pt x="20477" y="5566"/>
                  </a:lnTo>
                  <a:cubicBezTo>
                    <a:pt x="20413" y="5223"/>
                    <a:pt x="20254" y="4910"/>
                    <a:pt x="20028" y="4651"/>
                  </a:cubicBezTo>
                  <a:cubicBezTo>
                    <a:pt x="20042" y="4453"/>
                    <a:pt x="20023" y="4274"/>
                    <a:pt x="19995" y="4132"/>
                  </a:cubicBezTo>
                  <a:cubicBezTo>
                    <a:pt x="19942" y="3867"/>
                    <a:pt x="19800" y="3471"/>
                    <a:pt x="19440" y="3111"/>
                  </a:cubicBezTo>
                  <a:cubicBezTo>
                    <a:pt x="19147" y="2581"/>
                    <a:pt x="18619" y="1811"/>
                    <a:pt x="18050" y="1562"/>
                  </a:cubicBezTo>
                  <a:cubicBezTo>
                    <a:pt x="17707" y="1412"/>
                    <a:pt x="17311" y="1415"/>
                    <a:pt x="16946" y="1325"/>
                  </a:cubicBezTo>
                  <a:cubicBezTo>
                    <a:pt x="15693" y="1010"/>
                    <a:pt x="14535" y="419"/>
                    <a:pt x="13202" y="382"/>
                  </a:cubicBezTo>
                  <a:cubicBezTo>
                    <a:pt x="13187" y="382"/>
                    <a:pt x="13172" y="382"/>
                    <a:pt x="13157" y="382"/>
                  </a:cubicBezTo>
                  <a:cubicBezTo>
                    <a:pt x="12734" y="382"/>
                    <a:pt x="12316" y="496"/>
                    <a:pt x="11955" y="712"/>
                  </a:cubicBezTo>
                  <a:cubicBezTo>
                    <a:pt x="11874" y="762"/>
                    <a:pt x="11787" y="817"/>
                    <a:pt x="11693" y="817"/>
                  </a:cubicBezTo>
                  <a:cubicBezTo>
                    <a:pt x="11682" y="817"/>
                    <a:pt x="11672" y="816"/>
                    <a:pt x="11662" y="815"/>
                  </a:cubicBezTo>
                  <a:cubicBezTo>
                    <a:pt x="11600" y="806"/>
                    <a:pt x="11547" y="770"/>
                    <a:pt x="11494" y="739"/>
                  </a:cubicBezTo>
                  <a:cubicBezTo>
                    <a:pt x="11271" y="592"/>
                    <a:pt x="10635" y="430"/>
                    <a:pt x="10484" y="276"/>
                  </a:cubicBezTo>
                  <a:cubicBezTo>
                    <a:pt x="10401" y="226"/>
                    <a:pt x="10309" y="181"/>
                    <a:pt x="10211" y="142"/>
                  </a:cubicBezTo>
                  <a:cubicBezTo>
                    <a:pt x="9982" y="48"/>
                    <a:pt x="9728" y="0"/>
                    <a:pt x="9477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 rot="607851">
              <a:off x="7757991" y="2980400"/>
              <a:ext cx="263836" cy="262776"/>
            </a:xfrm>
            <a:custGeom>
              <a:avLst/>
              <a:gdLst/>
              <a:ahLst/>
              <a:cxnLst/>
              <a:rect l="l" t="t" r="r" b="b"/>
              <a:pathLst>
                <a:path w="3234" h="3221" extrusionOk="0">
                  <a:moveTo>
                    <a:pt x="1624" y="121"/>
                  </a:moveTo>
                  <a:cubicBezTo>
                    <a:pt x="1666" y="196"/>
                    <a:pt x="1749" y="386"/>
                    <a:pt x="1813" y="553"/>
                  </a:cubicBezTo>
                  <a:cubicBezTo>
                    <a:pt x="1816" y="562"/>
                    <a:pt x="1827" y="573"/>
                    <a:pt x="1839" y="578"/>
                  </a:cubicBezTo>
                  <a:cubicBezTo>
                    <a:pt x="1843" y="579"/>
                    <a:pt x="1846" y="580"/>
                    <a:pt x="1850" y="580"/>
                  </a:cubicBezTo>
                  <a:cubicBezTo>
                    <a:pt x="1856" y="580"/>
                    <a:pt x="1862" y="578"/>
                    <a:pt x="1869" y="573"/>
                  </a:cubicBezTo>
                  <a:cubicBezTo>
                    <a:pt x="2025" y="486"/>
                    <a:pt x="2268" y="369"/>
                    <a:pt x="2330" y="355"/>
                  </a:cubicBezTo>
                  <a:lnTo>
                    <a:pt x="2330" y="355"/>
                  </a:lnTo>
                  <a:cubicBezTo>
                    <a:pt x="2335" y="405"/>
                    <a:pt x="2304" y="598"/>
                    <a:pt x="2263" y="760"/>
                  </a:cubicBezTo>
                  <a:cubicBezTo>
                    <a:pt x="2260" y="768"/>
                    <a:pt x="2263" y="782"/>
                    <a:pt x="2274" y="793"/>
                  </a:cubicBezTo>
                  <a:cubicBezTo>
                    <a:pt x="2278" y="802"/>
                    <a:pt x="2289" y="808"/>
                    <a:pt x="2300" y="808"/>
                  </a:cubicBezTo>
                  <a:cubicBezTo>
                    <a:pt x="2302" y="808"/>
                    <a:pt x="2305" y="807"/>
                    <a:pt x="2307" y="807"/>
                  </a:cubicBezTo>
                  <a:cubicBezTo>
                    <a:pt x="2313" y="807"/>
                    <a:pt x="2634" y="760"/>
                    <a:pt x="2795" y="760"/>
                  </a:cubicBezTo>
                  <a:cubicBezTo>
                    <a:pt x="2823" y="760"/>
                    <a:pt x="2843" y="760"/>
                    <a:pt x="2851" y="762"/>
                  </a:cubicBezTo>
                  <a:cubicBezTo>
                    <a:pt x="2829" y="832"/>
                    <a:pt x="2742" y="1016"/>
                    <a:pt x="2656" y="1178"/>
                  </a:cubicBezTo>
                  <a:cubicBezTo>
                    <a:pt x="2650" y="1186"/>
                    <a:pt x="2648" y="1200"/>
                    <a:pt x="2653" y="1212"/>
                  </a:cubicBezTo>
                  <a:cubicBezTo>
                    <a:pt x="2659" y="1223"/>
                    <a:pt x="2667" y="1228"/>
                    <a:pt x="2678" y="1231"/>
                  </a:cubicBezTo>
                  <a:cubicBezTo>
                    <a:pt x="2865" y="1281"/>
                    <a:pt x="3083" y="1354"/>
                    <a:pt x="3125" y="1390"/>
                  </a:cubicBezTo>
                  <a:cubicBezTo>
                    <a:pt x="3097" y="1440"/>
                    <a:pt x="2901" y="1602"/>
                    <a:pt x="2726" y="1728"/>
                  </a:cubicBezTo>
                  <a:cubicBezTo>
                    <a:pt x="2717" y="1736"/>
                    <a:pt x="2709" y="1747"/>
                    <a:pt x="2709" y="1758"/>
                  </a:cubicBezTo>
                  <a:cubicBezTo>
                    <a:pt x="2709" y="1769"/>
                    <a:pt x="2717" y="1783"/>
                    <a:pt x="2726" y="1792"/>
                  </a:cubicBezTo>
                  <a:cubicBezTo>
                    <a:pt x="2927" y="1923"/>
                    <a:pt x="3097" y="2076"/>
                    <a:pt x="3094" y="2118"/>
                  </a:cubicBezTo>
                  <a:cubicBezTo>
                    <a:pt x="3074" y="2157"/>
                    <a:pt x="2832" y="2230"/>
                    <a:pt x="2558" y="2274"/>
                  </a:cubicBezTo>
                  <a:cubicBezTo>
                    <a:pt x="2550" y="2274"/>
                    <a:pt x="2539" y="2286"/>
                    <a:pt x="2533" y="2297"/>
                  </a:cubicBezTo>
                  <a:cubicBezTo>
                    <a:pt x="2528" y="2308"/>
                    <a:pt x="2528" y="2322"/>
                    <a:pt x="2536" y="2330"/>
                  </a:cubicBezTo>
                  <a:cubicBezTo>
                    <a:pt x="2625" y="2495"/>
                    <a:pt x="2712" y="2690"/>
                    <a:pt x="2709" y="2743"/>
                  </a:cubicBezTo>
                  <a:cubicBezTo>
                    <a:pt x="2703" y="2746"/>
                    <a:pt x="2684" y="2749"/>
                    <a:pt x="2648" y="2749"/>
                  </a:cubicBezTo>
                  <a:cubicBezTo>
                    <a:pt x="2500" y="2749"/>
                    <a:pt x="2224" y="2690"/>
                    <a:pt x="2221" y="2690"/>
                  </a:cubicBezTo>
                  <a:cubicBezTo>
                    <a:pt x="2219" y="2690"/>
                    <a:pt x="2217" y="2690"/>
                    <a:pt x="2215" y="2690"/>
                  </a:cubicBezTo>
                  <a:cubicBezTo>
                    <a:pt x="2198" y="2690"/>
                    <a:pt x="2184" y="2700"/>
                    <a:pt x="2176" y="2718"/>
                  </a:cubicBezTo>
                  <a:cubicBezTo>
                    <a:pt x="2123" y="2885"/>
                    <a:pt x="2051" y="3078"/>
                    <a:pt x="2020" y="3136"/>
                  </a:cubicBezTo>
                  <a:cubicBezTo>
                    <a:pt x="1958" y="3095"/>
                    <a:pt x="1813" y="2911"/>
                    <a:pt x="1696" y="2749"/>
                  </a:cubicBezTo>
                  <a:cubicBezTo>
                    <a:pt x="1688" y="2740"/>
                    <a:pt x="1677" y="2735"/>
                    <a:pt x="1668" y="2732"/>
                  </a:cubicBezTo>
                  <a:lnTo>
                    <a:pt x="1663" y="2732"/>
                  </a:lnTo>
                  <a:cubicBezTo>
                    <a:pt x="1657" y="2732"/>
                    <a:pt x="1646" y="2735"/>
                    <a:pt x="1632" y="2757"/>
                  </a:cubicBezTo>
                  <a:cubicBezTo>
                    <a:pt x="1481" y="2905"/>
                    <a:pt x="1311" y="3067"/>
                    <a:pt x="1247" y="3109"/>
                  </a:cubicBezTo>
                  <a:cubicBezTo>
                    <a:pt x="1230" y="3042"/>
                    <a:pt x="1197" y="2869"/>
                    <a:pt x="1169" y="2715"/>
                  </a:cubicBezTo>
                  <a:cubicBezTo>
                    <a:pt x="1163" y="2704"/>
                    <a:pt x="1158" y="2693"/>
                    <a:pt x="1147" y="2687"/>
                  </a:cubicBezTo>
                  <a:cubicBezTo>
                    <a:pt x="1141" y="2683"/>
                    <a:pt x="1134" y="2681"/>
                    <a:pt x="1127" y="2681"/>
                  </a:cubicBezTo>
                  <a:cubicBezTo>
                    <a:pt x="1122" y="2681"/>
                    <a:pt x="1117" y="2682"/>
                    <a:pt x="1113" y="2685"/>
                  </a:cubicBezTo>
                  <a:cubicBezTo>
                    <a:pt x="946" y="2749"/>
                    <a:pt x="661" y="2855"/>
                    <a:pt x="558" y="2871"/>
                  </a:cubicBezTo>
                  <a:cubicBezTo>
                    <a:pt x="572" y="2788"/>
                    <a:pt x="631" y="2573"/>
                    <a:pt x="686" y="2378"/>
                  </a:cubicBezTo>
                  <a:cubicBezTo>
                    <a:pt x="689" y="2367"/>
                    <a:pt x="689" y="2355"/>
                    <a:pt x="684" y="2344"/>
                  </a:cubicBezTo>
                  <a:cubicBezTo>
                    <a:pt x="681" y="2339"/>
                    <a:pt x="670" y="2330"/>
                    <a:pt x="658" y="2327"/>
                  </a:cubicBezTo>
                  <a:cubicBezTo>
                    <a:pt x="449" y="2277"/>
                    <a:pt x="212" y="2205"/>
                    <a:pt x="145" y="2171"/>
                  </a:cubicBezTo>
                  <a:cubicBezTo>
                    <a:pt x="193" y="2115"/>
                    <a:pt x="366" y="1973"/>
                    <a:pt x="522" y="1856"/>
                  </a:cubicBezTo>
                  <a:cubicBezTo>
                    <a:pt x="533" y="1850"/>
                    <a:pt x="541" y="1836"/>
                    <a:pt x="541" y="1822"/>
                  </a:cubicBezTo>
                  <a:cubicBezTo>
                    <a:pt x="541" y="1809"/>
                    <a:pt x="530" y="1797"/>
                    <a:pt x="519" y="1789"/>
                  </a:cubicBezTo>
                  <a:cubicBezTo>
                    <a:pt x="293" y="1661"/>
                    <a:pt x="95" y="1504"/>
                    <a:pt x="98" y="1460"/>
                  </a:cubicBezTo>
                  <a:cubicBezTo>
                    <a:pt x="103" y="1418"/>
                    <a:pt x="321" y="1329"/>
                    <a:pt x="555" y="1278"/>
                  </a:cubicBezTo>
                  <a:cubicBezTo>
                    <a:pt x="569" y="1278"/>
                    <a:pt x="575" y="1267"/>
                    <a:pt x="583" y="1256"/>
                  </a:cubicBezTo>
                  <a:cubicBezTo>
                    <a:pt x="586" y="1248"/>
                    <a:pt x="586" y="1231"/>
                    <a:pt x="578" y="1223"/>
                  </a:cubicBezTo>
                  <a:cubicBezTo>
                    <a:pt x="477" y="1033"/>
                    <a:pt x="374" y="818"/>
                    <a:pt x="349" y="737"/>
                  </a:cubicBezTo>
                  <a:lnTo>
                    <a:pt x="349" y="737"/>
                  </a:lnTo>
                  <a:cubicBezTo>
                    <a:pt x="452" y="748"/>
                    <a:pt x="725" y="810"/>
                    <a:pt x="829" y="838"/>
                  </a:cubicBezTo>
                  <a:cubicBezTo>
                    <a:pt x="832" y="838"/>
                    <a:pt x="836" y="839"/>
                    <a:pt x="839" y="839"/>
                  </a:cubicBezTo>
                  <a:cubicBezTo>
                    <a:pt x="849" y="839"/>
                    <a:pt x="857" y="836"/>
                    <a:pt x="865" y="832"/>
                  </a:cubicBezTo>
                  <a:cubicBezTo>
                    <a:pt x="876" y="824"/>
                    <a:pt x="882" y="813"/>
                    <a:pt x="882" y="799"/>
                  </a:cubicBezTo>
                  <a:cubicBezTo>
                    <a:pt x="884" y="589"/>
                    <a:pt x="898" y="361"/>
                    <a:pt x="918" y="280"/>
                  </a:cubicBezTo>
                  <a:cubicBezTo>
                    <a:pt x="996" y="319"/>
                    <a:pt x="1214" y="458"/>
                    <a:pt x="1412" y="589"/>
                  </a:cubicBezTo>
                  <a:cubicBezTo>
                    <a:pt x="1419" y="595"/>
                    <a:pt x="1426" y="597"/>
                    <a:pt x="1434" y="597"/>
                  </a:cubicBezTo>
                  <a:cubicBezTo>
                    <a:pt x="1438" y="597"/>
                    <a:pt x="1443" y="596"/>
                    <a:pt x="1448" y="595"/>
                  </a:cubicBezTo>
                  <a:cubicBezTo>
                    <a:pt x="1456" y="587"/>
                    <a:pt x="1467" y="581"/>
                    <a:pt x="1470" y="567"/>
                  </a:cubicBezTo>
                  <a:cubicBezTo>
                    <a:pt x="1520" y="391"/>
                    <a:pt x="1587" y="193"/>
                    <a:pt x="1624" y="121"/>
                  </a:cubicBezTo>
                  <a:close/>
                  <a:moveTo>
                    <a:pt x="1618" y="1"/>
                  </a:moveTo>
                  <a:cubicBezTo>
                    <a:pt x="1587" y="1"/>
                    <a:pt x="1546" y="1"/>
                    <a:pt x="1403" y="475"/>
                  </a:cubicBezTo>
                  <a:cubicBezTo>
                    <a:pt x="1099" y="274"/>
                    <a:pt x="923" y="168"/>
                    <a:pt x="887" y="168"/>
                  </a:cubicBezTo>
                  <a:cubicBezTo>
                    <a:pt x="882" y="168"/>
                    <a:pt x="879" y="171"/>
                    <a:pt x="876" y="171"/>
                  </a:cubicBezTo>
                  <a:cubicBezTo>
                    <a:pt x="845" y="179"/>
                    <a:pt x="817" y="185"/>
                    <a:pt x="795" y="726"/>
                  </a:cubicBezTo>
                  <a:cubicBezTo>
                    <a:pt x="686" y="698"/>
                    <a:pt x="413" y="637"/>
                    <a:pt x="324" y="637"/>
                  </a:cubicBezTo>
                  <a:cubicBezTo>
                    <a:pt x="310" y="637"/>
                    <a:pt x="293" y="640"/>
                    <a:pt x="279" y="651"/>
                  </a:cubicBezTo>
                  <a:cubicBezTo>
                    <a:pt x="254" y="673"/>
                    <a:pt x="220" y="698"/>
                    <a:pt x="485" y="1198"/>
                  </a:cubicBezTo>
                  <a:cubicBezTo>
                    <a:pt x="321" y="1239"/>
                    <a:pt x="36" y="1323"/>
                    <a:pt x="17" y="1432"/>
                  </a:cubicBezTo>
                  <a:cubicBezTo>
                    <a:pt x="0" y="1538"/>
                    <a:pt x="268" y="1716"/>
                    <a:pt x="430" y="1814"/>
                  </a:cubicBezTo>
                  <a:cubicBezTo>
                    <a:pt x="50" y="2099"/>
                    <a:pt x="59" y="2149"/>
                    <a:pt x="64" y="2171"/>
                  </a:cubicBezTo>
                  <a:cubicBezTo>
                    <a:pt x="70" y="2196"/>
                    <a:pt x="78" y="2247"/>
                    <a:pt x="603" y="2380"/>
                  </a:cubicBezTo>
                  <a:cubicBezTo>
                    <a:pt x="555" y="2548"/>
                    <a:pt x="472" y="2846"/>
                    <a:pt x="483" y="2899"/>
                  </a:cubicBezTo>
                  <a:cubicBezTo>
                    <a:pt x="485" y="2911"/>
                    <a:pt x="491" y="2941"/>
                    <a:pt x="541" y="2941"/>
                  </a:cubicBezTo>
                  <a:cubicBezTo>
                    <a:pt x="631" y="2941"/>
                    <a:pt x="974" y="2810"/>
                    <a:pt x="1102" y="2760"/>
                  </a:cubicBezTo>
                  <a:cubicBezTo>
                    <a:pt x="1133" y="2913"/>
                    <a:pt x="1175" y="3131"/>
                    <a:pt x="1200" y="3164"/>
                  </a:cubicBezTo>
                  <a:cubicBezTo>
                    <a:pt x="1211" y="3176"/>
                    <a:pt x="1225" y="3181"/>
                    <a:pt x="1239" y="3181"/>
                  </a:cubicBezTo>
                  <a:cubicBezTo>
                    <a:pt x="1281" y="3181"/>
                    <a:pt x="1423" y="3064"/>
                    <a:pt x="1660" y="2830"/>
                  </a:cubicBezTo>
                  <a:cubicBezTo>
                    <a:pt x="1852" y="3089"/>
                    <a:pt x="1975" y="3220"/>
                    <a:pt x="2031" y="3220"/>
                  </a:cubicBezTo>
                  <a:cubicBezTo>
                    <a:pt x="2045" y="3220"/>
                    <a:pt x="2059" y="3217"/>
                    <a:pt x="2051" y="3192"/>
                  </a:cubicBezTo>
                  <a:cubicBezTo>
                    <a:pt x="2092" y="3150"/>
                    <a:pt x="2184" y="2883"/>
                    <a:pt x="2226" y="2760"/>
                  </a:cubicBezTo>
                  <a:cubicBezTo>
                    <a:pt x="2304" y="2774"/>
                    <a:pt x="2508" y="2813"/>
                    <a:pt x="2634" y="2813"/>
                  </a:cubicBezTo>
                  <a:cubicBezTo>
                    <a:pt x="2689" y="2813"/>
                    <a:pt x="2745" y="2807"/>
                    <a:pt x="2765" y="2765"/>
                  </a:cubicBezTo>
                  <a:cubicBezTo>
                    <a:pt x="2804" y="2696"/>
                    <a:pt x="2695" y="2478"/>
                    <a:pt x="2617" y="2327"/>
                  </a:cubicBezTo>
                  <a:cubicBezTo>
                    <a:pt x="2829" y="2288"/>
                    <a:pt x="3133" y="2219"/>
                    <a:pt x="3161" y="2121"/>
                  </a:cubicBezTo>
                  <a:cubicBezTo>
                    <a:pt x="3189" y="2023"/>
                    <a:pt x="2971" y="1850"/>
                    <a:pt x="2812" y="1739"/>
                  </a:cubicBezTo>
                  <a:cubicBezTo>
                    <a:pt x="3233" y="1432"/>
                    <a:pt x="3206" y="1371"/>
                    <a:pt x="3194" y="1343"/>
                  </a:cubicBezTo>
                  <a:cubicBezTo>
                    <a:pt x="3166" y="1284"/>
                    <a:pt x="2943" y="1203"/>
                    <a:pt x="2737" y="1147"/>
                  </a:cubicBezTo>
                  <a:cubicBezTo>
                    <a:pt x="2807" y="1016"/>
                    <a:pt x="2927" y="782"/>
                    <a:pt x="2927" y="723"/>
                  </a:cubicBezTo>
                  <a:cubicBezTo>
                    <a:pt x="2927" y="665"/>
                    <a:pt x="2840" y="665"/>
                    <a:pt x="2787" y="665"/>
                  </a:cubicBezTo>
                  <a:cubicBezTo>
                    <a:pt x="2659" y="665"/>
                    <a:pt x="2444" y="693"/>
                    <a:pt x="2343" y="707"/>
                  </a:cubicBezTo>
                  <a:cubicBezTo>
                    <a:pt x="2441" y="305"/>
                    <a:pt x="2388" y="280"/>
                    <a:pt x="2366" y="266"/>
                  </a:cubicBezTo>
                  <a:cubicBezTo>
                    <a:pt x="2357" y="263"/>
                    <a:pt x="2346" y="260"/>
                    <a:pt x="2338" y="260"/>
                  </a:cubicBezTo>
                  <a:cubicBezTo>
                    <a:pt x="2257" y="260"/>
                    <a:pt x="1978" y="403"/>
                    <a:pt x="1864" y="464"/>
                  </a:cubicBezTo>
                  <a:cubicBezTo>
                    <a:pt x="1691" y="29"/>
                    <a:pt x="1654" y="12"/>
                    <a:pt x="1635" y="4"/>
                  </a:cubicBezTo>
                  <a:cubicBezTo>
                    <a:pt x="1632" y="4"/>
                    <a:pt x="1626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607851">
              <a:off x="7805729" y="3035727"/>
              <a:ext cx="164632" cy="164632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008" y="0"/>
                  </a:moveTo>
                  <a:cubicBezTo>
                    <a:pt x="453" y="0"/>
                    <a:pt x="1" y="452"/>
                    <a:pt x="1" y="1008"/>
                  </a:cubicBezTo>
                  <a:cubicBezTo>
                    <a:pt x="1" y="1566"/>
                    <a:pt x="453" y="2017"/>
                    <a:pt x="1008" y="2017"/>
                  </a:cubicBezTo>
                  <a:cubicBezTo>
                    <a:pt x="1566" y="2017"/>
                    <a:pt x="2018" y="1566"/>
                    <a:pt x="2018" y="1008"/>
                  </a:cubicBezTo>
                  <a:cubicBezTo>
                    <a:pt x="2018" y="452"/>
                    <a:pt x="1566" y="0"/>
                    <a:pt x="10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 rot="607851">
              <a:off x="7903350" y="3064554"/>
              <a:ext cx="13706" cy="8321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0" y="1"/>
                  </a:moveTo>
                  <a:lnTo>
                    <a:pt x="167" y="101"/>
                  </a:lnTo>
                  <a:cubicBezTo>
                    <a:pt x="14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 rot="607851">
              <a:off x="7899885" y="3061635"/>
              <a:ext cx="20803" cy="14603"/>
            </a:xfrm>
            <a:custGeom>
              <a:avLst/>
              <a:gdLst/>
              <a:ahLst/>
              <a:cxnLst/>
              <a:rect l="l" t="t" r="r" b="b"/>
              <a:pathLst>
                <a:path w="255" h="179" extrusionOk="0">
                  <a:moveTo>
                    <a:pt x="43" y="0"/>
                  </a:moveTo>
                  <a:cubicBezTo>
                    <a:pt x="24" y="0"/>
                    <a:pt x="6" y="13"/>
                    <a:pt x="3" y="31"/>
                  </a:cubicBezTo>
                  <a:cubicBezTo>
                    <a:pt x="0" y="53"/>
                    <a:pt x="14" y="73"/>
                    <a:pt x="34" y="79"/>
                  </a:cubicBezTo>
                  <a:cubicBezTo>
                    <a:pt x="87" y="87"/>
                    <a:pt x="159" y="120"/>
                    <a:pt x="170" y="151"/>
                  </a:cubicBezTo>
                  <a:cubicBezTo>
                    <a:pt x="179" y="168"/>
                    <a:pt x="193" y="179"/>
                    <a:pt x="209" y="179"/>
                  </a:cubicBezTo>
                  <a:cubicBezTo>
                    <a:pt x="211" y="179"/>
                    <a:pt x="213" y="178"/>
                    <a:pt x="216" y="178"/>
                  </a:cubicBezTo>
                  <a:cubicBezTo>
                    <a:pt x="217" y="178"/>
                    <a:pt x="219" y="178"/>
                    <a:pt x="221" y="179"/>
                  </a:cubicBezTo>
                  <a:cubicBezTo>
                    <a:pt x="240" y="171"/>
                    <a:pt x="254" y="151"/>
                    <a:pt x="249" y="129"/>
                  </a:cubicBezTo>
                  <a:cubicBezTo>
                    <a:pt x="221" y="40"/>
                    <a:pt x="76" y="9"/>
                    <a:pt x="48" y="0"/>
                  </a:cubicBezTo>
                  <a:cubicBezTo>
                    <a:pt x="46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 rot="607851">
              <a:off x="7908305" y="3091129"/>
              <a:ext cx="13706" cy="8240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0" y="0"/>
                  </a:moveTo>
                  <a:lnTo>
                    <a:pt x="168" y="101"/>
                  </a:lnTo>
                  <a:cubicBezTo>
                    <a:pt x="148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 rot="607851">
              <a:off x="7904882" y="3087910"/>
              <a:ext cx="21048" cy="14685"/>
            </a:xfrm>
            <a:custGeom>
              <a:avLst/>
              <a:gdLst/>
              <a:ahLst/>
              <a:cxnLst/>
              <a:rect l="l" t="t" r="r" b="b"/>
              <a:pathLst>
                <a:path w="258" h="180" extrusionOk="0">
                  <a:moveTo>
                    <a:pt x="45" y="1"/>
                  </a:moveTo>
                  <a:cubicBezTo>
                    <a:pt x="25" y="1"/>
                    <a:pt x="9" y="14"/>
                    <a:pt x="6" y="32"/>
                  </a:cubicBezTo>
                  <a:cubicBezTo>
                    <a:pt x="0" y="54"/>
                    <a:pt x="14" y="74"/>
                    <a:pt x="37" y="79"/>
                  </a:cubicBezTo>
                  <a:cubicBezTo>
                    <a:pt x="90" y="88"/>
                    <a:pt x="162" y="121"/>
                    <a:pt x="173" y="152"/>
                  </a:cubicBezTo>
                  <a:cubicBezTo>
                    <a:pt x="179" y="169"/>
                    <a:pt x="193" y="180"/>
                    <a:pt x="210" y="180"/>
                  </a:cubicBezTo>
                  <a:lnTo>
                    <a:pt x="221" y="180"/>
                  </a:lnTo>
                  <a:cubicBezTo>
                    <a:pt x="240" y="172"/>
                    <a:pt x="257" y="152"/>
                    <a:pt x="249" y="130"/>
                  </a:cubicBezTo>
                  <a:cubicBezTo>
                    <a:pt x="221" y="40"/>
                    <a:pt x="79" y="10"/>
                    <a:pt x="51" y="1"/>
                  </a:cubicBezTo>
                  <a:cubicBezTo>
                    <a:pt x="49" y="1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 rot="607851">
              <a:off x="7935063" y="3095534"/>
              <a:ext cx="12074" cy="10524"/>
            </a:xfrm>
            <a:custGeom>
              <a:avLst/>
              <a:gdLst/>
              <a:ahLst/>
              <a:cxnLst/>
              <a:rect l="l" t="t" r="r" b="b"/>
              <a:pathLst>
                <a:path w="148" h="129" extrusionOk="0">
                  <a:moveTo>
                    <a:pt x="0" y="1"/>
                  </a:moveTo>
                  <a:lnTo>
                    <a:pt x="148" y="129"/>
                  </a:lnTo>
                  <a:cubicBezTo>
                    <a:pt x="140" y="5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 rot="607851">
              <a:off x="7931385" y="3092189"/>
              <a:ext cx="19417" cy="17295"/>
            </a:xfrm>
            <a:custGeom>
              <a:avLst/>
              <a:gdLst/>
              <a:ahLst/>
              <a:cxnLst/>
              <a:rect l="l" t="t" r="r" b="b"/>
              <a:pathLst>
                <a:path w="238" h="212" extrusionOk="0">
                  <a:moveTo>
                    <a:pt x="46" y="1"/>
                  </a:moveTo>
                  <a:cubicBezTo>
                    <a:pt x="30" y="1"/>
                    <a:pt x="16" y="11"/>
                    <a:pt x="12" y="28"/>
                  </a:cubicBezTo>
                  <a:cubicBezTo>
                    <a:pt x="0" y="47"/>
                    <a:pt x="12" y="72"/>
                    <a:pt x="31" y="78"/>
                  </a:cubicBezTo>
                  <a:cubicBezTo>
                    <a:pt x="81" y="100"/>
                    <a:pt x="151" y="142"/>
                    <a:pt x="154" y="176"/>
                  </a:cubicBezTo>
                  <a:cubicBezTo>
                    <a:pt x="154" y="198"/>
                    <a:pt x="171" y="212"/>
                    <a:pt x="193" y="212"/>
                  </a:cubicBezTo>
                  <a:lnTo>
                    <a:pt x="198" y="209"/>
                  </a:lnTo>
                  <a:cubicBezTo>
                    <a:pt x="221" y="209"/>
                    <a:pt x="238" y="187"/>
                    <a:pt x="235" y="167"/>
                  </a:cubicBezTo>
                  <a:cubicBezTo>
                    <a:pt x="224" y="72"/>
                    <a:pt x="92" y="16"/>
                    <a:pt x="65" y="5"/>
                  </a:cubicBezTo>
                  <a:cubicBezTo>
                    <a:pt x="59" y="2"/>
                    <a:pt x="5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 rot="607851">
              <a:off x="7878949" y="3079178"/>
              <a:ext cx="13787" cy="8240"/>
            </a:xfrm>
            <a:custGeom>
              <a:avLst/>
              <a:gdLst/>
              <a:ahLst/>
              <a:cxnLst/>
              <a:rect l="l" t="t" r="r" b="b"/>
              <a:pathLst>
                <a:path w="169" h="101" extrusionOk="0">
                  <a:moveTo>
                    <a:pt x="1" y="0"/>
                  </a:moveTo>
                  <a:lnTo>
                    <a:pt x="168" y="101"/>
                  </a:lnTo>
                  <a:cubicBezTo>
                    <a:pt x="149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 rot="607851">
              <a:off x="7875710" y="3076397"/>
              <a:ext cx="21048" cy="14522"/>
            </a:xfrm>
            <a:custGeom>
              <a:avLst/>
              <a:gdLst/>
              <a:ahLst/>
              <a:cxnLst/>
              <a:rect l="l" t="t" r="r" b="b"/>
              <a:pathLst>
                <a:path w="258" h="178" extrusionOk="0">
                  <a:moveTo>
                    <a:pt x="41" y="1"/>
                  </a:moveTo>
                  <a:cubicBezTo>
                    <a:pt x="23" y="1"/>
                    <a:pt x="9" y="14"/>
                    <a:pt x="6" y="33"/>
                  </a:cubicBezTo>
                  <a:cubicBezTo>
                    <a:pt x="1" y="52"/>
                    <a:pt x="15" y="75"/>
                    <a:pt x="37" y="77"/>
                  </a:cubicBezTo>
                  <a:cubicBezTo>
                    <a:pt x="84" y="88"/>
                    <a:pt x="163" y="116"/>
                    <a:pt x="174" y="150"/>
                  </a:cubicBezTo>
                  <a:cubicBezTo>
                    <a:pt x="179" y="169"/>
                    <a:pt x="193" y="178"/>
                    <a:pt x="210" y="178"/>
                  </a:cubicBezTo>
                  <a:cubicBezTo>
                    <a:pt x="214" y="178"/>
                    <a:pt x="216" y="177"/>
                    <a:pt x="218" y="177"/>
                  </a:cubicBezTo>
                  <a:cubicBezTo>
                    <a:pt x="219" y="177"/>
                    <a:pt x="220" y="177"/>
                    <a:pt x="221" y="178"/>
                  </a:cubicBezTo>
                  <a:cubicBezTo>
                    <a:pt x="243" y="172"/>
                    <a:pt x="257" y="150"/>
                    <a:pt x="249" y="130"/>
                  </a:cubicBezTo>
                  <a:cubicBezTo>
                    <a:pt x="221" y="38"/>
                    <a:pt x="79" y="8"/>
                    <a:pt x="51" y="2"/>
                  </a:cubicBezTo>
                  <a:cubicBezTo>
                    <a:pt x="48" y="1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 rot="607851">
              <a:off x="7869122" y="3056983"/>
              <a:ext cx="15337" cy="5058"/>
            </a:xfrm>
            <a:custGeom>
              <a:avLst/>
              <a:gdLst/>
              <a:ahLst/>
              <a:cxnLst/>
              <a:rect l="l" t="t" r="r" b="b"/>
              <a:pathLst>
                <a:path w="188" h="62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88" y="62"/>
                  </a:lnTo>
                  <a:cubicBezTo>
                    <a:pt x="154" y="3"/>
                    <a:pt x="2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 rot="607851">
              <a:off x="7865705" y="3053454"/>
              <a:ext cx="21946" cy="11993"/>
            </a:xfrm>
            <a:custGeom>
              <a:avLst/>
              <a:gdLst/>
              <a:ahLst/>
              <a:cxnLst/>
              <a:rect l="l" t="t" r="r" b="b"/>
              <a:pathLst>
                <a:path w="269" h="147" extrusionOk="0">
                  <a:moveTo>
                    <a:pt x="58" y="1"/>
                  </a:moveTo>
                  <a:cubicBezTo>
                    <a:pt x="50" y="1"/>
                    <a:pt x="44" y="1"/>
                    <a:pt x="40" y="1"/>
                  </a:cubicBezTo>
                  <a:cubicBezTo>
                    <a:pt x="18" y="7"/>
                    <a:pt x="1" y="24"/>
                    <a:pt x="1" y="43"/>
                  </a:cubicBezTo>
                  <a:cubicBezTo>
                    <a:pt x="1" y="66"/>
                    <a:pt x="18" y="82"/>
                    <a:pt x="40" y="82"/>
                  </a:cubicBezTo>
                  <a:lnTo>
                    <a:pt x="43" y="82"/>
                  </a:lnTo>
                  <a:cubicBezTo>
                    <a:pt x="90" y="82"/>
                    <a:pt x="174" y="93"/>
                    <a:pt x="193" y="124"/>
                  </a:cubicBezTo>
                  <a:cubicBezTo>
                    <a:pt x="199" y="138"/>
                    <a:pt x="213" y="146"/>
                    <a:pt x="227" y="146"/>
                  </a:cubicBezTo>
                  <a:cubicBezTo>
                    <a:pt x="235" y="146"/>
                    <a:pt x="241" y="141"/>
                    <a:pt x="244" y="135"/>
                  </a:cubicBezTo>
                  <a:cubicBezTo>
                    <a:pt x="263" y="124"/>
                    <a:pt x="269" y="105"/>
                    <a:pt x="257" y="82"/>
                  </a:cubicBezTo>
                  <a:cubicBezTo>
                    <a:pt x="219" y="12"/>
                    <a:pt x="10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 rot="607851">
              <a:off x="7338332" y="3355670"/>
              <a:ext cx="72037" cy="72037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69" y="112"/>
                  </a:moveTo>
                  <a:cubicBezTo>
                    <a:pt x="481" y="148"/>
                    <a:pt x="492" y="201"/>
                    <a:pt x="503" y="232"/>
                  </a:cubicBezTo>
                  <a:cubicBezTo>
                    <a:pt x="522" y="321"/>
                    <a:pt x="531" y="341"/>
                    <a:pt x="539" y="355"/>
                  </a:cubicBezTo>
                  <a:cubicBezTo>
                    <a:pt x="550" y="369"/>
                    <a:pt x="567" y="377"/>
                    <a:pt x="656" y="408"/>
                  </a:cubicBezTo>
                  <a:cubicBezTo>
                    <a:pt x="687" y="419"/>
                    <a:pt x="732" y="436"/>
                    <a:pt x="768" y="450"/>
                  </a:cubicBezTo>
                  <a:cubicBezTo>
                    <a:pt x="718" y="472"/>
                    <a:pt x="637" y="503"/>
                    <a:pt x="567" y="525"/>
                  </a:cubicBezTo>
                  <a:cubicBezTo>
                    <a:pt x="559" y="530"/>
                    <a:pt x="548" y="536"/>
                    <a:pt x="545" y="547"/>
                  </a:cubicBezTo>
                  <a:cubicBezTo>
                    <a:pt x="506" y="628"/>
                    <a:pt x="464" y="717"/>
                    <a:pt x="436" y="770"/>
                  </a:cubicBezTo>
                  <a:cubicBezTo>
                    <a:pt x="419" y="715"/>
                    <a:pt x="391" y="617"/>
                    <a:pt x="369" y="533"/>
                  </a:cubicBezTo>
                  <a:cubicBezTo>
                    <a:pt x="366" y="519"/>
                    <a:pt x="352" y="508"/>
                    <a:pt x="338" y="505"/>
                  </a:cubicBezTo>
                  <a:cubicBezTo>
                    <a:pt x="257" y="489"/>
                    <a:pt x="163" y="466"/>
                    <a:pt x="112" y="452"/>
                  </a:cubicBezTo>
                  <a:cubicBezTo>
                    <a:pt x="163" y="424"/>
                    <a:pt x="269" y="380"/>
                    <a:pt x="363" y="341"/>
                  </a:cubicBezTo>
                  <a:cubicBezTo>
                    <a:pt x="369" y="335"/>
                    <a:pt x="380" y="327"/>
                    <a:pt x="383" y="316"/>
                  </a:cubicBezTo>
                  <a:cubicBezTo>
                    <a:pt x="408" y="243"/>
                    <a:pt x="447" y="159"/>
                    <a:pt x="469" y="112"/>
                  </a:cubicBezTo>
                  <a:close/>
                  <a:moveTo>
                    <a:pt x="478" y="0"/>
                  </a:moveTo>
                  <a:cubicBezTo>
                    <a:pt x="455" y="0"/>
                    <a:pt x="422" y="0"/>
                    <a:pt x="313" y="277"/>
                  </a:cubicBezTo>
                  <a:cubicBezTo>
                    <a:pt x="20" y="394"/>
                    <a:pt x="9" y="433"/>
                    <a:pt x="3" y="450"/>
                  </a:cubicBezTo>
                  <a:cubicBezTo>
                    <a:pt x="1" y="461"/>
                    <a:pt x="3" y="477"/>
                    <a:pt x="9" y="489"/>
                  </a:cubicBezTo>
                  <a:cubicBezTo>
                    <a:pt x="17" y="500"/>
                    <a:pt x="43" y="530"/>
                    <a:pt x="299" y="578"/>
                  </a:cubicBezTo>
                  <a:cubicBezTo>
                    <a:pt x="377" y="882"/>
                    <a:pt x="405" y="882"/>
                    <a:pt x="433" y="882"/>
                  </a:cubicBezTo>
                  <a:cubicBezTo>
                    <a:pt x="455" y="882"/>
                    <a:pt x="483" y="879"/>
                    <a:pt x="609" y="595"/>
                  </a:cubicBezTo>
                  <a:cubicBezTo>
                    <a:pt x="687" y="570"/>
                    <a:pt x="832" y="517"/>
                    <a:pt x="866" y="489"/>
                  </a:cubicBezTo>
                  <a:cubicBezTo>
                    <a:pt x="874" y="480"/>
                    <a:pt x="882" y="461"/>
                    <a:pt x="879" y="447"/>
                  </a:cubicBezTo>
                  <a:cubicBezTo>
                    <a:pt x="871" y="411"/>
                    <a:pt x="829" y="394"/>
                    <a:pt x="679" y="338"/>
                  </a:cubicBezTo>
                  <a:cubicBezTo>
                    <a:pt x="651" y="332"/>
                    <a:pt x="620" y="318"/>
                    <a:pt x="603" y="310"/>
                  </a:cubicBezTo>
                  <a:cubicBezTo>
                    <a:pt x="595" y="293"/>
                    <a:pt x="589" y="254"/>
                    <a:pt x="578" y="221"/>
                  </a:cubicBezTo>
                  <a:cubicBezTo>
                    <a:pt x="550" y="112"/>
                    <a:pt x="536" y="45"/>
                    <a:pt x="517" y="20"/>
                  </a:cubicBezTo>
                  <a:cubicBezTo>
                    <a:pt x="508" y="12"/>
                    <a:pt x="49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 rot="607851">
              <a:off x="8517155" y="3395018"/>
              <a:ext cx="72200" cy="7195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72" y="109"/>
                  </a:moveTo>
                  <a:cubicBezTo>
                    <a:pt x="483" y="148"/>
                    <a:pt x="494" y="201"/>
                    <a:pt x="503" y="232"/>
                  </a:cubicBezTo>
                  <a:cubicBezTo>
                    <a:pt x="525" y="318"/>
                    <a:pt x="531" y="341"/>
                    <a:pt x="542" y="355"/>
                  </a:cubicBezTo>
                  <a:cubicBezTo>
                    <a:pt x="553" y="368"/>
                    <a:pt x="570" y="374"/>
                    <a:pt x="659" y="408"/>
                  </a:cubicBezTo>
                  <a:cubicBezTo>
                    <a:pt x="690" y="416"/>
                    <a:pt x="734" y="435"/>
                    <a:pt x="768" y="449"/>
                  </a:cubicBezTo>
                  <a:cubicBezTo>
                    <a:pt x="720" y="469"/>
                    <a:pt x="639" y="500"/>
                    <a:pt x="570" y="525"/>
                  </a:cubicBezTo>
                  <a:cubicBezTo>
                    <a:pt x="561" y="527"/>
                    <a:pt x="550" y="536"/>
                    <a:pt x="547" y="547"/>
                  </a:cubicBezTo>
                  <a:cubicBezTo>
                    <a:pt x="508" y="628"/>
                    <a:pt x="466" y="717"/>
                    <a:pt x="439" y="770"/>
                  </a:cubicBezTo>
                  <a:cubicBezTo>
                    <a:pt x="422" y="714"/>
                    <a:pt x="394" y="617"/>
                    <a:pt x="372" y="533"/>
                  </a:cubicBezTo>
                  <a:cubicBezTo>
                    <a:pt x="369" y="519"/>
                    <a:pt x="355" y="508"/>
                    <a:pt x="341" y="505"/>
                  </a:cubicBezTo>
                  <a:cubicBezTo>
                    <a:pt x="260" y="488"/>
                    <a:pt x="165" y="466"/>
                    <a:pt x="115" y="452"/>
                  </a:cubicBezTo>
                  <a:cubicBezTo>
                    <a:pt x="171" y="421"/>
                    <a:pt x="271" y="377"/>
                    <a:pt x="363" y="341"/>
                  </a:cubicBezTo>
                  <a:cubicBezTo>
                    <a:pt x="372" y="335"/>
                    <a:pt x="383" y="327"/>
                    <a:pt x="386" y="315"/>
                  </a:cubicBezTo>
                  <a:cubicBezTo>
                    <a:pt x="411" y="243"/>
                    <a:pt x="450" y="159"/>
                    <a:pt x="472" y="109"/>
                  </a:cubicBezTo>
                  <a:close/>
                  <a:moveTo>
                    <a:pt x="480" y="0"/>
                  </a:moveTo>
                  <a:cubicBezTo>
                    <a:pt x="458" y="0"/>
                    <a:pt x="425" y="0"/>
                    <a:pt x="316" y="274"/>
                  </a:cubicBezTo>
                  <a:cubicBezTo>
                    <a:pt x="23" y="394"/>
                    <a:pt x="12" y="433"/>
                    <a:pt x="6" y="449"/>
                  </a:cubicBezTo>
                  <a:cubicBezTo>
                    <a:pt x="1" y="461"/>
                    <a:pt x="6" y="477"/>
                    <a:pt x="12" y="488"/>
                  </a:cubicBezTo>
                  <a:cubicBezTo>
                    <a:pt x="20" y="497"/>
                    <a:pt x="42" y="527"/>
                    <a:pt x="302" y="578"/>
                  </a:cubicBezTo>
                  <a:cubicBezTo>
                    <a:pt x="380" y="882"/>
                    <a:pt x="405" y="882"/>
                    <a:pt x="433" y="882"/>
                  </a:cubicBezTo>
                  <a:cubicBezTo>
                    <a:pt x="458" y="882"/>
                    <a:pt x="486" y="879"/>
                    <a:pt x="612" y="597"/>
                  </a:cubicBezTo>
                  <a:cubicBezTo>
                    <a:pt x="690" y="567"/>
                    <a:pt x="835" y="514"/>
                    <a:pt x="865" y="486"/>
                  </a:cubicBezTo>
                  <a:cubicBezTo>
                    <a:pt x="877" y="480"/>
                    <a:pt x="885" y="458"/>
                    <a:pt x="879" y="444"/>
                  </a:cubicBezTo>
                  <a:cubicBezTo>
                    <a:pt x="874" y="410"/>
                    <a:pt x="832" y="394"/>
                    <a:pt x="681" y="338"/>
                  </a:cubicBezTo>
                  <a:cubicBezTo>
                    <a:pt x="653" y="329"/>
                    <a:pt x="623" y="315"/>
                    <a:pt x="606" y="310"/>
                  </a:cubicBezTo>
                  <a:cubicBezTo>
                    <a:pt x="598" y="290"/>
                    <a:pt x="592" y="254"/>
                    <a:pt x="581" y="218"/>
                  </a:cubicBezTo>
                  <a:cubicBezTo>
                    <a:pt x="553" y="109"/>
                    <a:pt x="539" y="45"/>
                    <a:pt x="517" y="20"/>
                  </a:cubicBezTo>
                  <a:cubicBezTo>
                    <a:pt x="511" y="9"/>
                    <a:pt x="494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 rot="607851">
              <a:off x="8355523" y="4031927"/>
              <a:ext cx="71955" cy="72037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472" y="112"/>
                  </a:moveTo>
                  <a:cubicBezTo>
                    <a:pt x="483" y="149"/>
                    <a:pt x="491" y="199"/>
                    <a:pt x="502" y="232"/>
                  </a:cubicBezTo>
                  <a:cubicBezTo>
                    <a:pt x="522" y="322"/>
                    <a:pt x="530" y="341"/>
                    <a:pt x="541" y="355"/>
                  </a:cubicBezTo>
                  <a:cubicBezTo>
                    <a:pt x="552" y="369"/>
                    <a:pt x="569" y="377"/>
                    <a:pt x="656" y="408"/>
                  </a:cubicBezTo>
                  <a:cubicBezTo>
                    <a:pt x="686" y="419"/>
                    <a:pt x="731" y="436"/>
                    <a:pt x="767" y="450"/>
                  </a:cubicBezTo>
                  <a:cubicBezTo>
                    <a:pt x="720" y="469"/>
                    <a:pt x="639" y="503"/>
                    <a:pt x="569" y="525"/>
                  </a:cubicBezTo>
                  <a:cubicBezTo>
                    <a:pt x="558" y="531"/>
                    <a:pt x="547" y="536"/>
                    <a:pt x="544" y="548"/>
                  </a:cubicBezTo>
                  <a:cubicBezTo>
                    <a:pt x="505" y="628"/>
                    <a:pt x="463" y="718"/>
                    <a:pt x="435" y="771"/>
                  </a:cubicBezTo>
                  <a:cubicBezTo>
                    <a:pt x="419" y="715"/>
                    <a:pt x="391" y="617"/>
                    <a:pt x="371" y="534"/>
                  </a:cubicBezTo>
                  <a:cubicBezTo>
                    <a:pt x="366" y="520"/>
                    <a:pt x="352" y="509"/>
                    <a:pt x="338" y="506"/>
                  </a:cubicBezTo>
                  <a:cubicBezTo>
                    <a:pt x="260" y="486"/>
                    <a:pt x="165" y="467"/>
                    <a:pt x="112" y="453"/>
                  </a:cubicBezTo>
                  <a:cubicBezTo>
                    <a:pt x="165" y="422"/>
                    <a:pt x="268" y="377"/>
                    <a:pt x="363" y="341"/>
                  </a:cubicBezTo>
                  <a:cubicBezTo>
                    <a:pt x="368" y="336"/>
                    <a:pt x="379" y="327"/>
                    <a:pt x="382" y="316"/>
                  </a:cubicBezTo>
                  <a:cubicBezTo>
                    <a:pt x="407" y="243"/>
                    <a:pt x="446" y="160"/>
                    <a:pt x="472" y="112"/>
                  </a:cubicBezTo>
                  <a:close/>
                  <a:moveTo>
                    <a:pt x="477" y="1"/>
                  </a:moveTo>
                  <a:cubicBezTo>
                    <a:pt x="458" y="1"/>
                    <a:pt x="421" y="1"/>
                    <a:pt x="313" y="274"/>
                  </a:cubicBezTo>
                  <a:cubicBezTo>
                    <a:pt x="20" y="394"/>
                    <a:pt x="11" y="433"/>
                    <a:pt x="3" y="450"/>
                  </a:cubicBezTo>
                  <a:cubicBezTo>
                    <a:pt x="0" y="461"/>
                    <a:pt x="3" y="478"/>
                    <a:pt x="11" y="489"/>
                  </a:cubicBezTo>
                  <a:cubicBezTo>
                    <a:pt x="17" y="497"/>
                    <a:pt x="42" y="531"/>
                    <a:pt x="299" y="578"/>
                  </a:cubicBezTo>
                  <a:cubicBezTo>
                    <a:pt x="377" y="882"/>
                    <a:pt x="405" y="882"/>
                    <a:pt x="432" y="882"/>
                  </a:cubicBezTo>
                  <a:cubicBezTo>
                    <a:pt x="458" y="880"/>
                    <a:pt x="485" y="880"/>
                    <a:pt x="611" y="595"/>
                  </a:cubicBezTo>
                  <a:cubicBezTo>
                    <a:pt x="686" y="567"/>
                    <a:pt x="834" y="517"/>
                    <a:pt x="865" y="486"/>
                  </a:cubicBezTo>
                  <a:cubicBezTo>
                    <a:pt x="876" y="481"/>
                    <a:pt x="882" y="461"/>
                    <a:pt x="879" y="447"/>
                  </a:cubicBezTo>
                  <a:cubicBezTo>
                    <a:pt x="870" y="411"/>
                    <a:pt x="829" y="394"/>
                    <a:pt x="681" y="338"/>
                  </a:cubicBezTo>
                  <a:cubicBezTo>
                    <a:pt x="653" y="330"/>
                    <a:pt x="619" y="316"/>
                    <a:pt x="603" y="310"/>
                  </a:cubicBezTo>
                  <a:cubicBezTo>
                    <a:pt x="597" y="294"/>
                    <a:pt x="589" y="255"/>
                    <a:pt x="578" y="218"/>
                  </a:cubicBezTo>
                  <a:cubicBezTo>
                    <a:pt x="550" y="112"/>
                    <a:pt x="536" y="45"/>
                    <a:pt x="516" y="20"/>
                  </a:cubicBezTo>
                  <a:cubicBezTo>
                    <a:pt x="508" y="9"/>
                    <a:pt x="49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 rot="607851">
              <a:off x="7096624" y="4033216"/>
              <a:ext cx="46746" cy="40791"/>
            </a:xfrm>
            <a:custGeom>
              <a:avLst/>
              <a:gdLst/>
              <a:ahLst/>
              <a:cxnLst/>
              <a:rect l="l" t="t" r="r" b="b"/>
              <a:pathLst>
                <a:path w="573" h="500" extrusionOk="0">
                  <a:moveTo>
                    <a:pt x="68" y="1"/>
                  </a:moveTo>
                  <a:cubicBezTo>
                    <a:pt x="47" y="1"/>
                    <a:pt x="41" y="11"/>
                    <a:pt x="34" y="22"/>
                  </a:cubicBezTo>
                  <a:cubicBezTo>
                    <a:pt x="1" y="78"/>
                    <a:pt x="255" y="482"/>
                    <a:pt x="257" y="485"/>
                  </a:cubicBezTo>
                  <a:cubicBezTo>
                    <a:pt x="269" y="494"/>
                    <a:pt x="280" y="499"/>
                    <a:pt x="291" y="499"/>
                  </a:cubicBezTo>
                  <a:cubicBezTo>
                    <a:pt x="296" y="499"/>
                    <a:pt x="308" y="499"/>
                    <a:pt x="310" y="494"/>
                  </a:cubicBezTo>
                  <a:cubicBezTo>
                    <a:pt x="327" y="480"/>
                    <a:pt x="333" y="455"/>
                    <a:pt x="319" y="438"/>
                  </a:cubicBezTo>
                  <a:cubicBezTo>
                    <a:pt x="296" y="413"/>
                    <a:pt x="182" y="206"/>
                    <a:pt x="129" y="103"/>
                  </a:cubicBezTo>
                  <a:lnTo>
                    <a:pt x="129" y="103"/>
                  </a:lnTo>
                  <a:cubicBezTo>
                    <a:pt x="216" y="134"/>
                    <a:pt x="369" y="206"/>
                    <a:pt x="508" y="273"/>
                  </a:cubicBezTo>
                  <a:cubicBezTo>
                    <a:pt x="514" y="277"/>
                    <a:pt x="521" y="278"/>
                    <a:pt x="527" y="278"/>
                  </a:cubicBezTo>
                  <a:cubicBezTo>
                    <a:pt x="541" y="278"/>
                    <a:pt x="554" y="270"/>
                    <a:pt x="561" y="257"/>
                  </a:cubicBezTo>
                  <a:cubicBezTo>
                    <a:pt x="573" y="237"/>
                    <a:pt x="564" y="215"/>
                    <a:pt x="545" y="204"/>
                  </a:cubicBezTo>
                  <a:cubicBezTo>
                    <a:pt x="221" y="44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 rot="607851">
              <a:off x="7060518" y="4044911"/>
              <a:ext cx="172627" cy="137710"/>
            </a:xfrm>
            <a:custGeom>
              <a:avLst/>
              <a:gdLst/>
              <a:ahLst/>
              <a:cxnLst/>
              <a:rect l="l" t="t" r="r" b="b"/>
              <a:pathLst>
                <a:path w="2116" h="1688" extrusionOk="0">
                  <a:moveTo>
                    <a:pt x="972" y="0"/>
                  </a:moveTo>
                  <a:cubicBezTo>
                    <a:pt x="965" y="0"/>
                    <a:pt x="957" y="1"/>
                    <a:pt x="949" y="1"/>
                  </a:cubicBezTo>
                  <a:cubicBezTo>
                    <a:pt x="483" y="43"/>
                    <a:pt x="1" y="1086"/>
                    <a:pt x="746" y="1524"/>
                  </a:cubicBezTo>
                  <a:cubicBezTo>
                    <a:pt x="948" y="1644"/>
                    <a:pt x="1130" y="1687"/>
                    <a:pt x="1287" y="1687"/>
                  </a:cubicBezTo>
                  <a:cubicBezTo>
                    <a:pt x="1706" y="1687"/>
                    <a:pt x="1951" y="1379"/>
                    <a:pt x="1951" y="1379"/>
                  </a:cubicBezTo>
                  <a:lnTo>
                    <a:pt x="1543" y="1170"/>
                  </a:lnTo>
                  <a:cubicBezTo>
                    <a:pt x="1543" y="1170"/>
                    <a:pt x="1926" y="966"/>
                    <a:pt x="1959" y="732"/>
                  </a:cubicBezTo>
                  <a:cubicBezTo>
                    <a:pt x="1973" y="625"/>
                    <a:pt x="1917" y="596"/>
                    <a:pt x="1853" y="596"/>
                  </a:cubicBezTo>
                  <a:cubicBezTo>
                    <a:pt x="1779" y="596"/>
                    <a:pt x="1694" y="634"/>
                    <a:pt x="1694" y="634"/>
                  </a:cubicBezTo>
                  <a:cubicBezTo>
                    <a:pt x="1694" y="634"/>
                    <a:pt x="2115" y="183"/>
                    <a:pt x="1884" y="110"/>
                  </a:cubicBezTo>
                  <a:cubicBezTo>
                    <a:pt x="1870" y="106"/>
                    <a:pt x="1855" y="104"/>
                    <a:pt x="1839" y="104"/>
                  </a:cubicBezTo>
                  <a:cubicBezTo>
                    <a:pt x="1597" y="104"/>
                    <a:pt x="1170" y="570"/>
                    <a:pt x="1170" y="570"/>
                  </a:cubicBezTo>
                  <a:cubicBezTo>
                    <a:pt x="1170" y="570"/>
                    <a:pt x="1284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 rot="607851">
              <a:off x="7131460" y="4053461"/>
              <a:ext cx="25127" cy="24964"/>
            </a:xfrm>
            <a:custGeom>
              <a:avLst/>
              <a:gdLst/>
              <a:ahLst/>
              <a:cxnLst/>
              <a:rect l="l" t="t" r="r" b="b"/>
              <a:pathLst>
                <a:path w="308" h="306" extrusionOk="0">
                  <a:moveTo>
                    <a:pt x="167" y="1"/>
                  </a:moveTo>
                  <a:cubicBezTo>
                    <a:pt x="155" y="1"/>
                    <a:pt x="143" y="6"/>
                    <a:pt x="135" y="18"/>
                  </a:cubicBezTo>
                  <a:cubicBezTo>
                    <a:pt x="82" y="79"/>
                    <a:pt x="1" y="199"/>
                    <a:pt x="23" y="261"/>
                  </a:cubicBezTo>
                  <a:cubicBezTo>
                    <a:pt x="29" y="283"/>
                    <a:pt x="43" y="297"/>
                    <a:pt x="65" y="302"/>
                  </a:cubicBezTo>
                  <a:cubicBezTo>
                    <a:pt x="71" y="302"/>
                    <a:pt x="82" y="305"/>
                    <a:pt x="93" y="305"/>
                  </a:cubicBezTo>
                  <a:cubicBezTo>
                    <a:pt x="174" y="305"/>
                    <a:pt x="266" y="219"/>
                    <a:pt x="291" y="194"/>
                  </a:cubicBezTo>
                  <a:cubicBezTo>
                    <a:pt x="308" y="180"/>
                    <a:pt x="308" y="157"/>
                    <a:pt x="294" y="138"/>
                  </a:cubicBezTo>
                  <a:cubicBezTo>
                    <a:pt x="287" y="129"/>
                    <a:pt x="277" y="125"/>
                    <a:pt x="267" y="125"/>
                  </a:cubicBezTo>
                  <a:cubicBezTo>
                    <a:pt x="257" y="125"/>
                    <a:pt x="247" y="128"/>
                    <a:pt x="238" y="135"/>
                  </a:cubicBezTo>
                  <a:cubicBezTo>
                    <a:pt x="196" y="180"/>
                    <a:pt x="132" y="222"/>
                    <a:pt x="99" y="230"/>
                  </a:cubicBezTo>
                  <a:cubicBezTo>
                    <a:pt x="110" y="199"/>
                    <a:pt x="149" y="129"/>
                    <a:pt x="196" y="65"/>
                  </a:cubicBezTo>
                  <a:cubicBezTo>
                    <a:pt x="210" y="49"/>
                    <a:pt x="207" y="23"/>
                    <a:pt x="191" y="10"/>
                  </a:cubicBezTo>
                  <a:cubicBezTo>
                    <a:pt x="184" y="4"/>
                    <a:pt x="1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 rot="607851">
              <a:off x="7149786" y="4093133"/>
              <a:ext cx="53599" cy="50989"/>
            </a:xfrm>
            <a:custGeom>
              <a:avLst/>
              <a:gdLst/>
              <a:ahLst/>
              <a:cxnLst/>
              <a:rect l="l" t="t" r="r" b="b"/>
              <a:pathLst>
                <a:path w="657" h="625" extrusionOk="0">
                  <a:moveTo>
                    <a:pt x="427" y="1"/>
                  </a:moveTo>
                  <a:cubicBezTo>
                    <a:pt x="383" y="1"/>
                    <a:pt x="282" y="41"/>
                    <a:pt x="18" y="284"/>
                  </a:cubicBezTo>
                  <a:cubicBezTo>
                    <a:pt x="1" y="298"/>
                    <a:pt x="1" y="320"/>
                    <a:pt x="15" y="340"/>
                  </a:cubicBezTo>
                  <a:cubicBezTo>
                    <a:pt x="22" y="349"/>
                    <a:pt x="32" y="353"/>
                    <a:pt x="43" y="353"/>
                  </a:cubicBezTo>
                  <a:cubicBezTo>
                    <a:pt x="53" y="353"/>
                    <a:pt x="63" y="349"/>
                    <a:pt x="71" y="343"/>
                  </a:cubicBezTo>
                  <a:cubicBezTo>
                    <a:pt x="193" y="228"/>
                    <a:pt x="350" y="106"/>
                    <a:pt x="405" y="83"/>
                  </a:cubicBezTo>
                  <a:lnTo>
                    <a:pt x="405" y="83"/>
                  </a:lnTo>
                  <a:cubicBezTo>
                    <a:pt x="405" y="125"/>
                    <a:pt x="364" y="228"/>
                    <a:pt x="311" y="326"/>
                  </a:cubicBezTo>
                  <a:cubicBezTo>
                    <a:pt x="305" y="340"/>
                    <a:pt x="305" y="357"/>
                    <a:pt x="319" y="371"/>
                  </a:cubicBezTo>
                  <a:cubicBezTo>
                    <a:pt x="325" y="379"/>
                    <a:pt x="333" y="382"/>
                    <a:pt x="342" y="382"/>
                  </a:cubicBezTo>
                  <a:cubicBezTo>
                    <a:pt x="349" y="382"/>
                    <a:pt x="356" y="380"/>
                    <a:pt x="364" y="376"/>
                  </a:cubicBezTo>
                  <a:cubicBezTo>
                    <a:pt x="436" y="345"/>
                    <a:pt x="521" y="316"/>
                    <a:pt x="555" y="316"/>
                  </a:cubicBezTo>
                  <a:cubicBezTo>
                    <a:pt x="561" y="316"/>
                    <a:pt x="565" y="316"/>
                    <a:pt x="567" y="318"/>
                  </a:cubicBezTo>
                  <a:cubicBezTo>
                    <a:pt x="567" y="318"/>
                    <a:pt x="570" y="323"/>
                    <a:pt x="567" y="329"/>
                  </a:cubicBezTo>
                  <a:cubicBezTo>
                    <a:pt x="556" y="407"/>
                    <a:pt x="408" y="507"/>
                    <a:pt x="316" y="549"/>
                  </a:cubicBezTo>
                  <a:cubicBezTo>
                    <a:pt x="294" y="560"/>
                    <a:pt x="288" y="580"/>
                    <a:pt x="297" y="602"/>
                  </a:cubicBezTo>
                  <a:cubicBezTo>
                    <a:pt x="305" y="613"/>
                    <a:pt x="319" y="625"/>
                    <a:pt x="333" y="625"/>
                  </a:cubicBezTo>
                  <a:cubicBezTo>
                    <a:pt x="336" y="625"/>
                    <a:pt x="344" y="622"/>
                    <a:pt x="350" y="608"/>
                  </a:cubicBezTo>
                  <a:cubicBezTo>
                    <a:pt x="378" y="594"/>
                    <a:pt x="626" y="471"/>
                    <a:pt x="645" y="329"/>
                  </a:cubicBezTo>
                  <a:cubicBezTo>
                    <a:pt x="656" y="284"/>
                    <a:pt x="631" y="259"/>
                    <a:pt x="617" y="248"/>
                  </a:cubicBezTo>
                  <a:cubicBezTo>
                    <a:pt x="601" y="237"/>
                    <a:pt x="580" y="233"/>
                    <a:pt x="556" y="233"/>
                  </a:cubicBezTo>
                  <a:cubicBezTo>
                    <a:pt x="518" y="233"/>
                    <a:pt x="474" y="244"/>
                    <a:pt x="433" y="259"/>
                  </a:cubicBezTo>
                  <a:cubicBezTo>
                    <a:pt x="497" y="122"/>
                    <a:pt x="503" y="39"/>
                    <a:pt x="456" y="8"/>
                  </a:cubicBezTo>
                  <a:cubicBezTo>
                    <a:pt x="450" y="5"/>
                    <a:pt x="442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 rot="607851">
              <a:off x="7092759" y="4093910"/>
              <a:ext cx="64450" cy="68121"/>
            </a:xfrm>
            <a:custGeom>
              <a:avLst/>
              <a:gdLst/>
              <a:ahLst/>
              <a:cxnLst/>
              <a:rect l="l" t="t" r="r" b="b"/>
              <a:pathLst>
                <a:path w="790" h="835" extrusionOk="0">
                  <a:moveTo>
                    <a:pt x="66" y="0"/>
                  </a:moveTo>
                  <a:cubicBezTo>
                    <a:pt x="48" y="0"/>
                    <a:pt x="31" y="16"/>
                    <a:pt x="28" y="37"/>
                  </a:cubicBezTo>
                  <a:cubicBezTo>
                    <a:pt x="0" y="277"/>
                    <a:pt x="53" y="469"/>
                    <a:pt x="182" y="609"/>
                  </a:cubicBezTo>
                  <a:cubicBezTo>
                    <a:pt x="380" y="821"/>
                    <a:pt x="695" y="832"/>
                    <a:pt x="742" y="832"/>
                  </a:cubicBezTo>
                  <a:cubicBezTo>
                    <a:pt x="748" y="832"/>
                    <a:pt x="751" y="832"/>
                    <a:pt x="751" y="835"/>
                  </a:cubicBezTo>
                  <a:cubicBezTo>
                    <a:pt x="770" y="829"/>
                    <a:pt x="790" y="812"/>
                    <a:pt x="790" y="793"/>
                  </a:cubicBezTo>
                  <a:cubicBezTo>
                    <a:pt x="784" y="771"/>
                    <a:pt x="768" y="754"/>
                    <a:pt x="748" y="754"/>
                  </a:cubicBezTo>
                  <a:cubicBezTo>
                    <a:pt x="748" y="754"/>
                    <a:pt x="748" y="754"/>
                    <a:pt x="747" y="754"/>
                  </a:cubicBezTo>
                  <a:cubicBezTo>
                    <a:pt x="731" y="754"/>
                    <a:pt x="425" y="751"/>
                    <a:pt x="240" y="556"/>
                  </a:cubicBezTo>
                  <a:cubicBezTo>
                    <a:pt x="129" y="433"/>
                    <a:pt x="81" y="263"/>
                    <a:pt x="106" y="42"/>
                  </a:cubicBezTo>
                  <a:cubicBezTo>
                    <a:pt x="109" y="23"/>
                    <a:pt x="92" y="3"/>
                    <a:pt x="70" y="1"/>
                  </a:cubicBezTo>
                  <a:cubicBezTo>
                    <a:pt x="69" y="0"/>
                    <a:pt x="6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 rot="607851">
              <a:off x="8527111" y="3285479"/>
              <a:ext cx="47644" cy="32714"/>
            </a:xfrm>
            <a:custGeom>
              <a:avLst/>
              <a:gdLst/>
              <a:ahLst/>
              <a:cxnLst/>
              <a:rect l="l" t="t" r="r" b="b"/>
              <a:pathLst>
                <a:path w="584" h="401" extrusionOk="0">
                  <a:moveTo>
                    <a:pt x="120" y="1"/>
                  </a:moveTo>
                  <a:cubicBezTo>
                    <a:pt x="107" y="1"/>
                    <a:pt x="93" y="8"/>
                    <a:pt x="84" y="19"/>
                  </a:cubicBezTo>
                  <a:cubicBezTo>
                    <a:pt x="70" y="38"/>
                    <a:pt x="78" y="61"/>
                    <a:pt x="95" y="75"/>
                  </a:cubicBezTo>
                  <a:cubicBezTo>
                    <a:pt x="221" y="161"/>
                    <a:pt x="363" y="259"/>
                    <a:pt x="433" y="314"/>
                  </a:cubicBezTo>
                  <a:cubicBezTo>
                    <a:pt x="355" y="322"/>
                    <a:pt x="224" y="324"/>
                    <a:pt x="137" y="324"/>
                  </a:cubicBezTo>
                  <a:cubicBezTo>
                    <a:pt x="94" y="324"/>
                    <a:pt x="61" y="324"/>
                    <a:pt x="51" y="323"/>
                  </a:cubicBezTo>
                  <a:cubicBezTo>
                    <a:pt x="47" y="322"/>
                    <a:pt x="44" y="322"/>
                    <a:pt x="41" y="322"/>
                  </a:cubicBezTo>
                  <a:cubicBezTo>
                    <a:pt x="23" y="322"/>
                    <a:pt x="8" y="335"/>
                    <a:pt x="6" y="354"/>
                  </a:cubicBezTo>
                  <a:cubicBezTo>
                    <a:pt x="0" y="373"/>
                    <a:pt x="14" y="395"/>
                    <a:pt x="37" y="398"/>
                  </a:cubicBezTo>
                  <a:cubicBezTo>
                    <a:pt x="37" y="398"/>
                    <a:pt x="109" y="401"/>
                    <a:pt x="196" y="401"/>
                  </a:cubicBezTo>
                  <a:cubicBezTo>
                    <a:pt x="343" y="401"/>
                    <a:pt x="530" y="395"/>
                    <a:pt x="555" y="356"/>
                  </a:cubicBezTo>
                  <a:cubicBezTo>
                    <a:pt x="572" y="323"/>
                    <a:pt x="583" y="303"/>
                    <a:pt x="140" y="8"/>
                  </a:cubicBezTo>
                  <a:cubicBezTo>
                    <a:pt x="134" y="3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 rot="607851">
              <a:off x="8387703" y="3197697"/>
              <a:ext cx="174014" cy="149132"/>
            </a:xfrm>
            <a:custGeom>
              <a:avLst/>
              <a:gdLst/>
              <a:ahLst/>
              <a:cxnLst/>
              <a:rect l="l" t="t" r="r" b="b"/>
              <a:pathLst>
                <a:path w="2133" h="1828" extrusionOk="0">
                  <a:moveTo>
                    <a:pt x="1334" y="0"/>
                  </a:moveTo>
                  <a:cubicBezTo>
                    <a:pt x="1176" y="0"/>
                    <a:pt x="1039" y="456"/>
                    <a:pt x="1039" y="456"/>
                  </a:cubicBezTo>
                  <a:cubicBezTo>
                    <a:pt x="1039" y="456"/>
                    <a:pt x="1020" y="238"/>
                    <a:pt x="909" y="238"/>
                  </a:cubicBezTo>
                  <a:cubicBezTo>
                    <a:pt x="885" y="238"/>
                    <a:pt x="855" y="248"/>
                    <a:pt x="821" y="275"/>
                  </a:cubicBezTo>
                  <a:cubicBezTo>
                    <a:pt x="634" y="423"/>
                    <a:pt x="654" y="855"/>
                    <a:pt x="654" y="855"/>
                  </a:cubicBezTo>
                  <a:lnTo>
                    <a:pt x="271" y="607"/>
                  </a:lnTo>
                  <a:lnTo>
                    <a:pt x="271" y="607"/>
                  </a:lnTo>
                  <a:cubicBezTo>
                    <a:pt x="271" y="607"/>
                    <a:pt x="1" y="1304"/>
                    <a:pt x="754" y="1723"/>
                  </a:cubicBezTo>
                  <a:cubicBezTo>
                    <a:pt x="885" y="1796"/>
                    <a:pt x="1014" y="1827"/>
                    <a:pt x="1136" y="1827"/>
                  </a:cubicBezTo>
                  <a:cubicBezTo>
                    <a:pt x="1712" y="1827"/>
                    <a:pt x="2133" y="1122"/>
                    <a:pt x="1965" y="774"/>
                  </a:cubicBezTo>
                  <a:cubicBezTo>
                    <a:pt x="1926" y="691"/>
                    <a:pt x="1863" y="660"/>
                    <a:pt x="1792" y="660"/>
                  </a:cubicBezTo>
                  <a:cubicBezTo>
                    <a:pt x="1606" y="660"/>
                    <a:pt x="1365" y="872"/>
                    <a:pt x="1365" y="872"/>
                  </a:cubicBezTo>
                  <a:cubicBezTo>
                    <a:pt x="1365" y="872"/>
                    <a:pt x="1577" y="188"/>
                    <a:pt x="1401" y="29"/>
                  </a:cubicBezTo>
                  <a:cubicBezTo>
                    <a:pt x="1379" y="9"/>
                    <a:pt x="1356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 rot="607851">
              <a:off x="8516450" y="3272804"/>
              <a:ext cx="23332" cy="24964"/>
            </a:xfrm>
            <a:custGeom>
              <a:avLst/>
              <a:gdLst/>
              <a:ahLst/>
              <a:cxnLst/>
              <a:rect l="l" t="t" r="r" b="b"/>
              <a:pathLst>
                <a:path w="286" h="306" extrusionOk="0">
                  <a:moveTo>
                    <a:pt x="77" y="1"/>
                  </a:moveTo>
                  <a:cubicBezTo>
                    <a:pt x="59" y="1"/>
                    <a:pt x="44" y="13"/>
                    <a:pt x="37" y="30"/>
                  </a:cubicBezTo>
                  <a:cubicBezTo>
                    <a:pt x="28" y="77"/>
                    <a:pt x="1" y="225"/>
                    <a:pt x="62" y="286"/>
                  </a:cubicBezTo>
                  <a:cubicBezTo>
                    <a:pt x="76" y="295"/>
                    <a:pt x="90" y="303"/>
                    <a:pt x="104" y="303"/>
                  </a:cubicBezTo>
                  <a:cubicBezTo>
                    <a:pt x="112" y="303"/>
                    <a:pt x="115" y="303"/>
                    <a:pt x="120" y="306"/>
                  </a:cubicBezTo>
                  <a:cubicBezTo>
                    <a:pt x="182" y="292"/>
                    <a:pt x="243" y="164"/>
                    <a:pt x="274" y="85"/>
                  </a:cubicBezTo>
                  <a:cubicBezTo>
                    <a:pt x="285" y="66"/>
                    <a:pt x="274" y="44"/>
                    <a:pt x="254" y="35"/>
                  </a:cubicBezTo>
                  <a:cubicBezTo>
                    <a:pt x="248" y="32"/>
                    <a:pt x="242" y="31"/>
                    <a:pt x="237" y="31"/>
                  </a:cubicBezTo>
                  <a:cubicBezTo>
                    <a:pt x="222" y="31"/>
                    <a:pt x="209" y="41"/>
                    <a:pt x="201" y="55"/>
                  </a:cubicBezTo>
                  <a:cubicBezTo>
                    <a:pt x="171" y="125"/>
                    <a:pt x="132" y="194"/>
                    <a:pt x="107" y="219"/>
                  </a:cubicBezTo>
                  <a:cubicBezTo>
                    <a:pt x="93" y="189"/>
                    <a:pt x="101" y="111"/>
                    <a:pt x="115" y="52"/>
                  </a:cubicBezTo>
                  <a:cubicBezTo>
                    <a:pt x="120" y="30"/>
                    <a:pt x="107" y="10"/>
                    <a:pt x="87" y="2"/>
                  </a:cubicBezTo>
                  <a:cubicBezTo>
                    <a:pt x="84" y="1"/>
                    <a:pt x="80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 rot="607851">
              <a:off x="8446367" y="3237373"/>
              <a:ext cx="46991" cy="46583"/>
            </a:xfrm>
            <a:custGeom>
              <a:avLst/>
              <a:gdLst/>
              <a:ahLst/>
              <a:cxnLst/>
              <a:rect l="l" t="t" r="r" b="b"/>
              <a:pathLst>
                <a:path w="576" h="571" extrusionOk="0">
                  <a:moveTo>
                    <a:pt x="172" y="1"/>
                  </a:moveTo>
                  <a:cubicBezTo>
                    <a:pt x="157" y="1"/>
                    <a:pt x="137" y="6"/>
                    <a:pt x="115" y="24"/>
                  </a:cubicBezTo>
                  <a:cubicBezTo>
                    <a:pt x="0" y="116"/>
                    <a:pt x="23" y="389"/>
                    <a:pt x="26" y="423"/>
                  </a:cubicBezTo>
                  <a:cubicBezTo>
                    <a:pt x="26" y="441"/>
                    <a:pt x="42" y="457"/>
                    <a:pt x="62" y="457"/>
                  </a:cubicBezTo>
                  <a:cubicBezTo>
                    <a:pt x="64" y="457"/>
                    <a:pt x="66" y="457"/>
                    <a:pt x="67" y="456"/>
                  </a:cubicBezTo>
                  <a:cubicBezTo>
                    <a:pt x="87" y="456"/>
                    <a:pt x="104" y="437"/>
                    <a:pt x="101" y="415"/>
                  </a:cubicBezTo>
                  <a:cubicBezTo>
                    <a:pt x="95" y="317"/>
                    <a:pt x="101" y="136"/>
                    <a:pt x="165" y="88"/>
                  </a:cubicBezTo>
                  <a:lnTo>
                    <a:pt x="171" y="80"/>
                  </a:lnTo>
                  <a:cubicBezTo>
                    <a:pt x="187" y="97"/>
                    <a:pt x="212" y="191"/>
                    <a:pt x="221" y="286"/>
                  </a:cubicBezTo>
                  <a:cubicBezTo>
                    <a:pt x="224" y="303"/>
                    <a:pt x="235" y="317"/>
                    <a:pt x="251" y="320"/>
                  </a:cubicBezTo>
                  <a:cubicBezTo>
                    <a:pt x="254" y="321"/>
                    <a:pt x="258" y="321"/>
                    <a:pt x="261" y="321"/>
                  </a:cubicBezTo>
                  <a:cubicBezTo>
                    <a:pt x="272" y="321"/>
                    <a:pt x="285" y="314"/>
                    <a:pt x="293" y="303"/>
                  </a:cubicBezTo>
                  <a:cubicBezTo>
                    <a:pt x="346" y="208"/>
                    <a:pt x="416" y="122"/>
                    <a:pt x="450" y="102"/>
                  </a:cubicBezTo>
                  <a:lnTo>
                    <a:pt x="450" y="102"/>
                  </a:lnTo>
                  <a:cubicBezTo>
                    <a:pt x="461" y="161"/>
                    <a:pt x="436" y="359"/>
                    <a:pt x="397" y="523"/>
                  </a:cubicBezTo>
                  <a:cubicBezTo>
                    <a:pt x="394" y="543"/>
                    <a:pt x="408" y="562"/>
                    <a:pt x="430" y="568"/>
                  </a:cubicBezTo>
                  <a:cubicBezTo>
                    <a:pt x="433" y="571"/>
                    <a:pt x="436" y="571"/>
                    <a:pt x="441" y="571"/>
                  </a:cubicBezTo>
                  <a:cubicBezTo>
                    <a:pt x="458" y="571"/>
                    <a:pt x="475" y="557"/>
                    <a:pt x="472" y="535"/>
                  </a:cubicBezTo>
                  <a:cubicBezTo>
                    <a:pt x="575" y="66"/>
                    <a:pt x="511" y="32"/>
                    <a:pt x="489" y="21"/>
                  </a:cubicBezTo>
                  <a:cubicBezTo>
                    <a:pt x="480" y="17"/>
                    <a:pt x="471" y="15"/>
                    <a:pt x="461" y="15"/>
                  </a:cubicBezTo>
                  <a:cubicBezTo>
                    <a:pt x="416" y="15"/>
                    <a:pt x="356" y="63"/>
                    <a:pt x="282" y="166"/>
                  </a:cubicBezTo>
                  <a:cubicBezTo>
                    <a:pt x="268" y="102"/>
                    <a:pt x="246" y="27"/>
                    <a:pt x="198" y="7"/>
                  </a:cubicBezTo>
                  <a:cubicBezTo>
                    <a:pt x="193" y="4"/>
                    <a:pt x="184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0"/>
            <p:cNvSpPr/>
            <p:nvPr/>
          </p:nvSpPr>
          <p:spPr>
            <a:xfrm rot="607851">
              <a:off x="8425227" y="3300405"/>
              <a:ext cx="88843" cy="36549"/>
            </a:xfrm>
            <a:custGeom>
              <a:avLst/>
              <a:gdLst/>
              <a:ahLst/>
              <a:cxnLst/>
              <a:rect l="l" t="t" r="r" b="b"/>
              <a:pathLst>
                <a:path w="1089" h="448" extrusionOk="0">
                  <a:moveTo>
                    <a:pt x="47" y="0"/>
                  </a:moveTo>
                  <a:cubicBezTo>
                    <a:pt x="41" y="0"/>
                    <a:pt x="35" y="2"/>
                    <a:pt x="28" y="4"/>
                  </a:cubicBezTo>
                  <a:cubicBezTo>
                    <a:pt x="9" y="15"/>
                    <a:pt x="0" y="38"/>
                    <a:pt x="12" y="57"/>
                  </a:cubicBezTo>
                  <a:cubicBezTo>
                    <a:pt x="20" y="71"/>
                    <a:pt x="187" y="367"/>
                    <a:pt x="494" y="434"/>
                  </a:cubicBezTo>
                  <a:cubicBezTo>
                    <a:pt x="536" y="445"/>
                    <a:pt x="575" y="448"/>
                    <a:pt x="617" y="448"/>
                  </a:cubicBezTo>
                  <a:cubicBezTo>
                    <a:pt x="762" y="448"/>
                    <a:pt x="916" y="392"/>
                    <a:pt x="1066" y="283"/>
                  </a:cubicBezTo>
                  <a:cubicBezTo>
                    <a:pt x="1086" y="269"/>
                    <a:pt x="1089" y="247"/>
                    <a:pt x="1075" y="227"/>
                  </a:cubicBezTo>
                  <a:cubicBezTo>
                    <a:pt x="1066" y="216"/>
                    <a:pt x="1055" y="210"/>
                    <a:pt x="1044" y="210"/>
                  </a:cubicBezTo>
                  <a:cubicBezTo>
                    <a:pt x="1036" y="210"/>
                    <a:pt x="1027" y="213"/>
                    <a:pt x="1019" y="219"/>
                  </a:cubicBezTo>
                  <a:cubicBezTo>
                    <a:pt x="879" y="321"/>
                    <a:pt x="742" y="372"/>
                    <a:pt x="611" y="372"/>
                  </a:cubicBezTo>
                  <a:cubicBezTo>
                    <a:pt x="577" y="372"/>
                    <a:pt x="544" y="368"/>
                    <a:pt x="511" y="361"/>
                  </a:cubicBezTo>
                  <a:cubicBezTo>
                    <a:pt x="238" y="303"/>
                    <a:pt x="84" y="26"/>
                    <a:pt x="81" y="24"/>
                  </a:cubicBezTo>
                  <a:cubicBezTo>
                    <a:pt x="73" y="8"/>
                    <a:pt x="61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0"/>
            <p:cNvSpPr/>
            <p:nvPr/>
          </p:nvSpPr>
          <p:spPr>
            <a:xfrm rot="607851">
              <a:off x="7592561" y="3270428"/>
              <a:ext cx="197102" cy="254862"/>
            </a:xfrm>
            <a:custGeom>
              <a:avLst/>
              <a:gdLst/>
              <a:ahLst/>
              <a:cxnLst/>
              <a:rect l="l" t="t" r="r" b="b"/>
              <a:pathLst>
                <a:path w="2416" h="3124" extrusionOk="0">
                  <a:moveTo>
                    <a:pt x="1142" y="0"/>
                  </a:moveTo>
                  <a:cubicBezTo>
                    <a:pt x="1136" y="0"/>
                    <a:pt x="1130" y="2"/>
                    <a:pt x="1125" y="5"/>
                  </a:cubicBezTo>
                  <a:cubicBezTo>
                    <a:pt x="899" y="156"/>
                    <a:pt x="0" y="2915"/>
                    <a:pt x="31" y="3018"/>
                  </a:cubicBezTo>
                  <a:cubicBezTo>
                    <a:pt x="49" y="3082"/>
                    <a:pt x="861" y="3123"/>
                    <a:pt x="1530" y="3123"/>
                  </a:cubicBezTo>
                  <a:cubicBezTo>
                    <a:pt x="2009" y="3123"/>
                    <a:pt x="2415" y="3102"/>
                    <a:pt x="2402" y="3052"/>
                  </a:cubicBezTo>
                  <a:cubicBezTo>
                    <a:pt x="2402" y="3052"/>
                    <a:pt x="1400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0"/>
            <p:cNvSpPr/>
            <p:nvPr/>
          </p:nvSpPr>
          <p:spPr>
            <a:xfrm rot="607851">
              <a:off x="7672576" y="3333383"/>
              <a:ext cx="8974" cy="233324"/>
            </a:xfrm>
            <a:custGeom>
              <a:avLst/>
              <a:gdLst/>
              <a:ahLst/>
              <a:cxnLst/>
              <a:rect l="l" t="t" r="r" b="b"/>
              <a:pathLst>
                <a:path w="110" h="2860" extrusionOk="0">
                  <a:moveTo>
                    <a:pt x="40" y="0"/>
                  </a:moveTo>
                  <a:cubicBezTo>
                    <a:pt x="20" y="0"/>
                    <a:pt x="1" y="17"/>
                    <a:pt x="1" y="36"/>
                  </a:cubicBezTo>
                  <a:cubicBezTo>
                    <a:pt x="1" y="59"/>
                    <a:pt x="37" y="2324"/>
                    <a:pt x="20" y="2818"/>
                  </a:cubicBezTo>
                  <a:cubicBezTo>
                    <a:pt x="20" y="2837"/>
                    <a:pt x="34" y="2860"/>
                    <a:pt x="57" y="2860"/>
                  </a:cubicBezTo>
                  <a:cubicBezTo>
                    <a:pt x="79" y="2860"/>
                    <a:pt x="96" y="2840"/>
                    <a:pt x="96" y="2821"/>
                  </a:cubicBezTo>
                  <a:cubicBezTo>
                    <a:pt x="110" y="2330"/>
                    <a:pt x="79" y="61"/>
                    <a:pt x="79" y="36"/>
                  </a:cubicBezTo>
                  <a:cubicBezTo>
                    <a:pt x="79" y="17"/>
                    <a:pt x="62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0"/>
            <p:cNvSpPr/>
            <p:nvPr/>
          </p:nvSpPr>
          <p:spPr>
            <a:xfrm rot="607851">
              <a:off x="7635055" y="3560654"/>
              <a:ext cx="44952" cy="8077"/>
            </a:xfrm>
            <a:custGeom>
              <a:avLst/>
              <a:gdLst/>
              <a:ahLst/>
              <a:cxnLst/>
              <a:rect l="l" t="t" r="r" b="b"/>
              <a:pathLst>
                <a:path w="551" h="99" extrusionOk="0">
                  <a:moveTo>
                    <a:pt x="42" y="1"/>
                  </a:moveTo>
                  <a:cubicBezTo>
                    <a:pt x="23" y="1"/>
                    <a:pt x="1" y="17"/>
                    <a:pt x="1" y="40"/>
                  </a:cubicBezTo>
                  <a:cubicBezTo>
                    <a:pt x="1" y="59"/>
                    <a:pt x="20" y="81"/>
                    <a:pt x="40" y="81"/>
                  </a:cubicBezTo>
                  <a:lnTo>
                    <a:pt x="508" y="98"/>
                  </a:lnTo>
                  <a:cubicBezTo>
                    <a:pt x="528" y="98"/>
                    <a:pt x="545" y="84"/>
                    <a:pt x="550" y="59"/>
                  </a:cubicBezTo>
                  <a:cubicBezTo>
                    <a:pt x="550" y="40"/>
                    <a:pt x="531" y="17"/>
                    <a:pt x="511" y="1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0"/>
            <p:cNvSpPr/>
            <p:nvPr/>
          </p:nvSpPr>
          <p:spPr>
            <a:xfrm rot="607851">
              <a:off x="7650243" y="3378121"/>
              <a:ext cx="68774" cy="50336"/>
            </a:xfrm>
            <a:custGeom>
              <a:avLst/>
              <a:gdLst/>
              <a:ahLst/>
              <a:cxnLst/>
              <a:rect l="l" t="t" r="r" b="b"/>
              <a:pathLst>
                <a:path w="843" h="617" extrusionOk="0">
                  <a:moveTo>
                    <a:pt x="800" y="1"/>
                  </a:moveTo>
                  <a:cubicBezTo>
                    <a:pt x="787" y="1"/>
                    <a:pt x="772" y="8"/>
                    <a:pt x="765" y="20"/>
                  </a:cubicBezTo>
                  <a:cubicBezTo>
                    <a:pt x="639" y="229"/>
                    <a:pt x="486" y="458"/>
                    <a:pt x="427" y="522"/>
                  </a:cubicBezTo>
                  <a:cubicBezTo>
                    <a:pt x="349" y="413"/>
                    <a:pt x="92" y="67"/>
                    <a:pt x="78" y="51"/>
                  </a:cubicBezTo>
                  <a:cubicBezTo>
                    <a:pt x="70" y="41"/>
                    <a:pt x="59" y="36"/>
                    <a:pt x="47" y="36"/>
                  </a:cubicBezTo>
                  <a:cubicBezTo>
                    <a:pt x="39" y="36"/>
                    <a:pt x="30" y="39"/>
                    <a:pt x="23" y="45"/>
                  </a:cubicBezTo>
                  <a:cubicBezTo>
                    <a:pt x="6" y="59"/>
                    <a:pt x="0" y="81"/>
                    <a:pt x="14" y="101"/>
                  </a:cubicBezTo>
                  <a:cubicBezTo>
                    <a:pt x="134" y="254"/>
                    <a:pt x="360" y="555"/>
                    <a:pt x="385" y="595"/>
                  </a:cubicBezTo>
                  <a:cubicBezTo>
                    <a:pt x="391" y="606"/>
                    <a:pt x="410" y="617"/>
                    <a:pt x="424" y="617"/>
                  </a:cubicBezTo>
                  <a:cubicBezTo>
                    <a:pt x="447" y="617"/>
                    <a:pt x="500" y="611"/>
                    <a:pt x="832" y="59"/>
                  </a:cubicBezTo>
                  <a:cubicBezTo>
                    <a:pt x="843" y="39"/>
                    <a:pt x="834" y="17"/>
                    <a:pt x="818" y="6"/>
                  </a:cubicBezTo>
                  <a:cubicBezTo>
                    <a:pt x="812" y="2"/>
                    <a:pt x="806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0"/>
            <p:cNvSpPr/>
            <p:nvPr/>
          </p:nvSpPr>
          <p:spPr>
            <a:xfrm rot="607851">
              <a:off x="7618712" y="3434967"/>
              <a:ext cx="110707" cy="57678"/>
            </a:xfrm>
            <a:custGeom>
              <a:avLst/>
              <a:gdLst/>
              <a:ahLst/>
              <a:cxnLst/>
              <a:rect l="l" t="t" r="r" b="b"/>
              <a:pathLst>
                <a:path w="1357" h="707" extrusionOk="0">
                  <a:moveTo>
                    <a:pt x="1312" y="0"/>
                  </a:moveTo>
                  <a:cubicBezTo>
                    <a:pt x="1300" y="0"/>
                    <a:pt x="1289" y="5"/>
                    <a:pt x="1281" y="15"/>
                  </a:cubicBezTo>
                  <a:cubicBezTo>
                    <a:pt x="1044" y="305"/>
                    <a:pt x="751" y="620"/>
                    <a:pt x="692" y="629"/>
                  </a:cubicBezTo>
                  <a:cubicBezTo>
                    <a:pt x="636" y="615"/>
                    <a:pt x="332" y="330"/>
                    <a:pt x="70" y="62"/>
                  </a:cubicBezTo>
                  <a:cubicBezTo>
                    <a:pt x="63" y="55"/>
                    <a:pt x="53" y="52"/>
                    <a:pt x="43" y="52"/>
                  </a:cubicBezTo>
                  <a:cubicBezTo>
                    <a:pt x="33" y="52"/>
                    <a:pt x="23" y="55"/>
                    <a:pt x="14" y="62"/>
                  </a:cubicBezTo>
                  <a:cubicBezTo>
                    <a:pt x="0" y="73"/>
                    <a:pt x="0" y="99"/>
                    <a:pt x="14" y="118"/>
                  </a:cubicBezTo>
                  <a:cubicBezTo>
                    <a:pt x="148" y="249"/>
                    <a:pt x="581" y="690"/>
                    <a:pt x="681" y="707"/>
                  </a:cubicBezTo>
                  <a:lnTo>
                    <a:pt x="687" y="707"/>
                  </a:lnTo>
                  <a:cubicBezTo>
                    <a:pt x="793" y="707"/>
                    <a:pt x="1102" y="361"/>
                    <a:pt x="1342" y="65"/>
                  </a:cubicBezTo>
                  <a:cubicBezTo>
                    <a:pt x="1356" y="48"/>
                    <a:pt x="1353" y="23"/>
                    <a:pt x="1337" y="9"/>
                  </a:cubicBezTo>
                  <a:cubicBezTo>
                    <a:pt x="1329" y="3"/>
                    <a:pt x="1321" y="0"/>
                    <a:pt x="1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0"/>
            <p:cNvSpPr/>
            <p:nvPr/>
          </p:nvSpPr>
          <p:spPr>
            <a:xfrm rot="607851">
              <a:off x="7583969" y="4185702"/>
              <a:ext cx="327633" cy="76524"/>
            </a:xfrm>
            <a:custGeom>
              <a:avLst/>
              <a:gdLst/>
              <a:ahLst/>
              <a:cxnLst/>
              <a:rect l="l" t="t" r="r" b="b"/>
              <a:pathLst>
                <a:path w="4016" h="938" extrusionOk="0">
                  <a:moveTo>
                    <a:pt x="2796" y="0"/>
                  </a:moveTo>
                  <a:cubicBezTo>
                    <a:pt x="2791" y="0"/>
                    <a:pt x="2787" y="1"/>
                    <a:pt x="2782" y="2"/>
                  </a:cubicBezTo>
                  <a:cubicBezTo>
                    <a:pt x="2651" y="50"/>
                    <a:pt x="2272" y="583"/>
                    <a:pt x="2272" y="583"/>
                  </a:cubicBezTo>
                  <a:cubicBezTo>
                    <a:pt x="2272" y="583"/>
                    <a:pt x="2107" y="47"/>
                    <a:pt x="1995" y="47"/>
                  </a:cubicBezTo>
                  <a:cubicBezTo>
                    <a:pt x="1991" y="47"/>
                    <a:pt x="1986" y="48"/>
                    <a:pt x="1982" y="50"/>
                  </a:cubicBezTo>
                  <a:cubicBezTo>
                    <a:pt x="1870" y="94"/>
                    <a:pt x="1494" y="608"/>
                    <a:pt x="1494" y="608"/>
                  </a:cubicBezTo>
                  <a:cubicBezTo>
                    <a:pt x="1494" y="608"/>
                    <a:pt x="1395" y="133"/>
                    <a:pt x="1218" y="133"/>
                  </a:cubicBezTo>
                  <a:cubicBezTo>
                    <a:pt x="1207" y="133"/>
                    <a:pt x="1196" y="135"/>
                    <a:pt x="1184" y="139"/>
                  </a:cubicBezTo>
                  <a:cubicBezTo>
                    <a:pt x="980" y="206"/>
                    <a:pt x="715" y="652"/>
                    <a:pt x="715" y="652"/>
                  </a:cubicBezTo>
                  <a:cubicBezTo>
                    <a:pt x="715" y="652"/>
                    <a:pt x="493" y="206"/>
                    <a:pt x="376" y="206"/>
                  </a:cubicBezTo>
                  <a:cubicBezTo>
                    <a:pt x="371" y="206"/>
                    <a:pt x="366" y="207"/>
                    <a:pt x="361" y="209"/>
                  </a:cubicBezTo>
                  <a:cubicBezTo>
                    <a:pt x="246" y="248"/>
                    <a:pt x="1" y="870"/>
                    <a:pt x="68" y="870"/>
                  </a:cubicBezTo>
                  <a:cubicBezTo>
                    <a:pt x="68" y="870"/>
                    <a:pt x="2162" y="937"/>
                    <a:pt x="3212" y="937"/>
                  </a:cubicBezTo>
                  <a:cubicBezTo>
                    <a:pt x="3513" y="937"/>
                    <a:pt x="3729" y="932"/>
                    <a:pt x="3784" y="917"/>
                  </a:cubicBezTo>
                  <a:cubicBezTo>
                    <a:pt x="4016" y="854"/>
                    <a:pt x="3593" y="154"/>
                    <a:pt x="3489" y="154"/>
                  </a:cubicBezTo>
                  <a:cubicBezTo>
                    <a:pt x="3483" y="154"/>
                    <a:pt x="3478" y="156"/>
                    <a:pt x="3474" y="161"/>
                  </a:cubicBezTo>
                  <a:cubicBezTo>
                    <a:pt x="3407" y="248"/>
                    <a:pt x="3095" y="583"/>
                    <a:pt x="3095" y="583"/>
                  </a:cubicBezTo>
                  <a:cubicBezTo>
                    <a:pt x="3095" y="583"/>
                    <a:pt x="2928" y="0"/>
                    <a:pt x="2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0"/>
            <p:cNvSpPr/>
            <p:nvPr/>
          </p:nvSpPr>
          <p:spPr>
            <a:xfrm rot="607851">
              <a:off x="7433222" y="3095139"/>
              <a:ext cx="240422" cy="136813"/>
            </a:xfrm>
            <a:custGeom>
              <a:avLst/>
              <a:gdLst/>
              <a:ahLst/>
              <a:cxnLst/>
              <a:rect l="l" t="t" r="r" b="b"/>
              <a:pathLst>
                <a:path w="2947" h="1677" extrusionOk="0">
                  <a:moveTo>
                    <a:pt x="1792" y="1"/>
                  </a:moveTo>
                  <a:cubicBezTo>
                    <a:pt x="1656" y="1"/>
                    <a:pt x="1535" y="76"/>
                    <a:pt x="1452" y="176"/>
                  </a:cubicBezTo>
                  <a:lnTo>
                    <a:pt x="1452" y="176"/>
                  </a:lnTo>
                  <a:cubicBezTo>
                    <a:pt x="1396" y="131"/>
                    <a:pt x="1325" y="91"/>
                    <a:pt x="1233" y="60"/>
                  </a:cubicBezTo>
                  <a:cubicBezTo>
                    <a:pt x="1153" y="33"/>
                    <a:pt x="1086" y="22"/>
                    <a:pt x="1030" y="22"/>
                  </a:cubicBezTo>
                  <a:cubicBezTo>
                    <a:pt x="687" y="22"/>
                    <a:pt x="745" y="457"/>
                    <a:pt x="745" y="457"/>
                  </a:cubicBezTo>
                  <a:cubicBezTo>
                    <a:pt x="708" y="434"/>
                    <a:pt x="670" y="424"/>
                    <a:pt x="630" y="424"/>
                  </a:cubicBezTo>
                  <a:cubicBezTo>
                    <a:pt x="337" y="424"/>
                    <a:pt x="0" y="977"/>
                    <a:pt x="374" y="1257"/>
                  </a:cubicBezTo>
                  <a:cubicBezTo>
                    <a:pt x="494" y="1346"/>
                    <a:pt x="608" y="1386"/>
                    <a:pt x="705" y="1393"/>
                  </a:cubicBezTo>
                  <a:lnTo>
                    <a:pt x="705" y="1393"/>
                  </a:lnTo>
                  <a:cubicBezTo>
                    <a:pt x="737" y="1542"/>
                    <a:pt x="842" y="1673"/>
                    <a:pt x="1068" y="1676"/>
                  </a:cubicBezTo>
                  <a:cubicBezTo>
                    <a:pt x="1084" y="1676"/>
                    <a:pt x="1099" y="1676"/>
                    <a:pt x="1114" y="1676"/>
                  </a:cubicBezTo>
                  <a:cubicBezTo>
                    <a:pt x="1408" y="1676"/>
                    <a:pt x="1608" y="1609"/>
                    <a:pt x="1721" y="1507"/>
                  </a:cubicBezTo>
                  <a:lnTo>
                    <a:pt x="1721" y="1507"/>
                  </a:lnTo>
                  <a:cubicBezTo>
                    <a:pt x="1745" y="1541"/>
                    <a:pt x="1776" y="1573"/>
                    <a:pt x="1813" y="1603"/>
                  </a:cubicBezTo>
                  <a:cubicBezTo>
                    <a:pt x="1865" y="1644"/>
                    <a:pt x="1927" y="1663"/>
                    <a:pt x="1995" y="1663"/>
                  </a:cubicBezTo>
                  <a:cubicBezTo>
                    <a:pt x="2383" y="1663"/>
                    <a:pt x="2947" y="1065"/>
                    <a:pt x="2617" y="713"/>
                  </a:cubicBezTo>
                  <a:cubicBezTo>
                    <a:pt x="2525" y="616"/>
                    <a:pt x="2428" y="579"/>
                    <a:pt x="2337" y="579"/>
                  </a:cubicBezTo>
                  <a:cubicBezTo>
                    <a:pt x="2327" y="579"/>
                    <a:pt x="2318" y="580"/>
                    <a:pt x="2308" y="581"/>
                  </a:cubicBezTo>
                  <a:lnTo>
                    <a:pt x="2308" y="581"/>
                  </a:lnTo>
                  <a:cubicBezTo>
                    <a:pt x="2313" y="408"/>
                    <a:pt x="2229" y="208"/>
                    <a:pt x="2017" y="72"/>
                  </a:cubicBezTo>
                  <a:cubicBezTo>
                    <a:pt x="1940" y="22"/>
                    <a:pt x="1864" y="1"/>
                    <a:pt x="179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0"/>
            <p:cNvSpPr/>
            <p:nvPr/>
          </p:nvSpPr>
          <p:spPr>
            <a:xfrm rot="607851">
              <a:off x="7444044" y="3091863"/>
              <a:ext cx="216763" cy="143503"/>
            </a:xfrm>
            <a:custGeom>
              <a:avLst/>
              <a:gdLst/>
              <a:ahLst/>
              <a:cxnLst/>
              <a:rect l="l" t="t" r="r" b="b"/>
              <a:pathLst>
                <a:path w="2657" h="1759" extrusionOk="0">
                  <a:moveTo>
                    <a:pt x="1329" y="271"/>
                  </a:moveTo>
                  <a:cubicBezTo>
                    <a:pt x="1435" y="372"/>
                    <a:pt x="1454" y="495"/>
                    <a:pt x="1426" y="573"/>
                  </a:cubicBezTo>
                  <a:cubicBezTo>
                    <a:pt x="1411" y="615"/>
                    <a:pt x="1384" y="638"/>
                    <a:pt x="1353" y="638"/>
                  </a:cubicBezTo>
                  <a:cubicBezTo>
                    <a:pt x="1333" y="638"/>
                    <a:pt x="1311" y="629"/>
                    <a:pt x="1290" y="609"/>
                  </a:cubicBezTo>
                  <a:cubicBezTo>
                    <a:pt x="1217" y="548"/>
                    <a:pt x="1234" y="400"/>
                    <a:pt x="1329" y="271"/>
                  </a:cubicBezTo>
                  <a:close/>
                  <a:moveTo>
                    <a:pt x="2138" y="662"/>
                  </a:moveTo>
                  <a:lnTo>
                    <a:pt x="2138" y="662"/>
                  </a:lnTo>
                  <a:cubicBezTo>
                    <a:pt x="2118" y="810"/>
                    <a:pt x="2029" y="913"/>
                    <a:pt x="1912" y="924"/>
                  </a:cubicBezTo>
                  <a:cubicBezTo>
                    <a:pt x="1903" y="927"/>
                    <a:pt x="1898" y="927"/>
                    <a:pt x="1889" y="927"/>
                  </a:cubicBezTo>
                  <a:cubicBezTo>
                    <a:pt x="1859" y="927"/>
                    <a:pt x="1859" y="916"/>
                    <a:pt x="1859" y="910"/>
                  </a:cubicBezTo>
                  <a:cubicBezTo>
                    <a:pt x="1859" y="852"/>
                    <a:pt x="1973" y="701"/>
                    <a:pt x="2138" y="662"/>
                  </a:cubicBezTo>
                  <a:close/>
                  <a:moveTo>
                    <a:pt x="740" y="1027"/>
                  </a:moveTo>
                  <a:cubicBezTo>
                    <a:pt x="757" y="1027"/>
                    <a:pt x="779" y="1047"/>
                    <a:pt x="793" y="1058"/>
                  </a:cubicBezTo>
                  <a:cubicBezTo>
                    <a:pt x="849" y="1133"/>
                    <a:pt x="863" y="1211"/>
                    <a:pt x="829" y="1278"/>
                  </a:cubicBezTo>
                  <a:cubicBezTo>
                    <a:pt x="796" y="1354"/>
                    <a:pt x="715" y="1396"/>
                    <a:pt x="614" y="1398"/>
                  </a:cubicBezTo>
                  <a:cubicBezTo>
                    <a:pt x="592" y="1270"/>
                    <a:pt x="631" y="1125"/>
                    <a:pt x="684" y="1064"/>
                  </a:cubicBezTo>
                  <a:cubicBezTo>
                    <a:pt x="704" y="1041"/>
                    <a:pt x="723" y="1027"/>
                    <a:pt x="740" y="1027"/>
                  </a:cubicBezTo>
                  <a:close/>
                  <a:moveTo>
                    <a:pt x="1622" y="1145"/>
                  </a:moveTo>
                  <a:cubicBezTo>
                    <a:pt x="1630" y="1145"/>
                    <a:pt x="1644" y="1158"/>
                    <a:pt x="1655" y="1200"/>
                  </a:cubicBezTo>
                  <a:cubicBezTo>
                    <a:pt x="1689" y="1304"/>
                    <a:pt x="1666" y="1401"/>
                    <a:pt x="1602" y="1482"/>
                  </a:cubicBezTo>
                  <a:cubicBezTo>
                    <a:pt x="1538" y="1373"/>
                    <a:pt x="1546" y="1256"/>
                    <a:pt x="1580" y="1186"/>
                  </a:cubicBezTo>
                  <a:cubicBezTo>
                    <a:pt x="1596" y="1158"/>
                    <a:pt x="1616" y="1145"/>
                    <a:pt x="1622" y="1145"/>
                  </a:cubicBezTo>
                  <a:close/>
                  <a:moveTo>
                    <a:pt x="1662" y="85"/>
                  </a:moveTo>
                  <a:cubicBezTo>
                    <a:pt x="1731" y="85"/>
                    <a:pt x="1799" y="104"/>
                    <a:pt x="1864" y="146"/>
                  </a:cubicBezTo>
                  <a:cubicBezTo>
                    <a:pt x="2032" y="252"/>
                    <a:pt x="2135" y="414"/>
                    <a:pt x="2140" y="587"/>
                  </a:cubicBezTo>
                  <a:cubicBezTo>
                    <a:pt x="1934" y="620"/>
                    <a:pt x="1778" y="804"/>
                    <a:pt x="1781" y="916"/>
                  </a:cubicBezTo>
                  <a:cubicBezTo>
                    <a:pt x="1786" y="963"/>
                    <a:pt x="1817" y="1011"/>
                    <a:pt x="1892" y="1011"/>
                  </a:cubicBezTo>
                  <a:cubicBezTo>
                    <a:pt x="1903" y="1011"/>
                    <a:pt x="1914" y="1011"/>
                    <a:pt x="1926" y="1008"/>
                  </a:cubicBezTo>
                  <a:cubicBezTo>
                    <a:pt x="2085" y="986"/>
                    <a:pt x="2205" y="846"/>
                    <a:pt x="2221" y="659"/>
                  </a:cubicBezTo>
                  <a:cubicBezTo>
                    <a:pt x="2308" y="662"/>
                    <a:pt x="2392" y="704"/>
                    <a:pt x="2464" y="782"/>
                  </a:cubicBezTo>
                  <a:cubicBezTo>
                    <a:pt x="2592" y="916"/>
                    <a:pt x="2565" y="1075"/>
                    <a:pt x="2514" y="1181"/>
                  </a:cubicBezTo>
                  <a:cubicBezTo>
                    <a:pt x="2403" y="1432"/>
                    <a:pt x="2099" y="1663"/>
                    <a:pt x="1873" y="1663"/>
                  </a:cubicBezTo>
                  <a:cubicBezTo>
                    <a:pt x="1814" y="1663"/>
                    <a:pt x="1758" y="1647"/>
                    <a:pt x="1716" y="1610"/>
                  </a:cubicBezTo>
                  <a:cubicBezTo>
                    <a:pt x="1691" y="1594"/>
                    <a:pt x="1672" y="1571"/>
                    <a:pt x="1652" y="1552"/>
                  </a:cubicBezTo>
                  <a:cubicBezTo>
                    <a:pt x="1747" y="1451"/>
                    <a:pt x="1778" y="1315"/>
                    <a:pt x="1736" y="1178"/>
                  </a:cubicBezTo>
                  <a:cubicBezTo>
                    <a:pt x="1705" y="1080"/>
                    <a:pt x="1652" y="1066"/>
                    <a:pt x="1624" y="1066"/>
                  </a:cubicBezTo>
                  <a:cubicBezTo>
                    <a:pt x="1580" y="1066"/>
                    <a:pt x="1541" y="1094"/>
                    <a:pt x="1513" y="1150"/>
                  </a:cubicBezTo>
                  <a:cubicBezTo>
                    <a:pt x="1465" y="1245"/>
                    <a:pt x="1463" y="1398"/>
                    <a:pt x="1546" y="1538"/>
                  </a:cubicBezTo>
                  <a:cubicBezTo>
                    <a:pt x="1454" y="1605"/>
                    <a:pt x="1284" y="1677"/>
                    <a:pt x="977" y="1677"/>
                  </a:cubicBezTo>
                  <a:lnTo>
                    <a:pt x="941" y="1677"/>
                  </a:lnTo>
                  <a:cubicBezTo>
                    <a:pt x="751" y="1675"/>
                    <a:pt x="667" y="1577"/>
                    <a:pt x="631" y="1474"/>
                  </a:cubicBezTo>
                  <a:cubicBezTo>
                    <a:pt x="754" y="1468"/>
                    <a:pt x="854" y="1410"/>
                    <a:pt x="896" y="1318"/>
                  </a:cubicBezTo>
                  <a:cubicBezTo>
                    <a:pt x="941" y="1223"/>
                    <a:pt x="924" y="1111"/>
                    <a:pt x="846" y="1013"/>
                  </a:cubicBezTo>
                  <a:cubicBezTo>
                    <a:pt x="801" y="958"/>
                    <a:pt x="760" y="949"/>
                    <a:pt x="732" y="949"/>
                  </a:cubicBezTo>
                  <a:cubicBezTo>
                    <a:pt x="690" y="949"/>
                    <a:pt x="651" y="972"/>
                    <a:pt x="617" y="1013"/>
                  </a:cubicBezTo>
                  <a:cubicBezTo>
                    <a:pt x="553" y="1092"/>
                    <a:pt x="508" y="1237"/>
                    <a:pt x="525" y="1390"/>
                  </a:cubicBezTo>
                  <a:cubicBezTo>
                    <a:pt x="439" y="1376"/>
                    <a:pt x="352" y="1334"/>
                    <a:pt x="266" y="1270"/>
                  </a:cubicBezTo>
                  <a:cubicBezTo>
                    <a:pt x="65" y="1119"/>
                    <a:pt x="107" y="910"/>
                    <a:pt x="135" y="829"/>
                  </a:cubicBezTo>
                  <a:cubicBezTo>
                    <a:pt x="196" y="648"/>
                    <a:pt x="355" y="503"/>
                    <a:pt x="492" y="503"/>
                  </a:cubicBezTo>
                  <a:cubicBezTo>
                    <a:pt x="525" y="503"/>
                    <a:pt x="559" y="511"/>
                    <a:pt x="587" y="531"/>
                  </a:cubicBezTo>
                  <a:cubicBezTo>
                    <a:pt x="594" y="535"/>
                    <a:pt x="600" y="537"/>
                    <a:pt x="607" y="537"/>
                  </a:cubicBezTo>
                  <a:cubicBezTo>
                    <a:pt x="614" y="537"/>
                    <a:pt x="621" y="535"/>
                    <a:pt x="628" y="531"/>
                  </a:cubicBezTo>
                  <a:cubicBezTo>
                    <a:pt x="637" y="522"/>
                    <a:pt x="648" y="506"/>
                    <a:pt x="645" y="492"/>
                  </a:cubicBezTo>
                  <a:cubicBezTo>
                    <a:pt x="645" y="489"/>
                    <a:pt x="620" y="283"/>
                    <a:pt x="718" y="171"/>
                  </a:cubicBezTo>
                  <a:cubicBezTo>
                    <a:pt x="760" y="123"/>
                    <a:pt x="820" y="100"/>
                    <a:pt x="897" y="100"/>
                  </a:cubicBezTo>
                  <a:cubicBezTo>
                    <a:pt x="951" y="100"/>
                    <a:pt x="1013" y="112"/>
                    <a:pt x="1083" y="135"/>
                  </a:cubicBezTo>
                  <a:cubicBezTo>
                    <a:pt x="1153" y="157"/>
                    <a:pt x="1217" y="188"/>
                    <a:pt x="1264" y="224"/>
                  </a:cubicBezTo>
                  <a:cubicBezTo>
                    <a:pt x="1158" y="369"/>
                    <a:pt x="1119" y="567"/>
                    <a:pt x="1237" y="670"/>
                  </a:cubicBezTo>
                  <a:cubicBezTo>
                    <a:pt x="1276" y="701"/>
                    <a:pt x="1315" y="718"/>
                    <a:pt x="1354" y="718"/>
                  </a:cubicBezTo>
                  <a:cubicBezTo>
                    <a:pt x="1418" y="718"/>
                    <a:pt x="1471" y="673"/>
                    <a:pt x="1499" y="601"/>
                  </a:cubicBezTo>
                  <a:cubicBezTo>
                    <a:pt x="1535" y="497"/>
                    <a:pt x="1510" y="341"/>
                    <a:pt x="1376" y="213"/>
                  </a:cubicBezTo>
                  <a:cubicBezTo>
                    <a:pt x="1460" y="129"/>
                    <a:pt x="1560" y="85"/>
                    <a:pt x="1662" y="85"/>
                  </a:cubicBezTo>
                  <a:close/>
                  <a:moveTo>
                    <a:pt x="1661" y="1"/>
                  </a:moveTo>
                  <a:cubicBezTo>
                    <a:pt x="1538" y="1"/>
                    <a:pt x="1412" y="57"/>
                    <a:pt x="1315" y="160"/>
                  </a:cubicBezTo>
                  <a:cubicBezTo>
                    <a:pt x="1256" y="118"/>
                    <a:pt x="1186" y="87"/>
                    <a:pt x="1108" y="59"/>
                  </a:cubicBezTo>
                  <a:cubicBezTo>
                    <a:pt x="1029" y="32"/>
                    <a:pt x="958" y="18"/>
                    <a:pt x="895" y="18"/>
                  </a:cubicBezTo>
                  <a:cubicBezTo>
                    <a:pt x="798" y="18"/>
                    <a:pt x="719" y="51"/>
                    <a:pt x="662" y="115"/>
                  </a:cubicBezTo>
                  <a:cubicBezTo>
                    <a:pt x="584" y="213"/>
                    <a:pt x="570" y="352"/>
                    <a:pt x="570" y="433"/>
                  </a:cubicBezTo>
                  <a:cubicBezTo>
                    <a:pt x="547" y="425"/>
                    <a:pt x="522" y="422"/>
                    <a:pt x="500" y="422"/>
                  </a:cubicBezTo>
                  <a:cubicBezTo>
                    <a:pt x="327" y="422"/>
                    <a:pt x="140" y="589"/>
                    <a:pt x="70" y="801"/>
                  </a:cubicBezTo>
                  <a:cubicBezTo>
                    <a:pt x="1" y="1011"/>
                    <a:pt x="59" y="1203"/>
                    <a:pt x="227" y="1329"/>
                  </a:cubicBezTo>
                  <a:cubicBezTo>
                    <a:pt x="335" y="1410"/>
                    <a:pt x="447" y="1457"/>
                    <a:pt x="550" y="1471"/>
                  </a:cubicBezTo>
                  <a:cubicBezTo>
                    <a:pt x="600" y="1649"/>
                    <a:pt x="740" y="1753"/>
                    <a:pt x="941" y="1758"/>
                  </a:cubicBezTo>
                  <a:lnTo>
                    <a:pt x="977" y="1758"/>
                  </a:lnTo>
                  <a:cubicBezTo>
                    <a:pt x="1242" y="1758"/>
                    <a:pt x="1454" y="1705"/>
                    <a:pt x="1588" y="1599"/>
                  </a:cubicBezTo>
                  <a:cubicBezTo>
                    <a:pt x="1608" y="1624"/>
                    <a:pt x="1633" y="1649"/>
                    <a:pt x="1661" y="1669"/>
                  </a:cubicBezTo>
                  <a:cubicBezTo>
                    <a:pt x="1716" y="1711"/>
                    <a:pt x="1786" y="1736"/>
                    <a:pt x="1867" y="1736"/>
                  </a:cubicBezTo>
                  <a:cubicBezTo>
                    <a:pt x="2121" y="1736"/>
                    <a:pt x="2456" y="1493"/>
                    <a:pt x="2578" y="1209"/>
                  </a:cubicBezTo>
                  <a:cubicBezTo>
                    <a:pt x="2657" y="1025"/>
                    <a:pt x="2637" y="854"/>
                    <a:pt x="2514" y="726"/>
                  </a:cubicBezTo>
                  <a:cubicBezTo>
                    <a:pt x="2425" y="631"/>
                    <a:pt x="2327" y="581"/>
                    <a:pt x="2216" y="578"/>
                  </a:cubicBezTo>
                  <a:cubicBezTo>
                    <a:pt x="2205" y="383"/>
                    <a:pt x="2093" y="199"/>
                    <a:pt x="1903" y="76"/>
                  </a:cubicBezTo>
                  <a:cubicBezTo>
                    <a:pt x="1828" y="23"/>
                    <a:pt x="1744" y="1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0"/>
            <p:cNvSpPr/>
            <p:nvPr/>
          </p:nvSpPr>
          <p:spPr>
            <a:xfrm rot="607851">
              <a:off x="7963539" y="3253317"/>
              <a:ext cx="240667" cy="136731"/>
            </a:xfrm>
            <a:custGeom>
              <a:avLst/>
              <a:gdLst/>
              <a:ahLst/>
              <a:cxnLst/>
              <a:rect l="l" t="t" r="r" b="b"/>
              <a:pathLst>
                <a:path w="2950" h="1676" extrusionOk="0">
                  <a:moveTo>
                    <a:pt x="1795" y="0"/>
                  </a:moveTo>
                  <a:cubicBezTo>
                    <a:pt x="1660" y="0"/>
                    <a:pt x="1539" y="75"/>
                    <a:pt x="1456" y="174"/>
                  </a:cubicBezTo>
                  <a:lnTo>
                    <a:pt x="1456" y="174"/>
                  </a:lnTo>
                  <a:cubicBezTo>
                    <a:pt x="1401" y="129"/>
                    <a:pt x="1328" y="88"/>
                    <a:pt x="1236" y="57"/>
                  </a:cubicBezTo>
                  <a:cubicBezTo>
                    <a:pt x="1158" y="31"/>
                    <a:pt x="1092" y="19"/>
                    <a:pt x="1036" y="19"/>
                  </a:cubicBezTo>
                  <a:cubicBezTo>
                    <a:pt x="692" y="19"/>
                    <a:pt x="748" y="456"/>
                    <a:pt x="748" y="456"/>
                  </a:cubicBezTo>
                  <a:cubicBezTo>
                    <a:pt x="712" y="434"/>
                    <a:pt x="673" y="424"/>
                    <a:pt x="633" y="424"/>
                  </a:cubicBezTo>
                  <a:cubicBezTo>
                    <a:pt x="340" y="424"/>
                    <a:pt x="1" y="974"/>
                    <a:pt x="379" y="1257"/>
                  </a:cubicBezTo>
                  <a:cubicBezTo>
                    <a:pt x="499" y="1345"/>
                    <a:pt x="612" y="1385"/>
                    <a:pt x="709" y="1392"/>
                  </a:cubicBezTo>
                  <a:lnTo>
                    <a:pt x="709" y="1392"/>
                  </a:lnTo>
                  <a:cubicBezTo>
                    <a:pt x="741" y="1541"/>
                    <a:pt x="846" y="1671"/>
                    <a:pt x="1071" y="1675"/>
                  </a:cubicBezTo>
                  <a:cubicBezTo>
                    <a:pt x="1087" y="1675"/>
                    <a:pt x="1102" y="1676"/>
                    <a:pt x="1117" y="1676"/>
                  </a:cubicBezTo>
                  <a:cubicBezTo>
                    <a:pt x="1413" y="1676"/>
                    <a:pt x="1612" y="1607"/>
                    <a:pt x="1726" y="1505"/>
                  </a:cubicBezTo>
                  <a:lnTo>
                    <a:pt x="1726" y="1505"/>
                  </a:lnTo>
                  <a:cubicBezTo>
                    <a:pt x="1750" y="1539"/>
                    <a:pt x="1781" y="1572"/>
                    <a:pt x="1819" y="1603"/>
                  </a:cubicBezTo>
                  <a:cubicBezTo>
                    <a:pt x="1870" y="1644"/>
                    <a:pt x="1933" y="1662"/>
                    <a:pt x="2001" y="1662"/>
                  </a:cubicBezTo>
                  <a:cubicBezTo>
                    <a:pt x="2388" y="1662"/>
                    <a:pt x="2950" y="1064"/>
                    <a:pt x="2620" y="713"/>
                  </a:cubicBezTo>
                  <a:cubicBezTo>
                    <a:pt x="2529" y="615"/>
                    <a:pt x="2432" y="578"/>
                    <a:pt x="2340" y="578"/>
                  </a:cubicBezTo>
                  <a:cubicBezTo>
                    <a:pt x="2330" y="578"/>
                    <a:pt x="2321" y="579"/>
                    <a:pt x="2311" y="580"/>
                  </a:cubicBezTo>
                  <a:lnTo>
                    <a:pt x="2311" y="580"/>
                  </a:lnTo>
                  <a:cubicBezTo>
                    <a:pt x="2316" y="407"/>
                    <a:pt x="2231" y="208"/>
                    <a:pt x="2020" y="71"/>
                  </a:cubicBezTo>
                  <a:cubicBezTo>
                    <a:pt x="1943" y="21"/>
                    <a:pt x="1867" y="0"/>
                    <a:pt x="1795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0"/>
            <p:cNvSpPr/>
            <p:nvPr/>
          </p:nvSpPr>
          <p:spPr>
            <a:xfrm rot="607851">
              <a:off x="7974368" y="3250205"/>
              <a:ext cx="217008" cy="143013"/>
            </a:xfrm>
            <a:custGeom>
              <a:avLst/>
              <a:gdLst/>
              <a:ahLst/>
              <a:cxnLst/>
              <a:rect l="l" t="t" r="r" b="b"/>
              <a:pathLst>
                <a:path w="2660" h="1753" extrusionOk="0">
                  <a:moveTo>
                    <a:pt x="1329" y="269"/>
                  </a:moveTo>
                  <a:cubicBezTo>
                    <a:pt x="1435" y="369"/>
                    <a:pt x="1454" y="492"/>
                    <a:pt x="1426" y="567"/>
                  </a:cubicBezTo>
                  <a:cubicBezTo>
                    <a:pt x="1413" y="610"/>
                    <a:pt x="1386" y="634"/>
                    <a:pt x="1354" y="634"/>
                  </a:cubicBezTo>
                  <a:cubicBezTo>
                    <a:pt x="1335" y="634"/>
                    <a:pt x="1314" y="625"/>
                    <a:pt x="1292" y="606"/>
                  </a:cubicBezTo>
                  <a:cubicBezTo>
                    <a:pt x="1217" y="545"/>
                    <a:pt x="1237" y="397"/>
                    <a:pt x="1329" y="269"/>
                  </a:cubicBezTo>
                  <a:close/>
                  <a:moveTo>
                    <a:pt x="2138" y="659"/>
                  </a:moveTo>
                  <a:lnTo>
                    <a:pt x="2138" y="659"/>
                  </a:lnTo>
                  <a:cubicBezTo>
                    <a:pt x="2121" y="804"/>
                    <a:pt x="2032" y="910"/>
                    <a:pt x="1912" y="922"/>
                  </a:cubicBezTo>
                  <a:cubicBezTo>
                    <a:pt x="1906" y="924"/>
                    <a:pt x="1898" y="924"/>
                    <a:pt x="1892" y="924"/>
                  </a:cubicBezTo>
                  <a:cubicBezTo>
                    <a:pt x="1859" y="924"/>
                    <a:pt x="1859" y="913"/>
                    <a:pt x="1859" y="908"/>
                  </a:cubicBezTo>
                  <a:cubicBezTo>
                    <a:pt x="1859" y="846"/>
                    <a:pt x="1976" y="698"/>
                    <a:pt x="2138" y="659"/>
                  </a:cubicBezTo>
                  <a:close/>
                  <a:moveTo>
                    <a:pt x="740" y="1025"/>
                  </a:moveTo>
                  <a:cubicBezTo>
                    <a:pt x="762" y="1025"/>
                    <a:pt x="779" y="1042"/>
                    <a:pt x="793" y="1055"/>
                  </a:cubicBezTo>
                  <a:cubicBezTo>
                    <a:pt x="849" y="1128"/>
                    <a:pt x="863" y="1209"/>
                    <a:pt x="832" y="1276"/>
                  </a:cubicBezTo>
                  <a:cubicBezTo>
                    <a:pt x="796" y="1348"/>
                    <a:pt x="715" y="1390"/>
                    <a:pt x="615" y="1396"/>
                  </a:cubicBezTo>
                  <a:cubicBezTo>
                    <a:pt x="595" y="1265"/>
                    <a:pt x="631" y="1125"/>
                    <a:pt x="684" y="1061"/>
                  </a:cubicBezTo>
                  <a:cubicBezTo>
                    <a:pt x="707" y="1039"/>
                    <a:pt x="723" y="1025"/>
                    <a:pt x="740" y="1025"/>
                  </a:cubicBezTo>
                  <a:close/>
                  <a:moveTo>
                    <a:pt x="1622" y="1139"/>
                  </a:moveTo>
                  <a:cubicBezTo>
                    <a:pt x="1630" y="1139"/>
                    <a:pt x="1647" y="1153"/>
                    <a:pt x="1658" y="1195"/>
                  </a:cubicBezTo>
                  <a:cubicBezTo>
                    <a:pt x="1689" y="1301"/>
                    <a:pt x="1669" y="1399"/>
                    <a:pt x="1602" y="1480"/>
                  </a:cubicBezTo>
                  <a:cubicBezTo>
                    <a:pt x="1538" y="1371"/>
                    <a:pt x="1546" y="1251"/>
                    <a:pt x="1580" y="1181"/>
                  </a:cubicBezTo>
                  <a:cubicBezTo>
                    <a:pt x="1599" y="1153"/>
                    <a:pt x="1616" y="1139"/>
                    <a:pt x="1622" y="1139"/>
                  </a:cubicBezTo>
                  <a:close/>
                  <a:moveTo>
                    <a:pt x="1667" y="85"/>
                  </a:moveTo>
                  <a:cubicBezTo>
                    <a:pt x="1735" y="85"/>
                    <a:pt x="1804" y="105"/>
                    <a:pt x="1870" y="146"/>
                  </a:cubicBezTo>
                  <a:cubicBezTo>
                    <a:pt x="2037" y="252"/>
                    <a:pt x="2138" y="414"/>
                    <a:pt x="2146" y="587"/>
                  </a:cubicBezTo>
                  <a:cubicBezTo>
                    <a:pt x="1940" y="620"/>
                    <a:pt x="1781" y="804"/>
                    <a:pt x="1786" y="916"/>
                  </a:cubicBezTo>
                  <a:cubicBezTo>
                    <a:pt x="1786" y="961"/>
                    <a:pt x="1815" y="1010"/>
                    <a:pt x="1895" y="1010"/>
                  </a:cubicBezTo>
                  <a:cubicBezTo>
                    <a:pt x="1905" y="1010"/>
                    <a:pt x="1915" y="1010"/>
                    <a:pt x="1926" y="1008"/>
                  </a:cubicBezTo>
                  <a:cubicBezTo>
                    <a:pt x="2088" y="986"/>
                    <a:pt x="2205" y="846"/>
                    <a:pt x="2221" y="659"/>
                  </a:cubicBezTo>
                  <a:cubicBezTo>
                    <a:pt x="2311" y="662"/>
                    <a:pt x="2394" y="704"/>
                    <a:pt x="2467" y="782"/>
                  </a:cubicBezTo>
                  <a:cubicBezTo>
                    <a:pt x="2593" y="916"/>
                    <a:pt x="2565" y="1075"/>
                    <a:pt x="2514" y="1181"/>
                  </a:cubicBezTo>
                  <a:cubicBezTo>
                    <a:pt x="2403" y="1432"/>
                    <a:pt x="2102" y="1664"/>
                    <a:pt x="1873" y="1664"/>
                  </a:cubicBezTo>
                  <a:cubicBezTo>
                    <a:pt x="1814" y="1664"/>
                    <a:pt x="1758" y="1647"/>
                    <a:pt x="1717" y="1611"/>
                  </a:cubicBezTo>
                  <a:cubicBezTo>
                    <a:pt x="1691" y="1594"/>
                    <a:pt x="1672" y="1572"/>
                    <a:pt x="1655" y="1552"/>
                  </a:cubicBezTo>
                  <a:cubicBezTo>
                    <a:pt x="1747" y="1452"/>
                    <a:pt x="1781" y="1315"/>
                    <a:pt x="1739" y="1178"/>
                  </a:cubicBezTo>
                  <a:cubicBezTo>
                    <a:pt x="1705" y="1081"/>
                    <a:pt x="1655" y="1067"/>
                    <a:pt x="1627" y="1067"/>
                  </a:cubicBezTo>
                  <a:cubicBezTo>
                    <a:pt x="1580" y="1067"/>
                    <a:pt x="1544" y="1095"/>
                    <a:pt x="1516" y="1150"/>
                  </a:cubicBezTo>
                  <a:cubicBezTo>
                    <a:pt x="1465" y="1245"/>
                    <a:pt x="1463" y="1399"/>
                    <a:pt x="1546" y="1538"/>
                  </a:cubicBezTo>
                  <a:cubicBezTo>
                    <a:pt x="1454" y="1605"/>
                    <a:pt x="1284" y="1678"/>
                    <a:pt x="977" y="1678"/>
                  </a:cubicBezTo>
                  <a:lnTo>
                    <a:pt x="944" y="1678"/>
                  </a:lnTo>
                  <a:cubicBezTo>
                    <a:pt x="751" y="1675"/>
                    <a:pt x="668" y="1577"/>
                    <a:pt x="631" y="1474"/>
                  </a:cubicBezTo>
                  <a:cubicBezTo>
                    <a:pt x="754" y="1466"/>
                    <a:pt x="854" y="1404"/>
                    <a:pt x="899" y="1320"/>
                  </a:cubicBezTo>
                  <a:cubicBezTo>
                    <a:pt x="947" y="1228"/>
                    <a:pt x="927" y="1117"/>
                    <a:pt x="852" y="1019"/>
                  </a:cubicBezTo>
                  <a:cubicBezTo>
                    <a:pt x="807" y="963"/>
                    <a:pt x="765" y="952"/>
                    <a:pt x="737" y="952"/>
                  </a:cubicBezTo>
                  <a:cubicBezTo>
                    <a:pt x="695" y="952"/>
                    <a:pt x="656" y="972"/>
                    <a:pt x="620" y="1014"/>
                  </a:cubicBezTo>
                  <a:cubicBezTo>
                    <a:pt x="559" y="1092"/>
                    <a:pt x="514" y="1237"/>
                    <a:pt x="531" y="1390"/>
                  </a:cubicBezTo>
                  <a:cubicBezTo>
                    <a:pt x="444" y="1376"/>
                    <a:pt x="355" y="1334"/>
                    <a:pt x="269" y="1270"/>
                  </a:cubicBezTo>
                  <a:cubicBezTo>
                    <a:pt x="129" y="1164"/>
                    <a:pt x="82" y="1005"/>
                    <a:pt x="140" y="829"/>
                  </a:cubicBezTo>
                  <a:cubicBezTo>
                    <a:pt x="199" y="648"/>
                    <a:pt x="361" y="503"/>
                    <a:pt x="495" y="503"/>
                  </a:cubicBezTo>
                  <a:cubicBezTo>
                    <a:pt x="531" y="503"/>
                    <a:pt x="562" y="511"/>
                    <a:pt x="589" y="531"/>
                  </a:cubicBezTo>
                  <a:cubicBezTo>
                    <a:pt x="596" y="535"/>
                    <a:pt x="603" y="537"/>
                    <a:pt x="610" y="537"/>
                  </a:cubicBezTo>
                  <a:cubicBezTo>
                    <a:pt x="617" y="537"/>
                    <a:pt x="624" y="535"/>
                    <a:pt x="631" y="531"/>
                  </a:cubicBezTo>
                  <a:cubicBezTo>
                    <a:pt x="642" y="523"/>
                    <a:pt x="654" y="506"/>
                    <a:pt x="651" y="492"/>
                  </a:cubicBezTo>
                  <a:cubicBezTo>
                    <a:pt x="651" y="489"/>
                    <a:pt x="626" y="283"/>
                    <a:pt x="723" y="171"/>
                  </a:cubicBezTo>
                  <a:cubicBezTo>
                    <a:pt x="766" y="124"/>
                    <a:pt x="826" y="100"/>
                    <a:pt x="902" y="100"/>
                  </a:cubicBezTo>
                  <a:cubicBezTo>
                    <a:pt x="956" y="100"/>
                    <a:pt x="1019" y="112"/>
                    <a:pt x="1089" y="135"/>
                  </a:cubicBezTo>
                  <a:cubicBezTo>
                    <a:pt x="1159" y="157"/>
                    <a:pt x="1220" y="188"/>
                    <a:pt x="1270" y="224"/>
                  </a:cubicBezTo>
                  <a:cubicBezTo>
                    <a:pt x="1161" y="369"/>
                    <a:pt x="1122" y="567"/>
                    <a:pt x="1242" y="670"/>
                  </a:cubicBezTo>
                  <a:cubicBezTo>
                    <a:pt x="1281" y="701"/>
                    <a:pt x="1320" y="718"/>
                    <a:pt x="1357" y="718"/>
                  </a:cubicBezTo>
                  <a:cubicBezTo>
                    <a:pt x="1424" y="718"/>
                    <a:pt x="1477" y="673"/>
                    <a:pt x="1505" y="601"/>
                  </a:cubicBezTo>
                  <a:cubicBezTo>
                    <a:pt x="1538" y="498"/>
                    <a:pt x="1513" y="341"/>
                    <a:pt x="1382" y="213"/>
                  </a:cubicBezTo>
                  <a:cubicBezTo>
                    <a:pt x="1465" y="129"/>
                    <a:pt x="1565" y="85"/>
                    <a:pt x="1667" y="85"/>
                  </a:cubicBezTo>
                  <a:close/>
                  <a:moveTo>
                    <a:pt x="1661" y="1"/>
                  </a:moveTo>
                  <a:cubicBezTo>
                    <a:pt x="1538" y="1"/>
                    <a:pt x="1412" y="57"/>
                    <a:pt x="1315" y="160"/>
                  </a:cubicBezTo>
                  <a:cubicBezTo>
                    <a:pt x="1256" y="118"/>
                    <a:pt x="1186" y="87"/>
                    <a:pt x="1111" y="60"/>
                  </a:cubicBezTo>
                  <a:cubicBezTo>
                    <a:pt x="1031" y="32"/>
                    <a:pt x="959" y="18"/>
                    <a:pt x="896" y="18"/>
                  </a:cubicBezTo>
                  <a:cubicBezTo>
                    <a:pt x="798" y="18"/>
                    <a:pt x="721" y="51"/>
                    <a:pt x="665" y="115"/>
                  </a:cubicBezTo>
                  <a:cubicBezTo>
                    <a:pt x="584" y="213"/>
                    <a:pt x="570" y="352"/>
                    <a:pt x="570" y="433"/>
                  </a:cubicBezTo>
                  <a:cubicBezTo>
                    <a:pt x="548" y="425"/>
                    <a:pt x="525" y="422"/>
                    <a:pt x="500" y="422"/>
                  </a:cubicBezTo>
                  <a:cubicBezTo>
                    <a:pt x="330" y="422"/>
                    <a:pt x="140" y="590"/>
                    <a:pt x="71" y="802"/>
                  </a:cubicBezTo>
                  <a:cubicBezTo>
                    <a:pt x="1" y="1011"/>
                    <a:pt x="59" y="1203"/>
                    <a:pt x="227" y="1329"/>
                  </a:cubicBezTo>
                  <a:cubicBezTo>
                    <a:pt x="336" y="1410"/>
                    <a:pt x="447" y="1457"/>
                    <a:pt x="553" y="1471"/>
                  </a:cubicBezTo>
                  <a:cubicBezTo>
                    <a:pt x="601" y="1647"/>
                    <a:pt x="740" y="1750"/>
                    <a:pt x="944" y="1753"/>
                  </a:cubicBezTo>
                  <a:lnTo>
                    <a:pt x="977" y="1753"/>
                  </a:lnTo>
                  <a:cubicBezTo>
                    <a:pt x="1245" y="1753"/>
                    <a:pt x="1454" y="1697"/>
                    <a:pt x="1588" y="1599"/>
                  </a:cubicBezTo>
                  <a:cubicBezTo>
                    <a:pt x="1608" y="1625"/>
                    <a:pt x="1633" y="1650"/>
                    <a:pt x="1661" y="1669"/>
                  </a:cubicBezTo>
                  <a:cubicBezTo>
                    <a:pt x="1717" y="1711"/>
                    <a:pt x="1786" y="1736"/>
                    <a:pt x="1867" y="1736"/>
                  </a:cubicBezTo>
                  <a:cubicBezTo>
                    <a:pt x="2121" y="1736"/>
                    <a:pt x="2456" y="1493"/>
                    <a:pt x="2579" y="1209"/>
                  </a:cubicBezTo>
                  <a:cubicBezTo>
                    <a:pt x="2659" y="1025"/>
                    <a:pt x="2637" y="855"/>
                    <a:pt x="2514" y="726"/>
                  </a:cubicBezTo>
                  <a:cubicBezTo>
                    <a:pt x="2425" y="631"/>
                    <a:pt x="2328" y="581"/>
                    <a:pt x="2216" y="578"/>
                  </a:cubicBezTo>
                  <a:cubicBezTo>
                    <a:pt x="2205" y="383"/>
                    <a:pt x="2093" y="199"/>
                    <a:pt x="1906" y="76"/>
                  </a:cubicBezTo>
                  <a:cubicBezTo>
                    <a:pt x="1828" y="23"/>
                    <a:pt x="1744" y="1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0"/>
            <p:cNvSpPr/>
            <p:nvPr/>
          </p:nvSpPr>
          <p:spPr>
            <a:xfrm rot="607851">
              <a:off x="8231040" y="4251613"/>
              <a:ext cx="6445" cy="60126"/>
            </a:xfrm>
            <a:custGeom>
              <a:avLst/>
              <a:gdLst/>
              <a:ahLst/>
              <a:cxnLst/>
              <a:rect l="l" t="t" r="r" b="b"/>
              <a:pathLst>
                <a:path w="79" h="737" extrusionOk="0">
                  <a:moveTo>
                    <a:pt x="42" y="0"/>
                  </a:moveTo>
                  <a:cubicBezTo>
                    <a:pt x="20" y="0"/>
                    <a:pt x="3" y="17"/>
                    <a:pt x="3" y="39"/>
                  </a:cubicBezTo>
                  <a:lnTo>
                    <a:pt x="0" y="698"/>
                  </a:lnTo>
                  <a:cubicBezTo>
                    <a:pt x="0" y="720"/>
                    <a:pt x="17" y="737"/>
                    <a:pt x="39" y="737"/>
                  </a:cubicBezTo>
                  <a:cubicBezTo>
                    <a:pt x="59" y="737"/>
                    <a:pt x="75" y="715"/>
                    <a:pt x="75" y="698"/>
                  </a:cubicBezTo>
                  <a:lnTo>
                    <a:pt x="78" y="39"/>
                  </a:lnTo>
                  <a:cubicBezTo>
                    <a:pt x="78" y="17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0"/>
            <p:cNvSpPr/>
            <p:nvPr/>
          </p:nvSpPr>
          <p:spPr>
            <a:xfrm rot="607851">
              <a:off x="8208572" y="4262139"/>
              <a:ext cx="52457" cy="37691"/>
            </a:xfrm>
            <a:custGeom>
              <a:avLst/>
              <a:gdLst/>
              <a:ahLst/>
              <a:cxnLst/>
              <a:rect l="l" t="t" r="r" b="b"/>
              <a:pathLst>
                <a:path w="643" h="462" extrusionOk="0">
                  <a:moveTo>
                    <a:pt x="596" y="1"/>
                  </a:moveTo>
                  <a:cubicBezTo>
                    <a:pt x="588" y="1"/>
                    <a:pt x="580" y="3"/>
                    <a:pt x="573" y="9"/>
                  </a:cubicBezTo>
                  <a:lnTo>
                    <a:pt x="26" y="389"/>
                  </a:lnTo>
                  <a:cubicBezTo>
                    <a:pt x="4" y="402"/>
                    <a:pt x="1" y="428"/>
                    <a:pt x="15" y="444"/>
                  </a:cubicBezTo>
                  <a:cubicBezTo>
                    <a:pt x="23" y="455"/>
                    <a:pt x="32" y="461"/>
                    <a:pt x="45" y="461"/>
                  </a:cubicBezTo>
                  <a:cubicBezTo>
                    <a:pt x="57" y="461"/>
                    <a:pt x="65" y="458"/>
                    <a:pt x="71" y="455"/>
                  </a:cubicBezTo>
                  <a:lnTo>
                    <a:pt x="617" y="76"/>
                  </a:lnTo>
                  <a:cubicBezTo>
                    <a:pt x="640" y="62"/>
                    <a:pt x="643" y="37"/>
                    <a:pt x="629" y="20"/>
                  </a:cubicBezTo>
                  <a:cubicBezTo>
                    <a:pt x="620" y="7"/>
                    <a:pt x="608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0"/>
            <p:cNvSpPr/>
            <p:nvPr/>
          </p:nvSpPr>
          <p:spPr>
            <a:xfrm rot="607851">
              <a:off x="8214525" y="4259958"/>
              <a:ext cx="40791" cy="42096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1"/>
                  </a:moveTo>
                  <a:cubicBezTo>
                    <a:pt x="36" y="1"/>
                    <a:pt x="26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lnTo>
                    <a:pt x="427" y="502"/>
                  </a:lnTo>
                  <a:cubicBezTo>
                    <a:pt x="433" y="513"/>
                    <a:pt x="444" y="516"/>
                    <a:pt x="455" y="516"/>
                  </a:cubicBezTo>
                  <a:cubicBezTo>
                    <a:pt x="466" y="516"/>
                    <a:pt x="475" y="513"/>
                    <a:pt x="483" y="505"/>
                  </a:cubicBezTo>
                  <a:cubicBezTo>
                    <a:pt x="500" y="491"/>
                    <a:pt x="500" y="469"/>
                    <a:pt x="486" y="449"/>
                  </a:cubicBezTo>
                  <a:lnTo>
                    <a:pt x="73" y="14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0"/>
            <p:cNvSpPr/>
            <p:nvPr/>
          </p:nvSpPr>
          <p:spPr>
            <a:xfrm rot="607851">
              <a:off x="8203168" y="4276938"/>
              <a:ext cx="58168" cy="693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1"/>
                  </a:moveTo>
                  <a:lnTo>
                    <a:pt x="40" y="6"/>
                  </a:lnTo>
                  <a:cubicBezTo>
                    <a:pt x="20" y="6"/>
                    <a:pt x="1" y="23"/>
                    <a:pt x="1" y="45"/>
                  </a:cubicBezTo>
                  <a:cubicBezTo>
                    <a:pt x="1" y="65"/>
                    <a:pt x="20" y="84"/>
                    <a:pt x="40" y="84"/>
                  </a:cubicBezTo>
                  <a:lnTo>
                    <a:pt x="676" y="76"/>
                  </a:lnTo>
                  <a:cubicBezTo>
                    <a:pt x="696" y="76"/>
                    <a:pt x="712" y="59"/>
                    <a:pt x="712" y="37"/>
                  </a:cubicBezTo>
                  <a:cubicBezTo>
                    <a:pt x="712" y="17"/>
                    <a:pt x="696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0"/>
            <p:cNvSpPr/>
            <p:nvPr/>
          </p:nvSpPr>
          <p:spPr>
            <a:xfrm rot="607851">
              <a:off x="7918529" y="3385181"/>
              <a:ext cx="6445" cy="60126"/>
            </a:xfrm>
            <a:custGeom>
              <a:avLst/>
              <a:gdLst/>
              <a:ahLst/>
              <a:cxnLst/>
              <a:rect l="l" t="t" r="r" b="b"/>
              <a:pathLst>
                <a:path w="79" h="737" extrusionOk="0">
                  <a:moveTo>
                    <a:pt x="43" y="0"/>
                  </a:moveTo>
                  <a:cubicBezTo>
                    <a:pt x="20" y="0"/>
                    <a:pt x="4" y="17"/>
                    <a:pt x="4" y="40"/>
                  </a:cubicBezTo>
                  <a:lnTo>
                    <a:pt x="1" y="698"/>
                  </a:lnTo>
                  <a:cubicBezTo>
                    <a:pt x="1" y="717"/>
                    <a:pt x="18" y="737"/>
                    <a:pt x="37" y="737"/>
                  </a:cubicBezTo>
                  <a:cubicBezTo>
                    <a:pt x="59" y="737"/>
                    <a:pt x="76" y="717"/>
                    <a:pt x="76" y="698"/>
                  </a:cubicBezTo>
                  <a:lnTo>
                    <a:pt x="79" y="40"/>
                  </a:lnTo>
                  <a:cubicBezTo>
                    <a:pt x="79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0"/>
            <p:cNvSpPr/>
            <p:nvPr/>
          </p:nvSpPr>
          <p:spPr>
            <a:xfrm rot="607851">
              <a:off x="7896346" y="3396006"/>
              <a:ext cx="52457" cy="37609"/>
            </a:xfrm>
            <a:custGeom>
              <a:avLst/>
              <a:gdLst/>
              <a:ahLst/>
              <a:cxnLst/>
              <a:rect l="l" t="t" r="r" b="b"/>
              <a:pathLst>
                <a:path w="643" h="461" extrusionOk="0">
                  <a:moveTo>
                    <a:pt x="595" y="0"/>
                  </a:moveTo>
                  <a:cubicBezTo>
                    <a:pt x="587" y="0"/>
                    <a:pt x="579" y="3"/>
                    <a:pt x="572" y="9"/>
                  </a:cubicBezTo>
                  <a:lnTo>
                    <a:pt x="26" y="388"/>
                  </a:lnTo>
                  <a:cubicBezTo>
                    <a:pt x="3" y="402"/>
                    <a:pt x="0" y="427"/>
                    <a:pt x="14" y="444"/>
                  </a:cubicBezTo>
                  <a:cubicBezTo>
                    <a:pt x="23" y="455"/>
                    <a:pt x="31" y="461"/>
                    <a:pt x="45" y="461"/>
                  </a:cubicBezTo>
                  <a:cubicBezTo>
                    <a:pt x="53" y="461"/>
                    <a:pt x="59" y="458"/>
                    <a:pt x="70" y="455"/>
                  </a:cubicBezTo>
                  <a:lnTo>
                    <a:pt x="617" y="76"/>
                  </a:lnTo>
                  <a:cubicBezTo>
                    <a:pt x="639" y="62"/>
                    <a:pt x="642" y="37"/>
                    <a:pt x="628" y="20"/>
                  </a:cubicBezTo>
                  <a:cubicBezTo>
                    <a:pt x="620" y="7"/>
                    <a:pt x="608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0"/>
            <p:cNvSpPr/>
            <p:nvPr/>
          </p:nvSpPr>
          <p:spPr>
            <a:xfrm rot="607851">
              <a:off x="7902052" y="3393782"/>
              <a:ext cx="40791" cy="42096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6" y="1"/>
                  </a:moveTo>
                  <a:cubicBezTo>
                    <a:pt x="36" y="1"/>
                    <a:pt x="26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lnTo>
                    <a:pt x="427" y="502"/>
                  </a:lnTo>
                  <a:cubicBezTo>
                    <a:pt x="433" y="513"/>
                    <a:pt x="444" y="516"/>
                    <a:pt x="455" y="516"/>
                  </a:cubicBezTo>
                  <a:cubicBezTo>
                    <a:pt x="463" y="516"/>
                    <a:pt x="474" y="513"/>
                    <a:pt x="483" y="505"/>
                  </a:cubicBezTo>
                  <a:cubicBezTo>
                    <a:pt x="500" y="493"/>
                    <a:pt x="500" y="468"/>
                    <a:pt x="486" y="452"/>
                  </a:cubicBezTo>
                  <a:lnTo>
                    <a:pt x="73" y="14"/>
                  </a:lnTo>
                  <a:cubicBezTo>
                    <a:pt x="65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07851">
              <a:off x="7891022" y="3410315"/>
              <a:ext cx="58086" cy="6934"/>
            </a:xfrm>
            <a:custGeom>
              <a:avLst/>
              <a:gdLst/>
              <a:ahLst/>
              <a:cxnLst/>
              <a:rect l="l" t="t" r="r" b="b"/>
              <a:pathLst>
                <a:path w="712" h="85" extrusionOk="0">
                  <a:moveTo>
                    <a:pt x="676" y="1"/>
                  </a:moveTo>
                  <a:lnTo>
                    <a:pt x="40" y="9"/>
                  </a:lnTo>
                  <a:cubicBezTo>
                    <a:pt x="20" y="9"/>
                    <a:pt x="1" y="26"/>
                    <a:pt x="1" y="48"/>
                  </a:cubicBezTo>
                  <a:cubicBezTo>
                    <a:pt x="1" y="68"/>
                    <a:pt x="20" y="85"/>
                    <a:pt x="40" y="85"/>
                  </a:cubicBezTo>
                  <a:lnTo>
                    <a:pt x="676" y="79"/>
                  </a:lnTo>
                  <a:cubicBezTo>
                    <a:pt x="695" y="79"/>
                    <a:pt x="712" y="62"/>
                    <a:pt x="712" y="40"/>
                  </a:cubicBezTo>
                  <a:cubicBezTo>
                    <a:pt x="712" y="20"/>
                    <a:pt x="695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07851">
              <a:off x="7350566" y="4106982"/>
              <a:ext cx="6608" cy="60207"/>
            </a:xfrm>
            <a:custGeom>
              <a:avLst/>
              <a:gdLst/>
              <a:ahLst/>
              <a:cxnLst/>
              <a:rect l="l" t="t" r="r" b="b"/>
              <a:pathLst>
                <a:path w="81" h="738" extrusionOk="0">
                  <a:moveTo>
                    <a:pt x="42" y="1"/>
                  </a:moveTo>
                  <a:cubicBezTo>
                    <a:pt x="20" y="1"/>
                    <a:pt x="3" y="18"/>
                    <a:pt x="3" y="40"/>
                  </a:cubicBezTo>
                  <a:lnTo>
                    <a:pt x="0" y="698"/>
                  </a:lnTo>
                  <a:cubicBezTo>
                    <a:pt x="0" y="721"/>
                    <a:pt x="17" y="737"/>
                    <a:pt x="39" y="737"/>
                  </a:cubicBezTo>
                  <a:cubicBezTo>
                    <a:pt x="61" y="737"/>
                    <a:pt x="81" y="723"/>
                    <a:pt x="75" y="698"/>
                  </a:cubicBezTo>
                  <a:lnTo>
                    <a:pt x="78" y="40"/>
                  </a:lnTo>
                  <a:cubicBezTo>
                    <a:pt x="78" y="18"/>
                    <a:pt x="6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07851">
              <a:off x="7328282" y="4117777"/>
              <a:ext cx="52457" cy="37936"/>
            </a:xfrm>
            <a:custGeom>
              <a:avLst/>
              <a:gdLst/>
              <a:ahLst/>
              <a:cxnLst/>
              <a:rect l="l" t="t" r="r" b="b"/>
              <a:pathLst>
                <a:path w="643" h="465" extrusionOk="0">
                  <a:moveTo>
                    <a:pt x="597" y="1"/>
                  </a:moveTo>
                  <a:cubicBezTo>
                    <a:pt x="589" y="1"/>
                    <a:pt x="580" y="4"/>
                    <a:pt x="573" y="9"/>
                  </a:cubicBezTo>
                  <a:lnTo>
                    <a:pt x="26" y="389"/>
                  </a:lnTo>
                  <a:cubicBezTo>
                    <a:pt x="6" y="403"/>
                    <a:pt x="1" y="428"/>
                    <a:pt x="15" y="445"/>
                  </a:cubicBezTo>
                  <a:cubicBezTo>
                    <a:pt x="23" y="456"/>
                    <a:pt x="34" y="464"/>
                    <a:pt x="48" y="464"/>
                  </a:cubicBezTo>
                  <a:cubicBezTo>
                    <a:pt x="54" y="464"/>
                    <a:pt x="62" y="464"/>
                    <a:pt x="70" y="456"/>
                  </a:cubicBezTo>
                  <a:lnTo>
                    <a:pt x="620" y="76"/>
                  </a:lnTo>
                  <a:cubicBezTo>
                    <a:pt x="640" y="62"/>
                    <a:pt x="642" y="37"/>
                    <a:pt x="628" y="20"/>
                  </a:cubicBezTo>
                  <a:cubicBezTo>
                    <a:pt x="620" y="7"/>
                    <a:pt x="60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07851">
              <a:off x="7334002" y="4115635"/>
              <a:ext cx="40791" cy="42096"/>
            </a:xfrm>
            <a:custGeom>
              <a:avLst/>
              <a:gdLst/>
              <a:ahLst/>
              <a:cxnLst/>
              <a:rect l="l" t="t" r="r" b="b"/>
              <a:pathLst>
                <a:path w="500" h="516" extrusionOk="0">
                  <a:moveTo>
                    <a:pt x="47" y="0"/>
                  </a:moveTo>
                  <a:cubicBezTo>
                    <a:pt x="38" y="0"/>
                    <a:pt x="28" y="4"/>
                    <a:pt x="20" y="10"/>
                  </a:cubicBezTo>
                  <a:cubicBezTo>
                    <a:pt x="0" y="24"/>
                    <a:pt x="0" y="49"/>
                    <a:pt x="14" y="66"/>
                  </a:cubicBezTo>
                  <a:lnTo>
                    <a:pt x="427" y="501"/>
                  </a:lnTo>
                  <a:cubicBezTo>
                    <a:pt x="433" y="512"/>
                    <a:pt x="444" y="515"/>
                    <a:pt x="455" y="515"/>
                  </a:cubicBezTo>
                  <a:cubicBezTo>
                    <a:pt x="466" y="515"/>
                    <a:pt x="475" y="512"/>
                    <a:pt x="483" y="507"/>
                  </a:cubicBezTo>
                  <a:cubicBezTo>
                    <a:pt x="500" y="493"/>
                    <a:pt x="500" y="468"/>
                    <a:pt x="486" y="451"/>
                  </a:cubicBezTo>
                  <a:lnTo>
                    <a:pt x="73" y="13"/>
                  </a:lnTo>
                  <a:cubicBezTo>
                    <a:pt x="67" y="4"/>
                    <a:pt x="57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07851">
              <a:off x="7322659" y="4132535"/>
              <a:ext cx="58168" cy="6934"/>
            </a:xfrm>
            <a:custGeom>
              <a:avLst/>
              <a:gdLst/>
              <a:ahLst/>
              <a:cxnLst/>
              <a:rect l="l" t="t" r="r" b="b"/>
              <a:pathLst>
                <a:path w="713" h="85" extrusionOk="0">
                  <a:moveTo>
                    <a:pt x="676" y="1"/>
                  </a:moveTo>
                  <a:lnTo>
                    <a:pt x="40" y="6"/>
                  </a:lnTo>
                  <a:cubicBezTo>
                    <a:pt x="20" y="6"/>
                    <a:pt x="1" y="26"/>
                    <a:pt x="1" y="46"/>
                  </a:cubicBezTo>
                  <a:cubicBezTo>
                    <a:pt x="1" y="68"/>
                    <a:pt x="20" y="85"/>
                    <a:pt x="40" y="85"/>
                  </a:cubicBezTo>
                  <a:lnTo>
                    <a:pt x="676" y="76"/>
                  </a:lnTo>
                  <a:cubicBezTo>
                    <a:pt x="696" y="76"/>
                    <a:pt x="712" y="59"/>
                    <a:pt x="712" y="40"/>
                  </a:cubicBezTo>
                  <a:cubicBezTo>
                    <a:pt x="712" y="18"/>
                    <a:pt x="696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0"/>
            <p:cNvSpPr/>
            <p:nvPr/>
          </p:nvSpPr>
          <p:spPr>
            <a:xfrm rot="607851">
              <a:off x="8002672" y="4467677"/>
              <a:ext cx="44462" cy="44707"/>
            </a:xfrm>
            <a:custGeom>
              <a:avLst/>
              <a:gdLst/>
              <a:ahLst/>
              <a:cxnLst/>
              <a:rect l="l" t="t" r="r" b="b"/>
              <a:pathLst>
                <a:path w="545" h="548" extrusionOk="0">
                  <a:moveTo>
                    <a:pt x="276" y="79"/>
                  </a:moveTo>
                  <a:cubicBezTo>
                    <a:pt x="329" y="82"/>
                    <a:pt x="374" y="104"/>
                    <a:pt x="410" y="137"/>
                  </a:cubicBezTo>
                  <a:cubicBezTo>
                    <a:pt x="444" y="174"/>
                    <a:pt x="466" y="221"/>
                    <a:pt x="466" y="274"/>
                  </a:cubicBezTo>
                  <a:cubicBezTo>
                    <a:pt x="466" y="383"/>
                    <a:pt x="382" y="467"/>
                    <a:pt x="273" y="467"/>
                  </a:cubicBezTo>
                  <a:cubicBezTo>
                    <a:pt x="165" y="467"/>
                    <a:pt x="81" y="380"/>
                    <a:pt x="81" y="271"/>
                  </a:cubicBezTo>
                  <a:cubicBezTo>
                    <a:pt x="81" y="163"/>
                    <a:pt x="167" y="79"/>
                    <a:pt x="276" y="79"/>
                  </a:cubicBezTo>
                  <a:close/>
                  <a:moveTo>
                    <a:pt x="273" y="1"/>
                  </a:moveTo>
                  <a:cubicBezTo>
                    <a:pt x="123" y="1"/>
                    <a:pt x="0" y="124"/>
                    <a:pt x="0" y="274"/>
                  </a:cubicBezTo>
                  <a:cubicBezTo>
                    <a:pt x="0" y="425"/>
                    <a:pt x="123" y="548"/>
                    <a:pt x="273" y="548"/>
                  </a:cubicBezTo>
                  <a:cubicBezTo>
                    <a:pt x="424" y="548"/>
                    <a:pt x="544" y="425"/>
                    <a:pt x="541" y="274"/>
                  </a:cubicBezTo>
                  <a:cubicBezTo>
                    <a:pt x="541" y="202"/>
                    <a:pt x="516" y="135"/>
                    <a:pt x="466" y="82"/>
                  </a:cubicBezTo>
                  <a:cubicBezTo>
                    <a:pt x="416" y="31"/>
                    <a:pt x="346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0"/>
            <p:cNvSpPr/>
            <p:nvPr/>
          </p:nvSpPr>
          <p:spPr>
            <a:xfrm rot="607851">
              <a:off x="7465019" y="3302530"/>
              <a:ext cx="44462" cy="44462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4" y="79"/>
                  </a:moveTo>
                  <a:cubicBezTo>
                    <a:pt x="324" y="79"/>
                    <a:pt x="374" y="101"/>
                    <a:pt x="405" y="138"/>
                  </a:cubicBezTo>
                  <a:cubicBezTo>
                    <a:pt x="441" y="174"/>
                    <a:pt x="461" y="221"/>
                    <a:pt x="461" y="274"/>
                  </a:cubicBezTo>
                  <a:cubicBezTo>
                    <a:pt x="461" y="383"/>
                    <a:pt x="377" y="467"/>
                    <a:pt x="268" y="467"/>
                  </a:cubicBezTo>
                  <a:cubicBezTo>
                    <a:pt x="162" y="467"/>
                    <a:pt x="78" y="380"/>
                    <a:pt x="78" y="271"/>
                  </a:cubicBezTo>
                  <a:cubicBezTo>
                    <a:pt x="78" y="163"/>
                    <a:pt x="165" y="79"/>
                    <a:pt x="274" y="79"/>
                  </a:cubicBezTo>
                  <a:close/>
                  <a:moveTo>
                    <a:pt x="274" y="1"/>
                  </a:moveTo>
                  <a:cubicBezTo>
                    <a:pt x="123" y="1"/>
                    <a:pt x="0" y="121"/>
                    <a:pt x="0" y="271"/>
                  </a:cubicBezTo>
                  <a:cubicBezTo>
                    <a:pt x="0" y="422"/>
                    <a:pt x="123" y="545"/>
                    <a:pt x="274" y="545"/>
                  </a:cubicBezTo>
                  <a:cubicBezTo>
                    <a:pt x="421" y="545"/>
                    <a:pt x="544" y="422"/>
                    <a:pt x="541" y="271"/>
                  </a:cubicBezTo>
                  <a:cubicBezTo>
                    <a:pt x="541" y="199"/>
                    <a:pt x="516" y="132"/>
                    <a:pt x="463" y="79"/>
                  </a:cubicBezTo>
                  <a:cubicBezTo>
                    <a:pt x="416" y="29"/>
                    <a:pt x="34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 rot="607851">
              <a:off x="8265897" y="3286868"/>
              <a:ext cx="44707" cy="44462"/>
            </a:xfrm>
            <a:custGeom>
              <a:avLst/>
              <a:gdLst/>
              <a:ahLst/>
              <a:cxnLst/>
              <a:rect l="l" t="t" r="r" b="b"/>
              <a:pathLst>
                <a:path w="548" h="545" extrusionOk="0">
                  <a:moveTo>
                    <a:pt x="274" y="81"/>
                  </a:moveTo>
                  <a:cubicBezTo>
                    <a:pt x="327" y="81"/>
                    <a:pt x="374" y="104"/>
                    <a:pt x="408" y="140"/>
                  </a:cubicBezTo>
                  <a:cubicBezTo>
                    <a:pt x="441" y="176"/>
                    <a:pt x="464" y="223"/>
                    <a:pt x="464" y="276"/>
                  </a:cubicBezTo>
                  <a:cubicBezTo>
                    <a:pt x="464" y="385"/>
                    <a:pt x="377" y="469"/>
                    <a:pt x="271" y="469"/>
                  </a:cubicBezTo>
                  <a:cubicBezTo>
                    <a:pt x="162" y="469"/>
                    <a:pt x="79" y="382"/>
                    <a:pt x="79" y="274"/>
                  </a:cubicBezTo>
                  <a:cubicBezTo>
                    <a:pt x="79" y="165"/>
                    <a:pt x="165" y="81"/>
                    <a:pt x="274" y="81"/>
                  </a:cubicBezTo>
                  <a:close/>
                  <a:moveTo>
                    <a:pt x="274" y="0"/>
                  </a:moveTo>
                  <a:cubicBezTo>
                    <a:pt x="123" y="0"/>
                    <a:pt x="1" y="123"/>
                    <a:pt x="1" y="274"/>
                  </a:cubicBezTo>
                  <a:cubicBezTo>
                    <a:pt x="1" y="424"/>
                    <a:pt x="123" y="544"/>
                    <a:pt x="274" y="544"/>
                  </a:cubicBezTo>
                  <a:cubicBezTo>
                    <a:pt x="425" y="544"/>
                    <a:pt x="547" y="424"/>
                    <a:pt x="542" y="274"/>
                  </a:cubicBezTo>
                  <a:cubicBezTo>
                    <a:pt x="542" y="201"/>
                    <a:pt x="517" y="134"/>
                    <a:pt x="466" y="81"/>
                  </a:cubicBezTo>
                  <a:cubicBezTo>
                    <a:pt x="416" y="28"/>
                    <a:pt x="347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 rot="607851">
              <a:off x="7986644" y="4192487"/>
              <a:ext cx="44462" cy="44462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1" y="81"/>
                  </a:moveTo>
                  <a:cubicBezTo>
                    <a:pt x="324" y="81"/>
                    <a:pt x="374" y="101"/>
                    <a:pt x="405" y="140"/>
                  </a:cubicBezTo>
                  <a:cubicBezTo>
                    <a:pt x="438" y="173"/>
                    <a:pt x="461" y="224"/>
                    <a:pt x="461" y="277"/>
                  </a:cubicBezTo>
                  <a:cubicBezTo>
                    <a:pt x="461" y="383"/>
                    <a:pt x="377" y="466"/>
                    <a:pt x="268" y="466"/>
                  </a:cubicBezTo>
                  <a:cubicBezTo>
                    <a:pt x="159" y="466"/>
                    <a:pt x="76" y="380"/>
                    <a:pt x="76" y="271"/>
                  </a:cubicBezTo>
                  <a:cubicBezTo>
                    <a:pt x="76" y="165"/>
                    <a:pt x="165" y="81"/>
                    <a:pt x="271" y="81"/>
                  </a:cubicBezTo>
                  <a:close/>
                  <a:moveTo>
                    <a:pt x="271" y="0"/>
                  </a:moveTo>
                  <a:cubicBezTo>
                    <a:pt x="123" y="0"/>
                    <a:pt x="0" y="120"/>
                    <a:pt x="0" y="271"/>
                  </a:cubicBezTo>
                  <a:cubicBezTo>
                    <a:pt x="0" y="422"/>
                    <a:pt x="123" y="544"/>
                    <a:pt x="271" y="544"/>
                  </a:cubicBezTo>
                  <a:cubicBezTo>
                    <a:pt x="422" y="544"/>
                    <a:pt x="544" y="422"/>
                    <a:pt x="542" y="271"/>
                  </a:cubicBezTo>
                  <a:cubicBezTo>
                    <a:pt x="542" y="199"/>
                    <a:pt x="516" y="132"/>
                    <a:pt x="463" y="79"/>
                  </a:cubicBezTo>
                  <a:cubicBezTo>
                    <a:pt x="416" y="28"/>
                    <a:pt x="346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 rot="607851">
              <a:off x="7224283" y="3493802"/>
              <a:ext cx="115275" cy="512172"/>
            </a:xfrm>
            <a:custGeom>
              <a:avLst/>
              <a:gdLst/>
              <a:ahLst/>
              <a:cxnLst/>
              <a:rect l="l" t="t" r="r" b="b"/>
              <a:pathLst>
                <a:path w="1413" h="6278" extrusionOk="0">
                  <a:moveTo>
                    <a:pt x="1" y="1"/>
                  </a:moveTo>
                  <a:lnTo>
                    <a:pt x="709" y="6278"/>
                  </a:lnTo>
                  <a:lnTo>
                    <a:pt x="1412" y="6278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 rot="607851">
              <a:off x="7250593" y="3513600"/>
              <a:ext cx="87782" cy="415905"/>
            </a:xfrm>
            <a:custGeom>
              <a:avLst/>
              <a:gdLst/>
              <a:ahLst/>
              <a:cxnLst/>
              <a:rect l="l" t="t" r="r" b="b"/>
              <a:pathLst>
                <a:path w="1076" h="5098" extrusionOk="0">
                  <a:moveTo>
                    <a:pt x="310" y="0"/>
                  </a:moveTo>
                  <a:cubicBezTo>
                    <a:pt x="294" y="0"/>
                    <a:pt x="281" y="10"/>
                    <a:pt x="274" y="25"/>
                  </a:cubicBezTo>
                  <a:cubicBezTo>
                    <a:pt x="266" y="62"/>
                    <a:pt x="1" y="910"/>
                    <a:pt x="216" y="1677"/>
                  </a:cubicBezTo>
                  <a:cubicBezTo>
                    <a:pt x="246" y="1783"/>
                    <a:pt x="283" y="1906"/>
                    <a:pt x="325" y="2045"/>
                  </a:cubicBezTo>
                  <a:cubicBezTo>
                    <a:pt x="576" y="2891"/>
                    <a:pt x="994" y="4302"/>
                    <a:pt x="843" y="5053"/>
                  </a:cubicBezTo>
                  <a:cubicBezTo>
                    <a:pt x="841" y="5072"/>
                    <a:pt x="855" y="5094"/>
                    <a:pt x="874" y="5097"/>
                  </a:cubicBezTo>
                  <a:lnTo>
                    <a:pt x="883" y="5097"/>
                  </a:lnTo>
                  <a:cubicBezTo>
                    <a:pt x="899" y="5097"/>
                    <a:pt x="916" y="5083"/>
                    <a:pt x="916" y="5069"/>
                  </a:cubicBezTo>
                  <a:cubicBezTo>
                    <a:pt x="1075" y="4299"/>
                    <a:pt x="648" y="2874"/>
                    <a:pt x="397" y="2026"/>
                  </a:cubicBezTo>
                  <a:cubicBezTo>
                    <a:pt x="355" y="1886"/>
                    <a:pt x="322" y="1761"/>
                    <a:pt x="288" y="1655"/>
                  </a:cubicBezTo>
                  <a:cubicBezTo>
                    <a:pt x="79" y="913"/>
                    <a:pt x="344" y="62"/>
                    <a:pt x="350" y="51"/>
                  </a:cubicBezTo>
                  <a:cubicBezTo>
                    <a:pt x="355" y="31"/>
                    <a:pt x="344" y="9"/>
                    <a:pt x="325" y="3"/>
                  </a:cubicBezTo>
                  <a:cubicBezTo>
                    <a:pt x="319" y="1"/>
                    <a:pt x="315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 rot="607851">
              <a:off x="7238632" y="3730635"/>
              <a:ext cx="49031" cy="231938"/>
            </a:xfrm>
            <a:custGeom>
              <a:avLst/>
              <a:gdLst/>
              <a:ahLst/>
              <a:cxnLst/>
              <a:rect l="l" t="t" r="r" b="b"/>
              <a:pathLst>
                <a:path w="601" h="2843" extrusionOk="0">
                  <a:moveTo>
                    <a:pt x="45" y="1"/>
                  </a:moveTo>
                  <a:cubicBezTo>
                    <a:pt x="35" y="1"/>
                    <a:pt x="25" y="4"/>
                    <a:pt x="17" y="11"/>
                  </a:cubicBezTo>
                  <a:cubicBezTo>
                    <a:pt x="0" y="25"/>
                    <a:pt x="0" y="50"/>
                    <a:pt x="14" y="67"/>
                  </a:cubicBezTo>
                  <a:cubicBezTo>
                    <a:pt x="243" y="307"/>
                    <a:pt x="271" y="848"/>
                    <a:pt x="296" y="1322"/>
                  </a:cubicBezTo>
                  <a:cubicBezTo>
                    <a:pt x="307" y="1514"/>
                    <a:pt x="313" y="1699"/>
                    <a:pt x="338" y="1849"/>
                  </a:cubicBezTo>
                  <a:cubicBezTo>
                    <a:pt x="416" y="2351"/>
                    <a:pt x="514" y="2803"/>
                    <a:pt x="516" y="2812"/>
                  </a:cubicBezTo>
                  <a:cubicBezTo>
                    <a:pt x="519" y="2828"/>
                    <a:pt x="536" y="2842"/>
                    <a:pt x="555" y="2842"/>
                  </a:cubicBezTo>
                  <a:lnTo>
                    <a:pt x="561" y="2842"/>
                  </a:lnTo>
                  <a:cubicBezTo>
                    <a:pt x="583" y="2840"/>
                    <a:pt x="600" y="2817"/>
                    <a:pt x="592" y="2798"/>
                  </a:cubicBezTo>
                  <a:cubicBezTo>
                    <a:pt x="592" y="2795"/>
                    <a:pt x="494" y="2340"/>
                    <a:pt x="419" y="1838"/>
                  </a:cubicBezTo>
                  <a:cubicBezTo>
                    <a:pt x="396" y="1696"/>
                    <a:pt x="388" y="1514"/>
                    <a:pt x="377" y="1319"/>
                  </a:cubicBezTo>
                  <a:cubicBezTo>
                    <a:pt x="349" y="831"/>
                    <a:pt x="321" y="276"/>
                    <a:pt x="73" y="14"/>
                  </a:cubicBezTo>
                  <a:cubicBezTo>
                    <a:pt x="66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 rot="607851">
              <a:off x="7303611" y="3547066"/>
              <a:ext cx="22843" cy="128247"/>
            </a:xfrm>
            <a:custGeom>
              <a:avLst/>
              <a:gdLst/>
              <a:ahLst/>
              <a:cxnLst/>
              <a:rect l="l" t="t" r="r" b="b"/>
              <a:pathLst>
                <a:path w="280" h="1572" extrusionOk="0">
                  <a:moveTo>
                    <a:pt x="136" y="1"/>
                  </a:moveTo>
                  <a:cubicBezTo>
                    <a:pt x="120" y="1"/>
                    <a:pt x="101" y="17"/>
                    <a:pt x="98" y="37"/>
                  </a:cubicBezTo>
                  <a:cubicBezTo>
                    <a:pt x="95" y="82"/>
                    <a:pt x="0" y="1212"/>
                    <a:pt x="201" y="1549"/>
                  </a:cubicBezTo>
                  <a:cubicBezTo>
                    <a:pt x="210" y="1563"/>
                    <a:pt x="223" y="1572"/>
                    <a:pt x="237" y="1572"/>
                  </a:cubicBezTo>
                  <a:cubicBezTo>
                    <a:pt x="243" y="1572"/>
                    <a:pt x="251" y="1569"/>
                    <a:pt x="254" y="1563"/>
                  </a:cubicBezTo>
                  <a:cubicBezTo>
                    <a:pt x="276" y="1555"/>
                    <a:pt x="279" y="1533"/>
                    <a:pt x="268" y="1513"/>
                  </a:cubicBezTo>
                  <a:cubicBezTo>
                    <a:pt x="81" y="1192"/>
                    <a:pt x="170" y="54"/>
                    <a:pt x="173" y="43"/>
                  </a:cubicBezTo>
                  <a:cubicBezTo>
                    <a:pt x="179" y="23"/>
                    <a:pt x="159" y="7"/>
                    <a:pt x="140" y="1"/>
                  </a:cubicBezTo>
                  <a:cubicBezTo>
                    <a:pt x="139" y="1"/>
                    <a:pt x="137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 rot="607851">
              <a:off x="8274818" y="3681514"/>
              <a:ext cx="115275" cy="512172"/>
            </a:xfrm>
            <a:custGeom>
              <a:avLst/>
              <a:gdLst/>
              <a:ahLst/>
              <a:cxnLst/>
              <a:rect l="l" t="t" r="r" b="b"/>
              <a:pathLst>
                <a:path w="1413" h="6278" extrusionOk="0">
                  <a:moveTo>
                    <a:pt x="472" y="1"/>
                  </a:moveTo>
                  <a:lnTo>
                    <a:pt x="1" y="6278"/>
                  </a:lnTo>
                  <a:lnTo>
                    <a:pt x="704" y="6278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 rot="607851">
              <a:off x="8286865" y="3698391"/>
              <a:ext cx="87293" cy="416231"/>
            </a:xfrm>
            <a:custGeom>
              <a:avLst/>
              <a:gdLst/>
              <a:ahLst/>
              <a:cxnLst/>
              <a:rect l="l" t="t" r="r" b="b"/>
              <a:pathLst>
                <a:path w="1070" h="5102" extrusionOk="0">
                  <a:moveTo>
                    <a:pt x="756" y="0"/>
                  </a:moveTo>
                  <a:cubicBezTo>
                    <a:pt x="752" y="0"/>
                    <a:pt x="749" y="1"/>
                    <a:pt x="746" y="2"/>
                  </a:cubicBezTo>
                  <a:cubicBezTo>
                    <a:pt x="729" y="10"/>
                    <a:pt x="715" y="29"/>
                    <a:pt x="721" y="52"/>
                  </a:cubicBezTo>
                  <a:cubicBezTo>
                    <a:pt x="726" y="57"/>
                    <a:pt x="991" y="908"/>
                    <a:pt x="782" y="1656"/>
                  </a:cubicBezTo>
                  <a:cubicBezTo>
                    <a:pt x="748" y="1765"/>
                    <a:pt x="715" y="1885"/>
                    <a:pt x="673" y="2024"/>
                  </a:cubicBezTo>
                  <a:cubicBezTo>
                    <a:pt x="422" y="2875"/>
                    <a:pt x="1" y="4298"/>
                    <a:pt x="154" y="5071"/>
                  </a:cubicBezTo>
                  <a:cubicBezTo>
                    <a:pt x="157" y="5087"/>
                    <a:pt x="174" y="5101"/>
                    <a:pt x="190" y="5101"/>
                  </a:cubicBezTo>
                  <a:cubicBezTo>
                    <a:pt x="196" y="5101"/>
                    <a:pt x="199" y="5101"/>
                    <a:pt x="196" y="5098"/>
                  </a:cubicBezTo>
                  <a:cubicBezTo>
                    <a:pt x="216" y="5093"/>
                    <a:pt x="230" y="5073"/>
                    <a:pt x="227" y="5051"/>
                  </a:cubicBezTo>
                  <a:cubicBezTo>
                    <a:pt x="76" y="4303"/>
                    <a:pt x="495" y="2889"/>
                    <a:pt x="746" y="2046"/>
                  </a:cubicBezTo>
                  <a:cubicBezTo>
                    <a:pt x="787" y="1907"/>
                    <a:pt x="824" y="1784"/>
                    <a:pt x="854" y="1675"/>
                  </a:cubicBezTo>
                  <a:cubicBezTo>
                    <a:pt x="1069" y="908"/>
                    <a:pt x="804" y="63"/>
                    <a:pt x="796" y="27"/>
                  </a:cubicBezTo>
                  <a:cubicBezTo>
                    <a:pt x="789" y="12"/>
                    <a:pt x="774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 rot="607851">
              <a:off x="8292082" y="3918600"/>
              <a:ext cx="48786" cy="232182"/>
            </a:xfrm>
            <a:custGeom>
              <a:avLst/>
              <a:gdLst/>
              <a:ahLst/>
              <a:cxnLst/>
              <a:rect l="l" t="t" r="r" b="b"/>
              <a:pathLst>
                <a:path w="598" h="2846" extrusionOk="0">
                  <a:moveTo>
                    <a:pt x="553" y="1"/>
                  </a:moveTo>
                  <a:cubicBezTo>
                    <a:pt x="542" y="1"/>
                    <a:pt x="533" y="5"/>
                    <a:pt x="525" y="14"/>
                  </a:cubicBezTo>
                  <a:cubicBezTo>
                    <a:pt x="277" y="276"/>
                    <a:pt x="246" y="831"/>
                    <a:pt x="221" y="1319"/>
                  </a:cubicBezTo>
                  <a:cubicBezTo>
                    <a:pt x="210" y="1509"/>
                    <a:pt x="205" y="1690"/>
                    <a:pt x="179" y="1838"/>
                  </a:cubicBezTo>
                  <a:cubicBezTo>
                    <a:pt x="107" y="2340"/>
                    <a:pt x="9" y="2790"/>
                    <a:pt x="4" y="2798"/>
                  </a:cubicBezTo>
                  <a:cubicBezTo>
                    <a:pt x="1" y="2818"/>
                    <a:pt x="15" y="2834"/>
                    <a:pt x="37" y="2843"/>
                  </a:cubicBezTo>
                  <a:cubicBezTo>
                    <a:pt x="40" y="2845"/>
                    <a:pt x="43" y="2845"/>
                    <a:pt x="48" y="2845"/>
                  </a:cubicBezTo>
                  <a:cubicBezTo>
                    <a:pt x="65" y="2845"/>
                    <a:pt x="82" y="2834"/>
                    <a:pt x="82" y="2809"/>
                  </a:cubicBezTo>
                  <a:cubicBezTo>
                    <a:pt x="85" y="2806"/>
                    <a:pt x="182" y="2354"/>
                    <a:pt x="260" y="1847"/>
                  </a:cubicBezTo>
                  <a:cubicBezTo>
                    <a:pt x="280" y="1702"/>
                    <a:pt x="291" y="1517"/>
                    <a:pt x="302" y="1322"/>
                  </a:cubicBezTo>
                  <a:cubicBezTo>
                    <a:pt x="330" y="848"/>
                    <a:pt x="358" y="307"/>
                    <a:pt x="584" y="67"/>
                  </a:cubicBezTo>
                  <a:cubicBezTo>
                    <a:pt x="598" y="50"/>
                    <a:pt x="598" y="25"/>
                    <a:pt x="581" y="11"/>
                  </a:cubicBezTo>
                  <a:cubicBezTo>
                    <a:pt x="572" y="4"/>
                    <a:pt x="562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 rot="607851">
              <a:off x="8337763" y="3731851"/>
              <a:ext cx="22843" cy="128247"/>
            </a:xfrm>
            <a:custGeom>
              <a:avLst/>
              <a:gdLst/>
              <a:ahLst/>
              <a:cxnLst/>
              <a:rect l="l" t="t" r="r" b="b"/>
              <a:pathLst>
                <a:path w="280" h="1572" extrusionOk="0">
                  <a:moveTo>
                    <a:pt x="145" y="1"/>
                  </a:moveTo>
                  <a:cubicBezTo>
                    <a:pt x="143" y="1"/>
                    <a:pt x="142" y="1"/>
                    <a:pt x="140" y="1"/>
                  </a:cubicBezTo>
                  <a:cubicBezTo>
                    <a:pt x="118" y="1"/>
                    <a:pt x="101" y="23"/>
                    <a:pt x="104" y="43"/>
                  </a:cubicBezTo>
                  <a:cubicBezTo>
                    <a:pt x="104" y="54"/>
                    <a:pt x="199" y="1195"/>
                    <a:pt x="12" y="1513"/>
                  </a:cubicBezTo>
                  <a:cubicBezTo>
                    <a:pt x="1" y="1530"/>
                    <a:pt x="9" y="1555"/>
                    <a:pt x="26" y="1563"/>
                  </a:cubicBezTo>
                  <a:cubicBezTo>
                    <a:pt x="32" y="1569"/>
                    <a:pt x="40" y="1572"/>
                    <a:pt x="46" y="1572"/>
                  </a:cubicBezTo>
                  <a:cubicBezTo>
                    <a:pt x="60" y="1572"/>
                    <a:pt x="74" y="1563"/>
                    <a:pt x="76" y="1549"/>
                  </a:cubicBezTo>
                  <a:cubicBezTo>
                    <a:pt x="280" y="1212"/>
                    <a:pt x="185" y="85"/>
                    <a:pt x="182" y="37"/>
                  </a:cubicBezTo>
                  <a:cubicBezTo>
                    <a:pt x="182" y="17"/>
                    <a:pt x="163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 rot="607851">
              <a:off x="7609859" y="3778515"/>
              <a:ext cx="484352" cy="243033"/>
            </a:xfrm>
            <a:custGeom>
              <a:avLst/>
              <a:gdLst/>
              <a:ahLst/>
              <a:cxnLst/>
              <a:rect l="l" t="t" r="r" b="b"/>
              <a:pathLst>
                <a:path w="5937" h="2979" extrusionOk="0">
                  <a:moveTo>
                    <a:pt x="1862" y="0"/>
                  </a:moveTo>
                  <a:cubicBezTo>
                    <a:pt x="1008" y="0"/>
                    <a:pt x="201" y="194"/>
                    <a:pt x="126" y="907"/>
                  </a:cubicBezTo>
                  <a:cubicBezTo>
                    <a:pt x="1" y="2116"/>
                    <a:pt x="1020" y="2978"/>
                    <a:pt x="2465" y="2978"/>
                  </a:cubicBezTo>
                  <a:cubicBezTo>
                    <a:pt x="2889" y="2978"/>
                    <a:pt x="3349" y="2904"/>
                    <a:pt x="3828" y="2743"/>
                  </a:cubicBezTo>
                  <a:cubicBezTo>
                    <a:pt x="5937" y="2029"/>
                    <a:pt x="5549" y="358"/>
                    <a:pt x="3962" y="274"/>
                  </a:cubicBezTo>
                  <a:cubicBezTo>
                    <a:pt x="3962" y="274"/>
                    <a:pt x="2878" y="0"/>
                    <a:pt x="1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 rot="607851">
              <a:off x="7755224" y="3545221"/>
              <a:ext cx="258370" cy="265631"/>
            </a:xfrm>
            <a:custGeom>
              <a:avLst/>
              <a:gdLst/>
              <a:ahLst/>
              <a:cxnLst/>
              <a:rect l="l" t="t" r="r" b="b"/>
              <a:pathLst>
                <a:path w="3167" h="3256" extrusionOk="0">
                  <a:moveTo>
                    <a:pt x="2252" y="0"/>
                  </a:moveTo>
                  <a:cubicBezTo>
                    <a:pt x="1840" y="0"/>
                    <a:pt x="1288" y="151"/>
                    <a:pt x="690" y="380"/>
                  </a:cubicBezTo>
                  <a:cubicBezTo>
                    <a:pt x="1" y="642"/>
                    <a:pt x="692" y="2888"/>
                    <a:pt x="692" y="2888"/>
                  </a:cubicBezTo>
                  <a:cubicBezTo>
                    <a:pt x="791" y="3162"/>
                    <a:pt x="931" y="3255"/>
                    <a:pt x="1078" y="3255"/>
                  </a:cubicBezTo>
                  <a:cubicBezTo>
                    <a:pt x="1374" y="3255"/>
                    <a:pt x="1700" y="2877"/>
                    <a:pt x="1780" y="2849"/>
                  </a:cubicBezTo>
                  <a:cubicBezTo>
                    <a:pt x="1892" y="2804"/>
                    <a:pt x="1660" y="1292"/>
                    <a:pt x="1588" y="1203"/>
                  </a:cubicBezTo>
                  <a:cubicBezTo>
                    <a:pt x="1579" y="1191"/>
                    <a:pt x="1590" y="1186"/>
                    <a:pt x="1618" y="1186"/>
                  </a:cubicBezTo>
                  <a:cubicBezTo>
                    <a:pt x="1798" y="1186"/>
                    <a:pt x="2654" y="1398"/>
                    <a:pt x="2880" y="1398"/>
                  </a:cubicBezTo>
                  <a:cubicBezTo>
                    <a:pt x="2895" y="1398"/>
                    <a:pt x="2907" y="1397"/>
                    <a:pt x="2916" y="1395"/>
                  </a:cubicBezTo>
                  <a:cubicBezTo>
                    <a:pt x="3089" y="1356"/>
                    <a:pt x="3167" y="572"/>
                    <a:pt x="2846" y="204"/>
                  </a:cubicBezTo>
                  <a:cubicBezTo>
                    <a:pt x="2721" y="62"/>
                    <a:pt x="2515" y="0"/>
                    <a:pt x="2252" y="0"/>
                  </a:cubicBezTo>
                  <a:close/>
                </a:path>
              </a:pathLst>
            </a:custGeom>
            <a:solidFill>
              <a:srgbClr val="B3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 rot="607851">
              <a:off x="7116455" y="3947922"/>
              <a:ext cx="327470" cy="76442"/>
            </a:xfrm>
            <a:custGeom>
              <a:avLst/>
              <a:gdLst/>
              <a:ahLst/>
              <a:cxnLst/>
              <a:rect l="l" t="t" r="r" b="b"/>
              <a:pathLst>
                <a:path w="4014" h="937" extrusionOk="0">
                  <a:moveTo>
                    <a:pt x="2795" y="0"/>
                  </a:moveTo>
                  <a:cubicBezTo>
                    <a:pt x="2791" y="0"/>
                    <a:pt x="2786" y="1"/>
                    <a:pt x="2782" y="3"/>
                  </a:cubicBezTo>
                  <a:cubicBezTo>
                    <a:pt x="2651" y="47"/>
                    <a:pt x="2269" y="580"/>
                    <a:pt x="2269" y="580"/>
                  </a:cubicBezTo>
                  <a:cubicBezTo>
                    <a:pt x="2269" y="580"/>
                    <a:pt x="2106" y="45"/>
                    <a:pt x="1994" y="45"/>
                  </a:cubicBezTo>
                  <a:cubicBezTo>
                    <a:pt x="1990" y="45"/>
                    <a:pt x="1986" y="45"/>
                    <a:pt x="1981" y="47"/>
                  </a:cubicBezTo>
                  <a:cubicBezTo>
                    <a:pt x="1870" y="92"/>
                    <a:pt x="1493" y="605"/>
                    <a:pt x="1493" y="605"/>
                  </a:cubicBezTo>
                  <a:cubicBezTo>
                    <a:pt x="1493" y="605"/>
                    <a:pt x="1394" y="133"/>
                    <a:pt x="1215" y="133"/>
                  </a:cubicBezTo>
                  <a:cubicBezTo>
                    <a:pt x="1204" y="133"/>
                    <a:pt x="1193" y="135"/>
                    <a:pt x="1181" y="139"/>
                  </a:cubicBezTo>
                  <a:cubicBezTo>
                    <a:pt x="983" y="203"/>
                    <a:pt x="715" y="650"/>
                    <a:pt x="715" y="650"/>
                  </a:cubicBezTo>
                  <a:cubicBezTo>
                    <a:pt x="715" y="650"/>
                    <a:pt x="492" y="206"/>
                    <a:pt x="374" y="206"/>
                  </a:cubicBezTo>
                  <a:cubicBezTo>
                    <a:pt x="368" y="206"/>
                    <a:pt x="363" y="207"/>
                    <a:pt x="358" y="209"/>
                  </a:cubicBezTo>
                  <a:cubicBezTo>
                    <a:pt x="243" y="245"/>
                    <a:pt x="1" y="870"/>
                    <a:pt x="68" y="870"/>
                  </a:cubicBezTo>
                  <a:cubicBezTo>
                    <a:pt x="68" y="870"/>
                    <a:pt x="2120" y="936"/>
                    <a:pt x="3180" y="936"/>
                  </a:cubicBezTo>
                  <a:cubicBezTo>
                    <a:pt x="3498" y="936"/>
                    <a:pt x="3726" y="930"/>
                    <a:pt x="3784" y="915"/>
                  </a:cubicBezTo>
                  <a:cubicBezTo>
                    <a:pt x="4013" y="854"/>
                    <a:pt x="3589" y="152"/>
                    <a:pt x="3488" y="152"/>
                  </a:cubicBezTo>
                  <a:cubicBezTo>
                    <a:pt x="3482" y="152"/>
                    <a:pt x="3477" y="154"/>
                    <a:pt x="3474" y="159"/>
                  </a:cubicBezTo>
                  <a:cubicBezTo>
                    <a:pt x="3407" y="245"/>
                    <a:pt x="3092" y="580"/>
                    <a:pt x="3092" y="580"/>
                  </a:cubicBezTo>
                  <a:cubicBezTo>
                    <a:pt x="3092" y="580"/>
                    <a:pt x="2927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 rot="607851">
              <a:off x="8099655" y="4127104"/>
              <a:ext cx="327715" cy="76361"/>
            </a:xfrm>
            <a:custGeom>
              <a:avLst/>
              <a:gdLst/>
              <a:ahLst/>
              <a:cxnLst/>
              <a:rect l="l" t="t" r="r" b="b"/>
              <a:pathLst>
                <a:path w="4017" h="936" extrusionOk="0">
                  <a:moveTo>
                    <a:pt x="2795" y="0"/>
                  </a:moveTo>
                  <a:cubicBezTo>
                    <a:pt x="2791" y="0"/>
                    <a:pt x="2786" y="1"/>
                    <a:pt x="2782" y="2"/>
                  </a:cubicBezTo>
                  <a:cubicBezTo>
                    <a:pt x="2651" y="47"/>
                    <a:pt x="2272" y="580"/>
                    <a:pt x="2272" y="580"/>
                  </a:cubicBezTo>
                  <a:cubicBezTo>
                    <a:pt x="2272" y="580"/>
                    <a:pt x="2106" y="45"/>
                    <a:pt x="1994" y="45"/>
                  </a:cubicBezTo>
                  <a:cubicBezTo>
                    <a:pt x="1990" y="45"/>
                    <a:pt x="1986" y="45"/>
                    <a:pt x="1981" y="47"/>
                  </a:cubicBezTo>
                  <a:cubicBezTo>
                    <a:pt x="1870" y="92"/>
                    <a:pt x="1493" y="605"/>
                    <a:pt x="1493" y="605"/>
                  </a:cubicBezTo>
                  <a:cubicBezTo>
                    <a:pt x="1493" y="605"/>
                    <a:pt x="1394" y="133"/>
                    <a:pt x="1218" y="133"/>
                  </a:cubicBezTo>
                  <a:cubicBezTo>
                    <a:pt x="1207" y="133"/>
                    <a:pt x="1195" y="135"/>
                    <a:pt x="1184" y="139"/>
                  </a:cubicBezTo>
                  <a:cubicBezTo>
                    <a:pt x="980" y="203"/>
                    <a:pt x="715" y="650"/>
                    <a:pt x="715" y="650"/>
                  </a:cubicBezTo>
                  <a:cubicBezTo>
                    <a:pt x="715" y="650"/>
                    <a:pt x="494" y="206"/>
                    <a:pt x="377" y="206"/>
                  </a:cubicBezTo>
                  <a:cubicBezTo>
                    <a:pt x="371" y="206"/>
                    <a:pt x="366" y="207"/>
                    <a:pt x="361" y="209"/>
                  </a:cubicBezTo>
                  <a:cubicBezTo>
                    <a:pt x="246" y="245"/>
                    <a:pt x="1" y="870"/>
                    <a:pt x="68" y="870"/>
                  </a:cubicBezTo>
                  <a:cubicBezTo>
                    <a:pt x="68" y="870"/>
                    <a:pt x="2121" y="936"/>
                    <a:pt x="3181" y="936"/>
                  </a:cubicBezTo>
                  <a:cubicBezTo>
                    <a:pt x="3499" y="936"/>
                    <a:pt x="3727" y="930"/>
                    <a:pt x="3784" y="915"/>
                  </a:cubicBezTo>
                  <a:cubicBezTo>
                    <a:pt x="4016" y="854"/>
                    <a:pt x="3590" y="152"/>
                    <a:pt x="3488" y="152"/>
                  </a:cubicBezTo>
                  <a:cubicBezTo>
                    <a:pt x="3482" y="152"/>
                    <a:pt x="3477" y="154"/>
                    <a:pt x="3474" y="159"/>
                  </a:cubicBezTo>
                  <a:cubicBezTo>
                    <a:pt x="3407" y="245"/>
                    <a:pt x="3095" y="580"/>
                    <a:pt x="3095" y="580"/>
                  </a:cubicBezTo>
                  <a:cubicBezTo>
                    <a:pt x="3095" y="580"/>
                    <a:pt x="2927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 rot="607851">
              <a:off x="7285384" y="3681932"/>
              <a:ext cx="1024914" cy="446335"/>
            </a:xfrm>
            <a:custGeom>
              <a:avLst/>
              <a:gdLst/>
              <a:ahLst/>
              <a:cxnLst/>
              <a:rect l="l" t="t" r="r" b="b"/>
              <a:pathLst>
                <a:path w="12563" h="5471" extrusionOk="0">
                  <a:moveTo>
                    <a:pt x="106" y="0"/>
                  </a:moveTo>
                  <a:lnTo>
                    <a:pt x="106" y="0"/>
                  </a:lnTo>
                  <a:cubicBezTo>
                    <a:pt x="0" y="1811"/>
                    <a:pt x="1777" y="5357"/>
                    <a:pt x="6397" y="5468"/>
                  </a:cubicBezTo>
                  <a:cubicBezTo>
                    <a:pt x="6457" y="5470"/>
                    <a:pt x="6515" y="5470"/>
                    <a:pt x="6573" y="5470"/>
                  </a:cubicBezTo>
                  <a:cubicBezTo>
                    <a:pt x="11560" y="5470"/>
                    <a:pt x="12563" y="207"/>
                    <a:pt x="12563" y="207"/>
                  </a:cubicBezTo>
                  <a:lnTo>
                    <a:pt x="12563" y="207"/>
                  </a:lnTo>
                  <a:cubicBezTo>
                    <a:pt x="12563" y="207"/>
                    <a:pt x="8877" y="2821"/>
                    <a:pt x="6355" y="2932"/>
                  </a:cubicBezTo>
                  <a:cubicBezTo>
                    <a:pt x="6311" y="2934"/>
                    <a:pt x="6267" y="2935"/>
                    <a:pt x="6222" y="2935"/>
                  </a:cubicBezTo>
                  <a:cubicBezTo>
                    <a:pt x="3706" y="2935"/>
                    <a:pt x="107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 rot="607851">
              <a:off x="7358658" y="3561989"/>
              <a:ext cx="445519" cy="313764"/>
            </a:xfrm>
            <a:custGeom>
              <a:avLst/>
              <a:gdLst/>
              <a:ahLst/>
              <a:cxnLst/>
              <a:rect l="l" t="t" r="r" b="b"/>
              <a:pathLst>
                <a:path w="5461" h="3846" extrusionOk="0">
                  <a:moveTo>
                    <a:pt x="617" y="1"/>
                  </a:moveTo>
                  <a:cubicBezTo>
                    <a:pt x="345" y="1"/>
                    <a:pt x="169" y="263"/>
                    <a:pt x="112" y="748"/>
                  </a:cubicBezTo>
                  <a:cubicBezTo>
                    <a:pt x="1" y="1680"/>
                    <a:pt x="718" y="2338"/>
                    <a:pt x="1429" y="2558"/>
                  </a:cubicBezTo>
                  <a:cubicBezTo>
                    <a:pt x="1484" y="2576"/>
                    <a:pt x="1543" y="2583"/>
                    <a:pt x="1604" y="2583"/>
                  </a:cubicBezTo>
                  <a:cubicBezTo>
                    <a:pt x="2266" y="2583"/>
                    <a:pt x="3214" y="1657"/>
                    <a:pt x="3292" y="1657"/>
                  </a:cubicBezTo>
                  <a:cubicBezTo>
                    <a:pt x="3299" y="1657"/>
                    <a:pt x="3299" y="1665"/>
                    <a:pt x="3290" y="1682"/>
                  </a:cubicBezTo>
                  <a:cubicBezTo>
                    <a:pt x="3178" y="1903"/>
                    <a:pt x="1591" y="3105"/>
                    <a:pt x="2632" y="3493"/>
                  </a:cubicBezTo>
                  <a:cubicBezTo>
                    <a:pt x="3546" y="3824"/>
                    <a:pt x="5016" y="3845"/>
                    <a:pt x="5378" y="3845"/>
                  </a:cubicBezTo>
                  <a:cubicBezTo>
                    <a:pt x="5431" y="3845"/>
                    <a:pt x="5460" y="3845"/>
                    <a:pt x="5460" y="3845"/>
                  </a:cubicBezTo>
                  <a:cubicBezTo>
                    <a:pt x="5460" y="3845"/>
                    <a:pt x="5022" y="787"/>
                    <a:pt x="3706" y="675"/>
                  </a:cubicBezTo>
                  <a:cubicBezTo>
                    <a:pt x="3608" y="667"/>
                    <a:pt x="3517" y="663"/>
                    <a:pt x="3430" y="663"/>
                  </a:cubicBezTo>
                  <a:cubicBezTo>
                    <a:pt x="2695" y="663"/>
                    <a:pt x="2323" y="929"/>
                    <a:pt x="2016" y="929"/>
                  </a:cubicBezTo>
                  <a:cubicBezTo>
                    <a:pt x="1870" y="929"/>
                    <a:pt x="1739" y="869"/>
                    <a:pt x="1591" y="692"/>
                  </a:cubicBezTo>
                  <a:cubicBezTo>
                    <a:pt x="1197" y="221"/>
                    <a:pt x="867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 rot="607851">
              <a:off x="7344924" y="3620083"/>
              <a:ext cx="319965" cy="313275"/>
            </a:xfrm>
            <a:custGeom>
              <a:avLst/>
              <a:gdLst/>
              <a:ahLst/>
              <a:cxnLst/>
              <a:rect l="l" t="t" r="r" b="b"/>
              <a:pathLst>
                <a:path w="3922" h="3840" extrusionOk="0">
                  <a:moveTo>
                    <a:pt x="3122" y="1"/>
                  </a:moveTo>
                  <a:cubicBezTo>
                    <a:pt x="3050" y="1"/>
                    <a:pt x="2972" y="15"/>
                    <a:pt x="2886" y="46"/>
                  </a:cubicBezTo>
                  <a:cubicBezTo>
                    <a:pt x="1843" y="431"/>
                    <a:pt x="585" y="2789"/>
                    <a:pt x="203" y="3115"/>
                  </a:cubicBezTo>
                  <a:cubicBezTo>
                    <a:pt x="0" y="3288"/>
                    <a:pt x="479" y="3840"/>
                    <a:pt x="1265" y="3840"/>
                  </a:cubicBezTo>
                  <a:cubicBezTo>
                    <a:pt x="1975" y="3840"/>
                    <a:pt x="2936" y="3389"/>
                    <a:pt x="3874" y="1801"/>
                  </a:cubicBezTo>
                  <a:cubicBezTo>
                    <a:pt x="3874" y="1801"/>
                    <a:pt x="3921" y="1"/>
                    <a:pt x="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 rot="607851">
              <a:off x="7710566" y="3533867"/>
              <a:ext cx="606562" cy="358961"/>
            </a:xfrm>
            <a:custGeom>
              <a:avLst/>
              <a:gdLst/>
              <a:ahLst/>
              <a:cxnLst/>
              <a:rect l="l" t="t" r="r" b="b"/>
              <a:pathLst>
                <a:path w="7435" h="4400" extrusionOk="0">
                  <a:moveTo>
                    <a:pt x="4406" y="0"/>
                  </a:moveTo>
                  <a:cubicBezTo>
                    <a:pt x="2415" y="0"/>
                    <a:pt x="0" y="3114"/>
                    <a:pt x="3035" y="4072"/>
                  </a:cubicBezTo>
                  <a:cubicBezTo>
                    <a:pt x="3732" y="4291"/>
                    <a:pt x="4365" y="4399"/>
                    <a:pt x="4910" y="4399"/>
                  </a:cubicBezTo>
                  <a:cubicBezTo>
                    <a:pt x="6589" y="4399"/>
                    <a:pt x="7435" y="3370"/>
                    <a:pt x="6765" y="1391"/>
                  </a:cubicBezTo>
                  <a:cubicBezTo>
                    <a:pt x="6765" y="1391"/>
                    <a:pt x="6606" y="216"/>
                    <a:pt x="4592" y="10"/>
                  </a:cubicBezTo>
                  <a:cubicBezTo>
                    <a:pt x="4531" y="3"/>
                    <a:pt x="4469" y="0"/>
                    <a:pt x="4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 rot="607851">
              <a:off x="8169210" y="3585741"/>
              <a:ext cx="416558" cy="357819"/>
            </a:xfrm>
            <a:custGeom>
              <a:avLst/>
              <a:gdLst/>
              <a:ahLst/>
              <a:cxnLst/>
              <a:rect l="l" t="t" r="r" b="b"/>
              <a:pathLst>
                <a:path w="5106" h="4386" extrusionOk="0">
                  <a:moveTo>
                    <a:pt x="1412" y="0"/>
                  </a:moveTo>
                  <a:cubicBezTo>
                    <a:pt x="357" y="0"/>
                    <a:pt x="0" y="993"/>
                    <a:pt x="0" y="993"/>
                  </a:cubicBezTo>
                  <a:lnTo>
                    <a:pt x="260" y="1680"/>
                  </a:lnTo>
                  <a:cubicBezTo>
                    <a:pt x="599" y="1557"/>
                    <a:pt x="874" y="1504"/>
                    <a:pt x="1097" y="1504"/>
                  </a:cubicBezTo>
                  <a:cubicBezTo>
                    <a:pt x="2734" y="1504"/>
                    <a:pt x="1630" y="4385"/>
                    <a:pt x="2911" y="4385"/>
                  </a:cubicBezTo>
                  <a:cubicBezTo>
                    <a:pt x="2992" y="4385"/>
                    <a:pt x="3082" y="4374"/>
                    <a:pt x="3183" y="4350"/>
                  </a:cubicBezTo>
                  <a:cubicBezTo>
                    <a:pt x="5106" y="3884"/>
                    <a:pt x="3925" y="843"/>
                    <a:pt x="2232" y="173"/>
                  </a:cubicBezTo>
                  <a:cubicBezTo>
                    <a:pt x="1921" y="50"/>
                    <a:pt x="1649" y="0"/>
                    <a:pt x="1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 rot="607851">
              <a:off x="8064617" y="3412278"/>
              <a:ext cx="501892" cy="226308"/>
            </a:xfrm>
            <a:custGeom>
              <a:avLst/>
              <a:gdLst/>
              <a:ahLst/>
              <a:cxnLst/>
              <a:rect l="l" t="t" r="r" b="b"/>
              <a:pathLst>
                <a:path w="6152" h="2774" extrusionOk="0">
                  <a:moveTo>
                    <a:pt x="3116" y="0"/>
                  </a:moveTo>
                  <a:cubicBezTo>
                    <a:pt x="2938" y="0"/>
                    <a:pt x="2751" y="7"/>
                    <a:pt x="2556" y="22"/>
                  </a:cubicBezTo>
                  <a:cubicBezTo>
                    <a:pt x="1" y="218"/>
                    <a:pt x="196" y="2631"/>
                    <a:pt x="196" y="2631"/>
                  </a:cubicBezTo>
                  <a:lnTo>
                    <a:pt x="1158" y="2773"/>
                  </a:lnTo>
                  <a:cubicBezTo>
                    <a:pt x="1218" y="1622"/>
                    <a:pt x="1777" y="1324"/>
                    <a:pt x="2478" y="1324"/>
                  </a:cubicBezTo>
                  <a:cubicBezTo>
                    <a:pt x="3231" y="1324"/>
                    <a:pt x="4148" y="1668"/>
                    <a:pt x="4784" y="1668"/>
                  </a:cubicBezTo>
                  <a:cubicBezTo>
                    <a:pt x="4970" y="1668"/>
                    <a:pt x="5133" y="1639"/>
                    <a:pt x="5259" y="1562"/>
                  </a:cubicBezTo>
                  <a:cubicBezTo>
                    <a:pt x="6151" y="1029"/>
                    <a:pt x="5269" y="0"/>
                    <a:pt x="3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 rot="607851">
              <a:off x="8066240" y="3637509"/>
              <a:ext cx="56292" cy="54905"/>
            </a:xfrm>
            <a:custGeom>
              <a:avLst/>
              <a:gdLst/>
              <a:ahLst/>
              <a:cxnLst/>
              <a:rect l="l" t="t" r="r" b="b"/>
              <a:pathLst>
                <a:path w="690" h="673" extrusionOk="0">
                  <a:moveTo>
                    <a:pt x="141" y="0"/>
                  </a:moveTo>
                  <a:cubicBezTo>
                    <a:pt x="124" y="0"/>
                    <a:pt x="110" y="13"/>
                    <a:pt x="104" y="31"/>
                  </a:cubicBezTo>
                  <a:cubicBezTo>
                    <a:pt x="101" y="45"/>
                    <a:pt x="0" y="424"/>
                    <a:pt x="106" y="589"/>
                  </a:cubicBezTo>
                  <a:cubicBezTo>
                    <a:pt x="140" y="633"/>
                    <a:pt x="176" y="658"/>
                    <a:pt x="229" y="667"/>
                  </a:cubicBezTo>
                  <a:cubicBezTo>
                    <a:pt x="243" y="672"/>
                    <a:pt x="254" y="672"/>
                    <a:pt x="265" y="672"/>
                  </a:cubicBezTo>
                  <a:cubicBezTo>
                    <a:pt x="511" y="672"/>
                    <a:pt x="678" y="201"/>
                    <a:pt x="684" y="179"/>
                  </a:cubicBezTo>
                  <a:cubicBezTo>
                    <a:pt x="689" y="162"/>
                    <a:pt x="678" y="137"/>
                    <a:pt x="659" y="131"/>
                  </a:cubicBezTo>
                  <a:cubicBezTo>
                    <a:pt x="655" y="129"/>
                    <a:pt x="651" y="128"/>
                    <a:pt x="647" y="128"/>
                  </a:cubicBezTo>
                  <a:cubicBezTo>
                    <a:pt x="632" y="128"/>
                    <a:pt x="615" y="139"/>
                    <a:pt x="609" y="156"/>
                  </a:cubicBezTo>
                  <a:cubicBezTo>
                    <a:pt x="566" y="282"/>
                    <a:pt x="423" y="593"/>
                    <a:pt x="261" y="593"/>
                  </a:cubicBezTo>
                  <a:cubicBezTo>
                    <a:pt x="254" y="593"/>
                    <a:pt x="247" y="593"/>
                    <a:pt x="240" y="591"/>
                  </a:cubicBezTo>
                  <a:cubicBezTo>
                    <a:pt x="212" y="589"/>
                    <a:pt x="190" y="569"/>
                    <a:pt x="173" y="547"/>
                  </a:cubicBezTo>
                  <a:cubicBezTo>
                    <a:pt x="101" y="430"/>
                    <a:pt x="154" y="151"/>
                    <a:pt x="182" y="50"/>
                  </a:cubicBezTo>
                  <a:cubicBezTo>
                    <a:pt x="187" y="31"/>
                    <a:pt x="173" y="8"/>
                    <a:pt x="154" y="3"/>
                  </a:cubicBezTo>
                  <a:cubicBezTo>
                    <a:pt x="149" y="1"/>
                    <a:pt x="14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 rot="607851">
              <a:off x="7986214" y="3570599"/>
              <a:ext cx="56455" cy="54823"/>
            </a:xfrm>
            <a:custGeom>
              <a:avLst/>
              <a:gdLst/>
              <a:ahLst/>
              <a:cxnLst/>
              <a:rect l="l" t="t" r="r" b="b"/>
              <a:pathLst>
                <a:path w="692" h="672" extrusionOk="0">
                  <a:moveTo>
                    <a:pt x="145" y="1"/>
                  </a:moveTo>
                  <a:cubicBezTo>
                    <a:pt x="128" y="1"/>
                    <a:pt x="111" y="13"/>
                    <a:pt x="106" y="30"/>
                  </a:cubicBezTo>
                  <a:cubicBezTo>
                    <a:pt x="100" y="44"/>
                    <a:pt x="0" y="423"/>
                    <a:pt x="109" y="588"/>
                  </a:cubicBezTo>
                  <a:cubicBezTo>
                    <a:pt x="140" y="632"/>
                    <a:pt x="179" y="657"/>
                    <a:pt x="232" y="669"/>
                  </a:cubicBezTo>
                  <a:cubicBezTo>
                    <a:pt x="246" y="669"/>
                    <a:pt x="254" y="671"/>
                    <a:pt x="265" y="671"/>
                  </a:cubicBezTo>
                  <a:cubicBezTo>
                    <a:pt x="516" y="671"/>
                    <a:pt x="681" y="205"/>
                    <a:pt x="684" y="180"/>
                  </a:cubicBezTo>
                  <a:cubicBezTo>
                    <a:pt x="692" y="164"/>
                    <a:pt x="681" y="138"/>
                    <a:pt x="658" y="130"/>
                  </a:cubicBezTo>
                  <a:cubicBezTo>
                    <a:pt x="656" y="129"/>
                    <a:pt x="652" y="129"/>
                    <a:pt x="649" y="129"/>
                  </a:cubicBezTo>
                  <a:cubicBezTo>
                    <a:pt x="634" y="129"/>
                    <a:pt x="616" y="139"/>
                    <a:pt x="611" y="155"/>
                  </a:cubicBezTo>
                  <a:cubicBezTo>
                    <a:pt x="568" y="284"/>
                    <a:pt x="425" y="592"/>
                    <a:pt x="261" y="592"/>
                  </a:cubicBezTo>
                  <a:cubicBezTo>
                    <a:pt x="254" y="592"/>
                    <a:pt x="247" y="592"/>
                    <a:pt x="240" y="590"/>
                  </a:cubicBezTo>
                  <a:cubicBezTo>
                    <a:pt x="212" y="588"/>
                    <a:pt x="193" y="571"/>
                    <a:pt x="176" y="546"/>
                  </a:cubicBezTo>
                  <a:cubicBezTo>
                    <a:pt x="100" y="431"/>
                    <a:pt x="154" y="152"/>
                    <a:pt x="181" y="52"/>
                  </a:cubicBezTo>
                  <a:cubicBezTo>
                    <a:pt x="190" y="30"/>
                    <a:pt x="176" y="10"/>
                    <a:pt x="154" y="2"/>
                  </a:cubicBezTo>
                  <a:cubicBezTo>
                    <a:pt x="151" y="1"/>
                    <a:pt x="148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 rot="607851">
              <a:off x="7843178" y="3651138"/>
              <a:ext cx="279418" cy="168548"/>
            </a:xfrm>
            <a:custGeom>
              <a:avLst/>
              <a:gdLst/>
              <a:ahLst/>
              <a:cxnLst/>
              <a:rect l="l" t="t" r="r" b="b"/>
              <a:pathLst>
                <a:path w="3425" h="2066" extrusionOk="0">
                  <a:moveTo>
                    <a:pt x="1333" y="1"/>
                  </a:moveTo>
                  <a:cubicBezTo>
                    <a:pt x="1291" y="1"/>
                    <a:pt x="1267" y="2"/>
                    <a:pt x="1267" y="2"/>
                  </a:cubicBezTo>
                  <a:cubicBezTo>
                    <a:pt x="402" y="128"/>
                    <a:pt x="0" y="1358"/>
                    <a:pt x="910" y="1855"/>
                  </a:cubicBezTo>
                  <a:cubicBezTo>
                    <a:pt x="1178" y="2000"/>
                    <a:pt x="1495" y="2066"/>
                    <a:pt x="1804" y="2066"/>
                  </a:cubicBezTo>
                  <a:cubicBezTo>
                    <a:pt x="2645" y="2066"/>
                    <a:pt x="3424" y="1578"/>
                    <a:pt x="2994" y="878"/>
                  </a:cubicBezTo>
                  <a:cubicBezTo>
                    <a:pt x="2488" y="60"/>
                    <a:pt x="1584" y="1"/>
                    <a:pt x="1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 rot="607851">
              <a:off x="7913690" y="3628827"/>
              <a:ext cx="80032" cy="39812"/>
            </a:xfrm>
            <a:custGeom>
              <a:avLst/>
              <a:gdLst/>
              <a:ahLst/>
              <a:cxnLst/>
              <a:rect l="l" t="t" r="r" b="b"/>
              <a:pathLst>
                <a:path w="981" h="488" extrusionOk="0">
                  <a:moveTo>
                    <a:pt x="437" y="1"/>
                  </a:moveTo>
                  <a:cubicBezTo>
                    <a:pt x="436" y="1"/>
                    <a:pt x="436" y="1"/>
                    <a:pt x="436" y="1"/>
                  </a:cubicBezTo>
                  <a:cubicBezTo>
                    <a:pt x="436" y="1"/>
                    <a:pt x="1" y="383"/>
                    <a:pt x="157" y="445"/>
                  </a:cubicBezTo>
                  <a:cubicBezTo>
                    <a:pt x="239" y="475"/>
                    <a:pt x="318" y="488"/>
                    <a:pt x="393" y="488"/>
                  </a:cubicBezTo>
                  <a:cubicBezTo>
                    <a:pt x="732" y="488"/>
                    <a:pt x="980" y="227"/>
                    <a:pt x="980" y="227"/>
                  </a:cubicBezTo>
                  <a:cubicBezTo>
                    <a:pt x="841" y="4"/>
                    <a:pt x="455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 rot="607851">
              <a:off x="7958045" y="3730129"/>
              <a:ext cx="90148" cy="90230"/>
            </a:xfrm>
            <a:custGeom>
              <a:avLst/>
              <a:gdLst/>
              <a:ahLst/>
              <a:cxnLst/>
              <a:rect l="l" t="t" r="r" b="b"/>
              <a:pathLst>
                <a:path w="1105" h="1106" extrusionOk="0">
                  <a:moveTo>
                    <a:pt x="474" y="1"/>
                  </a:moveTo>
                  <a:cubicBezTo>
                    <a:pt x="460" y="1"/>
                    <a:pt x="446" y="9"/>
                    <a:pt x="438" y="23"/>
                  </a:cubicBezTo>
                  <a:cubicBezTo>
                    <a:pt x="433" y="39"/>
                    <a:pt x="438" y="64"/>
                    <a:pt x="458" y="76"/>
                  </a:cubicBezTo>
                  <a:cubicBezTo>
                    <a:pt x="502" y="101"/>
                    <a:pt x="773" y="427"/>
                    <a:pt x="1016" y="731"/>
                  </a:cubicBezTo>
                  <a:cubicBezTo>
                    <a:pt x="968" y="790"/>
                    <a:pt x="745" y="943"/>
                    <a:pt x="578" y="1007"/>
                  </a:cubicBezTo>
                  <a:cubicBezTo>
                    <a:pt x="533" y="1023"/>
                    <a:pt x="505" y="1027"/>
                    <a:pt x="490" y="1027"/>
                  </a:cubicBezTo>
                  <a:cubicBezTo>
                    <a:pt x="478" y="1027"/>
                    <a:pt x="473" y="1025"/>
                    <a:pt x="472" y="1024"/>
                  </a:cubicBezTo>
                  <a:cubicBezTo>
                    <a:pt x="391" y="985"/>
                    <a:pt x="187" y="689"/>
                    <a:pt x="75" y="511"/>
                  </a:cubicBezTo>
                  <a:cubicBezTo>
                    <a:pt x="70" y="498"/>
                    <a:pt x="58" y="491"/>
                    <a:pt x="46" y="491"/>
                  </a:cubicBezTo>
                  <a:cubicBezTo>
                    <a:pt x="39" y="491"/>
                    <a:pt x="32" y="493"/>
                    <a:pt x="25" y="497"/>
                  </a:cubicBezTo>
                  <a:cubicBezTo>
                    <a:pt x="3" y="508"/>
                    <a:pt x="0" y="533"/>
                    <a:pt x="11" y="550"/>
                  </a:cubicBezTo>
                  <a:cubicBezTo>
                    <a:pt x="39" y="603"/>
                    <a:pt x="310" y="1035"/>
                    <a:pt x="433" y="1094"/>
                  </a:cubicBezTo>
                  <a:cubicBezTo>
                    <a:pt x="446" y="1099"/>
                    <a:pt x="463" y="1105"/>
                    <a:pt x="486" y="1105"/>
                  </a:cubicBezTo>
                  <a:cubicBezTo>
                    <a:pt x="645" y="1105"/>
                    <a:pt x="949" y="885"/>
                    <a:pt x="954" y="885"/>
                  </a:cubicBezTo>
                  <a:cubicBezTo>
                    <a:pt x="1105" y="776"/>
                    <a:pt x="1102" y="742"/>
                    <a:pt x="1099" y="720"/>
                  </a:cubicBezTo>
                  <a:lnTo>
                    <a:pt x="1088" y="700"/>
                  </a:lnTo>
                  <a:cubicBezTo>
                    <a:pt x="968" y="547"/>
                    <a:pt x="564" y="45"/>
                    <a:pt x="491" y="6"/>
                  </a:cubicBezTo>
                  <a:cubicBezTo>
                    <a:pt x="486" y="2"/>
                    <a:pt x="480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 rot="607851">
              <a:off x="7975203" y="3752497"/>
              <a:ext cx="49683" cy="53926"/>
            </a:xfrm>
            <a:custGeom>
              <a:avLst/>
              <a:gdLst/>
              <a:ahLst/>
              <a:cxnLst/>
              <a:rect l="l" t="t" r="r" b="b"/>
              <a:pathLst>
                <a:path w="609" h="661" extrusionOk="0">
                  <a:moveTo>
                    <a:pt x="44" y="1"/>
                  </a:moveTo>
                  <a:cubicBezTo>
                    <a:pt x="34" y="1"/>
                    <a:pt x="25" y="4"/>
                    <a:pt x="17" y="10"/>
                  </a:cubicBezTo>
                  <a:cubicBezTo>
                    <a:pt x="1" y="24"/>
                    <a:pt x="1" y="49"/>
                    <a:pt x="14" y="66"/>
                  </a:cubicBezTo>
                  <a:lnTo>
                    <a:pt x="536" y="646"/>
                  </a:lnTo>
                  <a:cubicBezTo>
                    <a:pt x="545" y="658"/>
                    <a:pt x="553" y="660"/>
                    <a:pt x="564" y="660"/>
                  </a:cubicBezTo>
                  <a:cubicBezTo>
                    <a:pt x="572" y="660"/>
                    <a:pt x="581" y="658"/>
                    <a:pt x="592" y="649"/>
                  </a:cubicBezTo>
                  <a:cubicBezTo>
                    <a:pt x="609" y="635"/>
                    <a:pt x="609" y="610"/>
                    <a:pt x="595" y="593"/>
                  </a:cubicBezTo>
                  <a:lnTo>
                    <a:pt x="73" y="16"/>
                  </a:lnTo>
                  <a:cubicBezTo>
                    <a:pt x="65" y="5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 rot="607851">
              <a:off x="7930056" y="3693850"/>
              <a:ext cx="86314" cy="76850"/>
            </a:xfrm>
            <a:custGeom>
              <a:avLst/>
              <a:gdLst/>
              <a:ahLst/>
              <a:cxnLst/>
              <a:rect l="l" t="t" r="r" b="b"/>
              <a:pathLst>
                <a:path w="1058" h="942" extrusionOk="0">
                  <a:moveTo>
                    <a:pt x="1019" y="1"/>
                  </a:moveTo>
                  <a:cubicBezTo>
                    <a:pt x="1000" y="1"/>
                    <a:pt x="984" y="10"/>
                    <a:pt x="977" y="29"/>
                  </a:cubicBezTo>
                  <a:cubicBezTo>
                    <a:pt x="910" y="252"/>
                    <a:pt x="687" y="827"/>
                    <a:pt x="464" y="863"/>
                  </a:cubicBezTo>
                  <a:cubicBezTo>
                    <a:pt x="457" y="864"/>
                    <a:pt x="451" y="865"/>
                    <a:pt x="445" y="865"/>
                  </a:cubicBezTo>
                  <a:cubicBezTo>
                    <a:pt x="243" y="865"/>
                    <a:pt x="111" y="341"/>
                    <a:pt x="81" y="152"/>
                  </a:cubicBezTo>
                  <a:cubicBezTo>
                    <a:pt x="79" y="131"/>
                    <a:pt x="60" y="118"/>
                    <a:pt x="42" y="118"/>
                  </a:cubicBezTo>
                  <a:cubicBezTo>
                    <a:pt x="40" y="118"/>
                    <a:pt x="38" y="118"/>
                    <a:pt x="37" y="118"/>
                  </a:cubicBezTo>
                  <a:cubicBezTo>
                    <a:pt x="14" y="124"/>
                    <a:pt x="0" y="143"/>
                    <a:pt x="3" y="166"/>
                  </a:cubicBezTo>
                  <a:cubicBezTo>
                    <a:pt x="17" y="244"/>
                    <a:pt x="143" y="941"/>
                    <a:pt x="444" y="941"/>
                  </a:cubicBezTo>
                  <a:cubicBezTo>
                    <a:pt x="455" y="941"/>
                    <a:pt x="464" y="941"/>
                    <a:pt x="478" y="936"/>
                  </a:cubicBezTo>
                  <a:cubicBezTo>
                    <a:pt x="790" y="886"/>
                    <a:pt x="1027" y="132"/>
                    <a:pt x="1055" y="49"/>
                  </a:cubicBezTo>
                  <a:cubicBezTo>
                    <a:pt x="1058" y="29"/>
                    <a:pt x="1047" y="7"/>
                    <a:pt x="1027" y="1"/>
                  </a:cubicBezTo>
                  <a:cubicBezTo>
                    <a:pt x="1024" y="1"/>
                    <a:pt x="1022" y="1"/>
                    <a:pt x="1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 rot="607851">
              <a:off x="8060559" y="3535639"/>
              <a:ext cx="139179" cy="114378"/>
            </a:xfrm>
            <a:custGeom>
              <a:avLst/>
              <a:gdLst/>
              <a:ahLst/>
              <a:cxnLst/>
              <a:rect l="l" t="t" r="r" b="b"/>
              <a:pathLst>
                <a:path w="1706" h="1402" extrusionOk="0">
                  <a:moveTo>
                    <a:pt x="807" y="634"/>
                  </a:moveTo>
                  <a:lnTo>
                    <a:pt x="807" y="634"/>
                  </a:lnTo>
                  <a:cubicBezTo>
                    <a:pt x="804" y="645"/>
                    <a:pt x="796" y="665"/>
                    <a:pt x="771" y="690"/>
                  </a:cubicBezTo>
                  <a:cubicBezTo>
                    <a:pt x="749" y="718"/>
                    <a:pt x="701" y="749"/>
                    <a:pt x="651" y="774"/>
                  </a:cubicBezTo>
                  <a:cubicBezTo>
                    <a:pt x="679" y="718"/>
                    <a:pt x="712" y="676"/>
                    <a:pt x="751" y="654"/>
                  </a:cubicBezTo>
                  <a:cubicBezTo>
                    <a:pt x="779" y="640"/>
                    <a:pt x="796" y="637"/>
                    <a:pt x="807" y="634"/>
                  </a:cubicBezTo>
                  <a:close/>
                  <a:moveTo>
                    <a:pt x="581" y="0"/>
                  </a:moveTo>
                  <a:cubicBezTo>
                    <a:pt x="465" y="0"/>
                    <a:pt x="346" y="33"/>
                    <a:pt x="235" y="124"/>
                  </a:cubicBezTo>
                  <a:cubicBezTo>
                    <a:pt x="1" y="313"/>
                    <a:pt x="18" y="495"/>
                    <a:pt x="51" y="590"/>
                  </a:cubicBezTo>
                  <a:cubicBezTo>
                    <a:pt x="107" y="757"/>
                    <a:pt x="291" y="877"/>
                    <a:pt x="489" y="882"/>
                  </a:cubicBezTo>
                  <a:cubicBezTo>
                    <a:pt x="506" y="882"/>
                    <a:pt x="520" y="882"/>
                    <a:pt x="539" y="877"/>
                  </a:cubicBezTo>
                  <a:lnTo>
                    <a:pt x="539" y="877"/>
                  </a:lnTo>
                  <a:cubicBezTo>
                    <a:pt x="520" y="969"/>
                    <a:pt x="525" y="1069"/>
                    <a:pt x="556" y="1153"/>
                  </a:cubicBezTo>
                  <a:cubicBezTo>
                    <a:pt x="587" y="1234"/>
                    <a:pt x="679" y="1401"/>
                    <a:pt x="938" y="1401"/>
                  </a:cubicBezTo>
                  <a:cubicBezTo>
                    <a:pt x="988" y="1401"/>
                    <a:pt x="1044" y="1399"/>
                    <a:pt x="1114" y="1382"/>
                  </a:cubicBezTo>
                  <a:cubicBezTo>
                    <a:pt x="1510" y="1293"/>
                    <a:pt x="1622" y="1044"/>
                    <a:pt x="1655" y="905"/>
                  </a:cubicBezTo>
                  <a:cubicBezTo>
                    <a:pt x="1705" y="676"/>
                    <a:pt x="1616" y="444"/>
                    <a:pt x="1502" y="358"/>
                  </a:cubicBezTo>
                  <a:cubicBezTo>
                    <a:pt x="1493" y="352"/>
                    <a:pt x="1484" y="349"/>
                    <a:pt x="1476" y="349"/>
                  </a:cubicBezTo>
                  <a:cubicBezTo>
                    <a:pt x="1464" y="349"/>
                    <a:pt x="1454" y="354"/>
                    <a:pt x="1446" y="364"/>
                  </a:cubicBezTo>
                  <a:cubicBezTo>
                    <a:pt x="1432" y="383"/>
                    <a:pt x="1435" y="405"/>
                    <a:pt x="1452" y="419"/>
                  </a:cubicBezTo>
                  <a:cubicBezTo>
                    <a:pt x="1546" y="495"/>
                    <a:pt x="1622" y="693"/>
                    <a:pt x="1577" y="888"/>
                  </a:cubicBezTo>
                  <a:cubicBezTo>
                    <a:pt x="1544" y="1033"/>
                    <a:pt x="1435" y="1228"/>
                    <a:pt x="1097" y="1304"/>
                  </a:cubicBezTo>
                  <a:cubicBezTo>
                    <a:pt x="1042" y="1315"/>
                    <a:pt x="992" y="1321"/>
                    <a:pt x="945" y="1321"/>
                  </a:cubicBezTo>
                  <a:cubicBezTo>
                    <a:pt x="786" y="1321"/>
                    <a:pt x="679" y="1255"/>
                    <a:pt x="631" y="1125"/>
                  </a:cubicBezTo>
                  <a:cubicBezTo>
                    <a:pt x="601" y="1044"/>
                    <a:pt x="601" y="947"/>
                    <a:pt x="623" y="863"/>
                  </a:cubicBezTo>
                  <a:cubicBezTo>
                    <a:pt x="754" y="824"/>
                    <a:pt x="849" y="737"/>
                    <a:pt x="877" y="668"/>
                  </a:cubicBezTo>
                  <a:cubicBezTo>
                    <a:pt x="896" y="612"/>
                    <a:pt x="874" y="581"/>
                    <a:pt x="863" y="570"/>
                  </a:cubicBezTo>
                  <a:cubicBezTo>
                    <a:pt x="850" y="557"/>
                    <a:pt x="831" y="550"/>
                    <a:pt x="808" y="550"/>
                  </a:cubicBezTo>
                  <a:cubicBezTo>
                    <a:pt x="782" y="550"/>
                    <a:pt x="751" y="559"/>
                    <a:pt x="715" y="578"/>
                  </a:cubicBezTo>
                  <a:cubicBezTo>
                    <a:pt x="645" y="612"/>
                    <a:pt x="589" y="696"/>
                    <a:pt x="559" y="793"/>
                  </a:cubicBezTo>
                  <a:cubicBezTo>
                    <a:pt x="539" y="793"/>
                    <a:pt x="514" y="796"/>
                    <a:pt x="492" y="796"/>
                  </a:cubicBezTo>
                  <a:cubicBezTo>
                    <a:pt x="330" y="793"/>
                    <a:pt x="171" y="696"/>
                    <a:pt x="126" y="559"/>
                  </a:cubicBezTo>
                  <a:cubicBezTo>
                    <a:pt x="82" y="433"/>
                    <a:pt x="138" y="302"/>
                    <a:pt x="283" y="182"/>
                  </a:cubicBezTo>
                  <a:cubicBezTo>
                    <a:pt x="377" y="106"/>
                    <a:pt x="480" y="78"/>
                    <a:pt x="580" y="78"/>
                  </a:cubicBezTo>
                  <a:cubicBezTo>
                    <a:pt x="863" y="78"/>
                    <a:pt x="1127" y="300"/>
                    <a:pt x="1131" y="302"/>
                  </a:cubicBezTo>
                  <a:cubicBezTo>
                    <a:pt x="1139" y="309"/>
                    <a:pt x="1149" y="312"/>
                    <a:pt x="1158" y="312"/>
                  </a:cubicBezTo>
                  <a:cubicBezTo>
                    <a:pt x="1169" y="312"/>
                    <a:pt x="1179" y="308"/>
                    <a:pt x="1187" y="299"/>
                  </a:cubicBezTo>
                  <a:cubicBezTo>
                    <a:pt x="1200" y="283"/>
                    <a:pt x="1200" y="258"/>
                    <a:pt x="1184" y="244"/>
                  </a:cubicBezTo>
                  <a:cubicBezTo>
                    <a:pt x="1178" y="242"/>
                    <a:pt x="894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 rot="607851">
              <a:off x="8225912" y="3616893"/>
              <a:ext cx="217171" cy="248907"/>
            </a:xfrm>
            <a:custGeom>
              <a:avLst/>
              <a:gdLst/>
              <a:ahLst/>
              <a:cxnLst/>
              <a:rect l="l" t="t" r="r" b="b"/>
              <a:pathLst>
                <a:path w="2662" h="3051" extrusionOk="0">
                  <a:moveTo>
                    <a:pt x="546" y="1"/>
                  </a:moveTo>
                  <a:cubicBezTo>
                    <a:pt x="463" y="1"/>
                    <a:pt x="387" y="15"/>
                    <a:pt x="318" y="43"/>
                  </a:cubicBezTo>
                  <a:cubicBezTo>
                    <a:pt x="70" y="141"/>
                    <a:pt x="11" y="375"/>
                    <a:pt x="8" y="386"/>
                  </a:cubicBezTo>
                  <a:cubicBezTo>
                    <a:pt x="0" y="406"/>
                    <a:pt x="14" y="428"/>
                    <a:pt x="36" y="434"/>
                  </a:cubicBezTo>
                  <a:cubicBezTo>
                    <a:pt x="40" y="435"/>
                    <a:pt x="44" y="436"/>
                    <a:pt x="48" y="436"/>
                  </a:cubicBezTo>
                  <a:cubicBezTo>
                    <a:pt x="64" y="436"/>
                    <a:pt x="79" y="424"/>
                    <a:pt x="84" y="406"/>
                  </a:cubicBezTo>
                  <a:cubicBezTo>
                    <a:pt x="84" y="403"/>
                    <a:pt x="137" y="202"/>
                    <a:pt x="346" y="116"/>
                  </a:cubicBezTo>
                  <a:cubicBezTo>
                    <a:pt x="405" y="93"/>
                    <a:pt x="471" y="82"/>
                    <a:pt x="543" y="82"/>
                  </a:cubicBezTo>
                  <a:cubicBezTo>
                    <a:pt x="766" y="82"/>
                    <a:pt x="1049" y="190"/>
                    <a:pt x="1378" y="403"/>
                  </a:cubicBezTo>
                  <a:cubicBezTo>
                    <a:pt x="2243" y="964"/>
                    <a:pt x="2581" y="2057"/>
                    <a:pt x="2536" y="2618"/>
                  </a:cubicBezTo>
                  <a:cubicBezTo>
                    <a:pt x="2522" y="2805"/>
                    <a:pt x="2466" y="2930"/>
                    <a:pt x="2382" y="2969"/>
                  </a:cubicBezTo>
                  <a:cubicBezTo>
                    <a:pt x="2376" y="2972"/>
                    <a:pt x="2369" y="2974"/>
                    <a:pt x="2362" y="2974"/>
                  </a:cubicBezTo>
                  <a:cubicBezTo>
                    <a:pt x="2355" y="2974"/>
                    <a:pt x="2348" y="2972"/>
                    <a:pt x="2341" y="2969"/>
                  </a:cubicBezTo>
                  <a:cubicBezTo>
                    <a:pt x="2240" y="2928"/>
                    <a:pt x="2126" y="2640"/>
                    <a:pt x="1989" y="2305"/>
                  </a:cubicBezTo>
                  <a:cubicBezTo>
                    <a:pt x="1699" y="1591"/>
                    <a:pt x="1268" y="528"/>
                    <a:pt x="417" y="528"/>
                  </a:cubicBezTo>
                  <a:cubicBezTo>
                    <a:pt x="361" y="528"/>
                    <a:pt x="303" y="533"/>
                    <a:pt x="243" y="542"/>
                  </a:cubicBezTo>
                  <a:cubicBezTo>
                    <a:pt x="220" y="545"/>
                    <a:pt x="206" y="567"/>
                    <a:pt x="209" y="587"/>
                  </a:cubicBezTo>
                  <a:cubicBezTo>
                    <a:pt x="214" y="607"/>
                    <a:pt x="231" y="621"/>
                    <a:pt x="251" y="621"/>
                  </a:cubicBezTo>
                  <a:cubicBezTo>
                    <a:pt x="253" y="621"/>
                    <a:pt x="255" y="621"/>
                    <a:pt x="257" y="620"/>
                  </a:cubicBezTo>
                  <a:cubicBezTo>
                    <a:pt x="314" y="611"/>
                    <a:pt x="369" y="607"/>
                    <a:pt x="422" y="607"/>
                  </a:cubicBezTo>
                  <a:cubicBezTo>
                    <a:pt x="1218" y="607"/>
                    <a:pt x="1619" y="1599"/>
                    <a:pt x="1917" y="2336"/>
                  </a:cubicBezTo>
                  <a:cubicBezTo>
                    <a:pt x="2070" y="2713"/>
                    <a:pt x="2182" y="2986"/>
                    <a:pt x="2313" y="3039"/>
                  </a:cubicBezTo>
                  <a:cubicBezTo>
                    <a:pt x="2327" y="3048"/>
                    <a:pt x="2346" y="3050"/>
                    <a:pt x="2363" y="3050"/>
                  </a:cubicBezTo>
                  <a:cubicBezTo>
                    <a:pt x="2380" y="3050"/>
                    <a:pt x="2396" y="3048"/>
                    <a:pt x="2419" y="3042"/>
                  </a:cubicBezTo>
                  <a:cubicBezTo>
                    <a:pt x="2533" y="2995"/>
                    <a:pt x="2603" y="2844"/>
                    <a:pt x="2620" y="2624"/>
                  </a:cubicBezTo>
                  <a:cubicBezTo>
                    <a:pt x="2661" y="2040"/>
                    <a:pt x="2316" y="916"/>
                    <a:pt x="1423" y="336"/>
                  </a:cubicBezTo>
                  <a:cubicBezTo>
                    <a:pt x="1078" y="115"/>
                    <a:pt x="783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 rot="607851">
              <a:off x="8123997" y="3450635"/>
              <a:ext cx="290921" cy="113725"/>
            </a:xfrm>
            <a:custGeom>
              <a:avLst/>
              <a:gdLst/>
              <a:ahLst/>
              <a:cxnLst/>
              <a:rect l="l" t="t" r="r" b="b"/>
              <a:pathLst>
                <a:path w="3566" h="1394" extrusionOk="0">
                  <a:moveTo>
                    <a:pt x="2099" y="0"/>
                  </a:moveTo>
                  <a:cubicBezTo>
                    <a:pt x="1802" y="0"/>
                    <a:pt x="1486" y="45"/>
                    <a:pt x="1175" y="136"/>
                  </a:cubicBezTo>
                  <a:cubicBezTo>
                    <a:pt x="0" y="479"/>
                    <a:pt x="14" y="1346"/>
                    <a:pt x="14" y="1358"/>
                  </a:cubicBezTo>
                  <a:cubicBezTo>
                    <a:pt x="14" y="1377"/>
                    <a:pt x="31" y="1394"/>
                    <a:pt x="50" y="1394"/>
                  </a:cubicBezTo>
                  <a:cubicBezTo>
                    <a:pt x="76" y="1394"/>
                    <a:pt x="92" y="1377"/>
                    <a:pt x="92" y="1352"/>
                  </a:cubicBezTo>
                  <a:cubicBezTo>
                    <a:pt x="92" y="1346"/>
                    <a:pt x="84" y="537"/>
                    <a:pt x="1200" y="208"/>
                  </a:cubicBezTo>
                  <a:cubicBezTo>
                    <a:pt x="1501" y="121"/>
                    <a:pt x="1808" y="77"/>
                    <a:pt x="2096" y="77"/>
                  </a:cubicBezTo>
                  <a:cubicBezTo>
                    <a:pt x="2514" y="77"/>
                    <a:pt x="2892" y="168"/>
                    <a:pt x="3158" y="345"/>
                  </a:cubicBezTo>
                  <a:cubicBezTo>
                    <a:pt x="3351" y="473"/>
                    <a:pt x="3465" y="638"/>
                    <a:pt x="3487" y="827"/>
                  </a:cubicBezTo>
                  <a:cubicBezTo>
                    <a:pt x="3487" y="846"/>
                    <a:pt x="3504" y="861"/>
                    <a:pt x="3524" y="861"/>
                  </a:cubicBezTo>
                  <a:cubicBezTo>
                    <a:pt x="3526" y="861"/>
                    <a:pt x="3528" y="861"/>
                    <a:pt x="3529" y="861"/>
                  </a:cubicBezTo>
                  <a:cubicBezTo>
                    <a:pt x="3549" y="861"/>
                    <a:pt x="3566" y="841"/>
                    <a:pt x="3563" y="819"/>
                  </a:cubicBezTo>
                  <a:cubicBezTo>
                    <a:pt x="3538" y="607"/>
                    <a:pt x="3412" y="423"/>
                    <a:pt x="3200" y="278"/>
                  </a:cubicBezTo>
                  <a:cubicBezTo>
                    <a:pt x="2922" y="94"/>
                    <a:pt x="2531" y="0"/>
                    <a:pt x="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 rot="607851">
              <a:off x="7842905" y="3566871"/>
              <a:ext cx="105730" cy="210645"/>
            </a:xfrm>
            <a:custGeom>
              <a:avLst/>
              <a:gdLst/>
              <a:ahLst/>
              <a:cxnLst/>
              <a:rect l="l" t="t" r="r" b="b"/>
              <a:pathLst>
                <a:path w="1296" h="2582" extrusionOk="0">
                  <a:moveTo>
                    <a:pt x="1251" y="0"/>
                  </a:moveTo>
                  <a:cubicBezTo>
                    <a:pt x="1245" y="0"/>
                    <a:pt x="1239" y="1"/>
                    <a:pt x="1234" y="4"/>
                  </a:cubicBezTo>
                  <a:cubicBezTo>
                    <a:pt x="1197" y="26"/>
                    <a:pt x="349" y="478"/>
                    <a:pt x="121" y="1282"/>
                  </a:cubicBezTo>
                  <a:cubicBezTo>
                    <a:pt x="1" y="1697"/>
                    <a:pt x="76" y="2124"/>
                    <a:pt x="330" y="2562"/>
                  </a:cubicBezTo>
                  <a:cubicBezTo>
                    <a:pt x="335" y="2576"/>
                    <a:pt x="349" y="2582"/>
                    <a:pt x="363" y="2582"/>
                  </a:cubicBezTo>
                  <a:cubicBezTo>
                    <a:pt x="372" y="2582"/>
                    <a:pt x="377" y="2579"/>
                    <a:pt x="383" y="2570"/>
                  </a:cubicBezTo>
                  <a:cubicBezTo>
                    <a:pt x="402" y="2562"/>
                    <a:pt x="405" y="2540"/>
                    <a:pt x="397" y="2520"/>
                  </a:cubicBezTo>
                  <a:cubicBezTo>
                    <a:pt x="148" y="2105"/>
                    <a:pt x="82" y="1692"/>
                    <a:pt x="193" y="1301"/>
                  </a:cubicBezTo>
                  <a:cubicBezTo>
                    <a:pt x="414" y="531"/>
                    <a:pt x="1256" y="82"/>
                    <a:pt x="1267" y="74"/>
                  </a:cubicBezTo>
                  <a:cubicBezTo>
                    <a:pt x="1290" y="65"/>
                    <a:pt x="1295" y="43"/>
                    <a:pt x="1284" y="23"/>
                  </a:cubicBezTo>
                  <a:cubicBezTo>
                    <a:pt x="1278" y="8"/>
                    <a:pt x="1265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 rot="607851">
              <a:off x="7971270" y="3716005"/>
              <a:ext cx="326002" cy="224187"/>
            </a:xfrm>
            <a:custGeom>
              <a:avLst/>
              <a:gdLst/>
              <a:ahLst/>
              <a:cxnLst/>
              <a:rect l="l" t="t" r="r" b="b"/>
              <a:pathLst>
                <a:path w="3996" h="2748" extrusionOk="0">
                  <a:moveTo>
                    <a:pt x="3451" y="0"/>
                  </a:moveTo>
                  <a:cubicBezTo>
                    <a:pt x="3451" y="0"/>
                    <a:pt x="508" y="1850"/>
                    <a:pt x="254" y="2179"/>
                  </a:cubicBezTo>
                  <a:cubicBezTo>
                    <a:pt x="0" y="2514"/>
                    <a:pt x="1253" y="2667"/>
                    <a:pt x="1253" y="2667"/>
                  </a:cubicBezTo>
                  <a:cubicBezTo>
                    <a:pt x="1253" y="2667"/>
                    <a:pt x="1731" y="2747"/>
                    <a:pt x="2268" y="2747"/>
                  </a:cubicBezTo>
                  <a:cubicBezTo>
                    <a:pt x="2865" y="2747"/>
                    <a:pt x="3534" y="2648"/>
                    <a:pt x="3694" y="2229"/>
                  </a:cubicBezTo>
                  <a:cubicBezTo>
                    <a:pt x="3995" y="1434"/>
                    <a:pt x="3451" y="0"/>
                    <a:pt x="3451" y="0"/>
                  </a:cubicBezTo>
                  <a:close/>
                </a:path>
              </a:pathLst>
            </a:custGeom>
            <a:solidFill>
              <a:srgbClr val="B3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 rot="607851">
              <a:off x="8053845" y="3702057"/>
              <a:ext cx="216763" cy="207708"/>
            </a:xfrm>
            <a:custGeom>
              <a:avLst/>
              <a:gdLst/>
              <a:ahLst/>
              <a:cxnLst/>
              <a:rect l="l" t="t" r="r" b="b"/>
              <a:pathLst>
                <a:path w="2657" h="2546" extrusionOk="0">
                  <a:moveTo>
                    <a:pt x="2486" y="0"/>
                  </a:moveTo>
                  <a:cubicBezTo>
                    <a:pt x="2483" y="0"/>
                    <a:pt x="2481" y="1"/>
                    <a:pt x="2478" y="1"/>
                  </a:cubicBezTo>
                  <a:cubicBezTo>
                    <a:pt x="2459" y="1"/>
                    <a:pt x="2442" y="21"/>
                    <a:pt x="2445" y="43"/>
                  </a:cubicBezTo>
                  <a:cubicBezTo>
                    <a:pt x="2445" y="52"/>
                    <a:pt x="2573" y="1215"/>
                    <a:pt x="2068" y="1968"/>
                  </a:cubicBezTo>
                  <a:cubicBezTo>
                    <a:pt x="1795" y="2373"/>
                    <a:pt x="1220" y="2465"/>
                    <a:pt x="753" y="2465"/>
                  </a:cubicBezTo>
                  <a:cubicBezTo>
                    <a:pt x="367" y="2465"/>
                    <a:pt x="55" y="2402"/>
                    <a:pt x="48" y="2401"/>
                  </a:cubicBezTo>
                  <a:cubicBezTo>
                    <a:pt x="47" y="2400"/>
                    <a:pt x="45" y="2400"/>
                    <a:pt x="43" y="2400"/>
                  </a:cubicBezTo>
                  <a:cubicBezTo>
                    <a:pt x="25" y="2400"/>
                    <a:pt x="6" y="2413"/>
                    <a:pt x="4" y="2431"/>
                  </a:cubicBezTo>
                  <a:cubicBezTo>
                    <a:pt x="1" y="2454"/>
                    <a:pt x="15" y="2473"/>
                    <a:pt x="34" y="2476"/>
                  </a:cubicBezTo>
                  <a:cubicBezTo>
                    <a:pt x="37" y="2476"/>
                    <a:pt x="364" y="2543"/>
                    <a:pt x="760" y="2543"/>
                  </a:cubicBezTo>
                  <a:cubicBezTo>
                    <a:pt x="779" y="2543"/>
                    <a:pt x="799" y="2542"/>
                    <a:pt x="820" y="2542"/>
                  </a:cubicBezTo>
                  <a:cubicBezTo>
                    <a:pt x="840" y="2542"/>
                    <a:pt x="860" y="2543"/>
                    <a:pt x="880" y="2546"/>
                  </a:cubicBezTo>
                  <a:cubicBezTo>
                    <a:pt x="1479" y="2526"/>
                    <a:pt x="1915" y="2339"/>
                    <a:pt x="2135" y="2013"/>
                  </a:cubicBezTo>
                  <a:cubicBezTo>
                    <a:pt x="2657" y="1237"/>
                    <a:pt x="2528" y="85"/>
                    <a:pt x="2520" y="35"/>
                  </a:cubicBezTo>
                  <a:cubicBezTo>
                    <a:pt x="2520" y="18"/>
                    <a:pt x="2505" y="0"/>
                    <a:pt x="2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 rot="607851">
              <a:off x="7452729" y="3666507"/>
              <a:ext cx="198734" cy="192207"/>
            </a:xfrm>
            <a:custGeom>
              <a:avLst/>
              <a:gdLst/>
              <a:ahLst/>
              <a:cxnLst/>
              <a:rect l="l" t="t" r="r" b="b"/>
              <a:pathLst>
                <a:path w="2436" h="2356" extrusionOk="0">
                  <a:moveTo>
                    <a:pt x="1506" y="0"/>
                  </a:moveTo>
                  <a:cubicBezTo>
                    <a:pt x="658" y="0"/>
                    <a:pt x="39" y="1070"/>
                    <a:pt x="12" y="1119"/>
                  </a:cubicBezTo>
                  <a:cubicBezTo>
                    <a:pt x="0" y="1136"/>
                    <a:pt x="3" y="1161"/>
                    <a:pt x="25" y="1169"/>
                  </a:cubicBezTo>
                  <a:cubicBezTo>
                    <a:pt x="32" y="1174"/>
                    <a:pt x="39" y="1176"/>
                    <a:pt x="47" y="1176"/>
                  </a:cubicBezTo>
                  <a:cubicBezTo>
                    <a:pt x="59" y="1176"/>
                    <a:pt x="71" y="1170"/>
                    <a:pt x="78" y="1156"/>
                  </a:cubicBezTo>
                  <a:cubicBezTo>
                    <a:pt x="81" y="1145"/>
                    <a:pt x="701" y="79"/>
                    <a:pt x="1510" y="79"/>
                  </a:cubicBezTo>
                  <a:cubicBezTo>
                    <a:pt x="1531" y="79"/>
                    <a:pt x="1552" y="80"/>
                    <a:pt x="1574" y="81"/>
                  </a:cubicBezTo>
                  <a:cubicBezTo>
                    <a:pt x="1755" y="93"/>
                    <a:pt x="1883" y="171"/>
                    <a:pt x="1976" y="305"/>
                  </a:cubicBezTo>
                  <a:cubicBezTo>
                    <a:pt x="2341" y="868"/>
                    <a:pt x="1844" y="2291"/>
                    <a:pt x="1839" y="2305"/>
                  </a:cubicBezTo>
                  <a:cubicBezTo>
                    <a:pt x="1830" y="2322"/>
                    <a:pt x="1842" y="2347"/>
                    <a:pt x="1864" y="2352"/>
                  </a:cubicBezTo>
                  <a:cubicBezTo>
                    <a:pt x="1867" y="2355"/>
                    <a:pt x="1872" y="2355"/>
                    <a:pt x="1878" y="2355"/>
                  </a:cubicBezTo>
                  <a:cubicBezTo>
                    <a:pt x="1895" y="2355"/>
                    <a:pt x="1909" y="2350"/>
                    <a:pt x="1920" y="2327"/>
                  </a:cubicBezTo>
                  <a:cubicBezTo>
                    <a:pt x="1939" y="2269"/>
                    <a:pt x="2436" y="857"/>
                    <a:pt x="2042" y="260"/>
                  </a:cubicBezTo>
                  <a:cubicBezTo>
                    <a:pt x="1939" y="104"/>
                    <a:pt x="1786" y="17"/>
                    <a:pt x="1582" y="3"/>
                  </a:cubicBezTo>
                  <a:cubicBezTo>
                    <a:pt x="1557" y="1"/>
                    <a:pt x="1531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 rot="607851">
              <a:off x="7350576" y="3825813"/>
              <a:ext cx="60615" cy="60452"/>
            </a:xfrm>
            <a:custGeom>
              <a:avLst/>
              <a:gdLst/>
              <a:ahLst/>
              <a:cxnLst/>
              <a:rect l="l" t="t" r="r" b="b"/>
              <a:pathLst>
                <a:path w="743" h="741" extrusionOk="0">
                  <a:moveTo>
                    <a:pt x="700" y="1"/>
                  </a:moveTo>
                  <a:cubicBezTo>
                    <a:pt x="693" y="1"/>
                    <a:pt x="687" y="3"/>
                    <a:pt x="681" y="6"/>
                  </a:cubicBezTo>
                  <a:cubicBezTo>
                    <a:pt x="658" y="20"/>
                    <a:pt x="176" y="322"/>
                    <a:pt x="8" y="684"/>
                  </a:cubicBezTo>
                  <a:cubicBezTo>
                    <a:pt x="0" y="704"/>
                    <a:pt x="8" y="723"/>
                    <a:pt x="28" y="735"/>
                  </a:cubicBezTo>
                  <a:cubicBezTo>
                    <a:pt x="36" y="735"/>
                    <a:pt x="39" y="740"/>
                    <a:pt x="45" y="740"/>
                  </a:cubicBezTo>
                  <a:cubicBezTo>
                    <a:pt x="64" y="740"/>
                    <a:pt x="78" y="729"/>
                    <a:pt x="78" y="715"/>
                  </a:cubicBezTo>
                  <a:cubicBezTo>
                    <a:pt x="234" y="372"/>
                    <a:pt x="711" y="76"/>
                    <a:pt x="720" y="73"/>
                  </a:cubicBezTo>
                  <a:cubicBezTo>
                    <a:pt x="739" y="62"/>
                    <a:pt x="742" y="37"/>
                    <a:pt x="734" y="20"/>
                  </a:cubicBezTo>
                  <a:cubicBezTo>
                    <a:pt x="726" y="8"/>
                    <a:pt x="713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 rot="607851">
              <a:off x="7372103" y="3856376"/>
              <a:ext cx="56292" cy="39975"/>
            </a:xfrm>
            <a:custGeom>
              <a:avLst/>
              <a:gdLst/>
              <a:ahLst/>
              <a:cxnLst/>
              <a:rect l="l" t="t" r="r" b="b"/>
              <a:pathLst>
                <a:path w="690" h="490" extrusionOk="0">
                  <a:moveTo>
                    <a:pt x="647" y="1"/>
                  </a:moveTo>
                  <a:cubicBezTo>
                    <a:pt x="645" y="1"/>
                    <a:pt x="643" y="1"/>
                    <a:pt x="642" y="1"/>
                  </a:cubicBezTo>
                  <a:cubicBezTo>
                    <a:pt x="620" y="7"/>
                    <a:pt x="209" y="93"/>
                    <a:pt x="11" y="431"/>
                  </a:cubicBezTo>
                  <a:cubicBezTo>
                    <a:pt x="0" y="447"/>
                    <a:pt x="3" y="473"/>
                    <a:pt x="25" y="484"/>
                  </a:cubicBezTo>
                  <a:cubicBezTo>
                    <a:pt x="31" y="487"/>
                    <a:pt x="39" y="489"/>
                    <a:pt x="45" y="489"/>
                  </a:cubicBezTo>
                  <a:cubicBezTo>
                    <a:pt x="59" y="489"/>
                    <a:pt x="70" y="484"/>
                    <a:pt x="81" y="473"/>
                  </a:cubicBezTo>
                  <a:cubicBezTo>
                    <a:pt x="257" y="163"/>
                    <a:pt x="653" y="79"/>
                    <a:pt x="656" y="79"/>
                  </a:cubicBezTo>
                  <a:cubicBezTo>
                    <a:pt x="675" y="76"/>
                    <a:pt x="689" y="54"/>
                    <a:pt x="686" y="35"/>
                  </a:cubicBezTo>
                  <a:cubicBezTo>
                    <a:pt x="684" y="14"/>
                    <a:pt x="66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 rot="607851">
              <a:off x="7427144" y="3541516"/>
              <a:ext cx="32143" cy="51478"/>
            </a:xfrm>
            <a:custGeom>
              <a:avLst/>
              <a:gdLst/>
              <a:ahLst/>
              <a:cxnLst/>
              <a:rect l="l" t="t" r="r" b="b"/>
              <a:pathLst>
                <a:path w="394" h="631" extrusionOk="0">
                  <a:moveTo>
                    <a:pt x="47" y="1"/>
                  </a:moveTo>
                  <a:cubicBezTo>
                    <a:pt x="38" y="1"/>
                    <a:pt x="29" y="4"/>
                    <a:pt x="20" y="11"/>
                  </a:cubicBezTo>
                  <a:cubicBezTo>
                    <a:pt x="0" y="25"/>
                    <a:pt x="0" y="50"/>
                    <a:pt x="14" y="67"/>
                  </a:cubicBezTo>
                  <a:cubicBezTo>
                    <a:pt x="17" y="69"/>
                    <a:pt x="151" y="234"/>
                    <a:pt x="310" y="608"/>
                  </a:cubicBezTo>
                  <a:cubicBezTo>
                    <a:pt x="313" y="622"/>
                    <a:pt x="327" y="630"/>
                    <a:pt x="346" y="630"/>
                  </a:cubicBezTo>
                  <a:cubicBezTo>
                    <a:pt x="349" y="630"/>
                    <a:pt x="354" y="627"/>
                    <a:pt x="363" y="627"/>
                  </a:cubicBezTo>
                  <a:cubicBezTo>
                    <a:pt x="382" y="616"/>
                    <a:pt x="394" y="597"/>
                    <a:pt x="382" y="574"/>
                  </a:cubicBezTo>
                  <a:cubicBezTo>
                    <a:pt x="221" y="189"/>
                    <a:pt x="84" y="25"/>
                    <a:pt x="76" y="16"/>
                  </a:cubicBezTo>
                  <a:cubicBezTo>
                    <a:pt x="68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0"/>
            <p:cNvSpPr/>
            <p:nvPr/>
          </p:nvSpPr>
          <p:spPr>
            <a:xfrm rot="607851">
              <a:off x="7403279" y="3550418"/>
              <a:ext cx="24883" cy="69182"/>
            </a:xfrm>
            <a:custGeom>
              <a:avLst/>
              <a:gdLst/>
              <a:ahLst/>
              <a:cxnLst/>
              <a:rect l="l" t="t" r="r" b="b"/>
              <a:pathLst>
                <a:path w="305" h="848" extrusionOk="0">
                  <a:moveTo>
                    <a:pt x="45" y="0"/>
                  </a:moveTo>
                  <a:cubicBezTo>
                    <a:pt x="36" y="0"/>
                    <a:pt x="26" y="4"/>
                    <a:pt x="18" y="10"/>
                  </a:cubicBezTo>
                  <a:cubicBezTo>
                    <a:pt x="1" y="24"/>
                    <a:pt x="1" y="47"/>
                    <a:pt x="15" y="66"/>
                  </a:cubicBezTo>
                  <a:cubicBezTo>
                    <a:pt x="221" y="295"/>
                    <a:pt x="143" y="794"/>
                    <a:pt x="143" y="800"/>
                  </a:cubicBezTo>
                  <a:cubicBezTo>
                    <a:pt x="140" y="822"/>
                    <a:pt x="154" y="842"/>
                    <a:pt x="177" y="847"/>
                  </a:cubicBezTo>
                  <a:lnTo>
                    <a:pt x="182" y="847"/>
                  </a:lnTo>
                  <a:cubicBezTo>
                    <a:pt x="205" y="847"/>
                    <a:pt x="218" y="836"/>
                    <a:pt x="221" y="811"/>
                  </a:cubicBezTo>
                  <a:cubicBezTo>
                    <a:pt x="224" y="791"/>
                    <a:pt x="305" y="270"/>
                    <a:pt x="73" y="13"/>
                  </a:cubicBezTo>
                  <a:cubicBezTo>
                    <a:pt x="66" y="4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0"/>
            <p:cNvSpPr/>
            <p:nvPr/>
          </p:nvSpPr>
          <p:spPr>
            <a:xfrm rot="607851">
              <a:off x="7324423" y="3598509"/>
              <a:ext cx="78156" cy="151661"/>
            </a:xfrm>
            <a:custGeom>
              <a:avLst/>
              <a:gdLst/>
              <a:ahLst/>
              <a:cxnLst/>
              <a:rect l="l" t="t" r="r" b="b"/>
              <a:pathLst>
                <a:path w="958" h="1859" extrusionOk="0">
                  <a:moveTo>
                    <a:pt x="42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14" y="3"/>
                    <a:pt x="0" y="26"/>
                    <a:pt x="3" y="45"/>
                  </a:cubicBezTo>
                  <a:cubicBezTo>
                    <a:pt x="12" y="101"/>
                    <a:pt x="238" y="1379"/>
                    <a:pt x="890" y="1853"/>
                  </a:cubicBezTo>
                  <a:cubicBezTo>
                    <a:pt x="899" y="1856"/>
                    <a:pt x="904" y="1858"/>
                    <a:pt x="916" y="1858"/>
                  </a:cubicBezTo>
                  <a:cubicBezTo>
                    <a:pt x="927" y="1858"/>
                    <a:pt x="941" y="1856"/>
                    <a:pt x="946" y="1842"/>
                  </a:cubicBezTo>
                  <a:cubicBezTo>
                    <a:pt x="957" y="1825"/>
                    <a:pt x="955" y="1800"/>
                    <a:pt x="935" y="1786"/>
                  </a:cubicBezTo>
                  <a:cubicBezTo>
                    <a:pt x="310" y="1328"/>
                    <a:pt x="84" y="45"/>
                    <a:pt x="81" y="31"/>
                  </a:cubicBezTo>
                  <a:cubicBezTo>
                    <a:pt x="79" y="13"/>
                    <a:pt x="60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0"/>
            <p:cNvSpPr/>
            <p:nvPr/>
          </p:nvSpPr>
          <p:spPr>
            <a:xfrm rot="607851">
              <a:off x="7850217" y="4084956"/>
              <a:ext cx="37854" cy="10524"/>
            </a:xfrm>
            <a:custGeom>
              <a:avLst/>
              <a:gdLst/>
              <a:ahLst/>
              <a:cxnLst/>
              <a:rect l="l" t="t" r="r" b="b"/>
              <a:pathLst>
                <a:path w="464" h="129" extrusionOk="0">
                  <a:moveTo>
                    <a:pt x="45" y="0"/>
                  </a:moveTo>
                  <a:cubicBezTo>
                    <a:pt x="32" y="0"/>
                    <a:pt x="18" y="6"/>
                    <a:pt x="9" y="17"/>
                  </a:cubicBezTo>
                  <a:cubicBezTo>
                    <a:pt x="1" y="34"/>
                    <a:pt x="3" y="59"/>
                    <a:pt x="20" y="73"/>
                  </a:cubicBezTo>
                  <a:cubicBezTo>
                    <a:pt x="79" y="115"/>
                    <a:pt x="168" y="129"/>
                    <a:pt x="243" y="129"/>
                  </a:cubicBezTo>
                  <a:cubicBezTo>
                    <a:pt x="341" y="129"/>
                    <a:pt x="422" y="109"/>
                    <a:pt x="425" y="106"/>
                  </a:cubicBezTo>
                  <a:cubicBezTo>
                    <a:pt x="447" y="104"/>
                    <a:pt x="464" y="81"/>
                    <a:pt x="455" y="62"/>
                  </a:cubicBezTo>
                  <a:cubicBezTo>
                    <a:pt x="453" y="43"/>
                    <a:pt x="438" y="29"/>
                    <a:pt x="421" y="29"/>
                  </a:cubicBezTo>
                  <a:cubicBezTo>
                    <a:pt x="418" y="29"/>
                    <a:pt x="414" y="29"/>
                    <a:pt x="411" y="31"/>
                  </a:cubicBezTo>
                  <a:cubicBezTo>
                    <a:pt x="377" y="38"/>
                    <a:pt x="312" y="48"/>
                    <a:pt x="245" y="48"/>
                  </a:cubicBezTo>
                  <a:cubicBezTo>
                    <a:pt x="178" y="48"/>
                    <a:pt x="108" y="38"/>
                    <a:pt x="65" y="6"/>
                  </a:cubicBezTo>
                  <a:cubicBezTo>
                    <a:pt x="59" y="2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 rot="607851">
              <a:off x="7897331" y="4108382"/>
              <a:ext cx="37936" cy="10524"/>
            </a:xfrm>
            <a:custGeom>
              <a:avLst/>
              <a:gdLst/>
              <a:ahLst/>
              <a:cxnLst/>
              <a:rect l="l" t="t" r="r" b="b"/>
              <a:pathLst>
                <a:path w="465" h="129" extrusionOk="0">
                  <a:moveTo>
                    <a:pt x="45" y="0"/>
                  </a:moveTo>
                  <a:cubicBezTo>
                    <a:pt x="31" y="0"/>
                    <a:pt x="17" y="7"/>
                    <a:pt x="12" y="17"/>
                  </a:cubicBezTo>
                  <a:cubicBezTo>
                    <a:pt x="1" y="34"/>
                    <a:pt x="4" y="59"/>
                    <a:pt x="20" y="73"/>
                  </a:cubicBezTo>
                  <a:cubicBezTo>
                    <a:pt x="82" y="115"/>
                    <a:pt x="168" y="129"/>
                    <a:pt x="246" y="129"/>
                  </a:cubicBezTo>
                  <a:cubicBezTo>
                    <a:pt x="338" y="129"/>
                    <a:pt x="422" y="112"/>
                    <a:pt x="425" y="107"/>
                  </a:cubicBezTo>
                  <a:cubicBezTo>
                    <a:pt x="447" y="104"/>
                    <a:pt x="464" y="84"/>
                    <a:pt x="458" y="62"/>
                  </a:cubicBezTo>
                  <a:cubicBezTo>
                    <a:pt x="456" y="46"/>
                    <a:pt x="440" y="29"/>
                    <a:pt x="423" y="29"/>
                  </a:cubicBezTo>
                  <a:cubicBezTo>
                    <a:pt x="420" y="29"/>
                    <a:pt x="417" y="30"/>
                    <a:pt x="414" y="31"/>
                  </a:cubicBezTo>
                  <a:cubicBezTo>
                    <a:pt x="380" y="38"/>
                    <a:pt x="315" y="48"/>
                    <a:pt x="248" y="48"/>
                  </a:cubicBezTo>
                  <a:cubicBezTo>
                    <a:pt x="181" y="48"/>
                    <a:pt x="111" y="38"/>
                    <a:pt x="68" y="6"/>
                  </a:cubicBezTo>
                  <a:cubicBezTo>
                    <a:pt x="61" y="2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 rot="607851">
              <a:off x="7838028" y="4110459"/>
              <a:ext cx="37854" cy="10606"/>
            </a:xfrm>
            <a:custGeom>
              <a:avLst/>
              <a:gdLst/>
              <a:ahLst/>
              <a:cxnLst/>
              <a:rect l="l" t="t" r="r" b="b"/>
              <a:pathLst>
                <a:path w="464" h="130" extrusionOk="0">
                  <a:moveTo>
                    <a:pt x="47" y="1"/>
                  </a:moveTo>
                  <a:cubicBezTo>
                    <a:pt x="34" y="1"/>
                    <a:pt x="21" y="7"/>
                    <a:pt x="12" y="18"/>
                  </a:cubicBezTo>
                  <a:cubicBezTo>
                    <a:pt x="1" y="35"/>
                    <a:pt x="3" y="60"/>
                    <a:pt x="23" y="74"/>
                  </a:cubicBezTo>
                  <a:cubicBezTo>
                    <a:pt x="81" y="115"/>
                    <a:pt x="168" y="129"/>
                    <a:pt x="246" y="129"/>
                  </a:cubicBezTo>
                  <a:cubicBezTo>
                    <a:pt x="344" y="129"/>
                    <a:pt x="422" y="113"/>
                    <a:pt x="427" y="107"/>
                  </a:cubicBezTo>
                  <a:cubicBezTo>
                    <a:pt x="447" y="104"/>
                    <a:pt x="464" y="85"/>
                    <a:pt x="458" y="62"/>
                  </a:cubicBezTo>
                  <a:cubicBezTo>
                    <a:pt x="456" y="46"/>
                    <a:pt x="440" y="30"/>
                    <a:pt x="423" y="30"/>
                  </a:cubicBezTo>
                  <a:cubicBezTo>
                    <a:pt x="420" y="30"/>
                    <a:pt x="417" y="30"/>
                    <a:pt x="413" y="32"/>
                  </a:cubicBezTo>
                  <a:cubicBezTo>
                    <a:pt x="380" y="39"/>
                    <a:pt x="314" y="48"/>
                    <a:pt x="247" y="48"/>
                  </a:cubicBezTo>
                  <a:cubicBezTo>
                    <a:pt x="179" y="48"/>
                    <a:pt x="109" y="39"/>
                    <a:pt x="67" y="7"/>
                  </a:cubicBezTo>
                  <a:cubicBezTo>
                    <a:pt x="62" y="3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 rot="607851">
              <a:off x="7777504" y="4099975"/>
              <a:ext cx="37854" cy="10524"/>
            </a:xfrm>
            <a:custGeom>
              <a:avLst/>
              <a:gdLst/>
              <a:ahLst/>
              <a:cxnLst/>
              <a:rect l="l" t="t" r="r" b="b"/>
              <a:pathLst>
                <a:path w="464" h="129" extrusionOk="0">
                  <a:moveTo>
                    <a:pt x="46" y="1"/>
                  </a:moveTo>
                  <a:cubicBezTo>
                    <a:pt x="33" y="1"/>
                    <a:pt x="20" y="6"/>
                    <a:pt x="11" y="17"/>
                  </a:cubicBezTo>
                  <a:cubicBezTo>
                    <a:pt x="0" y="33"/>
                    <a:pt x="3" y="58"/>
                    <a:pt x="20" y="72"/>
                  </a:cubicBezTo>
                  <a:cubicBezTo>
                    <a:pt x="81" y="114"/>
                    <a:pt x="168" y="128"/>
                    <a:pt x="246" y="128"/>
                  </a:cubicBezTo>
                  <a:cubicBezTo>
                    <a:pt x="338" y="128"/>
                    <a:pt x="422" y="111"/>
                    <a:pt x="424" y="109"/>
                  </a:cubicBezTo>
                  <a:cubicBezTo>
                    <a:pt x="447" y="103"/>
                    <a:pt x="463" y="84"/>
                    <a:pt x="458" y="61"/>
                  </a:cubicBezTo>
                  <a:cubicBezTo>
                    <a:pt x="455" y="44"/>
                    <a:pt x="438" y="29"/>
                    <a:pt x="421" y="29"/>
                  </a:cubicBezTo>
                  <a:cubicBezTo>
                    <a:pt x="418" y="29"/>
                    <a:pt x="416" y="30"/>
                    <a:pt x="413" y="31"/>
                  </a:cubicBezTo>
                  <a:cubicBezTo>
                    <a:pt x="380" y="38"/>
                    <a:pt x="314" y="47"/>
                    <a:pt x="246" y="47"/>
                  </a:cubicBezTo>
                  <a:cubicBezTo>
                    <a:pt x="179" y="47"/>
                    <a:pt x="109" y="38"/>
                    <a:pt x="67" y="5"/>
                  </a:cubicBezTo>
                  <a:cubicBezTo>
                    <a:pt x="60" y="2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 rot="607851">
              <a:off x="7788860" y="4073993"/>
              <a:ext cx="37854" cy="10524"/>
            </a:xfrm>
            <a:custGeom>
              <a:avLst/>
              <a:gdLst/>
              <a:ahLst/>
              <a:cxnLst/>
              <a:rect l="l" t="t" r="r" b="b"/>
              <a:pathLst>
                <a:path w="464" h="129" extrusionOk="0">
                  <a:moveTo>
                    <a:pt x="46" y="0"/>
                  </a:moveTo>
                  <a:cubicBezTo>
                    <a:pt x="33" y="0"/>
                    <a:pt x="20" y="6"/>
                    <a:pt x="11" y="17"/>
                  </a:cubicBezTo>
                  <a:cubicBezTo>
                    <a:pt x="0" y="34"/>
                    <a:pt x="3" y="59"/>
                    <a:pt x="20" y="73"/>
                  </a:cubicBezTo>
                  <a:cubicBezTo>
                    <a:pt x="84" y="115"/>
                    <a:pt x="170" y="129"/>
                    <a:pt x="248" y="129"/>
                  </a:cubicBezTo>
                  <a:cubicBezTo>
                    <a:pt x="346" y="129"/>
                    <a:pt x="424" y="109"/>
                    <a:pt x="424" y="106"/>
                  </a:cubicBezTo>
                  <a:cubicBezTo>
                    <a:pt x="447" y="104"/>
                    <a:pt x="463" y="81"/>
                    <a:pt x="458" y="62"/>
                  </a:cubicBezTo>
                  <a:cubicBezTo>
                    <a:pt x="453" y="43"/>
                    <a:pt x="439" y="29"/>
                    <a:pt x="422" y="29"/>
                  </a:cubicBezTo>
                  <a:cubicBezTo>
                    <a:pt x="418" y="29"/>
                    <a:pt x="414" y="29"/>
                    <a:pt x="410" y="31"/>
                  </a:cubicBezTo>
                  <a:cubicBezTo>
                    <a:pt x="378" y="38"/>
                    <a:pt x="314" y="48"/>
                    <a:pt x="247" y="48"/>
                  </a:cubicBezTo>
                  <a:cubicBezTo>
                    <a:pt x="180" y="48"/>
                    <a:pt x="110" y="38"/>
                    <a:pt x="67" y="6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0"/>
            <p:cNvSpPr/>
            <p:nvPr/>
          </p:nvSpPr>
          <p:spPr>
            <a:xfrm rot="607851">
              <a:off x="7734736" y="4068902"/>
              <a:ext cx="38099" cy="10606"/>
            </a:xfrm>
            <a:custGeom>
              <a:avLst/>
              <a:gdLst/>
              <a:ahLst/>
              <a:cxnLst/>
              <a:rect l="l" t="t" r="r" b="b"/>
              <a:pathLst>
                <a:path w="467" h="130" extrusionOk="0">
                  <a:moveTo>
                    <a:pt x="47" y="1"/>
                  </a:moveTo>
                  <a:cubicBezTo>
                    <a:pt x="34" y="1"/>
                    <a:pt x="20" y="7"/>
                    <a:pt x="11" y="18"/>
                  </a:cubicBezTo>
                  <a:cubicBezTo>
                    <a:pt x="0" y="35"/>
                    <a:pt x="6" y="60"/>
                    <a:pt x="23" y="74"/>
                  </a:cubicBezTo>
                  <a:cubicBezTo>
                    <a:pt x="81" y="115"/>
                    <a:pt x="168" y="129"/>
                    <a:pt x="246" y="129"/>
                  </a:cubicBezTo>
                  <a:cubicBezTo>
                    <a:pt x="341" y="129"/>
                    <a:pt x="424" y="113"/>
                    <a:pt x="427" y="107"/>
                  </a:cubicBezTo>
                  <a:cubicBezTo>
                    <a:pt x="447" y="104"/>
                    <a:pt x="466" y="85"/>
                    <a:pt x="458" y="62"/>
                  </a:cubicBezTo>
                  <a:cubicBezTo>
                    <a:pt x="455" y="46"/>
                    <a:pt x="439" y="30"/>
                    <a:pt x="423" y="30"/>
                  </a:cubicBezTo>
                  <a:cubicBezTo>
                    <a:pt x="420" y="30"/>
                    <a:pt x="416" y="30"/>
                    <a:pt x="413" y="32"/>
                  </a:cubicBezTo>
                  <a:cubicBezTo>
                    <a:pt x="380" y="39"/>
                    <a:pt x="314" y="49"/>
                    <a:pt x="246" y="49"/>
                  </a:cubicBezTo>
                  <a:cubicBezTo>
                    <a:pt x="179" y="49"/>
                    <a:pt x="109" y="39"/>
                    <a:pt x="67" y="7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0"/>
            <p:cNvSpPr/>
            <p:nvPr/>
          </p:nvSpPr>
          <p:spPr>
            <a:xfrm rot="607851">
              <a:off x="7754551" y="3796914"/>
              <a:ext cx="133631" cy="108422"/>
            </a:xfrm>
            <a:custGeom>
              <a:avLst/>
              <a:gdLst/>
              <a:ahLst/>
              <a:cxnLst/>
              <a:rect l="l" t="t" r="r" b="b"/>
              <a:pathLst>
                <a:path w="1638" h="1329" extrusionOk="0">
                  <a:moveTo>
                    <a:pt x="397" y="1"/>
                  </a:moveTo>
                  <a:cubicBezTo>
                    <a:pt x="170" y="1"/>
                    <a:pt x="0" y="15"/>
                    <a:pt x="0" y="15"/>
                  </a:cubicBezTo>
                  <a:cubicBezTo>
                    <a:pt x="0" y="15"/>
                    <a:pt x="251" y="1195"/>
                    <a:pt x="234" y="1329"/>
                  </a:cubicBezTo>
                  <a:cubicBezTo>
                    <a:pt x="234" y="1329"/>
                    <a:pt x="1275" y="1270"/>
                    <a:pt x="1512" y="486"/>
                  </a:cubicBezTo>
                  <a:cubicBezTo>
                    <a:pt x="1638" y="67"/>
                    <a:pt x="886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 rot="607851">
              <a:off x="7750322" y="3791858"/>
              <a:ext cx="23496" cy="117152"/>
            </a:xfrm>
            <a:custGeom>
              <a:avLst/>
              <a:gdLst/>
              <a:ahLst/>
              <a:cxnLst/>
              <a:rect l="l" t="t" r="r" b="b"/>
              <a:pathLst>
                <a:path w="288" h="1436" extrusionOk="0">
                  <a:moveTo>
                    <a:pt x="46" y="0"/>
                  </a:moveTo>
                  <a:cubicBezTo>
                    <a:pt x="42" y="0"/>
                    <a:pt x="38" y="1"/>
                    <a:pt x="34" y="2"/>
                  </a:cubicBezTo>
                  <a:cubicBezTo>
                    <a:pt x="11" y="10"/>
                    <a:pt x="0" y="30"/>
                    <a:pt x="9" y="52"/>
                  </a:cubicBezTo>
                  <a:cubicBezTo>
                    <a:pt x="207" y="616"/>
                    <a:pt x="210" y="1391"/>
                    <a:pt x="210" y="1397"/>
                  </a:cubicBezTo>
                  <a:cubicBezTo>
                    <a:pt x="210" y="1419"/>
                    <a:pt x="229" y="1436"/>
                    <a:pt x="249" y="1436"/>
                  </a:cubicBezTo>
                  <a:cubicBezTo>
                    <a:pt x="271" y="1436"/>
                    <a:pt x="288" y="1419"/>
                    <a:pt x="288" y="1397"/>
                  </a:cubicBezTo>
                  <a:cubicBezTo>
                    <a:pt x="288" y="1389"/>
                    <a:pt x="285" y="605"/>
                    <a:pt x="81" y="27"/>
                  </a:cubicBezTo>
                  <a:cubicBezTo>
                    <a:pt x="77" y="9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 rot="607851">
              <a:off x="7599115" y="3879358"/>
              <a:ext cx="408155" cy="76932"/>
            </a:xfrm>
            <a:custGeom>
              <a:avLst/>
              <a:gdLst/>
              <a:ahLst/>
              <a:cxnLst/>
              <a:rect l="l" t="t" r="r" b="b"/>
              <a:pathLst>
                <a:path w="5003" h="943" extrusionOk="0">
                  <a:moveTo>
                    <a:pt x="4952" y="1"/>
                  </a:moveTo>
                  <a:cubicBezTo>
                    <a:pt x="4945" y="1"/>
                    <a:pt x="4939" y="3"/>
                    <a:pt x="4933" y="7"/>
                  </a:cubicBezTo>
                  <a:cubicBezTo>
                    <a:pt x="4919" y="19"/>
                    <a:pt x="3591" y="867"/>
                    <a:pt x="2129" y="867"/>
                  </a:cubicBezTo>
                  <a:cubicBezTo>
                    <a:pt x="670" y="867"/>
                    <a:pt x="79" y="482"/>
                    <a:pt x="70" y="479"/>
                  </a:cubicBezTo>
                  <a:cubicBezTo>
                    <a:pt x="63" y="474"/>
                    <a:pt x="55" y="471"/>
                    <a:pt x="48" y="471"/>
                  </a:cubicBezTo>
                  <a:cubicBezTo>
                    <a:pt x="35" y="471"/>
                    <a:pt x="23" y="478"/>
                    <a:pt x="15" y="490"/>
                  </a:cubicBezTo>
                  <a:cubicBezTo>
                    <a:pt x="1" y="510"/>
                    <a:pt x="9" y="532"/>
                    <a:pt x="26" y="546"/>
                  </a:cubicBezTo>
                  <a:cubicBezTo>
                    <a:pt x="51" y="560"/>
                    <a:pt x="642" y="942"/>
                    <a:pt x="2129" y="942"/>
                  </a:cubicBezTo>
                  <a:cubicBezTo>
                    <a:pt x="3613" y="942"/>
                    <a:pt x="4961" y="80"/>
                    <a:pt x="4975" y="77"/>
                  </a:cubicBezTo>
                  <a:cubicBezTo>
                    <a:pt x="4994" y="63"/>
                    <a:pt x="5003" y="38"/>
                    <a:pt x="4989" y="21"/>
                  </a:cubicBezTo>
                  <a:cubicBezTo>
                    <a:pt x="4980" y="9"/>
                    <a:pt x="4966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 rot="607851">
              <a:off x="7332397" y="3603513"/>
              <a:ext cx="58331" cy="73832"/>
            </a:xfrm>
            <a:custGeom>
              <a:avLst/>
              <a:gdLst/>
              <a:ahLst/>
              <a:cxnLst/>
              <a:rect l="l" t="t" r="r" b="b"/>
              <a:pathLst>
                <a:path w="715" h="905" extrusionOk="0">
                  <a:moveTo>
                    <a:pt x="46" y="0"/>
                  </a:moveTo>
                  <a:cubicBezTo>
                    <a:pt x="40" y="0"/>
                    <a:pt x="34" y="1"/>
                    <a:pt x="28" y="4"/>
                  </a:cubicBezTo>
                  <a:cubicBezTo>
                    <a:pt x="9" y="15"/>
                    <a:pt x="1" y="37"/>
                    <a:pt x="12" y="57"/>
                  </a:cubicBezTo>
                  <a:cubicBezTo>
                    <a:pt x="227" y="453"/>
                    <a:pt x="628" y="874"/>
                    <a:pt x="645" y="891"/>
                  </a:cubicBezTo>
                  <a:cubicBezTo>
                    <a:pt x="653" y="902"/>
                    <a:pt x="665" y="905"/>
                    <a:pt x="673" y="905"/>
                  </a:cubicBezTo>
                  <a:cubicBezTo>
                    <a:pt x="684" y="905"/>
                    <a:pt x="695" y="902"/>
                    <a:pt x="698" y="894"/>
                  </a:cubicBezTo>
                  <a:cubicBezTo>
                    <a:pt x="715" y="880"/>
                    <a:pt x="715" y="855"/>
                    <a:pt x="701" y="838"/>
                  </a:cubicBezTo>
                  <a:cubicBezTo>
                    <a:pt x="698" y="835"/>
                    <a:pt x="294" y="405"/>
                    <a:pt x="82" y="23"/>
                  </a:cubicBezTo>
                  <a:cubicBezTo>
                    <a:pt x="74" y="7"/>
                    <a:pt x="60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 rot="607851">
              <a:off x="8108877" y="3079227"/>
              <a:ext cx="298427" cy="112746"/>
            </a:xfrm>
            <a:custGeom>
              <a:avLst/>
              <a:gdLst/>
              <a:ahLst/>
              <a:cxnLst/>
              <a:rect l="l" t="t" r="r" b="b"/>
              <a:pathLst>
                <a:path w="3658" h="1382" extrusionOk="0">
                  <a:moveTo>
                    <a:pt x="1044" y="1"/>
                  </a:moveTo>
                  <a:cubicBezTo>
                    <a:pt x="991" y="3"/>
                    <a:pt x="935" y="12"/>
                    <a:pt x="882" y="20"/>
                  </a:cubicBezTo>
                  <a:cubicBezTo>
                    <a:pt x="862" y="26"/>
                    <a:pt x="848" y="45"/>
                    <a:pt x="851" y="68"/>
                  </a:cubicBezTo>
                  <a:cubicBezTo>
                    <a:pt x="854" y="84"/>
                    <a:pt x="874" y="98"/>
                    <a:pt x="890" y="98"/>
                  </a:cubicBezTo>
                  <a:cubicBezTo>
                    <a:pt x="893" y="98"/>
                    <a:pt x="896" y="98"/>
                    <a:pt x="896" y="101"/>
                  </a:cubicBezTo>
                  <a:cubicBezTo>
                    <a:pt x="946" y="90"/>
                    <a:pt x="994" y="84"/>
                    <a:pt x="1047" y="82"/>
                  </a:cubicBezTo>
                  <a:cubicBezTo>
                    <a:pt x="1069" y="82"/>
                    <a:pt x="1088" y="59"/>
                    <a:pt x="1086" y="40"/>
                  </a:cubicBezTo>
                  <a:cubicBezTo>
                    <a:pt x="1086" y="17"/>
                    <a:pt x="1069" y="1"/>
                    <a:pt x="1044" y="1"/>
                  </a:cubicBezTo>
                  <a:close/>
                  <a:moveTo>
                    <a:pt x="1204" y="3"/>
                  </a:moveTo>
                  <a:cubicBezTo>
                    <a:pt x="1186" y="3"/>
                    <a:pt x="1169" y="19"/>
                    <a:pt x="1167" y="37"/>
                  </a:cubicBezTo>
                  <a:cubicBezTo>
                    <a:pt x="1161" y="59"/>
                    <a:pt x="1180" y="76"/>
                    <a:pt x="1200" y="79"/>
                  </a:cubicBezTo>
                  <a:cubicBezTo>
                    <a:pt x="1222" y="84"/>
                    <a:pt x="1239" y="84"/>
                    <a:pt x="1259" y="87"/>
                  </a:cubicBezTo>
                  <a:cubicBezTo>
                    <a:pt x="1292" y="90"/>
                    <a:pt x="1320" y="96"/>
                    <a:pt x="1351" y="101"/>
                  </a:cubicBezTo>
                  <a:lnTo>
                    <a:pt x="1356" y="101"/>
                  </a:lnTo>
                  <a:cubicBezTo>
                    <a:pt x="1379" y="101"/>
                    <a:pt x="1392" y="87"/>
                    <a:pt x="1398" y="73"/>
                  </a:cubicBezTo>
                  <a:cubicBezTo>
                    <a:pt x="1404" y="51"/>
                    <a:pt x="1390" y="31"/>
                    <a:pt x="1367" y="29"/>
                  </a:cubicBezTo>
                  <a:cubicBezTo>
                    <a:pt x="1337" y="20"/>
                    <a:pt x="1306" y="15"/>
                    <a:pt x="1270" y="9"/>
                  </a:cubicBezTo>
                  <a:cubicBezTo>
                    <a:pt x="1250" y="6"/>
                    <a:pt x="1228" y="6"/>
                    <a:pt x="1208" y="3"/>
                  </a:cubicBezTo>
                  <a:cubicBezTo>
                    <a:pt x="1207" y="3"/>
                    <a:pt x="1205" y="3"/>
                    <a:pt x="1204" y="3"/>
                  </a:cubicBezTo>
                  <a:close/>
                  <a:moveTo>
                    <a:pt x="1511" y="61"/>
                  </a:moveTo>
                  <a:cubicBezTo>
                    <a:pt x="1496" y="61"/>
                    <a:pt x="1478" y="71"/>
                    <a:pt x="1473" y="87"/>
                  </a:cubicBezTo>
                  <a:cubicBezTo>
                    <a:pt x="1465" y="104"/>
                    <a:pt x="1476" y="129"/>
                    <a:pt x="1496" y="137"/>
                  </a:cubicBezTo>
                  <a:cubicBezTo>
                    <a:pt x="1546" y="154"/>
                    <a:pt x="1591" y="171"/>
                    <a:pt x="1635" y="196"/>
                  </a:cubicBezTo>
                  <a:cubicBezTo>
                    <a:pt x="1641" y="199"/>
                    <a:pt x="1646" y="202"/>
                    <a:pt x="1655" y="202"/>
                  </a:cubicBezTo>
                  <a:cubicBezTo>
                    <a:pt x="1669" y="202"/>
                    <a:pt x="1683" y="196"/>
                    <a:pt x="1688" y="182"/>
                  </a:cubicBezTo>
                  <a:cubicBezTo>
                    <a:pt x="1699" y="165"/>
                    <a:pt x="1691" y="140"/>
                    <a:pt x="1671" y="129"/>
                  </a:cubicBezTo>
                  <a:cubicBezTo>
                    <a:pt x="1621" y="101"/>
                    <a:pt x="1574" y="79"/>
                    <a:pt x="1521" y="62"/>
                  </a:cubicBezTo>
                  <a:cubicBezTo>
                    <a:pt x="1518" y="61"/>
                    <a:pt x="1515" y="61"/>
                    <a:pt x="1511" y="61"/>
                  </a:cubicBezTo>
                  <a:close/>
                  <a:moveTo>
                    <a:pt x="741" y="65"/>
                  </a:moveTo>
                  <a:cubicBezTo>
                    <a:pt x="736" y="65"/>
                    <a:pt x="731" y="66"/>
                    <a:pt x="726" y="68"/>
                  </a:cubicBezTo>
                  <a:cubicBezTo>
                    <a:pt x="678" y="84"/>
                    <a:pt x="625" y="109"/>
                    <a:pt x="581" y="137"/>
                  </a:cubicBezTo>
                  <a:cubicBezTo>
                    <a:pt x="558" y="146"/>
                    <a:pt x="556" y="168"/>
                    <a:pt x="567" y="188"/>
                  </a:cubicBezTo>
                  <a:cubicBezTo>
                    <a:pt x="572" y="202"/>
                    <a:pt x="586" y="210"/>
                    <a:pt x="600" y="210"/>
                  </a:cubicBezTo>
                  <a:cubicBezTo>
                    <a:pt x="602" y="210"/>
                    <a:pt x="606" y="209"/>
                    <a:pt x="610" y="209"/>
                  </a:cubicBezTo>
                  <a:cubicBezTo>
                    <a:pt x="612" y="209"/>
                    <a:pt x="613" y="209"/>
                    <a:pt x="614" y="210"/>
                  </a:cubicBezTo>
                  <a:cubicBezTo>
                    <a:pt x="656" y="182"/>
                    <a:pt x="706" y="160"/>
                    <a:pt x="751" y="143"/>
                  </a:cubicBezTo>
                  <a:cubicBezTo>
                    <a:pt x="770" y="132"/>
                    <a:pt x="782" y="112"/>
                    <a:pt x="776" y="90"/>
                  </a:cubicBezTo>
                  <a:cubicBezTo>
                    <a:pt x="769" y="75"/>
                    <a:pt x="756" y="65"/>
                    <a:pt x="741" y="65"/>
                  </a:cubicBezTo>
                  <a:close/>
                  <a:moveTo>
                    <a:pt x="1786" y="204"/>
                  </a:moveTo>
                  <a:cubicBezTo>
                    <a:pt x="1774" y="204"/>
                    <a:pt x="1763" y="210"/>
                    <a:pt x="1755" y="221"/>
                  </a:cubicBezTo>
                  <a:cubicBezTo>
                    <a:pt x="1741" y="238"/>
                    <a:pt x="1744" y="260"/>
                    <a:pt x="1761" y="277"/>
                  </a:cubicBezTo>
                  <a:cubicBezTo>
                    <a:pt x="1800" y="308"/>
                    <a:pt x="1839" y="341"/>
                    <a:pt x="1872" y="377"/>
                  </a:cubicBezTo>
                  <a:cubicBezTo>
                    <a:pt x="1881" y="388"/>
                    <a:pt x="1892" y="391"/>
                    <a:pt x="1900" y="391"/>
                  </a:cubicBezTo>
                  <a:cubicBezTo>
                    <a:pt x="1911" y="391"/>
                    <a:pt x="1923" y="388"/>
                    <a:pt x="1928" y="377"/>
                  </a:cubicBezTo>
                  <a:cubicBezTo>
                    <a:pt x="1948" y="363"/>
                    <a:pt x="1948" y="338"/>
                    <a:pt x="1931" y="321"/>
                  </a:cubicBezTo>
                  <a:cubicBezTo>
                    <a:pt x="1895" y="282"/>
                    <a:pt x="1853" y="243"/>
                    <a:pt x="1811" y="213"/>
                  </a:cubicBezTo>
                  <a:cubicBezTo>
                    <a:pt x="1803" y="207"/>
                    <a:pt x="1794" y="204"/>
                    <a:pt x="1786" y="204"/>
                  </a:cubicBezTo>
                  <a:close/>
                  <a:moveTo>
                    <a:pt x="468" y="218"/>
                  </a:moveTo>
                  <a:cubicBezTo>
                    <a:pt x="459" y="218"/>
                    <a:pt x="451" y="221"/>
                    <a:pt x="444" y="227"/>
                  </a:cubicBezTo>
                  <a:cubicBezTo>
                    <a:pt x="402" y="263"/>
                    <a:pt x="363" y="296"/>
                    <a:pt x="324" y="338"/>
                  </a:cubicBezTo>
                  <a:cubicBezTo>
                    <a:pt x="310" y="355"/>
                    <a:pt x="310" y="380"/>
                    <a:pt x="330" y="394"/>
                  </a:cubicBezTo>
                  <a:cubicBezTo>
                    <a:pt x="335" y="402"/>
                    <a:pt x="346" y="405"/>
                    <a:pt x="357" y="405"/>
                  </a:cubicBezTo>
                  <a:cubicBezTo>
                    <a:pt x="366" y="405"/>
                    <a:pt x="377" y="402"/>
                    <a:pt x="380" y="394"/>
                  </a:cubicBezTo>
                  <a:cubicBezTo>
                    <a:pt x="416" y="355"/>
                    <a:pt x="455" y="321"/>
                    <a:pt x="491" y="291"/>
                  </a:cubicBezTo>
                  <a:cubicBezTo>
                    <a:pt x="511" y="277"/>
                    <a:pt x="514" y="252"/>
                    <a:pt x="500" y="235"/>
                  </a:cubicBezTo>
                  <a:cubicBezTo>
                    <a:pt x="492" y="224"/>
                    <a:pt x="480" y="218"/>
                    <a:pt x="468" y="218"/>
                  </a:cubicBezTo>
                  <a:close/>
                  <a:moveTo>
                    <a:pt x="2902" y="333"/>
                  </a:moveTo>
                  <a:cubicBezTo>
                    <a:pt x="2860" y="333"/>
                    <a:pt x="2812" y="335"/>
                    <a:pt x="2762" y="341"/>
                  </a:cubicBezTo>
                  <a:cubicBezTo>
                    <a:pt x="2743" y="347"/>
                    <a:pt x="2723" y="366"/>
                    <a:pt x="2729" y="388"/>
                  </a:cubicBezTo>
                  <a:cubicBezTo>
                    <a:pt x="2732" y="408"/>
                    <a:pt x="2746" y="422"/>
                    <a:pt x="2765" y="422"/>
                  </a:cubicBezTo>
                  <a:lnTo>
                    <a:pt x="2771" y="422"/>
                  </a:lnTo>
                  <a:cubicBezTo>
                    <a:pt x="2815" y="416"/>
                    <a:pt x="2857" y="411"/>
                    <a:pt x="2899" y="411"/>
                  </a:cubicBezTo>
                  <a:lnTo>
                    <a:pt x="2919" y="411"/>
                  </a:lnTo>
                  <a:cubicBezTo>
                    <a:pt x="2941" y="411"/>
                    <a:pt x="2960" y="394"/>
                    <a:pt x="2960" y="374"/>
                  </a:cubicBezTo>
                  <a:cubicBezTo>
                    <a:pt x="2960" y="352"/>
                    <a:pt x="2944" y="333"/>
                    <a:pt x="2924" y="333"/>
                  </a:cubicBezTo>
                  <a:close/>
                  <a:moveTo>
                    <a:pt x="3080" y="351"/>
                  </a:moveTo>
                  <a:cubicBezTo>
                    <a:pt x="3063" y="351"/>
                    <a:pt x="3046" y="363"/>
                    <a:pt x="3041" y="380"/>
                  </a:cubicBezTo>
                  <a:cubicBezTo>
                    <a:pt x="3036" y="402"/>
                    <a:pt x="3050" y="422"/>
                    <a:pt x="3069" y="430"/>
                  </a:cubicBezTo>
                  <a:cubicBezTo>
                    <a:pt x="3119" y="439"/>
                    <a:pt x="3164" y="458"/>
                    <a:pt x="3206" y="481"/>
                  </a:cubicBezTo>
                  <a:cubicBezTo>
                    <a:pt x="3209" y="486"/>
                    <a:pt x="3217" y="489"/>
                    <a:pt x="3223" y="489"/>
                  </a:cubicBezTo>
                  <a:cubicBezTo>
                    <a:pt x="3237" y="489"/>
                    <a:pt x="3250" y="481"/>
                    <a:pt x="3262" y="464"/>
                  </a:cubicBezTo>
                  <a:cubicBezTo>
                    <a:pt x="3273" y="447"/>
                    <a:pt x="3264" y="422"/>
                    <a:pt x="3245" y="411"/>
                  </a:cubicBezTo>
                  <a:cubicBezTo>
                    <a:pt x="3197" y="388"/>
                    <a:pt x="3144" y="366"/>
                    <a:pt x="3089" y="352"/>
                  </a:cubicBezTo>
                  <a:cubicBezTo>
                    <a:pt x="3086" y="351"/>
                    <a:pt x="3083" y="351"/>
                    <a:pt x="3080" y="351"/>
                  </a:cubicBezTo>
                  <a:close/>
                  <a:moveTo>
                    <a:pt x="2613" y="378"/>
                  </a:moveTo>
                  <a:cubicBezTo>
                    <a:pt x="2609" y="378"/>
                    <a:pt x="2605" y="378"/>
                    <a:pt x="2600" y="380"/>
                  </a:cubicBezTo>
                  <a:cubicBezTo>
                    <a:pt x="2550" y="394"/>
                    <a:pt x="2497" y="411"/>
                    <a:pt x="2447" y="427"/>
                  </a:cubicBezTo>
                  <a:cubicBezTo>
                    <a:pt x="2427" y="436"/>
                    <a:pt x="2416" y="458"/>
                    <a:pt x="2425" y="478"/>
                  </a:cubicBezTo>
                  <a:cubicBezTo>
                    <a:pt x="2430" y="492"/>
                    <a:pt x="2444" y="503"/>
                    <a:pt x="2461" y="503"/>
                  </a:cubicBezTo>
                  <a:lnTo>
                    <a:pt x="2478" y="503"/>
                  </a:lnTo>
                  <a:cubicBezTo>
                    <a:pt x="2522" y="483"/>
                    <a:pt x="2573" y="469"/>
                    <a:pt x="2623" y="455"/>
                  </a:cubicBezTo>
                  <a:cubicBezTo>
                    <a:pt x="2645" y="450"/>
                    <a:pt x="2656" y="427"/>
                    <a:pt x="2651" y="408"/>
                  </a:cubicBezTo>
                  <a:cubicBezTo>
                    <a:pt x="2644" y="390"/>
                    <a:pt x="2630" y="378"/>
                    <a:pt x="2613" y="378"/>
                  </a:cubicBezTo>
                  <a:close/>
                  <a:moveTo>
                    <a:pt x="2001" y="436"/>
                  </a:moveTo>
                  <a:cubicBezTo>
                    <a:pt x="1993" y="436"/>
                    <a:pt x="1985" y="439"/>
                    <a:pt x="1978" y="444"/>
                  </a:cubicBezTo>
                  <a:cubicBezTo>
                    <a:pt x="1962" y="458"/>
                    <a:pt x="1953" y="481"/>
                    <a:pt x="1967" y="500"/>
                  </a:cubicBezTo>
                  <a:cubicBezTo>
                    <a:pt x="1995" y="542"/>
                    <a:pt x="2023" y="584"/>
                    <a:pt x="2045" y="628"/>
                  </a:cubicBezTo>
                  <a:cubicBezTo>
                    <a:pt x="2051" y="640"/>
                    <a:pt x="2065" y="648"/>
                    <a:pt x="2079" y="648"/>
                  </a:cubicBezTo>
                  <a:cubicBezTo>
                    <a:pt x="2087" y="648"/>
                    <a:pt x="2093" y="648"/>
                    <a:pt x="2096" y="645"/>
                  </a:cubicBezTo>
                  <a:cubicBezTo>
                    <a:pt x="2118" y="634"/>
                    <a:pt x="2123" y="614"/>
                    <a:pt x="2112" y="592"/>
                  </a:cubicBezTo>
                  <a:cubicBezTo>
                    <a:pt x="2093" y="547"/>
                    <a:pt x="2065" y="500"/>
                    <a:pt x="2034" y="453"/>
                  </a:cubicBezTo>
                  <a:cubicBezTo>
                    <a:pt x="2026" y="442"/>
                    <a:pt x="2013" y="436"/>
                    <a:pt x="2001" y="436"/>
                  </a:cubicBezTo>
                  <a:close/>
                  <a:moveTo>
                    <a:pt x="2317" y="484"/>
                  </a:moveTo>
                  <a:cubicBezTo>
                    <a:pt x="2311" y="484"/>
                    <a:pt x="2305" y="485"/>
                    <a:pt x="2299" y="489"/>
                  </a:cubicBezTo>
                  <a:cubicBezTo>
                    <a:pt x="2249" y="517"/>
                    <a:pt x="2204" y="545"/>
                    <a:pt x="2162" y="575"/>
                  </a:cubicBezTo>
                  <a:cubicBezTo>
                    <a:pt x="2146" y="589"/>
                    <a:pt x="2143" y="614"/>
                    <a:pt x="2157" y="631"/>
                  </a:cubicBezTo>
                  <a:cubicBezTo>
                    <a:pt x="2162" y="642"/>
                    <a:pt x="2174" y="648"/>
                    <a:pt x="2188" y="648"/>
                  </a:cubicBezTo>
                  <a:cubicBezTo>
                    <a:pt x="2199" y="648"/>
                    <a:pt x="2204" y="648"/>
                    <a:pt x="2204" y="640"/>
                  </a:cubicBezTo>
                  <a:cubicBezTo>
                    <a:pt x="2246" y="612"/>
                    <a:pt x="2288" y="584"/>
                    <a:pt x="2333" y="559"/>
                  </a:cubicBezTo>
                  <a:cubicBezTo>
                    <a:pt x="2355" y="547"/>
                    <a:pt x="2361" y="528"/>
                    <a:pt x="2352" y="506"/>
                  </a:cubicBezTo>
                  <a:cubicBezTo>
                    <a:pt x="2344" y="492"/>
                    <a:pt x="2331" y="484"/>
                    <a:pt x="2317" y="484"/>
                  </a:cubicBezTo>
                  <a:close/>
                  <a:moveTo>
                    <a:pt x="259" y="448"/>
                  </a:moveTo>
                  <a:cubicBezTo>
                    <a:pt x="246" y="448"/>
                    <a:pt x="233" y="453"/>
                    <a:pt x="224" y="464"/>
                  </a:cubicBezTo>
                  <a:cubicBezTo>
                    <a:pt x="193" y="506"/>
                    <a:pt x="165" y="550"/>
                    <a:pt x="137" y="600"/>
                  </a:cubicBezTo>
                  <a:cubicBezTo>
                    <a:pt x="126" y="617"/>
                    <a:pt x="129" y="642"/>
                    <a:pt x="151" y="653"/>
                  </a:cubicBezTo>
                  <a:cubicBezTo>
                    <a:pt x="157" y="656"/>
                    <a:pt x="165" y="659"/>
                    <a:pt x="171" y="659"/>
                  </a:cubicBezTo>
                  <a:cubicBezTo>
                    <a:pt x="185" y="659"/>
                    <a:pt x="198" y="653"/>
                    <a:pt x="210" y="637"/>
                  </a:cubicBezTo>
                  <a:cubicBezTo>
                    <a:pt x="235" y="592"/>
                    <a:pt x="263" y="550"/>
                    <a:pt x="291" y="508"/>
                  </a:cubicBezTo>
                  <a:cubicBezTo>
                    <a:pt x="299" y="492"/>
                    <a:pt x="296" y="467"/>
                    <a:pt x="279" y="453"/>
                  </a:cubicBezTo>
                  <a:cubicBezTo>
                    <a:pt x="273" y="450"/>
                    <a:pt x="266" y="448"/>
                    <a:pt x="259" y="448"/>
                  </a:cubicBezTo>
                  <a:close/>
                  <a:moveTo>
                    <a:pt x="3350" y="499"/>
                  </a:moveTo>
                  <a:cubicBezTo>
                    <a:pt x="3339" y="499"/>
                    <a:pt x="3328" y="503"/>
                    <a:pt x="3320" y="514"/>
                  </a:cubicBezTo>
                  <a:cubicBezTo>
                    <a:pt x="3306" y="531"/>
                    <a:pt x="3306" y="556"/>
                    <a:pt x="3323" y="570"/>
                  </a:cubicBezTo>
                  <a:cubicBezTo>
                    <a:pt x="3359" y="603"/>
                    <a:pt x="3390" y="642"/>
                    <a:pt x="3418" y="684"/>
                  </a:cubicBezTo>
                  <a:cubicBezTo>
                    <a:pt x="3426" y="695"/>
                    <a:pt x="3435" y="701"/>
                    <a:pt x="3449" y="701"/>
                  </a:cubicBezTo>
                  <a:cubicBezTo>
                    <a:pt x="3457" y="701"/>
                    <a:pt x="3468" y="698"/>
                    <a:pt x="3474" y="690"/>
                  </a:cubicBezTo>
                  <a:cubicBezTo>
                    <a:pt x="3490" y="676"/>
                    <a:pt x="3499" y="653"/>
                    <a:pt x="3485" y="634"/>
                  </a:cubicBezTo>
                  <a:cubicBezTo>
                    <a:pt x="3449" y="589"/>
                    <a:pt x="3415" y="547"/>
                    <a:pt x="3376" y="508"/>
                  </a:cubicBezTo>
                  <a:cubicBezTo>
                    <a:pt x="3368" y="502"/>
                    <a:pt x="3359" y="499"/>
                    <a:pt x="3350" y="499"/>
                  </a:cubicBezTo>
                  <a:close/>
                  <a:moveTo>
                    <a:pt x="2076" y="674"/>
                  </a:moveTo>
                  <a:cubicBezTo>
                    <a:pt x="2066" y="674"/>
                    <a:pt x="2055" y="678"/>
                    <a:pt x="2048" y="687"/>
                  </a:cubicBezTo>
                  <a:cubicBezTo>
                    <a:pt x="2006" y="729"/>
                    <a:pt x="1976" y="773"/>
                    <a:pt x="1948" y="821"/>
                  </a:cubicBezTo>
                  <a:cubicBezTo>
                    <a:pt x="1936" y="838"/>
                    <a:pt x="1942" y="863"/>
                    <a:pt x="1962" y="871"/>
                  </a:cubicBezTo>
                  <a:cubicBezTo>
                    <a:pt x="1968" y="875"/>
                    <a:pt x="1975" y="877"/>
                    <a:pt x="1982" y="877"/>
                  </a:cubicBezTo>
                  <a:cubicBezTo>
                    <a:pt x="1995" y="877"/>
                    <a:pt x="2007" y="871"/>
                    <a:pt x="2012" y="857"/>
                  </a:cubicBezTo>
                  <a:cubicBezTo>
                    <a:pt x="2037" y="815"/>
                    <a:pt x="2065" y="776"/>
                    <a:pt x="2101" y="740"/>
                  </a:cubicBezTo>
                  <a:lnTo>
                    <a:pt x="2101" y="740"/>
                  </a:lnTo>
                  <a:cubicBezTo>
                    <a:pt x="2096" y="746"/>
                    <a:pt x="2096" y="754"/>
                    <a:pt x="2101" y="765"/>
                  </a:cubicBezTo>
                  <a:cubicBezTo>
                    <a:pt x="2115" y="812"/>
                    <a:pt x="2129" y="863"/>
                    <a:pt x="2135" y="910"/>
                  </a:cubicBezTo>
                  <a:cubicBezTo>
                    <a:pt x="2137" y="932"/>
                    <a:pt x="2151" y="946"/>
                    <a:pt x="2174" y="946"/>
                  </a:cubicBezTo>
                  <a:cubicBezTo>
                    <a:pt x="2176" y="946"/>
                    <a:pt x="2179" y="946"/>
                    <a:pt x="2188" y="941"/>
                  </a:cubicBezTo>
                  <a:cubicBezTo>
                    <a:pt x="2207" y="938"/>
                    <a:pt x="2221" y="918"/>
                    <a:pt x="2218" y="896"/>
                  </a:cubicBezTo>
                  <a:cubicBezTo>
                    <a:pt x="2213" y="849"/>
                    <a:pt x="2199" y="793"/>
                    <a:pt x="2179" y="740"/>
                  </a:cubicBezTo>
                  <a:cubicBezTo>
                    <a:pt x="2174" y="726"/>
                    <a:pt x="2158" y="714"/>
                    <a:pt x="2141" y="714"/>
                  </a:cubicBezTo>
                  <a:cubicBezTo>
                    <a:pt x="2138" y="714"/>
                    <a:pt x="2135" y="714"/>
                    <a:pt x="2132" y="715"/>
                  </a:cubicBezTo>
                  <a:cubicBezTo>
                    <a:pt x="2123" y="715"/>
                    <a:pt x="2121" y="718"/>
                    <a:pt x="2115" y="726"/>
                  </a:cubicBezTo>
                  <a:cubicBezTo>
                    <a:pt x="2121" y="712"/>
                    <a:pt x="2118" y="695"/>
                    <a:pt x="2104" y="684"/>
                  </a:cubicBezTo>
                  <a:cubicBezTo>
                    <a:pt x="2096" y="677"/>
                    <a:pt x="2086" y="674"/>
                    <a:pt x="2076" y="674"/>
                  </a:cubicBezTo>
                  <a:close/>
                  <a:moveTo>
                    <a:pt x="99" y="720"/>
                  </a:moveTo>
                  <a:cubicBezTo>
                    <a:pt x="85" y="720"/>
                    <a:pt x="71" y="728"/>
                    <a:pt x="65" y="743"/>
                  </a:cubicBezTo>
                  <a:cubicBezTo>
                    <a:pt x="25" y="835"/>
                    <a:pt x="9" y="893"/>
                    <a:pt x="9" y="896"/>
                  </a:cubicBezTo>
                  <a:cubicBezTo>
                    <a:pt x="0" y="918"/>
                    <a:pt x="14" y="938"/>
                    <a:pt x="37" y="946"/>
                  </a:cubicBezTo>
                  <a:cubicBezTo>
                    <a:pt x="39" y="949"/>
                    <a:pt x="42" y="949"/>
                    <a:pt x="45" y="949"/>
                  </a:cubicBezTo>
                  <a:cubicBezTo>
                    <a:pt x="65" y="949"/>
                    <a:pt x="81" y="935"/>
                    <a:pt x="84" y="918"/>
                  </a:cubicBezTo>
                  <a:cubicBezTo>
                    <a:pt x="84" y="918"/>
                    <a:pt x="98" y="857"/>
                    <a:pt x="137" y="773"/>
                  </a:cubicBezTo>
                  <a:cubicBezTo>
                    <a:pt x="143" y="754"/>
                    <a:pt x="137" y="732"/>
                    <a:pt x="115" y="723"/>
                  </a:cubicBezTo>
                  <a:cubicBezTo>
                    <a:pt x="110" y="721"/>
                    <a:pt x="104" y="720"/>
                    <a:pt x="99" y="720"/>
                  </a:cubicBezTo>
                  <a:close/>
                  <a:moveTo>
                    <a:pt x="3525" y="761"/>
                  </a:moveTo>
                  <a:cubicBezTo>
                    <a:pt x="3519" y="761"/>
                    <a:pt x="3513" y="762"/>
                    <a:pt x="3507" y="765"/>
                  </a:cubicBezTo>
                  <a:cubicBezTo>
                    <a:pt x="3488" y="773"/>
                    <a:pt x="3476" y="796"/>
                    <a:pt x="3488" y="815"/>
                  </a:cubicBezTo>
                  <a:cubicBezTo>
                    <a:pt x="3504" y="863"/>
                    <a:pt x="3524" y="910"/>
                    <a:pt x="3538" y="960"/>
                  </a:cubicBezTo>
                  <a:cubicBezTo>
                    <a:pt x="3541" y="977"/>
                    <a:pt x="3557" y="988"/>
                    <a:pt x="3574" y="988"/>
                  </a:cubicBezTo>
                  <a:lnTo>
                    <a:pt x="3585" y="988"/>
                  </a:lnTo>
                  <a:cubicBezTo>
                    <a:pt x="3608" y="980"/>
                    <a:pt x="3619" y="960"/>
                    <a:pt x="3613" y="938"/>
                  </a:cubicBezTo>
                  <a:cubicBezTo>
                    <a:pt x="3599" y="885"/>
                    <a:pt x="3582" y="835"/>
                    <a:pt x="3560" y="785"/>
                  </a:cubicBezTo>
                  <a:cubicBezTo>
                    <a:pt x="3552" y="770"/>
                    <a:pt x="3540" y="761"/>
                    <a:pt x="3525" y="761"/>
                  </a:cubicBezTo>
                  <a:close/>
                  <a:moveTo>
                    <a:pt x="1912" y="946"/>
                  </a:moveTo>
                  <a:cubicBezTo>
                    <a:pt x="1897" y="946"/>
                    <a:pt x="1882" y="957"/>
                    <a:pt x="1878" y="974"/>
                  </a:cubicBezTo>
                  <a:cubicBezTo>
                    <a:pt x="1858" y="1025"/>
                    <a:pt x="1850" y="1080"/>
                    <a:pt x="1850" y="1133"/>
                  </a:cubicBezTo>
                  <a:lnTo>
                    <a:pt x="1850" y="1136"/>
                  </a:lnTo>
                  <a:cubicBezTo>
                    <a:pt x="1850" y="1158"/>
                    <a:pt x="1867" y="1175"/>
                    <a:pt x="1886" y="1175"/>
                  </a:cubicBezTo>
                  <a:cubicBezTo>
                    <a:pt x="1909" y="1175"/>
                    <a:pt x="1925" y="1156"/>
                    <a:pt x="1925" y="1136"/>
                  </a:cubicBezTo>
                  <a:cubicBezTo>
                    <a:pt x="1925" y="1091"/>
                    <a:pt x="1936" y="1047"/>
                    <a:pt x="1950" y="997"/>
                  </a:cubicBezTo>
                  <a:cubicBezTo>
                    <a:pt x="1956" y="977"/>
                    <a:pt x="1948" y="955"/>
                    <a:pt x="1925" y="949"/>
                  </a:cubicBezTo>
                  <a:cubicBezTo>
                    <a:pt x="1921" y="947"/>
                    <a:pt x="1916" y="946"/>
                    <a:pt x="1912" y="946"/>
                  </a:cubicBezTo>
                  <a:close/>
                  <a:moveTo>
                    <a:pt x="3607" y="1063"/>
                  </a:moveTo>
                  <a:cubicBezTo>
                    <a:pt x="3605" y="1063"/>
                    <a:pt x="3604" y="1063"/>
                    <a:pt x="3602" y="1064"/>
                  </a:cubicBezTo>
                  <a:cubicBezTo>
                    <a:pt x="3582" y="1066"/>
                    <a:pt x="3566" y="1089"/>
                    <a:pt x="3569" y="1108"/>
                  </a:cubicBezTo>
                  <a:cubicBezTo>
                    <a:pt x="3574" y="1156"/>
                    <a:pt x="3580" y="1184"/>
                    <a:pt x="3580" y="1186"/>
                  </a:cubicBezTo>
                  <a:cubicBezTo>
                    <a:pt x="3580" y="1206"/>
                    <a:pt x="3596" y="1225"/>
                    <a:pt x="3616" y="1225"/>
                  </a:cubicBezTo>
                  <a:cubicBezTo>
                    <a:pt x="3641" y="1225"/>
                    <a:pt x="3658" y="1203"/>
                    <a:pt x="3658" y="1186"/>
                  </a:cubicBezTo>
                  <a:cubicBezTo>
                    <a:pt x="3658" y="1186"/>
                    <a:pt x="3655" y="1150"/>
                    <a:pt x="3649" y="1100"/>
                  </a:cubicBezTo>
                  <a:cubicBezTo>
                    <a:pt x="3644" y="1079"/>
                    <a:pt x="3627" y="1063"/>
                    <a:pt x="3607" y="1063"/>
                  </a:cubicBezTo>
                  <a:close/>
                  <a:moveTo>
                    <a:pt x="2182" y="1025"/>
                  </a:moveTo>
                  <a:cubicBezTo>
                    <a:pt x="2162" y="1025"/>
                    <a:pt x="2146" y="1044"/>
                    <a:pt x="2146" y="1064"/>
                  </a:cubicBezTo>
                  <a:cubicBezTo>
                    <a:pt x="2146" y="1119"/>
                    <a:pt x="2137" y="1170"/>
                    <a:pt x="2123" y="1206"/>
                  </a:cubicBezTo>
                  <a:cubicBezTo>
                    <a:pt x="2118" y="1228"/>
                    <a:pt x="2129" y="1248"/>
                    <a:pt x="2149" y="1256"/>
                  </a:cubicBezTo>
                  <a:cubicBezTo>
                    <a:pt x="2151" y="1259"/>
                    <a:pt x="2160" y="1259"/>
                    <a:pt x="2162" y="1259"/>
                  </a:cubicBezTo>
                  <a:cubicBezTo>
                    <a:pt x="2176" y="1259"/>
                    <a:pt x="2193" y="1248"/>
                    <a:pt x="2196" y="1231"/>
                  </a:cubicBezTo>
                  <a:cubicBezTo>
                    <a:pt x="2215" y="1186"/>
                    <a:pt x="2221" y="1131"/>
                    <a:pt x="2224" y="1066"/>
                  </a:cubicBezTo>
                  <a:cubicBezTo>
                    <a:pt x="2224" y="1044"/>
                    <a:pt x="2207" y="1025"/>
                    <a:pt x="2188" y="1025"/>
                  </a:cubicBezTo>
                  <a:close/>
                  <a:moveTo>
                    <a:pt x="1932" y="1248"/>
                  </a:moveTo>
                  <a:cubicBezTo>
                    <a:pt x="1923" y="1248"/>
                    <a:pt x="1915" y="1250"/>
                    <a:pt x="1909" y="1256"/>
                  </a:cubicBezTo>
                  <a:cubicBezTo>
                    <a:pt x="1886" y="1270"/>
                    <a:pt x="1883" y="1295"/>
                    <a:pt x="1897" y="1312"/>
                  </a:cubicBezTo>
                  <a:cubicBezTo>
                    <a:pt x="1928" y="1356"/>
                    <a:pt x="1978" y="1382"/>
                    <a:pt x="2031" y="1382"/>
                  </a:cubicBezTo>
                  <a:lnTo>
                    <a:pt x="2054" y="1382"/>
                  </a:lnTo>
                  <a:cubicBezTo>
                    <a:pt x="2062" y="1379"/>
                    <a:pt x="2070" y="1379"/>
                    <a:pt x="2079" y="1373"/>
                  </a:cubicBezTo>
                  <a:cubicBezTo>
                    <a:pt x="2096" y="1368"/>
                    <a:pt x="2109" y="1345"/>
                    <a:pt x="2104" y="1326"/>
                  </a:cubicBezTo>
                  <a:cubicBezTo>
                    <a:pt x="2097" y="1312"/>
                    <a:pt x="2082" y="1299"/>
                    <a:pt x="2064" y="1299"/>
                  </a:cubicBezTo>
                  <a:cubicBezTo>
                    <a:pt x="2060" y="1299"/>
                    <a:pt x="2057" y="1300"/>
                    <a:pt x="2054" y="1301"/>
                  </a:cubicBezTo>
                  <a:cubicBezTo>
                    <a:pt x="2051" y="1301"/>
                    <a:pt x="2048" y="1303"/>
                    <a:pt x="2043" y="1303"/>
                  </a:cubicBezTo>
                  <a:cubicBezTo>
                    <a:pt x="2037" y="1304"/>
                    <a:pt x="2032" y="1305"/>
                    <a:pt x="2028" y="1305"/>
                  </a:cubicBezTo>
                  <a:cubicBezTo>
                    <a:pt x="2003" y="1305"/>
                    <a:pt x="1981" y="1293"/>
                    <a:pt x="1964" y="1267"/>
                  </a:cubicBezTo>
                  <a:cubicBezTo>
                    <a:pt x="1956" y="1254"/>
                    <a:pt x="1944" y="1248"/>
                    <a:pt x="1932" y="1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 rot="607851">
              <a:off x="7243319" y="4147558"/>
              <a:ext cx="261797" cy="130694"/>
            </a:xfrm>
            <a:custGeom>
              <a:avLst/>
              <a:gdLst/>
              <a:ahLst/>
              <a:cxnLst/>
              <a:rect l="l" t="t" r="r" b="b"/>
              <a:pathLst>
                <a:path w="3209" h="1602" extrusionOk="0">
                  <a:moveTo>
                    <a:pt x="2741" y="1"/>
                  </a:moveTo>
                  <a:cubicBezTo>
                    <a:pt x="2726" y="1"/>
                    <a:pt x="2712" y="11"/>
                    <a:pt x="2706" y="25"/>
                  </a:cubicBezTo>
                  <a:cubicBezTo>
                    <a:pt x="2695" y="47"/>
                    <a:pt x="2706" y="72"/>
                    <a:pt x="2729" y="78"/>
                  </a:cubicBezTo>
                  <a:cubicBezTo>
                    <a:pt x="2776" y="95"/>
                    <a:pt x="2818" y="117"/>
                    <a:pt x="2860" y="145"/>
                  </a:cubicBezTo>
                  <a:cubicBezTo>
                    <a:pt x="2868" y="148"/>
                    <a:pt x="2874" y="150"/>
                    <a:pt x="2882" y="150"/>
                  </a:cubicBezTo>
                  <a:cubicBezTo>
                    <a:pt x="2896" y="150"/>
                    <a:pt x="2904" y="145"/>
                    <a:pt x="2915" y="137"/>
                  </a:cubicBezTo>
                  <a:cubicBezTo>
                    <a:pt x="2929" y="117"/>
                    <a:pt x="2924" y="95"/>
                    <a:pt x="2904" y="81"/>
                  </a:cubicBezTo>
                  <a:cubicBezTo>
                    <a:pt x="2860" y="50"/>
                    <a:pt x="2812" y="25"/>
                    <a:pt x="2759" y="5"/>
                  </a:cubicBezTo>
                  <a:cubicBezTo>
                    <a:pt x="2753" y="2"/>
                    <a:pt x="2747" y="1"/>
                    <a:pt x="2741" y="1"/>
                  </a:cubicBezTo>
                  <a:close/>
                  <a:moveTo>
                    <a:pt x="3003" y="174"/>
                  </a:moveTo>
                  <a:cubicBezTo>
                    <a:pt x="2993" y="174"/>
                    <a:pt x="2983" y="177"/>
                    <a:pt x="2974" y="184"/>
                  </a:cubicBezTo>
                  <a:cubicBezTo>
                    <a:pt x="2957" y="198"/>
                    <a:pt x="2957" y="220"/>
                    <a:pt x="2971" y="240"/>
                  </a:cubicBezTo>
                  <a:cubicBezTo>
                    <a:pt x="3002" y="273"/>
                    <a:pt x="3030" y="315"/>
                    <a:pt x="3055" y="357"/>
                  </a:cubicBezTo>
                  <a:cubicBezTo>
                    <a:pt x="3063" y="371"/>
                    <a:pt x="3077" y="379"/>
                    <a:pt x="3091" y="379"/>
                  </a:cubicBezTo>
                  <a:cubicBezTo>
                    <a:pt x="3100" y="379"/>
                    <a:pt x="3105" y="379"/>
                    <a:pt x="3111" y="374"/>
                  </a:cubicBezTo>
                  <a:cubicBezTo>
                    <a:pt x="3130" y="365"/>
                    <a:pt x="3139" y="343"/>
                    <a:pt x="3127" y="323"/>
                  </a:cubicBezTo>
                  <a:cubicBezTo>
                    <a:pt x="3100" y="273"/>
                    <a:pt x="3069" y="229"/>
                    <a:pt x="3030" y="187"/>
                  </a:cubicBezTo>
                  <a:cubicBezTo>
                    <a:pt x="3023" y="178"/>
                    <a:pt x="3013" y="174"/>
                    <a:pt x="3003" y="174"/>
                  </a:cubicBezTo>
                  <a:close/>
                  <a:moveTo>
                    <a:pt x="3152" y="447"/>
                  </a:moveTo>
                  <a:cubicBezTo>
                    <a:pt x="3147" y="447"/>
                    <a:pt x="3143" y="447"/>
                    <a:pt x="3139" y="449"/>
                  </a:cubicBezTo>
                  <a:cubicBezTo>
                    <a:pt x="3119" y="455"/>
                    <a:pt x="3105" y="477"/>
                    <a:pt x="3111" y="496"/>
                  </a:cubicBezTo>
                  <a:cubicBezTo>
                    <a:pt x="3122" y="541"/>
                    <a:pt x="3127" y="594"/>
                    <a:pt x="3127" y="644"/>
                  </a:cubicBezTo>
                  <a:cubicBezTo>
                    <a:pt x="3127" y="664"/>
                    <a:pt x="3147" y="681"/>
                    <a:pt x="3166" y="681"/>
                  </a:cubicBezTo>
                  <a:cubicBezTo>
                    <a:pt x="3192" y="681"/>
                    <a:pt x="3208" y="661"/>
                    <a:pt x="3208" y="639"/>
                  </a:cubicBezTo>
                  <a:cubicBezTo>
                    <a:pt x="3208" y="583"/>
                    <a:pt x="3203" y="527"/>
                    <a:pt x="3189" y="477"/>
                  </a:cubicBezTo>
                  <a:cubicBezTo>
                    <a:pt x="3182" y="459"/>
                    <a:pt x="3168" y="447"/>
                    <a:pt x="3152" y="447"/>
                  </a:cubicBezTo>
                  <a:close/>
                  <a:moveTo>
                    <a:pt x="1590" y="781"/>
                  </a:moveTo>
                  <a:cubicBezTo>
                    <a:pt x="1571" y="787"/>
                    <a:pt x="1548" y="787"/>
                    <a:pt x="1523" y="792"/>
                  </a:cubicBezTo>
                  <a:cubicBezTo>
                    <a:pt x="1487" y="801"/>
                    <a:pt x="1459" y="817"/>
                    <a:pt x="1431" y="845"/>
                  </a:cubicBezTo>
                  <a:cubicBezTo>
                    <a:pt x="1412" y="859"/>
                    <a:pt x="1412" y="884"/>
                    <a:pt x="1431" y="901"/>
                  </a:cubicBezTo>
                  <a:cubicBezTo>
                    <a:pt x="1437" y="909"/>
                    <a:pt x="1448" y="912"/>
                    <a:pt x="1459" y="912"/>
                  </a:cubicBezTo>
                  <a:cubicBezTo>
                    <a:pt x="1468" y="912"/>
                    <a:pt x="1479" y="904"/>
                    <a:pt x="1481" y="898"/>
                  </a:cubicBezTo>
                  <a:cubicBezTo>
                    <a:pt x="1501" y="884"/>
                    <a:pt x="1518" y="873"/>
                    <a:pt x="1543" y="865"/>
                  </a:cubicBezTo>
                  <a:cubicBezTo>
                    <a:pt x="1557" y="862"/>
                    <a:pt x="1574" y="859"/>
                    <a:pt x="1587" y="859"/>
                  </a:cubicBezTo>
                  <a:lnTo>
                    <a:pt x="1599" y="859"/>
                  </a:lnTo>
                  <a:cubicBezTo>
                    <a:pt x="1600" y="859"/>
                    <a:pt x="1601" y="859"/>
                    <a:pt x="1603" y="859"/>
                  </a:cubicBezTo>
                  <a:cubicBezTo>
                    <a:pt x="1621" y="859"/>
                    <a:pt x="1635" y="844"/>
                    <a:pt x="1640" y="823"/>
                  </a:cubicBezTo>
                  <a:cubicBezTo>
                    <a:pt x="1643" y="803"/>
                    <a:pt x="1627" y="787"/>
                    <a:pt x="1604" y="781"/>
                  </a:cubicBezTo>
                  <a:close/>
                  <a:moveTo>
                    <a:pt x="3147" y="755"/>
                  </a:moveTo>
                  <a:cubicBezTo>
                    <a:pt x="3131" y="755"/>
                    <a:pt x="3118" y="768"/>
                    <a:pt x="3111" y="787"/>
                  </a:cubicBezTo>
                  <a:cubicBezTo>
                    <a:pt x="3100" y="834"/>
                    <a:pt x="3086" y="884"/>
                    <a:pt x="3066" y="929"/>
                  </a:cubicBezTo>
                  <a:cubicBezTo>
                    <a:pt x="3058" y="948"/>
                    <a:pt x="3066" y="971"/>
                    <a:pt x="3086" y="982"/>
                  </a:cubicBezTo>
                  <a:cubicBezTo>
                    <a:pt x="3094" y="982"/>
                    <a:pt x="3097" y="985"/>
                    <a:pt x="3105" y="985"/>
                  </a:cubicBezTo>
                  <a:cubicBezTo>
                    <a:pt x="3122" y="985"/>
                    <a:pt x="3136" y="979"/>
                    <a:pt x="3139" y="957"/>
                  </a:cubicBezTo>
                  <a:cubicBezTo>
                    <a:pt x="3161" y="904"/>
                    <a:pt x="3178" y="854"/>
                    <a:pt x="3189" y="801"/>
                  </a:cubicBezTo>
                  <a:cubicBezTo>
                    <a:pt x="3192" y="778"/>
                    <a:pt x="3178" y="761"/>
                    <a:pt x="3155" y="756"/>
                  </a:cubicBezTo>
                  <a:cubicBezTo>
                    <a:pt x="3152" y="755"/>
                    <a:pt x="3150" y="755"/>
                    <a:pt x="3147" y="755"/>
                  </a:cubicBezTo>
                  <a:close/>
                  <a:moveTo>
                    <a:pt x="43" y="870"/>
                  </a:moveTo>
                  <a:cubicBezTo>
                    <a:pt x="42" y="870"/>
                    <a:pt x="41" y="870"/>
                    <a:pt x="39" y="870"/>
                  </a:cubicBezTo>
                  <a:cubicBezTo>
                    <a:pt x="17" y="870"/>
                    <a:pt x="0" y="890"/>
                    <a:pt x="3" y="912"/>
                  </a:cubicBezTo>
                  <a:cubicBezTo>
                    <a:pt x="3" y="915"/>
                    <a:pt x="11" y="979"/>
                    <a:pt x="39" y="1071"/>
                  </a:cubicBezTo>
                  <a:cubicBezTo>
                    <a:pt x="45" y="1088"/>
                    <a:pt x="59" y="1099"/>
                    <a:pt x="78" y="1099"/>
                  </a:cubicBezTo>
                  <a:lnTo>
                    <a:pt x="87" y="1099"/>
                  </a:lnTo>
                  <a:cubicBezTo>
                    <a:pt x="106" y="1093"/>
                    <a:pt x="120" y="1071"/>
                    <a:pt x="112" y="1052"/>
                  </a:cubicBezTo>
                  <a:cubicBezTo>
                    <a:pt x="87" y="968"/>
                    <a:pt x="81" y="904"/>
                    <a:pt x="81" y="904"/>
                  </a:cubicBezTo>
                  <a:cubicBezTo>
                    <a:pt x="81" y="886"/>
                    <a:pt x="62" y="870"/>
                    <a:pt x="43" y="870"/>
                  </a:cubicBezTo>
                  <a:close/>
                  <a:moveTo>
                    <a:pt x="1711" y="875"/>
                  </a:moveTo>
                  <a:cubicBezTo>
                    <a:pt x="1708" y="875"/>
                    <a:pt x="1705" y="875"/>
                    <a:pt x="1702" y="876"/>
                  </a:cubicBezTo>
                  <a:cubicBezTo>
                    <a:pt x="1685" y="884"/>
                    <a:pt x="1671" y="904"/>
                    <a:pt x="1677" y="926"/>
                  </a:cubicBezTo>
                  <a:cubicBezTo>
                    <a:pt x="1682" y="934"/>
                    <a:pt x="1685" y="948"/>
                    <a:pt x="1685" y="968"/>
                  </a:cubicBezTo>
                  <a:cubicBezTo>
                    <a:pt x="1685" y="993"/>
                    <a:pt x="1677" y="1018"/>
                    <a:pt x="1668" y="1052"/>
                  </a:cubicBezTo>
                  <a:cubicBezTo>
                    <a:pt x="1660" y="1068"/>
                    <a:pt x="1671" y="1093"/>
                    <a:pt x="1691" y="1099"/>
                  </a:cubicBezTo>
                  <a:cubicBezTo>
                    <a:pt x="1696" y="1105"/>
                    <a:pt x="1699" y="1105"/>
                    <a:pt x="1705" y="1105"/>
                  </a:cubicBezTo>
                  <a:cubicBezTo>
                    <a:pt x="1724" y="1105"/>
                    <a:pt x="1738" y="1093"/>
                    <a:pt x="1741" y="1079"/>
                  </a:cubicBezTo>
                  <a:cubicBezTo>
                    <a:pt x="1755" y="1040"/>
                    <a:pt x="1760" y="1001"/>
                    <a:pt x="1760" y="968"/>
                  </a:cubicBezTo>
                  <a:cubicBezTo>
                    <a:pt x="1760" y="943"/>
                    <a:pt x="1758" y="920"/>
                    <a:pt x="1752" y="901"/>
                  </a:cubicBezTo>
                  <a:cubicBezTo>
                    <a:pt x="1745" y="887"/>
                    <a:pt x="1728" y="875"/>
                    <a:pt x="1711" y="875"/>
                  </a:cubicBezTo>
                  <a:close/>
                  <a:moveTo>
                    <a:pt x="1406" y="973"/>
                  </a:moveTo>
                  <a:cubicBezTo>
                    <a:pt x="1381" y="973"/>
                    <a:pt x="1364" y="993"/>
                    <a:pt x="1364" y="1013"/>
                  </a:cubicBezTo>
                  <a:lnTo>
                    <a:pt x="1364" y="1024"/>
                  </a:lnTo>
                  <a:cubicBezTo>
                    <a:pt x="1364" y="1071"/>
                    <a:pt x="1375" y="1127"/>
                    <a:pt x="1395" y="1180"/>
                  </a:cubicBezTo>
                  <a:cubicBezTo>
                    <a:pt x="1403" y="1194"/>
                    <a:pt x="1417" y="1205"/>
                    <a:pt x="1434" y="1205"/>
                  </a:cubicBezTo>
                  <a:cubicBezTo>
                    <a:pt x="1437" y="1205"/>
                    <a:pt x="1445" y="1205"/>
                    <a:pt x="1451" y="1208"/>
                  </a:cubicBezTo>
                  <a:cubicBezTo>
                    <a:pt x="1468" y="1197"/>
                    <a:pt x="1479" y="1177"/>
                    <a:pt x="1473" y="1155"/>
                  </a:cubicBezTo>
                  <a:cubicBezTo>
                    <a:pt x="1454" y="1110"/>
                    <a:pt x="1445" y="1068"/>
                    <a:pt x="1445" y="1026"/>
                  </a:cubicBezTo>
                  <a:lnTo>
                    <a:pt x="1445" y="1015"/>
                  </a:lnTo>
                  <a:cubicBezTo>
                    <a:pt x="1445" y="993"/>
                    <a:pt x="1426" y="973"/>
                    <a:pt x="1406" y="973"/>
                  </a:cubicBezTo>
                  <a:close/>
                  <a:moveTo>
                    <a:pt x="3033" y="1044"/>
                  </a:moveTo>
                  <a:cubicBezTo>
                    <a:pt x="3020" y="1044"/>
                    <a:pt x="3008" y="1050"/>
                    <a:pt x="2999" y="1060"/>
                  </a:cubicBezTo>
                  <a:cubicBezTo>
                    <a:pt x="2968" y="1105"/>
                    <a:pt x="2938" y="1141"/>
                    <a:pt x="2901" y="1177"/>
                  </a:cubicBezTo>
                  <a:cubicBezTo>
                    <a:pt x="2885" y="1191"/>
                    <a:pt x="2885" y="1213"/>
                    <a:pt x="2901" y="1233"/>
                  </a:cubicBezTo>
                  <a:cubicBezTo>
                    <a:pt x="2910" y="1239"/>
                    <a:pt x="2918" y="1244"/>
                    <a:pt x="2929" y="1244"/>
                  </a:cubicBezTo>
                  <a:cubicBezTo>
                    <a:pt x="2941" y="1244"/>
                    <a:pt x="2952" y="1239"/>
                    <a:pt x="2960" y="1233"/>
                  </a:cubicBezTo>
                  <a:cubicBezTo>
                    <a:pt x="2999" y="1194"/>
                    <a:pt x="3033" y="1152"/>
                    <a:pt x="3066" y="1107"/>
                  </a:cubicBezTo>
                  <a:cubicBezTo>
                    <a:pt x="3080" y="1088"/>
                    <a:pt x="3072" y="1066"/>
                    <a:pt x="3055" y="1052"/>
                  </a:cubicBezTo>
                  <a:cubicBezTo>
                    <a:pt x="3048" y="1046"/>
                    <a:pt x="3041" y="1044"/>
                    <a:pt x="3033" y="1044"/>
                  </a:cubicBezTo>
                  <a:close/>
                  <a:moveTo>
                    <a:pt x="138" y="1164"/>
                  </a:moveTo>
                  <a:cubicBezTo>
                    <a:pt x="132" y="1164"/>
                    <a:pt x="126" y="1165"/>
                    <a:pt x="120" y="1169"/>
                  </a:cubicBezTo>
                  <a:cubicBezTo>
                    <a:pt x="98" y="1180"/>
                    <a:pt x="92" y="1202"/>
                    <a:pt x="101" y="1222"/>
                  </a:cubicBezTo>
                  <a:cubicBezTo>
                    <a:pt x="128" y="1275"/>
                    <a:pt x="156" y="1319"/>
                    <a:pt x="193" y="1361"/>
                  </a:cubicBezTo>
                  <a:cubicBezTo>
                    <a:pt x="198" y="1370"/>
                    <a:pt x="212" y="1375"/>
                    <a:pt x="223" y="1375"/>
                  </a:cubicBezTo>
                  <a:cubicBezTo>
                    <a:pt x="234" y="1375"/>
                    <a:pt x="240" y="1372"/>
                    <a:pt x="246" y="1367"/>
                  </a:cubicBezTo>
                  <a:cubicBezTo>
                    <a:pt x="262" y="1353"/>
                    <a:pt x="265" y="1331"/>
                    <a:pt x="251" y="1314"/>
                  </a:cubicBezTo>
                  <a:cubicBezTo>
                    <a:pt x="223" y="1275"/>
                    <a:pt x="195" y="1233"/>
                    <a:pt x="170" y="1188"/>
                  </a:cubicBezTo>
                  <a:cubicBezTo>
                    <a:pt x="164" y="1173"/>
                    <a:pt x="152" y="1164"/>
                    <a:pt x="138" y="1164"/>
                  </a:cubicBezTo>
                  <a:close/>
                  <a:moveTo>
                    <a:pt x="2813" y="1266"/>
                  </a:moveTo>
                  <a:cubicBezTo>
                    <a:pt x="2805" y="1266"/>
                    <a:pt x="2797" y="1269"/>
                    <a:pt x="2790" y="1275"/>
                  </a:cubicBezTo>
                  <a:cubicBezTo>
                    <a:pt x="2748" y="1303"/>
                    <a:pt x="2706" y="1331"/>
                    <a:pt x="2662" y="1356"/>
                  </a:cubicBezTo>
                  <a:cubicBezTo>
                    <a:pt x="2639" y="1364"/>
                    <a:pt x="2634" y="1386"/>
                    <a:pt x="2645" y="1406"/>
                  </a:cubicBezTo>
                  <a:cubicBezTo>
                    <a:pt x="2650" y="1420"/>
                    <a:pt x="2664" y="1428"/>
                    <a:pt x="2678" y="1428"/>
                  </a:cubicBezTo>
                  <a:cubicBezTo>
                    <a:pt x="2681" y="1428"/>
                    <a:pt x="2689" y="1428"/>
                    <a:pt x="2695" y="1425"/>
                  </a:cubicBezTo>
                  <a:cubicBezTo>
                    <a:pt x="2748" y="1400"/>
                    <a:pt x="2793" y="1372"/>
                    <a:pt x="2835" y="1342"/>
                  </a:cubicBezTo>
                  <a:cubicBezTo>
                    <a:pt x="2857" y="1328"/>
                    <a:pt x="2860" y="1303"/>
                    <a:pt x="2846" y="1286"/>
                  </a:cubicBezTo>
                  <a:cubicBezTo>
                    <a:pt x="2837" y="1273"/>
                    <a:pt x="2825" y="1266"/>
                    <a:pt x="2813" y="1266"/>
                  </a:cubicBezTo>
                  <a:close/>
                  <a:moveTo>
                    <a:pt x="1624" y="1154"/>
                  </a:moveTo>
                  <a:cubicBezTo>
                    <a:pt x="1612" y="1154"/>
                    <a:pt x="1601" y="1159"/>
                    <a:pt x="1593" y="1169"/>
                  </a:cubicBezTo>
                  <a:cubicBezTo>
                    <a:pt x="1565" y="1202"/>
                    <a:pt x="1534" y="1233"/>
                    <a:pt x="1501" y="1261"/>
                  </a:cubicBezTo>
                  <a:cubicBezTo>
                    <a:pt x="1495" y="1261"/>
                    <a:pt x="1490" y="1264"/>
                    <a:pt x="1487" y="1266"/>
                  </a:cubicBezTo>
                  <a:cubicBezTo>
                    <a:pt x="1479" y="1275"/>
                    <a:pt x="1476" y="1283"/>
                    <a:pt x="1470" y="1294"/>
                  </a:cubicBezTo>
                  <a:cubicBezTo>
                    <a:pt x="1468" y="1305"/>
                    <a:pt x="1470" y="1317"/>
                    <a:pt x="1479" y="1328"/>
                  </a:cubicBezTo>
                  <a:cubicBezTo>
                    <a:pt x="1481" y="1331"/>
                    <a:pt x="1487" y="1333"/>
                    <a:pt x="1493" y="1336"/>
                  </a:cubicBezTo>
                  <a:cubicBezTo>
                    <a:pt x="1529" y="1375"/>
                    <a:pt x="1562" y="1411"/>
                    <a:pt x="1604" y="1439"/>
                  </a:cubicBezTo>
                  <a:cubicBezTo>
                    <a:pt x="1613" y="1442"/>
                    <a:pt x="1621" y="1445"/>
                    <a:pt x="1629" y="1445"/>
                  </a:cubicBezTo>
                  <a:cubicBezTo>
                    <a:pt x="1640" y="1445"/>
                    <a:pt x="1649" y="1442"/>
                    <a:pt x="1660" y="1425"/>
                  </a:cubicBezTo>
                  <a:cubicBezTo>
                    <a:pt x="1671" y="1406"/>
                    <a:pt x="1668" y="1384"/>
                    <a:pt x="1649" y="1370"/>
                  </a:cubicBezTo>
                  <a:cubicBezTo>
                    <a:pt x="1621" y="1350"/>
                    <a:pt x="1599" y="1328"/>
                    <a:pt x="1574" y="1303"/>
                  </a:cubicBezTo>
                  <a:cubicBezTo>
                    <a:pt x="1604" y="1278"/>
                    <a:pt x="1632" y="1247"/>
                    <a:pt x="1657" y="1219"/>
                  </a:cubicBezTo>
                  <a:cubicBezTo>
                    <a:pt x="1671" y="1202"/>
                    <a:pt x="1668" y="1177"/>
                    <a:pt x="1649" y="1163"/>
                  </a:cubicBezTo>
                  <a:cubicBezTo>
                    <a:pt x="1642" y="1157"/>
                    <a:pt x="1633" y="1154"/>
                    <a:pt x="1624" y="1154"/>
                  </a:cubicBezTo>
                  <a:close/>
                  <a:moveTo>
                    <a:pt x="1380" y="1353"/>
                  </a:moveTo>
                  <a:cubicBezTo>
                    <a:pt x="1374" y="1353"/>
                    <a:pt x="1367" y="1355"/>
                    <a:pt x="1362" y="1358"/>
                  </a:cubicBezTo>
                  <a:cubicBezTo>
                    <a:pt x="1320" y="1378"/>
                    <a:pt x="1269" y="1400"/>
                    <a:pt x="1222" y="1420"/>
                  </a:cubicBezTo>
                  <a:cubicBezTo>
                    <a:pt x="1202" y="1431"/>
                    <a:pt x="1194" y="1453"/>
                    <a:pt x="1200" y="1473"/>
                  </a:cubicBezTo>
                  <a:cubicBezTo>
                    <a:pt x="1208" y="1487"/>
                    <a:pt x="1222" y="1498"/>
                    <a:pt x="1239" y="1498"/>
                  </a:cubicBezTo>
                  <a:cubicBezTo>
                    <a:pt x="1242" y="1498"/>
                    <a:pt x="1250" y="1498"/>
                    <a:pt x="1250" y="1495"/>
                  </a:cubicBezTo>
                  <a:cubicBezTo>
                    <a:pt x="1300" y="1476"/>
                    <a:pt x="1350" y="1453"/>
                    <a:pt x="1395" y="1428"/>
                  </a:cubicBezTo>
                  <a:cubicBezTo>
                    <a:pt x="1417" y="1417"/>
                    <a:pt x="1423" y="1398"/>
                    <a:pt x="1412" y="1375"/>
                  </a:cubicBezTo>
                  <a:cubicBezTo>
                    <a:pt x="1406" y="1362"/>
                    <a:pt x="1393" y="1353"/>
                    <a:pt x="1380" y="1353"/>
                  </a:cubicBezTo>
                  <a:close/>
                  <a:moveTo>
                    <a:pt x="2536" y="1409"/>
                  </a:moveTo>
                  <a:cubicBezTo>
                    <a:pt x="2531" y="1409"/>
                    <a:pt x="2527" y="1410"/>
                    <a:pt x="2522" y="1411"/>
                  </a:cubicBezTo>
                  <a:cubicBezTo>
                    <a:pt x="2480" y="1428"/>
                    <a:pt x="2436" y="1442"/>
                    <a:pt x="2388" y="1453"/>
                  </a:cubicBezTo>
                  <a:lnTo>
                    <a:pt x="2374" y="1456"/>
                  </a:lnTo>
                  <a:cubicBezTo>
                    <a:pt x="2355" y="1462"/>
                    <a:pt x="2341" y="1484"/>
                    <a:pt x="2346" y="1504"/>
                  </a:cubicBezTo>
                  <a:cubicBezTo>
                    <a:pt x="2352" y="1523"/>
                    <a:pt x="2369" y="1537"/>
                    <a:pt x="2385" y="1537"/>
                  </a:cubicBezTo>
                  <a:cubicBezTo>
                    <a:pt x="2385" y="1537"/>
                    <a:pt x="2388" y="1537"/>
                    <a:pt x="2394" y="1529"/>
                  </a:cubicBezTo>
                  <a:lnTo>
                    <a:pt x="2408" y="1526"/>
                  </a:lnTo>
                  <a:cubicBezTo>
                    <a:pt x="2452" y="1515"/>
                    <a:pt x="2500" y="1501"/>
                    <a:pt x="2547" y="1484"/>
                  </a:cubicBezTo>
                  <a:cubicBezTo>
                    <a:pt x="2567" y="1476"/>
                    <a:pt x="2578" y="1456"/>
                    <a:pt x="2569" y="1434"/>
                  </a:cubicBezTo>
                  <a:cubicBezTo>
                    <a:pt x="2565" y="1419"/>
                    <a:pt x="2551" y="1409"/>
                    <a:pt x="2536" y="1409"/>
                  </a:cubicBezTo>
                  <a:close/>
                  <a:moveTo>
                    <a:pt x="340" y="1401"/>
                  </a:moveTo>
                  <a:cubicBezTo>
                    <a:pt x="327" y="1401"/>
                    <a:pt x="313" y="1406"/>
                    <a:pt x="304" y="1417"/>
                  </a:cubicBezTo>
                  <a:cubicBezTo>
                    <a:pt x="293" y="1434"/>
                    <a:pt x="296" y="1459"/>
                    <a:pt x="315" y="1473"/>
                  </a:cubicBezTo>
                  <a:cubicBezTo>
                    <a:pt x="360" y="1506"/>
                    <a:pt x="407" y="1531"/>
                    <a:pt x="460" y="1554"/>
                  </a:cubicBezTo>
                  <a:cubicBezTo>
                    <a:pt x="463" y="1557"/>
                    <a:pt x="469" y="1557"/>
                    <a:pt x="474" y="1557"/>
                  </a:cubicBezTo>
                  <a:cubicBezTo>
                    <a:pt x="488" y="1557"/>
                    <a:pt x="505" y="1545"/>
                    <a:pt x="513" y="1529"/>
                  </a:cubicBezTo>
                  <a:cubicBezTo>
                    <a:pt x="519" y="1506"/>
                    <a:pt x="511" y="1484"/>
                    <a:pt x="488" y="1476"/>
                  </a:cubicBezTo>
                  <a:cubicBezTo>
                    <a:pt x="441" y="1459"/>
                    <a:pt x="396" y="1434"/>
                    <a:pt x="360" y="1406"/>
                  </a:cubicBezTo>
                  <a:cubicBezTo>
                    <a:pt x="354" y="1403"/>
                    <a:pt x="347" y="1401"/>
                    <a:pt x="340" y="1401"/>
                  </a:cubicBezTo>
                  <a:close/>
                  <a:moveTo>
                    <a:pt x="1765" y="1438"/>
                  </a:moveTo>
                  <a:cubicBezTo>
                    <a:pt x="1749" y="1438"/>
                    <a:pt x="1736" y="1447"/>
                    <a:pt x="1730" y="1462"/>
                  </a:cubicBezTo>
                  <a:cubicBezTo>
                    <a:pt x="1719" y="1484"/>
                    <a:pt x="1730" y="1506"/>
                    <a:pt x="1752" y="1515"/>
                  </a:cubicBezTo>
                  <a:cubicBezTo>
                    <a:pt x="1800" y="1537"/>
                    <a:pt x="1853" y="1548"/>
                    <a:pt x="1908" y="1559"/>
                  </a:cubicBezTo>
                  <a:lnTo>
                    <a:pt x="1914" y="1559"/>
                  </a:lnTo>
                  <a:cubicBezTo>
                    <a:pt x="1936" y="1559"/>
                    <a:pt x="1953" y="1551"/>
                    <a:pt x="1956" y="1526"/>
                  </a:cubicBezTo>
                  <a:cubicBezTo>
                    <a:pt x="1961" y="1504"/>
                    <a:pt x="1947" y="1484"/>
                    <a:pt x="1925" y="1478"/>
                  </a:cubicBezTo>
                  <a:cubicBezTo>
                    <a:pt x="1878" y="1473"/>
                    <a:pt x="1827" y="1459"/>
                    <a:pt x="1783" y="1442"/>
                  </a:cubicBezTo>
                  <a:cubicBezTo>
                    <a:pt x="1777" y="1439"/>
                    <a:pt x="1771" y="1438"/>
                    <a:pt x="1765" y="1438"/>
                  </a:cubicBezTo>
                  <a:close/>
                  <a:moveTo>
                    <a:pt x="2226" y="1489"/>
                  </a:moveTo>
                  <a:cubicBezTo>
                    <a:pt x="2224" y="1489"/>
                    <a:pt x="2222" y="1489"/>
                    <a:pt x="2221" y="1490"/>
                  </a:cubicBezTo>
                  <a:cubicBezTo>
                    <a:pt x="2173" y="1498"/>
                    <a:pt x="2123" y="1501"/>
                    <a:pt x="2078" y="1501"/>
                  </a:cubicBezTo>
                  <a:lnTo>
                    <a:pt x="2073" y="1501"/>
                  </a:lnTo>
                  <a:cubicBezTo>
                    <a:pt x="2051" y="1501"/>
                    <a:pt x="2037" y="1517"/>
                    <a:pt x="2037" y="1540"/>
                  </a:cubicBezTo>
                  <a:cubicBezTo>
                    <a:pt x="2037" y="1559"/>
                    <a:pt x="2059" y="1576"/>
                    <a:pt x="2078" y="1576"/>
                  </a:cubicBezTo>
                  <a:cubicBezTo>
                    <a:pt x="2131" y="1576"/>
                    <a:pt x="2179" y="1570"/>
                    <a:pt x="2232" y="1570"/>
                  </a:cubicBezTo>
                  <a:cubicBezTo>
                    <a:pt x="2254" y="1568"/>
                    <a:pt x="2271" y="1545"/>
                    <a:pt x="2268" y="1526"/>
                  </a:cubicBezTo>
                  <a:cubicBezTo>
                    <a:pt x="2263" y="1505"/>
                    <a:pt x="2246" y="1489"/>
                    <a:pt x="2226" y="1489"/>
                  </a:cubicBezTo>
                  <a:close/>
                  <a:moveTo>
                    <a:pt x="1090" y="1468"/>
                  </a:moveTo>
                  <a:cubicBezTo>
                    <a:pt x="1086" y="1468"/>
                    <a:pt x="1081" y="1468"/>
                    <a:pt x="1077" y="1470"/>
                  </a:cubicBezTo>
                  <a:cubicBezTo>
                    <a:pt x="1043" y="1478"/>
                    <a:pt x="1007" y="1487"/>
                    <a:pt x="974" y="1498"/>
                  </a:cubicBezTo>
                  <a:cubicBezTo>
                    <a:pt x="960" y="1501"/>
                    <a:pt x="946" y="1504"/>
                    <a:pt x="929" y="1506"/>
                  </a:cubicBezTo>
                  <a:cubicBezTo>
                    <a:pt x="907" y="1512"/>
                    <a:pt x="893" y="1531"/>
                    <a:pt x="896" y="1554"/>
                  </a:cubicBezTo>
                  <a:cubicBezTo>
                    <a:pt x="901" y="1570"/>
                    <a:pt x="918" y="1584"/>
                    <a:pt x="935" y="1584"/>
                  </a:cubicBezTo>
                  <a:lnTo>
                    <a:pt x="943" y="1584"/>
                  </a:lnTo>
                  <a:cubicBezTo>
                    <a:pt x="957" y="1582"/>
                    <a:pt x="974" y="1576"/>
                    <a:pt x="990" y="1573"/>
                  </a:cubicBezTo>
                  <a:cubicBezTo>
                    <a:pt x="1030" y="1568"/>
                    <a:pt x="1063" y="1557"/>
                    <a:pt x="1099" y="1545"/>
                  </a:cubicBezTo>
                  <a:cubicBezTo>
                    <a:pt x="1119" y="1540"/>
                    <a:pt x="1133" y="1517"/>
                    <a:pt x="1127" y="1498"/>
                  </a:cubicBezTo>
                  <a:cubicBezTo>
                    <a:pt x="1120" y="1480"/>
                    <a:pt x="1107" y="1468"/>
                    <a:pt x="1090" y="1468"/>
                  </a:cubicBezTo>
                  <a:close/>
                  <a:moveTo>
                    <a:pt x="626" y="1514"/>
                  </a:moveTo>
                  <a:cubicBezTo>
                    <a:pt x="608" y="1514"/>
                    <a:pt x="589" y="1530"/>
                    <a:pt x="586" y="1551"/>
                  </a:cubicBezTo>
                  <a:cubicBezTo>
                    <a:pt x="583" y="1570"/>
                    <a:pt x="600" y="1593"/>
                    <a:pt x="622" y="1596"/>
                  </a:cubicBezTo>
                  <a:cubicBezTo>
                    <a:pt x="658" y="1598"/>
                    <a:pt x="698" y="1601"/>
                    <a:pt x="737" y="1601"/>
                  </a:cubicBezTo>
                  <a:lnTo>
                    <a:pt x="784" y="1601"/>
                  </a:lnTo>
                  <a:cubicBezTo>
                    <a:pt x="806" y="1598"/>
                    <a:pt x="826" y="1582"/>
                    <a:pt x="823" y="1559"/>
                  </a:cubicBezTo>
                  <a:cubicBezTo>
                    <a:pt x="820" y="1540"/>
                    <a:pt x="804" y="1523"/>
                    <a:pt x="781" y="1523"/>
                  </a:cubicBezTo>
                  <a:cubicBezTo>
                    <a:pt x="768" y="1524"/>
                    <a:pt x="755" y="1524"/>
                    <a:pt x="742" y="1524"/>
                  </a:cubicBezTo>
                  <a:cubicBezTo>
                    <a:pt x="703" y="1524"/>
                    <a:pt x="666" y="1521"/>
                    <a:pt x="631" y="1515"/>
                  </a:cubicBezTo>
                  <a:cubicBezTo>
                    <a:pt x="629" y="1514"/>
                    <a:pt x="628" y="1514"/>
                    <a:pt x="626" y="15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40"/>
          <p:cNvGrpSpPr/>
          <p:nvPr/>
        </p:nvGrpSpPr>
        <p:grpSpPr>
          <a:xfrm>
            <a:off x="30211" y="185728"/>
            <a:ext cx="1746969" cy="1745266"/>
            <a:chOff x="365060" y="540003"/>
            <a:chExt cx="1746969" cy="1745266"/>
          </a:xfrm>
        </p:grpSpPr>
        <p:sp>
          <p:nvSpPr>
            <p:cNvPr id="2652" name="Google Shape;2652;p40"/>
            <p:cNvSpPr/>
            <p:nvPr/>
          </p:nvSpPr>
          <p:spPr>
            <a:xfrm rot="-508349">
              <a:off x="469782" y="644890"/>
              <a:ext cx="1537526" cy="1535491"/>
            </a:xfrm>
            <a:custGeom>
              <a:avLst/>
              <a:gdLst/>
              <a:ahLst/>
              <a:cxnLst/>
              <a:rect l="l" t="t" r="r" b="b"/>
              <a:pathLst>
                <a:path w="22079" h="22049" extrusionOk="0">
                  <a:moveTo>
                    <a:pt x="14981" y="1"/>
                  </a:moveTo>
                  <a:cubicBezTo>
                    <a:pt x="14697" y="1"/>
                    <a:pt x="14420" y="62"/>
                    <a:pt x="14169" y="174"/>
                  </a:cubicBezTo>
                  <a:cubicBezTo>
                    <a:pt x="14027" y="179"/>
                    <a:pt x="13885" y="196"/>
                    <a:pt x="13745" y="232"/>
                  </a:cubicBezTo>
                  <a:cubicBezTo>
                    <a:pt x="13369" y="330"/>
                    <a:pt x="13028" y="536"/>
                    <a:pt x="12772" y="821"/>
                  </a:cubicBezTo>
                  <a:cubicBezTo>
                    <a:pt x="12621" y="721"/>
                    <a:pt x="12443" y="626"/>
                    <a:pt x="12228" y="564"/>
                  </a:cubicBezTo>
                  <a:cubicBezTo>
                    <a:pt x="11885" y="308"/>
                    <a:pt x="11466" y="165"/>
                    <a:pt x="11039" y="165"/>
                  </a:cubicBezTo>
                  <a:cubicBezTo>
                    <a:pt x="10439" y="165"/>
                    <a:pt x="9887" y="430"/>
                    <a:pt x="9505" y="888"/>
                  </a:cubicBezTo>
                  <a:cubicBezTo>
                    <a:pt x="9123" y="598"/>
                    <a:pt x="8668" y="442"/>
                    <a:pt x="8183" y="442"/>
                  </a:cubicBezTo>
                  <a:lnTo>
                    <a:pt x="8171" y="442"/>
                  </a:lnTo>
                  <a:cubicBezTo>
                    <a:pt x="7658" y="442"/>
                    <a:pt x="7189" y="620"/>
                    <a:pt x="6813" y="916"/>
                  </a:cubicBezTo>
                  <a:lnTo>
                    <a:pt x="6249" y="916"/>
                  </a:lnTo>
                  <a:lnTo>
                    <a:pt x="6249" y="930"/>
                  </a:lnTo>
                  <a:cubicBezTo>
                    <a:pt x="5909" y="748"/>
                    <a:pt x="5532" y="656"/>
                    <a:pt x="5153" y="656"/>
                  </a:cubicBezTo>
                  <a:cubicBezTo>
                    <a:pt x="5002" y="656"/>
                    <a:pt x="4854" y="670"/>
                    <a:pt x="4709" y="698"/>
                  </a:cubicBezTo>
                  <a:cubicBezTo>
                    <a:pt x="4595" y="681"/>
                    <a:pt x="4483" y="676"/>
                    <a:pt x="4374" y="676"/>
                  </a:cubicBezTo>
                  <a:cubicBezTo>
                    <a:pt x="3722" y="676"/>
                    <a:pt x="3108" y="949"/>
                    <a:pt x="2689" y="1429"/>
                  </a:cubicBezTo>
                  <a:cubicBezTo>
                    <a:pt x="2650" y="1471"/>
                    <a:pt x="2620" y="1513"/>
                    <a:pt x="2586" y="1557"/>
                  </a:cubicBezTo>
                  <a:cubicBezTo>
                    <a:pt x="2533" y="1597"/>
                    <a:pt x="2483" y="1638"/>
                    <a:pt x="2436" y="1680"/>
                  </a:cubicBezTo>
                  <a:cubicBezTo>
                    <a:pt x="2101" y="1976"/>
                    <a:pt x="1847" y="2358"/>
                    <a:pt x="1702" y="2788"/>
                  </a:cubicBezTo>
                  <a:cubicBezTo>
                    <a:pt x="1543" y="3270"/>
                    <a:pt x="1534" y="3773"/>
                    <a:pt x="1674" y="4247"/>
                  </a:cubicBezTo>
                  <a:cubicBezTo>
                    <a:pt x="1699" y="4331"/>
                    <a:pt x="1730" y="4409"/>
                    <a:pt x="1763" y="4490"/>
                  </a:cubicBezTo>
                  <a:cubicBezTo>
                    <a:pt x="1727" y="4540"/>
                    <a:pt x="1696" y="4590"/>
                    <a:pt x="1668" y="4640"/>
                  </a:cubicBezTo>
                  <a:cubicBezTo>
                    <a:pt x="1428" y="4958"/>
                    <a:pt x="1292" y="5338"/>
                    <a:pt x="1275" y="5739"/>
                  </a:cubicBezTo>
                  <a:cubicBezTo>
                    <a:pt x="1127" y="5843"/>
                    <a:pt x="999" y="5963"/>
                    <a:pt x="887" y="6102"/>
                  </a:cubicBezTo>
                  <a:cubicBezTo>
                    <a:pt x="745" y="6228"/>
                    <a:pt x="608" y="6375"/>
                    <a:pt x="494" y="6540"/>
                  </a:cubicBezTo>
                  <a:cubicBezTo>
                    <a:pt x="103" y="7095"/>
                    <a:pt x="0" y="7779"/>
                    <a:pt x="215" y="8418"/>
                  </a:cubicBezTo>
                  <a:cubicBezTo>
                    <a:pt x="271" y="8554"/>
                    <a:pt x="326" y="8680"/>
                    <a:pt x="393" y="8797"/>
                  </a:cubicBezTo>
                  <a:lnTo>
                    <a:pt x="402" y="8850"/>
                  </a:lnTo>
                  <a:cubicBezTo>
                    <a:pt x="444" y="9048"/>
                    <a:pt x="513" y="9232"/>
                    <a:pt x="605" y="9402"/>
                  </a:cubicBezTo>
                  <a:cubicBezTo>
                    <a:pt x="1138" y="10412"/>
                    <a:pt x="533" y="11408"/>
                    <a:pt x="533" y="12440"/>
                  </a:cubicBezTo>
                  <a:cubicBezTo>
                    <a:pt x="533" y="12703"/>
                    <a:pt x="597" y="12982"/>
                    <a:pt x="692" y="13222"/>
                  </a:cubicBezTo>
                  <a:cubicBezTo>
                    <a:pt x="745" y="13358"/>
                    <a:pt x="1110" y="13779"/>
                    <a:pt x="1099" y="13877"/>
                  </a:cubicBezTo>
                  <a:cubicBezTo>
                    <a:pt x="1063" y="14351"/>
                    <a:pt x="1194" y="14828"/>
                    <a:pt x="1481" y="15216"/>
                  </a:cubicBezTo>
                  <a:lnTo>
                    <a:pt x="1484" y="15219"/>
                  </a:lnTo>
                  <a:cubicBezTo>
                    <a:pt x="1565" y="15333"/>
                    <a:pt x="1654" y="15425"/>
                    <a:pt x="1746" y="15509"/>
                  </a:cubicBezTo>
                  <a:lnTo>
                    <a:pt x="1746" y="15512"/>
                  </a:lnTo>
                  <a:cubicBezTo>
                    <a:pt x="1546" y="15604"/>
                    <a:pt x="1359" y="15727"/>
                    <a:pt x="1197" y="15880"/>
                  </a:cubicBezTo>
                  <a:cubicBezTo>
                    <a:pt x="1052" y="16014"/>
                    <a:pt x="932" y="16173"/>
                    <a:pt x="840" y="16340"/>
                  </a:cubicBezTo>
                  <a:cubicBezTo>
                    <a:pt x="578" y="16684"/>
                    <a:pt x="438" y="17102"/>
                    <a:pt x="441" y="17546"/>
                  </a:cubicBezTo>
                  <a:cubicBezTo>
                    <a:pt x="444" y="17822"/>
                    <a:pt x="505" y="18090"/>
                    <a:pt x="617" y="18335"/>
                  </a:cubicBezTo>
                  <a:cubicBezTo>
                    <a:pt x="675" y="18508"/>
                    <a:pt x="759" y="18684"/>
                    <a:pt x="870" y="18843"/>
                  </a:cubicBezTo>
                  <a:cubicBezTo>
                    <a:pt x="1043" y="19094"/>
                    <a:pt x="1275" y="19298"/>
                    <a:pt x="1537" y="19440"/>
                  </a:cubicBezTo>
                  <a:cubicBezTo>
                    <a:pt x="1526" y="19602"/>
                    <a:pt x="1540" y="19758"/>
                    <a:pt x="1571" y="19914"/>
                  </a:cubicBezTo>
                  <a:cubicBezTo>
                    <a:pt x="1741" y="20804"/>
                    <a:pt x="2514" y="21460"/>
                    <a:pt x="3412" y="21485"/>
                  </a:cubicBezTo>
                  <a:cubicBezTo>
                    <a:pt x="3560" y="21490"/>
                    <a:pt x="5568" y="21549"/>
                    <a:pt x="6648" y="21549"/>
                  </a:cubicBezTo>
                  <a:cubicBezTo>
                    <a:pt x="7234" y="21549"/>
                    <a:pt x="7488" y="21535"/>
                    <a:pt x="7767" y="21463"/>
                  </a:cubicBezTo>
                  <a:cubicBezTo>
                    <a:pt x="7962" y="21410"/>
                    <a:pt x="8143" y="21331"/>
                    <a:pt x="8305" y="21228"/>
                  </a:cubicBezTo>
                  <a:cubicBezTo>
                    <a:pt x="8525" y="21454"/>
                    <a:pt x="8817" y="21568"/>
                    <a:pt x="9110" y="21568"/>
                  </a:cubicBezTo>
                  <a:cubicBezTo>
                    <a:pt x="9358" y="21568"/>
                    <a:pt x="9606" y="21486"/>
                    <a:pt x="9812" y="21320"/>
                  </a:cubicBezTo>
                  <a:lnTo>
                    <a:pt x="10359" y="20877"/>
                  </a:lnTo>
                  <a:cubicBezTo>
                    <a:pt x="10523" y="21214"/>
                    <a:pt x="10785" y="21502"/>
                    <a:pt x="11115" y="21705"/>
                  </a:cubicBezTo>
                  <a:cubicBezTo>
                    <a:pt x="11315" y="21828"/>
                    <a:pt x="11541" y="21920"/>
                    <a:pt x="11781" y="21976"/>
                  </a:cubicBezTo>
                  <a:cubicBezTo>
                    <a:pt x="11999" y="22023"/>
                    <a:pt x="12239" y="22048"/>
                    <a:pt x="12515" y="22048"/>
                  </a:cubicBezTo>
                  <a:cubicBezTo>
                    <a:pt x="13093" y="22048"/>
                    <a:pt x="13704" y="21945"/>
                    <a:pt x="13941" y="21903"/>
                  </a:cubicBezTo>
                  <a:cubicBezTo>
                    <a:pt x="14593" y="21781"/>
                    <a:pt x="15124" y="21613"/>
                    <a:pt x="15536" y="21251"/>
                  </a:cubicBezTo>
                  <a:cubicBezTo>
                    <a:pt x="16256" y="21270"/>
                    <a:pt x="17286" y="21295"/>
                    <a:pt x="17958" y="21295"/>
                  </a:cubicBezTo>
                  <a:cubicBezTo>
                    <a:pt x="18544" y="21295"/>
                    <a:pt x="18798" y="21281"/>
                    <a:pt x="19077" y="21209"/>
                  </a:cubicBezTo>
                  <a:cubicBezTo>
                    <a:pt x="20067" y="20935"/>
                    <a:pt x="20681" y="19987"/>
                    <a:pt x="20541" y="18943"/>
                  </a:cubicBezTo>
                  <a:cubicBezTo>
                    <a:pt x="20522" y="18798"/>
                    <a:pt x="20488" y="18656"/>
                    <a:pt x="20444" y="18519"/>
                  </a:cubicBezTo>
                  <a:lnTo>
                    <a:pt x="20368" y="15713"/>
                  </a:lnTo>
                  <a:cubicBezTo>
                    <a:pt x="20382" y="15699"/>
                    <a:pt x="20396" y="15688"/>
                    <a:pt x="20405" y="15674"/>
                  </a:cubicBezTo>
                  <a:cubicBezTo>
                    <a:pt x="20455" y="15624"/>
                    <a:pt x="20502" y="15573"/>
                    <a:pt x="20550" y="15523"/>
                  </a:cubicBezTo>
                  <a:cubicBezTo>
                    <a:pt x="20887" y="15428"/>
                    <a:pt x="21275" y="15239"/>
                    <a:pt x="21585" y="14837"/>
                  </a:cubicBezTo>
                  <a:cubicBezTo>
                    <a:pt x="21953" y="14363"/>
                    <a:pt x="22078" y="13763"/>
                    <a:pt x="21936" y="13180"/>
                  </a:cubicBezTo>
                  <a:lnTo>
                    <a:pt x="21919" y="13113"/>
                  </a:lnTo>
                  <a:lnTo>
                    <a:pt x="21897" y="13049"/>
                  </a:lnTo>
                  <a:cubicBezTo>
                    <a:pt x="21886" y="13012"/>
                    <a:pt x="21627" y="12226"/>
                    <a:pt x="21328" y="11422"/>
                  </a:cubicBezTo>
                  <a:cubicBezTo>
                    <a:pt x="21141" y="10920"/>
                    <a:pt x="20988" y="10529"/>
                    <a:pt x="20848" y="10223"/>
                  </a:cubicBezTo>
                  <a:cubicBezTo>
                    <a:pt x="20806" y="10128"/>
                    <a:pt x="20764" y="10044"/>
                    <a:pt x="20725" y="9969"/>
                  </a:cubicBezTo>
                  <a:cubicBezTo>
                    <a:pt x="20910" y="9751"/>
                    <a:pt x="21041" y="9508"/>
                    <a:pt x="21113" y="9246"/>
                  </a:cubicBezTo>
                  <a:cubicBezTo>
                    <a:pt x="21222" y="8998"/>
                    <a:pt x="21278" y="8727"/>
                    <a:pt x="21278" y="8445"/>
                  </a:cubicBezTo>
                  <a:cubicBezTo>
                    <a:pt x="21272" y="8362"/>
                    <a:pt x="21269" y="8281"/>
                    <a:pt x="21258" y="8200"/>
                  </a:cubicBezTo>
                  <a:cubicBezTo>
                    <a:pt x="21244" y="7915"/>
                    <a:pt x="21172" y="7625"/>
                    <a:pt x="21032" y="7360"/>
                  </a:cubicBezTo>
                  <a:cubicBezTo>
                    <a:pt x="21035" y="7357"/>
                    <a:pt x="21035" y="7352"/>
                    <a:pt x="21035" y="7352"/>
                  </a:cubicBezTo>
                  <a:cubicBezTo>
                    <a:pt x="21423" y="6459"/>
                    <a:pt x="21258" y="5474"/>
                    <a:pt x="20611" y="4780"/>
                  </a:cubicBezTo>
                  <a:cubicBezTo>
                    <a:pt x="20544" y="4710"/>
                    <a:pt x="20474" y="4643"/>
                    <a:pt x="20405" y="4582"/>
                  </a:cubicBezTo>
                  <a:cubicBezTo>
                    <a:pt x="20207" y="4278"/>
                    <a:pt x="19941" y="4015"/>
                    <a:pt x="19626" y="3814"/>
                  </a:cubicBezTo>
                  <a:cubicBezTo>
                    <a:pt x="19291" y="3597"/>
                    <a:pt x="18912" y="3468"/>
                    <a:pt x="18521" y="3438"/>
                  </a:cubicBezTo>
                  <a:cubicBezTo>
                    <a:pt x="18544" y="3136"/>
                    <a:pt x="18491" y="2830"/>
                    <a:pt x="18365" y="2537"/>
                  </a:cubicBezTo>
                  <a:lnTo>
                    <a:pt x="18362" y="2534"/>
                  </a:lnTo>
                  <a:cubicBezTo>
                    <a:pt x="18312" y="2420"/>
                    <a:pt x="18254" y="2311"/>
                    <a:pt x="18190" y="2216"/>
                  </a:cubicBezTo>
                  <a:cubicBezTo>
                    <a:pt x="18106" y="1848"/>
                    <a:pt x="17916" y="1504"/>
                    <a:pt x="17640" y="1239"/>
                  </a:cubicBezTo>
                  <a:cubicBezTo>
                    <a:pt x="17506" y="1111"/>
                    <a:pt x="17353" y="1002"/>
                    <a:pt x="17191" y="916"/>
                  </a:cubicBezTo>
                  <a:cubicBezTo>
                    <a:pt x="17029" y="734"/>
                    <a:pt x="16831" y="584"/>
                    <a:pt x="16605" y="472"/>
                  </a:cubicBezTo>
                  <a:cubicBezTo>
                    <a:pt x="16412" y="377"/>
                    <a:pt x="16206" y="316"/>
                    <a:pt x="15997" y="285"/>
                  </a:cubicBezTo>
                  <a:cubicBezTo>
                    <a:pt x="15910" y="232"/>
                    <a:pt x="15813" y="182"/>
                    <a:pt x="15715" y="146"/>
                  </a:cubicBezTo>
                  <a:lnTo>
                    <a:pt x="15712" y="140"/>
                  </a:lnTo>
                  <a:cubicBezTo>
                    <a:pt x="15481" y="48"/>
                    <a:pt x="15230" y="1"/>
                    <a:pt x="14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 rot="-508349">
              <a:off x="936242" y="844927"/>
              <a:ext cx="38927" cy="38581"/>
            </a:xfrm>
            <a:custGeom>
              <a:avLst/>
              <a:gdLst/>
              <a:ahLst/>
              <a:cxnLst/>
              <a:rect l="l" t="t" r="r" b="b"/>
              <a:pathLst>
                <a:path w="559" h="554" extrusionOk="0">
                  <a:moveTo>
                    <a:pt x="280" y="79"/>
                  </a:moveTo>
                  <a:cubicBezTo>
                    <a:pt x="335" y="79"/>
                    <a:pt x="380" y="101"/>
                    <a:pt x="419" y="140"/>
                  </a:cubicBezTo>
                  <a:cubicBezTo>
                    <a:pt x="455" y="177"/>
                    <a:pt x="475" y="227"/>
                    <a:pt x="475" y="280"/>
                  </a:cubicBezTo>
                  <a:cubicBezTo>
                    <a:pt x="472" y="386"/>
                    <a:pt x="386" y="475"/>
                    <a:pt x="277" y="475"/>
                  </a:cubicBezTo>
                  <a:cubicBezTo>
                    <a:pt x="168" y="475"/>
                    <a:pt x="81" y="383"/>
                    <a:pt x="81" y="274"/>
                  </a:cubicBezTo>
                  <a:cubicBezTo>
                    <a:pt x="81" y="168"/>
                    <a:pt x="171" y="79"/>
                    <a:pt x="280" y="79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1"/>
                    <a:pt x="1" y="274"/>
                  </a:cubicBezTo>
                  <a:cubicBezTo>
                    <a:pt x="1" y="428"/>
                    <a:pt x="126" y="553"/>
                    <a:pt x="280" y="553"/>
                  </a:cubicBezTo>
                  <a:cubicBezTo>
                    <a:pt x="433" y="553"/>
                    <a:pt x="556" y="433"/>
                    <a:pt x="559" y="274"/>
                  </a:cubicBezTo>
                  <a:cubicBezTo>
                    <a:pt x="559" y="202"/>
                    <a:pt x="531" y="132"/>
                    <a:pt x="478" y="79"/>
                  </a:cubicBezTo>
                  <a:cubicBezTo>
                    <a:pt x="422" y="32"/>
                    <a:pt x="35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 rot="-508349">
              <a:off x="1254888" y="1070717"/>
              <a:ext cx="38927" cy="38720"/>
            </a:xfrm>
            <a:custGeom>
              <a:avLst/>
              <a:gdLst/>
              <a:ahLst/>
              <a:cxnLst/>
              <a:rect l="l" t="t" r="r" b="b"/>
              <a:pathLst>
                <a:path w="559" h="556" extrusionOk="0">
                  <a:moveTo>
                    <a:pt x="280" y="84"/>
                  </a:moveTo>
                  <a:cubicBezTo>
                    <a:pt x="333" y="84"/>
                    <a:pt x="383" y="104"/>
                    <a:pt x="419" y="143"/>
                  </a:cubicBezTo>
                  <a:cubicBezTo>
                    <a:pt x="455" y="182"/>
                    <a:pt x="475" y="229"/>
                    <a:pt x="475" y="282"/>
                  </a:cubicBezTo>
                  <a:cubicBezTo>
                    <a:pt x="472" y="391"/>
                    <a:pt x="386" y="478"/>
                    <a:pt x="277" y="478"/>
                  </a:cubicBezTo>
                  <a:cubicBezTo>
                    <a:pt x="168" y="478"/>
                    <a:pt x="81" y="388"/>
                    <a:pt x="81" y="279"/>
                  </a:cubicBezTo>
                  <a:cubicBezTo>
                    <a:pt x="81" y="171"/>
                    <a:pt x="173" y="84"/>
                    <a:pt x="280" y="84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3"/>
                    <a:pt x="1" y="277"/>
                  </a:cubicBezTo>
                  <a:cubicBezTo>
                    <a:pt x="1" y="430"/>
                    <a:pt x="126" y="556"/>
                    <a:pt x="280" y="556"/>
                  </a:cubicBezTo>
                  <a:cubicBezTo>
                    <a:pt x="430" y="556"/>
                    <a:pt x="556" y="433"/>
                    <a:pt x="558" y="277"/>
                  </a:cubicBezTo>
                  <a:cubicBezTo>
                    <a:pt x="558" y="201"/>
                    <a:pt x="531" y="132"/>
                    <a:pt x="480" y="81"/>
                  </a:cubicBezTo>
                  <a:cubicBezTo>
                    <a:pt x="425" y="31"/>
                    <a:pt x="355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 rot="-508349">
              <a:off x="661386" y="1573760"/>
              <a:ext cx="38927" cy="38720"/>
            </a:xfrm>
            <a:custGeom>
              <a:avLst/>
              <a:gdLst/>
              <a:ahLst/>
              <a:cxnLst/>
              <a:rect l="l" t="t" r="r" b="b"/>
              <a:pathLst>
                <a:path w="559" h="556" extrusionOk="0">
                  <a:moveTo>
                    <a:pt x="280" y="84"/>
                  </a:moveTo>
                  <a:cubicBezTo>
                    <a:pt x="330" y="84"/>
                    <a:pt x="380" y="107"/>
                    <a:pt x="419" y="143"/>
                  </a:cubicBezTo>
                  <a:cubicBezTo>
                    <a:pt x="453" y="182"/>
                    <a:pt x="475" y="232"/>
                    <a:pt x="475" y="282"/>
                  </a:cubicBezTo>
                  <a:cubicBezTo>
                    <a:pt x="470" y="391"/>
                    <a:pt x="383" y="478"/>
                    <a:pt x="274" y="478"/>
                  </a:cubicBezTo>
                  <a:cubicBezTo>
                    <a:pt x="168" y="478"/>
                    <a:pt x="79" y="389"/>
                    <a:pt x="79" y="280"/>
                  </a:cubicBezTo>
                  <a:cubicBezTo>
                    <a:pt x="79" y="171"/>
                    <a:pt x="171" y="84"/>
                    <a:pt x="280" y="84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3"/>
                    <a:pt x="1" y="277"/>
                  </a:cubicBezTo>
                  <a:cubicBezTo>
                    <a:pt x="1" y="430"/>
                    <a:pt x="126" y="556"/>
                    <a:pt x="280" y="556"/>
                  </a:cubicBezTo>
                  <a:cubicBezTo>
                    <a:pt x="428" y="556"/>
                    <a:pt x="553" y="433"/>
                    <a:pt x="559" y="277"/>
                  </a:cubicBezTo>
                  <a:cubicBezTo>
                    <a:pt x="559" y="202"/>
                    <a:pt x="528" y="132"/>
                    <a:pt x="478" y="82"/>
                  </a:cubicBezTo>
                  <a:cubicBezTo>
                    <a:pt x="422" y="31"/>
                    <a:pt x="35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 rot="-508349">
              <a:off x="1692802" y="1225653"/>
              <a:ext cx="38927" cy="38789"/>
            </a:xfrm>
            <a:custGeom>
              <a:avLst/>
              <a:gdLst/>
              <a:ahLst/>
              <a:cxnLst/>
              <a:rect l="l" t="t" r="r" b="b"/>
              <a:pathLst>
                <a:path w="559" h="557" extrusionOk="0">
                  <a:moveTo>
                    <a:pt x="280" y="82"/>
                  </a:moveTo>
                  <a:cubicBezTo>
                    <a:pt x="330" y="82"/>
                    <a:pt x="380" y="101"/>
                    <a:pt x="419" y="140"/>
                  </a:cubicBezTo>
                  <a:cubicBezTo>
                    <a:pt x="453" y="179"/>
                    <a:pt x="475" y="227"/>
                    <a:pt x="475" y="280"/>
                  </a:cubicBezTo>
                  <a:cubicBezTo>
                    <a:pt x="469" y="389"/>
                    <a:pt x="383" y="475"/>
                    <a:pt x="274" y="475"/>
                  </a:cubicBezTo>
                  <a:cubicBezTo>
                    <a:pt x="168" y="475"/>
                    <a:pt x="79" y="386"/>
                    <a:pt x="79" y="277"/>
                  </a:cubicBezTo>
                  <a:cubicBezTo>
                    <a:pt x="79" y="168"/>
                    <a:pt x="171" y="82"/>
                    <a:pt x="280" y="82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4"/>
                    <a:pt x="1" y="277"/>
                  </a:cubicBezTo>
                  <a:cubicBezTo>
                    <a:pt x="1" y="430"/>
                    <a:pt x="126" y="556"/>
                    <a:pt x="280" y="556"/>
                  </a:cubicBezTo>
                  <a:cubicBezTo>
                    <a:pt x="427" y="556"/>
                    <a:pt x="553" y="430"/>
                    <a:pt x="559" y="277"/>
                  </a:cubicBezTo>
                  <a:cubicBezTo>
                    <a:pt x="559" y="204"/>
                    <a:pt x="531" y="135"/>
                    <a:pt x="478" y="82"/>
                  </a:cubicBezTo>
                  <a:cubicBezTo>
                    <a:pt x="422" y="32"/>
                    <a:pt x="35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 rot="-508349">
              <a:off x="1114269" y="795893"/>
              <a:ext cx="86350" cy="81688"/>
            </a:xfrm>
            <a:custGeom>
              <a:avLst/>
              <a:gdLst/>
              <a:ahLst/>
              <a:cxnLst/>
              <a:rect l="l" t="t" r="r" b="b"/>
              <a:pathLst>
                <a:path w="1240" h="1173" extrusionOk="0">
                  <a:moveTo>
                    <a:pt x="559" y="87"/>
                  </a:moveTo>
                  <a:cubicBezTo>
                    <a:pt x="595" y="129"/>
                    <a:pt x="662" y="221"/>
                    <a:pt x="737" y="333"/>
                  </a:cubicBezTo>
                  <a:cubicBezTo>
                    <a:pt x="648" y="346"/>
                    <a:pt x="550" y="360"/>
                    <a:pt x="456" y="380"/>
                  </a:cubicBezTo>
                  <a:cubicBezTo>
                    <a:pt x="511" y="182"/>
                    <a:pt x="542" y="112"/>
                    <a:pt x="559" y="87"/>
                  </a:cubicBezTo>
                  <a:close/>
                  <a:moveTo>
                    <a:pt x="1071" y="380"/>
                  </a:moveTo>
                  <a:cubicBezTo>
                    <a:pt x="1106" y="380"/>
                    <a:pt x="1130" y="382"/>
                    <a:pt x="1142" y="386"/>
                  </a:cubicBezTo>
                  <a:cubicBezTo>
                    <a:pt x="1125" y="413"/>
                    <a:pt x="1075" y="469"/>
                    <a:pt x="975" y="558"/>
                  </a:cubicBezTo>
                  <a:cubicBezTo>
                    <a:pt x="941" y="505"/>
                    <a:pt x="905" y="450"/>
                    <a:pt x="871" y="394"/>
                  </a:cubicBezTo>
                  <a:cubicBezTo>
                    <a:pt x="953" y="384"/>
                    <a:pt x="1022" y="380"/>
                    <a:pt x="1071" y="380"/>
                  </a:cubicBezTo>
                  <a:close/>
                  <a:moveTo>
                    <a:pt x="347" y="480"/>
                  </a:moveTo>
                  <a:lnTo>
                    <a:pt x="347" y="480"/>
                  </a:lnTo>
                  <a:cubicBezTo>
                    <a:pt x="333" y="545"/>
                    <a:pt x="319" y="609"/>
                    <a:pt x="302" y="678"/>
                  </a:cubicBezTo>
                  <a:cubicBezTo>
                    <a:pt x="160" y="614"/>
                    <a:pt x="110" y="575"/>
                    <a:pt x="93" y="558"/>
                  </a:cubicBezTo>
                  <a:cubicBezTo>
                    <a:pt x="135" y="542"/>
                    <a:pt x="224" y="514"/>
                    <a:pt x="347" y="480"/>
                  </a:cubicBezTo>
                  <a:close/>
                  <a:moveTo>
                    <a:pt x="782" y="405"/>
                  </a:moveTo>
                  <a:cubicBezTo>
                    <a:pt x="832" y="475"/>
                    <a:pt x="874" y="545"/>
                    <a:pt x="916" y="611"/>
                  </a:cubicBezTo>
                  <a:cubicBezTo>
                    <a:pt x="835" y="681"/>
                    <a:pt x="749" y="754"/>
                    <a:pt x="659" y="824"/>
                  </a:cubicBezTo>
                  <a:cubicBezTo>
                    <a:pt x="559" y="784"/>
                    <a:pt x="458" y="748"/>
                    <a:pt x="375" y="712"/>
                  </a:cubicBezTo>
                  <a:cubicBezTo>
                    <a:pt x="391" y="625"/>
                    <a:pt x="414" y="542"/>
                    <a:pt x="431" y="469"/>
                  </a:cubicBezTo>
                  <a:cubicBezTo>
                    <a:pt x="545" y="444"/>
                    <a:pt x="670" y="422"/>
                    <a:pt x="782" y="405"/>
                  </a:cubicBezTo>
                  <a:close/>
                  <a:moveTo>
                    <a:pt x="955" y="681"/>
                  </a:moveTo>
                  <a:cubicBezTo>
                    <a:pt x="1053" y="846"/>
                    <a:pt x="1086" y="921"/>
                    <a:pt x="1097" y="957"/>
                  </a:cubicBezTo>
                  <a:cubicBezTo>
                    <a:pt x="1039" y="946"/>
                    <a:pt x="913" y="910"/>
                    <a:pt x="749" y="854"/>
                  </a:cubicBezTo>
                  <a:cubicBezTo>
                    <a:pt x="821" y="798"/>
                    <a:pt x="891" y="740"/>
                    <a:pt x="955" y="681"/>
                  </a:cubicBezTo>
                  <a:close/>
                  <a:moveTo>
                    <a:pt x="358" y="793"/>
                  </a:moveTo>
                  <a:cubicBezTo>
                    <a:pt x="425" y="824"/>
                    <a:pt x="503" y="851"/>
                    <a:pt x="587" y="882"/>
                  </a:cubicBezTo>
                  <a:cubicBezTo>
                    <a:pt x="439" y="999"/>
                    <a:pt x="347" y="1055"/>
                    <a:pt x="302" y="1077"/>
                  </a:cubicBezTo>
                  <a:cubicBezTo>
                    <a:pt x="311" y="1019"/>
                    <a:pt x="333" y="916"/>
                    <a:pt x="358" y="793"/>
                  </a:cubicBezTo>
                  <a:close/>
                  <a:moveTo>
                    <a:pt x="559" y="1"/>
                  </a:moveTo>
                  <a:cubicBezTo>
                    <a:pt x="511" y="1"/>
                    <a:pt x="461" y="31"/>
                    <a:pt x="364" y="402"/>
                  </a:cubicBezTo>
                  <a:cubicBezTo>
                    <a:pt x="263" y="427"/>
                    <a:pt x="107" y="464"/>
                    <a:pt x="40" y="500"/>
                  </a:cubicBezTo>
                  <a:cubicBezTo>
                    <a:pt x="6" y="517"/>
                    <a:pt x="1" y="545"/>
                    <a:pt x="1" y="558"/>
                  </a:cubicBezTo>
                  <a:cubicBezTo>
                    <a:pt x="1" y="600"/>
                    <a:pt x="40" y="653"/>
                    <a:pt x="280" y="762"/>
                  </a:cubicBezTo>
                  <a:cubicBezTo>
                    <a:pt x="238" y="949"/>
                    <a:pt x="210" y="1105"/>
                    <a:pt x="210" y="1114"/>
                  </a:cubicBezTo>
                  <a:cubicBezTo>
                    <a:pt x="210" y="1133"/>
                    <a:pt x="218" y="1147"/>
                    <a:pt x="224" y="1155"/>
                  </a:cubicBezTo>
                  <a:cubicBezTo>
                    <a:pt x="232" y="1161"/>
                    <a:pt x="246" y="1172"/>
                    <a:pt x="266" y="1172"/>
                  </a:cubicBezTo>
                  <a:cubicBezTo>
                    <a:pt x="319" y="1172"/>
                    <a:pt x="458" y="1086"/>
                    <a:pt x="676" y="918"/>
                  </a:cubicBezTo>
                  <a:cubicBezTo>
                    <a:pt x="857" y="980"/>
                    <a:pt x="1061" y="1044"/>
                    <a:pt x="1125" y="1044"/>
                  </a:cubicBezTo>
                  <a:cubicBezTo>
                    <a:pt x="1131" y="1044"/>
                    <a:pt x="1139" y="1044"/>
                    <a:pt x="1145" y="1041"/>
                  </a:cubicBezTo>
                  <a:cubicBezTo>
                    <a:pt x="1159" y="1036"/>
                    <a:pt x="1173" y="1027"/>
                    <a:pt x="1181" y="1008"/>
                  </a:cubicBezTo>
                  <a:cubicBezTo>
                    <a:pt x="1192" y="985"/>
                    <a:pt x="1209" y="946"/>
                    <a:pt x="1019" y="628"/>
                  </a:cubicBezTo>
                  <a:cubicBezTo>
                    <a:pt x="1220" y="450"/>
                    <a:pt x="1228" y="405"/>
                    <a:pt x="1237" y="391"/>
                  </a:cubicBezTo>
                  <a:cubicBezTo>
                    <a:pt x="1240" y="374"/>
                    <a:pt x="1237" y="352"/>
                    <a:pt x="1226" y="338"/>
                  </a:cubicBezTo>
                  <a:cubicBezTo>
                    <a:pt x="1206" y="310"/>
                    <a:pt x="1159" y="302"/>
                    <a:pt x="1075" y="302"/>
                  </a:cubicBezTo>
                  <a:cubicBezTo>
                    <a:pt x="1014" y="302"/>
                    <a:pt x="927" y="307"/>
                    <a:pt x="824" y="321"/>
                  </a:cubicBezTo>
                  <a:cubicBezTo>
                    <a:pt x="746" y="204"/>
                    <a:pt x="651" y="67"/>
                    <a:pt x="606" y="23"/>
                  </a:cubicBezTo>
                  <a:cubicBezTo>
                    <a:pt x="587" y="3"/>
                    <a:pt x="570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 rot="-508349">
              <a:off x="715894" y="1665173"/>
              <a:ext cx="62813" cy="63233"/>
            </a:xfrm>
            <a:custGeom>
              <a:avLst/>
              <a:gdLst/>
              <a:ahLst/>
              <a:cxnLst/>
              <a:rect l="l" t="t" r="r" b="b"/>
              <a:pathLst>
                <a:path w="902" h="908" extrusionOk="0">
                  <a:moveTo>
                    <a:pt x="486" y="126"/>
                  </a:moveTo>
                  <a:cubicBezTo>
                    <a:pt x="497" y="168"/>
                    <a:pt x="505" y="215"/>
                    <a:pt x="516" y="252"/>
                  </a:cubicBezTo>
                  <a:cubicBezTo>
                    <a:pt x="539" y="341"/>
                    <a:pt x="544" y="363"/>
                    <a:pt x="555" y="377"/>
                  </a:cubicBezTo>
                  <a:cubicBezTo>
                    <a:pt x="567" y="391"/>
                    <a:pt x="583" y="397"/>
                    <a:pt x="670" y="430"/>
                  </a:cubicBezTo>
                  <a:cubicBezTo>
                    <a:pt x="703" y="441"/>
                    <a:pt x="751" y="458"/>
                    <a:pt x="787" y="472"/>
                  </a:cubicBezTo>
                  <a:cubicBezTo>
                    <a:pt x="737" y="491"/>
                    <a:pt x="653" y="525"/>
                    <a:pt x="583" y="547"/>
                  </a:cubicBezTo>
                  <a:cubicBezTo>
                    <a:pt x="572" y="553"/>
                    <a:pt x="564" y="558"/>
                    <a:pt x="558" y="570"/>
                  </a:cubicBezTo>
                  <a:cubicBezTo>
                    <a:pt x="525" y="650"/>
                    <a:pt x="480" y="743"/>
                    <a:pt x="452" y="796"/>
                  </a:cubicBezTo>
                  <a:cubicBezTo>
                    <a:pt x="430" y="740"/>
                    <a:pt x="402" y="642"/>
                    <a:pt x="382" y="556"/>
                  </a:cubicBezTo>
                  <a:cubicBezTo>
                    <a:pt x="377" y="539"/>
                    <a:pt x="369" y="528"/>
                    <a:pt x="349" y="525"/>
                  </a:cubicBezTo>
                  <a:cubicBezTo>
                    <a:pt x="265" y="511"/>
                    <a:pt x="168" y="489"/>
                    <a:pt x="117" y="472"/>
                  </a:cubicBezTo>
                  <a:cubicBezTo>
                    <a:pt x="168" y="441"/>
                    <a:pt x="276" y="391"/>
                    <a:pt x="371" y="360"/>
                  </a:cubicBezTo>
                  <a:cubicBezTo>
                    <a:pt x="380" y="355"/>
                    <a:pt x="391" y="346"/>
                    <a:pt x="394" y="335"/>
                  </a:cubicBezTo>
                  <a:cubicBezTo>
                    <a:pt x="422" y="263"/>
                    <a:pt x="458" y="173"/>
                    <a:pt x="486" y="126"/>
                  </a:cubicBezTo>
                  <a:close/>
                  <a:moveTo>
                    <a:pt x="488" y="0"/>
                  </a:moveTo>
                  <a:cubicBezTo>
                    <a:pt x="466" y="0"/>
                    <a:pt x="430" y="0"/>
                    <a:pt x="321" y="282"/>
                  </a:cubicBezTo>
                  <a:cubicBezTo>
                    <a:pt x="23" y="405"/>
                    <a:pt x="11" y="444"/>
                    <a:pt x="6" y="461"/>
                  </a:cubicBezTo>
                  <a:cubicBezTo>
                    <a:pt x="0" y="475"/>
                    <a:pt x="6" y="491"/>
                    <a:pt x="11" y="503"/>
                  </a:cubicBezTo>
                  <a:cubicBezTo>
                    <a:pt x="23" y="517"/>
                    <a:pt x="48" y="547"/>
                    <a:pt x="307" y="597"/>
                  </a:cubicBezTo>
                  <a:cubicBezTo>
                    <a:pt x="388" y="907"/>
                    <a:pt x="413" y="907"/>
                    <a:pt x="444" y="907"/>
                  </a:cubicBezTo>
                  <a:cubicBezTo>
                    <a:pt x="472" y="907"/>
                    <a:pt x="497" y="904"/>
                    <a:pt x="625" y="614"/>
                  </a:cubicBezTo>
                  <a:cubicBezTo>
                    <a:pt x="703" y="586"/>
                    <a:pt x="851" y="531"/>
                    <a:pt x="885" y="503"/>
                  </a:cubicBezTo>
                  <a:cubicBezTo>
                    <a:pt x="893" y="497"/>
                    <a:pt x="901" y="475"/>
                    <a:pt x="899" y="461"/>
                  </a:cubicBezTo>
                  <a:cubicBezTo>
                    <a:pt x="890" y="422"/>
                    <a:pt x="848" y="405"/>
                    <a:pt x="695" y="349"/>
                  </a:cubicBezTo>
                  <a:cubicBezTo>
                    <a:pt x="664" y="338"/>
                    <a:pt x="634" y="324"/>
                    <a:pt x="614" y="318"/>
                  </a:cubicBezTo>
                  <a:cubicBezTo>
                    <a:pt x="608" y="296"/>
                    <a:pt x="600" y="257"/>
                    <a:pt x="592" y="224"/>
                  </a:cubicBezTo>
                  <a:cubicBezTo>
                    <a:pt x="567" y="115"/>
                    <a:pt x="550" y="48"/>
                    <a:pt x="528" y="23"/>
                  </a:cubicBezTo>
                  <a:cubicBezTo>
                    <a:pt x="522" y="12"/>
                    <a:pt x="502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 rot="-508349">
              <a:off x="1620803" y="1378150"/>
              <a:ext cx="62883" cy="63233"/>
            </a:xfrm>
            <a:custGeom>
              <a:avLst/>
              <a:gdLst/>
              <a:ahLst/>
              <a:cxnLst/>
              <a:rect l="l" t="t" r="r" b="b"/>
              <a:pathLst>
                <a:path w="903" h="908" extrusionOk="0">
                  <a:moveTo>
                    <a:pt x="486" y="126"/>
                  </a:moveTo>
                  <a:cubicBezTo>
                    <a:pt x="498" y="168"/>
                    <a:pt x="506" y="215"/>
                    <a:pt x="517" y="251"/>
                  </a:cubicBezTo>
                  <a:cubicBezTo>
                    <a:pt x="539" y="341"/>
                    <a:pt x="545" y="363"/>
                    <a:pt x="556" y="377"/>
                  </a:cubicBezTo>
                  <a:cubicBezTo>
                    <a:pt x="567" y="391"/>
                    <a:pt x="584" y="397"/>
                    <a:pt x="671" y="430"/>
                  </a:cubicBezTo>
                  <a:cubicBezTo>
                    <a:pt x="704" y="438"/>
                    <a:pt x="751" y="458"/>
                    <a:pt x="788" y="472"/>
                  </a:cubicBezTo>
                  <a:cubicBezTo>
                    <a:pt x="738" y="491"/>
                    <a:pt x="654" y="522"/>
                    <a:pt x="584" y="547"/>
                  </a:cubicBezTo>
                  <a:cubicBezTo>
                    <a:pt x="573" y="553"/>
                    <a:pt x="565" y="558"/>
                    <a:pt x="559" y="569"/>
                  </a:cubicBezTo>
                  <a:cubicBezTo>
                    <a:pt x="525" y="648"/>
                    <a:pt x="481" y="742"/>
                    <a:pt x="453" y="795"/>
                  </a:cubicBezTo>
                  <a:cubicBezTo>
                    <a:pt x="431" y="740"/>
                    <a:pt x="403" y="642"/>
                    <a:pt x="383" y="556"/>
                  </a:cubicBezTo>
                  <a:cubicBezTo>
                    <a:pt x="378" y="539"/>
                    <a:pt x="369" y="528"/>
                    <a:pt x="350" y="525"/>
                  </a:cubicBezTo>
                  <a:cubicBezTo>
                    <a:pt x="266" y="511"/>
                    <a:pt x="168" y="489"/>
                    <a:pt x="118" y="472"/>
                  </a:cubicBezTo>
                  <a:cubicBezTo>
                    <a:pt x="174" y="438"/>
                    <a:pt x="277" y="391"/>
                    <a:pt x="372" y="360"/>
                  </a:cubicBezTo>
                  <a:cubicBezTo>
                    <a:pt x="380" y="355"/>
                    <a:pt x="392" y="346"/>
                    <a:pt x="394" y="335"/>
                  </a:cubicBezTo>
                  <a:cubicBezTo>
                    <a:pt x="422" y="263"/>
                    <a:pt x="459" y="173"/>
                    <a:pt x="486" y="126"/>
                  </a:cubicBezTo>
                  <a:close/>
                  <a:moveTo>
                    <a:pt x="489" y="0"/>
                  </a:moveTo>
                  <a:cubicBezTo>
                    <a:pt x="467" y="0"/>
                    <a:pt x="431" y="0"/>
                    <a:pt x="322" y="282"/>
                  </a:cubicBezTo>
                  <a:cubicBezTo>
                    <a:pt x="23" y="405"/>
                    <a:pt x="12" y="444"/>
                    <a:pt x="7" y="461"/>
                  </a:cubicBezTo>
                  <a:cubicBezTo>
                    <a:pt x="1" y="475"/>
                    <a:pt x="7" y="491"/>
                    <a:pt x="12" y="503"/>
                  </a:cubicBezTo>
                  <a:cubicBezTo>
                    <a:pt x="23" y="516"/>
                    <a:pt x="48" y="547"/>
                    <a:pt x="308" y="597"/>
                  </a:cubicBezTo>
                  <a:cubicBezTo>
                    <a:pt x="389" y="907"/>
                    <a:pt x="414" y="907"/>
                    <a:pt x="445" y="907"/>
                  </a:cubicBezTo>
                  <a:cubicBezTo>
                    <a:pt x="472" y="907"/>
                    <a:pt x="498" y="904"/>
                    <a:pt x="626" y="614"/>
                  </a:cubicBezTo>
                  <a:cubicBezTo>
                    <a:pt x="704" y="586"/>
                    <a:pt x="852" y="530"/>
                    <a:pt x="885" y="503"/>
                  </a:cubicBezTo>
                  <a:cubicBezTo>
                    <a:pt x="894" y="497"/>
                    <a:pt x="902" y="475"/>
                    <a:pt x="899" y="461"/>
                  </a:cubicBezTo>
                  <a:cubicBezTo>
                    <a:pt x="891" y="422"/>
                    <a:pt x="849" y="405"/>
                    <a:pt x="696" y="349"/>
                  </a:cubicBezTo>
                  <a:cubicBezTo>
                    <a:pt x="668" y="338"/>
                    <a:pt x="634" y="324"/>
                    <a:pt x="615" y="318"/>
                  </a:cubicBezTo>
                  <a:cubicBezTo>
                    <a:pt x="609" y="296"/>
                    <a:pt x="601" y="257"/>
                    <a:pt x="592" y="224"/>
                  </a:cubicBezTo>
                  <a:cubicBezTo>
                    <a:pt x="567" y="115"/>
                    <a:pt x="551" y="48"/>
                    <a:pt x="528" y="20"/>
                  </a:cubicBezTo>
                  <a:cubicBezTo>
                    <a:pt x="523" y="12"/>
                    <a:pt x="503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 rot="-508349">
              <a:off x="1564582" y="952521"/>
              <a:ext cx="209887" cy="119433"/>
            </a:xfrm>
            <a:custGeom>
              <a:avLst/>
              <a:gdLst/>
              <a:ahLst/>
              <a:cxnLst/>
              <a:rect l="l" t="t" r="r" b="b"/>
              <a:pathLst>
                <a:path w="3014" h="1715" extrusionOk="0">
                  <a:moveTo>
                    <a:pt x="1834" y="0"/>
                  </a:moveTo>
                  <a:cubicBezTo>
                    <a:pt x="1695" y="0"/>
                    <a:pt x="1572" y="77"/>
                    <a:pt x="1486" y="178"/>
                  </a:cubicBezTo>
                  <a:lnTo>
                    <a:pt x="1486" y="178"/>
                  </a:lnTo>
                  <a:cubicBezTo>
                    <a:pt x="1429" y="132"/>
                    <a:pt x="1355" y="90"/>
                    <a:pt x="1259" y="57"/>
                  </a:cubicBezTo>
                  <a:cubicBezTo>
                    <a:pt x="1178" y="30"/>
                    <a:pt x="1110" y="18"/>
                    <a:pt x="1053" y="18"/>
                  </a:cubicBezTo>
                  <a:cubicBezTo>
                    <a:pt x="702" y="18"/>
                    <a:pt x="760" y="462"/>
                    <a:pt x="760" y="462"/>
                  </a:cubicBezTo>
                  <a:cubicBezTo>
                    <a:pt x="723" y="439"/>
                    <a:pt x="683" y="428"/>
                    <a:pt x="642" y="428"/>
                  </a:cubicBezTo>
                  <a:cubicBezTo>
                    <a:pt x="345" y="428"/>
                    <a:pt x="0" y="993"/>
                    <a:pt x="386" y="1285"/>
                  </a:cubicBezTo>
                  <a:cubicBezTo>
                    <a:pt x="508" y="1377"/>
                    <a:pt x="625" y="1419"/>
                    <a:pt x="725" y="1426"/>
                  </a:cubicBezTo>
                  <a:lnTo>
                    <a:pt x="725" y="1426"/>
                  </a:lnTo>
                  <a:cubicBezTo>
                    <a:pt x="758" y="1578"/>
                    <a:pt x="865" y="1710"/>
                    <a:pt x="1094" y="1714"/>
                  </a:cubicBezTo>
                  <a:cubicBezTo>
                    <a:pt x="1107" y="1715"/>
                    <a:pt x="1119" y="1715"/>
                    <a:pt x="1131" y="1715"/>
                  </a:cubicBezTo>
                  <a:cubicBezTo>
                    <a:pt x="1441" y="1715"/>
                    <a:pt x="1648" y="1643"/>
                    <a:pt x="1765" y="1537"/>
                  </a:cubicBezTo>
                  <a:lnTo>
                    <a:pt x="1765" y="1537"/>
                  </a:lnTo>
                  <a:cubicBezTo>
                    <a:pt x="1789" y="1570"/>
                    <a:pt x="1820" y="1603"/>
                    <a:pt x="1859" y="1633"/>
                  </a:cubicBezTo>
                  <a:cubicBezTo>
                    <a:pt x="1911" y="1675"/>
                    <a:pt x="1975" y="1694"/>
                    <a:pt x="2044" y="1694"/>
                  </a:cubicBezTo>
                  <a:cubicBezTo>
                    <a:pt x="2439" y="1694"/>
                    <a:pt x="3013" y="1085"/>
                    <a:pt x="2676" y="727"/>
                  </a:cubicBezTo>
                  <a:cubicBezTo>
                    <a:pt x="2583" y="627"/>
                    <a:pt x="2483" y="589"/>
                    <a:pt x="2390" y="589"/>
                  </a:cubicBezTo>
                  <a:cubicBezTo>
                    <a:pt x="2379" y="589"/>
                    <a:pt x="2369" y="590"/>
                    <a:pt x="2359" y="590"/>
                  </a:cubicBezTo>
                  <a:lnTo>
                    <a:pt x="2359" y="590"/>
                  </a:lnTo>
                  <a:cubicBezTo>
                    <a:pt x="2364" y="414"/>
                    <a:pt x="2277" y="211"/>
                    <a:pt x="2060" y="71"/>
                  </a:cubicBezTo>
                  <a:cubicBezTo>
                    <a:pt x="1982" y="22"/>
                    <a:pt x="1906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 rot="-508349">
              <a:off x="1573850" y="949366"/>
              <a:ext cx="189692" cy="125004"/>
            </a:xfrm>
            <a:custGeom>
              <a:avLst/>
              <a:gdLst/>
              <a:ahLst/>
              <a:cxnLst/>
              <a:rect l="l" t="t" r="r" b="b"/>
              <a:pathLst>
                <a:path w="2724" h="1795" extrusionOk="0">
                  <a:moveTo>
                    <a:pt x="1356" y="280"/>
                  </a:moveTo>
                  <a:cubicBezTo>
                    <a:pt x="1465" y="383"/>
                    <a:pt x="1488" y="509"/>
                    <a:pt x="1454" y="584"/>
                  </a:cubicBezTo>
                  <a:cubicBezTo>
                    <a:pt x="1440" y="627"/>
                    <a:pt x="1414" y="651"/>
                    <a:pt x="1382" y="651"/>
                  </a:cubicBezTo>
                  <a:cubicBezTo>
                    <a:pt x="1363" y="651"/>
                    <a:pt x="1341" y="642"/>
                    <a:pt x="1320" y="623"/>
                  </a:cubicBezTo>
                  <a:cubicBezTo>
                    <a:pt x="1245" y="562"/>
                    <a:pt x="1264" y="411"/>
                    <a:pt x="1356" y="280"/>
                  </a:cubicBezTo>
                  <a:close/>
                  <a:moveTo>
                    <a:pt x="2185" y="679"/>
                  </a:moveTo>
                  <a:lnTo>
                    <a:pt x="2185" y="679"/>
                  </a:lnTo>
                  <a:cubicBezTo>
                    <a:pt x="2163" y="827"/>
                    <a:pt x="2073" y="936"/>
                    <a:pt x="1953" y="950"/>
                  </a:cubicBezTo>
                  <a:cubicBezTo>
                    <a:pt x="1948" y="952"/>
                    <a:pt x="1939" y="952"/>
                    <a:pt x="1934" y="952"/>
                  </a:cubicBezTo>
                  <a:cubicBezTo>
                    <a:pt x="1900" y="952"/>
                    <a:pt x="1900" y="941"/>
                    <a:pt x="1900" y="936"/>
                  </a:cubicBezTo>
                  <a:cubicBezTo>
                    <a:pt x="1898" y="871"/>
                    <a:pt x="2018" y="718"/>
                    <a:pt x="2185" y="679"/>
                  </a:cubicBezTo>
                  <a:close/>
                  <a:moveTo>
                    <a:pt x="757" y="1053"/>
                  </a:moveTo>
                  <a:cubicBezTo>
                    <a:pt x="776" y="1053"/>
                    <a:pt x="796" y="1069"/>
                    <a:pt x="810" y="1092"/>
                  </a:cubicBezTo>
                  <a:cubicBezTo>
                    <a:pt x="865" y="1164"/>
                    <a:pt x="882" y="1248"/>
                    <a:pt x="849" y="1315"/>
                  </a:cubicBezTo>
                  <a:cubicBezTo>
                    <a:pt x="818" y="1388"/>
                    <a:pt x="729" y="1429"/>
                    <a:pt x="628" y="1432"/>
                  </a:cubicBezTo>
                  <a:cubicBezTo>
                    <a:pt x="609" y="1301"/>
                    <a:pt x="651" y="1159"/>
                    <a:pt x="701" y="1092"/>
                  </a:cubicBezTo>
                  <a:cubicBezTo>
                    <a:pt x="720" y="1067"/>
                    <a:pt x="740" y="1053"/>
                    <a:pt x="757" y="1053"/>
                  </a:cubicBezTo>
                  <a:close/>
                  <a:moveTo>
                    <a:pt x="1658" y="1173"/>
                  </a:moveTo>
                  <a:cubicBezTo>
                    <a:pt x="1663" y="1173"/>
                    <a:pt x="1683" y="1187"/>
                    <a:pt x="1691" y="1231"/>
                  </a:cubicBezTo>
                  <a:cubicBezTo>
                    <a:pt x="1725" y="1340"/>
                    <a:pt x="1705" y="1441"/>
                    <a:pt x="1635" y="1521"/>
                  </a:cubicBezTo>
                  <a:cubicBezTo>
                    <a:pt x="1574" y="1410"/>
                    <a:pt x="1580" y="1287"/>
                    <a:pt x="1616" y="1217"/>
                  </a:cubicBezTo>
                  <a:cubicBezTo>
                    <a:pt x="1633" y="1187"/>
                    <a:pt x="1649" y="1173"/>
                    <a:pt x="1658" y="1173"/>
                  </a:cubicBezTo>
                  <a:close/>
                  <a:moveTo>
                    <a:pt x="1704" y="85"/>
                  </a:moveTo>
                  <a:cubicBezTo>
                    <a:pt x="1773" y="85"/>
                    <a:pt x="1843" y="106"/>
                    <a:pt x="1909" y="149"/>
                  </a:cubicBezTo>
                  <a:cubicBezTo>
                    <a:pt x="2076" y="258"/>
                    <a:pt x="2179" y="425"/>
                    <a:pt x="2188" y="598"/>
                  </a:cubicBezTo>
                  <a:cubicBezTo>
                    <a:pt x="1979" y="634"/>
                    <a:pt x="1814" y="821"/>
                    <a:pt x="1822" y="938"/>
                  </a:cubicBezTo>
                  <a:cubicBezTo>
                    <a:pt x="1825" y="983"/>
                    <a:pt x="1850" y="1033"/>
                    <a:pt x="1933" y="1033"/>
                  </a:cubicBezTo>
                  <a:cubicBezTo>
                    <a:pt x="1942" y="1033"/>
                    <a:pt x="1953" y="1032"/>
                    <a:pt x="1965" y="1030"/>
                  </a:cubicBezTo>
                  <a:cubicBezTo>
                    <a:pt x="2129" y="1011"/>
                    <a:pt x="2246" y="869"/>
                    <a:pt x="2269" y="676"/>
                  </a:cubicBezTo>
                  <a:cubicBezTo>
                    <a:pt x="2358" y="679"/>
                    <a:pt x="2442" y="721"/>
                    <a:pt x="2514" y="802"/>
                  </a:cubicBezTo>
                  <a:cubicBezTo>
                    <a:pt x="2645" y="933"/>
                    <a:pt x="2612" y="1097"/>
                    <a:pt x="2564" y="1209"/>
                  </a:cubicBezTo>
                  <a:cubicBezTo>
                    <a:pt x="2453" y="1468"/>
                    <a:pt x="2138" y="1700"/>
                    <a:pt x="1909" y="1700"/>
                  </a:cubicBezTo>
                  <a:cubicBezTo>
                    <a:pt x="1845" y="1700"/>
                    <a:pt x="1789" y="1683"/>
                    <a:pt x="1747" y="1650"/>
                  </a:cubicBezTo>
                  <a:lnTo>
                    <a:pt x="1686" y="1586"/>
                  </a:lnTo>
                  <a:cubicBezTo>
                    <a:pt x="1780" y="1482"/>
                    <a:pt x="1811" y="1346"/>
                    <a:pt x="1769" y="1206"/>
                  </a:cubicBezTo>
                  <a:cubicBezTo>
                    <a:pt x="1739" y="1106"/>
                    <a:pt x="1686" y="1092"/>
                    <a:pt x="1658" y="1092"/>
                  </a:cubicBezTo>
                  <a:cubicBezTo>
                    <a:pt x="1616" y="1092"/>
                    <a:pt x="1574" y="1122"/>
                    <a:pt x="1546" y="1178"/>
                  </a:cubicBezTo>
                  <a:cubicBezTo>
                    <a:pt x="1496" y="1273"/>
                    <a:pt x="1490" y="1429"/>
                    <a:pt x="1577" y="1572"/>
                  </a:cubicBezTo>
                  <a:cubicBezTo>
                    <a:pt x="1488" y="1641"/>
                    <a:pt x="1312" y="1717"/>
                    <a:pt x="999" y="1717"/>
                  </a:cubicBezTo>
                  <a:lnTo>
                    <a:pt x="963" y="1717"/>
                  </a:lnTo>
                  <a:cubicBezTo>
                    <a:pt x="768" y="1711"/>
                    <a:pt x="681" y="1611"/>
                    <a:pt x="645" y="1510"/>
                  </a:cubicBezTo>
                  <a:cubicBezTo>
                    <a:pt x="771" y="1502"/>
                    <a:pt x="874" y="1441"/>
                    <a:pt x="918" y="1346"/>
                  </a:cubicBezTo>
                  <a:cubicBezTo>
                    <a:pt x="966" y="1251"/>
                    <a:pt x="946" y="1139"/>
                    <a:pt x="868" y="1039"/>
                  </a:cubicBezTo>
                  <a:cubicBezTo>
                    <a:pt x="826" y="983"/>
                    <a:pt x="782" y="972"/>
                    <a:pt x="754" y="972"/>
                  </a:cubicBezTo>
                  <a:cubicBezTo>
                    <a:pt x="712" y="972"/>
                    <a:pt x="670" y="997"/>
                    <a:pt x="634" y="1039"/>
                  </a:cubicBezTo>
                  <a:cubicBezTo>
                    <a:pt x="573" y="1114"/>
                    <a:pt x="525" y="1268"/>
                    <a:pt x="542" y="1421"/>
                  </a:cubicBezTo>
                  <a:cubicBezTo>
                    <a:pt x="458" y="1407"/>
                    <a:pt x="363" y="1362"/>
                    <a:pt x="277" y="1295"/>
                  </a:cubicBezTo>
                  <a:cubicBezTo>
                    <a:pt x="73" y="1142"/>
                    <a:pt x="115" y="930"/>
                    <a:pt x="143" y="846"/>
                  </a:cubicBezTo>
                  <a:cubicBezTo>
                    <a:pt x="207" y="662"/>
                    <a:pt x="369" y="512"/>
                    <a:pt x="508" y="512"/>
                  </a:cubicBezTo>
                  <a:cubicBezTo>
                    <a:pt x="547" y="512"/>
                    <a:pt x="578" y="523"/>
                    <a:pt x="609" y="539"/>
                  </a:cubicBezTo>
                  <a:cubicBezTo>
                    <a:pt x="613" y="545"/>
                    <a:pt x="619" y="548"/>
                    <a:pt x="626" y="548"/>
                  </a:cubicBezTo>
                  <a:cubicBezTo>
                    <a:pt x="633" y="548"/>
                    <a:pt x="641" y="545"/>
                    <a:pt x="648" y="539"/>
                  </a:cubicBezTo>
                  <a:cubicBezTo>
                    <a:pt x="659" y="534"/>
                    <a:pt x="670" y="520"/>
                    <a:pt x="667" y="500"/>
                  </a:cubicBezTo>
                  <a:cubicBezTo>
                    <a:pt x="667" y="498"/>
                    <a:pt x="639" y="288"/>
                    <a:pt x="740" y="174"/>
                  </a:cubicBezTo>
                  <a:cubicBezTo>
                    <a:pt x="782" y="125"/>
                    <a:pt x="843" y="101"/>
                    <a:pt x="920" y="101"/>
                  </a:cubicBezTo>
                  <a:cubicBezTo>
                    <a:pt x="976" y="101"/>
                    <a:pt x="1041" y="113"/>
                    <a:pt x="1114" y="138"/>
                  </a:cubicBezTo>
                  <a:cubicBezTo>
                    <a:pt x="1183" y="163"/>
                    <a:pt x="1245" y="193"/>
                    <a:pt x="1298" y="230"/>
                  </a:cubicBezTo>
                  <a:cubicBezTo>
                    <a:pt x="1189" y="383"/>
                    <a:pt x="1147" y="584"/>
                    <a:pt x="1270" y="690"/>
                  </a:cubicBezTo>
                  <a:cubicBezTo>
                    <a:pt x="1303" y="721"/>
                    <a:pt x="1345" y="737"/>
                    <a:pt x="1384" y="737"/>
                  </a:cubicBezTo>
                  <a:cubicBezTo>
                    <a:pt x="1451" y="737"/>
                    <a:pt x="1507" y="690"/>
                    <a:pt x="1535" y="618"/>
                  </a:cubicBezTo>
                  <a:cubicBezTo>
                    <a:pt x="1571" y="509"/>
                    <a:pt x="1546" y="347"/>
                    <a:pt x="1409" y="219"/>
                  </a:cubicBezTo>
                  <a:cubicBezTo>
                    <a:pt x="1495" y="133"/>
                    <a:pt x="1599" y="85"/>
                    <a:pt x="1704" y="85"/>
                  </a:cubicBezTo>
                  <a:close/>
                  <a:moveTo>
                    <a:pt x="1702" y="1"/>
                  </a:moveTo>
                  <a:cubicBezTo>
                    <a:pt x="1577" y="1"/>
                    <a:pt x="1451" y="60"/>
                    <a:pt x="1351" y="163"/>
                  </a:cubicBezTo>
                  <a:cubicBezTo>
                    <a:pt x="1292" y="121"/>
                    <a:pt x="1223" y="87"/>
                    <a:pt x="1142" y="60"/>
                  </a:cubicBezTo>
                  <a:cubicBezTo>
                    <a:pt x="1060" y="32"/>
                    <a:pt x="986" y="19"/>
                    <a:pt x="921" y="19"/>
                  </a:cubicBezTo>
                  <a:cubicBezTo>
                    <a:pt x="820" y="19"/>
                    <a:pt x="739" y="52"/>
                    <a:pt x="681" y="118"/>
                  </a:cubicBezTo>
                  <a:cubicBezTo>
                    <a:pt x="598" y="213"/>
                    <a:pt x="584" y="355"/>
                    <a:pt x="584" y="439"/>
                  </a:cubicBezTo>
                  <a:cubicBezTo>
                    <a:pt x="559" y="433"/>
                    <a:pt x="533" y="428"/>
                    <a:pt x="511" y="428"/>
                  </a:cubicBezTo>
                  <a:cubicBezTo>
                    <a:pt x="335" y="428"/>
                    <a:pt x="143" y="601"/>
                    <a:pt x="70" y="818"/>
                  </a:cubicBezTo>
                  <a:cubicBezTo>
                    <a:pt x="1" y="1036"/>
                    <a:pt x="59" y="1231"/>
                    <a:pt x="232" y="1360"/>
                  </a:cubicBezTo>
                  <a:cubicBezTo>
                    <a:pt x="338" y="1443"/>
                    <a:pt x="455" y="1494"/>
                    <a:pt x="561" y="1507"/>
                  </a:cubicBezTo>
                  <a:cubicBezTo>
                    <a:pt x="614" y="1686"/>
                    <a:pt x="757" y="1792"/>
                    <a:pt x="963" y="1795"/>
                  </a:cubicBezTo>
                  <a:lnTo>
                    <a:pt x="999" y="1795"/>
                  </a:lnTo>
                  <a:cubicBezTo>
                    <a:pt x="1270" y="1795"/>
                    <a:pt x="1488" y="1745"/>
                    <a:pt x="1627" y="1636"/>
                  </a:cubicBezTo>
                  <a:cubicBezTo>
                    <a:pt x="1647" y="1661"/>
                    <a:pt x="1672" y="1683"/>
                    <a:pt x="1700" y="1706"/>
                  </a:cubicBezTo>
                  <a:cubicBezTo>
                    <a:pt x="1758" y="1750"/>
                    <a:pt x="1831" y="1775"/>
                    <a:pt x="1912" y="1775"/>
                  </a:cubicBezTo>
                  <a:cubicBezTo>
                    <a:pt x="2177" y="1775"/>
                    <a:pt x="2514" y="1524"/>
                    <a:pt x="2640" y="1234"/>
                  </a:cubicBezTo>
                  <a:cubicBezTo>
                    <a:pt x="2723" y="1047"/>
                    <a:pt x="2701" y="871"/>
                    <a:pt x="2578" y="740"/>
                  </a:cubicBezTo>
                  <a:cubicBezTo>
                    <a:pt x="2486" y="643"/>
                    <a:pt x="2383" y="592"/>
                    <a:pt x="2271" y="590"/>
                  </a:cubicBezTo>
                  <a:cubicBezTo>
                    <a:pt x="2260" y="386"/>
                    <a:pt x="2146" y="199"/>
                    <a:pt x="1953" y="76"/>
                  </a:cubicBezTo>
                  <a:cubicBezTo>
                    <a:pt x="1873" y="29"/>
                    <a:pt x="1786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 rot="-508349">
              <a:off x="669262" y="1105286"/>
              <a:ext cx="5919" cy="52509"/>
            </a:xfrm>
            <a:custGeom>
              <a:avLst/>
              <a:gdLst/>
              <a:ahLst/>
              <a:cxnLst/>
              <a:rect l="l" t="t" r="r" b="b"/>
              <a:pathLst>
                <a:path w="85" h="754" extrusionOk="0">
                  <a:moveTo>
                    <a:pt x="45" y="1"/>
                  </a:moveTo>
                  <a:cubicBezTo>
                    <a:pt x="20" y="1"/>
                    <a:pt x="3" y="17"/>
                    <a:pt x="3" y="37"/>
                  </a:cubicBezTo>
                  <a:lnTo>
                    <a:pt x="1" y="712"/>
                  </a:lnTo>
                  <a:cubicBezTo>
                    <a:pt x="1" y="734"/>
                    <a:pt x="17" y="754"/>
                    <a:pt x="43" y="754"/>
                  </a:cubicBezTo>
                  <a:cubicBezTo>
                    <a:pt x="62" y="754"/>
                    <a:pt x="82" y="734"/>
                    <a:pt x="82" y="715"/>
                  </a:cubicBezTo>
                  <a:lnTo>
                    <a:pt x="84" y="40"/>
                  </a:lnTo>
                  <a:cubicBezTo>
                    <a:pt x="84" y="1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 rot="-508349">
              <a:off x="649954" y="1114537"/>
              <a:ext cx="45543" cy="32731"/>
            </a:xfrm>
            <a:custGeom>
              <a:avLst/>
              <a:gdLst/>
              <a:ahLst/>
              <a:cxnLst/>
              <a:rect l="l" t="t" r="r" b="b"/>
              <a:pathLst>
                <a:path w="654" h="470" extrusionOk="0">
                  <a:moveTo>
                    <a:pt x="607" y="0"/>
                  </a:moveTo>
                  <a:cubicBezTo>
                    <a:pt x="599" y="0"/>
                    <a:pt x="591" y="3"/>
                    <a:pt x="584" y="9"/>
                  </a:cubicBezTo>
                  <a:lnTo>
                    <a:pt x="26" y="394"/>
                  </a:lnTo>
                  <a:cubicBezTo>
                    <a:pt x="3" y="411"/>
                    <a:pt x="0" y="433"/>
                    <a:pt x="14" y="452"/>
                  </a:cubicBezTo>
                  <a:cubicBezTo>
                    <a:pt x="23" y="461"/>
                    <a:pt x="31" y="469"/>
                    <a:pt x="45" y="469"/>
                  </a:cubicBezTo>
                  <a:cubicBezTo>
                    <a:pt x="53" y="469"/>
                    <a:pt x="65" y="466"/>
                    <a:pt x="70" y="461"/>
                  </a:cubicBezTo>
                  <a:lnTo>
                    <a:pt x="628" y="76"/>
                  </a:lnTo>
                  <a:cubicBezTo>
                    <a:pt x="651" y="59"/>
                    <a:pt x="653" y="37"/>
                    <a:pt x="639" y="17"/>
                  </a:cubicBezTo>
                  <a:cubicBezTo>
                    <a:pt x="631" y="6"/>
                    <a:pt x="61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 rot="-508349">
              <a:off x="654620" y="1112603"/>
              <a:ext cx="36003" cy="36631"/>
            </a:xfrm>
            <a:custGeom>
              <a:avLst/>
              <a:gdLst/>
              <a:ahLst/>
              <a:cxnLst/>
              <a:rect l="l" t="t" r="r" b="b"/>
              <a:pathLst>
                <a:path w="517" h="526" extrusionOk="0">
                  <a:moveTo>
                    <a:pt x="48" y="1"/>
                  </a:moveTo>
                  <a:cubicBezTo>
                    <a:pt x="38" y="1"/>
                    <a:pt x="29" y="4"/>
                    <a:pt x="20" y="12"/>
                  </a:cubicBezTo>
                  <a:cubicBezTo>
                    <a:pt x="3" y="26"/>
                    <a:pt x="0" y="51"/>
                    <a:pt x="17" y="68"/>
                  </a:cubicBezTo>
                  <a:lnTo>
                    <a:pt x="438" y="511"/>
                  </a:lnTo>
                  <a:cubicBezTo>
                    <a:pt x="447" y="522"/>
                    <a:pt x="458" y="525"/>
                    <a:pt x="466" y="525"/>
                  </a:cubicBezTo>
                  <a:cubicBezTo>
                    <a:pt x="477" y="525"/>
                    <a:pt x="489" y="522"/>
                    <a:pt x="494" y="514"/>
                  </a:cubicBezTo>
                  <a:cubicBezTo>
                    <a:pt x="514" y="500"/>
                    <a:pt x="517" y="475"/>
                    <a:pt x="500" y="458"/>
                  </a:cubicBezTo>
                  <a:lnTo>
                    <a:pt x="76" y="15"/>
                  </a:lnTo>
                  <a:cubicBezTo>
                    <a:pt x="68" y="5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 rot="-508349">
              <a:off x="644850" y="1127922"/>
              <a:ext cx="50835" cy="6059"/>
            </a:xfrm>
            <a:custGeom>
              <a:avLst/>
              <a:gdLst/>
              <a:ahLst/>
              <a:cxnLst/>
              <a:rect l="l" t="t" r="r" b="b"/>
              <a:pathLst>
                <a:path w="730" h="87" extrusionOk="0">
                  <a:moveTo>
                    <a:pt x="687" y="0"/>
                  </a:moveTo>
                  <a:lnTo>
                    <a:pt x="40" y="6"/>
                  </a:lnTo>
                  <a:cubicBezTo>
                    <a:pt x="18" y="6"/>
                    <a:pt x="1" y="28"/>
                    <a:pt x="1" y="48"/>
                  </a:cubicBezTo>
                  <a:cubicBezTo>
                    <a:pt x="4" y="70"/>
                    <a:pt x="20" y="87"/>
                    <a:pt x="43" y="87"/>
                  </a:cubicBezTo>
                  <a:lnTo>
                    <a:pt x="690" y="79"/>
                  </a:lnTo>
                  <a:cubicBezTo>
                    <a:pt x="712" y="79"/>
                    <a:pt x="729" y="59"/>
                    <a:pt x="729" y="37"/>
                  </a:cubicBezTo>
                  <a:cubicBezTo>
                    <a:pt x="726" y="17"/>
                    <a:pt x="710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 rot="-508349">
              <a:off x="1758804" y="1129007"/>
              <a:ext cx="5919" cy="52509"/>
            </a:xfrm>
            <a:custGeom>
              <a:avLst/>
              <a:gdLst/>
              <a:ahLst/>
              <a:cxnLst/>
              <a:rect l="l" t="t" r="r" b="b"/>
              <a:pathLst>
                <a:path w="85" h="754" extrusionOk="0">
                  <a:moveTo>
                    <a:pt x="45" y="0"/>
                  </a:moveTo>
                  <a:cubicBezTo>
                    <a:pt x="20" y="0"/>
                    <a:pt x="3" y="17"/>
                    <a:pt x="3" y="40"/>
                  </a:cubicBezTo>
                  <a:lnTo>
                    <a:pt x="0" y="712"/>
                  </a:lnTo>
                  <a:cubicBezTo>
                    <a:pt x="0" y="737"/>
                    <a:pt x="17" y="754"/>
                    <a:pt x="42" y="754"/>
                  </a:cubicBezTo>
                  <a:cubicBezTo>
                    <a:pt x="65" y="754"/>
                    <a:pt x="84" y="737"/>
                    <a:pt x="79" y="715"/>
                  </a:cubicBezTo>
                  <a:lnTo>
                    <a:pt x="84" y="42"/>
                  </a:lnTo>
                  <a:cubicBezTo>
                    <a:pt x="84" y="17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 rot="-508349">
              <a:off x="1739729" y="1138439"/>
              <a:ext cx="45473" cy="32661"/>
            </a:xfrm>
            <a:custGeom>
              <a:avLst/>
              <a:gdLst/>
              <a:ahLst/>
              <a:cxnLst/>
              <a:rect l="l" t="t" r="r" b="b"/>
              <a:pathLst>
                <a:path w="653" h="469" extrusionOk="0">
                  <a:moveTo>
                    <a:pt x="605" y="1"/>
                  </a:moveTo>
                  <a:cubicBezTo>
                    <a:pt x="597" y="1"/>
                    <a:pt x="589" y="3"/>
                    <a:pt x="583" y="9"/>
                  </a:cubicBezTo>
                  <a:lnTo>
                    <a:pt x="25" y="396"/>
                  </a:lnTo>
                  <a:cubicBezTo>
                    <a:pt x="3" y="410"/>
                    <a:pt x="0" y="435"/>
                    <a:pt x="14" y="452"/>
                  </a:cubicBezTo>
                  <a:cubicBezTo>
                    <a:pt x="22" y="463"/>
                    <a:pt x="31" y="469"/>
                    <a:pt x="45" y="469"/>
                  </a:cubicBezTo>
                  <a:cubicBezTo>
                    <a:pt x="53" y="469"/>
                    <a:pt x="59" y="466"/>
                    <a:pt x="70" y="463"/>
                  </a:cubicBezTo>
                  <a:lnTo>
                    <a:pt x="628" y="76"/>
                  </a:lnTo>
                  <a:cubicBezTo>
                    <a:pt x="650" y="62"/>
                    <a:pt x="653" y="36"/>
                    <a:pt x="639" y="20"/>
                  </a:cubicBezTo>
                  <a:cubicBezTo>
                    <a:pt x="630" y="8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 rot="-508349">
              <a:off x="1744220" y="1136752"/>
              <a:ext cx="35794" cy="36561"/>
            </a:xfrm>
            <a:custGeom>
              <a:avLst/>
              <a:gdLst/>
              <a:ahLst/>
              <a:cxnLst/>
              <a:rect l="l" t="t" r="r" b="b"/>
              <a:pathLst>
                <a:path w="514" h="525" extrusionOk="0">
                  <a:moveTo>
                    <a:pt x="46" y="0"/>
                  </a:moveTo>
                  <a:cubicBezTo>
                    <a:pt x="37" y="0"/>
                    <a:pt x="27" y="4"/>
                    <a:pt x="20" y="11"/>
                  </a:cubicBezTo>
                  <a:cubicBezTo>
                    <a:pt x="3" y="25"/>
                    <a:pt x="0" y="50"/>
                    <a:pt x="17" y="67"/>
                  </a:cubicBezTo>
                  <a:lnTo>
                    <a:pt x="438" y="511"/>
                  </a:lnTo>
                  <a:cubicBezTo>
                    <a:pt x="447" y="519"/>
                    <a:pt x="455" y="525"/>
                    <a:pt x="466" y="525"/>
                  </a:cubicBezTo>
                  <a:cubicBezTo>
                    <a:pt x="477" y="525"/>
                    <a:pt x="488" y="519"/>
                    <a:pt x="494" y="513"/>
                  </a:cubicBezTo>
                  <a:cubicBezTo>
                    <a:pt x="511" y="499"/>
                    <a:pt x="514" y="474"/>
                    <a:pt x="497" y="458"/>
                  </a:cubicBezTo>
                  <a:lnTo>
                    <a:pt x="76" y="14"/>
                  </a:lnTo>
                  <a:cubicBezTo>
                    <a:pt x="68" y="5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 rot="-508349">
              <a:off x="1734600" y="1151617"/>
              <a:ext cx="50766" cy="6059"/>
            </a:xfrm>
            <a:custGeom>
              <a:avLst/>
              <a:gdLst/>
              <a:ahLst/>
              <a:cxnLst/>
              <a:rect l="l" t="t" r="r" b="b"/>
              <a:pathLst>
                <a:path w="729" h="87" extrusionOk="0">
                  <a:moveTo>
                    <a:pt x="687" y="0"/>
                  </a:moveTo>
                  <a:lnTo>
                    <a:pt x="40" y="6"/>
                  </a:lnTo>
                  <a:cubicBezTo>
                    <a:pt x="17" y="6"/>
                    <a:pt x="1" y="28"/>
                    <a:pt x="1" y="51"/>
                  </a:cubicBezTo>
                  <a:cubicBezTo>
                    <a:pt x="3" y="70"/>
                    <a:pt x="20" y="87"/>
                    <a:pt x="42" y="87"/>
                  </a:cubicBezTo>
                  <a:lnTo>
                    <a:pt x="690" y="81"/>
                  </a:lnTo>
                  <a:cubicBezTo>
                    <a:pt x="712" y="81"/>
                    <a:pt x="729" y="59"/>
                    <a:pt x="729" y="39"/>
                  </a:cubicBezTo>
                  <a:cubicBezTo>
                    <a:pt x="726" y="17"/>
                    <a:pt x="709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 rot="-508349">
              <a:off x="731051" y="1919508"/>
              <a:ext cx="5919" cy="52509"/>
            </a:xfrm>
            <a:custGeom>
              <a:avLst/>
              <a:gdLst/>
              <a:ahLst/>
              <a:cxnLst/>
              <a:rect l="l" t="t" r="r" b="b"/>
              <a:pathLst>
                <a:path w="85" h="754" extrusionOk="0">
                  <a:moveTo>
                    <a:pt x="48" y="0"/>
                  </a:moveTo>
                  <a:cubicBezTo>
                    <a:pt x="23" y="0"/>
                    <a:pt x="6" y="17"/>
                    <a:pt x="6" y="39"/>
                  </a:cubicBezTo>
                  <a:lnTo>
                    <a:pt x="0" y="712"/>
                  </a:lnTo>
                  <a:cubicBezTo>
                    <a:pt x="0" y="737"/>
                    <a:pt x="20" y="754"/>
                    <a:pt x="42" y="754"/>
                  </a:cubicBezTo>
                  <a:cubicBezTo>
                    <a:pt x="67" y="754"/>
                    <a:pt x="84" y="737"/>
                    <a:pt x="81" y="715"/>
                  </a:cubicBezTo>
                  <a:lnTo>
                    <a:pt x="84" y="42"/>
                  </a:lnTo>
                  <a:cubicBezTo>
                    <a:pt x="84" y="17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 rot="-508349">
              <a:off x="712138" y="1929051"/>
              <a:ext cx="45543" cy="32731"/>
            </a:xfrm>
            <a:custGeom>
              <a:avLst/>
              <a:gdLst/>
              <a:ahLst/>
              <a:cxnLst/>
              <a:rect l="l" t="t" r="r" b="b"/>
              <a:pathLst>
                <a:path w="654" h="470" extrusionOk="0">
                  <a:moveTo>
                    <a:pt x="608" y="0"/>
                  </a:moveTo>
                  <a:cubicBezTo>
                    <a:pt x="599" y="0"/>
                    <a:pt x="591" y="3"/>
                    <a:pt x="584" y="9"/>
                  </a:cubicBezTo>
                  <a:lnTo>
                    <a:pt x="26" y="394"/>
                  </a:lnTo>
                  <a:cubicBezTo>
                    <a:pt x="4" y="408"/>
                    <a:pt x="1" y="433"/>
                    <a:pt x="15" y="450"/>
                  </a:cubicBezTo>
                  <a:cubicBezTo>
                    <a:pt x="20" y="461"/>
                    <a:pt x="31" y="469"/>
                    <a:pt x="45" y="469"/>
                  </a:cubicBezTo>
                  <a:cubicBezTo>
                    <a:pt x="54" y="469"/>
                    <a:pt x="59" y="469"/>
                    <a:pt x="71" y="461"/>
                  </a:cubicBezTo>
                  <a:lnTo>
                    <a:pt x="628" y="73"/>
                  </a:lnTo>
                  <a:cubicBezTo>
                    <a:pt x="648" y="59"/>
                    <a:pt x="654" y="34"/>
                    <a:pt x="640" y="18"/>
                  </a:cubicBezTo>
                  <a:cubicBezTo>
                    <a:pt x="631" y="6"/>
                    <a:pt x="620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 rot="-508349">
              <a:off x="716805" y="1927117"/>
              <a:ext cx="36003" cy="36631"/>
            </a:xfrm>
            <a:custGeom>
              <a:avLst/>
              <a:gdLst/>
              <a:ahLst/>
              <a:cxnLst/>
              <a:rect l="l" t="t" r="r" b="b"/>
              <a:pathLst>
                <a:path w="517" h="526" extrusionOk="0">
                  <a:moveTo>
                    <a:pt x="47" y="1"/>
                  </a:moveTo>
                  <a:cubicBezTo>
                    <a:pt x="37" y="1"/>
                    <a:pt x="28" y="4"/>
                    <a:pt x="20" y="12"/>
                  </a:cubicBezTo>
                  <a:cubicBezTo>
                    <a:pt x="4" y="26"/>
                    <a:pt x="1" y="51"/>
                    <a:pt x="17" y="68"/>
                  </a:cubicBezTo>
                  <a:lnTo>
                    <a:pt x="439" y="511"/>
                  </a:lnTo>
                  <a:cubicBezTo>
                    <a:pt x="447" y="520"/>
                    <a:pt x="455" y="525"/>
                    <a:pt x="467" y="525"/>
                  </a:cubicBezTo>
                  <a:cubicBezTo>
                    <a:pt x="478" y="525"/>
                    <a:pt x="489" y="520"/>
                    <a:pt x="495" y="514"/>
                  </a:cubicBezTo>
                  <a:cubicBezTo>
                    <a:pt x="511" y="500"/>
                    <a:pt x="517" y="475"/>
                    <a:pt x="497" y="458"/>
                  </a:cubicBezTo>
                  <a:lnTo>
                    <a:pt x="76" y="15"/>
                  </a:lnTo>
                  <a:cubicBezTo>
                    <a:pt x="68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 rot="-508349">
              <a:off x="707053" y="1942087"/>
              <a:ext cx="50766" cy="6059"/>
            </a:xfrm>
            <a:custGeom>
              <a:avLst/>
              <a:gdLst/>
              <a:ahLst/>
              <a:cxnLst/>
              <a:rect l="l" t="t" r="r" b="b"/>
              <a:pathLst>
                <a:path w="729" h="87" extrusionOk="0">
                  <a:moveTo>
                    <a:pt x="687" y="0"/>
                  </a:moveTo>
                  <a:lnTo>
                    <a:pt x="36" y="9"/>
                  </a:lnTo>
                  <a:cubicBezTo>
                    <a:pt x="17" y="9"/>
                    <a:pt x="0" y="28"/>
                    <a:pt x="0" y="50"/>
                  </a:cubicBezTo>
                  <a:cubicBezTo>
                    <a:pt x="3" y="70"/>
                    <a:pt x="20" y="87"/>
                    <a:pt x="42" y="87"/>
                  </a:cubicBezTo>
                  <a:lnTo>
                    <a:pt x="689" y="81"/>
                  </a:lnTo>
                  <a:cubicBezTo>
                    <a:pt x="712" y="81"/>
                    <a:pt x="728" y="59"/>
                    <a:pt x="728" y="39"/>
                  </a:cubicBezTo>
                  <a:cubicBezTo>
                    <a:pt x="726" y="17"/>
                    <a:pt x="706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 rot="-508349">
              <a:off x="1354282" y="1029013"/>
              <a:ext cx="59540" cy="74027"/>
            </a:xfrm>
            <a:custGeom>
              <a:avLst/>
              <a:gdLst/>
              <a:ahLst/>
              <a:cxnLst/>
              <a:rect l="l" t="t" r="r" b="b"/>
              <a:pathLst>
                <a:path w="855" h="1063" extrusionOk="0">
                  <a:moveTo>
                    <a:pt x="485" y="0"/>
                  </a:moveTo>
                  <a:cubicBezTo>
                    <a:pt x="433" y="0"/>
                    <a:pt x="373" y="13"/>
                    <a:pt x="303" y="43"/>
                  </a:cubicBezTo>
                  <a:cubicBezTo>
                    <a:pt x="73" y="140"/>
                    <a:pt x="230" y="499"/>
                    <a:pt x="357" y="651"/>
                  </a:cubicBezTo>
                  <a:lnTo>
                    <a:pt x="357" y="651"/>
                  </a:lnTo>
                  <a:cubicBezTo>
                    <a:pt x="344" y="650"/>
                    <a:pt x="331" y="649"/>
                    <a:pt x="317" y="649"/>
                  </a:cubicBezTo>
                  <a:cubicBezTo>
                    <a:pt x="220" y="649"/>
                    <a:pt x="103" y="691"/>
                    <a:pt x="52" y="838"/>
                  </a:cubicBezTo>
                  <a:cubicBezTo>
                    <a:pt x="0" y="977"/>
                    <a:pt x="143" y="1062"/>
                    <a:pt x="317" y="1062"/>
                  </a:cubicBezTo>
                  <a:cubicBezTo>
                    <a:pt x="522" y="1062"/>
                    <a:pt x="771" y="944"/>
                    <a:pt x="796" y="659"/>
                  </a:cubicBezTo>
                  <a:cubicBezTo>
                    <a:pt x="796" y="659"/>
                    <a:pt x="854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 rot="-508349">
              <a:off x="1398244" y="1050812"/>
              <a:ext cx="81476" cy="71729"/>
            </a:xfrm>
            <a:custGeom>
              <a:avLst/>
              <a:gdLst/>
              <a:ahLst/>
              <a:cxnLst/>
              <a:rect l="l" t="t" r="r" b="b"/>
              <a:pathLst>
                <a:path w="1170" h="1030" extrusionOk="0">
                  <a:moveTo>
                    <a:pt x="820" y="0"/>
                  </a:moveTo>
                  <a:cubicBezTo>
                    <a:pt x="585" y="0"/>
                    <a:pt x="310" y="269"/>
                    <a:pt x="310" y="269"/>
                  </a:cubicBezTo>
                  <a:cubicBezTo>
                    <a:pt x="0" y="572"/>
                    <a:pt x="314" y="1029"/>
                    <a:pt x="526" y="1029"/>
                  </a:cubicBezTo>
                  <a:cubicBezTo>
                    <a:pt x="572" y="1029"/>
                    <a:pt x="613" y="1008"/>
                    <a:pt x="642" y="959"/>
                  </a:cubicBezTo>
                  <a:cubicBezTo>
                    <a:pt x="731" y="808"/>
                    <a:pt x="668" y="677"/>
                    <a:pt x="596" y="605"/>
                  </a:cubicBezTo>
                  <a:lnTo>
                    <a:pt x="596" y="605"/>
                  </a:lnTo>
                  <a:cubicBezTo>
                    <a:pt x="598" y="605"/>
                    <a:pt x="600" y="605"/>
                    <a:pt x="602" y="605"/>
                  </a:cubicBezTo>
                  <a:cubicBezTo>
                    <a:pt x="803" y="605"/>
                    <a:pt x="1170" y="498"/>
                    <a:pt x="1099" y="261"/>
                  </a:cubicBezTo>
                  <a:cubicBezTo>
                    <a:pt x="1041" y="66"/>
                    <a:pt x="935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0"/>
            <p:cNvSpPr/>
            <p:nvPr/>
          </p:nvSpPr>
          <p:spPr>
            <a:xfrm rot="-508349">
              <a:off x="1413749" y="1035797"/>
              <a:ext cx="40738" cy="26533"/>
            </a:xfrm>
            <a:custGeom>
              <a:avLst/>
              <a:gdLst/>
              <a:ahLst/>
              <a:cxnLst/>
              <a:rect l="l" t="t" r="r" b="b"/>
              <a:pathLst>
                <a:path w="585" h="381" extrusionOk="0">
                  <a:moveTo>
                    <a:pt x="398" y="1"/>
                  </a:moveTo>
                  <a:cubicBezTo>
                    <a:pt x="351" y="1"/>
                    <a:pt x="305" y="10"/>
                    <a:pt x="263" y="29"/>
                  </a:cubicBezTo>
                  <a:cubicBezTo>
                    <a:pt x="90" y="105"/>
                    <a:pt x="12" y="314"/>
                    <a:pt x="9" y="325"/>
                  </a:cubicBezTo>
                  <a:cubicBezTo>
                    <a:pt x="1" y="344"/>
                    <a:pt x="12" y="370"/>
                    <a:pt x="34" y="378"/>
                  </a:cubicBezTo>
                  <a:cubicBezTo>
                    <a:pt x="37" y="381"/>
                    <a:pt x="43" y="381"/>
                    <a:pt x="48" y="381"/>
                  </a:cubicBezTo>
                  <a:cubicBezTo>
                    <a:pt x="62" y="381"/>
                    <a:pt x="79" y="370"/>
                    <a:pt x="82" y="353"/>
                  </a:cubicBezTo>
                  <a:cubicBezTo>
                    <a:pt x="82" y="350"/>
                    <a:pt x="152" y="163"/>
                    <a:pt x="294" y="102"/>
                  </a:cubicBezTo>
                  <a:cubicBezTo>
                    <a:pt x="327" y="88"/>
                    <a:pt x="362" y="81"/>
                    <a:pt x="399" y="81"/>
                  </a:cubicBezTo>
                  <a:cubicBezTo>
                    <a:pt x="439" y="81"/>
                    <a:pt x="480" y="90"/>
                    <a:pt x="523" y="107"/>
                  </a:cubicBezTo>
                  <a:cubicBezTo>
                    <a:pt x="528" y="110"/>
                    <a:pt x="534" y="112"/>
                    <a:pt x="539" y="112"/>
                  </a:cubicBezTo>
                  <a:cubicBezTo>
                    <a:pt x="553" y="112"/>
                    <a:pt x="567" y="102"/>
                    <a:pt x="573" y="88"/>
                  </a:cubicBezTo>
                  <a:cubicBezTo>
                    <a:pt x="584" y="65"/>
                    <a:pt x="573" y="46"/>
                    <a:pt x="553" y="35"/>
                  </a:cubicBezTo>
                  <a:cubicBezTo>
                    <a:pt x="501" y="12"/>
                    <a:pt x="449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0"/>
            <p:cNvSpPr/>
            <p:nvPr/>
          </p:nvSpPr>
          <p:spPr>
            <a:xfrm rot="-508349">
              <a:off x="1400188" y="1019959"/>
              <a:ext cx="20822" cy="43037"/>
            </a:xfrm>
            <a:custGeom>
              <a:avLst/>
              <a:gdLst/>
              <a:ahLst/>
              <a:cxnLst/>
              <a:rect l="l" t="t" r="r" b="b"/>
              <a:pathLst>
                <a:path w="299" h="618" extrusionOk="0">
                  <a:moveTo>
                    <a:pt x="42" y="1"/>
                  </a:moveTo>
                  <a:cubicBezTo>
                    <a:pt x="24" y="1"/>
                    <a:pt x="5" y="12"/>
                    <a:pt x="3" y="32"/>
                  </a:cubicBezTo>
                  <a:cubicBezTo>
                    <a:pt x="0" y="54"/>
                    <a:pt x="14" y="74"/>
                    <a:pt x="34" y="76"/>
                  </a:cubicBezTo>
                  <a:cubicBezTo>
                    <a:pt x="34" y="76"/>
                    <a:pt x="131" y="99"/>
                    <a:pt x="173" y="185"/>
                  </a:cubicBezTo>
                  <a:cubicBezTo>
                    <a:pt x="215" y="272"/>
                    <a:pt x="195" y="403"/>
                    <a:pt x="112" y="559"/>
                  </a:cubicBezTo>
                  <a:cubicBezTo>
                    <a:pt x="101" y="576"/>
                    <a:pt x="106" y="601"/>
                    <a:pt x="129" y="612"/>
                  </a:cubicBezTo>
                  <a:cubicBezTo>
                    <a:pt x="134" y="615"/>
                    <a:pt x="142" y="618"/>
                    <a:pt x="148" y="618"/>
                  </a:cubicBezTo>
                  <a:cubicBezTo>
                    <a:pt x="162" y="618"/>
                    <a:pt x="173" y="612"/>
                    <a:pt x="182" y="595"/>
                  </a:cubicBezTo>
                  <a:cubicBezTo>
                    <a:pt x="279" y="417"/>
                    <a:pt x="299" y="266"/>
                    <a:pt x="246" y="155"/>
                  </a:cubicBezTo>
                  <a:cubicBezTo>
                    <a:pt x="184" y="29"/>
                    <a:pt x="56" y="4"/>
                    <a:pt x="48" y="1"/>
                  </a:cubicBezTo>
                  <a:cubicBezTo>
                    <a:pt x="46" y="1"/>
                    <a:pt x="4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0"/>
            <p:cNvSpPr/>
            <p:nvPr/>
          </p:nvSpPr>
          <p:spPr>
            <a:xfrm rot="-508349">
              <a:off x="1371254" y="1057061"/>
              <a:ext cx="37744" cy="38511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308" y="1"/>
                  </a:moveTo>
                  <a:cubicBezTo>
                    <a:pt x="292" y="1"/>
                    <a:pt x="280" y="9"/>
                    <a:pt x="269" y="22"/>
                  </a:cubicBezTo>
                  <a:cubicBezTo>
                    <a:pt x="227" y="72"/>
                    <a:pt x="243" y="201"/>
                    <a:pt x="266" y="295"/>
                  </a:cubicBezTo>
                  <a:cubicBezTo>
                    <a:pt x="165" y="315"/>
                    <a:pt x="29" y="357"/>
                    <a:pt x="6" y="424"/>
                  </a:cubicBezTo>
                  <a:cubicBezTo>
                    <a:pt x="4" y="438"/>
                    <a:pt x="1" y="466"/>
                    <a:pt x="29" y="494"/>
                  </a:cubicBezTo>
                  <a:cubicBezTo>
                    <a:pt x="73" y="538"/>
                    <a:pt x="143" y="552"/>
                    <a:pt x="207" y="552"/>
                  </a:cubicBezTo>
                  <a:cubicBezTo>
                    <a:pt x="269" y="552"/>
                    <a:pt x="319" y="541"/>
                    <a:pt x="319" y="541"/>
                  </a:cubicBezTo>
                  <a:cubicBezTo>
                    <a:pt x="338" y="535"/>
                    <a:pt x="355" y="513"/>
                    <a:pt x="350" y="494"/>
                  </a:cubicBezTo>
                  <a:cubicBezTo>
                    <a:pt x="343" y="475"/>
                    <a:pt x="328" y="461"/>
                    <a:pt x="311" y="461"/>
                  </a:cubicBezTo>
                  <a:cubicBezTo>
                    <a:pt x="307" y="461"/>
                    <a:pt x="303" y="461"/>
                    <a:pt x="299" y="463"/>
                  </a:cubicBezTo>
                  <a:cubicBezTo>
                    <a:pt x="283" y="467"/>
                    <a:pt x="247" y="472"/>
                    <a:pt x="209" y="472"/>
                  </a:cubicBezTo>
                  <a:cubicBezTo>
                    <a:pt x="163" y="472"/>
                    <a:pt x="113" y="465"/>
                    <a:pt x="84" y="441"/>
                  </a:cubicBezTo>
                  <a:cubicBezTo>
                    <a:pt x="112" y="415"/>
                    <a:pt x="213" y="382"/>
                    <a:pt x="319" y="360"/>
                  </a:cubicBezTo>
                  <a:cubicBezTo>
                    <a:pt x="327" y="360"/>
                    <a:pt x="338" y="354"/>
                    <a:pt x="347" y="343"/>
                  </a:cubicBezTo>
                  <a:cubicBezTo>
                    <a:pt x="352" y="332"/>
                    <a:pt x="355" y="323"/>
                    <a:pt x="352" y="312"/>
                  </a:cubicBezTo>
                  <a:cubicBezTo>
                    <a:pt x="327" y="217"/>
                    <a:pt x="319" y="120"/>
                    <a:pt x="324" y="81"/>
                  </a:cubicBezTo>
                  <a:lnTo>
                    <a:pt x="324" y="81"/>
                  </a:lnTo>
                  <a:cubicBezTo>
                    <a:pt x="355" y="106"/>
                    <a:pt x="416" y="192"/>
                    <a:pt x="458" y="281"/>
                  </a:cubicBezTo>
                  <a:cubicBezTo>
                    <a:pt x="462" y="296"/>
                    <a:pt x="477" y="305"/>
                    <a:pt x="492" y="305"/>
                  </a:cubicBezTo>
                  <a:cubicBezTo>
                    <a:pt x="497" y="305"/>
                    <a:pt x="503" y="304"/>
                    <a:pt x="509" y="301"/>
                  </a:cubicBezTo>
                  <a:cubicBezTo>
                    <a:pt x="531" y="295"/>
                    <a:pt x="542" y="270"/>
                    <a:pt x="531" y="248"/>
                  </a:cubicBezTo>
                  <a:cubicBezTo>
                    <a:pt x="495" y="175"/>
                    <a:pt x="408" y="8"/>
                    <a:pt x="322" y="3"/>
                  </a:cubicBezTo>
                  <a:cubicBezTo>
                    <a:pt x="317" y="1"/>
                    <a:pt x="313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0"/>
            <p:cNvSpPr/>
            <p:nvPr/>
          </p:nvSpPr>
          <p:spPr>
            <a:xfrm rot="-508349">
              <a:off x="1410235" y="1066039"/>
              <a:ext cx="41852" cy="42620"/>
            </a:xfrm>
            <a:custGeom>
              <a:avLst/>
              <a:gdLst/>
              <a:ahLst/>
              <a:cxnLst/>
              <a:rect l="l" t="t" r="r" b="b"/>
              <a:pathLst>
                <a:path w="601" h="612" extrusionOk="0">
                  <a:moveTo>
                    <a:pt x="452" y="1"/>
                  </a:moveTo>
                  <a:cubicBezTo>
                    <a:pt x="358" y="1"/>
                    <a:pt x="240" y="26"/>
                    <a:pt x="196" y="40"/>
                  </a:cubicBezTo>
                  <a:cubicBezTo>
                    <a:pt x="174" y="45"/>
                    <a:pt x="157" y="67"/>
                    <a:pt x="163" y="87"/>
                  </a:cubicBezTo>
                  <a:cubicBezTo>
                    <a:pt x="169" y="107"/>
                    <a:pt x="183" y="120"/>
                    <a:pt x="200" y="120"/>
                  </a:cubicBezTo>
                  <a:cubicBezTo>
                    <a:pt x="204" y="120"/>
                    <a:pt x="208" y="119"/>
                    <a:pt x="213" y="118"/>
                  </a:cubicBezTo>
                  <a:cubicBezTo>
                    <a:pt x="305" y="95"/>
                    <a:pt x="398" y="82"/>
                    <a:pt x="456" y="82"/>
                  </a:cubicBezTo>
                  <a:cubicBezTo>
                    <a:pt x="476" y="82"/>
                    <a:pt x="493" y="83"/>
                    <a:pt x="503" y="87"/>
                  </a:cubicBezTo>
                  <a:cubicBezTo>
                    <a:pt x="478" y="123"/>
                    <a:pt x="350" y="201"/>
                    <a:pt x="210" y="263"/>
                  </a:cubicBezTo>
                  <a:cubicBezTo>
                    <a:pt x="188" y="271"/>
                    <a:pt x="179" y="288"/>
                    <a:pt x="185" y="310"/>
                  </a:cubicBezTo>
                  <a:cubicBezTo>
                    <a:pt x="202" y="377"/>
                    <a:pt x="221" y="458"/>
                    <a:pt x="227" y="505"/>
                  </a:cubicBezTo>
                  <a:cubicBezTo>
                    <a:pt x="188" y="472"/>
                    <a:pt x="126" y="408"/>
                    <a:pt x="76" y="349"/>
                  </a:cubicBezTo>
                  <a:cubicBezTo>
                    <a:pt x="68" y="337"/>
                    <a:pt x="57" y="331"/>
                    <a:pt x="46" y="331"/>
                  </a:cubicBezTo>
                  <a:cubicBezTo>
                    <a:pt x="37" y="331"/>
                    <a:pt x="28" y="335"/>
                    <a:pt x="20" y="341"/>
                  </a:cubicBezTo>
                  <a:cubicBezTo>
                    <a:pt x="1" y="355"/>
                    <a:pt x="1" y="380"/>
                    <a:pt x="15" y="397"/>
                  </a:cubicBezTo>
                  <a:cubicBezTo>
                    <a:pt x="179" y="592"/>
                    <a:pt x="230" y="606"/>
                    <a:pt x="252" y="606"/>
                  </a:cubicBezTo>
                  <a:cubicBezTo>
                    <a:pt x="252" y="606"/>
                    <a:pt x="255" y="606"/>
                    <a:pt x="266" y="611"/>
                  </a:cubicBezTo>
                  <a:cubicBezTo>
                    <a:pt x="283" y="606"/>
                    <a:pt x="294" y="600"/>
                    <a:pt x="305" y="586"/>
                  </a:cubicBezTo>
                  <a:cubicBezTo>
                    <a:pt x="322" y="550"/>
                    <a:pt x="313" y="464"/>
                    <a:pt x="277" y="321"/>
                  </a:cubicBezTo>
                  <a:cubicBezTo>
                    <a:pt x="430" y="252"/>
                    <a:pt x="601" y="154"/>
                    <a:pt x="587" y="70"/>
                  </a:cubicBezTo>
                  <a:cubicBezTo>
                    <a:pt x="584" y="48"/>
                    <a:pt x="573" y="34"/>
                    <a:pt x="556" y="20"/>
                  </a:cubicBezTo>
                  <a:cubicBezTo>
                    <a:pt x="532" y="6"/>
                    <a:pt x="495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0"/>
            <p:cNvSpPr/>
            <p:nvPr/>
          </p:nvSpPr>
          <p:spPr>
            <a:xfrm rot="-508349">
              <a:off x="579487" y="1255730"/>
              <a:ext cx="75000" cy="76325"/>
            </a:xfrm>
            <a:custGeom>
              <a:avLst/>
              <a:gdLst/>
              <a:ahLst/>
              <a:cxnLst/>
              <a:rect l="l" t="t" r="r" b="b"/>
              <a:pathLst>
                <a:path w="1077" h="1096" extrusionOk="0">
                  <a:moveTo>
                    <a:pt x="415" y="0"/>
                  </a:moveTo>
                  <a:cubicBezTo>
                    <a:pt x="328" y="0"/>
                    <a:pt x="236" y="48"/>
                    <a:pt x="146" y="175"/>
                  </a:cubicBezTo>
                  <a:cubicBezTo>
                    <a:pt x="0" y="380"/>
                    <a:pt x="327" y="603"/>
                    <a:pt x="517" y="664"/>
                  </a:cubicBezTo>
                  <a:lnTo>
                    <a:pt x="517" y="664"/>
                  </a:lnTo>
                  <a:cubicBezTo>
                    <a:pt x="424" y="708"/>
                    <a:pt x="320" y="812"/>
                    <a:pt x="355" y="984"/>
                  </a:cubicBezTo>
                  <a:cubicBezTo>
                    <a:pt x="373" y="1061"/>
                    <a:pt x="430" y="1095"/>
                    <a:pt x="502" y="1095"/>
                  </a:cubicBezTo>
                  <a:cubicBezTo>
                    <a:pt x="720" y="1095"/>
                    <a:pt x="1077" y="786"/>
                    <a:pt x="897" y="432"/>
                  </a:cubicBezTo>
                  <a:cubicBezTo>
                    <a:pt x="897" y="432"/>
                    <a:pt x="677" y="0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0"/>
            <p:cNvSpPr/>
            <p:nvPr/>
          </p:nvSpPr>
          <p:spPr>
            <a:xfrm rot="-508349">
              <a:off x="640688" y="1238107"/>
              <a:ext cx="65390" cy="76604"/>
            </a:xfrm>
            <a:custGeom>
              <a:avLst/>
              <a:gdLst/>
              <a:ahLst/>
              <a:cxnLst/>
              <a:rect l="l" t="t" r="r" b="b"/>
              <a:pathLst>
                <a:path w="939" h="1100" extrusionOk="0">
                  <a:moveTo>
                    <a:pt x="506" y="1"/>
                  </a:moveTo>
                  <a:cubicBezTo>
                    <a:pt x="213" y="1"/>
                    <a:pt x="82" y="541"/>
                    <a:pt x="82" y="541"/>
                  </a:cubicBezTo>
                  <a:cubicBezTo>
                    <a:pt x="0" y="887"/>
                    <a:pt x="335" y="1100"/>
                    <a:pt x="555" y="1100"/>
                  </a:cubicBezTo>
                  <a:cubicBezTo>
                    <a:pt x="659" y="1100"/>
                    <a:pt x="738" y="1052"/>
                    <a:pt x="734" y="948"/>
                  </a:cubicBezTo>
                  <a:cubicBezTo>
                    <a:pt x="731" y="770"/>
                    <a:pt x="606" y="694"/>
                    <a:pt x="505" y="673"/>
                  </a:cubicBezTo>
                  <a:lnTo>
                    <a:pt x="505" y="673"/>
                  </a:lnTo>
                  <a:cubicBezTo>
                    <a:pt x="675" y="571"/>
                    <a:pt x="939" y="280"/>
                    <a:pt x="751" y="114"/>
                  </a:cubicBezTo>
                  <a:cubicBezTo>
                    <a:pt x="659" y="33"/>
                    <a:pt x="578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0"/>
            <p:cNvSpPr/>
            <p:nvPr/>
          </p:nvSpPr>
          <p:spPr>
            <a:xfrm rot="-508349">
              <a:off x="633550" y="1232231"/>
              <a:ext cx="28203" cy="39695"/>
            </a:xfrm>
            <a:custGeom>
              <a:avLst/>
              <a:gdLst/>
              <a:ahLst/>
              <a:cxnLst/>
              <a:rect l="l" t="t" r="r" b="b"/>
              <a:pathLst>
                <a:path w="405" h="570" extrusionOk="0">
                  <a:moveTo>
                    <a:pt x="362" y="0"/>
                  </a:moveTo>
                  <a:cubicBezTo>
                    <a:pt x="361" y="0"/>
                    <a:pt x="359" y="0"/>
                    <a:pt x="357" y="1"/>
                  </a:cubicBezTo>
                  <a:cubicBezTo>
                    <a:pt x="249" y="20"/>
                    <a:pt x="165" y="70"/>
                    <a:pt x="109" y="151"/>
                  </a:cubicBezTo>
                  <a:cubicBezTo>
                    <a:pt x="0" y="313"/>
                    <a:pt x="45" y="528"/>
                    <a:pt x="50" y="539"/>
                  </a:cubicBezTo>
                  <a:cubicBezTo>
                    <a:pt x="53" y="556"/>
                    <a:pt x="70" y="570"/>
                    <a:pt x="87" y="570"/>
                  </a:cubicBezTo>
                  <a:cubicBezTo>
                    <a:pt x="87" y="570"/>
                    <a:pt x="92" y="570"/>
                    <a:pt x="98" y="567"/>
                  </a:cubicBezTo>
                  <a:cubicBezTo>
                    <a:pt x="117" y="559"/>
                    <a:pt x="137" y="539"/>
                    <a:pt x="129" y="517"/>
                  </a:cubicBezTo>
                  <a:cubicBezTo>
                    <a:pt x="126" y="514"/>
                    <a:pt x="87" y="321"/>
                    <a:pt x="176" y="193"/>
                  </a:cubicBezTo>
                  <a:cubicBezTo>
                    <a:pt x="218" y="132"/>
                    <a:pt x="282" y="93"/>
                    <a:pt x="371" y="79"/>
                  </a:cubicBezTo>
                  <a:cubicBezTo>
                    <a:pt x="391" y="73"/>
                    <a:pt x="405" y="54"/>
                    <a:pt x="402" y="31"/>
                  </a:cubicBezTo>
                  <a:cubicBezTo>
                    <a:pt x="397" y="13"/>
                    <a:pt x="380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 rot="-508349">
              <a:off x="605296" y="1241265"/>
              <a:ext cx="32103" cy="35238"/>
            </a:xfrm>
            <a:custGeom>
              <a:avLst/>
              <a:gdLst/>
              <a:ahLst/>
              <a:cxnLst/>
              <a:rect l="l" t="t" r="r" b="b"/>
              <a:pathLst>
                <a:path w="461" h="506" extrusionOk="0">
                  <a:moveTo>
                    <a:pt x="134" y="1"/>
                  </a:moveTo>
                  <a:cubicBezTo>
                    <a:pt x="78" y="1"/>
                    <a:pt x="37" y="16"/>
                    <a:pt x="34" y="20"/>
                  </a:cubicBezTo>
                  <a:cubicBezTo>
                    <a:pt x="12" y="25"/>
                    <a:pt x="1" y="50"/>
                    <a:pt x="9" y="70"/>
                  </a:cubicBezTo>
                  <a:cubicBezTo>
                    <a:pt x="13" y="87"/>
                    <a:pt x="29" y="98"/>
                    <a:pt x="47" y="98"/>
                  </a:cubicBezTo>
                  <a:cubicBezTo>
                    <a:pt x="52" y="98"/>
                    <a:pt x="57" y="97"/>
                    <a:pt x="62" y="95"/>
                  </a:cubicBezTo>
                  <a:cubicBezTo>
                    <a:pt x="63" y="95"/>
                    <a:pt x="91" y="86"/>
                    <a:pt x="129" y="86"/>
                  </a:cubicBezTo>
                  <a:cubicBezTo>
                    <a:pt x="162" y="86"/>
                    <a:pt x="202" y="93"/>
                    <a:pt x="238" y="117"/>
                  </a:cubicBezTo>
                  <a:cubicBezTo>
                    <a:pt x="319" y="165"/>
                    <a:pt x="369" y="287"/>
                    <a:pt x="383" y="466"/>
                  </a:cubicBezTo>
                  <a:cubicBezTo>
                    <a:pt x="383" y="486"/>
                    <a:pt x="400" y="505"/>
                    <a:pt x="419" y="505"/>
                  </a:cubicBezTo>
                  <a:cubicBezTo>
                    <a:pt x="444" y="499"/>
                    <a:pt x="461" y="483"/>
                    <a:pt x="461" y="455"/>
                  </a:cubicBezTo>
                  <a:cubicBezTo>
                    <a:pt x="444" y="248"/>
                    <a:pt x="386" y="109"/>
                    <a:pt x="280" y="42"/>
                  </a:cubicBezTo>
                  <a:cubicBezTo>
                    <a:pt x="230" y="10"/>
                    <a:pt x="178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 rot="-508349">
              <a:off x="614583" y="1278211"/>
              <a:ext cx="27437" cy="41018"/>
            </a:xfrm>
            <a:custGeom>
              <a:avLst/>
              <a:gdLst/>
              <a:ahLst/>
              <a:cxnLst/>
              <a:rect l="l" t="t" r="r" b="b"/>
              <a:pathLst>
                <a:path w="394" h="589" extrusionOk="0">
                  <a:moveTo>
                    <a:pt x="104" y="0"/>
                  </a:moveTo>
                  <a:cubicBezTo>
                    <a:pt x="87" y="0"/>
                    <a:pt x="71" y="4"/>
                    <a:pt x="59" y="11"/>
                  </a:cubicBezTo>
                  <a:cubicBezTo>
                    <a:pt x="42" y="16"/>
                    <a:pt x="28" y="33"/>
                    <a:pt x="22" y="55"/>
                  </a:cubicBezTo>
                  <a:cubicBezTo>
                    <a:pt x="17" y="114"/>
                    <a:pt x="100" y="214"/>
                    <a:pt x="167" y="284"/>
                  </a:cubicBezTo>
                  <a:cubicBezTo>
                    <a:pt x="89" y="359"/>
                    <a:pt x="0" y="465"/>
                    <a:pt x="17" y="532"/>
                  </a:cubicBezTo>
                  <a:cubicBezTo>
                    <a:pt x="22" y="546"/>
                    <a:pt x="34" y="571"/>
                    <a:pt x="73" y="583"/>
                  </a:cubicBezTo>
                  <a:cubicBezTo>
                    <a:pt x="81" y="585"/>
                    <a:pt x="98" y="588"/>
                    <a:pt x="112" y="588"/>
                  </a:cubicBezTo>
                  <a:cubicBezTo>
                    <a:pt x="223" y="588"/>
                    <a:pt x="335" y="477"/>
                    <a:pt x="354" y="471"/>
                  </a:cubicBezTo>
                  <a:cubicBezTo>
                    <a:pt x="371" y="457"/>
                    <a:pt x="371" y="432"/>
                    <a:pt x="354" y="415"/>
                  </a:cubicBezTo>
                  <a:cubicBezTo>
                    <a:pt x="347" y="405"/>
                    <a:pt x="338" y="401"/>
                    <a:pt x="327" y="401"/>
                  </a:cubicBezTo>
                  <a:cubicBezTo>
                    <a:pt x="317" y="401"/>
                    <a:pt x="307" y="405"/>
                    <a:pt x="299" y="415"/>
                  </a:cubicBezTo>
                  <a:cubicBezTo>
                    <a:pt x="269" y="442"/>
                    <a:pt x="182" y="513"/>
                    <a:pt x="114" y="513"/>
                  </a:cubicBezTo>
                  <a:cubicBezTo>
                    <a:pt x="110" y="513"/>
                    <a:pt x="107" y="513"/>
                    <a:pt x="103" y="513"/>
                  </a:cubicBezTo>
                  <a:cubicBezTo>
                    <a:pt x="112" y="477"/>
                    <a:pt x="181" y="390"/>
                    <a:pt x="257" y="320"/>
                  </a:cubicBezTo>
                  <a:cubicBezTo>
                    <a:pt x="265" y="315"/>
                    <a:pt x="271" y="304"/>
                    <a:pt x="271" y="292"/>
                  </a:cubicBezTo>
                  <a:cubicBezTo>
                    <a:pt x="271" y="281"/>
                    <a:pt x="265" y="273"/>
                    <a:pt x="257" y="265"/>
                  </a:cubicBezTo>
                  <a:cubicBezTo>
                    <a:pt x="187" y="198"/>
                    <a:pt x="126" y="117"/>
                    <a:pt x="112" y="83"/>
                  </a:cubicBezTo>
                  <a:cubicBezTo>
                    <a:pt x="145" y="83"/>
                    <a:pt x="243" y="128"/>
                    <a:pt x="326" y="181"/>
                  </a:cubicBezTo>
                  <a:cubicBezTo>
                    <a:pt x="332" y="184"/>
                    <a:pt x="338" y="186"/>
                    <a:pt x="344" y="186"/>
                  </a:cubicBezTo>
                  <a:cubicBezTo>
                    <a:pt x="358" y="186"/>
                    <a:pt x="373" y="178"/>
                    <a:pt x="382" y="167"/>
                  </a:cubicBezTo>
                  <a:cubicBezTo>
                    <a:pt x="393" y="150"/>
                    <a:pt x="385" y="125"/>
                    <a:pt x="368" y="111"/>
                  </a:cubicBezTo>
                  <a:cubicBezTo>
                    <a:pt x="310" y="74"/>
                    <a:pt x="18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 rot="-508349">
              <a:off x="647908" y="1259676"/>
              <a:ext cx="29457" cy="46102"/>
            </a:xfrm>
            <a:custGeom>
              <a:avLst/>
              <a:gdLst/>
              <a:ahLst/>
              <a:cxnLst/>
              <a:rect l="l" t="t" r="r" b="b"/>
              <a:pathLst>
                <a:path w="423" h="662" extrusionOk="0">
                  <a:moveTo>
                    <a:pt x="314" y="1"/>
                  </a:moveTo>
                  <a:cubicBezTo>
                    <a:pt x="229" y="1"/>
                    <a:pt x="67" y="157"/>
                    <a:pt x="18" y="204"/>
                  </a:cubicBezTo>
                  <a:cubicBezTo>
                    <a:pt x="1" y="218"/>
                    <a:pt x="1" y="244"/>
                    <a:pt x="18" y="260"/>
                  </a:cubicBezTo>
                  <a:cubicBezTo>
                    <a:pt x="24" y="269"/>
                    <a:pt x="34" y="273"/>
                    <a:pt x="44" y="273"/>
                  </a:cubicBezTo>
                  <a:cubicBezTo>
                    <a:pt x="54" y="273"/>
                    <a:pt x="65" y="269"/>
                    <a:pt x="73" y="260"/>
                  </a:cubicBezTo>
                  <a:cubicBezTo>
                    <a:pt x="163" y="171"/>
                    <a:pt x="263" y="93"/>
                    <a:pt x="302" y="82"/>
                  </a:cubicBezTo>
                  <a:lnTo>
                    <a:pt x="302" y="82"/>
                  </a:lnTo>
                  <a:cubicBezTo>
                    <a:pt x="302" y="124"/>
                    <a:pt x="232" y="260"/>
                    <a:pt x="149" y="386"/>
                  </a:cubicBezTo>
                  <a:cubicBezTo>
                    <a:pt x="137" y="403"/>
                    <a:pt x="140" y="425"/>
                    <a:pt x="154" y="439"/>
                  </a:cubicBezTo>
                  <a:cubicBezTo>
                    <a:pt x="207" y="483"/>
                    <a:pt x="263" y="542"/>
                    <a:pt x="294" y="581"/>
                  </a:cubicBezTo>
                  <a:cubicBezTo>
                    <a:pt x="241" y="570"/>
                    <a:pt x="154" y="550"/>
                    <a:pt x="82" y="525"/>
                  </a:cubicBezTo>
                  <a:cubicBezTo>
                    <a:pt x="80" y="525"/>
                    <a:pt x="77" y="525"/>
                    <a:pt x="75" y="525"/>
                  </a:cubicBezTo>
                  <a:cubicBezTo>
                    <a:pt x="59" y="525"/>
                    <a:pt x="39" y="534"/>
                    <a:pt x="31" y="553"/>
                  </a:cubicBezTo>
                  <a:cubicBezTo>
                    <a:pt x="29" y="576"/>
                    <a:pt x="40" y="595"/>
                    <a:pt x="59" y="601"/>
                  </a:cubicBezTo>
                  <a:cubicBezTo>
                    <a:pt x="210" y="648"/>
                    <a:pt x="288" y="662"/>
                    <a:pt x="330" y="662"/>
                  </a:cubicBezTo>
                  <a:cubicBezTo>
                    <a:pt x="359" y="662"/>
                    <a:pt x="369" y="656"/>
                    <a:pt x="377" y="656"/>
                  </a:cubicBezTo>
                  <a:cubicBezTo>
                    <a:pt x="378" y="656"/>
                    <a:pt x="379" y="656"/>
                    <a:pt x="380" y="656"/>
                  </a:cubicBezTo>
                  <a:cubicBezTo>
                    <a:pt x="394" y="648"/>
                    <a:pt x="402" y="634"/>
                    <a:pt x="402" y="615"/>
                  </a:cubicBezTo>
                  <a:cubicBezTo>
                    <a:pt x="400" y="578"/>
                    <a:pt x="347" y="509"/>
                    <a:pt x="238" y="405"/>
                  </a:cubicBezTo>
                  <a:cubicBezTo>
                    <a:pt x="333" y="260"/>
                    <a:pt x="422" y="93"/>
                    <a:pt x="366" y="26"/>
                  </a:cubicBezTo>
                  <a:cubicBezTo>
                    <a:pt x="352" y="12"/>
                    <a:pt x="336" y="1"/>
                    <a:pt x="316" y="1"/>
                  </a:cubicBezTo>
                  <a:cubicBezTo>
                    <a:pt x="315" y="1"/>
                    <a:pt x="315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 rot="-508349">
              <a:off x="750391" y="1026401"/>
              <a:ext cx="171378" cy="221943"/>
            </a:xfrm>
            <a:custGeom>
              <a:avLst/>
              <a:gdLst/>
              <a:ahLst/>
              <a:cxnLst/>
              <a:rect l="l" t="t" r="r" b="b"/>
              <a:pathLst>
                <a:path w="2461" h="3187" extrusionOk="0">
                  <a:moveTo>
                    <a:pt x="1165" y="1"/>
                  </a:moveTo>
                  <a:cubicBezTo>
                    <a:pt x="1159" y="1"/>
                    <a:pt x="1153" y="3"/>
                    <a:pt x="1147" y="6"/>
                  </a:cubicBezTo>
                  <a:cubicBezTo>
                    <a:pt x="916" y="160"/>
                    <a:pt x="1" y="2978"/>
                    <a:pt x="29" y="3084"/>
                  </a:cubicBezTo>
                  <a:cubicBezTo>
                    <a:pt x="45" y="3146"/>
                    <a:pt x="847" y="3186"/>
                    <a:pt x="1523" y="3186"/>
                  </a:cubicBezTo>
                  <a:cubicBezTo>
                    <a:pt x="2027" y="3186"/>
                    <a:pt x="2461" y="3164"/>
                    <a:pt x="2447" y="3111"/>
                  </a:cubicBezTo>
                  <a:cubicBezTo>
                    <a:pt x="2447" y="3111"/>
                    <a:pt x="1426" y="1"/>
                    <a:pt x="1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 rot="-508349">
              <a:off x="834619" y="1081912"/>
              <a:ext cx="7799" cy="203697"/>
            </a:xfrm>
            <a:custGeom>
              <a:avLst/>
              <a:gdLst/>
              <a:ahLst/>
              <a:cxnLst/>
              <a:rect l="l" t="t" r="r" b="b"/>
              <a:pathLst>
                <a:path w="112" h="2925" extrusionOk="0">
                  <a:moveTo>
                    <a:pt x="39" y="1"/>
                  </a:moveTo>
                  <a:cubicBezTo>
                    <a:pt x="20" y="1"/>
                    <a:pt x="0" y="23"/>
                    <a:pt x="0" y="43"/>
                  </a:cubicBezTo>
                  <a:cubicBezTo>
                    <a:pt x="0" y="68"/>
                    <a:pt x="36" y="2381"/>
                    <a:pt x="20" y="2883"/>
                  </a:cubicBezTo>
                  <a:cubicBezTo>
                    <a:pt x="20" y="2902"/>
                    <a:pt x="36" y="2925"/>
                    <a:pt x="61" y="2925"/>
                  </a:cubicBezTo>
                  <a:cubicBezTo>
                    <a:pt x="81" y="2925"/>
                    <a:pt x="98" y="2911"/>
                    <a:pt x="98" y="2883"/>
                  </a:cubicBezTo>
                  <a:cubicBezTo>
                    <a:pt x="112" y="2381"/>
                    <a:pt x="81" y="65"/>
                    <a:pt x="81" y="40"/>
                  </a:cubicBezTo>
                  <a:cubicBezTo>
                    <a:pt x="78" y="20"/>
                    <a:pt x="61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 rot="-508349">
              <a:off x="835026" y="1281153"/>
              <a:ext cx="38927" cy="6894"/>
            </a:xfrm>
            <a:custGeom>
              <a:avLst/>
              <a:gdLst/>
              <a:ahLst/>
              <a:cxnLst/>
              <a:rect l="l" t="t" r="r" b="b"/>
              <a:pathLst>
                <a:path w="559" h="99" extrusionOk="0">
                  <a:moveTo>
                    <a:pt x="36" y="0"/>
                  </a:moveTo>
                  <a:cubicBezTo>
                    <a:pt x="19" y="0"/>
                    <a:pt x="1" y="20"/>
                    <a:pt x="1" y="37"/>
                  </a:cubicBezTo>
                  <a:cubicBezTo>
                    <a:pt x="1" y="60"/>
                    <a:pt x="20" y="79"/>
                    <a:pt x="40" y="79"/>
                  </a:cubicBezTo>
                  <a:lnTo>
                    <a:pt x="517" y="99"/>
                  </a:lnTo>
                  <a:cubicBezTo>
                    <a:pt x="539" y="99"/>
                    <a:pt x="556" y="79"/>
                    <a:pt x="559" y="60"/>
                  </a:cubicBezTo>
                  <a:cubicBezTo>
                    <a:pt x="559" y="37"/>
                    <a:pt x="542" y="18"/>
                    <a:pt x="523" y="18"/>
                  </a:cubicBezTo>
                  <a:lnTo>
                    <a:pt x="43" y="1"/>
                  </a:lnTo>
                  <a:cubicBezTo>
                    <a:pt x="41" y="0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 rot="-508349">
              <a:off x="802131" y="1121597"/>
              <a:ext cx="60306" cy="43455"/>
            </a:xfrm>
            <a:custGeom>
              <a:avLst/>
              <a:gdLst/>
              <a:ahLst/>
              <a:cxnLst/>
              <a:rect l="l" t="t" r="r" b="b"/>
              <a:pathLst>
                <a:path w="866" h="624" extrusionOk="0">
                  <a:moveTo>
                    <a:pt x="818" y="1"/>
                  </a:moveTo>
                  <a:cubicBezTo>
                    <a:pt x="805" y="1"/>
                    <a:pt x="793" y="7"/>
                    <a:pt x="785" y="21"/>
                  </a:cubicBezTo>
                  <a:cubicBezTo>
                    <a:pt x="656" y="236"/>
                    <a:pt x="503" y="467"/>
                    <a:pt x="441" y="534"/>
                  </a:cubicBezTo>
                  <a:cubicBezTo>
                    <a:pt x="361" y="423"/>
                    <a:pt x="96" y="68"/>
                    <a:pt x="82" y="52"/>
                  </a:cubicBezTo>
                  <a:cubicBezTo>
                    <a:pt x="73" y="40"/>
                    <a:pt x="60" y="33"/>
                    <a:pt x="47" y="33"/>
                  </a:cubicBezTo>
                  <a:cubicBezTo>
                    <a:pt x="40" y="33"/>
                    <a:pt x="32" y="35"/>
                    <a:pt x="26" y="41"/>
                  </a:cubicBezTo>
                  <a:cubicBezTo>
                    <a:pt x="3" y="57"/>
                    <a:pt x="1" y="80"/>
                    <a:pt x="15" y="96"/>
                  </a:cubicBezTo>
                  <a:cubicBezTo>
                    <a:pt x="135" y="255"/>
                    <a:pt x="366" y="565"/>
                    <a:pt x="391" y="604"/>
                  </a:cubicBezTo>
                  <a:cubicBezTo>
                    <a:pt x="400" y="615"/>
                    <a:pt x="416" y="624"/>
                    <a:pt x="430" y="624"/>
                  </a:cubicBezTo>
                  <a:cubicBezTo>
                    <a:pt x="455" y="624"/>
                    <a:pt x="511" y="624"/>
                    <a:pt x="854" y="63"/>
                  </a:cubicBezTo>
                  <a:cubicBezTo>
                    <a:pt x="866" y="43"/>
                    <a:pt x="863" y="21"/>
                    <a:pt x="840" y="7"/>
                  </a:cubicBezTo>
                  <a:cubicBezTo>
                    <a:pt x="833" y="3"/>
                    <a:pt x="825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 rot="-508349">
              <a:off x="791595" y="1171391"/>
              <a:ext cx="96796" cy="50210"/>
            </a:xfrm>
            <a:custGeom>
              <a:avLst/>
              <a:gdLst/>
              <a:ahLst/>
              <a:cxnLst/>
              <a:rect l="l" t="t" r="r" b="b"/>
              <a:pathLst>
                <a:path w="1390" h="721" extrusionOk="0">
                  <a:moveTo>
                    <a:pt x="1344" y="1"/>
                  </a:moveTo>
                  <a:cubicBezTo>
                    <a:pt x="1332" y="1"/>
                    <a:pt x="1320" y="6"/>
                    <a:pt x="1312" y="18"/>
                  </a:cubicBezTo>
                  <a:cubicBezTo>
                    <a:pt x="1072" y="311"/>
                    <a:pt x="768" y="629"/>
                    <a:pt x="709" y="640"/>
                  </a:cubicBezTo>
                  <a:cubicBezTo>
                    <a:pt x="651" y="626"/>
                    <a:pt x="338" y="336"/>
                    <a:pt x="73" y="62"/>
                  </a:cubicBezTo>
                  <a:cubicBezTo>
                    <a:pt x="66" y="55"/>
                    <a:pt x="56" y="50"/>
                    <a:pt x="45" y="50"/>
                  </a:cubicBezTo>
                  <a:cubicBezTo>
                    <a:pt x="36" y="50"/>
                    <a:pt x="26" y="53"/>
                    <a:pt x="17" y="62"/>
                  </a:cubicBezTo>
                  <a:cubicBezTo>
                    <a:pt x="3" y="76"/>
                    <a:pt x="1" y="101"/>
                    <a:pt x="17" y="118"/>
                  </a:cubicBezTo>
                  <a:cubicBezTo>
                    <a:pt x="151" y="255"/>
                    <a:pt x="595" y="704"/>
                    <a:pt x="698" y="721"/>
                  </a:cubicBezTo>
                  <a:lnTo>
                    <a:pt x="706" y="721"/>
                  </a:lnTo>
                  <a:cubicBezTo>
                    <a:pt x="812" y="721"/>
                    <a:pt x="1131" y="366"/>
                    <a:pt x="1376" y="65"/>
                  </a:cubicBezTo>
                  <a:cubicBezTo>
                    <a:pt x="1390" y="48"/>
                    <a:pt x="1384" y="23"/>
                    <a:pt x="1368" y="9"/>
                  </a:cubicBezTo>
                  <a:cubicBezTo>
                    <a:pt x="1361" y="4"/>
                    <a:pt x="1352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0"/>
            <p:cNvSpPr/>
            <p:nvPr/>
          </p:nvSpPr>
          <p:spPr>
            <a:xfrm rot="-508349">
              <a:off x="1702493" y="1297299"/>
              <a:ext cx="171517" cy="221873"/>
            </a:xfrm>
            <a:custGeom>
              <a:avLst/>
              <a:gdLst/>
              <a:ahLst/>
              <a:cxnLst/>
              <a:rect l="l" t="t" r="r" b="b"/>
              <a:pathLst>
                <a:path w="2463" h="3186" extrusionOk="0">
                  <a:moveTo>
                    <a:pt x="1165" y="0"/>
                  </a:moveTo>
                  <a:cubicBezTo>
                    <a:pt x="1159" y="0"/>
                    <a:pt x="1153" y="2"/>
                    <a:pt x="1148" y="6"/>
                  </a:cubicBezTo>
                  <a:cubicBezTo>
                    <a:pt x="919" y="159"/>
                    <a:pt x="1" y="2977"/>
                    <a:pt x="29" y="3083"/>
                  </a:cubicBezTo>
                  <a:cubicBezTo>
                    <a:pt x="45" y="3144"/>
                    <a:pt x="868" y="3185"/>
                    <a:pt x="1549" y="3185"/>
                  </a:cubicBezTo>
                  <a:cubicBezTo>
                    <a:pt x="2043" y="3185"/>
                    <a:pt x="2462" y="3164"/>
                    <a:pt x="2450" y="3114"/>
                  </a:cubicBezTo>
                  <a:cubicBezTo>
                    <a:pt x="2450" y="3114"/>
                    <a:pt x="1429" y="0"/>
                    <a:pt x="1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0"/>
            <p:cNvSpPr/>
            <p:nvPr/>
          </p:nvSpPr>
          <p:spPr>
            <a:xfrm rot="-508349">
              <a:off x="1786969" y="1353134"/>
              <a:ext cx="7799" cy="203488"/>
            </a:xfrm>
            <a:custGeom>
              <a:avLst/>
              <a:gdLst/>
              <a:ahLst/>
              <a:cxnLst/>
              <a:rect l="l" t="t" r="r" b="b"/>
              <a:pathLst>
                <a:path w="112" h="2922" extrusionOk="0">
                  <a:moveTo>
                    <a:pt x="39" y="1"/>
                  </a:moveTo>
                  <a:cubicBezTo>
                    <a:pt x="17" y="1"/>
                    <a:pt x="0" y="20"/>
                    <a:pt x="0" y="43"/>
                  </a:cubicBezTo>
                  <a:cubicBezTo>
                    <a:pt x="0" y="65"/>
                    <a:pt x="34" y="2378"/>
                    <a:pt x="17" y="2880"/>
                  </a:cubicBezTo>
                  <a:cubicBezTo>
                    <a:pt x="17" y="2902"/>
                    <a:pt x="34" y="2922"/>
                    <a:pt x="59" y="2922"/>
                  </a:cubicBezTo>
                  <a:cubicBezTo>
                    <a:pt x="81" y="2922"/>
                    <a:pt x="98" y="2902"/>
                    <a:pt x="98" y="2880"/>
                  </a:cubicBezTo>
                  <a:cubicBezTo>
                    <a:pt x="112" y="2378"/>
                    <a:pt x="81" y="62"/>
                    <a:pt x="81" y="37"/>
                  </a:cubicBezTo>
                  <a:cubicBezTo>
                    <a:pt x="75" y="18"/>
                    <a:pt x="59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0"/>
            <p:cNvSpPr/>
            <p:nvPr/>
          </p:nvSpPr>
          <p:spPr>
            <a:xfrm rot="-508349">
              <a:off x="1787172" y="1551844"/>
              <a:ext cx="38927" cy="6894"/>
            </a:xfrm>
            <a:custGeom>
              <a:avLst/>
              <a:gdLst/>
              <a:ahLst/>
              <a:cxnLst/>
              <a:rect l="l" t="t" r="r" b="b"/>
              <a:pathLst>
                <a:path w="559" h="99" extrusionOk="0">
                  <a:moveTo>
                    <a:pt x="42" y="1"/>
                  </a:moveTo>
                  <a:cubicBezTo>
                    <a:pt x="20" y="1"/>
                    <a:pt x="0" y="17"/>
                    <a:pt x="0" y="37"/>
                  </a:cubicBezTo>
                  <a:cubicBezTo>
                    <a:pt x="0" y="59"/>
                    <a:pt x="17" y="79"/>
                    <a:pt x="36" y="79"/>
                  </a:cubicBezTo>
                  <a:lnTo>
                    <a:pt x="516" y="98"/>
                  </a:lnTo>
                  <a:cubicBezTo>
                    <a:pt x="536" y="98"/>
                    <a:pt x="558" y="84"/>
                    <a:pt x="558" y="59"/>
                  </a:cubicBezTo>
                  <a:cubicBezTo>
                    <a:pt x="558" y="37"/>
                    <a:pt x="539" y="17"/>
                    <a:pt x="519" y="1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0"/>
            <p:cNvSpPr/>
            <p:nvPr/>
          </p:nvSpPr>
          <p:spPr>
            <a:xfrm rot="-508349">
              <a:off x="1754456" y="1392473"/>
              <a:ext cx="60306" cy="43595"/>
            </a:xfrm>
            <a:custGeom>
              <a:avLst/>
              <a:gdLst/>
              <a:ahLst/>
              <a:cxnLst/>
              <a:rect l="l" t="t" r="r" b="b"/>
              <a:pathLst>
                <a:path w="866" h="626" extrusionOk="0">
                  <a:moveTo>
                    <a:pt x="819" y="1"/>
                  </a:moveTo>
                  <a:cubicBezTo>
                    <a:pt x="805" y="1"/>
                    <a:pt x="794" y="8"/>
                    <a:pt x="785" y="20"/>
                  </a:cubicBezTo>
                  <a:cubicBezTo>
                    <a:pt x="656" y="238"/>
                    <a:pt x="503" y="467"/>
                    <a:pt x="439" y="534"/>
                  </a:cubicBezTo>
                  <a:cubicBezTo>
                    <a:pt x="358" y="422"/>
                    <a:pt x="93" y="71"/>
                    <a:pt x="79" y="51"/>
                  </a:cubicBezTo>
                  <a:cubicBezTo>
                    <a:pt x="71" y="40"/>
                    <a:pt x="60" y="34"/>
                    <a:pt x="48" y="34"/>
                  </a:cubicBezTo>
                  <a:cubicBezTo>
                    <a:pt x="40" y="34"/>
                    <a:pt x="31" y="37"/>
                    <a:pt x="23" y="43"/>
                  </a:cubicBezTo>
                  <a:cubicBezTo>
                    <a:pt x="3" y="57"/>
                    <a:pt x="1" y="82"/>
                    <a:pt x="15" y="98"/>
                  </a:cubicBezTo>
                  <a:cubicBezTo>
                    <a:pt x="132" y="255"/>
                    <a:pt x="366" y="564"/>
                    <a:pt x="391" y="603"/>
                  </a:cubicBezTo>
                  <a:cubicBezTo>
                    <a:pt x="397" y="615"/>
                    <a:pt x="414" y="626"/>
                    <a:pt x="428" y="626"/>
                  </a:cubicBezTo>
                  <a:cubicBezTo>
                    <a:pt x="450" y="626"/>
                    <a:pt x="506" y="626"/>
                    <a:pt x="854" y="62"/>
                  </a:cubicBezTo>
                  <a:cubicBezTo>
                    <a:pt x="866" y="43"/>
                    <a:pt x="860" y="20"/>
                    <a:pt x="840" y="6"/>
                  </a:cubicBezTo>
                  <a:cubicBezTo>
                    <a:pt x="833" y="3"/>
                    <a:pt x="825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0"/>
            <p:cNvSpPr/>
            <p:nvPr/>
          </p:nvSpPr>
          <p:spPr>
            <a:xfrm rot="-508349">
              <a:off x="1743910" y="1442278"/>
              <a:ext cx="96657" cy="50210"/>
            </a:xfrm>
            <a:custGeom>
              <a:avLst/>
              <a:gdLst/>
              <a:ahLst/>
              <a:cxnLst/>
              <a:rect l="l" t="t" r="r" b="b"/>
              <a:pathLst>
                <a:path w="1388" h="721" extrusionOk="0">
                  <a:moveTo>
                    <a:pt x="1344" y="1"/>
                  </a:moveTo>
                  <a:cubicBezTo>
                    <a:pt x="1332" y="1"/>
                    <a:pt x="1320" y="7"/>
                    <a:pt x="1312" y="17"/>
                  </a:cubicBezTo>
                  <a:cubicBezTo>
                    <a:pt x="1069" y="310"/>
                    <a:pt x="768" y="631"/>
                    <a:pt x="706" y="642"/>
                  </a:cubicBezTo>
                  <a:cubicBezTo>
                    <a:pt x="648" y="628"/>
                    <a:pt x="338" y="338"/>
                    <a:pt x="73" y="62"/>
                  </a:cubicBezTo>
                  <a:cubicBezTo>
                    <a:pt x="66" y="54"/>
                    <a:pt x="56" y="50"/>
                    <a:pt x="45" y="50"/>
                  </a:cubicBezTo>
                  <a:cubicBezTo>
                    <a:pt x="35" y="50"/>
                    <a:pt x="25" y="54"/>
                    <a:pt x="17" y="62"/>
                  </a:cubicBezTo>
                  <a:cubicBezTo>
                    <a:pt x="3" y="76"/>
                    <a:pt x="1" y="101"/>
                    <a:pt x="17" y="118"/>
                  </a:cubicBezTo>
                  <a:cubicBezTo>
                    <a:pt x="149" y="254"/>
                    <a:pt x="592" y="703"/>
                    <a:pt x="698" y="720"/>
                  </a:cubicBezTo>
                  <a:lnTo>
                    <a:pt x="704" y="720"/>
                  </a:lnTo>
                  <a:cubicBezTo>
                    <a:pt x="812" y="720"/>
                    <a:pt x="1125" y="366"/>
                    <a:pt x="1373" y="65"/>
                  </a:cubicBezTo>
                  <a:cubicBezTo>
                    <a:pt x="1387" y="48"/>
                    <a:pt x="1384" y="23"/>
                    <a:pt x="1368" y="9"/>
                  </a:cubicBezTo>
                  <a:cubicBezTo>
                    <a:pt x="1360" y="3"/>
                    <a:pt x="1352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0"/>
            <p:cNvSpPr/>
            <p:nvPr/>
          </p:nvSpPr>
          <p:spPr>
            <a:xfrm rot="-508349">
              <a:off x="793861" y="1996836"/>
              <a:ext cx="285653" cy="66297"/>
            </a:xfrm>
            <a:custGeom>
              <a:avLst/>
              <a:gdLst/>
              <a:ahLst/>
              <a:cxnLst/>
              <a:rect l="l" t="t" r="r" b="b"/>
              <a:pathLst>
                <a:path w="4102" h="952" extrusionOk="0">
                  <a:moveTo>
                    <a:pt x="2858" y="0"/>
                  </a:moveTo>
                  <a:cubicBezTo>
                    <a:pt x="2853" y="0"/>
                    <a:pt x="2848" y="1"/>
                    <a:pt x="2843" y="3"/>
                  </a:cubicBezTo>
                  <a:cubicBezTo>
                    <a:pt x="2706" y="48"/>
                    <a:pt x="2319" y="592"/>
                    <a:pt x="2319" y="592"/>
                  </a:cubicBezTo>
                  <a:cubicBezTo>
                    <a:pt x="2319" y="592"/>
                    <a:pt x="2149" y="40"/>
                    <a:pt x="2034" y="40"/>
                  </a:cubicBezTo>
                  <a:cubicBezTo>
                    <a:pt x="2030" y="40"/>
                    <a:pt x="2027" y="41"/>
                    <a:pt x="2023" y="42"/>
                  </a:cubicBezTo>
                  <a:cubicBezTo>
                    <a:pt x="1908" y="90"/>
                    <a:pt x="1523" y="611"/>
                    <a:pt x="1523" y="611"/>
                  </a:cubicBezTo>
                  <a:cubicBezTo>
                    <a:pt x="1523" y="611"/>
                    <a:pt x="1422" y="128"/>
                    <a:pt x="1241" y="128"/>
                  </a:cubicBezTo>
                  <a:cubicBezTo>
                    <a:pt x="1230" y="128"/>
                    <a:pt x="1218" y="130"/>
                    <a:pt x="1205" y="134"/>
                  </a:cubicBezTo>
                  <a:cubicBezTo>
                    <a:pt x="1002" y="204"/>
                    <a:pt x="728" y="656"/>
                    <a:pt x="728" y="656"/>
                  </a:cubicBezTo>
                  <a:cubicBezTo>
                    <a:pt x="728" y="656"/>
                    <a:pt x="497" y="199"/>
                    <a:pt x="380" y="199"/>
                  </a:cubicBezTo>
                  <a:cubicBezTo>
                    <a:pt x="375" y="199"/>
                    <a:pt x="370" y="200"/>
                    <a:pt x="366" y="201"/>
                  </a:cubicBezTo>
                  <a:cubicBezTo>
                    <a:pt x="251" y="246"/>
                    <a:pt x="0" y="885"/>
                    <a:pt x="70" y="885"/>
                  </a:cubicBezTo>
                  <a:cubicBezTo>
                    <a:pt x="70" y="885"/>
                    <a:pt x="2151" y="952"/>
                    <a:pt x="3236" y="952"/>
                  </a:cubicBezTo>
                  <a:cubicBezTo>
                    <a:pt x="3567" y="952"/>
                    <a:pt x="3805" y="946"/>
                    <a:pt x="3864" y="929"/>
                  </a:cubicBezTo>
                  <a:cubicBezTo>
                    <a:pt x="4101" y="863"/>
                    <a:pt x="3667" y="152"/>
                    <a:pt x="3561" y="152"/>
                  </a:cubicBezTo>
                  <a:cubicBezTo>
                    <a:pt x="3555" y="152"/>
                    <a:pt x="3550" y="154"/>
                    <a:pt x="3546" y="159"/>
                  </a:cubicBezTo>
                  <a:cubicBezTo>
                    <a:pt x="3479" y="249"/>
                    <a:pt x="3158" y="592"/>
                    <a:pt x="3158" y="592"/>
                  </a:cubicBezTo>
                  <a:cubicBezTo>
                    <a:pt x="3158" y="592"/>
                    <a:pt x="2990" y="0"/>
                    <a:pt x="2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0"/>
            <p:cNvSpPr/>
            <p:nvPr/>
          </p:nvSpPr>
          <p:spPr>
            <a:xfrm rot="-508349">
              <a:off x="1570355" y="1862929"/>
              <a:ext cx="285723" cy="66437"/>
            </a:xfrm>
            <a:custGeom>
              <a:avLst/>
              <a:gdLst/>
              <a:ahLst/>
              <a:cxnLst/>
              <a:rect l="l" t="t" r="r" b="b"/>
              <a:pathLst>
                <a:path w="4103" h="954" extrusionOk="0">
                  <a:moveTo>
                    <a:pt x="2858" y="0"/>
                  </a:moveTo>
                  <a:cubicBezTo>
                    <a:pt x="2853" y="0"/>
                    <a:pt x="2848" y="1"/>
                    <a:pt x="2844" y="3"/>
                  </a:cubicBezTo>
                  <a:cubicBezTo>
                    <a:pt x="2707" y="47"/>
                    <a:pt x="2319" y="591"/>
                    <a:pt x="2319" y="591"/>
                  </a:cubicBezTo>
                  <a:cubicBezTo>
                    <a:pt x="2319" y="591"/>
                    <a:pt x="2150" y="42"/>
                    <a:pt x="2035" y="42"/>
                  </a:cubicBezTo>
                  <a:cubicBezTo>
                    <a:pt x="2031" y="42"/>
                    <a:pt x="2027" y="43"/>
                    <a:pt x="2023" y="45"/>
                  </a:cubicBezTo>
                  <a:cubicBezTo>
                    <a:pt x="1909" y="89"/>
                    <a:pt x="1524" y="614"/>
                    <a:pt x="1524" y="614"/>
                  </a:cubicBezTo>
                  <a:cubicBezTo>
                    <a:pt x="1524" y="614"/>
                    <a:pt x="1423" y="128"/>
                    <a:pt x="1242" y="128"/>
                  </a:cubicBezTo>
                  <a:cubicBezTo>
                    <a:pt x="1230" y="128"/>
                    <a:pt x="1218" y="130"/>
                    <a:pt x="1206" y="134"/>
                  </a:cubicBezTo>
                  <a:cubicBezTo>
                    <a:pt x="1002" y="201"/>
                    <a:pt x="729" y="658"/>
                    <a:pt x="729" y="658"/>
                  </a:cubicBezTo>
                  <a:cubicBezTo>
                    <a:pt x="729" y="658"/>
                    <a:pt x="498" y="198"/>
                    <a:pt x="380" y="198"/>
                  </a:cubicBezTo>
                  <a:cubicBezTo>
                    <a:pt x="376" y="198"/>
                    <a:pt x="371" y="199"/>
                    <a:pt x="366" y="201"/>
                  </a:cubicBezTo>
                  <a:cubicBezTo>
                    <a:pt x="252" y="251"/>
                    <a:pt x="1" y="884"/>
                    <a:pt x="71" y="884"/>
                  </a:cubicBezTo>
                  <a:cubicBezTo>
                    <a:pt x="71" y="884"/>
                    <a:pt x="2175" y="954"/>
                    <a:pt x="3255" y="954"/>
                  </a:cubicBezTo>
                  <a:cubicBezTo>
                    <a:pt x="3576" y="954"/>
                    <a:pt x="3807" y="948"/>
                    <a:pt x="3865" y="932"/>
                  </a:cubicBezTo>
                  <a:cubicBezTo>
                    <a:pt x="4102" y="868"/>
                    <a:pt x="3666" y="152"/>
                    <a:pt x="3561" y="152"/>
                  </a:cubicBezTo>
                  <a:cubicBezTo>
                    <a:pt x="3555" y="152"/>
                    <a:pt x="3550" y="154"/>
                    <a:pt x="3547" y="159"/>
                  </a:cubicBezTo>
                  <a:cubicBezTo>
                    <a:pt x="3480" y="251"/>
                    <a:pt x="3159" y="591"/>
                    <a:pt x="3159" y="591"/>
                  </a:cubicBezTo>
                  <a:cubicBezTo>
                    <a:pt x="3159" y="591"/>
                    <a:pt x="2990" y="0"/>
                    <a:pt x="2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 rot="-508349">
              <a:off x="1318171" y="743650"/>
              <a:ext cx="230152" cy="228558"/>
            </a:xfrm>
            <a:custGeom>
              <a:avLst/>
              <a:gdLst/>
              <a:ahLst/>
              <a:cxnLst/>
              <a:rect l="l" t="t" r="r" b="b"/>
              <a:pathLst>
                <a:path w="3305" h="3282" extrusionOk="0">
                  <a:moveTo>
                    <a:pt x="1647" y="101"/>
                  </a:moveTo>
                  <a:cubicBezTo>
                    <a:pt x="1689" y="173"/>
                    <a:pt x="1772" y="369"/>
                    <a:pt x="1839" y="539"/>
                  </a:cubicBezTo>
                  <a:cubicBezTo>
                    <a:pt x="1842" y="550"/>
                    <a:pt x="1853" y="561"/>
                    <a:pt x="1862" y="564"/>
                  </a:cubicBezTo>
                  <a:cubicBezTo>
                    <a:pt x="1866" y="565"/>
                    <a:pt x="1871" y="566"/>
                    <a:pt x="1877" y="566"/>
                  </a:cubicBezTo>
                  <a:cubicBezTo>
                    <a:pt x="1884" y="566"/>
                    <a:pt x="1891" y="564"/>
                    <a:pt x="1898" y="561"/>
                  </a:cubicBezTo>
                  <a:cubicBezTo>
                    <a:pt x="2057" y="475"/>
                    <a:pt x="2305" y="352"/>
                    <a:pt x="2369" y="338"/>
                  </a:cubicBezTo>
                  <a:lnTo>
                    <a:pt x="2369" y="338"/>
                  </a:lnTo>
                  <a:cubicBezTo>
                    <a:pt x="2375" y="394"/>
                    <a:pt x="2344" y="589"/>
                    <a:pt x="2302" y="754"/>
                  </a:cubicBezTo>
                  <a:cubicBezTo>
                    <a:pt x="2300" y="768"/>
                    <a:pt x="2302" y="781"/>
                    <a:pt x="2314" y="790"/>
                  </a:cubicBezTo>
                  <a:cubicBezTo>
                    <a:pt x="2318" y="799"/>
                    <a:pt x="2327" y="806"/>
                    <a:pt x="2338" y="806"/>
                  </a:cubicBezTo>
                  <a:cubicBezTo>
                    <a:pt x="2341" y="806"/>
                    <a:pt x="2344" y="805"/>
                    <a:pt x="2347" y="804"/>
                  </a:cubicBezTo>
                  <a:cubicBezTo>
                    <a:pt x="2350" y="804"/>
                    <a:pt x="2679" y="756"/>
                    <a:pt x="2846" y="756"/>
                  </a:cubicBezTo>
                  <a:cubicBezTo>
                    <a:pt x="2874" y="756"/>
                    <a:pt x="2891" y="756"/>
                    <a:pt x="2902" y="759"/>
                  </a:cubicBezTo>
                  <a:cubicBezTo>
                    <a:pt x="2877" y="829"/>
                    <a:pt x="2791" y="1019"/>
                    <a:pt x="2704" y="1180"/>
                  </a:cubicBezTo>
                  <a:cubicBezTo>
                    <a:pt x="2696" y="1192"/>
                    <a:pt x="2693" y="1206"/>
                    <a:pt x="2699" y="1217"/>
                  </a:cubicBezTo>
                  <a:cubicBezTo>
                    <a:pt x="2707" y="1231"/>
                    <a:pt x="2713" y="1236"/>
                    <a:pt x="2727" y="1242"/>
                  </a:cubicBezTo>
                  <a:cubicBezTo>
                    <a:pt x="2919" y="1289"/>
                    <a:pt x="3142" y="1367"/>
                    <a:pt x="3184" y="1401"/>
                  </a:cubicBezTo>
                  <a:cubicBezTo>
                    <a:pt x="3153" y="1457"/>
                    <a:pt x="2955" y="1618"/>
                    <a:pt x="2777" y="1747"/>
                  </a:cubicBezTo>
                  <a:cubicBezTo>
                    <a:pt x="2766" y="1758"/>
                    <a:pt x="2760" y="1766"/>
                    <a:pt x="2760" y="1780"/>
                  </a:cubicBezTo>
                  <a:cubicBezTo>
                    <a:pt x="2760" y="1791"/>
                    <a:pt x="2766" y="1805"/>
                    <a:pt x="2777" y="1814"/>
                  </a:cubicBezTo>
                  <a:cubicBezTo>
                    <a:pt x="2978" y="1948"/>
                    <a:pt x="3153" y="2107"/>
                    <a:pt x="3151" y="2148"/>
                  </a:cubicBezTo>
                  <a:cubicBezTo>
                    <a:pt x="3128" y="2190"/>
                    <a:pt x="2877" y="2263"/>
                    <a:pt x="2601" y="2307"/>
                  </a:cubicBezTo>
                  <a:cubicBezTo>
                    <a:pt x="2587" y="2307"/>
                    <a:pt x="2579" y="2316"/>
                    <a:pt x="2570" y="2330"/>
                  </a:cubicBezTo>
                  <a:cubicBezTo>
                    <a:pt x="2568" y="2344"/>
                    <a:pt x="2568" y="2358"/>
                    <a:pt x="2573" y="2369"/>
                  </a:cubicBezTo>
                  <a:cubicBezTo>
                    <a:pt x="2668" y="2531"/>
                    <a:pt x="2760" y="2734"/>
                    <a:pt x="2754" y="2787"/>
                  </a:cubicBezTo>
                  <a:cubicBezTo>
                    <a:pt x="2749" y="2790"/>
                    <a:pt x="2732" y="2793"/>
                    <a:pt x="2693" y="2793"/>
                  </a:cubicBezTo>
                  <a:cubicBezTo>
                    <a:pt x="2542" y="2793"/>
                    <a:pt x="2263" y="2734"/>
                    <a:pt x="2261" y="2734"/>
                  </a:cubicBezTo>
                  <a:cubicBezTo>
                    <a:pt x="2259" y="2734"/>
                    <a:pt x="2256" y="2734"/>
                    <a:pt x="2254" y="2734"/>
                  </a:cubicBezTo>
                  <a:cubicBezTo>
                    <a:pt x="2239" y="2734"/>
                    <a:pt x="2221" y="2743"/>
                    <a:pt x="2216" y="2762"/>
                  </a:cubicBezTo>
                  <a:cubicBezTo>
                    <a:pt x="2160" y="2932"/>
                    <a:pt x="2090" y="3128"/>
                    <a:pt x="2054" y="3192"/>
                  </a:cubicBezTo>
                  <a:cubicBezTo>
                    <a:pt x="1998" y="3150"/>
                    <a:pt x="1848" y="2960"/>
                    <a:pt x="1728" y="2796"/>
                  </a:cubicBezTo>
                  <a:cubicBezTo>
                    <a:pt x="1722" y="2787"/>
                    <a:pt x="1714" y="2782"/>
                    <a:pt x="1700" y="2779"/>
                  </a:cubicBezTo>
                  <a:lnTo>
                    <a:pt x="1694" y="2779"/>
                  </a:lnTo>
                  <a:cubicBezTo>
                    <a:pt x="1686" y="2779"/>
                    <a:pt x="1675" y="2787"/>
                    <a:pt x="1658" y="2796"/>
                  </a:cubicBezTo>
                  <a:cubicBezTo>
                    <a:pt x="1507" y="2946"/>
                    <a:pt x="1329" y="3111"/>
                    <a:pt x="1267" y="3156"/>
                  </a:cubicBezTo>
                  <a:cubicBezTo>
                    <a:pt x="1245" y="3086"/>
                    <a:pt x="1212" y="2910"/>
                    <a:pt x="1184" y="2754"/>
                  </a:cubicBezTo>
                  <a:cubicBezTo>
                    <a:pt x="1178" y="2743"/>
                    <a:pt x="1173" y="2734"/>
                    <a:pt x="1161" y="2726"/>
                  </a:cubicBezTo>
                  <a:cubicBezTo>
                    <a:pt x="1155" y="2723"/>
                    <a:pt x="1147" y="2721"/>
                    <a:pt x="1141" y="2721"/>
                  </a:cubicBezTo>
                  <a:cubicBezTo>
                    <a:pt x="1136" y="2721"/>
                    <a:pt x="1131" y="2722"/>
                    <a:pt x="1128" y="2723"/>
                  </a:cubicBezTo>
                  <a:cubicBezTo>
                    <a:pt x="952" y="2793"/>
                    <a:pt x="668" y="2896"/>
                    <a:pt x="559" y="2916"/>
                  </a:cubicBezTo>
                  <a:cubicBezTo>
                    <a:pt x="573" y="2832"/>
                    <a:pt x="631" y="2609"/>
                    <a:pt x="690" y="2408"/>
                  </a:cubicBezTo>
                  <a:cubicBezTo>
                    <a:pt x="696" y="2400"/>
                    <a:pt x="696" y="2388"/>
                    <a:pt x="687" y="2377"/>
                  </a:cubicBezTo>
                  <a:cubicBezTo>
                    <a:pt x="684" y="2366"/>
                    <a:pt x="673" y="2361"/>
                    <a:pt x="662" y="2358"/>
                  </a:cubicBezTo>
                  <a:cubicBezTo>
                    <a:pt x="450" y="2305"/>
                    <a:pt x="207" y="2232"/>
                    <a:pt x="140" y="2196"/>
                  </a:cubicBezTo>
                  <a:cubicBezTo>
                    <a:pt x="185" y="2137"/>
                    <a:pt x="364" y="1995"/>
                    <a:pt x="523" y="1875"/>
                  </a:cubicBezTo>
                  <a:cubicBezTo>
                    <a:pt x="534" y="1870"/>
                    <a:pt x="542" y="1856"/>
                    <a:pt x="542" y="1842"/>
                  </a:cubicBezTo>
                  <a:cubicBezTo>
                    <a:pt x="542" y="1830"/>
                    <a:pt x="534" y="1816"/>
                    <a:pt x="520" y="1808"/>
                  </a:cubicBezTo>
                  <a:cubicBezTo>
                    <a:pt x="291" y="1677"/>
                    <a:pt x="85" y="1515"/>
                    <a:pt x="87" y="1471"/>
                  </a:cubicBezTo>
                  <a:cubicBezTo>
                    <a:pt x="96" y="1429"/>
                    <a:pt x="319" y="1339"/>
                    <a:pt x="556" y="1286"/>
                  </a:cubicBezTo>
                  <a:cubicBezTo>
                    <a:pt x="564" y="1284"/>
                    <a:pt x="578" y="1272"/>
                    <a:pt x="584" y="1261"/>
                  </a:cubicBezTo>
                  <a:cubicBezTo>
                    <a:pt x="587" y="1250"/>
                    <a:pt x="587" y="1236"/>
                    <a:pt x="578" y="1228"/>
                  </a:cubicBezTo>
                  <a:cubicBezTo>
                    <a:pt x="475" y="1035"/>
                    <a:pt x="369" y="812"/>
                    <a:pt x="341" y="731"/>
                  </a:cubicBezTo>
                  <a:lnTo>
                    <a:pt x="341" y="731"/>
                  </a:lnTo>
                  <a:cubicBezTo>
                    <a:pt x="447" y="740"/>
                    <a:pt x="726" y="804"/>
                    <a:pt x="835" y="832"/>
                  </a:cubicBezTo>
                  <a:cubicBezTo>
                    <a:pt x="839" y="833"/>
                    <a:pt x="843" y="834"/>
                    <a:pt x="846" y="834"/>
                  </a:cubicBezTo>
                  <a:cubicBezTo>
                    <a:pt x="854" y="834"/>
                    <a:pt x="861" y="830"/>
                    <a:pt x="869" y="826"/>
                  </a:cubicBezTo>
                  <a:cubicBezTo>
                    <a:pt x="880" y="818"/>
                    <a:pt x="885" y="809"/>
                    <a:pt x="885" y="795"/>
                  </a:cubicBezTo>
                  <a:cubicBezTo>
                    <a:pt x="894" y="581"/>
                    <a:pt x="908" y="343"/>
                    <a:pt x="924" y="265"/>
                  </a:cubicBezTo>
                  <a:cubicBezTo>
                    <a:pt x="1005" y="307"/>
                    <a:pt x="1228" y="450"/>
                    <a:pt x="1429" y="581"/>
                  </a:cubicBezTo>
                  <a:cubicBezTo>
                    <a:pt x="1436" y="586"/>
                    <a:pt x="1443" y="588"/>
                    <a:pt x="1451" y="588"/>
                  </a:cubicBezTo>
                  <a:cubicBezTo>
                    <a:pt x="1456" y="588"/>
                    <a:pt x="1460" y="587"/>
                    <a:pt x="1466" y="586"/>
                  </a:cubicBezTo>
                  <a:cubicBezTo>
                    <a:pt x="1477" y="578"/>
                    <a:pt x="1485" y="572"/>
                    <a:pt x="1491" y="558"/>
                  </a:cubicBezTo>
                  <a:cubicBezTo>
                    <a:pt x="1538" y="380"/>
                    <a:pt x="1608" y="176"/>
                    <a:pt x="1647" y="101"/>
                  </a:cubicBezTo>
                  <a:close/>
                  <a:moveTo>
                    <a:pt x="1652" y="0"/>
                  </a:moveTo>
                  <a:cubicBezTo>
                    <a:pt x="1625" y="0"/>
                    <a:pt x="1577" y="0"/>
                    <a:pt x="1432" y="483"/>
                  </a:cubicBezTo>
                  <a:cubicBezTo>
                    <a:pt x="1122" y="279"/>
                    <a:pt x="944" y="173"/>
                    <a:pt x="908" y="173"/>
                  </a:cubicBezTo>
                  <a:cubicBezTo>
                    <a:pt x="908" y="173"/>
                    <a:pt x="899" y="179"/>
                    <a:pt x="896" y="179"/>
                  </a:cubicBezTo>
                  <a:cubicBezTo>
                    <a:pt x="866" y="184"/>
                    <a:pt x="832" y="196"/>
                    <a:pt x="813" y="745"/>
                  </a:cubicBezTo>
                  <a:cubicBezTo>
                    <a:pt x="701" y="717"/>
                    <a:pt x="419" y="653"/>
                    <a:pt x="330" y="653"/>
                  </a:cubicBezTo>
                  <a:cubicBezTo>
                    <a:pt x="316" y="653"/>
                    <a:pt x="299" y="656"/>
                    <a:pt x="285" y="667"/>
                  </a:cubicBezTo>
                  <a:cubicBezTo>
                    <a:pt x="258" y="689"/>
                    <a:pt x="224" y="715"/>
                    <a:pt x="495" y="1225"/>
                  </a:cubicBezTo>
                  <a:cubicBezTo>
                    <a:pt x="327" y="1267"/>
                    <a:pt x="34" y="1351"/>
                    <a:pt x="18" y="1462"/>
                  </a:cubicBezTo>
                  <a:cubicBezTo>
                    <a:pt x="1" y="1568"/>
                    <a:pt x="272" y="1755"/>
                    <a:pt x="436" y="1853"/>
                  </a:cubicBezTo>
                  <a:cubicBezTo>
                    <a:pt x="48" y="2146"/>
                    <a:pt x="59" y="2193"/>
                    <a:pt x="62" y="2218"/>
                  </a:cubicBezTo>
                  <a:cubicBezTo>
                    <a:pt x="68" y="2243"/>
                    <a:pt x="76" y="2294"/>
                    <a:pt x="615" y="2430"/>
                  </a:cubicBezTo>
                  <a:cubicBezTo>
                    <a:pt x="564" y="2598"/>
                    <a:pt x="478" y="2907"/>
                    <a:pt x="489" y="2960"/>
                  </a:cubicBezTo>
                  <a:cubicBezTo>
                    <a:pt x="492" y="2971"/>
                    <a:pt x="497" y="3002"/>
                    <a:pt x="548" y="3002"/>
                  </a:cubicBezTo>
                  <a:cubicBezTo>
                    <a:pt x="645" y="3002"/>
                    <a:pt x="991" y="2871"/>
                    <a:pt x="1122" y="2818"/>
                  </a:cubicBezTo>
                  <a:cubicBezTo>
                    <a:pt x="1150" y="2974"/>
                    <a:pt x="1192" y="3195"/>
                    <a:pt x="1220" y="3228"/>
                  </a:cubicBezTo>
                  <a:cubicBezTo>
                    <a:pt x="1228" y="3236"/>
                    <a:pt x="1245" y="3248"/>
                    <a:pt x="1259" y="3248"/>
                  </a:cubicBezTo>
                  <a:cubicBezTo>
                    <a:pt x="1304" y="3248"/>
                    <a:pt x="1452" y="3125"/>
                    <a:pt x="1692" y="2885"/>
                  </a:cubicBezTo>
                  <a:cubicBezTo>
                    <a:pt x="1884" y="3150"/>
                    <a:pt x="2012" y="3281"/>
                    <a:pt x="2068" y="3281"/>
                  </a:cubicBezTo>
                  <a:cubicBezTo>
                    <a:pt x="2082" y="3281"/>
                    <a:pt x="2096" y="3276"/>
                    <a:pt x="2093" y="3259"/>
                  </a:cubicBezTo>
                  <a:cubicBezTo>
                    <a:pt x="2138" y="3217"/>
                    <a:pt x="2233" y="2944"/>
                    <a:pt x="2275" y="2818"/>
                  </a:cubicBezTo>
                  <a:cubicBezTo>
                    <a:pt x="2353" y="2835"/>
                    <a:pt x="2559" y="2874"/>
                    <a:pt x="2687" y="2874"/>
                  </a:cubicBezTo>
                  <a:cubicBezTo>
                    <a:pt x="2743" y="2874"/>
                    <a:pt x="2805" y="2868"/>
                    <a:pt x="2824" y="2826"/>
                  </a:cubicBezTo>
                  <a:cubicBezTo>
                    <a:pt x="2863" y="2754"/>
                    <a:pt x="2754" y="2531"/>
                    <a:pt x="2671" y="2377"/>
                  </a:cubicBezTo>
                  <a:cubicBezTo>
                    <a:pt x="2888" y="2338"/>
                    <a:pt x="3198" y="2268"/>
                    <a:pt x="3226" y="2168"/>
                  </a:cubicBezTo>
                  <a:cubicBezTo>
                    <a:pt x="3257" y="2070"/>
                    <a:pt x="3033" y="1895"/>
                    <a:pt x="2872" y="1777"/>
                  </a:cubicBezTo>
                  <a:cubicBezTo>
                    <a:pt x="3304" y="1459"/>
                    <a:pt x="3276" y="1401"/>
                    <a:pt x="3265" y="1373"/>
                  </a:cubicBezTo>
                  <a:cubicBezTo>
                    <a:pt x="3237" y="1312"/>
                    <a:pt x="3006" y="1233"/>
                    <a:pt x="2796" y="1175"/>
                  </a:cubicBezTo>
                  <a:cubicBezTo>
                    <a:pt x="2872" y="1038"/>
                    <a:pt x="2989" y="798"/>
                    <a:pt x="2989" y="740"/>
                  </a:cubicBezTo>
                  <a:cubicBezTo>
                    <a:pt x="2989" y="675"/>
                    <a:pt x="2902" y="675"/>
                    <a:pt x="2849" y="675"/>
                  </a:cubicBezTo>
                  <a:cubicBezTo>
                    <a:pt x="2718" y="675"/>
                    <a:pt x="2501" y="703"/>
                    <a:pt x="2397" y="717"/>
                  </a:cubicBezTo>
                  <a:cubicBezTo>
                    <a:pt x="2492" y="307"/>
                    <a:pt x="2442" y="282"/>
                    <a:pt x="2417" y="268"/>
                  </a:cubicBezTo>
                  <a:cubicBezTo>
                    <a:pt x="2408" y="265"/>
                    <a:pt x="2400" y="263"/>
                    <a:pt x="2389" y="263"/>
                  </a:cubicBezTo>
                  <a:cubicBezTo>
                    <a:pt x="2305" y="263"/>
                    <a:pt x="2023" y="410"/>
                    <a:pt x="1904" y="475"/>
                  </a:cubicBezTo>
                  <a:cubicBezTo>
                    <a:pt x="1731" y="28"/>
                    <a:pt x="1689" y="12"/>
                    <a:pt x="1672" y="3"/>
                  </a:cubicBezTo>
                  <a:cubicBezTo>
                    <a:pt x="1666" y="3"/>
                    <a:pt x="1661" y="0"/>
                    <a:pt x="1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 rot="-508349">
              <a:off x="1361345" y="791511"/>
              <a:ext cx="143384" cy="143249"/>
            </a:xfrm>
            <a:custGeom>
              <a:avLst/>
              <a:gdLst/>
              <a:ahLst/>
              <a:cxnLst/>
              <a:rect l="l" t="t" r="r" b="b"/>
              <a:pathLst>
                <a:path w="2059" h="2057" extrusionOk="0">
                  <a:moveTo>
                    <a:pt x="1030" y="1"/>
                  </a:moveTo>
                  <a:cubicBezTo>
                    <a:pt x="463" y="1"/>
                    <a:pt x="0" y="461"/>
                    <a:pt x="0" y="1030"/>
                  </a:cubicBezTo>
                  <a:cubicBezTo>
                    <a:pt x="0" y="1596"/>
                    <a:pt x="463" y="2057"/>
                    <a:pt x="1030" y="2057"/>
                  </a:cubicBezTo>
                  <a:cubicBezTo>
                    <a:pt x="1599" y="2057"/>
                    <a:pt x="2059" y="1596"/>
                    <a:pt x="2059" y="1030"/>
                  </a:cubicBezTo>
                  <a:cubicBezTo>
                    <a:pt x="2059" y="461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 rot="-508349">
              <a:off x="1431600" y="812690"/>
              <a:ext cx="11908" cy="7451"/>
            </a:xfrm>
            <a:custGeom>
              <a:avLst/>
              <a:gdLst/>
              <a:ahLst/>
              <a:cxnLst/>
              <a:rect l="l" t="t" r="r" b="b"/>
              <a:pathLst>
                <a:path w="171" h="107" extrusionOk="0">
                  <a:moveTo>
                    <a:pt x="1" y="0"/>
                  </a:moveTo>
                  <a:lnTo>
                    <a:pt x="171" y="106"/>
                  </a:lnTo>
                  <a:cubicBezTo>
                    <a:pt x="151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 rot="-508349">
              <a:off x="1428656" y="809929"/>
              <a:ext cx="18384" cy="12674"/>
            </a:xfrm>
            <a:custGeom>
              <a:avLst/>
              <a:gdLst/>
              <a:ahLst/>
              <a:cxnLst/>
              <a:rect l="l" t="t" r="r" b="b"/>
              <a:pathLst>
                <a:path w="264" h="182" extrusionOk="0">
                  <a:moveTo>
                    <a:pt x="47" y="0"/>
                  </a:moveTo>
                  <a:cubicBezTo>
                    <a:pt x="25" y="0"/>
                    <a:pt x="6" y="13"/>
                    <a:pt x="4" y="34"/>
                  </a:cubicBezTo>
                  <a:cubicBezTo>
                    <a:pt x="1" y="56"/>
                    <a:pt x="15" y="79"/>
                    <a:pt x="34" y="81"/>
                  </a:cubicBezTo>
                  <a:cubicBezTo>
                    <a:pt x="87" y="92"/>
                    <a:pt x="165" y="123"/>
                    <a:pt x="174" y="154"/>
                  </a:cubicBezTo>
                  <a:cubicBezTo>
                    <a:pt x="179" y="173"/>
                    <a:pt x="196" y="182"/>
                    <a:pt x="213" y="182"/>
                  </a:cubicBezTo>
                  <a:lnTo>
                    <a:pt x="227" y="182"/>
                  </a:lnTo>
                  <a:cubicBezTo>
                    <a:pt x="249" y="176"/>
                    <a:pt x="263" y="154"/>
                    <a:pt x="255" y="134"/>
                  </a:cubicBezTo>
                  <a:cubicBezTo>
                    <a:pt x="227" y="39"/>
                    <a:pt x="82" y="9"/>
                    <a:pt x="54" y="0"/>
                  </a:cubicBezTo>
                  <a:cubicBezTo>
                    <a:pt x="52" y="0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 rot="-508349">
              <a:off x="1443319" y="833333"/>
              <a:ext cx="11908" cy="7243"/>
            </a:xfrm>
            <a:custGeom>
              <a:avLst/>
              <a:gdLst/>
              <a:ahLst/>
              <a:cxnLst/>
              <a:rect l="l" t="t" r="r" b="b"/>
              <a:pathLst>
                <a:path w="171" h="104" extrusionOk="0">
                  <a:moveTo>
                    <a:pt x="0" y="0"/>
                  </a:moveTo>
                  <a:lnTo>
                    <a:pt x="171" y="104"/>
                  </a:lnTo>
                  <a:cubicBezTo>
                    <a:pt x="148" y="3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 rot="-508349">
              <a:off x="1440392" y="830591"/>
              <a:ext cx="18106" cy="12674"/>
            </a:xfrm>
            <a:custGeom>
              <a:avLst/>
              <a:gdLst/>
              <a:ahLst/>
              <a:cxnLst/>
              <a:rect l="l" t="t" r="r" b="b"/>
              <a:pathLst>
                <a:path w="260" h="182" extrusionOk="0">
                  <a:moveTo>
                    <a:pt x="46" y="0"/>
                  </a:moveTo>
                  <a:cubicBezTo>
                    <a:pt x="27" y="0"/>
                    <a:pt x="6" y="13"/>
                    <a:pt x="3" y="31"/>
                  </a:cubicBezTo>
                  <a:cubicBezTo>
                    <a:pt x="1" y="56"/>
                    <a:pt x="14" y="76"/>
                    <a:pt x="34" y="81"/>
                  </a:cubicBezTo>
                  <a:cubicBezTo>
                    <a:pt x="87" y="93"/>
                    <a:pt x="162" y="123"/>
                    <a:pt x="173" y="154"/>
                  </a:cubicBezTo>
                  <a:cubicBezTo>
                    <a:pt x="176" y="171"/>
                    <a:pt x="196" y="182"/>
                    <a:pt x="213" y="182"/>
                  </a:cubicBezTo>
                  <a:lnTo>
                    <a:pt x="226" y="182"/>
                  </a:lnTo>
                  <a:cubicBezTo>
                    <a:pt x="246" y="176"/>
                    <a:pt x="260" y="154"/>
                    <a:pt x="254" y="134"/>
                  </a:cubicBezTo>
                  <a:cubicBezTo>
                    <a:pt x="226" y="39"/>
                    <a:pt x="79" y="9"/>
                    <a:pt x="51" y="0"/>
                  </a:cubicBezTo>
                  <a:cubicBezTo>
                    <a:pt x="49" y="0"/>
                    <a:pt x="4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 rot="-508349">
              <a:off x="1466651" y="829755"/>
              <a:ext cx="10585" cy="9192"/>
            </a:xfrm>
            <a:custGeom>
              <a:avLst/>
              <a:gdLst/>
              <a:ahLst/>
              <a:cxnLst/>
              <a:rect l="l" t="t" r="r" b="b"/>
              <a:pathLst>
                <a:path w="152" h="132" extrusionOk="0">
                  <a:moveTo>
                    <a:pt x="1" y="1"/>
                  </a:moveTo>
                  <a:lnTo>
                    <a:pt x="152" y="132"/>
                  </a:lnTo>
                  <a:cubicBezTo>
                    <a:pt x="143" y="5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 rot="-508349">
              <a:off x="1463562" y="826703"/>
              <a:ext cx="16574" cy="14973"/>
            </a:xfrm>
            <a:custGeom>
              <a:avLst/>
              <a:gdLst/>
              <a:ahLst/>
              <a:cxnLst/>
              <a:rect l="l" t="t" r="r" b="b"/>
              <a:pathLst>
                <a:path w="238" h="215" extrusionOk="0">
                  <a:moveTo>
                    <a:pt x="44" y="0"/>
                  </a:moveTo>
                  <a:cubicBezTo>
                    <a:pt x="28" y="0"/>
                    <a:pt x="14" y="10"/>
                    <a:pt x="6" y="25"/>
                  </a:cubicBezTo>
                  <a:cubicBezTo>
                    <a:pt x="0" y="47"/>
                    <a:pt x="9" y="67"/>
                    <a:pt x="31" y="78"/>
                  </a:cubicBezTo>
                  <a:cubicBezTo>
                    <a:pt x="78" y="101"/>
                    <a:pt x="154" y="145"/>
                    <a:pt x="157" y="179"/>
                  </a:cubicBezTo>
                  <a:cubicBezTo>
                    <a:pt x="157" y="201"/>
                    <a:pt x="173" y="215"/>
                    <a:pt x="196" y="215"/>
                  </a:cubicBezTo>
                  <a:cubicBezTo>
                    <a:pt x="196" y="215"/>
                    <a:pt x="198" y="215"/>
                    <a:pt x="198" y="212"/>
                  </a:cubicBezTo>
                  <a:cubicBezTo>
                    <a:pt x="218" y="207"/>
                    <a:pt x="237" y="187"/>
                    <a:pt x="232" y="165"/>
                  </a:cubicBezTo>
                  <a:cubicBezTo>
                    <a:pt x="223" y="73"/>
                    <a:pt x="87" y="11"/>
                    <a:pt x="59" y="3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 rot="-508349">
              <a:off x="1415531" y="831558"/>
              <a:ext cx="11908" cy="7312"/>
            </a:xfrm>
            <a:custGeom>
              <a:avLst/>
              <a:gdLst/>
              <a:ahLst/>
              <a:cxnLst/>
              <a:rect l="l" t="t" r="r" b="b"/>
              <a:pathLst>
                <a:path w="171" h="105" extrusionOk="0">
                  <a:moveTo>
                    <a:pt x="1" y="1"/>
                  </a:moveTo>
                  <a:lnTo>
                    <a:pt x="171" y="104"/>
                  </a:lnTo>
                  <a:cubicBezTo>
                    <a:pt x="149" y="3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 rot="-508349">
              <a:off x="1412604" y="828811"/>
              <a:ext cx="18175" cy="12744"/>
            </a:xfrm>
            <a:custGeom>
              <a:avLst/>
              <a:gdLst/>
              <a:ahLst/>
              <a:cxnLst/>
              <a:rect l="l" t="t" r="r" b="b"/>
              <a:pathLst>
                <a:path w="261" h="183" extrusionOk="0">
                  <a:moveTo>
                    <a:pt x="45" y="0"/>
                  </a:moveTo>
                  <a:cubicBezTo>
                    <a:pt x="25" y="0"/>
                    <a:pt x="6" y="14"/>
                    <a:pt x="4" y="31"/>
                  </a:cubicBezTo>
                  <a:cubicBezTo>
                    <a:pt x="1" y="57"/>
                    <a:pt x="15" y="76"/>
                    <a:pt x="34" y="82"/>
                  </a:cubicBezTo>
                  <a:cubicBezTo>
                    <a:pt x="87" y="93"/>
                    <a:pt x="163" y="123"/>
                    <a:pt x="174" y="154"/>
                  </a:cubicBezTo>
                  <a:cubicBezTo>
                    <a:pt x="177" y="171"/>
                    <a:pt x="196" y="182"/>
                    <a:pt x="213" y="182"/>
                  </a:cubicBezTo>
                  <a:lnTo>
                    <a:pt x="227" y="182"/>
                  </a:lnTo>
                  <a:cubicBezTo>
                    <a:pt x="246" y="177"/>
                    <a:pt x="260" y="154"/>
                    <a:pt x="255" y="135"/>
                  </a:cubicBezTo>
                  <a:cubicBezTo>
                    <a:pt x="227" y="40"/>
                    <a:pt x="79" y="9"/>
                    <a:pt x="51" y="1"/>
                  </a:cubicBezTo>
                  <a:cubicBezTo>
                    <a:pt x="49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 rot="-508349">
              <a:off x="1400678" y="815968"/>
              <a:ext cx="13440" cy="4387"/>
            </a:xfrm>
            <a:custGeom>
              <a:avLst/>
              <a:gdLst/>
              <a:ahLst/>
              <a:cxnLst/>
              <a:rect l="l" t="t" r="r" b="b"/>
              <a:pathLst>
                <a:path w="193" h="63" extrusionOk="0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lnTo>
                    <a:pt x="193" y="62"/>
                  </a:lnTo>
                  <a:cubicBezTo>
                    <a:pt x="157" y="3"/>
                    <a:pt x="24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 rot="-508349">
              <a:off x="1397876" y="813018"/>
              <a:ext cx="19359" cy="10028"/>
            </a:xfrm>
            <a:custGeom>
              <a:avLst/>
              <a:gdLst/>
              <a:ahLst/>
              <a:cxnLst/>
              <a:rect l="l" t="t" r="r" b="b"/>
              <a:pathLst>
                <a:path w="278" h="144" extrusionOk="0">
                  <a:moveTo>
                    <a:pt x="40" y="1"/>
                  </a:moveTo>
                  <a:cubicBezTo>
                    <a:pt x="21" y="1"/>
                    <a:pt x="1" y="20"/>
                    <a:pt x="1" y="43"/>
                  </a:cubicBezTo>
                  <a:cubicBezTo>
                    <a:pt x="1" y="62"/>
                    <a:pt x="23" y="82"/>
                    <a:pt x="43" y="82"/>
                  </a:cubicBezTo>
                  <a:cubicBezTo>
                    <a:pt x="96" y="82"/>
                    <a:pt x="180" y="90"/>
                    <a:pt x="196" y="121"/>
                  </a:cubicBezTo>
                  <a:cubicBezTo>
                    <a:pt x="205" y="138"/>
                    <a:pt x="219" y="143"/>
                    <a:pt x="233" y="143"/>
                  </a:cubicBezTo>
                  <a:cubicBezTo>
                    <a:pt x="238" y="143"/>
                    <a:pt x="244" y="140"/>
                    <a:pt x="252" y="138"/>
                  </a:cubicBezTo>
                  <a:cubicBezTo>
                    <a:pt x="272" y="126"/>
                    <a:pt x="277" y="101"/>
                    <a:pt x="266" y="82"/>
                  </a:cubicBezTo>
                  <a:cubicBezTo>
                    <a:pt x="219" y="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 rot="-508349">
              <a:off x="853728" y="1585347"/>
              <a:ext cx="960301" cy="398132"/>
            </a:xfrm>
            <a:custGeom>
              <a:avLst/>
              <a:gdLst/>
              <a:ahLst/>
              <a:cxnLst/>
              <a:rect l="l" t="t" r="r" b="b"/>
              <a:pathLst>
                <a:path w="13790" h="5717" extrusionOk="0">
                  <a:moveTo>
                    <a:pt x="11444" y="0"/>
                  </a:moveTo>
                  <a:lnTo>
                    <a:pt x="9745" y="1604"/>
                  </a:lnTo>
                  <a:lnTo>
                    <a:pt x="0" y="1652"/>
                  </a:lnTo>
                  <a:lnTo>
                    <a:pt x="237" y="4143"/>
                  </a:lnTo>
                  <a:lnTo>
                    <a:pt x="2954" y="4168"/>
                  </a:lnTo>
                  <a:lnTo>
                    <a:pt x="4458" y="5717"/>
                  </a:lnTo>
                  <a:lnTo>
                    <a:pt x="5186" y="5125"/>
                  </a:lnTo>
                  <a:lnTo>
                    <a:pt x="4168" y="4059"/>
                  </a:lnTo>
                  <a:lnTo>
                    <a:pt x="13790" y="4059"/>
                  </a:lnTo>
                  <a:lnTo>
                    <a:pt x="13723" y="1761"/>
                  </a:lnTo>
                  <a:lnTo>
                    <a:pt x="11154" y="1870"/>
                  </a:lnTo>
                  <a:lnTo>
                    <a:pt x="12172" y="642"/>
                  </a:lnTo>
                  <a:lnTo>
                    <a:pt x="114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 rot="-508349">
              <a:off x="1623032" y="1675407"/>
              <a:ext cx="152785" cy="21379"/>
            </a:xfrm>
            <a:custGeom>
              <a:avLst/>
              <a:gdLst/>
              <a:ahLst/>
              <a:cxnLst/>
              <a:rect l="l" t="t" r="r" b="b"/>
              <a:pathLst>
                <a:path w="2194" h="307" extrusionOk="0">
                  <a:moveTo>
                    <a:pt x="2151" y="1"/>
                  </a:moveTo>
                  <a:cubicBezTo>
                    <a:pt x="2140" y="1"/>
                    <a:pt x="2129" y="5"/>
                    <a:pt x="2120" y="13"/>
                  </a:cubicBezTo>
                  <a:cubicBezTo>
                    <a:pt x="2120" y="13"/>
                    <a:pt x="1961" y="170"/>
                    <a:pt x="1384" y="220"/>
                  </a:cubicBezTo>
                  <a:cubicBezTo>
                    <a:pt x="1317" y="226"/>
                    <a:pt x="1252" y="228"/>
                    <a:pt x="1189" y="228"/>
                  </a:cubicBezTo>
                  <a:cubicBezTo>
                    <a:pt x="981" y="228"/>
                    <a:pt x="794" y="201"/>
                    <a:pt x="622" y="175"/>
                  </a:cubicBezTo>
                  <a:cubicBezTo>
                    <a:pt x="480" y="153"/>
                    <a:pt x="358" y="134"/>
                    <a:pt x="249" y="134"/>
                  </a:cubicBezTo>
                  <a:cubicBezTo>
                    <a:pt x="170" y="134"/>
                    <a:pt x="98" y="144"/>
                    <a:pt x="31" y="170"/>
                  </a:cubicBezTo>
                  <a:cubicBezTo>
                    <a:pt x="14" y="178"/>
                    <a:pt x="0" y="200"/>
                    <a:pt x="11" y="223"/>
                  </a:cubicBezTo>
                  <a:cubicBezTo>
                    <a:pt x="16" y="236"/>
                    <a:pt x="33" y="248"/>
                    <a:pt x="50" y="248"/>
                  </a:cubicBezTo>
                  <a:cubicBezTo>
                    <a:pt x="55" y="248"/>
                    <a:pt x="60" y="247"/>
                    <a:pt x="64" y="245"/>
                  </a:cubicBezTo>
                  <a:cubicBezTo>
                    <a:pt x="120" y="222"/>
                    <a:pt x="183" y="213"/>
                    <a:pt x="255" y="213"/>
                  </a:cubicBezTo>
                  <a:cubicBezTo>
                    <a:pt x="357" y="213"/>
                    <a:pt x="475" y="231"/>
                    <a:pt x="611" y="251"/>
                  </a:cubicBezTo>
                  <a:cubicBezTo>
                    <a:pt x="784" y="276"/>
                    <a:pt x="977" y="306"/>
                    <a:pt x="1197" y="306"/>
                  </a:cubicBezTo>
                  <a:cubicBezTo>
                    <a:pt x="1258" y="306"/>
                    <a:pt x="1325" y="304"/>
                    <a:pt x="1392" y="301"/>
                  </a:cubicBezTo>
                  <a:cubicBezTo>
                    <a:pt x="2009" y="248"/>
                    <a:pt x="2173" y="72"/>
                    <a:pt x="2179" y="66"/>
                  </a:cubicBezTo>
                  <a:cubicBezTo>
                    <a:pt x="2193" y="47"/>
                    <a:pt x="2193" y="25"/>
                    <a:pt x="2176" y="11"/>
                  </a:cubicBezTo>
                  <a:cubicBezTo>
                    <a:pt x="2170" y="4"/>
                    <a:pt x="2160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 rot="-508349">
              <a:off x="1488923" y="1747168"/>
              <a:ext cx="311697" cy="54389"/>
            </a:xfrm>
            <a:custGeom>
              <a:avLst/>
              <a:gdLst/>
              <a:ahLst/>
              <a:cxnLst/>
              <a:rect l="l" t="t" r="r" b="b"/>
              <a:pathLst>
                <a:path w="4476" h="781" extrusionOk="0">
                  <a:moveTo>
                    <a:pt x="4413" y="1"/>
                  </a:moveTo>
                  <a:cubicBezTo>
                    <a:pt x="4407" y="1"/>
                    <a:pt x="4401" y="2"/>
                    <a:pt x="4395" y="5"/>
                  </a:cubicBezTo>
                  <a:cubicBezTo>
                    <a:pt x="4375" y="14"/>
                    <a:pt x="4364" y="36"/>
                    <a:pt x="4375" y="58"/>
                  </a:cubicBezTo>
                  <a:cubicBezTo>
                    <a:pt x="4375" y="58"/>
                    <a:pt x="4389" y="97"/>
                    <a:pt x="4361" y="153"/>
                  </a:cubicBezTo>
                  <a:cubicBezTo>
                    <a:pt x="4319" y="237"/>
                    <a:pt x="4171" y="399"/>
                    <a:pt x="3639" y="546"/>
                  </a:cubicBezTo>
                  <a:cubicBezTo>
                    <a:pt x="3428" y="604"/>
                    <a:pt x="3151" y="623"/>
                    <a:pt x="2845" y="623"/>
                  </a:cubicBezTo>
                  <a:cubicBezTo>
                    <a:pt x="2561" y="623"/>
                    <a:pt x="2252" y="607"/>
                    <a:pt x="1948" y="591"/>
                  </a:cubicBezTo>
                  <a:cubicBezTo>
                    <a:pt x="1639" y="575"/>
                    <a:pt x="1326" y="558"/>
                    <a:pt x="1036" y="558"/>
                  </a:cubicBezTo>
                  <a:cubicBezTo>
                    <a:pt x="632" y="558"/>
                    <a:pt x="273" y="591"/>
                    <a:pt x="34" y="703"/>
                  </a:cubicBezTo>
                  <a:cubicBezTo>
                    <a:pt x="12" y="711"/>
                    <a:pt x="1" y="733"/>
                    <a:pt x="12" y="756"/>
                  </a:cubicBezTo>
                  <a:cubicBezTo>
                    <a:pt x="15" y="770"/>
                    <a:pt x="29" y="781"/>
                    <a:pt x="48" y="781"/>
                  </a:cubicBezTo>
                  <a:cubicBezTo>
                    <a:pt x="51" y="781"/>
                    <a:pt x="57" y="781"/>
                    <a:pt x="65" y="775"/>
                  </a:cubicBezTo>
                  <a:cubicBezTo>
                    <a:pt x="291" y="670"/>
                    <a:pt x="639" y="639"/>
                    <a:pt x="1033" y="639"/>
                  </a:cubicBezTo>
                  <a:cubicBezTo>
                    <a:pt x="1320" y="639"/>
                    <a:pt x="1632" y="656"/>
                    <a:pt x="1940" y="672"/>
                  </a:cubicBezTo>
                  <a:cubicBezTo>
                    <a:pt x="2244" y="687"/>
                    <a:pt x="2553" y="702"/>
                    <a:pt x="2839" y="702"/>
                  </a:cubicBezTo>
                  <a:cubicBezTo>
                    <a:pt x="3155" y="702"/>
                    <a:pt x="3442" y="683"/>
                    <a:pt x="3661" y="622"/>
                  </a:cubicBezTo>
                  <a:cubicBezTo>
                    <a:pt x="4194" y="477"/>
                    <a:pt x="4375" y="307"/>
                    <a:pt x="4431" y="187"/>
                  </a:cubicBezTo>
                  <a:cubicBezTo>
                    <a:pt x="4476" y="97"/>
                    <a:pt x="4450" y="33"/>
                    <a:pt x="4448" y="28"/>
                  </a:cubicBezTo>
                  <a:cubicBezTo>
                    <a:pt x="4444" y="11"/>
                    <a:pt x="4429" y="1"/>
                    <a:pt x="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 rot="-508349">
              <a:off x="1563970" y="1582889"/>
              <a:ext cx="84958" cy="88652"/>
            </a:xfrm>
            <a:custGeom>
              <a:avLst/>
              <a:gdLst/>
              <a:ahLst/>
              <a:cxnLst/>
              <a:rect l="l" t="t" r="r" b="b"/>
              <a:pathLst>
                <a:path w="1220" h="1273" extrusionOk="0">
                  <a:moveTo>
                    <a:pt x="1174" y="0"/>
                  </a:moveTo>
                  <a:cubicBezTo>
                    <a:pt x="1162" y="0"/>
                    <a:pt x="1150" y="6"/>
                    <a:pt x="1142" y="17"/>
                  </a:cubicBezTo>
                  <a:cubicBezTo>
                    <a:pt x="1136" y="26"/>
                    <a:pt x="355" y="958"/>
                    <a:pt x="26" y="1198"/>
                  </a:cubicBezTo>
                  <a:cubicBezTo>
                    <a:pt x="6" y="1211"/>
                    <a:pt x="1" y="1237"/>
                    <a:pt x="15" y="1253"/>
                  </a:cubicBezTo>
                  <a:cubicBezTo>
                    <a:pt x="23" y="1264"/>
                    <a:pt x="34" y="1273"/>
                    <a:pt x="48" y="1273"/>
                  </a:cubicBezTo>
                  <a:cubicBezTo>
                    <a:pt x="54" y="1273"/>
                    <a:pt x="62" y="1267"/>
                    <a:pt x="76" y="1262"/>
                  </a:cubicBezTo>
                  <a:cubicBezTo>
                    <a:pt x="408" y="1013"/>
                    <a:pt x="1172" y="104"/>
                    <a:pt x="1206" y="65"/>
                  </a:cubicBezTo>
                  <a:cubicBezTo>
                    <a:pt x="1220" y="48"/>
                    <a:pt x="1214" y="23"/>
                    <a:pt x="1197" y="9"/>
                  </a:cubicBezTo>
                  <a:cubicBezTo>
                    <a:pt x="1190" y="3"/>
                    <a:pt x="1182" y="0"/>
                    <a:pt x="1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 rot="-508349">
              <a:off x="1244638" y="1278796"/>
              <a:ext cx="286280" cy="246525"/>
            </a:xfrm>
            <a:custGeom>
              <a:avLst/>
              <a:gdLst/>
              <a:ahLst/>
              <a:cxnLst/>
              <a:rect l="l" t="t" r="r" b="b"/>
              <a:pathLst>
                <a:path w="4111" h="3540" extrusionOk="0">
                  <a:moveTo>
                    <a:pt x="467" y="0"/>
                  </a:moveTo>
                  <a:cubicBezTo>
                    <a:pt x="267" y="0"/>
                    <a:pt x="1" y="2131"/>
                    <a:pt x="42" y="2250"/>
                  </a:cubicBezTo>
                  <a:cubicBezTo>
                    <a:pt x="82" y="2369"/>
                    <a:pt x="1733" y="3539"/>
                    <a:pt x="2329" y="3539"/>
                  </a:cubicBezTo>
                  <a:cubicBezTo>
                    <a:pt x="2352" y="3539"/>
                    <a:pt x="2374" y="3537"/>
                    <a:pt x="2393" y="3534"/>
                  </a:cubicBezTo>
                  <a:cubicBezTo>
                    <a:pt x="3113" y="3397"/>
                    <a:pt x="4104" y="1466"/>
                    <a:pt x="4104" y="1466"/>
                  </a:cubicBezTo>
                  <a:cubicBezTo>
                    <a:pt x="4110" y="1447"/>
                    <a:pt x="4074" y="1438"/>
                    <a:pt x="4009" y="1438"/>
                  </a:cubicBezTo>
                  <a:cubicBezTo>
                    <a:pt x="3681" y="1438"/>
                    <a:pt x="2610" y="1648"/>
                    <a:pt x="2407" y="1648"/>
                  </a:cubicBezTo>
                  <a:cubicBezTo>
                    <a:pt x="2162" y="1648"/>
                    <a:pt x="683" y="127"/>
                    <a:pt x="482" y="5"/>
                  </a:cubicBezTo>
                  <a:cubicBezTo>
                    <a:pt x="477" y="2"/>
                    <a:pt x="472" y="0"/>
                    <a:pt x="467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 rot="-508349">
              <a:off x="1211689" y="1267748"/>
              <a:ext cx="159331" cy="196733"/>
            </a:xfrm>
            <a:custGeom>
              <a:avLst/>
              <a:gdLst/>
              <a:ahLst/>
              <a:cxnLst/>
              <a:rect l="l" t="t" r="r" b="b"/>
              <a:pathLst>
                <a:path w="2288" h="2825" extrusionOk="0">
                  <a:moveTo>
                    <a:pt x="298" y="0"/>
                  </a:moveTo>
                  <a:cubicBezTo>
                    <a:pt x="128" y="0"/>
                    <a:pt x="1" y="775"/>
                    <a:pt x="27" y="1146"/>
                  </a:cubicBezTo>
                  <a:cubicBezTo>
                    <a:pt x="54" y="1520"/>
                    <a:pt x="687" y="2825"/>
                    <a:pt x="949" y="2825"/>
                  </a:cubicBezTo>
                  <a:cubicBezTo>
                    <a:pt x="961" y="2825"/>
                    <a:pt x="971" y="2822"/>
                    <a:pt x="982" y="2817"/>
                  </a:cubicBezTo>
                  <a:cubicBezTo>
                    <a:pt x="1219" y="2691"/>
                    <a:pt x="2287" y="1712"/>
                    <a:pt x="2287" y="1712"/>
                  </a:cubicBezTo>
                  <a:cubicBezTo>
                    <a:pt x="1408" y="618"/>
                    <a:pt x="516" y="94"/>
                    <a:pt x="326" y="7"/>
                  </a:cubicBezTo>
                  <a:cubicBezTo>
                    <a:pt x="317" y="3"/>
                    <a:pt x="307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 rot="-508349">
              <a:off x="1386228" y="1896695"/>
              <a:ext cx="172562" cy="121452"/>
            </a:xfrm>
            <a:custGeom>
              <a:avLst/>
              <a:gdLst/>
              <a:ahLst/>
              <a:cxnLst/>
              <a:rect l="l" t="t" r="r" b="b"/>
              <a:pathLst>
                <a:path w="2478" h="1744" extrusionOk="0">
                  <a:moveTo>
                    <a:pt x="921" y="0"/>
                  </a:moveTo>
                  <a:lnTo>
                    <a:pt x="0" y="17"/>
                  </a:lnTo>
                  <a:cubicBezTo>
                    <a:pt x="0" y="17"/>
                    <a:pt x="45" y="1362"/>
                    <a:pt x="103" y="1635"/>
                  </a:cubicBezTo>
                  <a:cubicBezTo>
                    <a:pt x="120" y="1712"/>
                    <a:pt x="293" y="1743"/>
                    <a:pt x="536" y="1743"/>
                  </a:cubicBezTo>
                  <a:cubicBezTo>
                    <a:pt x="1144" y="1743"/>
                    <a:pt x="2190" y="1549"/>
                    <a:pt x="2310" y="1404"/>
                  </a:cubicBezTo>
                  <a:cubicBezTo>
                    <a:pt x="2477" y="1200"/>
                    <a:pt x="968" y="804"/>
                    <a:pt x="963" y="558"/>
                  </a:cubicBezTo>
                  <a:cubicBezTo>
                    <a:pt x="954" y="318"/>
                    <a:pt x="921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 rot="-508349">
              <a:off x="1414942" y="1978355"/>
              <a:ext cx="121866" cy="18455"/>
            </a:xfrm>
            <a:custGeom>
              <a:avLst/>
              <a:gdLst/>
              <a:ahLst/>
              <a:cxnLst/>
              <a:rect l="l" t="t" r="r" b="b"/>
              <a:pathLst>
                <a:path w="1750" h="265" extrusionOk="0">
                  <a:moveTo>
                    <a:pt x="1707" y="0"/>
                  </a:moveTo>
                  <a:cubicBezTo>
                    <a:pt x="1703" y="0"/>
                    <a:pt x="1699" y="1"/>
                    <a:pt x="1694" y="3"/>
                  </a:cubicBezTo>
                  <a:cubicBezTo>
                    <a:pt x="1273" y="117"/>
                    <a:pt x="57" y="184"/>
                    <a:pt x="43" y="184"/>
                  </a:cubicBezTo>
                  <a:cubicBezTo>
                    <a:pt x="20" y="184"/>
                    <a:pt x="1" y="204"/>
                    <a:pt x="4" y="226"/>
                  </a:cubicBezTo>
                  <a:cubicBezTo>
                    <a:pt x="4" y="245"/>
                    <a:pt x="20" y="265"/>
                    <a:pt x="43" y="265"/>
                  </a:cubicBezTo>
                  <a:cubicBezTo>
                    <a:pt x="45" y="265"/>
                    <a:pt x="45" y="265"/>
                    <a:pt x="48" y="259"/>
                  </a:cubicBezTo>
                  <a:cubicBezTo>
                    <a:pt x="98" y="259"/>
                    <a:pt x="1287" y="192"/>
                    <a:pt x="1717" y="78"/>
                  </a:cubicBezTo>
                  <a:cubicBezTo>
                    <a:pt x="1736" y="72"/>
                    <a:pt x="1750" y="50"/>
                    <a:pt x="1744" y="31"/>
                  </a:cubicBezTo>
                  <a:cubicBezTo>
                    <a:pt x="1738" y="13"/>
                    <a:pt x="1724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 rot="-508349">
              <a:off x="1443753" y="1944282"/>
              <a:ext cx="23955" cy="24095"/>
            </a:xfrm>
            <a:custGeom>
              <a:avLst/>
              <a:gdLst/>
              <a:ahLst/>
              <a:cxnLst/>
              <a:rect l="l" t="t" r="r" b="b"/>
              <a:pathLst>
                <a:path w="344" h="346" extrusionOk="0">
                  <a:moveTo>
                    <a:pt x="301" y="1"/>
                  </a:moveTo>
                  <a:cubicBezTo>
                    <a:pt x="292" y="1"/>
                    <a:pt x="282" y="4"/>
                    <a:pt x="274" y="11"/>
                  </a:cubicBezTo>
                  <a:cubicBezTo>
                    <a:pt x="265" y="19"/>
                    <a:pt x="70" y="200"/>
                    <a:pt x="12" y="281"/>
                  </a:cubicBezTo>
                  <a:cubicBezTo>
                    <a:pt x="0" y="298"/>
                    <a:pt x="6" y="323"/>
                    <a:pt x="23" y="337"/>
                  </a:cubicBezTo>
                  <a:cubicBezTo>
                    <a:pt x="28" y="340"/>
                    <a:pt x="37" y="346"/>
                    <a:pt x="48" y="346"/>
                  </a:cubicBezTo>
                  <a:cubicBezTo>
                    <a:pt x="56" y="346"/>
                    <a:pt x="70" y="337"/>
                    <a:pt x="70" y="326"/>
                  </a:cubicBezTo>
                  <a:cubicBezTo>
                    <a:pt x="126" y="254"/>
                    <a:pt x="321" y="72"/>
                    <a:pt x="327" y="69"/>
                  </a:cubicBezTo>
                  <a:cubicBezTo>
                    <a:pt x="344" y="55"/>
                    <a:pt x="344" y="30"/>
                    <a:pt x="330" y="14"/>
                  </a:cubicBezTo>
                  <a:cubicBezTo>
                    <a:pt x="322" y="5"/>
                    <a:pt x="31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 rot="-508349">
              <a:off x="1456750" y="1951611"/>
              <a:ext cx="33078" cy="27299"/>
            </a:xfrm>
            <a:custGeom>
              <a:avLst/>
              <a:gdLst/>
              <a:ahLst/>
              <a:cxnLst/>
              <a:rect l="l" t="t" r="r" b="b"/>
              <a:pathLst>
                <a:path w="475" h="392" extrusionOk="0">
                  <a:moveTo>
                    <a:pt x="429" y="0"/>
                  </a:moveTo>
                  <a:cubicBezTo>
                    <a:pt x="421" y="0"/>
                    <a:pt x="412" y="3"/>
                    <a:pt x="405" y="9"/>
                  </a:cubicBezTo>
                  <a:cubicBezTo>
                    <a:pt x="234" y="135"/>
                    <a:pt x="28" y="297"/>
                    <a:pt x="11" y="330"/>
                  </a:cubicBezTo>
                  <a:cubicBezTo>
                    <a:pt x="0" y="350"/>
                    <a:pt x="3" y="375"/>
                    <a:pt x="25" y="386"/>
                  </a:cubicBezTo>
                  <a:cubicBezTo>
                    <a:pt x="31" y="389"/>
                    <a:pt x="39" y="391"/>
                    <a:pt x="45" y="391"/>
                  </a:cubicBezTo>
                  <a:cubicBezTo>
                    <a:pt x="56" y="391"/>
                    <a:pt x="70" y="386"/>
                    <a:pt x="81" y="372"/>
                  </a:cubicBezTo>
                  <a:cubicBezTo>
                    <a:pt x="100" y="347"/>
                    <a:pt x="287" y="199"/>
                    <a:pt x="455" y="71"/>
                  </a:cubicBezTo>
                  <a:cubicBezTo>
                    <a:pt x="471" y="57"/>
                    <a:pt x="474" y="32"/>
                    <a:pt x="460" y="15"/>
                  </a:cubicBezTo>
                  <a:cubicBezTo>
                    <a:pt x="452" y="5"/>
                    <a:pt x="441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 rot="-508349">
              <a:off x="1275928" y="1666910"/>
              <a:ext cx="206197" cy="295273"/>
            </a:xfrm>
            <a:custGeom>
              <a:avLst/>
              <a:gdLst/>
              <a:ahLst/>
              <a:cxnLst/>
              <a:rect l="l" t="t" r="r" b="b"/>
              <a:pathLst>
                <a:path w="2961" h="4240" extrusionOk="0">
                  <a:moveTo>
                    <a:pt x="1444" y="1"/>
                  </a:moveTo>
                  <a:cubicBezTo>
                    <a:pt x="994" y="1"/>
                    <a:pt x="544" y="29"/>
                    <a:pt x="360" y="80"/>
                  </a:cubicBezTo>
                  <a:cubicBezTo>
                    <a:pt x="0" y="181"/>
                    <a:pt x="352" y="3799"/>
                    <a:pt x="589" y="4128"/>
                  </a:cubicBezTo>
                  <a:cubicBezTo>
                    <a:pt x="645" y="4207"/>
                    <a:pt x="809" y="4240"/>
                    <a:pt x="1025" y="4240"/>
                  </a:cubicBezTo>
                  <a:cubicBezTo>
                    <a:pt x="1721" y="4240"/>
                    <a:pt x="2961" y="3901"/>
                    <a:pt x="2916" y="3662"/>
                  </a:cubicBezTo>
                  <a:cubicBezTo>
                    <a:pt x="2852" y="3347"/>
                    <a:pt x="2514" y="89"/>
                    <a:pt x="2514" y="89"/>
                  </a:cubicBezTo>
                  <a:cubicBezTo>
                    <a:pt x="2323" y="28"/>
                    <a:pt x="1884" y="1"/>
                    <a:pt x="1444" y="1"/>
                  </a:cubicBezTo>
                  <a:close/>
                </a:path>
              </a:pathLst>
            </a:custGeom>
            <a:solidFill>
              <a:srgbClr val="E1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 rot="-508349">
              <a:off x="1518159" y="1690464"/>
              <a:ext cx="191016" cy="128764"/>
            </a:xfrm>
            <a:custGeom>
              <a:avLst/>
              <a:gdLst/>
              <a:ahLst/>
              <a:cxnLst/>
              <a:rect l="l" t="t" r="r" b="b"/>
              <a:pathLst>
                <a:path w="2743" h="1849" extrusionOk="0">
                  <a:moveTo>
                    <a:pt x="843" y="1"/>
                  </a:moveTo>
                  <a:lnTo>
                    <a:pt x="1" y="363"/>
                  </a:lnTo>
                  <a:cubicBezTo>
                    <a:pt x="1" y="363"/>
                    <a:pt x="559" y="1588"/>
                    <a:pt x="718" y="1817"/>
                  </a:cubicBezTo>
                  <a:cubicBezTo>
                    <a:pt x="733" y="1839"/>
                    <a:pt x="764" y="1849"/>
                    <a:pt x="806" y="1849"/>
                  </a:cubicBezTo>
                  <a:cubicBezTo>
                    <a:pt x="1197" y="1849"/>
                    <a:pt x="2597" y="983"/>
                    <a:pt x="2668" y="757"/>
                  </a:cubicBezTo>
                  <a:cubicBezTo>
                    <a:pt x="2743" y="506"/>
                    <a:pt x="1200" y="718"/>
                    <a:pt x="1097" y="500"/>
                  </a:cubicBezTo>
                  <a:cubicBezTo>
                    <a:pt x="997" y="277"/>
                    <a:pt x="843" y="1"/>
                    <a:pt x="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 rot="-508349">
              <a:off x="1578370" y="1732815"/>
              <a:ext cx="108634" cy="61701"/>
            </a:xfrm>
            <a:custGeom>
              <a:avLst/>
              <a:gdLst/>
              <a:ahLst/>
              <a:cxnLst/>
              <a:rect l="l" t="t" r="r" b="b"/>
              <a:pathLst>
                <a:path w="1560" h="886" extrusionOk="0">
                  <a:moveTo>
                    <a:pt x="1515" y="0"/>
                  </a:moveTo>
                  <a:cubicBezTo>
                    <a:pt x="1506" y="0"/>
                    <a:pt x="1497" y="3"/>
                    <a:pt x="1490" y="9"/>
                  </a:cubicBezTo>
                  <a:cubicBezTo>
                    <a:pt x="1144" y="274"/>
                    <a:pt x="42" y="799"/>
                    <a:pt x="31" y="807"/>
                  </a:cubicBezTo>
                  <a:cubicBezTo>
                    <a:pt x="9" y="815"/>
                    <a:pt x="0" y="838"/>
                    <a:pt x="11" y="860"/>
                  </a:cubicBezTo>
                  <a:cubicBezTo>
                    <a:pt x="17" y="874"/>
                    <a:pt x="31" y="885"/>
                    <a:pt x="45" y="885"/>
                  </a:cubicBezTo>
                  <a:cubicBezTo>
                    <a:pt x="53" y="885"/>
                    <a:pt x="59" y="880"/>
                    <a:pt x="67" y="880"/>
                  </a:cubicBezTo>
                  <a:cubicBezTo>
                    <a:pt x="115" y="857"/>
                    <a:pt x="1189" y="344"/>
                    <a:pt x="1537" y="71"/>
                  </a:cubicBezTo>
                  <a:cubicBezTo>
                    <a:pt x="1557" y="57"/>
                    <a:pt x="1560" y="34"/>
                    <a:pt x="1546" y="15"/>
                  </a:cubicBezTo>
                  <a:cubicBezTo>
                    <a:pt x="1538" y="5"/>
                    <a:pt x="1526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 rot="-508349">
              <a:off x="1594278" y="1727061"/>
              <a:ext cx="15599" cy="29945"/>
            </a:xfrm>
            <a:custGeom>
              <a:avLst/>
              <a:gdLst/>
              <a:ahLst/>
              <a:cxnLst/>
              <a:rect l="l" t="t" r="r" b="b"/>
              <a:pathLst>
                <a:path w="224" h="430" extrusionOk="0">
                  <a:moveTo>
                    <a:pt x="181" y="1"/>
                  </a:moveTo>
                  <a:cubicBezTo>
                    <a:pt x="166" y="1"/>
                    <a:pt x="151" y="8"/>
                    <a:pt x="142" y="25"/>
                  </a:cubicBezTo>
                  <a:cubicBezTo>
                    <a:pt x="140" y="33"/>
                    <a:pt x="28" y="276"/>
                    <a:pt x="3" y="376"/>
                  </a:cubicBezTo>
                  <a:cubicBezTo>
                    <a:pt x="0" y="396"/>
                    <a:pt x="14" y="418"/>
                    <a:pt x="36" y="424"/>
                  </a:cubicBezTo>
                  <a:cubicBezTo>
                    <a:pt x="39" y="429"/>
                    <a:pt x="42" y="429"/>
                    <a:pt x="45" y="429"/>
                  </a:cubicBezTo>
                  <a:cubicBezTo>
                    <a:pt x="64" y="429"/>
                    <a:pt x="78" y="415"/>
                    <a:pt x="81" y="390"/>
                  </a:cubicBezTo>
                  <a:cubicBezTo>
                    <a:pt x="106" y="298"/>
                    <a:pt x="212" y="58"/>
                    <a:pt x="215" y="56"/>
                  </a:cubicBezTo>
                  <a:cubicBezTo>
                    <a:pt x="223" y="39"/>
                    <a:pt x="215" y="14"/>
                    <a:pt x="195" y="3"/>
                  </a:cubicBezTo>
                  <a:cubicBezTo>
                    <a:pt x="191" y="1"/>
                    <a:pt x="186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 rot="-508349">
              <a:off x="1610319" y="1726167"/>
              <a:ext cx="22423" cy="35795"/>
            </a:xfrm>
            <a:custGeom>
              <a:avLst/>
              <a:gdLst/>
              <a:ahLst/>
              <a:cxnLst/>
              <a:rect l="l" t="t" r="r" b="b"/>
              <a:pathLst>
                <a:path w="322" h="514" extrusionOk="0">
                  <a:moveTo>
                    <a:pt x="275" y="1"/>
                  </a:moveTo>
                  <a:cubicBezTo>
                    <a:pt x="261" y="1"/>
                    <a:pt x="248" y="6"/>
                    <a:pt x="240" y="19"/>
                  </a:cubicBezTo>
                  <a:cubicBezTo>
                    <a:pt x="137" y="201"/>
                    <a:pt x="9" y="429"/>
                    <a:pt x="3" y="466"/>
                  </a:cubicBezTo>
                  <a:cubicBezTo>
                    <a:pt x="0" y="488"/>
                    <a:pt x="17" y="507"/>
                    <a:pt x="39" y="513"/>
                  </a:cubicBezTo>
                  <a:lnTo>
                    <a:pt x="45" y="513"/>
                  </a:lnTo>
                  <a:cubicBezTo>
                    <a:pt x="67" y="513"/>
                    <a:pt x="81" y="499"/>
                    <a:pt x="81" y="480"/>
                  </a:cubicBezTo>
                  <a:cubicBezTo>
                    <a:pt x="92" y="452"/>
                    <a:pt x="204" y="248"/>
                    <a:pt x="310" y="61"/>
                  </a:cubicBezTo>
                  <a:cubicBezTo>
                    <a:pt x="321" y="42"/>
                    <a:pt x="318" y="16"/>
                    <a:pt x="296" y="5"/>
                  </a:cubicBezTo>
                  <a:cubicBezTo>
                    <a:pt x="289" y="2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 rot="-508349">
              <a:off x="1317484" y="1485191"/>
              <a:ext cx="300138" cy="312614"/>
            </a:xfrm>
            <a:custGeom>
              <a:avLst/>
              <a:gdLst/>
              <a:ahLst/>
              <a:cxnLst/>
              <a:rect l="l" t="t" r="r" b="b"/>
              <a:pathLst>
                <a:path w="4310" h="4489" extrusionOk="0">
                  <a:moveTo>
                    <a:pt x="1890" y="0"/>
                  </a:moveTo>
                  <a:cubicBezTo>
                    <a:pt x="1885" y="0"/>
                    <a:pt x="1883" y="1"/>
                    <a:pt x="1883" y="1"/>
                  </a:cubicBezTo>
                  <a:cubicBezTo>
                    <a:pt x="1479" y="34"/>
                    <a:pt x="583" y="497"/>
                    <a:pt x="293" y="732"/>
                  </a:cubicBezTo>
                  <a:cubicBezTo>
                    <a:pt x="0" y="966"/>
                    <a:pt x="1855" y="4247"/>
                    <a:pt x="2196" y="4464"/>
                  </a:cubicBezTo>
                  <a:cubicBezTo>
                    <a:pt x="2222" y="4481"/>
                    <a:pt x="2258" y="4489"/>
                    <a:pt x="2301" y="4489"/>
                  </a:cubicBezTo>
                  <a:cubicBezTo>
                    <a:pt x="2805" y="4489"/>
                    <a:pt x="4309" y="3399"/>
                    <a:pt x="4162" y="3139"/>
                  </a:cubicBezTo>
                  <a:cubicBezTo>
                    <a:pt x="2479" y="104"/>
                    <a:pt x="1954" y="0"/>
                    <a:pt x="1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 rot="-508349">
              <a:off x="1063476" y="1566369"/>
              <a:ext cx="417198" cy="215536"/>
            </a:xfrm>
            <a:custGeom>
              <a:avLst/>
              <a:gdLst/>
              <a:ahLst/>
              <a:cxnLst/>
              <a:rect l="l" t="t" r="r" b="b"/>
              <a:pathLst>
                <a:path w="5991" h="3095" extrusionOk="0">
                  <a:moveTo>
                    <a:pt x="4478" y="0"/>
                  </a:moveTo>
                  <a:cubicBezTo>
                    <a:pt x="2931" y="0"/>
                    <a:pt x="363" y="84"/>
                    <a:pt x="693" y="512"/>
                  </a:cubicBezTo>
                  <a:cubicBezTo>
                    <a:pt x="693" y="512"/>
                    <a:pt x="101" y="1042"/>
                    <a:pt x="73" y="1533"/>
                  </a:cubicBezTo>
                  <a:cubicBezTo>
                    <a:pt x="1" y="2719"/>
                    <a:pt x="887" y="3094"/>
                    <a:pt x="1971" y="3094"/>
                  </a:cubicBezTo>
                  <a:cubicBezTo>
                    <a:pt x="3472" y="3094"/>
                    <a:pt x="5351" y="2374"/>
                    <a:pt x="5586" y="2091"/>
                  </a:cubicBezTo>
                  <a:cubicBezTo>
                    <a:pt x="5990" y="1603"/>
                    <a:pt x="5974" y="54"/>
                    <a:pt x="5572" y="21"/>
                  </a:cubicBezTo>
                  <a:cubicBezTo>
                    <a:pt x="5466" y="11"/>
                    <a:pt x="5039" y="0"/>
                    <a:pt x="4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 rot="-508349">
              <a:off x="1409398" y="1778726"/>
              <a:ext cx="11142" cy="29109"/>
            </a:xfrm>
            <a:custGeom>
              <a:avLst/>
              <a:gdLst/>
              <a:ahLst/>
              <a:cxnLst/>
              <a:rect l="l" t="t" r="r" b="b"/>
              <a:pathLst>
                <a:path w="160" h="418" extrusionOk="0">
                  <a:moveTo>
                    <a:pt x="43" y="1"/>
                  </a:moveTo>
                  <a:cubicBezTo>
                    <a:pt x="39" y="1"/>
                    <a:pt x="35" y="1"/>
                    <a:pt x="31" y="2"/>
                  </a:cubicBezTo>
                  <a:cubicBezTo>
                    <a:pt x="11" y="11"/>
                    <a:pt x="0" y="33"/>
                    <a:pt x="9" y="55"/>
                  </a:cubicBezTo>
                  <a:cubicBezTo>
                    <a:pt x="28" y="111"/>
                    <a:pt x="67" y="276"/>
                    <a:pt x="22" y="356"/>
                  </a:cubicBezTo>
                  <a:cubicBezTo>
                    <a:pt x="11" y="376"/>
                    <a:pt x="17" y="401"/>
                    <a:pt x="39" y="412"/>
                  </a:cubicBezTo>
                  <a:cubicBezTo>
                    <a:pt x="45" y="415"/>
                    <a:pt x="53" y="418"/>
                    <a:pt x="59" y="418"/>
                  </a:cubicBezTo>
                  <a:cubicBezTo>
                    <a:pt x="73" y="418"/>
                    <a:pt x="84" y="412"/>
                    <a:pt x="95" y="393"/>
                  </a:cubicBezTo>
                  <a:cubicBezTo>
                    <a:pt x="159" y="267"/>
                    <a:pt x="95" y="52"/>
                    <a:pt x="84" y="27"/>
                  </a:cubicBezTo>
                  <a:cubicBezTo>
                    <a:pt x="79" y="11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 rot="-508349">
              <a:off x="1410352" y="1739280"/>
              <a:ext cx="11351" cy="29109"/>
            </a:xfrm>
            <a:custGeom>
              <a:avLst/>
              <a:gdLst/>
              <a:ahLst/>
              <a:cxnLst/>
              <a:rect l="l" t="t" r="r" b="b"/>
              <a:pathLst>
                <a:path w="163" h="418" extrusionOk="0">
                  <a:moveTo>
                    <a:pt x="43" y="1"/>
                  </a:moveTo>
                  <a:cubicBezTo>
                    <a:pt x="39" y="1"/>
                    <a:pt x="35" y="1"/>
                    <a:pt x="31" y="2"/>
                  </a:cubicBezTo>
                  <a:cubicBezTo>
                    <a:pt x="12" y="11"/>
                    <a:pt x="1" y="33"/>
                    <a:pt x="9" y="55"/>
                  </a:cubicBezTo>
                  <a:cubicBezTo>
                    <a:pt x="29" y="111"/>
                    <a:pt x="68" y="276"/>
                    <a:pt x="23" y="357"/>
                  </a:cubicBezTo>
                  <a:cubicBezTo>
                    <a:pt x="12" y="376"/>
                    <a:pt x="18" y="401"/>
                    <a:pt x="40" y="412"/>
                  </a:cubicBezTo>
                  <a:cubicBezTo>
                    <a:pt x="45" y="415"/>
                    <a:pt x="54" y="418"/>
                    <a:pt x="59" y="418"/>
                  </a:cubicBezTo>
                  <a:cubicBezTo>
                    <a:pt x="73" y="418"/>
                    <a:pt x="87" y="407"/>
                    <a:pt x="96" y="393"/>
                  </a:cubicBezTo>
                  <a:cubicBezTo>
                    <a:pt x="163" y="267"/>
                    <a:pt x="96" y="52"/>
                    <a:pt x="84" y="27"/>
                  </a:cubicBezTo>
                  <a:cubicBezTo>
                    <a:pt x="80" y="11"/>
                    <a:pt x="62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 rot="-508349">
              <a:off x="1430591" y="1778737"/>
              <a:ext cx="11142" cy="29109"/>
            </a:xfrm>
            <a:custGeom>
              <a:avLst/>
              <a:gdLst/>
              <a:ahLst/>
              <a:cxnLst/>
              <a:rect l="l" t="t" r="r" b="b"/>
              <a:pathLst>
                <a:path w="160" h="418" extrusionOk="0">
                  <a:moveTo>
                    <a:pt x="42" y="0"/>
                  </a:moveTo>
                  <a:cubicBezTo>
                    <a:pt x="38" y="0"/>
                    <a:pt x="35" y="1"/>
                    <a:pt x="31" y="2"/>
                  </a:cubicBezTo>
                  <a:cubicBezTo>
                    <a:pt x="9" y="10"/>
                    <a:pt x="0" y="35"/>
                    <a:pt x="6" y="55"/>
                  </a:cubicBezTo>
                  <a:cubicBezTo>
                    <a:pt x="28" y="111"/>
                    <a:pt x="65" y="275"/>
                    <a:pt x="20" y="356"/>
                  </a:cubicBezTo>
                  <a:cubicBezTo>
                    <a:pt x="9" y="376"/>
                    <a:pt x="17" y="401"/>
                    <a:pt x="37" y="412"/>
                  </a:cubicBezTo>
                  <a:cubicBezTo>
                    <a:pt x="45" y="415"/>
                    <a:pt x="51" y="417"/>
                    <a:pt x="59" y="417"/>
                  </a:cubicBezTo>
                  <a:cubicBezTo>
                    <a:pt x="73" y="417"/>
                    <a:pt x="87" y="412"/>
                    <a:pt x="93" y="392"/>
                  </a:cubicBezTo>
                  <a:cubicBezTo>
                    <a:pt x="159" y="267"/>
                    <a:pt x="93" y="52"/>
                    <a:pt x="84" y="27"/>
                  </a:cubicBezTo>
                  <a:cubicBezTo>
                    <a:pt x="77" y="11"/>
                    <a:pt x="59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 rot="-508349">
              <a:off x="1442739" y="1823382"/>
              <a:ext cx="11351" cy="29179"/>
            </a:xfrm>
            <a:custGeom>
              <a:avLst/>
              <a:gdLst/>
              <a:ahLst/>
              <a:cxnLst/>
              <a:rect l="l" t="t" r="r" b="b"/>
              <a:pathLst>
                <a:path w="163" h="419" extrusionOk="0">
                  <a:moveTo>
                    <a:pt x="48" y="0"/>
                  </a:moveTo>
                  <a:cubicBezTo>
                    <a:pt x="43" y="0"/>
                    <a:pt x="38" y="1"/>
                    <a:pt x="34" y="3"/>
                  </a:cubicBezTo>
                  <a:cubicBezTo>
                    <a:pt x="12" y="9"/>
                    <a:pt x="1" y="34"/>
                    <a:pt x="9" y="56"/>
                  </a:cubicBezTo>
                  <a:cubicBezTo>
                    <a:pt x="28" y="112"/>
                    <a:pt x="68" y="274"/>
                    <a:pt x="23" y="354"/>
                  </a:cubicBezTo>
                  <a:cubicBezTo>
                    <a:pt x="12" y="377"/>
                    <a:pt x="20" y="399"/>
                    <a:pt x="40" y="410"/>
                  </a:cubicBezTo>
                  <a:cubicBezTo>
                    <a:pt x="48" y="413"/>
                    <a:pt x="54" y="419"/>
                    <a:pt x="62" y="419"/>
                  </a:cubicBezTo>
                  <a:cubicBezTo>
                    <a:pt x="76" y="419"/>
                    <a:pt x="90" y="410"/>
                    <a:pt x="95" y="394"/>
                  </a:cubicBezTo>
                  <a:cubicBezTo>
                    <a:pt x="162" y="268"/>
                    <a:pt x="95" y="50"/>
                    <a:pt x="84" y="28"/>
                  </a:cubicBezTo>
                  <a:cubicBezTo>
                    <a:pt x="80" y="11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 rot="-508349">
              <a:off x="1421163" y="1823639"/>
              <a:ext cx="11351" cy="29179"/>
            </a:xfrm>
            <a:custGeom>
              <a:avLst/>
              <a:gdLst/>
              <a:ahLst/>
              <a:cxnLst/>
              <a:rect l="l" t="t" r="r" b="b"/>
              <a:pathLst>
                <a:path w="163" h="419" extrusionOk="0">
                  <a:moveTo>
                    <a:pt x="48" y="0"/>
                  </a:moveTo>
                  <a:cubicBezTo>
                    <a:pt x="43" y="0"/>
                    <a:pt x="39" y="1"/>
                    <a:pt x="34" y="3"/>
                  </a:cubicBezTo>
                  <a:cubicBezTo>
                    <a:pt x="12" y="9"/>
                    <a:pt x="1" y="34"/>
                    <a:pt x="9" y="53"/>
                  </a:cubicBezTo>
                  <a:cubicBezTo>
                    <a:pt x="29" y="112"/>
                    <a:pt x="68" y="274"/>
                    <a:pt x="23" y="355"/>
                  </a:cubicBezTo>
                  <a:cubicBezTo>
                    <a:pt x="12" y="377"/>
                    <a:pt x="20" y="399"/>
                    <a:pt x="40" y="410"/>
                  </a:cubicBezTo>
                  <a:cubicBezTo>
                    <a:pt x="48" y="413"/>
                    <a:pt x="54" y="419"/>
                    <a:pt x="62" y="419"/>
                  </a:cubicBezTo>
                  <a:cubicBezTo>
                    <a:pt x="76" y="419"/>
                    <a:pt x="90" y="410"/>
                    <a:pt x="96" y="394"/>
                  </a:cubicBezTo>
                  <a:cubicBezTo>
                    <a:pt x="162" y="268"/>
                    <a:pt x="96" y="51"/>
                    <a:pt x="84" y="28"/>
                  </a:cubicBezTo>
                  <a:cubicBezTo>
                    <a:pt x="80" y="11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 rot="-508349">
              <a:off x="1435158" y="1862335"/>
              <a:ext cx="11142" cy="29109"/>
            </a:xfrm>
            <a:custGeom>
              <a:avLst/>
              <a:gdLst/>
              <a:ahLst/>
              <a:cxnLst/>
              <a:rect l="l" t="t" r="r" b="b"/>
              <a:pathLst>
                <a:path w="160" h="418" extrusionOk="0">
                  <a:moveTo>
                    <a:pt x="42" y="0"/>
                  </a:moveTo>
                  <a:cubicBezTo>
                    <a:pt x="39" y="0"/>
                    <a:pt x="35" y="1"/>
                    <a:pt x="32" y="2"/>
                  </a:cubicBezTo>
                  <a:cubicBezTo>
                    <a:pt x="9" y="10"/>
                    <a:pt x="1" y="32"/>
                    <a:pt x="6" y="55"/>
                  </a:cubicBezTo>
                  <a:cubicBezTo>
                    <a:pt x="29" y="110"/>
                    <a:pt x="65" y="275"/>
                    <a:pt x="20" y="356"/>
                  </a:cubicBezTo>
                  <a:cubicBezTo>
                    <a:pt x="9" y="375"/>
                    <a:pt x="18" y="401"/>
                    <a:pt x="37" y="412"/>
                  </a:cubicBezTo>
                  <a:cubicBezTo>
                    <a:pt x="45" y="414"/>
                    <a:pt x="51" y="417"/>
                    <a:pt x="59" y="417"/>
                  </a:cubicBezTo>
                  <a:cubicBezTo>
                    <a:pt x="73" y="417"/>
                    <a:pt x="87" y="406"/>
                    <a:pt x="93" y="392"/>
                  </a:cubicBezTo>
                  <a:cubicBezTo>
                    <a:pt x="160" y="267"/>
                    <a:pt x="93" y="52"/>
                    <a:pt x="85" y="27"/>
                  </a:cubicBezTo>
                  <a:cubicBezTo>
                    <a:pt x="78" y="11"/>
                    <a:pt x="59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 rot="-508349">
              <a:off x="1484513" y="1587649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5" y="0"/>
                  </a:moveTo>
                  <a:cubicBezTo>
                    <a:pt x="36" y="0"/>
                    <a:pt x="27" y="4"/>
                    <a:pt x="20" y="10"/>
                  </a:cubicBezTo>
                  <a:cubicBezTo>
                    <a:pt x="0" y="24"/>
                    <a:pt x="0" y="49"/>
                    <a:pt x="14" y="65"/>
                  </a:cubicBezTo>
                  <a:cubicBezTo>
                    <a:pt x="50" y="116"/>
                    <a:pt x="148" y="250"/>
                    <a:pt x="134" y="342"/>
                  </a:cubicBezTo>
                  <a:cubicBezTo>
                    <a:pt x="131" y="361"/>
                    <a:pt x="148" y="384"/>
                    <a:pt x="170" y="386"/>
                  </a:cubicBezTo>
                  <a:lnTo>
                    <a:pt x="176" y="386"/>
                  </a:lnTo>
                  <a:cubicBezTo>
                    <a:pt x="198" y="386"/>
                    <a:pt x="215" y="370"/>
                    <a:pt x="215" y="353"/>
                  </a:cubicBezTo>
                  <a:cubicBezTo>
                    <a:pt x="237" y="213"/>
                    <a:pt x="92" y="38"/>
                    <a:pt x="75" y="18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 rot="-508349">
              <a:off x="1471073" y="1550363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5" y="0"/>
                  </a:moveTo>
                  <a:cubicBezTo>
                    <a:pt x="36" y="0"/>
                    <a:pt x="27" y="4"/>
                    <a:pt x="20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51" y="116"/>
                    <a:pt x="148" y="250"/>
                    <a:pt x="134" y="342"/>
                  </a:cubicBezTo>
                  <a:cubicBezTo>
                    <a:pt x="132" y="361"/>
                    <a:pt x="148" y="384"/>
                    <a:pt x="171" y="386"/>
                  </a:cubicBezTo>
                  <a:lnTo>
                    <a:pt x="176" y="386"/>
                  </a:lnTo>
                  <a:cubicBezTo>
                    <a:pt x="196" y="386"/>
                    <a:pt x="213" y="372"/>
                    <a:pt x="215" y="353"/>
                  </a:cubicBezTo>
                  <a:cubicBezTo>
                    <a:pt x="238" y="213"/>
                    <a:pt x="93" y="38"/>
                    <a:pt x="76" y="18"/>
                  </a:cubicBezTo>
                  <a:cubicBezTo>
                    <a:pt x="68" y="6"/>
                    <a:pt x="5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 rot="-508349">
              <a:off x="1504144" y="1580008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7" y="0"/>
                  </a:moveTo>
                  <a:cubicBezTo>
                    <a:pt x="38" y="0"/>
                    <a:pt x="29" y="4"/>
                    <a:pt x="20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54" y="116"/>
                    <a:pt x="152" y="252"/>
                    <a:pt x="138" y="342"/>
                  </a:cubicBezTo>
                  <a:cubicBezTo>
                    <a:pt x="132" y="364"/>
                    <a:pt x="152" y="384"/>
                    <a:pt x="171" y="386"/>
                  </a:cubicBezTo>
                  <a:lnTo>
                    <a:pt x="179" y="386"/>
                  </a:lnTo>
                  <a:cubicBezTo>
                    <a:pt x="199" y="386"/>
                    <a:pt x="216" y="372"/>
                    <a:pt x="216" y="353"/>
                  </a:cubicBezTo>
                  <a:cubicBezTo>
                    <a:pt x="238" y="213"/>
                    <a:pt x="96" y="38"/>
                    <a:pt x="76" y="18"/>
                  </a:cubicBezTo>
                  <a:cubicBezTo>
                    <a:pt x="68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 rot="-508349">
              <a:off x="1531684" y="1616953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8" y="0"/>
                  </a:moveTo>
                  <a:cubicBezTo>
                    <a:pt x="39" y="0"/>
                    <a:pt x="30" y="4"/>
                    <a:pt x="23" y="10"/>
                  </a:cubicBezTo>
                  <a:cubicBezTo>
                    <a:pt x="0" y="24"/>
                    <a:pt x="0" y="49"/>
                    <a:pt x="14" y="66"/>
                  </a:cubicBezTo>
                  <a:cubicBezTo>
                    <a:pt x="53" y="116"/>
                    <a:pt x="151" y="250"/>
                    <a:pt x="137" y="342"/>
                  </a:cubicBezTo>
                  <a:cubicBezTo>
                    <a:pt x="134" y="361"/>
                    <a:pt x="151" y="384"/>
                    <a:pt x="173" y="386"/>
                  </a:cubicBezTo>
                  <a:lnTo>
                    <a:pt x="179" y="386"/>
                  </a:lnTo>
                  <a:cubicBezTo>
                    <a:pt x="196" y="386"/>
                    <a:pt x="218" y="372"/>
                    <a:pt x="218" y="353"/>
                  </a:cubicBezTo>
                  <a:cubicBezTo>
                    <a:pt x="237" y="213"/>
                    <a:pt x="95" y="38"/>
                    <a:pt x="78" y="18"/>
                  </a:cubicBezTo>
                  <a:cubicBezTo>
                    <a:pt x="71" y="6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 rot="-508349">
              <a:off x="1511829" y="1624980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7" y="1"/>
                  </a:moveTo>
                  <a:cubicBezTo>
                    <a:pt x="38" y="1"/>
                    <a:pt x="29" y="4"/>
                    <a:pt x="20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54" y="116"/>
                    <a:pt x="151" y="253"/>
                    <a:pt x="138" y="342"/>
                  </a:cubicBezTo>
                  <a:cubicBezTo>
                    <a:pt x="132" y="365"/>
                    <a:pt x="151" y="384"/>
                    <a:pt x="171" y="387"/>
                  </a:cubicBezTo>
                  <a:lnTo>
                    <a:pt x="179" y="387"/>
                  </a:lnTo>
                  <a:cubicBezTo>
                    <a:pt x="199" y="387"/>
                    <a:pt x="213" y="373"/>
                    <a:pt x="216" y="353"/>
                  </a:cubicBezTo>
                  <a:cubicBezTo>
                    <a:pt x="238" y="214"/>
                    <a:pt x="96" y="38"/>
                    <a:pt x="76" y="19"/>
                  </a:cubicBezTo>
                  <a:cubicBezTo>
                    <a:pt x="68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 rot="-508349">
              <a:off x="1538862" y="1656158"/>
              <a:ext cx="16574" cy="26951"/>
            </a:xfrm>
            <a:custGeom>
              <a:avLst/>
              <a:gdLst/>
              <a:ahLst/>
              <a:cxnLst/>
              <a:rect l="l" t="t" r="r" b="b"/>
              <a:pathLst>
                <a:path w="238" h="387" extrusionOk="0">
                  <a:moveTo>
                    <a:pt x="46" y="0"/>
                  </a:moveTo>
                  <a:cubicBezTo>
                    <a:pt x="37" y="0"/>
                    <a:pt x="28" y="4"/>
                    <a:pt x="20" y="10"/>
                  </a:cubicBezTo>
                  <a:cubicBezTo>
                    <a:pt x="1" y="24"/>
                    <a:pt x="1" y="49"/>
                    <a:pt x="15" y="65"/>
                  </a:cubicBezTo>
                  <a:cubicBezTo>
                    <a:pt x="51" y="116"/>
                    <a:pt x="149" y="250"/>
                    <a:pt x="135" y="342"/>
                  </a:cubicBezTo>
                  <a:cubicBezTo>
                    <a:pt x="132" y="361"/>
                    <a:pt x="149" y="384"/>
                    <a:pt x="171" y="386"/>
                  </a:cubicBezTo>
                  <a:lnTo>
                    <a:pt x="177" y="386"/>
                  </a:lnTo>
                  <a:cubicBezTo>
                    <a:pt x="199" y="386"/>
                    <a:pt x="216" y="370"/>
                    <a:pt x="216" y="353"/>
                  </a:cubicBezTo>
                  <a:cubicBezTo>
                    <a:pt x="238" y="213"/>
                    <a:pt x="93" y="38"/>
                    <a:pt x="76" y="18"/>
                  </a:cubicBezTo>
                  <a:cubicBezTo>
                    <a:pt x="68" y="6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 rot="-508349">
              <a:off x="910662" y="1132378"/>
              <a:ext cx="350346" cy="573764"/>
            </a:xfrm>
            <a:custGeom>
              <a:avLst/>
              <a:gdLst/>
              <a:ahLst/>
              <a:cxnLst/>
              <a:rect l="l" t="t" r="r" b="b"/>
              <a:pathLst>
                <a:path w="5031" h="8239" extrusionOk="0">
                  <a:moveTo>
                    <a:pt x="2104" y="1"/>
                  </a:moveTo>
                  <a:cubicBezTo>
                    <a:pt x="2104" y="1"/>
                    <a:pt x="2335" y="1323"/>
                    <a:pt x="2243" y="2037"/>
                  </a:cubicBezTo>
                  <a:cubicBezTo>
                    <a:pt x="2199" y="2400"/>
                    <a:pt x="1270" y="2288"/>
                    <a:pt x="636" y="2562"/>
                  </a:cubicBezTo>
                  <a:cubicBezTo>
                    <a:pt x="0" y="2832"/>
                    <a:pt x="1060" y="8239"/>
                    <a:pt x="1423" y="8239"/>
                  </a:cubicBezTo>
                  <a:cubicBezTo>
                    <a:pt x="1786" y="8239"/>
                    <a:pt x="4827" y="6194"/>
                    <a:pt x="4827" y="6194"/>
                  </a:cubicBezTo>
                  <a:cubicBezTo>
                    <a:pt x="4827" y="6194"/>
                    <a:pt x="5030" y="4559"/>
                    <a:pt x="5030" y="3471"/>
                  </a:cubicBezTo>
                  <a:cubicBezTo>
                    <a:pt x="5030" y="2383"/>
                    <a:pt x="4185" y="2551"/>
                    <a:pt x="3733" y="2325"/>
                  </a:cubicBezTo>
                  <a:cubicBezTo>
                    <a:pt x="3278" y="2096"/>
                    <a:pt x="3571" y="157"/>
                    <a:pt x="3571" y="157"/>
                  </a:cubicBezTo>
                  <a:lnTo>
                    <a:pt x="2104" y="1"/>
                  </a:ln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 rot="-508349">
              <a:off x="888554" y="1283321"/>
              <a:ext cx="464969" cy="309689"/>
            </a:xfrm>
            <a:custGeom>
              <a:avLst/>
              <a:gdLst/>
              <a:ahLst/>
              <a:cxnLst/>
              <a:rect l="l" t="t" r="r" b="b"/>
              <a:pathLst>
                <a:path w="6677" h="4447" extrusionOk="0">
                  <a:moveTo>
                    <a:pt x="4306" y="1"/>
                  </a:moveTo>
                  <a:cubicBezTo>
                    <a:pt x="4238" y="1"/>
                    <a:pt x="4190" y="5"/>
                    <a:pt x="4171" y="5"/>
                  </a:cubicBezTo>
                  <a:cubicBezTo>
                    <a:pt x="3993" y="5"/>
                    <a:pt x="4118" y="1015"/>
                    <a:pt x="3666" y="1070"/>
                  </a:cubicBezTo>
                  <a:cubicBezTo>
                    <a:pt x="3644" y="1073"/>
                    <a:pt x="3621" y="1074"/>
                    <a:pt x="3598" y="1074"/>
                  </a:cubicBezTo>
                  <a:cubicBezTo>
                    <a:pt x="2957" y="1074"/>
                    <a:pt x="2358" y="5"/>
                    <a:pt x="2358" y="5"/>
                  </a:cubicBezTo>
                  <a:cubicBezTo>
                    <a:pt x="838" y="192"/>
                    <a:pt x="280" y="155"/>
                    <a:pt x="140" y="1207"/>
                  </a:cubicBezTo>
                  <a:cubicBezTo>
                    <a:pt x="1" y="2256"/>
                    <a:pt x="935" y="4120"/>
                    <a:pt x="1393" y="4326"/>
                  </a:cubicBezTo>
                  <a:cubicBezTo>
                    <a:pt x="1550" y="4396"/>
                    <a:pt x="2244" y="4447"/>
                    <a:pt x="3067" y="4447"/>
                  </a:cubicBezTo>
                  <a:cubicBezTo>
                    <a:pt x="4638" y="4447"/>
                    <a:pt x="6677" y="4262"/>
                    <a:pt x="6331" y="3676"/>
                  </a:cubicBezTo>
                  <a:cubicBezTo>
                    <a:pt x="5803" y="2783"/>
                    <a:pt x="5999" y="847"/>
                    <a:pt x="5427" y="392"/>
                  </a:cubicBezTo>
                  <a:cubicBezTo>
                    <a:pt x="4988" y="42"/>
                    <a:pt x="4532" y="1"/>
                    <a:pt x="4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 rot="-508349">
              <a:off x="963082" y="981978"/>
              <a:ext cx="225277" cy="248127"/>
            </a:xfrm>
            <a:custGeom>
              <a:avLst/>
              <a:gdLst/>
              <a:ahLst/>
              <a:cxnLst/>
              <a:rect l="l" t="t" r="r" b="b"/>
              <a:pathLst>
                <a:path w="3235" h="3563" extrusionOk="0">
                  <a:moveTo>
                    <a:pt x="2456" y="1"/>
                  </a:moveTo>
                  <a:cubicBezTo>
                    <a:pt x="1802" y="1"/>
                    <a:pt x="199" y="766"/>
                    <a:pt x="199" y="766"/>
                  </a:cubicBezTo>
                  <a:cubicBezTo>
                    <a:pt x="0" y="900"/>
                    <a:pt x="344" y="2855"/>
                    <a:pt x="645" y="3151"/>
                  </a:cubicBezTo>
                  <a:cubicBezTo>
                    <a:pt x="865" y="3369"/>
                    <a:pt x="2202" y="3563"/>
                    <a:pt x="2863" y="3563"/>
                  </a:cubicBezTo>
                  <a:cubicBezTo>
                    <a:pt x="3088" y="3563"/>
                    <a:pt x="3235" y="3540"/>
                    <a:pt x="3231" y="3489"/>
                  </a:cubicBezTo>
                  <a:cubicBezTo>
                    <a:pt x="3217" y="3288"/>
                    <a:pt x="3055" y="331"/>
                    <a:pt x="2670" y="52"/>
                  </a:cubicBezTo>
                  <a:cubicBezTo>
                    <a:pt x="2623" y="16"/>
                    <a:pt x="2549" y="1"/>
                    <a:pt x="2456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 rot="-508349">
              <a:off x="1061010" y="1081943"/>
              <a:ext cx="27646" cy="42898"/>
            </a:xfrm>
            <a:custGeom>
              <a:avLst/>
              <a:gdLst/>
              <a:ahLst/>
              <a:cxnLst/>
              <a:rect l="l" t="t" r="r" b="b"/>
              <a:pathLst>
                <a:path w="397" h="616" extrusionOk="0">
                  <a:moveTo>
                    <a:pt x="295" y="1"/>
                  </a:moveTo>
                  <a:cubicBezTo>
                    <a:pt x="293" y="1"/>
                    <a:pt x="292" y="1"/>
                    <a:pt x="290" y="1"/>
                  </a:cubicBezTo>
                  <a:cubicBezTo>
                    <a:pt x="268" y="4"/>
                    <a:pt x="251" y="26"/>
                    <a:pt x="254" y="46"/>
                  </a:cubicBezTo>
                  <a:cubicBezTo>
                    <a:pt x="279" y="213"/>
                    <a:pt x="296" y="409"/>
                    <a:pt x="290" y="501"/>
                  </a:cubicBezTo>
                  <a:cubicBezTo>
                    <a:pt x="240" y="423"/>
                    <a:pt x="151" y="236"/>
                    <a:pt x="84" y="68"/>
                  </a:cubicBezTo>
                  <a:cubicBezTo>
                    <a:pt x="77" y="55"/>
                    <a:pt x="62" y="43"/>
                    <a:pt x="44" y="43"/>
                  </a:cubicBezTo>
                  <a:cubicBezTo>
                    <a:pt x="40" y="43"/>
                    <a:pt x="35" y="44"/>
                    <a:pt x="31" y="46"/>
                  </a:cubicBezTo>
                  <a:cubicBezTo>
                    <a:pt x="14" y="54"/>
                    <a:pt x="0" y="77"/>
                    <a:pt x="11" y="99"/>
                  </a:cubicBezTo>
                  <a:cubicBezTo>
                    <a:pt x="221" y="612"/>
                    <a:pt x="282" y="615"/>
                    <a:pt x="307" y="615"/>
                  </a:cubicBezTo>
                  <a:cubicBezTo>
                    <a:pt x="332" y="615"/>
                    <a:pt x="346" y="604"/>
                    <a:pt x="352" y="584"/>
                  </a:cubicBezTo>
                  <a:cubicBezTo>
                    <a:pt x="396" y="492"/>
                    <a:pt x="346" y="110"/>
                    <a:pt x="335" y="38"/>
                  </a:cubicBezTo>
                  <a:cubicBezTo>
                    <a:pt x="332" y="17"/>
                    <a:pt x="313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 rot="-508349">
              <a:off x="1139744" y="1067453"/>
              <a:ext cx="27855" cy="42829"/>
            </a:xfrm>
            <a:custGeom>
              <a:avLst/>
              <a:gdLst/>
              <a:ahLst/>
              <a:cxnLst/>
              <a:rect l="l" t="t" r="r" b="b"/>
              <a:pathLst>
                <a:path w="400" h="615" extrusionOk="0">
                  <a:moveTo>
                    <a:pt x="296" y="1"/>
                  </a:moveTo>
                  <a:cubicBezTo>
                    <a:pt x="294" y="1"/>
                    <a:pt x="292" y="1"/>
                    <a:pt x="291" y="1"/>
                  </a:cubicBezTo>
                  <a:cubicBezTo>
                    <a:pt x="271" y="7"/>
                    <a:pt x="252" y="26"/>
                    <a:pt x="257" y="49"/>
                  </a:cubicBezTo>
                  <a:cubicBezTo>
                    <a:pt x="279" y="216"/>
                    <a:pt x="299" y="411"/>
                    <a:pt x="291" y="501"/>
                  </a:cubicBezTo>
                  <a:cubicBezTo>
                    <a:pt x="243" y="425"/>
                    <a:pt x="151" y="236"/>
                    <a:pt x="84" y="68"/>
                  </a:cubicBezTo>
                  <a:cubicBezTo>
                    <a:pt x="80" y="56"/>
                    <a:pt x="65" y="45"/>
                    <a:pt x="49" y="45"/>
                  </a:cubicBezTo>
                  <a:cubicBezTo>
                    <a:pt x="44" y="45"/>
                    <a:pt x="39" y="46"/>
                    <a:pt x="34" y="49"/>
                  </a:cubicBezTo>
                  <a:cubicBezTo>
                    <a:pt x="14" y="54"/>
                    <a:pt x="1" y="79"/>
                    <a:pt x="12" y="99"/>
                  </a:cubicBezTo>
                  <a:cubicBezTo>
                    <a:pt x="221" y="612"/>
                    <a:pt x="285" y="615"/>
                    <a:pt x="307" y="615"/>
                  </a:cubicBezTo>
                  <a:cubicBezTo>
                    <a:pt x="330" y="615"/>
                    <a:pt x="346" y="607"/>
                    <a:pt x="355" y="584"/>
                  </a:cubicBezTo>
                  <a:cubicBezTo>
                    <a:pt x="399" y="495"/>
                    <a:pt x="346" y="110"/>
                    <a:pt x="335" y="37"/>
                  </a:cubicBezTo>
                  <a:cubicBezTo>
                    <a:pt x="333" y="17"/>
                    <a:pt x="316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 rot="-508349">
              <a:off x="934879" y="935040"/>
              <a:ext cx="267617" cy="203140"/>
            </a:xfrm>
            <a:custGeom>
              <a:avLst/>
              <a:gdLst/>
              <a:ahLst/>
              <a:cxnLst/>
              <a:rect l="l" t="t" r="r" b="b"/>
              <a:pathLst>
                <a:path w="3843" h="2917" extrusionOk="0">
                  <a:moveTo>
                    <a:pt x="3346" y="0"/>
                  </a:moveTo>
                  <a:cubicBezTo>
                    <a:pt x="3222" y="0"/>
                    <a:pt x="3069" y="448"/>
                    <a:pt x="2586" y="448"/>
                  </a:cubicBezTo>
                  <a:cubicBezTo>
                    <a:pt x="2469" y="448"/>
                    <a:pt x="2332" y="421"/>
                    <a:pt x="2171" y="356"/>
                  </a:cubicBezTo>
                  <a:cubicBezTo>
                    <a:pt x="2012" y="291"/>
                    <a:pt x="1873" y="264"/>
                    <a:pt x="1752" y="264"/>
                  </a:cubicBezTo>
                  <a:cubicBezTo>
                    <a:pt x="1140" y="264"/>
                    <a:pt x="983" y="950"/>
                    <a:pt x="983" y="950"/>
                  </a:cubicBezTo>
                  <a:cubicBezTo>
                    <a:pt x="983" y="950"/>
                    <a:pt x="916" y="919"/>
                    <a:pt x="818" y="919"/>
                  </a:cubicBezTo>
                  <a:cubicBezTo>
                    <a:pt x="657" y="919"/>
                    <a:pt x="412" y="1005"/>
                    <a:pt x="252" y="1460"/>
                  </a:cubicBezTo>
                  <a:cubicBezTo>
                    <a:pt x="1" y="2194"/>
                    <a:pt x="849" y="2917"/>
                    <a:pt x="849" y="2917"/>
                  </a:cubicBezTo>
                  <a:cubicBezTo>
                    <a:pt x="1410" y="2666"/>
                    <a:pt x="1485" y="1313"/>
                    <a:pt x="1485" y="1313"/>
                  </a:cubicBezTo>
                  <a:cubicBezTo>
                    <a:pt x="1892" y="1667"/>
                    <a:pt x="2249" y="1800"/>
                    <a:pt x="2554" y="1800"/>
                  </a:cubicBezTo>
                  <a:cubicBezTo>
                    <a:pt x="3397" y="1800"/>
                    <a:pt x="3843" y="790"/>
                    <a:pt x="3837" y="657"/>
                  </a:cubicBezTo>
                  <a:cubicBezTo>
                    <a:pt x="3836" y="622"/>
                    <a:pt x="3819" y="608"/>
                    <a:pt x="3793" y="608"/>
                  </a:cubicBezTo>
                  <a:cubicBezTo>
                    <a:pt x="3688" y="608"/>
                    <a:pt x="3427" y="844"/>
                    <a:pt x="3427" y="844"/>
                  </a:cubicBezTo>
                  <a:cubicBezTo>
                    <a:pt x="3706" y="406"/>
                    <a:pt x="3572" y="255"/>
                    <a:pt x="3402" y="35"/>
                  </a:cubicBezTo>
                  <a:cubicBezTo>
                    <a:pt x="3383" y="11"/>
                    <a:pt x="3365" y="0"/>
                    <a:pt x="3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 rot="-508349">
              <a:off x="953915" y="1116333"/>
              <a:ext cx="71030" cy="65322"/>
            </a:xfrm>
            <a:custGeom>
              <a:avLst/>
              <a:gdLst/>
              <a:ahLst/>
              <a:cxnLst/>
              <a:rect l="l" t="t" r="r" b="b"/>
              <a:pathLst>
                <a:path w="1020" h="938" extrusionOk="0">
                  <a:moveTo>
                    <a:pt x="373" y="0"/>
                  </a:moveTo>
                  <a:cubicBezTo>
                    <a:pt x="339" y="0"/>
                    <a:pt x="305" y="8"/>
                    <a:pt x="274" y="24"/>
                  </a:cubicBezTo>
                  <a:cubicBezTo>
                    <a:pt x="0" y="170"/>
                    <a:pt x="42" y="912"/>
                    <a:pt x="380" y="937"/>
                  </a:cubicBezTo>
                  <a:cubicBezTo>
                    <a:pt x="389" y="937"/>
                    <a:pt x="398" y="937"/>
                    <a:pt x="407" y="937"/>
                  </a:cubicBezTo>
                  <a:cubicBezTo>
                    <a:pt x="736" y="937"/>
                    <a:pt x="1020" y="647"/>
                    <a:pt x="963" y="449"/>
                  </a:cubicBezTo>
                  <a:cubicBezTo>
                    <a:pt x="963" y="449"/>
                    <a:pt x="639" y="0"/>
                    <a:pt x="373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 rot="-508349">
              <a:off x="979135" y="1129693"/>
              <a:ext cx="28064" cy="35377"/>
            </a:xfrm>
            <a:custGeom>
              <a:avLst/>
              <a:gdLst/>
              <a:ahLst/>
              <a:cxnLst/>
              <a:rect l="l" t="t" r="r" b="b"/>
              <a:pathLst>
                <a:path w="403" h="508" extrusionOk="0">
                  <a:moveTo>
                    <a:pt x="137" y="0"/>
                  </a:moveTo>
                  <a:cubicBezTo>
                    <a:pt x="136" y="0"/>
                    <a:pt x="134" y="0"/>
                    <a:pt x="132" y="0"/>
                  </a:cubicBezTo>
                  <a:cubicBezTo>
                    <a:pt x="73" y="0"/>
                    <a:pt x="31" y="42"/>
                    <a:pt x="15" y="67"/>
                  </a:cubicBezTo>
                  <a:cubicBezTo>
                    <a:pt x="1" y="84"/>
                    <a:pt x="6" y="109"/>
                    <a:pt x="26" y="123"/>
                  </a:cubicBezTo>
                  <a:cubicBezTo>
                    <a:pt x="32" y="128"/>
                    <a:pt x="40" y="131"/>
                    <a:pt x="47" y="131"/>
                  </a:cubicBezTo>
                  <a:cubicBezTo>
                    <a:pt x="60" y="131"/>
                    <a:pt x="73" y="124"/>
                    <a:pt x="82" y="112"/>
                  </a:cubicBezTo>
                  <a:cubicBezTo>
                    <a:pt x="82" y="112"/>
                    <a:pt x="101" y="81"/>
                    <a:pt x="132" y="81"/>
                  </a:cubicBezTo>
                  <a:cubicBezTo>
                    <a:pt x="168" y="81"/>
                    <a:pt x="207" y="112"/>
                    <a:pt x="243" y="168"/>
                  </a:cubicBezTo>
                  <a:cubicBezTo>
                    <a:pt x="285" y="223"/>
                    <a:pt x="294" y="279"/>
                    <a:pt x="266" y="332"/>
                  </a:cubicBezTo>
                  <a:cubicBezTo>
                    <a:pt x="235" y="396"/>
                    <a:pt x="171" y="427"/>
                    <a:pt x="157" y="430"/>
                  </a:cubicBezTo>
                  <a:cubicBezTo>
                    <a:pt x="154" y="429"/>
                    <a:pt x="150" y="428"/>
                    <a:pt x="146" y="428"/>
                  </a:cubicBezTo>
                  <a:cubicBezTo>
                    <a:pt x="131" y="428"/>
                    <a:pt x="114" y="437"/>
                    <a:pt x="110" y="455"/>
                  </a:cubicBezTo>
                  <a:cubicBezTo>
                    <a:pt x="101" y="472"/>
                    <a:pt x="112" y="497"/>
                    <a:pt x="132" y="502"/>
                  </a:cubicBezTo>
                  <a:cubicBezTo>
                    <a:pt x="140" y="502"/>
                    <a:pt x="146" y="508"/>
                    <a:pt x="154" y="508"/>
                  </a:cubicBezTo>
                  <a:cubicBezTo>
                    <a:pt x="202" y="508"/>
                    <a:pt x="277" y="458"/>
                    <a:pt x="313" y="410"/>
                  </a:cubicBezTo>
                  <a:cubicBezTo>
                    <a:pt x="352" y="357"/>
                    <a:pt x="402" y="251"/>
                    <a:pt x="310" y="123"/>
                  </a:cubicBezTo>
                  <a:cubicBezTo>
                    <a:pt x="256" y="44"/>
                    <a:pt x="199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 rot="-508349">
              <a:off x="1033514" y="978032"/>
              <a:ext cx="91155" cy="19569"/>
            </a:xfrm>
            <a:custGeom>
              <a:avLst/>
              <a:gdLst/>
              <a:ahLst/>
              <a:cxnLst/>
              <a:rect l="l" t="t" r="r" b="b"/>
              <a:pathLst>
                <a:path w="1309" h="281" extrusionOk="0">
                  <a:moveTo>
                    <a:pt x="1261" y="1"/>
                  </a:moveTo>
                  <a:cubicBezTo>
                    <a:pt x="1255" y="1"/>
                    <a:pt x="1248" y="2"/>
                    <a:pt x="1242" y="4"/>
                  </a:cubicBezTo>
                  <a:cubicBezTo>
                    <a:pt x="968" y="152"/>
                    <a:pt x="745" y="201"/>
                    <a:pt x="570" y="201"/>
                  </a:cubicBezTo>
                  <a:cubicBezTo>
                    <a:pt x="240" y="201"/>
                    <a:pt x="82" y="27"/>
                    <a:pt x="73" y="16"/>
                  </a:cubicBezTo>
                  <a:cubicBezTo>
                    <a:pt x="66" y="7"/>
                    <a:pt x="56" y="3"/>
                    <a:pt x="46" y="3"/>
                  </a:cubicBezTo>
                  <a:cubicBezTo>
                    <a:pt x="36" y="3"/>
                    <a:pt x="27" y="6"/>
                    <a:pt x="17" y="13"/>
                  </a:cubicBezTo>
                  <a:cubicBezTo>
                    <a:pt x="0" y="27"/>
                    <a:pt x="0" y="52"/>
                    <a:pt x="14" y="69"/>
                  </a:cubicBezTo>
                  <a:cubicBezTo>
                    <a:pt x="26" y="80"/>
                    <a:pt x="204" y="281"/>
                    <a:pt x="572" y="281"/>
                  </a:cubicBezTo>
                  <a:cubicBezTo>
                    <a:pt x="756" y="281"/>
                    <a:pt x="991" y="228"/>
                    <a:pt x="1281" y="80"/>
                  </a:cubicBezTo>
                  <a:cubicBezTo>
                    <a:pt x="1301" y="69"/>
                    <a:pt x="1309" y="43"/>
                    <a:pt x="1298" y="24"/>
                  </a:cubicBezTo>
                  <a:cubicBezTo>
                    <a:pt x="1290" y="8"/>
                    <a:pt x="1276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 rot="-508349">
              <a:off x="1032631" y="999510"/>
              <a:ext cx="117966" cy="39347"/>
            </a:xfrm>
            <a:custGeom>
              <a:avLst/>
              <a:gdLst/>
              <a:ahLst/>
              <a:cxnLst/>
              <a:rect l="l" t="t" r="r" b="b"/>
              <a:pathLst>
                <a:path w="1694" h="565" extrusionOk="0">
                  <a:moveTo>
                    <a:pt x="49" y="1"/>
                  </a:moveTo>
                  <a:cubicBezTo>
                    <a:pt x="41" y="1"/>
                    <a:pt x="32" y="4"/>
                    <a:pt x="26" y="9"/>
                  </a:cubicBezTo>
                  <a:cubicBezTo>
                    <a:pt x="6" y="23"/>
                    <a:pt x="1" y="48"/>
                    <a:pt x="15" y="65"/>
                  </a:cubicBezTo>
                  <a:cubicBezTo>
                    <a:pt x="26" y="85"/>
                    <a:pt x="333" y="509"/>
                    <a:pt x="815" y="559"/>
                  </a:cubicBezTo>
                  <a:cubicBezTo>
                    <a:pt x="843" y="562"/>
                    <a:pt x="871" y="564"/>
                    <a:pt x="902" y="564"/>
                  </a:cubicBezTo>
                  <a:cubicBezTo>
                    <a:pt x="1164" y="564"/>
                    <a:pt x="1423" y="447"/>
                    <a:pt x="1674" y="216"/>
                  </a:cubicBezTo>
                  <a:cubicBezTo>
                    <a:pt x="1694" y="202"/>
                    <a:pt x="1694" y="177"/>
                    <a:pt x="1680" y="160"/>
                  </a:cubicBezTo>
                  <a:cubicBezTo>
                    <a:pt x="1673" y="151"/>
                    <a:pt x="1662" y="147"/>
                    <a:pt x="1652" y="147"/>
                  </a:cubicBezTo>
                  <a:cubicBezTo>
                    <a:pt x="1642" y="147"/>
                    <a:pt x="1632" y="150"/>
                    <a:pt x="1624" y="157"/>
                  </a:cubicBezTo>
                  <a:cubicBezTo>
                    <a:pt x="1389" y="375"/>
                    <a:pt x="1149" y="485"/>
                    <a:pt x="910" y="485"/>
                  </a:cubicBezTo>
                  <a:cubicBezTo>
                    <a:pt x="883" y="485"/>
                    <a:pt x="856" y="484"/>
                    <a:pt x="829" y="481"/>
                  </a:cubicBezTo>
                  <a:cubicBezTo>
                    <a:pt x="383" y="436"/>
                    <a:pt x="84" y="23"/>
                    <a:pt x="81" y="20"/>
                  </a:cubicBezTo>
                  <a:cubicBezTo>
                    <a:pt x="73" y="7"/>
                    <a:pt x="6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 rot="-508349">
              <a:off x="968205" y="1082517"/>
              <a:ext cx="240667" cy="172359"/>
            </a:xfrm>
            <a:custGeom>
              <a:avLst/>
              <a:gdLst/>
              <a:ahLst/>
              <a:cxnLst/>
              <a:rect l="l" t="t" r="r" b="b"/>
              <a:pathLst>
                <a:path w="3456" h="2475" extrusionOk="0">
                  <a:moveTo>
                    <a:pt x="1043" y="1"/>
                  </a:moveTo>
                  <a:cubicBezTo>
                    <a:pt x="867" y="1"/>
                    <a:pt x="413" y="27"/>
                    <a:pt x="650" y="309"/>
                  </a:cubicBezTo>
                  <a:cubicBezTo>
                    <a:pt x="946" y="658"/>
                    <a:pt x="0" y="1662"/>
                    <a:pt x="751" y="2131"/>
                  </a:cubicBezTo>
                  <a:cubicBezTo>
                    <a:pt x="1123" y="2363"/>
                    <a:pt x="1824" y="2475"/>
                    <a:pt x="2406" y="2475"/>
                  </a:cubicBezTo>
                  <a:cubicBezTo>
                    <a:pt x="2992" y="2475"/>
                    <a:pt x="3456" y="2361"/>
                    <a:pt x="3334" y="2139"/>
                  </a:cubicBezTo>
                  <a:cubicBezTo>
                    <a:pt x="3103" y="1715"/>
                    <a:pt x="3020" y="933"/>
                    <a:pt x="2527" y="933"/>
                  </a:cubicBezTo>
                  <a:cubicBezTo>
                    <a:pt x="2508" y="933"/>
                    <a:pt x="2487" y="934"/>
                    <a:pt x="2466" y="937"/>
                  </a:cubicBezTo>
                  <a:cubicBezTo>
                    <a:pt x="2056" y="987"/>
                    <a:pt x="1916" y="1572"/>
                    <a:pt x="1686" y="1572"/>
                  </a:cubicBezTo>
                  <a:cubicBezTo>
                    <a:pt x="1610" y="1572"/>
                    <a:pt x="1524" y="1508"/>
                    <a:pt x="1415" y="1338"/>
                  </a:cubicBezTo>
                  <a:cubicBezTo>
                    <a:pt x="974" y="658"/>
                    <a:pt x="1108" y="2"/>
                    <a:pt x="1108" y="2"/>
                  </a:cubicBezTo>
                  <a:cubicBezTo>
                    <a:pt x="1108" y="2"/>
                    <a:pt x="1082" y="1"/>
                    <a:pt x="1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 rot="-508349">
              <a:off x="1118279" y="1163655"/>
              <a:ext cx="39902" cy="38720"/>
            </a:xfrm>
            <a:custGeom>
              <a:avLst/>
              <a:gdLst/>
              <a:ahLst/>
              <a:cxnLst/>
              <a:rect l="l" t="t" r="r" b="b"/>
              <a:pathLst>
                <a:path w="573" h="556" extrusionOk="0">
                  <a:moveTo>
                    <a:pt x="533" y="1"/>
                  </a:moveTo>
                  <a:cubicBezTo>
                    <a:pt x="511" y="1"/>
                    <a:pt x="492" y="17"/>
                    <a:pt x="492" y="37"/>
                  </a:cubicBezTo>
                  <a:cubicBezTo>
                    <a:pt x="492" y="243"/>
                    <a:pt x="466" y="444"/>
                    <a:pt x="444" y="478"/>
                  </a:cubicBezTo>
                  <a:cubicBezTo>
                    <a:pt x="391" y="461"/>
                    <a:pt x="213" y="285"/>
                    <a:pt x="76" y="123"/>
                  </a:cubicBezTo>
                  <a:cubicBezTo>
                    <a:pt x="68" y="111"/>
                    <a:pt x="58" y="106"/>
                    <a:pt x="47" y="106"/>
                  </a:cubicBezTo>
                  <a:cubicBezTo>
                    <a:pt x="39" y="106"/>
                    <a:pt x="30" y="109"/>
                    <a:pt x="23" y="115"/>
                  </a:cubicBezTo>
                  <a:cubicBezTo>
                    <a:pt x="1" y="129"/>
                    <a:pt x="1" y="154"/>
                    <a:pt x="15" y="171"/>
                  </a:cubicBezTo>
                  <a:cubicBezTo>
                    <a:pt x="296" y="503"/>
                    <a:pt x="405" y="556"/>
                    <a:pt x="450" y="556"/>
                  </a:cubicBezTo>
                  <a:cubicBezTo>
                    <a:pt x="461" y="556"/>
                    <a:pt x="468" y="552"/>
                    <a:pt x="474" y="552"/>
                  </a:cubicBezTo>
                  <a:cubicBezTo>
                    <a:pt x="475" y="552"/>
                    <a:pt x="476" y="553"/>
                    <a:pt x="478" y="553"/>
                  </a:cubicBezTo>
                  <a:cubicBezTo>
                    <a:pt x="559" y="511"/>
                    <a:pt x="572" y="213"/>
                    <a:pt x="572" y="43"/>
                  </a:cubicBezTo>
                  <a:cubicBezTo>
                    <a:pt x="572" y="17"/>
                    <a:pt x="556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 rot="-508349">
              <a:off x="1105595" y="1065069"/>
              <a:ext cx="50626" cy="80852"/>
            </a:xfrm>
            <a:custGeom>
              <a:avLst/>
              <a:gdLst/>
              <a:ahLst/>
              <a:cxnLst/>
              <a:rect l="l" t="t" r="r" b="b"/>
              <a:pathLst>
                <a:path w="727" h="1161" extrusionOk="0">
                  <a:moveTo>
                    <a:pt x="89" y="0"/>
                  </a:moveTo>
                  <a:cubicBezTo>
                    <a:pt x="81" y="0"/>
                    <a:pt x="74" y="3"/>
                    <a:pt x="68" y="8"/>
                  </a:cubicBezTo>
                  <a:cubicBezTo>
                    <a:pt x="45" y="22"/>
                    <a:pt x="40" y="44"/>
                    <a:pt x="54" y="64"/>
                  </a:cubicBezTo>
                  <a:cubicBezTo>
                    <a:pt x="285" y="427"/>
                    <a:pt x="536" y="831"/>
                    <a:pt x="601" y="959"/>
                  </a:cubicBezTo>
                  <a:cubicBezTo>
                    <a:pt x="464" y="979"/>
                    <a:pt x="146" y="1054"/>
                    <a:pt x="40" y="1077"/>
                  </a:cubicBezTo>
                  <a:cubicBezTo>
                    <a:pt x="18" y="1085"/>
                    <a:pt x="1" y="1104"/>
                    <a:pt x="6" y="1127"/>
                  </a:cubicBezTo>
                  <a:cubicBezTo>
                    <a:pt x="12" y="1144"/>
                    <a:pt x="29" y="1157"/>
                    <a:pt x="45" y="1157"/>
                  </a:cubicBezTo>
                  <a:cubicBezTo>
                    <a:pt x="54" y="1157"/>
                    <a:pt x="54" y="1157"/>
                    <a:pt x="59" y="1160"/>
                  </a:cubicBezTo>
                  <a:cubicBezTo>
                    <a:pt x="311" y="1101"/>
                    <a:pt x="588" y="1040"/>
                    <a:pt x="642" y="1040"/>
                  </a:cubicBezTo>
                  <a:cubicBezTo>
                    <a:pt x="645" y="1040"/>
                    <a:pt x="647" y="1040"/>
                    <a:pt x="648" y="1040"/>
                  </a:cubicBezTo>
                  <a:cubicBezTo>
                    <a:pt x="662" y="1040"/>
                    <a:pt x="682" y="1032"/>
                    <a:pt x="690" y="1018"/>
                  </a:cubicBezTo>
                  <a:cubicBezTo>
                    <a:pt x="709" y="990"/>
                    <a:pt x="726" y="957"/>
                    <a:pt x="124" y="22"/>
                  </a:cubicBezTo>
                  <a:cubicBezTo>
                    <a:pt x="115" y="8"/>
                    <a:pt x="101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 rot="-508349">
              <a:off x="1156156" y="1215148"/>
              <a:ext cx="30153" cy="28135"/>
            </a:xfrm>
            <a:custGeom>
              <a:avLst/>
              <a:gdLst/>
              <a:ahLst/>
              <a:cxnLst/>
              <a:rect l="l" t="t" r="r" b="b"/>
              <a:pathLst>
                <a:path w="433" h="404" extrusionOk="0">
                  <a:moveTo>
                    <a:pt x="86" y="1"/>
                  </a:moveTo>
                  <a:cubicBezTo>
                    <a:pt x="68" y="1"/>
                    <a:pt x="50" y="11"/>
                    <a:pt x="45" y="27"/>
                  </a:cubicBezTo>
                  <a:cubicBezTo>
                    <a:pt x="42" y="36"/>
                    <a:pt x="0" y="164"/>
                    <a:pt x="73" y="273"/>
                  </a:cubicBezTo>
                  <a:cubicBezTo>
                    <a:pt x="131" y="356"/>
                    <a:pt x="237" y="398"/>
                    <a:pt x="391" y="404"/>
                  </a:cubicBezTo>
                  <a:cubicBezTo>
                    <a:pt x="413" y="404"/>
                    <a:pt x="433" y="387"/>
                    <a:pt x="430" y="365"/>
                  </a:cubicBezTo>
                  <a:cubicBezTo>
                    <a:pt x="430" y="345"/>
                    <a:pt x="413" y="323"/>
                    <a:pt x="394" y="323"/>
                  </a:cubicBezTo>
                  <a:cubicBezTo>
                    <a:pt x="268" y="320"/>
                    <a:pt x="184" y="287"/>
                    <a:pt x="143" y="225"/>
                  </a:cubicBezTo>
                  <a:cubicBezTo>
                    <a:pt x="90" y="153"/>
                    <a:pt x="120" y="61"/>
                    <a:pt x="120" y="55"/>
                  </a:cubicBezTo>
                  <a:cubicBezTo>
                    <a:pt x="129" y="36"/>
                    <a:pt x="118" y="11"/>
                    <a:pt x="98" y="2"/>
                  </a:cubicBezTo>
                  <a:cubicBezTo>
                    <a:pt x="94" y="1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 rot="-508349">
              <a:off x="1121323" y="1218786"/>
              <a:ext cx="24930" cy="33775"/>
            </a:xfrm>
            <a:custGeom>
              <a:avLst/>
              <a:gdLst/>
              <a:ahLst/>
              <a:cxnLst/>
              <a:rect l="l" t="t" r="r" b="b"/>
              <a:pathLst>
                <a:path w="358" h="485" extrusionOk="0">
                  <a:moveTo>
                    <a:pt x="112" y="0"/>
                  </a:moveTo>
                  <a:cubicBezTo>
                    <a:pt x="97" y="0"/>
                    <a:pt x="82" y="8"/>
                    <a:pt x="73" y="25"/>
                  </a:cubicBezTo>
                  <a:cubicBezTo>
                    <a:pt x="70" y="30"/>
                    <a:pt x="1" y="189"/>
                    <a:pt x="68" y="320"/>
                  </a:cubicBezTo>
                  <a:cubicBezTo>
                    <a:pt x="107" y="401"/>
                    <a:pt x="185" y="454"/>
                    <a:pt x="302" y="482"/>
                  </a:cubicBezTo>
                  <a:cubicBezTo>
                    <a:pt x="305" y="485"/>
                    <a:pt x="307" y="485"/>
                    <a:pt x="313" y="485"/>
                  </a:cubicBezTo>
                  <a:cubicBezTo>
                    <a:pt x="330" y="485"/>
                    <a:pt x="347" y="474"/>
                    <a:pt x="352" y="449"/>
                  </a:cubicBezTo>
                  <a:cubicBezTo>
                    <a:pt x="358" y="429"/>
                    <a:pt x="344" y="407"/>
                    <a:pt x="321" y="401"/>
                  </a:cubicBezTo>
                  <a:cubicBezTo>
                    <a:pt x="229" y="379"/>
                    <a:pt x="168" y="343"/>
                    <a:pt x="140" y="281"/>
                  </a:cubicBezTo>
                  <a:cubicBezTo>
                    <a:pt x="93" y="181"/>
                    <a:pt x="148" y="58"/>
                    <a:pt x="148" y="55"/>
                  </a:cubicBezTo>
                  <a:cubicBezTo>
                    <a:pt x="154" y="36"/>
                    <a:pt x="148" y="13"/>
                    <a:pt x="126" y="2"/>
                  </a:cubicBezTo>
                  <a:cubicBezTo>
                    <a:pt x="122" y="1"/>
                    <a:pt x="11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 rot="-508349">
              <a:off x="957459" y="1039802"/>
              <a:ext cx="44150" cy="41088"/>
            </a:xfrm>
            <a:custGeom>
              <a:avLst/>
              <a:gdLst/>
              <a:ahLst/>
              <a:cxnLst/>
              <a:rect l="l" t="t" r="r" b="b"/>
              <a:pathLst>
                <a:path w="634" h="590" extrusionOk="0">
                  <a:moveTo>
                    <a:pt x="597" y="1"/>
                  </a:moveTo>
                  <a:cubicBezTo>
                    <a:pt x="575" y="1"/>
                    <a:pt x="555" y="12"/>
                    <a:pt x="550" y="34"/>
                  </a:cubicBezTo>
                  <a:cubicBezTo>
                    <a:pt x="547" y="51"/>
                    <a:pt x="480" y="461"/>
                    <a:pt x="39" y="508"/>
                  </a:cubicBezTo>
                  <a:cubicBezTo>
                    <a:pt x="17" y="511"/>
                    <a:pt x="0" y="533"/>
                    <a:pt x="3" y="553"/>
                  </a:cubicBezTo>
                  <a:cubicBezTo>
                    <a:pt x="3" y="573"/>
                    <a:pt x="20" y="589"/>
                    <a:pt x="42" y="589"/>
                  </a:cubicBezTo>
                  <a:lnTo>
                    <a:pt x="48" y="589"/>
                  </a:lnTo>
                  <a:cubicBezTo>
                    <a:pt x="555" y="528"/>
                    <a:pt x="631" y="51"/>
                    <a:pt x="631" y="45"/>
                  </a:cubicBezTo>
                  <a:cubicBezTo>
                    <a:pt x="633" y="23"/>
                    <a:pt x="617" y="3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 rot="-508349">
              <a:off x="987204" y="1063680"/>
              <a:ext cx="32730" cy="40948"/>
            </a:xfrm>
            <a:custGeom>
              <a:avLst/>
              <a:gdLst/>
              <a:ahLst/>
              <a:cxnLst/>
              <a:rect l="l" t="t" r="r" b="b"/>
              <a:pathLst>
                <a:path w="470" h="588" extrusionOk="0">
                  <a:moveTo>
                    <a:pt x="425" y="0"/>
                  </a:moveTo>
                  <a:cubicBezTo>
                    <a:pt x="405" y="0"/>
                    <a:pt x="391" y="17"/>
                    <a:pt x="386" y="35"/>
                  </a:cubicBezTo>
                  <a:cubicBezTo>
                    <a:pt x="341" y="494"/>
                    <a:pt x="87" y="506"/>
                    <a:pt x="47" y="506"/>
                  </a:cubicBezTo>
                  <a:cubicBezTo>
                    <a:pt x="45" y="506"/>
                    <a:pt x="44" y="506"/>
                    <a:pt x="43" y="506"/>
                  </a:cubicBezTo>
                  <a:cubicBezTo>
                    <a:pt x="21" y="506"/>
                    <a:pt x="1" y="523"/>
                    <a:pt x="1" y="545"/>
                  </a:cubicBezTo>
                  <a:cubicBezTo>
                    <a:pt x="1" y="565"/>
                    <a:pt x="18" y="581"/>
                    <a:pt x="37" y="587"/>
                  </a:cubicBezTo>
                  <a:lnTo>
                    <a:pt x="46" y="587"/>
                  </a:lnTo>
                  <a:cubicBezTo>
                    <a:pt x="101" y="587"/>
                    <a:pt x="414" y="565"/>
                    <a:pt x="467" y="46"/>
                  </a:cubicBezTo>
                  <a:cubicBezTo>
                    <a:pt x="470" y="21"/>
                    <a:pt x="453" y="4"/>
                    <a:pt x="433" y="1"/>
                  </a:cubicBezTo>
                  <a:cubicBezTo>
                    <a:pt x="430" y="1"/>
                    <a:pt x="428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 rot="-508349">
              <a:off x="889203" y="1397323"/>
              <a:ext cx="518938" cy="381348"/>
            </a:xfrm>
            <a:custGeom>
              <a:avLst/>
              <a:gdLst/>
              <a:ahLst/>
              <a:cxnLst/>
              <a:rect l="l" t="t" r="r" b="b"/>
              <a:pathLst>
                <a:path w="7452" h="5476" extrusionOk="0">
                  <a:moveTo>
                    <a:pt x="5192" y="1"/>
                  </a:moveTo>
                  <a:cubicBezTo>
                    <a:pt x="4877" y="1"/>
                    <a:pt x="4603" y="158"/>
                    <a:pt x="4464" y="525"/>
                  </a:cubicBezTo>
                  <a:cubicBezTo>
                    <a:pt x="4332" y="869"/>
                    <a:pt x="4205" y="990"/>
                    <a:pt x="4054" y="990"/>
                  </a:cubicBezTo>
                  <a:cubicBezTo>
                    <a:pt x="3698" y="990"/>
                    <a:pt x="3212" y="323"/>
                    <a:pt x="2237" y="323"/>
                  </a:cubicBezTo>
                  <a:cubicBezTo>
                    <a:pt x="2140" y="323"/>
                    <a:pt x="2038" y="330"/>
                    <a:pt x="1931" y="344"/>
                  </a:cubicBezTo>
                  <a:cubicBezTo>
                    <a:pt x="0" y="609"/>
                    <a:pt x="159" y="2933"/>
                    <a:pt x="159" y="2933"/>
                  </a:cubicBezTo>
                  <a:cubicBezTo>
                    <a:pt x="134" y="3343"/>
                    <a:pt x="522" y="5034"/>
                    <a:pt x="2413" y="5419"/>
                  </a:cubicBezTo>
                  <a:cubicBezTo>
                    <a:pt x="2602" y="5458"/>
                    <a:pt x="2775" y="5475"/>
                    <a:pt x="2934" y="5475"/>
                  </a:cubicBezTo>
                  <a:cubicBezTo>
                    <a:pt x="4361" y="5475"/>
                    <a:pt x="4652" y="4027"/>
                    <a:pt x="5167" y="3273"/>
                  </a:cubicBezTo>
                  <a:cubicBezTo>
                    <a:pt x="5202" y="3221"/>
                    <a:pt x="5246" y="3201"/>
                    <a:pt x="5299" y="3201"/>
                  </a:cubicBezTo>
                  <a:cubicBezTo>
                    <a:pt x="5471" y="3201"/>
                    <a:pt x="5730" y="3420"/>
                    <a:pt x="6035" y="3420"/>
                  </a:cubicBezTo>
                  <a:cubicBezTo>
                    <a:pt x="6157" y="3420"/>
                    <a:pt x="6286" y="3385"/>
                    <a:pt x="6419" y="3287"/>
                  </a:cubicBezTo>
                  <a:cubicBezTo>
                    <a:pt x="6883" y="2950"/>
                    <a:pt x="7452" y="2361"/>
                    <a:pt x="6662" y="1000"/>
                  </a:cubicBezTo>
                  <a:cubicBezTo>
                    <a:pt x="6321" y="410"/>
                    <a:pt x="5702" y="1"/>
                    <a:pt x="5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 rot="-508349">
              <a:off x="1103178" y="1305879"/>
              <a:ext cx="469217" cy="258016"/>
            </a:xfrm>
            <a:custGeom>
              <a:avLst/>
              <a:gdLst/>
              <a:ahLst/>
              <a:cxnLst/>
              <a:rect l="l" t="t" r="r" b="b"/>
              <a:pathLst>
                <a:path w="6738" h="3705" extrusionOk="0">
                  <a:moveTo>
                    <a:pt x="6420" y="0"/>
                  </a:moveTo>
                  <a:lnTo>
                    <a:pt x="0" y="2639"/>
                  </a:lnTo>
                  <a:lnTo>
                    <a:pt x="380" y="3705"/>
                  </a:lnTo>
                  <a:lnTo>
                    <a:pt x="6738" y="617"/>
                  </a:lnTo>
                  <a:lnTo>
                    <a:pt x="64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 rot="-508349">
              <a:off x="1048274" y="1536583"/>
              <a:ext cx="109888" cy="109822"/>
            </a:xfrm>
            <a:custGeom>
              <a:avLst/>
              <a:gdLst/>
              <a:ahLst/>
              <a:cxnLst/>
              <a:rect l="l" t="t" r="r" b="b"/>
              <a:pathLst>
                <a:path w="1578" h="1577" extrusionOk="0">
                  <a:moveTo>
                    <a:pt x="790" y="1"/>
                  </a:moveTo>
                  <a:cubicBezTo>
                    <a:pt x="355" y="1"/>
                    <a:pt x="1" y="352"/>
                    <a:pt x="1" y="787"/>
                  </a:cubicBezTo>
                  <a:cubicBezTo>
                    <a:pt x="1" y="1223"/>
                    <a:pt x="355" y="1577"/>
                    <a:pt x="790" y="1577"/>
                  </a:cubicBezTo>
                  <a:cubicBezTo>
                    <a:pt x="1226" y="1577"/>
                    <a:pt x="1577" y="1223"/>
                    <a:pt x="1577" y="787"/>
                  </a:cubicBezTo>
                  <a:cubicBezTo>
                    <a:pt x="1577" y="352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 rot="-508349">
              <a:off x="974022" y="1574112"/>
              <a:ext cx="88440" cy="125561"/>
            </a:xfrm>
            <a:custGeom>
              <a:avLst/>
              <a:gdLst/>
              <a:ahLst/>
              <a:cxnLst/>
              <a:rect l="l" t="t" r="r" b="b"/>
              <a:pathLst>
                <a:path w="1270" h="1803" extrusionOk="0">
                  <a:moveTo>
                    <a:pt x="386" y="0"/>
                  </a:moveTo>
                  <a:lnTo>
                    <a:pt x="1" y="262"/>
                  </a:lnTo>
                  <a:lnTo>
                    <a:pt x="838" y="1802"/>
                  </a:lnTo>
                  <a:lnTo>
                    <a:pt x="1270" y="15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 rot="-508349">
              <a:off x="975251" y="1326270"/>
              <a:ext cx="570261" cy="256066"/>
            </a:xfrm>
            <a:custGeom>
              <a:avLst/>
              <a:gdLst/>
              <a:ahLst/>
              <a:cxnLst/>
              <a:rect l="l" t="t" r="r" b="b"/>
              <a:pathLst>
                <a:path w="8189" h="3677" extrusionOk="0">
                  <a:moveTo>
                    <a:pt x="8143" y="1"/>
                  </a:moveTo>
                  <a:cubicBezTo>
                    <a:pt x="8138" y="1"/>
                    <a:pt x="8132" y="2"/>
                    <a:pt x="8127" y="5"/>
                  </a:cubicBezTo>
                  <a:lnTo>
                    <a:pt x="34" y="3601"/>
                  </a:lnTo>
                  <a:cubicBezTo>
                    <a:pt x="11" y="3607"/>
                    <a:pt x="0" y="3632"/>
                    <a:pt x="11" y="3651"/>
                  </a:cubicBezTo>
                  <a:cubicBezTo>
                    <a:pt x="20" y="3668"/>
                    <a:pt x="34" y="3677"/>
                    <a:pt x="50" y="3677"/>
                  </a:cubicBezTo>
                  <a:cubicBezTo>
                    <a:pt x="56" y="3677"/>
                    <a:pt x="61" y="3677"/>
                    <a:pt x="61" y="3674"/>
                  </a:cubicBezTo>
                  <a:lnTo>
                    <a:pt x="8157" y="78"/>
                  </a:lnTo>
                  <a:cubicBezTo>
                    <a:pt x="8180" y="72"/>
                    <a:pt x="8188" y="47"/>
                    <a:pt x="8180" y="27"/>
                  </a:cubicBezTo>
                  <a:cubicBezTo>
                    <a:pt x="8174" y="11"/>
                    <a:pt x="8158" y="1"/>
                    <a:pt x="8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 rot="-508349">
              <a:off x="988925" y="1342386"/>
              <a:ext cx="567685" cy="257320"/>
            </a:xfrm>
            <a:custGeom>
              <a:avLst/>
              <a:gdLst/>
              <a:ahLst/>
              <a:cxnLst/>
              <a:rect l="l" t="t" r="r" b="b"/>
              <a:pathLst>
                <a:path w="8152" h="3695" extrusionOk="0">
                  <a:moveTo>
                    <a:pt x="8106" y="1"/>
                  </a:moveTo>
                  <a:cubicBezTo>
                    <a:pt x="8101" y="1"/>
                    <a:pt x="8095" y="2"/>
                    <a:pt x="8090" y="4"/>
                  </a:cubicBezTo>
                  <a:lnTo>
                    <a:pt x="31" y="3617"/>
                  </a:lnTo>
                  <a:cubicBezTo>
                    <a:pt x="8" y="3625"/>
                    <a:pt x="0" y="3650"/>
                    <a:pt x="8" y="3670"/>
                  </a:cubicBezTo>
                  <a:cubicBezTo>
                    <a:pt x="17" y="3684"/>
                    <a:pt x="31" y="3695"/>
                    <a:pt x="47" y="3695"/>
                  </a:cubicBezTo>
                  <a:cubicBezTo>
                    <a:pt x="56" y="3695"/>
                    <a:pt x="59" y="3695"/>
                    <a:pt x="64" y="3692"/>
                  </a:cubicBezTo>
                  <a:lnTo>
                    <a:pt x="8121" y="79"/>
                  </a:lnTo>
                  <a:cubicBezTo>
                    <a:pt x="8141" y="71"/>
                    <a:pt x="8152" y="46"/>
                    <a:pt x="8141" y="26"/>
                  </a:cubicBezTo>
                  <a:cubicBezTo>
                    <a:pt x="8137" y="10"/>
                    <a:pt x="8122" y="1"/>
                    <a:pt x="8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 rot="-508349">
              <a:off x="1004308" y="1354615"/>
              <a:ext cx="561696" cy="268741"/>
            </a:xfrm>
            <a:custGeom>
              <a:avLst/>
              <a:gdLst/>
              <a:ahLst/>
              <a:cxnLst/>
              <a:rect l="l" t="t" r="r" b="b"/>
              <a:pathLst>
                <a:path w="8066" h="3859" extrusionOk="0">
                  <a:moveTo>
                    <a:pt x="8023" y="0"/>
                  </a:moveTo>
                  <a:cubicBezTo>
                    <a:pt x="8016" y="0"/>
                    <a:pt x="8009" y="2"/>
                    <a:pt x="8002" y="6"/>
                  </a:cubicBezTo>
                  <a:lnTo>
                    <a:pt x="31" y="3780"/>
                  </a:lnTo>
                  <a:cubicBezTo>
                    <a:pt x="6" y="3789"/>
                    <a:pt x="0" y="3814"/>
                    <a:pt x="9" y="3833"/>
                  </a:cubicBezTo>
                  <a:cubicBezTo>
                    <a:pt x="14" y="3847"/>
                    <a:pt x="31" y="3859"/>
                    <a:pt x="45" y="3859"/>
                  </a:cubicBezTo>
                  <a:cubicBezTo>
                    <a:pt x="51" y="3859"/>
                    <a:pt x="56" y="3859"/>
                    <a:pt x="62" y="3856"/>
                  </a:cubicBezTo>
                  <a:lnTo>
                    <a:pt x="8035" y="78"/>
                  </a:lnTo>
                  <a:cubicBezTo>
                    <a:pt x="8057" y="70"/>
                    <a:pt x="8066" y="48"/>
                    <a:pt x="8055" y="25"/>
                  </a:cubicBezTo>
                  <a:cubicBezTo>
                    <a:pt x="8051" y="8"/>
                    <a:pt x="8038" y="0"/>
                    <a:pt x="8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 rot="-508349">
              <a:off x="1498560" y="1205942"/>
              <a:ext cx="137604" cy="134335"/>
            </a:xfrm>
            <a:custGeom>
              <a:avLst/>
              <a:gdLst/>
              <a:ahLst/>
              <a:cxnLst/>
              <a:rect l="l" t="t" r="r" b="b"/>
              <a:pathLst>
                <a:path w="1976" h="1929" extrusionOk="0">
                  <a:moveTo>
                    <a:pt x="1342" y="1"/>
                  </a:moveTo>
                  <a:lnTo>
                    <a:pt x="1" y="589"/>
                  </a:lnTo>
                  <a:lnTo>
                    <a:pt x="667" y="1928"/>
                  </a:lnTo>
                  <a:lnTo>
                    <a:pt x="1976" y="113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 rot="-508349">
              <a:off x="1507319" y="1222731"/>
              <a:ext cx="77228" cy="135868"/>
            </a:xfrm>
            <a:custGeom>
              <a:avLst/>
              <a:gdLst/>
              <a:ahLst/>
              <a:cxnLst/>
              <a:rect l="l" t="t" r="r" b="b"/>
              <a:pathLst>
                <a:path w="1109" h="1951" extrusionOk="0">
                  <a:moveTo>
                    <a:pt x="49" y="0"/>
                  </a:moveTo>
                  <a:cubicBezTo>
                    <a:pt x="42" y="0"/>
                    <a:pt x="35" y="2"/>
                    <a:pt x="28" y="6"/>
                  </a:cubicBezTo>
                  <a:cubicBezTo>
                    <a:pt x="6" y="14"/>
                    <a:pt x="1" y="39"/>
                    <a:pt x="9" y="61"/>
                  </a:cubicBezTo>
                  <a:lnTo>
                    <a:pt x="1024" y="1931"/>
                  </a:lnTo>
                  <a:cubicBezTo>
                    <a:pt x="1033" y="1945"/>
                    <a:pt x="1047" y="1950"/>
                    <a:pt x="1061" y="1950"/>
                  </a:cubicBezTo>
                  <a:cubicBezTo>
                    <a:pt x="1066" y="1950"/>
                    <a:pt x="1075" y="1947"/>
                    <a:pt x="1080" y="1947"/>
                  </a:cubicBezTo>
                  <a:cubicBezTo>
                    <a:pt x="1103" y="1936"/>
                    <a:pt x="1108" y="1911"/>
                    <a:pt x="1097" y="1892"/>
                  </a:cubicBezTo>
                  <a:lnTo>
                    <a:pt x="84" y="22"/>
                  </a:lnTo>
                  <a:cubicBezTo>
                    <a:pt x="77" y="8"/>
                    <a:pt x="6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0"/>
            <p:cNvSpPr/>
            <p:nvPr/>
          </p:nvSpPr>
          <p:spPr>
            <a:xfrm rot="-508349">
              <a:off x="1541590" y="1200193"/>
              <a:ext cx="69986" cy="145339"/>
            </a:xfrm>
            <a:custGeom>
              <a:avLst/>
              <a:gdLst/>
              <a:ahLst/>
              <a:cxnLst/>
              <a:rect l="l" t="t" r="r" b="b"/>
              <a:pathLst>
                <a:path w="1005" h="2087" extrusionOk="0">
                  <a:moveTo>
                    <a:pt x="50" y="1"/>
                  </a:moveTo>
                  <a:cubicBezTo>
                    <a:pt x="44" y="1"/>
                    <a:pt x="39" y="2"/>
                    <a:pt x="34" y="5"/>
                  </a:cubicBezTo>
                  <a:cubicBezTo>
                    <a:pt x="11" y="13"/>
                    <a:pt x="0" y="36"/>
                    <a:pt x="11" y="58"/>
                  </a:cubicBezTo>
                  <a:lnTo>
                    <a:pt x="921" y="2064"/>
                  </a:lnTo>
                  <a:cubicBezTo>
                    <a:pt x="929" y="2078"/>
                    <a:pt x="943" y="2086"/>
                    <a:pt x="960" y="2086"/>
                  </a:cubicBezTo>
                  <a:cubicBezTo>
                    <a:pt x="968" y="2086"/>
                    <a:pt x="971" y="2083"/>
                    <a:pt x="974" y="2083"/>
                  </a:cubicBezTo>
                  <a:cubicBezTo>
                    <a:pt x="996" y="2078"/>
                    <a:pt x="1004" y="2053"/>
                    <a:pt x="996" y="2030"/>
                  </a:cubicBezTo>
                  <a:lnTo>
                    <a:pt x="84" y="27"/>
                  </a:lnTo>
                  <a:cubicBezTo>
                    <a:pt x="80" y="11"/>
                    <a:pt x="65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0"/>
            <p:cNvSpPr/>
            <p:nvPr/>
          </p:nvSpPr>
          <p:spPr>
            <a:xfrm rot="-508349">
              <a:off x="1568417" y="1188684"/>
              <a:ext cx="61699" cy="126466"/>
            </a:xfrm>
            <a:custGeom>
              <a:avLst/>
              <a:gdLst/>
              <a:ahLst/>
              <a:cxnLst/>
              <a:rect l="l" t="t" r="r" b="b"/>
              <a:pathLst>
                <a:path w="886" h="1816" extrusionOk="0">
                  <a:moveTo>
                    <a:pt x="49" y="0"/>
                  </a:moveTo>
                  <a:cubicBezTo>
                    <a:pt x="44" y="0"/>
                    <a:pt x="38" y="2"/>
                    <a:pt x="32" y="5"/>
                  </a:cubicBezTo>
                  <a:cubicBezTo>
                    <a:pt x="12" y="13"/>
                    <a:pt x="1" y="35"/>
                    <a:pt x="12" y="58"/>
                  </a:cubicBezTo>
                  <a:lnTo>
                    <a:pt x="802" y="1790"/>
                  </a:lnTo>
                  <a:cubicBezTo>
                    <a:pt x="810" y="1804"/>
                    <a:pt x="824" y="1815"/>
                    <a:pt x="841" y="1815"/>
                  </a:cubicBezTo>
                  <a:cubicBezTo>
                    <a:pt x="843" y="1815"/>
                    <a:pt x="852" y="1812"/>
                    <a:pt x="855" y="1812"/>
                  </a:cubicBezTo>
                  <a:cubicBezTo>
                    <a:pt x="877" y="1804"/>
                    <a:pt x="885" y="1779"/>
                    <a:pt x="877" y="1759"/>
                  </a:cubicBezTo>
                  <a:lnTo>
                    <a:pt x="85" y="27"/>
                  </a:lnTo>
                  <a:cubicBezTo>
                    <a:pt x="78" y="11"/>
                    <a:pt x="6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 rot="-508349">
              <a:off x="1580171" y="1342246"/>
              <a:ext cx="18872" cy="19081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7" y="1"/>
                  </a:moveTo>
                  <a:cubicBezTo>
                    <a:pt x="61" y="1"/>
                    <a:pt x="0" y="62"/>
                    <a:pt x="0" y="137"/>
                  </a:cubicBezTo>
                  <a:cubicBezTo>
                    <a:pt x="0" y="213"/>
                    <a:pt x="61" y="274"/>
                    <a:pt x="137" y="274"/>
                  </a:cubicBezTo>
                  <a:cubicBezTo>
                    <a:pt x="209" y="274"/>
                    <a:pt x="271" y="213"/>
                    <a:pt x="271" y="137"/>
                  </a:cubicBezTo>
                  <a:cubicBezTo>
                    <a:pt x="271" y="62"/>
                    <a:pt x="20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 rot="-508349">
              <a:off x="1489132" y="1220271"/>
              <a:ext cx="18872" cy="19081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4" y="1"/>
                  </a:moveTo>
                  <a:cubicBezTo>
                    <a:pt x="59" y="1"/>
                    <a:pt x="0" y="62"/>
                    <a:pt x="0" y="137"/>
                  </a:cubicBezTo>
                  <a:cubicBezTo>
                    <a:pt x="0" y="213"/>
                    <a:pt x="59" y="274"/>
                    <a:pt x="134" y="274"/>
                  </a:cubicBezTo>
                  <a:cubicBezTo>
                    <a:pt x="209" y="274"/>
                    <a:pt x="271" y="213"/>
                    <a:pt x="271" y="137"/>
                  </a:cubicBezTo>
                  <a:cubicBezTo>
                    <a:pt x="271" y="62"/>
                    <a:pt x="209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 rot="-508349">
              <a:off x="1525603" y="1196165"/>
              <a:ext cx="19081" cy="19081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37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3"/>
                    <a:pt x="62" y="274"/>
                    <a:pt x="137" y="274"/>
                  </a:cubicBezTo>
                  <a:cubicBezTo>
                    <a:pt x="212" y="274"/>
                    <a:pt x="274" y="213"/>
                    <a:pt x="274" y="137"/>
                  </a:cubicBezTo>
                  <a:cubicBezTo>
                    <a:pt x="274" y="62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 rot="-508349">
              <a:off x="1556732" y="1184855"/>
              <a:ext cx="18872" cy="19151"/>
            </a:xfrm>
            <a:custGeom>
              <a:avLst/>
              <a:gdLst/>
              <a:ahLst/>
              <a:cxnLst/>
              <a:rect l="l" t="t" r="r" b="b"/>
              <a:pathLst>
                <a:path w="271" h="275" extrusionOk="0">
                  <a:moveTo>
                    <a:pt x="137" y="1"/>
                  </a:moveTo>
                  <a:cubicBezTo>
                    <a:pt x="61" y="1"/>
                    <a:pt x="0" y="62"/>
                    <a:pt x="0" y="137"/>
                  </a:cubicBezTo>
                  <a:cubicBezTo>
                    <a:pt x="0" y="213"/>
                    <a:pt x="61" y="274"/>
                    <a:pt x="137" y="274"/>
                  </a:cubicBezTo>
                  <a:cubicBezTo>
                    <a:pt x="209" y="274"/>
                    <a:pt x="271" y="213"/>
                    <a:pt x="271" y="137"/>
                  </a:cubicBezTo>
                  <a:cubicBezTo>
                    <a:pt x="271" y="62"/>
                    <a:pt x="20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 rot="-508349">
              <a:off x="1625439" y="1293026"/>
              <a:ext cx="19150" cy="19151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7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7" y="274"/>
                  </a:cubicBezTo>
                  <a:cubicBezTo>
                    <a:pt x="213" y="274"/>
                    <a:pt x="274" y="213"/>
                    <a:pt x="274" y="138"/>
                  </a:cubicBezTo>
                  <a:cubicBezTo>
                    <a:pt x="274" y="62"/>
                    <a:pt x="213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 rot="-508349">
              <a:off x="1608450" y="1325063"/>
              <a:ext cx="19081" cy="19081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37" y="0"/>
                  </a:moveTo>
                  <a:cubicBezTo>
                    <a:pt x="61" y="0"/>
                    <a:pt x="0" y="62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3" y="212"/>
                    <a:pt x="273" y="137"/>
                  </a:cubicBezTo>
                  <a:cubicBezTo>
                    <a:pt x="273" y="62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 rot="-508349">
              <a:off x="1402109" y="1296899"/>
              <a:ext cx="129595" cy="87328"/>
            </a:xfrm>
            <a:custGeom>
              <a:avLst/>
              <a:gdLst/>
              <a:ahLst/>
              <a:cxnLst/>
              <a:rect l="l" t="t" r="r" b="b"/>
              <a:pathLst>
                <a:path w="1861" h="1254" extrusionOk="0">
                  <a:moveTo>
                    <a:pt x="831" y="0"/>
                  </a:moveTo>
                  <a:cubicBezTo>
                    <a:pt x="470" y="0"/>
                    <a:pt x="1164" y="483"/>
                    <a:pt x="1164" y="483"/>
                  </a:cubicBezTo>
                  <a:cubicBezTo>
                    <a:pt x="1164" y="483"/>
                    <a:pt x="871" y="301"/>
                    <a:pt x="456" y="301"/>
                  </a:cubicBezTo>
                  <a:cubicBezTo>
                    <a:pt x="426" y="301"/>
                    <a:pt x="395" y="302"/>
                    <a:pt x="363" y="304"/>
                  </a:cubicBezTo>
                  <a:cubicBezTo>
                    <a:pt x="0" y="329"/>
                    <a:pt x="846" y="742"/>
                    <a:pt x="846" y="742"/>
                  </a:cubicBezTo>
                  <a:cubicBezTo>
                    <a:pt x="846" y="742"/>
                    <a:pt x="476" y="588"/>
                    <a:pt x="307" y="588"/>
                  </a:cubicBezTo>
                  <a:cubicBezTo>
                    <a:pt x="264" y="588"/>
                    <a:pt x="234" y="597"/>
                    <a:pt x="226" y="622"/>
                  </a:cubicBezTo>
                  <a:cubicBezTo>
                    <a:pt x="185" y="742"/>
                    <a:pt x="575" y="1060"/>
                    <a:pt x="977" y="1197"/>
                  </a:cubicBezTo>
                  <a:cubicBezTo>
                    <a:pt x="1085" y="1234"/>
                    <a:pt x="1195" y="1253"/>
                    <a:pt x="1297" y="1253"/>
                  </a:cubicBezTo>
                  <a:cubicBezTo>
                    <a:pt x="1618" y="1253"/>
                    <a:pt x="1861" y="1064"/>
                    <a:pt x="1719" y="639"/>
                  </a:cubicBezTo>
                  <a:cubicBezTo>
                    <a:pt x="1719" y="639"/>
                    <a:pt x="1384" y="53"/>
                    <a:pt x="879" y="3"/>
                  </a:cubicBezTo>
                  <a:cubicBezTo>
                    <a:pt x="861" y="1"/>
                    <a:pt x="845" y="0"/>
                    <a:pt x="831" y="0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 rot="-508349">
              <a:off x="1061121" y="1499494"/>
              <a:ext cx="166782" cy="104599"/>
            </a:xfrm>
            <a:custGeom>
              <a:avLst/>
              <a:gdLst/>
              <a:ahLst/>
              <a:cxnLst/>
              <a:rect l="l" t="t" r="r" b="b"/>
              <a:pathLst>
                <a:path w="2395" h="1502" extrusionOk="0">
                  <a:moveTo>
                    <a:pt x="796" y="1"/>
                  </a:moveTo>
                  <a:cubicBezTo>
                    <a:pt x="179" y="1"/>
                    <a:pt x="1" y="658"/>
                    <a:pt x="177" y="735"/>
                  </a:cubicBezTo>
                  <a:cubicBezTo>
                    <a:pt x="645" y="941"/>
                    <a:pt x="1252" y="1502"/>
                    <a:pt x="1489" y="1502"/>
                  </a:cubicBezTo>
                  <a:cubicBezTo>
                    <a:pt x="1529" y="1502"/>
                    <a:pt x="1558" y="1486"/>
                    <a:pt x="1575" y="1450"/>
                  </a:cubicBezTo>
                  <a:cubicBezTo>
                    <a:pt x="1646" y="1292"/>
                    <a:pt x="1462" y="1101"/>
                    <a:pt x="1315" y="981"/>
                  </a:cubicBezTo>
                  <a:lnTo>
                    <a:pt x="1315" y="981"/>
                  </a:lnTo>
                  <a:cubicBezTo>
                    <a:pt x="1484" y="1100"/>
                    <a:pt x="1740" y="1266"/>
                    <a:pt x="1849" y="1266"/>
                  </a:cubicBezTo>
                  <a:cubicBezTo>
                    <a:pt x="1869" y="1266"/>
                    <a:pt x="1884" y="1260"/>
                    <a:pt x="1893" y="1249"/>
                  </a:cubicBezTo>
                  <a:cubicBezTo>
                    <a:pt x="1979" y="1137"/>
                    <a:pt x="1505" y="627"/>
                    <a:pt x="1505" y="627"/>
                  </a:cubicBezTo>
                  <a:lnTo>
                    <a:pt x="1505" y="627"/>
                  </a:lnTo>
                  <a:cubicBezTo>
                    <a:pt x="1505" y="627"/>
                    <a:pt x="2031" y="1109"/>
                    <a:pt x="2213" y="1109"/>
                  </a:cubicBezTo>
                  <a:cubicBezTo>
                    <a:pt x="2220" y="1109"/>
                    <a:pt x="2227" y="1108"/>
                    <a:pt x="2233" y="1106"/>
                  </a:cubicBezTo>
                  <a:cubicBezTo>
                    <a:pt x="2395" y="1065"/>
                    <a:pt x="1948" y="540"/>
                    <a:pt x="1670" y="297"/>
                  </a:cubicBezTo>
                  <a:cubicBezTo>
                    <a:pt x="1391" y="52"/>
                    <a:pt x="944" y="13"/>
                    <a:pt x="944" y="13"/>
                  </a:cubicBezTo>
                  <a:cubicBezTo>
                    <a:pt x="892" y="5"/>
                    <a:pt x="843" y="1"/>
                    <a:pt x="796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 rot="-508349">
              <a:off x="1125053" y="1519857"/>
              <a:ext cx="52367" cy="33636"/>
            </a:xfrm>
            <a:custGeom>
              <a:avLst/>
              <a:gdLst/>
              <a:ahLst/>
              <a:cxnLst/>
              <a:rect l="l" t="t" r="r" b="b"/>
              <a:pathLst>
                <a:path w="752" h="483" extrusionOk="0">
                  <a:moveTo>
                    <a:pt x="48" y="0"/>
                  </a:moveTo>
                  <a:cubicBezTo>
                    <a:pt x="34" y="0"/>
                    <a:pt x="20" y="8"/>
                    <a:pt x="12" y="22"/>
                  </a:cubicBezTo>
                  <a:cubicBezTo>
                    <a:pt x="1" y="39"/>
                    <a:pt x="9" y="64"/>
                    <a:pt x="29" y="75"/>
                  </a:cubicBezTo>
                  <a:cubicBezTo>
                    <a:pt x="37" y="75"/>
                    <a:pt x="542" y="329"/>
                    <a:pt x="679" y="468"/>
                  </a:cubicBezTo>
                  <a:cubicBezTo>
                    <a:pt x="684" y="479"/>
                    <a:pt x="695" y="482"/>
                    <a:pt x="707" y="482"/>
                  </a:cubicBezTo>
                  <a:cubicBezTo>
                    <a:pt x="712" y="482"/>
                    <a:pt x="723" y="479"/>
                    <a:pt x="729" y="471"/>
                  </a:cubicBezTo>
                  <a:cubicBezTo>
                    <a:pt x="748" y="457"/>
                    <a:pt x="751" y="435"/>
                    <a:pt x="734" y="415"/>
                  </a:cubicBezTo>
                  <a:cubicBezTo>
                    <a:pt x="587" y="267"/>
                    <a:pt x="84" y="16"/>
                    <a:pt x="65" y="5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 rot="-508349">
              <a:off x="1117955" y="1539815"/>
              <a:ext cx="44568" cy="36073"/>
            </a:xfrm>
            <a:custGeom>
              <a:avLst/>
              <a:gdLst/>
              <a:ahLst/>
              <a:cxnLst/>
              <a:rect l="l" t="t" r="r" b="b"/>
              <a:pathLst>
                <a:path w="640" h="518" extrusionOk="0">
                  <a:moveTo>
                    <a:pt x="47" y="0"/>
                  </a:moveTo>
                  <a:cubicBezTo>
                    <a:pt x="29" y="0"/>
                    <a:pt x="13" y="13"/>
                    <a:pt x="6" y="30"/>
                  </a:cubicBezTo>
                  <a:cubicBezTo>
                    <a:pt x="1" y="52"/>
                    <a:pt x="15" y="71"/>
                    <a:pt x="34" y="80"/>
                  </a:cubicBezTo>
                  <a:cubicBezTo>
                    <a:pt x="43" y="80"/>
                    <a:pt x="458" y="208"/>
                    <a:pt x="559" y="490"/>
                  </a:cubicBezTo>
                  <a:cubicBezTo>
                    <a:pt x="564" y="509"/>
                    <a:pt x="578" y="518"/>
                    <a:pt x="598" y="518"/>
                  </a:cubicBezTo>
                  <a:lnTo>
                    <a:pt x="606" y="518"/>
                  </a:lnTo>
                  <a:cubicBezTo>
                    <a:pt x="628" y="512"/>
                    <a:pt x="640" y="487"/>
                    <a:pt x="631" y="468"/>
                  </a:cubicBezTo>
                  <a:cubicBezTo>
                    <a:pt x="517" y="141"/>
                    <a:pt x="76" y="10"/>
                    <a:pt x="56" y="2"/>
                  </a:cubicBezTo>
                  <a:cubicBezTo>
                    <a:pt x="53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 rot="-508349">
              <a:off x="774878" y="1355270"/>
              <a:ext cx="325486" cy="269158"/>
            </a:xfrm>
            <a:custGeom>
              <a:avLst/>
              <a:gdLst/>
              <a:ahLst/>
              <a:cxnLst/>
              <a:rect l="l" t="t" r="r" b="b"/>
              <a:pathLst>
                <a:path w="4674" h="3865" extrusionOk="0">
                  <a:moveTo>
                    <a:pt x="1829" y="1"/>
                  </a:moveTo>
                  <a:cubicBezTo>
                    <a:pt x="1806" y="1"/>
                    <a:pt x="1784" y="4"/>
                    <a:pt x="1764" y="9"/>
                  </a:cubicBezTo>
                  <a:cubicBezTo>
                    <a:pt x="1471" y="90"/>
                    <a:pt x="1" y="2629"/>
                    <a:pt x="294" y="3511"/>
                  </a:cubicBezTo>
                  <a:cubicBezTo>
                    <a:pt x="381" y="3772"/>
                    <a:pt x="765" y="3864"/>
                    <a:pt x="1267" y="3864"/>
                  </a:cubicBezTo>
                  <a:cubicBezTo>
                    <a:pt x="2455" y="3864"/>
                    <a:pt x="4304" y="3349"/>
                    <a:pt x="4434" y="3349"/>
                  </a:cubicBezTo>
                  <a:cubicBezTo>
                    <a:pt x="4623" y="3346"/>
                    <a:pt x="4674" y="2492"/>
                    <a:pt x="4674" y="2492"/>
                  </a:cubicBezTo>
                  <a:lnTo>
                    <a:pt x="4674" y="2492"/>
                  </a:lnTo>
                  <a:cubicBezTo>
                    <a:pt x="4673" y="2492"/>
                    <a:pt x="3444" y="2594"/>
                    <a:pt x="2679" y="2594"/>
                  </a:cubicBezTo>
                  <a:cubicBezTo>
                    <a:pt x="2404" y="2594"/>
                    <a:pt x="2190" y="2581"/>
                    <a:pt x="2113" y="2545"/>
                  </a:cubicBezTo>
                  <a:cubicBezTo>
                    <a:pt x="1820" y="2411"/>
                    <a:pt x="2885" y="704"/>
                    <a:pt x="2804" y="595"/>
                  </a:cubicBezTo>
                  <a:cubicBezTo>
                    <a:pt x="2732" y="494"/>
                    <a:pt x="2146" y="1"/>
                    <a:pt x="1829" y="1"/>
                  </a:cubicBezTo>
                  <a:close/>
                </a:path>
              </a:pathLst>
            </a:custGeom>
            <a:solidFill>
              <a:srgbClr val="EC9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 rot="-508349">
              <a:off x="795124" y="1321591"/>
              <a:ext cx="256266" cy="183362"/>
            </a:xfrm>
            <a:custGeom>
              <a:avLst/>
              <a:gdLst/>
              <a:ahLst/>
              <a:cxnLst/>
              <a:rect l="l" t="t" r="r" b="b"/>
              <a:pathLst>
                <a:path w="3680" h="2633" extrusionOk="0">
                  <a:moveTo>
                    <a:pt x="2537" y="0"/>
                  </a:moveTo>
                  <a:cubicBezTo>
                    <a:pt x="2531" y="0"/>
                    <a:pt x="2524" y="0"/>
                    <a:pt x="2517" y="1"/>
                  </a:cubicBezTo>
                  <a:cubicBezTo>
                    <a:pt x="1155" y="104"/>
                    <a:pt x="0" y="1474"/>
                    <a:pt x="296" y="1577"/>
                  </a:cubicBezTo>
                  <a:cubicBezTo>
                    <a:pt x="296" y="1577"/>
                    <a:pt x="1250" y="2632"/>
                    <a:pt x="1580" y="2632"/>
                  </a:cubicBezTo>
                  <a:cubicBezTo>
                    <a:pt x="1600" y="2632"/>
                    <a:pt x="1617" y="2628"/>
                    <a:pt x="1632" y="2620"/>
                  </a:cubicBezTo>
                  <a:cubicBezTo>
                    <a:pt x="1830" y="2512"/>
                    <a:pt x="2355" y="1817"/>
                    <a:pt x="3019" y="1605"/>
                  </a:cubicBezTo>
                  <a:cubicBezTo>
                    <a:pt x="3679" y="1396"/>
                    <a:pt x="3045" y="0"/>
                    <a:pt x="2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 rot="-508349">
              <a:off x="1451538" y="1337794"/>
              <a:ext cx="31755" cy="22285"/>
            </a:xfrm>
            <a:custGeom>
              <a:avLst/>
              <a:gdLst/>
              <a:ahLst/>
              <a:cxnLst/>
              <a:rect l="l" t="t" r="r" b="b"/>
              <a:pathLst>
                <a:path w="456" h="320" extrusionOk="0">
                  <a:moveTo>
                    <a:pt x="49" y="1"/>
                  </a:moveTo>
                  <a:cubicBezTo>
                    <a:pt x="34" y="1"/>
                    <a:pt x="19" y="8"/>
                    <a:pt x="11" y="24"/>
                  </a:cubicBezTo>
                  <a:cubicBezTo>
                    <a:pt x="0" y="44"/>
                    <a:pt x="9" y="69"/>
                    <a:pt x="28" y="80"/>
                  </a:cubicBezTo>
                  <a:cubicBezTo>
                    <a:pt x="34" y="80"/>
                    <a:pt x="246" y="194"/>
                    <a:pt x="383" y="309"/>
                  </a:cubicBezTo>
                  <a:cubicBezTo>
                    <a:pt x="388" y="317"/>
                    <a:pt x="396" y="320"/>
                    <a:pt x="405" y="320"/>
                  </a:cubicBezTo>
                  <a:cubicBezTo>
                    <a:pt x="416" y="320"/>
                    <a:pt x="427" y="314"/>
                    <a:pt x="441" y="303"/>
                  </a:cubicBezTo>
                  <a:cubicBezTo>
                    <a:pt x="455" y="283"/>
                    <a:pt x="452" y="261"/>
                    <a:pt x="433" y="247"/>
                  </a:cubicBezTo>
                  <a:cubicBezTo>
                    <a:pt x="290" y="127"/>
                    <a:pt x="78" y="13"/>
                    <a:pt x="67" y="4"/>
                  </a:cubicBezTo>
                  <a:cubicBezTo>
                    <a:pt x="62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 rot="-508349">
              <a:off x="1470538" y="1315742"/>
              <a:ext cx="28830" cy="21101"/>
            </a:xfrm>
            <a:custGeom>
              <a:avLst/>
              <a:gdLst/>
              <a:ahLst/>
              <a:cxnLst/>
              <a:rect l="l" t="t" r="r" b="b"/>
              <a:pathLst>
                <a:path w="414" h="303" extrusionOk="0">
                  <a:moveTo>
                    <a:pt x="48" y="0"/>
                  </a:moveTo>
                  <a:cubicBezTo>
                    <a:pt x="31" y="0"/>
                    <a:pt x="13" y="10"/>
                    <a:pt x="9" y="27"/>
                  </a:cubicBezTo>
                  <a:cubicBezTo>
                    <a:pt x="0" y="49"/>
                    <a:pt x="12" y="71"/>
                    <a:pt x="31" y="80"/>
                  </a:cubicBezTo>
                  <a:cubicBezTo>
                    <a:pt x="98" y="99"/>
                    <a:pt x="274" y="177"/>
                    <a:pt x="332" y="280"/>
                  </a:cubicBezTo>
                  <a:cubicBezTo>
                    <a:pt x="338" y="294"/>
                    <a:pt x="352" y="303"/>
                    <a:pt x="366" y="303"/>
                  </a:cubicBezTo>
                  <a:cubicBezTo>
                    <a:pt x="374" y="303"/>
                    <a:pt x="377" y="303"/>
                    <a:pt x="388" y="294"/>
                  </a:cubicBezTo>
                  <a:cubicBezTo>
                    <a:pt x="405" y="286"/>
                    <a:pt x="413" y="261"/>
                    <a:pt x="402" y="239"/>
                  </a:cubicBezTo>
                  <a:cubicBezTo>
                    <a:pt x="316" y="91"/>
                    <a:pt x="70" y="7"/>
                    <a:pt x="59" y="2"/>
                  </a:cubicBezTo>
                  <a:cubicBezTo>
                    <a:pt x="56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 rot="-508349">
              <a:off x="1038012" y="1291295"/>
              <a:ext cx="169707" cy="94223"/>
            </a:xfrm>
            <a:custGeom>
              <a:avLst/>
              <a:gdLst/>
              <a:ahLst/>
              <a:cxnLst/>
              <a:rect l="l" t="t" r="r" b="b"/>
              <a:pathLst>
                <a:path w="2437" h="1353" extrusionOk="0">
                  <a:moveTo>
                    <a:pt x="1973" y="1"/>
                  </a:moveTo>
                  <a:cubicBezTo>
                    <a:pt x="1967" y="1"/>
                    <a:pt x="1960" y="2"/>
                    <a:pt x="1954" y="5"/>
                  </a:cubicBezTo>
                  <a:cubicBezTo>
                    <a:pt x="1934" y="13"/>
                    <a:pt x="1926" y="38"/>
                    <a:pt x="1937" y="58"/>
                  </a:cubicBezTo>
                  <a:cubicBezTo>
                    <a:pt x="1954" y="88"/>
                    <a:pt x="2330" y="850"/>
                    <a:pt x="1633" y="1204"/>
                  </a:cubicBezTo>
                  <a:cubicBezTo>
                    <a:pt x="1545" y="1249"/>
                    <a:pt x="1455" y="1269"/>
                    <a:pt x="1365" y="1269"/>
                  </a:cubicBezTo>
                  <a:cubicBezTo>
                    <a:pt x="735" y="1269"/>
                    <a:pt x="92" y="307"/>
                    <a:pt x="82" y="295"/>
                  </a:cubicBezTo>
                  <a:cubicBezTo>
                    <a:pt x="73" y="284"/>
                    <a:pt x="59" y="278"/>
                    <a:pt x="46" y="278"/>
                  </a:cubicBezTo>
                  <a:cubicBezTo>
                    <a:pt x="39" y="278"/>
                    <a:pt x="32" y="280"/>
                    <a:pt x="26" y="284"/>
                  </a:cubicBezTo>
                  <a:cubicBezTo>
                    <a:pt x="9" y="298"/>
                    <a:pt x="1" y="323"/>
                    <a:pt x="15" y="342"/>
                  </a:cubicBezTo>
                  <a:cubicBezTo>
                    <a:pt x="46" y="390"/>
                    <a:pt x="693" y="1352"/>
                    <a:pt x="1362" y="1352"/>
                  </a:cubicBezTo>
                  <a:cubicBezTo>
                    <a:pt x="1466" y="1352"/>
                    <a:pt x="1566" y="1327"/>
                    <a:pt x="1669" y="1280"/>
                  </a:cubicBezTo>
                  <a:cubicBezTo>
                    <a:pt x="2436" y="886"/>
                    <a:pt x="2010" y="32"/>
                    <a:pt x="2007" y="24"/>
                  </a:cubicBezTo>
                  <a:cubicBezTo>
                    <a:pt x="2001" y="8"/>
                    <a:pt x="1988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 rot="-508349">
              <a:off x="949983" y="1561384"/>
              <a:ext cx="29387" cy="9401"/>
            </a:xfrm>
            <a:custGeom>
              <a:avLst/>
              <a:gdLst/>
              <a:ahLst/>
              <a:cxnLst/>
              <a:rect l="l" t="t" r="r" b="b"/>
              <a:pathLst>
                <a:path w="422" h="135" extrusionOk="0">
                  <a:moveTo>
                    <a:pt x="159" y="0"/>
                  </a:moveTo>
                  <a:cubicBezTo>
                    <a:pt x="98" y="0"/>
                    <a:pt x="48" y="8"/>
                    <a:pt x="37" y="9"/>
                  </a:cubicBezTo>
                  <a:cubicBezTo>
                    <a:pt x="15" y="15"/>
                    <a:pt x="1" y="34"/>
                    <a:pt x="3" y="56"/>
                  </a:cubicBezTo>
                  <a:cubicBezTo>
                    <a:pt x="6" y="77"/>
                    <a:pt x="25" y="90"/>
                    <a:pt x="43" y="90"/>
                  </a:cubicBezTo>
                  <a:cubicBezTo>
                    <a:pt x="45" y="90"/>
                    <a:pt x="46" y="90"/>
                    <a:pt x="48" y="90"/>
                  </a:cubicBezTo>
                  <a:cubicBezTo>
                    <a:pt x="71" y="86"/>
                    <a:pt x="109" y="82"/>
                    <a:pt x="152" y="82"/>
                  </a:cubicBezTo>
                  <a:cubicBezTo>
                    <a:pt x="221" y="82"/>
                    <a:pt x="301" y="92"/>
                    <a:pt x="344" y="126"/>
                  </a:cubicBezTo>
                  <a:cubicBezTo>
                    <a:pt x="352" y="132"/>
                    <a:pt x="358" y="134"/>
                    <a:pt x="369" y="134"/>
                  </a:cubicBezTo>
                  <a:cubicBezTo>
                    <a:pt x="380" y="134"/>
                    <a:pt x="391" y="129"/>
                    <a:pt x="408" y="118"/>
                  </a:cubicBezTo>
                  <a:cubicBezTo>
                    <a:pt x="422" y="101"/>
                    <a:pt x="419" y="76"/>
                    <a:pt x="400" y="62"/>
                  </a:cubicBezTo>
                  <a:cubicBezTo>
                    <a:pt x="336" y="12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 rot="-508349">
              <a:off x="910967" y="1553678"/>
              <a:ext cx="29387" cy="9541"/>
            </a:xfrm>
            <a:custGeom>
              <a:avLst/>
              <a:gdLst/>
              <a:ahLst/>
              <a:cxnLst/>
              <a:rect l="l" t="t" r="r" b="b"/>
              <a:pathLst>
                <a:path w="422" h="137" extrusionOk="0">
                  <a:moveTo>
                    <a:pt x="167" y="0"/>
                  </a:moveTo>
                  <a:cubicBezTo>
                    <a:pt x="103" y="0"/>
                    <a:pt x="51" y="9"/>
                    <a:pt x="39" y="11"/>
                  </a:cubicBezTo>
                  <a:cubicBezTo>
                    <a:pt x="14" y="14"/>
                    <a:pt x="0" y="34"/>
                    <a:pt x="3" y="56"/>
                  </a:cubicBezTo>
                  <a:cubicBezTo>
                    <a:pt x="8" y="77"/>
                    <a:pt x="23" y="91"/>
                    <a:pt x="41" y="91"/>
                  </a:cubicBezTo>
                  <a:cubicBezTo>
                    <a:pt x="44" y="91"/>
                    <a:pt x="47" y="90"/>
                    <a:pt x="50" y="89"/>
                  </a:cubicBezTo>
                  <a:cubicBezTo>
                    <a:pt x="73" y="86"/>
                    <a:pt x="112" y="82"/>
                    <a:pt x="156" y="82"/>
                  </a:cubicBezTo>
                  <a:cubicBezTo>
                    <a:pt x="224" y="82"/>
                    <a:pt x="304" y="91"/>
                    <a:pt x="346" y="126"/>
                  </a:cubicBezTo>
                  <a:cubicBezTo>
                    <a:pt x="352" y="131"/>
                    <a:pt x="360" y="137"/>
                    <a:pt x="371" y="137"/>
                  </a:cubicBezTo>
                  <a:cubicBezTo>
                    <a:pt x="385" y="137"/>
                    <a:pt x="394" y="131"/>
                    <a:pt x="408" y="117"/>
                  </a:cubicBezTo>
                  <a:cubicBezTo>
                    <a:pt x="421" y="100"/>
                    <a:pt x="419" y="75"/>
                    <a:pt x="402" y="61"/>
                  </a:cubicBezTo>
                  <a:cubicBezTo>
                    <a:pt x="339" y="13"/>
                    <a:pt x="24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 rot="-508349">
              <a:off x="953343" y="1540449"/>
              <a:ext cx="29596" cy="9401"/>
            </a:xfrm>
            <a:custGeom>
              <a:avLst/>
              <a:gdLst/>
              <a:ahLst/>
              <a:cxnLst/>
              <a:rect l="l" t="t" r="r" b="b"/>
              <a:pathLst>
                <a:path w="425" h="135" extrusionOk="0">
                  <a:moveTo>
                    <a:pt x="167" y="1"/>
                  </a:moveTo>
                  <a:cubicBezTo>
                    <a:pt x="103" y="1"/>
                    <a:pt x="51" y="9"/>
                    <a:pt x="40" y="12"/>
                  </a:cubicBezTo>
                  <a:cubicBezTo>
                    <a:pt x="15" y="14"/>
                    <a:pt x="1" y="34"/>
                    <a:pt x="6" y="56"/>
                  </a:cubicBezTo>
                  <a:cubicBezTo>
                    <a:pt x="9" y="78"/>
                    <a:pt x="23" y="91"/>
                    <a:pt x="41" y="91"/>
                  </a:cubicBezTo>
                  <a:cubicBezTo>
                    <a:pt x="44" y="91"/>
                    <a:pt x="48" y="91"/>
                    <a:pt x="51" y="90"/>
                  </a:cubicBezTo>
                  <a:cubicBezTo>
                    <a:pt x="74" y="86"/>
                    <a:pt x="113" y="83"/>
                    <a:pt x="156" y="83"/>
                  </a:cubicBezTo>
                  <a:cubicBezTo>
                    <a:pt x="225" y="83"/>
                    <a:pt x="304" y="92"/>
                    <a:pt x="347" y="126"/>
                  </a:cubicBezTo>
                  <a:cubicBezTo>
                    <a:pt x="355" y="132"/>
                    <a:pt x="361" y="134"/>
                    <a:pt x="372" y="134"/>
                  </a:cubicBezTo>
                  <a:cubicBezTo>
                    <a:pt x="383" y="134"/>
                    <a:pt x="397" y="129"/>
                    <a:pt x="411" y="118"/>
                  </a:cubicBezTo>
                  <a:cubicBezTo>
                    <a:pt x="425" y="101"/>
                    <a:pt x="419" y="76"/>
                    <a:pt x="402" y="62"/>
                  </a:cubicBezTo>
                  <a:cubicBezTo>
                    <a:pt x="340" y="13"/>
                    <a:pt x="24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 rot="-508349">
              <a:off x="999412" y="1535856"/>
              <a:ext cx="29387" cy="9471"/>
            </a:xfrm>
            <a:custGeom>
              <a:avLst/>
              <a:gdLst/>
              <a:ahLst/>
              <a:cxnLst/>
              <a:rect l="l" t="t" r="r" b="b"/>
              <a:pathLst>
                <a:path w="422" h="136" extrusionOk="0">
                  <a:moveTo>
                    <a:pt x="165" y="1"/>
                  </a:moveTo>
                  <a:cubicBezTo>
                    <a:pt x="101" y="1"/>
                    <a:pt x="50" y="9"/>
                    <a:pt x="40" y="10"/>
                  </a:cubicBezTo>
                  <a:cubicBezTo>
                    <a:pt x="15" y="13"/>
                    <a:pt x="1" y="35"/>
                    <a:pt x="3" y="55"/>
                  </a:cubicBezTo>
                  <a:cubicBezTo>
                    <a:pt x="6" y="78"/>
                    <a:pt x="25" y="92"/>
                    <a:pt x="43" y="92"/>
                  </a:cubicBezTo>
                  <a:cubicBezTo>
                    <a:pt x="45" y="92"/>
                    <a:pt x="46" y="91"/>
                    <a:pt x="48" y="91"/>
                  </a:cubicBezTo>
                  <a:cubicBezTo>
                    <a:pt x="73" y="87"/>
                    <a:pt x="116" y="82"/>
                    <a:pt x="162" y="82"/>
                  </a:cubicBezTo>
                  <a:cubicBezTo>
                    <a:pt x="230" y="82"/>
                    <a:pt x="305" y="92"/>
                    <a:pt x="347" y="125"/>
                  </a:cubicBezTo>
                  <a:cubicBezTo>
                    <a:pt x="352" y="133"/>
                    <a:pt x="358" y="136"/>
                    <a:pt x="369" y="136"/>
                  </a:cubicBezTo>
                  <a:cubicBezTo>
                    <a:pt x="380" y="136"/>
                    <a:pt x="391" y="127"/>
                    <a:pt x="408" y="119"/>
                  </a:cubicBezTo>
                  <a:cubicBezTo>
                    <a:pt x="422" y="100"/>
                    <a:pt x="419" y="77"/>
                    <a:pt x="402" y="63"/>
                  </a:cubicBezTo>
                  <a:cubicBezTo>
                    <a:pt x="338" y="13"/>
                    <a:pt x="242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 rot="-508349">
              <a:off x="996111" y="1557173"/>
              <a:ext cx="29596" cy="9471"/>
            </a:xfrm>
            <a:custGeom>
              <a:avLst/>
              <a:gdLst/>
              <a:ahLst/>
              <a:cxnLst/>
              <a:rect l="l" t="t" r="r" b="b"/>
              <a:pathLst>
                <a:path w="425" h="136" extrusionOk="0">
                  <a:moveTo>
                    <a:pt x="167" y="1"/>
                  </a:moveTo>
                  <a:cubicBezTo>
                    <a:pt x="103" y="1"/>
                    <a:pt x="51" y="9"/>
                    <a:pt x="40" y="10"/>
                  </a:cubicBezTo>
                  <a:cubicBezTo>
                    <a:pt x="15" y="13"/>
                    <a:pt x="1" y="35"/>
                    <a:pt x="6" y="55"/>
                  </a:cubicBezTo>
                  <a:cubicBezTo>
                    <a:pt x="9" y="78"/>
                    <a:pt x="25" y="91"/>
                    <a:pt x="45" y="91"/>
                  </a:cubicBezTo>
                  <a:cubicBezTo>
                    <a:pt x="47" y="91"/>
                    <a:pt x="49" y="91"/>
                    <a:pt x="51" y="91"/>
                  </a:cubicBezTo>
                  <a:cubicBezTo>
                    <a:pt x="75" y="86"/>
                    <a:pt x="117" y="82"/>
                    <a:pt x="163" y="82"/>
                  </a:cubicBezTo>
                  <a:cubicBezTo>
                    <a:pt x="230" y="82"/>
                    <a:pt x="305" y="91"/>
                    <a:pt x="347" y="124"/>
                  </a:cubicBezTo>
                  <a:cubicBezTo>
                    <a:pt x="355" y="133"/>
                    <a:pt x="361" y="136"/>
                    <a:pt x="372" y="136"/>
                  </a:cubicBezTo>
                  <a:cubicBezTo>
                    <a:pt x="383" y="136"/>
                    <a:pt x="391" y="130"/>
                    <a:pt x="411" y="119"/>
                  </a:cubicBezTo>
                  <a:cubicBezTo>
                    <a:pt x="425" y="102"/>
                    <a:pt x="419" y="77"/>
                    <a:pt x="402" y="63"/>
                  </a:cubicBezTo>
                  <a:cubicBezTo>
                    <a:pt x="340" y="13"/>
                    <a:pt x="24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 rot="-508349">
              <a:off x="1036678" y="1549667"/>
              <a:ext cx="29387" cy="9541"/>
            </a:xfrm>
            <a:custGeom>
              <a:avLst/>
              <a:gdLst/>
              <a:ahLst/>
              <a:cxnLst/>
              <a:rect l="l" t="t" r="r" b="b"/>
              <a:pathLst>
                <a:path w="422" h="137" extrusionOk="0">
                  <a:moveTo>
                    <a:pt x="164" y="1"/>
                  </a:moveTo>
                  <a:cubicBezTo>
                    <a:pt x="100" y="1"/>
                    <a:pt x="48" y="9"/>
                    <a:pt x="36" y="11"/>
                  </a:cubicBezTo>
                  <a:cubicBezTo>
                    <a:pt x="14" y="14"/>
                    <a:pt x="0" y="34"/>
                    <a:pt x="3" y="56"/>
                  </a:cubicBezTo>
                  <a:cubicBezTo>
                    <a:pt x="5" y="77"/>
                    <a:pt x="22" y="91"/>
                    <a:pt x="39" y="91"/>
                  </a:cubicBezTo>
                  <a:cubicBezTo>
                    <a:pt x="42" y="91"/>
                    <a:pt x="45" y="90"/>
                    <a:pt x="47" y="90"/>
                  </a:cubicBezTo>
                  <a:cubicBezTo>
                    <a:pt x="70" y="86"/>
                    <a:pt x="109" y="83"/>
                    <a:pt x="153" y="83"/>
                  </a:cubicBezTo>
                  <a:cubicBezTo>
                    <a:pt x="221" y="83"/>
                    <a:pt x="301" y="92"/>
                    <a:pt x="343" y="126"/>
                  </a:cubicBezTo>
                  <a:cubicBezTo>
                    <a:pt x="352" y="131"/>
                    <a:pt x="357" y="137"/>
                    <a:pt x="368" y="137"/>
                  </a:cubicBezTo>
                  <a:cubicBezTo>
                    <a:pt x="379" y="137"/>
                    <a:pt x="391" y="131"/>
                    <a:pt x="407" y="117"/>
                  </a:cubicBezTo>
                  <a:cubicBezTo>
                    <a:pt x="421" y="101"/>
                    <a:pt x="419" y="76"/>
                    <a:pt x="399" y="62"/>
                  </a:cubicBezTo>
                  <a:cubicBezTo>
                    <a:pt x="336" y="13"/>
                    <a:pt x="24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 rot="-508349">
              <a:off x="1270098" y="1611248"/>
              <a:ext cx="172213" cy="156899"/>
            </a:xfrm>
            <a:custGeom>
              <a:avLst/>
              <a:gdLst/>
              <a:ahLst/>
              <a:cxnLst/>
              <a:rect l="l" t="t" r="r" b="b"/>
              <a:pathLst>
                <a:path w="2473" h="2253" extrusionOk="0">
                  <a:moveTo>
                    <a:pt x="1364" y="0"/>
                  </a:moveTo>
                  <a:cubicBezTo>
                    <a:pt x="1248" y="0"/>
                    <a:pt x="1135" y="34"/>
                    <a:pt x="1024" y="99"/>
                  </a:cubicBezTo>
                  <a:cubicBezTo>
                    <a:pt x="341" y="507"/>
                    <a:pt x="17" y="2038"/>
                    <a:pt x="3" y="2105"/>
                  </a:cubicBezTo>
                  <a:cubicBezTo>
                    <a:pt x="1" y="2127"/>
                    <a:pt x="15" y="2147"/>
                    <a:pt x="34" y="2152"/>
                  </a:cubicBezTo>
                  <a:cubicBezTo>
                    <a:pt x="37" y="2153"/>
                    <a:pt x="41" y="2154"/>
                    <a:pt x="44" y="2154"/>
                  </a:cubicBezTo>
                  <a:cubicBezTo>
                    <a:pt x="63" y="2154"/>
                    <a:pt x="80" y="2141"/>
                    <a:pt x="84" y="2122"/>
                  </a:cubicBezTo>
                  <a:cubicBezTo>
                    <a:pt x="87" y="2105"/>
                    <a:pt x="416" y="557"/>
                    <a:pt x="1066" y="169"/>
                  </a:cubicBezTo>
                  <a:cubicBezTo>
                    <a:pt x="1162" y="111"/>
                    <a:pt x="1262" y="81"/>
                    <a:pt x="1364" y="81"/>
                  </a:cubicBezTo>
                  <a:cubicBezTo>
                    <a:pt x="1419" y="81"/>
                    <a:pt x="1475" y="90"/>
                    <a:pt x="1532" y="108"/>
                  </a:cubicBezTo>
                  <a:cubicBezTo>
                    <a:pt x="2040" y="255"/>
                    <a:pt x="2152" y="919"/>
                    <a:pt x="2274" y="1620"/>
                  </a:cubicBezTo>
                  <a:cubicBezTo>
                    <a:pt x="2311" y="1818"/>
                    <a:pt x="2344" y="2024"/>
                    <a:pt x="2389" y="2219"/>
                  </a:cubicBezTo>
                  <a:cubicBezTo>
                    <a:pt x="2394" y="2236"/>
                    <a:pt x="2411" y="2250"/>
                    <a:pt x="2428" y="2250"/>
                  </a:cubicBezTo>
                  <a:cubicBezTo>
                    <a:pt x="2431" y="2250"/>
                    <a:pt x="2436" y="2250"/>
                    <a:pt x="2436" y="2253"/>
                  </a:cubicBezTo>
                  <a:cubicBezTo>
                    <a:pt x="2456" y="2247"/>
                    <a:pt x="2472" y="2228"/>
                    <a:pt x="2467" y="2205"/>
                  </a:cubicBezTo>
                  <a:cubicBezTo>
                    <a:pt x="2419" y="2010"/>
                    <a:pt x="2386" y="1809"/>
                    <a:pt x="2350" y="1608"/>
                  </a:cubicBezTo>
                  <a:cubicBezTo>
                    <a:pt x="2227" y="880"/>
                    <a:pt x="2107" y="197"/>
                    <a:pt x="1552" y="29"/>
                  </a:cubicBezTo>
                  <a:cubicBezTo>
                    <a:pt x="1488" y="10"/>
                    <a:pt x="1426" y="0"/>
                    <a:pt x="1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 rot="-508349">
              <a:off x="1386018" y="1380369"/>
              <a:ext cx="88997" cy="68456"/>
            </a:xfrm>
            <a:custGeom>
              <a:avLst/>
              <a:gdLst/>
              <a:ahLst/>
              <a:cxnLst/>
              <a:rect l="l" t="t" r="r" b="b"/>
              <a:pathLst>
                <a:path w="1278" h="983" extrusionOk="0">
                  <a:moveTo>
                    <a:pt x="1234" y="1"/>
                  </a:moveTo>
                  <a:cubicBezTo>
                    <a:pt x="1230" y="1"/>
                    <a:pt x="1226" y="2"/>
                    <a:pt x="1222" y="3"/>
                  </a:cubicBezTo>
                  <a:cubicBezTo>
                    <a:pt x="1183" y="12"/>
                    <a:pt x="285" y="274"/>
                    <a:pt x="11" y="927"/>
                  </a:cubicBezTo>
                  <a:cubicBezTo>
                    <a:pt x="0" y="946"/>
                    <a:pt x="11" y="968"/>
                    <a:pt x="34" y="980"/>
                  </a:cubicBezTo>
                  <a:cubicBezTo>
                    <a:pt x="39" y="980"/>
                    <a:pt x="42" y="982"/>
                    <a:pt x="50" y="982"/>
                  </a:cubicBezTo>
                  <a:cubicBezTo>
                    <a:pt x="64" y="982"/>
                    <a:pt x="78" y="977"/>
                    <a:pt x="90" y="954"/>
                  </a:cubicBezTo>
                  <a:cubicBezTo>
                    <a:pt x="343" y="341"/>
                    <a:pt x="1231" y="81"/>
                    <a:pt x="1242" y="79"/>
                  </a:cubicBezTo>
                  <a:cubicBezTo>
                    <a:pt x="1264" y="73"/>
                    <a:pt x="1278" y="51"/>
                    <a:pt x="1270" y="31"/>
                  </a:cubicBezTo>
                  <a:cubicBezTo>
                    <a:pt x="1265" y="13"/>
                    <a:pt x="1250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 rot="-508349">
              <a:off x="841618" y="1425356"/>
              <a:ext cx="83078" cy="67481"/>
            </a:xfrm>
            <a:custGeom>
              <a:avLst/>
              <a:gdLst/>
              <a:ahLst/>
              <a:cxnLst/>
              <a:rect l="l" t="t" r="r" b="b"/>
              <a:pathLst>
                <a:path w="1193" h="969" extrusionOk="0">
                  <a:moveTo>
                    <a:pt x="47" y="0"/>
                  </a:moveTo>
                  <a:cubicBezTo>
                    <a:pt x="33" y="0"/>
                    <a:pt x="19" y="8"/>
                    <a:pt x="12" y="23"/>
                  </a:cubicBezTo>
                  <a:cubicBezTo>
                    <a:pt x="1" y="45"/>
                    <a:pt x="9" y="67"/>
                    <a:pt x="29" y="79"/>
                  </a:cubicBezTo>
                  <a:cubicBezTo>
                    <a:pt x="40" y="84"/>
                    <a:pt x="852" y="533"/>
                    <a:pt x="1111" y="946"/>
                  </a:cubicBezTo>
                  <a:cubicBezTo>
                    <a:pt x="1117" y="960"/>
                    <a:pt x="1131" y="969"/>
                    <a:pt x="1145" y="969"/>
                  </a:cubicBezTo>
                  <a:cubicBezTo>
                    <a:pt x="1153" y="969"/>
                    <a:pt x="1159" y="969"/>
                    <a:pt x="1164" y="957"/>
                  </a:cubicBezTo>
                  <a:cubicBezTo>
                    <a:pt x="1184" y="943"/>
                    <a:pt x="1192" y="924"/>
                    <a:pt x="1178" y="902"/>
                  </a:cubicBezTo>
                  <a:cubicBezTo>
                    <a:pt x="908" y="469"/>
                    <a:pt x="104" y="26"/>
                    <a:pt x="68" y="6"/>
                  </a:cubicBezTo>
                  <a:cubicBezTo>
                    <a:pt x="61" y="2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 rot="-508349">
              <a:off x="1017196" y="1726023"/>
              <a:ext cx="169498" cy="44709"/>
            </a:xfrm>
            <a:custGeom>
              <a:avLst/>
              <a:gdLst/>
              <a:ahLst/>
              <a:cxnLst/>
              <a:rect l="l" t="t" r="r" b="b"/>
              <a:pathLst>
                <a:path w="2434" h="642" extrusionOk="0">
                  <a:moveTo>
                    <a:pt x="2390" y="1"/>
                  </a:moveTo>
                  <a:cubicBezTo>
                    <a:pt x="2379" y="1"/>
                    <a:pt x="2368" y="5"/>
                    <a:pt x="2361" y="14"/>
                  </a:cubicBezTo>
                  <a:cubicBezTo>
                    <a:pt x="2043" y="362"/>
                    <a:pt x="1683" y="547"/>
                    <a:pt x="1298" y="560"/>
                  </a:cubicBezTo>
                  <a:cubicBezTo>
                    <a:pt x="1282" y="561"/>
                    <a:pt x="1266" y="561"/>
                    <a:pt x="1250" y="561"/>
                  </a:cubicBezTo>
                  <a:cubicBezTo>
                    <a:pt x="594" y="561"/>
                    <a:pt x="76" y="72"/>
                    <a:pt x="70" y="67"/>
                  </a:cubicBezTo>
                  <a:cubicBezTo>
                    <a:pt x="64" y="60"/>
                    <a:pt x="55" y="57"/>
                    <a:pt x="45" y="57"/>
                  </a:cubicBezTo>
                  <a:cubicBezTo>
                    <a:pt x="34" y="57"/>
                    <a:pt x="23" y="61"/>
                    <a:pt x="15" y="69"/>
                  </a:cubicBezTo>
                  <a:cubicBezTo>
                    <a:pt x="1" y="83"/>
                    <a:pt x="1" y="109"/>
                    <a:pt x="17" y="125"/>
                  </a:cubicBezTo>
                  <a:cubicBezTo>
                    <a:pt x="37" y="145"/>
                    <a:pt x="567" y="641"/>
                    <a:pt x="1256" y="641"/>
                  </a:cubicBezTo>
                  <a:cubicBezTo>
                    <a:pt x="1270" y="641"/>
                    <a:pt x="1287" y="641"/>
                    <a:pt x="1298" y="639"/>
                  </a:cubicBezTo>
                  <a:cubicBezTo>
                    <a:pt x="1708" y="625"/>
                    <a:pt x="2085" y="432"/>
                    <a:pt x="2419" y="67"/>
                  </a:cubicBezTo>
                  <a:cubicBezTo>
                    <a:pt x="2433" y="53"/>
                    <a:pt x="2433" y="25"/>
                    <a:pt x="2417" y="11"/>
                  </a:cubicBezTo>
                  <a:cubicBezTo>
                    <a:pt x="2410" y="4"/>
                    <a:pt x="2400" y="1"/>
                    <a:pt x="2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0"/>
            <p:cNvSpPr/>
            <p:nvPr/>
          </p:nvSpPr>
          <p:spPr>
            <a:xfrm rot="-508349">
              <a:off x="1017814" y="1451052"/>
              <a:ext cx="91782" cy="28274"/>
            </a:xfrm>
            <a:custGeom>
              <a:avLst/>
              <a:gdLst/>
              <a:ahLst/>
              <a:cxnLst/>
              <a:rect l="l" t="t" r="r" b="b"/>
              <a:pathLst>
                <a:path w="1318" h="406" extrusionOk="0">
                  <a:moveTo>
                    <a:pt x="42" y="1"/>
                  </a:moveTo>
                  <a:cubicBezTo>
                    <a:pt x="17" y="1"/>
                    <a:pt x="0" y="23"/>
                    <a:pt x="0" y="43"/>
                  </a:cubicBezTo>
                  <a:cubicBezTo>
                    <a:pt x="0" y="68"/>
                    <a:pt x="20" y="85"/>
                    <a:pt x="42" y="85"/>
                  </a:cubicBezTo>
                  <a:cubicBezTo>
                    <a:pt x="868" y="85"/>
                    <a:pt x="1242" y="392"/>
                    <a:pt x="1245" y="397"/>
                  </a:cubicBezTo>
                  <a:cubicBezTo>
                    <a:pt x="1256" y="403"/>
                    <a:pt x="1261" y="405"/>
                    <a:pt x="1273" y="405"/>
                  </a:cubicBezTo>
                  <a:cubicBezTo>
                    <a:pt x="1284" y="405"/>
                    <a:pt x="1292" y="400"/>
                    <a:pt x="1300" y="389"/>
                  </a:cubicBezTo>
                  <a:cubicBezTo>
                    <a:pt x="1317" y="372"/>
                    <a:pt x="1314" y="347"/>
                    <a:pt x="1298" y="333"/>
                  </a:cubicBezTo>
                  <a:cubicBezTo>
                    <a:pt x="1278" y="319"/>
                    <a:pt x="899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0"/>
            <p:cNvSpPr/>
            <p:nvPr/>
          </p:nvSpPr>
          <p:spPr>
            <a:xfrm rot="-508349">
              <a:off x="788025" y="1768833"/>
              <a:ext cx="154526" cy="176677"/>
            </a:xfrm>
            <a:custGeom>
              <a:avLst/>
              <a:gdLst/>
              <a:ahLst/>
              <a:cxnLst/>
              <a:rect l="l" t="t" r="r" b="b"/>
              <a:pathLst>
                <a:path w="2219" h="2537" extrusionOk="0">
                  <a:moveTo>
                    <a:pt x="907" y="0"/>
                  </a:moveTo>
                  <a:lnTo>
                    <a:pt x="402" y="450"/>
                  </a:lnTo>
                  <a:lnTo>
                    <a:pt x="0" y="1733"/>
                  </a:lnTo>
                  <a:lnTo>
                    <a:pt x="243" y="2483"/>
                  </a:lnTo>
                  <a:lnTo>
                    <a:pt x="1283" y="2536"/>
                  </a:lnTo>
                  <a:lnTo>
                    <a:pt x="1897" y="2160"/>
                  </a:lnTo>
                  <a:lnTo>
                    <a:pt x="2218" y="1172"/>
                  </a:lnTo>
                  <a:lnTo>
                    <a:pt x="1769" y="20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0"/>
            <p:cNvSpPr/>
            <p:nvPr/>
          </p:nvSpPr>
          <p:spPr>
            <a:xfrm rot="-508349">
              <a:off x="811842" y="1793223"/>
              <a:ext cx="109679" cy="142832"/>
            </a:xfrm>
            <a:custGeom>
              <a:avLst/>
              <a:gdLst/>
              <a:ahLst/>
              <a:cxnLst/>
              <a:rect l="l" t="t" r="r" b="b"/>
              <a:pathLst>
                <a:path w="1575" h="2051" extrusionOk="0">
                  <a:moveTo>
                    <a:pt x="940" y="1"/>
                  </a:moveTo>
                  <a:cubicBezTo>
                    <a:pt x="935" y="1"/>
                    <a:pt x="931" y="1"/>
                    <a:pt x="927" y="3"/>
                  </a:cubicBezTo>
                  <a:lnTo>
                    <a:pt x="285" y="220"/>
                  </a:lnTo>
                  <a:cubicBezTo>
                    <a:pt x="271" y="223"/>
                    <a:pt x="260" y="234"/>
                    <a:pt x="257" y="248"/>
                  </a:cubicBezTo>
                  <a:lnTo>
                    <a:pt x="9" y="1174"/>
                  </a:lnTo>
                  <a:cubicBezTo>
                    <a:pt x="1" y="1197"/>
                    <a:pt x="15" y="1216"/>
                    <a:pt x="37" y="1225"/>
                  </a:cubicBezTo>
                  <a:cubicBezTo>
                    <a:pt x="40" y="1225"/>
                    <a:pt x="43" y="1226"/>
                    <a:pt x="46" y="1226"/>
                  </a:cubicBezTo>
                  <a:cubicBezTo>
                    <a:pt x="63" y="1226"/>
                    <a:pt x="80" y="1213"/>
                    <a:pt x="84" y="1197"/>
                  </a:cubicBezTo>
                  <a:lnTo>
                    <a:pt x="327" y="284"/>
                  </a:lnTo>
                  <a:lnTo>
                    <a:pt x="918" y="84"/>
                  </a:lnTo>
                  <a:lnTo>
                    <a:pt x="1479" y="834"/>
                  </a:lnTo>
                  <a:lnTo>
                    <a:pt x="960" y="1956"/>
                  </a:lnTo>
                  <a:lnTo>
                    <a:pt x="266" y="1780"/>
                  </a:lnTo>
                  <a:lnTo>
                    <a:pt x="653" y="728"/>
                  </a:lnTo>
                  <a:lnTo>
                    <a:pt x="888" y="795"/>
                  </a:lnTo>
                  <a:lnTo>
                    <a:pt x="737" y="1509"/>
                  </a:lnTo>
                  <a:cubicBezTo>
                    <a:pt x="734" y="1531"/>
                    <a:pt x="748" y="1551"/>
                    <a:pt x="768" y="1559"/>
                  </a:cubicBezTo>
                  <a:cubicBezTo>
                    <a:pt x="770" y="1560"/>
                    <a:pt x="772" y="1560"/>
                    <a:pt x="773" y="1560"/>
                  </a:cubicBezTo>
                  <a:cubicBezTo>
                    <a:pt x="793" y="1560"/>
                    <a:pt x="810" y="1547"/>
                    <a:pt x="818" y="1529"/>
                  </a:cubicBezTo>
                  <a:lnTo>
                    <a:pt x="974" y="778"/>
                  </a:lnTo>
                  <a:cubicBezTo>
                    <a:pt x="977" y="762"/>
                    <a:pt x="969" y="739"/>
                    <a:pt x="946" y="734"/>
                  </a:cubicBezTo>
                  <a:lnTo>
                    <a:pt x="639" y="644"/>
                  </a:lnTo>
                  <a:cubicBezTo>
                    <a:pt x="636" y="643"/>
                    <a:pt x="633" y="643"/>
                    <a:pt x="629" y="643"/>
                  </a:cubicBezTo>
                  <a:cubicBezTo>
                    <a:pt x="613" y="643"/>
                    <a:pt x="597" y="653"/>
                    <a:pt x="592" y="669"/>
                  </a:cubicBezTo>
                  <a:lnTo>
                    <a:pt x="176" y="1797"/>
                  </a:lnTo>
                  <a:cubicBezTo>
                    <a:pt x="174" y="1808"/>
                    <a:pt x="174" y="1816"/>
                    <a:pt x="179" y="1827"/>
                  </a:cubicBezTo>
                  <a:cubicBezTo>
                    <a:pt x="182" y="1838"/>
                    <a:pt x="193" y="1844"/>
                    <a:pt x="204" y="1850"/>
                  </a:cubicBezTo>
                  <a:lnTo>
                    <a:pt x="974" y="2048"/>
                  </a:lnTo>
                  <a:cubicBezTo>
                    <a:pt x="977" y="2050"/>
                    <a:pt x="983" y="2050"/>
                    <a:pt x="985" y="2050"/>
                  </a:cubicBezTo>
                  <a:cubicBezTo>
                    <a:pt x="1002" y="2050"/>
                    <a:pt x="1016" y="2039"/>
                    <a:pt x="1024" y="2025"/>
                  </a:cubicBezTo>
                  <a:lnTo>
                    <a:pt x="1568" y="851"/>
                  </a:lnTo>
                  <a:cubicBezTo>
                    <a:pt x="1574" y="837"/>
                    <a:pt x="1574" y="823"/>
                    <a:pt x="1563" y="809"/>
                  </a:cubicBezTo>
                  <a:lnTo>
                    <a:pt x="971" y="17"/>
                  </a:lnTo>
                  <a:cubicBezTo>
                    <a:pt x="963" y="6"/>
                    <a:pt x="952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0"/>
            <p:cNvSpPr/>
            <p:nvPr/>
          </p:nvSpPr>
          <p:spPr>
            <a:xfrm rot="-508349">
              <a:off x="937995" y="1777430"/>
              <a:ext cx="342756" cy="68108"/>
            </a:xfrm>
            <a:custGeom>
              <a:avLst/>
              <a:gdLst/>
              <a:ahLst/>
              <a:cxnLst/>
              <a:rect l="l" t="t" r="r" b="b"/>
              <a:pathLst>
                <a:path w="4922" h="978" extrusionOk="0">
                  <a:moveTo>
                    <a:pt x="675" y="1"/>
                  </a:moveTo>
                  <a:cubicBezTo>
                    <a:pt x="296" y="1"/>
                    <a:pt x="50" y="69"/>
                    <a:pt x="37" y="76"/>
                  </a:cubicBezTo>
                  <a:cubicBezTo>
                    <a:pt x="14" y="82"/>
                    <a:pt x="0" y="104"/>
                    <a:pt x="9" y="123"/>
                  </a:cubicBezTo>
                  <a:cubicBezTo>
                    <a:pt x="13" y="141"/>
                    <a:pt x="28" y="154"/>
                    <a:pt x="44" y="154"/>
                  </a:cubicBezTo>
                  <a:cubicBezTo>
                    <a:pt x="48" y="154"/>
                    <a:pt x="52" y="153"/>
                    <a:pt x="56" y="151"/>
                  </a:cubicBezTo>
                  <a:cubicBezTo>
                    <a:pt x="63" y="149"/>
                    <a:pt x="305" y="79"/>
                    <a:pt x="678" y="79"/>
                  </a:cubicBezTo>
                  <a:cubicBezTo>
                    <a:pt x="766" y="79"/>
                    <a:pt x="862" y="83"/>
                    <a:pt x="963" y="93"/>
                  </a:cubicBezTo>
                  <a:cubicBezTo>
                    <a:pt x="1178" y="112"/>
                    <a:pt x="1359" y="235"/>
                    <a:pt x="1588" y="386"/>
                  </a:cubicBezTo>
                  <a:cubicBezTo>
                    <a:pt x="1920" y="606"/>
                    <a:pt x="2333" y="877"/>
                    <a:pt x="3030" y="955"/>
                  </a:cubicBezTo>
                  <a:cubicBezTo>
                    <a:pt x="3175" y="971"/>
                    <a:pt x="3312" y="977"/>
                    <a:pt x="3440" y="977"/>
                  </a:cubicBezTo>
                  <a:cubicBezTo>
                    <a:pt x="4355" y="977"/>
                    <a:pt x="4871" y="628"/>
                    <a:pt x="4897" y="612"/>
                  </a:cubicBezTo>
                  <a:cubicBezTo>
                    <a:pt x="4916" y="598"/>
                    <a:pt x="4922" y="573"/>
                    <a:pt x="4908" y="556"/>
                  </a:cubicBezTo>
                  <a:cubicBezTo>
                    <a:pt x="4899" y="545"/>
                    <a:pt x="4886" y="538"/>
                    <a:pt x="4873" y="538"/>
                  </a:cubicBezTo>
                  <a:cubicBezTo>
                    <a:pt x="4866" y="538"/>
                    <a:pt x="4859" y="540"/>
                    <a:pt x="4852" y="545"/>
                  </a:cubicBezTo>
                  <a:cubicBezTo>
                    <a:pt x="4847" y="550"/>
                    <a:pt x="4331" y="896"/>
                    <a:pt x="3435" y="896"/>
                  </a:cubicBezTo>
                  <a:cubicBezTo>
                    <a:pt x="3310" y="896"/>
                    <a:pt x="3178" y="889"/>
                    <a:pt x="3039" y="874"/>
                  </a:cubicBezTo>
                  <a:cubicBezTo>
                    <a:pt x="2363" y="801"/>
                    <a:pt x="1959" y="531"/>
                    <a:pt x="1635" y="319"/>
                  </a:cubicBezTo>
                  <a:cubicBezTo>
                    <a:pt x="1401" y="168"/>
                    <a:pt x="1206" y="37"/>
                    <a:pt x="971" y="15"/>
                  </a:cubicBezTo>
                  <a:cubicBezTo>
                    <a:pt x="866" y="5"/>
                    <a:pt x="767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0"/>
            <p:cNvSpPr/>
            <p:nvPr/>
          </p:nvSpPr>
          <p:spPr>
            <a:xfrm rot="-508349">
              <a:off x="959261" y="1854911"/>
              <a:ext cx="321655" cy="18733"/>
            </a:xfrm>
            <a:custGeom>
              <a:avLst/>
              <a:gdLst/>
              <a:ahLst/>
              <a:cxnLst/>
              <a:rect l="l" t="t" r="r" b="b"/>
              <a:pathLst>
                <a:path w="4619" h="269" extrusionOk="0">
                  <a:moveTo>
                    <a:pt x="733" y="0"/>
                  </a:moveTo>
                  <a:cubicBezTo>
                    <a:pt x="421" y="0"/>
                    <a:pt x="174" y="33"/>
                    <a:pt x="29" y="126"/>
                  </a:cubicBezTo>
                  <a:cubicBezTo>
                    <a:pt x="9" y="140"/>
                    <a:pt x="1" y="165"/>
                    <a:pt x="15" y="182"/>
                  </a:cubicBezTo>
                  <a:cubicBezTo>
                    <a:pt x="24" y="196"/>
                    <a:pt x="36" y="204"/>
                    <a:pt x="49" y="204"/>
                  </a:cubicBezTo>
                  <a:cubicBezTo>
                    <a:pt x="56" y="204"/>
                    <a:pt x="64" y="201"/>
                    <a:pt x="71" y="196"/>
                  </a:cubicBezTo>
                  <a:cubicBezTo>
                    <a:pt x="200" y="113"/>
                    <a:pt x="435" y="84"/>
                    <a:pt x="731" y="84"/>
                  </a:cubicBezTo>
                  <a:cubicBezTo>
                    <a:pt x="1075" y="84"/>
                    <a:pt x="1500" y="123"/>
                    <a:pt x="1937" y="165"/>
                  </a:cubicBezTo>
                  <a:cubicBezTo>
                    <a:pt x="2397" y="207"/>
                    <a:pt x="2874" y="252"/>
                    <a:pt x="3340" y="263"/>
                  </a:cubicBezTo>
                  <a:cubicBezTo>
                    <a:pt x="3499" y="266"/>
                    <a:pt x="3642" y="268"/>
                    <a:pt x="3764" y="268"/>
                  </a:cubicBezTo>
                  <a:cubicBezTo>
                    <a:pt x="4554" y="268"/>
                    <a:pt x="4585" y="199"/>
                    <a:pt x="4610" y="165"/>
                  </a:cubicBezTo>
                  <a:cubicBezTo>
                    <a:pt x="4618" y="149"/>
                    <a:pt x="4615" y="126"/>
                    <a:pt x="4601" y="112"/>
                  </a:cubicBezTo>
                  <a:cubicBezTo>
                    <a:pt x="4594" y="104"/>
                    <a:pt x="4584" y="99"/>
                    <a:pt x="4573" y="99"/>
                  </a:cubicBezTo>
                  <a:cubicBezTo>
                    <a:pt x="4563" y="99"/>
                    <a:pt x="4554" y="103"/>
                    <a:pt x="4546" y="109"/>
                  </a:cubicBezTo>
                  <a:cubicBezTo>
                    <a:pt x="4540" y="115"/>
                    <a:pt x="4534" y="123"/>
                    <a:pt x="4532" y="135"/>
                  </a:cubicBezTo>
                  <a:cubicBezTo>
                    <a:pt x="4508" y="142"/>
                    <a:pt x="4368" y="183"/>
                    <a:pt x="3726" y="183"/>
                  </a:cubicBezTo>
                  <a:cubicBezTo>
                    <a:pt x="3615" y="183"/>
                    <a:pt x="3489" y="182"/>
                    <a:pt x="3346" y="179"/>
                  </a:cubicBezTo>
                  <a:cubicBezTo>
                    <a:pt x="2886" y="168"/>
                    <a:pt x="2409" y="123"/>
                    <a:pt x="1948" y="82"/>
                  </a:cubicBezTo>
                  <a:cubicBezTo>
                    <a:pt x="1495" y="39"/>
                    <a:pt x="1075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0"/>
            <p:cNvSpPr/>
            <p:nvPr/>
          </p:nvSpPr>
          <p:spPr>
            <a:xfrm rot="-508349">
              <a:off x="1093942" y="1892071"/>
              <a:ext cx="115111" cy="85379"/>
            </a:xfrm>
            <a:custGeom>
              <a:avLst/>
              <a:gdLst/>
              <a:ahLst/>
              <a:cxnLst/>
              <a:rect l="l" t="t" r="r" b="b"/>
              <a:pathLst>
                <a:path w="1653" h="1226" extrusionOk="0">
                  <a:moveTo>
                    <a:pt x="108" y="0"/>
                  </a:moveTo>
                  <a:cubicBezTo>
                    <a:pt x="60" y="0"/>
                    <a:pt x="35" y="8"/>
                    <a:pt x="32" y="9"/>
                  </a:cubicBezTo>
                  <a:cubicBezTo>
                    <a:pt x="12" y="14"/>
                    <a:pt x="1" y="37"/>
                    <a:pt x="6" y="56"/>
                  </a:cubicBezTo>
                  <a:cubicBezTo>
                    <a:pt x="13" y="74"/>
                    <a:pt x="27" y="86"/>
                    <a:pt x="44" y="86"/>
                  </a:cubicBezTo>
                  <a:cubicBezTo>
                    <a:pt x="48" y="86"/>
                    <a:pt x="52" y="86"/>
                    <a:pt x="57" y="84"/>
                  </a:cubicBezTo>
                  <a:cubicBezTo>
                    <a:pt x="57" y="84"/>
                    <a:pt x="72" y="80"/>
                    <a:pt x="103" y="80"/>
                  </a:cubicBezTo>
                  <a:cubicBezTo>
                    <a:pt x="191" y="80"/>
                    <a:pt x="402" y="113"/>
                    <a:pt x="740" y="369"/>
                  </a:cubicBezTo>
                  <a:cubicBezTo>
                    <a:pt x="961" y="530"/>
                    <a:pt x="1089" y="731"/>
                    <a:pt x="1192" y="887"/>
                  </a:cubicBezTo>
                  <a:cubicBezTo>
                    <a:pt x="1318" y="1074"/>
                    <a:pt x="1415" y="1225"/>
                    <a:pt x="1597" y="1225"/>
                  </a:cubicBezTo>
                  <a:lnTo>
                    <a:pt x="1616" y="1225"/>
                  </a:lnTo>
                  <a:cubicBezTo>
                    <a:pt x="1636" y="1225"/>
                    <a:pt x="1652" y="1206"/>
                    <a:pt x="1652" y="1183"/>
                  </a:cubicBezTo>
                  <a:cubicBezTo>
                    <a:pt x="1652" y="1164"/>
                    <a:pt x="1636" y="1144"/>
                    <a:pt x="1611" y="1144"/>
                  </a:cubicBezTo>
                  <a:cubicBezTo>
                    <a:pt x="1606" y="1144"/>
                    <a:pt x="1601" y="1145"/>
                    <a:pt x="1597" y="1145"/>
                  </a:cubicBezTo>
                  <a:cubicBezTo>
                    <a:pt x="1460" y="1145"/>
                    <a:pt x="1378" y="1024"/>
                    <a:pt x="1259" y="843"/>
                  </a:cubicBezTo>
                  <a:cubicBezTo>
                    <a:pt x="1150" y="678"/>
                    <a:pt x="1019" y="472"/>
                    <a:pt x="788" y="302"/>
                  </a:cubicBezTo>
                  <a:cubicBezTo>
                    <a:pt x="443" y="41"/>
                    <a:pt x="217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0"/>
            <p:cNvSpPr/>
            <p:nvPr/>
          </p:nvSpPr>
          <p:spPr>
            <a:xfrm rot="-508349">
              <a:off x="628739" y="896682"/>
              <a:ext cx="209887" cy="119433"/>
            </a:xfrm>
            <a:custGeom>
              <a:avLst/>
              <a:gdLst/>
              <a:ahLst/>
              <a:cxnLst/>
              <a:rect l="l" t="t" r="r" b="b"/>
              <a:pathLst>
                <a:path w="3014" h="1715" extrusionOk="0">
                  <a:moveTo>
                    <a:pt x="1836" y="0"/>
                  </a:moveTo>
                  <a:cubicBezTo>
                    <a:pt x="1697" y="0"/>
                    <a:pt x="1574" y="77"/>
                    <a:pt x="1488" y="179"/>
                  </a:cubicBezTo>
                  <a:lnTo>
                    <a:pt x="1488" y="179"/>
                  </a:lnTo>
                  <a:cubicBezTo>
                    <a:pt x="1431" y="132"/>
                    <a:pt x="1356" y="90"/>
                    <a:pt x="1259" y="57"/>
                  </a:cubicBezTo>
                  <a:cubicBezTo>
                    <a:pt x="1179" y="30"/>
                    <a:pt x="1111" y="18"/>
                    <a:pt x="1054" y="18"/>
                  </a:cubicBezTo>
                  <a:cubicBezTo>
                    <a:pt x="705" y="18"/>
                    <a:pt x="763" y="462"/>
                    <a:pt x="763" y="462"/>
                  </a:cubicBezTo>
                  <a:cubicBezTo>
                    <a:pt x="727" y="439"/>
                    <a:pt x="687" y="429"/>
                    <a:pt x="647" y="429"/>
                  </a:cubicBezTo>
                  <a:cubicBezTo>
                    <a:pt x="349" y="429"/>
                    <a:pt x="1" y="994"/>
                    <a:pt x="389" y="1285"/>
                  </a:cubicBezTo>
                  <a:cubicBezTo>
                    <a:pt x="512" y="1377"/>
                    <a:pt x="629" y="1419"/>
                    <a:pt x="728" y="1426"/>
                  </a:cubicBezTo>
                  <a:lnTo>
                    <a:pt x="728" y="1426"/>
                  </a:lnTo>
                  <a:cubicBezTo>
                    <a:pt x="761" y="1578"/>
                    <a:pt x="869" y="1710"/>
                    <a:pt x="1098" y="1714"/>
                  </a:cubicBezTo>
                  <a:cubicBezTo>
                    <a:pt x="1110" y="1715"/>
                    <a:pt x="1122" y="1715"/>
                    <a:pt x="1134" y="1715"/>
                  </a:cubicBezTo>
                  <a:cubicBezTo>
                    <a:pt x="1443" y="1715"/>
                    <a:pt x="1650" y="1644"/>
                    <a:pt x="1767" y="1538"/>
                  </a:cubicBezTo>
                  <a:lnTo>
                    <a:pt x="1767" y="1538"/>
                  </a:lnTo>
                  <a:cubicBezTo>
                    <a:pt x="1791" y="1571"/>
                    <a:pt x="1822" y="1603"/>
                    <a:pt x="1859" y="1633"/>
                  </a:cubicBezTo>
                  <a:cubicBezTo>
                    <a:pt x="1913" y="1676"/>
                    <a:pt x="1977" y="1695"/>
                    <a:pt x="2047" y="1695"/>
                  </a:cubicBezTo>
                  <a:cubicBezTo>
                    <a:pt x="2444" y="1695"/>
                    <a:pt x="3014" y="1087"/>
                    <a:pt x="2679" y="727"/>
                  </a:cubicBezTo>
                  <a:cubicBezTo>
                    <a:pt x="2586" y="627"/>
                    <a:pt x="2487" y="589"/>
                    <a:pt x="2393" y="589"/>
                  </a:cubicBezTo>
                  <a:cubicBezTo>
                    <a:pt x="2382" y="589"/>
                    <a:pt x="2372" y="589"/>
                    <a:pt x="2361" y="590"/>
                  </a:cubicBezTo>
                  <a:lnTo>
                    <a:pt x="2361" y="590"/>
                  </a:lnTo>
                  <a:cubicBezTo>
                    <a:pt x="2366" y="415"/>
                    <a:pt x="2280" y="212"/>
                    <a:pt x="2063" y="71"/>
                  </a:cubicBezTo>
                  <a:cubicBezTo>
                    <a:pt x="1985" y="21"/>
                    <a:pt x="1909" y="0"/>
                    <a:pt x="1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0"/>
            <p:cNvSpPr/>
            <p:nvPr/>
          </p:nvSpPr>
          <p:spPr>
            <a:xfrm rot="-508349">
              <a:off x="638229" y="893495"/>
              <a:ext cx="189692" cy="125213"/>
            </a:xfrm>
            <a:custGeom>
              <a:avLst/>
              <a:gdLst/>
              <a:ahLst/>
              <a:cxnLst/>
              <a:rect l="l" t="t" r="r" b="b"/>
              <a:pathLst>
                <a:path w="2724" h="1798" extrusionOk="0">
                  <a:moveTo>
                    <a:pt x="1357" y="280"/>
                  </a:moveTo>
                  <a:cubicBezTo>
                    <a:pt x="1466" y="389"/>
                    <a:pt x="1485" y="509"/>
                    <a:pt x="1454" y="587"/>
                  </a:cubicBezTo>
                  <a:cubicBezTo>
                    <a:pt x="1439" y="629"/>
                    <a:pt x="1412" y="652"/>
                    <a:pt x="1381" y="652"/>
                  </a:cubicBezTo>
                  <a:cubicBezTo>
                    <a:pt x="1361" y="652"/>
                    <a:pt x="1340" y="643"/>
                    <a:pt x="1318" y="623"/>
                  </a:cubicBezTo>
                  <a:cubicBezTo>
                    <a:pt x="1245" y="562"/>
                    <a:pt x="1262" y="411"/>
                    <a:pt x="1357" y="280"/>
                  </a:cubicBezTo>
                  <a:close/>
                  <a:moveTo>
                    <a:pt x="2183" y="682"/>
                  </a:moveTo>
                  <a:lnTo>
                    <a:pt x="2183" y="682"/>
                  </a:lnTo>
                  <a:cubicBezTo>
                    <a:pt x="2163" y="827"/>
                    <a:pt x="2071" y="938"/>
                    <a:pt x="1954" y="949"/>
                  </a:cubicBezTo>
                  <a:cubicBezTo>
                    <a:pt x="1945" y="952"/>
                    <a:pt x="1940" y="952"/>
                    <a:pt x="1932" y="952"/>
                  </a:cubicBezTo>
                  <a:cubicBezTo>
                    <a:pt x="1901" y="952"/>
                    <a:pt x="1901" y="941"/>
                    <a:pt x="1901" y="936"/>
                  </a:cubicBezTo>
                  <a:cubicBezTo>
                    <a:pt x="1898" y="871"/>
                    <a:pt x="2015" y="718"/>
                    <a:pt x="2183" y="682"/>
                  </a:cubicBezTo>
                  <a:close/>
                  <a:moveTo>
                    <a:pt x="754" y="1053"/>
                  </a:moveTo>
                  <a:cubicBezTo>
                    <a:pt x="774" y="1053"/>
                    <a:pt x="796" y="1072"/>
                    <a:pt x="807" y="1089"/>
                  </a:cubicBezTo>
                  <a:cubicBezTo>
                    <a:pt x="863" y="1161"/>
                    <a:pt x="880" y="1245"/>
                    <a:pt x="844" y="1312"/>
                  </a:cubicBezTo>
                  <a:cubicBezTo>
                    <a:pt x="813" y="1385"/>
                    <a:pt x="726" y="1427"/>
                    <a:pt x="626" y="1429"/>
                  </a:cubicBezTo>
                  <a:cubicBezTo>
                    <a:pt x="604" y="1298"/>
                    <a:pt x="645" y="1156"/>
                    <a:pt x="698" y="1089"/>
                  </a:cubicBezTo>
                  <a:cubicBezTo>
                    <a:pt x="715" y="1067"/>
                    <a:pt x="737" y="1053"/>
                    <a:pt x="754" y="1053"/>
                  </a:cubicBezTo>
                  <a:close/>
                  <a:moveTo>
                    <a:pt x="1658" y="1173"/>
                  </a:moveTo>
                  <a:cubicBezTo>
                    <a:pt x="1664" y="1173"/>
                    <a:pt x="1678" y="1187"/>
                    <a:pt x="1692" y="1231"/>
                  </a:cubicBezTo>
                  <a:cubicBezTo>
                    <a:pt x="1722" y="1340"/>
                    <a:pt x="1706" y="1440"/>
                    <a:pt x="1636" y="1521"/>
                  </a:cubicBezTo>
                  <a:cubicBezTo>
                    <a:pt x="1574" y="1410"/>
                    <a:pt x="1580" y="1287"/>
                    <a:pt x="1616" y="1217"/>
                  </a:cubicBezTo>
                  <a:cubicBezTo>
                    <a:pt x="1633" y="1187"/>
                    <a:pt x="1650" y="1173"/>
                    <a:pt x="1658" y="1173"/>
                  </a:cubicBezTo>
                  <a:close/>
                  <a:moveTo>
                    <a:pt x="1702" y="87"/>
                  </a:moveTo>
                  <a:cubicBezTo>
                    <a:pt x="1771" y="87"/>
                    <a:pt x="1842" y="107"/>
                    <a:pt x="1909" y="149"/>
                  </a:cubicBezTo>
                  <a:cubicBezTo>
                    <a:pt x="2077" y="258"/>
                    <a:pt x="2180" y="425"/>
                    <a:pt x="2188" y="601"/>
                  </a:cubicBezTo>
                  <a:cubicBezTo>
                    <a:pt x="1979" y="634"/>
                    <a:pt x="1814" y="824"/>
                    <a:pt x="1820" y="938"/>
                  </a:cubicBezTo>
                  <a:cubicBezTo>
                    <a:pt x="1822" y="986"/>
                    <a:pt x="1852" y="1035"/>
                    <a:pt x="1932" y="1035"/>
                  </a:cubicBezTo>
                  <a:cubicBezTo>
                    <a:pt x="1941" y="1035"/>
                    <a:pt x="1951" y="1035"/>
                    <a:pt x="1962" y="1033"/>
                  </a:cubicBezTo>
                  <a:cubicBezTo>
                    <a:pt x="2127" y="1011"/>
                    <a:pt x="2247" y="869"/>
                    <a:pt x="2266" y="676"/>
                  </a:cubicBezTo>
                  <a:cubicBezTo>
                    <a:pt x="2358" y="679"/>
                    <a:pt x="2442" y="721"/>
                    <a:pt x="2515" y="802"/>
                  </a:cubicBezTo>
                  <a:cubicBezTo>
                    <a:pt x="2643" y="936"/>
                    <a:pt x="2612" y="1097"/>
                    <a:pt x="2562" y="1209"/>
                  </a:cubicBezTo>
                  <a:cubicBezTo>
                    <a:pt x="2450" y="1468"/>
                    <a:pt x="2138" y="1703"/>
                    <a:pt x="1906" y="1703"/>
                  </a:cubicBezTo>
                  <a:cubicBezTo>
                    <a:pt x="1845" y="1703"/>
                    <a:pt x="1789" y="1683"/>
                    <a:pt x="1747" y="1650"/>
                  </a:cubicBezTo>
                  <a:lnTo>
                    <a:pt x="1683" y="1586"/>
                  </a:lnTo>
                  <a:cubicBezTo>
                    <a:pt x="1778" y="1482"/>
                    <a:pt x="1809" y="1346"/>
                    <a:pt x="1767" y="1206"/>
                  </a:cubicBezTo>
                  <a:cubicBezTo>
                    <a:pt x="1736" y="1106"/>
                    <a:pt x="1683" y="1092"/>
                    <a:pt x="1655" y="1092"/>
                  </a:cubicBezTo>
                  <a:cubicBezTo>
                    <a:pt x="1613" y="1092"/>
                    <a:pt x="1574" y="1122"/>
                    <a:pt x="1544" y="1178"/>
                  </a:cubicBezTo>
                  <a:cubicBezTo>
                    <a:pt x="1496" y="1273"/>
                    <a:pt x="1491" y="1429"/>
                    <a:pt x="1577" y="1572"/>
                  </a:cubicBezTo>
                  <a:cubicBezTo>
                    <a:pt x="1482" y="1641"/>
                    <a:pt x="1312" y="1717"/>
                    <a:pt x="997" y="1717"/>
                  </a:cubicBezTo>
                  <a:lnTo>
                    <a:pt x="963" y="1717"/>
                  </a:lnTo>
                  <a:cubicBezTo>
                    <a:pt x="768" y="1714"/>
                    <a:pt x="682" y="1611"/>
                    <a:pt x="645" y="1510"/>
                  </a:cubicBezTo>
                  <a:cubicBezTo>
                    <a:pt x="771" y="1505"/>
                    <a:pt x="871" y="1440"/>
                    <a:pt x="916" y="1346"/>
                  </a:cubicBezTo>
                  <a:cubicBezTo>
                    <a:pt x="966" y="1251"/>
                    <a:pt x="944" y="1139"/>
                    <a:pt x="869" y="1039"/>
                  </a:cubicBezTo>
                  <a:cubicBezTo>
                    <a:pt x="827" y="986"/>
                    <a:pt x="782" y="972"/>
                    <a:pt x="754" y="972"/>
                  </a:cubicBezTo>
                  <a:cubicBezTo>
                    <a:pt x="712" y="972"/>
                    <a:pt x="671" y="997"/>
                    <a:pt x="634" y="1039"/>
                  </a:cubicBezTo>
                  <a:cubicBezTo>
                    <a:pt x="573" y="1117"/>
                    <a:pt x="523" y="1270"/>
                    <a:pt x="539" y="1424"/>
                  </a:cubicBezTo>
                  <a:cubicBezTo>
                    <a:pt x="456" y="1410"/>
                    <a:pt x="364" y="1362"/>
                    <a:pt x="274" y="1298"/>
                  </a:cubicBezTo>
                  <a:cubicBezTo>
                    <a:pt x="74" y="1145"/>
                    <a:pt x="115" y="930"/>
                    <a:pt x="143" y="846"/>
                  </a:cubicBezTo>
                  <a:cubicBezTo>
                    <a:pt x="205" y="662"/>
                    <a:pt x="369" y="511"/>
                    <a:pt x="509" y="511"/>
                  </a:cubicBezTo>
                  <a:cubicBezTo>
                    <a:pt x="548" y="511"/>
                    <a:pt x="578" y="523"/>
                    <a:pt x="606" y="539"/>
                  </a:cubicBezTo>
                  <a:cubicBezTo>
                    <a:pt x="612" y="545"/>
                    <a:pt x="619" y="548"/>
                    <a:pt x="626" y="548"/>
                  </a:cubicBezTo>
                  <a:cubicBezTo>
                    <a:pt x="634" y="548"/>
                    <a:pt x="641" y="545"/>
                    <a:pt x="648" y="539"/>
                  </a:cubicBezTo>
                  <a:cubicBezTo>
                    <a:pt x="659" y="534"/>
                    <a:pt x="671" y="520"/>
                    <a:pt x="665" y="503"/>
                  </a:cubicBezTo>
                  <a:cubicBezTo>
                    <a:pt x="665" y="498"/>
                    <a:pt x="637" y="288"/>
                    <a:pt x="740" y="174"/>
                  </a:cubicBezTo>
                  <a:cubicBezTo>
                    <a:pt x="782" y="126"/>
                    <a:pt x="842" y="101"/>
                    <a:pt x="918" y="101"/>
                  </a:cubicBezTo>
                  <a:cubicBezTo>
                    <a:pt x="973" y="101"/>
                    <a:pt x="1038" y="114"/>
                    <a:pt x="1111" y="140"/>
                  </a:cubicBezTo>
                  <a:cubicBezTo>
                    <a:pt x="1181" y="166"/>
                    <a:pt x="1245" y="196"/>
                    <a:pt x="1298" y="230"/>
                  </a:cubicBezTo>
                  <a:cubicBezTo>
                    <a:pt x="1189" y="383"/>
                    <a:pt x="1148" y="587"/>
                    <a:pt x="1270" y="690"/>
                  </a:cubicBezTo>
                  <a:cubicBezTo>
                    <a:pt x="1304" y="721"/>
                    <a:pt x="1346" y="740"/>
                    <a:pt x="1385" y="740"/>
                  </a:cubicBezTo>
                  <a:cubicBezTo>
                    <a:pt x="1452" y="740"/>
                    <a:pt x="1507" y="690"/>
                    <a:pt x="1535" y="617"/>
                  </a:cubicBezTo>
                  <a:cubicBezTo>
                    <a:pt x="1569" y="509"/>
                    <a:pt x="1544" y="350"/>
                    <a:pt x="1410" y="219"/>
                  </a:cubicBezTo>
                  <a:cubicBezTo>
                    <a:pt x="1496" y="133"/>
                    <a:pt x="1598" y="87"/>
                    <a:pt x="1702" y="87"/>
                  </a:cubicBezTo>
                  <a:close/>
                  <a:moveTo>
                    <a:pt x="1703" y="1"/>
                  </a:moveTo>
                  <a:cubicBezTo>
                    <a:pt x="1577" y="1"/>
                    <a:pt x="1452" y="60"/>
                    <a:pt x="1351" y="166"/>
                  </a:cubicBezTo>
                  <a:cubicBezTo>
                    <a:pt x="1290" y="124"/>
                    <a:pt x="1220" y="87"/>
                    <a:pt x="1142" y="60"/>
                  </a:cubicBezTo>
                  <a:cubicBezTo>
                    <a:pt x="1061" y="33"/>
                    <a:pt x="988" y="19"/>
                    <a:pt x="923" y="19"/>
                  </a:cubicBezTo>
                  <a:cubicBezTo>
                    <a:pt x="820" y="19"/>
                    <a:pt x="738" y="53"/>
                    <a:pt x="682" y="118"/>
                  </a:cubicBezTo>
                  <a:cubicBezTo>
                    <a:pt x="598" y="213"/>
                    <a:pt x="584" y="355"/>
                    <a:pt x="584" y="439"/>
                  </a:cubicBezTo>
                  <a:cubicBezTo>
                    <a:pt x="559" y="433"/>
                    <a:pt x="534" y="431"/>
                    <a:pt x="509" y="431"/>
                  </a:cubicBezTo>
                  <a:cubicBezTo>
                    <a:pt x="336" y="431"/>
                    <a:pt x="143" y="601"/>
                    <a:pt x="71" y="821"/>
                  </a:cubicBezTo>
                  <a:cubicBezTo>
                    <a:pt x="1" y="1036"/>
                    <a:pt x="60" y="1231"/>
                    <a:pt x="230" y="1360"/>
                  </a:cubicBezTo>
                  <a:cubicBezTo>
                    <a:pt x="339" y="1443"/>
                    <a:pt x="453" y="1493"/>
                    <a:pt x="562" y="1507"/>
                  </a:cubicBezTo>
                  <a:cubicBezTo>
                    <a:pt x="615" y="1689"/>
                    <a:pt x="757" y="1792"/>
                    <a:pt x="963" y="1798"/>
                  </a:cubicBezTo>
                  <a:lnTo>
                    <a:pt x="997" y="1798"/>
                  </a:lnTo>
                  <a:cubicBezTo>
                    <a:pt x="1270" y="1798"/>
                    <a:pt x="1485" y="1745"/>
                    <a:pt x="1625" y="1636"/>
                  </a:cubicBezTo>
                  <a:cubicBezTo>
                    <a:pt x="1647" y="1661"/>
                    <a:pt x="1669" y="1686"/>
                    <a:pt x="1700" y="1706"/>
                  </a:cubicBezTo>
                  <a:cubicBezTo>
                    <a:pt x="1759" y="1750"/>
                    <a:pt x="1831" y="1775"/>
                    <a:pt x="1912" y="1775"/>
                  </a:cubicBezTo>
                  <a:cubicBezTo>
                    <a:pt x="2177" y="1775"/>
                    <a:pt x="2515" y="1524"/>
                    <a:pt x="2640" y="1234"/>
                  </a:cubicBezTo>
                  <a:cubicBezTo>
                    <a:pt x="2724" y="1047"/>
                    <a:pt x="2699" y="871"/>
                    <a:pt x="2576" y="740"/>
                  </a:cubicBezTo>
                  <a:cubicBezTo>
                    <a:pt x="2487" y="643"/>
                    <a:pt x="2381" y="592"/>
                    <a:pt x="2269" y="590"/>
                  </a:cubicBezTo>
                  <a:cubicBezTo>
                    <a:pt x="2261" y="389"/>
                    <a:pt x="2144" y="199"/>
                    <a:pt x="1954" y="76"/>
                  </a:cubicBezTo>
                  <a:cubicBezTo>
                    <a:pt x="1873" y="29"/>
                    <a:pt x="1786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0"/>
            <p:cNvSpPr/>
            <p:nvPr/>
          </p:nvSpPr>
          <p:spPr>
            <a:xfrm rot="-508349">
              <a:off x="643067" y="1343074"/>
              <a:ext cx="140877" cy="187958"/>
            </a:xfrm>
            <a:custGeom>
              <a:avLst/>
              <a:gdLst/>
              <a:ahLst/>
              <a:cxnLst/>
              <a:rect l="l" t="t" r="r" b="b"/>
              <a:pathLst>
                <a:path w="2023" h="2699" extrusionOk="0">
                  <a:moveTo>
                    <a:pt x="198" y="1"/>
                  </a:moveTo>
                  <a:cubicBezTo>
                    <a:pt x="186" y="1"/>
                    <a:pt x="173" y="7"/>
                    <a:pt x="165" y="17"/>
                  </a:cubicBezTo>
                  <a:cubicBezTo>
                    <a:pt x="143" y="51"/>
                    <a:pt x="112" y="98"/>
                    <a:pt x="81" y="165"/>
                  </a:cubicBezTo>
                  <a:cubicBezTo>
                    <a:pt x="73" y="187"/>
                    <a:pt x="81" y="207"/>
                    <a:pt x="101" y="218"/>
                  </a:cubicBezTo>
                  <a:cubicBezTo>
                    <a:pt x="109" y="218"/>
                    <a:pt x="112" y="221"/>
                    <a:pt x="120" y="221"/>
                  </a:cubicBezTo>
                  <a:cubicBezTo>
                    <a:pt x="134" y="221"/>
                    <a:pt x="148" y="212"/>
                    <a:pt x="156" y="196"/>
                  </a:cubicBezTo>
                  <a:cubicBezTo>
                    <a:pt x="182" y="137"/>
                    <a:pt x="209" y="92"/>
                    <a:pt x="232" y="64"/>
                  </a:cubicBezTo>
                  <a:cubicBezTo>
                    <a:pt x="246" y="48"/>
                    <a:pt x="237" y="23"/>
                    <a:pt x="221" y="9"/>
                  </a:cubicBezTo>
                  <a:cubicBezTo>
                    <a:pt x="214" y="3"/>
                    <a:pt x="206" y="1"/>
                    <a:pt x="198" y="1"/>
                  </a:cubicBezTo>
                  <a:close/>
                  <a:moveTo>
                    <a:pt x="68" y="290"/>
                  </a:moveTo>
                  <a:cubicBezTo>
                    <a:pt x="50" y="290"/>
                    <a:pt x="30" y="303"/>
                    <a:pt x="25" y="321"/>
                  </a:cubicBezTo>
                  <a:cubicBezTo>
                    <a:pt x="11" y="377"/>
                    <a:pt x="3" y="433"/>
                    <a:pt x="0" y="489"/>
                  </a:cubicBezTo>
                  <a:cubicBezTo>
                    <a:pt x="0" y="511"/>
                    <a:pt x="17" y="530"/>
                    <a:pt x="42" y="530"/>
                  </a:cubicBezTo>
                  <a:cubicBezTo>
                    <a:pt x="67" y="530"/>
                    <a:pt x="84" y="514"/>
                    <a:pt x="84" y="489"/>
                  </a:cubicBezTo>
                  <a:cubicBezTo>
                    <a:pt x="84" y="441"/>
                    <a:pt x="92" y="388"/>
                    <a:pt x="106" y="341"/>
                  </a:cubicBezTo>
                  <a:cubicBezTo>
                    <a:pt x="109" y="318"/>
                    <a:pt x="95" y="299"/>
                    <a:pt x="73" y="290"/>
                  </a:cubicBezTo>
                  <a:cubicBezTo>
                    <a:pt x="71" y="290"/>
                    <a:pt x="69" y="290"/>
                    <a:pt x="68" y="290"/>
                  </a:cubicBezTo>
                  <a:close/>
                  <a:moveTo>
                    <a:pt x="51" y="614"/>
                  </a:moveTo>
                  <a:cubicBezTo>
                    <a:pt x="49" y="614"/>
                    <a:pt x="47" y="614"/>
                    <a:pt x="45" y="614"/>
                  </a:cubicBezTo>
                  <a:cubicBezTo>
                    <a:pt x="25" y="617"/>
                    <a:pt x="11" y="639"/>
                    <a:pt x="14" y="659"/>
                  </a:cubicBezTo>
                  <a:cubicBezTo>
                    <a:pt x="25" y="712"/>
                    <a:pt x="39" y="768"/>
                    <a:pt x="59" y="821"/>
                  </a:cubicBezTo>
                  <a:cubicBezTo>
                    <a:pt x="67" y="834"/>
                    <a:pt x="81" y="846"/>
                    <a:pt x="98" y="846"/>
                  </a:cubicBezTo>
                  <a:lnTo>
                    <a:pt x="109" y="846"/>
                  </a:lnTo>
                  <a:cubicBezTo>
                    <a:pt x="129" y="837"/>
                    <a:pt x="143" y="815"/>
                    <a:pt x="134" y="793"/>
                  </a:cubicBezTo>
                  <a:cubicBezTo>
                    <a:pt x="115" y="742"/>
                    <a:pt x="101" y="695"/>
                    <a:pt x="92" y="645"/>
                  </a:cubicBezTo>
                  <a:cubicBezTo>
                    <a:pt x="87" y="627"/>
                    <a:pt x="70" y="614"/>
                    <a:pt x="51" y="614"/>
                  </a:cubicBezTo>
                  <a:close/>
                  <a:moveTo>
                    <a:pt x="171" y="905"/>
                  </a:moveTo>
                  <a:cubicBezTo>
                    <a:pt x="163" y="905"/>
                    <a:pt x="155" y="907"/>
                    <a:pt x="148" y="913"/>
                  </a:cubicBezTo>
                  <a:cubicBezTo>
                    <a:pt x="126" y="921"/>
                    <a:pt x="123" y="946"/>
                    <a:pt x="134" y="968"/>
                  </a:cubicBezTo>
                  <a:cubicBezTo>
                    <a:pt x="165" y="1016"/>
                    <a:pt x="196" y="1058"/>
                    <a:pt x="232" y="1102"/>
                  </a:cubicBezTo>
                  <a:cubicBezTo>
                    <a:pt x="237" y="1111"/>
                    <a:pt x="249" y="1116"/>
                    <a:pt x="262" y="1116"/>
                  </a:cubicBezTo>
                  <a:cubicBezTo>
                    <a:pt x="274" y="1116"/>
                    <a:pt x="279" y="1116"/>
                    <a:pt x="282" y="1108"/>
                  </a:cubicBezTo>
                  <a:cubicBezTo>
                    <a:pt x="302" y="1094"/>
                    <a:pt x="304" y="1069"/>
                    <a:pt x="290" y="1052"/>
                  </a:cubicBezTo>
                  <a:cubicBezTo>
                    <a:pt x="257" y="1010"/>
                    <a:pt x="226" y="968"/>
                    <a:pt x="204" y="927"/>
                  </a:cubicBezTo>
                  <a:cubicBezTo>
                    <a:pt x="197" y="912"/>
                    <a:pt x="184" y="905"/>
                    <a:pt x="171" y="905"/>
                  </a:cubicBezTo>
                  <a:close/>
                  <a:moveTo>
                    <a:pt x="1182" y="996"/>
                  </a:moveTo>
                  <a:cubicBezTo>
                    <a:pt x="1169" y="996"/>
                    <a:pt x="1157" y="997"/>
                    <a:pt x="1144" y="999"/>
                  </a:cubicBezTo>
                  <a:cubicBezTo>
                    <a:pt x="1125" y="1002"/>
                    <a:pt x="1105" y="1024"/>
                    <a:pt x="1111" y="1044"/>
                  </a:cubicBezTo>
                  <a:cubicBezTo>
                    <a:pt x="1113" y="1064"/>
                    <a:pt x="1130" y="1080"/>
                    <a:pt x="1150" y="1080"/>
                  </a:cubicBezTo>
                  <a:cubicBezTo>
                    <a:pt x="1152" y="1080"/>
                    <a:pt x="1154" y="1080"/>
                    <a:pt x="1155" y="1080"/>
                  </a:cubicBezTo>
                  <a:cubicBezTo>
                    <a:pt x="1166" y="1078"/>
                    <a:pt x="1177" y="1077"/>
                    <a:pt x="1188" y="1077"/>
                  </a:cubicBezTo>
                  <a:cubicBezTo>
                    <a:pt x="1217" y="1077"/>
                    <a:pt x="1242" y="1084"/>
                    <a:pt x="1258" y="1097"/>
                  </a:cubicBezTo>
                  <a:cubicBezTo>
                    <a:pt x="1264" y="1099"/>
                    <a:pt x="1270" y="1102"/>
                    <a:pt x="1272" y="1108"/>
                  </a:cubicBezTo>
                  <a:cubicBezTo>
                    <a:pt x="1281" y="1116"/>
                    <a:pt x="1292" y="1119"/>
                    <a:pt x="1300" y="1119"/>
                  </a:cubicBezTo>
                  <a:cubicBezTo>
                    <a:pt x="1311" y="1119"/>
                    <a:pt x="1323" y="1116"/>
                    <a:pt x="1323" y="1111"/>
                  </a:cubicBezTo>
                  <a:cubicBezTo>
                    <a:pt x="1339" y="1097"/>
                    <a:pt x="1342" y="1072"/>
                    <a:pt x="1325" y="1055"/>
                  </a:cubicBezTo>
                  <a:cubicBezTo>
                    <a:pt x="1320" y="1044"/>
                    <a:pt x="1309" y="1038"/>
                    <a:pt x="1297" y="1030"/>
                  </a:cubicBezTo>
                  <a:cubicBezTo>
                    <a:pt x="1267" y="1008"/>
                    <a:pt x="1226" y="996"/>
                    <a:pt x="1182" y="996"/>
                  </a:cubicBezTo>
                  <a:close/>
                  <a:moveTo>
                    <a:pt x="1006" y="1049"/>
                  </a:moveTo>
                  <a:cubicBezTo>
                    <a:pt x="999" y="1049"/>
                    <a:pt x="992" y="1051"/>
                    <a:pt x="985" y="1055"/>
                  </a:cubicBezTo>
                  <a:cubicBezTo>
                    <a:pt x="935" y="1083"/>
                    <a:pt x="890" y="1113"/>
                    <a:pt x="848" y="1155"/>
                  </a:cubicBezTo>
                  <a:cubicBezTo>
                    <a:pt x="832" y="1169"/>
                    <a:pt x="826" y="1194"/>
                    <a:pt x="846" y="1211"/>
                  </a:cubicBezTo>
                  <a:cubicBezTo>
                    <a:pt x="851" y="1222"/>
                    <a:pt x="862" y="1225"/>
                    <a:pt x="873" y="1225"/>
                  </a:cubicBezTo>
                  <a:cubicBezTo>
                    <a:pt x="882" y="1225"/>
                    <a:pt x="893" y="1222"/>
                    <a:pt x="901" y="1214"/>
                  </a:cubicBezTo>
                  <a:cubicBezTo>
                    <a:pt x="938" y="1180"/>
                    <a:pt x="979" y="1153"/>
                    <a:pt x="1021" y="1127"/>
                  </a:cubicBezTo>
                  <a:cubicBezTo>
                    <a:pt x="1044" y="1116"/>
                    <a:pt x="1049" y="1094"/>
                    <a:pt x="1041" y="1072"/>
                  </a:cubicBezTo>
                  <a:cubicBezTo>
                    <a:pt x="1033" y="1057"/>
                    <a:pt x="1020" y="1049"/>
                    <a:pt x="1006" y="1049"/>
                  </a:cubicBezTo>
                  <a:close/>
                  <a:moveTo>
                    <a:pt x="368" y="1157"/>
                  </a:moveTo>
                  <a:cubicBezTo>
                    <a:pt x="358" y="1157"/>
                    <a:pt x="348" y="1161"/>
                    <a:pt x="338" y="1169"/>
                  </a:cubicBezTo>
                  <a:cubicBezTo>
                    <a:pt x="321" y="1183"/>
                    <a:pt x="321" y="1208"/>
                    <a:pt x="338" y="1225"/>
                  </a:cubicBezTo>
                  <a:cubicBezTo>
                    <a:pt x="380" y="1264"/>
                    <a:pt x="422" y="1303"/>
                    <a:pt x="463" y="1334"/>
                  </a:cubicBezTo>
                  <a:cubicBezTo>
                    <a:pt x="472" y="1339"/>
                    <a:pt x="477" y="1345"/>
                    <a:pt x="488" y="1345"/>
                  </a:cubicBezTo>
                  <a:cubicBezTo>
                    <a:pt x="502" y="1345"/>
                    <a:pt x="516" y="1337"/>
                    <a:pt x="519" y="1331"/>
                  </a:cubicBezTo>
                  <a:cubicBezTo>
                    <a:pt x="533" y="1312"/>
                    <a:pt x="530" y="1289"/>
                    <a:pt x="514" y="1275"/>
                  </a:cubicBezTo>
                  <a:cubicBezTo>
                    <a:pt x="472" y="1242"/>
                    <a:pt x="433" y="1208"/>
                    <a:pt x="394" y="1169"/>
                  </a:cubicBezTo>
                  <a:cubicBezTo>
                    <a:pt x="387" y="1161"/>
                    <a:pt x="378" y="1157"/>
                    <a:pt x="368" y="1157"/>
                  </a:cubicBezTo>
                  <a:close/>
                  <a:moveTo>
                    <a:pt x="1319" y="1194"/>
                  </a:moveTo>
                  <a:cubicBezTo>
                    <a:pt x="1303" y="1194"/>
                    <a:pt x="1289" y="1205"/>
                    <a:pt x="1281" y="1222"/>
                  </a:cubicBezTo>
                  <a:cubicBezTo>
                    <a:pt x="1264" y="1259"/>
                    <a:pt x="1233" y="1298"/>
                    <a:pt x="1197" y="1334"/>
                  </a:cubicBezTo>
                  <a:cubicBezTo>
                    <a:pt x="1180" y="1348"/>
                    <a:pt x="1180" y="1373"/>
                    <a:pt x="1194" y="1390"/>
                  </a:cubicBezTo>
                  <a:cubicBezTo>
                    <a:pt x="1203" y="1395"/>
                    <a:pt x="1214" y="1404"/>
                    <a:pt x="1225" y="1404"/>
                  </a:cubicBezTo>
                  <a:cubicBezTo>
                    <a:pt x="1236" y="1404"/>
                    <a:pt x="1244" y="1398"/>
                    <a:pt x="1253" y="1392"/>
                  </a:cubicBezTo>
                  <a:cubicBezTo>
                    <a:pt x="1300" y="1351"/>
                    <a:pt x="1337" y="1300"/>
                    <a:pt x="1356" y="1250"/>
                  </a:cubicBezTo>
                  <a:cubicBezTo>
                    <a:pt x="1364" y="1228"/>
                    <a:pt x="1353" y="1208"/>
                    <a:pt x="1334" y="1197"/>
                  </a:cubicBezTo>
                  <a:cubicBezTo>
                    <a:pt x="1329" y="1195"/>
                    <a:pt x="1324" y="1194"/>
                    <a:pt x="1319" y="1194"/>
                  </a:cubicBezTo>
                  <a:close/>
                  <a:moveTo>
                    <a:pt x="775" y="1265"/>
                  </a:moveTo>
                  <a:cubicBezTo>
                    <a:pt x="762" y="1265"/>
                    <a:pt x="749" y="1273"/>
                    <a:pt x="740" y="1284"/>
                  </a:cubicBezTo>
                  <a:cubicBezTo>
                    <a:pt x="720" y="1312"/>
                    <a:pt x="706" y="1342"/>
                    <a:pt x="687" y="1376"/>
                  </a:cubicBezTo>
                  <a:lnTo>
                    <a:pt x="645" y="1353"/>
                  </a:lnTo>
                  <a:cubicBezTo>
                    <a:pt x="639" y="1350"/>
                    <a:pt x="632" y="1348"/>
                    <a:pt x="626" y="1348"/>
                  </a:cubicBezTo>
                  <a:cubicBezTo>
                    <a:pt x="611" y="1348"/>
                    <a:pt x="597" y="1357"/>
                    <a:pt x="589" y="1370"/>
                  </a:cubicBezTo>
                  <a:cubicBezTo>
                    <a:pt x="581" y="1390"/>
                    <a:pt x="586" y="1412"/>
                    <a:pt x="608" y="1423"/>
                  </a:cubicBezTo>
                  <a:cubicBezTo>
                    <a:pt x="622" y="1431"/>
                    <a:pt x="639" y="1440"/>
                    <a:pt x="656" y="1448"/>
                  </a:cubicBezTo>
                  <a:cubicBezTo>
                    <a:pt x="656" y="1462"/>
                    <a:pt x="664" y="1476"/>
                    <a:pt x="681" y="1482"/>
                  </a:cubicBezTo>
                  <a:cubicBezTo>
                    <a:pt x="685" y="1484"/>
                    <a:pt x="689" y="1485"/>
                    <a:pt x="694" y="1485"/>
                  </a:cubicBezTo>
                  <a:cubicBezTo>
                    <a:pt x="704" y="1485"/>
                    <a:pt x="715" y="1479"/>
                    <a:pt x="723" y="1473"/>
                  </a:cubicBezTo>
                  <a:cubicBezTo>
                    <a:pt x="737" y="1479"/>
                    <a:pt x="745" y="1482"/>
                    <a:pt x="762" y="1487"/>
                  </a:cubicBezTo>
                  <a:cubicBezTo>
                    <a:pt x="765" y="1490"/>
                    <a:pt x="767" y="1490"/>
                    <a:pt x="770" y="1490"/>
                  </a:cubicBezTo>
                  <a:cubicBezTo>
                    <a:pt x="793" y="1490"/>
                    <a:pt x="806" y="1479"/>
                    <a:pt x="812" y="1459"/>
                  </a:cubicBezTo>
                  <a:cubicBezTo>
                    <a:pt x="820" y="1437"/>
                    <a:pt x="806" y="1418"/>
                    <a:pt x="784" y="1409"/>
                  </a:cubicBezTo>
                  <a:cubicBezTo>
                    <a:pt x="779" y="1409"/>
                    <a:pt x="767" y="1406"/>
                    <a:pt x="762" y="1404"/>
                  </a:cubicBezTo>
                  <a:cubicBezTo>
                    <a:pt x="776" y="1378"/>
                    <a:pt x="790" y="1353"/>
                    <a:pt x="806" y="1328"/>
                  </a:cubicBezTo>
                  <a:cubicBezTo>
                    <a:pt x="820" y="1312"/>
                    <a:pt x="812" y="1286"/>
                    <a:pt x="795" y="1272"/>
                  </a:cubicBezTo>
                  <a:cubicBezTo>
                    <a:pt x="789" y="1268"/>
                    <a:pt x="783" y="1265"/>
                    <a:pt x="775" y="1265"/>
                  </a:cubicBezTo>
                  <a:close/>
                  <a:moveTo>
                    <a:pt x="1085" y="1401"/>
                  </a:moveTo>
                  <a:cubicBezTo>
                    <a:pt x="1081" y="1401"/>
                    <a:pt x="1076" y="1402"/>
                    <a:pt x="1072" y="1404"/>
                  </a:cubicBezTo>
                  <a:cubicBezTo>
                    <a:pt x="1027" y="1420"/>
                    <a:pt x="977" y="1426"/>
                    <a:pt x="929" y="1431"/>
                  </a:cubicBezTo>
                  <a:cubicBezTo>
                    <a:pt x="907" y="1431"/>
                    <a:pt x="890" y="1451"/>
                    <a:pt x="890" y="1473"/>
                  </a:cubicBezTo>
                  <a:cubicBezTo>
                    <a:pt x="893" y="1493"/>
                    <a:pt x="910" y="1512"/>
                    <a:pt x="932" y="1512"/>
                  </a:cubicBezTo>
                  <a:cubicBezTo>
                    <a:pt x="991" y="1512"/>
                    <a:pt x="1046" y="1501"/>
                    <a:pt x="1099" y="1479"/>
                  </a:cubicBezTo>
                  <a:cubicBezTo>
                    <a:pt x="1119" y="1473"/>
                    <a:pt x="1130" y="1448"/>
                    <a:pt x="1125" y="1429"/>
                  </a:cubicBezTo>
                  <a:cubicBezTo>
                    <a:pt x="1118" y="1411"/>
                    <a:pt x="1102" y="1401"/>
                    <a:pt x="1085" y="1401"/>
                  </a:cubicBezTo>
                  <a:close/>
                  <a:moveTo>
                    <a:pt x="651" y="1562"/>
                  </a:moveTo>
                  <a:cubicBezTo>
                    <a:pt x="633" y="1562"/>
                    <a:pt x="614" y="1575"/>
                    <a:pt x="611" y="1593"/>
                  </a:cubicBezTo>
                  <a:cubicBezTo>
                    <a:pt x="600" y="1646"/>
                    <a:pt x="594" y="1702"/>
                    <a:pt x="594" y="1758"/>
                  </a:cubicBezTo>
                  <a:cubicBezTo>
                    <a:pt x="594" y="1783"/>
                    <a:pt x="611" y="1800"/>
                    <a:pt x="636" y="1800"/>
                  </a:cubicBezTo>
                  <a:cubicBezTo>
                    <a:pt x="656" y="1800"/>
                    <a:pt x="673" y="1786"/>
                    <a:pt x="673" y="1761"/>
                  </a:cubicBezTo>
                  <a:cubicBezTo>
                    <a:pt x="673" y="1710"/>
                    <a:pt x="678" y="1657"/>
                    <a:pt x="687" y="1607"/>
                  </a:cubicBezTo>
                  <a:cubicBezTo>
                    <a:pt x="692" y="1588"/>
                    <a:pt x="678" y="1565"/>
                    <a:pt x="656" y="1563"/>
                  </a:cubicBezTo>
                  <a:cubicBezTo>
                    <a:pt x="654" y="1562"/>
                    <a:pt x="652" y="1562"/>
                    <a:pt x="651" y="1562"/>
                  </a:cubicBezTo>
                  <a:close/>
                  <a:moveTo>
                    <a:pt x="643" y="1880"/>
                  </a:moveTo>
                  <a:cubicBezTo>
                    <a:pt x="642" y="1880"/>
                    <a:pt x="641" y="1880"/>
                    <a:pt x="639" y="1881"/>
                  </a:cubicBezTo>
                  <a:cubicBezTo>
                    <a:pt x="617" y="1883"/>
                    <a:pt x="600" y="1906"/>
                    <a:pt x="603" y="1925"/>
                  </a:cubicBezTo>
                  <a:cubicBezTo>
                    <a:pt x="611" y="1978"/>
                    <a:pt x="625" y="2031"/>
                    <a:pt x="639" y="2087"/>
                  </a:cubicBezTo>
                  <a:cubicBezTo>
                    <a:pt x="642" y="2104"/>
                    <a:pt x="659" y="2118"/>
                    <a:pt x="678" y="2118"/>
                  </a:cubicBezTo>
                  <a:cubicBezTo>
                    <a:pt x="681" y="2118"/>
                    <a:pt x="684" y="2118"/>
                    <a:pt x="687" y="2115"/>
                  </a:cubicBezTo>
                  <a:cubicBezTo>
                    <a:pt x="709" y="2107"/>
                    <a:pt x="723" y="2087"/>
                    <a:pt x="714" y="2065"/>
                  </a:cubicBezTo>
                  <a:cubicBezTo>
                    <a:pt x="700" y="2017"/>
                    <a:pt x="692" y="1964"/>
                    <a:pt x="684" y="1917"/>
                  </a:cubicBezTo>
                  <a:cubicBezTo>
                    <a:pt x="681" y="1896"/>
                    <a:pt x="662" y="1880"/>
                    <a:pt x="643" y="1880"/>
                  </a:cubicBezTo>
                  <a:close/>
                  <a:moveTo>
                    <a:pt x="721" y="2192"/>
                  </a:moveTo>
                  <a:cubicBezTo>
                    <a:pt x="718" y="2192"/>
                    <a:pt x="715" y="2192"/>
                    <a:pt x="712" y="2193"/>
                  </a:cubicBezTo>
                  <a:cubicBezTo>
                    <a:pt x="695" y="2201"/>
                    <a:pt x="681" y="2227"/>
                    <a:pt x="692" y="2246"/>
                  </a:cubicBezTo>
                  <a:cubicBezTo>
                    <a:pt x="714" y="2299"/>
                    <a:pt x="740" y="2349"/>
                    <a:pt x="770" y="2394"/>
                  </a:cubicBezTo>
                  <a:cubicBezTo>
                    <a:pt x="781" y="2402"/>
                    <a:pt x="793" y="2411"/>
                    <a:pt x="806" y="2411"/>
                  </a:cubicBezTo>
                  <a:cubicBezTo>
                    <a:pt x="812" y="2411"/>
                    <a:pt x="820" y="2411"/>
                    <a:pt x="826" y="2402"/>
                  </a:cubicBezTo>
                  <a:cubicBezTo>
                    <a:pt x="843" y="2388"/>
                    <a:pt x="851" y="2366"/>
                    <a:pt x="837" y="2347"/>
                  </a:cubicBezTo>
                  <a:cubicBezTo>
                    <a:pt x="809" y="2310"/>
                    <a:pt x="784" y="2263"/>
                    <a:pt x="765" y="2215"/>
                  </a:cubicBezTo>
                  <a:cubicBezTo>
                    <a:pt x="758" y="2202"/>
                    <a:pt x="738" y="2192"/>
                    <a:pt x="721" y="2192"/>
                  </a:cubicBezTo>
                  <a:close/>
                  <a:moveTo>
                    <a:pt x="911" y="2448"/>
                  </a:moveTo>
                  <a:cubicBezTo>
                    <a:pt x="900" y="2448"/>
                    <a:pt x="889" y="2453"/>
                    <a:pt x="882" y="2464"/>
                  </a:cubicBezTo>
                  <a:cubicBezTo>
                    <a:pt x="868" y="2480"/>
                    <a:pt x="868" y="2506"/>
                    <a:pt x="887" y="2519"/>
                  </a:cubicBezTo>
                  <a:cubicBezTo>
                    <a:pt x="929" y="2561"/>
                    <a:pt x="974" y="2592"/>
                    <a:pt x="1027" y="2617"/>
                  </a:cubicBezTo>
                  <a:cubicBezTo>
                    <a:pt x="1030" y="2617"/>
                    <a:pt x="1035" y="2620"/>
                    <a:pt x="1044" y="2620"/>
                  </a:cubicBezTo>
                  <a:cubicBezTo>
                    <a:pt x="1060" y="2620"/>
                    <a:pt x="1072" y="2614"/>
                    <a:pt x="1083" y="2595"/>
                  </a:cubicBezTo>
                  <a:cubicBezTo>
                    <a:pt x="1091" y="2578"/>
                    <a:pt x="1085" y="2553"/>
                    <a:pt x="1063" y="2542"/>
                  </a:cubicBezTo>
                  <a:cubicBezTo>
                    <a:pt x="1016" y="2519"/>
                    <a:pt x="977" y="2494"/>
                    <a:pt x="938" y="2458"/>
                  </a:cubicBezTo>
                  <a:cubicBezTo>
                    <a:pt x="930" y="2452"/>
                    <a:pt x="921" y="2448"/>
                    <a:pt x="911" y="2448"/>
                  </a:cubicBezTo>
                  <a:close/>
                  <a:moveTo>
                    <a:pt x="1978" y="2487"/>
                  </a:moveTo>
                  <a:cubicBezTo>
                    <a:pt x="1973" y="2487"/>
                    <a:pt x="1967" y="2489"/>
                    <a:pt x="1961" y="2492"/>
                  </a:cubicBezTo>
                  <a:cubicBezTo>
                    <a:pt x="1956" y="2492"/>
                    <a:pt x="1900" y="2519"/>
                    <a:pt x="1814" y="2547"/>
                  </a:cubicBezTo>
                  <a:cubicBezTo>
                    <a:pt x="1794" y="2550"/>
                    <a:pt x="1780" y="2575"/>
                    <a:pt x="1786" y="2595"/>
                  </a:cubicBezTo>
                  <a:cubicBezTo>
                    <a:pt x="1794" y="2614"/>
                    <a:pt x="1808" y="2623"/>
                    <a:pt x="1825" y="2623"/>
                  </a:cubicBezTo>
                  <a:lnTo>
                    <a:pt x="1839" y="2623"/>
                  </a:lnTo>
                  <a:cubicBezTo>
                    <a:pt x="1928" y="2592"/>
                    <a:pt x="1989" y="2567"/>
                    <a:pt x="1992" y="2564"/>
                  </a:cubicBezTo>
                  <a:cubicBezTo>
                    <a:pt x="2012" y="2559"/>
                    <a:pt x="2023" y="2533"/>
                    <a:pt x="2012" y="2511"/>
                  </a:cubicBezTo>
                  <a:cubicBezTo>
                    <a:pt x="2008" y="2497"/>
                    <a:pt x="1993" y="2487"/>
                    <a:pt x="1978" y="2487"/>
                  </a:cubicBezTo>
                  <a:close/>
                  <a:moveTo>
                    <a:pt x="1672" y="2583"/>
                  </a:moveTo>
                  <a:cubicBezTo>
                    <a:pt x="1669" y="2583"/>
                    <a:pt x="1666" y="2583"/>
                    <a:pt x="1663" y="2584"/>
                  </a:cubicBezTo>
                  <a:cubicBezTo>
                    <a:pt x="1613" y="2595"/>
                    <a:pt x="1560" y="2603"/>
                    <a:pt x="1510" y="2609"/>
                  </a:cubicBezTo>
                  <a:cubicBezTo>
                    <a:pt x="1490" y="2612"/>
                    <a:pt x="1473" y="2634"/>
                    <a:pt x="1476" y="2653"/>
                  </a:cubicBezTo>
                  <a:cubicBezTo>
                    <a:pt x="1476" y="2673"/>
                    <a:pt x="1493" y="2690"/>
                    <a:pt x="1515" y="2690"/>
                  </a:cubicBezTo>
                  <a:cubicBezTo>
                    <a:pt x="1515" y="2690"/>
                    <a:pt x="1518" y="2690"/>
                    <a:pt x="1518" y="2692"/>
                  </a:cubicBezTo>
                  <a:cubicBezTo>
                    <a:pt x="1571" y="2687"/>
                    <a:pt x="1627" y="2679"/>
                    <a:pt x="1682" y="2665"/>
                  </a:cubicBezTo>
                  <a:cubicBezTo>
                    <a:pt x="1702" y="2659"/>
                    <a:pt x="1719" y="2637"/>
                    <a:pt x="1713" y="2617"/>
                  </a:cubicBezTo>
                  <a:cubicBezTo>
                    <a:pt x="1706" y="2598"/>
                    <a:pt x="1690" y="2583"/>
                    <a:pt x="1672" y="2583"/>
                  </a:cubicBezTo>
                  <a:close/>
                  <a:moveTo>
                    <a:pt x="1198" y="2594"/>
                  </a:moveTo>
                  <a:cubicBezTo>
                    <a:pt x="1179" y="2594"/>
                    <a:pt x="1158" y="2608"/>
                    <a:pt x="1155" y="2628"/>
                  </a:cubicBezTo>
                  <a:cubicBezTo>
                    <a:pt x="1152" y="2648"/>
                    <a:pt x="1166" y="2667"/>
                    <a:pt x="1186" y="2676"/>
                  </a:cubicBezTo>
                  <a:cubicBezTo>
                    <a:pt x="1239" y="2687"/>
                    <a:pt x="1295" y="2692"/>
                    <a:pt x="1353" y="2698"/>
                  </a:cubicBezTo>
                  <a:cubicBezTo>
                    <a:pt x="1376" y="2698"/>
                    <a:pt x="1392" y="2679"/>
                    <a:pt x="1392" y="2659"/>
                  </a:cubicBezTo>
                  <a:cubicBezTo>
                    <a:pt x="1392" y="2637"/>
                    <a:pt x="1376" y="2620"/>
                    <a:pt x="1353" y="2617"/>
                  </a:cubicBezTo>
                  <a:cubicBezTo>
                    <a:pt x="1300" y="2614"/>
                    <a:pt x="1253" y="2606"/>
                    <a:pt x="1203" y="2595"/>
                  </a:cubicBezTo>
                  <a:cubicBezTo>
                    <a:pt x="1201" y="2595"/>
                    <a:pt x="1199" y="2594"/>
                    <a:pt x="1198" y="25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0"/>
            <p:cNvSpPr/>
            <p:nvPr/>
          </p:nvSpPr>
          <p:spPr>
            <a:xfrm rot="-508349">
              <a:off x="1293125" y="1124395"/>
              <a:ext cx="133356" cy="142832"/>
            </a:xfrm>
            <a:custGeom>
              <a:avLst/>
              <a:gdLst/>
              <a:ahLst/>
              <a:cxnLst/>
              <a:rect l="l" t="t" r="r" b="b"/>
              <a:pathLst>
                <a:path w="1915" h="2051" extrusionOk="0">
                  <a:moveTo>
                    <a:pt x="1752" y="1"/>
                  </a:moveTo>
                  <a:cubicBezTo>
                    <a:pt x="1746" y="1"/>
                    <a:pt x="1739" y="2"/>
                    <a:pt x="1733" y="6"/>
                  </a:cubicBezTo>
                  <a:cubicBezTo>
                    <a:pt x="1711" y="17"/>
                    <a:pt x="1706" y="42"/>
                    <a:pt x="1717" y="61"/>
                  </a:cubicBezTo>
                  <a:cubicBezTo>
                    <a:pt x="1717" y="67"/>
                    <a:pt x="1745" y="123"/>
                    <a:pt x="1775" y="207"/>
                  </a:cubicBezTo>
                  <a:cubicBezTo>
                    <a:pt x="1781" y="223"/>
                    <a:pt x="1795" y="234"/>
                    <a:pt x="1814" y="234"/>
                  </a:cubicBezTo>
                  <a:cubicBezTo>
                    <a:pt x="1817" y="234"/>
                    <a:pt x="1820" y="234"/>
                    <a:pt x="1831" y="229"/>
                  </a:cubicBezTo>
                  <a:cubicBezTo>
                    <a:pt x="1851" y="223"/>
                    <a:pt x="1862" y="198"/>
                    <a:pt x="1856" y="176"/>
                  </a:cubicBezTo>
                  <a:cubicBezTo>
                    <a:pt x="1823" y="84"/>
                    <a:pt x="1792" y="28"/>
                    <a:pt x="1789" y="25"/>
                  </a:cubicBezTo>
                  <a:cubicBezTo>
                    <a:pt x="1781" y="10"/>
                    <a:pt x="1767" y="1"/>
                    <a:pt x="1752" y="1"/>
                  </a:cubicBezTo>
                  <a:close/>
                  <a:moveTo>
                    <a:pt x="1850" y="307"/>
                  </a:moveTo>
                  <a:cubicBezTo>
                    <a:pt x="1848" y="307"/>
                    <a:pt x="1847" y="307"/>
                    <a:pt x="1845" y="307"/>
                  </a:cubicBezTo>
                  <a:cubicBezTo>
                    <a:pt x="1823" y="313"/>
                    <a:pt x="1809" y="335"/>
                    <a:pt x="1814" y="354"/>
                  </a:cubicBezTo>
                  <a:cubicBezTo>
                    <a:pt x="1823" y="407"/>
                    <a:pt x="1831" y="460"/>
                    <a:pt x="1834" y="508"/>
                  </a:cubicBezTo>
                  <a:cubicBezTo>
                    <a:pt x="1834" y="530"/>
                    <a:pt x="1851" y="547"/>
                    <a:pt x="1873" y="547"/>
                  </a:cubicBezTo>
                  <a:cubicBezTo>
                    <a:pt x="1901" y="547"/>
                    <a:pt x="1915" y="530"/>
                    <a:pt x="1915" y="502"/>
                  </a:cubicBezTo>
                  <a:cubicBezTo>
                    <a:pt x="1912" y="449"/>
                    <a:pt x="1904" y="393"/>
                    <a:pt x="1892" y="338"/>
                  </a:cubicBezTo>
                  <a:cubicBezTo>
                    <a:pt x="1887" y="320"/>
                    <a:pt x="1868" y="307"/>
                    <a:pt x="1850" y="307"/>
                  </a:cubicBezTo>
                  <a:close/>
                  <a:moveTo>
                    <a:pt x="1862" y="627"/>
                  </a:moveTo>
                  <a:cubicBezTo>
                    <a:pt x="1843" y="627"/>
                    <a:pt x="1828" y="644"/>
                    <a:pt x="1823" y="661"/>
                  </a:cubicBezTo>
                  <a:cubicBezTo>
                    <a:pt x="1817" y="711"/>
                    <a:pt x="1803" y="759"/>
                    <a:pt x="1781" y="806"/>
                  </a:cubicBezTo>
                  <a:cubicBezTo>
                    <a:pt x="1773" y="826"/>
                    <a:pt x="1781" y="848"/>
                    <a:pt x="1803" y="857"/>
                  </a:cubicBezTo>
                  <a:cubicBezTo>
                    <a:pt x="1809" y="857"/>
                    <a:pt x="1814" y="862"/>
                    <a:pt x="1820" y="862"/>
                  </a:cubicBezTo>
                  <a:cubicBezTo>
                    <a:pt x="1834" y="862"/>
                    <a:pt x="1848" y="851"/>
                    <a:pt x="1856" y="837"/>
                  </a:cubicBezTo>
                  <a:cubicBezTo>
                    <a:pt x="1879" y="784"/>
                    <a:pt x="1892" y="728"/>
                    <a:pt x="1904" y="672"/>
                  </a:cubicBezTo>
                  <a:cubicBezTo>
                    <a:pt x="1906" y="653"/>
                    <a:pt x="1890" y="631"/>
                    <a:pt x="1870" y="628"/>
                  </a:cubicBezTo>
                  <a:cubicBezTo>
                    <a:pt x="1868" y="627"/>
                    <a:pt x="1865" y="627"/>
                    <a:pt x="1862" y="627"/>
                  </a:cubicBezTo>
                  <a:close/>
                  <a:moveTo>
                    <a:pt x="1092" y="653"/>
                  </a:moveTo>
                  <a:cubicBezTo>
                    <a:pt x="1087" y="653"/>
                    <a:pt x="1082" y="654"/>
                    <a:pt x="1078" y="656"/>
                  </a:cubicBezTo>
                  <a:cubicBezTo>
                    <a:pt x="1014" y="675"/>
                    <a:pt x="977" y="731"/>
                    <a:pt x="977" y="806"/>
                  </a:cubicBezTo>
                  <a:lnTo>
                    <a:pt x="977" y="826"/>
                  </a:lnTo>
                  <a:cubicBezTo>
                    <a:pt x="977" y="848"/>
                    <a:pt x="994" y="865"/>
                    <a:pt x="1014" y="865"/>
                  </a:cubicBezTo>
                  <a:lnTo>
                    <a:pt x="1022" y="862"/>
                  </a:lnTo>
                  <a:cubicBezTo>
                    <a:pt x="1047" y="862"/>
                    <a:pt x="1064" y="840"/>
                    <a:pt x="1061" y="820"/>
                  </a:cubicBezTo>
                  <a:lnTo>
                    <a:pt x="1061" y="806"/>
                  </a:lnTo>
                  <a:cubicBezTo>
                    <a:pt x="1061" y="751"/>
                    <a:pt x="1095" y="737"/>
                    <a:pt x="1106" y="731"/>
                  </a:cubicBezTo>
                  <a:cubicBezTo>
                    <a:pt x="1125" y="725"/>
                    <a:pt x="1136" y="700"/>
                    <a:pt x="1131" y="681"/>
                  </a:cubicBezTo>
                  <a:cubicBezTo>
                    <a:pt x="1124" y="663"/>
                    <a:pt x="1108" y="653"/>
                    <a:pt x="1092" y="653"/>
                  </a:cubicBezTo>
                  <a:close/>
                  <a:moveTo>
                    <a:pt x="1243" y="676"/>
                  </a:moveTo>
                  <a:cubicBezTo>
                    <a:pt x="1230" y="676"/>
                    <a:pt x="1217" y="682"/>
                    <a:pt x="1209" y="692"/>
                  </a:cubicBezTo>
                  <a:cubicBezTo>
                    <a:pt x="1195" y="711"/>
                    <a:pt x="1203" y="737"/>
                    <a:pt x="1220" y="751"/>
                  </a:cubicBezTo>
                  <a:cubicBezTo>
                    <a:pt x="1251" y="773"/>
                    <a:pt x="1279" y="809"/>
                    <a:pt x="1304" y="857"/>
                  </a:cubicBezTo>
                  <a:cubicBezTo>
                    <a:pt x="1312" y="870"/>
                    <a:pt x="1326" y="882"/>
                    <a:pt x="1340" y="882"/>
                  </a:cubicBezTo>
                  <a:cubicBezTo>
                    <a:pt x="1343" y="882"/>
                    <a:pt x="1354" y="879"/>
                    <a:pt x="1362" y="876"/>
                  </a:cubicBezTo>
                  <a:cubicBezTo>
                    <a:pt x="1385" y="868"/>
                    <a:pt x="1390" y="843"/>
                    <a:pt x="1382" y="823"/>
                  </a:cubicBezTo>
                  <a:cubicBezTo>
                    <a:pt x="1348" y="759"/>
                    <a:pt x="1312" y="714"/>
                    <a:pt x="1265" y="684"/>
                  </a:cubicBezTo>
                  <a:cubicBezTo>
                    <a:pt x="1258" y="678"/>
                    <a:pt x="1250" y="676"/>
                    <a:pt x="1243" y="676"/>
                  </a:cubicBezTo>
                  <a:close/>
                  <a:moveTo>
                    <a:pt x="1736" y="918"/>
                  </a:moveTo>
                  <a:cubicBezTo>
                    <a:pt x="1725" y="918"/>
                    <a:pt x="1714" y="923"/>
                    <a:pt x="1706" y="935"/>
                  </a:cubicBezTo>
                  <a:cubicBezTo>
                    <a:pt x="1683" y="963"/>
                    <a:pt x="1655" y="990"/>
                    <a:pt x="1625" y="1018"/>
                  </a:cubicBezTo>
                  <a:cubicBezTo>
                    <a:pt x="1619" y="1024"/>
                    <a:pt x="1611" y="1032"/>
                    <a:pt x="1600" y="1038"/>
                  </a:cubicBezTo>
                  <a:cubicBezTo>
                    <a:pt x="1583" y="1052"/>
                    <a:pt x="1580" y="1077"/>
                    <a:pt x="1594" y="1094"/>
                  </a:cubicBezTo>
                  <a:cubicBezTo>
                    <a:pt x="1600" y="1105"/>
                    <a:pt x="1611" y="1110"/>
                    <a:pt x="1625" y="1110"/>
                  </a:cubicBezTo>
                  <a:cubicBezTo>
                    <a:pt x="1633" y="1110"/>
                    <a:pt x="1641" y="1108"/>
                    <a:pt x="1644" y="1105"/>
                  </a:cubicBezTo>
                  <a:cubicBezTo>
                    <a:pt x="1653" y="1096"/>
                    <a:pt x="1664" y="1091"/>
                    <a:pt x="1672" y="1080"/>
                  </a:cubicBezTo>
                  <a:cubicBezTo>
                    <a:pt x="1708" y="1049"/>
                    <a:pt x="1739" y="1018"/>
                    <a:pt x="1767" y="982"/>
                  </a:cubicBezTo>
                  <a:cubicBezTo>
                    <a:pt x="1781" y="965"/>
                    <a:pt x="1778" y="940"/>
                    <a:pt x="1761" y="926"/>
                  </a:cubicBezTo>
                  <a:cubicBezTo>
                    <a:pt x="1753" y="920"/>
                    <a:pt x="1745" y="918"/>
                    <a:pt x="1736" y="918"/>
                  </a:cubicBezTo>
                  <a:close/>
                  <a:moveTo>
                    <a:pt x="1069" y="933"/>
                  </a:moveTo>
                  <a:cubicBezTo>
                    <a:pt x="1062" y="933"/>
                    <a:pt x="1056" y="935"/>
                    <a:pt x="1050" y="940"/>
                  </a:cubicBezTo>
                  <a:cubicBezTo>
                    <a:pt x="1028" y="954"/>
                    <a:pt x="1022" y="979"/>
                    <a:pt x="1036" y="996"/>
                  </a:cubicBezTo>
                  <a:cubicBezTo>
                    <a:pt x="1067" y="1046"/>
                    <a:pt x="1109" y="1088"/>
                    <a:pt x="1153" y="1122"/>
                  </a:cubicBezTo>
                  <a:cubicBezTo>
                    <a:pt x="1162" y="1124"/>
                    <a:pt x="1167" y="1130"/>
                    <a:pt x="1178" y="1130"/>
                  </a:cubicBezTo>
                  <a:cubicBezTo>
                    <a:pt x="1192" y="1130"/>
                    <a:pt x="1203" y="1122"/>
                    <a:pt x="1217" y="1116"/>
                  </a:cubicBezTo>
                  <a:cubicBezTo>
                    <a:pt x="1228" y="1096"/>
                    <a:pt x="1223" y="1074"/>
                    <a:pt x="1206" y="1060"/>
                  </a:cubicBezTo>
                  <a:cubicBezTo>
                    <a:pt x="1164" y="1032"/>
                    <a:pt x="1134" y="996"/>
                    <a:pt x="1106" y="954"/>
                  </a:cubicBezTo>
                  <a:cubicBezTo>
                    <a:pt x="1097" y="941"/>
                    <a:pt x="1083" y="933"/>
                    <a:pt x="1069" y="933"/>
                  </a:cubicBezTo>
                  <a:close/>
                  <a:moveTo>
                    <a:pt x="1380" y="954"/>
                  </a:moveTo>
                  <a:cubicBezTo>
                    <a:pt x="1378" y="954"/>
                    <a:pt x="1376" y="954"/>
                    <a:pt x="1374" y="954"/>
                  </a:cubicBezTo>
                  <a:cubicBezTo>
                    <a:pt x="1354" y="960"/>
                    <a:pt x="1340" y="979"/>
                    <a:pt x="1343" y="1002"/>
                  </a:cubicBezTo>
                  <a:cubicBezTo>
                    <a:pt x="1348" y="1038"/>
                    <a:pt x="1354" y="1077"/>
                    <a:pt x="1354" y="1119"/>
                  </a:cubicBezTo>
                  <a:cubicBezTo>
                    <a:pt x="1346" y="1119"/>
                    <a:pt x="1340" y="1119"/>
                    <a:pt x="1329" y="1116"/>
                  </a:cubicBezTo>
                  <a:cubicBezTo>
                    <a:pt x="1326" y="1115"/>
                    <a:pt x="1322" y="1115"/>
                    <a:pt x="1319" y="1115"/>
                  </a:cubicBezTo>
                  <a:cubicBezTo>
                    <a:pt x="1301" y="1115"/>
                    <a:pt x="1287" y="1128"/>
                    <a:pt x="1284" y="1147"/>
                  </a:cubicBezTo>
                  <a:cubicBezTo>
                    <a:pt x="1279" y="1166"/>
                    <a:pt x="1293" y="1189"/>
                    <a:pt x="1315" y="1191"/>
                  </a:cubicBezTo>
                  <a:cubicBezTo>
                    <a:pt x="1340" y="1194"/>
                    <a:pt x="1360" y="1200"/>
                    <a:pt x="1385" y="1200"/>
                  </a:cubicBezTo>
                  <a:cubicBezTo>
                    <a:pt x="1424" y="1200"/>
                    <a:pt x="1457" y="1197"/>
                    <a:pt x="1485" y="1177"/>
                  </a:cubicBezTo>
                  <a:cubicBezTo>
                    <a:pt x="1507" y="1175"/>
                    <a:pt x="1521" y="1149"/>
                    <a:pt x="1513" y="1130"/>
                  </a:cubicBezTo>
                  <a:cubicBezTo>
                    <a:pt x="1509" y="1112"/>
                    <a:pt x="1493" y="1100"/>
                    <a:pt x="1478" y="1100"/>
                  </a:cubicBezTo>
                  <a:cubicBezTo>
                    <a:pt x="1474" y="1100"/>
                    <a:pt x="1470" y="1100"/>
                    <a:pt x="1466" y="1102"/>
                  </a:cubicBezTo>
                  <a:cubicBezTo>
                    <a:pt x="1454" y="1105"/>
                    <a:pt x="1441" y="1108"/>
                    <a:pt x="1429" y="1113"/>
                  </a:cubicBezTo>
                  <a:cubicBezTo>
                    <a:pt x="1429" y="1071"/>
                    <a:pt x="1427" y="1030"/>
                    <a:pt x="1418" y="988"/>
                  </a:cubicBezTo>
                  <a:cubicBezTo>
                    <a:pt x="1416" y="967"/>
                    <a:pt x="1401" y="954"/>
                    <a:pt x="1380" y="954"/>
                  </a:cubicBezTo>
                  <a:close/>
                  <a:moveTo>
                    <a:pt x="145" y="1190"/>
                  </a:moveTo>
                  <a:cubicBezTo>
                    <a:pt x="131" y="1190"/>
                    <a:pt x="118" y="1195"/>
                    <a:pt x="113" y="1208"/>
                  </a:cubicBezTo>
                  <a:cubicBezTo>
                    <a:pt x="101" y="1219"/>
                    <a:pt x="93" y="1233"/>
                    <a:pt x="87" y="1247"/>
                  </a:cubicBezTo>
                  <a:cubicBezTo>
                    <a:pt x="76" y="1264"/>
                    <a:pt x="85" y="1289"/>
                    <a:pt x="104" y="1300"/>
                  </a:cubicBezTo>
                  <a:cubicBezTo>
                    <a:pt x="113" y="1303"/>
                    <a:pt x="118" y="1308"/>
                    <a:pt x="127" y="1308"/>
                  </a:cubicBezTo>
                  <a:cubicBezTo>
                    <a:pt x="140" y="1308"/>
                    <a:pt x="154" y="1300"/>
                    <a:pt x="160" y="1289"/>
                  </a:cubicBezTo>
                  <a:cubicBezTo>
                    <a:pt x="168" y="1275"/>
                    <a:pt x="174" y="1264"/>
                    <a:pt x="182" y="1250"/>
                  </a:cubicBezTo>
                  <a:cubicBezTo>
                    <a:pt x="191" y="1230"/>
                    <a:pt x="188" y="1205"/>
                    <a:pt x="168" y="1194"/>
                  </a:cubicBezTo>
                  <a:cubicBezTo>
                    <a:pt x="161" y="1191"/>
                    <a:pt x="153" y="1190"/>
                    <a:pt x="145" y="1190"/>
                  </a:cubicBezTo>
                  <a:close/>
                  <a:moveTo>
                    <a:pt x="1375" y="1268"/>
                  </a:moveTo>
                  <a:cubicBezTo>
                    <a:pt x="1357" y="1268"/>
                    <a:pt x="1342" y="1281"/>
                    <a:pt x="1335" y="1300"/>
                  </a:cubicBezTo>
                  <a:cubicBezTo>
                    <a:pt x="1321" y="1350"/>
                    <a:pt x="1307" y="1401"/>
                    <a:pt x="1287" y="1448"/>
                  </a:cubicBezTo>
                  <a:cubicBezTo>
                    <a:pt x="1276" y="1468"/>
                    <a:pt x="1287" y="1490"/>
                    <a:pt x="1307" y="1498"/>
                  </a:cubicBezTo>
                  <a:cubicBezTo>
                    <a:pt x="1315" y="1498"/>
                    <a:pt x="1318" y="1504"/>
                    <a:pt x="1326" y="1504"/>
                  </a:cubicBezTo>
                  <a:cubicBezTo>
                    <a:pt x="1340" y="1504"/>
                    <a:pt x="1357" y="1495"/>
                    <a:pt x="1362" y="1473"/>
                  </a:cubicBezTo>
                  <a:cubicBezTo>
                    <a:pt x="1385" y="1426"/>
                    <a:pt x="1401" y="1373"/>
                    <a:pt x="1415" y="1317"/>
                  </a:cubicBezTo>
                  <a:cubicBezTo>
                    <a:pt x="1418" y="1297"/>
                    <a:pt x="1404" y="1272"/>
                    <a:pt x="1385" y="1269"/>
                  </a:cubicBezTo>
                  <a:cubicBezTo>
                    <a:pt x="1381" y="1269"/>
                    <a:pt x="1378" y="1268"/>
                    <a:pt x="1375" y="1268"/>
                  </a:cubicBezTo>
                  <a:close/>
                  <a:moveTo>
                    <a:pt x="64" y="1376"/>
                  </a:moveTo>
                  <a:cubicBezTo>
                    <a:pt x="49" y="1376"/>
                    <a:pt x="33" y="1388"/>
                    <a:pt x="29" y="1406"/>
                  </a:cubicBezTo>
                  <a:cubicBezTo>
                    <a:pt x="9" y="1459"/>
                    <a:pt x="1" y="1518"/>
                    <a:pt x="1" y="1574"/>
                  </a:cubicBezTo>
                  <a:cubicBezTo>
                    <a:pt x="1" y="1596"/>
                    <a:pt x="18" y="1615"/>
                    <a:pt x="43" y="1615"/>
                  </a:cubicBezTo>
                  <a:cubicBezTo>
                    <a:pt x="62" y="1615"/>
                    <a:pt x="79" y="1596"/>
                    <a:pt x="79" y="1574"/>
                  </a:cubicBezTo>
                  <a:cubicBezTo>
                    <a:pt x="79" y="1526"/>
                    <a:pt x="90" y="1476"/>
                    <a:pt x="104" y="1426"/>
                  </a:cubicBezTo>
                  <a:cubicBezTo>
                    <a:pt x="113" y="1406"/>
                    <a:pt x="99" y="1384"/>
                    <a:pt x="76" y="1378"/>
                  </a:cubicBezTo>
                  <a:cubicBezTo>
                    <a:pt x="72" y="1377"/>
                    <a:pt x="68" y="1376"/>
                    <a:pt x="64" y="1376"/>
                  </a:cubicBezTo>
                  <a:close/>
                  <a:moveTo>
                    <a:pt x="1253" y="1561"/>
                  </a:moveTo>
                  <a:cubicBezTo>
                    <a:pt x="1240" y="1561"/>
                    <a:pt x="1226" y="1568"/>
                    <a:pt x="1217" y="1579"/>
                  </a:cubicBezTo>
                  <a:cubicBezTo>
                    <a:pt x="1189" y="1621"/>
                    <a:pt x="1153" y="1663"/>
                    <a:pt x="1120" y="1699"/>
                  </a:cubicBezTo>
                  <a:cubicBezTo>
                    <a:pt x="1103" y="1713"/>
                    <a:pt x="1103" y="1735"/>
                    <a:pt x="1120" y="1755"/>
                  </a:cubicBezTo>
                  <a:cubicBezTo>
                    <a:pt x="1125" y="1763"/>
                    <a:pt x="1136" y="1769"/>
                    <a:pt x="1148" y="1769"/>
                  </a:cubicBezTo>
                  <a:cubicBezTo>
                    <a:pt x="1153" y="1769"/>
                    <a:pt x="1164" y="1763"/>
                    <a:pt x="1175" y="1755"/>
                  </a:cubicBezTo>
                  <a:cubicBezTo>
                    <a:pt x="1217" y="1713"/>
                    <a:pt x="1251" y="1671"/>
                    <a:pt x="1284" y="1624"/>
                  </a:cubicBezTo>
                  <a:cubicBezTo>
                    <a:pt x="1298" y="1607"/>
                    <a:pt x="1290" y="1582"/>
                    <a:pt x="1273" y="1568"/>
                  </a:cubicBezTo>
                  <a:cubicBezTo>
                    <a:pt x="1267" y="1563"/>
                    <a:pt x="1260" y="1561"/>
                    <a:pt x="1253" y="1561"/>
                  </a:cubicBezTo>
                  <a:close/>
                  <a:moveTo>
                    <a:pt x="62" y="1696"/>
                  </a:moveTo>
                  <a:cubicBezTo>
                    <a:pt x="58" y="1696"/>
                    <a:pt x="53" y="1697"/>
                    <a:pt x="48" y="1699"/>
                  </a:cubicBezTo>
                  <a:cubicBezTo>
                    <a:pt x="29" y="1702"/>
                    <a:pt x="18" y="1727"/>
                    <a:pt x="23" y="1746"/>
                  </a:cubicBezTo>
                  <a:cubicBezTo>
                    <a:pt x="46" y="1802"/>
                    <a:pt x="74" y="1852"/>
                    <a:pt x="113" y="1897"/>
                  </a:cubicBezTo>
                  <a:cubicBezTo>
                    <a:pt x="121" y="1903"/>
                    <a:pt x="132" y="1911"/>
                    <a:pt x="143" y="1911"/>
                  </a:cubicBezTo>
                  <a:cubicBezTo>
                    <a:pt x="149" y="1911"/>
                    <a:pt x="160" y="1908"/>
                    <a:pt x="168" y="1903"/>
                  </a:cubicBezTo>
                  <a:cubicBezTo>
                    <a:pt x="185" y="1889"/>
                    <a:pt x="185" y="1866"/>
                    <a:pt x="171" y="1847"/>
                  </a:cubicBezTo>
                  <a:cubicBezTo>
                    <a:pt x="138" y="1811"/>
                    <a:pt x="118" y="1769"/>
                    <a:pt x="101" y="1721"/>
                  </a:cubicBezTo>
                  <a:cubicBezTo>
                    <a:pt x="95" y="1706"/>
                    <a:pt x="79" y="1696"/>
                    <a:pt x="62" y="1696"/>
                  </a:cubicBezTo>
                  <a:close/>
                  <a:moveTo>
                    <a:pt x="1024" y="1794"/>
                  </a:moveTo>
                  <a:cubicBezTo>
                    <a:pt x="1016" y="1794"/>
                    <a:pt x="1008" y="1797"/>
                    <a:pt x="1000" y="1802"/>
                  </a:cubicBezTo>
                  <a:cubicBezTo>
                    <a:pt x="972" y="1822"/>
                    <a:pt x="941" y="1841"/>
                    <a:pt x="910" y="1858"/>
                  </a:cubicBezTo>
                  <a:lnTo>
                    <a:pt x="869" y="1878"/>
                  </a:lnTo>
                  <a:cubicBezTo>
                    <a:pt x="846" y="1886"/>
                    <a:pt x="841" y="1911"/>
                    <a:pt x="852" y="1931"/>
                  </a:cubicBezTo>
                  <a:cubicBezTo>
                    <a:pt x="857" y="1942"/>
                    <a:pt x="871" y="1953"/>
                    <a:pt x="885" y="1953"/>
                  </a:cubicBezTo>
                  <a:cubicBezTo>
                    <a:pt x="891" y="1953"/>
                    <a:pt x="894" y="1950"/>
                    <a:pt x="896" y="1950"/>
                  </a:cubicBezTo>
                  <a:cubicBezTo>
                    <a:pt x="897" y="1950"/>
                    <a:pt x="898" y="1951"/>
                    <a:pt x="899" y="1953"/>
                  </a:cubicBezTo>
                  <a:cubicBezTo>
                    <a:pt x="913" y="1945"/>
                    <a:pt x="930" y="1939"/>
                    <a:pt x="944" y="1928"/>
                  </a:cubicBezTo>
                  <a:cubicBezTo>
                    <a:pt x="983" y="1911"/>
                    <a:pt x="1014" y="1889"/>
                    <a:pt x="1044" y="1869"/>
                  </a:cubicBezTo>
                  <a:cubicBezTo>
                    <a:pt x="1067" y="1855"/>
                    <a:pt x="1069" y="1830"/>
                    <a:pt x="1056" y="1813"/>
                  </a:cubicBezTo>
                  <a:cubicBezTo>
                    <a:pt x="1047" y="1800"/>
                    <a:pt x="1036" y="1794"/>
                    <a:pt x="1024" y="1794"/>
                  </a:cubicBezTo>
                  <a:close/>
                  <a:moveTo>
                    <a:pt x="269" y="1927"/>
                  </a:moveTo>
                  <a:cubicBezTo>
                    <a:pt x="255" y="1927"/>
                    <a:pt x="240" y="1934"/>
                    <a:pt x="233" y="1950"/>
                  </a:cubicBezTo>
                  <a:cubicBezTo>
                    <a:pt x="224" y="1967"/>
                    <a:pt x="230" y="1992"/>
                    <a:pt x="252" y="2000"/>
                  </a:cubicBezTo>
                  <a:cubicBezTo>
                    <a:pt x="299" y="2025"/>
                    <a:pt x="355" y="2042"/>
                    <a:pt x="414" y="2051"/>
                  </a:cubicBezTo>
                  <a:lnTo>
                    <a:pt x="422" y="2051"/>
                  </a:lnTo>
                  <a:cubicBezTo>
                    <a:pt x="442" y="2051"/>
                    <a:pt x="461" y="2037"/>
                    <a:pt x="461" y="2020"/>
                  </a:cubicBezTo>
                  <a:cubicBezTo>
                    <a:pt x="464" y="1998"/>
                    <a:pt x="447" y="1978"/>
                    <a:pt x="425" y="1972"/>
                  </a:cubicBezTo>
                  <a:cubicBezTo>
                    <a:pt x="372" y="1967"/>
                    <a:pt x="327" y="1953"/>
                    <a:pt x="286" y="1931"/>
                  </a:cubicBezTo>
                  <a:cubicBezTo>
                    <a:pt x="281" y="1928"/>
                    <a:pt x="275" y="1927"/>
                    <a:pt x="269" y="1927"/>
                  </a:cubicBezTo>
                  <a:close/>
                  <a:moveTo>
                    <a:pt x="742" y="1934"/>
                  </a:moveTo>
                  <a:cubicBezTo>
                    <a:pt x="737" y="1934"/>
                    <a:pt x="733" y="1934"/>
                    <a:pt x="729" y="1936"/>
                  </a:cubicBezTo>
                  <a:cubicBezTo>
                    <a:pt x="676" y="1953"/>
                    <a:pt x="629" y="1964"/>
                    <a:pt x="578" y="1970"/>
                  </a:cubicBezTo>
                  <a:cubicBezTo>
                    <a:pt x="559" y="1972"/>
                    <a:pt x="539" y="1995"/>
                    <a:pt x="545" y="2014"/>
                  </a:cubicBezTo>
                  <a:cubicBezTo>
                    <a:pt x="545" y="2037"/>
                    <a:pt x="562" y="2051"/>
                    <a:pt x="581" y="2051"/>
                  </a:cubicBezTo>
                  <a:cubicBezTo>
                    <a:pt x="581" y="2051"/>
                    <a:pt x="587" y="2051"/>
                    <a:pt x="590" y="2048"/>
                  </a:cubicBezTo>
                  <a:cubicBezTo>
                    <a:pt x="643" y="2039"/>
                    <a:pt x="698" y="2025"/>
                    <a:pt x="754" y="2009"/>
                  </a:cubicBezTo>
                  <a:cubicBezTo>
                    <a:pt x="771" y="2006"/>
                    <a:pt x="785" y="1981"/>
                    <a:pt x="777" y="1959"/>
                  </a:cubicBezTo>
                  <a:cubicBezTo>
                    <a:pt x="774" y="1945"/>
                    <a:pt x="758" y="1934"/>
                    <a:pt x="742" y="1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40"/>
          <p:cNvGrpSpPr/>
          <p:nvPr/>
        </p:nvGrpSpPr>
        <p:grpSpPr>
          <a:xfrm>
            <a:off x="7673624" y="294931"/>
            <a:ext cx="1138556" cy="1148250"/>
            <a:chOff x="7620358" y="650038"/>
            <a:chExt cx="1138556" cy="1148250"/>
          </a:xfrm>
        </p:grpSpPr>
        <p:sp>
          <p:nvSpPr>
            <p:cNvPr id="2803" name="Google Shape;2803;p40"/>
            <p:cNvSpPr/>
            <p:nvPr/>
          </p:nvSpPr>
          <p:spPr>
            <a:xfrm>
              <a:off x="7620358" y="650038"/>
              <a:ext cx="1138556" cy="1148250"/>
            </a:xfrm>
            <a:custGeom>
              <a:avLst/>
              <a:gdLst/>
              <a:ahLst/>
              <a:cxnLst/>
              <a:rect l="l" t="t" r="r" b="b"/>
              <a:pathLst>
                <a:path w="21847" h="22033" extrusionOk="0">
                  <a:moveTo>
                    <a:pt x="7797" y="1"/>
                  </a:moveTo>
                  <a:cubicBezTo>
                    <a:pt x="7342" y="1"/>
                    <a:pt x="6888" y="147"/>
                    <a:pt x="6542" y="445"/>
                  </a:cubicBezTo>
                  <a:cubicBezTo>
                    <a:pt x="6322" y="638"/>
                    <a:pt x="6149" y="878"/>
                    <a:pt x="5914" y="1051"/>
                  </a:cubicBezTo>
                  <a:cubicBezTo>
                    <a:pt x="5652" y="1246"/>
                    <a:pt x="5340" y="1352"/>
                    <a:pt x="5047" y="1500"/>
                  </a:cubicBezTo>
                  <a:cubicBezTo>
                    <a:pt x="4656" y="1692"/>
                    <a:pt x="4383" y="2008"/>
                    <a:pt x="4218" y="2412"/>
                  </a:cubicBezTo>
                  <a:cubicBezTo>
                    <a:pt x="4101" y="2487"/>
                    <a:pt x="4015" y="2566"/>
                    <a:pt x="3939" y="2635"/>
                  </a:cubicBezTo>
                  <a:cubicBezTo>
                    <a:pt x="3641" y="2920"/>
                    <a:pt x="3445" y="3283"/>
                    <a:pt x="3367" y="3676"/>
                  </a:cubicBezTo>
                  <a:lnTo>
                    <a:pt x="3152" y="3726"/>
                  </a:lnTo>
                  <a:cubicBezTo>
                    <a:pt x="2648" y="3852"/>
                    <a:pt x="2218" y="4167"/>
                    <a:pt x="1944" y="4613"/>
                  </a:cubicBezTo>
                  <a:cubicBezTo>
                    <a:pt x="1674" y="5060"/>
                    <a:pt x="1593" y="5587"/>
                    <a:pt x="1716" y="6095"/>
                  </a:cubicBezTo>
                  <a:lnTo>
                    <a:pt x="2020" y="7339"/>
                  </a:lnTo>
                  <a:cubicBezTo>
                    <a:pt x="1939" y="7386"/>
                    <a:pt x="1861" y="7434"/>
                    <a:pt x="1785" y="7490"/>
                  </a:cubicBezTo>
                  <a:cubicBezTo>
                    <a:pt x="1666" y="7576"/>
                    <a:pt x="1562" y="7679"/>
                    <a:pt x="1465" y="7791"/>
                  </a:cubicBezTo>
                  <a:cubicBezTo>
                    <a:pt x="1225" y="7888"/>
                    <a:pt x="1004" y="8031"/>
                    <a:pt x="812" y="8218"/>
                  </a:cubicBezTo>
                  <a:cubicBezTo>
                    <a:pt x="430" y="8600"/>
                    <a:pt x="218" y="9108"/>
                    <a:pt x="218" y="9654"/>
                  </a:cubicBezTo>
                  <a:cubicBezTo>
                    <a:pt x="218" y="9833"/>
                    <a:pt x="218" y="10131"/>
                    <a:pt x="547" y="11418"/>
                  </a:cubicBezTo>
                  <a:lnTo>
                    <a:pt x="550" y="11426"/>
                  </a:lnTo>
                  <a:cubicBezTo>
                    <a:pt x="658" y="11839"/>
                    <a:pt x="898" y="12204"/>
                    <a:pt x="1230" y="12466"/>
                  </a:cubicBezTo>
                  <a:cubicBezTo>
                    <a:pt x="1099" y="13287"/>
                    <a:pt x="1127" y="13649"/>
                    <a:pt x="1219" y="13987"/>
                  </a:cubicBezTo>
                  <a:cubicBezTo>
                    <a:pt x="1241" y="14054"/>
                    <a:pt x="1261" y="14118"/>
                    <a:pt x="1286" y="14188"/>
                  </a:cubicBezTo>
                  <a:cubicBezTo>
                    <a:pt x="1286" y="14193"/>
                    <a:pt x="1283" y="14193"/>
                    <a:pt x="1283" y="14193"/>
                  </a:cubicBezTo>
                  <a:cubicBezTo>
                    <a:pt x="1018" y="14537"/>
                    <a:pt x="876" y="14963"/>
                    <a:pt x="879" y="15410"/>
                  </a:cubicBezTo>
                  <a:cubicBezTo>
                    <a:pt x="882" y="15633"/>
                    <a:pt x="921" y="15848"/>
                    <a:pt x="993" y="16054"/>
                  </a:cubicBezTo>
                  <a:cubicBezTo>
                    <a:pt x="697" y="16344"/>
                    <a:pt x="471" y="16704"/>
                    <a:pt x="338" y="17100"/>
                  </a:cubicBezTo>
                  <a:cubicBezTo>
                    <a:pt x="0" y="18119"/>
                    <a:pt x="332" y="19190"/>
                    <a:pt x="1186" y="19829"/>
                  </a:cubicBezTo>
                  <a:cubicBezTo>
                    <a:pt x="1272" y="19893"/>
                    <a:pt x="1367" y="19954"/>
                    <a:pt x="1459" y="20010"/>
                  </a:cubicBezTo>
                  <a:cubicBezTo>
                    <a:pt x="1537" y="20088"/>
                    <a:pt x="1629" y="20163"/>
                    <a:pt x="1724" y="20233"/>
                  </a:cubicBezTo>
                  <a:cubicBezTo>
                    <a:pt x="1724" y="20233"/>
                    <a:pt x="1727" y="20233"/>
                    <a:pt x="1727" y="20236"/>
                  </a:cubicBezTo>
                  <a:cubicBezTo>
                    <a:pt x="2369" y="20700"/>
                    <a:pt x="3273" y="20776"/>
                    <a:pt x="4157" y="20776"/>
                  </a:cubicBezTo>
                  <a:cubicBezTo>
                    <a:pt x="4582" y="20776"/>
                    <a:pt x="5003" y="20758"/>
                    <a:pt x="5387" y="20758"/>
                  </a:cubicBezTo>
                  <a:cubicBezTo>
                    <a:pt x="5495" y="20758"/>
                    <a:pt x="5599" y="20760"/>
                    <a:pt x="5700" y="20763"/>
                  </a:cubicBezTo>
                  <a:cubicBezTo>
                    <a:pt x="6550" y="20791"/>
                    <a:pt x="7000" y="21687"/>
                    <a:pt x="7954" y="21689"/>
                  </a:cubicBezTo>
                  <a:lnTo>
                    <a:pt x="7965" y="21689"/>
                  </a:lnTo>
                  <a:cubicBezTo>
                    <a:pt x="8660" y="21689"/>
                    <a:pt x="9279" y="21369"/>
                    <a:pt x="9689" y="20867"/>
                  </a:cubicBezTo>
                  <a:cubicBezTo>
                    <a:pt x="9764" y="20953"/>
                    <a:pt x="9848" y="21037"/>
                    <a:pt x="9940" y="21115"/>
                  </a:cubicBezTo>
                  <a:cubicBezTo>
                    <a:pt x="10283" y="21394"/>
                    <a:pt x="10721" y="21547"/>
                    <a:pt x="11168" y="21547"/>
                  </a:cubicBezTo>
                  <a:cubicBezTo>
                    <a:pt x="11382" y="21547"/>
                    <a:pt x="11586" y="21517"/>
                    <a:pt x="11809" y="21441"/>
                  </a:cubicBezTo>
                  <a:cubicBezTo>
                    <a:pt x="11912" y="21475"/>
                    <a:pt x="11993" y="21489"/>
                    <a:pt x="12080" y="21497"/>
                  </a:cubicBezTo>
                  <a:cubicBezTo>
                    <a:pt x="12175" y="21511"/>
                    <a:pt x="12264" y="21519"/>
                    <a:pt x="12359" y="21519"/>
                  </a:cubicBezTo>
                  <a:cubicBezTo>
                    <a:pt x="12956" y="21519"/>
                    <a:pt x="13528" y="21238"/>
                    <a:pt x="13890" y="20763"/>
                  </a:cubicBezTo>
                  <a:cubicBezTo>
                    <a:pt x="13971" y="20657"/>
                    <a:pt x="14041" y="20543"/>
                    <a:pt x="14097" y="20423"/>
                  </a:cubicBezTo>
                  <a:lnTo>
                    <a:pt x="14169" y="20487"/>
                  </a:lnTo>
                  <a:cubicBezTo>
                    <a:pt x="14225" y="20601"/>
                    <a:pt x="14292" y="20713"/>
                    <a:pt x="14367" y="20819"/>
                  </a:cubicBezTo>
                  <a:cubicBezTo>
                    <a:pt x="14501" y="21000"/>
                    <a:pt x="14649" y="21140"/>
                    <a:pt x="14803" y="21246"/>
                  </a:cubicBezTo>
                  <a:cubicBezTo>
                    <a:pt x="14956" y="21450"/>
                    <a:pt x="15140" y="21620"/>
                    <a:pt x="15358" y="21748"/>
                  </a:cubicBezTo>
                  <a:cubicBezTo>
                    <a:pt x="15570" y="21879"/>
                    <a:pt x="15921" y="22033"/>
                    <a:pt x="16376" y="22033"/>
                  </a:cubicBezTo>
                  <a:cubicBezTo>
                    <a:pt x="16407" y="22033"/>
                    <a:pt x="16435" y="22033"/>
                    <a:pt x="16463" y="22027"/>
                  </a:cubicBezTo>
                  <a:lnTo>
                    <a:pt x="16479" y="22027"/>
                  </a:lnTo>
                  <a:cubicBezTo>
                    <a:pt x="17060" y="21996"/>
                    <a:pt x="17587" y="21715"/>
                    <a:pt x="17944" y="21252"/>
                  </a:cubicBezTo>
                  <a:cubicBezTo>
                    <a:pt x="18008" y="21204"/>
                    <a:pt x="18069" y="21157"/>
                    <a:pt x="18134" y="21101"/>
                  </a:cubicBezTo>
                  <a:lnTo>
                    <a:pt x="18139" y="21098"/>
                  </a:lnTo>
                  <a:cubicBezTo>
                    <a:pt x="18220" y="21023"/>
                    <a:pt x="18298" y="20945"/>
                    <a:pt x="18362" y="20855"/>
                  </a:cubicBezTo>
                  <a:cubicBezTo>
                    <a:pt x="18767" y="20825"/>
                    <a:pt x="19096" y="20674"/>
                    <a:pt x="19361" y="20487"/>
                  </a:cubicBezTo>
                  <a:cubicBezTo>
                    <a:pt x="19554" y="20459"/>
                    <a:pt x="19768" y="20401"/>
                    <a:pt x="19994" y="20281"/>
                  </a:cubicBezTo>
                  <a:lnTo>
                    <a:pt x="20000" y="20278"/>
                  </a:lnTo>
                  <a:cubicBezTo>
                    <a:pt x="20550" y="19988"/>
                    <a:pt x="20937" y="19447"/>
                    <a:pt x="21032" y="18833"/>
                  </a:cubicBezTo>
                  <a:cubicBezTo>
                    <a:pt x="21069" y="18593"/>
                    <a:pt x="21077" y="18266"/>
                    <a:pt x="20954" y="17898"/>
                  </a:cubicBezTo>
                  <a:cubicBezTo>
                    <a:pt x="20963" y="17586"/>
                    <a:pt x="20887" y="17276"/>
                    <a:pt x="20753" y="16997"/>
                  </a:cubicBezTo>
                  <a:cubicBezTo>
                    <a:pt x="20826" y="16866"/>
                    <a:pt x="20882" y="16726"/>
                    <a:pt x="20923" y="16581"/>
                  </a:cubicBezTo>
                  <a:cubicBezTo>
                    <a:pt x="21035" y="16330"/>
                    <a:pt x="21091" y="16054"/>
                    <a:pt x="21088" y="15767"/>
                  </a:cubicBezTo>
                  <a:lnTo>
                    <a:pt x="21088" y="15764"/>
                  </a:lnTo>
                  <a:cubicBezTo>
                    <a:pt x="21082" y="15683"/>
                    <a:pt x="21080" y="15608"/>
                    <a:pt x="21069" y="15527"/>
                  </a:cubicBezTo>
                  <a:cubicBezTo>
                    <a:pt x="21060" y="15147"/>
                    <a:pt x="20937" y="14782"/>
                    <a:pt x="20717" y="14464"/>
                  </a:cubicBezTo>
                  <a:lnTo>
                    <a:pt x="20656" y="14380"/>
                  </a:lnTo>
                  <a:cubicBezTo>
                    <a:pt x="20798" y="14283"/>
                    <a:pt x="20929" y="14168"/>
                    <a:pt x="21046" y="14034"/>
                  </a:cubicBezTo>
                  <a:lnTo>
                    <a:pt x="21049" y="14029"/>
                  </a:lnTo>
                  <a:cubicBezTo>
                    <a:pt x="21442" y="13571"/>
                    <a:pt x="21607" y="12944"/>
                    <a:pt x="21484" y="12349"/>
                  </a:cubicBezTo>
                  <a:lnTo>
                    <a:pt x="21414" y="12001"/>
                  </a:lnTo>
                  <a:cubicBezTo>
                    <a:pt x="21339" y="11621"/>
                    <a:pt x="21147" y="11272"/>
                    <a:pt x="20870" y="11002"/>
                  </a:cubicBezTo>
                  <a:lnTo>
                    <a:pt x="20661" y="10684"/>
                  </a:lnTo>
                  <a:cubicBezTo>
                    <a:pt x="20728" y="10636"/>
                    <a:pt x="20790" y="10583"/>
                    <a:pt x="20851" y="10528"/>
                  </a:cubicBezTo>
                  <a:cubicBezTo>
                    <a:pt x="20971" y="10410"/>
                    <a:pt x="21082" y="10288"/>
                    <a:pt x="21186" y="10154"/>
                  </a:cubicBezTo>
                  <a:cubicBezTo>
                    <a:pt x="21236" y="10087"/>
                    <a:pt x="21283" y="10014"/>
                    <a:pt x="21325" y="9942"/>
                  </a:cubicBezTo>
                  <a:cubicBezTo>
                    <a:pt x="21373" y="9872"/>
                    <a:pt x="21417" y="9799"/>
                    <a:pt x="21456" y="9721"/>
                  </a:cubicBezTo>
                  <a:cubicBezTo>
                    <a:pt x="21543" y="9548"/>
                    <a:pt x="21618" y="9367"/>
                    <a:pt x="21668" y="9180"/>
                  </a:cubicBezTo>
                  <a:cubicBezTo>
                    <a:pt x="21702" y="9066"/>
                    <a:pt x="21721" y="8951"/>
                    <a:pt x="21732" y="8837"/>
                  </a:cubicBezTo>
                  <a:cubicBezTo>
                    <a:pt x="21758" y="8703"/>
                    <a:pt x="21766" y="8572"/>
                    <a:pt x="21763" y="8432"/>
                  </a:cubicBezTo>
                  <a:cubicBezTo>
                    <a:pt x="21758" y="8229"/>
                    <a:pt x="21724" y="8031"/>
                    <a:pt x="21668" y="7841"/>
                  </a:cubicBezTo>
                  <a:lnTo>
                    <a:pt x="21677" y="7796"/>
                  </a:lnTo>
                  <a:lnTo>
                    <a:pt x="21847" y="6993"/>
                  </a:lnTo>
                  <a:lnTo>
                    <a:pt x="21802" y="6973"/>
                  </a:lnTo>
                  <a:cubicBezTo>
                    <a:pt x="21827" y="6734"/>
                    <a:pt x="21844" y="6360"/>
                    <a:pt x="21808" y="5922"/>
                  </a:cubicBezTo>
                  <a:cubicBezTo>
                    <a:pt x="21735" y="5035"/>
                    <a:pt x="21459" y="4237"/>
                    <a:pt x="21010" y="3592"/>
                  </a:cubicBezTo>
                  <a:cubicBezTo>
                    <a:pt x="21105" y="3361"/>
                    <a:pt x="21149" y="3110"/>
                    <a:pt x="21149" y="2847"/>
                  </a:cubicBezTo>
                  <a:lnTo>
                    <a:pt x="21149" y="2845"/>
                  </a:lnTo>
                  <a:cubicBezTo>
                    <a:pt x="21147" y="2764"/>
                    <a:pt x="21144" y="2688"/>
                    <a:pt x="21133" y="2607"/>
                  </a:cubicBezTo>
                  <a:cubicBezTo>
                    <a:pt x="21122" y="2228"/>
                    <a:pt x="20999" y="1860"/>
                    <a:pt x="20781" y="1545"/>
                  </a:cubicBezTo>
                  <a:cubicBezTo>
                    <a:pt x="20558" y="1224"/>
                    <a:pt x="20246" y="981"/>
                    <a:pt x="19891" y="841"/>
                  </a:cubicBezTo>
                  <a:cubicBezTo>
                    <a:pt x="19590" y="657"/>
                    <a:pt x="19241" y="557"/>
                    <a:pt x="18879" y="554"/>
                  </a:cubicBezTo>
                  <a:lnTo>
                    <a:pt x="18865" y="554"/>
                  </a:lnTo>
                  <a:cubicBezTo>
                    <a:pt x="18544" y="554"/>
                    <a:pt x="18234" y="629"/>
                    <a:pt x="17958" y="777"/>
                  </a:cubicBezTo>
                  <a:lnTo>
                    <a:pt x="17651" y="627"/>
                  </a:lnTo>
                  <a:cubicBezTo>
                    <a:pt x="17573" y="576"/>
                    <a:pt x="17489" y="529"/>
                    <a:pt x="17400" y="493"/>
                  </a:cubicBezTo>
                  <a:lnTo>
                    <a:pt x="17380" y="484"/>
                  </a:lnTo>
                  <a:lnTo>
                    <a:pt x="17372" y="479"/>
                  </a:lnTo>
                  <a:lnTo>
                    <a:pt x="17355" y="473"/>
                  </a:lnTo>
                  <a:lnTo>
                    <a:pt x="17344" y="465"/>
                  </a:lnTo>
                  <a:cubicBezTo>
                    <a:pt x="16993" y="323"/>
                    <a:pt x="16605" y="278"/>
                    <a:pt x="15776" y="278"/>
                  </a:cubicBezTo>
                  <a:cubicBezTo>
                    <a:pt x="15559" y="278"/>
                    <a:pt x="15235" y="281"/>
                    <a:pt x="14939" y="297"/>
                  </a:cubicBezTo>
                  <a:cubicBezTo>
                    <a:pt x="14730" y="311"/>
                    <a:pt x="14554" y="325"/>
                    <a:pt x="14409" y="350"/>
                  </a:cubicBezTo>
                  <a:cubicBezTo>
                    <a:pt x="14203" y="381"/>
                    <a:pt x="13578" y="479"/>
                    <a:pt x="13090" y="1023"/>
                  </a:cubicBezTo>
                  <a:cubicBezTo>
                    <a:pt x="13020" y="1101"/>
                    <a:pt x="12956" y="1185"/>
                    <a:pt x="12900" y="1274"/>
                  </a:cubicBezTo>
                  <a:cubicBezTo>
                    <a:pt x="12797" y="1187"/>
                    <a:pt x="12691" y="1104"/>
                    <a:pt x="12574" y="1031"/>
                  </a:cubicBezTo>
                  <a:cubicBezTo>
                    <a:pt x="12177" y="777"/>
                    <a:pt x="11723" y="641"/>
                    <a:pt x="11262" y="641"/>
                  </a:cubicBezTo>
                  <a:cubicBezTo>
                    <a:pt x="11103" y="641"/>
                    <a:pt x="10942" y="657"/>
                    <a:pt x="10785" y="688"/>
                  </a:cubicBezTo>
                  <a:cubicBezTo>
                    <a:pt x="10681" y="673"/>
                    <a:pt x="10582" y="667"/>
                    <a:pt x="10485" y="667"/>
                  </a:cubicBezTo>
                  <a:cubicBezTo>
                    <a:pt x="10196" y="667"/>
                    <a:pt x="9930" y="724"/>
                    <a:pt x="9625" y="791"/>
                  </a:cubicBezTo>
                  <a:cubicBezTo>
                    <a:pt x="9591" y="799"/>
                    <a:pt x="9555" y="806"/>
                    <a:pt x="9520" y="806"/>
                  </a:cubicBezTo>
                  <a:cubicBezTo>
                    <a:pt x="9495" y="806"/>
                    <a:pt x="9470" y="802"/>
                    <a:pt x="9446" y="794"/>
                  </a:cubicBezTo>
                  <a:cubicBezTo>
                    <a:pt x="9388" y="772"/>
                    <a:pt x="9346" y="722"/>
                    <a:pt x="9304" y="669"/>
                  </a:cubicBezTo>
                  <a:cubicBezTo>
                    <a:pt x="8938" y="228"/>
                    <a:pt x="8367" y="1"/>
                    <a:pt x="7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0"/>
            <p:cNvSpPr/>
            <p:nvPr/>
          </p:nvSpPr>
          <p:spPr>
            <a:xfrm>
              <a:off x="8448934" y="1646894"/>
              <a:ext cx="51073" cy="51385"/>
            </a:xfrm>
            <a:custGeom>
              <a:avLst/>
              <a:gdLst/>
              <a:ahLst/>
              <a:cxnLst/>
              <a:rect l="l" t="t" r="r" b="b"/>
              <a:pathLst>
                <a:path w="980" h="986" extrusionOk="0">
                  <a:moveTo>
                    <a:pt x="516" y="129"/>
                  </a:moveTo>
                  <a:cubicBezTo>
                    <a:pt x="527" y="165"/>
                    <a:pt x="541" y="226"/>
                    <a:pt x="550" y="260"/>
                  </a:cubicBezTo>
                  <a:cubicBezTo>
                    <a:pt x="575" y="358"/>
                    <a:pt x="583" y="383"/>
                    <a:pt x="591" y="397"/>
                  </a:cubicBezTo>
                  <a:cubicBezTo>
                    <a:pt x="603" y="413"/>
                    <a:pt x="619" y="422"/>
                    <a:pt x="717" y="455"/>
                  </a:cubicBezTo>
                  <a:cubicBezTo>
                    <a:pt x="753" y="466"/>
                    <a:pt x="806" y="483"/>
                    <a:pt x="843" y="500"/>
                  </a:cubicBezTo>
                  <a:cubicBezTo>
                    <a:pt x="787" y="525"/>
                    <a:pt x="700" y="556"/>
                    <a:pt x="625" y="584"/>
                  </a:cubicBezTo>
                  <a:cubicBezTo>
                    <a:pt x="614" y="589"/>
                    <a:pt x="605" y="597"/>
                    <a:pt x="600" y="609"/>
                  </a:cubicBezTo>
                  <a:cubicBezTo>
                    <a:pt x="561" y="701"/>
                    <a:pt x="513" y="801"/>
                    <a:pt x="480" y="857"/>
                  </a:cubicBezTo>
                  <a:cubicBezTo>
                    <a:pt x="460" y="798"/>
                    <a:pt x="432" y="690"/>
                    <a:pt x="407" y="595"/>
                  </a:cubicBezTo>
                  <a:cubicBezTo>
                    <a:pt x="405" y="581"/>
                    <a:pt x="391" y="567"/>
                    <a:pt x="374" y="564"/>
                  </a:cubicBezTo>
                  <a:cubicBezTo>
                    <a:pt x="282" y="550"/>
                    <a:pt x="179" y="525"/>
                    <a:pt x="123" y="508"/>
                  </a:cubicBezTo>
                  <a:cubicBezTo>
                    <a:pt x="184" y="478"/>
                    <a:pt x="296" y="425"/>
                    <a:pt x="391" y="380"/>
                  </a:cubicBezTo>
                  <a:cubicBezTo>
                    <a:pt x="402" y="374"/>
                    <a:pt x="410" y="366"/>
                    <a:pt x="416" y="355"/>
                  </a:cubicBezTo>
                  <a:cubicBezTo>
                    <a:pt x="449" y="274"/>
                    <a:pt x="488" y="185"/>
                    <a:pt x="516" y="129"/>
                  </a:cubicBezTo>
                  <a:close/>
                  <a:moveTo>
                    <a:pt x="530" y="0"/>
                  </a:moveTo>
                  <a:cubicBezTo>
                    <a:pt x="502" y="0"/>
                    <a:pt x="463" y="0"/>
                    <a:pt x="346" y="310"/>
                  </a:cubicBezTo>
                  <a:cubicBezTo>
                    <a:pt x="20" y="441"/>
                    <a:pt x="11" y="483"/>
                    <a:pt x="3" y="500"/>
                  </a:cubicBezTo>
                  <a:cubicBezTo>
                    <a:pt x="0" y="514"/>
                    <a:pt x="0" y="536"/>
                    <a:pt x="11" y="547"/>
                  </a:cubicBezTo>
                  <a:cubicBezTo>
                    <a:pt x="20" y="561"/>
                    <a:pt x="45" y="592"/>
                    <a:pt x="332" y="648"/>
                  </a:cubicBezTo>
                  <a:cubicBezTo>
                    <a:pt x="416" y="985"/>
                    <a:pt x="446" y="985"/>
                    <a:pt x="477" y="985"/>
                  </a:cubicBezTo>
                  <a:lnTo>
                    <a:pt x="480" y="985"/>
                  </a:lnTo>
                  <a:cubicBezTo>
                    <a:pt x="508" y="985"/>
                    <a:pt x="536" y="982"/>
                    <a:pt x="675" y="667"/>
                  </a:cubicBezTo>
                  <a:cubicBezTo>
                    <a:pt x="764" y="637"/>
                    <a:pt x="923" y="578"/>
                    <a:pt x="960" y="547"/>
                  </a:cubicBezTo>
                  <a:cubicBezTo>
                    <a:pt x="968" y="536"/>
                    <a:pt x="979" y="511"/>
                    <a:pt x="976" y="497"/>
                  </a:cubicBezTo>
                  <a:cubicBezTo>
                    <a:pt x="968" y="455"/>
                    <a:pt x="923" y="436"/>
                    <a:pt x="756" y="374"/>
                  </a:cubicBezTo>
                  <a:cubicBezTo>
                    <a:pt x="725" y="366"/>
                    <a:pt x="686" y="349"/>
                    <a:pt x="670" y="344"/>
                  </a:cubicBezTo>
                  <a:cubicBezTo>
                    <a:pt x="661" y="324"/>
                    <a:pt x="653" y="279"/>
                    <a:pt x="642" y="243"/>
                  </a:cubicBezTo>
                  <a:cubicBezTo>
                    <a:pt x="611" y="123"/>
                    <a:pt x="591" y="51"/>
                    <a:pt x="572" y="23"/>
                  </a:cubicBezTo>
                  <a:cubicBezTo>
                    <a:pt x="561" y="12"/>
                    <a:pt x="544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0"/>
            <p:cNvSpPr/>
            <p:nvPr/>
          </p:nvSpPr>
          <p:spPr>
            <a:xfrm>
              <a:off x="7999807" y="748848"/>
              <a:ext cx="51385" cy="5133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516" y="128"/>
                  </a:moveTo>
                  <a:cubicBezTo>
                    <a:pt x="528" y="167"/>
                    <a:pt x="542" y="223"/>
                    <a:pt x="553" y="262"/>
                  </a:cubicBezTo>
                  <a:cubicBezTo>
                    <a:pt x="575" y="360"/>
                    <a:pt x="583" y="385"/>
                    <a:pt x="595" y="399"/>
                  </a:cubicBezTo>
                  <a:cubicBezTo>
                    <a:pt x="603" y="416"/>
                    <a:pt x="620" y="421"/>
                    <a:pt x="720" y="458"/>
                  </a:cubicBezTo>
                  <a:cubicBezTo>
                    <a:pt x="754" y="469"/>
                    <a:pt x="807" y="485"/>
                    <a:pt x="843" y="502"/>
                  </a:cubicBezTo>
                  <a:cubicBezTo>
                    <a:pt x="787" y="527"/>
                    <a:pt x="701" y="558"/>
                    <a:pt x="625" y="586"/>
                  </a:cubicBezTo>
                  <a:cubicBezTo>
                    <a:pt x="614" y="589"/>
                    <a:pt x="606" y="600"/>
                    <a:pt x="600" y="611"/>
                  </a:cubicBezTo>
                  <a:cubicBezTo>
                    <a:pt x="561" y="700"/>
                    <a:pt x="514" y="803"/>
                    <a:pt x="480" y="859"/>
                  </a:cubicBezTo>
                  <a:cubicBezTo>
                    <a:pt x="461" y="798"/>
                    <a:pt x="433" y="692"/>
                    <a:pt x="408" y="597"/>
                  </a:cubicBezTo>
                  <a:cubicBezTo>
                    <a:pt x="405" y="583"/>
                    <a:pt x="391" y="569"/>
                    <a:pt x="374" y="566"/>
                  </a:cubicBezTo>
                  <a:cubicBezTo>
                    <a:pt x="282" y="552"/>
                    <a:pt x="179" y="527"/>
                    <a:pt x="123" y="511"/>
                  </a:cubicBezTo>
                  <a:cubicBezTo>
                    <a:pt x="182" y="477"/>
                    <a:pt x="296" y="427"/>
                    <a:pt x="391" y="379"/>
                  </a:cubicBezTo>
                  <a:cubicBezTo>
                    <a:pt x="402" y="377"/>
                    <a:pt x="413" y="365"/>
                    <a:pt x="416" y="357"/>
                  </a:cubicBezTo>
                  <a:cubicBezTo>
                    <a:pt x="450" y="276"/>
                    <a:pt x="489" y="184"/>
                    <a:pt x="516" y="128"/>
                  </a:cubicBezTo>
                  <a:close/>
                  <a:moveTo>
                    <a:pt x="533" y="0"/>
                  </a:moveTo>
                  <a:cubicBezTo>
                    <a:pt x="505" y="0"/>
                    <a:pt x="469" y="0"/>
                    <a:pt x="349" y="307"/>
                  </a:cubicBezTo>
                  <a:cubicBezTo>
                    <a:pt x="25" y="441"/>
                    <a:pt x="14" y="483"/>
                    <a:pt x="9" y="499"/>
                  </a:cubicBezTo>
                  <a:cubicBezTo>
                    <a:pt x="0" y="513"/>
                    <a:pt x="3" y="533"/>
                    <a:pt x="14" y="544"/>
                  </a:cubicBezTo>
                  <a:cubicBezTo>
                    <a:pt x="23" y="558"/>
                    <a:pt x="45" y="589"/>
                    <a:pt x="332" y="644"/>
                  </a:cubicBezTo>
                  <a:cubicBezTo>
                    <a:pt x="416" y="985"/>
                    <a:pt x="447" y="985"/>
                    <a:pt x="477" y="985"/>
                  </a:cubicBezTo>
                  <a:lnTo>
                    <a:pt x="486" y="985"/>
                  </a:lnTo>
                  <a:cubicBezTo>
                    <a:pt x="514" y="985"/>
                    <a:pt x="542" y="979"/>
                    <a:pt x="681" y="667"/>
                  </a:cubicBezTo>
                  <a:cubicBezTo>
                    <a:pt x="768" y="636"/>
                    <a:pt x="929" y="575"/>
                    <a:pt x="963" y="544"/>
                  </a:cubicBezTo>
                  <a:cubicBezTo>
                    <a:pt x="974" y="533"/>
                    <a:pt x="985" y="511"/>
                    <a:pt x="980" y="497"/>
                  </a:cubicBezTo>
                  <a:cubicBezTo>
                    <a:pt x="974" y="455"/>
                    <a:pt x="929" y="432"/>
                    <a:pt x="762" y="374"/>
                  </a:cubicBezTo>
                  <a:cubicBezTo>
                    <a:pt x="728" y="363"/>
                    <a:pt x="692" y="349"/>
                    <a:pt x="673" y="343"/>
                  </a:cubicBezTo>
                  <a:cubicBezTo>
                    <a:pt x="667" y="321"/>
                    <a:pt x="656" y="279"/>
                    <a:pt x="645" y="240"/>
                  </a:cubicBezTo>
                  <a:cubicBezTo>
                    <a:pt x="614" y="123"/>
                    <a:pt x="597" y="50"/>
                    <a:pt x="575" y="22"/>
                  </a:cubicBezTo>
                  <a:cubicBezTo>
                    <a:pt x="567" y="11"/>
                    <a:pt x="547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0"/>
            <p:cNvSpPr/>
            <p:nvPr/>
          </p:nvSpPr>
          <p:spPr>
            <a:xfrm>
              <a:off x="7721565" y="1529270"/>
              <a:ext cx="170260" cy="97038"/>
            </a:xfrm>
            <a:custGeom>
              <a:avLst/>
              <a:gdLst/>
              <a:ahLst/>
              <a:cxnLst/>
              <a:rect l="l" t="t" r="r" b="b"/>
              <a:pathLst>
                <a:path w="3267" h="1862" extrusionOk="0">
                  <a:moveTo>
                    <a:pt x="1986" y="0"/>
                  </a:moveTo>
                  <a:cubicBezTo>
                    <a:pt x="1836" y="0"/>
                    <a:pt x="1703" y="83"/>
                    <a:pt x="1611" y="193"/>
                  </a:cubicBezTo>
                  <a:lnTo>
                    <a:pt x="1611" y="193"/>
                  </a:lnTo>
                  <a:cubicBezTo>
                    <a:pt x="1549" y="142"/>
                    <a:pt x="1468" y="97"/>
                    <a:pt x="1364" y="62"/>
                  </a:cubicBezTo>
                  <a:cubicBezTo>
                    <a:pt x="1277" y="32"/>
                    <a:pt x="1203" y="20"/>
                    <a:pt x="1141" y="20"/>
                  </a:cubicBezTo>
                  <a:cubicBezTo>
                    <a:pt x="761" y="20"/>
                    <a:pt x="823" y="503"/>
                    <a:pt x="823" y="503"/>
                  </a:cubicBezTo>
                  <a:cubicBezTo>
                    <a:pt x="783" y="478"/>
                    <a:pt x="740" y="467"/>
                    <a:pt x="696" y="467"/>
                  </a:cubicBezTo>
                  <a:cubicBezTo>
                    <a:pt x="373" y="467"/>
                    <a:pt x="1" y="1079"/>
                    <a:pt x="421" y="1398"/>
                  </a:cubicBezTo>
                  <a:cubicBezTo>
                    <a:pt x="554" y="1497"/>
                    <a:pt x="681" y="1543"/>
                    <a:pt x="789" y="1550"/>
                  </a:cubicBezTo>
                  <a:lnTo>
                    <a:pt x="789" y="1550"/>
                  </a:lnTo>
                  <a:cubicBezTo>
                    <a:pt x="825" y="1714"/>
                    <a:pt x="940" y="1856"/>
                    <a:pt x="1188" y="1861"/>
                  </a:cubicBezTo>
                  <a:cubicBezTo>
                    <a:pt x="1200" y="1862"/>
                    <a:pt x="1213" y="1862"/>
                    <a:pt x="1225" y="1862"/>
                  </a:cubicBezTo>
                  <a:cubicBezTo>
                    <a:pt x="1557" y="1862"/>
                    <a:pt x="1782" y="1785"/>
                    <a:pt x="1911" y="1671"/>
                  </a:cubicBezTo>
                  <a:lnTo>
                    <a:pt x="1911" y="1671"/>
                  </a:lnTo>
                  <a:cubicBezTo>
                    <a:pt x="1937" y="1707"/>
                    <a:pt x="1970" y="1742"/>
                    <a:pt x="2011" y="1775"/>
                  </a:cubicBezTo>
                  <a:cubicBezTo>
                    <a:pt x="2069" y="1821"/>
                    <a:pt x="2138" y="1841"/>
                    <a:pt x="2214" y="1841"/>
                  </a:cubicBezTo>
                  <a:cubicBezTo>
                    <a:pt x="2645" y="1841"/>
                    <a:pt x="3267" y="1179"/>
                    <a:pt x="2901" y="790"/>
                  </a:cubicBezTo>
                  <a:cubicBezTo>
                    <a:pt x="2799" y="682"/>
                    <a:pt x="2691" y="641"/>
                    <a:pt x="2589" y="641"/>
                  </a:cubicBezTo>
                  <a:cubicBezTo>
                    <a:pt x="2579" y="641"/>
                    <a:pt x="2570" y="641"/>
                    <a:pt x="2560" y="642"/>
                  </a:cubicBezTo>
                  <a:lnTo>
                    <a:pt x="2560" y="642"/>
                  </a:lnTo>
                  <a:cubicBezTo>
                    <a:pt x="2566" y="451"/>
                    <a:pt x="2471" y="229"/>
                    <a:pt x="2234" y="79"/>
                  </a:cubicBezTo>
                  <a:cubicBezTo>
                    <a:pt x="2149" y="23"/>
                    <a:pt x="2065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0"/>
            <p:cNvSpPr/>
            <p:nvPr/>
          </p:nvSpPr>
          <p:spPr>
            <a:xfrm>
              <a:off x="7729226" y="1527237"/>
              <a:ext cx="153583" cy="101103"/>
            </a:xfrm>
            <a:custGeom>
              <a:avLst/>
              <a:gdLst/>
              <a:ahLst/>
              <a:cxnLst/>
              <a:rect l="l" t="t" r="r" b="b"/>
              <a:pathLst>
                <a:path w="2947" h="1940" extrusionOk="0">
                  <a:moveTo>
                    <a:pt x="1468" y="293"/>
                  </a:moveTo>
                  <a:cubicBezTo>
                    <a:pt x="1588" y="408"/>
                    <a:pt x="1610" y="542"/>
                    <a:pt x="1577" y="628"/>
                  </a:cubicBezTo>
                  <a:cubicBezTo>
                    <a:pt x="1560" y="675"/>
                    <a:pt x="1531" y="700"/>
                    <a:pt x="1496" y="700"/>
                  </a:cubicBezTo>
                  <a:cubicBezTo>
                    <a:pt x="1474" y="700"/>
                    <a:pt x="1451" y="690"/>
                    <a:pt x="1426" y="670"/>
                  </a:cubicBezTo>
                  <a:cubicBezTo>
                    <a:pt x="1345" y="600"/>
                    <a:pt x="1365" y="436"/>
                    <a:pt x="1468" y="293"/>
                  </a:cubicBezTo>
                  <a:close/>
                  <a:moveTo>
                    <a:pt x="2366" y="729"/>
                  </a:moveTo>
                  <a:lnTo>
                    <a:pt x="2366" y="729"/>
                  </a:lnTo>
                  <a:cubicBezTo>
                    <a:pt x="2344" y="890"/>
                    <a:pt x="2246" y="1005"/>
                    <a:pt x="2115" y="1022"/>
                  </a:cubicBezTo>
                  <a:cubicBezTo>
                    <a:pt x="2110" y="1024"/>
                    <a:pt x="2101" y="1024"/>
                    <a:pt x="2096" y="1024"/>
                  </a:cubicBezTo>
                  <a:cubicBezTo>
                    <a:pt x="2059" y="1024"/>
                    <a:pt x="2059" y="1016"/>
                    <a:pt x="2059" y="1005"/>
                  </a:cubicBezTo>
                  <a:cubicBezTo>
                    <a:pt x="2057" y="938"/>
                    <a:pt x="2188" y="770"/>
                    <a:pt x="2366" y="729"/>
                  </a:cubicBezTo>
                  <a:close/>
                  <a:moveTo>
                    <a:pt x="815" y="1133"/>
                  </a:moveTo>
                  <a:cubicBezTo>
                    <a:pt x="840" y="1133"/>
                    <a:pt x="863" y="1155"/>
                    <a:pt x="877" y="1172"/>
                  </a:cubicBezTo>
                  <a:cubicBezTo>
                    <a:pt x="938" y="1253"/>
                    <a:pt x="952" y="1340"/>
                    <a:pt x="918" y="1412"/>
                  </a:cubicBezTo>
                  <a:cubicBezTo>
                    <a:pt x="879" y="1490"/>
                    <a:pt x="787" y="1538"/>
                    <a:pt x="676" y="1540"/>
                  </a:cubicBezTo>
                  <a:cubicBezTo>
                    <a:pt x="656" y="1398"/>
                    <a:pt x="698" y="1242"/>
                    <a:pt x="757" y="1172"/>
                  </a:cubicBezTo>
                  <a:cubicBezTo>
                    <a:pt x="779" y="1147"/>
                    <a:pt x="798" y="1133"/>
                    <a:pt x="815" y="1133"/>
                  </a:cubicBezTo>
                  <a:close/>
                  <a:moveTo>
                    <a:pt x="1797" y="1259"/>
                  </a:moveTo>
                  <a:cubicBezTo>
                    <a:pt x="1803" y="1259"/>
                    <a:pt x="1820" y="1275"/>
                    <a:pt x="1839" y="1323"/>
                  </a:cubicBezTo>
                  <a:cubicBezTo>
                    <a:pt x="1873" y="1437"/>
                    <a:pt x="1847" y="1549"/>
                    <a:pt x="1775" y="1635"/>
                  </a:cubicBezTo>
                  <a:cubicBezTo>
                    <a:pt x="1705" y="1513"/>
                    <a:pt x="1713" y="1384"/>
                    <a:pt x="1750" y="1309"/>
                  </a:cubicBezTo>
                  <a:cubicBezTo>
                    <a:pt x="1769" y="1273"/>
                    <a:pt x="1789" y="1259"/>
                    <a:pt x="1797" y="1259"/>
                  </a:cubicBezTo>
                  <a:close/>
                  <a:moveTo>
                    <a:pt x="1841" y="78"/>
                  </a:moveTo>
                  <a:cubicBezTo>
                    <a:pt x="1916" y="78"/>
                    <a:pt x="1993" y="100"/>
                    <a:pt x="2065" y="146"/>
                  </a:cubicBezTo>
                  <a:cubicBezTo>
                    <a:pt x="2249" y="266"/>
                    <a:pt x="2358" y="444"/>
                    <a:pt x="2369" y="634"/>
                  </a:cubicBezTo>
                  <a:cubicBezTo>
                    <a:pt x="2140" y="676"/>
                    <a:pt x="1965" y="882"/>
                    <a:pt x="1970" y="1005"/>
                  </a:cubicBezTo>
                  <a:cubicBezTo>
                    <a:pt x="1970" y="1055"/>
                    <a:pt x="2002" y="1107"/>
                    <a:pt x="2091" y="1107"/>
                  </a:cubicBezTo>
                  <a:cubicBezTo>
                    <a:pt x="2101" y="1107"/>
                    <a:pt x="2112" y="1107"/>
                    <a:pt x="2124" y="1105"/>
                  </a:cubicBezTo>
                  <a:cubicBezTo>
                    <a:pt x="2302" y="1086"/>
                    <a:pt x="2430" y="927"/>
                    <a:pt x="2453" y="717"/>
                  </a:cubicBezTo>
                  <a:cubicBezTo>
                    <a:pt x="2553" y="723"/>
                    <a:pt x="2642" y="768"/>
                    <a:pt x="2723" y="854"/>
                  </a:cubicBezTo>
                  <a:cubicBezTo>
                    <a:pt x="2860" y="1002"/>
                    <a:pt x="2829" y="1175"/>
                    <a:pt x="2776" y="1298"/>
                  </a:cubicBezTo>
                  <a:cubicBezTo>
                    <a:pt x="2656" y="1571"/>
                    <a:pt x="2319" y="1828"/>
                    <a:pt x="2068" y="1828"/>
                  </a:cubicBezTo>
                  <a:cubicBezTo>
                    <a:pt x="1998" y="1828"/>
                    <a:pt x="1939" y="1808"/>
                    <a:pt x="1895" y="1772"/>
                  </a:cubicBezTo>
                  <a:cubicBezTo>
                    <a:pt x="1870" y="1750"/>
                    <a:pt x="1845" y="1730"/>
                    <a:pt x="1825" y="1705"/>
                  </a:cubicBezTo>
                  <a:cubicBezTo>
                    <a:pt x="1931" y="1593"/>
                    <a:pt x="1965" y="1443"/>
                    <a:pt x="1917" y="1292"/>
                  </a:cubicBezTo>
                  <a:cubicBezTo>
                    <a:pt x="1884" y="1186"/>
                    <a:pt x="1828" y="1167"/>
                    <a:pt x="1797" y="1167"/>
                  </a:cubicBezTo>
                  <a:cubicBezTo>
                    <a:pt x="1747" y="1167"/>
                    <a:pt x="1705" y="1206"/>
                    <a:pt x="1674" y="1267"/>
                  </a:cubicBezTo>
                  <a:cubicBezTo>
                    <a:pt x="1621" y="1370"/>
                    <a:pt x="1610" y="1540"/>
                    <a:pt x="1708" y="1694"/>
                  </a:cubicBezTo>
                  <a:cubicBezTo>
                    <a:pt x="1607" y="1772"/>
                    <a:pt x="1423" y="1853"/>
                    <a:pt x="1080" y="1853"/>
                  </a:cubicBezTo>
                  <a:lnTo>
                    <a:pt x="1044" y="1853"/>
                  </a:lnTo>
                  <a:cubicBezTo>
                    <a:pt x="835" y="1847"/>
                    <a:pt x="740" y="1739"/>
                    <a:pt x="701" y="1630"/>
                  </a:cubicBezTo>
                  <a:cubicBezTo>
                    <a:pt x="832" y="1621"/>
                    <a:pt x="946" y="1554"/>
                    <a:pt x="994" y="1454"/>
                  </a:cubicBezTo>
                  <a:cubicBezTo>
                    <a:pt x="1047" y="1348"/>
                    <a:pt x="1024" y="1228"/>
                    <a:pt x="941" y="1119"/>
                  </a:cubicBezTo>
                  <a:cubicBezTo>
                    <a:pt x="896" y="1061"/>
                    <a:pt x="849" y="1047"/>
                    <a:pt x="815" y="1047"/>
                  </a:cubicBezTo>
                  <a:cubicBezTo>
                    <a:pt x="768" y="1047"/>
                    <a:pt x="726" y="1069"/>
                    <a:pt x="687" y="1116"/>
                  </a:cubicBezTo>
                  <a:cubicBezTo>
                    <a:pt x="617" y="1203"/>
                    <a:pt x="564" y="1367"/>
                    <a:pt x="586" y="1535"/>
                  </a:cubicBezTo>
                  <a:cubicBezTo>
                    <a:pt x="492" y="1515"/>
                    <a:pt x="394" y="1471"/>
                    <a:pt x="296" y="1398"/>
                  </a:cubicBezTo>
                  <a:cubicBezTo>
                    <a:pt x="76" y="1231"/>
                    <a:pt x="123" y="999"/>
                    <a:pt x="154" y="910"/>
                  </a:cubicBezTo>
                  <a:cubicBezTo>
                    <a:pt x="221" y="706"/>
                    <a:pt x="397" y="547"/>
                    <a:pt x="547" y="547"/>
                  </a:cubicBezTo>
                  <a:cubicBezTo>
                    <a:pt x="586" y="547"/>
                    <a:pt x="620" y="553"/>
                    <a:pt x="653" y="575"/>
                  </a:cubicBezTo>
                  <a:cubicBezTo>
                    <a:pt x="660" y="581"/>
                    <a:pt x="668" y="584"/>
                    <a:pt x="676" y="584"/>
                  </a:cubicBezTo>
                  <a:cubicBezTo>
                    <a:pt x="683" y="584"/>
                    <a:pt x="691" y="581"/>
                    <a:pt x="698" y="575"/>
                  </a:cubicBezTo>
                  <a:cubicBezTo>
                    <a:pt x="712" y="570"/>
                    <a:pt x="723" y="550"/>
                    <a:pt x="718" y="533"/>
                  </a:cubicBezTo>
                  <a:cubicBezTo>
                    <a:pt x="718" y="531"/>
                    <a:pt x="690" y="299"/>
                    <a:pt x="798" y="179"/>
                  </a:cubicBezTo>
                  <a:cubicBezTo>
                    <a:pt x="845" y="126"/>
                    <a:pt x="911" y="99"/>
                    <a:pt x="995" y="99"/>
                  </a:cubicBezTo>
                  <a:cubicBezTo>
                    <a:pt x="1055" y="99"/>
                    <a:pt x="1125" y="113"/>
                    <a:pt x="1203" y="140"/>
                  </a:cubicBezTo>
                  <a:cubicBezTo>
                    <a:pt x="1281" y="168"/>
                    <a:pt x="1345" y="199"/>
                    <a:pt x="1401" y="238"/>
                  </a:cubicBezTo>
                  <a:cubicBezTo>
                    <a:pt x="1284" y="402"/>
                    <a:pt x="1239" y="620"/>
                    <a:pt x="1370" y="731"/>
                  </a:cubicBezTo>
                  <a:cubicBezTo>
                    <a:pt x="1412" y="768"/>
                    <a:pt x="1454" y="784"/>
                    <a:pt x="1496" y="784"/>
                  </a:cubicBezTo>
                  <a:cubicBezTo>
                    <a:pt x="1566" y="784"/>
                    <a:pt x="1630" y="731"/>
                    <a:pt x="1658" y="653"/>
                  </a:cubicBezTo>
                  <a:cubicBezTo>
                    <a:pt x="1700" y="536"/>
                    <a:pt x="1672" y="363"/>
                    <a:pt x="1524" y="224"/>
                  </a:cubicBezTo>
                  <a:cubicBezTo>
                    <a:pt x="1616" y="128"/>
                    <a:pt x="1727" y="78"/>
                    <a:pt x="1841" y="78"/>
                  </a:cubicBezTo>
                  <a:close/>
                  <a:moveTo>
                    <a:pt x="1845" y="0"/>
                  </a:moveTo>
                  <a:cubicBezTo>
                    <a:pt x="1705" y="0"/>
                    <a:pt x="1568" y="62"/>
                    <a:pt x="1460" y="179"/>
                  </a:cubicBezTo>
                  <a:cubicBezTo>
                    <a:pt x="1398" y="129"/>
                    <a:pt x="1320" y="90"/>
                    <a:pt x="1234" y="62"/>
                  </a:cubicBezTo>
                  <a:cubicBezTo>
                    <a:pt x="1145" y="32"/>
                    <a:pt x="1065" y="17"/>
                    <a:pt x="995" y="17"/>
                  </a:cubicBezTo>
                  <a:cubicBezTo>
                    <a:pt x="886" y="17"/>
                    <a:pt x="799" y="53"/>
                    <a:pt x="734" y="126"/>
                  </a:cubicBezTo>
                  <a:cubicBezTo>
                    <a:pt x="645" y="229"/>
                    <a:pt x="631" y="383"/>
                    <a:pt x="631" y="475"/>
                  </a:cubicBezTo>
                  <a:cubicBezTo>
                    <a:pt x="606" y="466"/>
                    <a:pt x="584" y="464"/>
                    <a:pt x="553" y="464"/>
                  </a:cubicBezTo>
                  <a:cubicBezTo>
                    <a:pt x="366" y="464"/>
                    <a:pt x="154" y="648"/>
                    <a:pt x="76" y="885"/>
                  </a:cubicBezTo>
                  <a:cubicBezTo>
                    <a:pt x="1" y="1116"/>
                    <a:pt x="62" y="1328"/>
                    <a:pt x="252" y="1468"/>
                  </a:cubicBezTo>
                  <a:cubicBezTo>
                    <a:pt x="369" y="1554"/>
                    <a:pt x="492" y="1610"/>
                    <a:pt x="612" y="1624"/>
                  </a:cubicBezTo>
                  <a:cubicBezTo>
                    <a:pt x="662" y="1819"/>
                    <a:pt x="821" y="1937"/>
                    <a:pt x="1044" y="1939"/>
                  </a:cubicBezTo>
                  <a:lnTo>
                    <a:pt x="1080" y="1939"/>
                  </a:lnTo>
                  <a:cubicBezTo>
                    <a:pt x="1379" y="1939"/>
                    <a:pt x="1610" y="1881"/>
                    <a:pt x="1761" y="1778"/>
                  </a:cubicBezTo>
                  <a:cubicBezTo>
                    <a:pt x="1786" y="1805"/>
                    <a:pt x="1811" y="1831"/>
                    <a:pt x="1842" y="1856"/>
                  </a:cubicBezTo>
                  <a:cubicBezTo>
                    <a:pt x="1903" y="1903"/>
                    <a:pt x="1984" y="1928"/>
                    <a:pt x="2071" y="1928"/>
                  </a:cubicBezTo>
                  <a:cubicBezTo>
                    <a:pt x="2358" y="1928"/>
                    <a:pt x="2723" y="1652"/>
                    <a:pt x="2860" y="1342"/>
                  </a:cubicBezTo>
                  <a:cubicBezTo>
                    <a:pt x="2947" y="1136"/>
                    <a:pt x="2921" y="946"/>
                    <a:pt x="2790" y="801"/>
                  </a:cubicBezTo>
                  <a:cubicBezTo>
                    <a:pt x="2693" y="698"/>
                    <a:pt x="2581" y="642"/>
                    <a:pt x="2458" y="639"/>
                  </a:cubicBezTo>
                  <a:cubicBezTo>
                    <a:pt x="2447" y="422"/>
                    <a:pt x="2327" y="215"/>
                    <a:pt x="2118" y="84"/>
                  </a:cubicBezTo>
                  <a:cubicBezTo>
                    <a:pt x="2029" y="28"/>
                    <a:pt x="1939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0"/>
            <p:cNvSpPr/>
            <p:nvPr/>
          </p:nvSpPr>
          <p:spPr>
            <a:xfrm>
              <a:off x="8103516" y="786162"/>
              <a:ext cx="170364" cy="97038"/>
            </a:xfrm>
            <a:custGeom>
              <a:avLst/>
              <a:gdLst/>
              <a:ahLst/>
              <a:cxnLst/>
              <a:rect l="l" t="t" r="r" b="b"/>
              <a:pathLst>
                <a:path w="3269" h="1862" extrusionOk="0">
                  <a:moveTo>
                    <a:pt x="1988" y="0"/>
                  </a:moveTo>
                  <a:cubicBezTo>
                    <a:pt x="1838" y="0"/>
                    <a:pt x="1704" y="84"/>
                    <a:pt x="1613" y="194"/>
                  </a:cubicBezTo>
                  <a:lnTo>
                    <a:pt x="1613" y="194"/>
                  </a:lnTo>
                  <a:cubicBezTo>
                    <a:pt x="1551" y="143"/>
                    <a:pt x="1470" y="97"/>
                    <a:pt x="1366" y="62"/>
                  </a:cubicBezTo>
                  <a:cubicBezTo>
                    <a:pt x="1279" y="33"/>
                    <a:pt x="1205" y="20"/>
                    <a:pt x="1143" y="20"/>
                  </a:cubicBezTo>
                  <a:cubicBezTo>
                    <a:pt x="763" y="20"/>
                    <a:pt x="825" y="500"/>
                    <a:pt x="825" y="500"/>
                  </a:cubicBezTo>
                  <a:cubicBezTo>
                    <a:pt x="786" y="476"/>
                    <a:pt x="743" y="466"/>
                    <a:pt x="700" y="466"/>
                  </a:cubicBezTo>
                  <a:cubicBezTo>
                    <a:pt x="374" y="466"/>
                    <a:pt x="0" y="1079"/>
                    <a:pt x="424" y="1399"/>
                  </a:cubicBezTo>
                  <a:cubicBezTo>
                    <a:pt x="556" y="1498"/>
                    <a:pt x="682" y="1543"/>
                    <a:pt x="790" y="1550"/>
                  </a:cubicBezTo>
                  <a:lnTo>
                    <a:pt x="790" y="1550"/>
                  </a:lnTo>
                  <a:cubicBezTo>
                    <a:pt x="826" y="1714"/>
                    <a:pt x="942" y="1857"/>
                    <a:pt x="1191" y="1862"/>
                  </a:cubicBezTo>
                  <a:cubicBezTo>
                    <a:pt x="1200" y="1862"/>
                    <a:pt x="1209" y="1862"/>
                    <a:pt x="1219" y="1862"/>
                  </a:cubicBezTo>
                  <a:cubicBezTo>
                    <a:pt x="1556" y="1862"/>
                    <a:pt x="1785" y="1785"/>
                    <a:pt x="1914" y="1670"/>
                  </a:cubicBezTo>
                  <a:lnTo>
                    <a:pt x="1914" y="1670"/>
                  </a:lnTo>
                  <a:cubicBezTo>
                    <a:pt x="1940" y="1705"/>
                    <a:pt x="1973" y="1740"/>
                    <a:pt x="2014" y="1773"/>
                  </a:cubicBezTo>
                  <a:cubicBezTo>
                    <a:pt x="2071" y="1818"/>
                    <a:pt x="2141" y="1839"/>
                    <a:pt x="2217" y="1839"/>
                  </a:cubicBezTo>
                  <a:cubicBezTo>
                    <a:pt x="2648" y="1839"/>
                    <a:pt x="3269" y="1180"/>
                    <a:pt x="2904" y="791"/>
                  </a:cubicBezTo>
                  <a:cubicBezTo>
                    <a:pt x="2801" y="682"/>
                    <a:pt x="2693" y="641"/>
                    <a:pt x="2591" y="641"/>
                  </a:cubicBezTo>
                  <a:cubicBezTo>
                    <a:pt x="2581" y="641"/>
                    <a:pt x="2572" y="641"/>
                    <a:pt x="2562" y="642"/>
                  </a:cubicBezTo>
                  <a:lnTo>
                    <a:pt x="2562" y="642"/>
                  </a:lnTo>
                  <a:cubicBezTo>
                    <a:pt x="2568" y="451"/>
                    <a:pt x="2474" y="230"/>
                    <a:pt x="2237" y="79"/>
                  </a:cubicBezTo>
                  <a:cubicBezTo>
                    <a:pt x="2152" y="24"/>
                    <a:pt x="2067" y="0"/>
                    <a:pt x="1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0"/>
            <p:cNvSpPr/>
            <p:nvPr/>
          </p:nvSpPr>
          <p:spPr>
            <a:xfrm>
              <a:off x="8111177" y="783869"/>
              <a:ext cx="153739" cy="101364"/>
            </a:xfrm>
            <a:custGeom>
              <a:avLst/>
              <a:gdLst/>
              <a:ahLst/>
              <a:cxnLst/>
              <a:rect l="l" t="t" r="r" b="b"/>
              <a:pathLst>
                <a:path w="2950" h="1945" extrusionOk="0">
                  <a:moveTo>
                    <a:pt x="1471" y="299"/>
                  </a:moveTo>
                  <a:cubicBezTo>
                    <a:pt x="1585" y="413"/>
                    <a:pt x="1610" y="544"/>
                    <a:pt x="1577" y="634"/>
                  </a:cubicBezTo>
                  <a:cubicBezTo>
                    <a:pt x="1559" y="680"/>
                    <a:pt x="1531" y="704"/>
                    <a:pt x="1497" y="704"/>
                  </a:cubicBezTo>
                  <a:cubicBezTo>
                    <a:pt x="1475" y="704"/>
                    <a:pt x="1452" y="695"/>
                    <a:pt x="1429" y="675"/>
                  </a:cubicBezTo>
                  <a:cubicBezTo>
                    <a:pt x="1348" y="606"/>
                    <a:pt x="1365" y="441"/>
                    <a:pt x="1471" y="299"/>
                  </a:cubicBezTo>
                  <a:close/>
                  <a:moveTo>
                    <a:pt x="2366" y="734"/>
                  </a:moveTo>
                  <a:lnTo>
                    <a:pt x="2366" y="734"/>
                  </a:lnTo>
                  <a:cubicBezTo>
                    <a:pt x="2344" y="893"/>
                    <a:pt x="2246" y="1010"/>
                    <a:pt x="2115" y="1027"/>
                  </a:cubicBezTo>
                  <a:cubicBezTo>
                    <a:pt x="2107" y="1030"/>
                    <a:pt x="2101" y="1030"/>
                    <a:pt x="2093" y="1030"/>
                  </a:cubicBezTo>
                  <a:cubicBezTo>
                    <a:pt x="2059" y="1030"/>
                    <a:pt x="2059" y="1019"/>
                    <a:pt x="2059" y="1010"/>
                  </a:cubicBezTo>
                  <a:cubicBezTo>
                    <a:pt x="2056" y="943"/>
                    <a:pt x="2185" y="776"/>
                    <a:pt x="2366" y="734"/>
                  </a:cubicBezTo>
                  <a:close/>
                  <a:moveTo>
                    <a:pt x="818" y="1139"/>
                  </a:moveTo>
                  <a:cubicBezTo>
                    <a:pt x="843" y="1139"/>
                    <a:pt x="862" y="1158"/>
                    <a:pt x="876" y="1178"/>
                  </a:cubicBezTo>
                  <a:cubicBezTo>
                    <a:pt x="941" y="1256"/>
                    <a:pt x="954" y="1345"/>
                    <a:pt x="918" y="1418"/>
                  </a:cubicBezTo>
                  <a:cubicBezTo>
                    <a:pt x="879" y="1493"/>
                    <a:pt x="790" y="1543"/>
                    <a:pt x="678" y="1546"/>
                  </a:cubicBezTo>
                  <a:cubicBezTo>
                    <a:pt x="656" y="1404"/>
                    <a:pt x="698" y="1247"/>
                    <a:pt x="759" y="1178"/>
                  </a:cubicBezTo>
                  <a:cubicBezTo>
                    <a:pt x="779" y="1153"/>
                    <a:pt x="801" y="1139"/>
                    <a:pt x="818" y="1139"/>
                  </a:cubicBezTo>
                  <a:close/>
                  <a:moveTo>
                    <a:pt x="1797" y="1264"/>
                  </a:moveTo>
                  <a:cubicBezTo>
                    <a:pt x="1805" y="1264"/>
                    <a:pt x="1822" y="1281"/>
                    <a:pt x="1839" y="1326"/>
                  </a:cubicBezTo>
                  <a:cubicBezTo>
                    <a:pt x="1875" y="1443"/>
                    <a:pt x="1850" y="1554"/>
                    <a:pt x="1775" y="1641"/>
                  </a:cubicBezTo>
                  <a:cubicBezTo>
                    <a:pt x="1705" y="1518"/>
                    <a:pt x="1713" y="1390"/>
                    <a:pt x="1752" y="1312"/>
                  </a:cubicBezTo>
                  <a:cubicBezTo>
                    <a:pt x="1769" y="1278"/>
                    <a:pt x="1791" y="1264"/>
                    <a:pt x="1797" y="1264"/>
                  </a:cubicBezTo>
                  <a:close/>
                  <a:moveTo>
                    <a:pt x="1838" y="83"/>
                  </a:moveTo>
                  <a:cubicBezTo>
                    <a:pt x="1913" y="83"/>
                    <a:pt x="1990" y="105"/>
                    <a:pt x="2062" y="151"/>
                  </a:cubicBezTo>
                  <a:cubicBezTo>
                    <a:pt x="2246" y="271"/>
                    <a:pt x="2355" y="447"/>
                    <a:pt x="2366" y="639"/>
                  </a:cubicBezTo>
                  <a:cubicBezTo>
                    <a:pt x="2140" y="681"/>
                    <a:pt x="1962" y="888"/>
                    <a:pt x="1967" y="1010"/>
                  </a:cubicBezTo>
                  <a:cubicBezTo>
                    <a:pt x="1967" y="1060"/>
                    <a:pt x="1998" y="1114"/>
                    <a:pt x="2084" y="1114"/>
                  </a:cubicBezTo>
                  <a:cubicBezTo>
                    <a:pt x="2095" y="1114"/>
                    <a:pt x="2108" y="1113"/>
                    <a:pt x="2121" y="1111"/>
                  </a:cubicBezTo>
                  <a:cubicBezTo>
                    <a:pt x="2299" y="1088"/>
                    <a:pt x="2427" y="932"/>
                    <a:pt x="2450" y="723"/>
                  </a:cubicBezTo>
                  <a:cubicBezTo>
                    <a:pt x="2550" y="726"/>
                    <a:pt x="2642" y="773"/>
                    <a:pt x="2720" y="860"/>
                  </a:cubicBezTo>
                  <a:cubicBezTo>
                    <a:pt x="2857" y="1005"/>
                    <a:pt x="2826" y="1180"/>
                    <a:pt x="2773" y="1303"/>
                  </a:cubicBezTo>
                  <a:cubicBezTo>
                    <a:pt x="2656" y="1577"/>
                    <a:pt x="2316" y="1833"/>
                    <a:pt x="2065" y="1833"/>
                  </a:cubicBezTo>
                  <a:cubicBezTo>
                    <a:pt x="1995" y="1833"/>
                    <a:pt x="1936" y="1814"/>
                    <a:pt x="1892" y="1777"/>
                  </a:cubicBezTo>
                  <a:cubicBezTo>
                    <a:pt x="1867" y="1755"/>
                    <a:pt x="1842" y="1736"/>
                    <a:pt x="1822" y="1711"/>
                  </a:cubicBezTo>
                  <a:cubicBezTo>
                    <a:pt x="1931" y="1599"/>
                    <a:pt x="1962" y="1448"/>
                    <a:pt x="1917" y="1298"/>
                  </a:cubicBezTo>
                  <a:cubicBezTo>
                    <a:pt x="1881" y="1192"/>
                    <a:pt x="1825" y="1172"/>
                    <a:pt x="1794" y="1172"/>
                  </a:cubicBezTo>
                  <a:cubicBezTo>
                    <a:pt x="1744" y="1172"/>
                    <a:pt x="1702" y="1211"/>
                    <a:pt x="1671" y="1270"/>
                  </a:cubicBezTo>
                  <a:cubicBezTo>
                    <a:pt x="1618" y="1376"/>
                    <a:pt x="1610" y="1546"/>
                    <a:pt x="1708" y="1699"/>
                  </a:cubicBezTo>
                  <a:cubicBezTo>
                    <a:pt x="1604" y="1777"/>
                    <a:pt x="1420" y="1856"/>
                    <a:pt x="1080" y="1856"/>
                  </a:cubicBezTo>
                  <a:lnTo>
                    <a:pt x="1041" y="1856"/>
                  </a:lnTo>
                  <a:cubicBezTo>
                    <a:pt x="832" y="1853"/>
                    <a:pt x="737" y="1744"/>
                    <a:pt x="698" y="1632"/>
                  </a:cubicBezTo>
                  <a:cubicBezTo>
                    <a:pt x="834" y="1627"/>
                    <a:pt x="946" y="1560"/>
                    <a:pt x="991" y="1457"/>
                  </a:cubicBezTo>
                  <a:cubicBezTo>
                    <a:pt x="1044" y="1351"/>
                    <a:pt x="1024" y="1228"/>
                    <a:pt x="941" y="1122"/>
                  </a:cubicBezTo>
                  <a:cubicBezTo>
                    <a:pt x="893" y="1060"/>
                    <a:pt x="846" y="1047"/>
                    <a:pt x="815" y="1047"/>
                  </a:cubicBezTo>
                  <a:cubicBezTo>
                    <a:pt x="765" y="1047"/>
                    <a:pt x="723" y="1072"/>
                    <a:pt x="684" y="1116"/>
                  </a:cubicBezTo>
                  <a:cubicBezTo>
                    <a:pt x="614" y="1206"/>
                    <a:pt x="564" y="1367"/>
                    <a:pt x="583" y="1535"/>
                  </a:cubicBezTo>
                  <a:cubicBezTo>
                    <a:pt x="489" y="1518"/>
                    <a:pt x="391" y="1473"/>
                    <a:pt x="293" y="1401"/>
                  </a:cubicBezTo>
                  <a:cubicBezTo>
                    <a:pt x="76" y="1233"/>
                    <a:pt x="120" y="1002"/>
                    <a:pt x="151" y="913"/>
                  </a:cubicBezTo>
                  <a:cubicBezTo>
                    <a:pt x="218" y="709"/>
                    <a:pt x="396" y="550"/>
                    <a:pt x="544" y="550"/>
                  </a:cubicBezTo>
                  <a:cubicBezTo>
                    <a:pt x="583" y="550"/>
                    <a:pt x="620" y="556"/>
                    <a:pt x="650" y="578"/>
                  </a:cubicBezTo>
                  <a:cubicBezTo>
                    <a:pt x="657" y="582"/>
                    <a:pt x="665" y="584"/>
                    <a:pt x="673" y="584"/>
                  </a:cubicBezTo>
                  <a:cubicBezTo>
                    <a:pt x="680" y="584"/>
                    <a:pt x="688" y="582"/>
                    <a:pt x="695" y="578"/>
                  </a:cubicBezTo>
                  <a:cubicBezTo>
                    <a:pt x="709" y="569"/>
                    <a:pt x="720" y="553"/>
                    <a:pt x="717" y="536"/>
                  </a:cubicBezTo>
                  <a:cubicBezTo>
                    <a:pt x="717" y="536"/>
                    <a:pt x="689" y="307"/>
                    <a:pt x="795" y="182"/>
                  </a:cubicBezTo>
                  <a:cubicBezTo>
                    <a:pt x="842" y="130"/>
                    <a:pt x="907" y="105"/>
                    <a:pt x="990" y="105"/>
                  </a:cubicBezTo>
                  <a:cubicBezTo>
                    <a:pt x="1051" y="105"/>
                    <a:pt x="1121" y="118"/>
                    <a:pt x="1200" y="145"/>
                  </a:cubicBezTo>
                  <a:cubicBezTo>
                    <a:pt x="1278" y="173"/>
                    <a:pt x="1345" y="204"/>
                    <a:pt x="1401" y="243"/>
                  </a:cubicBezTo>
                  <a:cubicBezTo>
                    <a:pt x="1281" y="405"/>
                    <a:pt x="1236" y="625"/>
                    <a:pt x="1367" y="737"/>
                  </a:cubicBezTo>
                  <a:cubicBezTo>
                    <a:pt x="1409" y="773"/>
                    <a:pt x="1451" y="790"/>
                    <a:pt x="1493" y="790"/>
                  </a:cubicBezTo>
                  <a:cubicBezTo>
                    <a:pt x="1563" y="790"/>
                    <a:pt x="1627" y="737"/>
                    <a:pt x="1655" y="656"/>
                  </a:cubicBezTo>
                  <a:cubicBezTo>
                    <a:pt x="1697" y="542"/>
                    <a:pt x="1669" y="369"/>
                    <a:pt x="1521" y="229"/>
                  </a:cubicBezTo>
                  <a:cubicBezTo>
                    <a:pt x="1613" y="134"/>
                    <a:pt x="1724" y="83"/>
                    <a:pt x="1838" y="83"/>
                  </a:cubicBezTo>
                  <a:close/>
                  <a:moveTo>
                    <a:pt x="1844" y="0"/>
                  </a:moveTo>
                  <a:cubicBezTo>
                    <a:pt x="1705" y="0"/>
                    <a:pt x="1571" y="65"/>
                    <a:pt x="1462" y="179"/>
                  </a:cubicBezTo>
                  <a:cubicBezTo>
                    <a:pt x="1398" y="131"/>
                    <a:pt x="1323" y="92"/>
                    <a:pt x="1236" y="65"/>
                  </a:cubicBezTo>
                  <a:cubicBezTo>
                    <a:pt x="1146" y="34"/>
                    <a:pt x="1066" y="19"/>
                    <a:pt x="995" y="19"/>
                  </a:cubicBezTo>
                  <a:cubicBezTo>
                    <a:pt x="886" y="19"/>
                    <a:pt x="799" y="55"/>
                    <a:pt x="737" y="126"/>
                  </a:cubicBezTo>
                  <a:cubicBezTo>
                    <a:pt x="645" y="232"/>
                    <a:pt x="631" y="385"/>
                    <a:pt x="631" y="475"/>
                  </a:cubicBezTo>
                  <a:cubicBezTo>
                    <a:pt x="609" y="469"/>
                    <a:pt x="583" y="466"/>
                    <a:pt x="556" y="466"/>
                  </a:cubicBezTo>
                  <a:cubicBezTo>
                    <a:pt x="369" y="466"/>
                    <a:pt x="154" y="650"/>
                    <a:pt x="78" y="888"/>
                  </a:cubicBezTo>
                  <a:cubicBezTo>
                    <a:pt x="0" y="1122"/>
                    <a:pt x="65" y="1334"/>
                    <a:pt x="251" y="1473"/>
                  </a:cubicBezTo>
                  <a:cubicBezTo>
                    <a:pt x="371" y="1560"/>
                    <a:pt x="494" y="1616"/>
                    <a:pt x="611" y="1630"/>
                  </a:cubicBezTo>
                  <a:cubicBezTo>
                    <a:pt x="664" y="1825"/>
                    <a:pt x="821" y="1939"/>
                    <a:pt x="1044" y="1945"/>
                  </a:cubicBezTo>
                  <a:lnTo>
                    <a:pt x="1083" y="1945"/>
                  </a:lnTo>
                  <a:cubicBezTo>
                    <a:pt x="1376" y="1945"/>
                    <a:pt x="1610" y="1883"/>
                    <a:pt x="1763" y="1780"/>
                  </a:cubicBezTo>
                  <a:cubicBezTo>
                    <a:pt x="1786" y="1808"/>
                    <a:pt x="1811" y="1833"/>
                    <a:pt x="1842" y="1856"/>
                  </a:cubicBezTo>
                  <a:cubicBezTo>
                    <a:pt x="1906" y="1906"/>
                    <a:pt x="1987" y="1931"/>
                    <a:pt x="2073" y="1931"/>
                  </a:cubicBezTo>
                  <a:cubicBezTo>
                    <a:pt x="2358" y="1931"/>
                    <a:pt x="2726" y="1655"/>
                    <a:pt x="2860" y="1345"/>
                  </a:cubicBezTo>
                  <a:cubicBezTo>
                    <a:pt x="2949" y="1139"/>
                    <a:pt x="2924" y="946"/>
                    <a:pt x="2790" y="804"/>
                  </a:cubicBezTo>
                  <a:cubicBezTo>
                    <a:pt x="2692" y="698"/>
                    <a:pt x="2581" y="642"/>
                    <a:pt x="2461" y="639"/>
                  </a:cubicBezTo>
                  <a:cubicBezTo>
                    <a:pt x="2450" y="424"/>
                    <a:pt x="2324" y="218"/>
                    <a:pt x="2118" y="84"/>
                  </a:cubicBezTo>
                  <a:cubicBezTo>
                    <a:pt x="2031" y="28"/>
                    <a:pt x="1939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0"/>
            <p:cNvSpPr/>
            <p:nvPr/>
          </p:nvSpPr>
          <p:spPr>
            <a:xfrm>
              <a:off x="7806565" y="931980"/>
              <a:ext cx="55763" cy="103448"/>
            </a:xfrm>
            <a:custGeom>
              <a:avLst/>
              <a:gdLst/>
              <a:ahLst/>
              <a:cxnLst/>
              <a:rect l="l" t="t" r="r" b="b"/>
              <a:pathLst>
                <a:path w="1070" h="1985" extrusionOk="0">
                  <a:moveTo>
                    <a:pt x="779" y="102"/>
                  </a:moveTo>
                  <a:lnTo>
                    <a:pt x="972" y="1756"/>
                  </a:lnTo>
                  <a:lnTo>
                    <a:pt x="495" y="1893"/>
                  </a:lnTo>
                  <a:lnTo>
                    <a:pt x="98" y="269"/>
                  </a:lnTo>
                  <a:lnTo>
                    <a:pt x="779" y="102"/>
                  </a:lnTo>
                  <a:close/>
                  <a:moveTo>
                    <a:pt x="820" y="0"/>
                  </a:moveTo>
                  <a:cubicBezTo>
                    <a:pt x="817" y="0"/>
                    <a:pt x="813" y="0"/>
                    <a:pt x="810" y="1"/>
                  </a:cubicBezTo>
                  <a:lnTo>
                    <a:pt x="40" y="194"/>
                  </a:lnTo>
                  <a:cubicBezTo>
                    <a:pt x="20" y="199"/>
                    <a:pt x="1" y="222"/>
                    <a:pt x="9" y="247"/>
                  </a:cubicBezTo>
                  <a:lnTo>
                    <a:pt x="419" y="1951"/>
                  </a:lnTo>
                  <a:cubicBezTo>
                    <a:pt x="425" y="1962"/>
                    <a:pt x="430" y="1971"/>
                    <a:pt x="442" y="1979"/>
                  </a:cubicBezTo>
                  <a:cubicBezTo>
                    <a:pt x="444" y="1982"/>
                    <a:pt x="455" y="1985"/>
                    <a:pt x="461" y="1985"/>
                  </a:cubicBezTo>
                  <a:cubicBezTo>
                    <a:pt x="464" y="1985"/>
                    <a:pt x="469" y="1985"/>
                    <a:pt x="475" y="1979"/>
                  </a:cubicBezTo>
                  <a:lnTo>
                    <a:pt x="1033" y="1823"/>
                  </a:lnTo>
                  <a:cubicBezTo>
                    <a:pt x="1055" y="1817"/>
                    <a:pt x="1069" y="1798"/>
                    <a:pt x="1066" y="1775"/>
                  </a:cubicBezTo>
                  <a:lnTo>
                    <a:pt x="863" y="40"/>
                  </a:lnTo>
                  <a:cubicBezTo>
                    <a:pt x="863" y="26"/>
                    <a:pt x="857" y="15"/>
                    <a:pt x="846" y="10"/>
                  </a:cubicBezTo>
                  <a:cubicBezTo>
                    <a:pt x="838" y="3"/>
                    <a:pt x="829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0"/>
            <p:cNvSpPr/>
            <p:nvPr/>
          </p:nvSpPr>
          <p:spPr>
            <a:xfrm>
              <a:off x="7827359" y="1038711"/>
              <a:ext cx="50343" cy="45705"/>
            </a:xfrm>
            <a:custGeom>
              <a:avLst/>
              <a:gdLst/>
              <a:ahLst/>
              <a:cxnLst/>
              <a:rect l="l" t="t" r="r" b="b"/>
              <a:pathLst>
                <a:path w="966" h="877" extrusionOk="0">
                  <a:moveTo>
                    <a:pt x="481" y="87"/>
                  </a:moveTo>
                  <a:cubicBezTo>
                    <a:pt x="514" y="87"/>
                    <a:pt x="536" y="90"/>
                    <a:pt x="561" y="98"/>
                  </a:cubicBezTo>
                  <a:cubicBezTo>
                    <a:pt x="751" y="143"/>
                    <a:pt x="866" y="333"/>
                    <a:pt x="821" y="520"/>
                  </a:cubicBezTo>
                  <a:cubicBezTo>
                    <a:pt x="785" y="676"/>
                    <a:pt x="642" y="788"/>
                    <a:pt x="481" y="788"/>
                  </a:cubicBezTo>
                  <a:cubicBezTo>
                    <a:pt x="458" y="788"/>
                    <a:pt x="430" y="785"/>
                    <a:pt x="402" y="776"/>
                  </a:cubicBezTo>
                  <a:cubicBezTo>
                    <a:pt x="213" y="732"/>
                    <a:pt x="98" y="545"/>
                    <a:pt x="143" y="355"/>
                  </a:cubicBezTo>
                  <a:cubicBezTo>
                    <a:pt x="179" y="199"/>
                    <a:pt x="321" y="87"/>
                    <a:pt x="481" y="87"/>
                  </a:cubicBezTo>
                  <a:close/>
                  <a:moveTo>
                    <a:pt x="481" y="1"/>
                  </a:moveTo>
                  <a:cubicBezTo>
                    <a:pt x="280" y="1"/>
                    <a:pt x="104" y="138"/>
                    <a:pt x="56" y="336"/>
                  </a:cubicBezTo>
                  <a:cubicBezTo>
                    <a:pt x="1" y="570"/>
                    <a:pt x="146" y="807"/>
                    <a:pt x="380" y="863"/>
                  </a:cubicBezTo>
                  <a:cubicBezTo>
                    <a:pt x="414" y="871"/>
                    <a:pt x="450" y="877"/>
                    <a:pt x="483" y="877"/>
                  </a:cubicBezTo>
                  <a:cubicBezTo>
                    <a:pt x="687" y="877"/>
                    <a:pt x="863" y="740"/>
                    <a:pt x="910" y="542"/>
                  </a:cubicBezTo>
                  <a:cubicBezTo>
                    <a:pt x="966" y="308"/>
                    <a:pt x="818" y="71"/>
                    <a:pt x="587" y="15"/>
                  </a:cubicBezTo>
                  <a:cubicBezTo>
                    <a:pt x="550" y="4"/>
                    <a:pt x="517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0"/>
            <p:cNvSpPr/>
            <p:nvPr/>
          </p:nvSpPr>
          <p:spPr>
            <a:xfrm>
              <a:off x="8375504" y="764795"/>
              <a:ext cx="113454" cy="85573"/>
            </a:xfrm>
            <a:custGeom>
              <a:avLst/>
              <a:gdLst/>
              <a:ahLst/>
              <a:cxnLst/>
              <a:rect l="l" t="t" r="r" b="b"/>
              <a:pathLst>
                <a:path w="2177" h="1642" extrusionOk="0">
                  <a:moveTo>
                    <a:pt x="1283" y="87"/>
                  </a:moveTo>
                  <a:cubicBezTo>
                    <a:pt x="1509" y="87"/>
                    <a:pt x="1694" y="93"/>
                    <a:pt x="1830" y="99"/>
                  </a:cubicBezTo>
                  <a:cubicBezTo>
                    <a:pt x="1395" y="205"/>
                    <a:pt x="614" y="419"/>
                    <a:pt x="447" y="464"/>
                  </a:cubicBezTo>
                  <a:cubicBezTo>
                    <a:pt x="310" y="380"/>
                    <a:pt x="131" y="241"/>
                    <a:pt x="101" y="166"/>
                  </a:cubicBezTo>
                  <a:cubicBezTo>
                    <a:pt x="193" y="126"/>
                    <a:pt x="639" y="93"/>
                    <a:pt x="1283" y="87"/>
                  </a:cubicBezTo>
                  <a:close/>
                  <a:moveTo>
                    <a:pt x="1984" y="235"/>
                  </a:moveTo>
                  <a:lnTo>
                    <a:pt x="1984" y="235"/>
                  </a:lnTo>
                  <a:cubicBezTo>
                    <a:pt x="1705" y="587"/>
                    <a:pt x="904" y="1438"/>
                    <a:pt x="742" y="1544"/>
                  </a:cubicBezTo>
                  <a:cubicBezTo>
                    <a:pt x="712" y="1460"/>
                    <a:pt x="709" y="1139"/>
                    <a:pt x="726" y="849"/>
                  </a:cubicBezTo>
                  <a:cubicBezTo>
                    <a:pt x="1448" y="517"/>
                    <a:pt x="1805" y="336"/>
                    <a:pt x="1984" y="235"/>
                  </a:cubicBezTo>
                  <a:close/>
                  <a:moveTo>
                    <a:pt x="1283" y="1"/>
                  </a:moveTo>
                  <a:cubicBezTo>
                    <a:pt x="932" y="1"/>
                    <a:pt x="109" y="12"/>
                    <a:pt x="20" y="110"/>
                  </a:cubicBezTo>
                  <a:cubicBezTo>
                    <a:pt x="6" y="124"/>
                    <a:pt x="0" y="138"/>
                    <a:pt x="3" y="154"/>
                  </a:cubicBezTo>
                  <a:cubicBezTo>
                    <a:pt x="17" y="302"/>
                    <a:pt x="346" y="506"/>
                    <a:pt x="410" y="548"/>
                  </a:cubicBezTo>
                  <a:cubicBezTo>
                    <a:pt x="418" y="555"/>
                    <a:pt x="426" y="558"/>
                    <a:pt x="435" y="558"/>
                  </a:cubicBezTo>
                  <a:cubicBezTo>
                    <a:pt x="439" y="558"/>
                    <a:pt x="443" y="557"/>
                    <a:pt x="447" y="556"/>
                  </a:cubicBezTo>
                  <a:cubicBezTo>
                    <a:pt x="784" y="461"/>
                    <a:pt x="1576" y="246"/>
                    <a:pt x="1931" y="166"/>
                  </a:cubicBezTo>
                  <a:lnTo>
                    <a:pt x="1931" y="166"/>
                  </a:lnTo>
                  <a:cubicBezTo>
                    <a:pt x="1655" y="311"/>
                    <a:pt x="1063" y="595"/>
                    <a:pt x="661" y="779"/>
                  </a:cubicBezTo>
                  <a:cubicBezTo>
                    <a:pt x="647" y="785"/>
                    <a:pt x="642" y="799"/>
                    <a:pt x="639" y="818"/>
                  </a:cubicBezTo>
                  <a:cubicBezTo>
                    <a:pt x="592" y="1605"/>
                    <a:pt x="686" y="1630"/>
                    <a:pt x="717" y="1636"/>
                  </a:cubicBezTo>
                  <a:cubicBezTo>
                    <a:pt x="723" y="1641"/>
                    <a:pt x="728" y="1641"/>
                    <a:pt x="731" y="1641"/>
                  </a:cubicBezTo>
                  <a:cubicBezTo>
                    <a:pt x="876" y="1641"/>
                    <a:pt x="1992" y="403"/>
                    <a:pt x="2137" y="168"/>
                  </a:cubicBezTo>
                  <a:cubicBezTo>
                    <a:pt x="2162" y="126"/>
                    <a:pt x="2176" y="101"/>
                    <a:pt x="2162" y="73"/>
                  </a:cubicBezTo>
                  <a:cubicBezTo>
                    <a:pt x="2162" y="71"/>
                    <a:pt x="2157" y="68"/>
                    <a:pt x="2154" y="65"/>
                  </a:cubicBezTo>
                  <a:lnTo>
                    <a:pt x="2148" y="57"/>
                  </a:lnTo>
                  <a:cubicBezTo>
                    <a:pt x="2148" y="57"/>
                    <a:pt x="2148" y="54"/>
                    <a:pt x="2143" y="54"/>
                  </a:cubicBezTo>
                  <a:cubicBezTo>
                    <a:pt x="2143" y="54"/>
                    <a:pt x="2140" y="54"/>
                    <a:pt x="2137" y="51"/>
                  </a:cubicBezTo>
                  <a:lnTo>
                    <a:pt x="2134" y="51"/>
                  </a:lnTo>
                  <a:cubicBezTo>
                    <a:pt x="2037" y="9"/>
                    <a:pt x="1565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8390044" y="790071"/>
              <a:ext cx="23295" cy="40650"/>
            </a:xfrm>
            <a:custGeom>
              <a:avLst/>
              <a:gdLst/>
              <a:ahLst/>
              <a:cxnLst/>
              <a:rect l="l" t="t" r="r" b="b"/>
              <a:pathLst>
                <a:path w="447" h="780" extrusionOk="0">
                  <a:moveTo>
                    <a:pt x="161" y="1"/>
                  </a:moveTo>
                  <a:cubicBezTo>
                    <a:pt x="139" y="1"/>
                    <a:pt x="120" y="14"/>
                    <a:pt x="115" y="35"/>
                  </a:cubicBezTo>
                  <a:cubicBezTo>
                    <a:pt x="59" y="325"/>
                    <a:pt x="0" y="685"/>
                    <a:pt x="42" y="746"/>
                  </a:cubicBezTo>
                  <a:cubicBezTo>
                    <a:pt x="48" y="757"/>
                    <a:pt x="62" y="769"/>
                    <a:pt x="87" y="774"/>
                  </a:cubicBezTo>
                  <a:cubicBezTo>
                    <a:pt x="95" y="780"/>
                    <a:pt x="98" y="780"/>
                    <a:pt x="103" y="780"/>
                  </a:cubicBezTo>
                  <a:cubicBezTo>
                    <a:pt x="198" y="780"/>
                    <a:pt x="368" y="663"/>
                    <a:pt x="421" y="626"/>
                  </a:cubicBezTo>
                  <a:cubicBezTo>
                    <a:pt x="444" y="612"/>
                    <a:pt x="447" y="587"/>
                    <a:pt x="433" y="565"/>
                  </a:cubicBezTo>
                  <a:cubicBezTo>
                    <a:pt x="424" y="553"/>
                    <a:pt x="412" y="547"/>
                    <a:pt x="399" y="547"/>
                  </a:cubicBezTo>
                  <a:cubicBezTo>
                    <a:pt x="391" y="547"/>
                    <a:pt x="382" y="550"/>
                    <a:pt x="374" y="556"/>
                  </a:cubicBezTo>
                  <a:cubicBezTo>
                    <a:pt x="268" y="626"/>
                    <a:pt x="156" y="685"/>
                    <a:pt x="115" y="690"/>
                  </a:cubicBezTo>
                  <a:cubicBezTo>
                    <a:pt x="103" y="618"/>
                    <a:pt x="151" y="311"/>
                    <a:pt x="201" y="52"/>
                  </a:cubicBezTo>
                  <a:cubicBezTo>
                    <a:pt x="207" y="29"/>
                    <a:pt x="190" y="7"/>
                    <a:pt x="168" y="1"/>
                  </a:cubicBezTo>
                  <a:cubicBezTo>
                    <a:pt x="165" y="1"/>
                    <a:pt x="163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8181689" y="1582010"/>
              <a:ext cx="97768" cy="91618"/>
            </a:xfrm>
            <a:custGeom>
              <a:avLst/>
              <a:gdLst/>
              <a:ahLst/>
              <a:cxnLst/>
              <a:rect l="l" t="t" r="r" b="b"/>
              <a:pathLst>
                <a:path w="1876" h="1758" extrusionOk="0">
                  <a:moveTo>
                    <a:pt x="1012" y="0"/>
                  </a:moveTo>
                  <a:cubicBezTo>
                    <a:pt x="958" y="0"/>
                    <a:pt x="653" y="623"/>
                    <a:pt x="653" y="623"/>
                  </a:cubicBezTo>
                  <a:cubicBezTo>
                    <a:pt x="653" y="623"/>
                    <a:pt x="218" y="657"/>
                    <a:pt x="109" y="732"/>
                  </a:cubicBezTo>
                  <a:cubicBezTo>
                    <a:pt x="0" y="802"/>
                    <a:pt x="570" y="1192"/>
                    <a:pt x="570" y="1192"/>
                  </a:cubicBezTo>
                  <a:cubicBezTo>
                    <a:pt x="570" y="1192"/>
                    <a:pt x="327" y="1711"/>
                    <a:pt x="377" y="1753"/>
                  </a:cubicBezTo>
                  <a:cubicBezTo>
                    <a:pt x="380" y="1756"/>
                    <a:pt x="385" y="1757"/>
                    <a:pt x="392" y="1757"/>
                  </a:cubicBezTo>
                  <a:cubicBezTo>
                    <a:pt x="493" y="1757"/>
                    <a:pt x="949" y="1480"/>
                    <a:pt x="949" y="1480"/>
                  </a:cubicBezTo>
                  <a:cubicBezTo>
                    <a:pt x="949" y="1480"/>
                    <a:pt x="1501" y="1717"/>
                    <a:pt x="1582" y="1728"/>
                  </a:cubicBezTo>
                  <a:cubicBezTo>
                    <a:pt x="1583" y="1728"/>
                    <a:pt x="1584" y="1728"/>
                    <a:pt x="1584" y="1728"/>
                  </a:cubicBezTo>
                  <a:cubicBezTo>
                    <a:pt x="1656" y="1728"/>
                    <a:pt x="1440" y="1114"/>
                    <a:pt x="1475" y="1114"/>
                  </a:cubicBezTo>
                  <a:cubicBezTo>
                    <a:pt x="1475" y="1114"/>
                    <a:pt x="1476" y="1114"/>
                    <a:pt x="1476" y="1114"/>
                  </a:cubicBezTo>
                  <a:cubicBezTo>
                    <a:pt x="1477" y="1115"/>
                    <a:pt x="1478" y="1115"/>
                    <a:pt x="1480" y="1115"/>
                  </a:cubicBezTo>
                  <a:cubicBezTo>
                    <a:pt x="1535" y="1115"/>
                    <a:pt x="1867" y="848"/>
                    <a:pt x="1870" y="782"/>
                  </a:cubicBezTo>
                  <a:cubicBezTo>
                    <a:pt x="1875" y="713"/>
                    <a:pt x="1200" y="626"/>
                    <a:pt x="1200" y="626"/>
                  </a:cubicBezTo>
                  <a:cubicBezTo>
                    <a:pt x="1200" y="626"/>
                    <a:pt x="1114" y="79"/>
                    <a:pt x="1016" y="1"/>
                  </a:cubicBezTo>
                  <a:cubicBezTo>
                    <a:pt x="1015" y="0"/>
                    <a:pt x="1014" y="0"/>
                    <a:pt x="1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7889323" y="814200"/>
              <a:ext cx="96152" cy="95996"/>
            </a:xfrm>
            <a:custGeom>
              <a:avLst/>
              <a:gdLst/>
              <a:ahLst/>
              <a:cxnLst/>
              <a:rect l="l" t="t" r="r" b="b"/>
              <a:pathLst>
                <a:path w="1845" h="1842" extrusionOk="0">
                  <a:moveTo>
                    <a:pt x="845" y="1"/>
                  </a:moveTo>
                  <a:cubicBezTo>
                    <a:pt x="789" y="1"/>
                    <a:pt x="611" y="682"/>
                    <a:pt x="611" y="682"/>
                  </a:cubicBezTo>
                  <a:cubicBezTo>
                    <a:pt x="611" y="682"/>
                    <a:pt x="193" y="799"/>
                    <a:pt x="95" y="886"/>
                  </a:cubicBezTo>
                  <a:cubicBezTo>
                    <a:pt x="0" y="975"/>
                    <a:pt x="636" y="1248"/>
                    <a:pt x="636" y="1248"/>
                  </a:cubicBezTo>
                  <a:cubicBezTo>
                    <a:pt x="636" y="1248"/>
                    <a:pt x="499" y="1809"/>
                    <a:pt x="558" y="1840"/>
                  </a:cubicBezTo>
                  <a:cubicBezTo>
                    <a:pt x="560" y="1841"/>
                    <a:pt x="563" y="1842"/>
                    <a:pt x="566" y="1842"/>
                  </a:cubicBezTo>
                  <a:cubicBezTo>
                    <a:pt x="649" y="1842"/>
                    <a:pt x="1069" y="1463"/>
                    <a:pt x="1069" y="1463"/>
                  </a:cubicBezTo>
                  <a:cubicBezTo>
                    <a:pt x="1069" y="1463"/>
                    <a:pt x="1629" y="1583"/>
                    <a:pt x="1727" y="1583"/>
                  </a:cubicBezTo>
                  <a:cubicBezTo>
                    <a:pt x="1729" y="1583"/>
                    <a:pt x="1731" y="1583"/>
                    <a:pt x="1733" y="1583"/>
                  </a:cubicBezTo>
                  <a:cubicBezTo>
                    <a:pt x="1813" y="1578"/>
                    <a:pt x="1478" y="1003"/>
                    <a:pt x="1514" y="1003"/>
                  </a:cubicBezTo>
                  <a:cubicBezTo>
                    <a:pt x="1514" y="1003"/>
                    <a:pt x="1515" y="1003"/>
                    <a:pt x="1515" y="1003"/>
                  </a:cubicBezTo>
                  <a:cubicBezTo>
                    <a:pt x="1515" y="1003"/>
                    <a:pt x="1516" y="1003"/>
                    <a:pt x="1516" y="1003"/>
                  </a:cubicBezTo>
                  <a:cubicBezTo>
                    <a:pt x="1561" y="1003"/>
                    <a:pt x="1844" y="668"/>
                    <a:pt x="1836" y="601"/>
                  </a:cubicBezTo>
                  <a:cubicBezTo>
                    <a:pt x="1831" y="571"/>
                    <a:pt x="1698" y="562"/>
                    <a:pt x="1550" y="562"/>
                  </a:cubicBezTo>
                  <a:cubicBezTo>
                    <a:pt x="1360" y="562"/>
                    <a:pt x="1147" y="576"/>
                    <a:pt x="1147" y="576"/>
                  </a:cubicBezTo>
                  <a:cubicBezTo>
                    <a:pt x="1147" y="576"/>
                    <a:pt x="957" y="60"/>
                    <a:pt x="848" y="1"/>
                  </a:cubicBezTo>
                  <a:cubicBezTo>
                    <a:pt x="847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7777485" y="1296055"/>
              <a:ext cx="217736" cy="324155"/>
            </a:xfrm>
            <a:custGeom>
              <a:avLst/>
              <a:gdLst/>
              <a:ahLst/>
              <a:cxnLst/>
              <a:rect l="l" t="t" r="r" b="b"/>
              <a:pathLst>
                <a:path w="4178" h="6220" extrusionOk="0">
                  <a:moveTo>
                    <a:pt x="215" y="0"/>
                  </a:moveTo>
                  <a:cubicBezTo>
                    <a:pt x="193" y="0"/>
                    <a:pt x="176" y="14"/>
                    <a:pt x="168" y="34"/>
                  </a:cubicBezTo>
                  <a:cubicBezTo>
                    <a:pt x="151" y="126"/>
                    <a:pt x="1" y="919"/>
                    <a:pt x="48" y="1075"/>
                  </a:cubicBezTo>
                  <a:cubicBezTo>
                    <a:pt x="107" y="1284"/>
                    <a:pt x="2294" y="4266"/>
                    <a:pt x="4060" y="4824"/>
                  </a:cubicBezTo>
                  <a:lnTo>
                    <a:pt x="3332" y="6155"/>
                  </a:lnTo>
                  <a:cubicBezTo>
                    <a:pt x="3326" y="6166"/>
                    <a:pt x="3326" y="6183"/>
                    <a:pt x="3335" y="6197"/>
                  </a:cubicBezTo>
                  <a:cubicBezTo>
                    <a:pt x="3346" y="6211"/>
                    <a:pt x="3360" y="6219"/>
                    <a:pt x="3374" y="6219"/>
                  </a:cubicBezTo>
                  <a:lnTo>
                    <a:pt x="4043" y="6200"/>
                  </a:lnTo>
                  <a:cubicBezTo>
                    <a:pt x="4068" y="6200"/>
                    <a:pt x="4085" y="6180"/>
                    <a:pt x="4085" y="6155"/>
                  </a:cubicBezTo>
                  <a:cubicBezTo>
                    <a:pt x="4085" y="6130"/>
                    <a:pt x="4068" y="6113"/>
                    <a:pt x="4043" y="6113"/>
                  </a:cubicBezTo>
                  <a:lnTo>
                    <a:pt x="4040" y="6113"/>
                  </a:lnTo>
                  <a:lnTo>
                    <a:pt x="3446" y="6133"/>
                  </a:lnTo>
                  <a:lnTo>
                    <a:pt x="3446" y="6133"/>
                  </a:lnTo>
                  <a:lnTo>
                    <a:pt x="4166" y="4819"/>
                  </a:lnTo>
                  <a:cubicBezTo>
                    <a:pt x="4172" y="4810"/>
                    <a:pt x="4177" y="4796"/>
                    <a:pt x="4169" y="4780"/>
                  </a:cubicBezTo>
                  <a:cubicBezTo>
                    <a:pt x="4166" y="4771"/>
                    <a:pt x="4155" y="4760"/>
                    <a:pt x="4141" y="4757"/>
                  </a:cubicBezTo>
                  <a:cubicBezTo>
                    <a:pt x="2330" y="4233"/>
                    <a:pt x="177" y="1178"/>
                    <a:pt x="135" y="1052"/>
                  </a:cubicBezTo>
                  <a:cubicBezTo>
                    <a:pt x="104" y="949"/>
                    <a:pt x="190" y="397"/>
                    <a:pt x="257" y="54"/>
                  </a:cubicBezTo>
                  <a:cubicBezTo>
                    <a:pt x="260" y="29"/>
                    <a:pt x="246" y="6"/>
                    <a:pt x="221" y="1"/>
                  </a:cubicBezTo>
                  <a:cubicBezTo>
                    <a:pt x="219" y="1"/>
                    <a:pt x="21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7990218" y="1535784"/>
              <a:ext cx="54147" cy="12455"/>
            </a:xfrm>
            <a:custGeom>
              <a:avLst/>
              <a:gdLst/>
              <a:ahLst/>
              <a:cxnLst/>
              <a:rect l="l" t="t" r="r" b="b"/>
              <a:pathLst>
                <a:path w="1039" h="239" extrusionOk="0">
                  <a:moveTo>
                    <a:pt x="996" y="0"/>
                  </a:moveTo>
                  <a:cubicBezTo>
                    <a:pt x="993" y="0"/>
                    <a:pt x="990" y="0"/>
                    <a:pt x="988" y="1"/>
                  </a:cubicBezTo>
                  <a:lnTo>
                    <a:pt x="39" y="149"/>
                  </a:lnTo>
                  <a:cubicBezTo>
                    <a:pt x="17" y="155"/>
                    <a:pt x="0" y="174"/>
                    <a:pt x="3" y="199"/>
                  </a:cubicBezTo>
                  <a:cubicBezTo>
                    <a:pt x="6" y="219"/>
                    <a:pt x="25" y="238"/>
                    <a:pt x="45" y="238"/>
                  </a:cubicBezTo>
                  <a:cubicBezTo>
                    <a:pt x="48" y="238"/>
                    <a:pt x="53" y="238"/>
                    <a:pt x="53" y="233"/>
                  </a:cubicBezTo>
                  <a:lnTo>
                    <a:pt x="1002" y="85"/>
                  </a:lnTo>
                  <a:cubicBezTo>
                    <a:pt x="1021" y="79"/>
                    <a:pt x="1038" y="60"/>
                    <a:pt x="1035" y="35"/>
                  </a:cubicBezTo>
                  <a:cubicBezTo>
                    <a:pt x="1033" y="17"/>
                    <a:pt x="1015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8054163" y="1386423"/>
              <a:ext cx="94849" cy="75306"/>
            </a:xfrm>
            <a:custGeom>
              <a:avLst/>
              <a:gdLst/>
              <a:ahLst/>
              <a:cxnLst/>
              <a:rect l="l" t="t" r="r" b="b"/>
              <a:pathLst>
                <a:path w="1820" h="1445" extrusionOk="0">
                  <a:moveTo>
                    <a:pt x="1772" y="1"/>
                  </a:moveTo>
                  <a:cubicBezTo>
                    <a:pt x="1768" y="1"/>
                    <a:pt x="1765" y="1"/>
                    <a:pt x="1761" y="2"/>
                  </a:cubicBezTo>
                  <a:cubicBezTo>
                    <a:pt x="1730" y="10"/>
                    <a:pt x="1025" y="192"/>
                    <a:pt x="919" y="236"/>
                  </a:cubicBezTo>
                  <a:cubicBezTo>
                    <a:pt x="807" y="278"/>
                    <a:pt x="199" y="1118"/>
                    <a:pt x="15" y="1375"/>
                  </a:cubicBezTo>
                  <a:cubicBezTo>
                    <a:pt x="1" y="1391"/>
                    <a:pt x="4" y="1419"/>
                    <a:pt x="26" y="1433"/>
                  </a:cubicBezTo>
                  <a:cubicBezTo>
                    <a:pt x="31" y="1439"/>
                    <a:pt x="40" y="1444"/>
                    <a:pt x="48" y="1444"/>
                  </a:cubicBezTo>
                  <a:cubicBezTo>
                    <a:pt x="62" y="1444"/>
                    <a:pt x="76" y="1436"/>
                    <a:pt x="84" y="1425"/>
                  </a:cubicBezTo>
                  <a:cubicBezTo>
                    <a:pt x="450" y="914"/>
                    <a:pt x="880" y="351"/>
                    <a:pt x="949" y="317"/>
                  </a:cubicBezTo>
                  <a:cubicBezTo>
                    <a:pt x="1033" y="287"/>
                    <a:pt x="1532" y="153"/>
                    <a:pt x="1783" y="86"/>
                  </a:cubicBezTo>
                  <a:cubicBezTo>
                    <a:pt x="1806" y="80"/>
                    <a:pt x="1820" y="58"/>
                    <a:pt x="1814" y="35"/>
                  </a:cubicBezTo>
                  <a:cubicBezTo>
                    <a:pt x="1807" y="14"/>
                    <a:pt x="1792" y="1"/>
                    <a:pt x="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7788689" y="1203030"/>
              <a:ext cx="421246" cy="416712"/>
            </a:xfrm>
            <a:custGeom>
              <a:avLst/>
              <a:gdLst/>
              <a:ahLst/>
              <a:cxnLst/>
              <a:rect l="l" t="t" r="r" b="b"/>
              <a:pathLst>
                <a:path w="8083" h="7996" extrusionOk="0">
                  <a:moveTo>
                    <a:pt x="2520" y="0"/>
                  </a:moveTo>
                  <a:lnTo>
                    <a:pt x="1" y="1822"/>
                  </a:lnTo>
                  <a:cubicBezTo>
                    <a:pt x="1130" y="5125"/>
                    <a:pt x="4607" y="6604"/>
                    <a:pt x="4607" y="6604"/>
                  </a:cubicBezTo>
                  <a:lnTo>
                    <a:pt x="3739" y="7996"/>
                  </a:lnTo>
                  <a:lnTo>
                    <a:pt x="8083" y="6866"/>
                  </a:lnTo>
                  <a:lnTo>
                    <a:pt x="6866" y="3563"/>
                  </a:lnTo>
                  <a:lnTo>
                    <a:pt x="5736" y="5041"/>
                  </a:lnTo>
                  <a:cubicBezTo>
                    <a:pt x="2609" y="2955"/>
                    <a:pt x="2520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8134994" y="1442290"/>
              <a:ext cx="38305" cy="86042"/>
            </a:xfrm>
            <a:custGeom>
              <a:avLst/>
              <a:gdLst/>
              <a:ahLst/>
              <a:cxnLst/>
              <a:rect l="l" t="t" r="r" b="b"/>
              <a:pathLst>
                <a:path w="735" h="1651" extrusionOk="0">
                  <a:moveTo>
                    <a:pt x="45" y="1"/>
                  </a:moveTo>
                  <a:cubicBezTo>
                    <a:pt x="43" y="1"/>
                    <a:pt x="42" y="1"/>
                    <a:pt x="40" y="1"/>
                  </a:cubicBezTo>
                  <a:cubicBezTo>
                    <a:pt x="18" y="4"/>
                    <a:pt x="1" y="26"/>
                    <a:pt x="4" y="51"/>
                  </a:cubicBezTo>
                  <a:cubicBezTo>
                    <a:pt x="12" y="91"/>
                    <a:pt x="185" y="1114"/>
                    <a:pt x="654" y="1636"/>
                  </a:cubicBezTo>
                  <a:cubicBezTo>
                    <a:pt x="659" y="1644"/>
                    <a:pt x="670" y="1650"/>
                    <a:pt x="684" y="1650"/>
                  </a:cubicBezTo>
                  <a:cubicBezTo>
                    <a:pt x="696" y="1650"/>
                    <a:pt x="707" y="1647"/>
                    <a:pt x="712" y="1642"/>
                  </a:cubicBezTo>
                  <a:cubicBezTo>
                    <a:pt x="729" y="1628"/>
                    <a:pt x="735" y="1600"/>
                    <a:pt x="715" y="1580"/>
                  </a:cubicBezTo>
                  <a:cubicBezTo>
                    <a:pt x="266" y="1073"/>
                    <a:pt x="93" y="46"/>
                    <a:pt x="87" y="38"/>
                  </a:cubicBezTo>
                  <a:cubicBezTo>
                    <a:pt x="85" y="1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7870093" y="1394292"/>
              <a:ext cx="21419" cy="24546"/>
            </a:xfrm>
            <a:custGeom>
              <a:avLst/>
              <a:gdLst/>
              <a:ahLst/>
              <a:cxnLst/>
              <a:rect l="l" t="t" r="r" b="b"/>
              <a:pathLst>
                <a:path w="411" h="471" extrusionOk="0">
                  <a:moveTo>
                    <a:pt x="51" y="1"/>
                  </a:moveTo>
                  <a:cubicBezTo>
                    <a:pt x="49" y="1"/>
                    <a:pt x="46" y="1"/>
                    <a:pt x="43" y="2"/>
                  </a:cubicBezTo>
                  <a:cubicBezTo>
                    <a:pt x="18" y="10"/>
                    <a:pt x="1" y="30"/>
                    <a:pt x="6" y="55"/>
                  </a:cubicBezTo>
                  <a:cubicBezTo>
                    <a:pt x="9" y="66"/>
                    <a:pt x="65" y="345"/>
                    <a:pt x="341" y="465"/>
                  </a:cubicBezTo>
                  <a:cubicBezTo>
                    <a:pt x="344" y="465"/>
                    <a:pt x="352" y="470"/>
                    <a:pt x="358" y="470"/>
                  </a:cubicBezTo>
                  <a:cubicBezTo>
                    <a:pt x="372" y="470"/>
                    <a:pt x="391" y="459"/>
                    <a:pt x="400" y="442"/>
                  </a:cubicBezTo>
                  <a:cubicBezTo>
                    <a:pt x="411" y="420"/>
                    <a:pt x="400" y="395"/>
                    <a:pt x="380" y="387"/>
                  </a:cubicBezTo>
                  <a:cubicBezTo>
                    <a:pt x="146" y="283"/>
                    <a:pt x="93" y="41"/>
                    <a:pt x="93" y="38"/>
                  </a:cubicBezTo>
                  <a:cubicBezTo>
                    <a:pt x="88" y="16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7896984" y="1404611"/>
              <a:ext cx="21471" cy="24546"/>
            </a:xfrm>
            <a:custGeom>
              <a:avLst/>
              <a:gdLst/>
              <a:ahLst/>
              <a:cxnLst/>
              <a:rect l="l" t="t" r="r" b="b"/>
              <a:pathLst>
                <a:path w="412" h="471" extrusionOk="0">
                  <a:moveTo>
                    <a:pt x="52" y="1"/>
                  </a:moveTo>
                  <a:cubicBezTo>
                    <a:pt x="49" y="1"/>
                    <a:pt x="46" y="1"/>
                    <a:pt x="43" y="2"/>
                  </a:cubicBezTo>
                  <a:cubicBezTo>
                    <a:pt x="18" y="10"/>
                    <a:pt x="1" y="30"/>
                    <a:pt x="7" y="55"/>
                  </a:cubicBezTo>
                  <a:cubicBezTo>
                    <a:pt x="9" y="66"/>
                    <a:pt x="65" y="345"/>
                    <a:pt x="341" y="468"/>
                  </a:cubicBezTo>
                  <a:cubicBezTo>
                    <a:pt x="344" y="468"/>
                    <a:pt x="352" y="470"/>
                    <a:pt x="358" y="470"/>
                  </a:cubicBezTo>
                  <a:cubicBezTo>
                    <a:pt x="378" y="470"/>
                    <a:pt x="392" y="459"/>
                    <a:pt x="400" y="442"/>
                  </a:cubicBezTo>
                  <a:cubicBezTo>
                    <a:pt x="411" y="420"/>
                    <a:pt x="400" y="398"/>
                    <a:pt x="380" y="387"/>
                  </a:cubicBezTo>
                  <a:cubicBezTo>
                    <a:pt x="146" y="286"/>
                    <a:pt x="93" y="41"/>
                    <a:pt x="93" y="38"/>
                  </a:cubicBezTo>
                  <a:cubicBezTo>
                    <a:pt x="88" y="16"/>
                    <a:pt x="71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7902404" y="1432492"/>
              <a:ext cx="21576" cy="24442"/>
            </a:xfrm>
            <a:custGeom>
              <a:avLst/>
              <a:gdLst/>
              <a:ahLst/>
              <a:cxnLst/>
              <a:rect l="l" t="t" r="r" b="b"/>
              <a:pathLst>
                <a:path w="414" h="469" extrusionOk="0">
                  <a:moveTo>
                    <a:pt x="55" y="0"/>
                  </a:moveTo>
                  <a:cubicBezTo>
                    <a:pt x="51" y="0"/>
                    <a:pt x="46" y="1"/>
                    <a:pt x="42" y="2"/>
                  </a:cubicBezTo>
                  <a:cubicBezTo>
                    <a:pt x="17" y="8"/>
                    <a:pt x="0" y="30"/>
                    <a:pt x="9" y="53"/>
                  </a:cubicBezTo>
                  <a:cubicBezTo>
                    <a:pt x="11" y="64"/>
                    <a:pt x="67" y="343"/>
                    <a:pt x="343" y="465"/>
                  </a:cubicBezTo>
                  <a:cubicBezTo>
                    <a:pt x="346" y="465"/>
                    <a:pt x="352" y="468"/>
                    <a:pt x="360" y="468"/>
                  </a:cubicBezTo>
                  <a:cubicBezTo>
                    <a:pt x="374" y="468"/>
                    <a:pt x="391" y="463"/>
                    <a:pt x="402" y="440"/>
                  </a:cubicBezTo>
                  <a:cubicBezTo>
                    <a:pt x="413" y="421"/>
                    <a:pt x="402" y="396"/>
                    <a:pt x="380" y="385"/>
                  </a:cubicBezTo>
                  <a:cubicBezTo>
                    <a:pt x="148" y="284"/>
                    <a:pt x="95" y="39"/>
                    <a:pt x="95" y="36"/>
                  </a:cubicBezTo>
                  <a:cubicBezTo>
                    <a:pt x="88" y="15"/>
                    <a:pt x="74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7934247" y="1432961"/>
              <a:ext cx="21419" cy="24546"/>
            </a:xfrm>
            <a:custGeom>
              <a:avLst/>
              <a:gdLst/>
              <a:ahLst/>
              <a:cxnLst/>
              <a:rect l="l" t="t" r="r" b="b"/>
              <a:pathLst>
                <a:path w="411" h="471" extrusionOk="0">
                  <a:moveTo>
                    <a:pt x="52" y="1"/>
                  </a:moveTo>
                  <a:cubicBezTo>
                    <a:pt x="48" y="1"/>
                    <a:pt x="45" y="1"/>
                    <a:pt x="42" y="2"/>
                  </a:cubicBezTo>
                  <a:cubicBezTo>
                    <a:pt x="17" y="10"/>
                    <a:pt x="0" y="30"/>
                    <a:pt x="6" y="55"/>
                  </a:cubicBezTo>
                  <a:cubicBezTo>
                    <a:pt x="11" y="66"/>
                    <a:pt x="67" y="345"/>
                    <a:pt x="341" y="468"/>
                  </a:cubicBezTo>
                  <a:cubicBezTo>
                    <a:pt x="346" y="468"/>
                    <a:pt x="352" y="470"/>
                    <a:pt x="360" y="470"/>
                  </a:cubicBezTo>
                  <a:cubicBezTo>
                    <a:pt x="377" y="470"/>
                    <a:pt x="391" y="462"/>
                    <a:pt x="402" y="443"/>
                  </a:cubicBezTo>
                  <a:cubicBezTo>
                    <a:pt x="410" y="420"/>
                    <a:pt x="402" y="398"/>
                    <a:pt x="380" y="387"/>
                  </a:cubicBezTo>
                  <a:cubicBezTo>
                    <a:pt x="145" y="286"/>
                    <a:pt x="95" y="41"/>
                    <a:pt x="95" y="38"/>
                  </a:cubicBezTo>
                  <a:cubicBezTo>
                    <a:pt x="88" y="16"/>
                    <a:pt x="7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7937113" y="1456517"/>
              <a:ext cx="21471" cy="24390"/>
            </a:xfrm>
            <a:custGeom>
              <a:avLst/>
              <a:gdLst/>
              <a:ahLst/>
              <a:cxnLst/>
              <a:rect l="l" t="t" r="r" b="b"/>
              <a:pathLst>
                <a:path w="412" h="468" extrusionOk="0">
                  <a:moveTo>
                    <a:pt x="54" y="0"/>
                  </a:moveTo>
                  <a:cubicBezTo>
                    <a:pt x="50" y="0"/>
                    <a:pt x="47" y="1"/>
                    <a:pt x="43" y="2"/>
                  </a:cubicBezTo>
                  <a:cubicBezTo>
                    <a:pt x="18" y="7"/>
                    <a:pt x="1" y="30"/>
                    <a:pt x="7" y="52"/>
                  </a:cubicBezTo>
                  <a:cubicBezTo>
                    <a:pt x="12" y="63"/>
                    <a:pt x="68" y="342"/>
                    <a:pt x="341" y="465"/>
                  </a:cubicBezTo>
                  <a:cubicBezTo>
                    <a:pt x="347" y="465"/>
                    <a:pt x="352" y="468"/>
                    <a:pt x="361" y="468"/>
                  </a:cubicBezTo>
                  <a:cubicBezTo>
                    <a:pt x="378" y="468"/>
                    <a:pt x="392" y="456"/>
                    <a:pt x="403" y="440"/>
                  </a:cubicBezTo>
                  <a:cubicBezTo>
                    <a:pt x="411" y="420"/>
                    <a:pt x="403" y="395"/>
                    <a:pt x="380" y="384"/>
                  </a:cubicBezTo>
                  <a:cubicBezTo>
                    <a:pt x="146" y="283"/>
                    <a:pt x="96" y="38"/>
                    <a:pt x="96" y="35"/>
                  </a:cubicBezTo>
                  <a:cubicBezTo>
                    <a:pt x="89" y="14"/>
                    <a:pt x="7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7965203" y="1466680"/>
              <a:ext cx="24338" cy="22097"/>
            </a:xfrm>
            <a:custGeom>
              <a:avLst/>
              <a:gdLst/>
              <a:ahLst/>
              <a:cxnLst/>
              <a:rect l="l" t="t" r="r" b="b"/>
              <a:pathLst>
                <a:path w="467" h="424" extrusionOk="0">
                  <a:moveTo>
                    <a:pt x="56" y="1"/>
                  </a:moveTo>
                  <a:cubicBezTo>
                    <a:pt x="50" y="1"/>
                    <a:pt x="45" y="2"/>
                    <a:pt x="39" y="5"/>
                  </a:cubicBezTo>
                  <a:cubicBezTo>
                    <a:pt x="14" y="10"/>
                    <a:pt x="0" y="35"/>
                    <a:pt x="12" y="61"/>
                  </a:cubicBezTo>
                  <a:cubicBezTo>
                    <a:pt x="20" y="74"/>
                    <a:pt x="118" y="340"/>
                    <a:pt x="408" y="420"/>
                  </a:cubicBezTo>
                  <a:cubicBezTo>
                    <a:pt x="410" y="423"/>
                    <a:pt x="413" y="423"/>
                    <a:pt x="416" y="423"/>
                  </a:cubicBezTo>
                  <a:cubicBezTo>
                    <a:pt x="436" y="423"/>
                    <a:pt x="452" y="409"/>
                    <a:pt x="458" y="387"/>
                  </a:cubicBezTo>
                  <a:cubicBezTo>
                    <a:pt x="466" y="367"/>
                    <a:pt x="452" y="342"/>
                    <a:pt x="427" y="337"/>
                  </a:cubicBezTo>
                  <a:cubicBezTo>
                    <a:pt x="182" y="270"/>
                    <a:pt x="95" y="35"/>
                    <a:pt x="95" y="33"/>
                  </a:cubicBezTo>
                  <a:cubicBezTo>
                    <a:pt x="91" y="14"/>
                    <a:pt x="7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7875617" y="1361043"/>
              <a:ext cx="19283" cy="26110"/>
            </a:xfrm>
            <a:custGeom>
              <a:avLst/>
              <a:gdLst/>
              <a:ahLst/>
              <a:cxnLst/>
              <a:rect l="l" t="t" r="r" b="b"/>
              <a:pathLst>
                <a:path w="370" h="501" extrusionOk="0">
                  <a:moveTo>
                    <a:pt x="47" y="1"/>
                  </a:moveTo>
                  <a:cubicBezTo>
                    <a:pt x="46" y="1"/>
                    <a:pt x="44" y="1"/>
                    <a:pt x="43" y="1"/>
                  </a:cubicBezTo>
                  <a:cubicBezTo>
                    <a:pt x="23" y="6"/>
                    <a:pt x="1" y="26"/>
                    <a:pt x="6" y="51"/>
                  </a:cubicBezTo>
                  <a:cubicBezTo>
                    <a:pt x="6" y="62"/>
                    <a:pt x="34" y="344"/>
                    <a:pt x="294" y="495"/>
                  </a:cubicBezTo>
                  <a:cubicBezTo>
                    <a:pt x="302" y="497"/>
                    <a:pt x="308" y="500"/>
                    <a:pt x="316" y="500"/>
                  </a:cubicBezTo>
                  <a:cubicBezTo>
                    <a:pt x="330" y="500"/>
                    <a:pt x="344" y="495"/>
                    <a:pt x="358" y="475"/>
                  </a:cubicBezTo>
                  <a:cubicBezTo>
                    <a:pt x="369" y="456"/>
                    <a:pt x="361" y="430"/>
                    <a:pt x="341" y="416"/>
                  </a:cubicBezTo>
                  <a:cubicBezTo>
                    <a:pt x="121" y="291"/>
                    <a:pt x="93" y="43"/>
                    <a:pt x="93" y="40"/>
                  </a:cubicBezTo>
                  <a:cubicBezTo>
                    <a:pt x="90" y="21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7851227" y="1347232"/>
              <a:ext cx="19074" cy="26110"/>
            </a:xfrm>
            <a:custGeom>
              <a:avLst/>
              <a:gdLst/>
              <a:ahLst/>
              <a:cxnLst/>
              <a:rect l="l" t="t" r="r" b="b"/>
              <a:pathLst>
                <a:path w="366" h="501" extrusionOk="0">
                  <a:moveTo>
                    <a:pt x="46" y="1"/>
                  </a:moveTo>
                  <a:cubicBezTo>
                    <a:pt x="45" y="1"/>
                    <a:pt x="43" y="1"/>
                    <a:pt x="42" y="1"/>
                  </a:cubicBezTo>
                  <a:cubicBezTo>
                    <a:pt x="20" y="6"/>
                    <a:pt x="0" y="26"/>
                    <a:pt x="3" y="51"/>
                  </a:cubicBezTo>
                  <a:cubicBezTo>
                    <a:pt x="3" y="62"/>
                    <a:pt x="31" y="344"/>
                    <a:pt x="293" y="495"/>
                  </a:cubicBezTo>
                  <a:cubicBezTo>
                    <a:pt x="299" y="497"/>
                    <a:pt x="307" y="500"/>
                    <a:pt x="313" y="500"/>
                  </a:cubicBezTo>
                  <a:cubicBezTo>
                    <a:pt x="329" y="500"/>
                    <a:pt x="343" y="495"/>
                    <a:pt x="355" y="475"/>
                  </a:cubicBezTo>
                  <a:cubicBezTo>
                    <a:pt x="366" y="455"/>
                    <a:pt x="357" y="430"/>
                    <a:pt x="338" y="416"/>
                  </a:cubicBezTo>
                  <a:cubicBezTo>
                    <a:pt x="117" y="291"/>
                    <a:pt x="89" y="43"/>
                    <a:pt x="89" y="40"/>
                  </a:cubicBezTo>
                  <a:cubicBezTo>
                    <a:pt x="87" y="2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8285033" y="1293762"/>
              <a:ext cx="357717" cy="350838"/>
            </a:xfrm>
            <a:custGeom>
              <a:avLst/>
              <a:gdLst/>
              <a:ahLst/>
              <a:cxnLst/>
              <a:rect l="l" t="t" r="r" b="b"/>
              <a:pathLst>
                <a:path w="6864" h="6732" extrusionOk="0">
                  <a:moveTo>
                    <a:pt x="6747" y="1"/>
                  </a:moveTo>
                  <a:cubicBezTo>
                    <a:pt x="6744" y="1"/>
                    <a:pt x="6740" y="2"/>
                    <a:pt x="6735" y="3"/>
                  </a:cubicBezTo>
                  <a:cubicBezTo>
                    <a:pt x="6713" y="8"/>
                    <a:pt x="6694" y="31"/>
                    <a:pt x="6702" y="56"/>
                  </a:cubicBezTo>
                  <a:lnTo>
                    <a:pt x="6761" y="352"/>
                  </a:lnTo>
                  <a:lnTo>
                    <a:pt x="5455" y="268"/>
                  </a:lnTo>
                  <a:cubicBezTo>
                    <a:pt x="5441" y="268"/>
                    <a:pt x="5433" y="271"/>
                    <a:pt x="5422" y="282"/>
                  </a:cubicBezTo>
                  <a:cubicBezTo>
                    <a:pt x="5410" y="293"/>
                    <a:pt x="5405" y="301"/>
                    <a:pt x="5408" y="315"/>
                  </a:cubicBezTo>
                  <a:cubicBezTo>
                    <a:pt x="5706" y="2890"/>
                    <a:pt x="3109" y="6280"/>
                    <a:pt x="2833" y="6629"/>
                  </a:cubicBezTo>
                  <a:lnTo>
                    <a:pt x="358" y="5206"/>
                  </a:lnTo>
                  <a:lnTo>
                    <a:pt x="93" y="4581"/>
                  </a:lnTo>
                  <a:cubicBezTo>
                    <a:pt x="86" y="4565"/>
                    <a:pt x="66" y="4554"/>
                    <a:pt x="48" y="4554"/>
                  </a:cubicBezTo>
                  <a:cubicBezTo>
                    <a:pt x="44" y="4554"/>
                    <a:pt x="41" y="4555"/>
                    <a:pt x="37" y="4556"/>
                  </a:cubicBezTo>
                  <a:cubicBezTo>
                    <a:pt x="15" y="4564"/>
                    <a:pt x="1" y="4592"/>
                    <a:pt x="12" y="4612"/>
                  </a:cubicBezTo>
                  <a:lnTo>
                    <a:pt x="285" y="5253"/>
                  </a:lnTo>
                  <a:cubicBezTo>
                    <a:pt x="288" y="5262"/>
                    <a:pt x="291" y="5267"/>
                    <a:pt x="302" y="5276"/>
                  </a:cubicBezTo>
                  <a:lnTo>
                    <a:pt x="2824" y="6726"/>
                  </a:lnTo>
                  <a:cubicBezTo>
                    <a:pt x="2830" y="6729"/>
                    <a:pt x="2838" y="6732"/>
                    <a:pt x="2844" y="6732"/>
                  </a:cubicBezTo>
                  <a:cubicBezTo>
                    <a:pt x="2858" y="6732"/>
                    <a:pt x="2872" y="6726"/>
                    <a:pt x="2883" y="6710"/>
                  </a:cubicBezTo>
                  <a:cubicBezTo>
                    <a:pt x="2913" y="6673"/>
                    <a:pt x="5781" y="3088"/>
                    <a:pt x="5505" y="354"/>
                  </a:cubicBezTo>
                  <a:lnTo>
                    <a:pt x="5505" y="354"/>
                  </a:lnTo>
                  <a:lnTo>
                    <a:pt x="6816" y="438"/>
                  </a:lnTo>
                  <a:cubicBezTo>
                    <a:pt x="6819" y="439"/>
                    <a:pt x="6821" y="439"/>
                    <a:pt x="6824" y="439"/>
                  </a:cubicBezTo>
                  <a:cubicBezTo>
                    <a:pt x="6835" y="439"/>
                    <a:pt x="6845" y="433"/>
                    <a:pt x="6850" y="424"/>
                  </a:cubicBezTo>
                  <a:cubicBezTo>
                    <a:pt x="6858" y="413"/>
                    <a:pt x="6864" y="399"/>
                    <a:pt x="6861" y="385"/>
                  </a:cubicBezTo>
                  <a:lnTo>
                    <a:pt x="6788" y="36"/>
                  </a:lnTo>
                  <a:cubicBezTo>
                    <a:pt x="6784" y="18"/>
                    <a:pt x="6767" y="1"/>
                    <a:pt x="6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8354971" y="1246598"/>
              <a:ext cx="92817" cy="49353"/>
            </a:xfrm>
            <a:custGeom>
              <a:avLst/>
              <a:gdLst/>
              <a:ahLst/>
              <a:cxnLst/>
              <a:rect l="l" t="t" r="r" b="b"/>
              <a:pathLst>
                <a:path w="1781" h="947" extrusionOk="0">
                  <a:moveTo>
                    <a:pt x="51" y="0"/>
                  </a:moveTo>
                  <a:cubicBezTo>
                    <a:pt x="45" y="0"/>
                    <a:pt x="40" y="1"/>
                    <a:pt x="34" y="4"/>
                  </a:cubicBezTo>
                  <a:cubicBezTo>
                    <a:pt x="15" y="12"/>
                    <a:pt x="1" y="40"/>
                    <a:pt x="9" y="60"/>
                  </a:cubicBezTo>
                  <a:cubicBezTo>
                    <a:pt x="76" y="222"/>
                    <a:pt x="232" y="590"/>
                    <a:pt x="330" y="621"/>
                  </a:cubicBezTo>
                  <a:cubicBezTo>
                    <a:pt x="419" y="654"/>
                    <a:pt x="1675" y="927"/>
                    <a:pt x="1725" y="941"/>
                  </a:cubicBezTo>
                  <a:cubicBezTo>
                    <a:pt x="1730" y="947"/>
                    <a:pt x="1733" y="947"/>
                    <a:pt x="1736" y="947"/>
                  </a:cubicBezTo>
                  <a:cubicBezTo>
                    <a:pt x="1753" y="947"/>
                    <a:pt x="1775" y="933"/>
                    <a:pt x="1778" y="908"/>
                  </a:cubicBezTo>
                  <a:cubicBezTo>
                    <a:pt x="1781" y="883"/>
                    <a:pt x="1767" y="863"/>
                    <a:pt x="1742" y="855"/>
                  </a:cubicBezTo>
                  <a:cubicBezTo>
                    <a:pt x="1292" y="754"/>
                    <a:pt x="425" y="559"/>
                    <a:pt x="358" y="537"/>
                  </a:cubicBezTo>
                  <a:cubicBezTo>
                    <a:pt x="313" y="517"/>
                    <a:pt x="185" y="255"/>
                    <a:pt x="90" y="29"/>
                  </a:cubicBezTo>
                  <a:cubicBezTo>
                    <a:pt x="86" y="12"/>
                    <a:pt x="69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8549099" y="1284694"/>
              <a:ext cx="22722" cy="27725"/>
            </a:xfrm>
            <a:custGeom>
              <a:avLst/>
              <a:gdLst/>
              <a:ahLst/>
              <a:cxnLst/>
              <a:rect l="l" t="t" r="r" b="b"/>
              <a:pathLst>
                <a:path w="436" h="532" extrusionOk="0">
                  <a:moveTo>
                    <a:pt x="50" y="1"/>
                  </a:moveTo>
                  <a:cubicBezTo>
                    <a:pt x="41" y="1"/>
                    <a:pt x="32" y="4"/>
                    <a:pt x="23" y="10"/>
                  </a:cubicBezTo>
                  <a:cubicBezTo>
                    <a:pt x="3" y="23"/>
                    <a:pt x="0" y="49"/>
                    <a:pt x="14" y="68"/>
                  </a:cubicBezTo>
                  <a:lnTo>
                    <a:pt x="352" y="514"/>
                  </a:lnTo>
                  <a:cubicBezTo>
                    <a:pt x="357" y="526"/>
                    <a:pt x="371" y="531"/>
                    <a:pt x="385" y="531"/>
                  </a:cubicBezTo>
                  <a:cubicBezTo>
                    <a:pt x="396" y="531"/>
                    <a:pt x="405" y="531"/>
                    <a:pt x="410" y="526"/>
                  </a:cubicBezTo>
                  <a:cubicBezTo>
                    <a:pt x="433" y="512"/>
                    <a:pt x="435" y="487"/>
                    <a:pt x="421" y="467"/>
                  </a:cubicBezTo>
                  <a:lnTo>
                    <a:pt x="84" y="21"/>
                  </a:lnTo>
                  <a:cubicBezTo>
                    <a:pt x="76" y="7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8426368" y="1599313"/>
              <a:ext cx="9485" cy="45288"/>
            </a:xfrm>
            <a:custGeom>
              <a:avLst/>
              <a:gdLst/>
              <a:ahLst/>
              <a:cxnLst/>
              <a:rect l="l" t="t" r="r" b="b"/>
              <a:pathLst>
                <a:path w="182" h="869" extrusionOk="0">
                  <a:moveTo>
                    <a:pt x="48" y="1"/>
                  </a:moveTo>
                  <a:cubicBezTo>
                    <a:pt x="46" y="1"/>
                    <a:pt x="44" y="1"/>
                    <a:pt x="42" y="1"/>
                  </a:cubicBezTo>
                  <a:cubicBezTo>
                    <a:pt x="17" y="4"/>
                    <a:pt x="1" y="26"/>
                    <a:pt x="3" y="51"/>
                  </a:cubicBezTo>
                  <a:lnTo>
                    <a:pt x="90" y="833"/>
                  </a:lnTo>
                  <a:cubicBezTo>
                    <a:pt x="90" y="852"/>
                    <a:pt x="112" y="869"/>
                    <a:pt x="132" y="869"/>
                  </a:cubicBezTo>
                  <a:lnTo>
                    <a:pt x="140" y="869"/>
                  </a:lnTo>
                  <a:cubicBezTo>
                    <a:pt x="165" y="866"/>
                    <a:pt x="182" y="844"/>
                    <a:pt x="179" y="821"/>
                  </a:cubicBezTo>
                  <a:lnTo>
                    <a:pt x="90" y="40"/>
                  </a:lnTo>
                  <a:cubicBezTo>
                    <a:pt x="87" y="17"/>
                    <a:pt x="7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8287795" y="1115633"/>
              <a:ext cx="348701" cy="495405"/>
            </a:xfrm>
            <a:custGeom>
              <a:avLst/>
              <a:gdLst/>
              <a:ahLst/>
              <a:cxnLst/>
              <a:rect l="l" t="t" r="r" b="b"/>
              <a:pathLst>
                <a:path w="6691" h="9506" extrusionOk="0">
                  <a:moveTo>
                    <a:pt x="4417" y="1"/>
                  </a:moveTo>
                  <a:lnTo>
                    <a:pt x="1340" y="2562"/>
                  </a:lnTo>
                  <a:lnTo>
                    <a:pt x="3162" y="2944"/>
                  </a:lnTo>
                  <a:cubicBezTo>
                    <a:pt x="2632" y="6668"/>
                    <a:pt x="1" y="8021"/>
                    <a:pt x="1" y="8021"/>
                  </a:cubicBezTo>
                  <a:lnTo>
                    <a:pt x="2741" y="9505"/>
                  </a:lnTo>
                  <a:cubicBezTo>
                    <a:pt x="5229" y="7062"/>
                    <a:pt x="5062" y="3287"/>
                    <a:pt x="5062" y="3287"/>
                  </a:cubicBezTo>
                  <a:lnTo>
                    <a:pt x="5062" y="3287"/>
                  </a:lnTo>
                  <a:lnTo>
                    <a:pt x="6691" y="3474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8406721" y="1454068"/>
              <a:ext cx="19856" cy="25380"/>
            </a:xfrm>
            <a:custGeom>
              <a:avLst/>
              <a:gdLst/>
              <a:ahLst/>
              <a:cxnLst/>
              <a:rect l="l" t="t" r="r" b="b"/>
              <a:pathLst>
                <a:path w="381" h="487" extrusionOk="0">
                  <a:moveTo>
                    <a:pt x="336" y="1"/>
                  </a:moveTo>
                  <a:cubicBezTo>
                    <a:pt x="315" y="1"/>
                    <a:pt x="296" y="15"/>
                    <a:pt x="294" y="38"/>
                  </a:cubicBezTo>
                  <a:cubicBezTo>
                    <a:pt x="258" y="289"/>
                    <a:pt x="34" y="400"/>
                    <a:pt x="32" y="403"/>
                  </a:cubicBezTo>
                  <a:cubicBezTo>
                    <a:pt x="7" y="414"/>
                    <a:pt x="1" y="442"/>
                    <a:pt x="12" y="462"/>
                  </a:cubicBezTo>
                  <a:cubicBezTo>
                    <a:pt x="18" y="476"/>
                    <a:pt x="32" y="487"/>
                    <a:pt x="48" y="487"/>
                  </a:cubicBezTo>
                  <a:cubicBezTo>
                    <a:pt x="57" y="487"/>
                    <a:pt x="62" y="487"/>
                    <a:pt x="68" y="481"/>
                  </a:cubicBezTo>
                  <a:cubicBezTo>
                    <a:pt x="76" y="476"/>
                    <a:pt x="333" y="347"/>
                    <a:pt x="378" y="51"/>
                  </a:cubicBezTo>
                  <a:cubicBezTo>
                    <a:pt x="380" y="29"/>
                    <a:pt x="366" y="7"/>
                    <a:pt x="341" y="1"/>
                  </a:cubicBezTo>
                  <a:cubicBezTo>
                    <a:pt x="339" y="1"/>
                    <a:pt x="338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8409796" y="1425457"/>
              <a:ext cx="19804" cy="25380"/>
            </a:xfrm>
            <a:custGeom>
              <a:avLst/>
              <a:gdLst/>
              <a:ahLst/>
              <a:cxnLst/>
              <a:rect l="l" t="t" r="r" b="b"/>
              <a:pathLst>
                <a:path w="380" h="487" extrusionOk="0">
                  <a:moveTo>
                    <a:pt x="337" y="0"/>
                  </a:moveTo>
                  <a:cubicBezTo>
                    <a:pt x="315" y="0"/>
                    <a:pt x="296" y="14"/>
                    <a:pt x="294" y="34"/>
                  </a:cubicBezTo>
                  <a:cubicBezTo>
                    <a:pt x="260" y="285"/>
                    <a:pt x="37" y="397"/>
                    <a:pt x="31" y="402"/>
                  </a:cubicBezTo>
                  <a:cubicBezTo>
                    <a:pt x="9" y="411"/>
                    <a:pt x="1" y="439"/>
                    <a:pt x="12" y="461"/>
                  </a:cubicBezTo>
                  <a:cubicBezTo>
                    <a:pt x="17" y="475"/>
                    <a:pt x="31" y="486"/>
                    <a:pt x="51" y="486"/>
                  </a:cubicBezTo>
                  <a:cubicBezTo>
                    <a:pt x="54" y="486"/>
                    <a:pt x="59" y="486"/>
                    <a:pt x="68" y="478"/>
                  </a:cubicBezTo>
                  <a:cubicBezTo>
                    <a:pt x="79" y="475"/>
                    <a:pt x="333" y="347"/>
                    <a:pt x="377" y="48"/>
                  </a:cubicBezTo>
                  <a:cubicBezTo>
                    <a:pt x="380" y="29"/>
                    <a:pt x="366" y="3"/>
                    <a:pt x="344" y="1"/>
                  </a:cubicBezTo>
                  <a:cubicBezTo>
                    <a:pt x="342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8435228" y="1412897"/>
              <a:ext cx="19856" cy="25276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333" y="1"/>
                  </a:moveTo>
                  <a:cubicBezTo>
                    <a:pt x="313" y="1"/>
                    <a:pt x="296" y="14"/>
                    <a:pt x="294" y="35"/>
                  </a:cubicBezTo>
                  <a:cubicBezTo>
                    <a:pt x="260" y="286"/>
                    <a:pt x="37" y="398"/>
                    <a:pt x="31" y="401"/>
                  </a:cubicBezTo>
                  <a:cubicBezTo>
                    <a:pt x="9" y="412"/>
                    <a:pt x="1" y="440"/>
                    <a:pt x="12" y="462"/>
                  </a:cubicBezTo>
                  <a:cubicBezTo>
                    <a:pt x="18" y="476"/>
                    <a:pt x="31" y="484"/>
                    <a:pt x="51" y="484"/>
                  </a:cubicBezTo>
                  <a:cubicBezTo>
                    <a:pt x="57" y="484"/>
                    <a:pt x="65" y="484"/>
                    <a:pt x="68" y="479"/>
                  </a:cubicBezTo>
                  <a:cubicBezTo>
                    <a:pt x="79" y="476"/>
                    <a:pt x="333" y="345"/>
                    <a:pt x="377" y="49"/>
                  </a:cubicBezTo>
                  <a:cubicBezTo>
                    <a:pt x="380" y="30"/>
                    <a:pt x="366" y="5"/>
                    <a:pt x="344" y="2"/>
                  </a:cubicBezTo>
                  <a:cubicBezTo>
                    <a:pt x="340" y="1"/>
                    <a:pt x="337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8427411" y="1381993"/>
              <a:ext cx="19960" cy="25328"/>
            </a:xfrm>
            <a:custGeom>
              <a:avLst/>
              <a:gdLst/>
              <a:ahLst/>
              <a:cxnLst/>
              <a:rect l="l" t="t" r="r" b="b"/>
              <a:pathLst>
                <a:path w="383" h="486" extrusionOk="0">
                  <a:moveTo>
                    <a:pt x="337" y="0"/>
                  </a:moveTo>
                  <a:cubicBezTo>
                    <a:pt x="315" y="0"/>
                    <a:pt x="298" y="14"/>
                    <a:pt x="293" y="37"/>
                  </a:cubicBezTo>
                  <a:cubicBezTo>
                    <a:pt x="260" y="288"/>
                    <a:pt x="36" y="399"/>
                    <a:pt x="34" y="402"/>
                  </a:cubicBezTo>
                  <a:cubicBezTo>
                    <a:pt x="9" y="413"/>
                    <a:pt x="0" y="441"/>
                    <a:pt x="11" y="461"/>
                  </a:cubicBezTo>
                  <a:cubicBezTo>
                    <a:pt x="20" y="475"/>
                    <a:pt x="34" y="486"/>
                    <a:pt x="50" y="486"/>
                  </a:cubicBezTo>
                  <a:cubicBezTo>
                    <a:pt x="56" y="486"/>
                    <a:pt x="64" y="483"/>
                    <a:pt x="67" y="478"/>
                  </a:cubicBezTo>
                  <a:cubicBezTo>
                    <a:pt x="78" y="475"/>
                    <a:pt x="332" y="346"/>
                    <a:pt x="377" y="51"/>
                  </a:cubicBezTo>
                  <a:cubicBezTo>
                    <a:pt x="382" y="28"/>
                    <a:pt x="368" y="3"/>
                    <a:pt x="343" y="1"/>
                  </a:cubicBezTo>
                  <a:cubicBezTo>
                    <a:pt x="341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8449508" y="1373081"/>
              <a:ext cx="19804" cy="25380"/>
            </a:xfrm>
            <a:custGeom>
              <a:avLst/>
              <a:gdLst/>
              <a:ahLst/>
              <a:cxnLst/>
              <a:rect l="l" t="t" r="r" b="b"/>
              <a:pathLst>
                <a:path w="380" h="487" extrusionOk="0">
                  <a:moveTo>
                    <a:pt x="334" y="1"/>
                  </a:moveTo>
                  <a:cubicBezTo>
                    <a:pt x="312" y="1"/>
                    <a:pt x="296" y="14"/>
                    <a:pt x="293" y="35"/>
                  </a:cubicBezTo>
                  <a:cubicBezTo>
                    <a:pt x="257" y="286"/>
                    <a:pt x="34" y="397"/>
                    <a:pt x="31" y="403"/>
                  </a:cubicBezTo>
                  <a:cubicBezTo>
                    <a:pt x="6" y="411"/>
                    <a:pt x="0" y="439"/>
                    <a:pt x="9" y="462"/>
                  </a:cubicBezTo>
                  <a:cubicBezTo>
                    <a:pt x="17" y="476"/>
                    <a:pt x="31" y="487"/>
                    <a:pt x="48" y="487"/>
                  </a:cubicBezTo>
                  <a:cubicBezTo>
                    <a:pt x="50" y="487"/>
                    <a:pt x="59" y="487"/>
                    <a:pt x="64" y="478"/>
                  </a:cubicBezTo>
                  <a:cubicBezTo>
                    <a:pt x="76" y="476"/>
                    <a:pt x="329" y="347"/>
                    <a:pt x="377" y="49"/>
                  </a:cubicBezTo>
                  <a:cubicBezTo>
                    <a:pt x="380" y="29"/>
                    <a:pt x="366" y="4"/>
                    <a:pt x="341" y="1"/>
                  </a:cubicBez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8451957" y="1341291"/>
              <a:ext cx="16468" cy="27100"/>
            </a:xfrm>
            <a:custGeom>
              <a:avLst/>
              <a:gdLst/>
              <a:ahLst/>
              <a:cxnLst/>
              <a:rect l="l" t="t" r="r" b="b"/>
              <a:pathLst>
                <a:path w="316" h="520" extrusionOk="0">
                  <a:moveTo>
                    <a:pt x="274" y="0"/>
                  </a:moveTo>
                  <a:cubicBezTo>
                    <a:pt x="252" y="0"/>
                    <a:pt x="232" y="17"/>
                    <a:pt x="232" y="42"/>
                  </a:cubicBezTo>
                  <a:cubicBezTo>
                    <a:pt x="232" y="296"/>
                    <a:pt x="29" y="441"/>
                    <a:pt x="26" y="444"/>
                  </a:cubicBezTo>
                  <a:cubicBezTo>
                    <a:pt x="3" y="458"/>
                    <a:pt x="1" y="483"/>
                    <a:pt x="15" y="503"/>
                  </a:cubicBezTo>
                  <a:cubicBezTo>
                    <a:pt x="23" y="514"/>
                    <a:pt x="37" y="519"/>
                    <a:pt x="51" y="519"/>
                  </a:cubicBezTo>
                  <a:cubicBezTo>
                    <a:pt x="55" y="519"/>
                    <a:pt x="60" y="518"/>
                    <a:pt x="64" y="518"/>
                  </a:cubicBezTo>
                  <a:cubicBezTo>
                    <a:pt x="66" y="518"/>
                    <a:pt x="69" y="518"/>
                    <a:pt x="70" y="519"/>
                  </a:cubicBezTo>
                  <a:cubicBezTo>
                    <a:pt x="82" y="514"/>
                    <a:pt x="310" y="346"/>
                    <a:pt x="316" y="45"/>
                  </a:cubicBezTo>
                  <a:cubicBezTo>
                    <a:pt x="316" y="23"/>
                    <a:pt x="296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8373315" y="1459123"/>
              <a:ext cx="22149" cy="23817"/>
            </a:xfrm>
            <a:custGeom>
              <a:avLst/>
              <a:gdLst/>
              <a:ahLst/>
              <a:cxnLst/>
              <a:rect l="l" t="t" r="r" b="b"/>
              <a:pathLst>
                <a:path w="425" h="457" extrusionOk="0">
                  <a:moveTo>
                    <a:pt x="378" y="1"/>
                  </a:moveTo>
                  <a:cubicBezTo>
                    <a:pt x="359" y="1"/>
                    <a:pt x="340" y="14"/>
                    <a:pt x="335" y="35"/>
                  </a:cubicBezTo>
                  <a:cubicBezTo>
                    <a:pt x="271" y="281"/>
                    <a:pt x="39" y="370"/>
                    <a:pt x="34" y="373"/>
                  </a:cubicBezTo>
                  <a:cubicBezTo>
                    <a:pt x="14" y="379"/>
                    <a:pt x="0" y="404"/>
                    <a:pt x="11" y="429"/>
                  </a:cubicBezTo>
                  <a:cubicBezTo>
                    <a:pt x="17" y="445"/>
                    <a:pt x="34" y="457"/>
                    <a:pt x="53" y="457"/>
                  </a:cubicBezTo>
                  <a:cubicBezTo>
                    <a:pt x="56" y="457"/>
                    <a:pt x="62" y="454"/>
                    <a:pt x="67" y="454"/>
                  </a:cubicBezTo>
                  <a:cubicBezTo>
                    <a:pt x="76" y="448"/>
                    <a:pt x="341" y="345"/>
                    <a:pt x="419" y="55"/>
                  </a:cubicBezTo>
                  <a:cubicBezTo>
                    <a:pt x="424" y="35"/>
                    <a:pt x="410" y="10"/>
                    <a:pt x="388" y="2"/>
                  </a:cubicBezTo>
                  <a:cubicBezTo>
                    <a:pt x="385" y="1"/>
                    <a:pt x="38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8366176" y="1486379"/>
              <a:ext cx="22305" cy="23764"/>
            </a:xfrm>
            <a:custGeom>
              <a:avLst/>
              <a:gdLst/>
              <a:ahLst/>
              <a:cxnLst/>
              <a:rect l="l" t="t" r="r" b="b"/>
              <a:pathLst>
                <a:path w="428" h="456" extrusionOk="0">
                  <a:moveTo>
                    <a:pt x="375" y="1"/>
                  </a:moveTo>
                  <a:cubicBezTo>
                    <a:pt x="358" y="1"/>
                    <a:pt x="342" y="14"/>
                    <a:pt x="335" y="34"/>
                  </a:cubicBezTo>
                  <a:cubicBezTo>
                    <a:pt x="274" y="282"/>
                    <a:pt x="40" y="369"/>
                    <a:pt x="37" y="372"/>
                  </a:cubicBezTo>
                  <a:cubicBezTo>
                    <a:pt x="15" y="380"/>
                    <a:pt x="1" y="405"/>
                    <a:pt x="12" y="427"/>
                  </a:cubicBezTo>
                  <a:cubicBezTo>
                    <a:pt x="17" y="447"/>
                    <a:pt x="37" y="455"/>
                    <a:pt x="54" y="455"/>
                  </a:cubicBezTo>
                  <a:cubicBezTo>
                    <a:pt x="59" y="455"/>
                    <a:pt x="65" y="453"/>
                    <a:pt x="68" y="453"/>
                  </a:cubicBezTo>
                  <a:cubicBezTo>
                    <a:pt x="79" y="450"/>
                    <a:pt x="344" y="344"/>
                    <a:pt x="419" y="56"/>
                  </a:cubicBezTo>
                  <a:cubicBezTo>
                    <a:pt x="427" y="34"/>
                    <a:pt x="414" y="9"/>
                    <a:pt x="388" y="3"/>
                  </a:cubicBezTo>
                  <a:cubicBezTo>
                    <a:pt x="384" y="2"/>
                    <a:pt x="38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8520019" y="1158367"/>
              <a:ext cx="62538" cy="84687"/>
            </a:xfrm>
            <a:custGeom>
              <a:avLst/>
              <a:gdLst/>
              <a:ahLst/>
              <a:cxnLst/>
              <a:rect l="l" t="t" r="r" b="b"/>
              <a:pathLst>
                <a:path w="1200" h="1625" extrusionOk="0">
                  <a:moveTo>
                    <a:pt x="50" y="1"/>
                  </a:moveTo>
                  <a:cubicBezTo>
                    <a:pt x="41" y="1"/>
                    <a:pt x="32" y="4"/>
                    <a:pt x="23" y="9"/>
                  </a:cubicBezTo>
                  <a:cubicBezTo>
                    <a:pt x="3" y="23"/>
                    <a:pt x="0" y="48"/>
                    <a:pt x="14" y="68"/>
                  </a:cubicBezTo>
                  <a:cubicBezTo>
                    <a:pt x="363" y="528"/>
                    <a:pt x="1041" y="1440"/>
                    <a:pt x="1108" y="1597"/>
                  </a:cubicBezTo>
                  <a:cubicBezTo>
                    <a:pt x="1116" y="1613"/>
                    <a:pt x="1130" y="1624"/>
                    <a:pt x="1147" y="1624"/>
                  </a:cubicBezTo>
                  <a:cubicBezTo>
                    <a:pt x="1152" y="1624"/>
                    <a:pt x="1158" y="1624"/>
                    <a:pt x="1164" y="1622"/>
                  </a:cubicBezTo>
                  <a:cubicBezTo>
                    <a:pt x="1189" y="1613"/>
                    <a:pt x="1200" y="1585"/>
                    <a:pt x="1189" y="1566"/>
                  </a:cubicBezTo>
                  <a:cubicBezTo>
                    <a:pt x="1102" y="1359"/>
                    <a:pt x="126" y="76"/>
                    <a:pt x="84" y="20"/>
                  </a:cubicBezTo>
                  <a:cubicBezTo>
                    <a:pt x="76" y="7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8039467" y="1256239"/>
              <a:ext cx="71762" cy="68531"/>
            </a:xfrm>
            <a:custGeom>
              <a:avLst/>
              <a:gdLst/>
              <a:ahLst/>
              <a:cxnLst/>
              <a:rect l="l" t="t" r="r" b="b"/>
              <a:pathLst>
                <a:path w="1377" h="1315" extrusionOk="0">
                  <a:moveTo>
                    <a:pt x="478" y="98"/>
                  </a:moveTo>
                  <a:cubicBezTo>
                    <a:pt x="525" y="134"/>
                    <a:pt x="618" y="210"/>
                    <a:pt x="726" y="310"/>
                  </a:cubicBezTo>
                  <a:cubicBezTo>
                    <a:pt x="631" y="349"/>
                    <a:pt x="534" y="391"/>
                    <a:pt x="439" y="433"/>
                  </a:cubicBezTo>
                  <a:cubicBezTo>
                    <a:pt x="447" y="207"/>
                    <a:pt x="467" y="126"/>
                    <a:pt x="478" y="98"/>
                  </a:cubicBezTo>
                  <a:close/>
                  <a:moveTo>
                    <a:pt x="1173" y="263"/>
                  </a:moveTo>
                  <a:lnTo>
                    <a:pt x="1173" y="263"/>
                  </a:lnTo>
                  <a:cubicBezTo>
                    <a:pt x="1159" y="296"/>
                    <a:pt x="1117" y="366"/>
                    <a:pt x="1036" y="489"/>
                  </a:cubicBezTo>
                  <a:cubicBezTo>
                    <a:pt x="991" y="444"/>
                    <a:pt x="938" y="391"/>
                    <a:pt x="885" y="343"/>
                  </a:cubicBezTo>
                  <a:cubicBezTo>
                    <a:pt x="1019" y="293"/>
                    <a:pt x="1120" y="265"/>
                    <a:pt x="1173" y="263"/>
                  </a:cubicBezTo>
                  <a:close/>
                  <a:moveTo>
                    <a:pt x="350" y="569"/>
                  </a:moveTo>
                  <a:cubicBezTo>
                    <a:pt x="350" y="636"/>
                    <a:pt x="350" y="709"/>
                    <a:pt x="352" y="784"/>
                  </a:cubicBezTo>
                  <a:cubicBezTo>
                    <a:pt x="188" y="754"/>
                    <a:pt x="129" y="726"/>
                    <a:pt x="104" y="712"/>
                  </a:cubicBezTo>
                  <a:cubicBezTo>
                    <a:pt x="146" y="681"/>
                    <a:pt x="238" y="628"/>
                    <a:pt x="350" y="569"/>
                  </a:cubicBezTo>
                  <a:close/>
                  <a:moveTo>
                    <a:pt x="796" y="374"/>
                  </a:moveTo>
                  <a:cubicBezTo>
                    <a:pt x="860" y="436"/>
                    <a:pt x="927" y="500"/>
                    <a:pt x="986" y="558"/>
                  </a:cubicBezTo>
                  <a:cubicBezTo>
                    <a:pt x="922" y="653"/>
                    <a:pt x="843" y="754"/>
                    <a:pt x="771" y="848"/>
                  </a:cubicBezTo>
                  <a:cubicBezTo>
                    <a:pt x="651" y="834"/>
                    <a:pt x="539" y="821"/>
                    <a:pt x="439" y="804"/>
                  </a:cubicBezTo>
                  <a:cubicBezTo>
                    <a:pt x="439" y="706"/>
                    <a:pt x="436" y="611"/>
                    <a:pt x="439" y="528"/>
                  </a:cubicBezTo>
                  <a:cubicBezTo>
                    <a:pt x="553" y="475"/>
                    <a:pt x="679" y="419"/>
                    <a:pt x="796" y="374"/>
                  </a:cubicBezTo>
                  <a:close/>
                  <a:moveTo>
                    <a:pt x="1042" y="625"/>
                  </a:moveTo>
                  <a:cubicBezTo>
                    <a:pt x="1189" y="770"/>
                    <a:pt x="1242" y="846"/>
                    <a:pt x="1262" y="879"/>
                  </a:cubicBezTo>
                  <a:cubicBezTo>
                    <a:pt x="1251" y="882"/>
                    <a:pt x="1234" y="882"/>
                    <a:pt x="1215" y="882"/>
                  </a:cubicBezTo>
                  <a:cubicBezTo>
                    <a:pt x="1134" y="882"/>
                    <a:pt x="1008" y="876"/>
                    <a:pt x="871" y="862"/>
                  </a:cubicBezTo>
                  <a:cubicBezTo>
                    <a:pt x="936" y="781"/>
                    <a:pt x="994" y="701"/>
                    <a:pt x="1042" y="625"/>
                  </a:cubicBezTo>
                  <a:close/>
                  <a:moveTo>
                    <a:pt x="442" y="893"/>
                  </a:moveTo>
                  <a:cubicBezTo>
                    <a:pt x="523" y="904"/>
                    <a:pt x="615" y="918"/>
                    <a:pt x="707" y="929"/>
                  </a:cubicBezTo>
                  <a:cubicBezTo>
                    <a:pt x="578" y="1088"/>
                    <a:pt x="498" y="1172"/>
                    <a:pt x="456" y="1208"/>
                  </a:cubicBezTo>
                  <a:cubicBezTo>
                    <a:pt x="453" y="1144"/>
                    <a:pt x="447" y="1030"/>
                    <a:pt x="442" y="893"/>
                  </a:cubicBezTo>
                  <a:close/>
                  <a:moveTo>
                    <a:pt x="467" y="0"/>
                  </a:moveTo>
                  <a:cubicBezTo>
                    <a:pt x="397" y="0"/>
                    <a:pt x="358" y="81"/>
                    <a:pt x="347" y="475"/>
                  </a:cubicBezTo>
                  <a:cubicBezTo>
                    <a:pt x="246" y="528"/>
                    <a:pt x="93" y="603"/>
                    <a:pt x="32" y="659"/>
                  </a:cubicBezTo>
                  <a:cubicBezTo>
                    <a:pt x="1" y="687"/>
                    <a:pt x="4" y="720"/>
                    <a:pt x="7" y="734"/>
                  </a:cubicBezTo>
                  <a:cubicBezTo>
                    <a:pt x="21" y="776"/>
                    <a:pt x="71" y="823"/>
                    <a:pt x="352" y="876"/>
                  </a:cubicBezTo>
                  <a:cubicBezTo>
                    <a:pt x="358" y="1086"/>
                    <a:pt x="369" y="1259"/>
                    <a:pt x="369" y="1267"/>
                  </a:cubicBezTo>
                  <a:cubicBezTo>
                    <a:pt x="378" y="1295"/>
                    <a:pt x="397" y="1314"/>
                    <a:pt x="425" y="1314"/>
                  </a:cubicBezTo>
                  <a:cubicBezTo>
                    <a:pt x="450" y="1314"/>
                    <a:pt x="509" y="1314"/>
                    <a:pt x="807" y="938"/>
                  </a:cubicBezTo>
                  <a:cubicBezTo>
                    <a:pt x="969" y="957"/>
                    <a:pt x="1120" y="966"/>
                    <a:pt x="1217" y="966"/>
                  </a:cubicBezTo>
                  <a:cubicBezTo>
                    <a:pt x="1295" y="966"/>
                    <a:pt x="1321" y="960"/>
                    <a:pt x="1334" y="952"/>
                  </a:cubicBezTo>
                  <a:cubicBezTo>
                    <a:pt x="1348" y="943"/>
                    <a:pt x="1360" y="929"/>
                    <a:pt x="1362" y="910"/>
                  </a:cubicBezTo>
                  <a:cubicBezTo>
                    <a:pt x="1371" y="882"/>
                    <a:pt x="1376" y="834"/>
                    <a:pt x="1097" y="547"/>
                  </a:cubicBezTo>
                  <a:cubicBezTo>
                    <a:pt x="1262" y="307"/>
                    <a:pt x="1262" y="260"/>
                    <a:pt x="1265" y="240"/>
                  </a:cubicBezTo>
                  <a:cubicBezTo>
                    <a:pt x="1265" y="224"/>
                    <a:pt x="1262" y="210"/>
                    <a:pt x="1248" y="196"/>
                  </a:cubicBezTo>
                  <a:cubicBezTo>
                    <a:pt x="1234" y="179"/>
                    <a:pt x="1209" y="171"/>
                    <a:pt x="1178" y="171"/>
                  </a:cubicBezTo>
                  <a:cubicBezTo>
                    <a:pt x="1095" y="171"/>
                    <a:pt x="938" y="224"/>
                    <a:pt x="813" y="274"/>
                  </a:cubicBezTo>
                  <a:cubicBezTo>
                    <a:pt x="701" y="168"/>
                    <a:pt x="565" y="51"/>
                    <a:pt x="506" y="12"/>
                  </a:cubicBezTo>
                  <a:cubicBezTo>
                    <a:pt x="492" y="3"/>
                    <a:pt x="481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8546598" y="1568825"/>
              <a:ext cx="71867" cy="68531"/>
            </a:xfrm>
            <a:custGeom>
              <a:avLst/>
              <a:gdLst/>
              <a:ahLst/>
              <a:cxnLst/>
              <a:rect l="l" t="t" r="r" b="b"/>
              <a:pathLst>
                <a:path w="1379" h="1315" extrusionOk="0">
                  <a:moveTo>
                    <a:pt x="481" y="95"/>
                  </a:moveTo>
                  <a:cubicBezTo>
                    <a:pt x="528" y="129"/>
                    <a:pt x="623" y="210"/>
                    <a:pt x="726" y="307"/>
                  </a:cubicBezTo>
                  <a:cubicBezTo>
                    <a:pt x="634" y="346"/>
                    <a:pt x="536" y="388"/>
                    <a:pt x="442" y="430"/>
                  </a:cubicBezTo>
                  <a:cubicBezTo>
                    <a:pt x="447" y="204"/>
                    <a:pt x="469" y="123"/>
                    <a:pt x="481" y="95"/>
                  </a:cubicBezTo>
                  <a:close/>
                  <a:moveTo>
                    <a:pt x="1172" y="260"/>
                  </a:moveTo>
                  <a:lnTo>
                    <a:pt x="1172" y="260"/>
                  </a:lnTo>
                  <a:cubicBezTo>
                    <a:pt x="1159" y="293"/>
                    <a:pt x="1117" y="363"/>
                    <a:pt x="1039" y="486"/>
                  </a:cubicBezTo>
                  <a:cubicBezTo>
                    <a:pt x="991" y="441"/>
                    <a:pt x="941" y="388"/>
                    <a:pt x="888" y="338"/>
                  </a:cubicBezTo>
                  <a:cubicBezTo>
                    <a:pt x="1019" y="291"/>
                    <a:pt x="1122" y="263"/>
                    <a:pt x="1172" y="260"/>
                  </a:cubicBezTo>
                  <a:close/>
                  <a:moveTo>
                    <a:pt x="349" y="569"/>
                  </a:moveTo>
                  <a:cubicBezTo>
                    <a:pt x="349" y="636"/>
                    <a:pt x="349" y="709"/>
                    <a:pt x="355" y="784"/>
                  </a:cubicBezTo>
                  <a:cubicBezTo>
                    <a:pt x="190" y="754"/>
                    <a:pt x="132" y="726"/>
                    <a:pt x="107" y="712"/>
                  </a:cubicBezTo>
                  <a:cubicBezTo>
                    <a:pt x="149" y="678"/>
                    <a:pt x="235" y="628"/>
                    <a:pt x="349" y="569"/>
                  </a:cubicBezTo>
                  <a:close/>
                  <a:moveTo>
                    <a:pt x="796" y="374"/>
                  </a:moveTo>
                  <a:cubicBezTo>
                    <a:pt x="863" y="436"/>
                    <a:pt x="930" y="500"/>
                    <a:pt x="988" y="558"/>
                  </a:cubicBezTo>
                  <a:cubicBezTo>
                    <a:pt x="921" y="653"/>
                    <a:pt x="846" y="754"/>
                    <a:pt x="774" y="848"/>
                  </a:cubicBezTo>
                  <a:cubicBezTo>
                    <a:pt x="654" y="835"/>
                    <a:pt x="542" y="821"/>
                    <a:pt x="442" y="804"/>
                  </a:cubicBezTo>
                  <a:lnTo>
                    <a:pt x="442" y="528"/>
                  </a:lnTo>
                  <a:cubicBezTo>
                    <a:pt x="556" y="475"/>
                    <a:pt x="681" y="419"/>
                    <a:pt x="796" y="374"/>
                  </a:cubicBezTo>
                  <a:close/>
                  <a:moveTo>
                    <a:pt x="1047" y="622"/>
                  </a:moveTo>
                  <a:cubicBezTo>
                    <a:pt x="1195" y="768"/>
                    <a:pt x="1248" y="840"/>
                    <a:pt x="1267" y="876"/>
                  </a:cubicBezTo>
                  <a:cubicBezTo>
                    <a:pt x="1256" y="879"/>
                    <a:pt x="1239" y="879"/>
                    <a:pt x="1220" y="879"/>
                  </a:cubicBezTo>
                  <a:cubicBezTo>
                    <a:pt x="1139" y="879"/>
                    <a:pt x="1013" y="874"/>
                    <a:pt x="877" y="860"/>
                  </a:cubicBezTo>
                  <a:cubicBezTo>
                    <a:pt x="935" y="782"/>
                    <a:pt x="997" y="698"/>
                    <a:pt x="1047" y="622"/>
                  </a:cubicBezTo>
                  <a:close/>
                  <a:moveTo>
                    <a:pt x="444" y="890"/>
                  </a:moveTo>
                  <a:lnTo>
                    <a:pt x="444" y="890"/>
                  </a:lnTo>
                  <a:cubicBezTo>
                    <a:pt x="525" y="904"/>
                    <a:pt x="615" y="918"/>
                    <a:pt x="709" y="924"/>
                  </a:cubicBezTo>
                  <a:cubicBezTo>
                    <a:pt x="581" y="1086"/>
                    <a:pt x="500" y="1169"/>
                    <a:pt x="458" y="1203"/>
                  </a:cubicBezTo>
                  <a:cubicBezTo>
                    <a:pt x="456" y="1141"/>
                    <a:pt x="447" y="1027"/>
                    <a:pt x="444" y="890"/>
                  </a:cubicBezTo>
                  <a:close/>
                  <a:moveTo>
                    <a:pt x="469" y="0"/>
                  </a:moveTo>
                  <a:cubicBezTo>
                    <a:pt x="400" y="0"/>
                    <a:pt x="361" y="81"/>
                    <a:pt x="349" y="475"/>
                  </a:cubicBezTo>
                  <a:cubicBezTo>
                    <a:pt x="249" y="528"/>
                    <a:pt x="96" y="603"/>
                    <a:pt x="34" y="659"/>
                  </a:cubicBezTo>
                  <a:cubicBezTo>
                    <a:pt x="1" y="687"/>
                    <a:pt x="6" y="720"/>
                    <a:pt x="9" y="734"/>
                  </a:cubicBezTo>
                  <a:cubicBezTo>
                    <a:pt x="23" y="776"/>
                    <a:pt x="71" y="823"/>
                    <a:pt x="355" y="876"/>
                  </a:cubicBezTo>
                  <a:cubicBezTo>
                    <a:pt x="361" y="1086"/>
                    <a:pt x="372" y="1259"/>
                    <a:pt x="372" y="1267"/>
                  </a:cubicBezTo>
                  <a:cubicBezTo>
                    <a:pt x="377" y="1295"/>
                    <a:pt x="400" y="1314"/>
                    <a:pt x="428" y="1314"/>
                  </a:cubicBezTo>
                  <a:cubicBezTo>
                    <a:pt x="453" y="1314"/>
                    <a:pt x="514" y="1314"/>
                    <a:pt x="810" y="938"/>
                  </a:cubicBezTo>
                  <a:cubicBezTo>
                    <a:pt x="972" y="957"/>
                    <a:pt x="1119" y="966"/>
                    <a:pt x="1217" y="966"/>
                  </a:cubicBezTo>
                  <a:cubicBezTo>
                    <a:pt x="1298" y="966"/>
                    <a:pt x="1323" y="960"/>
                    <a:pt x="1337" y="952"/>
                  </a:cubicBezTo>
                  <a:cubicBezTo>
                    <a:pt x="1351" y="943"/>
                    <a:pt x="1362" y="929"/>
                    <a:pt x="1365" y="910"/>
                  </a:cubicBezTo>
                  <a:cubicBezTo>
                    <a:pt x="1373" y="882"/>
                    <a:pt x="1379" y="835"/>
                    <a:pt x="1100" y="547"/>
                  </a:cubicBezTo>
                  <a:cubicBezTo>
                    <a:pt x="1265" y="307"/>
                    <a:pt x="1265" y="260"/>
                    <a:pt x="1267" y="240"/>
                  </a:cubicBezTo>
                  <a:cubicBezTo>
                    <a:pt x="1267" y="224"/>
                    <a:pt x="1265" y="210"/>
                    <a:pt x="1251" y="196"/>
                  </a:cubicBezTo>
                  <a:cubicBezTo>
                    <a:pt x="1237" y="179"/>
                    <a:pt x="1212" y="171"/>
                    <a:pt x="1181" y="171"/>
                  </a:cubicBezTo>
                  <a:cubicBezTo>
                    <a:pt x="1097" y="171"/>
                    <a:pt x="941" y="224"/>
                    <a:pt x="815" y="274"/>
                  </a:cubicBezTo>
                  <a:cubicBezTo>
                    <a:pt x="704" y="168"/>
                    <a:pt x="567" y="51"/>
                    <a:pt x="509" y="12"/>
                  </a:cubicBezTo>
                  <a:cubicBezTo>
                    <a:pt x="495" y="3"/>
                    <a:pt x="483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8314009" y="1345773"/>
              <a:ext cx="31269" cy="31634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301" y="90"/>
                  </a:moveTo>
                  <a:cubicBezTo>
                    <a:pt x="360" y="90"/>
                    <a:pt x="413" y="112"/>
                    <a:pt x="449" y="154"/>
                  </a:cubicBezTo>
                  <a:cubicBezTo>
                    <a:pt x="494" y="193"/>
                    <a:pt x="513" y="249"/>
                    <a:pt x="513" y="305"/>
                  </a:cubicBezTo>
                  <a:cubicBezTo>
                    <a:pt x="513" y="419"/>
                    <a:pt x="419" y="517"/>
                    <a:pt x="301" y="517"/>
                  </a:cubicBezTo>
                  <a:lnTo>
                    <a:pt x="301" y="559"/>
                  </a:lnTo>
                  <a:lnTo>
                    <a:pt x="299" y="517"/>
                  </a:lnTo>
                  <a:cubicBezTo>
                    <a:pt x="179" y="514"/>
                    <a:pt x="84" y="419"/>
                    <a:pt x="84" y="302"/>
                  </a:cubicBezTo>
                  <a:cubicBezTo>
                    <a:pt x="89" y="188"/>
                    <a:pt x="181" y="90"/>
                    <a:pt x="301" y="90"/>
                  </a:cubicBezTo>
                  <a:close/>
                  <a:moveTo>
                    <a:pt x="301" y="1"/>
                  </a:moveTo>
                  <a:cubicBezTo>
                    <a:pt x="137" y="1"/>
                    <a:pt x="0" y="138"/>
                    <a:pt x="0" y="302"/>
                  </a:cubicBezTo>
                  <a:cubicBezTo>
                    <a:pt x="0" y="470"/>
                    <a:pt x="134" y="606"/>
                    <a:pt x="301" y="606"/>
                  </a:cubicBezTo>
                  <a:cubicBezTo>
                    <a:pt x="466" y="606"/>
                    <a:pt x="600" y="470"/>
                    <a:pt x="600" y="302"/>
                  </a:cubicBezTo>
                  <a:cubicBezTo>
                    <a:pt x="600" y="221"/>
                    <a:pt x="569" y="146"/>
                    <a:pt x="513" y="90"/>
                  </a:cubicBezTo>
                  <a:cubicBezTo>
                    <a:pt x="458" y="34"/>
                    <a:pt x="38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8050567" y="871839"/>
              <a:ext cx="31269" cy="31582"/>
            </a:xfrm>
            <a:custGeom>
              <a:avLst/>
              <a:gdLst/>
              <a:ahLst/>
              <a:cxnLst/>
              <a:rect l="l" t="t" r="r" b="b"/>
              <a:pathLst>
                <a:path w="600" h="606" extrusionOk="0">
                  <a:moveTo>
                    <a:pt x="299" y="92"/>
                  </a:moveTo>
                  <a:cubicBezTo>
                    <a:pt x="360" y="95"/>
                    <a:pt x="410" y="117"/>
                    <a:pt x="449" y="156"/>
                  </a:cubicBezTo>
                  <a:cubicBezTo>
                    <a:pt x="491" y="195"/>
                    <a:pt x="513" y="251"/>
                    <a:pt x="513" y="307"/>
                  </a:cubicBezTo>
                  <a:cubicBezTo>
                    <a:pt x="513" y="421"/>
                    <a:pt x="418" y="522"/>
                    <a:pt x="299" y="522"/>
                  </a:cubicBezTo>
                  <a:lnTo>
                    <a:pt x="299" y="561"/>
                  </a:lnTo>
                  <a:lnTo>
                    <a:pt x="296" y="522"/>
                  </a:lnTo>
                  <a:cubicBezTo>
                    <a:pt x="179" y="516"/>
                    <a:pt x="84" y="424"/>
                    <a:pt x="84" y="304"/>
                  </a:cubicBezTo>
                  <a:cubicBezTo>
                    <a:pt x="86" y="190"/>
                    <a:pt x="181" y="92"/>
                    <a:pt x="299" y="92"/>
                  </a:cubicBezTo>
                  <a:close/>
                  <a:moveTo>
                    <a:pt x="299" y="0"/>
                  </a:moveTo>
                  <a:cubicBezTo>
                    <a:pt x="137" y="0"/>
                    <a:pt x="0" y="134"/>
                    <a:pt x="0" y="301"/>
                  </a:cubicBezTo>
                  <a:cubicBezTo>
                    <a:pt x="0" y="469"/>
                    <a:pt x="131" y="606"/>
                    <a:pt x="299" y="606"/>
                  </a:cubicBezTo>
                  <a:cubicBezTo>
                    <a:pt x="463" y="606"/>
                    <a:pt x="600" y="472"/>
                    <a:pt x="600" y="301"/>
                  </a:cubicBezTo>
                  <a:cubicBezTo>
                    <a:pt x="600" y="221"/>
                    <a:pt x="566" y="145"/>
                    <a:pt x="513" y="89"/>
                  </a:cubicBezTo>
                  <a:cubicBezTo>
                    <a:pt x="458" y="34"/>
                    <a:pt x="379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8019559" y="1649343"/>
              <a:ext cx="31321" cy="31477"/>
            </a:xfrm>
            <a:custGeom>
              <a:avLst/>
              <a:gdLst/>
              <a:ahLst/>
              <a:cxnLst/>
              <a:rect l="l" t="t" r="r" b="b"/>
              <a:pathLst>
                <a:path w="601" h="604" extrusionOk="0">
                  <a:moveTo>
                    <a:pt x="302" y="87"/>
                  </a:moveTo>
                  <a:cubicBezTo>
                    <a:pt x="361" y="87"/>
                    <a:pt x="414" y="110"/>
                    <a:pt x="450" y="154"/>
                  </a:cubicBezTo>
                  <a:cubicBezTo>
                    <a:pt x="495" y="193"/>
                    <a:pt x="514" y="249"/>
                    <a:pt x="514" y="302"/>
                  </a:cubicBezTo>
                  <a:cubicBezTo>
                    <a:pt x="514" y="419"/>
                    <a:pt x="419" y="517"/>
                    <a:pt x="302" y="517"/>
                  </a:cubicBezTo>
                  <a:lnTo>
                    <a:pt x="302" y="559"/>
                  </a:lnTo>
                  <a:lnTo>
                    <a:pt x="299" y="517"/>
                  </a:lnTo>
                  <a:cubicBezTo>
                    <a:pt x="179" y="511"/>
                    <a:pt x="84" y="419"/>
                    <a:pt x="84" y="299"/>
                  </a:cubicBezTo>
                  <a:cubicBezTo>
                    <a:pt x="90" y="185"/>
                    <a:pt x="182" y="87"/>
                    <a:pt x="302" y="87"/>
                  </a:cubicBezTo>
                  <a:close/>
                  <a:moveTo>
                    <a:pt x="302" y="1"/>
                  </a:moveTo>
                  <a:cubicBezTo>
                    <a:pt x="137" y="1"/>
                    <a:pt x="1" y="138"/>
                    <a:pt x="1" y="299"/>
                  </a:cubicBezTo>
                  <a:cubicBezTo>
                    <a:pt x="1" y="467"/>
                    <a:pt x="135" y="604"/>
                    <a:pt x="302" y="604"/>
                  </a:cubicBezTo>
                  <a:cubicBezTo>
                    <a:pt x="467" y="604"/>
                    <a:pt x="601" y="467"/>
                    <a:pt x="601" y="299"/>
                  </a:cubicBezTo>
                  <a:cubicBezTo>
                    <a:pt x="601" y="221"/>
                    <a:pt x="570" y="143"/>
                    <a:pt x="514" y="87"/>
                  </a:cubicBezTo>
                  <a:cubicBezTo>
                    <a:pt x="458" y="32"/>
                    <a:pt x="383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7731571" y="1120167"/>
              <a:ext cx="112256" cy="102093"/>
            </a:xfrm>
            <a:custGeom>
              <a:avLst/>
              <a:gdLst/>
              <a:ahLst/>
              <a:cxnLst/>
              <a:rect l="l" t="t" r="r" b="b"/>
              <a:pathLst>
                <a:path w="2154" h="1959" extrusionOk="0">
                  <a:moveTo>
                    <a:pt x="854" y="112"/>
                  </a:moveTo>
                  <a:cubicBezTo>
                    <a:pt x="938" y="198"/>
                    <a:pt x="1155" y="589"/>
                    <a:pt x="1323" y="937"/>
                  </a:cubicBezTo>
                  <a:cubicBezTo>
                    <a:pt x="1328" y="951"/>
                    <a:pt x="1342" y="963"/>
                    <a:pt x="1362" y="963"/>
                  </a:cubicBezTo>
                  <a:cubicBezTo>
                    <a:pt x="1378" y="963"/>
                    <a:pt x="1392" y="954"/>
                    <a:pt x="1398" y="937"/>
                  </a:cubicBezTo>
                  <a:cubicBezTo>
                    <a:pt x="1423" y="879"/>
                    <a:pt x="1629" y="433"/>
                    <a:pt x="1713" y="221"/>
                  </a:cubicBezTo>
                  <a:cubicBezTo>
                    <a:pt x="1786" y="433"/>
                    <a:pt x="1947" y="988"/>
                    <a:pt x="2053" y="1370"/>
                  </a:cubicBezTo>
                  <a:lnTo>
                    <a:pt x="346" y="1866"/>
                  </a:lnTo>
                  <a:cubicBezTo>
                    <a:pt x="293" y="1666"/>
                    <a:pt x="89" y="857"/>
                    <a:pt x="87" y="653"/>
                  </a:cubicBezTo>
                  <a:lnTo>
                    <a:pt x="87" y="653"/>
                  </a:lnTo>
                  <a:cubicBezTo>
                    <a:pt x="170" y="686"/>
                    <a:pt x="427" y="963"/>
                    <a:pt x="633" y="1216"/>
                  </a:cubicBezTo>
                  <a:cubicBezTo>
                    <a:pt x="642" y="1227"/>
                    <a:pt x="654" y="1234"/>
                    <a:pt x="667" y="1234"/>
                  </a:cubicBezTo>
                  <a:cubicBezTo>
                    <a:pt x="671" y="1234"/>
                    <a:pt x="676" y="1233"/>
                    <a:pt x="681" y="1230"/>
                  </a:cubicBezTo>
                  <a:cubicBezTo>
                    <a:pt x="698" y="1225"/>
                    <a:pt x="709" y="1211"/>
                    <a:pt x="712" y="1191"/>
                  </a:cubicBezTo>
                  <a:cubicBezTo>
                    <a:pt x="737" y="940"/>
                    <a:pt x="809" y="285"/>
                    <a:pt x="854" y="112"/>
                  </a:cubicBezTo>
                  <a:close/>
                  <a:moveTo>
                    <a:pt x="834" y="0"/>
                  </a:moveTo>
                  <a:cubicBezTo>
                    <a:pt x="806" y="0"/>
                    <a:pt x="784" y="17"/>
                    <a:pt x="773" y="45"/>
                  </a:cubicBezTo>
                  <a:cubicBezTo>
                    <a:pt x="726" y="173"/>
                    <a:pt x="656" y="815"/>
                    <a:pt x="628" y="1071"/>
                  </a:cubicBezTo>
                  <a:cubicBezTo>
                    <a:pt x="463" y="871"/>
                    <a:pt x="184" y="552"/>
                    <a:pt x="73" y="552"/>
                  </a:cubicBezTo>
                  <a:cubicBezTo>
                    <a:pt x="39" y="552"/>
                    <a:pt x="0" y="578"/>
                    <a:pt x="0" y="642"/>
                  </a:cubicBezTo>
                  <a:cubicBezTo>
                    <a:pt x="0" y="876"/>
                    <a:pt x="262" y="1883"/>
                    <a:pt x="274" y="1925"/>
                  </a:cubicBezTo>
                  <a:cubicBezTo>
                    <a:pt x="276" y="1936"/>
                    <a:pt x="282" y="1945"/>
                    <a:pt x="293" y="1953"/>
                  </a:cubicBezTo>
                  <a:cubicBezTo>
                    <a:pt x="299" y="1956"/>
                    <a:pt x="307" y="1959"/>
                    <a:pt x="315" y="1959"/>
                  </a:cubicBezTo>
                  <a:cubicBezTo>
                    <a:pt x="318" y="1959"/>
                    <a:pt x="321" y="1959"/>
                    <a:pt x="324" y="1947"/>
                  </a:cubicBezTo>
                  <a:lnTo>
                    <a:pt x="2118" y="1428"/>
                  </a:lnTo>
                  <a:cubicBezTo>
                    <a:pt x="2143" y="1423"/>
                    <a:pt x="2154" y="1401"/>
                    <a:pt x="2148" y="1375"/>
                  </a:cubicBezTo>
                  <a:cubicBezTo>
                    <a:pt x="1780" y="50"/>
                    <a:pt x="1747" y="50"/>
                    <a:pt x="1705" y="50"/>
                  </a:cubicBezTo>
                  <a:cubicBezTo>
                    <a:pt x="1685" y="50"/>
                    <a:pt x="1663" y="70"/>
                    <a:pt x="1660" y="89"/>
                  </a:cubicBezTo>
                  <a:cubicBezTo>
                    <a:pt x="1646" y="148"/>
                    <a:pt x="1482" y="522"/>
                    <a:pt x="1353" y="804"/>
                  </a:cubicBezTo>
                  <a:cubicBezTo>
                    <a:pt x="1164" y="419"/>
                    <a:pt x="938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8176164" y="1191513"/>
              <a:ext cx="124920" cy="118249"/>
            </a:xfrm>
            <a:custGeom>
              <a:avLst/>
              <a:gdLst/>
              <a:ahLst/>
              <a:cxnLst/>
              <a:rect l="l" t="t" r="r" b="b"/>
              <a:pathLst>
                <a:path w="2397" h="2269" extrusionOk="0">
                  <a:moveTo>
                    <a:pt x="1984" y="90"/>
                  </a:moveTo>
                  <a:cubicBezTo>
                    <a:pt x="2218" y="90"/>
                    <a:pt x="2294" y="110"/>
                    <a:pt x="2316" y="121"/>
                  </a:cubicBezTo>
                  <a:cubicBezTo>
                    <a:pt x="2305" y="246"/>
                    <a:pt x="2168" y="905"/>
                    <a:pt x="2068" y="1390"/>
                  </a:cubicBezTo>
                  <a:lnTo>
                    <a:pt x="1794" y="1022"/>
                  </a:lnTo>
                  <a:cubicBezTo>
                    <a:pt x="1789" y="1014"/>
                    <a:pt x="1777" y="1005"/>
                    <a:pt x="1764" y="1005"/>
                  </a:cubicBezTo>
                  <a:cubicBezTo>
                    <a:pt x="1750" y="1005"/>
                    <a:pt x="1738" y="1008"/>
                    <a:pt x="1730" y="1019"/>
                  </a:cubicBezTo>
                  <a:lnTo>
                    <a:pt x="703" y="2157"/>
                  </a:lnTo>
                  <a:lnTo>
                    <a:pt x="112" y="1407"/>
                  </a:lnTo>
                  <a:lnTo>
                    <a:pt x="1440" y="623"/>
                  </a:lnTo>
                  <a:cubicBezTo>
                    <a:pt x="1451" y="615"/>
                    <a:pt x="1457" y="603"/>
                    <a:pt x="1459" y="590"/>
                  </a:cubicBezTo>
                  <a:cubicBezTo>
                    <a:pt x="1465" y="578"/>
                    <a:pt x="1459" y="567"/>
                    <a:pt x="1451" y="556"/>
                  </a:cubicBezTo>
                  <a:cubicBezTo>
                    <a:pt x="1312" y="403"/>
                    <a:pt x="1153" y="216"/>
                    <a:pt x="1105" y="140"/>
                  </a:cubicBezTo>
                  <a:cubicBezTo>
                    <a:pt x="1236" y="124"/>
                    <a:pt x="1660" y="90"/>
                    <a:pt x="1984" y="90"/>
                  </a:cubicBezTo>
                  <a:close/>
                  <a:moveTo>
                    <a:pt x="1978" y="1"/>
                  </a:moveTo>
                  <a:cubicBezTo>
                    <a:pt x="1627" y="1"/>
                    <a:pt x="1080" y="43"/>
                    <a:pt x="1033" y="59"/>
                  </a:cubicBezTo>
                  <a:cubicBezTo>
                    <a:pt x="1016" y="65"/>
                    <a:pt x="999" y="82"/>
                    <a:pt x="996" y="96"/>
                  </a:cubicBezTo>
                  <a:cubicBezTo>
                    <a:pt x="994" y="121"/>
                    <a:pt x="977" y="171"/>
                    <a:pt x="1342" y="573"/>
                  </a:cubicBezTo>
                  <a:lnTo>
                    <a:pt x="20" y="1354"/>
                  </a:lnTo>
                  <a:cubicBezTo>
                    <a:pt x="9" y="1362"/>
                    <a:pt x="3" y="1371"/>
                    <a:pt x="0" y="1385"/>
                  </a:cubicBezTo>
                  <a:cubicBezTo>
                    <a:pt x="0" y="1396"/>
                    <a:pt x="3" y="1410"/>
                    <a:pt x="9" y="1421"/>
                  </a:cubicBezTo>
                  <a:lnTo>
                    <a:pt x="664" y="2249"/>
                  </a:lnTo>
                  <a:cubicBezTo>
                    <a:pt x="673" y="2261"/>
                    <a:pt x="687" y="2269"/>
                    <a:pt x="701" y="2269"/>
                  </a:cubicBezTo>
                  <a:cubicBezTo>
                    <a:pt x="715" y="2269"/>
                    <a:pt x="729" y="2261"/>
                    <a:pt x="723" y="2249"/>
                  </a:cubicBezTo>
                  <a:lnTo>
                    <a:pt x="1750" y="1114"/>
                  </a:lnTo>
                  <a:lnTo>
                    <a:pt x="2045" y="1516"/>
                  </a:lnTo>
                  <a:cubicBezTo>
                    <a:pt x="2055" y="1527"/>
                    <a:pt x="2068" y="1533"/>
                    <a:pt x="2082" y="1533"/>
                  </a:cubicBezTo>
                  <a:cubicBezTo>
                    <a:pt x="2084" y="1533"/>
                    <a:pt x="2087" y="1533"/>
                    <a:pt x="2090" y="1532"/>
                  </a:cubicBezTo>
                  <a:cubicBezTo>
                    <a:pt x="2109" y="1530"/>
                    <a:pt x="2123" y="1516"/>
                    <a:pt x="2126" y="1496"/>
                  </a:cubicBezTo>
                  <a:cubicBezTo>
                    <a:pt x="2154" y="1368"/>
                    <a:pt x="2397" y="221"/>
                    <a:pt x="2397" y="101"/>
                  </a:cubicBezTo>
                  <a:cubicBezTo>
                    <a:pt x="2397" y="37"/>
                    <a:pt x="2333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8339284" y="838381"/>
              <a:ext cx="315556" cy="301433"/>
            </a:xfrm>
            <a:custGeom>
              <a:avLst/>
              <a:gdLst/>
              <a:ahLst/>
              <a:cxnLst/>
              <a:rect l="l" t="t" r="r" b="b"/>
              <a:pathLst>
                <a:path w="6055" h="5784" extrusionOk="0">
                  <a:moveTo>
                    <a:pt x="650" y="0"/>
                  </a:moveTo>
                  <a:cubicBezTo>
                    <a:pt x="648" y="0"/>
                    <a:pt x="647" y="0"/>
                    <a:pt x="645" y="1"/>
                  </a:cubicBezTo>
                  <a:cubicBezTo>
                    <a:pt x="645" y="1"/>
                    <a:pt x="567" y="6"/>
                    <a:pt x="464" y="56"/>
                  </a:cubicBezTo>
                  <a:cubicBezTo>
                    <a:pt x="441" y="67"/>
                    <a:pt x="433" y="95"/>
                    <a:pt x="444" y="118"/>
                  </a:cubicBezTo>
                  <a:cubicBezTo>
                    <a:pt x="450" y="132"/>
                    <a:pt x="464" y="140"/>
                    <a:pt x="483" y="140"/>
                  </a:cubicBezTo>
                  <a:cubicBezTo>
                    <a:pt x="489" y="140"/>
                    <a:pt x="492" y="140"/>
                    <a:pt x="500" y="137"/>
                  </a:cubicBezTo>
                  <a:cubicBezTo>
                    <a:pt x="584" y="95"/>
                    <a:pt x="651" y="90"/>
                    <a:pt x="651" y="90"/>
                  </a:cubicBezTo>
                  <a:cubicBezTo>
                    <a:pt x="673" y="90"/>
                    <a:pt x="695" y="67"/>
                    <a:pt x="692" y="42"/>
                  </a:cubicBezTo>
                  <a:cubicBezTo>
                    <a:pt x="692" y="21"/>
                    <a:pt x="675" y="0"/>
                    <a:pt x="650" y="0"/>
                  </a:cubicBezTo>
                  <a:close/>
                  <a:moveTo>
                    <a:pt x="336" y="156"/>
                  </a:moveTo>
                  <a:cubicBezTo>
                    <a:pt x="325" y="156"/>
                    <a:pt x="315" y="160"/>
                    <a:pt x="307" y="168"/>
                  </a:cubicBezTo>
                  <a:cubicBezTo>
                    <a:pt x="263" y="207"/>
                    <a:pt x="224" y="257"/>
                    <a:pt x="190" y="307"/>
                  </a:cubicBezTo>
                  <a:cubicBezTo>
                    <a:pt x="179" y="327"/>
                    <a:pt x="182" y="355"/>
                    <a:pt x="204" y="369"/>
                  </a:cubicBezTo>
                  <a:cubicBezTo>
                    <a:pt x="210" y="372"/>
                    <a:pt x="218" y="374"/>
                    <a:pt x="227" y="374"/>
                  </a:cubicBezTo>
                  <a:cubicBezTo>
                    <a:pt x="240" y="374"/>
                    <a:pt x="254" y="369"/>
                    <a:pt x="263" y="360"/>
                  </a:cubicBezTo>
                  <a:cubicBezTo>
                    <a:pt x="293" y="313"/>
                    <a:pt x="330" y="271"/>
                    <a:pt x="366" y="235"/>
                  </a:cubicBezTo>
                  <a:cubicBezTo>
                    <a:pt x="388" y="218"/>
                    <a:pt x="388" y="190"/>
                    <a:pt x="372" y="174"/>
                  </a:cubicBezTo>
                  <a:cubicBezTo>
                    <a:pt x="361" y="162"/>
                    <a:pt x="348" y="156"/>
                    <a:pt x="336" y="156"/>
                  </a:cubicBezTo>
                  <a:close/>
                  <a:moveTo>
                    <a:pt x="146" y="439"/>
                  </a:moveTo>
                  <a:cubicBezTo>
                    <a:pt x="129" y="439"/>
                    <a:pt x="112" y="449"/>
                    <a:pt x="104" y="466"/>
                  </a:cubicBezTo>
                  <a:cubicBezTo>
                    <a:pt x="84" y="517"/>
                    <a:pt x="67" y="578"/>
                    <a:pt x="48" y="637"/>
                  </a:cubicBezTo>
                  <a:cubicBezTo>
                    <a:pt x="42" y="656"/>
                    <a:pt x="56" y="681"/>
                    <a:pt x="81" y="690"/>
                  </a:cubicBezTo>
                  <a:cubicBezTo>
                    <a:pt x="84" y="692"/>
                    <a:pt x="87" y="692"/>
                    <a:pt x="93" y="692"/>
                  </a:cubicBezTo>
                  <a:cubicBezTo>
                    <a:pt x="112" y="692"/>
                    <a:pt x="129" y="678"/>
                    <a:pt x="132" y="653"/>
                  </a:cubicBezTo>
                  <a:cubicBezTo>
                    <a:pt x="146" y="600"/>
                    <a:pt x="165" y="545"/>
                    <a:pt x="185" y="497"/>
                  </a:cubicBezTo>
                  <a:cubicBezTo>
                    <a:pt x="193" y="475"/>
                    <a:pt x="182" y="452"/>
                    <a:pt x="160" y="441"/>
                  </a:cubicBezTo>
                  <a:cubicBezTo>
                    <a:pt x="155" y="439"/>
                    <a:pt x="150" y="439"/>
                    <a:pt x="146" y="439"/>
                  </a:cubicBezTo>
                  <a:close/>
                  <a:moveTo>
                    <a:pt x="65" y="776"/>
                  </a:moveTo>
                  <a:cubicBezTo>
                    <a:pt x="42" y="776"/>
                    <a:pt x="25" y="792"/>
                    <a:pt x="23" y="815"/>
                  </a:cubicBezTo>
                  <a:cubicBezTo>
                    <a:pt x="14" y="865"/>
                    <a:pt x="9" y="930"/>
                    <a:pt x="3" y="988"/>
                  </a:cubicBezTo>
                  <a:cubicBezTo>
                    <a:pt x="1" y="1013"/>
                    <a:pt x="23" y="1030"/>
                    <a:pt x="45" y="1033"/>
                  </a:cubicBezTo>
                  <a:cubicBezTo>
                    <a:pt x="67" y="1033"/>
                    <a:pt x="87" y="1016"/>
                    <a:pt x="93" y="991"/>
                  </a:cubicBezTo>
                  <a:cubicBezTo>
                    <a:pt x="95" y="935"/>
                    <a:pt x="101" y="877"/>
                    <a:pt x="109" y="824"/>
                  </a:cubicBezTo>
                  <a:cubicBezTo>
                    <a:pt x="112" y="798"/>
                    <a:pt x="95" y="779"/>
                    <a:pt x="70" y="776"/>
                  </a:cubicBezTo>
                  <a:cubicBezTo>
                    <a:pt x="68" y="776"/>
                    <a:pt x="67" y="776"/>
                    <a:pt x="65" y="776"/>
                  </a:cubicBezTo>
                  <a:close/>
                  <a:moveTo>
                    <a:pt x="42" y="1122"/>
                  </a:moveTo>
                  <a:cubicBezTo>
                    <a:pt x="17" y="1122"/>
                    <a:pt x="1" y="1142"/>
                    <a:pt x="1" y="1167"/>
                  </a:cubicBezTo>
                  <a:cubicBezTo>
                    <a:pt x="3" y="1220"/>
                    <a:pt x="3" y="1278"/>
                    <a:pt x="12" y="1340"/>
                  </a:cubicBezTo>
                  <a:cubicBezTo>
                    <a:pt x="12" y="1365"/>
                    <a:pt x="28" y="1381"/>
                    <a:pt x="54" y="1381"/>
                  </a:cubicBezTo>
                  <a:lnTo>
                    <a:pt x="59" y="1379"/>
                  </a:lnTo>
                  <a:cubicBezTo>
                    <a:pt x="81" y="1379"/>
                    <a:pt x="101" y="1356"/>
                    <a:pt x="98" y="1334"/>
                  </a:cubicBezTo>
                  <a:cubicBezTo>
                    <a:pt x="93" y="1273"/>
                    <a:pt x="93" y="1217"/>
                    <a:pt x="87" y="1164"/>
                  </a:cubicBezTo>
                  <a:cubicBezTo>
                    <a:pt x="87" y="1139"/>
                    <a:pt x="67" y="1122"/>
                    <a:pt x="42" y="1122"/>
                  </a:cubicBezTo>
                  <a:close/>
                  <a:moveTo>
                    <a:pt x="76" y="1470"/>
                  </a:moveTo>
                  <a:cubicBezTo>
                    <a:pt x="73" y="1470"/>
                    <a:pt x="70" y="1470"/>
                    <a:pt x="67" y="1471"/>
                  </a:cubicBezTo>
                  <a:cubicBezTo>
                    <a:pt x="42" y="1474"/>
                    <a:pt x="26" y="1493"/>
                    <a:pt x="28" y="1518"/>
                  </a:cubicBezTo>
                  <a:cubicBezTo>
                    <a:pt x="37" y="1574"/>
                    <a:pt x="42" y="1633"/>
                    <a:pt x="54" y="1694"/>
                  </a:cubicBezTo>
                  <a:cubicBezTo>
                    <a:pt x="56" y="1713"/>
                    <a:pt x="73" y="1727"/>
                    <a:pt x="95" y="1727"/>
                  </a:cubicBezTo>
                  <a:lnTo>
                    <a:pt x="107" y="1727"/>
                  </a:lnTo>
                  <a:cubicBezTo>
                    <a:pt x="126" y="1725"/>
                    <a:pt x="143" y="1702"/>
                    <a:pt x="140" y="1680"/>
                  </a:cubicBezTo>
                  <a:cubicBezTo>
                    <a:pt x="134" y="1619"/>
                    <a:pt x="123" y="1563"/>
                    <a:pt x="115" y="1507"/>
                  </a:cubicBezTo>
                  <a:cubicBezTo>
                    <a:pt x="112" y="1487"/>
                    <a:pt x="97" y="1470"/>
                    <a:pt x="76" y="1470"/>
                  </a:cubicBezTo>
                  <a:close/>
                  <a:moveTo>
                    <a:pt x="133" y="1813"/>
                  </a:moveTo>
                  <a:cubicBezTo>
                    <a:pt x="130" y="1813"/>
                    <a:pt x="127" y="1813"/>
                    <a:pt x="123" y="1814"/>
                  </a:cubicBezTo>
                  <a:cubicBezTo>
                    <a:pt x="98" y="1822"/>
                    <a:pt x="81" y="1842"/>
                    <a:pt x="87" y="1867"/>
                  </a:cubicBezTo>
                  <a:cubicBezTo>
                    <a:pt x="101" y="1923"/>
                    <a:pt x="123" y="1981"/>
                    <a:pt x="151" y="2037"/>
                  </a:cubicBezTo>
                  <a:cubicBezTo>
                    <a:pt x="157" y="2051"/>
                    <a:pt x="171" y="2062"/>
                    <a:pt x="190" y="2062"/>
                  </a:cubicBezTo>
                  <a:cubicBezTo>
                    <a:pt x="192" y="2062"/>
                    <a:pt x="195" y="2061"/>
                    <a:pt x="200" y="2061"/>
                  </a:cubicBezTo>
                  <a:cubicBezTo>
                    <a:pt x="203" y="2061"/>
                    <a:pt x="206" y="2061"/>
                    <a:pt x="210" y="2062"/>
                  </a:cubicBezTo>
                  <a:cubicBezTo>
                    <a:pt x="235" y="2051"/>
                    <a:pt x="240" y="2023"/>
                    <a:pt x="232" y="2004"/>
                  </a:cubicBezTo>
                  <a:cubicBezTo>
                    <a:pt x="207" y="1953"/>
                    <a:pt x="185" y="1903"/>
                    <a:pt x="176" y="1850"/>
                  </a:cubicBezTo>
                  <a:cubicBezTo>
                    <a:pt x="169" y="1828"/>
                    <a:pt x="153" y="1813"/>
                    <a:pt x="133" y="1813"/>
                  </a:cubicBezTo>
                  <a:close/>
                  <a:moveTo>
                    <a:pt x="282" y="2121"/>
                  </a:moveTo>
                  <a:cubicBezTo>
                    <a:pt x="273" y="2121"/>
                    <a:pt x="263" y="2125"/>
                    <a:pt x="254" y="2132"/>
                  </a:cubicBezTo>
                  <a:cubicBezTo>
                    <a:pt x="235" y="2146"/>
                    <a:pt x="232" y="2174"/>
                    <a:pt x="249" y="2191"/>
                  </a:cubicBezTo>
                  <a:cubicBezTo>
                    <a:pt x="288" y="2238"/>
                    <a:pt x="327" y="2280"/>
                    <a:pt x="374" y="2322"/>
                  </a:cubicBezTo>
                  <a:cubicBezTo>
                    <a:pt x="380" y="2327"/>
                    <a:pt x="391" y="2330"/>
                    <a:pt x="402" y="2330"/>
                  </a:cubicBezTo>
                  <a:cubicBezTo>
                    <a:pt x="413" y="2330"/>
                    <a:pt x="427" y="2324"/>
                    <a:pt x="433" y="2324"/>
                  </a:cubicBezTo>
                  <a:cubicBezTo>
                    <a:pt x="450" y="2308"/>
                    <a:pt x="447" y="2280"/>
                    <a:pt x="430" y="2260"/>
                  </a:cubicBezTo>
                  <a:cubicBezTo>
                    <a:pt x="383" y="2218"/>
                    <a:pt x="349" y="2182"/>
                    <a:pt x="313" y="2140"/>
                  </a:cubicBezTo>
                  <a:cubicBezTo>
                    <a:pt x="307" y="2128"/>
                    <a:pt x="295" y="2121"/>
                    <a:pt x="282" y="2121"/>
                  </a:cubicBezTo>
                  <a:close/>
                  <a:moveTo>
                    <a:pt x="539" y="2350"/>
                  </a:moveTo>
                  <a:cubicBezTo>
                    <a:pt x="525" y="2350"/>
                    <a:pt x="511" y="2357"/>
                    <a:pt x="503" y="2369"/>
                  </a:cubicBezTo>
                  <a:cubicBezTo>
                    <a:pt x="489" y="2386"/>
                    <a:pt x="492" y="2414"/>
                    <a:pt x="514" y="2428"/>
                  </a:cubicBezTo>
                  <a:cubicBezTo>
                    <a:pt x="558" y="2464"/>
                    <a:pt x="611" y="2495"/>
                    <a:pt x="664" y="2525"/>
                  </a:cubicBezTo>
                  <a:cubicBezTo>
                    <a:pt x="670" y="2531"/>
                    <a:pt x="678" y="2534"/>
                    <a:pt x="684" y="2534"/>
                  </a:cubicBezTo>
                  <a:cubicBezTo>
                    <a:pt x="698" y="2534"/>
                    <a:pt x="712" y="2525"/>
                    <a:pt x="723" y="2509"/>
                  </a:cubicBezTo>
                  <a:cubicBezTo>
                    <a:pt x="731" y="2489"/>
                    <a:pt x="726" y="2464"/>
                    <a:pt x="704" y="2450"/>
                  </a:cubicBezTo>
                  <a:cubicBezTo>
                    <a:pt x="656" y="2422"/>
                    <a:pt x="606" y="2391"/>
                    <a:pt x="561" y="2358"/>
                  </a:cubicBezTo>
                  <a:cubicBezTo>
                    <a:pt x="555" y="2353"/>
                    <a:pt x="547" y="2350"/>
                    <a:pt x="539" y="2350"/>
                  </a:cubicBezTo>
                  <a:close/>
                  <a:moveTo>
                    <a:pt x="2099" y="2333"/>
                  </a:moveTo>
                  <a:cubicBezTo>
                    <a:pt x="2090" y="2333"/>
                    <a:pt x="2081" y="2336"/>
                    <a:pt x="2073" y="2341"/>
                  </a:cubicBezTo>
                  <a:cubicBezTo>
                    <a:pt x="2026" y="2372"/>
                    <a:pt x="1984" y="2419"/>
                    <a:pt x="1939" y="2469"/>
                  </a:cubicBezTo>
                  <a:cubicBezTo>
                    <a:pt x="1925" y="2489"/>
                    <a:pt x="1928" y="2511"/>
                    <a:pt x="1948" y="2531"/>
                  </a:cubicBezTo>
                  <a:cubicBezTo>
                    <a:pt x="1953" y="2536"/>
                    <a:pt x="1965" y="2539"/>
                    <a:pt x="1976" y="2539"/>
                  </a:cubicBezTo>
                  <a:cubicBezTo>
                    <a:pt x="1990" y="2539"/>
                    <a:pt x="1998" y="2534"/>
                    <a:pt x="2006" y="2522"/>
                  </a:cubicBezTo>
                  <a:cubicBezTo>
                    <a:pt x="2045" y="2475"/>
                    <a:pt x="2082" y="2439"/>
                    <a:pt x="2121" y="2411"/>
                  </a:cubicBezTo>
                  <a:cubicBezTo>
                    <a:pt x="2143" y="2397"/>
                    <a:pt x="2146" y="2372"/>
                    <a:pt x="2132" y="2352"/>
                  </a:cubicBezTo>
                  <a:cubicBezTo>
                    <a:pt x="2124" y="2339"/>
                    <a:pt x="2111" y="2333"/>
                    <a:pt x="2099" y="2333"/>
                  </a:cubicBezTo>
                  <a:close/>
                  <a:moveTo>
                    <a:pt x="2265" y="2309"/>
                  </a:moveTo>
                  <a:cubicBezTo>
                    <a:pt x="2254" y="2309"/>
                    <a:pt x="2242" y="2315"/>
                    <a:pt x="2232" y="2324"/>
                  </a:cubicBezTo>
                  <a:cubicBezTo>
                    <a:pt x="2216" y="2341"/>
                    <a:pt x="2218" y="2369"/>
                    <a:pt x="2235" y="2386"/>
                  </a:cubicBezTo>
                  <a:cubicBezTo>
                    <a:pt x="2269" y="2433"/>
                    <a:pt x="2288" y="2475"/>
                    <a:pt x="2302" y="2511"/>
                  </a:cubicBezTo>
                  <a:cubicBezTo>
                    <a:pt x="2310" y="2531"/>
                    <a:pt x="2327" y="2545"/>
                    <a:pt x="2344" y="2545"/>
                  </a:cubicBezTo>
                  <a:lnTo>
                    <a:pt x="2361" y="2545"/>
                  </a:lnTo>
                  <a:cubicBezTo>
                    <a:pt x="2383" y="2536"/>
                    <a:pt x="2397" y="2511"/>
                    <a:pt x="2389" y="2489"/>
                  </a:cubicBezTo>
                  <a:cubicBezTo>
                    <a:pt x="2375" y="2442"/>
                    <a:pt x="2347" y="2391"/>
                    <a:pt x="2310" y="2338"/>
                  </a:cubicBezTo>
                  <a:lnTo>
                    <a:pt x="2291" y="2322"/>
                  </a:lnTo>
                  <a:cubicBezTo>
                    <a:pt x="2284" y="2313"/>
                    <a:pt x="2274" y="2309"/>
                    <a:pt x="2265" y="2309"/>
                  </a:cubicBezTo>
                  <a:close/>
                  <a:moveTo>
                    <a:pt x="838" y="2522"/>
                  </a:moveTo>
                  <a:cubicBezTo>
                    <a:pt x="823" y="2522"/>
                    <a:pt x="807" y="2531"/>
                    <a:pt x="798" y="2548"/>
                  </a:cubicBezTo>
                  <a:cubicBezTo>
                    <a:pt x="790" y="2573"/>
                    <a:pt x="798" y="2595"/>
                    <a:pt x="821" y="2606"/>
                  </a:cubicBezTo>
                  <a:cubicBezTo>
                    <a:pt x="868" y="2631"/>
                    <a:pt x="924" y="2656"/>
                    <a:pt x="980" y="2676"/>
                  </a:cubicBezTo>
                  <a:cubicBezTo>
                    <a:pt x="988" y="2676"/>
                    <a:pt x="991" y="2679"/>
                    <a:pt x="999" y="2679"/>
                  </a:cubicBezTo>
                  <a:cubicBezTo>
                    <a:pt x="1016" y="2679"/>
                    <a:pt x="1033" y="2670"/>
                    <a:pt x="1036" y="2648"/>
                  </a:cubicBezTo>
                  <a:cubicBezTo>
                    <a:pt x="1047" y="2629"/>
                    <a:pt x="1036" y="2603"/>
                    <a:pt x="1013" y="2592"/>
                  </a:cubicBezTo>
                  <a:cubicBezTo>
                    <a:pt x="960" y="2573"/>
                    <a:pt x="904" y="2550"/>
                    <a:pt x="854" y="2525"/>
                  </a:cubicBezTo>
                  <a:cubicBezTo>
                    <a:pt x="849" y="2523"/>
                    <a:pt x="844" y="2522"/>
                    <a:pt x="838" y="2522"/>
                  </a:cubicBezTo>
                  <a:close/>
                  <a:moveTo>
                    <a:pt x="1161" y="2646"/>
                  </a:moveTo>
                  <a:cubicBezTo>
                    <a:pt x="1142" y="2646"/>
                    <a:pt x="1126" y="2656"/>
                    <a:pt x="1119" y="2676"/>
                  </a:cubicBezTo>
                  <a:cubicBezTo>
                    <a:pt x="1114" y="2701"/>
                    <a:pt x="1125" y="2726"/>
                    <a:pt x="1147" y="2732"/>
                  </a:cubicBezTo>
                  <a:cubicBezTo>
                    <a:pt x="1203" y="2748"/>
                    <a:pt x="1264" y="2768"/>
                    <a:pt x="1320" y="2782"/>
                  </a:cubicBezTo>
                  <a:cubicBezTo>
                    <a:pt x="1323" y="2785"/>
                    <a:pt x="1326" y="2785"/>
                    <a:pt x="1328" y="2785"/>
                  </a:cubicBezTo>
                  <a:cubicBezTo>
                    <a:pt x="1351" y="2785"/>
                    <a:pt x="1368" y="2771"/>
                    <a:pt x="1370" y="2746"/>
                  </a:cubicBezTo>
                  <a:cubicBezTo>
                    <a:pt x="1379" y="2726"/>
                    <a:pt x="1365" y="2701"/>
                    <a:pt x="1340" y="2693"/>
                  </a:cubicBezTo>
                  <a:cubicBezTo>
                    <a:pt x="1287" y="2679"/>
                    <a:pt x="1231" y="2665"/>
                    <a:pt x="1175" y="2648"/>
                  </a:cubicBezTo>
                  <a:cubicBezTo>
                    <a:pt x="1170" y="2647"/>
                    <a:pt x="1165" y="2646"/>
                    <a:pt x="1161" y="2646"/>
                  </a:cubicBezTo>
                  <a:close/>
                  <a:moveTo>
                    <a:pt x="2329" y="2627"/>
                  </a:moveTo>
                  <a:cubicBezTo>
                    <a:pt x="2314" y="2627"/>
                    <a:pt x="2300" y="2635"/>
                    <a:pt x="2291" y="2648"/>
                  </a:cubicBezTo>
                  <a:cubicBezTo>
                    <a:pt x="2271" y="2679"/>
                    <a:pt x="2230" y="2707"/>
                    <a:pt x="2174" y="2729"/>
                  </a:cubicBezTo>
                  <a:cubicBezTo>
                    <a:pt x="2151" y="2735"/>
                    <a:pt x="2138" y="2760"/>
                    <a:pt x="2149" y="2785"/>
                  </a:cubicBezTo>
                  <a:cubicBezTo>
                    <a:pt x="2157" y="2801"/>
                    <a:pt x="2174" y="2813"/>
                    <a:pt x="2191" y="2813"/>
                  </a:cubicBezTo>
                  <a:lnTo>
                    <a:pt x="2204" y="2813"/>
                  </a:lnTo>
                  <a:cubicBezTo>
                    <a:pt x="2283" y="2779"/>
                    <a:pt x="2333" y="2743"/>
                    <a:pt x="2366" y="2693"/>
                  </a:cubicBezTo>
                  <a:cubicBezTo>
                    <a:pt x="2380" y="2673"/>
                    <a:pt x="2372" y="2648"/>
                    <a:pt x="2352" y="2634"/>
                  </a:cubicBezTo>
                  <a:cubicBezTo>
                    <a:pt x="2345" y="2629"/>
                    <a:pt x="2337" y="2627"/>
                    <a:pt x="2329" y="2627"/>
                  </a:cubicBezTo>
                  <a:close/>
                  <a:moveTo>
                    <a:pt x="1496" y="2739"/>
                  </a:moveTo>
                  <a:cubicBezTo>
                    <a:pt x="1477" y="2739"/>
                    <a:pt x="1459" y="2756"/>
                    <a:pt x="1454" y="2774"/>
                  </a:cubicBezTo>
                  <a:cubicBezTo>
                    <a:pt x="1451" y="2796"/>
                    <a:pt x="1465" y="2818"/>
                    <a:pt x="1490" y="2824"/>
                  </a:cubicBezTo>
                  <a:cubicBezTo>
                    <a:pt x="1549" y="2832"/>
                    <a:pt x="1607" y="2841"/>
                    <a:pt x="1663" y="2846"/>
                  </a:cubicBezTo>
                  <a:lnTo>
                    <a:pt x="1672" y="2846"/>
                  </a:lnTo>
                  <a:cubicBezTo>
                    <a:pt x="1697" y="2846"/>
                    <a:pt x="1713" y="2829"/>
                    <a:pt x="1711" y="2813"/>
                  </a:cubicBezTo>
                  <a:cubicBezTo>
                    <a:pt x="1713" y="2788"/>
                    <a:pt x="1697" y="2768"/>
                    <a:pt x="1672" y="2762"/>
                  </a:cubicBezTo>
                  <a:cubicBezTo>
                    <a:pt x="1619" y="2757"/>
                    <a:pt x="1560" y="2748"/>
                    <a:pt x="1504" y="2740"/>
                  </a:cubicBezTo>
                  <a:cubicBezTo>
                    <a:pt x="1502" y="2739"/>
                    <a:pt x="1499" y="2739"/>
                    <a:pt x="1496" y="2739"/>
                  </a:cubicBezTo>
                  <a:close/>
                  <a:moveTo>
                    <a:pt x="1872" y="2591"/>
                  </a:moveTo>
                  <a:cubicBezTo>
                    <a:pt x="1856" y="2591"/>
                    <a:pt x="1841" y="2599"/>
                    <a:pt x="1831" y="2615"/>
                  </a:cubicBezTo>
                  <a:cubicBezTo>
                    <a:pt x="1803" y="2662"/>
                    <a:pt x="1775" y="2718"/>
                    <a:pt x="1753" y="2774"/>
                  </a:cubicBezTo>
                  <a:cubicBezTo>
                    <a:pt x="1744" y="2796"/>
                    <a:pt x="1755" y="2818"/>
                    <a:pt x="1775" y="2829"/>
                  </a:cubicBezTo>
                  <a:cubicBezTo>
                    <a:pt x="1779" y="2834"/>
                    <a:pt x="1784" y="2836"/>
                    <a:pt x="1789" y="2836"/>
                  </a:cubicBezTo>
                  <a:cubicBezTo>
                    <a:pt x="1793" y="2836"/>
                    <a:pt x="1798" y="2835"/>
                    <a:pt x="1803" y="2832"/>
                  </a:cubicBezTo>
                  <a:cubicBezTo>
                    <a:pt x="1811" y="2846"/>
                    <a:pt x="1825" y="2857"/>
                    <a:pt x="1842" y="2857"/>
                  </a:cubicBezTo>
                  <a:lnTo>
                    <a:pt x="1870" y="2857"/>
                  </a:lnTo>
                  <a:cubicBezTo>
                    <a:pt x="1925" y="2857"/>
                    <a:pt x="1978" y="2854"/>
                    <a:pt x="2020" y="2846"/>
                  </a:cubicBezTo>
                  <a:cubicBezTo>
                    <a:pt x="2045" y="2843"/>
                    <a:pt x="2062" y="2824"/>
                    <a:pt x="2059" y="2799"/>
                  </a:cubicBezTo>
                  <a:cubicBezTo>
                    <a:pt x="2054" y="2775"/>
                    <a:pt x="2037" y="2759"/>
                    <a:pt x="2015" y="2759"/>
                  </a:cubicBezTo>
                  <a:cubicBezTo>
                    <a:pt x="2013" y="2759"/>
                    <a:pt x="2011" y="2759"/>
                    <a:pt x="2009" y="2760"/>
                  </a:cubicBezTo>
                  <a:cubicBezTo>
                    <a:pt x="1967" y="2762"/>
                    <a:pt x="1920" y="2768"/>
                    <a:pt x="1867" y="2768"/>
                  </a:cubicBezTo>
                  <a:lnTo>
                    <a:pt x="1850" y="2768"/>
                  </a:lnTo>
                  <a:cubicBezTo>
                    <a:pt x="1867" y="2729"/>
                    <a:pt x="1886" y="2690"/>
                    <a:pt x="1909" y="2656"/>
                  </a:cubicBezTo>
                  <a:cubicBezTo>
                    <a:pt x="1920" y="2634"/>
                    <a:pt x="1912" y="2609"/>
                    <a:pt x="1892" y="2595"/>
                  </a:cubicBezTo>
                  <a:cubicBezTo>
                    <a:pt x="1886" y="2593"/>
                    <a:pt x="1879" y="2591"/>
                    <a:pt x="1872" y="2591"/>
                  </a:cubicBezTo>
                  <a:close/>
                  <a:moveTo>
                    <a:pt x="1741" y="2913"/>
                  </a:moveTo>
                  <a:cubicBezTo>
                    <a:pt x="1723" y="2913"/>
                    <a:pt x="1702" y="2924"/>
                    <a:pt x="1697" y="2944"/>
                  </a:cubicBezTo>
                  <a:cubicBezTo>
                    <a:pt x="1677" y="3000"/>
                    <a:pt x="1663" y="3061"/>
                    <a:pt x="1655" y="3120"/>
                  </a:cubicBezTo>
                  <a:cubicBezTo>
                    <a:pt x="1649" y="3139"/>
                    <a:pt x="1663" y="3164"/>
                    <a:pt x="1688" y="3167"/>
                  </a:cubicBezTo>
                  <a:lnTo>
                    <a:pt x="1697" y="3167"/>
                  </a:lnTo>
                  <a:cubicBezTo>
                    <a:pt x="1719" y="3167"/>
                    <a:pt x="1739" y="3153"/>
                    <a:pt x="1739" y="3131"/>
                  </a:cubicBezTo>
                  <a:cubicBezTo>
                    <a:pt x="1747" y="3078"/>
                    <a:pt x="1758" y="3019"/>
                    <a:pt x="1775" y="2966"/>
                  </a:cubicBezTo>
                  <a:cubicBezTo>
                    <a:pt x="1783" y="2944"/>
                    <a:pt x="1772" y="2921"/>
                    <a:pt x="1747" y="2913"/>
                  </a:cubicBezTo>
                  <a:cubicBezTo>
                    <a:pt x="1745" y="2913"/>
                    <a:pt x="1743" y="2913"/>
                    <a:pt x="1741" y="2913"/>
                  </a:cubicBezTo>
                  <a:close/>
                  <a:moveTo>
                    <a:pt x="1683" y="3259"/>
                  </a:moveTo>
                  <a:cubicBezTo>
                    <a:pt x="1658" y="3259"/>
                    <a:pt x="1641" y="3276"/>
                    <a:pt x="1635" y="3301"/>
                  </a:cubicBezTo>
                  <a:cubicBezTo>
                    <a:pt x="1633" y="3320"/>
                    <a:pt x="1633" y="3343"/>
                    <a:pt x="1633" y="3362"/>
                  </a:cubicBezTo>
                  <a:cubicBezTo>
                    <a:pt x="1633" y="3401"/>
                    <a:pt x="1635" y="3440"/>
                    <a:pt x="1641" y="3479"/>
                  </a:cubicBezTo>
                  <a:cubicBezTo>
                    <a:pt x="1641" y="3499"/>
                    <a:pt x="1658" y="3516"/>
                    <a:pt x="1683" y="3516"/>
                  </a:cubicBezTo>
                  <a:cubicBezTo>
                    <a:pt x="1711" y="3513"/>
                    <a:pt x="1727" y="3493"/>
                    <a:pt x="1725" y="3471"/>
                  </a:cubicBezTo>
                  <a:cubicBezTo>
                    <a:pt x="1725" y="3432"/>
                    <a:pt x="1719" y="3398"/>
                    <a:pt x="1719" y="3362"/>
                  </a:cubicBezTo>
                  <a:cubicBezTo>
                    <a:pt x="1719" y="3345"/>
                    <a:pt x="1725" y="3326"/>
                    <a:pt x="1725" y="3304"/>
                  </a:cubicBezTo>
                  <a:cubicBezTo>
                    <a:pt x="1725" y="3279"/>
                    <a:pt x="1705" y="3262"/>
                    <a:pt x="1683" y="3259"/>
                  </a:cubicBezTo>
                  <a:close/>
                  <a:moveTo>
                    <a:pt x="1712" y="3603"/>
                  </a:moveTo>
                  <a:cubicBezTo>
                    <a:pt x="1708" y="3603"/>
                    <a:pt x="1704" y="3603"/>
                    <a:pt x="1700" y="3605"/>
                  </a:cubicBezTo>
                  <a:cubicBezTo>
                    <a:pt x="1674" y="3611"/>
                    <a:pt x="1658" y="3633"/>
                    <a:pt x="1663" y="3655"/>
                  </a:cubicBezTo>
                  <a:cubicBezTo>
                    <a:pt x="1674" y="3711"/>
                    <a:pt x="1691" y="3772"/>
                    <a:pt x="1713" y="3828"/>
                  </a:cubicBezTo>
                  <a:cubicBezTo>
                    <a:pt x="1719" y="3845"/>
                    <a:pt x="1739" y="3856"/>
                    <a:pt x="1755" y="3856"/>
                  </a:cubicBezTo>
                  <a:lnTo>
                    <a:pt x="1769" y="3853"/>
                  </a:lnTo>
                  <a:cubicBezTo>
                    <a:pt x="1794" y="3848"/>
                    <a:pt x="1808" y="3823"/>
                    <a:pt x="1797" y="3797"/>
                  </a:cubicBezTo>
                  <a:cubicBezTo>
                    <a:pt x="1780" y="3747"/>
                    <a:pt x="1766" y="3694"/>
                    <a:pt x="1753" y="3638"/>
                  </a:cubicBezTo>
                  <a:cubicBezTo>
                    <a:pt x="1746" y="3618"/>
                    <a:pt x="1731" y="3603"/>
                    <a:pt x="1712" y="3603"/>
                  </a:cubicBezTo>
                  <a:close/>
                  <a:moveTo>
                    <a:pt x="3766" y="3785"/>
                  </a:moveTo>
                  <a:cubicBezTo>
                    <a:pt x="3745" y="3785"/>
                    <a:pt x="3727" y="3803"/>
                    <a:pt x="3725" y="3823"/>
                  </a:cubicBezTo>
                  <a:cubicBezTo>
                    <a:pt x="3722" y="3848"/>
                    <a:pt x="3739" y="3870"/>
                    <a:pt x="3764" y="3873"/>
                  </a:cubicBezTo>
                  <a:cubicBezTo>
                    <a:pt x="3764" y="3873"/>
                    <a:pt x="3775" y="3876"/>
                    <a:pt x="3797" y="3901"/>
                  </a:cubicBezTo>
                  <a:cubicBezTo>
                    <a:pt x="3820" y="3920"/>
                    <a:pt x="3836" y="3945"/>
                    <a:pt x="3850" y="3970"/>
                  </a:cubicBezTo>
                  <a:cubicBezTo>
                    <a:pt x="3859" y="3982"/>
                    <a:pt x="3873" y="3990"/>
                    <a:pt x="3889" y="3990"/>
                  </a:cubicBezTo>
                  <a:cubicBezTo>
                    <a:pt x="3895" y="3990"/>
                    <a:pt x="3903" y="3990"/>
                    <a:pt x="3906" y="3987"/>
                  </a:cubicBezTo>
                  <a:cubicBezTo>
                    <a:pt x="3929" y="3976"/>
                    <a:pt x="3937" y="3948"/>
                    <a:pt x="3923" y="3929"/>
                  </a:cubicBezTo>
                  <a:cubicBezTo>
                    <a:pt x="3906" y="3898"/>
                    <a:pt x="3887" y="3870"/>
                    <a:pt x="3862" y="3842"/>
                  </a:cubicBezTo>
                  <a:cubicBezTo>
                    <a:pt x="3834" y="3806"/>
                    <a:pt x="3803" y="3789"/>
                    <a:pt x="3775" y="3786"/>
                  </a:cubicBezTo>
                  <a:cubicBezTo>
                    <a:pt x="3772" y="3786"/>
                    <a:pt x="3769" y="3785"/>
                    <a:pt x="3766" y="3785"/>
                  </a:cubicBezTo>
                  <a:close/>
                  <a:moveTo>
                    <a:pt x="1830" y="3926"/>
                  </a:moveTo>
                  <a:cubicBezTo>
                    <a:pt x="1823" y="3926"/>
                    <a:pt x="1817" y="3928"/>
                    <a:pt x="1811" y="3931"/>
                  </a:cubicBezTo>
                  <a:cubicBezTo>
                    <a:pt x="1786" y="3942"/>
                    <a:pt x="1780" y="3970"/>
                    <a:pt x="1789" y="3990"/>
                  </a:cubicBezTo>
                  <a:cubicBezTo>
                    <a:pt x="1814" y="4040"/>
                    <a:pt x="1842" y="4096"/>
                    <a:pt x="1878" y="4143"/>
                  </a:cubicBezTo>
                  <a:cubicBezTo>
                    <a:pt x="1884" y="4157"/>
                    <a:pt x="1898" y="4166"/>
                    <a:pt x="1912" y="4166"/>
                  </a:cubicBezTo>
                  <a:cubicBezTo>
                    <a:pt x="1920" y="4166"/>
                    <a:pt x="1925" y="4163"/>
                    <a:pt x="1939" y="4157"/>
                  </a:cubicBezTo>
                  <a:cubicBezTo>
                    <a:pt x="1962" y="4143"/>
                    <a:pt x="1967" y="4121"/>
                    <a:pt x="1953" y="4099"/>
                  </a:cubicBezTo>
                  <a:cubicBezTo>
                    <a:pt x="1923" y="4051"/>
                    <a:pt x="1895" y="4001"/>
                    <a:pt x="1870" y="3954"/>
                  </a:cubicBezTo>
                  <a:cubicBezTo>
                    <a:pt x="1862" y="3936"/>
                    <a:pt x="1845" y="3926"/>
                    <a:pt x="1830" y="3926"/>
                  </a:cubicBezTo>
                  <a:close/>
                  <a:moveTo>
                    <a:pt x="3708" y="3926"/>
                  </a:moveTo>
                  <a:cubicBezTo>
                    <a:pt x="3683" y="3926"/>
                    <a:pt x="3666" y="3942"/>
                    <a:pt x="3664" y="3968"/>
                  </a:cubicBezTo>
                  <a:cubicBezTo>
                    <a:pt x="3658" y="3982"/>
                    <a:pt x="3658" y="3990"/>
                    <a:pt x="3658" y="4004"/>
                  </a:cubicBezTo>
                  <a:cubicBezTo>
                    <a:pt x="3658" y="4046"/>
                    <a:pt x="3664" y="4096"/>
                    <a:pt x="3669" y="4149"/>
                  </a:cubicBezTo>
                  <a:cubicBezTo>
                    <a:pt x="3669" y="4168"/>
                    <a:pt x="3691" y="4185"/>
                    <a:pt x="3711" y="4185"/>
                  </a:cubicBezTo>
                  <a:cubicBezTo>
                    <a:pt x="3711" y="4185"/>
                    <a:pt x="3714" y="4185"/>
                    <a:pt x="3722" y="4182"/>
                  </a:cubicBezTo>
                  <a:cubicBezTo>
                    <a:pt x="3747" y="4180"/>
                    <a:pt x="3764" y="4157"/>
                    <a:pt x="3761" y="4135"/>
                  </a:cubicBezTo>
                  <a:cubicBezTo>
                    <a:pt x="3753" y="4085"/>
                    <a:pt x="3750" y="4040"/>
                    <a:pt x="3750" y="4001"/>
                  </a:cubicBezTo>
                  <a:lnTo>
                    <a:pt x="3750" y="3970"/>
                  </a:lnTo>
                  <a:cubicBezTo>
                    <a:pt x="3750" y="3945"/>
                    <a:pt x="3733" y="3929"/>
                    <a:pt x="3708" y="3926"/>
                  </a:cubicBezTo>
                  <a:close/>
                  <a:moveTo>
                    <a:pt x="3931" y="4071"/>
                  </a:moveTo>
                  <a:cubicBezTo>
                    <a:pt x="3906" y="4071"/>
                    <a:pt x="3889" y="4088"/>
                    <a:pt x="3887" y="4113"/>
                  </a:cubicBezTo>
                  <a:cubicBezTo>
                    <a:pt x="3887" y="4157"/>
                    <a:pt x="3867" y="4208"/>
                    <a:pt x="3836" y="4252"/>
                  </a:cubicBezTo>
                  <a:cubicBezTo>
                    <a:pt x="3825" y="4269"/>
                    <a:pt x="3831" y="4297"/>
                    <a:pt x="3850" y="4311"/>
                  </a:cubicBezTo>
                  <a:cubicBezTo>
                    <a:pt x="3859" y="4316"/>
                    <a:pt x="3864" y="4319"/>
                    <a:pt x="3876" y="4319"/>
                  </a:cubicBezTo>
                  <a:cubicBezTo>
                    <a:pt x="3889" y="4319"/>
                    <a:pt x="3901" y="4316"/>
                    <a:pt x="3909" y="4302"/>
                  </a:cubicBezTo>
                  <a:cubicBezTo>
                    <a:pt x="3948" y="4238"/>
                    <a:pt x="3970" y="4180"/>
                    <a:pt x="3973" y="4115"/>
                  </a:cubicBezTo>
                  <a:cubicBezTo>
                    <a:pt x="3973" y="4093"/>
                    <a:pt x="3956" y="4074"/>
                    <a:pt x="3931" y="4071"/>
                  </a:cubicBezTo>
                  <a:close/>
                  <a:moveTo>
                    <a:pt x="2011" y="4216"/>
                  </a:moveTo>
                  <a:cubicBezTo>
                    <a:pt x="2001" y="4216"/>
                    <a:pt x="1991" y="4220"/>
                    <a:pt x="1984" y="4227"/>
                  </a:cubicBezTo>
                  <a:cubicBezTo>
                    <a:pt x="1965" y="4241"/>
                    <a:pt x="1962" y="4269"/>
                    <a:pt x="1978" y="4288"/>
                  </a:cubicBezTo>
                  <a:cubicBezTo>
                    <a:pt x="2020" y="4336"/>
                    <a:pt x="2062" y="4378"/>
                    <a:pt x="2107" y="4417"/>
                  </a:cubicBezTo>
                  <a:cubicBezTo>
                    <a:pt x="2115" y="4422"/>
                    <a:pt x="2124" y="4428"/>
                    <a:pt x="2135" y="4428"/>
                  </a:cubicBezTo>
                  <a:cubicBezTo>
                    <a:pt x="2149" y="4428"/>
                    <a:pt x="2163" y="4420"/>
                    <a:pt x="2168" y="4414"/>
                  </a:cubicBezTo>
                  <a:cubicBezTo>
                    <a:pt x="2182" y="4394"/>
                    <a:pt x="2179" y="4372"/>
                    <a:pt x="2163" y="4353"/>
                  </a:cubicBezTo>
                  <a:cubicBezTo>
                    <a:pt x="2121" y="4316"/>
                    <a:pt x="2079" y="4277"/>
                    <a:pt x="2043" y="4235"/>
                  </a:cubicBezTo>
                  <a:cubicBezTo>
                    <a:pt x="2036" y="4223"/>
                    <a:pt x="2024" y="4216"/>
                    <a:pt x="2011" y="4216"/>
                  </a:cubicBezTo>
                  <a:close/>
                  <a:moveTo>
                    <a:pt x="3742" y="4265"/>
                  </a:moveTo>
                  <a:cubicBezTo>
                    <a:pt x="3739" y="4265"/>
                    <a:pt x="3736" y="4265"/>
                    <a:pt x="3733" y="4266"/>
                  </a:cubicBezTo>
                  <a:cubicBezTo>
                    <a:pt x="3711" y="4274"/>
                    <a:pt x="3694" y="4294"/>
                    <a:pt x="3700" y="4319"/>
                  </a:cubicBezTo>
                  <a:cubicBezTo>
                    <a:pt x="3705" y="4339"/>
                    <a:pt x="3708" y="4358"/>
                    <a:pt x="3714" y="4378"/>
                  </a:cubicBezTo>
                  <a:cubicBezTo>
                    <a:pt x="3677" y="4406"/>
                    <a:pt x="3636" y="4433"/>
                    <a:pt x="3588" y="4459"/>
                  </a:cubicBezTo>
                  <a:cubicBezTo>
                    <a:pt x="3569" y="4470"/>
                    <a:pt x="3560" y="4498"/>
                    <a:pt x="3571" y="4517"/>
                  </a:cubicBezTo>
                  <a:cubicBezTo>
                    <a:pt x="3580" y="4531"/>
                    <a:pt x="3594" y="4542"/>
                    <a:pt x="3611" y="4542"/>
                  </a:cubicBezTo>
                  <a:cubicBezTo>
                    <a:pt x="3616" y="4542"/>
                    <a:pt x="3624" y="4542"/>
                    <a:pt x="3630" y="4531"/>
                  </a:cubicBezTo>
                  <a:cubicBezTo>
                    <a:pt x="3669" y="4512"/>
                    <a:pt x="3705" y="4489"/>
                    <a:pt x="3739" y="4464"/>
                  </a:cubicBezTo>
                  <a:cubicBezTo>
                    <a:pt x="3739" y="4473"/>
                    <a:pt x="3742" y="4484"/>
                    <a:pt x="3747" y="4489"/>
                  </a:cubicBezTo>
                  <a:cubicBezTo>
                    <a:pt x="3752" y="4507"/>
                    <a:pt x="3769" y="4520"/>
                    <a:pt x="3788" y="4520"/>
                  </a:cubicBezTo>
                  <a:cubicBezTo>
                    <a:pt x="3793" y="4520"/>
                    <a:pt x="3798" y="4519"/>
                    <a:pt x="3803" y="4517"/>
                  </a:cubicBezTo>
                  <a:cubicBezTo>
                    <a:pt x="3823" y="4512"/>
                    <a:pt x="3836" y="4486"/>
                    <a:pt x="3831" y="4461"/>
                  </a:cubicBezTo>
                  <a:cubicBezTo>
                    <a:pt x="3811" y="4406"/>
                    <a:pt x="3797" y="4350"/>
                    <a:pt x="3783" y="4297"/>
                  </a:cubicBezTo>
                  <a:cubicBezTo>
                    <a:pt x="3779" y="4280"/>
                    <a:pt x="3761" y="4265"/>
                    <a:pt x="3742" y="4265"/>
                  </a:cubicBezTo>
                  <a:close/>
                  <a:moveTo>
                    <a:pt x="2277" y="4443"/>
                  </a:moveTo>
                  <a:cubicBezTo>
                    <a:pt x="2263" y="4443"/>
                    <a:pt x="2250" y="4451"/>
                    <a:pt x="2241" y="4464"/>
                  </a:cubicBezTo>
                  <a:cubicBezTo>
                    <a:pt x="2227" y="4486"/>
                    <a:pt x="2232" y="4512"/>
                    <a:pt x="2255" y="4526"/>
                  </a:cubicBezTo>
                  <a:cubicBezTo>
                    <a:pt x="2302" y="4556"/>
                    <a:pt x="2358" y="4581"/>
                    <a:pt x="2414" y="4604"/>
                  </a:cubicBezTo>
                  <a:cubicBezTo>
                    <a:pt x="2419" y="4604"/>
                    <a:pt x="2425" y="4609"/>
                    <a:pt x="2430" y="4609"/>
                  </a:cubicBezTo>
                  <a:cubicBezTo>
                    <a:pt x="2450" y="4609"/>
                    <a:pt x="2467" y="4598"/>
                    <a:pt x="2472" y="4581"/>
                  </a:cubicBezTo>
                  <a:cubicBezTo>
                    <a:pt x="2481" y="4559"/>
                    <a:pt x="2469" y="4534"/>
                    <a:pt x="2450" y="4526"/>
                  </a:cubicBezTo>
                  <a:cubicBezTo>
                    <a:pt x="2397" y="4503"/>
                    <a:pt x="2344" y="4478"/>
                    <a:pt x="2299" y="4450"/>
                  </a:cubicBezTo>
                  <a:cubicBezTo>
                    <a:pt x="2292" y="4445"/>
                    <a:pt x="2284" y="4443"/>
                    <a:pt x="2277" y="4443"/>
                  </a:cubicBezTo>
                  <a:close/>
                  <a:moveTo>
                    <a:pt x="5833" y="4557"/>
                  </a:moveTo>
                  <a:cubicBezTo>
                    <a:pt x="5816" y="4557"/>
                    <a:pt x="5798" y="4566"/>
                    <a:pt x="5789" y="4584"/>
                  </a:cubicBezTo>
                  <a:cubicBezTo>
                    <a:pt x="5784" y="4604"/>
                    <a:pt x="5792" y="4629"/>
                    <a:pt x="5814" y="4640"/>
                  </a:cubicBezTo>
                  <a:lnTo>
                    <a:pt x="5828" y="4619"/>
                  </a:lnTo>
                  <a:lnTo>
                    <a:pt x="5828" y="4619"/>
                  </a:lnTo>
                  <a:lnTo>
                    <a:pt x="5834" y="4601"/>
                  </a:lnTo>
                  <a:lnTo>
                    <a:pt x="5845" y="4559"/>
                  </a:lnTo>
                  <a:cubicBezTo>
                    <a:pt x="5841" y="4558"/>
                    <a:pt x="5837" y="4557"/>
                    <a:pt x="5833" y="4557"/>
                  </a:cubicBezTo>
                  <a:close/>
                  <a:moveTo>
                    <a:pt x="5840" y="4601"/>
                  </a:moveTo>
                  <a:lnTo>
                    <a:pt x="5828" y="4619"/>
                  </a:lnTo>
                  <a:lnTo>
                    <a:pt x="5828" y="4619"/>
                  </a:lnTo>
                  <a:lnTo>
                    <a:pt x="5820" y="4643"/>
                  </a:lnTo>
                  <a:lnTo>
                    <a:pt x="5840" y="4601"/>
                  </a:lnTo>
                  <a:close/>
                  <a:moveTo>
                    <a:pt x="3452" y="4524"/>
                  </a:moveTo>
                  <a:cubicBezTo>
                    <a:pt x="3447" y="4524"/>
                    <a:pt x="3441" y="4526"/>
                    <a:pt x="3435" y="4528"/>
                  </a:cubicBezTo>
                  <a:cubicBezTo>
                    <a:pt x="3387" y="4548"/>
                    <a:pt x="3332" y="4562"/>
                    <a:pt x="3276" y="4576"/>
                  </a:cubicBezTo>
                  <a:cubicBezTo>
                    <a:pt x="3253" y="4584"/>
                    <a:pt x="3237" y="4604"/>
                    <a:pt x="3245" y="4629"/>
                  </a:cubicBezTo>
                  <a:cubicBezTo>
                    <a:pt x="3248" y="4651"/>
                    <a:pt x="3265" y="4665"/>
                    <a:pt x="3287" y="4665"/>
                  </a:cubicBezTo>
                  <a:lnTo>
                    <a:pt x="3292" y="4665"/>
                  </a:lnTo>
                  <a:cubicBezTo>
                    <a:pt x="3348" y="4651"/>
                    <a:pt x="3407" y="4632"/>
                    <a:pt x="3463" y="4612"/>
                  </a:cubicBezTo>
                  <a:cubicBezTo>
                    <a:pt x="3488" y="4604"/>
                    <a:pt x="3499" y="4581"/>
                    <a:pt x="3491" y="4556"/>
                  </a:cubicBezTo>
                  <a:cubicBezTo>
                    <a:pt x="3486" y="4537"/>
                    <a:pt x="3471" y="4524"/>
                    <a:pt x="3452" y="4524"/>
                  </a:cubicBezTo>
                  <a:close/>
                  <a:moveTo>
                    <a:pt x="2595" y="4575"/>
                  </a:moveTo>
                  <a:cubicBezTo>
                    <a:pt x="2576" y="4575"/>
                    <a:pt x="2560" y="4588"/>
                    <a:pt x="2553" y="4609"/>
                  </a:cubicBezTo>
                  <a:cubicBezTo>
                    <a:pt x="2548" y="4629"/>
                    <a:pt x="2562" y="4654"/>
                    <a:pt x="2584" y="4659"/>
                  </a:cubicBezTo>
                  <a:cubicBezTo>
                    <a:pt x="2640" y="4673"/>
                    <a:pt x="2701" y="4685"/>
                    <a:pt x="2760" y="4693"/>
                  </a:cubicBezTo>
                  <a:lnTo>
                    <a:pt x="2765" y="4693"/>
                  </a:lnTo>
                  <a:cubicBezTo>
                    <a:pt x="2790" y="4693"/>
                    <a:pt x="2807" y="4679"/>
                    <a:pt x="2807" y="4657"/>
                  </a:cubicBezTo>
                  <a:cubicBezTo>
                    <a:pt x="2813" y="4632"/>
                    <a:pt x="2793" y="4612"/>
                    <a:pt x="2771" y="4609"/>
                  </a:cubicBezTo>
                  <a:cubicBezTo>
                    <a:pt x="2715" y="4601"/>
                    <a:pt x="2659" y="4590"/>
                    <a:pt x="2606" y="4576"/>
                  </a:cubicBezTo>
                  <a:cubicBezTo>
                    <a:pt x="2602" y="4575"/>
                    <a:pt x="2599" y="4575"/>
                    <a:pt x="2595" y="4575"/>
                  </a:cubicBezTo>
                  <a:close/>
                  <a:moveTo>
                    <a:pt x="3117" y="4608"/>
                  </a:moveTo>
                  <a:cubicBezTo>
                    <a:pt x="3114" y="4608"/>
                    <a:pt x="3111" y="4609"/>
                    <a:pt x="3108" y="4609"/>
                  </a:cubicBezTo>
                  <a:cubicBezTo>
                    <a:pt x="3053" y="4615"/>
                    <a:pt x="2997" y="4618"/>
                    <a:pt x="2941" y="4618"/>
                  </a:cubicBezTo>
                  <a:cubicBezTo>
                    <a:pt x="2919" y="4618"/>
                    <a:pt x="2899" y="4637"/>
                    <a:pt x="2899" y="4659"/>
                  </a:cubicBezTo>
                  <a:cubicBezTo>
                    <a:pt x="2899" y="4682"/>
                    <a:pt x="2916" y="4701"/>
                    <a:pt x="2941" y="4701"/>
                  </a:cubicBezTo>
                  <a:cubicBezTo>
                    <a:pt x="3000" y="4701"/>
                    <a:pt x="3064" y="4699"/>
                    <a:pt x="3120" y="4696"/>
                  </a:cubicBezTo>
                  <a:cubicBezTo>
                    <a:pt x="3142" y="4693"/>
                    <a:pt x="3161" y="4671"/>
                    <a:pt x="3156" y="4646"/>
                  </a:cubicBezTo>
                  <a:cubicBezTo>
                    <a:pt x="3153" y="4626"/>
                    <a:pt x="3138" y="4608"/>
                    <a:pt x="3117" y="4608"/>
                  </a:cubicBezTo>
                  <a:close/>
                  <a:moveTo>
                    <a:pt x="3849" y="4601"/>
                  </a:moveTo>
                  <a:cubicBezTo>
                    <a:pt x="3844" y="4601"/>
                    <a:pt x="3839" y="4602"/>
                    <a:pt x="3834" y="4604"/>
                  </a:cubicBezTo>
                  <a:cubicBezTo>
                    <a:pt x="3811" y="4612"/>
                    <a:pt x="3797" y="4640"/>
                    <a:pt x="3809" y="4659"/>
                  </a:cubicBezTo>
                  <a:cubicBezTo>
                    <a:pt x="3831" y="4712"/>
                    <a:pt x="3853" y="4768"/>
                    <a:pt x="3881" y="4821"/>
                  </a:cubicBezTo>
                  <a:cubicBezTo>
                    <a:pt x="3889" y="4835"/>
                    <a:pt x="3903" y="4846"/>
                    <a:pt x="3920" y="4846"/>
                  </a:cubicBezTo>
                  <a:cubicBezTo>
                    <a:pt x="3929" y="4846"/>
                    <a:pt x="3934" y="4846"/>
                    <a:pt x="3937" y="4841"/>
                  </a:cubicBezTo>
                  <a:cubicBezTo>
                    <a:pt x="3962" y="4832"/>
                    <a:pt x="3970" y="4805"/>
                    <a:pt x="3959" y="4782"/>
                  </a:cubicBezTo>
                  <a:cubicBezTo>
                    <a:pt x="3934" y="4735"/>
                    <a:pt x="3909" y="4682"/>
                    <a:pt x="3889" y="4629"/>
                  </a:cubicBezTo>
                  <a:cubicBezTo>
                    <a:pt x="3883" y="4613"/>
                    <a:pt x="3867" y="4601"/>
                    <a:pt x="3849" y="4601"/>
                  </a:cubicBezTo>
                  <a:close/>
                  <a:moveTo>
                    <a:pt x="5971" y="4672"/>
                  </a:moveTo>
                  <a:cubicBezTo>
                    <a:pt x="5962" y="4672"/>
                    <a:pt x="5954" y="4674"/>
                    <a:pt x="5946" y="4679"/>
                  </a:cubicBezTo>
                  <a:cubicBezTo>
                    <a:pt x="5923" y="4687"/>
                    <a:pt x="5915" y="4715"/>
                    <a:pt x="5929" y="4738"/>
                  </a:cubicBezTo>
                  <a:cubicBezTo>
                    <a:pt x="5954" y="4779"/>
                    <a:pt x="5965" y="4827"/>
                    <a:pt x="5968" y="4883"/>
                  </a:cubicBezTo>
                  <a:cubicBezTo>
                    <a:pt x="5968" y="4908"/>
                    <a:pt x="5985" y="4924"/>
                    <a:pt x="6010" y="4924"/>
                  </a:cubicBezTo>
                  <a:cubicBezTo>
                    <a:pt x="6038" y="4924"/>
                    <a:pt x="6054" y="4905"/>
                    <a:pt x="6054" y="4883"/>
                  </a:cubicBezTo>
                  <a:cubicBezTo>
                    <a:pt x="6054" y="4810"/>
                    <a:pt x="6038" y="4749"/>
                    <a:pt x="6007" y="4696"/>
                  </a:cubicBezTo>
                  <a:cubicBezTo>
                    <a:pt x="6000" y="4680"/>
                    <a:pt x="5986" y="4672"/>
                    <a:pt x="5971" y="4672"/>
                  </a:cubicBezTo>
                  <a:close/>
                  <a:moveTo>
                    <a:pt x="4003" y="4915"/>
                  </a:moveTo>
                  <a:cubicBezTo>
                    <a:pt x="3995" y="4915"/>
                    <a:pt x="3986" y="4917"/>
                    <a:pt x="3979" y="4922"/>
                  </a:cubicBezTo>
                  <a:cubicBezTo>
                    <a:pt x="3959" y="4933"/>
                    <a:pt x="3951" y="4961"/>
                    <a:pt x="3965" y="4980"/>
                  </a:cubicBezTo>
                  <a:cubicBezTo>
                    <a:pt x="3998" y="5031"/>
                    <a:pt x="4029" y="5078"/>
                    <a:pt x="4062" y="5128"/>
                  </a:cubicBezTo>
                  <a:cubicBezTo>
                    <a:pt x="4071" y="5139"/>
                    <a:pt x="4085" y="5145"/>
                    <a:pt x="4099" y="5145"/>
                  </a:cubicBezTo>
                  <a:cubicBezTo>
                    <a:pt x="4110" y="5145"/>
                    <a:pt x="4115" y="5142"/>
                    <a:pt x="4121" y="5139"/>
                  </a:cubicBezTo>
                  <a:cubicBezTo>
                    <a:pt x="4143" y="5125"/>
                    <a:pt x="4146" y="5100"/>
                    <a:pt x="4132" y="5078"/>
                  </a:cubicBezTo>
                  <a:cubicBezTo>
                    <a:pt x="4099" y="5033"/>
                    <a:pt x="4071" y="4986"/>
                    <a:pt x="4040" y="4936"/>
                  </a:cubicBezTo>
                  <a:cubicBezTo>
                    <a:pt x="4033" y="4923"/>
                    <a:pt x="4018" y="4915"/>
                    <a:pt x="4003" y="4915"/>
                  </a:cubicBezTo>
                  <a:close/>
                  <a:moveTo>
                    <a:pt x="5990" y="5004"/>
                  </a:moveTo>
                  <a:cubicBezTo>
                    <a:pt x="5972" y="5004"/>
                    <a:pt x="5953" y="5017"/>
                    <a:pt x="5946" y="5036"/>
                  </a:cubicBezTo>
                  <a:cubicBezTo>
                    <a:pt x="5932" y="5086"/>
                    <a:pt x="5915" y="5139"/>
                    <a:pt x="5887" y="5190"/>
                  </a:cubicBezTo>
                  <a:cubicBezTo>
                    <a:pt x="5873" y="5212"/>
                    <a:pt x="5884" y="5240"/>
                    <a:pt x="5904" y="5251"/>
                  </a:cubicBezTo>
                  <a:cubicBezTo>
                    <a:pt x="5912" y="5254"/>
                    <a:pt x="5918" y="5256"/>
                    <a:pt x="5926" y="5256"/>
                  </a:cubicBezTo>
                  <a:cubicBezTo>
                    <a:pt x="5940" y="5256"/>
                    <a:pt x="5957" y="5251"/>
                    <a:pt x="5965" y="5226"/>
                  </a:cubicBezTo>
                  <a:cubicBezTo>
                    <a:pt x="5993" y="5173"/>
                    <a:pt x="6013" y="5114"/>
                    <a:pt x="6029" y="5058"/>
                  </a:cubicBezTo>
                  <a:cubicBezTo>
                    <a:pt x="6038" y="5036"/>
                    <a:pt x="6024" y="5014"/>
                    <a:pt x="5999" y="5005"/>
                  </a:cubicBezTo>
                  <a:cubicBezTo>
                    <a:pt x="5996" y="5005"/>
                    <a:pt x="5993" y="5004"/>
                    <a:pt x="5990" y="5004"/>
                  </a:cubicBezTo>
                  <a:close/>
                  <a:moveTo>
                    <a:pt x="4205" y="5193"/>
                  </a:moveTo>
                  <a:cubicBezTo>
                    <a:pt x="4196" y="5193"/>
                    <a:pt x="4187" y="5196"/>
                    <a:pt x="4180" y="5203"/>
                  </a:cubicBezTo>
                  <a:cubicBezTo>
                    <a:pt x="4157" y="5217"/>
                    <a:pt x="4155" y="5245"/>
                    <a:pt x="4171" y="5265"/>
                  </a:cubicBezTo>
                  <a:cubicBezTo>
                    <a:pt x="4210" y="5309"/>
                    <a:pt x="4252" y="5351"/>
                    <a:pt x="4294" y="5393"/>
                  </a:cubicBezTo>
                  <a:cubicBezTo>
                    <a:pt x="4305" y="5404"/>
                    <a:pt x="4314" y="5407"/>
                    <a:pt x="4325" y="5407"/>
                  </a:cubicBezTo>
                  <a:cubicBezTo>
                    <a:pt x="4336" y="5407"/>
                    <a:pt x="4350" y="5404"/>
                    <a:pt x="4355" y="5396"/>
                  </a:cubicBezTo>
                  <a:cubicBezTo>
                    <a:pt x="4369" y="5379"/>
                    <a:pt x="4369" y="5351"/>
                    <a:pt x="4353" y="5335"/>
                  </a:cubicBezTo>
                  <a:cubicBezTo>
                    <a:pt x="4314" y="5296"/>
                    <a:pt x="4274" y="5254"/>
                    <a:pt x="4238" y="5212"/>
                  </a:cubicBezTo>
                  <a:cubicBezTo>
                    <a:pt x="4230" y="5199"/>
                    <a:pt x="4218" y="5193"/>
                    <a:pt x="4205" y="5193"/>
                  </a:cubicBezTo>
                  <a:close/>
                  <a:moveTo>
                    <a:pt x="5836" y="5311"/>
                  </a:moveTo>
                  <a:cubicBezTo>
                    <a:pt x="5823" y="5311"/>
                    <a:pt x="5809" y="5317"/>
                    <a:pt x="5801" y="5329"/>
                  </a:cubicBezTo>
                  <a:cubicBezTo>
                    <a:pt x="5764" y="5374"/>
                    <a:pt x="5731" y="5418"/>
                    <a:pt x="5689" y="5455"/>
                  </a:cubicBezTo>
                  <a:cubicBezTo>
                    <a:pt x="5667" y="5471"/>
                    <a:pt x="5667" y="5502"/>
                    <a:pt x="5686" y="5519"/>
                  </a:cubicBezTo>
                  <a:cubicBezTo>
                    <a:pt x="5692" y="5524"/>
                    <a:pt x="5706" y="5533"/>
                    <a:pt x="5717" y="5533"/>
                  </a:cubicBezTo>
                  <a:cubicBezTo>
                    <a:pt x="5728" y="5533"/>
                    <a:pt x="5736" y="5530"/>
                    <a:pt x="5747" y="5513"/>
                  </a:cubicBezTo>
                  <a:cubicBezTo>
                    <a:pt x="5792" y="5471"/>
                    <a:pt x="5834" y="5427"/>
                    <a:pt x="5870" y="5379"/>
                  </a:cubicBezTo>
                  <a:cubicBezTo>
                    <a:pt x="5884" y="5360"/>
                    <a:pt x="5879" y="5332"/>
                    <a:pt x="5859" y="5318"/>
                  </a:cubicBezTo>
                  <a:cubicBezTo>
                    <a:pt x="5853" y="5314"/>
                    <a:pt x="5845" y="5311"/>
                    <a:pt x="5836" y="5311"/>
                  </a:cubicBezTo>
                  <a:close/>
                  <a:moveTo>
                    <a:pt x="4452" y="5431"/>
                  </a:moveTo>
                  <a:cubicBezTo>
                    <a:pt x="4439" y="5431"/>
                    <a:pt x="4427" y="5437"/>
                    <a:pt x="4420" y="5449"/>
                  </a:cubicBezTo>
                  <a:cubicBezTo>
                    <a:pt x="4406" y="5466"/>
                    <a:pt x="4406" y="5494"/>
                    <a:pt x="4425" y="5508"/>
                  </a:cubicBezTo>
                  <a:cubicBezTo>
                    <a:pt x="4473" y="5547"/>
                    <a:pt x="4523" y="5580"/>
                    <a:pt x="4573" y="5614"/>
                  </a:cubicBezTo>
                  <a:cubicBezTo>
                    <a:pt x="4579" y="5616"/>
                    <a:pt x="4590" y="5619"/>
                    <a:pt x="4598" y="5619"/>
                  </a:cubicBezTo>
                  <a:cubicBezTo>
                    <a:pt x="4612" y="5619"/>
                    <a:pt x="4626" y="5614"/>
                    <a:pt x="4632" y="5600"/>
                  </a:cubicBezTo>
                  <a:cubicBezTo>
                    <a:pt x="4646" y="5577"/>
                    <a:pt x="4640" y="5552"/>
                    <a:pt x="4618" y="5538"/>
                  </a:cubicBezTo>
                  <a:cubicBezTo>
                    <a:pt x="4570" y="5508"/>
                    <a:pt x="4523" y="5477"/>
                    <a:pt x="4478" y="5441"/>
                  </a:cubicBezTo>
                  <a:cubicBezTo>
                    <a:pt x="4471" y="5434"/>
                    <a:pt x="4461" y="5431"/>
                    <a:pt x="4452" y="5431"/>
                  </a:cubicBezTo>
                  <a:close/>
                  <a:moveTo>
                    <a:pt x="5578" y="5556"/>
                  </a:moveTo>
                  <a:cubicBezTo>
                    <a:pt x="5571" y="5556"/>
                    <a:pt x="5563" y="5559"/>
                    <a:pt x="5555" y="5563"/>
                  </a:cubicBezTo>
                  <a:cubicBezTo>
                    <a:pt x="5510" y="5594"/>
                    <a:pt x="5457" y="5619"/>
                    <a:pt x="5410" y="5641"/>
                  </a:cubicBezTo>
                  <a:cubicBezTo>
                    <a:pt x="5388" y="5647"/>
                    <a:pt x="5374" y="5675"/>
                    <a:pt x="5385" y="5697"/>
                  </a:cubicBezTo>
                  <a:cubicBezTo>
                    <a:pt x="5393" y="5714"/>
                    <a:pt x="5410" y="5725"/>
                    <a:pt x="5427" y="5725"/>
                  </a:cubicBezTo>
                  <a:cubicBezTo>
                    <a:pt x="5429" y="5725"/>
                    <a:pt x="5438" y="5720"/>
                    <a:pt x="5441" y="5720"/>
                  </a:cubicBezTo>
                  <a:cubicBezTo>
                    <a:pt x="5496" y="5700"/>
                    <a:pt x="5549" y="5672"/>
                    <a:pt x="5600" y="5636"/>
                  </a:cubicBezTo>
                  <a:cubicBezTo>
                    <a:pt x="5622" y="5622"/>
                    <a:pt x="5628" y="5600"/>
                    <a:pt x="5614" y="5577"/>
                  </a:cubicBezTo>
                  <a:cubicBezTo>
                    <a:pt x="5606" y="5564"/>
                    <a:pt x="5593" y="5556"/>
                    <a:pt x="5578" y="5556"/>
                  </a:cubicBezTo>
                  <a:close/>
                  <a:moveTo>
                    <a:pt x="4751" y="5615"/>
                  </a:moveTo>
                  <a:cubicBezTo>
                    <a:pt x="4735" y="5615"/>
                    <a:pt x="4721" y="5625"/>
                    <a:pt x="4712" y="5641"/>
                  </a:cubicBezTo>
                  <a:cubicBezTo>
                    <a:pt x="4701" y="5661"/>
                    <a:pt x="4712" y="5686"/>
                    <a:pt x="4732" y="5697"/>
                  </a:cubicBezTo>
                  <a:cubicBezTo>
                    <a:pt x="4788" y="5720"/>
                    <a:pt x="4849" y="5742"/>
                    <a:pt x="4905" y="5756"/>
                  </a:cubicBezTo>
                  <a:cubicBezTo>
                    <a:pt x="4908" y="5759"/>
                    <a:pt x="4911" y="5759"/>
                    <a:pt x="4913" y="5759"/>
                  </a:cubicBezTo>
                  <a:cubicBezTo>
                    <a:pt x="4936" y="5759"/>
                    <a:pt x="4952" y="5747"/>
                    <a:pt x="4955" y="5725"/>
                  </a:cubicBezTo>
                  <a:cubicBezTo>
                    <a:pt x="4964" y="5700"/>
                    <a:pt x="4950" y="5678"/>
                    <a:pt x="4925" y="5672"/>
                  </a:cubicBezTo>
                  <a:cubicBezTo>
                    <a:pt x="4872" y="5661"/>
                    <a:pt x="4821" y="5644"/>
                    <a:pt x="4768" y="5619"/>
                  </a:cubicBezTo>
                  <a:cubicBezTo>
                    <a:pt x="4762" y="5616"/>
                    <a:pt x="4756" y="5615"/>
                    <a:pt x="4751" y="5615"/>
                  </a:cubicBezTo>
                  <a:close/>
                  <a:moveTo>
                    <a:pt x="5261" y="5681"/>
                  </a:moveTo>
                  <a:cubicBezTo>
                    <a:pt x="5257" y="5681"/>
                    <a:pt x="5253" y="5682"/>
                    <a:pt x="5248" y="5683"/>
                  </a:cubicBezTo>
                  <a:cubicBezTo>
                    <a:pt x="5203" y="5692"/>
                    <a:pt x="5159" y="5697"/>
                    <a:pt x="5114" y="5697"/>
                  </a:cubicBezTo>
                  <a:lnTo>
                    <a:pt x="5086" y="5697"/>
                  </a:lnTo>
                  <a:cubicBezTo>
                    <a:pt x="5061" y="5697"/>
                    <a:pt x="5039" y="5714"/>
                    <a:pt x="5039" y="5739"/>
                  </a:cubicBezTo>
                  <a:cubicBezTo>
                    <a:pt x="5039" y="5761"/>
                    <a:pt x="5058" y="5784"/>
                    <a:pt x="5081" y="5784"/>
                  </a:cubicBezTo>
                  <a:lnTo>
                    <a:pt x="5114" y="5784"/>
                  </a:lnTo>
                  <a:cubicBezTo>
                    <a:pt x="5164" y="5784"/>
                    <a:pt x="5217" y="5781"/>
                    <a:pt x="5262" y="5767"/>
                  </a:cubicBezTo>
                  <a:cubicBezTo>
                    <a:pt x="5287" y="5761"/>
                    <a:pt x="5301" y="5742"/>
                    <a:pt x="5298" y="5717"/>
                  </a:cubicBezTo>
                  <a:cubicBezTo>
                    <a:pt x="5296" y="5696"/>
                    <a:pt x="5281" y="5681"/>
                    <a:pt x="5261" y="5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8601110" y="779231"/>
              <a:ext cx="4847" cy="42786"/>
            </a:xfrm>
            <a:custGeom>
              <a:avLst/>
              <a:gdLst/>
              <a:ahLst/>
              <a:cxnLst/>
              <a:rect l="l" t="t" r="r" b="b"/>
              <a:pathLst>
                <a:path w="93" h="821" extrusionOk="0">
                  <a:moveTo>
                    <a:pt x="51" y="0"/>
                  </a:moveTo>
                  <a:cubicBezTo>
                    <a:pt x="29" y="0"/>
                    <a:pt x="9" y="17"/>
                    <a:pt x="9" y="42"/>
                  </a:cubicBezTo>
                  <a:lnTo>
                    <a:pt x="7" y="773"/>
                  </a:lnTo>
                  <a:cubicBezTo>
                    <a:pt x="1" y="798"/>
                    <a:pt x="23" y="820"/>
                    <a:pt x="48" y="820"/>
                  </a:cubicBezTo>
                  <a:cubicBezTo>
                    <a:pt x="68" y="820"/>
                    <a:pt x="90" y="801"/>
                    <a:pt x="90" y="778"/>
                  </a:cubicBezTo>
                  <a:lnTo>
                    <a:pt x="93" y="45"/>
                  </a:lnTo>
                  <a:cubicBezTo>
                    <a:pt x="93" y="20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8585580" y="787100"/>
              <a:ext cx="36533" cy="26474"/>
            </a:xfrm>
            <a:custGeom>
              <a:avLst/>
              <a:gdLst/>
              <a:ahLst/>
              <a:cxnLst/>
              <a:rect l="l" t="t" r="r" b="b"/>
              <a:pathLst>
                <a:path w="701" h="508" extrusionOk="0">
                  <a:moveTo>
                    <a:pt x="652" y="0"/>
                  </a:moveTo>
                  <a:cubicBezTo>
                    <a:pt x="644" y="0"/>
                    <a:pt x="636" y="3"/>
                    <a:pt x="628" y="8"/>
                  </a:cubicBezTo>
                  <a:lnTo>
                    <a:pt x="26" y="432"/>
                  </a:lnTo>
                  <a:cubicBezTo>
                    <a:pt x="3" y="446"/>
                    <a:pt x="0" y="468"/>
                    <a:pt x="14" y="491"/>
                  </a:cubicBezTo>
                  <a:cubicBezTo>
                    <a:pt x="20" y="502"/>
                    <a:pt x="34" y="507"/>
                    <a:pt x="48" y="507"/>
                  </a:cubicBezTo>
                  <a:cubicBezTo>
                    <a:pt x="59" y="507"/>
                    <a:pt x="67" y="507"/>
                    <a:pt x="73" y="502"/>
                  </a:cubicBezTo>
                  <a:lnTo>
                    <a:pt x="676" y="78"/>
                  </a:lnTo>
                  <a:cubicBezTo>
                    <a:pt x="698" y="64"/>
                    <a:pt x="701" y="42"/>
                    <a:pt x="687" y="19"/>
                  </a:cubicBezTo>
                  <a:cubicBezTo>
                    <a:pt x="678" y="7"/>
                    <a:pt x="665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8589332" y="785380"/>
              <a:ext cx="29132" cy="29810"/>
            </a:xfrm>
            <a:custGeom>
              <a:avLst/>
              <a:gdLst/>
              <a:ahLst/>
              <a:cxnLst/>
              <a:rect l="l" t="t" r="r" b="b"/>
              <a:pathLst>
                <a:path w="559" h="572" extrusionOk="0">
                  <a:moveTo>
                    <a:pt x="53" y="1"/>
                  </a:moveTo>
                  <a:cubicBezTo>
                    <a:pt x="42" y="1"/>
                    <a:pt x="31" y="5"/>
                    <a:pt x="23" y="13"/>
                  </a:cubicBezTo>
                  <a:cubicBezTo>
                    <a:pt x="1" y="30"/>
                    <a:pt x="1" y="58"/>
                    <a:pt x="18" y="77"/>
                  </a:cubicBezTo>
                  <a:lnTo>
                    <a:pt x="475" y="557"/>
                  </a:lnTo>
                  <a:cubicBezTo>
                    <a:pt x="484" y="566"/>
                    <a:pt x="498" y="571"/>
                    <a:pt x="506" y="571"/>
                  </a:cubicBezTo>
                  <a:cubicBezTo>
                    <a:pt x="517" y="571"/>
                    <a:pt x="528" y="568"/>
                    <a:pt x="539" y="560"/>
                  </a:cubicBezTo>
                  <a:cubicBezTo>
                    <a:pt x="559" y="543"/>
                    <a:pt x="559" y="515"/>
                    <a:pt x="542" y="499"/>
                  </a:cubicBezTo>
                  <a:lnTo>
                    <a:pt x="85" y="16"/>
                  </a:lnTo>
                  <a:cubicBezTo>
                    <a:pt x="76" y="6"/>
                    <a:pt x="6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8581775" y="797523"/>
              <a:ext cx="41223" cy="5003"/>
            </a:xfrm>
            <a:custGeom>
              <a:avLst/>
              <a:gdLst/>
              <a:ahLst/>
              <a:cxnLst/>
              <a:rect l="l" t="t" r="r" b="b"/>
              <a:pathLst>
                <a:path w="791" h="96" extrusionOk="0">
                  <a:moveTo>
                    <a:pt x="746" y="1"/>
                  </a:moveTo>
                  <a:lnTo>
                    <a:pt x="43" y="9"/>
                  </a:lnTo>
                  <a:cubicBezTo>
                    <a:pt x="20" y="9"/>
                    <a:pt x="1" y="29"/>
                    <a:pt x="1" y="54"/>
                  </a:cubicBezTo>
                  <a:cubicBezTo>
                    <a:pt x="1" y="73"/>
                    <a:pt x="18" y="95"/>
                    <a:pt x="43" y="95"/>
                  </a:cubicBezTo>
                  <a:lnTo>
                    <a:pt x="749" y="87"/>
                  </a:lnTo>
                  <a:cubicBezTo>
                    <a:pt x="771" y="87"/>
                    <a:pt x="790" y="68"/>
                    <a:pt x="790" y="42"/>
                  </a:cubicBezTo>
                  <a:cubicBezTo>
                    <a:pt x="788" y="23"/>
                    <a:pt x="771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8247823" y="1355831"/>
              <a:ext cx="4847" cy="42786"/>
            </a:xfrm>
            <a:custGeom>
              <a:avLst/>
              <a:gdLst/>
              <a:ahLst/>
              <a:cxnLst/>
              <a:rect l="l" t="t" r="r" b="b"/>
              <a:pathLst>
                <a:path w="93" h="821" extrusionOk="0">
                  <a:moveTo>
                    <a:pt x="51" y="0"/>
                  </a:moveTo>
                  <a:cubicBezTo>
                    <a:pt x="29" y="0"/>
                    <a:pt x="9" y="17"/>
                    <a:pt x="9" y="42"/>
                  </a:cubicBezTo>
                  <a:lnTo>
                    <a:pt x="6" y="773"/>
                  </a:lnTo>
                  <a:cubicBezTo>
                    <a:pt x="1" y="798"/>
                    <a:pt x="23" y="821"/>
                    <a:pt x="48" y="821"/>
                  </a:cubicBezTo>
                  <a:cubicBezTo>
                    <a:pt x="70" y="821"/>
                    <a:pt x="90" y="804"/>
                    <a:pt x="90" y="779"/>
                  </a:cubicBezTo>
                  <a:lnTo>
                    <a:pt x="93" y="45"/>
                  </a:lnTo>
                  <a:cubicBezTo>
                    <a:pt x="93" y="23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8232292" y="1363961"/>
              <a:ext cx="36533" cy="26527"/>
            </a:xfrm>
            <a:custGeom>
              <a:avLst/>
              <a:gdLst/>
              <a:ahLst/>
              <a:cxnLst/>
              <a:rect l="l" t="t" r="r" b="b"/>
              <a:pathLst>
                <a:path w="701" h="509" extrusionOk="0">
                  <a:moveTo>
                    <a:pt x="653" y="0"/>
                  </a:moveTo>
                  <a:cubicBezTo>
                    <a:pt x="645" y="0"/>
                    <a:pt x="636" y="3"/>
                    <a:pt x="628" y="9"/>
                  </a:cubicBezTo>
                  <a:lnTo>
                    <a:pt x="25" y="430"/>
                  </a:lnTo>
                  <a:cubicBezTo>
                    <a:pt x="3" y="444"/>
                    <a:pt x="0" y="469"/>
                    <a:pt x="14" y="489"/>
                  </a:cubicBezTo>
                  <a:cubicBezTo>
                    <a:pt x="20" y="500"/>
                    <a:pt x="34" y="508"/>
                    <a:pt x="48" y="508"/>
                  </a:cubicBezTo>
                  <a:cubicBezTo>
                    <a:pt x="59" y="508"/>
                    <a:pt x="67" y="503"/>
                    <a:pt x="73" y="500"/>
                  </a:cubicBezTo>
                  <a:lnTo>
                    <a:pt x="675" y="79"/>
                  </a:lnTo>
                  <a:cubicBezTo>
                    <a:pt x="698" y="65"/>
                    <a:pt x="700" y="40"/>
                    <a:pt x="687" y="20"/>
                  </a:cubicBezTo>
                  <a:cubicBezTo>
                    <a:pt x="678" y="7"/>
                    <a:pt x="666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8236045" y="1362189"/>
              <a:ext cx="29132" cy="29862"/>
            </a:xfrm>
            <a:custGeom>
              <a:avLst/>
              <a:gdLst/>
              <a:ahLst/>
              <a:cxnLst/>
              <a:rect l="l" t="t" r="r" b="b"/>
              <a:pathLst>
                <a:path w="559" h="573" extrusionOk="0">
                  <a:moveTo>
                    <a:pt x="53" y="1"/>
                  </a:moveTo>
                  <a:cubicBezTo>
                    <a:pt x="42" y="1"/>
                    <a:pt x="31" y="6"/>
                    <a:pt x="23" y="15"/>
                  </a:cubicBezTo>
                  <a:cubicBezTo>
                    <a:pt x="1" y="32"/>
                    <a:pt x="1" y="60"/>
                    <a:pt x="18" y="76"/>
                  </a:cubicBezTo>
                  <a:lnTo>
                    <a:pt x="475" y="559"/>
                  </a:lnTo>
                  <a:cubicBezTo>
                    <a:pt x="483" y="565"/>
                    <a:pt x="495" y="573"/>
                    <a:pt x="506" y="573"/>
                  </a:cubicBezTo>
                  <a:cubicBezTo>
                    <a:pt x="517" y="573"/>
                    <a:pt x="528" y="565"/>
                    <a:pt x="539" y="562"/>
                  </a:cubicBezTo>
                  <a:cubicBezTo>
                    <a:pt x="559" y="545"/>
                    <a:pt x="559" y="517"/>
                    <a:pt x="542" y="498"/>
                  </a:cubicBezTo>
                  <a:lnTo>
                    <a:pt x="84" y="18"/>
                  </a:lnTo>
                  <a:cubicBezTo>
                    <a:pt x="76" y="6"/>
                    <a:pt x="6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8228488" y="1374124"/>
              <a:ext cx="41223" cy="5003"/>
            </a:xfrm>
            <a:custGeom>
              <a:avLst/>
              <a:gdLst/>
              <a:ahLst/>
              <a:cxnLst/>
              <a:rect l="l" t="t" r="r" b="b"/>
              <a:pathLst>
                <a:path w="791" h="96" extrusionOk="0">
                  <a:moveTo>
                    <a:pt x="746" y="1"/>
                  </a:moveTo>
                  <a:lnTo>
                    <a:pt x="43" y="9"/>
                  </a:lnTo>
                  <a:cubicBezTo>
                    <a:pt x="20" y="9"/>
                    <a:pt x="1" y="29"/>
                    <a:pt x="1" y="54"/>
                  </a:cubicBezTo>
                  <a:cubicBezTo>
                    <a:pt x="1" y="76"/>
                    <a:pt x="17" y="96"/>
                    <a:pt x="43" y="96"/>
                  </a:cubicBezTo>
                  <a:lnTo>
                    <a:pt x="748" y="90"/>
                  </a:lnTo>
                  <a:cubicBezTo>
                    <a:pt x="771" y="90"/>
                    <a:pt x="790" y="68"/>
                    <a:pt x="790" y="43"/>
                  </a:cubicBezTo>
                  <a:cubicBezTo>
                    <a:pt x="787" y="23"/>
                    <a:pt x="771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7785927" y="1431450"/>
              <a:ext cx="4690" cy="42786"/>
            </a:xfrm>
            <a:custGeom>
              <a:avLst/>
              <a:gdLst/>
              <a:ahLst/>
              <a:cxnLst/>
              <a:rect l="l" t="t" r="r" b="b"/>
              <a:pathLst>
                <a:path w="90" h="821" extrusionOk="0">
                  <a:moveTo>
                    <a:pt x="48" y="0"/>
                  </a:moveTo>
                  <a:cubicBezTo>
                    <a:pt x="28" y="0"/>
                    <a:pt x="6" y="17"/>
                    <a:pt x="6" y="42"/>
                  </a:cubicBezTo>
                  <a:lnTo>
                    <a:pt x="3" y="776"/>
                  </a:lnTo>
                  <a:cubicBezTo>
                    <a:pt x="1" y="798"/>
                    <a:pt x="20" y="820"/>
                    <a:pt x="45" y="820"/>
                  </a:cubicBezTo>
                  <a:cubicBezTo>
                    <a:pt x="70" y="820"/>
                    <a:pt x="87" y="798"/>
                    <a:pt x="87" y="778"/>
                  </a:cubicBezTo>
                  <a:lnTo>
                    <a:pt x="90" y="45"/>
                  </a:lnTo>
                  <a:cubicBezTo>
                    <a:pt x="90" y="22"/>
                    <a:pt x="73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7770241" y="1439424"/>
              <a:ext cx="36689" cy="26370"/>
            </a:xfrm>
            <a:custGeom>
              <a:avLst/>
              <a:gdLst/>
              <a:ahLst/>
              <a:cxnLst/>
              <a:rect l="l" t="t" r="r" b="b"/>
              <a:pathLst>
                <a:path w="704" h="506" extrusionOk="0">
                  <a:moveTo>
                    <a:pt x="656" y="0"/>
                  </a:moveTo>
                  <a:cubicBezTo>
                    <a:pt x="647" y="0"/>
                    <a:pt x="637" y="3"/>
                    <a:pt x="628" y="9"/>
                  </a:cubicBezTo>
                  <a:lnTo>
                    <a:pt x="25" y="430"/>
                  </a:lnTo>
                  <a:cubicBezTo>
                    <a:pt x="6" y="444"/>
                    <a:pt x="0" y="469"/>
                    <a:pt x="14" y="489"/>
                  </a:cubicBezTo>
                  <a:cubicBezTo>
                    <a:pt x="23" y="500"/>
                    <a:pt x="37" y="505"/>
                    <a:pt x="50" y="505"/>
                  </a:cubicBezTo>
                  <a:cubicBezTo>
                    <a:pt x="62" y="505"/>
                    <a:pt x="67" y="503"/>
                    <a:pt x="76" y="500"/>
                  </a:cubicBezTo>
                  <a:lnTo>
                    <a:pt x="678" y="79"/>
                  </a:lnTo>
                  <a:cubicBezTo>
                    <a:pt x="698" y="65"/>
                    <a:pt x="703" y="40"/>
                    <a:pt x="689" y="17"/>
                  </a:cubicBezTo>
                  <a:cubicBezTo>
                    <a:pt x="681" y="6"/>
                    <a:pt x="669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7774149" y="1437652"/>
              <a:ext cx="29132" cy="29862"/>
            </a:xfrm>
            <a:custGeom>
              <a:avLst/>
              <a:gdLst/>
              <a:ahLst/>
              <a:cxnLst/>
              <a:rect l="l" t="t" r="r" b="b"/>
              <a:pathLst>
                <a:path w="559" h="573" extrusionOk="0">
                  <a:moveTo>
                    <a:pt x="49" y="0"/>
                  </a:moveTo>
                  <a:cubicBezTo>
                    <a:pt x="38" y="0"/>
                    <a:pt x="28" y="4"/>
                    <a:pt x="20" y="12"/>
                  </a:cubicBezTo>
                  <a:cubicBezTo>
                    <a:pt x="1" y="32"/>
                    <a:pt x="1" y="60"/>
                    <a:pt x="17" y="76"/>
                  </a:cubicBezTo>
                  <a:lnTo>
                    <a:pt x="475" y="559"/>
                  </a:lnTo>
                  <a:cubicBezTo>
                    <a:pt x="480" y="565"/>
                    <a:pt x="494" y="573"/>
                    <a:pt x="506" y="573"/>
                  </a:cubicBezTo>
                  <a:cubicBezTo>
                    <a:pt x="517" y="573"/>
                    <a:pt x="525" y="567"/>
                    <a:pt x="536" y="562"/>
                  </a:cubicBezTo>
                  <a:cubicBezTo>
                    <a:pt x="559" y="545"/>
                    <a:pt x="559" y="514"/>
                    <a:pt x="539" y="498"/>
                  </a:cubicBezTo>
                  <a:lnTo>
                    <a:pt x="84" y="18"/>
                  </a:lnTo>
                  <a:cubicBezTo>
                    <a:pt x="74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7766280" y="1449742"/>
              <a:ext cx="41379" cy="5003"/>
            </a:xfrm>
            <a:custGeom>
              <a:avLst/>
              <a:gdLst/>
              <a:ahLst/>
              <a:cxnLst/>
              <a:rect l="l" t="t" r="r" b="b"/>
              <a:pathLst>
                <a:path w="794" h="96" extrusionOk="0">
                  <a:moveTo>
                    <a:pt x="746" y="1"/>
                  </a:moveTo>
                  <a:lnTo>
                    <a:pt x="43" y="9"/>
                  </a:lnTo>
                  <a:cubicBezTo>
                    <a:pt x="20" y="9"/>
                    <a:pt x="1" y="28"/>
                    <a:pt x="1" y="54"/>
                  </a:cubicBezTo>
                  <a:cubicBezTo>
                    <a:pt x="1" y="76"/>
                    <a:pt x="18" y="95"/>
                    <a:pt x="43" y="95"/>
                  </a:cubicBezTo>
                  <a:lnTo>
                    <a:pt x="751" y="90"/>
                  </a:lnTo>
                  <a:cubicBezTo>
                    <a:pt x="771" y="90"/>
                    <a:pt x="793" y="68"/>
                    <a:pt x="793" y="42"/>
                  </a:cubicBezTo>
                  <a:cubicBezTo>
                    <a:pt x="788" y="23"/>
                    <a:pt x="771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8598087" y="1452505"/>
              <a:ext cx="4847" cy="42786"/>
            </a:xfrm>
            <a:custGeom>
              <a:avLst/>
              <a:gdLst/>
              <a:ahLst/>
              <a:cxnLst/>
              <a:rect l="l" t="t" r="r" b="b"/>
              <a:pathLst>
                <a:path w="93" h="821" extrusionOk="0">
                  <a:moveTo>
                    <a:pt x="51" y="1"/>
                  </a:moveTo>
                  <a:cubicBezTo>
                    <a:pt x="28" y="1"/>
                    <a:pt x="9" y="17"/>
                    <a:pt x="9" y="42"/>
                  </a:cubicBezTo>
                  <a:lnTo>
                    <a:pt x="3" y="776"/>
                  </a:lnTo>
                  <a:cubicBezTo>
                    <a:pt x="0" y="798"/>
                    <a:pt x="23" y="821"/>
                    <a:pt x="45" y="821"/>
                  </a:cubicBezTo>
                  <a:cubicBezTo>
                    <a:pt x="70" y="821"/>
                    <a:pt x="92" y="804"/>
                    <a:pt x="87" y="779"/>
                  </a:cubicBezTo>
                  <a:lnTo>
                    <a:pt x="90" y="45"/>
                  </a:lnTo>
                  <a:cubicBezTo>
                    <a:pt x="90" y="23"/>
                    <a:pt x="7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8582661" y="1460478"/>
              <a:ext cx="36533" cy="26370"/>
            </a:xfrm>
            <a:custGeom>
              <a:avLst/>
              <a:gdLst/>
              <a:ahLst/>
              <a:cxnLst/>
              <a:rect l="l" t="t" r="r" b="b"/>
              <a:pathLst>
                <a:path w="701" h="506" extrusionOk="0">
                  <a:moveTo>
                    <a:pt x="654" y="1"/>
                  </a:moveTo>
                  <a:cubicBezTo>
                    <a:pt x="646" y="1"/>
                    <a:pt x="636" y="4"/>
                    <a:pt x="628" y="9"/>
                  </a:cubicBezTo>
                  <a:lnTo>
                    <a:pt x="26" y="431"/>
                  </a:lnTo>
                  <a:cubicBezTo>
                    <a:pt x="3" y="445"/>
                    <a:pt x="1" y="470"/>
                    <a:pt x="15" y="489"/>
                  </a:cubicBezTo>
                  <a:cubicBezTo>
                    <a:pt x="20" y="500"/>
                    <a:pt x="34" y="506"/>
                    <a:pt x="48" y="506"/>
                  </a:cubicBezTo>
                  <a:cubicBezTo>
                    <a:pt x="56" y="506"/>
                    <a:pt x="62" y="506"/>
                    <a:pt x="73" y="500"/>
                  </a:cubicBezTo>
                  <a:lnTo>
                    <a:pt x="676" y="79"/>
                  </a:lnTo>
                  <a:cubicBezTo>
                    <a:pt x="698" y="65"/>
                    <a:pt x="701" y="40"/>
                    <a:pt x="687" y="18"/>
                  </a:cubicBezTo>
                  <a:cubicBezTo>
                    <a:pt x="679" y="6"/>
                    <a:pt x="667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8586466" y="1458706"/>
              <a:ext cx="29132" cy="29914"/>
            </a:xfrm>
            <a:custGeom>
              <a:avLst/>
              <a:gdLst/>
              <a:ahLst/>
              <a:cxnLst/>
              <a:rect l="l" t="t" r="r" b="b"/>
              <a:pathLst>
                <a:path w="559" h="574" extrusionOk="0">
                  <a:moveTo>
                    <a:pt x="51" y="1"/>
                  </a:moveTo>
                  <a:cubicBezTo>
                    <a:pt x="40" y="1"/>
                    <a:pt x="30" y="5"/>
                    <a:pt x="22" y="13"/>
                  </a:cubicBezTo>
                  <a:cubicBezTo>
                    <a:pt x="0" y="32"/>
                    <a:pt x="0" y="60"/>
                    <a:pt x="17" y="77"/>
                  </a:cubicBezTo>
                  <a:lnTo>
                    <a:pt x="474" y="559"/>
                  </a:lnTo>
                  <a:cubicBezTo>
                    <a:pt x="483" y="565"/>
                    <a:pt x="497" y="573"/>
                    <a:pt x="505" y="573"/>
                  </a:cubicBezTo>
                  <a:cubicBezTo>
                    <a:pt x="516" y="573"/>
                    <a:pt x="527" y="568"/>
                    <a:pt x="539" y="562"/>
                  </a:cubicBezTo>
                  <a:cubicBezTo>
                    <a:pt x="558" y="543"/>
                    <a:pt x="558" y="515"/>
                    <a:pt x="541" y="498"/>
                  </a:cubicBezTo>
                  <a:lnTo>
                    <a:pt x="84" y="18"/>
                  </a:lnTo>
                  <a:cubicBezTo>
                    <a:pt x="75" y="6"/>
                    <a:pt x="6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8578596" y="1470849"/>
              <a:ext cx="41327" cy="4951"/>
            </a:xfrm>
            <a:custGeom>
              <a:avLst/>
              <a:gdLst/>
              <a:ahLst/>
              <a:cxnLst/>
              <a:rect l="l" t="t" r="r" b="b"/>
              <a:pathLst>
                <a:path w="793" h="95" extrusionOk="0">
                  <a:moveTo>
                    <a:pt x="748" y="0"/>
                  </a:moveTo>
                  <a:lnTo>
                    <a:pt x="42" y="8"/>
                  </a:lnTo>
                  <a:cubicBezTo>
                    <a:pt x="23" y="8"/>
                    <a:pt x="1" y="28"/>
                    <a:pt x="1" y="53"/>
                  </a:cubicBezTo>
                  <a:cubicBezTo>
                    <a:pt x="1" y="75"/>
                    <a:pt x="20" y="95"/>
                    <a:pt x="42" y="95"/>
                  </a:cubicBezTo>
                  <a:lnTo>
                    <a:pt x="751" y="89"/>
                  </a:lnTo>
                  <a:cubicBezTo>
                    <a:pt x="773" y="89"/>
                    <a:pt x="793" y="67"/>
                    <a:pt x="793" y="42"/>
                  </a:cubicBezTo>
                  <a:cubicBezTo>
                    <a:pt x="790" y="22"/>
                    <a:pt x="773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8471604" y="886067"/>
              <a:ext cx="132789" cy="135395"/>
            </a:xfrm>
            <a:custGeom>
              <a:avLst/>
              <a:gdLst/>
              <a:ahLst/>
              <a:cxnLst/>
              <a:rect l="l" t="t" r="r" b="b"/>
              <a:pathLst>
                <a:path w="2548" h="2598" extrusionOk="0">
                  <a:moveTo>
                    <a:pt x="184" y="1"/>
                  </a:moveTo>
                  <a:lnTo>
                    <a:pt x="0" y="606"/>
                  </a:lnTo>
                  <a:cubicBezTo>
                    <a:pt x="0" y="606"/>
                    <a:pt x="55" y="599"/>
                    <a:pt x="146" y="599"/>
                  </a:cubicBezTo>
                  <a:cubicBezTo>
                    <a:pt x="581" y="599"/>
                    <a:pt x="1836" y="758"/>
                    <a:pt x="1755" y="2598"/>
                  </a:cubicBezTo>
                  <a:lnTo>
                    <a:pt x="2547" y="2514"/>
                  </a:lnTo>
                  <a:cubicBezTo>
                    <a:pt x="2413" y="1658"/>
                    <a:pt x="1934" y="238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0"/>
            <p:cNvSpPr/>
            <p:nvPr/>
          </p:nvSpPr>
          <p:spPr>
            <a:xfrm>
              <a:off x="8487291" y="845990"/>
              <a:ext cx="196421" cy="167341"/>
            </a:xfrm>
            <a:custGeom>
              <a:avLst/>
              <a:gdLst/>
              <a:ahLst/>
              <a:cxnLst/>
              <a:rect l="l" t="t" r="r" b="b"/>
              <a:pathLst>
                <a:path w="3769" h="3211" extrusionOk="0">
                  <a:moveTo>
                    <a:pt x="679" y="0"/>
                  </a:moveTo>
                  <a:cubicBezTo>
                    <a:pt x="501" y="0"/>
                    <a:pt x="310" y="11"/>
                    <a:pt x="107" y="33"/>
                  </a:cubicBezTo>
                  <a:lnTo>
                    <a:pt x="1" y="382"/>
                  </a:lnTo>
                  <a:cubicBezTo>
                    <a:pt x="43" y="381"/>
                    <a:pt x="85" y="380"/>
                    <a:pt x="126" y="380"/>
                  </a:cubicBezTo>
                  <a:cubicBezTo>
                    <a:pt x="2483" y="380"/>
                    <a:pt x="2852" y="2311"/>
                    <a:pt x="2896" y="3211"/>
                  </a:cubicBezTo>
                  <a:lnTo>
                    <a:pt x="3245" y="3172"/>
                  </a:lnTo>
                  <a:cubicBezTo>
                    <a:pt x="3245" y="3172"/>
                    <a:pt x="3769" y="0"/>
                    <a:pt x="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0"/>
            <p:cNvSpPr/>
            <p:nvPr/>
          </p:nvSpPr>
          <p:spPr>
            <a:xfrm>
              <a:off x="8481193" y="865638"/>
              <a:ext cx="157335" cy="151342"/>
            </a:xfrm>
            <a:custGeom>
              <a:avLst/>
              <a:gdLst/>
              <a:ahLst/>
              <a:cxnLst/>
              <a:rect l="l" t="t" r="r" b="b"/>
              <a:pathLst>
                <a:path w="3019" h="2904" extrusionOk="0">
                  <a:moveTo>
                    <a:pt x="246" y="0"/>
                  </a:moveTo>
                  <a:cubicBezTo>
                    <a:pt x="205" y="0"/>
                    <a:pt x="163" y="1"/>
                    <a:pt x="120" y="2"/>
                  </a:cubicBezTo>
                  <a:lnTo>
                    <a:pt x="0" y="390"/>
                  </a:lnTo>
                  <a:cubicBezTo>
                    <a:pt x="1750" y="627"/>
                    <a:pt x="2229" y="2044"/>
                    <a:pt x="2363" y="2903"/>
                  </a:cubicBezTo>
                  <a:lnTo>
                    <a:pt x="3019" y="2834"/>
                  </a:lnTo>
                  <a:cubicBezTo>
                    <a:pt x="2972" y="1934"/>
                    <a:pt x="2602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0"/>
            <p:cNvSpPr/>
            <p:nvPr/>
          </p:nvSpPr>
          <p:spPr>
            <a:xfrm>
              <a:off x="8484842" y="863240"/>
              <a:ext cx="155876" cy="152280"/>
            </a:xfrm>
            <a:custGeom>
              <a:avLst/>
              <a:gdLst/>
              <a:ahLst/>
              <a:cxnLst/>
              <a:rect l="l" t="t" r="r" b="b"/>
              <a:pathLst>
                <a:path w="2991" h="2922" extrusionOk="0">
                  <a:moveTo>
                    <a:pt x="257" y="0"/>
                  </a:moveTo>
                  <a:cubicBezTo>
                    <a:pt x="187" y="0"/>
                    <a:pt x="117" y="2"/>
                    <a:pt x="45" y="6"/>
                  </a:cubicBezTo>
                  <a:cubicBezTo>
                    <a:pt x="22" y="6"/>
                    <a:pt x="0" y="26"/>
                    <a:pt x="6" y="51"/>
                  </a:cubicBezTo>
                  <a:cubicBezTo>
                    <a:pt x="6" y="74"/>
                    <a:pt x="20" y="93"/>
                    <a:pt x="45" y="93"/>
                  </a:cubicBezTo>
                  <a:cubicBezTo>
                    <a:pt x="47" y="93"/>
                    <a:pt x="49" y="93"/>
                    <a:pt x="50" y="93"/>
                  </a:cubicBezTo>
                  <a:cubicBezTo>
                    <a:pt x="122" y="89"/>
                    <a:pt x="192" y="86"/>
                    <a:pt x="261" y="86"/>
                  </a:cubicBezTo>
                  <a:cubicBezTo>
                    <a:pt x="944" y="86"/>
                    <a:pt x="1509" y="287"/>
                    <a:pt x="1947" y="687"/>
                  </a:cubicBezTo>
                  <a:cubicBezTo>
                    <a:pt x="2840" y="1499"/>
                    <a:pt x="2901" y="2866"/>
                    <a:pt x="2901" y="2880"/>
                  </a:cubicBezTo>
                  <a:cubicBezTo>
                    <a:pt x="2901" y="2905"/>
                    <a:pt x="2921" y="2921"/>
                    <a:pt x="2943" y="2921"/>
                  </a:cubicBezTo>
                  <a:cubicBezTo>
                    <a:pt x="2971" y="2921"/>
                    <a:pt x="2991" y="2899"/>
                    <a:pt x="2988" y="2880"/>
                  </a:cubicBezTo>
                  <a:cubicBezTo>
                    <a:pt x="2988" y="2863"/>
                    <a:pt x="2927" y="1460"/>
                    <a:pt x="2006" y="623"/>
                  </a:cubicBezTo>
                  <a:cubicBezTo>
                    <a:pt x="1551" y="206"/>
                    <a:pt x="963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0"/>
            <p:cNvSpPr/>
            <p:nvPr/>
          </p:nvSpPr>
          <p:spPr>
            <a:xfrm>
              <a:off x="8478848" y="883878"/>
              <a:ext cx="127838" cy="135447"/>
            </a:xfrm>
            <a:custGeom>
              <a:avLst/>
              <a:gdLst/>
              <a:ahLst/>
              <a:cxnLst/>
              <a:rect l="l" t="t" r="r" b="b"/>
              <a:pathLst>
                <a:path w="2453" h="2599" extrusionOk="0">
                  <a:moveTo>
                    <a:pt x="48" y="0"/>
                  </a:moveTo>
                  <a:cubicBezTo>
                    <a:pt x="28" y="0"/>
                    <a:pt x="9" y="14"/>
                    <a:pt x="4" y="34"/>
                  </a:cubicBezTo>
                  <a:cubicBezTo>
                    <a:pt x="1" y="57"/>
                    <a:pt x="15" y="82"/>
                    <a:pt x="40" y="84"/>
                  </a:cubicBezTo>
                  <a:cubicBezTo>
                    <a:pt x="974" y="249"/>
                    <a:pt x="1647" y="712"/>
                    <a:pt x="2046" y="1465"/>
                  </a:cubicBezTo>
                  <a:cubicBezTo>
                    <a:pt x="2344" y="2029"/>
                    <a:pt x="2366" y="2551"/>
                    <a:pt x="2366" y="2556"/>
                  </a:cubicBezTo>
                  <a:cubicBezTo>
                    <a:pt x="2366" y="2581"/>
                    <a:pt x="2383" y="2598"/>
                    <a:pt x="2408" y="2598"/>
                  </a:cubicBezTo>
                  <a:cubicBezTo>
                    <a:pt x="2431" y="2595"/>
                    <a:pt x="2453" y="2578"/>
                    <a:pt x="2450" y="2553"/>
                  </a:cubicBezTo>
                  <a:cubicBezTo>
                    <a:pt x="2450" y="2531"/>
                    <a:pt x="2347" y="402"/>
                    <a:pt x="54" y="1"/>
                  </a:cubicBezTo>
                  <a:cubicBezTo>
                    <a:pt x="52" y="0"/>
                    <a:pt x="50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0"/>
            <p:cNvSpPr/>
            <p:nvPr/>
          </p:nvSpPr>
          <p:spPr>
            <a:xfrm>
              <a:off x="7903551" y="1098227"/>
              <a:ext cx="171041" cy="111682"/>
            </a:xfrm>
            <a:custGeom>
              <a:avLst/>
              <a:gdLst/>
              <a:ahLst/>
              <a:cxnLst/>
              <a:rect l="l" t="t" r="r" b="b"/>
              <a:pathLst>
                <a:path w="3282" h="2143" extrusionOk="0">
                  <a:moveTo>
                    <a:pt x="50" y="1"/>
                  </a:moveTo>
                  <a:cubicBezTo>
                    <a:pt x="43" y="1"/>
                    <a:pt x="37" y="2"/>
                    <a:pt x="31" y="5"/>
                  </a:cubicBezTo>
                  <a:cubicBezTo>
                    <a:pt x="6" y="17"/>
                    <a:pt x="1" y="45"/>
                    <a:pt x="9" y="64"/>
                  </a:cubicBezTo>
                  <a:lnTo>
                    <a:pt x="215" y="491"/>
                  </a:lnTo>
                  <a:cubicBezTo>
                    <a:pt x="218" y="502"/>
                    <a:pt x="226" y="508"/>
                    <a:pt x="232" y="510"/>
                  </a:cubicBezTo>
                  <a:cubicBezTo>
                    <a:pt x="519" y="675"/>
                    <a:pt x="3022" y="2109"/>
                    <a:pt x="3142" y="2140"/>
                  </a:cubicBezTo>
                  <a:cubicBezTo>
                    <a:pt x="3147" y="2142"/>
                    <a:pt x="3153" y="2142"/>
                    <a:pt x="3159" y="2142"/>
                  </a:cubicBezTo>
                  <a:cubicBezTo>
                    <a:pt x="3175" y="2142"/>
                    <a:pt x="3195" y="2137"/>
                    <a:pt x="3200" y="2123"/>
                  </a:cubicBezTo>
                  <a:cubicBezTo>
                    <a:pt x="3281" y="2045"/>
                    <a:pt x="3198" y="1557"/>
                    <a:pt x="3139" y="1275"/>
                  </a:cubicBezTo>
                  <a:cubicBezTo>
                    <a:pt x="3132" y="1254"/>
                    <a:pt x="3116" y="1239"/>
                    <a:pt x="3098" y="1239"/>
                  </a:cubicBezTo>
                  <a:cubicBezTo>
                    <a:pt x="3094" y="1239"/>
                    <a:pt x="3090" y="1240"/>
                    <a:pt x="3086" y="1241"/>
                  </a:cubicBezTo>
                  <a:cubicBezTo>
                    <a:pt x="3061" y="1247"/>
                    <a:pt x="3044" y="1269"/>
                    <a:pt x="3050" y="1292"/>
                  </a:cubicBezTo>
                  <a:cubicBezTo>
                    <a:pt x="3114" y="1598"/>
                    <a:pt x="3164" y="1955"/>
                    <a:pt x="3145" y="2045"/>
                  </a:cubicBezTo>
                  <a:cubicBezTo>
                    <a:pt x="2935" y="1947"/>
                    <a:pt x="1351" y="1052"/>
                    <a:pt x="288" y="441"/>
                  </a:cubicBezTo>
                  <a:lnTo>
                    <a:pt x="90" y="28"/>
                  </a:lnTo>
                  <a:cubicBezTo>
                    <a:pt x="82" y="10"/>
                    <a:pt x="66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0"/>
            <p:cNvSpPr/>
            <p:nvPr/>
          </p:nvSpPr>
          <p:spPr>
            <a:xfrm>
              <a:off x="8056196" y="1108858"/>
              <a:ext cx="307843" cy="82863"/>
            </a:xfrm>
            <a:custGeom>
              <a:avLst/>
              <a:gdLst/>
              <a:ahLst/>
              <a:cxnLst/>
              <a:rect l="l" t="t" r="r" b="b"/>
              <a:pathLst>
                <a:path w="5907" h="1590" extrusionOk="0">
                  <a:moveTo>
                    <a:pt x="1742" y="1"/>
                  </a:moveTo>
                  <a:cubicBezTo>
                    <a:pt x="1206" y="1"/>
                    <a:pt x="633" y="77"/>
                    <a:pt x="34" y="262"/>
                  </a:cubicBezTo>
                  <a:cubicBezTo>
                    <a:pt x="12" y="267"/>
                    <a:pt x="1" y="295"/>
                    <a:pt x="6" y="318"/>
                  </a:cubicBezTo>
                  <a:cubicBezTo>
                    <a:pt x="11" y="336"/>
                    <a:pt x="29" y="347"/>
                    <a:pt x="49" y="347"/>
                  </a:cubicBezTo>
                  <a:cubicBezTo>
                    <a:pt x="54" y="347"/>
                    <a:pt x="58" y="346"/>
                    <a:pt x="62" y="345"/>
                  </a:cubicBezTo>
                  <a:cubicBezTo>
                    <a:pt x="652" y="163"/>
                    <a:pt x="1217" y="88"/>
                    <a:pt x="1745" y="88"/>
                  </a:cubicBezTo>
                  <a:cubicBezTo>
                    <a:pt x="4095" y="88"/>
                    <a:pt x="5738" y="1561"/>
                    <a:pt x="5756" y="1581"/>
                  </a:cubicBezTo>
                  <a:cubicBezTo>
                    <a:pt x="5767" y="1587"/>
                    <a:pt x="5778" y="1590"/>
                    <a:pt x="5790" y="1590"/>
                  </a:cubicBezTo>
                  <a:lnTo>
                    <a:pt x="5795" y="1590"/>
                  </a:lnTo>
                  <a:cubicBezTo>
                    <a:pt x="5809" y="1584"/>
                    <a:pt x="5820" y="1573"/>
                    <a:pt x="5823" y="1556"/>
                  </a:cubicBezTo>
                  <a:lnTo>
                    <a:pt x="5904" y="1104"/>
                  </a:lnTo>
                  <a:cubicBezTo>
                    <a:pt x="5907" y="1085"/>
                    <a:pt x="5893" y="1060"/>
                    <a:pt x="5868" y="1057"/>
                  </a:cubicBezTo>
                  <a:cubicBezTo>
                    <a:pt x="5866" y="1057"/>
                    <a:pt x="5864" y="1056"/>
                    <a:pt x="5863" y="1056"/>
                  </a:cubicBezTo>
                  <a:cubicBezTo>
                    <a:pt x="5844" y="1056"/>
                    <a:pt x="5823" y="1070"/>
                    <a:pt x="5820" y="1090"/>
                  </a:cubicBezTo>
                  <a:lnTo>
                    <a:pt x="5753" y="1467"/>
                  </a:lnTo>
                  <a:cubicBezTo>
                    <a:pt x="5439" y="1204"/>
                    <a:pt x="3880" y="1"/>
                    <a:pt x="1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0"/>
            <p:cNvSpPr/>
            <p:nvPr/>
          </p:nvSpPr>
          <p:spPr>
            <a:xfrm>
              <a:off x="7906157" y="903681"/>
              <a:ext cx="487432" cy="280327"/>
            </a:xfrm>
            <a:custGeom>
              <a:avLst/>
              <a:gdLst/>
              <a:ahLst/>
              <a:cxnLst/>
              <a:rect l="l" t="t" r="r" b="b"/>
              <a:pathLst>
                <a:path w="9353" h="5379" extrusionOk="0">
                  <a:moveTo>
                    <a:pt x="2419" y="0"/>
                  </a:moveTo>
                  <a:lnTo>
                    <a:pt x="1" y="3783"/>
                  </a:lnTo>
                  <a:lnTo>
                    <a:pt x="3136" y="5379"/>
                  </a:lnTo>
                  <a:lnTo>
                    <a:pt x="3136" y="5379"/>
                  </a:lnTo>
                  <a:lnTo>
                    <a:pt x="2963" y="3526"/>
                  </a:lnTo>
                  <a:cubicBezTo>
                    <a:pt x="3424" y="3452"/>
                    <a:pt x="3859" y="3420"/>
                    <a:pt x="4269" y="3420"/>
                  </a:cubicBezTo>
                  <a:cubicBezTo>
                    <a:pt x="7157" y="3420"/>
                    <a:pt x="8747" y="5036"/>
                    <a:pt x="8747" y="5036"/>
                  </a:cubicBezTo>
                  <a:lnTo>
                    <a:pt x="9352" y="1984"/>
                  </a:lnTo>
                  <a:cubicBezTo>
                    <a:pt x="8147" y="1336"/>
                    <a:pt x="6868" y="1139"/>
                    <a:pt x="5759" y="1139"/>
                  </a:cubicBezTo>
                  <a:cubicBezTo>
                    <a:pt x="4039" y="1139"/>
                    <a:pt x="2726" y="1613"/>
                    <a:pt x="2726" y="1613"/>
                  </a:cubicBezTo>
                  <a:lnTo>
                    <a:pt x="2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0"/>
            <p:cNvSpPr/>
            <p:nvPr/>
          </p:nvSpPr>
          <p:spPr>
            <a:xfrm>
              <a:off x="8268043" y="1063831"/>
              <a:ext cx="29862" cy="12195"/>
            </a:xfrm>
            <a:custGeom>
              <a:avLst/>
              <a:gdLst/>
              <a:ahLst/>
              <a:cxnLst/>
              <a:rect l="l" t="t" r="r" b="b"/>
              <a:pathLst>
                <a:path w="573" h="234" extrusionOk="0">
                  <a:moveTo>
                    <a:pt x="157" y="1"/>
                  </a:moveTo>
                  <a:cubicBezTo>
                    <a:pt x="120" y="1"/>
                    <a:pt x="82" y="4"/>
                    <a:pt x="42" y="13"/>
                  </a:cubicBezTo>
                  <a:cubicBezTo>
                    <a:pt x="17" y="21"/>
                    <a:pt x="1" y="41"/>
                    <a:pt x="9" y="66"/>
                  </a:cubicBezTo>
                  <a:cubicBezTo>
                    <a:pt x="13" y="86"/>
                    <a:pt x="29" y="101"/>
                    <a:pt x="47" y="101"/>
                  </a:cubicBezTo>
                  <a:cubicBezTo>
                    <a:pt x="51" y="101"/>
                    <a:pt x="55" y="101"/>
                    <a:pt x="59" y="99"/>
                  </a:cubicBezTo>
                  <a:cubicBezTo>
                    <a:pt x="91" y="93"/>
                    <a:pt x="123" y="90"/>
                    <a:pt x="153" y="90"/>
                  </a:cubicBezTo>
                  <a:cubicBezTo>
                    <a:pt x="352" y="90"/>
                    <a:pt x="492" y="217"/>
                    <a:pt x="497" y="219"/>
                  </a:cubicBezTo>
                  <a:cubicBezTo>
                    <a:pt x="505" y="230"/>
                    <a:pt x="517" y="233"/>
                    <a:pt x="528" y="233"/>
                  </a:cubicBezTo>
                  <a:cubicBezTo>
                    <a:pt x="542" y="233"/>
                    <a:pt x="553" y="230"/>
                    <a:pt x="558" y="211"/>
                  </a:cubicBezTo>
                  <a:cubicBezTo>
                    <a:pt x="572" y="200"/>
                    <a:pt x="572" y="169"/>
                    <a:pt x="556" y="152"/>
                  </a:cubicBezTo>
                  <a:cubicBezTo>
                    <a:pt x="546" y="147"/>
                    <a:pt x="388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0"/>
            <p:cNvSpPr/>
            <p:nvPr/>
          </p:nvSpPr>
          <p:spPr>
            <a:xfrm>
              <a:off x="8240266" y="1071127"/>
              <a:ext cx="29862" cy="12143"/>
            </a:xfrm>
            <a:custGeom>
              <a:avLst/>
              <a:gdLst/>
              <a:ahLst/>
              <a:cxnLst/>
              <a:rect l="l" t="t" r="r" b="b"/>
              <a:pathLst>
                <a:path w="573" h="233" extrusionOk="0">
                  <a:moveTo>
                    <a:pt x="158" y="0"/>
                  </a:moveTo>
                  <a:cubicBezTo>
                    <a:pt x="121" y="0"/>
                    <a:pt x="83" y="4"/>
                    <a:pt x="43" y="12"/>
                  </a:cubicBezTo>
                  <a:cubicBezTo>
                    <a:pt x="17" y="20"/>
                    <a:pt x="1" y="40"/>
                    <a:pt x="6" y="65"/>
                  </a:cubicBezTo>
                  <a:cubicBezTo>
                    <a:pt x="13" y="86"/>
                    <a:pt x="28" y="101"/>
                    <a:pt x="46" y="101"/>
                  </a:cubicBezTo>
                  <a:cubicBezTo>
                    <a:pt x="51" y="101"/>
                    <a:pt x="55" y="100"/>
                    <a:pt x="59" y="99"/>
                  </a:cubicBezTo>
                  <a:cubicBezTo>
                    <a:pt x="92" y="92"/>
                    <a:pt x="123" y="89"/>
                    <a:pt x="153" y="89"/>
                  </a:cubicBezTo>
                  <a:cubicBezTo>
                    <a:pt x="352" y="89"/>
                    <a:pt x="492" y="216"/>
                    <a:pt x="494" y="219"/>
                  </a:cubicBezTo>
                  <a:cubicBezTo>
                    <a:pt x="506" y="230"/>
                    <a:pt x="517" y="233"/>
                    <a:pt x="528" y="233"/>
                  </a:cubicBezTo>
                  <a:cubicBezTo>
                    <a:pt x="536" y="233"/>
                    <a:pt x="547" y="230"/>
                    <a:pt x="559" y="210"/>
                  </a:cubicBezTo>
                  <a:cubicBezTo>
                    <a:pt x="573" y="199"/>
                    <a:pt x="573" y="168"/>
                    <a:pt x="553" y="152"/>
                  </a:cubicBezTo>
                  <a:cubicBezTo>
                    <a:pt x="546" y="147"/>
                    <a:pt x="39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0"/>
            <p:cNvSpPr/>
            <p:nvPr/>
          </p:nvSpPr>
          <p:spPr>
            <a:xfrm>
              <a:off x="8219472" y="1051844"/>
              <a:ext cx="29862" cy="12247"/>
            </a:xfrm>
            <a:custGeom>
              <a:avLst/>
              <a:gdLst/>
              <a:ahLst/>
              <a:cxnLst/>
              <a:rect l="l" t="t" r="r" b="b"/>
              <a:pathLst>
                <a:path w="573" h="235" extrusionOk="0">
                  <a:moveTo>
                    <a:pt x="163" y="1"/>
                  </a:moveTo>
                  <a:cubicBezTo>
                    <a:pt x="125" y="1"/>
                    <a:pt x="85" y="5"/>
                    <a:pt x="43" y="14"/>
                  </a:cubicBezTo>
                  <a:cubicBezTo>
                    <a:pt x="20" y="19"/>
                    <a:pt x="1" y="42"/>
                    <a:pt x="9" y="67"/>
                  </a:cubicBezTo>
                  <a:cubicBezTo>
                    <a:pt x="14" y="86"/>
                    <a:pt x="31" y="101"/>
                    <a:pt x="52" y="101"/>
                  </a:cubicBezTo>
                  <a:cubicBezTo>
                    <a:pt x="56" y="101"/>
                    <a:pt x="59" y="101"/>
                    <a:pt x="62" y="100"/>
                  </a:cubicBezTo>
                  <a:cubicBezTo>
                    <a:pt x="96" y="93"/>
                    <a:pt x="128" y="90"/>
                    <a:pt x="159" y="90"/>
                  </a:cubicBezTo>
                  <a:cubicBezTo>
                    <a:pt x="355" y="90"/>
                    <a:pt x="495" y="216"/>
                    <a:pt x="497" y="220"/>
                  </a:cubicBezTo>
                  <a:cubicBezTo>
                    <a:pt x="508" y="229"/>
                    <a:pt x="517" y="234"/>
                    <a:pt x="528" y="234"/>
                  </a:cubicBezTo>
                  <a:cubicBezTo>
                    <a:pt x="539" y="234"/>
                    <a:pt x="550" y="226"/>
                    <a:pt x="559" y="212"/>
                  </a:cubicBezTo>
                  <a:cubicBezTo>
                    <a:pt x="573" y="198"/>
                    <a:pt x="573" y="170"/>
                    <a:pt x="556" y="153"/>
                  </a:cubicBezTo>
                  <a:cubicBezTo>
                    <a:pt x="546" y="146"/>
                    <a:pt x="39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0"/>
            <p:cNvSpPr/>
            <p:nvPr/>
          </p:nvSpPr>
          <p:spPr>
            <a:xfrm>
              <a:off x="8193310" y="1069876"/>
              <a:ext cx="29862" cy="12091"/>
            </a:xfrm>
            <a:custGeom>
              <a:avLst/>
              <a:gdLst/>
              <a:ahLst/>
              <a:cxnLst/>
              <a:rect l="l" t="t" r="r" b="b"/>
              <a:pathLst>
                <a:path w="573" h="232" extrusionOk="0">
                  <a:moveTo>
                    <a:pt x="161" y="1"/>
                  </a:moveTo>
                  <a:cubicBezTo>
                    <a:pt x="123" y="1"/>
                    <a:pt x="84" y="5"/>
                    <a:pt x="42" y="14"/>
                  </a:cubicBezTo>
                  <a:cubicBezTo>
                    <a:pt x="20" y="19"/>
                    <a:pt x="1" y="42"/>
                    <a:pt x="9" y="64"/>
                  </a:cubicBezTo>
                  <a:cubicBezTo>
                    <a:pt x="14" y="86"/>
                    <a:pt x="31" y="101"/>
                    <a:pt x="52" y="101"/>
                  </a:cubicBezTo>
                  <a:cubicBezTo>
                    <a:pt x="55" y="101"/>
                    <a:pt x="59" y="101"/>
                    <a:pt x="62" y="100"/>
                  </a:cubicBezTo>
                  <a:cubicBezTo>
                    <a:pt x="95" y="93"/>
                    <a:pt x="128" y="90"/>
                    <a:pt x="159" y="90"/>
                  </a:cubicBezTo>
                  <a:cubicBezTo>
                    <a:pt x="355" y="90"/>
                    <a:pt x="495" y="215"/>
                    <a:pt x="497" y="217"/>
                  </a:cubicBezTo>
                  <a:cubicBezTo>
                    <a:pt x="508" y="229"/>
                    <a:pt x="517" y="231"/>
                    <a:pt x="528" y="231"/>
                  </a:cubicBezTo>
                  <a:cubicBezTo>
                    <a:pt x="539" y="231"/>
                    <a:pt x="550" y="229"/>
                    <a:pt x="559" y="212"/>
                  </a:cubicBezTo>
                  <a:cubicBezTo>
                    <a:pt x="572" y="198"/>
                    <a:pt x="572" y="170"/>
                    <a:pt x="556" y="153"/>
                  </a:cubicBezTo>
                  <a:cubicBezTo>
                    <a:pt x="546" y="146"/>
                    <a:pt x="390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0"/>
            <p:cNvSpPr/>
            <p:nvPr/>
          </p:nvSpPr>
          <p:spPr>
            <a:xfrm>
              <a:off x="8177311" y="1052574"/>
              <a:ext cx="29862" cy="12247"/>
            </a:xfrm>
            <a:custGeom>
              <a:avLst/>
              <a:gdLst/>
              <a:ahLst/>
              <a:cxnLst/>
              <a:rect l="l" t="t" r="r" b="b"/>
              <a:pathLst>
                <a:path w="573" h="235" extrusionOk="0">
                  <a:moveTo>
                    <a:pt x="161" y="1"/>
                  </a:moveTo>
                  <a:cubicBezTo>
                    <a:pt x="123" y="1"/>
                    <a:pt x="84" y="5"/>
                    <a:pt x="43" y="14"/>
                  </a:cubicBezTo>
                  <a:cubicBezTo>
                    <a:pt x="20" y="19"/>
                    <a:pt x="1" y="42"/>
                    <a:pt x="9" y="67"/>
                  </a:cubicBezTo>
                  <a:cubicBezTo>
                    <a:pt x="14" y="86"/>
                    <a:pt x="31" y="101"/>
                    <a:pt x="52" y="101"/>
                  </a:cubicBezTo>
                  <a:cubicBezTo>
                    <a:pt x="56" y="101"/>
                    <a:pt x="59" y="101"/>
                    <a:pt x="62" y="100"/>
                  </a:cubicBezTo>
                  <a:cubicBezTo>
                    <a:pt x="96" y="93"/>
                    <a:pt x="128" y="90"/>
                    <a:pt x="159" y="90"/>
                  </a:cubicBezTo>
                  <a:cubicBezTo>
                    <a:pt x="355" y="90"/>
                    <a:pt x="495" y="215"/>
                    <a:pt x="497" y="220"/>
                  </a:cubicBezTo>
                  <a:cubicBezTo>
                    <a:pt x="508" y="229"/>
                    <a:pt x="517" y="234"/>
                    <a:pt x="528" y="234"/>
                  </a:cubicBezTo>
                  <a:cubicBezTo>
                    <a:pt x="539" y="234"/>
                    <a:pt x="550" y="229"/>
                    <a:pt x="559" y="212"/>
                  </a:cubicBezTo>
                  <a:cubicBezTo>
                    <a:pt x="573" y="198"/>
                    <a:pt x="573" y="170"/>
                    <a:pt x="556" y="153"/>
                  </a:cubicBezTo>
                  <a:cubicBezTo>
                    <a:pt x="546" y="146"/>
                    <a:pt x="390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0"/>
            <p:cNvSpPr/>
            <p:nvPr/>
          </p:nvSpPr>
          <p:spPr>
            <a:xfrm>
              <a:off x="8147814" y="1063779"/>
              <a:ext cx="30435" cy="9172"/>
            </a:xfrm>
            <a:custGeom>
              <a:avLst/>
              <a:gdLst/>
              <a:ahLst/>
              <a:cxnLst/>
              <a:rect l="l" t="t" r="r" b="b"/>
              <a:pathLst>
                <a:path w="584" h="176" extrusionOk="0">
                  <a:moveTo>
                    <a:pt x="230" y="0"/>
                  </a:moveTo>
                  <a:cubicBezTo>
                    <a:pt x="169" y="0"/>
                    <a:pt x="103" y="10"/>
                    <a:pt x="34" y="36"/>
                  </a:cubicBezTo>
                  <a:cubicBezTo>
                    <a:pt x="14" y="42"/>
                    <a:pt x="0" y="67"/>
                    <a:pt x="9" y="92"/>
                  </a:cubicBezTo>
                  <a:cubicBezTo>
                    <a:pt x="15" y="107"/>
                    <a:pt x="33" y="119"/>
                    <a:pt x="51" y="119"/>
                  </a:cubicBezTo>
                  <a:cubicBezTo>
                    <a:pt x="55" y="119"/>
                    <a:pt x="60" y="119"/>
                    <a:pt x="65" y="117"/>
                  </a:cubicBezTo>
                  <a:cubicBezTo>
                    <a:pt x="123" y="95"/>
                    <a:pt x="179" y="87"/>
                    <a:pt x="231" y="87"/>
                  </a:cubicBezTo>
                  <a:cubicBezTo>
                    <a:pt x="391" y="87"/>
                    <a:pt x="509" y="165"/>
                    <a:pt x="511" y="167"/>
                  </a:cubicBezTo>
                  <a:cubicBezTo>
                    <a:pt x="519" y="173"/>
                    <a:pt x="525" y="175"/>
                    <a:pt x="536" y="175"/>
                  </a:cubicBezTo>
                  <a:cubicBezTo>
                    <a:pt x="550" y="175"/>
                    <a:pt x="564" y="167"/>
                    <a:pt x="572" y="159"/>
                  </a:cubicBezTo>
                  <a:cubicBezTo>
                    <a:pt x="583" y="139"/>
                    <a:pt x="581" y="111"/>
                    <a:pt x="561" y="97"/>
                  </a:cubicBezTo>
                  <a:cubicBezTo>
                    <a:pt x="553" y="93"/>
                    <a:pt x="417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0"/>
            <p:cNvSpPr/>
            <p:nvPr/>
          </p:nvSpPr>
          <p:spPr>
            <a:xfrm>
              <a:off x="8284042" y="1092181"/>
              <a:ext cx="28976" cy="13758"/>
            </a:xfrm>
            <a:custGeom>
              <a:avLst/>
              <a:gdLst/>
              <a:ahLst/>
              <a:cxnLst/>
              <a:rect l="l" t="t" r="r" b="b"/>
              <a:pathLst>
                <a:path w="556" h="264" extrusionOk="0">
                  <a:moveTo>
                    <a:pt x="106" y="1"/>
                  </a:moveTo>
                  <a:cubicBezTo>
                    <a:pt x="85" y="1"/>
                    <a:pt x="64" y="2"/>
                    <a:pt x="42" y="4"/>
                  </a:cubicBezTo>
                  <a:cubicBezTo>
                    <a:pt x="17" y="7"/>
                    <a:pt x="0" y="27"/>
                    <a:pt x="3" y="52"/>
                  </a:cubicBezTo>
                  <a:cubicBezTo>
                    <a:pt x="8" y="75"/>
                    <a:pt x="26" y="91"/>
                    <a:pt x="48" y="91"/>
                  </a:cubicBezTo>
                  <a:cubicBezTo>
                    <a:pt x="50" y="91"/>
                    <a:pt x="52" y="91"/>
                    <a:pt x="53" y="91"/>
                  </a:cubicBezTo>
                  <a:cubicBezTo>
                    <a:pt x="71" y="89"/>
                    <a:pt x="89" y="88"/>
                    <a:pt x="106" y="88"/>
                  </a:cubicBezTo>
                  <a:cubicBezTo>
                    <a:pt x="330" y="88"/>
                    <a:pt x="472" y="247"/>
                    <a:pt x="475" y="250"/>
                  </a:cubicBezTo>
                  <a:cubicBezTo>
                    <a:pt x="483" y="258"/>
                    <a:pt x="491" y="264"/>
                    <a:pt x="505" y="264"/>
                  </a:cubicBezTo>
                  <a:cubicBezTo>
                    <a:pt x="517" y="264"/>
                    <a:pt x="530" y="261"/>
                    <a:pt x="533" y="253"/>
                  </a:cubicBezTo>
                  <a:cubicBezTo>
                    <a:pt x="550" y="241"/>
                    <a:pt x="556" y="214"/>
                    <a:pt x="536" y="194"/>
                  </a:cubicBezTo>
                  <a:cubicBezTo>
                    <a:pt x="531" y="184"/>
                    <a:pt x="367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0"/>
            <p:cNvSpPr/>
            <p:nvPr/>
          </p:nvSpPr>
          <p:spPr>
            <a:xfrm>
              <a:off x="8312080" y="1089002"/>
              <a:ext cx="28872" cy="13915"/>
            </a:xfrm>
            <a:custGeom>
              <a:avLst/>
              <a:gdLst/>
              <a:ahLst/>
              <a:cxnLst/>
              <a:rect l="l" t="t" r="r" b="b"/>
              <a:pathLst>
                <a:path w="554" h="267" extrusionOk="0">
                  <a:moveTo>
                    <a:pt x="102" y="1"/>
                  </a:moveTo>
                  <a:cubicBezTo>
                    <a:pt x="82" y="1"/>
                    <a:pt x="63" y="2"/>
                    <a:pt x="43" y="4"/>
                  </a:cubicBezTo>
                  <a:cubicBezTo>
                    <a:pt x="18" y="9"/>
                    <a:pt x="1" y="29"/>
                    <a:pt x="4" y="54"/>
                  </a:cubicBezTo>
                  <a:cubicBezTo>
                    <a:pt x="6" y="77"/>
                    <a:pt x="26" y="93"/>
                    <a:pt x="46" y="93"/>
                  </a:cubicBezTo>
                  <a:cubicBezTo>
                    <a:pt x="48" y="93"/>
                    <a:pt x="49" y="93"/>
                    <a:pt x="51" y="93"/>
                  </a:cubicBezTo>
                  <a:cubicBezTo>
                    <a:pt x="69" y="91"/>
                    <a:pt x="87" y="90"/>
                    <a:pt x="104" y="90"/>
                  </a:cubicBezTo>
                  <a:cubicBezTo>
                    <a:pt x="330" y="90"/>
                    <a:pt x="470" y="250"/>
                    <a:pt x="475" y="252"/>
                  </a:cubicBezTo>
                  <a:cubicBezTo>
                    <a:pt x="481" y="261"/>
                    <a:pt x="492" y="266"/>
                    <a:pt x="506" y="266"/>
                  </a:cubicBezTo>
                  <a:cubicBezTo>
                    <a:pt x="517" y="266"/>
                    <a:pt x="531" y="263"/>
                    <a:pt x="534" y="255"/>
                  </a:cubicBezTo>
                  <a:cubicBezTo>
                    <a:pt x="550" y="241"/>
                    <a:pt x="553" y="213"/>
                    <a:pt x="536" y="196"/>
                  </a:cubicBezTo>
                  <a:cubicBezTo>
                    <a:pt x="531" y="186"/>
                    <a:pt x="3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0"/>
            <p:cNvSpPr/>
            <p:nvPr/>
          </p:nvSpPr>
          <p:spPr>
            <a:xfrm>
              <a:off x="7949360" y="986075"/>
              <a:ext cx="57900" cy="84843"/>
            </a:xfrm>
            <a:custGeom>
              <a:avLst/>
              <a:gdLst/>
              <a:ahLst/>
              <a:cxnLst/>
              <a:rect l="l" t="t" r="r" b="b"/>
              <a:pathLst>
                <a:path w="1111" h="1628" extrusionOk="0">
                  <a:moveTo>
                    <a:pt x="1062" y="1"/>
                  </a:moveTo>
                  <a:cubicBezTo>
                    <a:pt x="1049" y="1"/>
                    <a:pt x="1035" y="7"/>
                    <a:pt x="1027" y="20"/>
                  </a:cubicBezTo>
                  <a:cubicBezTo>
                    <a:pt x="991" y="73"/>
                    <a:pt x="126" y="1248"/>
                    <a:pt x="6" y="1569"/>
                  </a:cubicBezTo>
                  <a:cubicBezTo>
                    <a:pt x="0" y="1588"/>
                    <a:pt x="9" y="1613"/>
                    <a:pt x="34" y="1625"/>
                  </a:cubicBezTo>
                  <a:cubicBezTo>
                    <a:pt x="37" y="1627"/>
                    <a:pt x="42" y="1627"/>
                    <a:pt x="48" y="1627"/>
                  </a:cubicBezTo>
                  <a:cubicBezTo>
                    <a:pt x="64" y="1627"/>
                    <a:pt x="78" y="1616"/>
                    <a:pt x="90" y="1591"/>
                  </a:cubicBezTo>
                  <a:cubicBezTo>
                    <a:pt x="201" y="1281"/>
                    <a:pt x="1088" y="82"/>
                    <a:pt x="1097" y="68"/>
                  </a:cubicBezTo>
                  <a:cubicBezTo>
                    <a:pt x="1111" y="51"/>
                    <a:pt x="1108" y="23"/>
                    <a:pt x="1088" y="9"/>
                  </a:cubicBezTo>
                  <a:cubicBezTo>
                    <a:pt x="1080" y="4"/>
                    <a:pt x="1071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4" name="Google Shape;2884;p40"/>
          <p:cNvGrpSpPr/>
          <p:nvPr/>
        </p:nvGrpSpPr>
        <p:grpSpPr>
          <a:xfrm>
            <a:off x="293794" y="3769797"/>
            <a:ext cx="851425" cy="1015268"/>
            <a:chOff x="964090" y="2892891"/>
            <a:chExt cx="1254846" cy="1148236"/>
          </a:xfrm>
        </p:grpSpPr>
        <p:sp>
          <p:nvSpPr>
            <p:cNvPr id="2885" name="Google Shape;2885;p40"/>
            <p:cNvSpPr/>
            <p:nvPr/>
          </p:nvSpPr>
          <p:spPr>
            <a:xfrm>
              <a:off x="964090" y="2892891"/>
              <a:ext cx="1254846" cy="1148236"/>
            </a:xfrm>
            <a:custGeom>
              <a:avLst/>
              <a:gdLst/>
              <a:ahLst/>
              <a:cxnLst/>
              <a:rect l="l" t="t" r="r" b="b"/>
              <a:pathLst>
                <a:path w="22105" h="20227" extrusionOk="0">
                  <a:moveTo>
                    <a:pt x="11436" y="0"/>
                  </a:moveTo>
                  <a:cubicBezTo>
                    <a:pt x="11076" y="0"/>
                    <a:pt x="10700" y="76"/>
                    <a:pt x="9760" y="494"/>
                  </a:cubicBezTo>
                  <a:cubicBezTo>
                    <a:pt x="9375" y="661"/>
                    <a:pt x="9104" y="798"/>
                    <a:pt x="8900" y="913"/>
                  </a:cubicBezTo>
                  <a:cubicBezTo>
                    <a:pt x="8875" y="913"/>
                    <a:pt x="8853" y="910"/>
                    <a:pt x="8825" y="910"/>
                  </a:cubicBezTo>
                  <a:cubicBezTo>
                    <a:pt x="8674" y="910"/>
                    <a:pt x="8524" y="924"/>
                    <a:pt x="8382" y="952"/>
                  </a:cubicBezTo>
                  <a:cubicBezTo>
                    <a:pt x="8267" y="935"/>
                    <a:pt x="8156" y="926"/>
                    <a:pt x="8044" y="926"/>
                  </a:cubicBezTo>
                  <a:cubicBezTo>
                    <a:pt x="8019" y="926"/>
                    <a:pt x="7994" y="926"/>
                    <a:pt x="7969" y="932"/>
                  </a:cubicBezTo>
                  <a:cubicBezTo>
                    <a:pt x="7754" y="647"/>
                    <a:pt x="7466" y="435"/>
                    <a:pt x="7143" y="307"/>
                  </a:cubicBezTo>
                  <a:cubicBezTo>
                    <a:pt x="6844" y="126"/>
                    <a:pt x="6501" y="28"/>
                    <a:pt x="6141" y="25"/>
                  </a:cubicBezTo>
                  <a:lnTo>
                    <a:pt x="6127" y="25"/>
                  </a:lnTo>
                  <a:cubicBezTo>
                    <a:pt x="5762" y="25"/>
                    <a:pt x="5410" y="126"/>
                    <a:pt x="5104" y="313"/>
                  </a:cubicBezTo>
                  <a:cubicBezTo>
                    <a:pt x="4908" y="402"/>
                    <a:pt x="4730" y="522"/>
                    <a:pt x="4573" y="673"/>
                  </a:cubicBezTo>
                  <a:cubicBezTo>
                    <a:pt x="4534" y="709"/>
                    <a:pt x="4501" y="742"/>
                    <a:pt x="4465" y="781"/>
                  </a:cubicBezTo>
                  <a:cubicBezTo>
                    <a:pt x="4278" y="723"/>
                    <a:pt x="4077" y="687"/>
                    <a:pt x="3868" y="687"/>
                  </a:cubicBezTo>
                  <a:cubicBezTo>
                    <a:pt x="3834" y="687"/>
                    <a:pt x="3795" y="689"/>
                    <a:pt x="3762" y="689"/>
                  </a:cubicBezTo>
                  <a:cubicBezTo>
                    <a:pt x="3413" y="712"/>
                    <a:pt x="3092" y="820"/>
                    <a:pt x="2816" y="993"/>
                  </a:cubicBezTo>
                  <a:cubicBezTo>
                    <a:pt x="2537" y="1024"/>
                    <a:pt x="2264" y="1119"/>
                    <a:pt x="2024" y="1267"/>
                  </a:cubicBezTo>
                  <a:lnTo>
                    <a:pt x="2021" y="1270"/>
                  </a:lnTo>
                  <a:cubicBezTo>
                    <a:pt x="1845" y="1378"/>
                    <a:pt x="1692" y="1507"/>
                    <a:pt x="1560" y="1657"/>
                  </a:cubicBezTo>
                  <a:cubicBezTo>
                    <a:pt x="1329" y="1783"/>
                    <a:pt x="1125" y="1950"/>
                    <a:pt x="958" y="2162"/>
                  </a:cubicBezTo>
                  <a:lnTo>
                    <a:pt x="952" y="2168"/>
                  </a:lnTo>
                  <a:cubicBezTo>
                    <a:pt x="813" y="2344"/>
                    <a:pt x="710" y="2539"/>
                    <a:pt x="640" y="2740"/>
                  </a:cubicBezTo>
                  <a:cubicBezTo>
                    <a:pt x="344" y="3024"/>
                    <a:pt x="138" y="3395"/>
                    <a:pt x="60" y="3828"/>
                  </a:cubicBezTo>
                  <a:cubicBezTo>
                    <a:pt x="1" y="4168"/>
                    <a:pt x="37" y="4503"/>
                    <a:pt x="140" y="4804"/>
                  </a:cubicBezTo>
                  <a:cubicBezTo>
                    <a:pt x="93" y="5047"/>
                    <a:pt x="93" y="5298"/>
                    <a:pt x="138" y="5549"/>
                  </a:cubicBezTo>
                  <a:cubicBezTo>
                    <a:pt x="193" y="5859"/>
                    <a:pt x="325" y="6141"/>
                    <a:pt x="506" y="6378"/>
                  </a:cubicBezTo>
                  <a:cubicBezTo>
                    <a:pt x="553" y="6743"/>
                    <a:pt x="707" y="7089"/>
                    <a:pt x="947" y="7382"/>
                  </a:cubicBezTo>
                  <a:cubicBezTo>
                    <a:pt x="1139" y="7608"/>
                    <a:pt x="1368" y="7787"/>
                    <a:pt x="1630" y="7909"/>
                  </a:cubicBezTo>
                  <a:cubicBezTo>
                    <a:pt x="1588" y="7982"/>
                    <a:pt x="1552" y="8060"/>
                    <a:pt x="1521" y="8135"/>
                  </a:cubicBezTo>
                  <a:cubicBezTo>
                    <a:pt x="1287" y="8400"/>
                    <a:pt x="1128" y="8724"/>
                    <a:pt x="1058" y="9070"/>
                  </a:cubicBezTo>
                  <a:cubicBezTo>
                    <a:pt x="1000" y="9371"/>
                    <a:pt x="1014" y="9686"/>
                    <a:pt x="1092" y="9985"/>
                  </a:cubicBezTo>
                  <a:lnTo>
                    <a:pt x="1097" y="9990"/>
                  </a:lnTo>
                  <a:cubicBezTo>
                    <a:pt x="1120" y="10083"/>
                    <a:pt x="1153" y="10169"/>
                    <a:pt x="1189" y="10253"/>
                  </a:cubicBezTo>
                  <a:cubicBezTo>
                    <a:pt x="1103" y="10431"/>
                    <a:pt x="1042" y="10621"/>
                    <a:pt x="1008" y="10825"/>
                  </a:cubicBezTo>
                  <a:cubicBezTo>
                    <a:pt x="930" y="11341"/>
                    <a:pt x="1050" y="11857"/>
                    <a:pt x="1357" y="12278"/>
                  </a:cubicBezTo>
                  <a:lnTo>
                    <a:pt x="1800" y="12889"/>
                  </a:lnTo>
                  <a:cubicBezTo>
                    <a:pt x="1560" y="13215"/>
                    <a:pt x="1421" y="13626"/>
                    <a:pt x="1424" y="14064"/>
                  </a:cubicBezTo>
                  <a:cubicBezTo>
                    <a:pt x="1424" y="14091"/>
                    <a:pt x="1427" y="14119"/>
                    <a:pt x="1427" y="14144"/>
                  </a:cubicBezTo>
                  <a:lnTo>
                    <a:pt x="1321" y="14800"/>
                  </a:lnTo>
                  <a:cubicBezTo>
                    <a:pt x="1145" y="15112"/>
                    <a:pt x="1044" y="15475"/>
                    <a:pt x="1042" y="15860"/>
                  </a:cubicBezTo>
                  <a:cubicBezTo>
                    <a:pt x="1033" y="17074"/>
                    <a:pt x="2018" y="18064"/>
                    <a:pt x="3232" y="18067"/>
                  </a:cubicBezTo>
                  <a:lnTo>
                    <a:pt x="3240" y="18067"/>
                  </a:lnTo>
                  <a:cubicBezTo>
                    <a:pt x="3254" y="18084"/>
                    <a:pt x="3268" y="18100"/>
                    <a:pt x="3282" y="18117"/>
                  </a:cubicBezTo>
                  <a:lnTo>
                    <a:pt x="3287" y="18120"/>
                  </a:lnTo>
                  <a:cubicBezTo>
                    <a:pt x="3310" y="18148"/>
                    <a:pt x="3338" y="18176"/>
                    <a:pt x="3363" y="18204"/>
                  </a:cubicBezTo>
                  <a:lnTo>
                    <a:pt x="3435" y="18287"/>
                  </a:lnTo>
                  <a:lnTo>
                    <a:pt x="3458" y="18310"/>
                  </a:lnTo>
                  <a:cubicBezTo>
                    <a:pt x="3525" y="18382"/>
                    <a:pt x="3597" y="18452"/>
                    <a:pt x="3670" y="18519"/>
                  </a:cubicBezTo>
                  <a:cubicBezTo>
                    <a:pt x="3711" y="18555"/>
                    <a:pt x="3756" y="18594"/>
                    <a:pt x="3806" y="18633"/>
                  </a:cubicBezTo>
                  <a:cubicBezTo>
                    <a:pt x="3851" y="18675"/>
                    <a:pt x="3896" y="18709"/>
                    <a:pt x="3946" y="18748"/>
                  </a:cubicBezTo>
                  <a:cubicBezTo>
                    <a:pt x="4660" y="19286"/>
                    <a:pt x="5804" y="19456"/>
                    <a:pt x="6649" y="19738"/>
                  </a:cubicBezTo>
                  <a:cubicBezTo>
                    <a:pt x="7087" y="19886"/>
                    <a:pt x="7531" y="20031"/>
                    <a:pt x="7988" y="20117"/>
                  </a:cubicBezTo>
                  <a:cubicBezTo>
                    <a:pt x="8326" y="20183"/>
                    <a:pt x="8669" y="20217"/>
                    <a:pt x="9013" y="20217"/>
                  </a:cubicBezTo>
                  <a:cubicBezTo>
                    <a:pt x="9279" y="20217"/>
                    <a:pt x="9546" y="20197"/>
                    <a:pt x="9810" y="20156"/>
                  </a:cubicBezTo>
                  <a:cubicBezTo>
                    <a:pt x="10092" y="20115"/>
                    <a:pt x="10378" y="20049"/>
                    <a:pt x="10664" y="20049"/>
                  </a:cubicBezTo>
                  <a:cubicBezTo>
                    <a:pt x="10703" y="20049"/>
                    <a:pt x="10742" y="20050"/>
                    <a:pt x="10781" y="20053"/>
                  </a:cubicBezTo>
                  <a:cubicBezTo>
                    <a:pt x="11007" y="20070"/>
                    <a:pt x="11230" y="20131"/>
                    <a:pt x="11453" y="20173"/>
                  </a:cubicBezTo>
                  <a:cubicBezTo>
                    <a:pt x="11645" y="20209"/>
                    <a:pt x="11840" y="20226"/>
                    <a:pt x="12036" y="20226"/>
                  </a:cubicBezTo>
                  <a:cubicBezTo>
                    <a:pt x="12436" y="20226"/>
                    <a:pt x="12837" y="20152"/>
                    <a:pt x="13211" y="20006"/>
                  </a:cubicBezTo>
                  <a:cubicBezTo>
                    <a:pt x="13392" y="19936"/>
                    <a:pt x="13571" y="19847"/>
                    <a:pt x="13766" y="19816"/>
                  </a:cubicBezTo>
                  <a:cubicBezTo>
                    <a:pt x="13853" y="19801"/>
                    <a:pt x="13940" y="19795"/>
                    <a:pt x="14026" y="19795"/>
                  </a:cubicBezTo>
                  <a:cubicBezTo>
                    <a:pt x="14252" y="19795"/>
                    <a:pt x="14477" y="19833"/>
                    <a:pt x="14701" y="19833"/>
                  </a:cubicBezTo>
                  <a:cubicBezTo>
                    <a:pt x="14828" y="19833"/>
                    <a:pt x="14955" y="19821"/>
                    <a:pt x="15083" y="19783"/>
                  </a:cubicBezTo>
                  <a:cubicBezTo>
                    <a:pt x="15470" y="19671"/>
                    <a:pt x="15808" y="19389"/>
                    <a:pt x="16093" y="19113"/>
                  </a:cubicBezTo>
                  <a:cubicBezTo>
                    <a:pt x="16226" y="18979"/>
                    <a:pt x="16394" y="18803"/>
                    <a:pt x="16581" y="18594"/>
                  </a:cubicBezTo>
                  <a:cubicBezTo>
                    <a:pt x="16818" y="18332"/>
                    <a:pt x="17236" y="17852"/>
                    <a:pt x="17407" y="17584"/>
                  </a:cubicBezTo>
                  <a:cubicBezTo>
                    <a:pt x="17465" y="17487"/>
                    <a:pt x="17518" y="17389"/>
                    <a:pt x="17560" y="17294"/>
                  </a:cubicBezTo>
                  <a:cubicBezTo>
                    <a:pt x="17630" y="17300"/>
                    <a:pt x="17699" y="17305"/>
                    <a:pt x="17769" y="17305"/>
                  </a:cubicBezTo>
                  <a:cubicBezTo>
                    <a:pt x="18313" y="17305"/>
                    <a:pt x="18854" y="17116"/>
                    <a:pt x="19331" y="16764"/>
                  </a:cubicBezTo>
                  <a:cubicBezTo>
                    <a:pt x="19747" y="16457"/>
                    <a:pt x="20068" y="16055"/>
                    <a:pt x="20263" y="15606"/>
                  </a:cubicBezTo>
                  <a:cubicBezTo>
                    <a:pt x="20551" y="14940"/>
                    <a:pt x="20534" y="14223"/>
                    <a:pt x="20238" y="13612"/>
                  </a:cubicBezTo>
                  <a:cubicBezTo>
                    <a:pt x="20272" y="13533"/>
                    <a:pt x="20300" y="13455"/>
                    <a:pt x="20325" y="13372"/>
                  </a:cubicBezTo>
                  <a:cubicBezTo>
                    <a:pt x="20397" y="13204"/>
                    <a:pt x="20447" y="13029"/>
                    <a:pt x="20472" y="12847"/>
                  </a:cubicBezTo>
                  <a:cubicBezTo>
                    <a:pt x="20495" y="12822"/>
                    <a:pt x="20517" y="12803"/>
                    <a:pt x="20537" y="12777"/>
                  </a:cubicBezTo>
                  <a:cubicBezTo>
                    <a:pt x="20941" y="12345"/>
                    <a:pt x="21145" y="11795"/>
                    <a:pt x="21159" y="11243"/>
                  </a:cubicBezTo>
                  <a:lnTo>
                    <a:pt x="21700" y="9960"/>
                  </a:lnTo>
                  <a:cubicBezTo>
                    <a:pt x="21918" y="9444"/>
                    <a:pt x="21904" y="8855"/>
                    <a:pt x="21661" y="8350"/>
                  </a:cubicBezTo>
                  <a:lnTo>
                    <a:pt x="21658" y="8339"/>
                  </a:lnTo>
                  <a:lnTo>
                    <a:pt x="21636" y="8297"/>
                  </a:lnTo>
                  <a:cubicBezTo>
                    <a:pt x="21686" y="8216"/>
                    <a:pt x="21731" y="8132"/>
                    <a:pt x="21770" y="8046"/>
                  </a:cubicBezTo>
                  <a:cubicBezTo>
                    <a:pt x="21806" y="7996"/>
                    <a:pt x="21834" y="7934"/>
                    <a:pt x="21856" y="7870"/>
                  </a:cubicBezTo>
                  <a:cubicBezTo>
                    <a:pt x="21879" y="7814"/>
                    <a:pt x="21904" y="7756"/>
                    <a:pt x="21923" y="7700"/>
                  </a:cubicBezTo>
                  <a:cubicBezTo>
                    <a:pt x="21965" y="7577"/>
                    <a:pt x="21999" y="7452"/>
                    <a:pt x="22026" y="7326"/>
                  </a:cubicBezTo>
                  <a:cubicBezTo>
                    <a:pt x="22040" y="7265"/>
                    <a:pt x="22052" y="7198"/>
                    <a:pt x="22057" y="7131"/>
                  </a:cubicBezTo>
                  <a:cubicBezTo>
                    <a:pt x="22071" y="7070"/>
                    <a:pt x="22079" y="7005"/>
                    <a:pt x="22085" y="6941"/>
                  </a:cubicBezTo>
                  <a:cubicBezTo>
                    <a:pt x="22096" y="6832"/>
                    <a:pt x="22105" y="6724"/>
                    <a:pt x="22105" y="6620"/>
                  </a:cubicBezTo>
                  <a:lnTo>
                    <a:pt x="22105" y="6609"/>
                  </a:lnTo>
                  <a:lnTo>
                    <a:pt x="22105" y="6556"/>
                  </a:lnTo>
                  <a:cubicBezTo>
                    <a:pt x="22099" y="6495"/>
                    <a:pt x="22096" y="6428"/>
                    <a:pt x="22091" y="6364"/>
                  </a:cubicBezTo>
                  <a:cubicBezTo>
                    <a:pt x="22085" y="6302"/>
                    <a:pt x="22082" y="6238"/>
                    <a:pt x="22071" y="6174"/>
                  </a:cubicBezTo>
                  <a:cubicBezTo>
                    <a:pt x="22054" y="6051"/>
                    <a:pt x="22035" y="5929"/>
                    <a:pt x="22007" y="5811"/>
                  </a:cubicBezTo>
                  <a:cubicBezTo>
                    <a:pt x="21993" y="5750"/>
                    <a:pt x="21973" y="5694"/>
                    <a:pt x="21957" y="5638"/>
                  </a:cubicBezTo>
                  <a:cubicBezTo>
                    <a:pt x="21943" y="5583"/>
                    <a:pt x="21926" y="5527"/>
                    <a:pt x="21909" y="5471"/>
                  </a:cubicBezTo>
                  <a:cubicBezTo>
                    <a:pt x="21870" y="5368"/>
                    <a:pt x="21828" y="5259"/>
                    <a:pt x="21778" y="5156"/>
                  </a:cubicBezTo>
                  <a:lnTo>
                    <a:pt x="21775" y="5150"/>
                  </a:lnTo>
                  <a:cubicBezTo>
                    <a:pt x="21756" y="5103"/>
                    <a:pt x="21731" y="5053"/>
                    <a:pt x="21706" y="5011"/>
                  </a:cubicBezTo>
                  <a:cubicBezTo>
                    <a:pt x="21680" y="4963"/>
                    <a:pt x="21661" y="4913"/>
                    <a:pt x="21633" y="4868"/>
                  </a:cubicBezTo>
                  <a:cubicBezTo>
                    <a:pt x="21583" y="4782"/>
                    <a:pt x="21527" y="4695"/>
                    <a:pt x="21471" y="4606"/>
                  </a:cubicBezTo>
                  <a:cubicBezTo>
                    <a:pt x="21443" y="4564"/>
                    <a:pt x="21415" y="4531"/>
                    <a:pt x="21388" y="4489"/>
                  </a:cubicBezTo>
                  <a:cubicBezTo>
                    <a:pt x="21360" y="4447"/>
                    <a:pt x="21332" y="4408"/>
                    <a:pt x="21301" y="4366"/>
                  </a:cubicBezTo>
                  <a:lnTo>
                    <a:pt x="21290" y="4352"/>
                  </a:lnTo>
                  <a:cubicBezTo>
                    <a:pt x="21229" y="4269"/>
                    <a:pt x="21159" y="4188"/>
                    <a:pt x="21089" y="4112"/>
                  </a:cubicBezTo>
                  <a:cubicBezTo>
                    <a:pt x="21050" y="4071"/>
                    <a:pt x="21011" y="4031"/>
                    <a:pt x="20969" y="3992"/>
                  </a:cubicBezTo>
                  <a:cubicBezTo>
                    <a:pt x="20933" y="3951"/>
                    <a:pt x="20888" y="3909"/>
                    <a:pt x="20849" y="3870"/>
                  </a:cubicBezTo>
                  <a:lnTo>
                    <a:pt x="20844" y="3867"/>
                  </a:lnTo>
                  <a:cubicBezTo>
                    <a:pt x="20760" y="3792"/>
                    <a:pt x="20671" y="3716"/>
                    <a:pt x="20579" y="3647"/>
                  </a:cubicBezTo>
                  <a:lnTo>
                    <a:pt x="20576" y="3644"/>
                  </a:lnTo>
                  <a:cubicBezTo>
                    <a:pt x="20531" y="3610"/>
                    <a:pt x="20481" y="3577"/>
                    <a:pt x="20436" y="3546"/>
                  </a:cubicBezTo>
                  <a:cubicBezTo>
                    <a:pt x="20389" y="3513"/>
                    <a:pt x="20339" y="3476"/>
                    <a:pt x="20291" y="3446"/>
                  </a:cubicBezTo>
                  <a:lnTo>
                    <a:pt x="20286" y="3443"/>
                  </a:lnTo>
                  <a:cubicBezTo>
                    <a:pt x="20263" y="3429"/>
                    <a:pt x="20241" y="3415"/>
                    <a:pt x="20216" y="3401"/>
                  </a:cubicBezTo>
                  <a:cubicBezTo>
                    <a:pt x="20221" y="3393"/>
                    <a:pt x="20224" y="3387"/>
                    <a:pt x="20224" y="3379"/>
                  </a:cubicBezTo>
                  <a:cubicBezTo>
                    <a:pt x="20327" y="3136"/>
                    <a:pt x="20383" y="2868"/>
                    <a:pt x="20380" y="2584"/>
                  </a:cubicBezTo>
                  <a:cubicBezTo>
                    <a:pt x="20380" y="2508"/>
                    <a:pt x="20375" y="2430"/>
                    <a:pt x="20364" y="2355"/>
                  </a:cubicBezTo>
                  <a:cubicBezTo>
                    <a:pt x="20350" y="1978"/>
                    <a:pt x="20230" y="1610"/>
                    <a:pt x="20012" y="1298"/>
                  </a:cubicBezTo>
                  <a:cubicBezTo>
                    <a:pt x="19792" y="979"/>
                    <a:pt x="19485" y="742"/>
                    <a:pt x="19136" y="603"/>
                  </a:cubicBezTo>
                  <a:cubicBezTo>
                    <a:pt x="18835" y="422"/>
                    <a:pt x="18495" y="324"/>
                    <a:pt x="18137" y="321"/>
                  </a:cubicBezTo>
                  <a:lnTo>
                    <a:pt x="18121" y="321"/>
                  </a:lnTo>
                  <a:cubicBezTo>
                    <a:pt x="17755" y="321"/>
                    <a:pt x="17404" y="422"/>
                    <a:pt x="17097" y="611"/>
                  </a:cubicBezTo>
                  <a:cubicBezTo>
                    <a:pt x="16902" y="698"/>
                    <a:pt x="16723" y="820"/>
                    <a:pt x="16567" y="966"/>
                  </a:cubicBezTo>
                  <a:cubicBezTo>
                    <a:pt x="16517" y="1010"/>
                    <a:pt x="16472" y="1060"/>
                    <a:pt x="16430" y="1108"/>
                  </a:cubicBezTo>
                  <a:cubicBezTo>
                    <a:pt x="16427" y="1108"/>
                    <a:pt x="16419" y="1105"/>
                    <a:pt x="16416" y="1105"/>
                  </a:cubicBezTo>
                  <a:lnTo>
                    <a:pt x="16413" y="1105"/>
                  </a:lnTo>
                  <a:cubicBezTo>
                    <a:pt x="16324" y="1091"/>
                    <a:pt x="16232" y="1080"/>
                    <a:pt x="16140" y="1074"/>
                  </a:cubicBezTo>
                  <a:cubicBezTo>
                    <a:pt x="16095" y="1072"/>
                    <a:pt x="16051" y="1066"/>
                    <a:pt x="16003" y="1066"/>
                  </a:cubicBezTo>
                  <a:cubicBezTo>
                    <a:pt x="15970" y="1063"/>
                    <a:pt x="15931" y="1060"/>
                    <a:pt x="15897" y="1060"/>
                  </a:cubicBezTo>
                  <a:lnTo>
                    <a:pt x="15429" y="737"/>
                  </a:lnTo>
                  <a:cubicBezTo>
                    <a:pt x="15325" y="667"/>
                    <a:pt x="15219" y="600"/>
                    <a:pt x="15111" y="541"/>
                  </a:cubicBezTo>
                  <a:lnTo>
                    <a:pt x="15108" y="536"/>
                  </a:lnTo>
                  <a:cubicBezTo>
                    <a:pt x="15052" y="505"/>
                    <a:pt x="14996" y="483"/>
                    <a:pt x="14940" y="458"/>
                  </a:cubicBezTo>
                  <a:cubicBezTo>
                    <a:pt x="14882" y="424"/>
                    <a:pt x="14818" y="396"/>
                    <a:pt x="14756" y="374"/>
                  </a:cubicBezTo>
                  <a:cubicBezTo>
                    <a:pt x="14633" y="324"/>
                    <a:pt x="14505" y="282"/>
                    <a:pt x="14377" y="249"/>
                  </a:cubicBezTo>
                  <a:lnTo>
                    <a:pt x="14366" y="243"/>
                  </a:lnTo>
                  <a:cubicBezTo>
                    <a:pt x="14301" y="226"/>
                    <a:pt x="14243" y="215"/>
                    <a:pt x="14176" y="207"/>
                  </a:cubicBezTo>
                  <a:cubicBezTo>
                    <a:pt x="14115" y="187"/>
                    <a:pt x="14045" y="179"/>
                    <a:pt x="13978" y="168"/>
                  </a:cubicBezTo>
                  <a:cubicBezTo>
                    <a:pt x="13855" y="151"/>
                    <a:pt x="13735" y="140"/>
                    <a:pt x="13610" y="137"/>
                  </a:cubicBezTo>
                  <a:cubicBezTo>
                    <a:pt x="13587" y="137"/>
                    <a:pt x="13568" y="134"/>
                    <a:pt x="13548" y="134"/>
                  </a:cubicBezTo>
                  <a:cubicBezTo>
                    <a:pt x="13498" y="134"/>
                    <a:pt x="13445" y="137"/>
                    <a:pt x="13392" y="140"/>
                  </a:cubicBezTo>
                  <a:lnTo>
                    <a:pt x="13389" y="140"/>
                  </a:lnTo>
                  <a:cubicBezTo>
                    <a:pt x="13345" y="140"/>
                    <a:pt x="13294" y="143"/>
                    <a:pt x="13250" y="145"/>
                  </a:cubicBezTo>
                  <a:lnTo>
                    <a:pt x="13233" y="151"/>
                  </a:lnTo>
                  <a:lnTo>
                    <a:pt x="13213" y="154"/>
                  </a:lnTo>
                  <a:cubicBezTo>
                    <a:pt x="13096" y="165"/>
                    <a:pt x="12976" y="182"/>
                    <a:pt x="12862" y="201"/>
                  </a:cubicBezTo>
                  <a:cubicBezTo>
                    <a:pt x="12806" y="212"/>
                    <a:pt x="12748" y="226"/>
                    <a:pt x="12692" y="243"/>
                  </a:cubicBezTo>
                  <a:cubicBezTo>
                    <a:pt x="12642" y="254"/>
                    <a:pt x="12594" y="265"/>
                    <a:pt x="12544" y="279"/>
                  </a:cubicBezTo>
                  <a:lnTo>
                    <a:pt x="12536" y="282"/>
                  </a:lnTo>
                  <a:cubicBezTo>
                    <a:pt x="12522" y="285"/>
                    <a:pt x="12502" y="293"/>
                    <a:pt x="12488" y="296"/>
                  </a:cubicBezTo>
                  <a:cubicBezTo>
                    <a:pt x="12181" y="103"/>
                    <a:pt x="11819" y="0"/>
                    <a:pt x="1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0"/>
            <p:cNvSpPr/>
            <p:nvPr/>
          </p:nvSpPr>
          <p:spPr>
            <a:xfrm>
              <a:off x="1426405" y="3789420"/>
              <a:ext cx="71641" cy="64942"/>
            </a:xfrm>
            <a:custGeom>
              <a:avLst/>
              <a:gdLst/>
              <a:ahLst/>
              <a:cxnLst/>
              <a:rect l="l" t="t" r="r" b="b"/>
              <a:pathLst>
                <a:path w="1262" h="1144" extrusionOk="0">
                  <a:moveTo>
                    <a:pt x="656" y="84"/>
                  </a:moveTo>
                  <a:cubicBezTo>
                    <a:pt x="684" y="134"/>
                    <a:pt x="729" y="237"/>
                    <a:pt x="779" y="363"/>
                  </a:cubicBezTo>
                  <a:cubicBezTo>
                    <a:pt x="687" y="357"/>
                    <a:pt x="589" y="355"/>
                    <a:pt x="491" y="349"/>
                  </a:cubicBezTo>
                  <a:cubicBezTo>
                    <a:pt x="589" y="162"/>
                    <a:pt x="639" y="103"/>
                    <a:pt x="656" y="84"/>
                  </a:cubicBezTo>
                  <a:close/>
                  <a:moveTo>
                    <a:pt x="360" y="427"/>
                  </a:moveTo>
                  <a:lnTo>
                    <a:pt x="360" y="427"/>
                  </a:lnTo>
                  <a:cubicBezTo>
                    <a:pt x="335" y="483"/>
                    <a:pt x="307" y="544"/>
                    <a:pt x="277" y="608"/>
                  </a:cubicBezTo>
                  <a:cubicBezTo>
                    <a:pt x="151" y="514"/>
                    <a:pt x="112" y="469"/>
                    <a:pt x="98" y="447"/>
                  </a:cubicBezTo>
                  <a:cubicBezTo>
                    <a:pt x="145" y="438"/>
                    <a:pt x="240" y="430"/>
                    <a:pt x="360" y="427"/>
                  </a:cubicBezTo>
                  <a:close/>
                  <a:moveTo>
                    <a:pt x="899" y="455"/>
                  </a:moveTo>
                  <a:lnTo>
                    <a:pt x="899" y="455"/>
                  </a:lnTo>
                  <a:cubicBezTo>
                    <a:pt x="1072" y="472"/>
                    <a:pt x="1141" y="494"/>
                    <a:pt x="1172" y="508"/>
                  </a:cubicBezTo>
                  <a:cubicBezTo>
                    <a:pt x="1144" y="527"/>
                    <a:pt x="1086" y="572"/>
                    <a:pt x="966" y="639"/>
                  </a:cubicBezTo>
                  <a:cubicBezTo>
                    <a:pt x="946" y="580"/>
                    <a:pt x="924" y="516"/>
                    <a:pt x="899" y="455"/>
                  </a:cubicBezTo>
                  <a:close/>
                  <a:moveTo>
                    <a:pt x="447" y="430"/>
                  </a:moveTo>
                  <a:cubicBezTo>
                    <a:pt x="564" y="433"/>
                    <a:pt x="689" y="438"/>
                    <a:pt x="807" y="447"/>
                  </a:cubicBezTo>
                  <a:cubicBezTo>
                    <a:pt x="837" y="525"/>
                    <a:pt x="865" y="606"/>
                    <a:pt x="890" y="678"/>
                  </a:cubicBezTo>
                  <a:cubicBezTo>
                    <a:pt x="798" y="726"/>
                    <a:pt x="695" y="781"/>
                    <a:pt x="592" y="832"/>
                  </a:cubicBezTo>
                  <a:cubicBezTo>
                    <a:pt x="503" y="773"/>
                    <a:pt x="410" y="712"/>
                    <a:pt x="338" y="661"/>
                  </a:cubicBezTo>
                  <a:cubicBezTo>
                    <a:pt x="380" y="578"/>
                    <a:pt x="416" y="500"/>
                    <a:pt x="447" y="430"/>
                  </a:cubicBezTo>
                  <a:close/>
                  <a:moveTo>
                    <a:pt x="307" y="734"/>
                  </a:moveTo>
                  <a:cubicBezTo>
                    <a:pt x="369" y="779"/>
                    <a:pt x="436" y="823"/>
                    <a:pt x="514" y="871"/>
                  </a:cubicBezTo>
                  <a:cubicBezTo>
                    <a:pt x="346" y="946"/>
                    <a:pt x="240" y="985"/>
                    <a:pt x="187" y="999"/>
                  </a:cubicBezTo>
                  <a:cubicBezTo>
                    <a:pt x="212" y="946"/>
                    <a:pt x="254" y="848"/>
                    <a:pt x="307" y="734"/>
                  </a:cubicBezTo>
                  <a:close/>
                  <a:moveTo>
                    <a:pt x="921" y="753"/>
                  </a:moveTo>
                  <a:cubicBezTo>
                    <a:pt x="977" y="935"/>
                    <a:pt x="994" y="1018"/>
                    <a:pt x="996" y="1055"/>
                  </a:cubicBezTo>
                  <a:cubicBezTo>
                    <a:pt x="946" y="1032"/>
                    <a:pt x="835" y="977"/>
                    <a:pt x="676" y="879"/>
                  </a:cubicBezTo>
                  <a:cubicBezTo>
                    <a:pt x="759" y="843"/>
                    <a:pt x="843" y="795"/>
                    <a:pt x="921" y="753"/>
                  </a:cubicBezTo>
                  <a:close/>
                  <a:moveTo>
                    <a:pt x="662" y="0"/>
                  </a:moveTo>
                  <a:cubicBezTo>
                    <a:pt x="623" y="0"/>
                    <a:pt x="564" y="28"/>
                    <a:pt x="399" y="355"/>
                  </a:cubicBezTo>
                  <a:cubicBezTo>
                    <a:pt x="307" y="355"/>
                    <a:pt x="134" y="357"/>
                    <a:pt x="62" y="377"/>
                  </a:cubicBezTo>
                  <a:cubicBezTo>
                    <a:pt x="20" y="388"/>
                    <a:pt x="14" y="416"/>
                    <a:pt x="12" y="430"/>
                  </a:cubicBezTo>
                  <a:cubicBezTo>
                    <a:pt x="0" y="469"/>
                    <a:pt x="26" y="530"/>
                    <a:pt x="238" y="686"/>
                  </a:cubicBezTo>
                  <a:cubicBezTo>
                    <a:pt x="154" y="865"/>
                    <a:pt x="95" y="1013"/>
                    <a:pt x="90" y="1018"/>
                  </a:cubicBezTo>
                  <a:cubicBezTo>
                    <a:pt x="87" y="1032"/>
                    <a:pt x="90" y="1052"/>
                    <a:pt x="101" y="1066"/>
                  </a:cubicBezTo>
                  <a:cubicBezTo>
                    <a:pt x="112" y="1080"/>
                    <a:pt x="129" y="1085"/>
                    <a:pt x="154" y="1085"/>
                  </a:cubicBezTo>
                  <a:cubicBezTo>
                    <a:pt x="235" y="1085"/>
                    <a:pt x="452" y="988"/>
                    <a:pt x="589" y="921"/>
                  </a:cubicBezTo>
                  <a:cubicBezTo>
                    <a:pt x="684" y="977"/>
                    <a:pt x="955" y="1144"/>
                    <a:pt x="1021" y="1144"/>
                  </a:cubicBezTo>
                  <a:cubicBezTo>
                    <a:pt x="1044" y="1144"/>
                    <a:pt x="1058" y="1138"/>
                    <a:pt x="1063" y="1130"/>
                  </a:cubicBezTo>
                  <a:cubicBezTo>
                    <a:pt x="1074" y="1111"/>
                    <a:pt x="1102" y="1071"/>
                    <a:pt x="988" y="723"/>
                  </a:cubicBezTo>
                  <a:cubicBezTo>
                    <a:pt x="1217" y="586"/>
                    <a:pt x="1242" y="550"/>
                    <a:pt x="1247" y="536"/>
                  </a:cubicBezTo>
                  <a:cubicBezTo>
                    <a:pt x="1261" y="516"/>
                    <a:pt x="1261" y="497"/>
                    <a:pt x="1250" y="480"/>
                  </a:cubicBezTo>
                  <a:cubicBezTo>
                    <a:pt x="1242" y="455"/>
                    <a:pt x="1214" y="405"/>
                    <a:pt x="865" y="374"/>
                  </a:cubicBezTo>
                  <a:cubicBezTo>
                    <a:pt x="812" y="243"/>
                    <a:pt x="748" y="89"/>
                    <a:pt x="715" y="34"/>
                  </a:cubicBezTo>
                  <a:cubicBezTo>
                    <a:pt x="703" y="11"/>
                    <a:pt x="684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0"/>
            <p:cNvSpPr/>
            <p:nvPr/>
          </p:nvSpPr>
          <p:spPr>
            <a:xfrm>
              <a:off x="1132122" y="3392672"/>
              <a:ext cx="72776" cy="68802"/>
            </a:xfrm>
            <a:custGeom>
              <a:avLst/>
              <a:gdLst/>
              <a:ahLst/>
              <a:cxnLst/>
              <a:rect l="l" t="t" r="r" b="b"/>
              <a:pathLst>
                <a:path w="1282" h="1212" extrusionOk="0">
                  <a:moveTo>
                    <a:pt x="442" y="84"/>
                  </a:moveTo>
                  <a:cubicBezTo>
                    <a:pt x="484" y="118"/>
                    <a:pt x="570" y="191"/>
                    <a:pt x="668" y="280"/>
                  </a:cubicBezTo>
                  <a:cubicBezTo>
                    <a:pt x="584" y="316"/>
                    <a:pt x="495" y="355"/>
                    <a:pt x="405" y="397"/>
                  </a:cubicBezTo>
                  <a:cubicBezTo>
                    <a:pt x="414" y="188"/>
                    <a:pt x="431" y="112"/>
                    <a:pt x="442" y="84"/>
                  </a:cubicBezTo>
                  <a:close/>
                  <a:moveTo>
                    <a:pt x="1083" y="238"/>
                  </a:moveTo>
                  <a:cubicBezTo>
                    <a:pt x="1069" y="271"/>
                    <a:pt x="1033" y="336"/>
                    <a:pt x="958" y="447"/>
                  </a:cubicBezTo>
                  <a:cubicBezTo>
                    <a:pt x="916" y="405"/>
                    <a:pt x="866" y="358"/>
                    <a:pt x="818" y="313"/>
                  </a:cubicBezTo>
                  <a:cubicBezTo>
                    <a:pt x="941" y="266"/>
                    <a:pt x="1033" y="238"/>
                    <a:pt x="1083" y="238"/>
                  </a:cubicBezTo>
                  <a:close/>
                  <a:moveTo>
                    <a:pt x="319" y="522"/>
                  </a:moveTo>
                  <a:cubicBezTo>
                    <a:pt x="319" y="581"/>
                    <a:pt x="319" y="651"/>
                    <a:pt x="322" y="721"/>
                  </a:cubicBezTo>
                  <a:cubicBezTo>
                    <a:pt x="168" y="693"/>
                    <a:pt x="113" y="668"/>
                    <a:pt x="93" y="654"/>
                  </a:cubicBezTo>
                  <a:cubicBezTo>
                    <a:pt x="135" y="623"/>
                    <a:pt x="216" y="578"/>
                    <a:pt x="319" y="522"/>
                  </a:cubicBezTo>
                  <a:close/>
                  <a:moveTo>
                    <a:pt x="735" y="344"/>
                  </a:moveTo>
                  <a:cubicBezTo>
                    <a:pt x="793" y="400"/>
                    <a:pt x="852" y="458"/>
                    <a:pt x="908" y="514"/>
                  </a:cubicBezTo>
                  <a:cubicBezTo>
                    <a:pt x="849" y="598"/>
                    <a:pt x="779" y="693"/>
                    <a:pt x="710" y="779"/>
                  </a:cubicBezTo>
                  <a:cubicBezTo>
                    <a:pt x="598" y="768"/>
                    <a:pt x="495" y="754"/>
                    <a:pt x="403" y="737"/>
                  </a:cubicBezTo>
                  <a:lnTo>
                    <a:pt x="403" y="486"/>
                  </a:lnTo>
                  <a:cubicBezTo>
                    <a:pt x="511" y="433"/>
                    <a:pt x="626" y="386"/>
                    <a:pt x="735" y="344"/>
                  </a:cubicBezTo>
                  <a:close/>
                  <a:moveTo>
                    <a:pt x="969" y="570"/>
                  </a:moveTo>
                  <a:cubicBezTo>
                    <a:pt x="1100" y="709"/>
                    <a:pt x="1150" y="776"/>
                    <a:pt x="1170" y="807"/>
                  </a:cubicBezTo>
                  <a:cubicBezTo>
                    <a:pt x="1159" y="810"/>
                    <a:pt x="1145" y="810"/>
                    <a:pt x="1125" y="810"/>
                  </a:cubicBezTo>
                  <a:cubicBezTo>
                    <a:pt x="1047" y="810"/>
                    <a:pt x="933" y="804"/>
                    <a:pt x="807" y="790"/>
                  </a:cubicBezTo>
                  <a:cubicBezTo>
                    <a:pt x="860" y="721"/>
                    <a:pt x="919" y="642"/>
                    <a:pt x="969" y="570"/>
                  </a:cubicBezTo>
                  <a:close/>
                  <a:moveTo>
                    <a:pt x="405" y="821"/>
                  </a:moveTo>
                  <a:lnTo>
                    <a:pt x="405" y="821"/>
                  </a:lnTo>
                  <a:cubicBezTo>
                    <a:pt x="481" y="832"/>
                    <a:pt x="565" y="846"/>
                    <a:pt x="651" y="857"/>
                  </a:cubicBezTo>
                  <a:cubicBezTo>
                    <a:pt x="531" y="1005"/>
                    <a:pt x="456" y="1080"/>
                    <a:pt x="417" y="1114"/>
                  </a:cubicBezTo>
                  <a:cubicBezTo>
                    <a:pt x="414" y="1055"/>
                    <a:pt x="411" y="947"/>
                    <a:pt x="405" y="821"/>
                  </a:cubicBezTo>
                  <a:close/>
                  <a:moveTo>
                    <a:pt x="436" y="1"/>
                  </a:moveTo>
                  <a:cubicBezTo>
                    <a:pt x="372" y="1"/>
                    <a:pt x="333" y="71"/>
                    <a:pt x="325" y="436"/>
                  </a:cubicBezTo>
                  <a:cubicBezTo>
                    <a:pt x="235" y="478"/>
                    <a:pt x="87" y="556"/>
                    <a:pt x="32" y="603"/>
                  </a:cubicBezTo>
                  <a:cubicBezTo>
                    <a:pt x="1" y="629"/>
                    <a:pt x="7" y="659"/>
                    <a:pt x="9" y="670"/>
                  </a:cubicBezTo>
                  <a:cubicBezTo>
                    <a:pt x="18" y="709"/>
                    <a:pt x="68" y="754"/>
                    <a:pt x="325" y="804"/>
                  </a:cubicBezTo>
                  <a:cubicBezTo>
                    <a:pt x="330" y="1000"/>
                    <a:pt x="341" y="1159"/>
                    <a:pt x="341" y="1167"/>
                  </a:cubicBezTo>
                  <a:cubicBezTo>
                    <a:pt x="347" y="1195"/>
                    <a:pt x="364" y="1212"/>
                    <a:pt x="392" y="1212"/>
                  </a:cubicBezTo>
                  <a:cubicBezTo>
                    <a:pt x="414" y="1212"/>
                    <a:pt x="470" y="1212"/>
                    <a:pt x="754" y="866"/>
                  </a:cubicBezTo>
                  <a:cubicBezTo>
                    <a:pt x="902" y="880"/>
                    <a:pt x="1044" y="891"/>
                    <a:pt x="1131" y="891"/>
                  </a:cubicBezTo>
                  <a:cubicBezTo>
                    <a:pt x="1209" y="891"/>
                    <a:pt x="1228" y="882"/>
                    <a:pt x="1242" y="877"/>
                  </a:cubicBezTo>
                  <a:cubicBezTo>
                    <a:pt x="1256" y="868"/>
                    <a:pt x="1268" y="854"/>
                    <a:pt x="1270" y="838"/>
                  </a:cubicBezTo>
                  <a:cubicBezTo>
                    <a:pt x="1273" y="813"/>
                    <a:pt x="1281" y="768"/>
                    <a:pt x="1022" y="503"/>
                  </a:cubicBezTo>
                  <a:cubicBezTo>
                    <a:pt x="1173" y="283"/>
                    <a:pt x="1175" y="238"/>
                    <a:pt x="1175" y="221"/>
                  </a:cubicBezTo>
                  <a:cubicBezTo>
                    <a:pt x="1175" y="207"/>
                    <a:pt x="1170" y="191"/>
                    <a:pt x="1159" y="179"/>
                  </a:cubicBezTo>
                  <a:cubicBezTo>
                    <a:pt x="1145" y="165"/>
                    <a:pt x="1125" y="160"/>
                    <a:pt x="1092" y="160"/>
                  </a:cubicBezTo>
                  <a:cubicBezTo>
                    <a:pt x="1019" y="160"/>
                    <a:pt x="877" y="207"/>
                    <a:pt x="757" y="252"/>
                  </a:cubicBezTo>
                  <a:cubicBezTo>
                    <a:pt x="654" y="154"/>
                    <a:pt x="528" y="45"/>
                    <a:pt x="472" y="12"/>
                  </a:cubicBezTo>
                  <a:cubicBezTo>
                    <a:pt x="461" y="4"/>
                    <a:pt x="450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0"/>
            <p:cNvSpPr/>
            <p:nvPr/>
          </p:nvSpPr>
          <p:spPr>
            <a:xfrm>
              <a:off x="1977844" y="3263299"/>
              <a:ext cx="72435" cy="71186"/>
            </a:xfrm>
            <a:custGeom>
              <a:avLst/>
              <a:gdLst/>
              <a:ahLst/>
              <a:cxnLst/>
              <a:rect l="l" t="t" r="r" b="b"/>
              <a:pathLst>
                <a:path w="1276" h="1254" extrusionOk="0">
                  <a:moveTo>
                    <a:pt x="425" y="95"/>
                  </a:moveTo>
                  <a:lnTo>
                    <a:pt x="425" y="95"/>
                  </a:lnTo>
                  <a:cubicBezTo>
                    <a:pt x="466" y="118"/>
                    <a:pt x="539" y="179"/>
                    <a:pt x="628" y="263"/>
                  </a:cubicBezTo>
                  <a:cubicBezTo>
                    <a:pt x="570" y="285"/>
                    <a:pt x="508" y="307"/>
                    <a:pt x="441" y="335"/>
                  </a:cubicBezTo>
                  <a:cubicBezTo>
                    <a:pt x="416" y="182"/>
                    <a:pt x="416" y="118"/>
                    <a:pt x="425" y="95"/>
                  </a:cubicBezTo>
                  <a:close/>
                  <a:moveTo>
                    <a:pt x="1072" y="215"/>
                  </a:moveTo>
                  <a:cubicBezTo>
                    <a:pt x="1075" y="215"/>
                    <a:pt x="1077" y="215"/>
                    <a:pt x="1080" y="215"/>
                  </a:cubicBezTo>
                  <a:cubicBezTo>
                    <a:pt x="1061" y="268"/>
                    <a:pt x="1024" y="374"/>
                    <a:pt x="974" y="500"/>
                  </a:cubicBezTo>
                  <a:cubicBezTo>
                    <a:pt x="913" y="430"/>
                    <a:pt x="843" y="360"/>
                    <a:pt x="776" y="293"/>
                  </a:cubicBezTo>
                  <a:cubicBezTo>
                    <a:pt x="948" y="234"/>
                    <a:pt x="1030" y="215"/>
                    <a:pt x="1072" y="215"/>
                  </a:cubicBezTo>
                  <a:close/>
                  <a:moveTo>
                    <a:pt x="377" y="447"/>
                  </a:moveTo>
                  <a:cubicBezTo>
                    <a:pt x="397" y="519"/>
                    <a:pt x="413" y="603"/>
                    <a:pt x="433" y="687"/>
                  </a:cubicBezTo>
                  <a:cubicBezTo>
                    <a:pt x="252" y="625"/>
                    <a:pt x="154" y="584"/>
                    <a:pt x="109" y="559"/>
                  </a:cubicBezTo>
                  <a:cubicBezTo>
                    <a:pt x="165" y="533"/>
                    <a:pt x="263" y="492"/>
                    <a:pt x="377" y="447"/>
                  </a:cubicBezTo>
                  <a:close/>
                  <a:moveTo>
                    <a:pt x="692" y="321"/>
                  </a:moveTo>
                  <a:cubicBezTo>
                    <a:pt x="779" y="405"/>
                    <a:pt x="865" y="494"/>
                    <a:pt x="943" y="578"/>
                  </a:cubicBezTo>
                  <a:cubicBezTo>
                    <a:pt x="913" y="659"/>
                    <a:pt x="876" y="737"/>
                    <a:pt x="846" y="807"/>
                  </a:cubicBezTo>
                  <a:cubicBezTo>
                    <a:pt x="745" y="782"/>
                    <a:pt x="634" y="751"/>
                    <a:pt x="525" y="715"/>
                  </a:cubicBezTo>
                  <a:cubicBezTo>
                    <a:pt x="494" y="606"/>
                    <a:pt x="472" y="506"/>
                    <a:pt x="455" y="411"/>
                  </a:cubicBezTo>
                  <a:cubicBezTo>
                    <a:pt x="542" y="377"/>
                    <a:pt x="623" y="349"/>
                    <a:pt x="692" y="321"/>
                  </a:cubicBezTo>
                  <a:close/>
                  <a:moveTo>
                    <a:pt x="1002" y="645"/>
                  </a:moveTo>
                  <a:cubicBezTo>
                    <a:pt x="1114" y="779"/>
                    <a:pt x="1150" y="840"/>
                    <a:pt x="1164" y="868"/>
                  </a:cubicBezTo>
                  <a:cubicBezTo>
                    <a:pt x="1116" y="868"/>
                    <a:pt x="1033" y="854"/>
                    <a:pt x="921" y="826"/>
                  </a:cubicBezTo>
                  <a:cubicBezTo>
                    <a:pt x="949" y="771"/>
                    <a:pt x="974" y="709"/>
                    <a:pt x="1002" y="645"/>
                  </a:cubicBezTo>
                  <a:close/>
                  <a:moveTo>
                    <a:pt x="550" y="807"/>
                  </a:moveTo>
                  <a:lnTo>
                    <a:pt x="550" y="807"/>
                  </a:lnTo>
                  <a:cubicBezTo>
                    <a:pt x="637" y="835"/>
                    <a:pt x="726" y="857"/>
                    <a:pt x="809" y="879"/>
                  </a:cubicBezTo>
                  <a:cubicBezTo>
                    <a:pt x="726" y="1050"/>
                    <a:pt x="681" y="1122"/>
                    <a:pt x="662" y="1150"/>
                  </a:cubicBezTo>
                  <a:cubicBezTo>
                    <a:pt x="639" y="1103"/>
                    <a:pt x="597" y="983"/>
                    <a:pt x="550" y="807"/>
                  </a:cubicBezTo>
                  <a:close/>
                  <a:moveTo>
                    <a:pt x="416" y="1"/>
                  </a:moveTo>
                  <a:cubicBezTo>
                    <a:pt x="397" y="1"/>
                    <a:pt x="381" y="10"/>
                    <a:pt x="369" y="26"/>
                  </a:cubicBezTo>
                  <a:cubicBezTo>
                    <a:pt x="355" y="42"/>
                    <a:pt x="318" y="84"/>
                    <a:pt x="369" y="360"/>
                  </a:cubicBezTo>
                  <a:cubicBezTo>
                    <a:pt x="187" y="436"/>
                    <a:pt x="40" y="500"/>
                    <a:pt x="34" y="503"/>
                  </a:cubicBezTo>
                  <a:cubicBezTo>
                    <a:pt x="12" y="517"/>
                    <a:pt x="0" y="533"/>
                    <a:pt x="6" y="556"/>
                  </a:cubicBezTo>
                  <a:cubicBezTo>
                    <a:pt x="9" y="584"/>
                    <a:pt x="14" y="634"/>
                    <a:pt x="458" y="779"/>
                  </a:cubicBezTo>
                  <a:cubicBezTo>
                    <a:pt x="483" y="882"/>
                    <a:pt x="570" y="1197"/>
                    <a:pt x="620" y="1239"/>
                  </a:cubicBezTo>
                  <a:cubicBezTo>
                    <a:pt x="625" y="1245"/>
                    <a:pt x="642" y="1253"/>
                    <a:pt x="653" y="1253"/>
                  </a:cubicBezTo>
                  <a:cubicBezTo>
                    <a:pt x="681" y="1253"/>
                    <a:pt x="726" y="1253"/>
                    <a:pt x="893" y="899"/>
                  </a:cubicBezTo>
                  <a:cubicBezTo>
                    <a:pt x="996" y="924"/>
                    <a:pt x="1114" y="949"/>
                    <a:pt x="1178" y="949"/>
                  </a:cubicBezTo>
                  <a:cubicBezTo>
                    <a:pt x="1194" y="949"/>
                    <a:pt x="1206" y="946"/>
                    <a:pt x="1214" y="941"/>
                  </a:cubicBezTo>
                  <a:cubicBezTo>
                    <a:pt x="1234" y="938"/>
                    <a:pt x="1247" y="924"/>
                    <a:pt x="1253" y="904"/>
                  </a:cubicBezTo>
                  <a:cubicBezTo>
                    <a:pt x="1261" y="877"/>
                    <a:pt x="1275" y="824"/>
                    <a:pt x="1041" y="561"/>
                  </a:cubicBezTo>
                  <a:cubicBezTo>
                    <a:pt x="1097" y="430"/>
                    <a:pt x="1153" y="271"/>
                    <a:pt x="1167" y="210"/>
                  </a:cubicBezTo>
                  <a:cubicBezTo>
                    <a:pt x="1169" y="187"/>
                    <a:pt x="1164" y="171"/>
                    <a:pt x="1153" y="157"/>
                  </a:cubicBezTo>
                  <a:cubicBezTo>
                    <a:pt x="1130" y="129"/>
                    <a:pt x="1094" y="129"/>
                    <a:pt x="1080" y="129"/>
                  </a:cubicBezTo>
                  <a:cubicBezTo>
                    <a:pt x="1013" y="129"/>
                    <a:pt x="893" y="165"/>
                    <a:pt x="712" y="227"/>
                  </a:cubicBezTo>
                  <a:cubicBezTo>
                    <a:pt x="639" y="154"/>
                    <a:pt x="517" y="45"/>
                    <a:pt x="452" y="12"/>
                  </a:cubicBezTo>
                  <a:cubicBezTo>
                    <a:pt x="440" y="4"/>
                    <a:pt x="427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0"/>
            <p:cNvSpPr/>
            <p:nvPr/>
          </p:nvSpPr>
          <p:spPr>
            <a:xfrm>
              <a:off x="1856873" y="3667995"/>
              <a:ext cx="171949" cy="97754"/>
            </a:xfrm>
            <a:custGeom>
              <a:avLst/>
              <a:gdLst/>
              <a:ahLst/>
              <a:cxnLst/>
              <a:rect l="l" t="t" r="r" b="b"/>
              <a:pathLst>
                <a:path w="3029" h="1722" extrusionOk="0">
                  <a:moveTo>
                    <a:pt x="1844" y="0"/>
                  </a:moveTo>
                  <a:cubicBezTo>
                    <a:pt x="1704" y="0"/>
                    <a:pt x="1579" y="78"/>
                    <a:pt x="1494" y="181"/>
                  </a:cubicBezTo>
                  <a:lnTo>
                    <a:pt x="1494" y="181"/>
                  </a:lnTo>
                  <a:cubicBezTo>
                    <a:pt x="1436" y="133"/>
                    <a:pt x="1361" y="91"/>
                    <a:pt x="1264" y="58"/>
                  </a:cubicBezTo>
                  <a:cubicBezTo>
                    <a:pt x="1183" y="31"/>
                    <a:pt x="1114" y="19"/>
                    <a:pt x="1057" y="19"/>
                  </a:cubicBezTo>
                  <a:cubicBezTo>
                    <a:pt x="702" y="19"/>
                    <a:pt x="762" y="465"/>
                    <a:pt x="762" y="465"/>
                  </a:cubicBezTo>
                  <a:cubicBezTo>
                    <a:pt x="725" y="443"/>
                    <a:pt x="685" y="433"/>
                    <a:pt x="645" y="433"/>
                  </a:cubicBezTo>
                  <a:cubicBezTo>
                    <a:pt x="345" y="433"/>
                    <a:pt x="0" y="996"/>
                    <a:pt x="393" y="1291"/>
                  </a:cubicBezTo>
                  <a:cubicBezTo>
                    <a:pt x="517" y="1384"/>
                    <a:pt x="634" y="1427"/>
                    <a:pt x="735" y="1434"/>
                  </a:cubicBezTo>
                  <a:lnTo>
                    <a:pt x="735" y="1434"/>
                  </a:lnTo>
                  <a:cubicBezTo>
                    <a:pt x="768" y="1585"/>
                    <a:pt x="876" y="1717"/>
                    <a:pt x="1105" y="1721"/>
                  </a:cubicBezTo>
                  <a:cubicBezTo>
                    <a:pt x="1117" y="1721"/>
                    <a:pt x="1129" y="1721"/>
                    <a:pt x="1141" y="1721"/>
                  </a:cubicBezTo>
                  <a:cubicBezTo>
                    <a:pt x="1449" y="1721"/>
                    <a:pt x="1656" y="1650"/>
                    <a:pt x="1773" y="1543"/>
                  </a:cubicBezTo>
                  <a:lnTo>
                    <a:pt x="1773" y="1543"/>
                  </a:lnTo>
                  <a:cubicBezTo>
                    <a:pt x="1798" y="1577"/>
                    <a:pt x="1828" y="1609"/>
                    <a:pt x="1866" y="1640"/>
                  </a:cubicBezTo>
                  <a:cubicBezTo>
                    <a:pt x="1920" y="1683"/>
                    <a:pt x="1984" y="1702"/>
                    <a:pt x="2055" y="1702"/>
                  </a:cubicBezTo>
                  <a:cubicBezTo>
                    <a:pt x="2453" y="1702"/>
                    <a:pt x="3028" y="1088"/>
                    <a:pt x="2689" y="730"/>
                  </a:cubicBezTo>
                  <a:cubicBezTo>
                    <a:pt x="2596" y="630"/>
                    <a:pt x="2496" y="591"/>
                    <a:pt x="2402" y="591"/>
                  </a:cubicBezTo>
                  <a:cubicBezTo>
                    <a:pt x="2393" y="591"/>
                    <a:pt x="2383" y="592"/>
                    <a:pt x="2373" y="593"/>
                  </a:cubicBezTo>
                  <a:lnTo>
                    <a:pt x="2373" y="593"/>
                  </a:lnTo>
                  <a:cubicBezTo>
                    <a:pt x="2378" y="417"/>
                    <a:pt x="2290" y="213"/>
                    <a:pt x="2073" y="72"/>
                  </a:cubicBezTo>
                  <a:cubicBezTo>
                    <a:pt x="1994" y="22"/>
                    <a:pt x="1917" y="0"/>
                    <a:pt x="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0"/>
            <p:cNvSpPr/>
            <p:nvPr/>
          </p:nvSpPr>
          <p:spPr>
            <a:xfrm>
              <a:off x="1864423" y="3665554"/>
              <a:ext cx="154805" cy="102352"/>
            </a:xfrm>
            <a:custGeom>
              <a:avLst/>
              <a:gdLst/>
              <a:ahLst/>
              <a:cxnLst/>
              <a:rect l="l" t="t" r="r" b="b"/>
              <a:pathLst>
                <a:path w="2727" h="1803" extrusionOk="0">
                  <a:moveTo>
                    <a:pt x="1365" y="280"/>
                  </a:moveTo>
                  <a:cubicBezTo>
                    <a:pt x="1468" y="383"/>
                    <a:pt x="1494" y="508"/>
                    <a:pt x="1463" y="586"/>
                  </a:cubicBezTo>
                  <a:cubicBezTo>
                    <a:pt x="1447" y="630"/>
                    <a:pt x="1420" y="652"/>
                    <a:pt x="1388" y="652"/>
                  </a:cubicBezTo>
                  <a:cubicBezTo>
                    <a:pt x="1369" y="652"/>
                    <a:pt x="1347" y="644"/>
                    <a:pt x="1326" y="626"/>
                  </a:cubicBezTo>
                  <a:cubicBezTo>
                    <a:pt x="1251" y="561"/>
                    <a:pt x="1270" y="411"/>
                    <a:pt x="1365" y="280"/>
                  </a:cubicBezTo>
                  <a:close/>
                  <a:moveTo>
                    <a:pt x="2191" y="684"/>
                  </a:moveTo>
                  <a:cubicBezTo>
                    <a:pt x="2174" y="829"/>
                    <a:pt x="2082" y="938"/>
                    <a:pt x="1957" y="952"/>
                  </a:cubicBezTo>
                  <a:cubicBezTo>
                    <a:pt x="1951" y="955"/>
                    <a:pt x="1943" y="955"/>
                    <a:pt x="1937" y="955"/>
                  </a:cubicBezTo>
                  <a:cubicBezTo>
                    <a:pt x="1906" y="955"/>
                    <a:pt x="1906" y="946"/>
                    <a:pt x="1906" y="938"/>
                  </a:cubicBezTo>
                  <a:cubicBezTo>
                    <a:pt x="1906" y="877"/>
                    <a:pt x="2024" y="723"/>
                    <a:pt x="2191" y="684"/>
                  </a:cubicBezTo>
                  <a:close/>
                  <a:moveTo>
                    <a:pt x="757" y="1058"/>
                  </a:moveTo>
                  <a:cubicBezTo>
                    <a:pt x="779" y="1058"/>
                    <a:pt x="799" y="1075"/>
                    <a:pt x="813" y="1094"/>
                  </a:cubicBezTo>
                  <a:cubicBezTo>
                    <a:pt x="869" y="1170"/>
                    <a:pt x="888" y="1253"/>
                    <a:pt x="852" y="1317"/>
                  </a:cubicBezTo>
                  <a:cubicBezTo>
                    <a:pt x="818" y="1393"/>
                    <a:pt x="729" y="1435"/>
                    <a:pt x="629" y="1437"/>
                  </a:cubicBezTo>
                  <a:cubicBezTo>
                    <a:pt x="609" y="1303"/>
                    <a:pt x="651" y="1161"/>
                    <a:pt x="701" y="1094"/>
                  </a:cubicBezTo>
                  <a:cubicBezTo>
                    <a:pt x="721" y="1072"/>
                    <a:pt x="740" y="1058"/>
                    <a:pt x="757" y="1058"/>
                  </a:cubicBezTo>
                  <a:close/>
                  <a:moveTo>
                    <a:pt x="1664" y="1175"/>
                  </a:moveTo>
                  <a:cubicBezTo>
                    <a:pt x="1672" y="1175"/>
                    <a:pt x="1686" y="1189"/>
                    <a:pt x="1700" y="1234"/>
                  </a:cubicBezTo>
                  <a:cubicBezTo>
                    <a:pt x="1731" y="1342"/>
                    <a:pt x="1714" y="1443"/>
                    <a:pt x="1644" y="1524"/>
                  </a:cubicBezTo>
                  <a:cubicBezTo>
                    <a:pt x="1580" y="1412"/>
                    <a:pt x="1588" y="1289"/>
                    <a:pt x="1622" y="1220"/>
                  </a:cubicBezTo>
                  <a:cubicBezTo>
                    <a:pt x="1641" y="1189"/>
                    <a:pt x="1658" y="1175"/>
                    <a:pt x="1664" y="1175"/>
                  </a:cubicBezTo>
                  <a:close/>
                  <a:moveTo>
                    <a:pt x="1711" y="86"/>
                  </a:moveTo>
                  <a:cubicBezTo>
                    <a:pt x="1781" y="86"/>
                    <a:pt x="1853" y="107"/>
                    <a:pt x="1920" y="151"/>
                  </a:cubicBezTo>
                  <a:cubicBezTo>
                    <a:pt x="2091" y="263"/>
                    <a:pt x="2194" y="430"/>
                    <a:pt x="2202" y="603"/>
                  </a:cubicBezTo>
                  <a:cubicBezTo>
                    <a:pt x="1990" y="639"/>
                    <a:pt x="1825" y="826"/>
                    <a:pt x="1831" y="941"/>
                  </a:cubicBezTo>
                  <a:cubicBezTo>
                    <a:pt x="1831" y="988"/>
                    <a:pt x="1860" y="1038"/>
                    <a:pt x="1944" y="1038"/>
                  </a:cubicBezTo>
                  <a:cubicBezTo>
                    <a:pt x="1954" y="1038"/>
                    <a:pt x="1965" y="1037"/>
                    <a:pt x="1976" y="1036"/>
                  </a:cubicBezTo>
                  <a:cubicBezTo>
                    <a:pt x="2138" y="1016"/>
                    <a:pt x="2258" y="868"/>
                    <a:pt x="2277" y="676"/>
                  </a:cubicBezTo>
                  <a:cubicBezTo>
                    <a:pt x="2369" y="681"/>
                    <a:pt x="2453" y="723"/>
                    <a:pt x="2529" y="801"/>
                  </a:cubicBezTo>
                  <a:cubicBezTo>
                    <a:pt x="2660" y="938"/>
                    <a:pt x="2626" y="1103"/>
                    <a:pt x="2579" y="1214"/>
                  </a:cubicBezTo>
                  <a:cubicBezTo>
                    <a:pt x="2467" y="1471"/>
                    <a:pt x="2152" y="1705"/>
                    <a:pt x="1923" y="1705"/>
                  </a:cubicBezTo>
                  <a:cubicBezTo>
                    <a:pt x="1859" y="1705"/>
                    <a:pt x="1803" y="1688"/>
                    <a:pt x="1761" y="1652"/>
                  </a:cubicBezTo>
                  <a:cubicBezTo>
                    <a:pt x="1739" y="1633"/>
                    <a:pt x="1717" y="1610"/>
                    <a:pt x="1697" y="1591"/>
                  </a:cubicBezTo>
                  <a:cubicBezTo>
                    <a:pt x="1795" y="1485"/>
                    <a:pt x="1825" y="1351"/>
                    <a:pt x="1784" y="1211"/>
                  </a:cubicBezTo>
                  <a:cubicBezTo>
                    <a:pt x="1753" y="1108"/>
                    <a:pt x="1697" y="1094"/>
                    <a:pt x="1669" y="1094"/>
                  </a:cubicBezTo>
                  <a:cubicBezTo>
                    <a:pt x="1622" y="1094"/>
                    <a:pt x="1580" y="1128"/>
                    <a:pt x="1552" y="1183"/>
                  </a:cubicBezTo>
                  <a:cubicBezTo>
                    <a:pt x="1505" y="1281"/>
                    <a:pt x="1496" y="1437"/>
                    <a:pt x="1586" y="1580"/>
                  </a:cubicBezTo>
                  <a:cubicBezTo>
                    <a:pt x="1491" y="1649"/>
                    <a:pt x="1321" y="1722"/>
                    <a:pt x="1002" y="1722"/>
                  </a:cubicBezTo>
                  <a:lnTo>
                    <a:pt x="966" y="1722"/>
                  </a:lnTo>
                  <a:cubicBezTo>
                    <a:pt x="771" y="1719"/>
                    <a:pt x="684" y="1616"/>
                    <a:pt x="651" y="1513"/>
                  </a:cubicBezTo>
                  <a:cubicBezTo>
                    <a:pt x="771" y="1507"/>
                    <a:pt x="877" y="1448"/>
                    <a:pt x="933" y="1351"/>
                  </a:cubicBezTo>
                  <a:cubicBezTo>
                    <a:pt x="980" y="1253"/>
                    <a:pt x="961" y="1142"/>
                    <a:pt x="883" y="1038"/>
                  </a:cubicBezTo>
                  <a:cubicBezTo>
                    <a:pt x="838" y="988"/>
                    <a:pt x="796" y="974"/>
                    <a:pt x="765" y="974"/>
                  </a:cubicBezTo>
                  <a:cubicBezTo>
                    <a:pt x="724" y="974"/>
                    <a:pt x="682" y="994"/>
                    <a:pt x="645" y="1038"/>
                  </a:cubicBezTo>
                  <a:cubicBezTo>
                    <a:pt x="584" y="1119"/>
                    <a:pt x="534" y="1270"/>
                    <a:pt x="553" y="1426"/>
                  </a:cubicBezTo>
                  <a:cubicBezTo>
                    <a:pt x="464" y="1412"/>
                    <a:pt x="372" y="1368"/>
                    <a:pt x="283" y="1301"/>
                  </a:cubicBezTo>
                  <a:cubicBezTo>
                    <a:pt x="82" y="1147"/>
                    <a:pt x="124" y="932"/>
                    <a:pt x="152" y="849"/>
                  </a:cubicBezTo>
                  <a:cubicBezTo>
                    <a:pt x="213" y="662"/>
                    <a:pt x="378" y="514"/>
                    <a:pt x="517" y="514"/>
                  </a:cubicBezTo>
                  <a:cubicBezTo>
                    <a:pt x="553" y="514"/>
                    <a:pt x="587" y="522"/>
                    <a:pt x="615" y="542"/>
                  </a:cubicBezTo>
                  <a:cubicBezTo>
                    <a:pt x="620" y="546"/>
                    <a:pt x="627" y="548"/>
                    <a:pt x="635" y="548"/>
                  </a:cubicBezTo>
                  <a:cubicBezTo>
                    <a:pt x="642" y="548"/>
                    <a:pt x="650" y="546"/>
                    <a:pt x="657" y="542"/>
                  </a:cubicBezTo>
                  <a:cubicBezTo>
                    <a:pt x="668" y="533"/>
                    <a:pt x="679" y="519"/>
                    <a:pt x="673" y="503"/>
                  </a:cubicBezTo>
                  <a:cubicBezTo>
                    <a:pt x="673" y="500"/>
                    <a:pt x="645" y="291"/>
                    <a:pt x="749" y="174"/>
                  </a:cubicBezTo>
                  <a:cubicBezTo>
                    <a:pt x="790" y="126"/>
                    <a:pt x="849" y="102"/>
                    <a:pt x="925" y="102"/>
                  </a:cubicBezTo>
                  <a:cubicBezTo>
                    <a:pt x="981" y="102"/>
                    <a:pt x="1046" y="115"/>
                    <a:pt x="1120" y="140"/>
                  </a:cubicBezTo>
                  <a:cubicBezTo>
                    <a:pt x="1189" y="165"/>
                    <a:pt x="1254" y="196"/>
                    <a:pt x="1307" y="229"/>
                  </a:cubicBezTo>
                  <a:cubicBezTo>
                    <a:pt x="1198" y="383"/>
                    <a:pt x="1156" y="586"/>
                    <a:pt x="1279" y="690"/>
                  </a:cubicBezTo>
                  <a:cubicBezTo>
                    <a:pt x="1315" y="723"/>
                    <a:pt x="1357" y="740"/>
                    <a:pt x="1396" y="740"/>
                  </a:cubicBezTo>
                  <a:cubicBezTo>
                    <a:pt x="1463" y="740"/>
                    <a:pt x="1519" y="690"/>
                    <a:pt x="1547" y="617"/>
                  </a:cubicBezTo>
                  <a:cubicBezTo>
                    <a:pt x="1580" y="514"/>
                    <a:pt x="1558" y="349"/>
                    <a:pt x="1421" y="221"/>
                  </a:cubicBezTo>
                  <a:cubicBezTo>
                    <a:pt x="1504" y="133"/>
                    <a:pt x="1606" y="86"/>
                    <a:pt x="1711" y="86"/>
                  </a:cubicBezTo>
                  <a:close/>
                  <a:moveTo>
                    <a:pt x="1706" y="1"/>
                  </a:moveTo>
                  <a:cubicBezTo>
                    <a:pt x="1580" y="1"/>
                    <a:pt x="1454" y="59"/>
                    <a:pt x="1354" y="165"/>
                  </a:cubicBezTo>
                  <a:cubicBezTo>
                    <a:pt x="1295" y="123"/>
                    <a:pt x="1226" y="87"/>
                    <a:pt x="1145" y="59"/>
                  </a:cubicBezTo>
                  <a:cubicBezTo>
                    <a:pt x="1064" y="32"/>
                    <a:pt x="991" y="19"/>
                    <a:pt x="927" y="19"/>
                  </a:cubicBezTo>
                  <a:cubicBezTo>
                    <a:pt x="824" y="19"/>
                    <a:pt x="743" y="53"/>
                    <a:pt x="684" y="118"/>
                  </a:cubicBezTo>
                  <a:cubicBezTo>
                    <a:pt x="601" y="215"/>
                    <a:pt x="587" y="360"/>
                    <a:pt x="587" y="444"/>
                  </a:cubicBezTo>
                  <a:cubicBezTo>
                    <a:pt x="562" y="436"/>
                    <a:pt x="539" y="433"/>
                    <a:pt x="514" y="433"/>
                  </a:cubicBezTo>
                  <a:cubicBezTo>
                    <a:pt x="339" y="433"/>
                    <a:pt x="149" y="603"/>
                    <a:pt x="73" y="824"/>
                  </a:cubicBezTo>
                  <a:cubicBezTo>
                    <a:pt x="1" y="1036"/>
                    <a:pt x="60" y="1234"/>
                    <a:pt x="235" y="1365"/>
                  </a:cubicBezTo>
                  <a:cubicBezTo>
                    <a:pt x="344" y="1448"/>
                    <a:pt x="458" y="1496"/>
                    <a:pt x="567" y="1510"/>
                  </a:cubicBezTo>
                  <a:cubicBezTo>
                    <a:pt x="618" y="1694"/>
                    <a:pt x="763" y="1800"/>
                    <a:pt x="966" y="1803"/>
                  </a:cubicBezTo>
                  <a:lnTo>
                    <a:pt x="1002" y="1803"/>
                  </a:lnTo>
                  <a:cubicBezTo>
                    <a:pt x="1279" y="1803"/>
                    <a:pt x="1491" y="1747"/>
                    <a:pt x="1630" y="1638"/>
                  </a:cubicBezTo>
                  <a:cubicBezTo>
                    <a:pt x="1650" y="1663"/>
                    <a:pt x="1675" y="1688"/>
                    <a:pt x="1703" y="1708"/>
                  </a:cubicBezTo>
                  <a:cubicBezTo>
                    <a:pt x="1761" y="1755"/>
                    <a:pt x="1831" y="1778"/>
                    <a:pt x="1915" y="1778"/>
                  </a:cubicBezTo>
                  <a:cubicBezTo>
                    <a:pt x="2177" y="1778"/>
                    <a:pt x="2520" y="1527"/>
                    <a:pt x="2646" y="1239"/>
                  </a:cubicBezTo>
                  <a:cubicBezTo>
                    <a:pt x="2727" y="1050"/>
                    <a:pt x="2704" y="871"/>
                    <a:pt x="2582" y="740"/>
                  </a:cubicBezTo>
                  <a:cubicBezTo>
                    <a:pt x="2489" y="642"/>
                    <a:pt x="2386" y="592"/>
                    <a:pt x="2275" y="589"/>
                  </a:cubicBezTo>
                  <a:cubicBezTo>
                    <a:pt x="2263" y="391"/>
                    <a:pt x="2149" y="199"/>
                    <a:pt x="1957" y="76"/>
                  </a:cubicBezTo>
                  <a:cubicBezTo>
                    <a:pt x="1878" y="28"/>
                    <a:pt x="1789" y="1"/>
                    <a:pt x="1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0"/>
            <p:cNvSpPr/>
            <p:nvPr/>
          </p:nvSpPr>
          <p:spPr>
            <a:xfrm>
              <a:off x="1361463" y="3056665"/>
              <a:ext cx="172006" cy="97754"/>
            </a:xfrm>
            <a:custGeom>
              <a:avLst/>
              <a:gdLst/>
              <a:ahLst/>
              <a:cxnLst/>
              <a:rect l="l" t="t" r="r" b="b"/>
              <a:pathLst>
                <a:path w="3030" h="1722" extrusionOk="0">
                  <a:moveTo>
                    <a:pt x="1847" y="1"/>
                  </a:moveTo>
                  <a:cubicBezTo>
                    <a:pt x="1706" y="1"/>
                    <a:pt x="1582" y="79"/>
                    <a:pt x="1496" y="181"/>
                  </a:cubicBezTo>
                  <a:lnTo>
                    <a:pt x="1496" y="181"/>
                  </a:lnTo>
                  <a:cubicBezTo>
                    <a:pt x="1439" y="134"/>
                    <a:pt x="1364" y="91"/>
                    <a:pt x="1267" y="58"/>
                  </a:cubicBezTo>
                  <a:cubicBezTo>
                    <a:pt x="1186" y="31"/>
                    <a:pt x="1117" y="20"/>
                    <a:pt x="1060" y="20"/>
                  </a:cubicBezTo>
                  <a:cubicBezTo>
                    <a:pt x="705" y="20"/>
                    <a:pt x="765" y="466"/>
                    <a:pt x="765" y="466"/>
                  </a:cubicBezTo>
                  <a:cubicBezTo>
                    <a:pt x="728" y="443"/>
                    <a:pt x="688" y="433"/>
                    <a:pt x="648" y="433"/>
                  </a:cubicBezTo>
                  <a:cubicBezTo>
                    <a:pt x="346" y="433"/>
                    <a:pt x="0" y="999"/>
                    <a:pt x="394" y="1292"/>
                  </a:cubicBezTo>
                  <a:cubicBezTo>
                    <a:pt x="518" y="1385"/>
                    <a:pt x="635" y="1427"/>
                    <a:pt x="736" y="1435"/>
                  </a:cubicBezTo>
                  <a:lnTo>
                    <a:pt x="736" y="1435"/>
                  </a:lnTo>
                  <a:cubicBezTo>
                    <a:pt x="769" y="1586"/>
                    <a:pt x="876" y="1717"/>
                    <a:pt x="1105" y="1721"/>
                  </a:cubicBezTo>
                  <a:cubicBezTo>
                    <a:pt x="1118" y="1721"/>
                    <a:pt x="1130" y="1722"/>
                    <a:pt x="1142" y="1722"/>
                  </a:cubicBezTo>
                  <a:cubicBezTo>
                    <a:pt x="1451" y="1722"/>
                    <a:pt x="1658" y="1650"/>
                    <a:pt x="1775" y="1543"/>
                  </a:cubicBezTo>
                  <a:lnTo>
                    <a:pt x="1775" y="1543"/>
                  </a:lnTo>
                  <a:cubicBezTo>
                    <a:pt x="1799" y="1578"/>
                    <a:pt x="1831" y="1611"/>
                    <a:pt x="1870" y="1643"/>
                  </a:cubicBezTo>
                  <a:cubicBezTo>
                    <a:pt x="1922" y="1686"/>
                    <a:pt x="1986" y="1705"/>
                    <a:pt x="2056" y="1705"/>
                  </a:cubicBezTo>
                  <a:cubicBezTo>
                    <a:pt x="2452" y="1705"/>
                    <a:pt x="3030" y="1092"/>
                    <a:pt x="2693" y="731"/>
                  </a:cubicBezTo>
                  <a:cubicBezTo>
                    <a:pt x="2599" y="630"/>
                    <a:pt x="2499" y="592"/>
                    <a:pt x="2405" y="592"/>
                  </a:cubicBezTo>
                  <a:cubicBezTo>
                    <a:pt x="2395" y="592"/>
                    <a:pt x="2385" y="592"/>
                    <a:pt x="2374" y="593"/>
                  </a:cubicBezTo>
                  <a:lnTo>
                    <a:pt x="2374" y="593"/>
                  </a:lnTo>
                  <a:cubicBezTo>
                    <a:pt x="2379" y="417"/>
                    <a:pt x="2292" y="213"/>
                    <a:pt x="2076" y="72"/>
                  </a:cubicBezTo>
                  <a:cubicBezTo>
                    <a:pt x="1998" y="22"/>
                    <a:pt x="1920" y="1"/>
                    <a:pt x="1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0"/>
            <p:cNvSpPr/>
            <p:nvPr/>
          </p:nvSpPr>
          <p:spPr>
            <a:xfrm>
              <a:off x="1369240" y="3054395"/>
              <a:ext cx="154748" cy="102238"/>
            </a:xfrm>
            <a:custGeom>
              <a:avLst/>
              <a:gdLst/>
              <a:ahLst/>
              <a:cxnLst/>
              <a:rect l="l" t="t" r="r" b="b"/>
              <a:pathLst>
                <a:path w="2726" h="1801" extrusionOk="0">
                  <a:moveTo>
                    <a:pt x="1359" y="277"/>
                  </a:moveTo>
                  <a:cubicBezTo>
                    <a:pt x="1468" y="380"/>
                    <a:pt x="1487" y="506"/>
                    <a:pt x="1457" y="584"/>
                  </a:cubicBezTo>
                  <a:cubicBezTo>
                    <a:pt x="1441" y="627"/>
                    <a:pt x="1414" y="650"/>
                    <a:pt x="1382" y="650"/>
                  </a:cubicBezTo>
                  <a:cubicBezTo>
                    <a:pt x="1363" y="650"/>
                    <a:pt x="1341" y="641"/>
                    <a:pt x="1320" y="623"/>
                  </a:cubicBezTo>
                  <a:cubicBezTo>
                    <a:pt x="1245" y="559"/>
                    <a:pt x="1264" y="408"/>
                    <a:pt x="1359" y="277"/>
                  </a:cubicBezTo>
                  <a:close/>
                  <a:moveTo>
                    <a:pt x="2190" y="682"/>
                  </a:moveTo>
                  <a:lnTo>
                    <a:pt x="2190" y="682"/>
                  </a:lnTo>
                  <a:cubicBezTo>
                    <a:pt x="2171" y="827"/>
                    <a:pt x="2081" y="935"/>
                    <a:pt x="1956" y="949"/>
                  </a:cubicBezTo>
                  <a:cubicBezTo>
                    <a:pt x="1948" y="952"/>
                    <a:pt x="1942" y="952"/>
                    <a:pt x="1934" y="952"/>
                  </a:cubicBezTo>
                  <a:cubicBezTo>
                    <a:pt x="1903" y="952"/>
                    <a:pt x="1903" y="944"/>
                    <a:pt x="1903" y="935"/>
                  </a:cubicBezTo>
                  <a:cubicBezTo>
                    <a:pt x="1903" y="874"/>
                    <a:pt x="2023" y="721"/>
                    <a:pt x="2190" y="682"/>
                  </a:cubicBezTo>
                  <a:close/>
                  <a:moveTo>
                    <a:pt x="756" y="1055"/>
                  </a:moveTo>
                  <a:cubicBezTo>
                    <a:pt x="776" y="1055"/>
                    <a:pt x="795" y="1072"/>
                    <a:pt x="812" y="1092"/>
                  </a:cubicBezTo>
                  <a:cubicBezTo>
                    <a:pt x="868" y="1164"/>
                    <a:pt x="885" y="1248"/>
                    <a:pt x="851" y="1315"/>
                  </a:cubicBezTo>
                  <a:cubicBezTo>
                    <a:pt x="815" y="1387"/>
                    <a:pt x="728" y="1432"/>
                    <a:pt x="628" y="1435"/>
                  </a:cubicBezTo>
                  <a:cubicBezTo>
                    <a:pt x="606" y="1301"/>
                    <a:pt x="648" y="1159"/>
                    <a:pt x="701" y="1092"/>
                  </a:cubicBezTo>
                  <a:cubicBezTo>
                    <a:pt x="717" y="1069"/>
                    <a:pt x="740" y="1055"/>
                    <a:pt x="756" y="1055"/>
                  </a:cubicBezTo>
                  <a:close/>
                  <a:moveTo>
                    <a:pt x="1660" y="1173"/>
                  </a:moveTo>
                  <a:cubicBezTo>
                    <a:pt x="1666" y="1173"/>
                    <a:pt x="1683" y="1186"/>
                    <a:pt x="1694" y="1231"/>
                  </a:cubicBezTo>
                  <a:cubicBezTo>
                    <a:pt x="1724" y="1337"/>
                    <a:pt x="1708" y="1440"/>
                    <a:pt x="1638" y="1521"/>
                  </a:cubicBezTo>
                  <a:cubicBezTo>
                    <a:pt x="1577" y="1410"/>
                    <a:pt x="1582" y="1287"/>
                    <a:pt x="1618" y="1217"/>
                  </a:cubicBezTo>
                  <a:cubicBezTo>
                    <a:pt x="1635" y="1186"/>
                    <a:pt x="1652" y="1173"/>
                    <a:pt x="1660" y="1173"/>
                  </a:cubicBezTo>
                  <a:close/>
                  <a:moveTo>
                    <a:pt x="1704" y="84"/>
                  </a:moveTo>
                  <a:cubicBezTo>
                    <a:pt x="1775" y="84"/>
                    <a:pt x="1847" y="105"/>
                    <a:pt x="1914" y="149"/>
                  </a:cubicBezTo>
                  <a:cubicBezTo>
                    <a:pt x="2084" y="260"/>
                    <a:pt x="2190" y="428"/>
                    <a:pt x="2196" y="601"/>
                  </a:cubicBezTo>
                  <a:cubicBezTo>
                    <a:pt x="1984" y="637"/>
                    <a:pt x="1819" y="824"/>
                    <a:pt x="1828" y="938"/>
                  </a:cubicBezTo>
                  <a:cubicBezTo>
                    <a:pt x="1830" y="988"/>
                    <a:pt x="1861" y="1036"/>
                    <a:pt x="1942" y="1036"/>
                  </a:cubicBezTo>
                  <a:cubicBezTo>
                    <a:pt x="1953" y="1036"/>
                    <a:pt x="1962" y="1036"/>
                    <a:pt x="1973" y="1033"/>
                  </a:cubicBezTo>
                  <a:cubicBezTo>
                    <a:pt x="2137" y="1014"/>
                    <a:pt x="2254" y="866"/>
                    <a:pt x="2277" y="673"/>
                  </a:cubicBezTo>
                  <a:cubicBezTo>
                    <a:pt x="2366" y="679"/>
                    <a:pt x="2450" y="721"/>
                    <a:pt x="2528" y="799"/>
                  </a:cubicBezTo>
                  <a:cubicBezTo>
                    <a:pt x="2656" y="935"/>
                    <a:pt x="2625" y="1100"/>
                    <a:pt x="2575" y="1212"/>
                  </a:cubicBezTo>
                  <a:cubicBezTo>
                    <a:pt x="2464" y="1468"/>
                    <a:pt x="2151" y="1703"/>
                    <a:pt x="1920" y="1703"/>
                  </a:cubicBezTo>
                  <a:cubicBezTo>
                    <a:pt x="1858" y="1703"/>
                    <a:pt x="1802" y="1686"/>
                    <a:pt x="1761" y="1650"/>
                  </a:cubicBezTo>
                  <a:cubicBezTo>
                    <a:pt x="1736" y="1630"/>
                    <a:pt x="1716" y="1608"/>
                    <a:pt x="1694" y="1588"/>
                  </a:cubicBezTo>
                  <a:cubicBezTo>
                    <a:pt x="1791" y="1482"/>
                    <a:pt x="1822" y="1348"/>
                    <a:pt x="1780" y="1209"/>
                  </a:cubicBezTo>
                  <a:cubicBezTo>
                    <a:pt x="1749" y="1106"/>
                    <a:pt x="1694" y="1092"/>
                    <a:pt x="1666" y="1092"/>
                  </a:cubicBezTo>
                  <a:cubicBezTo>
                    <a:pt x="1621" y="1092"/>
                    <a:pt x="1579" y="1125"/>
                    <a:pt x="1551" y="1178"/>
                  </a:cubicBezTo>
                  <a:cubicBezTo>
                    <a:pt x="1501" y="1279"/>
                    <a:pt x="1496" y="1435"/>
                    <a:pt x="1582" y="1577"/>
                  </a:cubicBezTo>
                  <a:cubicBezTo>
                    <a:pt x="1487" y="1647"/>
                    <a:pt x="1317" y="1719"/>
                    <a:pt x="999" y="1719"/>
                  </a:cubicBezTo>
                  <a:lnTo>
                    <a:pt x="966" y="1719"/>
                  </a:lnTo>
                  <a:cubicBezTo>
                    <a:pt x="770" y="1717"/>
                    <a:pt x="684" y="1613"/>
                    <a:pt x="648" y="1510"/>
                  </a:cubicBezTo>
                  <a:cubicBezTo>
                    <a:pt x="770" y="1505"/>
                    <a:pt x="873" y="1446"/>
                    <a:pt x="924" y="1348"/>
                  </a:cubicBezTo>
                  <a:cubicBezTo>
                    <a:pt x="971" y="1251"/>
                    <a:pt x="952" y="1139"/>
                    <a:pt x="873" y="1036"/>
                  </a:cubicBezTo>
                  <a:cubicBezTo>
                    <a:pt x="829" y="986"/>
                    <a:pt x="787" y="972"/>
                    <a:pt x="756" y="972"/>
                  </a:cubicBezTo>
                  <a:cubicBezTo>
                    <a:pt x="714" y="972"/>
                    <a:pt x="673" y="991"/>
                    <a:pt x="636" y="1036"/>
                  </a:cubicBezTo>
                  <a:cubicBezTo>
                    <a:pt x="575" y="1117"/>
                    <a:pt x="525" y="1267"/>
                    <a:pt x="544" y="1424"/>
                  </a:cubicBezTo>
                  <a:cubicBezTo>
                    <a:pt x="455" y="1410"/>
                    <a:pt x="363" y="1365"/>
                    <a:pt x="274" y="1298"/>
                  </a:cubicBezTo>
                  <a:cubicBezTo>
                    <a:pt x="73" y="1142"/>
                    <a:pt x="115" y="930"/>
                    <a:pt x="143" y="846"/>
                  </a:cubicBezTo>
                  <a:cubicBezTo>
                    <a:pt x="204" y="659"/>
                    <a:pt x="369" y="511"/>
                    <a:pt x="508" y="511"/>
                  </a:cubicBezTo>
                  <a:cubicBezTo>
                    <a:pt x="544" y="511"/>
                    <a:pt x="578" y="520"/>
                    <a:pt x="606" y="539"/>
                  </a:cubicBezTo>
                  <a:cubicBezTo>
                    <a:pt x="611" y="543"/>
                    <a:pt x="618" y="546"/>
                    <a:pt x="626" y="546"/>
                  </a:cubicBezTo>
                  <a:cubicBezTo>
                    <a:pt x="633" y="546"/>
                    <a:pt x="641" y="543"/>
                    <a:pt x="648" y="539"/>
                  </a:cubicBezTo>
                  <a:cubicBezTo>
                    <a:pt x="659" y="531"/>
                    <a:pt x="670" y="517"/>
                    <a:pt x="664" y="500"/>
                  </a:cubicBezTo>
                  <a:cubicBezTo>
                    <a:pt x="664" y="497"/>
                    <a:pt x="636" y="288"/>
                    <a:pt x="740" y="171"/>
                  </a:cubicBezTo>
                  <a:cubicBezTo>
                    <a:pt x="781" y="123"/>
                    <a:pt x="840" y="100"/>
                    <a:pt x="916" y="100"/>
                  </a:cubicBezTo>
                  <a:cubicBezTo>
                    <a:pt x="972" y="100"/>
                    <a:pt x="1037" y="113"/>
                    <a:pt x="1111" y="138"/>
                  </a:cubicBezTo>
                  <a:cubicBezTo>
                    <a:pt x="1180" y="163"/>
                    <a:pt x="1245" y="193"/>
                    <a:pt x="1298" y="227"/>
                  </a:cubicBezTo>
                  <a:cubicBezTo>
                    <a:pt x="1189" y="380"/>
                    <a:pt x="1147" y="584"/>
                    <a:pt x="1267" y="687"/>
                  </a:cubicBezTo>
                  <a:cubicBezTo>
                    <a:pt x="1306" y="721"/>
                    <a:pt x="1348" y="737"/>
                    <a:pt x="1387" y="737"/>
                  </a:cubicBezTo>
                  <a:cubicBezTo>
                    <a:pt x="1454" y="737"/>
                    <a:pt x="1510" y="687"/>
                    <a:pt x="1537" y="615"/>
                  </a:cubicBezTo>
                  <a:cubicBezTo>
                    <a:pt x="1571" y="511"/>
                    <a:pt x="1549" y="347"/>
                    <a:pt x="1412" y="218"/>
                  </a:cubicBezTo>
                  <a:cubicBezTo>
                    <a:pt x="1497" y="130"/>
                    <a:pt x="1600" y="84"/>
                    <a:pt x="1704" y="84"/>
                  </a:cubicBezTo>
                  <a:close/>
                  <a:moveTo>
                    <a:pt x="1705" y="1"/>
                  </a:moveTo>
                  <a:cubicBezTo>
                    <a:pt x="1579" y="1"/>
                    <a:pt x="1454" y="59"/>
                    <a:pt x="1353" y="165"/>
                  </a:cubicBezTo>
                  <a:cubicBezTo>
                    <a:pt x="1292" y="124"/>
                    <a:pt x="1222" y="87"/>
                    <a:pt x="1144" y="59"/>
                  </a:cubicBezTo>
                  <a:cubicBezTo>
                    <a:pt x="1064" y="33"/>
                    <a:pt x="991" y="19"/>
                    <a:pt x="927" y="19"/>
                  </a:cubicBezTo>
                  <a:cubicBezTo>
                    <a:pt x="823" y="19"/>
                    <a:pt x="741" y="54"/>
                    <a:pt x="684" y="121"/>
                  </a:cubicBezTo>
                  <a:cubicBezTo>
                    <a:pt x="600" y="218"/>
                    <a:pt x="586" y="361"/>
                    <a:pt x="586" y="444"/>
                  </a:cubicBezTo>
                  <a:cubicBezTo>
                    <a:pt x="561" y="436"/>
                    <a:pt x="536" y="433"/>
                    <a:pt x="511" y="433"/>
                  </a:cubicBezTo>
                  <a:cubicBezTo>
                    <a:pt x="338" y="433"/>
                    <a:pt x="145" y="603"/>
                    <a:pt x="73" y="824"/>
                  </a:cubicBezTo>
                  <a:cubicBezTo>
                    <a:pt x="0" y="1036"/>
                    <a:pt x="59" y="1237"/>
                    <a:pt x="232" y="1365"/>
                  </a:cubicBezTo>
                  <a:cubicBezTo>
                    <a:pt x="341" y="1449"/>
                    <a:pt x="455" y="1496"/>
                    <a:pt x="564" y="1510"/>
                  </a:cubicBezTo>
                  <a:cubicBezTo>
                    <a:pt x="617" y="1691"/>
                    <a:pt x="759" y="1797"/>
                    <a:pt x="966" y="1800"/>
                  </a:cubicBezTo>
                  <a:lnTo>
                    <a:pt x="999" y="1800"/>
                  </a:lnTo>
                  <a:cubicBezTo>
                    <a:pt x="1272" y="1800"/>
                    <a:pt x="1487" y="1744"/>
                    <a:pt x="1627" y="1641"/>
                  </a:cubicBezTo>
                  <a:cubicBezTo>
                    <a:pt x="1649" y="1664"/>
                    <a:pt x="1674" y="1689"/>
                    <a:pt x="1702" y="1711"/>
                  </a:cubicBezTo>
                  <a:cubicBezTo>
                    <a:pt x="1761" y="1756"/>
                    <a:pt x="1833" y="1781"/>
                    <a:pt x="1914" y="1781"/>
                  </a:cubicBezTo>
                  <a:cubicBezTo>
                    <a:pt x="2176" y="1781"/>
                    <a:pt x="2517" y="1530"/>
                    <a:pt x="2642" y="1240"/>
                  </a:cubicBezTo>
                  <a:cubicBezTo>
                    <a:pt x="2726" y="1050"/>
                    <a:pt x="2701" y="874"/>
                    <a:pt x="2581" y="740"/>
                  </a:cubicBezTo>
                  <a:cubicBezTo>
                    <a:pt x="2489" y="642"/>
                    <a:pt x="2383" y="595"/>
                    <a:pt x="2274" y="589"/>
                  </a:cubicBezTo>
                  <a:cubicBezTo>
                    <a:pt x="2263" y="391"/>
                    <a:pt x="2148" y="199"/>
                    <a:pt x="1956" y="79"/>
                  </a:cubicBezTo>
                  <a:cubicBezTo>
                    <a:pt x="1875" y="29"/>
                    <a:pt x="1789" y="1"/>
                    <a:pt x="1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0"/>
            <p:cNvSpPr/>
            <p:nvPr/>
          </p:nvSpPr>
          <p:spPr>
            <a:xfrm>
              <a:off x="1174130" y="3318591"/>
              <a:ext cx="31733" cy="31733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2" y="78"/>
                  </a:moveTo>
                  <a:cubicBezTo>
                    <a:pt x="335" y="78"/>
                    <a:pt x="385" y="101"/>
                    <a:pt x="427" y="140"/>
                  </a:cubicBezTo>
                  <a:cubicBezTo>
                    <a:pt x="461" y="173"/>
                    <a:pt x="483" y="226"/>
                    <a:pt x="483" y="279"/>
                  </a:cubicBezTo>
                  <a:cubicBezTo>
                    <a:pt x="483" y="388"/>
                    <a:pt x="391" y="477"/>
                    <a:pt x="282" y="477"/>
                  </a:cubicBezTo>
                  <a:cubicBezTo>
                    <a:pt x="173" y="477"/>
                    <a:pt x="84" y="385"/>
                    <a:pt x="84" y="279"/>
                  </a:cubicBezTo>
                  <a:cubicBezTo>
                    <a:pt x="84" y="168"/>
                    <a:pt x="173" y="78"/>
                    <a:pt x="282" y="78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3" y="558"/>
                    <a:pt x="558" y="433"/>
                    <a:pt x="558" y="279"/>
                  </a:cubicBezTo>
                  <a:cubicBezTo>
                    <a:pt x="558" y="201"/>
                    <a:pt x="530" y="131"/>
                    <a:pt x="477" y="78"/>
                  </a:cubicBezTo>
                  <a:cubicBezTo>
                    <a:pt x="427" y="31"/>
                    <a:pt x="35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0"/>
            <p:cNvSpPr/>
            <p:nvPr/>
          </p:nvSpPr>
          <p:spPr>
            <a:xfrm>
              <a:off x="1783075" y="3744744"/>
              <a:ext cx="31676" cy="31733"/>
            </a:xfrm>
            <a:custGeom>
              <a:avLst/>
              <a:gdLst/>
              <a:ahLst/>
              <a:cxnLst/>
              <a:rect l="l" t="t" r="r" b="b"/>
              <a:pathLst>
                <a:path w="558" h="559" extrusionOk="0">
                  <a:moveTo>
                    <a:pt x="279" y="81"/>
                  </a:moveTo>
                  <a:cubicBezTo>
                    <a:pt x="332" y="81"/>
                    <a:pt x="385" y="101"/>
                    <a:pt x="424" y="140"/>
                  </a:cubicBezTo>
                  <a:cubicBezTo>
                    <a:pt x="458" y="173"/>
                    <a:pt x="477" y="226"/>
                    <a:pt x="477" y="279"/>
                  </a:cubicBezTo>
                  <a:cubicBezTo>
                    <a:pt x="477" y="391"/>
                    <a:pt x="388" y="478"/>
                    <a:pt x="279" y="478"/>
                  </a:cubicBezTo>
                  <a:cubicBezTo>
                    <a:pt x="167" y="478"/>
                    <a:pt x="81" y="388"/>
                    <a:pt x="81" y="279"/>
                  </a:cubicBezTo>
                  <a:cubicBezTo>
                    <a:pt x="81" y="168"/>
                    <a:pt x="167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2" y="558"/>
                    <a:pt x="558" y="433"/>
                    <a:pt x="558" y="279"/>
                  </a:cubicBezTo>
                  <a:cubicBezTo>
                    <a:pt x="558" y="201"/>
                    <a:pt x="530" y="132"/>
                    <a:pt x="477" y="81"/>
                  </a:cubicBezTo>
                  <a:cubicBezTo>
                    <a:pt x="427" y="31"/>
                    <a:pt x="354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0"/>
            <p:cNvSpPr/>
            <p:nvPr/>
          </p:nvSpPr>
          <p:spPr>
            <a:xfrm>
              <a:off x="1836720" y="3154022"/>
              <a:ext cx="31733" cy="31733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84"/>
                  </a:moveTo>
                  <a:cubicBezTo>
                    <a:pt x="336" y="84"/>
                    <a:pt x="386" y="104"/>
                    <a:pt x="422" y="143"/>
                  </a:cubicBezTo>
                  <a:cubicBezTo>
                    <a:pt x="458" y="176"/>
                    <a:pt x="478" y="229"/>
                    <a:pt x="478" y="282"/>
                  </a:cubicBezTo>
                  <a:cubicBezTo>
                    <a:pt x="478" y="394"/>
                    <a:pt x="389" y="480"/>
                    <a:pt x="280" y="480"/>
                  </a:cubicBezTo>
                  <a:cubicBezTo>
                    <a:pt x="168" y="480"/>
                    <a:pt x="82" y="391"/>
                    <a:pt x="82" y="282"/>
                  </a:cubicBezTo>
                  <a:cubicBezTo>
                    <a:pt x="82" y="171"/>
                    <a:pt x="168" y="84"/>
                    <a:pt x="280" y="84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6"/>
                    <a:pt x="1" y="280"/>
                  </a:cubicBezTo>
                  <a:cubicBezTo>
                    <a:pt x="1" y="433"/>
                    <a:pt x="126" y="559"/>
                    <a:pt x="280" y="559"/>
                  </a:cubicBezTo>
                  <a:cubicBezTo>
                    <a:pt x="433" y="559"/>
                    <a:pt x="559" y="433"/>
                    <a:pt x="559" y="280"/>
                  </a:cubicBezTo>
                  <a:cubicBezTo>
                    <a:pt x="559" y="201"/>
                    <a:pt x="531" y="132"/>
                    <a:pt x="478" y="82"/>
                  </a:cubicBezTo>
                  <a:cubicBezTo>
                    <a:pt x="428" y="31"/>
                    <a:pt x="35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0"/>
            <p:cNvSpPr/>
            <p:nvPr/>
          </p:nvSpPr>
          <p:spPr>
            <a:xfrm>
              <a:off x="1133598" y="3778010"/>
              <a:ext cx="31733" cy="31733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84"/>
                  </a:moveTo>
                  <a:cubicBezTo>
                    <a:pt x="332" y="84"/>
                    <a:pt x="388" y="109"/>
                    <a:pt x="421" y="143"/>
                  </a:cubicBezTo>
                  <a:cubicBezTo>
                    <a:pt x="458" y="179"/>
                    <a:pt x="477" y="229"/>
                    <a:pt x="477" y="282"/>
                  </a:cubicBezTo>
                  <a:cubicBezTo>
                    <a:pt x="477" y="394"/>
                    <a:pt x="388" y="480"/>
                    <a:pt x="279" y="480"/>
                  </a:cubicBezTo>
                  <a:cubicBezTo>
                    <a:pt x="167" y="480"/>
                    <a:pt x="81" y="391"/>
                    <a:pt x="81" y="282"/>
                  </a:cubicBezTo>
                  <a:cubicBezTo>
                    <a:pt x="81" y="171"/>
                    <a:pt x="167" y="84"/>
                    <a:pt x="279" y="84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2" y="558"/>
                    <a:pt x="555" y="436"/>
                    <a:pt x="558" y="279"/>
                  </a:cubicBezTo>
                  <a:cubicBezTo>
                    <a:pt x="558" y="201"/>
                    <a:pt x="530" y="131"/>
                    <a:pt x="477" y="81"/>
                  </a:cubicBezTo>
                  <a:cubicBezTo>
                    <a:pt x="424" y="31"/>
                    <a:pt x="35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1748844" y="3824900"/>
              <a:ext cx="114216" cy="86514"/>
            </a:xfrm>
            <a:custGeom>
              <a:avLst/>
              <a:gdLst/>
              <a:ahLst/>
              <a:cxnLst/>
              <a:rect l="l" t="t" r="r" b="b"/>
              <a:pathLst>
                <a:path w="2012" h="1524" extrusionOk="0">
                  <a:moveTo>
                    <a:pt x="1299" y="86"/>
                  </a:moveTo>
                  <a:cubicBezTo>
                    <a:pt x="1334" y="86"/>
                    <a:pt x="1369" y="86"/>
                    <a:pt x="1404" y="87"/>
                  </a:cubicBezTo>
                  <a:cubicBezTo>
                    <a:pt x="1518" y="87"/>
                    <a:pt x="1607" y="87"/>
                    <a:pt x="1683" y="92"/>
                  </a:cubicBezTo>
                  <a:cubicBezTo>
                    <a:pt x="1278" y="190"/>
                    <a:pt x="558" y="402"/>
                    <a:pt x="405" y="446"/>
                  </a:cubicBezTo>
                  <a:cubicBezTo>
                    <a:pt x="279" y="366"/>
                    <a:pt x="112" y="240"/>
                    <a:pt x="81" y="170"/>
                  </a:cubicBezTo>
                  <a:cubicBezTo>
                    <a:pt x="179" y="128"/>
                    <a:pt x="727" y="86"/>
                    <a:pt x="1299" y="86"/>
                  </a:cubicBezTo>
                  <a:close/>
                  <a:moveTo>
                    <a:pt x="1828" y="209"/>
                  </a:moveTo>
                  <a:lnTo>
                    <a:pt x="1828" y="209"/>
                  </a:lnTo>
                  <a:cubicBezTo>
                    <a:pt x="1574" y="539"/>
                    <a:pt x="846" y="1339"/>
                    <a:pt x="698" y="1437"/>
                  </a:cubicBezTo>
                  <a:cubicBezTo>
                    <a:pt x="667" y="1364"/>
                    <a:pt x="659" y="1060"/>
                    <a:pt x="670" y="795"/>
                  </a:cubicBezTo>
                  <a:cubicBezTo>
                    <a:pt x="1334" y="474"/>
                    <a:pt x="1660" y="304"/>
                    <a:pt x="1828" y="209"/>
                  </a:cubicBezTo>
                  <a:close/>
                  <a:moveTo>
                    <a:pt x="1412" y="0"/>
                  </a:moveTo>
                  <a:cubicBezTo>
                    <a:pt x="1398" y="0"/>
                    <a:pt x="123" y="3"/>
                    <a:pt x="17" y="123"/>
                  </a:cubicBezTo>
                  <a:cubicBezTo>
                    <a:pt x="6" y="134"/>
                    <a:pt x="0" y="148"/>
                    <a:pt x="3" y="165"/>
                  </a:cubicBezTo>
                  <a:cubicBezTo>
                    <a:pt x="20" y="296"/>
                    <a:pt x="330" y="486"/>
                    <a:pt x="388" y="519"/>
                  </a:cubicBezTo>
                  <a:cubicBezTo>
                    <a:pt x="392" y="524"/>
                    <a:pt x="399" y="526"/>
                    <a:pt x="406" y="526"/>
                  </a:cubicBezTo>
                  <a:cubicBezTo>
                    <a:pt x="410" y="526"/>
                    <a:pt x="415" y="526"/>
                    <a:pt x="419" y="525"/>
                  </a:cubicBezTo>
                  <a:cubicBezTo>
                    <a:pt x="857" y="391"/>
                    <a:pt x="1490" y="209"/>
                    <a:pt x="1786" y="140"/>
                  </a:cubicBezTo>
                  <a:lnTo>
                    <a:pt x="1786" y="140"/>
                  </a:lnTo>
                  <a:cubicBezTo>
                    <a:pt x="1526" y="282"/>
                    <a:pt x="982" y="552"/>
                    <a:pt x="617" y="728"/>
                  </a:cubicBezTo>
                  <a:cubicBezTo>
                    <a:pt x="603" y="737"/>
                    <a:pt x="592" y="751"/>
                    <a:pt x="592" y="765"/>
                  </a:cubicBezTo>
                  <a:cubicBezTo>
                    <a:pt x="561" y="1495"/>
                    <a:pt x="653" y="1515"/>
                    <a:pt x="681" y="1521"/>
                  </a:cubicBezTo>
                  <a:cubicBezTo>
                    <a:pt x="684" y="1523"/>
                    <a:pt x="687" y="1523"/>
                    <a:pt x="692" y="1523"/>
                  </a:cubicBezTo>
                  <a:cubicBezTo>
                    <a:pt x="821" y="1523"/>
                    <a:pt x="1856" y="324"/>
                    <a:pt x="1973" y="151"/>
                  </a:cubicBezTo>
                  <a:cubicBezTo>
                    <a:pt x="1998" y="112"/>
                    <a:pt x="2012" y="84"/>
                    <a:pt x="1998" y="59"/>
                  </a:cubicBezTo>
                  <a:cubicBezTo>
                    <a:pt x="1998" y="56"/>
                    <a:pt x="1995" y="53"/>
                    <a:pt x="1992" y="50"/>
                  </a:cubicBezTo>
                  <a:lnTo>
                    <a:pt x="1984" y="42"/>
                  </a:lnTo>
                  <a:cubicBezTo>
                    <a:pt x="1970" y="31"/>
                    <a:pt x="1934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1763887" y="3851127"/>
              <a:ext cx="23161" cy="41100"/>
            </a:xfrm>
            <a:custGeom>
              <a:avLst/>
              <a:gdLst/>
              <a:ahLst/>
              <a:cxnLst/>
              <a:rect l="l" t="t" r="r" b="b"/>
              <a:pathLst>
                <a:path w="408" h="724" extrusionOk="0">
                  <a:moveTo>
                    <a:pt x="138" y="1"/>
                  </a:moveTo>
                  <a:cubicBezTo>
                    <a:pt x="120" y="1"/>
                    <a:pt x="101" y="14"/>
                    <a:pt x="98" y="35"/>
                  </a:cubicBezTo>
                  <a:cubicBezTo>
                    <a:pt x="51" y="303"/>
                    <a:pt x="0" y="637"/>
                    <a:pt x="40" y="693"/>
                  </a:cubicBezTo>
                  <a:cubicBezTo>
                    <a:pt x="45" y="704"/>
                    <a:pt x="56" y="718"/>
                    <a:pt x="81" y="721"/>
                  </a:cubicBezTo>
                  <a:cubicBezTo>
                    <a:pt x="84" y="724"/>
                    <a:pt x="87" y="724"/>
                    <a:pt x="95" y="724"/>
                  </a:cubicBezTo>
                  <a:cubicBezTo>
                    <a:pt x="179" y="724"/>
                    <a:pt x="338" y="612"/>
                    <a:pt x="385" y="579"/>
                  </a:cubicBezTo>
                  <a:cubicBezTo>
                    <a:pt x="405" y="565"/>
                    <a:pt x="408" y="540"/>
                    <a:pt x="394" y="523"/>
                  </a:cubicBezTo>
                  <a:cubicBezTo>
                    <a:pt x="385" y="510"/>
                    <a:pt x="374" y="503"/>
                    <a:pt x="362" y="503"/>
                  </a:cubicBezTo>
                  <a:cubicBezTo>
                    <a:pt x="354" y="503"/>
                    <a:pt x="346" y="506"/>
                    <a:pt x="338" y="512"/>
                  </a:cubicBezTo>
                  <a:cubicBezTo>
                    <a:pt x="246" y="576"/>
                    <a:pt x="140" y="634"/>
                    <a:pt x="101" y="640"/>
                  </a:cubicBezTo>
                  <a:cubicBezTo>
                    <a:pt x="95" y="570"/>
                    <a:pt x="134" y="289"/>
                    <a:pt x="176" y="49"/>
                  </a:cubicBezTo>
                  <a:cubicBezTo>
                    <a:pt x="179" y="26"/>
                    <a:pt x="165" y="4"/>
                    <a:pt x="143" y="1"/>
                  </a:cubicBezTo>
                  <a:cubicBezTo>
                    <a:pt x="141" y="1"/>
                    <a:pt x="139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1513827" y="3002452"/>
              <a:ext cx="108994" cy="89239"/>
            </a:xfrm>
            <a:custGeom>
              <a:avLst/>
              <a:gdLst/>
              <a:ahLst/>
              <a:cxnLst/>
              <a:rect l="l" t="t" r="r" b="b"/>
              <a:pathLst>
                <a:path w="1920" h="1572" extrusionOk="0">
                  <a:moveTo>
                    <a:pt x="1764" y="82"/>
                  </a:moveTo>
                  <a:lnTo>
                    <a:pt x="1764" y="82"/>
                  </a:lnTo>
                  <a:cubicBezTo>
                    <a:pt x="1766" y="163"/>
                    <a:pt x="1669" y="344"/>
                    <a:pt x="1588" y="467"/>
                  </a:cubicBezTo>
                  <a:cubicBezTo>
                    <a:pt x="1122" y="542"/>
                    <a:pt x="595" y="634"/>
                    <a:pt x="279" y="698"/>
                  </a:cubicBezTo>
                  <a:cubicBezTo>
                    <a:pt x="692" y="486"/>
                    <a:pt x="1571" y="101"/>
                    <a:pt x="1764" y="82"/>
                  </a:cubicBezTo>
                  <a:close/>
                  <a:moveTo>
                    <a:pt x="207" y="871"/>
                  </a:moveTo>
                  <a:lnTo>
                    <a:pt x="207" y="871"/>
                  </a:lnTo>
                  <a:cubicBezTo>
                    <a:pt x="397" y="885"/>
                    <a:pt x="768" y="899"/>
                    <a:pt x="1504" y="899"/>
                  </a:cubicBezTo>
                  <a:cubicBezTo>
                    <a:pt x="1630" y="1136"/>
                    <a:pt x="1752" y="1407"/>
                    <a:pt x="1758" y="1488"/>
                  </a:cubicBezTo>
                  <a:cubicBezTo>
                    <a:pt x="1574" y="1460"/>
                    <a:pt x="578" y="1058"/>
                    <a:pt x="207" y="871"/>
                  </a:cubicBezTo>
                  <a:close/>
                  <a:moveTo>
                    <a:pt x="1783" y="1"/>
                  </a:moveTo>
                  <a:cubicBezTo>
                    <a:pt x="1579" y="1"/>
                    <a:pt x="162" y="628"/>
                    <a:pt x="23" y="776"/>
                  </a:cubicBezTo>
                  <a:lnTo>
                    <a:pt x="20" y="779"/>
                  </a:lnTo>
                  <a:cubicBezTo>
                    <a:pt x="14" y="779"/>
                    <a:pt x="14" y="782"/>
                    <a:pt x="12" y="788"/>
                  </a:cubicBezTo>
                  <a:cubicBezTo>
                    <a:pt x="12" y="788"/>
                    <a:pt x="9" y="788"/>
                    <a:pt x="9" y="790"/>
                  </a:cubicBezTo>
                  <a:cubicBezTo>
                    <a:pt x="9" y="793"/>
                    <a:pt x="6" y="796"/>
                    <a:pt x="6" y="801"/>
                  </a:cubicBezTo>
                  <a:cubicBezTo>
                    <a:pt x="0" y="804"/>
                    <a:pt x="0" y="807"/>
                    <a:pt x="0" y="810"/>
                  </a:cubicBezTo>
                  <a:cubicBezTo>
                    <a:pt x="0" y="815"/>
                    <a:pt x="0" y="821"/>
                    <a:pt x="6" y="829"/>
                  </a:cubicBezTo>
                  <a:cubicBezTo>
                    <a:pt x="6" y="832"/>
                    <a:pt x="9" y="835"/>
                    <a:pt x="12" y="838"/>
                  </a:cubicBezTo>
                  <a:cubicBezTo>
                    <a:pt x="48" y="885"/>
                    <a:pt x="196" y="974"/>
                    <a:pt x="829" y="1237"/>
                  </a:cubicBezTo>
                  <a:cubicBezTo>
                    <a:pt x="907" y="1267"/>
                    <a:pt x="1641" y="1571"/>
                    <a:pt x="1777" y="1571"/>
                  </a:cubicBezTo>
                  <a:cubicBezTo>
                    <a:pt x="1791" y="1571"/>
                    <a:pt x="1805" y="1566"/>
                    <a:pt x="1822" y="1557"/>
                  </a:cubicBezTo>
                  <a:cubicBezTo>
                    <a:pt x="1850" y="1541"/>
                    <a:pt x="1920" y="1485"/>
                    <a:pt x="1574" y="838"/>
                  </a:cubicBezTo>
                  <a:cubicBezTo>
                    <a:pt x="1568" y="829"/>
                    <a:pt x="1554" y="818"/>
                    <a:pt x="1540" y="818"/>
                  </a:cubicBezTo>
                  <a:cubicBezTo>
                    <a:pt x="1133" y="818"/>
                    <a:pt x="530" y="810"/>
                    <a:pt x="237" y="793"/>
                  </a:cubicBezTo>
                  <a:cubicBezTo>
                    <a:pt x="542" y="732"/>
                    <a:pt x="1194" y="615"/>
                    <a:pt x="1630" y="545"/>
                  </a:cubicBezTo>
                  <a:cubicBezTo>
                    <a:pt x="1641" y="545"/>
                    <a:pt x="1652" y="539"/>
                    <a:pt x="1657" y="528"/>
                  </a:cubicBezTo>
                  <a:cubicBezTo>
                    <a:pt x="1699" y="469"/>
                    <a:pt x="1892" y="165"/>
                    <a:pt x="1850" y="40"/>
                  </a:cubicBezTo>
                  <a:cubicBezTo>
                    <a:pt x="1847" y="26"/>
                    <a:pt x="1833" y="1"/>
                    <a:pt x="1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1603122" y="3029758"/>
              <a:ext cx="24467" cy="37069"/>
            </a:xfrm>
            <a:custGeom>
              <a:avLst/>
              <a:gdLst/>
              <a:ahLst/>
              <a:cxnLst/>
              <a:rect l="l" t="t" r="r" b="b"/>
              <a:pathLst>
                <a:path w="431" h="653" extrusionOk="0">
                  <a:moveTo>
                    <a:pt x="47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4" y="25"/>
                    <a:pt x="1" y="47"/>
                    <a:pt x="15" y="64"/>
                  </a:cubicBezTo>
                  <a:cubicBezTo>
                    <a:pt x="163" y="267"/>
                    <a:pt x="322" y="507"/>
                    <a:pt x="338" y="566"/>
                  </a:cubicBezTo>
                  <a:cubicBezTo>
                    <a:pt x="326" y="572"/>
                    <a:pt x="302" y="575"/>
                    <a:pt x="271" y="575"/>
                  </a:cubicBezTo>
                  <a:cubicBezTo>
                    <a:pt x="217" y="575"/>
                    <a:pt x="141" y="566"/>
                    <a:pt x="68" y="552"/>
                  </a:cubicBezTo>
                  <a:cubicBezTo>
                    <a:pt x="66" y="552"/>
                    <a:pt x="64" y="552"/>
                    <a:pt x="62" y="552"/>
                  </a:cubicBezTo>
                  <a:cubicBezTo>
                    <a:pt x="42" y="552"/>
                    <a:pt x="26" y="565"/>
                    <a:pt x="23" y="585"/>
                  </a:cubicBezTo>
                  <a:cubicBezTo>
                    <a:pt x="15" y="605"/>
                    <a:pt x="31" y="627"/>
                    <a:pt x="54" y="630"/>
                  </a:cubicBezTo>
                  <a:cubicBezTo>
                    <a:pt x="93" y="636"/>
                    <a:pt x="185" y="652"/>
                    <a:pt x="266" y="652"/>
                  </a:cubicBezTo>
                  <a:cubicBezTo>
                    <a:pt x="319" y="652"/>
                    <a:pt x="366" y="644"/>
                    <a:pt x="391" y="630"/>
                  </a:cubicBezTo>
                  <a:cubicBezTo>
                    <a:pt x="408" y="616"/>
                    <a:pt x="416" y="602"/>
                    <a:pt x="419" y="588"/>
                  </a:cubicBezTo>
                  <a:cubicBezTo>
                    <a:pt x="430" y="521"/>
                    <a:pt x="241" y="242"/>
                    <a:pt x="82" y="19"/>
                  </a:cubicBezTo>
                  <a:cubicBezTo>
                    <a:pt x="73" y="7"/>
                    <a:pt x="6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1202968" y="3722037"/>
              <a:ext cx="528335" cy="211516"/>
            </a:xfrm>
            <a:custGeom>
              <a:avLst/>
              <a:gdLst/>
              <a:ahLst/>
              <a:cxnLst/>
              <a:rect l="l" t="t" r="r" b="b"/>
              <a:pathLst>
                <a:path w="9307" h="3726" extrusionOk="0">
                  <a:moveTo>
                    <a:pt x="889" y="0"/>
                  </a:moveTo>
                  <a:cubicBezTo>
                    <a:pt x="886" y="0"/>
                    <a:pt x="882" y="1"/>
                    <a:pt x="879" y="2"/>
                  </a:cubicBezTo>
                  <a:cubicBezTo>
                    <a:pt x="873" y="2"/>
                    <a:pt x="812" y="24"/>
                    <a:pt x="725" y="68"/>
                  </a:cubicBezTo>
                  <a:cubicBezTo>
                    <a:pt x="703" y="77"/>
                    <a:pt x="697" y="99"/>
                    <a:pt x="706" y="122"/>
                  </a:cubicBezTo>
                  <a:cubicBezTo>
                    <a:pt x="714" y="135"/>
                    <a:pt x="728" y="141"/>
                    <a:pt x="742" y="141"/>
                  </a:cubicBezTo>
                  <a:cubicBezTo>
                    <a:pt x="746" y="141"/>
                    <a:pt x="751" y="140"/>
                    <a:pt x="755" y="140"/>
                  </a:cubicBezTo>
                  <a:cubicBezTo>
                    <a:pt x="758" y="140"/>
                    <a:pt x="760" y="140"/>
                    <a:pt x="762" y="141"/>
                  </a:cubicBezTo>
                  <a:cubicBezTo>
                    <a:pt x="845" y="99"/>
                    <a:pt x="907" y="80"/>
                    <a:pt x="907" y="80"/>
                  </a:cubicBezTo>
                  <a:cubicBezTo>
                    <a:pt x="926" y="71"/>
                    <a:pt x="937" y="46"/>
                    <a:pt x="929" y="27"/>
                  </a:cubicBezTo>
                  <a:cubicBezTo>
                    <a:pt x="924" y="11"/>
                    <a:pt x="906" y="0"/>
                    <a:pt x="889" y="0"/>
                  </a:cubicBezTo>
                  <a:close/>
                  <a:moveTo>
                    <a:pt x="606" y="134"/>
                  </a:moveTo>
                  <a:cubicBezTo>
                    <a:pt x="599" y="134"/>
                    <a:pt x="591" y="136"/>
                    <a:pt x="583" y="141"/>
                  </a:cubicBezTo>
                  <a:cubicBezTo>
                    <a:pt x="536" y="175"/>
                    <a:pt x="491" y="205"/>
                    <a:pt x="449" y="239"/>
                  </a:cubicBezTo>
                  <a:cubicBezTo>
                    <a:pt x="430" y="253"/>
                    <a:pt x="427" y="278"/>
                    <a:pt x="441" y="294"/>
                  </a:cubicBezTo>
                  <a:cubicBezTo>
                    <a:pt x="449" y="306"/>
                    <a:pt x="460" y="314"/>
                    <a:pt x="474" y="314"/>
                  </a:cubicBezTo>
                  <a:cubicBezTo>
                    <a:pt x="480" y="314"/>
                    <a:pt x="488" y="308"/>
                    <a:pt x="497" y="303"/>
                  </a:cubicBezTo>
                  <a:cubicBezTo>
                    <a:pt x="538" y="269"/>
                    <a:pt x="580" y="239"/>
                    <a:pt x="625" y="211"/>
                  </a:cubicBezTo>
                  <a:cubicBezTo>
                    <a:pt x="647" y="202"/>
                    <a:pt x="653" y="177"/>
                    <a:pt x="639" y="155"/>
                  </a:cubicBezTo>
                  <a:cubicBezTo>
                    <a:pt x="633" y="142"/>
                    <a:pt x="621" y="134"/>
                    <a:pt x="606" y="134"/>
                  </a:cubicBezTo>
                  <a:close/>
                  <a:moveTo>
                    <a:pt x="353" y="335"/>
                  </a:moveTo>
                  <a:cubicBezTo>
                    <a:pt x="342" y="335"/>
                    <a:pt x="332" y="339"/>
                    <a:pt x="324" y="347"/>
                  </a:cubicBezTo>
                  <a:cubicBezTo>
                    <a:pt x="282" y="389"/>
                    <a:pt x="246" y="431"/>
                    <a:pt x="212" y="473"/>
                  </a:cubicBezTo>
                  <a:cubicBezTo>
                    <a:pt x="198" y="490"/>
                    <a:pt x="201" y="515"/>
                    <a:pt x="218" y="529"/>
                  </a:cubicBezTo>
                  <a:cubicBezTo>
                    <a:pt x="226" y="537"/>
                    <a:pt x="232" y="540"/>
                    <a:pt x="243" y="540"/>
                  </a:cubicBezTo>
                  <a:cubicBezTo>
                    <a:pt x="257" y="540"/>
                    <a:pt x="268" y="532"/>
                    <a:pt x="273" y="518"/>
                  </a:cubicBezTo>
                  <a:cubicBezTo>
                    <a:pt x="307" y="479"/>
                    <a:pt x="340" y="442"/>
                    <a:pt x="379" y="403"/>
                  </a:cubicBezTo>
                  <a:cubicBezTo>
                    <a:pt x="396" y="389"/>
                    <a:pt x="396" y="364"/>
                    <a:pt x="379" y="347"/>
                  </a:cubicBezTo>
                  <a:cubicBezTo>
                    <a:pt x="372" y="339"/>
                    <a:pt x="363" y="335"/>
                    <a:pt x="353" y="335"/>
                  </a:cubicBezTo>
                  <a:close/>
                  <a:moveTo>
                    <a:pt x="152" y="587"/>
                  </a:moveTo>
                  <a:cubicBezTo>
                    <a:pt x="138" y="587"/>
                    <a:pt x="125" y="595"/>
                    <a:pt x="117" y="610"/>
                  </a:cubicBezTo>
                  <a:cubicBezTo>
                    <a:pt x="92" y="657"/>
                    <a:pt x="70" y="710"/>
                    <a:pt x="50" y="763"/>
                  </a:cubicBezTo>
                  <a:cubicBezTo>
                    <a:pt x="45" y="783"/>
                    <a:pt x="56" y="808"/>
                    <a:pt x="75" y="816"/>
                  </a:cubicBezTo>
                  <a:cubicBezTo>
                    <a:pt x="78" y="819"/>
                    <a:pt x="86" y="819"/>
                    <a:pt x="89" y="819"/>
                  </a:cubicBezTo>
                  <a:cubicBezTo>
                    <a:pt x="106" y="819"/>
                    <a:pt x="120" y="811"/>
                    <a:pt x="128" y="788"/>
                  </a:cubicBezTo>
                  <a:cubicBezTo>
                    <a:pt x="145" y="741"/>
                    <a:pt x="167" y="693"/>
                    <a:pt x="190" y="649"/>
                  </a:cubicBezTo>
                  <a:cubicBezTo>
                    <a:pt x="201" y="626"/>
                    <a:pt x="195" y="601"/>
                    <a:pt x="173" y="593"/>
                  </a:cubicBezTo>
                  <a:cubicBezTo>
                    <a:pt x="166" y="589"/>
                    <a:pt x="159" y="587"/>
                    <a:pt x="152" y="587"/>
                  </a:cubicBezTo>
                  <a:close/>
                  <a:moveTo>
                    <a:pt x="51" y="894"/>
                  </a:moveTo>
                  <a:cubicBezTo>
                    <a:pt x="31" y="894"/>
                    <a:pt x="14" y="910"/>
                    <a:pt x="8" y="931"/>
                  </a:cubicBezTo>
                  <a:cubicBezTo>
                    <a:pt x="3" y="978"/>
                    <a:pt x="0" y="1028"/>
                    <a:pt x="0" y="1081"/>
                  </a:cubicBezTo>
                  <a:lnTo>
                    <a:pt x="0" y="1098"/>
                  </a:lnTo>
                  <a:cubicBezTo>
                    <a:pt x="3" y="1117"/>
                    <a:pt x="20" y="1137"/>
                    <a:pt x="42" y="1137"/>
                  </a:cubicBezTo>
                  <a:cubicBezTo>
                    <a:pt x="61" y="1137"/>
                    <a:pt x="84" y="1117"/>
                    <a:pt x="78" y="1095"/>
                  </a:cubicBezTo>
                  <a:lnTo>
                    <a:pt x="78" y="1081"/>
                  </a:lnTo>
                  <a:cubicBezTo>
                    <a:pt x="78" y="1034"/>
                    <a:pt x="84" y="986"/>
                    <a:pt x="89" y="942"/>
                  </a:cubicBezTo>
                  <a:cubicBezTo>
                    <a:pt x="92" y="919"/>
                    <a:pt x="75" y="897"/>
                    <a:pt x="56" y="894"/>
                  </a:cubicBezTo>
                  <a:cubicBezTo>
                    <a:pt x="54" y="894"/>
                    <a:pt x="53" y="894"/>
                    <a:pt x="51" y="894"/>
                  </a:cubicBezTo>
                  <a:close/>
                  <a:moveTo>
                    <a:pt x="60" y="1219"/>
                  </a:moveTo>
                  <a:cubicBezTo>
                    <a:pt x="57" y="1219"/>
                    <a:pt x="54" y="1220"/>
                    <a:pt x="50" y="1221"/>
                  </a:cubicBezTo>
                  <a:cubicBezTo>
                    <a:pt x="28" y="1223"/>
                    <a:pt x="14" y="1243"/>
                    <a:pt x="17" y="1265"/>
                  </a:cubicBezTo>
                  <a:cubicBezTo>
                    <a:pt x="28" y="1318"/>
                    <a:pt x="36" y="1369"/>
                    <a:pt x="56" y="1424"/>
                  </a:cubicBezTo>
                  <a:cubicBezTo>
                    <a:pt x="59" y="1444"/>
                    <a:pt x="75" y="1452"/>
                    <a:pt x="92" y="1452"/>
                  </a:cubicBezTo>
                  <a:lnTo>
                    <a:pt x="103" y="1452"/>
                  </a:lnTo>
                  <a:cubicBezTo>
                    <a:pt x="126" y="1449"/>
                    <a:pt x="139" y="1424"/>
                    <a:pt x="131" y="1405"/>
                  </a:cubicBezTo>
                  <a:cubicBezTo>
                    <a:pt x="117" y="1355"/>
                    <a:pt x="106" y="1304"/>
                    <a:pt x="98" y="1254"/>
                  </a:cubicBezTo>
                  <a:cubicBezTo>
                    <a:pt x="93" y="1233"/>
                    <a:pt x="78" y="1219"/>
                    <a:pt x="60" y="1219"/>
                  </a:cubicBezTo>
                  <a:close/>
                  <a:moveTo>
                    <a:pt x="144" y="1527"/>
                  </a:moveTo>
                  <a:cubicBezTo>
                    <a:pt x="140" y="1527"/>
                    <a:pt x="135" y="1528"/>
                    <a:pt x="131" y="1530"/>
                  </a:cubicBezTo>
                  <a:cubicBezTo>
                    <a:pt x="114" y="1536"/>
                    <a:pt x="100" y="1561"/>
                    <a:pt x="112" y="1583"/>
                  </a:cubicBezTo>
                  <a:cubicBezTo>
                    <a:pt x="131" y="1628"/>
                    <a:pt x="153" y="1681"/>
                    <a:pt x="181" y="1728"/>
                  </a:cubicBezTo>
                  <a:cubicBezTo>
                    <a:pt x="187" y="1742"/>
                    <a:pt x="201" y="1751"/>
                    <a:pt x="215" y="1751"/>
                  </a:cubicBezTo>
                  <a:lnTo>
                    <a:pt x="232" y="1751"/>
                  </a:lnTo>
                  <a:cubicBezTo>
                    <a:pt x="254" y="1740"/>
                    <a:pt x="259" y="1714"/>
                    <a:pt x="251" y="1695"/>
                  </a:cubicBezTo>
                  <a:cubicBezTo>
                    <a:pt x="226" y="1645"/>
                    <a:pt x="204" y="1597"/>
                    <a:pt x="184" y="1550"/>
                  </a:cubicBezTo>
                  <a:cubicBezTo>
                    <a:pt x="178" y="1537"/>
                    <a:pt x="160" y="1527"/>
                    <a:pt x="144" y="1527"/>
                  </a:cubicBezTo>
                  <a:close/>
                  <a:moveTo>
                    <a:pt x="2776" y="1605"/>
                  </a:moveTo>
                  <a:cubicBezTo>
                    <a:pt x="2758" y="1605"/>
                    <a:pt x="2739" y="1619"/>
                    <a:pt x="2734" y="1639"/>
                  </a:cubicBezTo>
                  <a:cubicBezTo>
                    <a:pt x="2728" y="1659"/>
                    <a:pt x="2742" y="1681"/>
                    <a:pt x="2765" y="1687"/>
                  </a:cubicBezTo>
                  <a:cubicBezTo>
                    <a:pt x="2804" y="1695"/>
                    <a:pt x="2837" y="1714"/>
                    <a:pt x="2868" y="1751"/>
                  </a:cubicBezTo>
                  <a:cubicBezTo>
                    <a:pt x="2868" y="1754"/>
                    <a:pt x="2868" y="1754"/>
                    <a:pt x="2873" y="1756"/>
                  </a:cubicBezTo>
                  <a:cubicBezTo>
                    <a:pt x="2879" y="1767"/>
                    <a:pt x="2893" y="1773"/>
                    <a:pt x="2907" y="1773"/>
                  </a:cubicBezTo>
                  <a:cubicBezTo>
                    <a:pt x="2915" y="1773"/>
                    <a:pt x="2924" y="1770"/>
                    <a:pt x="2924" y="1765"/>
                  </a:cubicBezTo>
                  <a:cubicBezTo>
                    <a:pt x="2946" y="1751"/>
                    <a:pt x="2952" y="1726"/>
                    <a:pt x="2938" y="1709"/>
                  </a:cubicBezTo>
                  <a:cubicBezTo>
                    <a:pt x="2935" y="1703"/>
                    <a:pt x="2932" y="1698"/>
                    <a:pt x="2929" y="1695"/>
                  </a:cubicBezTo>
                  <a:cubicBezTo>
                    <a:pt x="2887" y="1648"/>
                    <a:pt x="2837" y="1617"/>
                    <a:pt x="2781" y="1606"/>
                  </a:cubicBezTo>
                  <a:cubicBezTo>
                    <a:pt x="2780" y="1605"/>
                    <a:pt x="2778" y="1605"/>
                    <a:pt x="2776" y="1605"/>
                  </a:cubicBezTo>
                  <a:close/>
                  <a:moveTo>
                    <a:pt x="2620" y="1629"/>
                  </a:moveTo>
                  <a:cubicBezTo>
                    <a:pt x="2614" y="1629"/>
                    <a:pt x="2607" y="1630"/>
                    <a:pt x="2600" y="1634"/>
                  </a:cubicBezTo>
                  <a:cubicBezTo>
                    <a:pt x="2553" y="1661"/>
                    <a:pt x="2505" y="1701"/>
                    <a:pt x="2469" y="1751"/>
                  </a:cubicBezTo>
                  <a:cubicBezTo>
                    <a:pt x="2455" y="1767"/>
                    <a:pt x="2458" y="1790"/>
                    <a:pt x="2475" y="1804"/>
                  </a:cubicBezTo>
                  <a:cubicBezTo>
                    <a:pt x="2483" y="1812"/>
                    <a:pt x="2488" y="1815"/>
                    <a:pt x="2500" y="1815"/>
                  </a:cubicBezTo>
                  <a:cubicBezTo>
                    <a:pt x="2514" y="1815"/>
                    <a:pt x="2525" y="1812"/>
                    <a:pt x="2530" y="1801"/>
                  </a:cubicBezTo>
                  <a:cubicBezTo>
                    <a:pt x="2561" y="1759"/>
                    <a:pt x="2600" y="1728"/>
                    <a:pt x="2639" y="1706"/>
                  </a:cubicBezTo>
                  <a:cubicBezTo>
                    <a:pt x="2659" y="1698"/>
                    <a:pt x="2667" y="1673"/>
                    <a:pt x="2656" y="1650"/>
                  </a:cubicBezTo>
                  <a:cubicBezTo>
                    <a:pt x="2648" y="1637"/>
                    <a:pt x="2635" y="1629"/>
                    <a:pt x="2620" y="1629"/>
                  </a:cubicBezTo>
                  <a:close/>
                  <a:moveTo>
                    <a:pt x="300" y="1805"/>
                  </a:moveTo>
                  <a:cubicBezTo>
                    <a:pt x="293" y="1805"/>
                    <a:pt x="286" y="1807"/>
                    <a:pt x="279" y="1812"/>
                  </a:cubicBezTo>
                  <a:cubicBezTo>
                    <a:pt x="257" y="1823"/>
                    <a:pt x="251" y="1848"/>
                    <a:pt x="265" y="1868"/>
                  </a:cubicBezTo>
                  <a:cubicBezTo>
                    <a:pt x="290" y="1913"/>
                    <a:pt x="324" y="1960"/>
                    <a:pt x="354" y="2005"/>
                  </a:cubicBezTo>
                  <a:cubicBezTo>
                    <a:pt x="363" y="2016"/>
                    <a:pt x="371" y="2021"/>
                    <a:pt x="385" y="2021"/>
                  </a:cubicBezTo>
                  <a:cubicBezTo>
                    <a:pt x="393" y="2021"/>
                    <a:pt x="399" y="2021"/>
                    <a:pt x="410" y="2016"/>
                  </a:cubicBezTo>
                  <a:cubicBezTo>
                    <a:pt x="432" y="2002"/>
                    <a:pt x="435" y="1977"/>
                    <a:pt x="421" y="1960"/>
                  </a:cubicBezTo>
                  <a:cubicBezTo>
                    <a:pt x="391" y="1913"/>
                    <a:pt x="363" y="1868"/>
                    <a:pt x="335" y="1826"/>
                  </a:cubicBezTo>
                  <a:cubicBezTo>
                    <a:pt x="327" y="1813"/>
                    <a:pt x="314" y="1805"/>
                    <a:pt x="300" y="1805"/>
                  </a:cubicBezTo>
                  <a:close/>
                  <a:moveTo>
                    <a:pt x="2908" y="1842"/>
                  </a:moveTo>
                  <a:cubicBezTo>
                    <a:pt x="2890" y="1842"/>
                    <a:pt x="2875" y="1854"/>
                    <a:pt x="2868" y="1871"/>
                  </a:cubicBezTo>
                  <a:cubicBezTo>
                    <a:pt x="2854" y="1913"/>
                    <a:pt x="2834" y="1963"/>
                    <a:pt x="2807" y="2010"/>
                  </a:cubicBezTo>
                  <a:cubicBezTo>
                    <a:pt x="2793" y="2033"/>
                    <a:pt x="2798" y="2058"/>
                    <a:pt x="2820" y="2066"/>
                  </a:cubicBezTo>
                  <a:cubicBezTo>
                    <a:pt x="2826" y="2072"/>
                    <a:pt x="2834" y="2074"/>
                    <a:pt x="2840" y="2074"/>
                  </a:cubicBezTo>
                  <a:cubicBezTo>
                    <a:pt x="2860" y="2074"/>
                    <a:pt x="2873" y="2066"/>
                    <a:pt x="2876" y="2046"/>
                  </a:cubicBezTo>
                  <a:cubicBezTo>
                    <a:pt x="2907" y="1993"/>
                    <a:pt x="2932" y="1940"/>
                    <a:pt x="2946" y="1893"/>
                  </a:cubicBezTo>
                  <a:cubicBezTo>
                    <a:pt x="2952" y="1871"/>
                    <a:pt x="2938" y="1851"/>
                    <a:pt x="2918" y="1843"/>
                  </a:cubicBezTo>
                  <a:cubicBezTo>
                    <a:pt x="2915" y="1842"/>
                    <a:pt x="2911" y="1842"/>
                    <a:pt x="2908" y="1842"/>
                  </a:cubicBezTo>
                  <a:close/>
                  <a:moveTo>
                    <a:pt x="2417" y="1877"/>
                  </a:moveTo>
                  <a:cubicBezTo>
                    <a:pt x="2402" y="1877"/>
                    <a:pt x="2388" y="1888"/>
                    <a:pt x="2380" y="1904"/>
                  </a:cubicBezTo>
                  <a:cubicBezTo>
                    <a:pt x="2360" y="1954"/>
                    <a:pt x="2346" y="2010"/>
                    <a:pt x="2335" y="2066"/>
                  </a:cubicBezTo>
                  <a:cubicBezTo>
                    <a:pt x="2332" y="2088"/>
                    <a:pt x="2349" y="2108"/>
                    <a:pt x="2371" y="2113"/>
                  </a:cubicBezTo>
                  <a:lnTo>
                    <a:pt x="2377" y="2113"/>
                  </a:lnTo>
                  <a:cubicBezTo>
                    <a:pt x="2399" y="2113"/>
                    <a:pt x="2416" y="2099"/>
                    <a:pt x="2416" y="2080"/>
                  </a:cubicBezTo>
                  <a:cubicBezTo>
                    <a:pt x="2422" y="2030"/>
                    <a:pt x="2435" y="1979"/>
                    <a:pt x="2455" y="1935"/>
                  </a:cubicBezTo>
                  <a:cubicBezTo>
                    <a:pt x="2463" y="1913"/>
                    <a:pt x="2455" y="1893"/>
                    <a:pt x="2433" y="1882"/>
                  </a:cubicBezTo>
                  <a:cubicBezTo>
                    <a:pt x="2427" y="1879"/>
                    <a:pt x="2422" y="1877"/>
                    <a:pt x="2417" y="1877"/>
                  </a:cubicBezTo>
                  <a:close/>
                  <a:moveTo>
                    <a:pt x="6496" y="2168"/>
                  </a:moveTo>
                  <a:cubicBezTo>
                    <a:pt x="6460" y="2168"/>
                    <a:pt x="6425" y="2176"/>
                    <a:pt x="6394" y="2192"/>
                  </a:cubicBezTo>
                  <a:cubicBezTo>
                    <a:pt x="6375" y="2200"/>
                    <a:pt x="6366" y="2225"/>
                    <a:pt x="6377" y="2245"/>
                  </a:cubicBezTo>
                  <a:cubicBezTo>
                    <a:pt x="6383" y="2256"/>
                    <a:pt x="6397" y="2267"/>
                    <a:pt x="6411" y="2267"/>
                  </a:cubicBezTo>
                  <a:lnTo>
                    <a:pt x="6436" y="2267"/>
                  </a:lnTo>
                  <a:cubicBezTo>
                    <a:pt x="6458" y="2254"/>
                    <a:pt x="6481" y="2249"/>
                    <a:pt x="6504" y="2249"/>
                  </a:cubicBezTo>
                  <a:cubicBezTo>
                    <a:pt x="6523" y="2249"/>
                    <a:pt x="6542" y="2252"/>
                    <a:pt x="6562" y="2258"/>
                  </a:cubicBezTo>
                  <a:cubicBezTo>
                    <a:pt x="6566" y="2260"/>
                    <a:pt x="6570" y="2261"/>
                    <a:pt x="6575" y="2261"/>
                  </a:cubicBezTo>
                  <a:cubicBezTo>
                    <a:pt x="6591" y="2261"/>
                    <a:pt x="6605" y="2248"/>
                    <a:pt x="6612" y="2231"/>
                  </a:cubicBezTo>
                  <a:cubicBezTo>
                    <a:pt x="6617" y="2211"/>
                    <a:pt x="6603" y="2189"/>
                    <a:pt x="6584" y="2183"/>
                  </a:cubicBezTo>
                  <a:cubicBezTo>
                    <a:pt x="6554" y="2173"/>
                    <a:pt x="6524" y="2168"/>
                    <a:pt x="6496" y="2168"/>
                  </a:cubicBezTo>
                  <a:close/>
                  <a:moveTo>
                    <a:pt x="478" y="2072"/>
                  </a:moveTo>
                  <a:cubicBezTo>
                    <a:pt x="470" y="2072"/>
                    <a:pt x="462" y="2074"/>
                    <a:pt x="455" y="2080"/>
                  </a:cubicBezTo>
                  <a:cubicBezTo>
                    <a:pt x="438" y="2094"/>
                    <a:pt x="435" y="2119"/>
                    <a:pt x="449" y="2136"/>
                  </a:cubicBezTo>
                  <a:cubicBezTo>
                    <a:pt x="483" y="2178"/>
                    <a:pt x="516" y="2219"/>
                    <a:pt x="552" y="2261"/>
                  </a:cubicBezTo>
                  <a:cubicBezTo>
                    <a:pt x="561" y="2270"/>
                    <a:pt x="575" y="2275"/>
                    <a:pt x="586" y="2275"/>
                  </a:cubicBezTo>
                  <a:cubicBezTo>
                    <a:pt x="591" y="2275"/>
                    <a:pt x="603" y="2272"/>
                    <a:pt x="608" y="2267"/>
                  </a:cubicBezTo>
                  <a:cubicBezTo>
                    <a:pt x="628" y="2253"/>
                    <a:pt x="628" y="2228"/>
                    <a:pt x="614" y="2211"/>
                  </a:cubicBezTo>
                  <a:cubicBezTo>
                    <a:pt x="577" y="2169"/>
                    <a:pt x="544" y="2130"/>
                    <a:pt x="511" y="2088"/>
                  </a:cubicBezTo>
                  <a:cubicBezTo>
                    <a:pt x="502" y="2078"/>
                    <a:pt x="490" y="2072"/>
                    <a:pt x="478" y="2072"/>
                  </a:cubicBezTo>
                  <a:close/>
                  <a:moveTo>
                    <a:pt x="2759" y="2127"/>
                  </a:moveTo>
                  <a:cubicBezTo>
                    <a:pt x="2746" y="2127"/>
                    <a:pt x="2732" y="2133"/>
                    <a:pt x="2723" y="2144"/>
                  </a:cubicBezTo>
                  <a:cubicBezTo>
                    <a:pt x="2692" y="2186"/>
                    <a:pt x="2656" y="2228"/>
                    <a:pt x="2622" y="2267"/>
                  </a:cubicBezTo>
                  <a:cubicBezTo>
                    <a:pt x="2606" y="2281"/>
                    <a:pt x="2606" y="2309"/>
                    <a:pt x="2625" y="2323"/>
                  </a:cubicBezTo>
                  <a:cubicBezTo>
                    <a:pt x="2631" y="2328"/>
                    <a:pt x="2642" y="2331"/>
                    <a:pt x="2653" y="2331"/>
                  </a:cubicBezTo>
                  <a:cubicBezTo>
                    <a:pt x="2664" y="2331"/>
                    <a:pt x="2673" y="2328"/>
                    <a:pt x="2684" y="2314"/>
                  </a:cubicBezTo>
                  <a:cubicBezTo>
                    <a:pt x="2723" y="2272"/>
                    <a:pt x="2756" y="2231"/>
                    <a:pt x="2790" y="2189"/>
                  </a:cubicBezTo>
                  <a:cubicBezTo>
                    <a:pt x="2798" y="2172"/>
                    <a:pt x="2795" y="2147"/>
                    <a:pt x="2779" y="2133"/>
                  </a:cubicBezTo>
                  <a:cubicBezTo>
                    <a:pt x="2773" y="2129"/>
                    <a:pt x="2766" y="2127"/>
                    <a:pt x="2759" y="2127"/>
                  </a:cubicBezTo>
                  <a:close/>
                  <a:moveTo>
                    <a:pt x="2370" y="2191"/>
                  </a:moveTo>
                  <a:cubicBezTo>
                    <a:pt x="2368" y="2191"/>
                    <a:pt x="2367" y="2191"/>
                    <a:pt x="2366" y="2192"/>
                  </a:cubicBezTo>
                  <a:cubicBezTo>
                    <a:pt x="2346" y="2192"/>
                    <a:pt x="2324" y="2214"/>
                    <a:pt x="2329" y="2233"/>
                  </a:cubicBezTo>
                  <a:cubicBezTo>
                    <a:pt x="2332" y="2286"/>
                    <a:pt x="2343" y="2342"/>
                    <a:pt x="2357" y="2398"/>
                  </a:cubicBezTo>
                  <a:cubicBezTo>
                    <a:pt x="2360" y="2415"/>
                    <a:pt x="2377" y="2429"/>
                    <a:pt x="2394" y="2429"/>
                  </a:cubicBezTo>
                  <a:lnTo>
                    <a:pt x="2405" y="2429"/>
                  </a:lnTo>
                  <a:cubicBezTo>
                    <a:pt x="2427" y="2423"/>
                    <a:pt x="2438" y="2401"/>
                    <a:pt x="2433" y="2381"/>
                  </a:cubicBezTo>
                  <a:cubicBezTo>
                    <a:pt x="2419" y="2331"/>
                    <a:pt x="2413" y="2281"/>
                    <a:pt x="2408" y="2231"/>
                  </a:cubicBezTo>
                  <a:cubicBezTo>
                    <a:pt x="2408" y="2212"/>
                    <a:pt x="2390" y="2191"/>
                    <a:pt x="2370" y="2191"/>
                  </a:cubicBezTo>
                  <a:close/>
                  <a:moveTo>
                    <a:pt x="692" y="2315"/>
                  </a:moveTo>
                  <a:cubicBezTo>
                    <a:pt x="682" y="2315"/>
                    <a:pt x="672" y="2319"/>
                    <a:pt x="664" y="2325"/>
                  </a:cubicBezTo>
                  <a:cubicBezTo>
                    <a:pt x="647" y="2339"/>
                    <a:pt x="647" y="2362"/>
                    <a:pt x="661" y="2381"/>
                  </a:cubicBezTo>
                  <a:lnTo>
                    <a:pt x="672" y="2395"/>
                  </a:lnTo>
                  <a:cubicBezTo>
                    <a:pt x="706" y="2431"/>
                    <a:pt x="742" y="2468"/>
                    <a:pt x="776" y="2498"/>
                  </a:cubicBezTo>
                  <a:cubicBezTo>
                    <a:pt x="784" y="2507"/>
                    <a:pt x="792" y="2510"/>
                    <a:pt x="803" y="2510"/>
                  </a:cubicBezTo>
                  <a:cubicBezTo>
                    <a:pt x="815" y="2510"/>
                    <a:pt x="829" y="2504"/>
                    <a:pt x="834" y="2498"/>
                  </a:cubicBezTo>
                  <a:cubicBezTo>
                    <a:pt x="848" y="2484"/>
                    <a:pt x="848" y="2457"/>
                    <a:pt x="831" y="2443"/>
                  </a:cubicBezTo>
                  <a:cubicBezTo>
                    <a:pt x="798" y="2412"/>
                    <a:pt x="762" y="2378"/>
                    <a:pt x="731" y="2342"/>
                  </a:cubicBezTo>
                  <a:lnTo>
                    <a:pt x="720" y="2328"/>
                  </a:lnTo>
                  <a:cubicBezTo>
                    <a:pt x="712" y="2319"/>
                    <a:pt x="702" y="2315"/>
                    <a:pt x="692" y="2315"/>
                  </a:cubicBezTo>
                  <a:close/>
                  <a:moveTo>
                    <a:pt x="6686" y="2280"/>
                  </a:moveTo>
                  <a:cubicBezTo>
                    <a:pt x="6681" y="2280"/>
                    <a:pt x="6675" y="2281"/>
                    <a:pt x="6670" y="2284"/>
                  </a:cubicBezTo>
                  <a:cubicBezTo>
                    <a:pt x="6648" y="2289"/>
                    <a:pt x="6640" y="2314"/>
                    <a:pt x="6648" y="2337"/>
                  </a:cubicBezTo>
                  <a:cubicBezTo>
                    <a:pt x="6659" y="2359"/>
                    <a:pt x="6668" y="2392"/>
                    <a:pt x="6668" y="2426"/>
                  </a:cubicBezTo>
                  <a:cubicBezTo>
                    <a:pt x="6668" y="2440"/>
                    <a:pt x="6668" y="2454"/>
                    <a:pt x="6662" y="2470"/>
                  </a:cubicBezTo>
                  <a:cubicBezTo>
                    <a:pt x="6659" y="2493"/>
                    <a:pt x="6676" y="2512"/>
                    <a:pt x="6698" y="2518"/>
                  </a:cubicBezTo>
                  <a:lnTo>
                    <a:pt x="6704" y="2518"/>
                  </a:lnTo>
                  <a:cubicBezTo>
                    <a:pt x="6729" y="2518"/>
                    <a:pt x="6743" y="2504"/>
                    <a:pt x="6743" y="2484"/>
                  </a:cubicBezTo>
                  <a:cubicBezTo>
                    <a:pt x="6743" y="2465"/>
                    <a:pt x="6746" y="2448"/>
                    <a:pt x="6746" y="2429"/>
                  </a:cubicBezTo>
                  <a:cubicBezTo>
                    <a:pt x="6746" y="2381"/>
                    <a:pt x="6740" y="2339"/>
                    <a:pt x="6723" y="2303"/>
                  </a:cubicBezTo>
                  <a:cubicBezTo>
                    <a:pt x="6717" y="2289"/>
                    <a:pt x="6702" y="2280"/>
                    <a:pt x="6686" y="2280"/>
                  </a:cubicBezTo>
                  <a:close/>
                  <a:moveTo>
                    <a:pt x="6310" y="2308"/>
                  </a:moveTo>
                  <a:cubicBezTo>
                    <a:pt x="6296" y="2308"/>
                    <a:pt x="6280" y="2317"/>
                    <a:pt x="6271" y="2331"/>
                  </a:cubicBezTo>
                  <a:cubicBezTo>
                    <a:pt x="6249" y="2378"/>
                    <a:pt x="6235" y="2437"/>
                    <a:pt x="6230" y="2498"/>
                  </a:cubicBezTo>
                  <a:cubicBezTo>
                    <a:pt x="6230" y="2521"/>
                    <a:pt x="6249" y="2537"/>
                    <a:pt x="6269" y="2540"/>
                  </a:cubicBezTo>
                  <a:lnTo>
                    <a:pt x="6271" y="2540"/>
                  </a:lnTo>
                  <a:cubicBezTo>
                    <a:pt x="6294" y="2540"/>
                    <a:pt x="6308" y="2524"/>
                    <a:pt x="6311" y="2507"/>
                  </a:cubicBezTo>
                  <a:cubicBezTo>
                    <a:pt x="6313" y="2451"/>
                    <a:pt x="6327" y="2406"/>
                    <a:pt x="6347" y="2364"/>
                  </a:cubicBezTo>
                  <a:cubicBezTo>
                    <a:pt x="6352" y="2345"/>
                    <a:pt x="6341" y="2317"/>
                    <a:pt x="6324" y="2311"/>
                  </a:cubicBezTo>
                  <a:cubicBezTo>
                    <a:pt x="6320" y="2309"/>
                    <a:pt x="6315" y="2308"/>
                    <a:pt x="6310" y="2308"/>
                  </a:cubicBezTo>
                  <a:close/>
                  <a:moveTo>
                    <a:pt x="925" y="2528"/>
                  </a:moveTo>
                  <a:cubicBezTo>
                    <a:pt x="913" y="2528"/>
                    <a:pt x="901" y="2534"/>
                    <a:pt x="893" y="2546"/>
                  </a:cubicBezTo>
                  <a:cubicBezTo>
                    <a:pt x="882" y="2563"/>
                    <a:pt x="884" y="2588"/>
                    <a:pt x="901" y="2602"/>
                  </a:cubicBezTo>
                  <a:cubicBezTo>
                    <a:pt x="949" y="2635"/>
                    <a:pt x="996" y="2663"/>
                    <a:pt x="1041" y="2691"/>
                  </a:cubicBezTo>
                  <a:cubicBezTo>
                    <a:pt x="1049" y="2694"/>
                    <a:pt x="1055" y="2699"/>
                    <a:pt x="1063" y="2699"/>
                  </a:cubicBezTo>
                  <a:cubicBezTo>
                    <a:pt x="1077" y="2699"/>
                    <a:pt x="1091" y="2691"/>
                    <a:pt x="1091" y="2674"/>
                  </a:cubicBezTo>
                  <a:cubicBezTo>
                    <a:pt x="1105" y="2652"/>
                    <a:pt x="1096" y="2630"/>
                    <a:pt x="1077" y="2618"/>
                  </a:cubicBezTo>
                  <a:cubicBezTo>
                    <a:pt x="1035" y="2593"/>
                    <a:pt x="988" y="2565"/>
                    <a:pt x="949" y="2535"/>
                  </a:cubicBezTo>
                  <a:cubicBezTo>
                    <a:pt x="941" y="2530"/>
                    <a:pt x="933" y="2528"/>
                    <a:pt x="925" y="2528"/>
                  </a:cubicBezTo>
                  <a:close/>
                  <a:moveTo>
                    <a:pt x="2284" y="2561"/>
                  </a:moveTo>
                  <a:cubicBezTo>
                    <a:pt x="2277" y="2561"/>
                    <a:pt x="2269" y="2563"/>
                    <a:pt x="2263" y="2568"/>
                  </a:cubicBezTo>
                  <a:cubicBezTo>
                    <a:pt x="2221" y="2596"/>
                    <a:pt x="2170" y="2621"/>
                    <a:pt x="2126" y="2646"/>
                  </a:cubicBezTo>
                  <a:cubicBezTo>
                    <a:pt x="2106" y="2652"/>
                    <a:pt x="2098" y="2677"/>
                    <a:pt x="2109" y="2699"/>
                  </a:cubicBezTo>
                  <a:cubicBezTo>
                    <a:pt x="2115" y="2710"/>
                    <a:pt x="2129" y="2722"/>
                    <a:pt x="2143" y="2722"/>
                  </a:cubicBezTo>
                  <a:cubicBezTo>
                    <a:pt x="2148" y="2722"/>
                    <a:pt x="2154" y="2719"/>
                    <a:pt x="2162" y="2719"/>
                  </a:cubicBezTo>
                  <a:cubicBezTo>
                    <a:pt x="2207" y="2694"/>
                    <a:pt x="2254" y="2671"/>
                    <a:pt x="2304" y="2638"/>
                  </a:cubicBezTo>
                  <a:cubicBezTo>
                    <a:pt x="2324" y="2630"/>
                    <a:pt x="2332" y="2604"/>
                    <a:pt x="2318" y="2582"/>
                  </a:cubicBezTo>
                  <a:cubicBezTo>
                    <a:pt x="2311" y="2569"/>
                    <a:pt x="2298" y="2561"/>
                    <a:pt x="2284" y="2561"/>
                  </a:cubicBezTo>
                  <a:close/>
                  <a:moveTo>
                    <a:pt x="2533" y="2368"/>
                  </a:moveTo>
                  <a:cubicBezTo>
                    <a:pt x="2523" y="2368"/>
                    <a:pt x="2513" y="2372"/>
                    <a:pt x="2505" y="2378"/>
                  </a:cubicBezTo>
                  <a:cubicBezTo>
                    <a:pt x="2463" y="2412"/>
                    <a:pt x="2424" y="2448"/>
                    <a:pt x="2382" y="2479"/>
                  </a:cubicBezTo>
                  <a:cubicBezTo>
                    <a:pt x="2366" y="2493"/>
                    <a:pt x="2363" y="2518"/>
                    <a:pt x="2377" y="2535"/>
                  </a:cubicBezTo>
                  <a:cubicBezTo>
                    <a:pt x="2388" y="2546"/>
                    <a:pt x="2396" y="2551"/>
                    <a:pt x="2408" y="2551"/>
                  </a:cubicBezTo>
                  <a:cubicBezTo>
                    <a:pt x="2408" y="2554"/>
                    <a:pt x="2408" y="2554"/>
                    <a:pt x="2413" y="2560"/>
                  </a:cubicBezTo>
                  <a:cubicBezTo>
                    <a:pt x="2433" y="2607"/>
                    <a:pt x="2461" y="2657"/>
                    <a:pt x="2491" y="2705"/>
                  </a:cubicBezTo>
                  <a:cubicBezTo>
                    <a:pt x="2500" y="2716"/>
                    <a:pt x="2514" y="2722"/>
                    <a:pt x="2528" y="2722"/>
                  </a:cubicBezTo>
                  <a:cubicBezTo>
                    <a:pt x="2539" y="2722"/>
                    <a:pt x="2544" y="2719"/>
                    <a:pt x="2542" y="2716"/>
                  </a:cubicBezTo>
                  <a:cubicBezTo>
                    <a:pt x="2561" y="2702"/>
                    <a:pt x="2569" y="2677"/>
                    <a:pt x="2555" y="2660"/>
                  </a:cubicBezTo>
                  <a:cubicBezTo>
                    <a:pt x="2528" y="2616"/>
                    <a:pt x="2502" y="2568"/>
                    <a:pt x="2483" y="2524"/>
                  </a:cubicBezTo>
                  <a:cubicBezTo>
                    <a:pt x="2477" y="2518"/>
                    <a:pt x="2475" y="2512"/>
                    <a:pt x="2472" y="2510"/>
                  </a:cubicBezTo>
                  <a:cubicBezTo>
                    <a:pt x="2502" y="2484"/>
                    <a:pt x="2530" y="2462"/>
                    <a:pt x="2558" y="2437"/>
                  </a:cubicBezTo>
                  <a:cubicBezTo>
                    <a:pt x="2575" y="2423"/>
                    <a:pt x="2575" y="2398"/>
                    <a:pt x="2561" y="2381"/>
                  </a:cubicBezTo>
                  <a:cubicBezTo>
                    <a:pt x="2554" y="2372"/>
                    <a:pt x="2543" y="2368"/>
                    <a:pt x="2533" y="2368"/>
                  </a:cubicBezTo>
                  <a:close/>
                  <a:moveTo>
                    <a:pt x="6667" y="2588"/>
                  </a:moveTo>
                  <a:cubicBezTo>
                    <a:pt x="6651" y="2588"/>
                    <a:pt x="6637" y="2598"/>
                    <a:pt x="6629" y="2616"/>
                  </a:cubicBezTo>
                  <a:cubicBezTo>
                    <a:pt x="6612" y="2660"/>
                    <a:pt x="6587" y="2708"/>
                    <a:pt x="6559" y="2755"/>
                  </a:cubicBezTo>
                  <a:cubicBezTo>
                    <a:pt x="6548" y="2775"/>
                    <a:pt x="6550" y="2800"/>
                    <a:pt x="6573" y="2811"/>
                  </a:cubicBezTo>
                  <a:cubicBezTo>
                    <a:pt x="6578" y="2814"/>
                    <a:pt x="6587" y="2816"/>
                    <a:pt x="6592" y="2816"/>
                  </a:cubicBezTo>
                  <a:cubicBezTo>
                    <a:pt x="6606" y="2816"/>
                    <a:pt x="6620" y="2811"/>
                    <a:pt x="6631" y="2791"/>
                  </a:cubicBezTo>
                  <a:cubicBezTo>
                    <a:pt x="6659" y="2744"/>
                    <a:pt x="6684" y="2691"/>
                    <a:pt x="6704" y="2643"/>
                  </a:cubicBezTo>
                  <a:cubicBezTo>
                    <a:pt x="6712" y="2621"/>
                    <a:pt x="6701" y="2602"/>
                    <a:pt x="6682" y="2590"/>
                  </a:cubicBezTo>
                  <a:cubicBezTo>
                    <a:pt x="6677" y="2589"/>
                    <a:pt x="6672" y="2588"/>
                    <a:pt x="6667" y="2588"/>
                  </a:cubicBezTo>
                  <a:close/>
                  <a:moveTo>
                    <a:pt x="1206" y="2687"/>
                  </a:moveTo>
                  <a:cubicBezTo>
                    <a:pt x="1191" y="2687"/>
                    <a:pt x="1178" y="2697"/>
                    <a:pt x="1172" y="2713"/>
                  </a:cubicBezTo>
                  <a:cubicBezTo>
                    <a:pt x="1161" y="2733"/>
                    <a:pt x="1172" y="2755"/>
                    <a:pt x="1191" y="2763"/>
                  </a:cubicBezTo>
                  <a:cubicBezTo>
                    <a:pt x="1241" y="2786"/>
                    <a:pt x="1297" y="2802"/>
                    <a:pt x="1347" y="2816"/>
                  </a:cubicBezTo>
                  <a:cubicBezTo>
                    <a:pt x="1353" y="2819"/>
                    <a:pt x="1356" y="2819"/>
                    <a:pt x="1359" y="2819"/>
                  </a:cubicBezTo>
                  <a:cubicBezTo>
                    <a:pt x="1381" y="2819"/>
                    <a:pt x="1395" y="2811"/>
                    <a:pt x="1400" y="2789"/>
                  </a:cubicBezTo>
                  <a:cubicBezTo>
                    <a:pt x="1403" y="2769"/>
                    <a:pt x="1389" y="2747"/>
                    <a:pt x="1370" y="2741"/>
                  </a:cubicBezTo>
                  <a:cubicBezTo>
                    <a:pt x="1320" y="2727"/>
                    <a:pt x="1272" y="2713"/>
                    <a:pt x="1222" y="2691"/>
                  </a:cubicBezTo>
                  <a:cubicBezTo>
                    <a:pt x="1217" y="2688"/>
                    <a:pt x="1211" y="2687"/>
                    <a:pt x="1206" y="2687"/>
                  </a:cubicBezTo>
                  <a:close/>
                  <a:moveTo>
                    <a:pt x="1993" y="2703"/>
                  </a:moveTo>
                  <a:cubicBezTo>
                    <a:pt x="1989" y="2703"/>
                    <a:pt x="1985" y="2704"/>
                    <a:pt x="1981" y="2705"/>
                  </a:cubicBezTo>
                  <a:cubicBezTo>
                    <a:pt x="1931" y="2722"/>
                    <a:pt x="1878" y="2736"/>
                    <a:pt x="1830" y="2747"/>
                  </a:cubicBezTo>
                  <a:cubicBezTo>
                    <a:pt x="1808" y="2755"/>
                    <a:pt x="1791" y="2775"/>
                    <a:pt x="1799" y="2797"/>
                  </a:cubicBezTo>
                  <a:cubicBezTo>
                    <a:pt x="1802" y="2814"/>
                    <a:pt x="1819" y="2828"/>
                    <a:pt x="1836" y="2828"/>
                  </a:cubicBezTo>
                  <a:lnTo>
                    <a:pt x="1847" y="2828"/>
                  </a:lnTo>
                  <a:cubicBezTo>
                    <a:pt x="1900" y="2816"/>
                    <a:pt x="1956" y="2802"/>
                    <a:pt x="2009" y="2780"/>
                  </a:cubicBezTo>
                  <a:cubicBezTo>
                    <a:pt x="2028" y="2775"/>
                    <a:pt x="2039" y="2749"/>
                    <a:pt x="2031" y="2730"/>
                  </a:cubicBezTo>
                  <a:cubicBezTo>
                    <a:pt x="2027" y="2712"/>
                    <a:pt x="2010" y="2703"/>
                    <a:pt x="1993" y="2703"/>
                  </a:cubicBezTo>
                  <a:close/>
                  <a:moveTo>
                    <a:pt x="1523" y="2763"/>
                  </a:moveTo>
                  <a:cubicBezTo>
                    <a:pt x="1498" y="2763"/>
                    <a:pt x="1481" y="2783"/>
                    <a:pt x="1479" y="2802"/>
                  </a:cubicBezTo>
                  <a:cubicBezTo>
                    <a:pt x="1479" y="2828"/>
                    <a:pt x="1495" y="2844"/>
                    <a:pt x="1515" y="2847"/>
                  </a:cubicBezTo>
                  <a:cubicBezTo>
                    <a:pt x="1548" y="2847"/>
                    <a:pt x="1579" y="2853"/>
                    <a:pt x="1610" y="2853"/>
                  </a:cubicBezTo>
                  <a:cubicBezTo>
                    <a:pt x="1635" y="2853"/>
                    <a:pt x="1660" y="2853"/>
                    <a:pt x="1679" y="2847"/>
                  </a:cubicBezTo>
                  <a:cubicBezTo>
                    <a:pt x="1702" y="2847"/>
                    <a:pt x="1719" y="2828"/>
                    <a:pt x="1719" y="2805"/>
                  </a:cubicBezTo>
                  <a:cubicBezTo>
                    <a:pt x="1719" y="2786"/>
                    <a:pt x="1702" y="2769"/>
                    <a:pt x="1677" y="2769"/>
                  </a:cubicBezTo>
                  <a:cubicBezTo>
                    <a:pt x="1663" y="2770"/>
                    <a:pt x="1650" y="2770"/>
                    <a:pt x="1636" y="2770"/>
                  </a:cubicBezTo>
                  <a:cubicBezTo>
                    <a:pt x="1599" y="2770"/>
                    <a:pt x="1562" y="2768"/>
                    <a:pt x="1523" y="2763"/>
                  </a:cubicBezTo>
                  <a:close/>
                  <a:moveTo>
                    <a:pt x="6282" y="2624"/>
                  </a:moveTo>
                  <a:cubicBezTo>
                    <a:pt x="6280" y="2624"/>
                    <a:pt x="6279" y="2624"/>
                    <a:pt x="6277" y="2624"/>
                  </a:cubicBezTo>
                  <a:cubicBezTo>
                    <a:pt x="6252" y="2630"/>
                    <a:pt x="6238" y="2649"/>
                    <a:pt x="6241" y="2671"/>
                  </a:cubicBezTo>
                  <a:cubicBezTo>
                    <a:pt x="6249" y="2722"/>
                    <a:pt x="6263" y="2777"/>
                    <a:pt x="6283" y="2830"/>
                  </a:cubicBezTo>
                  <a:cubicBezTo>
                    <a:pt x="6291" y="2847"/>
                    <a:pt x="6305" y="2858"/>
                    <a:pt x="6322" y="2858"/>
                  </a:cubicBezTo>
                  <a:cubicBezTo>
                    <a:pt x="6324" y="2858"/>
                    <a:pt x="6325" y="2857"/>
                    <a:pt x="6329" y="2857"/>
                  </a:cubicBezTo>
                  <a:cubicBezTo>
                    <a:pt x="6331" y="2857"/>
                    <a:pt x="6333" y="2857"/>
                    <a:pt x="6336" y="2858"/>
                  </a:cubicBezTo>
                  <a:cubicBezTo>
                    <a:pt x="6355" y="2850"/>
                    <a:pt x="6366" y="2828"/>
                    <a:pt x="6361" y="2805"/>
                  </a:cubicBezTo>
                  <a:cubicBezTo>
                    <a:pt x="6341" y="2758"/>
                    <a:pt x="6333" y="2708"/>
                    <a:pt x="6322" y="2660"/>
                  </a:cubicBezTo>
                  <a:cubicBezTo>
                    <a:pt x="6319" y="2637"/>
                    <a:pt x="6300" y="2624"/>
                    <a:pt x="6282" y="2624"/>
                  </a:cubicBezTo>
                  <a:close/>
                  <a:moveTo>
                    <a:pt x="2623" y="2768"/>
                  </a:moveTo>
                  <a:cubicBezTo>
                    <a:pt x="2614" y="2768"/>
                    <a:pt x="2605" y="2771"/>
                    <a:pt x="2597" y="2777"/>
                  </a:cubicBezTo>
                  <a:cubicBezTo>
                    <a:pt x="2575" y="2791"/>
                    <a:pt x="2575" y="2816"/>
                    <a:pt x="2589" y="2833"/>
                  </a:cubicBezTo>
                  <a:cubicBezTo>
                    <a:pt x="2628" y="2875"/>
                    <a:pt x="2664" y="2917"/>
                    <a:pt x="2706" y="2956"/>
                  </a:cubicBezTo>
                  <a:cubicBezTo>
                    <a:pt x="2712" y="2964"/>
                    <a:pt x="2723" y="2967"/>
                    <a:pt x="2734" y="2967"/>
                  </a:cubicBezTo>
                  <a:cubicBezTo>
                    <a:pt x="2742" y="2967"/>
                    <a:pt x="2754" y="2964"/>
                    <a:pt x="2765" y="2956"/>
                  </a:cubicBezTo>
                  <a:cubicBezTo>
                    <a:pt x="2779" y="2942"/>
                    <a:pt x="2779" y="2917"/>
                    <a:pt x="2759" y="2900"/>
                  </a:cubicBezTo>
                  <a:cubicBezTo>
                    <a:pt x="2723" y="2861"/>
                    <a:pt x="2684" y="2822"/>
                    <a:pt x="2653" y="2786"/>
                  </a:cubicBezTo>
                  <a:cubicBezTo>
                    <a:pt x="2645" y="2773"/>
                    <a:pt x="2634" y="2768"/>
                    <a:pt x="2623" y="2768"/>
                  </a:cubicBezTo>
                  <a:close/>
                  <a:moveTo>
                    <a:pt x="9262" y="2823"/>
                  </a:moveTo>
                  <a:cubicBezTo>
                    <a:pt x="9249" y="2823"/>
                    <a:pt x="9235" y="2831"/>
                    <a:pt x="9226" y="2842"/>
                  </a:cubicBezTo>
                  <a:cubicBezTo>
                    <a:pt x="9206" y="2869"/>
                    <a:pt x="9173" y="2914"/>
                    <a:pt x="9128" y="2967"/>
                  </a:cubicBezTo>
                  <a:cubicBezTo>
                    <a:pt x="9114" y="2984"/>
                    <a:pt x="9117" y="3009"/>
                    <a:pt x="9137" y="3023"/>
                  </a:cubicBezTo>
                  <a:cubicBezTo>
                    <a:pt x="9142" y="3028"/>
                    <a:pt x="9151" y="3034"/>
                    <a:pt x="9159" y="3034"/>
                  </a:cubicBezTo>
                  <a:cubicBezTo>
                    <a:pt x="9170" y="3034"/>
                    <a:pt x="9181" y="3026"/>
                    <a:pt x="9192" y="3020"/>
                  </a:cubicBezTo>
                  <a:cubicBezTo>
                    <a:pt x="9240" y="2959"/>
                    <a:pt x="9270" y="2914"/>
                    <a:pt x="9293" y="2886"/>
                  </a:cubicBezTo>
                  <a:cubicBezTo>
                    <a:pt x="9307" y="2869"/>
                    <a:pt x="9298" y="2844"/>
                    <a:pt x="9282" y="2830"/>
                  </a:cubicBezTo>
                  <a:cubicBezTo>
                    <a:pt x="9276" y="2825"/>
                    <a:pt x="9269" y="2823"/>
                    <a:pt x="9262" y="2823"/>
                  </a:cubicBezTo>
                  <a:close/>
                  <a:moveTo>
                    <a:pt x="6505" y="2867"/>
                  </a:moveTo>
                  <a:cubicBezTo>
                    <a:pt x="6492" y="2867"/>
                    <a:pt x="6481" y="2873"/>
                    <a:pt x="6472" y="2883"/>
                  </a:cubicBezTo>
                  <a:cubicBezTo>
                    <a:pt x="6453" y="2903"/>
                    <a:pt x="6439" y="2922"/>
                    <a:pt x="6422" y="2942"/>
                  </a:cubicBezTo>
                  <a:cubicBezTo>
                    <a:pt x="6414" y="2928"/>
                    <a:pt x="6401" y="2920"/>
                    <a:pt x="6386" y="2920"/>
                  </a:cubicBezTo>
                  <a:cubicBezTo>
                    <a:pt x="6380" y="2920"/>
                    <a:pt x="6373" y="2922"/>
                    <a:pt x="6366" y="2925"/>
                  </a:cubicBezTo>
                  <a:cubicBezTo>
                    <a:pt x="6347" y="2936"/>
                    <a:pt x="6338" y="2959"/>
                    <a:pt x="6350" y="2981"/>
                  </a:cubicBezTo>
                  <a:cubicBezTo>
                    <a:pt x="6352" y="2987"/>
                    <a:pt x="6355" y="2998"/>
                    <a:pt x="6364" y="3006"/>
                  </a:cubicBezTo>
                  <a:cubicBezTo>
                    <a:pt x="6352" y="3020"/>
                    <a:pt x="6352" y="3042"/>
                    <a:pt x="6369" y="3056"/>
                  </a:cubicBezTo>
                  <a:cubicBezTo>
                    <a:pt x="6378" y="3065"/>
                    <a:pt x="6388" y="3069"/>
                    <a:pt x="6398" y="3069"/>
                  </a:cubicBezTo>
                  <a:cubicBezTo>
                    <a:pt x="6402" y="3069"/>
                    <a:pt x="6405" y="3068"/>
                    <a:pt x="6408" y="3068"/>
                  </a:cubicBezTo>
                  <a:cubicBezTo>
                    <a:pt x="6422" y="3084"/>
                    <a:pt x="6433" y="3104"/>
                    <a:pt x="6447" y="3121"/>
                  </a:cubicBezTo>
                  <a:cubicBezTo>
                    <a:pt x="6453" y="3132"/>
                    <a:pt x="6464" y="3137"/>
                    <a:pt x="6478" y="3137"/>
                  </a:cubicBezTo>
                  <a:cubicBezTo>
                    <a:pt x="6486" y="3137"/>
                    <a:pt x="6495" y="3134"/>
                    <a:pt x="6503" y="3123"/>
                  </a:cubicBezTo>
                  <a:cubicBezTo>
                    <a:pt x="6520" y="3109"/>
                    <a:pt x="6523" y="3084"/>
                    <a:pt x="6509" y="3068"/>
                  </a:cubicBezTo>
                  <a:cubicBezTo>
                    <a:pt x="6495" y="3051"/>
                    <a:pt x="6481" y="3034"/>
                    <a:pt x="6467" y="3012"/>
                  </a:cubicBezTo>
                  <a:cubicBezTo>
                    <a:pt x="6489" y="2987"/>
                    <a:pt x="6514" y="2959"/>
                    <a:pt x="6534" y="2931"/>
                  </a:cubicBezTo>
                  <a:cubicBezTo>
                    <a:pt x="6548" y="2914"/>
                    <a:pt x="6545" y="2889"/>
                    <a:pt x="6528" y="2875"/>
                  </a:cubicBezTo>
                  <a:cubicBezTo>
                    <a:pt x="6521" y="2870"/>
                    <a:pt x="6512" y="2867"/>
                    <a:pt x="6505" y="2867"/>
                  </a:cubicBezTo>
                  <a:close/>
                  <a:moveTo>
                    <a:pt x="2854" y="2993"/>
                  </a:moveTo>
                  <a:cubicBezTo>
                    <a:pt x="2842" y="2993"/>
                    <a:pt x="2829" y="2999"/>
                    <a:pt x="2820" y="3009"/>
                  </a:cubicBezTo>
                  <a:cubicBezTo>
                    <a:pt x="2807" y="3026"/>
                    <a:pt x="2809" y="3051"/>
                    <a:pt x="2826" y="3065"/>
                  </a:cubicBezTo>
                  <a:cubicBezTo>
                    <a:pt x="2868" y="3098"/>
                    <a:pt x="2915" y="3132"/>
                    <a:pt x="2960" y="3162"/>
                  </a:cubicBezTo>
                  <a:cubicBezTo>
                    <a:pt x="2966" y="3165"/>
                    <a:pt x="2977" y="3168"/>
                    <a:pt x="2985" y="3168"/>
                  </a:cubicBezTo>
                  <a:cubicBezTo>
                    <a:pt x="2999" y="3168"/>
                    <a:pt x="3007" y="3162"/>
                    <a:pt x="3013" y="3151"/>
                  </a:cubicBezTo>
                  <a:cubicBezTo>
                    <a:pt x="3024" y="3134"/>
                    <a:pt x="3019" y="3109"/>
                    <a:pt x="3002" y="3095"/>
                  </a:cubicBezTo>
                  <a:cubicBezTo>
                    <a:pt x="2957" y="3065"/>
                    <a:pt x="2915" y="3034"/>
                    <a:pt x="2876" y="3001"/>
                  </a:cubicBezTo>
                  <a:cubicBezTo>
                    <a:pt x="2870" y="2995"/>
                    <a:pt x="2862" y="2993"/>
                    <a:pt x="2854" y="2993"/>
                  </a:cubicBezTo>
                  <a:close/>
                  <a:moveTo>
                    <a:pt x="9049" y="3072"/>
                  </a:moveTo>
                  <a:cubicBezTo>
                    <a:pt x="9040" y="3072"/>
                    <a:pt x="9029" y="3076"/>
                    <a:pt x="9019" y="3084"/>
                  </a:cubicBezTo>
                  <a:cubicBezTo>
                    <a:pt x="8983" y="3123"/>
                    <a:pt x="8944" y="3160"/>
                    <a:pt x="8905" y="3193"/>
                  </a:cubicBezTo>
                  <a:cubicBezTo>
                    <a:pt x="8888" y="3207"/>
                    <a:pt x="8888" y="3232"/>
                    <a:pt x="8902" y="3249"/>
                  </a:cubicBezTo>
                  <a:cubicBezTo>
                    <a:pt x="8913" y="3257"/>
                    <a:pt x="8922" y="3263"/>
                    <a:pt x="8933" y="3263"/>
                  </a:cubicBezTo>
                  <a:cubicBezTo>
                    <a:pt x="8944" y="3263"/>
                    <a:pt x="8955" y="3260"/>
                    <a:pt x="8958" y="3257"/>
                  </a:cubicBezTo>
                  <a:cubicBezTo>
                    <a:pt x="9000" y="3218"/>
                    <a:pt x="9039" y="3179"/>
                    <a:pt x="9075" y="3140"/>
                  </a:cubicBezTo>
                  <a:cubicBezTo>
                    <a:pt x="9095" y="3126"/>
                    <a:pt x="9095" y="3104"/>
                    <a:pt x="9075" y="3084"/>
                  </a:cubicBezTo>
                  <a:cubicBezTo>
                    <a:pt x="9068" y="3076"/>
                    <a:pt x="9059" y="3072"/>
                    <a:pt x="9049" y="3072"/>
                  </a:cubicBezTo>
                  <a:close/>
                  <a:moveTo>
                    <a:pt x="6282" y="3099"/>
                  </a:moveTo>
                  <a:cubicBezTo>
                    <a:pt x="6273" y="3099"/>
                    <a:pt x="6263" y="3103"/>
                    <a:pt x="6255" y="3109"/>
                  </a:cubicBezTo>
                  <a:cubicBezTo>
                    <a:pt x="6216" y="3146"/>
                    <a:pt x="6174" y="3179"/>
                    <a:pt x="6132" y="3210"/>
                  </a:cubicBezTo>
                  <a:cubicBezTo>
                    <a:pt x="6115" y="3224"/>
                    <a:pt x="6112" y="3249"/>
                    <a:pt x="6126" y="3266"/>
                  </a:cubicBezTo>
                  <a:cubicBezTo>
                    <a:pt x="6132" y="3277"/>
                    <a:pt x="6143" y="3285"/>
                    <a:pt x="6157" y="3285"/>
                  </a:cubicBezTo>
                  <a:cubicBezTo>
                    <a:pt x="6168" y="3285"/>
                    <a:pt x="6179" y="3285"/>
                    <a:pt x="6182" y="3274"/>
                  </a:cubicBezTo>
                  <a:lnTo>
                    <a:pt x="6308" y="3168"/>
                  </a:lnTo>
                  <a:cubicBezTo>
                    <a:pt x="6324" y="3154"/>
                    <a:pt x="6324" y="3132"/>
                    <a:pt x="6311" y="3112"/>
                  </a:cubicBezTo>
                  <a:cubicBezTo>
                    <a:pt x="6303" y="3103"/>
                    <a:pt x="6293" y="3099"/>
                    <a:pt x="6282" y="3099"/>
                  </a:cubicBezTo>
                  <a:close/>
                  <a:moveTo>
                    <a:pt x="3123" y="3173"/>
                  </a:moveTo>
                  <a:cubicBezTo>
                    <a:pt x="3109" y="3173"/>
                    <a:pt x="3096" y="3180"/>
                    <a:pt x="3088" y="3193"/>
                  </a:cubicBezTo>
                  <a:cubicBezTo>
                    <a:pt x="3077" y="3215"/>
                    <a:pt x="3083" y="3238"/>
                    <a:pt x="3102" y="3249"/>
                  </a:cubicBezTo>
                  <a:cubicBezTo>
                    <a:pt x="3147" y="3274"/>
                    <a:pt x="3197" y="3299"/>
                    <a:pt x="3245" y="3327"/>
                  </a:cubicBezTo>
                  <a:cubicBezTo>
                    <a:pt x="3250" y="3330"/>
                    <a:pt x="3256" y="3333"/>
                    <a:pt x="3264" y="3333"/>
                  </a:cubicBezTo>
                  <a:cubicBezTo>
                    <a:pt x="3278" y="3333"/>
                    <a:pt x="3292" y="3321"/>
                    <a:pt x="3300" y="3307"/>
                  </a:cubicBezTo>
                  <a:cubicBezTo>
                    <a:pt x="3311" y="3291"/>
                    <a:pt x="3303" y="3266"/>
                    <a:pt x="3284" y="3257"/>
                  </a:cubicBezTo>
                  <a:cubicBezTo>
                    <a:pt x="3233" y="3232"/>
                    <a:pt x="3189" y="3207"/>
                    <a:pt x="3144" y="3179"/>
                  </a:cubicBezTo>
                  <a:cubicBezTo>
                    <a:pt x="3137" y="3175"/>
                    <a:pt x="3130" y="3173"/>
                    <a:pt x="3123" y="3173"/>
                  </a:cubicBezTo>
                  <a:close/>
                  <a:moveTo>
                    <a:pt x="6585" y="3173"/>
                  </a:moveTo>
                  <a:cubicBezTo>
                    <a:pt x="6575" y="3173"/>
                    <a:pt x="6564" y="3178"/>
                    <a:pt x="6556" y="3187"/>
                  </a:cubicBezTo>
                  <a:cubicBezTo>
                    <a:pt x="6536" y="3201"/>
                    <a:pt x="6536" y="3224"/>
                    <a:pt x="6556" y="3243"/>
                  </a:cubicBezTo>
                  <a:cubicBezTo>
                    <a:pt x="6592" y="3280"/>
                    <a:pt x="6634" y="3316"/>
                    <a:pt x="6682" y="3349"/>
                  </a:cubicBezTo>
                  <a:cubicBezTo>
                    <a:pt x="6687" y="3358"/>
                    <a:pt x="6696" y="3360"/>
                    <a:pt x="6704" y="3360"/>
                  </a:cubicBezTo>
                  <a:cubicBezTo>
                    <a:pt x="6718" y="3360"/>
                    <a:pt x="6732" y="3358"/>
                    <a:pt x="6737" y="3344"/>
                  </a:cubicBezTo>
                  <a:cubicBezTo>
                    <a:pt x="6751" y="3327"/>
                    <a:pt x="6746" y="3302"/>
                    <a:pt x="6729" y="3288"/>
                  </a:cubicBezTo>
                  <a:cubicBezTo>
                    <a:pt x="6687" y="3257"/>
                    <a:pt x="6645" y="3221"/>
                    <a:pt x="6612" y="3187"/>
                  </a:cubicBezTo>
                  <a:cubicBezTo>
                    <a:pt x="6605" y="3178"/>
                    <a:pt x="6595" y="3173"/>
                    <a:pt x="6585" y="3173"/>
                  </a:cubicBezTo>
                  <a:close/>
                  <a:moveTo>
                    <a:pt x="8807" y="3282"/>
                  </a:moveTo>
                  <a:cubicBezTo>
                    <a:pt x="8798" y="3282"/>
                    <a:pt x="8790" y="3285"/>
                    <a:pt x="8782" y="3291"/>
                  </a:cubicBezTo>
                  <a:cubicBezTo>
                    <a:pt x="8740" y="3321"/>
                    <a:pt x="8699" y="3349"/>
                    <a:pt x="8654" y="3377"/>
                  </a:cubicBezTo>
                  <a:cubicBezTo>
                    <a:pt x="8634" y="3388"/>
                    <a:pt x="8626" y="3413"/>
                    <a:pt x="8640" y="3433"/>
                  </a:cubicBezTo>
                  <a:cubicBezTo>
                    <a:pt x="8648" y="3447"/>
                    <a:pt x="8662" y="3455"/>
                    <a:pt x="8676" y="3455"/>
                  </a:cubicBezTo>
                  <a:cubicBezTo>
                    <a:pt x="8682" y="3455"/>
                    <a:pt x="8693" y="3455"/>
                    <a:pt x="8693" y="3452"/>
                  </a:cubicBezTo>
                  <a:cubicBezTo>
                    <a:pt x="8738" y="3419"/>
                    <a:pt x="8782" y="3391"/>
                    <a:pt x="8830" y="3358"/>
                  </a:cubicBezTo>
                  <a:cubicBezTo>
                    <a:pt x="8849" y="3344"/>
                    <a:pt x="8852" y="3319"/>
                    <a:pt x="8838" y="3302"/>
                  </a:cubicBezTo>
                  <a:cubicBezTo>
                    <a:pt x="8830" y="3289"/>
                    <a:pt x="8818" y="3282"/>
                    <a:pt x="8807" y="3282"/>
                  </a:cubicBezTo>
                  <a:close/>
                  <a:moveTo>
                    <a:pt x="6028" y="3294"/>
                  </a:moveTo>
                  <a:cubicBezTo>
                    <a:pt x="6021" y="3294"/>
                    <a:pt x="6014" y="3297"/>
                    <a:pt x="6006" y="3302"/>
                  </a:cubicBezTo>
                  <a:cubicBezTo>
                    <a:pt x="5965" y="3330"/>
                    <a:pt x="5917" y="3358"/>
                    <a:pt x="5873" y="3383"/>
                  </a:cubicBezTo>
                  <a:cubicBezTo>
                    <a:pt x="5850" y="3391"/>
                    <a:pt x="5845" y="3416"/>
                    <a:pt x="5853" y="3439"/>
                  </a:cubicBezTo>
                  <a:cubicBezTo>
                    <a:pt x="5861" y="3452"/>
                    <a:pt x="5875" y="3458"/>
                    <a:pt x="5889" y="3458"/>
                  </a:cubicBezTo>
                  <a:cubicBezTo>
                    <a:pt x="5895" y="3458"/>
                    <a:pt x="5903" y="3458"/>
                    <a:pt x="5906" y="3455"/>
                  </a:cubicBezTo>
                  <a:cubicBezTo>
                    <a:pt x="5956" y="3427"/>
                    <a:pt x="6004" y="3399"/>
                    <a:pt x="6048" y="3372"/>
                  </a:cubicBezTo>
                  <a:cubicBezTo>
                    <a:pt x="6071" y="3360"/>
                    <a:pt x="6076" y="3335"/>
                    <a:pt x="6062" y="3316"/>
                  </a:cubicBezTo>
                  <a:cubicBezTo>
                    <a:pt x="6053" y="3302"/>
                    <a:pt x="6041" y="3294"/>
                    <a:pt x="6028" y="3294"/>
                  </a:cubicBezTo>
                  <a:close/>
                  <a:moveTo>
                    <a:pt x="3406" y="3324"/>
                  </a:moveTo>
                  <a:cubicBezTo>
                    <a:pt x="3391" y="3324"/>
                    <a:pt x="3376" y="3332"/>
                    <a:pt x="3367" y="3346"/>
                  </a:cubicBezTo>
                  <a:cubicBezTo>
                    <a:pt x="3359" y="3363"/>
                    <a:pt x="3367" y="3388"/>
                    <a:pt x="3390" y="3399"/>
                  </a:cubicBezTo>
                  <a:cubicBezTo>
                    <a:pt x="3437" y="3419"/>
                    <a:pt x="3487" y="3441"/>
                    <a:pt x="3537" y="3461"/>
                  </a:cubicBezTo>
                  <a:cubicBezTo>
                    <a:pt x="3543" y="3461"/>
                    <a:pt x="3546" y="3466"/>
                    <a:pt x="3551" y="3466"/>
                  </a:cubicBezTo>
                  <a:cubicBezTo>
                    <a:pt x="3571" y="3466"/>
                    <a:pt x="3588" y="3458"/>
                    <a:pt x="3588" y="3441"/>
                  </a:cubicBezTo>
                  <a:cubicBezTo>
                    <a:pt x="3599" y="3419"/>
                    <a:pt x="3588" y="3399"/>
                    <a:pt x="3565" y="3388"/>
                  </a:cubicBezTo>
                  <a:cubicBezTo>
                    <a:pt x="3518" y="3369"/>
                    <a:pt x="3465" y="3346"/>
                    <a:pt x="3420" y="3327"/>
                  </a:cubicBezTo>
                  <a:cubicBezTo>
                    <a:pt x="3416" y="3325"/>
                    <a:pt x="3411" y="3324"/>
                    <a:pt x="3406" y="3324"/>
                  </a:cubicBezTo>
                  <a:close/>
                  <a:moveTo>
                    <a:pt x="6840" y="3373"/>
                  </a:moveTo>
                  <a:cubicBezTo>
                    <a:pt x="6825" y="3373"/>
                    <a:pt x="6813" y="3378"/>
                    <a:pt x="6807" y="3391"/>
                  </a:cubicBezTo>
                  <a:cubicBezTo>
                    <a:pt x="6796" y="3413"/>
                    <a:pt x="6799" y="3439"/>
                    <a:pt x="6821" y="3447"/>
                  </a:cubicBezTo>
                  <a:cubicBezTo>
                    <a:pt x="6866" y="3475"/>
                    <a:pt x="6919" y="3500"/>
                    <a:pt x="6966" y="3525"/>
                  </a:cubicBezTo>
                  <a:cubicBezTo>
                    <a:pt x="6974" y="3525"/>
                    <a:pt x="6977" y="3528"/>
                    <a:pt x="6983" y="3528"/>
                  </a:cubicBezTo>
                  <a:cubicBezTo>
                    <a:pt x="6997" y="3528"/>
                    <a:pt x="7011" y="3517"/>
                    <a:pt x="7022" y="3503"/>
                  </a:cubicBezTo>
                  <a:cubicBezTo>
                    <a:pt x="7030" y="3486"/>
                    <a:pt x="7022" y="3461"/>
                    <a:pt x="7002" y="3452"/>
                  </a:cubicBezTo>
                  <a:cubicBezTo>
                    <a:pt x="6952" y="3430"/>
                    <a:pt x="6908" y="3405"/>
                    <a:pt x="6863" y="3377"/>
                  </a:cubicBezTo>
                  <a:cubicBezTo>
                    <a:pt x="6855" y="3374"/>
                    <a:pt x="6847" y="3373"/>
                    <a:pt x="6840" y="3373"/>
                  </a:cubicBezTo>
                  <a:close/>
                  <a:moveTo>
                    <a:pt x="3702" y="3439"/>
                  </a:moveTo>
                  <a:cubicBezTo>
                    <a:pt x="3686" y="3439"/>
                    <a:pt x="3669" y="3449"/>
                    <a:pt x="3663" y="3466"/>
                  </a:cubicBezTo>
                  <a:cubicBezTo>
                    <a:pt x="3657" y="3486"/>
                    <a:pt x="3669" y="3511"/>
                    <a:pt x="3688" y="3517"/>
                  </a:cubicBezTo>
                  <a:lnTo>
                    <a:pt x="3716" y="3528"/>
                  </a:lnTo>
                  <a:lnTo>
                    <a:pt x="3842" y="3570"/>
                  </a:lnTo>
                  <a:cubicBezTo>
                    <a:pt x="3844" y="3572"/>
                    <a:pt x="3853" y="3572"/>
                    <a:pt x="3855" y="3572"/>
                  </a:cubicBezTo>
                  <a:cubicBezTo>
                    <a:pt x="3872" y="3572"/>
                    <a:pt x="3892" y="3564"/>
                    <a:pt x="3895" y="3542"/>
                  </a:cubicBezTo>
                  <a:cubicBezTo>
                    <a:pt x="3900" y="3522"/>
                    <a:pt x="3886" y="3500"/>
                    <a:pt x="3867" y="3494"/>
                  </a:cubicBezTo>
                  <a:cubicBezTo>
                    <a:pt x="3825" y="3480"/>
                    <a:pt x="3786" y="3466"/>
                    <a:pt x="3744" y="3452"/>
                  </a:cubicBezTo>
                  <a:lnTo>
                    <a:pt x="3716" y="3441"/>
                  </a:lnTo>
                  <a:cubicBezTo>
                    <a:pt x="3712" y="3439"/>
                    <a:pt x="3707" y="3439"/>
                    <a:pt x="3702" y="3439"/>
                  </a:cubicBezTo>
                  <a:close/>
                  <a:moveTo>
                    <a:pt x="5745" y="3444"/>
                  </a:moveTo>
                  <a:cubicBezTo>
                    <a:pt x="5739" y="3444"/>
                    <a:pt x="5733" y="3445"/>
                    <a:pt x="5727" y="3447"/>
                  </a:cubicBezTo>
                  <a:cubicBezTo>
                    <a:pt x="5683" y="3469"/>
                    <a:pt x="5630" y="3489"/>
                    <a:pt x="5582" y="3508"/>
                  </a:cubicBezTo>
                  <a:cubicBezTo>
                    <a:pt x="5560" y="3514"/>
                    <a:pt x="5552" y="3539"/>
                    <a:pt x="5557" y="3559"/>
                  </a:cubicBezTo>
                  <a:cubicBezTo>
                    <a:pt x="5566" y="3578"/>
                    <a:pt x="5580" y="3586"/>
                    <a:pt x="5596" y="3586"/>
                  </a:cubicBezTo>
                  <a:cubicBezTo>
                    <a:pt x="5599" y="3586"/>
                    <a:pt x="5602" y="3586"/>
                    <a:pt x="5610" y="3581"/>
                  </a:cubicBezTo>
                  <a:cubicBezTo>
                    <a:pt x="5658" y="3564"/>
                    <a:pt x="5711" y="3542"/>
                    <a:pt x="5761" y="3522"/>
                  </a:cubicBezTo>
                  <a:cubicBezTo>
                    <a:pt x="5780" y="3514"/>
                    <a:pt x="5792" y="3489"/>
                    <a:pt x="5780" y="3469"/>
                  </a:cubicBezTo>
                  <a:cubicBezTo>
                    <a:pt x="5776" y="3453"/>
                    <a:pt x="5761" y="3444"/>
                    <a:pt x="5745" y="3444"/>
                  </a:cubicBezTo>
                  <a:close/>
                  <a:moveTo>
                    <a:pt x="8538" y="3453"/>
                  </a:moveTo>
                  <a:cubicBezTo>
                    <a:pt x="8531" y="3453"/>
                    <a:pt x="8524" y="3455"/>
                    <a:pt x="8517" y="3458"/>
                  </a:cubicBezTo>
                  <a:cubicBezTo>
                    <a:pt x="8473" y="3480"/>
                    <a:pt x="8425" y="3500"/>
                    <a:pt x="8375" y="3522"/>
                  </a:cubicBezTo>
                  <a:cubicBezTo>
                    <a:pt x="8355" y="3528"/>
                    <a:pt x="8341" y="3553"/>
                    <a:pt x="8350" y="3572"/>
                  </a:cubicBezTo>
                  <a:cubicBezTo>
                    <a:pt x="8358" y="3586"/>
                    <a:pt x="8372" y="3598"/>
                    <a:pt x="8389" y="3598"/>
                  </a:cubicBezTo>
                  <a:cubicBezTo>
                    <a:pt x="8392" y="3598"/>
                    <a:pt x="8397" y="3598"/>
                    <a:pt x="8403" y="3595"/>
                  </a:cubicBezTo>
                  <a:cubicBezTo>
                    <a:pt x="8450" y="3578"/>
                    <a:pt x="8503" y="3553"/>
                    <a:pt x="8554" y="3528"/>
                  </a:cubicBezTo>
                  <a:cubicBezTo>
                    <a:pt x="8573" y="3522"/>
                    <a:pt x="8581" y="3497"/>
                    <a:pt x="8570" y="3475"/>
                  </a:cubicBezTo>
                  <a:cubicBezTo>
                    <a:pt x="8566" y="3461"/>
                    <a:pt x="8553" y="3453"/>
                    <a:pt x="8538" y="3453"/>
                  </a:cubicBezTo>
                  <a:close/>
                  <a:moveTo>
                    <a:pt x="7129" y="3505"/>
                  </a:moveTo>
                  <a:cubicBezTo>
                    <a:pt x="7113" y="3505"/>
                    <a:pt x="7098" y="3516"/>
                    <a:pt x="7092" y="3531"/>
                  </a:cubicBezTo>
                  <a:cubicBezTo>
                    <a:pt x="7086" y="3553"/>
                    <a:pt x="7094" y="3578"/>
                    <a:pt x="7117" y="3584"/>
                  </a:cubicBezTo>
                  <a:cubicBezTo>
                    <a:pt x="7164" y="3600"/>
                    <a:pt x="7220" y="3620"/>
                    <a:pt x="7273" y="3634"/>
                  </a:cubicBezTo>
                  <a:cubicBezTo>
                    <a:pt x="7276" y="3637"/>
                    <a:pt x="7281" y="3637"/>
                    <a:pt x="7284" y="3637"/>
                  </a:cubicBezTo>
                  <a:cubicBezTo>
                    <a:pt x="7301" y="3637"/>
                    <a:pt x="7315" y="3625"/>
                    <a:pt x="7323" y="3606"/>
                  </a:cubicBezTo>
                  <a:cubicBezTo>
                    <a:pt x="7329" y="3584"/>
                    <a:pt x="7315" y="3564"/>
                    <a:pt x="7295" y="3556"/>
                  </a:cubicBezTo>
                  <a:cubicBezTo>
                    <a:pt x="7242" y="3542"/>
                    <a:pt x="7192" y="3525"/>
                    <a:pt x="7145" y="3508"/>
                  </a:cubicBezTo>
                  <a:cubicBezTo>
                    <a:pt x="7140" y="3506"/>
                    <a:pt x="7134" y="3505"/>
                    <a:pt x="7129" y="3505"/>
                  </a:cubicBezTo>
                  <a:close/>
                  <a:moveTo>
                    <a:pt x="4010" y="3541"/>
                  </a:moveTo>
                  <a:cubicBezTo>
                    <a:pt x="3992" y="3541"/>
                    <a:pt x="3977" y="3553"/>
                    <a:pt x="3970" y="3570"/>
                  </a:cubicBezTo>
                  <a:cubicBezTo>
                    <a:pt x="3964" y="3592"/>
                    <a:pt x="3978" y="3612"/>
                    <a:pt x="3998" y="3620"/>
                  </a:cubicBezTo>
                  <a:cubicBezTo>
                    <a:pt x="4051" y="3634"/>
                    <a:pt x="4104" y="3648"/>
                    <a:pt x="4157" y="3656"/>
                  </a:cubicBezTo>
                  <a:lnTo>
                    <a:pt x="4165" y="3656"/>
                  </a:lnTo>
                  <a:cubicBezTo>
                    <a:pt x="4187" y="3656"/>
                    <a:pt x="4204" y="3642"/>
                    <a:pt x="4204" y="3628"/>
                  </a:cubicBezTo>
                  <a:cubicBezTo>
                    <a:pt x="4207" y="3609"/>
                    <a:pt x="4193" y="3586"/>
                    <a:pt x="4174" y="3581"/>
                  </a:cubicBezTo>
                  <a:cubicBezTo>
                    <a:pt x="4123" y="3570"/>
                    <a:pt x="4070" y="3556"/>
                    <a:pt x="4020" y="3542"/>
                  </a:cubicBezTo>
                  <a:cubicBezTo>
                    <a:pt x="4017" y="3541"/>
                    <a:pt x="4013" y="3541"/>
                    <a:pt x="4010" y="3541"/>
                  </a:cubicBezTo>
                  <a:close/>
                  <a:moveTo>
                    <a:pt x="5442" y="3554"/>
                  </a:moveTo>
                  <a:cubicBezTo>
                    <a:pt x="5438" y="3554"/>
                    <a:pt x="5435" y="3555"/>
                    <a:pt x="5432" y="3556"/>
                  </a:cubicBezTo>
                  <a:cubicBezTo>
                    <a:pt x="5384" y="3570"/>
                    <a:pt x="5331" y="3584"/>
                    <a:pt x="5278" y="3595"/>
                  </a:cubicBezTo>
                  <a:cubicBezTo>
                    <a:pt x="5259" y="3600"/>
                    <a:pt x="5239" y="3623"/>
                    <a:pt x="5248" y="3642"/>
                  </a:cubicBezTo>
                  <a:cubicBezTo>
                    <a:pt x="5250" y="3662"/>
                    <a:pt x="5264" y="3676"/>
                    <a:pt x="5287" y="3676"/>
                  </a:cubicBezTo>
                  <a:cubicBezTo>
                    <a:pt x="5289" y="3676"/>
                    <a:pt x="5292" y="3676"/>
                    <a:pt x="5295" y="3670"/>
                  </a:cubicBezTo>
                  <a:cubicBezTo>
                    <a:pt x="5348" y="3662"/>
                    <a:pt x="5401" y="3648"/>
                    <a:pt x="5454" y="3634"/>
                  </a:cubicBezTo>
                  <a:cubicBezTo>
                    <a:pt x="5474" y="3628"/>
                    <a:pt x="5485" y="3606"/>
                    <a:pt x="5482" y="3584"/>
                  </a:cubicBezTo>
                  <a:cubicBezTo>
                    <a:pt x="5477" y="3567"/>
                    <a:pt x="5460" y="3554"/>
                    <a:pt x="5442" y="3554"/>
                  </a:cubicBezTo>
                  <a:close/>
                  <a:moveTo>
                    <a:pt x="8235" y="3568"/>
                  </a:moveTo>
                  <a:cubicBezTo>
                    <a:pt x="8231" y="3568"/>
                    <a:pt x="8228" y="3569"/>
                    <a:pt x="8224" y="3570"/>
                  </a:cubicBezTo>
                  <a:cubicBezTo>
                    <a:pt x="8177" y="3584"/>
                    <a:pt x="8124" y="3595"/>
                    <a:pt x="8071" y="3606"/>
                  </a:cubicBezTo>
                  <a:cubicBezTo>
                    <a:pt x="8051" y="3609"/>
                    <a:pt x="8037" y="3628"/>
                    <a:pt x="8040" y="3651"/>
                  </a:cubicBezTo>
                  <a:cubicBezTo>
                    <a:pt x="8043" y="3670"/>
                    <a:pt x="8057" y="3684"/>
                    <a:pt x="8079" y="3684"/>
                  </a:cubicBezTo>
                  <a:lnTo>
                    <a:pt x="8085" y="3684"/>
                  </a:lnTo>
                  <a:cubicBezTo>
                    <a:pt x="8138" y="3676"/>
                    <a:pt x="8194" y="3662"/>
                    <a:pt x="8247" y="3648"/>
                  </a:cubicBezTo>
                  <a:cubicBezTo>
                    <a:pt x="8266" y="3642"/>
                    <a:pt x="8280" y="3620"/>
                    <a:pt x="8275" y="3598"/>
                  </a:cubicBezTo>
                  <a:cubicBezTo>
                    <a:pt x="8272" y="3581"/>
                    <a:pt x="8254" y="3568"/>
                    <a:pt x="8235" y="3568"/>
                  </a:cubicBezTo>
                  <a:close/>
                  <a:moveTo>
                    <a:pt x="7442" y="3594"/>
                  </a:moveTo>
                  <a:cubicBezTo>
                    <a:pt x="7420" y="3594"/>
                    <a:pt x="7401" y="3608"/>
                    <a:pt x="7399" y="3625"/>
                  </a:cubicBezTo>
                  <a:cubicBezTo>
                    <a:pt x="7396" y="3651"/>
                    <a:pt x="7410" y="3670"/>
                    <a:pt x="7429" y="3676"/>
                  </a:cubicBezTo>
                  <a:cubicBezTo>
                    <a:pt x="7482" y="3684"/>
                    <a:pt x="7538" y="3692"/>
                    <a:pt x="7591" y="3698"/>
                  </a:cubicBezTo>
                  <a:lnTo>
                    <a:pt x="7597" y="3698"/>
                  </a:lnTo>
                  <a:cubicBezTo>
                    <a:pt x="7619" y="3698"/>
                    <a:pt x="7636" y="3684"/>
                    <a:pt x="7638" y="3665"/>
                  </a:cubicBezTo>
                  <a:cubicBezTo>
                    <a:pt x="7644" y="3642"/>
                    <a:pt x="7625" y="3623"/>
                    <a:pt x="7605" y="3617"/>
                  </a:cubicBezTo>
                  <a:cubicBezTo>
                    <a:pt x="7552" y="3612"/>
                    <a:pt x="7499" y="3606"/>
                    <a:pt x="7449" y="3595"/>
                  </a:cubicBezTo>
                  <a:cubicBezTo>
                    <a:pt x="7447" y="3595"/>
                    <a:pt x="7444" y="3594"/>
                    <a:pt x="7442" y="3594"/>
                  </a:cubicBezTo>
                  <a:close/>
                  <a:moveTo>
                    <a:pt x="4328" y="3608"/>
                  </a:moveTo>
                  <a:cubicBezTo>
                    <a:pt x="4310" y="3608"/>
                    <a:pt x="4290" y="3624"/>
                    <a:pt x="4288" y="3642"/>
                  </a:cubicBezTo>
                  <a:cubicBezTo>
                    <a:pt x="4285" y="3665"/>
                    <a:pt x="4302" y="3684"/>
                    <a:pt x="4324" y="3690"/>
                  </a:cubicBezTo>
                  <a:cubicBezTo>
                    <a:pt x="4374" y="3695"/>
                    <a:pt x="4430" y="3704"/>
                    <a:pt x="4483" y="3709"/>
                  </a:cubicBezTo>
                  <a:lnTo>
                    <a:pt x="4486" y="3709"/>
                  </a:lnTo>
                  <a:cubicBezTo>
                    <a:pt x="4506" y="3709"/>
                    <a:pt x="4522" y="3692"/>
                    <a:pt x="4525" y="3676"/>
                  </a:cubicBezTo>
                  <a:cubicBezTo>
                    <a:pt x="4528" y="3651"/>
                    <a:pt x="4511" y="3634"/>
                    <a:pt x="4492" y="3628"/>
                  </a:cubicBezTo>
                  <a:cubicBezTo>
                    <a:pt x="4439" y="3625"/>
                    <a:pt x="4386" y="3620"/>
                    <a:pt x="4333" y="3609"/>
                  </a:cubicBezTo>
                  <a:cubicBezTo>
                    <a:pt x="4331" y="3609"/>
                    <a:pt x="4330" y="3608"/>
                    <a:pt x="4328" y="3608"/>
                  </a:cubicBezTo>
                  <a:close/>
                  <a:moveTo>
                    <a:pt x="7923" y="3622"/>
                  </a:moveTo>
                  <a:cubicBezTo>
                    <a:pt x="7921" y="3622"/>
                    <a:pt x="7919" y="3622"/>
                    <a:pt x="7917" y="3623"/>
                  </a:cubicBezTo>
                  <a:cubicBezTo>
                    <a:pt x="7876" y="3625"/>
                    <a:pt x="7837" y="3628"/>
                    <a:pt x="7797" y="3628"/>
                  </a:cubicBezTo>
                  <a:lnTo>
                    <a:pt x="7761" y="3628"/>
                  </a:lnTo>
                  <a:cubicBezTo>
                    <a:pt x="7736" y="3628"/>
                    <a:pt x="7719" y="3648"/>
                    <a:pt x="7719" y="3667"/>
                  </a:cubicBezTo>
                  <a:cubicBezTo>
                    <a:pt x="7719" y="3690"/>
                    <a:pt x="7736" y="3709"/>
                    <a:pt x="7758" y="3709"/>
                  </a:cubicBezTo>
                  <a:lnTo>
                    <a:pt x="7797" y="3709"/>
                  </a:lnTo>
                  <a:cubicBezTo>
                    <a:pt x="7839" y="3709"/>
                    <a:pt x="7884" y="3709"/>
                    <a:pt x="7923" y="3704"/>
                  </a:cubicBezTo>
                  <a:cubicBezTo>
                    <a:pt x="7945" y="3704"/>
                    <a:pt x="7962" y="3681"/>
                    <a:pt x="7959" y="3662"/>
                  </a:cubicBezTo>
                  <a:cubicBezTo>
                    <a:pt x="7959" y="3638"/>
                    <a:pt x="7945" y="3622"/>
                    <a:pt x="7923" y="3622"/>
                  </a:cubicBezTo>
                  <a:close/>
                  <a:moveTo>
                    <a:pt x="5126" y="3622"/>
                  </a:moveTo>
                  <a:cubicBezTo>
                    <a:pt x="5125" y="3622"/>
                    <a:pt x="5124" y="3622"/>
                    <a:pt x="5122" y="3623"/>
                  </a:cubicBezTo>
                  <a:cubicBezTo>
                    <a:pt x="5072" y="3628"/>
                    <a:pt x="5016" y="3637"/>
                    <a:pt x="4966" y="3639"/>
                  </a:cubicBezTo>
                  <a:cubicBezTo>
                    <a:pt x="4941" y="3639"/>
                    <a:pt x="4924" y="3662"/>
                    <a:pt x="4927" y="3681"/>
                  </a:cubicBezTo>
                  <a:cubicBezTo>
                    <a:pt x="4930" y="3704"/>
                    <a:pt x="4946" y="3720"/>
                    <a:pt x="4969" y="3720"/>
                  </a:cubicBezTo>
                  <a:lnTo>
                    <a:pt x="4971" y="3720"/>
                  </a:lnTo>
                  <a:cubicBezTo>
                    <a:pt x="5024" y="3718"/>
                    <a:pt x="5080" y="3709"/>
                    <a:pt x="5133" y="3704"/>
                  </a:cubicBezTo>
                  <a:cubicBezTo>
                    <a:pt x="5153" y="3698"/>
                    <a:pt x="5169" y="3678"/>
                    <a:pt x="5167" y="3656"/>
                  </a:cubicBezTo>
                  <a:cubicBezTo>
                    <a:pt x="5164" y="3638"/>
                    <a:pt x="5145" y="3622"/>
                    <a:pt x="5126" y="3622"/>
                  </a:cubicBezTo>
                  <a:close/>
                  <a:moveTo>
                    <a:pt x="4648" y="3642"/>
                  </a:moveTo>
                  <a:cubicBezTo>
                    <a:pt x="4625" y="3642"/>
                    <a:pt x="4609" y="3662"/>
                    <a:pt x="4606" y="3681"/>
                  </a:cubicBezTo>
                  <a:cubicBezTo>
                    <a:pt x="4606" y="3704"/>
                    <a:pt x="4623" y="3720"/>
                    <a:pt x="4645" y="3723"/>
                  </a:cubicBezTo>
                  <a:cubicBezTo>
                    <a:pt x="4690" y="3723"/>
                    <a:pt x="4737" y="3726"/>
                    <a:pt x="4784" y="3726"/>
                  </a:cubicBezTo>
                  <a:lnTo>
                    <a:pt x="4812" y="3726"/>
                  </a:lnTo>
                  <a:cubicBezTo>
                    <a:pt x="4832" y="3726"/>
                    <a:pt x="4849" y="3706"/>
                    <a:pt x="4849" y="3684"/>
                  </a:cubicBezTo>
                  <a:cubicBezTo>
                    <a:pt x="4849" y="3665"/>
                    <a:pt x="4832" y="3648"/>
                    <a:pt x="4807" y="3648"/>
                  </a:cubicBezTo>
                  <a:lnTo>
                    <a:pt x="4784" y="3648"/>
                  </a:lnTo>
                  <a:cubicBezTo>
                    <a:pt x="4737" y="3648"/>
                    <a:pt x="4692" y="3648"/>
                    <a:pt x="4648" y="3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026153" y="3401982"/>
              <a:ext cx="70221" cy="100649"/>
            </a:xfrm>
            <a:custGeom>
              <a:avLst/>
              <a:gdLst/>
              <a:ahLst/>
              <a:cxnLst/>
              <a:rect l="l" t="t" r="r" b="b"/>
              <a:pathLst>
                <a:path w="1237" h="1773" extrusionOk="0">
                  <a:moveTo>
                    <a:pt x="516" y="93"/>
                  </a:moveTo>
                  <a:lnTo>
                    <a:pt x="1141" y="266"/>
                  </a:lnTo>
                  <a:lnTo>
                    <a:pt x="544" y="1686"/>
                  </a:lnTo>
                  <a:lnTo>
                    <a:pt x="95" y="1578"/>
                  </a:lnTo>
                  <a:lnTo>
                    <a:pt x="516" y="93"/>
                  </a:lnTo>
                  <a:close/>
                  <a:moveTo>
                    <a:pt x="487" y="0"/>
                  </a:moveTo>
                  <a:cubicBezTo>
                    <a:pt x="469" y="0"/>
                    <a:pt x="454" y="13"/>
                    <a:pt x="447" y="29"/>
                  </a:cubicBezTo>
                  <a:lnTo>
                    <a:pt x="6" y="1592"/>
                  </a:lnTo>
                  <a:cubicBezTo>
                    <a:pt x="0" y="1603"/>
                    <a:pt x="0" y="1614"/>
                    <a:pt x="9" y="1622"/>
                  </a:cubicBezTo>
                  <a:cubicBezTo>
                    <a:pt x="11" y="1633"/>
                    <a:pt x="23" y="1642"/>
                    <a:pt x="31" y="1645"/>
                  </a:cubicBezTo>
                  <a:lnTo>
                    <a:pt x="556" y="1770"/>
                  </a:lnTo>
                  <a:cubicBezTo>
                    <a:pt x="558" y="1773"/>
                    <a:pt x="564" y="1773"/>
                    <a:pt x="567" y="1773"/>
                  </a:cubicBezTo>
                  <a:cubicBezTo>
                    <a:pt x="583" y="1773"/>
                    <a:pt x="597" y="1762"/>
                    <a:pt x="600" y="1748"/>
                  </a:cubicBezTo>
                  <a:lnTo>
                    <a:pt x="1228" y="255"/>
                  </a:lnTo>
                  <a:cubicBezTo>
                    <a:pt x="1236" y="244"/>
                    <a:pt x="1236" y="233"/>
                    <a:pt x="1228" y="222"/>
                  </a:cubicBezTo>
                  <a:cubicBezTo>
                    <a:pt x="1225" y="211"/>
                    <a:pt x="1214" y="205"/>
                    <a:pt x="1206" y="199"/>
                  </a:cubicBezTo>
                  <a:lnTo>
                    <a:pt x="497" y="1"/>
                  </a:lnTo>
                  <a:cubicBezTo>
                    <a:pt x="494" y="1"/>
                    <a:pt x="490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008555" y="3506264"/>
              <a:ext cx="50750" cy="45982"/>
            </a:xfrm>
            <a:custGeom>
              <a:avLst/>
              <a:gdLst/>
              <a:ahLst/>
              <a:cxnLst/>
              <a:rect l="l" t="t" r="r" b="b"/>
              <a:pathLst>
                <a:path w="894" h="810" extrusionOk="0">
                  <a:moveTo>
                    <a:pt x="447" y="78"/>
                  </a:moveTo>
                  <a:cubicBezTo>
                    <a:pt x="531" y="78"/>
                    <a:pt x="609" y="106"/>
                    <a:pt x="667" y="167"/>
                  </a:cubicBezTo>
                  <a:cubicBezTo>
                    <a:pt x="799" y="287"/>
                    <a:pt x="807" y="491"/>
                    <a:pt x="684" y="622"/>
                  </a:cubicBezTo>
                  <a:cubicBezTo>
                    <a:pt x="623" y="689"/>
                    <a:pt x="534" y="728"/>
                    <a:pt x="447" y="728"/>
                  </a:cubicBezTo>
                  <a:cubicBezTo>
                    <a:pt x="366" y="728"/>
                    <a:pt x="288" y="698"/>
                    <a:pt x="227" y="642"/>
                  </a:cubicBezTo>
                  <a:cubicBezTo>
                    <a:pt x="96" y="519"/>
                    <a:pt x="87" y="315"/>
                    <a:pt x="210" y="184"/>
                  </a:cubicBezTo>
                  <a:cubicBezTo>
                    <a:pt x="274" y="117"/>
                    <a:pt x="361" y="78"/>
                    <a:pt x="447" y="78"/>
                  </a:cubicBezTo>
                  <a:close/>
                  <a:moveTo>
                    <a:pt x="447" y="0"/>
                  </a:moveTo>
                  <a:cubicBezTo>
                    <a:pt x="335" y="0"/>
                    <a:pt x="227" y="48"/>
                    <a:pt x="151" y="128"/>
                  </a:cubicBezTo>
                  <a:cubicBezTo>
                    <a:pt x="1" y="293"/>
                    <a:pt x="9" y="550"/>
                    <a:pt x="171" y="700"/>
                  </a:cubicBezTo>
                  <a:cubicBezTo>
                    <a:pt x="246" y="770"/>
                    <a:pt x="344" y="809"/>
                    <a:pt x="447" y="809"/>
                  </a:cubicBezTo>
                  <a:cubicBezTo>
                    <a:pt x="559" y="809"/>
                    <a:pt x="667" y="759"/>
                    <a:pt x="743" y="678"/>
                  </a:cubicBezTo>
                  <a:cubicBezTo>
                    <a:pt x="893" y="516"/>
                    <a:pt x="888" y="257"/>
                    <a:pt x="723" y="106"/>
                  </a:cubicBezTo>
                  <a:cubicBezTo>
                    <a:pt x="651" y="36"/>
                    <a:pt x="553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1129794" y="3497919"/>
              <a:ext cx="83505" cy="103885"/>
            </a:xfrm>
            <a:custGeom>
              <a:avLst/>
              <a:gdLst/>
              <a:ahLst/>
              <a:cxnLst/>
              <a:rect l="l" t="t" r="r" b="b"/>
              <a:pathLst>
                <a:path w="1471" h="1830" extrusionOk="0">
                  <a:moveTo>
                    <a:pt x="625" y="97"/>
                  </a:moveTo>
                  <a:lnTo>
                    <a:pt x="1373" y="1447"/>
                  </a:lnTo>
                  <a:lnTo>
                    <a:pt x="1010" y="1732"/>
                  </a:lnTo>
                  <a:lnTo>
                    <a:pt x="103" y="485"/>
                  </a:lnTo>
                  <a:lnTo>
                    <a:pt x="625" y="97"/>
                  </a:lnTo>
                  <a:close/>
                  <a:moveTo>
                    <a:pt x="642" y="1"/>
                  </a:moveTo>
                  <a:cubicBezTo>
                    <a:pt x="634" y="1"/>
                    <a:pt x="626" y="4"/>
                    <a:pt x="619" y="10"/>
                  </a:cubicBezTo>
                  <a:lnTo>
                    <a:pt x="25" y="443"/>
                  </a:lnTo>
                  <a:cubicBezTo>
                    <a:pt x="3" y="457"/>
                    <a:pt x="0" y="482"/>
                    <a:pt x="14" y="499"/>
                  </a:cubicBezTo>
                  <a:lnTo>
                    <a:pt x="968" y="1813"/>
                  </a:lnTo>
                  <a:cubicBezTo>
                    <a:pt x="974" y="1824"/>
                    <a:pt x="985" y="1827"/>
                    <a:pt x="996" y="1829"/>
                  </a:cubicBezTo>
                  <a:lnTo>
                    <a:pt x="1002" y="1829"/>
                  </a:lnTo>
                  <a:cubicBezTo>
                    <a:pt x="1013" y="1829"/>
                    <a:pt x="1018" y="1827"/>
                    <a:pt x="1027" y="1824"/>
                  </a:cubicBezTo>
                  <a:lnTo>
                    <a:pt x="1448" y="1492"/>
                  </a:lnTo>
                  <a:cubicBezTo>
                    <a:pt x="1465" y="1478"/>
                    <a:pt x="1470" y="1458"/>
                    <a:pt x="1459" y="1439"/>
                  </a:cubicBezTo>
                  <a:lnTo>
                    <a:pt x="678" y="24"/>
                  </a:lnTo>
                  <a:cubicBezTo>
                    <a:pt x="670" y="13"/>
                    <a:pt x="661" y="8"/>
                    <a:pt x="650" y="2"/>
                  </a:cubicBezTo>
                  <a:cubicBezTo>
                    <a:pt x="647" y="1"/>
                    <a:pt x="645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1194566" y="3594651"/>
              <a:ext cx="47571" cy="45811"/>
            </a:xfrm>
            <a:custGeom>
              <a:avLst/>
              <a:gdLst/>
              <a:ahLst/>
              <a:cxnLst/>
              <a:rect l="l" t="t" r="r" b="b"/>
              <a:pathLst>
                <a:path w="838" h="807" extrusionOk="0">
                  <a:moveTo>
                    <a:pt x="416" y="78"/>
                  </a:moveTo>
                  <a:cubicBezTo>
                    <a:pt x="572" y="78"/>
                    <a:pt x="712" y="195"/>
                    <a:pt x="737" y="354"/>
                  </a:cubicBezTo>
                  <a:cubicBezTo>
                    <a:pt x="748" y="441"/>
                    <a:pt x="728" y="524"/>
                    <a:pt x="678" y="594"/>
                  </a:cubicBezTo>
                  <a:cubicBezTo>
                    <a:pt x="625" y="664"/>
                    <a:pt x="547" y="708"/>
                    <a:pt x="463" y="722"/>
                  </a:cubicBezTo>
                  <a:cubicBezTo>
                    <a:pt x="449" y="722"/>
                    <a:pt x="433" y="725"/>
                    <a:pt x="416" y="725"/>
                  </a:cubicBezTo>
                  <a:cubicBezTo>
                    <a:pt x="251" y="725"/>
                    <a:pt x="117" y="608"/>
                    <a:pt x="95" y="452"/>
                  </a:cubicBezTo>
                  <a:cubicBezTo>
                    <a:pt x="70" y="276"/>
                    <a:pt x="193" y="109"/>
                    <a:pt x="366" y="81"/>
                  </a:cubicBezTo>
                  <a:cubicBezTo>
                    <a:pt x="380" y="81"/>
                    <a:pt x="399" y="78"/>
                    <a:pt x="416" y="78"/>
                  </a:cubicBezTo>
                  <a:close/>
                  <a:moveTo>
                    <a:pt x="423" y="0"/>
                  </a:moveTo>
                  <a:cubicBezTo>
                    <a:pt x="402" y="0"/>
                    <a:pt x="380" y="2"/>
                    <a:pt x="357" y="5"/>
                  </a:cubicBezTo>
                  <a:cubicBezTo>
                    <a:pt x="248" y="22"/>
                    <a:pt x="154" y="78"/>
                    <a:pt x="92" y="164"/>
                  </a:cubicBezTo>
                  <a:cubicBezTo>
                    <a:pt x="28" y="251"/>
                    <a:pt x="0" y="357"/>
                    <a:pt x="17" y="466"/>
                  </a:cubicBezTo>
                  <a:cubicBezTo>
                    <a:pt x="45" y="664"/>
                    <a:pt x="212" y="806"/>
                    <a:pt x="416" y="806"/>
                  </a:cubicBezTo>
                  <a:cubicBezTo>
                    <a:pt x="435" y="806"/>
                    <a:pt x="455" y="803"/>
                    <a:pt x="483" y="803"/>
                  </a:cubicBezTo>
                  <a:cubicBezTo>
                    <a:pt x="589" y="786"/>
                    <a:pt x="684" y="731"/>
                    <a:pt x="748" y="641"/>
                  </a:cubicBezTo>
                  <a:cubicBezTo>
                    <a:pt x="809" y="555"/>
                    <a:pt x="837" y="452"/>
                    <a:pt x="820" y="343"/>
                  </a:cubicBezTo>
                  <a:cubicBezTo>
                    <a:pt x="788" y="144"/>
                    <a:pt x="621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1649728" y="3010513"/>
              <a:ext cx="460271" cy="302230"/>
            </a:xfrm>
            <a:custGeom>
              <a:avLst/>
              <a:gdLst/>
              <a:ahLst/>
              <a:cxnLst/>
              <a:rect l="l" t="t" r="r" b="b"/>
              <a:pathLst>
                <a:path w="8108" h="5324" extrusionOk="0">
                  <a:moveTo>
                    <a:pt x="1485" y="0"/>
                  </a:moveTo>
                  <a:cubicBezTo>
                    <a:pt x="1464" y="0"/>
                    <a:pt x="1451" y="20"/>
                    <a:pt x="1451" y="37"/>
                  </a:cubicBezTo>
                  <a:cubicBezTo>
                    <a:pt x="1451" y="60"/>
                    <a:pt x="1467" y="79"/>
                    <a:pt x="1490" y="79"/>
                  </a:cubicBezTo>
                  <a:cubicBezTo>
                    <a:pt x="1540" y="85"/>
                    <a:pt x="1593" y="88"/>
                    <a:pt x="1646" y="93"/>
                  </a:cubicBezTo>
                  <a:lnTo>
                    <a:pt x="1652" y="93"/>
                  </a:lnTo>
                  <a:cubicBezTo>
                    <a:pt x="1674" y="93"/>
                    <a:pt x="1691" y="79"/>
                    <a:pt x="1691" y="60"/>
                  </a:cubicBezTo>
                  <a:cubicBezTo>
                    <a:pt x="1693" y="37"/>
                    <a:pt x="1677" y="18"/>
                    <a:pt x="1657" y="15"/>
                  </a:cubicBezTo>
                  <a:cubicBezTo>
                    <a:pt x="1604" y="7"/>
                    <a:pt x="1548" y="4"/>
                    <a:pt x="1493" y="1"/>
                  </a:cubicBezTo>
                  <a:cubicBezTo>
                    <a:pt x="1490" y="0"/>
                    <a:pt x="1487" y="0"/>
                    <a:pt x="1485" y="0"/>
                  </a:cubicBezTo>
                  <a:close/>
                  <a:moveTo>
                    <a:pt x="1336" y="9"/>
                  </a:moveTo>
                  <a:cubicBezTo>
                    <a:pt x="1334" y="9"/>
                    <a:pt x="1333" y="9"/>
                    <a:pt x="1331" y="9"/>
                  </a:cubicBezTo>
                  <a:cubicBezTo>
                    <a:pt x="1281" y="18"/>
                    <a:pt x="1225" y="23"/>
                    <a:pt x="1169" y="35"/>
                  </a:cubicBezTo>
                  <a:cubicBezTo>
                    <a:pt x="1147" y="37"/>
                    <a:pt x="1133" y="60"/>
                    <a:pt x="1135" y="79"/>
                  </a:cubicBezTo>
                  <a:cubicBezTo>
                    <a:pt x="1141" y="99"/>
                    <a:pt x="1155" y="113"/>
                    <a:pt x="1175" y="113"/>
                  </a:cubicBezTo>
                  <a:lnTo>
                    <a:pt x="1188" y="113"/>
                  </a:lnTo>
                  <a:cubicBezTo>
                    <a:pt x="1239" y="104"/>
                    <a:pt x="1289" y="99"/>
                    <a:pt x="1342" y="90"/>
                  </a:cubicBezTo>
                  <a:cubicBezTo>
                    <a:pt x="1364" y="88"/>
                    <a:pt x="1381" y="65"/>
                    <a:pt x="1378" y="46"/>
                  </a:cubicBezTo>
                  <a:cubicBezTo>
                    <a:pt x="1373" y="25"/>
                    <a:pt x="1358" y="9"/>
                    <a:pt x="1336" y="9"/>
                  </a:cubicBezTo>
                  <a:close/>
                  <a:moveTo>
                    <a:pt x="1811" y="43"/>
                  </a:moveTo>
                  <a:cubicBezTo>
                    <a:pt x="1794" y="43"/>
                    <a:pt x="1779" y="56"/>
                    <a:pt x="1774" y="74"/>
                  </a:cubicBezTo>
                  <a:cubicBezTo>
                    <a:pt x="1769" y="93"/>
                    <a:pt x="1783" y="115"/>
                    <a:pt x="1802" y="121"/>
                  </a:cubicBezTo>
                  <a:cubicBezTo>
                    <a:pt x="1850" y="135"/>
                    <a:pt x="1900" y="149"/>
                    <a:pt x="1950" y="171"/>
                  </a:cubicBezTo>
                  <a:cubicBezTo>
                    <a:pt x="1953" y="174"/>
                    <a:pt x="1956" y="174"/>
                    <a:pt x="1964" y="174"/>
                  </a:cubicBezTo>
                  <a:cubicBezTo>
                    <a:pt x="1981" y="174"/>
                    <a:pt x="1995" y="168"/>
                    <a:pt x="2006" y="149"/>
                  </a:cubicBezTo>
                  <a:cubicBezTo>
                    <a:pt x="2011" y="129"/>
                    <a:pt x="2000" y="107"/>
                    <a:pt x="1981" y="96"/>
                  </a:cubicBezTo>
                  <a:cubicBezTo>
                    <a:pt x="1931" y="76"/>
                    <a:pt x="1875" y="60"/>
                    <a:pt x="1825" y="46"/>
                  </a:cubicBezTo>
                  <a:cubicBezTo>
                    <a:pt x="1820" y="44"/>
                    <a:pt x="1816" y="43"/>
                    <a:pt x="1811" y="43"/>
                  </a:cubicBezTo>
                  <a:close/>
                  <a:moveTo>
                    <a:pt x="1017" y="64"/>
                  </a:moveTo>
                  <a:cubicBezTo>
                    <a:pt x="1014" y="64"/>
                    <a:pt x="1010" y="64"/>
                    <a:pt x="1007" y="65"/>
                  </a:cubicBezTo>
                  <a:cubicBezTo>
                    <a:pt x="954" y="79"/>
                    <a:pt x="904" y="99"/>
                    <a:pt x="851" y="118"/>
                  </a:cubicBezTo>
                  <a:cubicBezTo>
                    <a:pt x="829" y="124"/>
                    <a:pt x="820" y="149"/>
                    <a:pt x="826" y="171"/>
                  </a:cubicBezTo>
                  <a:cubicBezTo>
                    <a:pt x="834" y="188"/>
                    <a:pt x="848" y="199"/>
                    <a:pt x="865" y="199"/>
                  </a:cubicBezTo>
                  <a:cubicBezTo>
                    <a:pt x="868" y="199"/>
                    <a:pt x="870" y="199"/>
                    <a:pt x="879" y="191"/>
                  </a:cubicBezTo>
                  <a:cubicBezTo>
                    <a:pt x="926" y="174"/>
                    <a:pt x="979" y="157"/>
                    <a:pt x="1029" y="143"/>
                  </a:cubicBezTo>
                  <a:cubicBezTo>
                    <a:pt x="1049" y="141"/>
                    <a:pt x="1060" y="115"/>
                    <a:pt x="1057" y="93"/>
                  </a:cubicBezTo>
                  <a:cubicBezTo>
                    <a:pt x="1053" y="77"/>
                    <a:pt x="1036" y="64"/>
                    <a:pt x="1017" y="64"/>
                  </a:cubicBezTo>
                  <a:close/>
                  <a:moveTo>
                    <a:pt x="2105" y="163"/>
                  </a:moveTo>
                  <a:cubicBezTo>
                    <a:pt x="2091" y="163"/>
                    <a:pt x="2077" y="170"/>
                    <a:pt x="2070" y="185"/>
                  </a:cubicBezTo>
                  <a:cubicBezTo>
                    <a:pt x="2059" y="205"/>
                    <a:pt x="2067" y="230"/>
                    <a:pt x="2090" y="241"/>
                  </a:cubicBezTo>
                  <a:cubicBezTo>
                    <a:pt x="2134" y="266"/>
                    <a:pt x="2179" y="294"/>
                    <a:pt x="2221" y="322"/>
                  </a:cubicBezTo>
                  <a:lnTo>
                    <a:pt x="2246" y="286"/>
                  </a:lnTo>
                  <a:lnTo>
                    <a:pt x="2265" y="252"/>
                  </a:lnTo>
                  <a:cubicBezTo>
                    <a:pt x="2221" y="224"/>
                    <a:pt x="2173" y="191"/>
                    <a:pt x="2126" y="168"/>
                  </a:cubicBezTo>
                  <a:cubicBezTo>
                    <a:pt x="2119" y="165"/>
                    <a:pt x="2112" y="163"/>
                    <a:pt x="2105" y="163"/>
                  </a:cubicBezTo>
                  <a:close/>
                  <a:moveTo>
                    <a:pt x="717" y="181"/>
                  </a:moveTo>
                  <a:cubicBezTo>
                    <a:pt x="711" y="181"/>
                    <a:pt x="706" y="182"/>
                    <a:pt x="700" y="185"/>
                  </a:cubicBezTo>
                  <a:cubicBezTo>
                    <a:pt x="653" y="210"/>
                    <a:pt x="600" y="233"/>
                    <a:pt x="555" y="258"/>
                  </a:cubicBezTo>
                  <a:cubicBezTo>
                    <a:pt x="533" y="269"/>
                    <a:pt x="524" y="294"/>
                    <a:pt x="536" y="314"/>
                  </a:cubicBezTo>
                  <a:cubicBezTo>
                    <a:pt x="544" y="327"/>
                    <a:pt x="558" y="336"/>
                    <a:pt x="572" y="336"/>
                  </a:cubicBezTo>
                  <a:cubicBezTo>
                    <a:pt x="577" y="336"/>
                    <a:pt x="586" y="330"/>
                    <a:pt x="589" y="327"/>
                  </a:cubicBezTo>
                  <a:cubicBezTo>
                    <a:pt x="633" y="302"/>
                    <a:pt x="684" y="283"/>
                    <a:pt x="731" y="258"/>
                  </a:cubicBezTo>
                  <a:cubicBezTo>
                    <a:pt x="753" y="252"/>
                    <a:pt x="764" y="227"/>
                    <a:pt x="753" y="205"/>
                  </a:cubicBezTo>
                  <a:cubicBezTo>
                    <a:pt x="747" y="191"/>
                    <a:pt x="732" y="181"/>
                    <a:pt x="717" y="181"/>
                  </a:cubicBezTo>
                  <a:close/>
                  <a:moveTo>
                    <a:pt x="435" y="331"/>
                  </a:moveTo>
                  <a:cubicBezTo>
                    <a:pt x="427" y="331"/>
                    <a:pt x="418" y="334"/>
                    <a:pt x="410" y="339"/>
                  </a:cubicBezTo>
                  <a:cubicBezTo>
                    <a:pt x="363" y="369"/>
                    <a:pt x="318" y="400"/>
                    <a:pt x="276" y="428"/>
                  </a:cubicBezTo>
                  <a:cubicBezTo>
                    <a:pt x="254" y="442"/>
                    <a:pt x="251" y="467"/>
                    <a:pt x="265" y="484"/>
                  </a:cubicBezTo>
                  <a:cubicBezTo>
                    <a:pt x="276" y="495"/>
                    <a:pt x="285" y="503"/>
                    <a:pt x="299" y="503"/>
                  </a:cubicBezTo>
                  <a:cubicBezTo>
                    <a:pt x="307" y="503"/>
                    <a:pt x="312" y="503"/>
                    <a:pt x="321" y="495"/>
                  </a:cubicBezTo>
                  <a:cubicBezTo>
                    <a:pt x="360" y="467"/>
                    <a:pt x="405" y="439"/>
                    <a:pt x="452" y="408"/>
                  </a:cubicBezTo>
                  <a:cubicBezTo>
                    <a:pt x="474" y="397"/>
                    <a:pt x="480" y="372"/>
                    <a:pt x="466" y="353"/>
                  </a:cubicBezTo>
                  <a:cubicBezTo>
                    <a:pt x="461" y="338"/>
                    <a:pt x="449" y="331"/>
                    <a:pt x="435" y="331"/>
                  </a:cubicBezTo>
                  <a:close/>
                  <a:moveTo>
                    <a:pt x="2374" y="341"/>
                  </a:moveTo>
                  <a:cubicBezTo>
                    <a:pt x="2363" y="341"/>
                    <a:pt x="2351" y="346"/>
                    <a:pt x="2343" y="355"/>
                  </a:cubicBezTo>
                  <a:cubicBezTo>
                    <a:pt x="2329" y="372"/>
                    <a:pt x="2332" y="397"/>
                    <a:pt x="2349" y="411"/>
                  </a:cubicBezTo>
                  <a:cubicBezTo>
                    <a:pt x="2391" y="447"/>
                    <a:pt x="2430" y="481"/>
                    <a:pt x="2466" y="520"/>
                  </a:cubicBezTo>
                  <a:cubicBezTo>
                    <a:pt x="2472" y="531"/>
                    <a:pt x="2483" y="534"/>
                    <a:pt x="2494" y="534"/>
                  </a:cubicBezTo>
                  <a:cubicBezTo>
                    <a:pt x="2500" y="534"/>
                    <a:pt x="2511" y="531"/>
                    <a:pt x="2522" y="517"/>
                  </a:cubicBezTo>
                  <a:cubicBezTo>
                    <a:pt x="2539" y="503"/>
                    <a:pt x="2539" y="478"/>
                    <a:pt x="2522" y="461"/>
                  </a:cubicBezTo>
                  <a:cubicBezTo>
                    <a:pt x="2483" y="422"/>
                    <a:pt x="2441" y="383"/>
                    <a:pt x="2399" y="350"/>
                  </a:cubicBezTo>
                  <a:cubicBezTo>
                    <a:pt x="2392" y="344"/>
                    <a:pt x="2383" y="341"/>
                    <a:pt x="2374" y="341"/>
                  </a:cubicBezTo>
                  <a:close/>
                  <a:moveTo>
                    <a:pt x="167" y="518"/>
                  </a:moveTo>
                  <a:cubicBezTo>
                    <a:pt x="159" y="518"/>
                    <a:pt x="152" y="520"/>
                    <a:pt x="145" y="526"/>
                  </a:cubicBezTo>
                  <a:cubicBezTo>
                    <a:pt x="67" y="590"/>
                    <a:pt x="22" y="632"/>
                    <a:pt x="20" y="634"/>
                  </a:cubicBezTo>
                  <a:cubicBezTo>
                    <a:pt x="3" y="648"/>
                    <a:pt x="0" y="673"/>
                    <a:pt x="17" y="690"/>
                  </a:cubicBezTo>
                  <a:cubicBezTo>
                    <a:pt x="25" y="701"/>
                    <a:pt x="33" y="704"/>
                    <a:pt x="45" y="704"/>
                  </a:cubicBezTo>
                  <a:cubicBezTo>
                    <a:pt x="56" y="704"/>
                    <a:pt x="67" y="701"/>
                    <a:pt x="73" y="690"/>
                  </a:cubicBezTo>
                  <a:cubicBezTo>
                    <a:pt x="75" y="690"/>
                    <a:pt x="117" y="648"/>
                    <a:pt x="195" y="590"/>
                  </a:cubicBezTo>
                  <a:cubicBezTo>
                    <a:pt x="212" y="576"/>
                    <a:pt x="215" y="551"/>
                    <a:pt x="201" y="534"/>
                  </a:cubicBezTo>
                  <a:cubicBezTo>
                    <a:pt x="192" y="524"/>
                    <a:pt x="180" y="518"/>
                    <a:pt x="167" y="518"/>
                  </a:cubicBezTo>
                  <a:close/>
                  <a:moveTo>
                    <a:pt x="2597" y="570"/>
                  </a:moveTo>
                  <a:cubicBezTo>
                    <a:pt x="2589" y="570"/>
                    <a:pt x="2580" y="573"/>
                    <a:pt x="2572" y="579"/>
                  </a:cubicBezTo>
                  <a:cubicBezTo>
                    <a:pt x="2555" y="593"/>
                    <a:pt x="2553" y="618"/>
                    <a:pt x="2567" y="634"/>
                  </a:cubicBezTo>
                  <a:cubicBezTo>
                    <a:pt x="2600" y="679"/>
                    <a:pt x="2628" y="721"/>
                    <a:pt x="2656" y="763"/>
                  </a:cubicBezTo>
                  <a:cubicBezTo>
                    <a:pt x="2664" y="777"/>
                    <a:pt x="2678" y="785"/>
                    <a:pt x="2692" y="785"/>
                  </a:cubicBezTo>
                  <a:cubicBezTo>
                    <a:pt x="2698" y="785"/>
                    <a:pt x="2709" y="785"/>
                    <a:pt x="2712" y="777"/>
                  </a:cubicBezTo>
                  <a:cubicBezTo>
                    <a:pt x="2734" y="768"/>
                    <a:pt x="2740" y="743"/>
                    <a:pt x="2726" y="721"/>
                  </a:cubicBezTo>
                  <a:cubicBezTo>
                    <a:pt x="2695" y="673"/>
                    <a:pt x="2664" y="632"/>
                    <a:pt x="2628" y="587"/>
                  </a:cubicBezTo>
                  <a:cubicBezTo>
                    <a:pt x="2620" y="576"/>
                    <a:pt x="2609" y="570"/>
                    <a:pt x="2597" y="570"/>
                  </a:cubicBezTo>
                  <a:close/>
                  <a:moveTo>
                    <a:pt x="3674" y="916"/>
                  </a:moveTo>
                  <a:cubicBezTo>
                    <a:pt x="3646" y="916"/>
                    <a:pt x="3618" y="922"/>
                    <a:pt x="3588" y="922"/>
                  </a:cubicBezTo>
                  <a:cubicBezTo>
                    <a:pt x="3568" y="922"/>
                    <a:pt x="3549" y="941"/>
                    <a:pt x="3549" y="964"/>
                  </a:cubicBezTo>
                  <a:cubicBezTo>
                    <a:pt x="3554" y="983"/>
                    <a:pt x="3571" y="1000"/>
                    <a:pt x="3590" y="1000"/>
                  </a:cubicBezTo>
                  <a:cubicBezTo>
                    <a:pt x="3618" y="1000"/>
                    <a:pt x="3646" y="1000"/>
                    <a:pt x="3671" y="997"/>
                  </a:cubicBezTo>
                  <a:cubicBezTo>
                    <a:pt x="3680" y="996"/>
                    <a:pt x="3688" y="996"/>
                    <a:pt x="3696" y="996"/>
                  </a:cubicBezTo>
                  <a:cubicBezTo>
                    <a:pt x="3713" y="996"/>
                    <a:pt x="3729" y="997"/>
                    <a:pt x="3744" y="997"/>
                  </a:cubicBezTo>
                  <a:cubicBezTo>
                    <a:pt x="3746" y="997"/>
                    <a:pt x="3747" y="997"/>
                    <a:pt x="3749" y="997"/>
                  </a:cubicBezTo>
                  <a:cubicBezTo>
                    <a:pt x="3771" y="997"/>
                    <a:pt x="3786" y="979"/>
                    <a:pt x="3786" y="958"/>
                  </a:cubicBezTo>
                  <a:cubicBezTo>
                    <a:pt x="3786" y="938"/>
                    <a:pt x="3769" y="916"/>
                    <a:pt x="3749" y="916"/>
                  </a:cubicBezTo>
                  <a:close/>
                  <a:moveTo>
                    <a:pt x="3433" y="930"/>
                  </a:moveTo>
                  <a:cubicBezTo>
                    <a:pt x="3432" y="930"/>
                    <a:pt x="3430" y="930"/>
                    <a:pt x="3429" y="930"/>
                  </a:cubicBezTo>
                  <a:cubicBezTo>
                    <a:pt x="3376" y="933"/>
                    <a:pt x="3320" y="941"/>
                    <a:pt x="3267" y="947"/>
                  </a:cubicBezTo>
                  <a:cubicBezTo>
                    <a:pt x="3247" y="952"/>
                    <a:pt x="3228" y="972"/>
                    <a:pt x="3233" y="994"/>
                  </a:cubicBezTo>
                  <a:cubicBezTo>
                    <a:pt x="3233" y="1014"/>
                    <a:pt x="3250" y="1028"/>
                    <a:pt x="3270" y="1028"/>
                  </a:cubicBezTo>
                  <a:lnTo>
                    <a:pt x="3278" y="1028"/>
                  </a:lnTo>
                  <a:cubicBezTo>
                    <a:pt x="3325" y="1022"/>
                    <a:pt x="3381" y="1017"/>
                    <a:pt x="3434" y="1011"/>
                  </a:cubicBezTo>
                  <a:cubicBezTo>
                    <a:pt x="3459" y="1011"/>
                    <a:pt x="3476" y="989"/>
                    <a:pt x="3473" y="969"/>
                  </a:cubicBezTo>
                  <a:cubicBezTo>
                    <a:pt x="3471" y="946"/>
                    <a:pt x="3451" y="930"/>
                    <a:pt x="3433" y="930"/>
                  </a:cubicBezTo>
                  <a:close/>
                  <a:moveTo>
                    <a:pt x="3911" y="930"/>
                  </a:moveTo>
                  <a:cubicBezTo>
                    <a:pt x="3892" y="930"/>
                    <a:pt x="3875" y="950"/>
                    <a:pt x="3869" y="969"/>
                  </a:cubicBezTo>
                  <a:cubicBezTo>
                    <a:pt x="3869" y="991"/>
                    <a:pt x="3889" y="1008"/>
                    <a:pt x="3909" y="1011"/>
                  </a:cubicBezTo>
                  <a:cubicBezTo>
                    <a:pt x="3962" y="1014"/>
                    <a:pt x="4015" y="1022"/>
                    <a:pt x="4065" y="1028"/>
                  </a:cubicBezTo>
                  <a:lnTo>
                    <a:pt x="4073" y="1028"/>
                  </a:lnTo>
                  <a:cubicBezTo>
                    <a:pt x="4090" y="1028"/>
                    <a:pt x="4107" y="1011"/>
                    <a:pt x="4107" y="994"/>
                  </a:cubicBezTo>
                  <a:cubicBezTo>
                    <a:pt x="4112" y="972"/>
                    <a:pt x="4093" y="952"/>
                    <a:pt x="4073" y="950"/>
                  </a:cubicBezTo>
                  <a:cubicBezTo>
                    <a:pt x="4020" y="941"/>
                    <a:pt x="3964" y="938"/>
                    <a:pt x="3911" y="930"/>
                  </a:cubicBezTo>
                  <a:close/>
                  <a:moveTo>
                    <a:pt x="4234" y="969"/>
                  </a:moveTo>
                  <a:cubicBezTo>
                    <a:pt x="4213" y="969"/>
                    <a:pt x="4193" y="980"/>
                    <a:pt x="4190" y="1000"/>
                  </a:cubicBezTo>
                  <a:cubicBezTo>
                    <a:pt x="4187" y="1025"/>
                    <a:pt x="4201" y="1042"/>
                    <a:pt x="4221" y="1050"/>
                  </a:cubicBezTo>
                  <a:cubicBezTo>
                    <a:pt x="4271" y="1061"/>
                    <a:pt x="4324" y="1075"/>
                    <a:pt x="4377" y="1089"/>
                  </a:cubicBezTo>
                  <a:cubicBezTo>
                    <a:pt x="4380" y="1092"/>
                    <a:pt x="4383" y="1092"/>
                    <a:pt x="4386" y="1092"/>
                  </a:cubicBezTo>
                  <a:cubicBezTo>
                    <a:pt x="4405" y="1092"/>
                    <a:pt x="4422" y="1081"/>
                    <a:pt x="4425" y="1056"/>
                  </a:cubicBezTo>
                  <a:cubicBezTo>
                    <a:pt x="4430" y="1036"/>
                    <a:pt x="4416" y="1014"/>
                    <a:pt x="4397" y="1008"/>
                  </a:cubicBezTo>
                  <a:cubicBezTo>
                    <a:pt x="4347" y="994"/>
                    <a:pt x="4291" y="980"/>
                    <a:pt x="4240" y="969"/>
                  </a:cubicBezTo>
                  <a:cubicBezTo>
                    <a:pt x="4238" y="969"/>
                    <a:pt x="4236" y="969"/>
                    <a:pt x="4234" y="969"/>
                  </a:cubicBezTo>
                  <a:close/>
                  <a:moveTo>
                    <a:pt x="3108" y="974"/>
                  </a:moveTo>
                  <a:cubicBezTo>
                    <a:pt x="3105" y="974"/>
                    <a:pt x="3102" y="974"/>
                    <a:pt x="3099" y="975"/>
                  </a:cubicBezTo>
                  <a:cubicBezTo>
                    <a:pt x="3046" y="986"/>
                    <a:pt x="2996" y="1000"/>
                    <a:pt x="2943" y="1014"/>
                  </a:cubicBezTo>
                  <a:cubicBezTo>
                    <a:pt x="2921" y="1022"/>
                    <a:pt x="2907" y="1042"/>
                    <a:pt x="2915" y="1064"/>
                  </a:cubicBezTo>
                  <a:cubicBezTo>
                    <a:pt x="2918" y="1081"/>
                    <a:pt x="2935" y="1095"/>
                    <a:pt x="2954" y="1095"/>
                  </a:cubicBezTo>
                  <a:lnTo>
                    <a:pt x="2963" y="1095"/>
                  </a:lnTo>
                  <a:cubicBezTo>
                    <a:pt x="3013" y="1081"/>
                    <a:pt x="3066" y="1067"/>
                    <a:pt x="3116" y="1056"/>
                  </a:cubicBezTo>
                  <a:cubicBezTo>
                    <a:pt x="3139" y="1050"/>
                    <a:pt x="3155" y="1028"/>
                    <a:pt x="3150" y="1008"/>
                  </a:cubicBezTo>
                  <a:cubicBezTo>
                    <a:pt x="3142" y="989"/>
                    <a:pt x="3127" y="974"/>
                    <a:pt x="3108" y="974"/>
                  </a:cubicBezTo>
                  <a:close/>
                  <a:moveTo>
                    <a:pt x="2769" y="848"/>
                  </a:moveTo>
                  <a:cubicBezTo>
                    <a:pt x="2763" y="848"/>
                    <a:pt x="2757" y="849"/>
                    <a:pt x="2751" y="852"/>
                  </a:cubicBezTo>
                  <a:cubicBezTo>
                    <a:pt x="2731" y="858"/>
                    <a:pt x="2720" y="883"/>
                    <a:pt x="2731" y="902"/>
                  </a:cubicBezTo>
                  <a:cubicBezTo>
                    <a:pt x="2751" y="950"/>
                    <a:pt x="2767" y="997"/>
                    <a:pt x="2787" y="1047"/>
                  </a:cubicBezTo>
                  <a:cubicBezTo>
                    <a:pt x="2787" y="1053"/>
                    <a:pt x="2790" y="1056"/>
                    <a:pt x="2793" y="1061"/>
                  </a:cubicBezTo>
                  <a:cubicBezTo>
                    <a:pt x="2793" y="1061"/>
                    <a:pt x="2790" y="1064"/>
                    <a:pt x="2787" y="1064"/>
                  </a:cubicBezTo>
                  <a:cubicBezTo>
                    <a:pt x="2734" y="1081"/>
                    <a:pt x="2681" y="1103"/>
                    <a:pt x="2634" y="1123"/>
                  </a:cubicBezTo>
                  <a:cubicBezTo>
                    <a:pt x="2611" y="1131"/>
                    <a:pt x="2600" y="1153"/>
                    <a:pt x="2611" y="1176"/>
                  </a:cubicBezTo>
                  <a:cubicBezTo>
                    <a:pt x="2620" y="1190"/>
                    <a:pt x="2634" y="1201"/>
                    <a:pt x="2650" y="1201"/>
                  </a:cubicBezTo>
                  <a:lnTo>
                    <a:pt x="2664" y="1201"/>
                  </a:lnTo>
                  <a:cubicBezTo>
                    <a:pt x="2709" y="1178"/>
                    <a:pt x="2759" y="1159"/>
                    <a:pt x="2809" y="1139"/>
                  </a:cubicBezTo>
                  <a:cubicBezTo>
                    <a:pt x="2832" y="1134"/>
                    <a:pt x="2843" y="1109"/>
                    <a:pt x="2834" y="1089"/>
                  </a:cubicBezTo>
                  <a:cubicBezTo>
                    <a:pt x="2834" y="1084"/>
                    <a:pt x="2832" y="1081"/>
                    <a:pt x="2829" y="1078"/>
                  </a:cubicBezTo>
                  <a:cubicBezTo>
                    <a:pt x="2832" y="1078"/>
                    <a:pt x="2832" y="1075"/>
                    <a:pt x="2834" y="1075"/>
                  </a:cubicBezTo>
                  <a:cubicBezTo>
                    <a:pt x="2857" y="1070"/>
                    <a:pt x="2871" y="1047"/>
                    <a:pt x="2862" y="1025"/>
                  </a:cubicBezTo>
                  <a:cubicBezTo>
                    <a:pt x="2848" y="977"/>
                    <a:pt x="2829" y="924"/>
                    <a:pt x="2804" y="871"/>
                  </a:cubicBezTo>
                  <a:cubicBezTo>
                    <a:pt x="2798" y="857"/>
                    <a:pt x="2784" y="848"/>
                    <a:pt x="2769" y="848"/>
                  </a:cubicBezTo>
                  <a:close/>
                  <a:moveTo>
                    <a:pt x="4539" y="1061"/>
                  </a:moveTo>
                  <a:cubicBezTo>
                    <a:pt x="4523" y="1061"/>
                    <a:pt x="4507" y="1072"/>
                    <a:pt x="4503" y="1089"/>
                  </a:cubicBezTo>
                  <a:cubicBezTo>
                    <a:pt x="4494" y="1109"/>
                    <a:pt x="4506" y="1134"/>
                    <a:pt x="4525" y="1139"/>
                  </a:cubicBezTo>
                  <a:cubicBezTo>
                    <a:pt x="4575" y="1153"/>
                    <a:pt x="4623" y="1176"/>
                    <a:pt x="4673" y="1195"/>
                  </a:cubicBezTo>
                  <a:cubicBezTo>
                    <a:pt x="4678" y="1195"/>
                    <a:pt x="4684" y="1201"/>
                    <a:pt x="4690" y="1201"/>
                  </a:cubicBezTo>
                  <a:cubicBezTo>
                    <a:pt x="4704" y="1201"/>
                    <a:pt x="4718" y="1190"/>
                    <a:pt x="4729" y="1176"/>
                  </a:cubicBezTo>
                  <a:cubicBezTo>
                    <a:pt x="4740" y="1153"/>
                    <a:pt x="4729" y="1134"/>
                    <a:pt x="4706" y="1123"/>
                  </a:cubicBezTo>
                  <a:cubicBezTo>
                    <a:pt x="4659" y="1103"/>
                    <a:pt x="4606" y="1081"/>
                    <a:pt x="4553" y="1064"/>
                  </a:cubicBezTo>
                  <a:cubicBezTo>
                    <a:pt x="4549" y="1062"/>
                    <a:pt x="4544" y="1061"/>
                    <a:pt x="4539" y="1061"/>
                  </a:cubicBezTo>
                  <a:close/>
                  <a:moveTo>
                    <a:pt x="4834" y="1185"/>
                  </a:moveTo>
                  <a:cubicBezTo>
                    <a:pt x="4819" y="1185"/>
                    <a:pt x="4806" y="1193"/>
                    <a:pt x="4798" y="1206"/>
                  </a:cubicBezTo>
                  <a:cubicBezTo>
                    <a:pt x="4787" y="1229"/>
                    <a:pt x="4796" y="1251"/>
                    <a:pt x="4815" y="1262"/>
                  </a:cubicBezTo>
                  <a:cubicBezTo>
                    <a:pt x="4865" y="1287"/>
                    <a:pt x="4907" y="1315"/>
                    <a:pt x="4952" y="1343"/>
                  </a:cubicBezTo>
                  <a:cubicBezTo>
                    <a:pt x="4957" y="1346"/>
                    <a:pt x="4966" y="1349"/>
                    <a:pt x="4971" y="1349"/>
                  </a:cubicBezTo>
                  <a:cubicBezTo>
                    <a:pt x="4985" y="1349"/>
                    <a:pt x="4999" y="1343"/>
                    <a:pt x="5010" y="1326"/>
                  </a:cubicBezTo>
                  <a:cubicBezTo>
                    <a:pt x="5022" y="1307"/>
                    <a:pt x="5019" y="1284"/>
                    <a:pt x="4997" y="1270"/>
                  </a:cubicBezTo>
                  <a:cubicBezTo>
                    <a:pt x="4952" y="1243"/>
                    <a:pt x="4902" y="1215"/>
                    <a:pt x="4854" y="1190"/>
                  </a:cubicBezTo>
                  <a:cubicBezTo>
                    <a:pt x="4847" y="1186"/>
                    <a:pt x="4841" y="1185"/>
                    <a:pt x="4834" y="1185"/>
                  </a:cubicBezTo>
                  <a:close/>
                  <a:moveTo>
                    <a:pt x="2510" y="1197"/>
                  </a:moveTo>
                  <a:cubicBezTo>
                    <a:pt x="2502" y="1197"/>
                    <a:pt x="2494" y="1199"/>
                    <a:pt x="2486" y="1203"/>
                  </a:cubicBezTo>
                  <a:cubicBezTo>
                    <a:pt x="2433" y="1234"/>
                    <a:pt x="2388" y="1265"/>
                    <a:pt x="2349" y="1301"/>
                  </a:cubicBezTo>
                  <a:cubicBezTo>
                    <a:pt x="2332" y="1315"/>
                    <a:pt x="2332" y="1340"/>
                    <a:pt x="2346" y="1357"/>
                  </a:cubicBezTo>
                  <a:cubicBezTo>
                    <a:pt x="2357" y="1362"/>
                    <a:pt x="2369" y="1371"/>
                    <a:pt x="2377" y="1371"/>
                  </a:cubicBezTo>
                  <a:cubicBezTo>
                    <a:pt x="2388" y="1371"/>
                    <a:pt x="2399" y="1368"/>
                    <a:pt x="2402" y="1362"/>
                  </a:cubicBezTo>
                  <a:cubicBezTo>
                    <a:pt x="2441" y="1332"/>
                    <a:pt x="2477" y="1301"/>
                    <a:pt x="2528" y="1273"/>
                  </a:cubicBezTo>
                  <a:cubicBezTo>
                    <a:pt x="2547" y="1262"/>
                    <a:pt x="2555" y="1237"/>
                    <a:pt x="2542" y="1217"/>
                  </a:cubicBezTo>
                  <a:cubicBezTo>
                    <a:pt x="2535" y="1203"/>
                    <a:pt x="2523" y="1197"/>
                    <a:pt x="2510" y="1197"/>
                  </a:cubicBezTo>
                  <a:close/>
                  <a:moveTo>
                    <a:pt x="2865" y="1153"/>
                  </a:moveTo>
                  <a:cubicBezTo>
                    <a:pt x="2863" y="1153"/>
                    <a:pt x="2861" y="1153"/>
                    <a:pt x="2860" y="1153"/>
                  </a:cubicBezTo>
                  <a:cubicBezTo>
                    <a:pt x="2834" y="1159"/>
                    <a:pt x="2820" y="1178"/>
                    <a:pt x="2823" y="1201"/>
                  </a:cubicBezTo>
                  <a:cubicBezTo>
                    <a:pt x="2832" y="1251"/>
                    <a:pt x="2837" y="1304"/>
                    <a:pt x="2837" y="1354"/>
                  </a:cubicBezTo>
                  <a:cubicBezTo>
                    <a:pt x="2837" y="1376"/>
                    <a:pt x="2860" y="1393"/>
                    <a:pt x="2879" y="1393"/>
                  </a:cubicBezTo>
                  <a:cubicBezTo>
                    <a:pt x="2901" y="1393"/>
                    <a:pt x="2918" y="1374"/>
                    <a:pt x="2918" y="1357"/>
                  </a:cubicBezTo>
                  <a:cubicBezTo>
                    <a:pt x="2918" y="1301"/>
                    <a:pt x="2915" y="1245"/>
                    <a:pt x="2904" y="1190"/>
                  </a:cubicBezTo>
                  <a:cubicBezTo>
                    <a:pt x="2902" y="1167"/>
                    <a:pt x="2883" y="1153"/>
                    <a:pt x="2865" y="1153"/>
                  </a:cubicBezTo>
                  <a:close/>
                  <a:moveTo>
                    <a:pt x="5100" y="1362"/>
                  </a:moveTo>
                  <a:cubicBezTo>
                    <a:pt x="5088" y="1362"/>
                    <a:pt x="5077" y="1367"/>
                    <a:pt x="5069" y="1376"/>
                  </a:cubicBezTo>
                  <a:cubicBezTo>
                    <a:pt x="5055" y="1393"/>
                    <a:pt x="5058" y="1418"/>
                    <a:pt x="5077" y="1432"/>
                  </a:cubicBezTo>
                  <a:cubicBezTo>
                    <a:pt x="5122" y="1463"/>
                    <a:pt x="5161" y="1499"/>
                    <a:pt x="5197" y="1533"/>
                  </a:cubicBezTo>
                  <a:cubicBezTo>
                    <a:pt x="5206" y="1541"/>
                    <a:pt x="5217" y="1544"/>
                    <a:pt x="5228" y="1544"/>
                  </a:cubicBezTo>
                  <a:cubicBezTo>
                    <a:pt x="5242" y="1544"/>
                    <a:pt x="5250" y="1541"/>
                    <a:pt x="5253" y="1530"/>
                  </a:cubicBezTo>
                  <a:cubicBezTo>
                    <a:pt x="5267" y="1516"/>
                    <a:pt x="5267" y="1488"/>
                    <a:pt x="5250" y="1474"/>
                  </a:cubicBezTo>
                  <a:cubicBezTo>
                    <a:pt x="5209" y="1441"/>
                    <a:pt x="5172" y="1404"/>
                    <a:pt x="5125" y="1371"/>
                  </a:cubicBezTo>
                  <a:cubicBezTo>
                    <a:pt x="5118" y="1365"/>
                    <a:pt x="5109" y="1362"/>
                    <a:pt x="5100" y="1362"/>
                  </a:cubicBezTo>
                  <a:close/>
                  <a:moveTo>
                    <a:pt x="2278" y="1410"/>
                  </a:moveTo>
                  <a:cubicBezTo>
                    <a:pt x="2263" y="1410"/>
                    <a:pt x="2249" y="1419"/>
                    <a:pt x="2243" y="1432"/>
                  </a:cubicBezTo>
                  <a:cubicBezTo>
                    <a:pt x="2215" y="1482"/>
                    <a:pt x="2201" y="1530"/>
                    <a:pt x="2201" y="1580"/>
                  </a:cubicBezTo>
                  <a:cubicBezTo>
                    <a:pt x="2201" y="1591"/>
                    <a:pt x="2201" y="1600"/>
                    <a:pt x="2204" y="1611"/>
                  </a:cubicBezTo>
                  <a:cubicBezTo>
                    <a:pt x="2204" y="1633"/>
                    <a:pt x="2221" y="1647"/>
                    <a:pt x="2243" y="1647"/>
                  </a:cubicBezTo>
                  <a:lnTo>
                    <a:pt x="2251" y="1647"/>
                  </a:lnTo>
                  <a:cubicBezTo>
                    <a:pt x="2274" y="1641"/>
                    <a:pt x="2290" y="1622"/>
                    <a:pt x="2288" y="1600"/>
                  </a:cubicBezTo>
                  <a:cubicBezTo>
                    <a:pt x="2285" y="1594"/>
                    <a:pt x="2285" y="1586"/>
                    <a:pt x="2285" y="1580"/>
                  </a:cubicBezTo>
                  <a:cubicBezTo>
                    <a:pt x="2285" y="1544"/>
                    <a:pt x="2293" y="1508"/>
                    <a:pt x="2316" y="1471"/>
                  </a:cubicBezTo>
                  <a:cubicBezTo>
                    <a:pt x="2327" y="1452"/>
                    <a:pt x="2318" y="1427"/>
                    <a:pt x="2299" y="1415"/>
                  </a:cubicBezTo>
                  <a:cubicBezTo>
                    <a:pt x="2292" y="1412"/>
                    <a:pt x="2285" y="1410"/>
                    <a:pt x="2278" y="1410"/>
                  </a:cubicBezTo>
                  <a:close/>
                  <a:moveTo>
                    <a:pt x="2857" y="1473"/>
                  </a:moveTo>
                  <a:cubicBezTo>
                    <a:pt x="2840" y="1473"/>
                    <a:pt x="2823" y="1488"/>
                    <a:pt x="2820" y="1508"/>
                  </a:cubicBezTo>
                  <a:cubicBezTo>
                    <a:pt x="2815" y="1555"/>
                    <a:pt x="2801" y="1608"/>
                    <a:pt x="2779" y="1650"/>
                  </a:cubicBezTo>
                  <a:cubicBezTo>
                    <a:pt x="2767" y="1669"/>
                    <a:pt x="2779" y="1692"/>
                    <a:pt x="2801" y="1703"/>
                  </a:cubicBezTo>
                  <a:cubicBezTo>
                    <a:pt x="2807" y="1703"/>
                    <a:pt x="2809" y="1706"/>
                    <a:pt x="2818" y="1706"/>
                  </a:cubicBezTo>
                  <a:cubicBezTo>
                    <a:pt x="2834" y="1706"/>
                    <a:pt x="2848" y="1697"/>
                    <a:pt x="2848" y="1683"/>
                  </a:cubicBezTo>
                  <a:cubicBezTo>
                    <a:pt x="2871" y="1636"/>
                    <a:pt x="2887" y="1580"/>
                    <a:pt x="2899" y="1522"/>
                  </a:cubicBezTo>
                  <a:cubicBezTo>
                    <a:pt x="2901" y="1499"/>
                    <a:pt x="2887" y="1480"/>
                    <a:pt x="2865" y="1474"/>
                  </a:cubicBezTo>
                  <a:cubicBezTo>
                    <a:pt x="2863" y="1473"/>
                    <a:pt x="2860" y="1473"/>
                    <a:pt x="2857" y="1473"/>
                  </a:cubicBezTo>
                  <a:close/>
                  <a:moveTo>
                    <a:pt x="5345" y="1573"/>
                  </a:moveTo>
                  <a:cubicBezTo>
                    <a:pt x="5335" y="1573"/>
                    <a:pt x="5325" y="1576"/>
                    <a:pt x="5317" y="1583"/>
                  </a:cubicBezTo>
                  <a:cubicBezTo>
                    <a:pt x="5301" y="1597"/>
                    <a:pt x="5301" y="1622"/>
                    <a:pt x="5315" y="1639"/>
                  </a:cubicBezTo>
                  <a:cubicBezTo>
                    <a:pt x="5348" y="1681"/>
                    <a:pt x="5384" y="1720"/>
                    <a:pt x="5415" y="1761"/>
                  </a:cubicBezTo>
                  <a:cubicBezTo>
                    <a:pt x="5423" y="1773"/>
                    <a:pt x="5432" y="1778"/>
                    <a:pt x="5446" y="1778"/>
                  </a:cubicBezTo>
                  <a:cubicBezTo>
                    <a:pt x="5454" y="1778"/>
                    <a:pt x="5465" y="1778"/>
                    <a:pt x="5474" y="1767"/>
                  </a:cubicBezTo>
                  <a:cubicBezTo>
                    <a:pt x="5493" y="1753"/>
                    <a:pt x="5496" y="1728"/>
                    <a:pt x="5482" y="1711"/>
                  </a:cubicBezTo>
                  <a:cubicBezTo>
                    <a:pt x="5446" y="1669"/>
                    <a:pt x="5412" y="1628"/>
                    <a:pt x="5373" y="1586"/>
                  </a:cubicBezTo>
                  <a:cubicBezTo>
                    <a:pt x="5366" y="1577"/>
                    <a:pt x="5356" y="1573"/>
                    <a:pt x="5345" y="1573"/>
                  </a:cubicBezTo>
                  <a:close/>
                  <a:moveTo>
                    <a:pt x="2311" y="1707"/>
                  </a:moveTo>
                  <a:cubicBezTo>
                    <a:pt x="2302" y="1707"/>
                    <a:pt x="2293" y="1710"/>
                    <a:pt x="2285" y="1717"/>
                  </a:cubicBezTo>
                  <a:cubicBezTo>
                    <a:pt x="2265" y="1731"/>
                    <a:pt x="2265" y="1753"/>
                    <a:pt x="2279" y="1773"/>
                  </a:cubicBezTo>
                  <a:cubicBezTo>
                    <a:pt x="2293" y="1787"/>
                    <a:pt x="2307" y="1803"/>
                    <a:pt x="2327" y="1817"/>
                  </a:cubicBezTo>
                  <a:cubicBezTo>
                    <a:pt x="2357" y="1842"/>
                    <a:pt x="2388" y="1862"/>
                    <a:pt x="2419" y="1879"/>
                  </a:cubicBezTo>
                  <a:cubicBezTo>
                    <a:pt x="2424" y="1884"/>
                    <a:pt x="2430" y="1887"/>
                    <a:pt x="2438" y="1887"/>
                  </a:cubicBezTo>
                  <a:cubicBezTo>
                    <a:pt x="2452" y="1887"/>
                    <a:pt x="2466" y="1879"/>
                    <a:pt x="2472" y="1862"/>
                  </a:cubicBezTo>
                  <a:cubicBezTo>
                    <a:pt x="2483" y="1845"/>
                    <a:pt x="2475" y="1820"/>
                    <a:pt x="2455" y="1809"/>
                  </a:cubicBezTo>
                  <a:cubicBezTo>
                    <a:pt x="2430" y="1798"/>
                    <a:pt x="2402" y="1781"/>
                    <a:pt x="2377" y="1759"/>
                  </a:cubicBezTo>
                  <a:cubicBezTo>
                    <a:pt x="2363" y="1742"/>
                    <a:pt x="2349" y="1734"/>
                    <a:pt x="2338" y="1720"/>
                  </a:cubicBezTo>
                  <a:cubicBezTo>
                    <a:pt x="2331" y="1711"/>
                    <a:pt x="2321" y="1707"/>
                    <a:pt x="2311" y="1707"/>
                  </a:cubicBezTo>
                  <a:close/>
                  <a:moveTo>
                    <a:pt x="2735" y="1761"/>
                  </a:moveTo>
                  <a:cubicBezTo>
                    <a:pt x="2725" y="1761"/>
                    <a:pt x="2714" y="1766"/>
                    <a:pt x="2706" y="1775"/>
                  </a:cubicBezTo>
                  <a:cubicBezTo>
                    <a:pt x="2667" y="1809"/>
                    <a:pt x="2628" y="1831"/>
                    <a:pt x="2586" y="1837"/>
                  </a:cubicBezTo>
                  <a:cubicBezTo>
                    <a:pt x="2564" y="1842"/>
                    <a:pt x="2550" y="1862"/>
                    <a:pt x="2553" y="1881"/>
                  </a:cubicBezTo>
                  <a:cubicBezTo>
                    <a:pt x="2555" y="1904"/>
                    <a:pt x="2569" y="1918"/>
                    <a:pt x="2592" y="1918"/>
                  </a:cubicBezTo>
                  <a:lnTo>
                    <a:pt x="2600" y="1918"/>
                  </a:lnTo>
                  <a:cubicBezTo>
                    <a:pt x="2656" y="1906"/>
                    <a:pt x="2717" y="1879"/>
                    <a:pt x="2762" y="1831"/>
                  </a:cubicBezTo>
                  <a:cubicBezTo>
                    <a:pt x="2779" y="1817"/>
                    <a:pt x="2779" y="1792"/>
                    <a:pt x="2762" y="1775"/>
                  </a:cubicBezTo>
                  <a:cubicBezTo>
                    <a:pt x="2755" y="1766"/>
                    <a:pt x="2745" y="1761"/>
                    <a:pt x="2735" y="1761"/>
                  </a:cubicBezTo>
                  <a:close/>
                  <a:moveTo>
                    <a:pt x="5542" y="1830"/>
                  </a:moveTo>
                  <a:cubicBezTo>
                    <a:pt x="5535" y="1830"/>
                    <a:pt x="5528" y="1832"/>
                    <a:pt x="5521" y="1837"/>
                  </a:cubicBezTo>
                  <a:cubicBezTo>
                    <a:pt x="5499" y="1848"/>
                    <a:pt x="5493" y="1873"/>
                    <a:pt x="5507" y="1893"/>
                  </a:cubicBezTo>
                  <a:cubicBezTo>
                    <a:pt x="5529" y="1934"/>
                    <a:pt x="5554" y="1985"/>
                    <a:pt x="5580" y="2029"/>
                  </a:cubicBezTo>
                  <a:cubicBezTo>
                    <a:pt x="5582" y="2043"/>
                    <a:pt x="5599" y="2054"/>
                    <a:pt x="5613" y="2054"/>
                  </a:cubicBezTo>
                  <a:cubicBezTo>
                    <a:pt x="5621" y="2054"/>
                    <a:pt x="5624" y="2052"/>
                    <a:pt x="5635" y="2046"/>
                  </a:cubicBezTo>
                  <a:cubicBezTo>
                    <a:pt x="5660" y="2040"/>
                    <a:pt x="5666" y="2015"/>
                    <a:pt x="5655" y="1996"/>
                  </a:cubicBezTo>
                  <a:cubicBezTo>
                    <a:pt x="5633" y="1948"/>
                    <a:pt x="5605" y="1898"/>
                    <a:pt x="5577" y="1851"/>
                  </a:cubicBezTo>
                  <a:cubicBezTo>
                    <a:pt x="5569" y="1838"/>
                    <a:pt x="5556" y="1830"/>
                    <a:pt x="5542" y="1830"/>
                  </a:cubicBezTo>
                  <a:close/>
                  <a:moveTo>
                    <a:pt x="5677" y="2121"/>
                  </a:moveTo>
                  <a:cubicBezTo>
                    <a:pt x="5673" y="2121"/>
                    <a:pt x="5668" y="2122"/>
                    <a:pt x="5663" y="2124"/>
                  </a:cubicBezTo>
                  <a:cubicBezTo>
                    <a:pt x="5641" y="2130"/>
                    <a:pt x="5633" y="2155"/>
                    <a:pt x="5638" y="2177"/>
                  </a:cubicBezTo>
                  <a:cubicBezTo>
                    <a:pt x="5655" y="2225"/>
                    <a:pt x="5669" y="2278"/>
                    <a:pt x="5683" y="2325"/>
                  </a:cubicBezTo>
                  <a:cubicBezTo>
                    <a:pt x="5688" y="2344"/>
                    <a:pt x="5705" y="2358"/>
                    <a:pt x="5722" y="2358"/>
                  </a:cubicBezTo>
                  <a:cubicBezTo>
                    <a:pt x="5725" y="2358"/>
                    <a:pt x="5730" y="2358"/>
                    <a:pt x="5730" y="2353"/>
                  </a:cubicBezTo>
                  <a:cubicBezTo>
                    <a:pt x="5750" y="2347"/>
                    <a:pt x="5767" y="2325"/>
                    <a:pt x="5761" y="2305"/>
                  </a:cubicBezTo>
                  <a:cubicBezTo>
                    <a:pt x="5750" y="2252"/>
                    <a:pt x="5733" y="2199"/>
                    <a:pt x="5716" y="2146"/>
                  </a:cubicBezTo>
                  <a:cubicBezTo>
                    <a:pt x="5710" y="2131"/>
                    <a:pt x="5693" y="2121"/>
                    <a:pt x="5677" y="2121"/>
                  </a:cubicBezTo>
                  <a:close/>
                  <a:moveTo>
                    <a:pt x="5749" y="2433"/>
                  </a:moveTo>
                  <a:cubicBezTo>
                    <a:pt x="5747" y="2433"/>
                    <a:pt x="5746" y="2434"/>
                    <a:pt x="5744" y="2434"/>
                  </a:cubicBezTo>
                  <a:cubicBezTo>
                    <a:pt x="5722" y="2437"/>
                    <a:pt x="5705" y="2459"/>
                    <a:pt x="5708" y="2478"/>
                  </a:cubicBezTo>
                  <a:cubicBezTo>
                    <a:pt x="5716" y="2531"/>
                    <a:pt x="5719" y="2584"/>
                    <a:pt x="5722" y="2637"/>
                  </a:cubicBezTo>
                  <a:cubicBezTo>
                    <a:pt x="5725" y="2657"/>
                    <a:pt x="5744" y="2674"/>
                    <a:pt x="5764" y="2674"/>
                  </a:cubicBezTo>
                  <a:cubicBezTo>
                    <a:pt x="5789" y="2674"/>
                    <a:pt x="5806" y="2654"/>
                    <a:pt x="5803" y="2632"/>
                  </a:cubicBezTo>
                  <a:cubicBezTo>
                    <a:pt x="5803" y="2576"/>
                    <a:pt x="5794" y="2520"/>
                    <a:pt x="5789" y="2470"/>
                  </a:cubicBezTo>
                  <a:cubicBezTo>
                    <a:pt x="5786" y="2449"/>
                    <a:pt x="5767" y="2433"/>
                    <a:pt x="5749" y="2433"/>
                  </a:cubicBezTo>
                  <a:close/>
                  <a:moveTo>
                    <a:pt x="6274" y="2774"/>
                  </a:moveTo>
                  <a:cubicBezTo>
                    <a:pt x="6218" y="2780"/>
                    <a:pt x="6163" y="2785"/>
                    <a:pt x="6110" y="2794"/>
                  </a:cubicBezTo>
                  <a:cubicBezTo>
                    <a:pt x="6087" y="2796"/>
                    <a:pt x="6071" y="2819"/>
                    <a:pt x="6073" y="2838"/>
                  </a:cubicBezTo>
                  <a:cubicBezTo>
                    <a:pt x="6073" y="2858"/>
                    <a:pt x="6093" y="2875"/>
                    <a:pt x="6112" y="2875"/>
                  </a:cubicBezTo>
                  <a:cubicBezTo>
                    <a:pt x="6115" y="2875"/>
                    <a:pt x="6115" y="2875"/>
                    <a:pt x="6121" y="2869"/>
                  </a:cubicBezTo>
                  <a:cubicBezTo>
                    <a:pt x="6171" y="2863"/>
                    <a:pt x="6224" y="2858"/>
                    <a:pt x="6277" y="2855"/>
                  </a:cubicBezTo>
                  <a:cubicBezTo>
                    <a:pt x="6297" y="2855"/>
                    <a:pt x="6319" y="2835"/>
                    <a:pt x="6313" y="2813"/>
                  </a:cubicBezTo>
                  <a:cubicBezTo>
                    <a:pt x="6313" y="2794"/>
                    <a:pt x="6297" y="2774"/>
                    <a:pt x="6274" y="2774"/>
                  </a:cubicBezTo>
                  <a:close/>
                  <a:moveTo>
                    <a:pt x="6433" y="2780"/>
                  </a:moveTo>
                  <a:cubicBezTo>
                    <a:pt x="6414" y="2780"/>
                    <a:pt x="6394" y="2796"/>
                    <a:pt x="6391" y="2819"/>
                  </a:cubicBezTo>
                  <a:cubicBezTo>
                    <a:pt x="6391" y="2838"/>
                    <a:pt x="6408" y="2855"/>
                    <a:pt x="6430" y="2858"/>
                  </a:cubicBezTo>
                  <a:cubicBezTo>
                    <a:pt x="6483" y="2863"/>
                    <a:pt x="6534" y="2866"/>
                    <a:pt x="6587" y="2877"/>
                  </a:cubicBezTo>
                  <a:lnTo>
                    <a:pt x="6595" y="2877"/>
                  </a:lnTo>
                  <a:cubicBezTo>
                    <a:pt x="6612" y="2877"/>
                    <a:pt x="6629" y="2863"/>
                    <a:pt x="6631" y="2841"/>
                  </a:cubicBezTo>
                  <a:cubicBezTo>
                    <a:pt x="6637" y="2822"/>
                    <a:pt x="6617" y="2799"/>
                    <a:pt x="6598" y="2796"/>
                  </a:cubicBezTo>
                  <a:cubicBezTo>
                    <a:pt x="6545" y="2791"/>
                    <a:pt x="6489" y="2782"/>
                    <a:pt x="6433" y="2780"/>
                  </a:cubicBezTo>
                  <a:close/>
                  <a:moveTo>
                    <a:pt x="6752" y="2829"/>
                  </a:moveTo>
                  <a:cubicBezTo>
                    <a:pt x="6734" y="2829"/>
                    <a:pt x="6717" y="2841"/>
                    <a:pt x="6712" y="2858"/>
                  </a:cubicBezTo>
                  <a:cubicBezTo>
                    <a:pt x="6707" y="2880"/>
                    <a:pt x="6721" y="2902"/>
                    <a:pt x="6740" y="2908"/>
                  </a:cubicBezTo>
                  <a:cubicBezTo>
                    <a:pt x="6790" y="2919"/>
                    <a:pt x="6841" y="2936"/>
                    <a:pt x="6891" y="2953"/>
                  </a:cubicBezTo>
                  <a:cubicBezTo>
                    <a:pt x="6894" y="2958"/>
                    <a:pt x="6896" y="2958"/>
                    <a:pt x="6905" y="2958"/>
                  </a:cubicBezTo>
                  <a:cubicBezTo>
                    <a:pt x="6921" y="2958"/>
                    <a:pt x="6935" y="2947"/>
                    <a:pt x="6941" y="2933"/>
                  </a:cubicBezTo>
                  <a:cubicBezTo>
                    <a:pt x="6949" y="2911"/>
                    <a:pt x="6938" y="2886"/>
                    <a:pt x="6919" y="2880"/>
                  </a:cubicBezTo>
                  <a:cubicBezTo>
                    <a:pt x="6868" y="2863"/>
                    <a:pt x="6813" y="2844"/>
                    <a:pt x="6762" y="2830"/>
                  </a:cubicBezTo>
                  <a:cubicBezTo>
                    <a:pt x="6759" y="2829"/>
                    <a:pt x="6756" y="2829"/>
                    <a:pt x="6752" y="2829"/>
                  </a:cubicBezTo>
                  <a:close/>
                  <a:moveTo>
                    <a:pt x="5764" y="2755"/>
                  </a:moveTo>
                  <a:cubicBezTo>
                    <a:pt x="5744" y="2755"/>
                    <a:pt x="5725" y="2771"/>
                    <a:pt x="5722" y="2794"/>
                  </a:cubicBezTo>
                  <a:cubicBezTo>
                    <a:pt x="5719" y="2844"/>
                    <a:pt x="5711" y="2897"/>
                    <a:pt x="5705" y="2950"/>
                  </a:cubicBezTo>
                  <a:cubicBezTo>
                    <a:pt x="5702" y="2972"/>
                    <a:pt x="5719" y="2992"/>
                    <a:pt x="5739" y="2995"/>
                  </a:cubicBezTo>
                  <a:lnTo>
                    <a:pt x="5747" y="2995"/>
                  </a:lnTo>
                  <a:cubicBezTo>
                    <a:pt x="5764" y="2995"/>
                    <a:pt x="5780" y="2981"/>
                    <a:pt x="5786" y="2955"/>
                  </a:cubicBezTo>
                  <a:cubicBezTo>
                    <a:pt x="5789" y="2955"/>
                    <a:pt x="5789" y="2953"/>
                    <a:pt x="5789" y="2950"/>
                  </a:cubicBezTo>
                  <a:cubicBezTo>
                    <a:pt x="5794" y="2951"/>
                    <a:pt x="5799" y="2952"/>
                    <a:pt x="5804" y="2952"/>
                  </a:cubicBezTo>
                  <a:cubicBezTo>
                    <a:pt x="5809" y="2952"/>
                    <a:pt x="5814" y="2951"/>
                    <a:pt x="5820" y="2950"/>
                  </a:cubicBezTo>
                  <a:cubicBezTo>
                    <a:pt x="5864" y="2933"/>
                    <a:pt x="5914" y="2914"/>
                    <a:pt x="5967" y="2900"/>
                  </a:cubicBezTo>
                  <a:cubicBezTo>
                    <a:pt x="5987" y="2894"/>
                    <a:pt x="6001" y="2872"/>
                    <a:pt x="5995" y="2852"/>
                  </a:cubicBezTo>
                  <a:cubicBezTo>
                    <a:pt x="5989" y="2834"/>
                    <a:pt x="5975" y="2822"/>
                    <a:pt x="5958" y="2822"/>
                  </a:cubicBezTo>
                  <a:cubicBezTo>
                    <a:pt x="5954" y="2822"/>
                    <a:pt x="5950" y="2823"/>
                    <a:pt x="5945" y="2824"/>
                  </a:cubicBezTo>
                  <a:cubicBezTo>
                    <a:pt x="5892" y="2838"/>
                    <a:pt x="5845" y="2852"/>
                    <a:pt x="5794" y="2872"/>
                  </a:cubicBezTo>
                  <a:cubicBezTo>
                    <a:pt x="5800" y="2849"/>
                    <a:pt x="5800" y="2824"/>
                    <a:pt x="5803" y="2796"/>
                  </a:cubicBezTo>
                  <a:cubicBezTo>
                    <a:pt x="5803" y="2774"/>
                    <a:pt x="5786" y="2757"/>
                    <a:pt x="5764" y="2755"/>
                  </a:cubicBezTo>
                  <a:close/>
                  <a:moveTo>
                    <a:pt x="7054" y="2941"/>
                  </a:moveTo>
                  <a:cubicBezTo>
                    <a:pt x="7039" y="2941"/>
                    <a:pt x="7025" y="2949"/>
                    <a:pt x="7016" y="2964"/>
                  </a:cubicBezTo>
                  <a:cubicBezTo>
                    <a:pt x="7008" y="2981"/>
                    <a:pt x="7016" y="3006"/>
                    <a:pt x="7036" y="3017"/>
                  </a:cubicBezTo>
                  <a:cubicBezTo>
                    <a:pt x="7083" y="3036"/>
                    <a:pt x="7128" y="3061"/>
                    <a:pt x="7173" y="3089"/>
                  </a:cubicBezTo>
                  <a:cubicBezTo>
                    <a:pt x="7181" y="3092"/>
                    <a:pt x="7187" y="3098"/>
                    <a:pt x="7195" y="3098"/>
                  </a:cubicBezTo>
                  <a:cubicBezTo>
                    <a:pt x="7209" y="3098"/>
                    <a:pt x="7223" y="3089"/>
                    <a:pt x="7226" y="3075"/>
                  </a:cubicBezTo>
                  <a:cubicBezTo>
                    <a:pt x="7237" y="3056"/>
                    <a:pt x="7231" y="3034"/>
                    <a:pt x="7212" y="3020"/>
                  </a:cubicBezTo>
                  <a:cubicBezTo>
                    <a:pt x="7167" y="2992"/>
                    <a:pt x="7117" y="2967"/>
                    <a:pt x="7069" y="2944"/>
                  </a:cubicBezTo>
                  <a:cubicBezTo>
                    <a:pt x="7064" y="2942"/>
                    <a:pt x="7059" y="2941"/>
                    <a:pt x="7054" y="2941"/>
                  </a:cubicBezTo>
                  <a:close/>
                  <a:moveTo>
                    <a:pt x="5657" y="2949"/>
                  </a:moveTo>
                  <a:cubicBezTo>
                    <a:pt x="5651" y="2949"/>
                    <a:pt x="5644" y="2950"/>
                    <a:pt x="5638" y="2953"/>
                  </a:cubicBezTo>
                  <a:cubicBezTo>
                    <a:pt x="5585" y="2981"/>
                    <a:pt x="5541" y="3014"/>
                    <a:pt x="5499" y="3048"/>
                  </a:cubicBezTo>
                  <a:cubicBezTo>
                    <a:pt x="5482" y="3061"/>
                    <a:pt x="5476" y="3087"/>
                    <a:pt x="5493" y="3103"/>
                  </a:cubicBezTo>
                  <a:cubicBezTo>
                    <a:pt x="5499" y="3112"/>
                    <a:pt x="5510" y="3117"/>
                    <a:pt x="5524" y="3117"/>
                  </a:cubicBezTo>
                  <a:cubicBezTo>
                    <a:pt x="5535" y="3117"/>
                    <a:pt x="5541" y="3114"/>
                    <a:pt x="5552" y="3112"/>
                  </a:cubicBezTo>
                  <a:cubicBezTo>
                    <a:pt x="5594" y="3078"/>
                    <a:pt x="5635" y="3050"/>
                    <a:pt x="5680" y="3022"/>
                  </a:cubicBezTo>
                  <a:cubicBezTo>
                    <a:pt x="5697" y="3014"/>
                    <a:pt x="5705" y="2989"/>
                    <a:pt x="5694" y="2967"/>
                  </a:cubicBezTo>
                  <a:cubicBezTo>
                    <a:pt x="5686" y="2955"/>
                    <a:pt x="5672" y="2949"/>
                    <a:pt x="5657" y="2949"/>
                  </a:cubicBezTo>
                  <a:close/>
                  <a:moveTo>
                    <a:pt x="7326" y="3106"/>
                  </a:moveTo>
                  <a:cubicBezTo>
                    <a:pt x="7315" y="3106"/>
                    <a:pt x="7303" y="3111"/>
                    <a:pt x="7295" y="3120"/>
                  </a:cubicBezTo>
                  <a:cubicBezTo>
                    <a:pt x="7281" y="3137"/>
                    <a:pt x="7284" y="3162"/>
                    <a:pt x="7301" y="3176"/>
                  </a:cubicBezTo>
                  <a:cubicBezTo>
                    <a:pt x="7343" y="3207"/>
                    <a:pt x="7385" y="3243"/>
                    <a:pt x="7424" y="3276"/>
                  </a:cubicBezTo>
                  <a:cubicBezTo>
                    <a:pt x="7432" y="3285"/>
                    <a:pt x="7440" y="3287"/>
                    <a:pt x="7452" y="3287"/>
                  </a:cubicBezTo>
                  <a:cubicBezTo>
                    <a:pt x="7463" y="3287"/>
                    <a:pt x="7474" y="3285"/>
                    <a:pt x="7479" y="3273"/>
                  </a:cubicBezTo>
                  <a:cubicBezTo>
                    <a:pt x="7493" y="3260"/>
                    <a:pt x="7493" y="3232"/>
                    <a:pt x="7477" y="3218"/>
                  </a:cubicBezTo>
                  <a:cubicBezTo>
                    <a:pt x="7435" y="3181"/>
                    <a:pt x="7393" y="3145"/>
                    <a:pt x="7351" y="3114"/>
                  </a:cubicBezTo>
                  <a:cubicBezTo>
                    <a:pt x="7344" y="3108"/>
                    <a:pt x="7335" y="3106"/>
                    <a:pt x="7326" y="3106"/>
                  </a:cubicBezTo>
                  <a:close/>
                  <a:moveTo>
                    <a:pt x="5720" y="3067"/>
                  </a:moveTo>
                  <a:cubicBezTo>
                    <a:pt x="5701" y="3067"/>
                    <a:pt x="5682" y="3080"/>
                    <a:pt x="5677" y="3101"/>
                  </a:cubicBezTo>
                  <a:cubicBezTo>
                    <a:pt x="5663" y="3148"/>
                    <a:pt x="5649" y="3201"/>
                    <a:pt x="5633" y="3251"/>
                  </a:cubicBezTo>
                  <a:cubicBezTo>
                    <a:pt x="5624" y="3271"/>
                    <a:pt x="5635" y="3296"/>
                    <a:pt x="5655" y="3301"/>
                  </a:cubicBezTo>
                  <a:cubicBezTo>
                    <a:pt x="5660" y="3307"/>
                    <a:pt x="5666" y="3307"/>
                    <a:pt x="5669" y="3307"/>
                  </a:cubicBezTo>
                  <a:cubicBezTo>
                    <a:pt x="5683" y="3307"/>
                    <a:pt x="5702" y="3296"/>
                    <a:pt x="5711" y="3273"/>
                  </a:cubicBezTo>
                  <a:cubicBezTo>
                    <a:pt x="5730" y="3226"/>
                    <a:pt x="5744" y="3170"/>
                    <a:pt x="5758" y="3117"/>
                  </a:cubicBezTo>
                  <a:cubicBezTo>
                    <a:pt x="5761" y="3098"/>
                    <a:pt x="5747" y="3075"/>
                    <a:pt x="5725" y="3067"/>
                  </a:cubicBezTo>
                  <a:cubicBezTo>
                    <a:pt x="5723" y="3067"/>
                    <a:pt x="5721" y="3067"/>
                    <a:pt x="5720" y="3067"/>
                  </a:cubicBezTo>
                  <a:close/>
                  <a:moveTo>
                    <a:pt x="5411" y="3145"/>
                  </a:moveTo>
                  <a:cubicBezTo>
                    <a:pt x="5400" y="3145"/>
                    <a:pt x="5389" y="3150"/>
                    <a:pt x="5382" y="3159"/>
                  </a:cubicBezTo>
                  <a:cubicBezTo>
                    <a:pt x="5340" y="3201"/>
                    <a:pt x="5306" y="3251"/>
                    <a:pt x="5284" y="3299"/>
                  </a:cubicBezTo>
                  <a:cubicBezTo>
                    <a:pt x="5273" y="3321"/>
                    <a:pt x="5278" y="3343"/>
                    <a:pt x="5301" y="3354"/>
                  </a:cubicBezTo>
                  <a:cubicBezTo>
                    <a:pt x="5303" y="3357"/>
                    <a:pt x="5312" y="3363"/>
                    <a:pt x="5317" y="3363"/>
                  </a:cubicBezTo>
                  <a:cubicBezTo>
                    <a:pt x="5334" y="3363"/>
                    <a:pt x="5348" y="3354"/>
                    <a:pt x="5359" y="3335"/>
                  </a:cubicBezTo>
                  <a:cubicBezTo>
                    <a:pt x="5382" y="3287"/>
                    <a:pt x="5409" y="3246"/>
                    <a:pt x="5443" y="3209"/>
                  </a:cubicBezTo>
                  <a:cubicBezTo>
                    <a:pt x="5457" y="3190"/>
                    <a:pt x="5454" y="3167"/>
                    <a:pt x="5437" y="3154"/>
                  </a:cubicBezTo>
                  <a:cubicBezTo>
                    <a:pt x="5429" y="3147"/>
                    <a:pt x="5420" y="3145"/>
                    <a:pt x="5411" y="3145"/>
                  </a:cubicBezTo>
                  <a:close/>
                  <a:moveTo>
                    <a:pt x="7567" y="3325"/>
                  </a:moveTo>
                  <a:cubicBezTo>
                    <a:pt x="7557" y="3325"/>
                    <a:pt x="7547" y="3328"/>
                    <a:pt x="7538" y="3335"/>
                  </a:cubicBezTo>
                  <a:cubicBezTo>
                    <a:pt x="7521" y="3349"/>
                    <a:pt x="7521" y="3371"/>
                    <a:pt x="7535" y="3391"/>
                  </a:cubicBezTo>
                  <a:cubicBezTo>
                    <a:pt x="7571" y="3424"/>
                    <a:pt x="7599" y="3463"/>
                    <a:pt x="7630" y="3502"/>
                  </a:cubicBezTo>
                  <a:lnTo>
                    <a:pt x="7636" y="3511"/>
                  </a:lnTo>
                  <a:cubicBezTo>
                    <a:pt x="7644" y="3522"/>
                    <a:pt x="7655" y="3530"/>
                    <a:pt x="7669" y="3530"/>
                  </a:cubicBezTo>
                  <a:cubicBezTo>
                    <a:pt x="7675" y="3530"/>
                    <a:pt x="7686" y="3525"/>
                    <a:pt x="7691" y="3522"/>
                  </a:cubicBezTo>
                  <a:cubicBezTo>
                    <a:pt x="7711" y="3508"/>
                    <a:pt x="7714" y="3483"/>
                    <a:pt x="7700" y="3466"/>
                  </a:cubicBezTo>
                  <a:lnTo>
                    <a:pt x="7691" y="3455"/>
                  </a:lnTo>
                  <a:cubicBezTo>
                    <a:pt x="7661" y="3413"/>
                    <a:pt x="7630" y="3377"/>
                    <a:pt x="7594" y="3338"/>
                  </a:cubicBezTo>
                  <a:cubicBezTo>
                    <a:pt x="7587" y="3329"/>
                    <a:pt x="7577" y="3325"/>
                    <a:pt x="7567" y="3325"/>
                  </a:cubicBezTo>
                  <a:close/>
                  <a:moveTo>
                    <a:pt x="5610" y="3373"/>
                  </a:moveTo>
                  <a:cubicBezTo>
                    <a:pt x="5595" y="3373"/>
                    <a:pt x="5579" y="3382"/>
                    <a:pt x="5571" y="3396"/>
                  </a:cubicBezTo>
                  <a:cubicBezTo>
                    <a:pt x="5549" y="3449"/>
                    <a:pt x="5524" y="3494"/>
                    <a:pt x="5499" y="3536"/>
                  </a:cubicBezTo>
                  <a:cubicBezTo>
                    <a:pt x="5488" y="3558"/>
                    <a:pt x="5493" y="3578"/>
                    <a:pt x="5513" y="3592"/>
                  </a:cubicBezTo>
                  <a:cubicBezTo>
                    <a:pt x="5521" y="3594"/>
                    <a:pt x="5527" y="3600"/>
                    <a:pt x="5535" y="3600"/>
                  </a:cubicBezTo>
                  <a:cubicBezTo>
                    <a:pt x="5549" y="3600"/>
                    <a:pt x="5557" y="3592"/>
                    <a:pt x="5568" y="3575"/>
                  </a:cubicBezTo>
                  <a:cubicBezTo>
                    <a:pt x="5596" y="3530"/>
                    <a:pt x="5621" y="3480"/>
                    <a:pt x="5647" y="3427"/>
                  </a:cubicBezTo>
                  <a:cubicBezTo>
                    <a:pt x="5652" y="3410"/>
                    <a:pt x="5647" y="3385"/>
                    <a:pt x="5624" y="3377"/>
                  </a:cubicBezTo>
                  <a:cubicBezTo>
                    <a:pt x="5620" y="3375"/>
                    <a:pt x="5615" y="3373"/>
                    <a:pt x="5610" y="3373"/>
                  </a:cubicBezTo>
                  <a:close/>
                  <a:moveTo>
                    <a:pt x="5263" y="3431"/>
                  </a:moveTo>
                  <a:cubicBezTo>
                    <a:pt x="5245" y="3431"/>
                    <a:pt x="5230" y="3444"/>
                    <a:pt x="5222" y="3463"/>
                  </a:cubicBezTo>
                  <a:cubicBezTo>
                    <a:pt x="5217" y="3494"/>
                    <a:pt x="5209" y="3525"/>
                    <a:pt x="5206" y="3558"/>
                  </a:cubicBezTo>
                  <a:cubicBezTo>
                    <a:pt x="5206" y="3580"/>
                    <a:pt x="5203" y="3605"/>
                    <a:pt x="5203" y="3628"/>
                  </a:cubicBezTo>
                  <a:lnTo>
                    <a:pt x="5203" y="3631"/>
                  </a:lnTo>
                  <a:cubicBezTo>
                    <a:pt x="5203" y="3650"/>
                    <a:pt x="5222" y="3670"/>
                    <a:pt x="5245" y="3670"/>
                  </a:cubicBezTo>
                  <a:cubicBezTo>
                    <a:pt x="5264" y="3670"/>
                    <a:pt x="5284" y="3647"/>
                    <a:pt x="5287" y="3628"/>
                  </a:cubicBezTo>
                  <a:cubicBezTo>
                    <a:pt x="5287" y="3608"/>
                    <a:pt x="5287" y="3589"/>
                    <a:pt x="5289" y="3564"/>
                  </a:cubicBezTo>
                  <a:cubicBezTo>
                    <a:pt x="5292" y="3536"/>
                    <a:pt x="5298" y="3508"/>
                    <a:pt x="5303" y="3480"/>
                  </a:cubicBezTo>
                  <a:cubicBezTo>
                    <a:pt x="5306" y="3460"/>
                    <a:pt x="5292" y="3438"/>
                    <a:pt x="5273" y="3433"/>
                  </a:cubicBezTo>
                  <a:cubicBezTo>
                    <a:pt x="5269" y="3432"/>
                    <a:pt x="5266" y="3431"/>
                    <a:pt x="5263" y="3431"/>
                  </a:cubicBezTo>
                  <a:close/>
                  <a:moveTo>
                    <a:pt x="7764" y="3578"/>
                  </a:moveTo>
                  <a:cubicBezTo>
                    <a:pt x="7756" y="3578"/>
                    <a:pt x="7748" y="3581"/>
                    <a:pt x="7742" y="3586"/>
                  </a:cubicBezTo>
                  <a:cubicBezTo>
                    <a:pt x="7725" y="3600"/>
                    <a:pt x="7717" y="3622"/>
                    <a:pt x="7731" y="3642"/>
                  </a:cubicBezTo>
                  <a:cubicBezTo>
                    <a:pt x="7758" y="3686"/>
                    <a:pt x="7786" y="3731"/>
                    <a:pt x="7811" y="3776"/>
                  </a:cubicBezTo>
                  <a:cubicBezTo>
                    <a:pt x="7817" y="3790"/>
                    <a:pt x="7831" y="3798"/>
                    <a:pt x="7845" y="3798"/>
                  </a:cubicBezTo>
                  <a:cubicBezTo>
                    <a:pt x="7850" y="3798"/>
                    <a:pt x="7856" y="3795"/>
                    <a:pt x="7864" y="3790"/>
                  </a:cubicBezTo>
                  <a:cubicBezTo>
                    <a:pt x="7884" y="3781"/>
                    <a:pt x="7892" y="3756"/>
                    <a:pt x="7881" y="3734"/>
                  </a:cubicBezTo>
                  <a:cubicBezTo>
                    <a:pt x="7856" y="3689"/>
                    <a:pt x="7828" y="3642"/>
                    <a:pt x="7797" y="3594"/>
                  </a:cubicBezTo>
                  <a:cubicBezTo>
                    <a:pt x="7789" y="3584"/>
                    <a:pt x="7776" y="3578"/>
                    <a:pt x="7764" y="3578"/>
                  </a:cubicBezTo>
                  <a:close/>
                  <a:moveTo>
                    <a:pt x="5435" y="3646"/>
                  </a:moveTo>
                  <a:cubicBezTo>
                    <a:pt x="5425" y="3646"/>
                    <a:pt x="5414" y="3650"/>
                    <a:pt x="5404" y="3658"/>
                  </a:cubicBezTo>
                  <a:cubicBezTo>
                    <a:pt x="5362" y="3703"/>
                    <a:pt x="5329" y="3726"/>
                    <a:pt x="5310" y="3726"/>
                  </a:cubicBezTo>
                  <a:cubicBezTo>
                    <a:pt x="5308" y="3726"/>
                    <a:pt x="5307" y="3726"/>
                    <a:pt x="5306" y="3725"/>
                  </a:cubicBezTo>
                  <a:cubicBezTo>
                    <a:pt x="5304" y="3725"/>
                    <a:pt x="5302" y="3724"/>
                    <a:pt x="5299" y="3724"/>
                  </a:cubicBezTo>
                  <a:cubicBezTo>
                    <a:pt x="5282" y="3724"/>
                    <a:pt x="5264" y="3742"/>
                    <a:pt x="5262" y="3759"/>
                  </a:cubicBezTo>
                  <a:cubicBezTo>
                    <a:pt x="5259" y="3781"/>
                    <a:pt x="5276" y="3801"/>
                    <a:pt x="5298" y="3804"/>
                  </a:cubicBezTo>
                  <a:cubicBezTo>
                    <a:pt x="5303" y="3809"/>
                    <a:pt x="5306" y="3809"/>
                    <a:pt x="5315" y="3809"/>
                  </a:cubicBezTo>
                  <a:cubicBezTo>
                    <a:pt x="5359" y="3809"/>
                    <a:pt x="5412" y="3776"/>
                    <a:pt x="5465" y="3711"/>
                  </a:cubicBezTo>
                  <a:cubicBezTo>
                    <a:pt x="5479" y="3698"/>
                    <a:pt x="5479" y="3670"/>
                    <a:pt x="5460" y="3656"/>
                  </a:cubicBezTo>
                  <a:cubicBezTo>
                    <a:pt x="5453" y="3649"/>
                    <a:pt x="5444" y="3646"/>
                    <a:pt x="5435" y="3646"/>
                  </a:cubicBezTo>
                  <a:close/>
                  <a:moveTo>
                    <a:pt x="7918" y="3856"/>
                  </a:moveTo>
                  <a:cubicBezTo>
                    <a:pt x="7912" y="3856"/>
                    <a:pt x="7906" y="3857"/>
                    <a:pt x="7901" y="3859"/>
                  </a:cubicBezTo>
                  <a:cubicBezTo>
                    <a:pt x="7881" y="3868"/>
                    <a:pt x="7870" y="3893"/>
                    <a:pt x="7881" y="3912"/>
                  </a:cubicBezTo>
                  <a:cubicBezTo>
                    <a:pt x="7901" y="3963"/>
                    <a:pt x="7923" y="4010"/>
                    <a:pt x="7940" y="4060"/>
                  </a:cubicBezTo>
                  <a:cubicBezTo>
                    <a:pt x="7948" y="4077"/>
                    <a:pt x="7962" y="4088"/>
                    <a:pt x="7979" y="4088"/>
                  </a:cubicBezTo>
                  <a:lnTo>
                    <a:pt x="7993" y="4088"/>
                  </a:lnTo>
                  <a:cubicBezTo>
                    <a:pt x="8012" y="4080"/>
                    <a:pt x="8023" y="4055"/>
                    <a:pt x="8018" y="4035"/>
                  </a:cubicBezTo>
                  <a:cubicBezTo>
                    <a:pt x="7998" y="3982"/>
                    <a:pt x="7979" y="3929"/>
                    <a:pt x="7954" y="3882"/>
                  </a:cubicBezTo>
                  <a:cubicBezTo>
                    <a:pt x="7950" y="3865"/>
                    <a:pt x="7935" y="3856"/>
                    <a:pt x="7918" y="3856"/>
                  </a:cubicBezTo>
                  <a:close/>
                  <a:moveTo>
                    <a:pt x="8027" y="4162"/>
                  </a:moveTo>
                  <a:cubicBezTo>
                    <a:pt x="8024" y="4162"/>
                    <a:pt x="8021" y="4163"/>
                    <a:pt x="8018" y="4163"/>
                  </a:cubicBezTo>
                  <a:cubicBezTo>
                    <a:pt x="7993" y="4172"/>
                    <a:pt x="7979" y="4191"/>
                    <a:pt x="7984" y="4214"/>
                  </a:cubicBezTo>
                  <a:cubicBezTo>
                    <a:pt x="7996" y="4261"/>
                    <a:pt x="8007" y="4314"/>
                    <a:pt x="8012" y="4367"/>
                  </a:cubicBezTo>
                  <a:cubicBezTo>
                    <a:pt x="8012" y="4387"/>
                    <a:pt x="8032" y="4401"/>
                    <a:pt x="8051" y="4401"/>
                  </a:cubicBezTo>
                  <a:lnTo>
                    <a:pt x="8063" y="4401"/>
                  </a:lnTo>
                  <a:cubicBezTo>
                    <a:pt x="8082" y="4398"/>
                    <a:pt x="8102" y="4375"/>
                    <a:pt x="8096" y="4356"/>
                  </a:cubicBezTo>
                  <a:cubicBezTo>
                    <a:pt x="8090" y="4303"/>
                    <a:pt x="8079" y="4247"/>
                    <a:pt x="8065" y="4194"/>
                  </a:cubicBezTo>
                  <a:cubicBezTo>
                    <a:pt x="8058" y="4175"/>
                    <a:pt x="8043" y="4162"/>
                    <a:pt x="8027" y="4162"/>
                  </a:cubicBezTo>
                  <a:close/>
                  <a:moveTo>
                    <a:pt x="8065" y="4479"/>
                  </a:moveTo>
                  <a:cubicBezTo>
                    <a:pt x="8046" y="4479"/>
                    <a:pt x="8026" y="4498"/>
                    <a:pt x="8026" y="4521"/>
                  </a:cubicBezTo>
                  <a:lnTo>
                    <a:pt x="8026" y="4543"/>
                  </a:lnTo>
                  <a:cubicBezTo>
                    <a:pt x="8026" y="4590"/>
                    <a:pt x="8023" y="4635"/>
                    <a:pt x="8021" y="4677"/>
                  </a:cubicBezTo>
                  <a:cubicBezTo>
                    <a:pt x="8018" y="4702"/>
                    <a:pt x="8035" y="4719"/>
                    <a:pt x="8054" y="4721"/>
                  </a:cubicBezTo>
                  <a:lnTo>
                    <a:pt x="8060" y="4721"/>
                  </a:lnTo>
                  <a:cubicBezTo>
                    <a:pt x="8079" y="4721"/>
                    <a:pt x="8096" y="4705"/>
                    <a:pt x="8102" y="4682"/>
                  </a:cubicBezTo>
                  <a:cubicBezTo>
                    <a:pt x="8104" y="4638"/>
                    <a:pt x="8107" y="4590"/>
                    <a:pt x="8107" y="4543"/>
                  </a:cubicBezTo>
                  <a:lnTo>
                    <a:pt x="8107" y="4515"/>
                  </a:lnTo>
                  <a:cubicBezTo>
                    <a:pt x="8107" y="4495"/>
                    <a:pt x="8090" y="4481"/>
                    <a:pt x="8065" y="4479"/>
                  </a:cubicBezTo>
                  <a:close/>
                  <a:moveTo>
                    <a:pt x="8036" y="4798"/>
                  </a:moveTo>
                  <a:cubicBezTo>
                    <a:pt x="8018" y="4798"/>
                    <a:pt x="8003" y="4811"/>
                    <a:pt x="7996" y="4830"/>
                  </a:cubicBezTo>
                  <a:cubicBezTo>
                    <a:pt x="7984" y="4878"/>
                    <a:pt x="7970" y="4931"/>
                    <a:pt x="7954" y="4981"/>
                  </a:cubicBezTo>
                  <a:cubicBezTo>
                    <a:pt x="7948" y="5000"/>
                    <a:pt x="7956" y="5025"/>
                    <a:pt x="7979" y="5031"/>
                  </a:cubicBezTo>
                  <a:cubicBezTo>
                    <a:pt x="7982" y="5037"/>
                    <a:pt x="7990" y="5037"/>
                    <a:pt x="7993" y="5037"/>
                  </a:cubicBezTo>
                  <a:cubicBezTo>
                    <a:pt x="8007" y="5037"/>
                    <a:pt x="8023" y="5025"/>
                    <a:pt x="8032" y="5009"/>
                  </a:cubicBezTo>
                  <a:cubicBezTo>
                    <a:pt x="8049" y="4956"/>
                    <a:pt x="8063" y="4900"/>
                    <a:pt x="8076" y="4847"/>
                  </a:cubicBezTo>
                  <a:cubicBezTo>
                    <a:pt x="8079" y="4827"/>
                    <a:pt x="8065" y="4805"/>
                    <a:pt x="8046" y="4799"/>
                  </a:cubicBezTo>
                  <a:cubicBezTo>
                    <a:pt x="8042" y="4799"/>
                    <a:pt x="8039" y="4798"/>
                    <a:pt x="8036" y="4798"/>
                  </a:cubicBezTo>
                  <a:close/>
                  <a:moveTo>
                    <a:pt x="7932" y="5103"/>
                  </a:moveTo>
                  <a:cubicBezTo>
                    <a:pt x="7918" y="5103"/>
                    <a:pt x="7903" y="5111"/>
                    <a:pt x="7895" y="5126"/>
                  </a:cubicBezTo>
                  <a:cubicBezTo>
                    <a:pt x="7864" y="5190"/>
                    <a:pt x="7837" y="5235"/>
                    <a:pt x="7817" y="5263"/>
                  </a:cubicBezTo>
                  <a:cubicBezTo>
                    <a:pt x="7809" y="5279"/>
                    <a:pt x="7814" y="5304"/>
                    <a:pt x="7831" y="5318"/>
                  </a:cubicBezTo>
                  <a:cubicBezTo>
                    <a:pt x="7837" y="5321"/>
                    <a:pt x="7845" y="5324"/>
                    <a:pt x="7853" y="5324"/>
                  </a:cubicBezTo>
                  <a:cubicBezTo>
                    <a:pt x="7864" y="5324"/>
                    <a:pt x="7878" y="5318"/>
                    <a:pt x="7887" y="5304"/>
                  </a:cubicBezTo>
                  <a:cubicBezTo>
                    <a:pt x="7909" y="5274"/>
                    <a:pt x="7937" y="5224"/>
                    <a:pt x="7968" y="5157"/>
                  </a:cubicBezTo>
                  <a:cubicBezTo>
                    <a:pt x="7976" y="5140"/>
                    <a:pt x="7968" y="5115"/>
                    <a:pt x="7948" y="5106"/>
                  </a:cubicBezTo>
                  <a:cubicBezTo>
                    <a:pt x="7943" y="5104"/>
                    <a:pt x="7938" y="5103"/>
                    <a:pt x="7932" y="5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1242194" y="3243828"/>
              <a:ext cx="46322" cy="37864"/>
            </a:xfrm>
            <a:custGeom>
              <a:avLst/>
              <a:gdLst/>
              <a:ahLst/>
              <a:cxnLst/>
              <a:rect l="l" t="t" r="r" b="b"/>
              <a:pathLst>
                <a:path w="816" h="667" extrusionOk="0">
                  <a:moveTo>
                    <a:pt x="537" y="0"/>
                  </a:moveTo>
                  <a:lnTo>
                    <a:pt x="1" y="358"/>
                  </a:lnTo>
                  <a:cubicBezTo>
                    <a:pt x="1" y="358"/>
                    <a:pt x="196" y="623"/>
                    <a:pt x="266" y="659"/>
                  </a:cubicBezTo>
                  <a:cubicBezTo>
                    <a:pt x="276" y="664"/>
                    <a:pt x="289" y="666"/>
                    <a:pt x="305" y="666"/>
                  </a:cubicBezTo>
                  <a:cubicBezTo>
                    <a:pt x="409" y="666"/>
                    <a:pt x="620" y="563"/>
                    <a:pt x="709" y="444"/>
                  </a:cubicBezTo>
                  <a:cubicBezTo>
                    <a:pt x="815" y="307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1239867" y="3241671"/>
              <a:ext cx="51488" cy="42292"/>
            </a:xfrm>
            <a:custGeom>
              <a:avLst/>
              <a:gdLst/>
              <a:ahLst/>
              <a:cxnLst/>
              <a:rect l="l" t="t" r="r" b="b"/>
              <a:pathLst>
                <a:path w="907" h="745" extrusionOk="0">
                  <a:moveTo>
                    <a:pt x="582" y="1"/>
                  </a:moveTo>
                  <a:cubicBezTo>
                    <a:pt x="572" y="1"/>
                    <a:pt x="563" y="4"/>
                    <a:pt x="555" y="11"/>
                  </a:cubicBezTo>
                  <a:cubicBezTo>
                    <a:pt x="538" y="24"/>
                    <a:pt x="538" y="50"/>
                    <a:pt x="552" y="66"/>
                  </a:cubicBezTo>
                  <a:cubicBezTo>
                    <a:pt x="633" y="158"/>
                    <a:pt x="787" y="379"/>
                    <a:pt x="723" y="457"/>
                  </a:cubicBezTo>
                  <a:cubicBezTo>
                    <a:pt x="635" y="574"/>
                    <a:pt x="427" y="667"/>
                    <a:pt x="352" y="667"/>
                  </a:cubicBezTo>
                  <a:cubicBezTo>
                    <a:pt x="344" y="667"/>
                    <a:pt x="337" y="666"/>
                    <a:pt x="332" y="663"/>
                  </a:cubicBezTo>
                  <a:cubicBezTo>
                    <a:pt x="287" y="635"/>
                    <a:pt x="153" y="471"/>
                    <a:pt x="81" y="370"/>
                  </a:cubicBezTo>
                  <a:cubicBezTo>
                    <a:pt x="72" y="358"/>
                    <a:pt x="59" y="351"/>
                    <a:pt x="47" y="351"/>
                  </a:cubicBezTo>
                  <a:cubicBezTo>
                    <a:pt x="39" y="351"/>
                    <a:pt x="31" y="354"/>
                    <a:pt x="25" y="359"/>
                  </a:cubicBezTo>
                  <a:cubicBezTo>
                    <a:pt x="6" y="373"/>
                    <a:pt x="0" y="398"/>
                    <a:pt x="14" y="415"/>
                  </a:cubicBezTo>
                  <a:cubicBezTo>
                    <a:pt x="50" y="462"/>
                    <a:pt x="218" y="688"/>
                    <a:pt x="293" y="730"/>
                  </a:cubicBezTo>
                  <a:cubicBezTo>
                    <a:pt x="307" y="741"/>
                    <a:pt x="329" y="744"/>
                    <a:pt x="349" y="744"/>
                  </a:cubicBezTo>
                  <a:cubicBezTo>
                    <a:pt x="474" y="744"/>
                    <a:pt x="697" y="621"/>
                    <a:pt x="790" y="507"/>
                  </a:cubicBezTo>
                  <a:cubicBezTo>
                    <a:pt x="907" y="351"/>
                    <a:pt x="642" y="50"/>
                    <a:pt x="611" y="16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1094371" y="3081813"/>
              <a:ext cx="198913" cy="174730"/>
            </a:xfrm>
            <a:custGeom>
              <a:avLst/>
              <a:gdLst/>
              <a:ahLst/>
              <a:cxnLst/>
              <a:rect l="l" t="t" r="r" b="b"/>
              <a:pathLst>
                <a:path w="3504" h="3078" extrusionOk="0">
                  <a:moveTo>
                    <a:pt x="1999" y="1"/>
                  </a:moveTo>
                  <a:cubicBezTo>
                    <a:pt x="1459" y="1"/>
                    <a:pt x="874" y="289"/>
                    <a:pt x="566" y="1061"/>
                  </a:cubicBezTo>
                  <a:cubicBezTo>
                    <a:pt x="1" y="2462"/>
                    <a:pt x="1333" y="2546"/>
                    <a:pt x="1661" y="2546"/>
                  </a:cubicBezTo>
                  <a:cubicBezTo>
                    <a:pt x="1706" y="2546"/>
                    <a:pt x="1732" y="2545"/>
                    <a:pt x="1732" y="2545"/>
                  </a:cubicBezTo>
                  <a:cubicBezTo>
                    <a:pt x="1732" y="2545"/>
                    <a:pt x="2131" y="3078"/>
                    <a:pt x="2253" y="3078"/>
                  </a:cubicBezTo>
                  <a:cubicBezTo>
                    <a:pt x="2254" y="3078"/>
                    <a:pt x="2255" y="3078"/>
                    <a:pt x="2255" y="3078"/>
                  </a:cubicBezTo>
                  <a:cubicBezTo>
                    <a:pt x="2388" y="3078"/>
                    <a:pt x="3046" y="2500"/>
                    <a:pt x="3174" y="2375"/>
                  </a:cubicBezTo>
                  <a:cubicBezTo>
                    <a:pt x="3302" y="2249"/>
                    <a:pt x="2962" y="2004"/>
                    <a:pt x="2898" y="1811"/>
                  </a:cubicBezTo>
                  <a:cubicBezTo>
                    <a:pt x="2839" y="1621"/>
                    <a:pt x="3503" y="1167"/>
                    <a:pt x="3088" y="517"/>
                  </a:cubicBezTo>
                  <a:cubicBezTo>
                    <a:pt x="2895" y="214"/>
                    <a:pt x="2464" y="1"/>
                    <a:pt x="1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1183951" y="3158052"/>
              <a:ext cx="74479" cy="81405"/>
            </a:xfrm>
            <a:custGeom>
              <a:avLst/>
              <a:gdLst/>
              <a:ahLst/>
              <a:cxnLst/>
              <a:rect l="l" t="t" r="r" b="b"/>
              <a:pathLst>
                <a:path w="1312" h="1434" extrusionOk="0">
                  <a:moveTo>
                    <a:pt x="759" y="284"/>
                  </a:moveTo>
                  <a:cubicBezTo>
                    <a:pt x="857" y="390"/>
                    <a:pt x="901" y="499"/>
                    <a:pt x="907" y="538"/>
                  </a:cubicBezTo>
                  <a:cubicBezTo>
                    <a:pt x="899" y="535"/>
                    <a:pt x="887" y="529"/>
                    <a:pt x="871" y="515"/>
                  </a:cubicBezTo>
                  <a:cubicBezTo>
                    <a:pt x="809" y="460"/>
                    <a:pt x="770" y="368"/>
                    <a:pt x="759" y="284"/>
                  </a:cubicBezTo>
                  <a:close/>
                  <a:moveTo>
                    <a:pt x="447" y="577"/>
                  </a:moveTo>
                  <a:lnTo>
                    <a:pt x="447" y="577"/>
                  </a:lnTo>
                  <a:cubicBezTo>
                    <a:pt x="488" y="616"/>
                    <a:pt x="519" y="655"/>
                    <a:pt x="530" y="680"/>
                  </a:cubicBezTo>
                  <a:lnTo>
                    <a:pt x="525" y="680"/>
                  </a:lnTo>
                  <a:cubicBezTo>
                    <a:pt x="494" y="666"/>
                    <a:pt x="466" y="630"/>
                    <a:pt x="447" y="577"/>
                  </a:cubicBezTo>
                  <a:close/>
                  <a:moveTo>
                    <a:pt x="851" y="0"/>
                  </a:moveTo>
                  <a:cubicBezTo>
                    <a:pt x="798" y="0"/>
                    <a:pt x="752" y="25"/>
                    <a:pt x="720" y="75"/>
                  </a:cubicBezTo>
                  <a:cubicBezTo>
                    <a:pt x="714" y="89"/>
                    <a:pt x="712" y="100"/>
                    <a:pt x="703" y="114"/>
                  </a:cubicBezTo>
                  <a:lnTo>
                    <a:pt x="661" y="83"/>
                  </a:lnTo>
                  <a:cubicBezTo>
                    <a:pt x="610" y="47"/>
                    <a:pt x="566" y="34"/>
                    <a:pt x="530" y="34"/>
                  </a:cubicBezTo>
                  <a:cubicBezTo>
                    <a:pt x="499" y="34"/>
                    <a:pt x="474" y="44"/>
                    <a:pt x="455" y="55"/>
                  </a:cubicBezTo>
                  <a:cubicBezTo>
                    <a:pt x="363" y="111"/>
                    <a:pt x="327" y="270"/>
                    <a:pt x="338" y="415"/>
                  </a:cubicBezTo>
                  <a:cubicBezTo>
                    <a:pt x="301" y="403"/>
                    <a:pt x="266" y="396"/>
                    <a:pt x="232" y="396"/>
                  </a:cubicBezTo>
                  <a:cubicBezTo>
                    <a:pt x="167" y="396"/>
                    <a:pt x="108" y="419"/>
                    <a:pt x="59" y="462"/>
                  </a:cubicBezTo>
                  <a:cubicBezTo>
                    <a:pt x="17" y="499"/>
                    <a:pt x="0" y="543"/>
                    <a:pt x="3" y="596"/>
                  </a:cubicBezTo>
                  <a:cubicBezTo>
                    <a:pt x="20" y="884"/>
                    <a:pt x="776" y="1369"/>
                    <a:pt x="859" y="1425"/>
                  </a:cubicBezTo>
                  <a:cubicBezTo>
                    <a:pt x="868" y="1428"/>
                    <a:pt x="873" y="1433"/>
                    <a:pt x="882" y="1433"/>
                  </a:cubicBezTo>
                  <a:cubicBezTo>
                    <a:pt x="896" y="1433"/>
                    <a:pt x="907" y="1425"/>
                    <a:pt x="924" y="1419"/>
                  </a:cubicBezTo>
                  <a:cubicBezTo>
                    <a:pt x="935" y="1400"/>
                    <a:pt x="929" y="1378"/>
                    <a:pt x="910" y="1364"/>
                  </a:cubicBezTo>
                  <a:cubicBezTo>
                    <a:pt x="687" y="1218"/>
                    <a:pt x="103" y="806"/>
                    <a:pt x="87" y="596"/>
                  </a:cubicBezTo>
                  <a:cubicBezTo>
                    <a:pt x="87" y="571"/>
                    <a:pt x="92" y="549"/>
                    <a:pt x="115" y="532"/>
                  </a:cubicBezTo>
                  <a:cubicBezTo>
                    <a:pt x="152" y="501"/>
                    <a:pt x="193" y="485"/>
                    <a:pt x="237" y="485"/>
                  </a:cubicBezTo>
                  <a:cubicBezTo>
                    <a:pt x="272" y="485"/>
                    <a:pt x="309" y="494"/>
                    <a:pt x="349" y="513"/>
                  </a:cubicBezTo>
                  <a:cubicBezTo>
                    <a:pt x="349" y="513"/>
                    <a:pt x="349" y="515"/>
                    <a:pt x="352" y="515"/>
                  </a:cubicBezTo>
                  <a:cubicBezTo>
                    <a:pt x="380" y="644"/>
                    <a:pt x="435" y="730"/>
                    <a:pt x="511" y="758"/>
                  </a:cubicBezTo>
                  <a:cubicBezTo>
                    <a:pt x="529" y="764"/>
                    <a:pt x="545" y="766"/>
                    <a:pt x="558" y="766"/>
                  </a:cubicBezTo>
                  <a:cubicBezTo>
                    <a:pt x="594" y="766"/>
                    <a:pt x="611" y="748"/>
                    <a:pt x="620" y="736"/>
                  </a:cubicBezTo>
                  <a:cubicBezTo>
                    <a:pt x="659" y="669"/>
                    <a:pt x="553" y="557"/>
                    <a:pt x="494" y="507"/>
                  </a:cubicBezTo>
                  <a:cubicBezTo>
                    <a:pt x="474" y="490"/>
                    <a:pt x="452" y="474"/>
                    <a:pt x="427" y="460"/>
                  </a:cubicBezTo>
                  <a:cubicBezTo>
                    <a:pt x="427" y="451"/>
                    <a:pt x="424" y="446"/>
                    <a:pt x="424" y="437"/>
                  </a:cubicBezTo>
                  <a:cubicBezTo>
                    <a:pt x="410" y="295"/>
                    <a:pt x="441" y="164"/>
                    <a:pt x="502" y="128"/>
                  </a:cubicBezTo>
                  <a:cubicBezTo>
                    <a:pt x="512" y="122"/>
                    <a:pt x="524" y="119"/>
                    <a:pt x="537" y="119"/>
                  </a:cubicBezTo>
                  <a:cubicBezTo>
                    <a:pt x="560" y="119"/>
                    <a:pt x="589" y="129"/>
                    <a:pt x="620" y="153"/>
                  </a:cubicBezTo>
                  <a:cubicBezTo>
                    <a:pt x="645" y="170"/>
                    <a:pt x="664" y="186"/>
                    <a:pt x="687" y="206"/>
                  </a:cubicBezTo>
                  <a:cubicBezTo>
                    <a:pt x="678" y="331"/>
                    <a:pt x="720" y="488"/>
                    <a:pt x="826" y="574"/>
                  </a:cubicBezTo>
                  <a:cubicBezTo>
                    <a:pt x="862" y="606"/>
                    <a:pt x="894" y="624"/>
                    <a:pt x="923" y="624"/>
                  </a:cubicBezTo>
                  <a:cubicBezTo>
                    <a:pt x="932" y="624"/>
                    <a:pt x="940" y="622"/>
                    <a:pt x="949" y="619"/>
                  </a:cubicBezTo>
                  <a:cubicBezTo>
                    <a:pt x="968" y="613"/>
                    <a:pt x="985" y="588"/>
                    <a:pt x="991" y="560"/>
                  </a:cubicBezTo>
                  <a:cubicBezTo>
                    <a:pt x="996" y="485"/>
                    <a:pt x="924" y="317"/>
                    <a:pt x="770" y="172"/>
                  </a:cubicBezTo>
                  <a:cubicBezTo>
                    <a:pt x="773" y="153"/>
                    <a:pt x="781" y="136"/>
                    <a:pt x="790" y="122"/>
                  </a:cubicBezTo>
                  <a:cubicBezTo>
                    <a:pt x="800" y="104"/>
                    <a:pt x="820" y="83"/>
                    <a:pt x="854" y="83"/>
                  </a:cubicBezTo>
                  <a:cubicBezTo>
                    <a:pt x="868" y="83"/>
                    <a:pt x="883" y="86"/>
                    <a:pt x="901" y="94"/>
                  </a:cubicBezTo>
                  <a:cubicBezTo>
                    <a:pt x="1060" y="156"/>
                    <a:pt x="1186" y="780"/>
                    <a:pt x="1228" y="1157"/>
                  </a:cubicBezTo>
                  <a:cubicBezTo>
                    <a:pt x="1230" y="1174"/>
                    <a:pt x="1246" y="1192"/>
                    <a:pt x="1265" y="1192"/>
                  </a:cubicBezTo>
                  <a:cubicBezTo>
                    <a:pt x="1267" y="1192"/>
                    <a:pt x="1270" y="1191"/>
                    <a:pt x="1272" y="1191"/>
                  </a:cubicBezTo>
                  <a:cubicBezTo>
                    <a:pt x="1292" y="1188"/>
                    <a:pt x="1311" y="1168"/>
                    <a:pt x="1306" y="1146"/>
                  </a:cubicBezTo>
                  <a:cubicBezTo>
                    <a:pt x="1292" y="1043"/>
                    <a:pt x="1180" y="117"/>
                    <a:pt x="929" y="16"/>
                  </a:cubicBezTo>
                  <a:cubicBezTo>
                    <a:pt x="902" y="6"/>
                    <a:pt x="876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1206885" y="3204318"/>
              <a:ext cx="87195" cy="67326"/>
            </a:xfrm>
            <a:custGeom>
              <a:avLst/>
              <a:gdLst/>
              <a:ahLst/>
              <a:cxnLst/>
              <a:rect l="l" t="t" r="r" b="b"/>
              <a:pathLst>
                <a:path w="1536" h="1186" extrusionOk="0">
                  <a:moveTo>
                    <a:pt x="1120" y="1"/>
                  </a:moveTo>
                  <a:cubicBezTo>
                    <a:pt x="1020" y="1"/>
                    <a:pt x="45" y="682"/>
                    <a:pt x="45" y="682"/>
                  </a:cubicBezTo>
                  <a:cubicBezTo>
                    <a:pt x="1" y="772"/>
                    <a:pt x="308" y="1157"/>
                    <a:pt x="400" y="1185"/>
                  </a:cubicBezTo>
                  <a:cubicBezTo>
                    <a:pt x="402" y="1186"/>
                    <a:pt x="405" y="1186"/>
                    <a:pt x="409" y="1186"/>
                  </a:cubicBezTo>
                  <a:cubicBezTo>
                    <a:pt x="533" y="1186"/>
                    <a:pt x="1320" y="618"/>
                    <a:pt x="1426" y="501"/>
                  </a:cubicBezTo>
                  <a:cubicBezTo>
                    <a:pt x="1535" y="384"/>
                    <a:pt x="1186" y="38"/>
                    <a:pt x="1125" y="2"/>
                  </a:cubicBezTo>
                  <a:cubicBezTo>
                    <a:pt x="1124" y="1"/>
                    <a:pt x="1122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1206431" y="3202160"/>
              <a:ext cx="85435" cy="71811"/>
            </a:xfrm>
            <a:custGeom>
              <a:avLst/>
              <a:gdLst/>
              <a:ahLst/>
              <a:cxnLst/>
              <a:rect l="l" t="t" r="r" b="b"/>
              <a:pathLst>
                <a:path w="1505" h="1265" extrusionOk="0">
                  <a:moveTo>
                    <a:pt x="1125" y="82"/>
                  </a:moveTo>
                  <a:cubicBezTo>
                    <a:pt x="1180" y="123"/>
                    <a:pt x="1395" y="341"/>
                    <a:pt x="1412" y="467"/>
                  </a:cubicBezTo>
                  <a:cubicBezTo>
                    <a:pt x="1418" y="497"/>
                    <a:pt x="1406" y="508"/>
                    <a:pt x="1404" y="511"/>
                  </a:cubicBezTo>
                  <a:cubicBezTo>
                    <a:pt x="1286" y="634"/>
                    <a:pt x="525" y="1175"/>
                    <a:pt x="416" y="1186"/>
                  </a:cubicBezTo>
                  <a:cubicBezTo>
                    <a:pt x="332" y="1150"/>
                    <a:pt x="87" y="824"/>
                    <a:pt x="87" y="746"/>
                  </a:cubicBezTo>
                  <a:cubicBezTo>
                    <a:pt x="530" y="439"/>
                    <a:pt x="1033" y="107"/>
                    <a:pt x="1125" y="82"/>
                  </a:cubicBezTo>
                  <a:close/>
                  <a:moveTo>
                    <a:pt x="1127" y="1"/>
                  </a:moveTo>
                  <a:cubicBezTo>
                    <a:pt x="1021" y="1"/>
                    <a:pt x="260" y="525"/>
                    <a:pt x="28" y="687"/>
                  </a:cubicBezTo>
                  <a:cubicBezTo>
                    <a:pt x="20" y="690"/>
                    <a:pt x="17" y="693"/>
                    <a:pt x="14" y="701"/>
                  </a:cubicBezTo>
                  <a:cubicBezTo>
                    <a:pt x="0" y="732"/>
                    <a:pt x="3" y="768"/>
                    <a:pt x="25" y="815"/>
                  </a:cubicBezTo>
                  <a:cubicBezTo>
                    <a:pt x="81" y="955"/>
                    <a:pt x="296" y="1231"/>
                    <a:pt x="391" y="1262"/>
                  </a:cubicBezTo>
                  <a:cubicBezTo>
                    <a:pt x="394" y="1262"/>
                    <a:pt x="408" y="1264"/>
                    <a:pt x="413" y="1264"/>
                  </a:cubicBezTo>
                  <a:cubicBezTo>
                    <a:pt x="556" y="1264"/>
                    <a:pt x="1356" y="679"/>
                    <a:pt x="1462" y="564"/>
                  </a:cubicBezTo>
                  <a:cubicBezTo>
                    <a:pt x="1479" y="548"/>
                    <a:pt x="1504" y="508"/>
                    <a:pt x="1493" y="453"/>
                  </a:cubicBezTo>
                  <a:cubicBezTo>
                    <a:pt x="1468" y="288"/>
                    <a:pt x="1211" y="40"/>
                    <a:pt x="1155" y="6"/>
                  </a:cubicBezTo>
                  <a:cubicBezTo>
                    <a:pt x="1147" y="3"/>
                    <a:pt x="1133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1211994" y="3211641"/>
              <a:ext cx="68575" cy="42065"/>
            </a:xfrm>
            <a:custGeom>
              <a:avLst/>
              <a:gdLst/>
              <a:ahLst/>
              <a:cxnLst/>
              <a:rect l="l" t="t" r="r" b="b"/>
              <a:pathLst>
                <a:path w="1208" h="741" extrusionOk="0">
                  <a:moveTo>
                    <a:pt x="1162" y="1"/>
                  </a:moveTo>
                  <a:cubicBezTo>
                    <a:pt x="1155" y="1"/>
                    <a:pt x="1148" y="3"/>
                    <a:pt x="1141" y="7"/>
                  </a:cubicBezTo>
                  <a:lnTo>
                    <a:pt x="25" y="662"/>
                  </a:lnTo>
                  <a:cubicBezTo>
                    <a:pt x="3" y="673"/>
                    <a:pt x="0" y="699"/>
                    <a:pt x="11" y="718"/>
                  </a:cubicBezTo>
                  <a:cubicBezTo>
                    <a:pt x="17" y="732"/>
                    <a:pt x="31" y="740"/>
                    <a:pt x="45" y="740"/>
                  </a:cubicBezTo>
                  <a:cubicBezTo>
                    <a:pt x="53" y="740"/>
                    <a:pt x="59" y="740"/>
                    <a:pt x="67" y="732"/>
                  </a:cubicBezTo>
                  <a:lnTo>
                    <a:pt x="1183" y="76"/>
                  </a:lnTo>
                  <a:cubicBezTo>
                    <a:pt x="1202" y="65"/>
                    <a:pt x="1208" y="43"/>
                    <a:pt x="1197" y="21"/>
                  </a:cubicBezTo>
                  <a:cubicBezTo>
                    <a:pt x="1190" y="8"/>
                    <a:pt x="1176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1207396" y="3102761"/>
              <a:ext cx="43087" cy="26454"/>
            </a:xfrm>
            <a:custGeom>
              <a:avLst/>
              <a:gdLst/>
              <a:ahLst/>
              <a:cxnLst/>
              <a:rect l="l" t="t" r="r" b="b"/>
              <a:pathLst>
                <a:path w="759" h="466" extrusionOk="0">
                  <a:moveTo>
                    <a:pt x="182" y="1"/>
                  </a:moveTo>
                  <a:cubicBezTo>
                    <a:pt x="137" y="1"/>
                    <a:pt x="90" y="6"/>
                    <a:pt x="39" y="16"/>
                  </a:cubicBezTo>
                  <a:cubicBezTo>
                    <a:pt x="20" y="25"/>
                    <a:pt x="0" y="44"/>
                    <a:pt x="8" y="67"/>
                  </a:cubicBezTo>
                  <a:cubicBezTo>
                    <a:pt x="13" y="84"/>
                    <a:pt x="31" y="98"/>
                    <a:pt x="48" y="98"/>
                  </a:cubicBezTo>
                  <a:cubicBezTo>
                    <a:pt x="51" y="98"/>
                    <a:pt x="53" y="98"/>
                    <a:pt x="56" y="97"/>
                  </a:cubicBezTo>
                  <a:cubicBezTo>
                    <a:pt x="101" y="88"/>
                    <a:pt x="144" y="83"/>
                    <a:pt x="183" y="83"/>
                  </a:cubicBezTo>
                  <a:cubicBezTo>
                    <a:pt x="535" y="83"/>
                    <a:pt x="671" y="423"/>
                    <a:pt x="678" y="438"/>
                  </a:cubicBezTo>
                  <a:cubicBezTo>
                    <a:pt x="684" y="457"/>
                    <a:pt x="698" y="466"/>
                    <a:pt x="717" y="466"/>
                  </a:cubicBezTo>
                  <a:cubicBezTo>
                    <a:pt x="723" y="466"/>
                    <a:pt x="725" y="466"/>
                    <a:pt x="725" y="463"/>
                  </a:cubicBezTo>
                  <a:cubicBezTo>
                    <a:pt x="748" y="457"/>
                    <a:pt x="759" y="432"/>
                    <a:pt x="751" y="410"/>
                  </a:cubicBezTo>
                  <a:cubicBezTo>
                    <a:pt x="751" y="407"/>
                    <a:pt x="59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1218465" y="3220894"/>
              <a:ext cx="69597" cy="46436"/>
            </a:xfrm>
            <a:custGeom>
              <a:avLst/>
              <a:gdLst/>
              <a:ahLst/>
              <a:cxnLst/>
              <a:rect l="l" t="t" r="r" b="b"/>
              <a:pathLst>
                <a:path w="1226" h="818" extrusionOk="0">
                  <a:moveTo>
                    <a:pt x="1177" y="1"/>
                  </a:moveTo>
                  <a:cubicBezTo>
                    <a:pt x="1169" y="1"/>
                    <a:pt x="1162" y="3"/>
                    <a:pt x="1155" y="8"/>
                  </a:cubicBezTo>
                  <a:lnTo>
                    <a:pt x="28" y="745"/>
                  </a:lnTo>
                  <a:cubicBezTo>
                    <a:pt x="9" y="759"/>
                    <a:pt x="0" y="781"/>
                    <a:pt x="14" y="801"/>
                  </a:cubicBezTo>
                  <a:cubicBezTo>
                    <a:pt x="23" y="809"/>
                    <a:pt x="37" y="817"/>
                    <a:pt x="51" y="817"/>
                  </a:cubicBezTo>
                  <a:cubicBezTo>
                    <a:pt x="56" y="817"/>
                    <a:pt x="65" y="815"/>
                    <a:pt x="70" y="815"/>
                  </a:cubicBezTo>
                  <a:lnTo>
                    <a:pt x="1197" y="78"/>
                  </a:lnTo>
                  <a:cubicBezTo>
                    <a:pt x="1220" y="64"/>
                    <a:pt x="1225" y="39"/>
                    <a:pt x="1211" y="22"/>
                  </a:cubicBezTo>
                  <a:cubicBezTo>
                    <a:pt x="1204" y="8"/>
                    <a:pt x="1190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1135017" y="3058198"/>
              <a:ext cx="16973" cy="23502"/>
            </a:xfrm>
            <a:custGeom>
              <a:avLst/>
              <a:gdLst/>
              <a:ahLst/>
              <a:cxnLst/>
              <a:rect l="l" t="t" r="r" b="b"/>
              <a:pathLst>
                <a:path w="299" h="414" extrusionOk="0">
                  <a:moveTo>
                    <a:pt x="49" y="1"/>
                  </a:moveTo>
                  <a:cubicBezTo>
                    <a:pt x="42" y="1"/>
                    <a:pt x="35" y="3"/>
                    <a:pt x="28" y="6"/>
                  </a:cubicBezTo>
                  <a:cubicBezTo>
                    <a:pt x="6" y="18"/>
                    <a:pt x="0" y="43"/>
                    <a:pt x="14" y="62"/>
                  </a:cubicBezTo>
                  <a:lnTo>
                    <a:pt x="215" y="394"/>
                  </a:lnTo>
                  <a:cubicBezTo>
                    <a:pt x="223" y="408"/>
                    <a:pt x="237" y="414"/>
                    <a:pt x="251" y="414"/>
                  </a:cubicBezTo>
                  <a:cubicBezTo>
                    <a:pt x="257" y="414"/>
                    <a:pt x="265" y="411"/>
                    <a:pt x="271" y="408"/>
                  </a:cubicBezTo>
                  <a:cubicBezTo>
                    <a:pt x="293" y="397"/>
                    <a:pt x="299" y="375"/>
                    <a:pt x="285" y="352"/>
                  </a:cubicBezTo>
                  <a:lnTo>
                    <a:pt x="84" y="20"/>
                  </a:lnTo>
                  <a:cubicBezTo>
                    <a:pt x="77" y="7"/>
                    <a:pt x="6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1182361" y="3041736"/>
              <a:ext cx="5904" cy="26681"/>
            </a:xfrm>
            <a:custGeom>
              <a:avLst/>
              <a:gdLst/>
              <a:ahLst/>
              <a:cxnLst/>
              <a:rect l="l" t="t" r="r" b="b"/>
              <a:pathLst>
                <a:path w="104" h="470" extrusionOk="0">
                  <a:moveTo>
                    <a:pt x="46" y="0"/>
                  </a:moveTo>
                  <a:cubicBezTo>
                    <a:pt x="45" y="0"/>
                    <a:pt x="43" y="0"/>
                    <a:pt x="42" y="1"/>
                  </a:cubicBezTo>
                  <a:cubicBezTo>
                    <a:pt x="20" y="1"/>
                    <a:pt x="0" y="23"/>
                    <a:pt x="3" y="43"/>
                  </a:cubicBezTo>
                  <a:lnTo>
                    <a:pt x="20" y="430"/>
                  </a:lnTo>
                  <a:cubicBezTo>
                    <a:pt x="23" y="450"/>
                    <a:pt x="42" y="469"/>
                    <a:pt x="62" y="469"/>
                  </a:cubicBezTo>
                  <a:cubicBezTo>
                    <a:pt x="87" y="464"/>
                    <a:pt x="104" y="447"/>
                    <a:pt x="101" y="427"/>
                  </a:cubicBezTo>
                  <a:lnTo>
                    <a:pt x="84" y="40"/>
                  </a:lnTo>
                  <a:cubicBezTo>
                    <a:pt x="84" y="19"/>
                    <a:pt x="64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1221928" y="3047639"/>
              <a:ext cx="16860" cy="26794"/>
            </a:xfrm>
            <a:custGeom>
              <a:avLst/>
              <a:gdLst/>
              <a:ahLst/>
              <a:cxnLst/>
              <a:rect l="l" t="t" r="r" b="b"/>
              <a:pathLst>
                <a:path w="297" h="472" extrusionOk="0">
                  <a:moveTo>
                    <a:pt x="248" y="0"/>
                  </a:moveTo>
                  <a:cubicBezTo>
                    <a:pt x="234" y="0"/>
                    <a:pt x="221" y="9"/>
                    <a:pt x="213" y="22"/>
                  </a:cubicBezTo>
                  <a:lnTo>
                    <a:pt x="9" y="410"/>
                  </a:lnTo>
                  <a:cubicBezTo>
                    <a:pt x="1" y="430"/>
                    <a:pt x="6" y="455"/>
                    <a:pt x="29" y="466"/>
                  </a:cubicBezTo>
                  <a:cubicBezTo>
                    <a:pt x="31" y="469"/>
                    <a:pt x="37" y="471"/>
                    <a:pt x="45" y="471"/>
                  </a:cubicBezTo>
                  <a:cubicBezTo>
                    <a:pt x="59" y="471"/>
                    <a:pt x="73" y="466"/>
                    <a:pt x="84" y="449"/>
                  </a:cubicBezTo>
                  <a:lnTo>
                    <a:pt x="285" y="61"/>
                  </a:lnTo>
                  <a:cubicBezTo>
                    <a:pt x="296" y="39"/>
                    <a:pt x="288" y="17"/>
                    <a:pt x="269" y="5"/>
                  </a:cubicBezTo>
                  <a:cubicBezTo>
                    <a:pt x="262" y="2"/>
                    <a:pt x="255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1263425" y="3074093"/>
              <a:ext cx="28270" cy="16008"/>
            </a:xfrm>
            <a:custGeom>
              <a:avLst/>
              <a:gdLst/>
              <a:ahLst/>
              <a:cxnLst/>
              <a:rect l="l" t="t" r="r" b="b"/>
              <a:pathLst>
                <a:path w="498" h="282" extrusionOk="0">
                  <a:moveTo>
                    <a:pt x="453" y="0"/>
                  </a:moveTo>
                  <a:cubicBezTo>
                    <a:pt x="446" y="0"/>
                    <a:pt x="440" y="2"/>
                    <a:pt x="433" y="5"/>
                  </a:cubicBezTo>
                  <a:lnTo>
                    <a:pt x="29" y="209"/>
                  </a:lnTo>
                  <a:cubicBezTo>
                    <a:pt x="9" y="215"/>
                    <a:pt x="1" y="240"/>
                    <a:pt x="12" y="262"/>
                  </a:cubicBezTo>
                  <a:cubicBezTo>
                    <a:pt x="17" y="270"/>
                    <a:pt x="31" y="282"/>
                    <a:pt x="45" y="282"/>
                  </a:cubicBezTo>
                  <a:cubicBezTo>
                    <a:pt x="54" y="282"/>
                    <a:pt x="59" y="282"/>
                    <a:pt x="65" y="279"/>
                  </a:cubicBezTo>
                  <a:lnTo>
                    <a:pt x="469" y="75"/>
                  </a:lnTo>
                  <a:cubicBezTo>
                    <a:pt x="489" y="70"/>
                    <a:pt x="497" y="44"/>
                    <a:pt x="486" y="25"/>
                  </a:cubicBezTo>
                  <a:cubicBezTo>
                    <a:pt x="480" y="9"/>
                    <a:pt x="46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1288630" y="3116782"/>
              <a:ext cx="26965" cy="5620"/>
            </a:xfrm>
            <a:custGeom>
              <a:avLst/>
              <a:gdLst/>
              <a:ahLst/>
              <a:cxnLst/>
              <a:rect l="l" t="t" r="r" b="b"/>
              <a:pathLst>
                <a:path w="475" h="99" extrusionOk="0">
                  <a:moveTo>
                    <a:pt x="434" y="1"/>
                  </a:moveTo>
                  <a:cubicBezTo>
                    <a:pt x="432" y="1"/>
                    <a:pt x="431" y="1"/>
                    <a:pt x="430" y="1"/>
                  </a:cubicBezTo>
                  <a:lnTo>
                    <a:pt x="42" y="18"/>
                  </a:lnTo>
                  <a:cubicBezTo>
                    <a:pt x="20" y="18"/>
                    <a:pt x="0" y="40"/>
                    <a:pt x="3" y="60"/>
                  </a:cubicBezTo>
                  <a:cubicBezTo>
                    <a:pt x="6" y="79"/>
                    <a:pt x="25" y="99"/>
                    <a:pt x="45" y="99"/>
                  </a:cubicBezTo>
                  <a:lnTo>
                    <a:pt x="433" y="79"/>
                  </a:lnTo>
                  <a:cubicBezTo>
                    <a:pt x="452" y="79"/>
                    <a:pt x="475" y="60"/>
                    <a:pt x="469" y="40"/>
                  </a:cubicBezTo>
                  <a:cubicBezTo>
                    <a:pt x="469" y="19"/>
                    <a:pt x="45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1289425" y="3160436"/>
              <a:ext cx="26170" cy="10105"/>
            </a:xfrm>
            <a:custGeom>
              <a:avLst/>
              <a:gdLst/>
              <a:ahLst/>
              <a:cxnLst/>
              <a:rect l="l" t="t" r="r" b="b"/>
              <a:pathLst>
                <a:path w="461" h="178" extrusionOk="0">
                  <a:moveTo>
                    <a:pt x="46" y="1"/>
                  </a:moveTo>
                  <a:cubicBezTo>
                    <a:pt x="28" y="1"/>
                    <a:pt x="13" y="13"/>
                    <a:pt x="6" y="30"/>
                  </a:cubicBezTo>
                  <a:cubicBezTo>
                    <a:pt x="0" y="52"/>
                    <a:pt x="14" y="72"/>
                    <a:pt x="34" y="80"/>
                  </a:cubicBezTo>
                  <a:lnTo>
                    <a:pt x="405" y="172"/>
                  </a:lnTo>
                  <a:cubicBezTo>
                    <a:pt x="408" y="178"/>
                    <a:pt x="410" y="178"/>
                    <a:pt x="416" y="178"/>
                  </a:cubicBezTo>
                  <a:cubicBezTo>
                    <a:pt x="435" y="178"/>
                    <a:pt x="449" y="164"/>
                    <a:pt x="452" y="144"/>
                  </a:cubicBezTo>
                  <a:cubicBezTo>
                    <a:pt x="461" y="125"/>
                    <a:pt x="447" y="102"/>
                    <a:pt x="424" y="97"/>
                  </a:cubicBezTo>
                  <a:lnTo>
                    <a:pt x="56" y="2"/>
                  </a:ln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1150969" y="3231623"/>
              <a:ext cx="8175" cy="29519"/>
            </a:xfrm>
            <a:custGeom>
              <a:avLst/>
              <a:gdLst/>
              <a:ahLst/>
              <a:cxnLst/>
              <a:rect l="l" t="t" r="r" b="b"/>
              <a:pathLst>
                <a:path w="144" h="520" extrusionOk="0">
                  <a:moveTo>
                    <a:pt x="102" y="0"/>
                  </a:moveTo>
                  <a:cubicBezTo>
                    <a:pt x="81" y="0"/>
                    <a:pt x="62" y="16"/>
                    <a:pt x="60" y="34"/>
                  </a:cubicBezTo>
                  <a:lnTo>
                    <a:pt x="4" y="475"/>
                  </a:lnTo>
                  <a:cubicBezTo>
                    <a:pt x="1" y="494"/>
                    <a:pt x="18" y="517"/>
                    <a:pt x="40" y="520"/>
                  </a:cubicBezTo>
                  <a:lnTo>
                    <a:pt x="46" y="520"/>
                  </a:lnTo>
                  <a:cubicBezTo>
                    <a:pt x="62" y="520"/>
                    <a:pt x="82" y="503"/>
                    <a:pt x="85" y="486"/>
                  </a:cubicBezTo>
                  <a:lnTo>
                    <a:pt x="140" y="45"/>
                  </a:lnTo>
                  <a:cubicBezTo>
                    <a:pt x="143" y="26"/>
                    <a:pt x="126" y="3"/>
                    <a:pt x="107" y="1"/>
                  </a:cubicBezTo>
                  <a:cubicBezTo>
                    <a:pt x="105" y="0"/>
                    <a:pt x="10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1101922" y="3223164"/>
              <a:ext cx="23956" cy="20266"/>
            </a:xfrm>
            <a:custGeom>
              <a:avLst/>
              <a:gdLst/>
              <a:ahLst/>
              <a:cxnLst/>
              <a:rect l="l" t="t" r="r" b="b"/>
              <a:pathLst>
                <a:path w="422" h="357" extrusionOk="0">
                  <a:moveTo>
                    <a:pt x="378" y="0"/>
                  </a:moveTo>
                  <a:cubicBezTo>
                    <a:pt x="369" y="0"/>
                    <a:pt x="359" y="4"/>
                    <a:pt x="352" y="10"/>
                  </a:cubicBezTo>
                  <a:lnTo>
                    <a:pt x="20" y="286"/>
                  </a:lnTo>
                  <a:cubicBezTo>
                    <a:pt x="0" y="300"/>
                    <a:pt x="0" y="323"/>
                    <a:pt x="14" y="342"/>
                  </a:cubicBezTo>
                  <a:cubicBezTo>
                    <a:pt x="22" y="348"/>
                    <a:pt x="31" y="356"/>
                    <a:pt x="45" y="356"/>
                  </a:cubicBezTo>
                  <a:cubicBezTo>
                    <a:pt x="53" y="356"/>
                    <a:pt x="64" y="356"/>
                    <a:pt x="70" y="348"/>
                  </a:cubicBezTo>
                  <a:lnTo>
                    <a:pt x="402" y="71"/>
                  </a:lnTo>
                  <a:cubicBezTo>
                    <a:pt x="421" y="58"/>
                    <a:pt x="421" y="35"/>
                    <a:pt x="407" y="16"/>
                  </a:cubicBezTo>
                  <a:cubicBezTo>
                    <a:pt x="400" y="5"/>
                    <a:pt x="38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0"/>
            <p:cNvSpPr/>
            <p:nvPr/>
          </p:nvSpPr>
          <p:spPr>
            <a:xfrm>
              <a:off x="1080180" y="3180305"/>
              <a:ext cx="32868" cy="10048"/>
            </a:xfrm>
            <a:custGeom>
              <a:avLst/>
              <a:gdLst/>
              <a:ahLst/>
              <a:cxnLst/>
              <a:rect l="l" t="t" r="r" b="b"/>
              <a:pathLst>
                <a:path w="579" h="177" extrusionOk="0">
                  <a:moveTo>
                    <a:pt x="536" y="0"/>
                  </a:moveTo>
                  <a:cubicBezTo>
                    <a:pt x="534" y="0"/>
                    <a:pt x="533" y="0"/>
                    <a:pt x="531" y="1"/>
                  </a:cubicBezTo>
                  <a:lnTo>
                    <a:pt x="34" y="96"/>
                  </a:lnTo>
                  <a:cubicBezTo>
                    <a:pt x="15" y="98"/>
                    <a:pt x="1" y="121"/>
                    <a:pt x="4" y="140"/>
                  </a:cubicBezTo>
                  <a:cubicBezTo>
                    <a:pt x="6" y="163"/>
                    <a:pt x="20" y="176"/>
                    <a:pt x="43" y="176"/>
                  </a:cubicBezTo>
                  <a:cubicBezTo>
                    <a:pt x="46" y="176"/>
                    <a:pt x="48" y="176"/>
                    <a:pt x="48" y="171"/>
                  </a:cubicBezTo>
                  <a:lnTo>
                    <a:pt x="545" y="79"/>
                  </a:lnTo>
                  <a:cubicBezTo>
                    <a:pt x="564" y="73"/>
                    <a:pt x="578" y="54"/>
                    <a:pt x="576" y="31"/>
                  </a:cubicBezTo>
                  <a:cubicBezTo>
                    <a:pt x="573" y="14"/>
                    <a:pt x="55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1075752" y="3127227"/>
              <a:ext cx="35536" cy="9764"/>
            </a:xfrm>
            <a:custGeom>
              <a:avLst/>
              <a:gdLst/>
              <a:ahLst/>
              <a:cxnLst/>
              <a:rect l="l" t="t" r="r" b="b"/>
              <a:pathLst>
                <a:path w="626" h="172" extrusionOk="0">
                  <a:moveTo>
                    <a:pt x="45" y="0"/>
                  </a:moveTo>
                  <a:cubicBezTo>
                    <a:pt x="27" y="0"/>
                    <a:pt x="12" y="15"/>
                    <a:pt x="9" y="32"/>
                  </a:cubicBezTo>
                  <a:cubicBezTo>
                    <a:pt x="1" y="54"/>
                    <a:pt x="18" y="74"/>
                    <a:pt x="40" y="79"/>
                  </a:cubicBezTo>
                  <a:lnTo>
                    <a:pt x="573" y="171"/>
                  </a:lnTo>
                  <a:lnTo>
                    <a:pt x="581" y="171"/>
                  </a:lnTo>
                  <a:cubicBezTo>
                    <a:pt x="598" y="171"/>
                    <a:pt x="617" y="157"/>
                    <a:pt x="617" y="141"/>
                  </a:cubicBezTo>
                  <a:cubicBezTo>
                    <a:pt x="626" y="118"/>
                    <a:pt x="609" y="99"/>
                    <a:pt x="587" y="96"/>
                  </a:cubicBezTo>
                  <a:lnTo>
                    <a:pt x="54" y="1"/>
                  </a:ln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1104135" y="3083403"/>
              <a:ext cx="30144" cy="24580"/>
            </a:xfrm>
            <a:custGeom>
              <a:avLst/>
              <a:gdLst/>
              <a:ahLst/>
              <a:cxnLst/>
              <a:rect l="l" t="t" r="r" b="b"/>
              <a:pathLst>
                <a:path w="531" h="433" extrusionOk="0">
                  <a:moveTo>
                    <a:pt x="48" y="1"/>
                  </a:moveTo>
                  <a:cubicBezTo>
                    <a:pt x="35" y="1"/>
                    <a:pt x="23" y="7"/>
                    <a:pt x="14" y="17"/>
                  </a:cubicBezTo>
                  <a:cubicBezTo>
                    <a:pt x="0" y="34"/>
                    <a:pt x="3" y="59"/>
                    <a:pt x="20" y="73"/>
                  </a:cubicBezTo>
                  <a:lnTo>
                    <a:pt x="460" y="422"/>
                  </a:lnTo>
                  <a:cubicBezTo>
                    <a:pt x="466" y="427"/>
                    <a:pt x="474" y="433"/>
                    <a:pt x="486" y="433"/>
                  </a:cubicBezTo>
                  <a:cubicBezTo>
                    <a:pt x="494" y="433"/>
                    <a:pt x="508" y="424"/>
                    <a:pt x="516" y="413"/>
                  </a:cubicBezTo>
                  <a:cubicBezTo>
                    <a:pt x="530" y="397"/>
                    <a:pt x="527" y="371"/>
                    <a:pt x="508" y="357"/>
                  </a:cubicBezTo>
                  <a:lnTo>
                    <a:pt x="70" y="9"/>
                  </a:lnTo>
                  <a:cubicBezTo>
                    <a:pt x="63" y="3"/>
                    <a:pt x="56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1115375" y="3172017"/>
              <a:ext cx="906861" cy="618085"/>
            </a:xfrm>
            <a:custGeom>
              <a:avLst/>
              <a:gdLst/>
              <a:ahLst/>
              <a:cxnLst/>
              <a:rect l="l" t="t" r="r" b="b"/>
              <a:pathLst>
                <a:path w="15975" h="10888" extrusionOk="0">
                  <a:moveTo>
                    <a:pt x="9438" y="1"/>
                  </a:moveTo>
                  <a:cubicBezTo>
                    <a:pt x="7351" y="1"/>
                    <a:pt x="5566" y="707"/>
                    <a:pt x="5566" y="707"/>
                  </a:cubicBezTo>
                  <a:cubicBezTo>
                    <a:pt x="0" y="2769"/>
                    <a:pt x="2246" y="8962"/>
                    <a:pt x="5117" y="10134"/>
                  </a:cubicBezTo>
                  <a:cubicBezTo>
                    <a:pt x="6512" y="10702"/>
                    <a:pt x="7780" y="10888"/>
                    <a:pt x="8787" y="10888"/>
                  </a:cubicBezTo>
                  <a:cubicBezTo>
                    <a:pt x="9853" y="10888"/>
                    <a:pt x="10627" y="10679"/>
                    <a:pt x="10950" y="10494"/>
                  </a:cubicBezTo>
                  <a:cubicBezTo>
                    <a:pt x="11578" y="10134"/>
                    <a:pt x="10239" y="10131"/>
                    <a:pt x="9873" y="9325"/>
                  </a:cubicBezTo>
                  <a:cubicBezTo>
                    <a:pt x="9572" y="8664"/>
                    <a:pt x="12925" y="9236"/>
                    <a:pt x="14538" y="7439"/>
                  </a:cubicBezTo>
                  <a:cubicBezTo>
                    <a:pt x="15645" y="6214"/>
                    <a:pt x="15975" y="2775"/>
                    <a:pt x="12925" y="889"/>
                  </a:cubicBezTo>
                  <a:cubicBezTo>
                    <a:pt x="11838" y="217"/>
                    <a:pt x="10592" y="1"/>
                    <a:pt x="9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1407387" y="3335791"/>
              <a:ext cx="83221" cy="248642"/>
            </a:xfrm>
            <a:custGeom>
              <a:avLst/>
              <a:gdLst/>
              <a:ahLst/>
              <a:cxnLst/>
              <a:rect l="l" t="t" r="r" b="b"/>
              <a:pathLst>
                <a:path w="1466" h="4380" extrusionOk="0">
                  <a:moveTo>
                    <a:pt x="867" y="1"/>
                  </a:moveTo>
                  <a:cubicBezTo>
                    <a:pt x="861" y="1"/>
                    <a:pt x="855" y="1"/>
                    <a:pt x="849" y="1"/>
                  </a:cubicBezTo>
                  <a:lnTo>
                    <a:pt x="857" y="152"/>
                  </a:lnTo>
                  <a:lnTo>
                    <a:pt x="983" y="2015"/>
                  </a:lnTo>
                  <a:lnTo>
                    <a:pt x="433" y="2088"/>
                  </a:lnTo>
                  <a:cubicBezTo>
                    <a:pt x="422" y="2046"/>
                    <a:pt x="416" y="1993"/>
                    <a:pt x="411" y="1943"/>
                  </a:cubicBezTo>
                  <a:lnTo>
                    <a:pt x="405" y="1728"/>
                  </a:lnTo>
                  <a:lnTo>
                    <a:pt x="299" y="565"/>
                  </a:lnTo>
                  <a:cubicBezTo>
                    <a:pt x="294" y="414"/>
                    <a:pt x="291" y="272"/>
                    <a:pt x="296" y="135"/>
                  </a:cubicBezTo>
                  <a:cubicBezTo>
                    <a:pt x="280" y="116"/>
                    <a:pt x="252" y="96"/>
                    <a:pt x="210" y="79"/>
                  </a:cubicBezTo>
                  <a:cubicBezTo>
                    <a:pt x="172" y="64"/>
                    <a:pt x="137" y="54"/>
                    <a:pt x="106" y="54"/>
                  </a:cubicBezTo>
                  <a:cubicBezTo>
                    <a:pt x="102" y="54"/>
                    <a:pt x="99" y="54"/>
                    <a:pt x="95" y="54"/>
                  </a:cubicBezTo>
                  <a:cubicBezTo>
                    <a:pt x="31" y="60"/>
                    <a:pt x="1" y="96"/>
                    <a:pt x="3" y="163"/>
                  </a:cubicBezTo>
                  <a:cubicBezTo>
                    <a:pt x="73" y="1416"/>
                    <a:pt x="165" y="2479"/>
                    <a:pt x="280" y="3357"/>
                  </a:cubicBezTo>
                  <a:cubicBezTo>
                    <a:pt x="363" y="3996"/>
                    <a:pt x="457" y="4317"/>
                    <a:pt x="559" y="4317"/>
                  </a:cubicBezTo>
                  <a:cubicBezTo>
                    <a:pt x="560" y="4317"/>
                    <a:pt x="560" y="4317"/>
                    <a:pt x="561" y="4317"/>
                  </a:cubicBezTo>
                  <a:cubicBezTo>
                    <a:pt x="598" y="4314"/>
                    <a:pt x="626" y="4295"/>
                    <a:pt x="645" y="4264"/>
                  </a:cubicBezTo>
                  <a:cubicBezTo>
                    <a:pt x="667" y="4231"/>
                    <a:pt x="676" y="4197"/>
                    <a:pt x="673" y="4161"/>
                  </a:cubicBezTo>
                  <a:cubicBezTo>
                    <a:pt x="659" y="3940"/>
                    <a:pt x="628" y="3620"/>
                    <a:pt x="573" y="3193"/>
                  </a:cubicBezTo>
                  <a:cubicBezTo>
                    <a:pt x="517" y="2769"/>
                    <a:pt x="486" y="2451"/>
                    <a:pt x="472" y="2241"/>
                  </a:cubicBezTo>
                  <a:cubicBezTo>
                    <a:pt x="542" y="2211"/>
                    <a:pt x="620" y="2191"/>
                    <a:pt x="709" y="2186"/>
                  </a:cubicBezTo>
                  <a:cubicBezTo>
                    <a:pt x="729" y="2185"/>
                    <a:pt x="749" y="2185"/>
                    <a:pt x="769" y="2185"/>
                  </a:cubicBezTo>
                  <a:cubicBezTo>
                    <a:pt x="839" y="2185"/>
                    <a:pt x="914" y="2189"/>
                    <a:pt x="994" y="2200"/>
                  </a:cubicBezTo>
                  <a:cubicBezTo>
                    <a:pt x="1061" y="2811"/>
                    <a:pt x="1117" y="3477"/>
                    <a:pt x="1156" y="4197"/>
                  </a:cubicBezTo>
                  <a:cubicBezTo>
                    <a:pt x="1161" y="4315"/>
                    <a:pt x="1206" y="4379"/>
                    <a:pt x="1293" y="4379"/>
                  </a:cubicBezTo>
                  <a:cubicBezTo>
                    <a:pt x="1298" y="4379"/>
                    <a:pt x="1303" y="4379"/>
                    <a:pt x="1309" y="4378"/>
                  </a:cubicBezTo>
                  <a:cubicBezTo>
                    <a:pt x="1356" y="4376"/>
                    <a:pt x="1393" y="4356"/>
                    <a:pt x="1423" y="4303"/>
                  </a:cubicBezTo>
                  <a:cubicBezTo>
                    <a:pt x="1451" y="4256"/>
                    <a:pt x="1465" y="4208"/>
                    <a:pt x="1462" y="4158"/>
                  </a:cubicBezTo>
                  <a:cubicBezTo>
                    <a:pt x="1440" y="3748"/>
                    <a:pt x="1384" y="3123"/>
                    <a:pt x="1303" y="2294"/>
                  </a:cubicBezTo>
                  <a:cubicBezTo>
                    <a:pt x="1225" y="1460"/>
                    <a:pt x="1175" y="916"/>
                    <a:pt x="1161" y="662"/>
                  </a:cubicBezTo>
                  <a:cubicBezTo>
                    <a:pt x="1147" y="406"/>
                    <a:pt x="1133" y="247"/>
                    <a:pt x="1117" y="183"/>
                  </a:cubicBezTo>
                  <a:cubicBezTo>
                    <a:pt x="1082" y="60"/>
                    <a:pt x="999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1500827" y="3364402"/>
              <a:ext cx="65169" cy="217306"/>
            </a:xfrm>
            <a:custGeom>
              <a:avLst/>
              <a:gdLst/>
              <a:ahLst/>
              <a:cxnLst/>
              <a:rect l="l" t="t" r="r" b="b"/>
              <a:pathLst>
                <a:path w="1148" h="3828" extrusionOk="0">
                  <a:moveTo>
                    <a:pt x="285" y="0"/>
                  </a:moveTo>
                  <a:cubicBezTo>
                    <a:pt x="265" y="0"/>
                    <a:pt x="247" y="1"/>
                    <a:pt x="229" y="2"/>
                  </a:cubicBezTo>
                  <a:cubicBezTo>
                    <a:pt x="70" y="8"/>
                    <a:pt x="1" y="147"/>
                    <a:pt x="15" y="415"/>
                  </a:cubicBezTo>
                  <a:lnTo>
                    <a:pt x="70" y="895"/>
                  </a:lnTo>
                  <a:lnTo>
                    <a:pt x="121" y="2558"/>
                  </a:lnTo>
                  <a:lnTo>
                    <a:pt x="210" y="3512"/>
                  </a:lnTo>
                  <a:lnTo>
                    <a:pt x="218" y="3662"/>
                  </a:lnTo>
                  <a:cubicBezTo>
                    <a:pt x="224" y="3713"/>
                    <a:pt x="249" y="3749"/>
                    <a:pt x="288" y="3782"/>
                  </a:cubicBezTo>
                  <a:cubicBezTo>
                    <a:pt x="327" y="3811"/>
                    <a:pt x="373" y="3827"/>
                    <a:pt x="417" y="3827"/>
                  </a:cubicBezTo>
                  <a:cubicBezTo>
                    <a:pt x="421" y="3827"/>
                    <a:pt x="424" y="3827"/>
                    <a:pt x="427" y="3827"/>
                  </a:cubicBezTo>
                  <a:lnTo>
                    <a:pt x="910" y="3799"/>
                  </a:lnTo>
                  <a:cubicBezTo>
                    <a:pt x="974" y="3796"/>
                    <a:pt x="1030" y="3777"/>
                    <a:pt x="1077" y="3749"/>
                  </a:cubicBezTo>
                  <a:cubicBezTo>
                    <a:pt x="1122" y="3721"/>
                    <a:pt x="1147" y="3676"/>
                    <a:pt x="1144" y="3621"/>
                  </a:cubicBezTo>
                  <a:cubicBezTo>
                    <a:pt x="1142" y="3540"/>
                    <a:pt x="1078" y="3493"/>
                    <a:pt x="961" y="3493"/>
                  </a:cubicBezTo>
                  <a:cubicBezTo>
                    <a:pt x="948" y="3493"/>
                    <a:pt x="935" y="3494"/>
                    <a:pt x="921" y="3495"/>
                  </a:cubicBezTo>
                  <a:lnTo>
                    <a:pt x="503" y="3534"/>
                  </a:lnTo>
                  <a:cubicBezTo>
                    <a:pt x="494" y="3534"/>
                    <a:pt x="489" y="3428"/>
                    <a:pt x="475" y="3216"/>
                  </a:cubicBezTo>
                  <a:lnTo>
                    <a:pt x="444" y="2187"/>
                  </a:lnTo>
                  <a:cubicBezTo>
                    <a:pt x="433" y="2044"/>
                    <a:pt x="422" y="1902"/>
                    <a:pt x="402" y="1760"/>
                  </a:cubicBezTo>
                  <a:lnTo>
                    <a:pt x="545" y="1749"/>
                  </a:lnTo>
                  <a:cubicBezTo>
                    <a:pt x="577" y="1752"/>
                    <a:pt x="610" y="1753"/>
                    <a:pt x="642" y="1753"/>
                  </a:cubicBezTo>
                  <a:cubicBezTo>
                    <a:pt x="664" y="1753"/>
                    <a:pt x="686" y="1753"/>
                    <a:pt x="706" y="1751"/>
                  </a:cubicBezTo>
                  <a:cubicBezTo>
                    <a:pt x="759" y="1749"/>
                    <a:pt x="801" y="1732"/>
                    <a:pt x="832" y="1698"/>
                  </a:cubicBezTo>
                  <a:cubicBezTo>
                    <a:pt x="865" y="1665"/>
                    <a:pt x="882" y="1629"/>
                    <a:pt x="879" y="1587"/>
                  </a:cubicBezTo>
                  <a:cubicBezTo>
                    <a:pt x="877" y="1494"/>
                    <a:pt x="795" y="1446"/>
                    <a:pt x="638" y="1446"/>
                  </a:cubicBezTo>
                  <a:cubicBezTo>
                    <a:pt x="625" y="1446"/>
                    <a:pt x="611" y="1447"/>
                    <a:pt x="598" y="1447"/>
                  </a:cubicBezTo>
                  <a:lnTo>
                    <a:pt x="394" y="1470"/>
                  </a:lnTo>
                  <a:cubicBezTo>
                    <a:pt x="380" y="1417"/>
                    <a:pt x="374" y="1386"/>
                    <a:pt x="374" y="1383"/>
                  </a:cubicBezTo>
                  <a:lnTo>
                    <a:pt x="352" y="566"/>
                  </a:lnTo>
                  <a:cubicBezTo>
                    <a:pt x="349" y="482"/>
                    <a:pt x="341" y="401"/>
                    <a:pt x="333" y="323"/>
                  </a:cubicBezTo>
                  <a:lnTo>
                    <a:pt x="333" y="323"/>
                  </a:lnTo>
                  <a:cubicBezTo>
                    <a:pt x="444" y="329"/>
                    <a:pt x="586" y="357"/>
                    <a:pt x="768" y="407"/>
                  </a:cubicBezTo>
                  <a:cubicBezTo>
                    <a:pt x="877" y="357"/>
                    <a:pt x="927" y="295"/>
                    <a:pt x="924" y="217"/>
                  </a:cubicBezTo>
                  <a:cubicBezTo>
                    <a:pt x="916" y="145"/>
                    <a:pt x="826" y="89"/>
                    <a:pt x="648" y="50"/>
                  </a:cubicBezTo>
                  <a:cubicBezTo>
                    <a:pt x="502" y="17"/>
                    <a:pt x="381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1573205" y="3360031"/>
              <a:ext cx="67837" cy="218044"/>
            </a:xfrm>
            <a:custGeom>
              <a:avLst/>
              <a:gdLst/>
              <a:ahLst/>
              <a:cxnLst/>
              <a:rect l="l" t="t" r="r" b="b"/>
              <a:pathLst>
                <a:path w="1195" h="3841" extrusionOk="0">
                  <a:moveTo>
                    <a:pt x="199" y="1"/>
                  </a:moveTo>
                  <a:cubicBezTo>
                    <a:pt x="196" y="1"/>
                    <a:pt x="193" y="1"/>
                    <a:pt x="190" y="1"/>
                  </a:cubicBezTo>
                  <a:cubicBezTo>
                    <a:pt x="56" y="12"/>
                    <a:pt x="1" y="194"/>
                    <a:pt x="23" y="553"/>
                  </a:cubicBezTo>
                  <a:cubicBezTo>
                    <a:pt x="28" y="671"/>
                    <a:pt x="51" y="849"/>
                    <a:pt x="84" y="1084"/>
                  </a:cubicBezTo>
                  <a:lnTo>
                    <a:pt x="87" y="1125"/>
                  </a:lnTo>
                  <a:cubicBezTo>
                    <a:pt x="101" y="1404"/>
                    <a:pt x="115" y="1828"/>
                    <a:pt x="123" y="2395"/>
                  </a:cubicBezTo>
                  <a:cubicBezTo>
                    <a:pt x="129" y="2958"/>
                    <a:pt x="140" y="3380"/>
                    <a:pt x="157" y="3664"/>
                  </a:cubicBezTo>
                  <a:cubicBezTo>
                    <a:pt x="157" y="3712"/>
                    <a:pt x="176" y="3751"/>
                    <a:pt x="210" y="3790"/>
                  </a:cubicBezTo>
                  <a:cubicBezTo>
                    <a:pt x="242" y="3822"/>
                    <a:pt x="281" y="3841"/>
                    <a:pt x="328" y="3841"/>
                  </a:cubicBezTo>
                  <a:cubicBezTo>
                    <a:pt x="334" y="3841"/>
                    <a:pt x="340" y="3840"/>
                    <a:pt x="346" y="3840"/>
                  </a:cubicBezTo>
                  <a:cubicBezTo>
                    <a:pt x="399" y="3837"/>
                    <a:pt x="458" y="3818"/>
                    <a:pt x="517" y="3778"/>
                  </a:cubicBezTo>
                  <a:cubicBezTo>
                    <a:pt x="565" y="3776"/>
                    <a:pt x="611" y="3774"/>
                    <a:pt x="656" y="3774"/>
                  </a:cubicBezTo>
                  <a:cubicBezTo>
                    <a:pt x="797" y="3774"/>
                    <a:pt x="922" y="3788"/>
                    <a:pt x="1027" y="3818"/>
                  </a:cubicBezTo>
                  <a:cubicBezTo>
                    <a:pt x="1072" y="3809"/>
                    <a:pt x="1111" y="3790"/>
                    <a:pt x="1144" y="3762"/>
                  </a:cubicBezTo>
                  <a:cubicBezTo>
                    <a:pt x="1175" y="3728"/>
                    <a:pt x="1195" y="3698"/>
                    <a:pt x="1192" y="3656"/>
                  </a:cubicBezTo>
                  <a:cubicBezTo>
                    <a:pt x="1184" y="3552"/>
                    <a:pt x="1095" y="3504"/>
                    <a:pt x="920" y="3504"/>
                  </a:cubicBezTo>
                  <a:cubicBezTo>
                    <a:pt x="906" y="3504"/>
                    <a:pt x="892" y="3504"/>
                    <a:pt x="877" y="3505"/>
                  </a:cubicBezTo>
                  <a:lnTo>
                    <a:pt x="642" y="3527"/>
                  </a:lnTo>
                  <a:cubicBezTo>
                    <a:pt x="639" y="3528"/>
                    <a:pt x="637" y="3528"/>
                    <a:pt x="634" y="3528"/>
                  </a:cubicBezTo>
                  <a:cubicBezTo>
                    <a:pt x="511" y="3528"/>
                    <a:pt x="444" y="3402"/>
                    <a:pt x="430" y="3148"/>
                  </a:cubicBezTo>
                  <a:lnTo>
                    <a:pt x="402" y="2241"/>
                  </a:lnTo>
                  <a:lnTo>
                    <a:pt x="397" y="2124"/>
                  </a:lnTo>
                  <a:cubicBezTo>
                    <a:pt x="391" y="2049"/>
                    <a:pt x="399" y="1982"/>
                    <a:pt x="419" y="1929"/>
                  </a:cubicBezTo>
                  <a:lnTo>
                    <a:pt x="327" y="567"/>
                  </a:lnTo>
                  <a:lnTo>
                    <a:pt x="344" y="135"/>
                  </a:lnTo>
                  <a:cubicBezTo>
                    <a:pt x="338" y="96"/>
                    <a:pt x="324" y="65"/>
                    <a:pt x="293" y="37"/>
                  </a:cubicBezTo>
                  <a:cubicBezTo>
                    <a:pt x="265" y="14"/>
                    <a:pt x="233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1646662" y="3356114"/>
              <a:ext cx="67724" cy="218044"/>
            </a:xfrm>
            <a:custGeom>
              <a:avLst/>
              <a:gdLst/>
              <a:ahLst/>
              <a:cxnLst/>
              <a:rect l="l" t="t" r="r" b="b"/>
              <a:pathLst>
                <a:path w="1193" h="3841" extrusionOk="0">
                  <a:moveTo>
                    <a:pt x="198" y="0"/>
                  </a:moveTo>
                  <a:cubicBezTo>
                    <a:pt x="194" y="0"/>
                    <a:pt x="191" y="0"/>
                    <a:pt x="188" y="0"/>
                  </a:cubicBezTo>
                  <a:cubicBezTo>
                    <a:pt x="57" y="12"/>
                    <a:pt x="1" y="193"/>
                    <a:pt x="21" y="553"/>
                  </a:cubicBezTo>
                  <a:cubicBezTo>
                    <a:pt x="29" y="670"/>
                    <a:pt x="48" y="848"/>
                    <a:pt x="85" y="1083"/>
                  </a:cubicBezTo>
                  <a:lnTo>
                    <a:pt x="87" y="1125"/>
                  </a:lnTo>
                  <a:cubicBezTo>
                    <a:pt x="101" y="1404"/>
                    <a:pt x="115" y="1828"/>
                    <a:pt x="124" y="2394"/>
                  </a:cubicBezTo>
                  <a:cubicBezTo>
                    <a:pt x="129" y="2958"/>
                    <a:pt x="140" y="3379"/>
                    <a:pt x="157" y="3663"/>
                  </a:cubicBezTo>
                  <a:cubicBezTo>
                    <a:pt x="157" y="3711"/>
                    <a:pt x="174" y="3750"/>
                    <a:pt x="210" y="3789"/>
                  </a:cubicBezTo>
                  <a:cubicBezTo>
                    <a:pt x="240" y="3821"/>
                    <a:pt x="281" y="3840"/>
                    <a:pt x="328" y="3840"/>
                  </a:cubicBezTo>
                  <a:cubicBezTo>
                    <a:pt x="334" y="3840"/>
                    <a:pt x="341" y="3840"/>
                    <a:pt x="347" y="3839"/>
                  </a:cubicBezTo>
                  <a:cubicBezTo>
                    <a:pt x="397" y="3836"/>
                    <a:pt x="459" y="3817"/>
                    <a:pt x="517" y="3778"/>
                  </a:cubicBezTo>
                  <a:cubicBezTo>
                    <a:pt x="565" y="3775"/>
                    <a:pt x="612" y="3774"/>
                    <a:pt x="656" y="3774"/>
                  </a:cubicBezTo>
                  <a:cubicBezTo>
                    <a:pt x="796" y="3774"/>
                    <a:pt x="919" y="3787"/>
                    <a:pt x="1025" y="3817"/>
                  </a:cubicBezTo>
                  <a:cubicBezTo>
                    <a:pt x="1072" y="3808"/>
                    <a:pt x="1109" y="3789"/>
                    <a:pt x="1145" y="3761"/>
                  </a:cubicBezTo>
                  <a:cubicBezTo>
                    <a:pt x="1176" y="3728"/>
                    <a:pt x="1192" y="3697"/>
                    <a:pt x="1189" y="3655"/>
                  </a:cubicBezTo>
                  <a:cubicBezTo>
                    <a:pt x="1184" y="3552"/>
                    <a:pt x="1093" y="3503"/>
                    <a:pt x="920" y="3503"/>
                  </a:cubicBezTo>
                  <a:cubicBezTo>
                    <a:pt x="906" y="3503"/>
                    <a:pt x="892" y="3504"/>
                    <a:pt x="877" y="3504"/>
                  </a:cubicBezTo>
                  <a:lnTo>
                    <a:pt x="643" y="3527"/>
                  </a:lnTo>
                  <a:cubicBezTo>
                    <a:pt x="640" y="3527"/>
                    <a:pt x="637" y="3527"/>
                    <a:pt x="635" y="3527"/>
                  </a:cubicBezTo>
                  <a:cubicBezTo>
                    <a:pt x="511" y="3527"/>
                    <a:pt x="444" y="3401"/>
                    <a:pt x="431" y="3147"/>
                  </a:cubicBezTo>
                  <a:lnTo>
                    <a:pt x="403" y="2241"/>
                  </a:lnTo>
                  <a:lnTo>
                    <a:pt x="394" y="2123"/>
                  </a:lnTo>
                  <a:cubicBezTo>
                    <a:pt x="392" y="2048"/>
                    <a:pt x="400" y="1981"/>
                    <a:pt x="419" y="1928"/>
                  </a:cubicBezTo>
                  <a:lnTo>
                    <a:pt x="325" y="567"/>
                  </a:lnTo>
                  <a:lnTo>
                    <a:pt x="341" y="134"/>
                  </a:lnTo>
                  <a:cubicBezTo>
                    <a:pt x="339" y="95"/>
                    <a:pt x="325" y="65"/>
                    <a:pt x="294" y="37"/>
                  </a:cubicBezTo>
                  <a:cubicBezTo>
                    <a:pt x="266" y="14"/>
                    <a:pt x="233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1717962" y="3347258"/>
              <a:ext cx="91566" cy="221961"/>
            </a:xfrm>
            <a:custGeom>
              <a:avLst/>
              <a:gdLst/>
              <a:ahLst/>
              <a:cxnLst/>
              <a:rect l="l" t="t" r="r" b="b"/>
              <a:pathLst>
                <a:path w="1613" h="3910" extrusionOk="0">
                  <a:moveTo>
                    <a:pt x="631" y="295"/>
                  </a:moveTo>
                  <a:cubicBezTo>
                    <a:pt x="754" y="295"/>
                    <a:pt x="856" y="343"/>
                    <a:pt x="943" y="438"/>
                  </a:cubicBezTo>
                  <a:cubicBezTo>
                    <a:pt x="1035" y="544"/>
                    <a:pt x="1088" y="661"/>
                    <a:pt x="1100" y="801"/>
                  </a:cubicBezTo>
                  <a:lnTo>
                    <a:pt x="1105" y="904"/>
                  </a:lnTo>
                  <a:cubicBezTo>
                    <a:pt x="1114" y="1049"/>
                    <a:pt x="1139" y="1267"/>
                    <a:pt x="1180" y="1560"/>
                  </a:cubicBezTo>
                  <a:cubicBezTo>
                    <a:pt x="1222" y="1850"/>
                    <a:pt x="1245" y="2067"/>
                    <a:pt x="1253" y="2210"/>
                  </a:cubicBezTo>
                  <a:cubicBezTo>
                    <a:pt x="1264" y="2349"/>
                    <a:pt x="1264" y="2525"/>
                    <a:pt x="1256" y="2726"/>
                  </a:cubicBezTo>
                  <a:cubicBezTo>
                    <a:pt x="1253" y="2843"/>
                    <a:pt x="1242" y="2949"/>
                    <a:pt x="1228" y="3055"/>
                  </a:cubicBezTo>
                  <a:cubicBezTo>
                    <a:pt x="1211" y="3158"/>
                    <a:pt x="1189" y="3261"/>
                    <a:pt x="1161" y="3353"/>
                  </a:cubicBezTo>
                  <a:cubicBezTo>
                    <a:pt x="1136" y="3448"/>
                    <a:pt x="1097" y="3526"/>
                    <a:pt x="1044" y="3585"/>
                  </a:cubicBezTo>
                  <a:cubicBezTo>
                    <a:pt x="991" y="3644"/>
                    <a:pt x="929" y="3674"/>
                    <a:pt x="862" y="3680"/>
                  </a:cubicBezTo>
                  <a:cubicBezTo>
                    <a:pt x="776" y="3641"/>
                    <a:pt x="678" y="3504"/>
                    <a:pt x="570" y="3270"/>
                  </a:cubicBezTo>
                  <a:cubicBezTo>
                    <a:pt x="458" y="2871"/>
                    <a:pt x="388" y="2397"/>
                    <a:pt x="357" y="1844"/>
                  </a:cubicBezTo>
                  <a:lnTo>
                    <a:pt x="352" y="1322"/>
                  </a:lnTo>
                  <a:lnTo>
                    <a:pt x="330" y="985"/>
                  </a:lnTo>
                  <a:cubicBezTo>
                    <a:pt x="318" y="804"/>
                    <a:pt x="330" y="656"/>
                    <a:pt x="357" y="530"/>
                  </a:cubicBezTo>
                  <a:cubicBezTo>
                    <a:pt x="388" y="380"/>
                    <a:pt x="472" y="301"/>
                    <a:pt x="600" y="296"/>
                  </a:cubicBezTo>
                  <a:cubicBezTo>
                    <a:pt x="610" y="295"/>
                    <a:pt x="621" y="295"/>
                    <a:pt x="631" y="295"/>
                  </a:cubicBezTo>
                  <a:close/>
                  <a:moveTo>
                    <a:pt x="434" y="1"/>
                  </a:moveTo>
                  <a:cubicBezTo>
                    <a:pt x="411" y="1"/>
                    <a:pt x="387" y="2"/>
                    <a:pt x="363" y="3"/>
                  </a:cubicBezTo>
                  <a:cubicBezTo>
                    <a:pt x="310" y="6"/>
                    <a:pt x="263" y="34"/>
                    <a:pt x="210" y="87"/>
                  </a:cubicBezTo>
                  <a:cubicBezTo>
                    <a:pt x="162" y="142"/>
                    <a:pt x="112" y="276"/>
                    <a:pt x="67" y="491"/>
                  </a:cubicBezTo>
                  <a:cubicBezTo>
                    <a:pt x="12" y="745"/>
                    <a:pt x="0" y="1172"/>
                    <a:pt x="37" y="1769"/>
                  </a:cubicBezTo>
                  <a:lnTo>
                    <a:pt x="42" y="1872"/>
                  </a:lnTo>
                  <a:cubicBezTo>
                    <a:pt x="51" y="1872"/>
                    <a:pt x="51" y="1883"/>
                    <a:pt x="53" y="1900"/>
                  </a:cubicBezTo>
                  <a:lnTo>
                    <a:pt x="59" y="2118"/>
                  </a:lnTo>
                  <a:cubicBezTo>
                    <a:pt x="73" y="2355"/>
                    <a:pt x="109" y="2634"/>
                    <a:pt x="157" y="2943"/>
                  </a:cubicBezTo>
                  <a:cubicBezTo>
                    <a:pt x="193" y="3158"/>
                    <a:pt x="268" y="3373"/>
                    <a:pt x="388" y="3588"/>
                  </a:cubicBezTo>
                  <a:cubicBezTo>
                    <a:pt x="505" y="3803"/>
                    <a:pt x="662" y="3909"/>
                    <a:pt x="858" y="3909"/>
                  </a:cubicBezTo>
                  <a:cubicBezTo>
                    <a:pt x="868" y="3909"/>
                    <a:pt x="878" y="3909"/>
                    <a:pt x="888" y="3909"/>
                  </a:cubicBezTo>
                  <a:cubicBezTo>
                    <a:pt x="1393" y="3881"/>
                    <a:pt x="1613" y="3323"/>
                    <a:pt x="1552" y="2235"/>
                  </a:cubicBezTo>
                  <a:lnTo>
                    <a:pt x="1507" y="1593"/>
                  </a:lnTo>
                  <a:lnTo>
                    <a:pt x="1504" y="1551"/>
                  </a:lnTo>
                  <a:cubicBezTo>
                    <a:pt x="1482" y="1177"/>
                    <a:pt x="1420" y="865"/>
                    <a:pt x="1309" y="617"/>
                  </a:cubicBezTo>
                  <a:cubicBezTo>
                    <a:pt x="1129" y="208"/>
                    <a:pt x="838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1852274" y="3289242"/>
              <a:ext cx="56427" cy="65510"/>
            </a:xfrm>
            <a:custGeom>
              <a:avLst/>
              <a:gdLst/>
              <a:ahLst/>
              <a:cxnLst/>
              <a:rect l="l" t="t" r="r" b="b"/>
              <a:pathLst>
                <a:path w="994" h="1154" extrusionOk="0">
                  <a:moveTo>
                    <a:pt x="43" y="1"/>
                  </a:moveTo>
                  <a:cubicBezTo>
                    <a:pt x="29" y="1"/>
                    <a:pt x="16" y="8"/>
                    <a:pt x="9" y="21"/>
                  </a:cubicBezTo>
                  <a:cubicBezTo>
                    <a:pt x="0" y="43"/>
                    <a:pt x="3" y="65"/>
                    <a:pt x="22" y="76"/>
                  </a:cubicBezTo>
                  <a:cubicBezTo>
                    <a:pt x="893" y="587"/>
                    <a:pt x="759" y="1095"/>
                    <a:pt x="756" y="1103"/>
                  </a:cubicBezTo>
                  <a:cubicBezTo>
                    <a:pt x="748" y="1123"/>
                    <a:pt x="762" y="1145"/>
                    <a:pt x="784" y="1150"/>
                  </a:cubicBezTo>
                  <a:cubicBezTo>
                    <a:pt x="787" y="1153"/>
                    <a:pt x="790" y="1153"/>
                    <a:pt x="795" y="1153"/>
                  </a:cubicBezTo>
                  <a:cubicBezTo>
                    <a:pt x="812" y="1153"/>
                    <a:pt x="826" y="1145"/>
                    <a:pt x="832" y="1125"/>
                  </a:cubicBezTo>
                  <a:cubicBezTo>
                    <a:pt x="840" y="1103"/>
                    <a:pt x="993" y="553"/>
                    <a:pt x="64" y="7"/>
                  </a:cubicBezTo>
                  <a:cubicBezTo>
                    <a:pt x="58" y="3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1292093" y="3571092"/>
              <a:ext cx="157473" cy="164342"/>
            </a:xfrm>
            <a:custGeom>
              <a:avLst/>
              <a:gdLst/>
              <a:ahLst/>
              <a:cxnLst/>
              <a:rect l="l" t="t" r="r" b="b"/>
              <a:pathLst>
                <a:path w="2774" h="2895" extrusionOk="0">
                  <a:moveTo>
                    <a:pt x="47" y="1"/>
                  </a:moveTo>
                  <a:cubicBezTo>
                    <a:pt x="45" y="1"/>
                    <a:pt x="42" y="1"/>
                    <a:pt x="40" y="2"/>
                  </a:cubicBezTo>
                  <a:cubicBezTo>
                    <a:pt x="20" y="5"/>
                    <a:pt x="1" y="24"/>
                    <a:pt x="6" y="47"/>
                  </a:cubicBezTo>
                  <a:cubicBezTo>
                    <a:pt x="6" y="63"/>
                    <a:pt x="76" y="532"/>
                    <a:pt x="444" y="1118"/>
                  </a:cubicBezTo>
                  <a:cubicBezTo>
                    <a:pt x="787" y="1656"/>
                    <a:pt x="1451" y="2404"/>
                    <a:pt x="2712" y="2892"/>
                  </a:cubicBezTo>
                  <a:cubicBezTo>
                    <a:pt x="2715" y="2895"/>
                    <a:pt x="2718" y="2895"/>
                    <a:pt x="2726" y="2895"/>
                  </a:cubicBezTo>
                  <a:cubicBezTo>
                    <a:pt x="2743" y="2895"/>
                    <a:pt x="2757" y="2884"/>
                    <a:pt x="2768" y="2870"/>
                  </a:cubicBezTo>
                  <a:cubicBezTo>
                    <a:pt x="2774" y="2850"/>
                    <a:pt x="2763" y="2828"/>
                    <a:pt x="2743" y="2820"/>
                  </a:cubicBezTo>
                  <a:cubicBezTo>
                    <a:pt x="383" y="1902"/>
                    <a:pt x="90" y="52"/>
                    <a:pt x="84" y="35"/>
                  </a:cubicBezTo>
                  <a:cubicBezTo>
                    <a:pt x="82" y="18"/>
                    <a:pt x="66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1483740" y="3210562"/>
              <a:ext cx="322156" cy="56143"/>
            </a:xfrm>
            <a:custGeom>
              <a:avLst/>
              <a:gdLst/>
              <a:ahLst/>
              <a:cxnLst/>
              <a:rect l="l" t="t" r="r" b="b"/>
              <a:pathLst>
                <a:path w="5675" h="989" extrusionOk="0">
                  <a:moveTo>
                    <a:pt x="2526" y="0"/>
                  </a:moveTo>
                  <a:cubicBezTo>
                    <a:pt x="1138" y="0"/>
                    <a:pt x="55" y="419"/>
                    <a:pt x="37" y="427"/>
                  </a:cubicBezTo>
                  <a:cubicBezTo>
                    <a:pt x="14" y="433"/>
                    <a:pt x="0" y="458"/>
                    <a:pt x="11" y="480"/>
                  </a:cubicBezTo>
                  <a:cubicBezTo>
                    <a:pt x="18" y="495"/>
                    <a:pt x="32" y="507"/>
                    <a:pt x="48" y="507"/>
                  </a:cubicBezTo>
                  <a:cubicBezTo>
                    <a:pt x="54" y="507"/>
                    <a:pt x="59" y="505"/>
                    <a:pt x="64" y="503"/>
                  </a:cubicBezTo>
                  <a:cubicBezTo>
                    <a:pt x="81" y="495"/>
                    <a:pt x="1150" y="81"/>
                    <a:pt x="2520" y="81"/>
                  </a:cubicBezTo>
                  <a:cubicBezTo>
                    <a:pt x="3485" y="81"/>
                    <a:pt x="4600" y="286"/>
                    <a:pt x="5602" y="983"/>
                  </a:cubicBezTo>
                  <a:cubicBezTo>
                    <a:pt x="5608" y="985"/>
                    <a:pt x="5619" y="988"/>
                    <a:pt x="5627" y="988"/>
                  </a:cubicBezTo>
                  <a:cubicBezTo>
                    <a:pt x="5636" y="988"/>
                    <a:pt x="5650" y="983"/>
                    <a:pt x="5661" y="971"/>
                  </a:cubicBezTo>
                  <a:cubicBezTo>
                    <a:pt x="5675" y="955"/>
                    <a:pt x="5669" y="930"/>
                    <a:pt x="5650" y="916"/>
                  </a:cubicBezTo>
                  <a:cubicBezTo>
                    <a:pt x="4635" y="208"/>
                    <a:pt x="3504" y="0"/>
                    <a:pt x="2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0"/>
            <p:cNvSpPr/>
            <p:nvPr/>
          </p:nvSpPr>
          <p:spPr>
            <a:xfrm>
              <a:off x="1996861" y="3586987"/>
              <a:ext cx="5109" cy="42973"/>
            </a:xfrm>
            <a:custGeom>
              <a:avLst/>
              <a:gdLst/>
              <a:ahLst/>
              <a:cxnLst/>
              <a:rect l="l" t="t" r="r" b="b"/>
              <a:pathLst>
                <a:path w="90" h="757" extrusionOk="0">
                  <a:moveTo>
                    <a:pt x="48" y="1"/>
                  </a:moveTo>
                  <a:cubicBezTo>
                    <a:pt x="23" y="1"/>
                    <a:pt x="6" y="18"/>
                    <a:pt x="6" y="37"/>
                  </a:cubicBezTo>
                  <a:lnTo>
                    <a:pt x="0" y="715"/>
                  </a:lnTo>
                  <a:cubicBezTo>
                    <a:pt x="0" y="740"/>
                    <a:pt x="20" y="757"/>
                    <a:pt x="42" y="757"/>
                  </a:cubicBezTo>
                  <a:cubicBezTo>
                    <a:pt x="67" y="757"/>
                    <a:pt x="84" y="740"/>
                    <a:pt x="81" y="718"/>
                  </a:cubicBezTo>
                  <a:lnTo>
                    <a:pt x="84" y="43"/>
                  </a:lnTo>
                  <a:cubicBezTo>
                    <a:pt x="90" y="18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0"/>
            <p:cNvSpPr/>
            <p:nvPr/>
          </p:nvSpPr>
          <p:spPr>
            <a:xfrm>
              <a:off x="1981023" y="3594765"/>
              <a:ext cx="37126" cy="26851"/>
            </a:xfrm>
            <a:custGeom>
              <a:avLst/>
              <a:gdLst/>
              <a:ahLst/>
              <a:cxnLst/>
              <a:rect l="l" t="t" r="r" b="b"/>
              <a:pathLst>
                <a:path w="654" h="473" extrusionOk="0">
                  <a:moveTo>
                    <a:pt x="606" y="0"/>
                  </a:moveTo>
                  <a:cubicBezTo>
                    <a:pt x="598" y="0"/>
                    <a:pt x="590" y="3"/>
                    <a:pt x="583" y="9"/>
                  </a:cubicBezTo>
                  <a:lnTo>
                    <a:pt x="25" y="400"/>
                  </a:lnTo>
                  <a:cubicBezTo>
                    <a:pt x="6" y="413"/>
                    <a:pt x="0" y="439"/>
                    <a:pt x="14" y="455"/>
                  </a:cubicBezTo>
                  <a:cubicBezTo>
                    <a:pt x="25" y="466"/>
                    <a:pt x="37" y="472"/>
                    <a:pt x="50" y="472"/>
                  </a:cubicBezTo>
                  <a:cubicBezTo>
                    <a:pt x="56" y="472"/>
                    <a:pt x="67" y="469"/>
                    <a:pt x="70" y="466"/>
                  </a:cubicBezTo>
                  <a:lnTo>
                    <a:pt x="628" y="76"/>
                  </a:lnTo>
                  <a:cubicBezTo>
                    <a:pt x="650" y="62"/>
                    <a:pt x="653" y="37"/>
                    <a:pt x="639" y="20"/>
                  </a:cubicBezTo>
                  <a:cubicBezTo>
                    <a:pt x="631" y="7"/>
                    <a:pt x="618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0"/>
            <p:cNvSpPr/>
            <p:nvPr/>
          </p:nvSpPr>
          <p:spPr>
            <a:xfrm>
              <a:off x="1985281" y="3593175"/>
              <a:ext cx="29178" cy="29973"/>
            </a:xfrm>
            <a:custGeom>
              <a:avLst/>
              <a:gdLst/>
              <a:ahLst/>
              <a:cxnLst/>
              <a:rect l="l" t="t" r="r" b="b"/>
              <a:pathLst>
                <a:path w="514" h="528" extrusionOk="0">
                  <a:moveTo>
                    <a:pt x="47" y="1"/>
                  </a:moveTo>
                  <a:cubicBezTo>
                    <a:pt x="37" y="1"/>
                    <a:pt x="28" y="4"/>
                    <a:pt x="20" y="12"/>
                  </a:cubicBezTo>
                  <a:cubicBezTo>
                    <a:pt x="3" y="26"/>
                    <a:pt x="1" y="51"/>
                    <a:pt x="17" y="68"/>
                  </a:cubicBezTo>
                  <a:lnTo>
                    <a:pt x="439" y="514"/>
                  </a:lnTo>
                  <a:cubicBezTo>
                    <a:pt x="447" y="525"/>
                    <a:pt x="455" y="528"/>
                    <a:pt x="466" y="528"/>
                  </a:cubicBezTo>
                  <a:cubicBezTo>
                    <a:pt x="478" y="528"/>
                    <a:pt x="489" y="525"/>
                    <a:pt x="494" y="517"/>
                  </a:cubicBezTo>
                  <a:cubicBezTo>
                    <a:pt x="511" y="503"/>
                    <a:pt x="514" y="481"/>
                    <a:pt x="497" y="464"/>
                  </a:cubicBezTo>
                  <a:lnTo>
                    <a:pt x="76" y="15"/>
                  </a:lnTo>
                  <a:cubicBezTo>
                    <a:pt x="68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0"/>
            <p:cNvSpPr/>
            <p:nvPr/>
          </p:nvSpPr>
          <p:spPr>
            <a:xfrm>
              <a:off x="1977049" y="3605380"/>
              <a:ext cx="41724" cy="4939"/>
            </a:xfrm>
            <a:custGeom>
              <a:avLst/>
              <a:gdLst/>
              <a:ahLst/>
              <a:cxnLst/>
              <a:rect l="l" t="t" r="r" b="b"/>
              <a:pathLst>
                <a:path w="735" h="87" extrusionOk="0">
                  <a:moveTo>
                    <a:pt x="692" y="0"/>
                  </a:moveTo>
                  <a:lnTo>
                    <a:pt x="40" y="6"/>
                  </a:lnTo>
                  <a:cubicBezTo>
                    <a:pt x="20" y="6"/>
                    <a:pt x="1" y="28"/>
                    <a:pt x="1" y="48"/>
                  </a:cubicBezTo>
                  <a:cubicBezTo>
                    <a:pt x="6" y="70"/>
                    <a:pt x="23" y="87"/>
                    <a:pt x="42" y="87"/>
                  </a:cubicBezTo>
                  <a:lnTo>
                    <a:pt x="695" y="81"/>
                  </a:lnTo>
                  <a:cubicBezTo>
                    <a:pt x="717" y="81"/>
                    <a:pt x="734" y="59"/>
                    <a:pt x="734" y="40"/>
                  </a:cubicBezTo>
                  <a:cubicBezTo>
                    <a:pt x="734" y="17"/>
                    <a:pt x="712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0"/>
            <p:cNvSpPr/>
            <p:nvPr/>
          </p:nvSpPr>
          <p:spPr>
            <a:xfrm>
              <a:off x="1175208" y="3669016"/>
              <a:ext cx="4996" cy="43143"/>
            </a:xfrm>
            <a:custGeom>
              <a:avLst/>
              <a:gdLst/>
              <a:ahLst/>
              <a:cxnLst/>
              <a:rect l="l" t="t" r="r" b="b"/>
              <a:pathLst>
                <a:path w="88" h="760" extrusionOk="0">
                  <a:moveTo>
                    <a:pt x="45" y="1"/>
                  </a:moveTo>
                  <a:cubicBezTo>
                    <a:pt x="20" y="1"/>
                    <a:pt x="4" y="20"/>
                    <a:pt x="4" y="40"/>
                  </a:cubicBezTo>
                  <a:lnTo>
                    <a:pt x="1" y="718"/>
                  </a:lnTo>
                  <a:cubicBezTo>
                    <a:pt x="1" y="740"/>
                    <a:pt x="18" y="760"/>
                    <a:pt x="43" y="760"/>
                  </a:cubicBezTo>
                  <a:cubicBezTo>
                    <a:pt x="62" y="760"/>
                    <a:pt x="79" y="740"/>
                    <a:pt x="79" y="721"/>
                  </a:cubicBezTo>
                  <a:lnTo>
                    <a:pt x="84" y="43"/>
                  </a:lnTo>
                  <a:cubicBezTo>
                    <a:pt x="87" y="20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0"/>
            <p:cNvSpPr/>
            <p:nvPr/>
          </p:nvSpPr>
          <p:spPr>
            <a:xfrm>
              <a:off x="1159086" y="3676964"/>
              <a:ext cx="37126" cy="26794"/>
            </a:xfrm>
            <a:custGeom>
              <a:avLst/>
              <a:gdLst/>
              <a:ahLst/>
              <a:cxnLst/>
              <a:rect l="l" t="t" r="r" b="b"/>
              <a:pathLst>
                <a:path w="654" h="472" extrusionOk="0">
                  <a:moveTo>
                    <a:pt x="606" y="0"/>
                  </a:moveTo>
                  <a:cubicBezTo>
                    <a:pt x="598" y="0"/>
                    <a:pt x="590" y="3"/>
                    <a:pt x="583" y="9"/>
                  </a:cubicBezTo>
                  <a:lnTo>
                    <a:pt x="25" y="399"/>
                  </a:lnTo>
                  <a:cubicBezTo>
                    <a:pt x="6" y="413"/>
                    <a:pt x="0" y="438"/>
                    <a:pt x="14" y="455"/>
                  </a:cubicBezTo>
                  <a:cubicBezTo>
                    <a:pt x="25" y="466"/>
                    <a:pt x="36" y="472"/>
                    <a:pt x="50" y="472"/>
                  </a:cubicBezTo>
                  <a:cubicBezTo>
                    <a:pt x="59" y="472"/>
                    <a:pt x="67" y="472"/>
                    <a:pt x="70" y="466"/>
                  </a:cubicBezTo>
                  <a:lnTo>
                    <a:pt x="628" y="76"/>
                  </a:lnTo>
                  <a:cubicBezTo>
                    <a:pt x="650" y="62"/>
                    <a:pt x="653" y="37"/>
                    <a:pt x="639" y="20"/>
                  </a:cubicBezTo>
                  <a:cubicBezTo>
                    <a:pt x="631" y="7"/>
                    <a:pt x="618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1163344" y="3675374"/>
              <a:ext cx="29178" cy="29973"/>
            </a:xfrm>
            <a:custGeom>
              <a:avLst/>
              <a:gdLst/>
              <a:ahLst/>
              <a:cxnLst/>
              <a:rect l="l" t="t" r="r" b="b"/>
              <a:pathLst>
                <a:path w="514" h="528" extrusionOk="0">
                  <a:moveTo>
                    <a:pt x="47" y="0"/>
                  </a:moveTo>
                  <a:cubicBezTo>
                    <a:pt x="37" y="0"/>
                    <a:pt x="28" y="4"/>
                    <a:pt x="20" y="12"/>
                  </a:cubicBezTo>
                  <a:cubicBezTo>
                    <a:pt x="3" y="26"/>
                    <a:pt x="1" y="51"/>
                    <a:pt x="17" y="68"/>
                  </a:cubicBezTo>
                  <a:lnTo>
                    <a:pt x="439" y="514"/>
                  </a:lnTo>
                  <a:cubicBezTo>
                    <a:pt x="447" y="525"/>
                    <a:pt x="455" y="528"/>
                    <a:pt x="466" y="528"/>
                  </a:cubicBezTo>
                  <a:cubicBezTo>
                    <a:pt x="478" y="528"/>
                    <a:pt x="489" y="525"/>
                    <a:pt x="494" y="517"/>
                  </a:cubicBezTo>
                  <a:cubicBezTo>
                    <a:pt x="511" y="503"/>
                    <a:pt x="514" y="480"/>
                    <a:pt x="497" y="461"/>
                  </a:cubicBezTo>
                  <a:lnTo>
                    <a:pt x="76" y="15"/>
                  </a:lnTo>
                  <a:cubicBezTo>
                    <a:pt x="68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1155113" y="3687579"/>
              <a:ext cx="41724" cy="4939"/>
            </a:xfrm>
            <a:custGeom>
              <a:avLst/>
              <a:gdLst/>
              <a:ahLst/>
              <a:cxnLst/>
              <a:rect l="l" t="t" r="r" b="b"/>
              <a:pathLst>
                <a:path w="735" h="87" extrusionOk="0">
                  <a:moveTo>
                    <a:pt x="692" y="0"/>
                  </a:moveTo>
                  <a:lnTo>
                    <a:pt x="40" y="6"/>
                  </a:lnTo>
                  <a:cubicBezTo>
                    <a:pt x="20" y="6"/>
                    <a:pt x="0" y="28"/>
                    <a:pt x="0" y="48"/>
                  </a:cubicBezTo>
                  <a:cubicBezTo>
                    <a:pt x="6" y="70"/>
                    <a:pt x="23" y="87"/>
                    <a:pt x="42" y="87"/>
                  </a:cubicBezTo>
                  <a:lnTo>
                    <a:pt x="695" y="78"/>
                  </a:lnTo>
                  <a:cubicBezTo>
                    <a:pt x="715" y="78"/>
                    <a:pt x="734" y="59"/>
                    <a:pt x="734" y="37"/>
                  </a:cubicBezTo>
                  <a:cubicBezTo>
                    <a:pt x="734" y="17"/>
                    <a:pt x="712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1990503" y="3020845"/>
              <a:ext cx="4996" cy="42973"/>
            </a:xfrm>
            <a:custGeom>
              <a:avLst/>
              <a:gdLst/>
              <a:ahLst/>
              <a:cxnLst/>
              <a:rect l="l" t="t" r="r" b="b"/>
              <a:pathLst>
                <a:path w="88" h="757" extrusionOk="0">
                  <a:moveTo>
                    <a:pt x="48" y="0"/>
                  </a:moveTo>
                  <a:cubicBezTo>
                    <a:pt x="23" y="0"/>
                    <a:pt x="6" y="17"/>
                    <a:pt x="6" y="37"/>
                  </a:cubicBezTo>
                  <a:lnTo>
                    <a:pt x="1" y="715"/>
                  </a:lnTo>
                  <a:cubicBezTo>
                    <a:pt x="1" y="740"/>
                    <a:pt x="20" y="756"/>
                    <a:pt x="42" y="756"/>
                  </a:cubicBezTo>
                  <a:cubicBezTo>
                    <a:pt x="68" y="756"/>
                    <a:pt x="84" y="740"/>
                    <a:pt x="82" y="717"/>
                  </a:cubicBezTo>
                  <a:lnTo>
                    <a:pt x="84" y="42"/>
                  </a:lnTo>
                  <a:cubicBezTo>
                    <a:pt x="87" y="17"/>
                    <a:pt x="6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1974665" y="3028452"/>
              <a:ext cx="37126" cy="26794"/>
            </a:xfrm>
            <a:custGeom>
              <a:avLst/>
              <a:gdLst/>
              <a:ahLst/>
              <a:cxnLst/>
              <a:rect l="l" t="t" r="r" b="b"/>
              <a:pathLst>
                <a:path w="654" h="472" extrusionOk="0">
                  <a:moveTo>
                    <a:pt x="607" y="0"/>
                  </a:moveTo>
                  <a:cubicBezTo>
                    <a:pt x="599" y="0"/>
                    <a:pt x="590" y="3"/>
                    <a:pt x="584" y="9"/>
                  </a:cubicBezTo>
                  <a:lnTo>
                    <a:pt x="26" y="399"/>
                  </a:lnTo>
                  <a:cubicBezTo>
                    <a:pt x="6" y="413"/>
                    <a:pt x="1" y="438"/>
                    <a:pt x="15" y="455"/>
                  </a:cubicBezTo>
                  <a:cubicBezTo>
                    <a:pt x="26" y="466"/>
                    <a:pt x="37" y="472"/>
                    <a:pt x="51" y="472"/>
                  </a:cubicBezTo>
                  <a:cubicBezTo>
                    <a:pt x="56" y="472"/>
                    <a:pt x="68" y="472"/>
                    <a:pt x="70" y="466"/>
                  </a:cubicBezTo>
                  <a:lnTo>
                    <a:pt x="628" y="76"/>
                  </a:lnTo>
                  <a:cubicBezTo>
                    <a:pt x="651" y="62"/>
                    <a:pt x="653" y="37"/>
                    <a:pt x="640" y="20"/>
                  </a:cubicBezTo>
                  <a:cubicBezTo>
                    <a:pt x="631" y="7"/>
                    <a:pt x="61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1978923" y="3027033"/>
              <a:ext cx="29235" cy="29973"/>
            </a:xfrm>
            <a:custGeom>
              <a:avLst/>
              <a:gdLst/>
              <a:ahLst/>
              <a:cxnLst/>
              <a:rect l="l" t="t" r="r" b="b"/>
              <a:pathLst>
                <a:path w="515" h="528" extrusionOk="0">
                  <a:moveTo>
                    <a:pt x="47" y="0"/>
                  </a:moveTo>
                  <a:cubicBezTo>
                    <a:pt x="38" y="0"/>
                    <a:pt x="28" y="4"/>
                    <a:pt x="21" y="11"/>
                  </a:cubicBezTo>
                  <a:cubicBezTo>
                    <a:pt x="4" y="25"/>
                    <a:pt x="1" y="50"/>
                    <a:pt x="18" y="67"/>
                  </a:cubicBezTo>
                  <a:lnTo>
                    <a:pt x="439" y="514"/>
                  </a:lnTo>
                  <a:cubicBezTo>
                    <a:pt x="447" y="525"/>
                    <a:pt x="456" y="527"/>
                    <a:pt x="467" y="527"/>
                  </a:cubicBezTo>
                  <a:cubicBezTo>
                    <a:pt x="475" y="527"/>
                    <a:pt x="489" y="525"/>
                    <a:pt x="495" y="516"/>
                  </a:cubicBezTo>
                  <a:cubicBezTo>
                    <a:pt x="512" y="502"/>
                    <a:pt x="514" y="480"/>
                    <a:pt x="498" y="461"/>
                  </a:cubicBezTo>
                  <a:lnTo>
                    <a:pt x="76" y="14"/>
                  </a:ln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1970691" y="3039238"/>
              <a:ext cx="41724" cy="4939"/>
            </a:xfrm>
            <a:custGeom>
              <a:avLst/>
              <a:gdLst/>
              <a:ahLst/>
              <a:cxnLst/>
              <a:rect l="l" t="t" r="r" b="b"/>
              <a:pathLst>
                <a:path w="735" h="87" extrusionOk="0">
                  <a:moveTo>
                    <a:pt x="693" y="0"/>
                  </a:moveTo>
                  <a:lnTo>
                    <a:pt x="40" y="6"/>
                  </a:lnTo>
                  <a:cubicBezTo>
                    <a:pt x="20" y="6"/>
                    <a:pt x="1" y="28"/>
                    <a:pt x="1" y="47"/>
                  </a:cubicBezTo>
                  <a:cubicBezTo>
                    <a:pt x="6" y="70"/>
                    <a:pt x="23" y="87"/>
                    <a:pt x="43" y="87"/>
                  </a:cubicBezTo>
                  <a:lnTo>
                    <a:pt x="696" y="81"/>
                  </a:lnTo>
                  <a:cubicBezTo>
                    <a:pt x="715" y="81"/>
                    <a:pt x="735" y="59"/>
                    <a:pt x="735" y="39"/>
                  </a:cubicBezTo>
                  <a:cubicBezTo>
                    <a:pt x="735" y="17"/>
                    <a:pt x="712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1310315" y="3004212"/>
              <a:ext cx="4939" cy="42973"/>
            </a:xfrm>
            <a:custGeom>
              <a:avLst/>
              <a:gdLst/>
              <a:ahLst/>
              <a:cxnLst/>
              <a:rect l="l" t="t" r="r" b="b"/>
              <a:pathLst>
                <a:path w="87" h="757" extrusionOk="0">
                  <a:moveTo>
                    <a:pt x="48" y="0"/>
                  </a:moveTo>
                  <a:cubicBezTo>
                    <a:pt x="23" y="0"/>
                    <a:pt x="6" y="17"/>
                    <a:pt x="6" y="37"/>
                  </a:cubicBezTo>
                  <a:lnTo>
                    <a:pt x="0" y="715"/>
                  </a:lnTo>
                  <a:cubicBezTo>
                    <a:pt x="0" y="737"/>
                    <a:pt x="20" y="757"/>
                    <a:pt x="42" y="757"/>
                  </a:cubicBezTo>
                  <a:cubicBezTo>
                    <a:pt x="65" y="757"/>
                    <a:pt x="81" y="737"/>
                    <a:pt x="81" y="717"/>
                  </a:cubicBezTo>
                  <a:lnTo>
                    <a:pt x="84" y="40"/>
                  </a:lnTo>
                  <a:cubicBezTo>
                    <a:pt x="87" y="17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0"/>
            <p:cNvSpPr/>
            <p:nvPr/>
          </p:nvSpPr>
          <p:spPr>
            <a:xfrm>
              <a:off x="1294307" y="3011819"/>
              <a:ext cx="37126" cy="26794"/>
            </a:xfrm>
            <a:custGeom>
              <a:avLst/>
              <a:gdLst/>
              <a:ahLst/>
              <a:cxnLst/>
              <a:rect l="l" t="t" r="r" b="b"/>
              <a:pathLst>
                <a:path w="654" h="472" extrusionOk="0">
                  <a:moveTo>
                    <a:pt x="607" y="0"/>
                  </a:moveTo>
                  <a:cubicBezTo>
                    <a:pt x="599" y="0"/>
                    <a:pt x="591" y="3"/>
                    <a:pt x="584" y="9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5"/>
                  </a:cubicBezTo>
                  <a:cubicBezTo>
                    <a:pt x="26" y="466"/>
                    <a:pt x="37" y="472"/>
                    <a:pt x="51" y="472"/>
                  </a:cubicBezTo>
                  <a:cubicBezTo>
                    <a:pt x="59" y="472"/>
                    <a:pt x="68" y="472"/>
                    <a:pt x="70" y="466"/>
                  </a:cubicBezTo>
                  <a:lnTo>
                    <a:pt x="628" y="76"/>
                  </a:lnTo>
                  <a:cubicBezTo>
                    <a:pt x="651" y="62"/>
                    <a:pt x="654" y="37"/>
                    <a:pt x="640" y="20"/>
                  </a:cubicBezTo>
                  <a:cubicBezTo>
                    <a:pt x="631" y="7"/>
                    <a:pt x="61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0"/>
            <p:cNvSpPr/>
            <p:nvPr/>
          </p:nvSpPr>
          <p:spPr>
            <a:xfrm>
              <a:off x="1298451" y="3010230"/>
              <a:ext cx="29349" cy="29973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9" y="0"/>
                  </a:moveTo>
                  <a:cubicBezTo>
                    <a:pt x="40" y="0"/>
                    <a:pt x="30" y="4"/>
                    <a:pt x="23" y="12"/>
                  </a:cubicBezTo>
                  <a:cubicBezTo>
                    <a:pt x="6" y="26"/>
                    <a:pt x="0" y="51"/>
                    <a:pt x="20" y="67"/>
                  </a:cubicBezTo>
                  <a:lnTo>
                    <a:pt x="441" y="514"/>
                  </a:lnTo>
                  <a:cubicBezTo>
                    <a:pt x="447" y="525"/>
                    <a:pt x="458" y="528"/>
                    <a:pt x="469" y="528"/>
                  </a:cubicBezTo>
                  <a:cubicBezTo>
                    <a:pt x="480" y="528"/>
                    <a:pt x="488" y="525"/>
                    <a:pt x="497" y="517"/>
                  </a:cubicBezTo>
                  <a:cubicBezTo>
                    <a:pt x="514" y="503"/>
                    <a:pt x="516" y="478"/>
                    <a:pt x="500" y="461"/>
                  </a:cubicBezTo>
                  <a:lnTo>
                    <a:pt x="78" y="14"/>
                  </a:ln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1290333" y="3022605"/>
              <a:ext cx="41724" cy="4939"/>
            </a:xfrm>
            <a:custGeom>
              <a:avLst/>
              <a:gdLst/>
              <a:ahLst/>
              <a:cxnLst/>
              <a:rect l="l" t="t" r="r" b="b"/>
              <a:pathLst>
                <a:path w="735" h="87" extrusionOk="0">
                  <a:moveTo>
                    <a:pt x="693" y="0"/>
                  </a:moveTo>
                  <a:lnTo>
                    <a:pt x="40" y="6"/>
                  </a:lnTo>
                  <a:cubicBezTo>
                    <a:pt x="18" y="6"/>
                    <a:pt x="1" y="28"/>
                    <a:pt x="1" y="48"/>
                  </a:cubicBezTo>
                  <a:cubicBezTo>
                    <a:pt x="4" y="70"/>
                    <a:pt x="23" y="87"/>
                    <a:pt x="43" y="87"/>
                  </a:cubicBezTo>
                  <a:lnTo>
                    <a:pt x="696" y="81"/>
                  </a:lnTo>
                  <a:cubicBezTo>
                    <a:pt x="715" y="81"/>
                    <a:pt x="735" y="59"/>
                    <a:pt x="735" y="39"/>
                  </a:cubicBezTo>
                  <a:cubicBezTo>
                    <a:pt x="735" y="17"/>
                    <a:pt x="712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41"/>
          <p:cNvSpPr txBox="1">
            <a:spLocks noGrp="1"/>
          </p:cNvSpPr>
          <p:nvPr>
            <p:ph type="title"/>
          </p:nvPr>
        </p:nvSpPr>
        <p:spPr>
          <a:xfrm rot="2471">
            <a:off x="1463478" y="2760200"/>
            <a:ext cx="91182" cy="128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8" name="Google Shape;2968;p41"/>
          <p:cNvSpPr txBox="1">
            <a:spLocks noGrp="1"/>
          </p:cNvSpPr>
          <p:nvPr>
            <p:ph type="subTitle" idx="14"/>
          </p:nvPr>
        </p:nvSpPr>
        <p:spPr>
          <a:xfrm flipH="1" flipV="1">
            <a:off x="7524971" y="3623225"/>
            <a:ext cx="144835" cy="158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69" name="Google Shape;2969;p41"/>
          <p:cNvGrpSpPr/>
          <p:nvPr/>
        </p:nvGrpSpPr>
        <p:grpSpPr>
          <a:xfrm rot="21361399">
            <a:off x="7247630" y="-24114"/>
            <a:ext cx="1686820" cy="1761192"/>
            <a:chOff x="3326720" y="2746877"/>
            <a:chExt cx="1286164" cy="1194215"/>
          </a:xfrm>
        </p:grpSpPr>
        <p:sp>
          <p:nvSpPr>
            <p:cNvPr id="2970" name="Google Shape;2970;p41"/>
            <p:cNvSpPr/>
            <p:nvPr/>
          </p:nvSpPr>
          <p:spPr>
            <a:xfrm rot="-330670">
              <a:off x="3376087" y="2801389"/>
              <a:ext cx="1187431" cy="1085191"/>
            </a:xfrm>
            <a:custGeom>
              <a:avLst/>
              <a:gdLst/>
              <a:ahLst/>
              <a:cxnLst/>
              <a:rect l="l" t="t" r="r" b="b"/>
              <a:pathLst>
                <a:path w="22241" h="20326" extrusionOk="0">
                  <a:moveTo>
                    <a:pt x="8680" y="1"/>
                  </a:moveTo>
                  <a:cubicBezTo>
                    <a:pt x="7942" y="1"/>
                    <a:pt x="7201" y="249"/>
                    <a:pt x="6621" y="711"/>
                  </a:cubicBezTo>
                  <a:cubicBezTo>
                    <a:pt x="6255" y="998"/>
                    <a:pt x="6116" y="1073"/>
                    <a:pt x="5694" y="1115"/>
                  </a:cubicBezTo>
                  <a:cubicBezTo>
                    <a:pt x="5290" y="1177"/>
                    <a:pt x="4941" y="1190"/>
                    <a:pt x="4564" y="1411"/>
                  </a:cubicBezTo>
                  <a:cubicBezTo>
                    <a:pt x="4230" y="1483"/>
                    <a:pt x="3917" y="1645"/>
                    <a:pt x="3666" y="1874"/>
                  </a:cubicBezTo>
                  <a:cubicBezTo>
                    <a:pt x="3437" y="2080"/>
                    <a:pt x="3256" y="2337"/>
                    <a:pt x="3144" y="2624"/>
                  </a:cubicBezTo>
                  <a:lnTo>
                    <a:pt x="3142" y="2627"/>
                  </a:lnTo>
                  <a:cubicBezTo>
                    <a:pt x="3108" y="2711"/>
                    <a:pt x="3083" y="2797"/>
                    <a:pt x="3061" y="2887"/>
                  </a:cubicBezTo>
                  <a:cubicBezTo>
                    <a:pt x="2997" y="2878"/>
                    <a:pt x="2930" y="2875"/>
                    <a:pt x="2866" y="2875"/>
                  </a:cubicBezTo>
                  <a:cubicBezTo>
                    <a:pt x="2224" y="2875"/>
                    <a:pt x="1618" y="3146"/>
                    <a:pt x="1203" y="3620"/>
                  </a:cubicBezTo>
                  <a:cubicBezTo>
                    <a:pt x="1172" y="3657"/>
                    <a:pt x="1139" y="3696"/>
                    <a:pt x="1111" y="3732"/>
                  </a:cubicBezTo>
                  <a:cubicBezTo>
                    <a:pt x="1066" y="3768"/>
                    <a:pt x="1024" y="3802"/>
                    <a:pt x="980" y="3841"/>
                  </a:cubicBezTo>
                  <a:cubicBezTo>
                    <a:pt x="648" y="4134"/>
                    <a:pt x="399" y="4510"/>
                    <a:pt x="260" y="4929"/>
                  </a:cubicBezTo>
                  <a:cubicBezTo>
                    <a:pt x="104" y="5403"/>
                    <a:pt x="92" y="5894"/>
                    <a:pt x="232" y="6363"/>
                  </a:cubicBezTo>
                  <a:cubicBezTo>
                    <a:pt x="330" y="6686"/>
                    <a:pt x="494" y="6979"/>
                    <a:pt x="715" y="7233"/>
                  </a:cubicBezTo>
                  <a:cubicBezTo>
                    <a:pt x="394" y="7537"/>
                    <a:pt x="240" y="7875"/>
                    <a:pt x="168" y="8134"/>
                  </a:cubicBezTo>
                  <a:lnTo>
                    <a:pt x="162" y="8140"/>
                  </a:lnTo>
                  <a:cubicBezTo>
                    <a:pt x="0" y="8720"/>
                    <a:pt x="115" y="9359"/>
                    <a:pt x="475" y="9839"/>
                  </a:cubicBezTo>
                  <a:cubicBezTo>
                    <a:pt x="595" y="10003"/>
                    <a:pt x="731" y="10134"/>
                    <a:pt x="874" y="10241"/>
                  </a:cubicBezTo>
                  <a:cubicBezTo>
                    <a:pt x="893" y="10266"/>
                    <a:pt x="910" y="10285"/>
                    <a:pt x="929" y="10307"/>
                  </a:cubicBezTo>
                  <a:cubicBezTo>
                    <a:pt x="927" y="10352"/>
                    <a:pt x="927" y="10400"/>
                    <a:pt x="927" y="10447"/>
                  </a:cubicBezTo>
                  <a:cubicBezTo>
                    <a:pt x="929" y="10656"/>
                    <a:pt x="966" y="10860"/>
                    <a:pt x="1033" y="11052"/>
                  </a:cubicBezTo>
                  <a:lnTo>
                    <a:pt x="731" y="11772"/>
                  </a:lnTo>
                  <a:cubicBezTo>
                    <a:pt x="572" y="12073"/>
                    <a:pt x="477" y="12419"/>
                    <a:pt x="477" y="12782"/>
                  </a:cubicBezTo>
                  <a:cubicBezTo>
                    <a:pt x="475" y="13329"/>
                    <a:pt x="673" y="13845"/>
                    <a:pt x="1038" y="14249"/>
                  </a:cubicBezTo>
                  <a:cubicBezTo>
                    <a:pt x="971" y="14330"/>
                    <a:pt x="910" y="14414"/>
                    <a:pt x="857" y="14506"/>
                  </a:cubicBezTo>
                  <a:cubicBezTo>
                    <a:pt x="600" y="14729"/>
                    <a:pt x="397" y="15014"/>
                    <a:pt x="282" y="15337"/>
                  </a:cubicBezTo>
                  <a:cubicBezTo>
                    <a:pt x="176" y="15628"/>
                    <a:pt x="143" y="15943"/>
                    <a:pt x="176" y="16250"/>
                  </a:cubicBezTo>
                  <a:cubicBezTo>
                    <a:pt x="215" y="16557"/>
                    <a:pt x="321" y="16841"/>
                    <a:pt x="483" y="17092"/>
                  </a:cubicBezTo>
                  <a:cubicBezTo>
                    <a:pt x="581" y="17407"/>
                    <a:pt x="754" y="17689"/>
                    <a:pt x="991" y="17924"/>
                  </a:cubicBezTo>
                  <a:cubicBezTo>
                    <a:pt x="1359" y="18286"/>
                    <a:pt x="1847" y="18482"/>
                    <a:pt x="2366" y="18482"/>
                  </a:cubicBezTo>
                  <a:cubicBezTo>
                    <a:pt x="2506" y="18482"/>
                    <a:pt x="2642" y="18468"/>
                    <a:pt x="2768" y="18440"/>
                  </a:cubicBezTo>
                  <a:cubicBezTo>
                    <a:pt x="2905" y="18649"/>
                    <a:pt x="3083" y="18853"/>
                    <a:pt x="3323" y="19026"/>
                  </a:cubicBezTo>
                  <a:cubicBezTo>
                    <a:pt x="3811" y="19374"/>
                    <a:pt x="4422" y="19519"/>
                    <a:pt x="5371" y="19519"/>
                  </a:cubicBezTo>
                  <a:cubicBezTo>
                    <a:pt x="5574" y="19519"/>
                    <a:pt x="6643" y="19508"/>
                    <a:pt x="7315" y="19282"/>
                  </a:cubicBezTo>
                  <a:cubicBezTo>
                    <a:pt x="7343" y="19271"/>
                    <a:pt x="7368" y="19265"/>
                    <a:pt x="7393" y="19254"/>
                  </a:cubicBezTo>
                  <a:cubicBezTo>
                    <a:pt x="7499" y="19383"/>
                    <a:pt x="7611" y="19491"/>
                    <a:pt x="7731" y="19578"/>
                  </a:cubicBezTo>
                  <a:cubicBezTo>
                    <a:pt x="8105" y="20047"/>
                    <a:pt x="8665" y="20326"/>
                    <a:pt x="9271" y="20326"/>
                  </a:cubicBezTo>
                  <a:cubicBezTo>
                    <a:pt x="9307" y="20326"/>
                    <a:pt x="9338" y="20326"/>
                    <a:pt x="9377" y="20323"/>
                  </a:cubicBezTo>
                  <a:cubicBezTo>
                    <a:pt x="9890" y="20295"/>
                    <a:pt x="10367" y="20072"/>
                    <a:pt x="10716" y="19695"/>
                  </a:cubicBezTo>
                  <a:cubicBezTo>
                    <a:pt x="10749" y="19701"/>
                    <a:pt x="10786" y="19709"/>
                    <a:pt x="10825" y="19712"/>
                  </a:cubicBezTo>
                  <a:cubicBezTo>
                    <a:pt x="10942" y="19726"/>
                    <a:pt x="11062" y="19737"/>
                    <a:pt x="11176" y="19740"/>
                  </a:cubicBezTo>
                  <a:lnTo>
                    <a:pt x="11218" y="19740"/>
                  </a:lnTo>
                  <a:cubicBezTo>
                    <a:pt x="11263" y="19740"/>
                    <a:pt x="11313" y="19737"/>
                    <a:pt x="11355" y="19731"/>
                  </a:cubicBezTo>
                  <a:lnTo>
                    <a:pt x="11363" y="19731"/>
                  </a:lnTo>
                  <a:cubicBezTo>
                    <a:pt x="11388" y="19731"/>
                    <a:pt x="11411" y="19731"/>
                    <a:pt x="11433" y="19729"/>
                  </a:cubicBezTo>
                  <a:lnTo>
                    <a:pt x="11483" y="19726"/>
                  </a:lnTo>
                  <a:lnTo>
                    <a:pt x="11536" y="19717"/>
                  </a:lnTo>
                  <a:cubicBezTo>
                    <a:pt x="11710" y="19701"/>
                    <a:pt x="11883" y="19694"/>
                    <a:pt x="12057" y="19694"/>
                  </a:cubicBezTo>
                  <a:cubicBezTo>
                    <a:pt x="12562" y="19694"/>
                    <a:pt x="13068" y="19751"/>
                    <a:pt x="13578" y="19793"/>
                  </a:cubicBezTo>
                  <a:cubicBezTo>
                    <a:pt x="13893" y="19818"/>
                    <a:pt x="14210" y="19843"/>
                    <a:pt x="14524" y="19843"/>
                  </a:cubicBezTo>
                  <a:cubicBezTo>
                    <a:pt x="14736" y="19843"/>
                    <a:pt x="14947" y="19831"/>
                    <a:pt x="15157" y="19801"/>
                  </a:cubicBezTo>
                  <a:cubicBezTo>
                    <a:pt x="15682" y="19729"/>
                    <a:pt x="16201" y="19542"/>
                    <a:pt x="16580" y="19171"/>
                  </a:cubicBezTo>
                  <a:cubicBezTo>
                    <a:pt x="16630" y="19126"/>
                    <a:pt x="16678" y="19073"/>
                    <a:pt x="16745" y="19056"/>
                  </a:cubicBezTo>
                  <a:cubicBezTo>
                    <a:pt x="16758" y="19053"/>
                    <a:pt x="16772" y="19052"/>
                    <a:pt x="16785" y="19052"/>
                  </a:cubicBezTo>
                  <a:cubicBezTo>
                    <a:pt x="16850" y="19052"/>
                    <a:pt x="16913" y="19082"/>
                    <a:pt x="16971" y="19109"/>
                  </a:cubicBezTo>
                  <a:cubicBezTo>
                    <a:pt x="17270" y="19243"/>
                    <a:pt x="17577" y="19298"/>
                    <a:pt x="17886" y="19298"/>
                  </a:cubicBezTo>
                  <a:cubicBezTo>
                    <a:pt x="18658" y="19298"/>
                    <a:pt x="19440" y="18958"/>
                    <a:pt x="20137" y="18663"/>
                  </a:cubicBezTo>
                  <a:cubicBezTo>
                    <a:pt x="20846" y="18362"/>
                    <a:pt x="21334" y="17709"/>
                    <a:pt x="21440" y="16919"/>
                  </a:cubicBezTo>
                  <a:cubicBezTo>
                    <a:pt x="21482" y="16593"/>
                    <a:pt x="21459" y="16241"/>
                    <a:pt x="21376" y="15851"/>
                  </a:cubicBezTo>
                  <a:cubicBezTo>
                    <a:pt x="21323" y="15614"/>
                    <a:pt x="21253" y="15374"/>
                    <a:pt x="21175" y="15137"/>
                  </a:cubicBezTo>
                  <a:cubicBezTo>
                    <a:pt x="21203" y="15114"/>
                    <a:pt x="21225" y="15095"/>
                    <a:pt x="21250" y="15070"/>
                  </a:cubicBezTo>
                  <a:lnTo>
                    <a:pt x="21261" y="15058"/>
                  </a:lnTo>
                  <a:cubicBezTo>
                    <a:pt x="21766" y="14598"/>
                    <a:pt x="22001" y="13898"/>
                    <a:pt x="21867" y="13226"/>
                  </a:cubicBezTo>
                  <a:cubicBezTo>
                    <a:pt x="21819" y="12980"/>
                    <a:pt x="21727" y="12754"/>
                    <a:pt x="21596" y="12548"/>
                  </a:cubicBezTo>
                  <a:cubicBezTo>
                    <a:pt x="21666" y="12433"/>
                    <a:pt x="21722" y="12319"/>
                    <a:pt x="21761" y="12205"/>
                  </a:cubicBezTo>
                  <a:cubicBezTo>
                    <a:pt x="22129" y="11702"/>
                    <a:pt x="22241" y="11063"/>
                    <a:pt x="22059" y="10461"/>
                  </a:cubicBezTo>
                  <a:cubicBezTo>
                    <a:pt x="21948" y="10098"/>
                    <a:pt x="21750" y="9786"/>
                    <a:pt x="21468" y="9543"/>
                  </a:cubicBezTo>
                  <a:cubicBezTo>
                    <a:pt x="21432" y="9479"/>
                    <a:pt x="21393" y="9420"/>
                    <a:pt x="21348" y="9365"/>
                  </a:cubicBezTo>
                  <a:cubicBezTo>
                    <a:pt x="21356" y="9298"/>
                    <a:pt x="21359" y="9228"/>
                    <a:pt x="21359" y="9155"/>
                  </a:cubicBezTo>
                  <a:lnTo>
                    <a:pt x="21359" y="9152"/>
                  </a:lnTo>
                  <a:cubicBezTo>
                    <a:pt x="21359" y="9052"/>
                    <a:pt x="21351" y="8949"/>
                    <a:pt x="21337" y="8848"/>
                  </a:cubicBezTo>
                  <a:cubicBezTo>
                    <a:pt x="21499" y="8650"/>
                    <a:pt x="21613" y="8427"/>
                    <a:pt x="21683" y="8193"/>
                  </a:cubicBezTo>
                  <a:cubicBezTo>
                    <a:pt x="21791" y="7945"/>
                    <a:pt x="21847" y="7674"/>
                    <a:pt x="21844" y="7392"/>
                  </a:cubicBezTo>
                  <a:cubicBezTo>
                    <a:pt x="21844" y="7317"/>
                    <a:pt x="21836" y="7241"/>
                    <a:pt x="21831" y="7169"/>
                  </a:cubicBezTo>
                  <a:cubicBezTo>
                    <a:pt x="21817" y="6795"/>
                    <a:pt x="21697" y="6432"/>
                    <a:pt x="21476" y="6117"/>
                  </a:cubicBezTo>
                  <a:cubicBezTo>
                    <a:pt x="21426" y="6045"/>
                    <a:pt x="21370" y="5978"/>
                    <a:pt x="21314" y="5914"/>
                  </a:cubicBezTo>
                  <a:cubicBezTo>
                    <a:pt x="21680" y="5040"/>
                    <a:pt x="21515" y="4081"/>
                    <a:pt x="20885" y="3406"/>
                  </a:cubicBezTo>
                  <a:cubicBezTo>
                    <a:pt x="20826" y="3341"/>
                    <a:pt x="20762" y="3283"/>
                    <a:pt x="20695" y="3224"/>
                  </a:cubicBezTo>
                  <a:cubicBezTo>
                    <a:pt x="20500" y="2934"/>
                    <a:pt x="20249" y="2683"/>
                    <a:pt x="19947" y="2491"/>
                  </a:cubicBezTo>
                  <a:cubicBezTo>
                    <a:pt x="19562" y="2245"/>
                    <a:pt x="19124" y="2114"/>
                    <a:pt x="18678" y="2114"/>
                  </a:cubicBezTo>
                  <a:cubicBezTo>
                    <a:pt x="18539" y="2114"/>
                    <a:pt x="18399" y="2128"/>
                    <a:pt x="18265" y="2153"/>
                  </a:cubicBezTo>
                  <a:cubicBezTo>
                    <a:pt x="18262" y="2153"/>
                    <a:pt x="18260" y="2153"/>
                    <a:pt x="18254" y="2150"/>
                  </a:cubicBezTo>
                  <a:cubicBezTo>
                    <a:pt x="18176" y="2041"/>
                    <a:pt x="18087" y="1944"/>
                    <a:pt x="17986" y="1857"/>
                  </a:cubicBezTo>
                  <a:cubicBezTo>
                    <a:pt x="17967" y="1827"/>
                    <a:pt x="17944" y="1799"/>
                    <a:pt x="17925" y="1771"/>
                  </a:cubicBezTo>
                  <a:cubicBezTo>
                    <a:pt x="17554" y="1274"/>
                    <a:pt x="16968" y="981"/>
                    <a:pt x="16351" y="981"/>
                  </a:cubicBezTo>
                  <a:cubicBezTo>
                    <a:pt x="16117" y="981"/>
                    <a:pt x="15894" y="1020"/>
                    <a:pt x="15682" y="1096"/>
                  </a:cubicBezTo>
                  <a:cubicBezTo>
                    <a:pt x="15559" y="1059"/>
                    <a:pt x="15436" y="1031"/>
                    <a:pt x="15308" y="1018"/>
                  </a:cubicBezTo>
                  <a:cubicBezTo>
                    <a:pt x="15071" y="925"/>
                    <a:pt x="14814" y="878"/>
                    <a:pt x="14552" y="878"/>
                  </a:cubicBezTo>
                  <a:lnTo>
                    <a:pt x="14521" y="878"/>
                  </a:lnTo>
                  <a:lnTo>
                    <a:pt x="14488" y="881"/>
                  </a:lnTo>
                  <a:cubicBezTo>
                    <a:pt x="14150" y="892"/>
                    <a:pt x="13832" y="981"/>
                    <a:pt x="13550" y="1137"/>
                  </a:cubicBezTo>
                  <a:cubicBezTo>
                    <a:pt x="13548" y="1135"/>
                    <a:pt x="13545" y="1135"/>
                    <a:pt x="13542" y="1132"/>
                  </a:cubicBezTo>
                  <a:cubicBezTo>
                    <a:pt x="13503" y="1110"/>
                    <a:pt x="13467" y="1090"/>
                    <a:pt x="13425" y="1068"/>
                  </a:cubicBezTo>
                  <a:lnTo>
                    <a:pt x="13414" y="1062"/>
                  </a:lnTo>
                  <a:lnTo>
                    <a:pt x="13366" y="1037"/>
                  </a:lnTo>
                  <a:lnTo>
                    <a:pt x="13355" y="1034"/>
                  </a:lnTo>
                  <a:cubicBezTo>
                    <a:pt x="12992" y="856"/>
                    <a:pt x="12666" y="864"/>
                    <a:pt x="12287" y="772"/>
                  </a:cubicBezTo>
                  <a:cubicBezTo>
                    <a:pt x="11804" y="655"/>
                    <a:pt x="11388" y="340"/>
                    <a:pt x="10886" y="287"/>
                  </a:cubicBezTo>
                  <a:cubicBezTo>
                    <a:pt x="10818" y="280"/>
                    <a:pt x="10750" y="278"/>
                    <a:pt x="10682" y="278"/>
                  </a:cubicBezTo>
                  <a:cubicBezTo>
                    <a:pt x="10591" y="278"/>
                    <a:pt x="10499" y="282"/>
                    <a:pt x="10408" y="282"/>
                  </a:cubicBezTo>
                  <a:cubicBezTo>
                    <a:pt x="10328" y="282"/>
                    <a:pt x="10248" y="279"/>
                    <a:pt x="10169" y="270"/>
                  </a:cubicBezTo>
                  <a:cubicBezTo>
                    <a:pt x="9932" y="245"/>
                    <a:pt x="9703" y="158"/>
                    <a:pt x="9472" y="100"/>
                  </a:cubicBezTo>
                  <a:cubicBezTo>
                    <a:pt x="9213" y="33"/>
                    <a:pt x="8947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 rot="-330670">
              <a:off x="4104814" y="2936142"/>
              <a:ext cx="51681" cy="37853"/>
            </a:xfrm>
            <a:custGeom>
              <a:avLst/>
              <a:gdLst/>
              <a:ahLst/>
              <a:cxnLst/>
              <a:rect l="l" t="t" r="r" b="b"/>
              <a:pathLst>
                <a:path w="968" h="709" extrusionOk="0">
                  <a:moveTo>
                    <a:pt x="220" y="0"/>
                  </a:moveTo>
                  <a:cubicBezTo>
                    <a:pt x="218" y="0"/>
                    <a:pt x="216" y="1"/>
                    <a:pt x="214" y="1"/>
                  </a:cubicBezTo>
                  <a:cubicBezTo>
                    <a:pt x="1" y="11"/>
                    <a:pt x="26" y="709"/>
                    <a:pt x="382" y="709"/>
                  </a:cubicBezTo>
                  <a:cubicBezTo>
                    <a:pt x="418" y="709"/>
                    <a:pt x="457" y="702"/>
                    <a:pt x="499" y="687"/>
                  </a:cubicBezTo>
                  <a:cubicBezTo>
                    <a:pt x="499" y="687"/>
                    <a:pt x="967" y="500"/>
                    <a:pt x="831" y="210"/>
                  </a:cubicBezTo>
                  <a:cubicBezTo>
                    <a:pt x="803" y="148"/>
                    <a:pt x="758" y="124"/>
                    <a:pt x="705" y="124"/>
                  </a:cubicBezTo>
                  <a:cubicBezTo>
                    <a:pt x="618" y="124"/>
                    <a:pt x="511" y="193"/>
                    <a:pt x="436" y="269"/>
                  </a:cubicBezTo>
                  <a:lnTo>
                    <a:pt x="436" y="269"/>
                  </a:lnTo>
                  <a:cubicBezTo>
                    <a:pt x="412" y="141"/>
                    <a:pt x="342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 rot="-330670">
              <a:off x="4106690" y="2934302"/>
              <a:ext cx="46235" cy="41750"/>
            </a:xfrm>
            <a:custGeom>
              <a:avLst/>
              <a:gdLst/>
              <a:ahLst/>
              <a:cxnLst/>
              <a:rect l="l" t="t" r="r" b="b"/>
              <a:pathLst>
                <a:path w="866" h="782" extrusionOk="0">
                  <a:moveTo>
                    <a:pt x="374" y="396"/>
                  </a:moveTo>
                  <a:cubicBezTo>
                    <a:pt x="374" y="441"/>
                    <a:pt x="366" y="469"/>
                    <a:pt x="366" y="472"/>
                  </a:cubicBezTo>
                  <a:cubicBezTo>
                    <a:pt x="352" y="472"/>
                    <a:pt x="347" y="469"/>
                    <a:pt x="347" y="466"/>
                  </a:cubicBezTo>
                  <a:cubicBezTo>
                    <a:pt x="344" y="458"/>
                    <a:pt x="349" y="430"/>
                    <a:pt x="374" y="396"/>
                  </a:cubicBezTo>
                  <a:close/>
                  <a:moveTo>
                    <a:pt x="182" y="78"/>
                  </a:moveTo>
                  <a:cubicBezTo>
                    <a:pt x="280" y="78"/>
                    <a:pt x="335" y="190"/>
                    <a:pt x="358" y="293"/>
                  </a:cubicBezTo>
                  <a:cubicBezTo>
                    <a:pt x="316" y="341"/>
                    <a:pt x="249" y="427"/>
                    <a:pt x="274" y="494"/>
                  </a:cubicBezTo>
                  <a:cubicBezTo>
                    <a:pt x="280" y="511"/>
                    <a:pt x="302" y="542"/>
                    <a:pt x="360" y="544"/>
                  </a:cubicBezTo>
                  <a:cubicBezTo>
                    <a:pt x="380" y="544"/>
                    <a:pt x="400" y="539"/>
                    <a:pt x="413" y="522"/>
                  </a:cubicBezTo>
                  <a:cubicBezTo>
                    <a:pt x="447" y="480"/>
                    <a:pt x="447" y="391"/>
                    <a:pt x="436" y="318"/>
                  </a:cubicBezTo>
                  <a:cubicBezTo>
                    <a:pt x="511" y="246"/>
                    <a:pt x="600" y="201"/>
                    <a:pt x="665" y="201"/>
                  </a:cubicBezTo>
                  <a:cubicBezTo>
                    <a:pt x="709" y="201"/>
                    <a:pt x="737" y="218"/>
                    <a:pt x="757" y="263"/>
                  </a:cubicBezTo>
                  <a:cubicBezTo>
                    <a:pt x="785" y="316"/>
                    <a:pt x="785" y="371"/>
                    <a:pt x="765" y="424"/>
                  </a:cubicBezTo>
                  <a:cubicBezTo>
                    <a:pt x="701" y="583"/>
                    <a:pt x="450" y="689"/>
                    <a:pt x="447" y="689"/>
                  </a:cubicBezTo>
                  <a:cubicBezTo>
                    <a:pt x="408" y="703"/>
                    <a:pt x="374" y="709"/>
                    <a:pt x="344" y="709"/>
                  </a:cubicBezTo>
                  <a:cubicBezTo>
                    <a:pt x="154" y="709"/>
                    <a:pt x="82" y="472"/>
                    <a:pt x="79" y="316"/>
                  </a:cubicBezTo>
                  <a:cubicBezTo>
                    <a:pt x="79" y="182"/>
                    <a:pt x="118" y="81"/>
                    <a:pt x="182" y="78"/>
                  </a:cubicBezTo>
                  <a:close/>
                  <a:moveTo>
                    <a:pt x="174" y="0"/>
                  </a:moveTo>
                  <a:cubicBezTo>
                    <a:pt x="70" y="6"/>
                    <a:pt x="1" y="131"/>
                    <a:pt x="3" y="316"/>
                  </a:cubicBezTo>
                  <a:cubicBezTo>
                    <a:pt x="9" y="550"/>
                    <a:pt x="126" y="781"/>
                    <a:pt x="347" y="781"/>
                  </a:cubicBezTo>
                  <a:cubicBezTo>
                    <a:pt x="388" y="781"/>
                    <a:pt x="430" y="776"/>
                    <a:pt x="475" y="756"/>
                  </a:cubicBezTo>
                  <a:cubicBezTo>
                    <a:pt x="489" y="754"/>
                    <a:pt x="762" y="642"/>
                    <a:pt x="838" y="449"/>
                  </a:cubicBezTo>
                  <a:cubicBezTo>
                    <a:pt x="865" y="377"/>
                    <a:pt x="863" y="304"/>
                    <a:pt x="826" y="232"/>
                  </a:cubicBezTo>
                  <a:cubicBezTo>
                    <a:pt x="796" y="162"/>
                    <a:pt x="740" y="123"/>
                    <a:pt x="667" y="123"/>
                  </a:cubicBezTo>
                  <a:cubicBezTo>
                    <a:pt x="578" y="123"/>
                    <a:pt x="489" y="176"/>
                    <a:pt x="419" y="235"/>
                  </a:cubicBezTo>
                  <a:cubicBezTo>
                    <a:pt x="383" y="112"/>
                    <a:pt x="30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 rot="-330670">
              <a:off x="4101201" y="2984584"/>
              <a:ext cx="56486" cy="37052"/>
            </a:xfrm>
            <a:custGeom>
              <a:avLst/>
              <a:gdLst/>
              <a:ahLst/>
              <a:cxnLst/>
              <a:rect l="l" t="t" r="r" b="b"/>
              <a:pathLst>
                <a:path w="1058" h="694" extrusionOk="0">
                  <a:moveTo>
                    <a:pt x="505" y="1"/>
                  </a:moveTo>
                  <a:cubicBezTo>
                    <a:pt x="217" y="1"/>
                    <a:pt x="1" y="531"/>
                    <a:pt x="176" y="612"/>
                  </a:cubicBezTo>
                  <a:cubicBezTo>
                    <a:pt x="197" y="621"/>
                    <a:pt x="218" y="625"/>
                    <a:pt x="239" y="625"/>
                  </a:cubicBezTo>
                  <a:cubicBezTo>
                    <a:pt x="333" y="625"/>
                    <a:pt x="424" y="540"/>
                    <a:pt x="483" y="451"/>
                  </a:cubicBezTo>
                  <a:lnTo>
                    <a:pt x="483" y="451"/>
                  </a:lnTo>
                  <a:cubicBezTo>
                    <a:pt x="531" y="569"/>
                    <a:pt x="627" y="694"/>
                    <a:pt x="728" y="694"/>
                  </a:cubicBezTo>
                  <a:cubicBezTo>
                    <a:pt x="760" y="694"/>
                    <a:pt x="793" y="681"/>
                    <a:pt x="826" y="651"/>
                  </a:cubicBezTo>
                  <a:cubicBezTo>
                    <a:pt x="1057" y="430"/>
                    <a:pt x="695" y="82"/>
                    <a:pt x="695" y="82"/>
                  </a:cubicBezTo>
                  <a:cubicBezTo>
                    <a:pt x="630" y="24"/>
                    <a:pt x="56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 rot="-330670">
              <a:off x="4104310" y="2982808"/>
              <a:ext cx="47250" cy="41003"/>
            </a:xfrm>
            <a:custGeom>
              <a:avLst/>
              <a:gdLst/>
              <a:ahLst/>
              <a:cxnLst/>
              <a:rect l="l" t="t" r="r" b="b"/>
              <a:pathLst>
                <a:path w="885" h="768" extrusionOk="0">
                  <a:moveTo>
                    <a:pt x="447" y="313"/>
                  </a:moveTo>
                  <a:cubicBezTo>
                    <a:pt x="450" y="321"/>
                    <a:pt x="447" y="349"/>
                    <a:pt x="427" y="391"/>
                  </a:cubicBezTo>
                  <a:cubicBezTo>
                    <a:pt x="422" y="349"/>
                    <a:pt x="425" y="324"/>
                    <a:pt x="436" y="313"/>
                  </a:cubicBezTo>
                  <a:close/>
                  <a:moveTo>
                    <a:pt x="444" y="76"/>
                  </a:moveTo>
                  <a:cubicBezTo>
                    <a:pt x="500" y="76"/>
                    <a:pt x="556" y="98"/>
                    <a:pt x="609" y="145"/>
                  </a:cubicBezTo>
                  <a:cubicBezTo>
                    <a:pt x="609" y="145"/>
                    <a:pt x="807" y="338"/>
                    <a:pt x="804" y="514"/>
                  </a:cubicBezTo>
                  <a:cubicBezTo>
                    <a:pt x="804" y="572"/>
                    <a:pt x="784" y="617"/>
                    <a:pt x="737" y="659"/>
                  </a:cubicBezTo>
                  <a:cubicBezTo>
                    <a:pt x="717" y="681"/>
                    <a:pt x="692" y="690"/>
                    <a:pt x="667" y="690"/>
                  </a:cubicBezTo>
                  <a:cubicBezTo>
                    <a:pt x="592" y="690"/>
                    <a:pt x="508" y="589"/>
                    <a:pt x="464" y="486"/>
                  </a:cubicBezTo>
                  <a:cubicBezTo>
                    <a:pt x="505" y="422"/>
                    <a:pt x="536" y="341"/>
                    <a:pt x="519" y="291"/>
                  </a:cubicBezTo>
                  <a:cubicBezTo>
                    <a:pt x="511" y="268"/>
                    <a:pt x="497" y="254"/>
                    <a:pt x="478" y="246"/>
                  </a:cubicBezTo>
                  <a:cubicBezTo>
                    <a:pt x="463" y="242"/>
                    <a:pt x="450" y="240"/>
                    <a:pt x="437" y="240"/>
                  </a:cubicBezTo>
                  <a:cubicBezTo>
                    <a:pt x="407" y="240"/>
                    <a:pt x="383" y="252"/>
                    <a:pt x="369" y="274"/>
                  </a:cubicBezTo>
                  <a:cubicBezTo>
                    <a:pt x="330" y="332"/>
                    <a:pt x="358" y="430"/>
                    <a:pt x="380" y="480"/>
                  </a:cubicBezTo>
                  <a:cubicBezTo>
                    <a:pt x="327" y="555"/>
                    <a:pt x="248" y="623"/>
                    <a:pt x="173" y="623"/>
                  </a:cubicBezTo>
                  <a:cubicBezTo>
                    <a:pt x="158" y="623"/>
                    <a:pt x="143" y="620"/>
                    <a:pt x="129" y="614"/>
                  </a:cubicBezTo>
                  <a:cubicBezTo>
                    <a:pt x="90" y="595"/>
                    <a:pt x="79" y="536"/>
                    <a:pt x="95" y="452"/>
                  </a:cubicBezTo>
                  <a:cubicBezTo>
                    <a:pt x="134" y="277"/>
                    <a:pt x="288" y="76"/>
                    <a:pt x="444" y="76"/>
                  </a:cubicBezTo>
                  <a:close/>
                  <a:moveTo>
                    <a:pt x="450" y="0"/>
                  </a:moveTo>
                  <a:cubicBezTo>
                    <a:pt x="232" y="0"/>
                    <a:pt x="65" y="252"/>
                    <a:pt x="26" y="436"/>
                  </a:cubicBezTo>
                  <a:cubicBezTo>
                    <a:pt x="0" y="558"/>
                    <a:pt x="26" y="648"/>
                    <a:pt x="101" y="681"/>
                  </a:cubicBezTo>
                  <a:cubicBezTo>
                    <a:pt x="125" y="692"/>
                    <a:pt x="150" y="697"/>
                    <a:pt x="175" y="697"/>
                  </a:cubicBezTo>
                  <a:cubicBezTo>
                    <a:pt x="255" y="697"/>
                    <a:pt x="340" y="647"/>
                    <a:pt x="413" y="558"/>
                  </a:cubicBezTo>
                  <a:cubicBezTo>
                    <a:pt x="469" y="662"/>
                    <a:pt x="561" y="768"/>
                    <a:pt x="667" y="768"/>
                  </a:cubicBezTo>
                  <a:cubicBezTo>
                    <a:pt x="715" y="768"/>
                    <a:pt x="757" y="745"/>
                    <a:pt x="793" y="712"/>
                  </a:cubicBezTo>
                  <a:cubicBezTo>
                    <a:pt x="854" y="659"/>
                    <a:pt x="885" y="589"/>
                    <a:pt x="885" y="511"/>
                  </a:cubicBezTo>
                  <a:cubicBezTo>
                    <a:pt x="885" y="307"/>
                    <a:pt x="676" y="101"/>
                    <a:pt x="664" y="90"/>
                  </a:cubicBezTo>
                  <a:cubicBezTo>
                    <a:pt x="595" y="31"/>
                    <a:pt x="522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 rot="-330670">
              <a:off x="4068490" y="2964627"/>
              <a:ext cx="47303" cy="33101"/>
            </a:xfrm>
            <a:custGeom>
              <a:avLst/>
              <a:gdLst/>
              <a:ahLst/>
              <a:cxnLst/>
              <a:rect l="l" t="t" r="r" b="b"/>
              <a:pathLst>
                <a:path w="886" h="620" extrusionOk="0">
                  <a:moveTo>
                    <a:pt x="508" y="0"/>
                  </a:moveTo>
                  <a:cubicBezTo>
                    <a:pt x="497" y="0"/>
                    <a:pt x="486" y="1"/>
                    <a:pt x="475" y="2"/>
                  </a:cubicBezTo>
                  <a:cubicBezTo>
                    <a:pt x="232" y="30"/>
                    <a:pt x="1" y="166"/>
                    <a:pt x="59" y="331"/>
                  </a:cubicBezTo>
                  <a:cubicBezTo>
                    <a:pt x="108" y="467"/>
                    <a:pt x="271" y="620"/>
                    <a:pt x="461" y="620"/>
                  </a:cubicBezTo>
                  <a:cubicBezTo>
                    <a:pt x="497" y="620"/>
                    <a:pt x="535" y="614"/>
                    <a:pt x="573" y="602"/>
                  </a:cubicBezTo>
                  <a:cubicBezTo>
                    <a:pt x="807" y="529"/>
                    <a:pt x="885" y="311"/>
                    <a:pt x="841" y="239"/>
                  </a:cubicBezTo>
                  <a:cubicBezTo>
                    <a:pt x="841" y="239"/>
                    <a:pt x="729" y="0"/>
                    <a:pt x="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 rot="-330670">
              <a:off x="4101648" y="2966299"/>
              <a:ext cx="2776" cy="27656"/>
            </a:xfrm>
            <a:custGeom>
              <a:avLst/>
              <a:gdLst/>
              <a:ahLst/>
              <a:cxnLst/>
              <a:rect l="l" t="t" r="r" b="b"/>
              <a:pathLst>
                <a:path w="52" h="518" extrusionOk="0">
                  <a:moveTo>
                    <a:pt x="51" y="1"/>
                  </a:moveTo>
                  <a:cubicBezTo>
                    <a:pt x="51" y="1"/>
                    <a:pt x="1" y="442"/>
                    <a:pt x="40" y="5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 rot="-330670">
              <a:off x="4099859" y="2963984"/>
              <a:ext cx="6727" cy="31713"/>
            </a:xfrm>
            <a:custGeom>
              <a:avLst/>
              <a:gdLst/>
              <a:ahLst/>
              <a:cxnLst/>
              <a:rect l="l" t="t" r="r" b="b"/>
              <a:pathLst>
                <a:path w="126" h="594" extrusionOk="0">
                  <a:moveTo>
                    <a:pt x="81" y="1"/>
                  </a:moveTo>
                  <a:cubicBezTo>
                    <a:pt x="65" y="1"/>
                    <a:pt x="53" y="14"/>
                    <a:pt x="48" y="33"/>
                  </a:cubicBezTo>
                  <a:cubicBezTo>
                    <a:pt x="34" y="144"/>
                    <a:pt x="0" y="499"/>
                    <a:pt x="42" y="574"/>
                  </a:cubicBezTo>
                  <a:cubicBezTo>
                    <a:pt x="48" y="588"/>
                    <a:pt x="59" y="594"/>
                    <a:pt x="73" y="594"/>
                  </a:cubicBezTo>
                  <a:cubicBezTo>
                    <a:pt x="79" y="594"/>
                    <a:pt x="87" y="594"/>
                    <a:pt x="95" y="582"/>
                  </a:cubicBezTo>
                  <a:cubicBezTo>
                    <a:pt x="112" y="577"/>
                    <a:pt x="118" y="552"/>
                    <a:pt x="109" y="535"/>
                  </a:cubicBezTo>
                  <a:cubicBezTo>
                    <a:pt x="87" y="499"/>
                    <a:pt x="98" y="253"/>
                    <a:pt x="120" y="44"/>
                  </a:cubicBezTo>
                  <a:cubicBezTo>
                    <a:pt x="126" y="22"/>
                    <a:pt x="112" y="5"/>
                    <a:pt x="90" y="2"/>
                  </a:cubicBezTo>
                  <a:cubicBezTo>
                    <a:pt x="87" y="1"/>
                    <a:pt x="8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 rot="-330670">
              <a:off x="4090438" y="2965456"/>
              <a:ext cx="2883" cy="32674"/>
            </a:xfrm>
            <a:custGeom>
              <a:avLst/>
              <a:gdLst/>
              <a:ahLst/>
              <a:cxnLst/>
              <a:rect l="l" t="t" r="r" b="b"/>
              <a:pathLst>
                <a:path w="54" h="612" extrusionOk="0">
                  <a:moveTo>
                    <a:pt x="43" y="1"/>
                  </a:moveTo>
                  <a:lnTo>
                    <a:pt x="43" y="1"/>
                  </a:lnTo>
                  <a:cubicBezTo>
                    <a:pt x="43" y="1"/>
                    <a:pt x="1" y="520"/>
                    <a:pt x="54" y="612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 rot="-330670">
              <a:off x="4088661" y="2963344"/>
              <a:ext cx="7047" cy="36572"/>
            </a:xfrm>
            <a:custGeom>
              <a:avLst/>
              <a:gdLst/>
              <a:ahLst/>
              <a:cxnLst/>
              <a:rect l="l" t="t" r="r" b="b"/>
              <a:pathLst>
                <a:path w="132" h="685" extrusionOk="0">
                  <a:moveTo>
                    <a:pt x="79" y="1"/>
                  </a:moveTo>
                  <a:cubicBezTo>
                    <a:pt x="62" y="1"/>
                    <a:pt x="45" y="15"/>
                    <a:pt x="42" y="37"/>
                  </a:cubicBezTo>
                  <a:cubicBezTo>
                    <a:pt x="34" y="123"/>
                    <a:pt x="0" y="572"/>
                    <a:pt x="56" y="667"/>
                  </a:cubicBezTo>
                  <a:cubicBezTo>
                    <a:pt x="62" y="679"/>
                    <a:pt x="73" y="684"/>
                    <a:pt x="87" y="684"/>
                  </a:cubicBezTo>
                  <a:cubicBezTo>
                    <a:pt x="92" y="684"/>
                    <a:pt x="101" y="684"/>
                    <a:pt x="106" y="679"/>
                  </a:cubicBezTo>
                  <a:cubicBezTo>
                    <a:pt x="126" y="670"/>
                    <a:pt x="132" y="648"/>
                    <a:pt x="120" y="628"/>
                  </a:cubicBezTo>
                  <a:cubicBezTo>
                    <a:pt x="87" y="572"/>
                    <a:pt x="98" y="252"/>
                    <a:pt x="115" y="40"/>
                  </a:cubicBezTo>
                  <a:cubicBezTo>
                    <a:pt x="115" y="23"/>
                    <a:pt x="101" y="6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 rot="-330670">
              <a:off x="4137384" y="2963337"/>
              <a:ext cx="23118" cy="12867"/>
            </a:xfrm>
            <a:custGeom>
              <a:avLst/>
              <a:gdLst/>
              <a:ahLst/>
              <a:cxnLst/>
              <a:rect l="l" t="t" r="r" b="b"/>
              <a:pathLst>
                <a:path w="433" h="241" extrusionOk="0">
                  <a:moveTo>
                    <a:pt x="433" y="1"/>
                  </a:moveTo>
                  <a:lnTo>
                    <a:pt x="0" y="238"/>
                  </a:lnTo>
                  <a:cubicBezTo>
                    <a:pt x="0" y="238"/>
                    <a:pt x="16" y="240"/>
                    <a:pt x="42" y="240"/>
                  </a:cubicBezTo>
                  <a:cubicBezTo>
                    <a:pt x="129" y="240"/>
                    <a:pt x="330" y="215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 rot="-330670">
              <a:off x="4135126" y="2961203"/>
              <a:ext cx="27602" cy="16818"/>
            </a:xfrm>
            <a:custGeom>
              <a:avLst/>
              <a:gdLst/>
              <a:ahLst/>
              <a:cxnLst/>
              <a:rect l="l" t="t" r="r" b="b"/>
              <a:pathLst>
                <a:path w="517" h="315" extrusionOk="0">
                  <a:moveTo>
                    <a:pt x="477" y="0"/>
                  </a:moveTo>
                  <a:cubicBezTo>
                    <a:pt x="465" y="0"/>
                    <a:pt x="452" y="9"/>
                    <a:pt x="444" y="21"/>
                  </a:cubicBezTo>
                  <a:cubicBezTo>
                    <a:pt x="346" y="217"/>
                    <a:pt x="166" y="241"/>
                    <a:pt x="87" y="241"/>
                  </a:cubicBezTo>
                  <a:cubicBezTo>
                    <a:pt x="64" y="241"/>
                    <a:pt x="50" y="240"/>
                    <a:pt x="48" y="239"/>
                  </a:cubicBezTo>
                  <a:cubicBezTo>
                    <a:pt x="46" y="239"/>
                    <a:pt x="44" y="239"/>
                    <a:pt x="42" y="239"/>
                  </a:cubicBezTo>
                  <a:cubicBezTo>
                    <a:pt x="23" y="239"/>
                    <a:pt x="9" y="252"/>
                    <a:pt x="6" y="270"/>
                  </a:cubicBezTo>
                  <a:cubicBezTo>
                    <a:pt x="1" y="292"/>
                    <a:pt x="15" y="309"/>
                    <a:pt x="37" y="311"/>
                  </a:cubicBezTo>
                  <a:cubicBezTo>
                    <a:pt x="37" y="311"/>
                    <a:pt x="54" y="314"/>
                    <a:pt x="81" y="314"/>
                  </a:cubicBezTo>
                  <a:cubicBezTo>
                    <a:pt x="176" y="314"/>
                    <a:pt x="391" y="286"/>
                    <a:pt x="511" y="55"/>
                  </a:cubicBezTo>
                  <a:cubicBezTo>
                    <a:pt x="517" y="35"/>
                    <a:pt x="511" y="16"/>
                    <a:pt x="492" y="5"/>
                  </a:cubicBezTo>
                  <a:cubicBezTo>
                    <a:pt x="487" y="1"/>
                    <a:pt x="48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 rot="-330670">
              <a:off x="4079993" y="2970756"/>
              <a:ext cx="3630" cy="25680"/>
            </a:xfrm>
            <a:custGeom>
              <a:avLst/>
              <a:gdLst/>
              <a:ahLst/>
              <a:cxnLst/>
              <a:rect l="l" t="t" r="r" b="b"/>
              <a:pathLst>
                <a:path w="68" h="481" extrusionOk="0">
                  <a:moveTo>
                    <a:pt x="59" y="1"/>
                  </a:moveTo>
                  <a:lnTo>
                    <a:pt x="59" y="1"/>
                  </a:lnTo>
                  <a:cubicBezTo>
                    <a:pt x="59" y="1"/>
                    <a:pt x="1" y="377"/>
                    <a:pt x="68" y="480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 rot="-330670">
              <a:off x="4077895" y="2968507"/>
              <a:ext cx="7955" cy="29845"/>
            </a:xfrm>
            <a:custGeom>
              <a:avLst/>
              <a:gdLst/>
              <a:ahLst/>
              <a:cxnLst/>
              <a:rect l="l" t="t" r="r" b="b"/>
              <a:pathLst>
                <a:path w="149" h="559" extrusionOk="0">
                  <a:moveTo>
                    <a:pt x="96" y="0"/>
                  </a:moveTo>
                  <a:cubicBezTo>
                    <a:pt x="79" y="0"/>
                    <a:pt x="64" y="14"/>
                    <a:pt x="59" y="31"/>
                  </a:cubicBezTo>
                  <a:cubicBezTo>
                    <a:pt x="54" y="73"/>
                    <a:pt x="1" y="425"/>
                    <a:pt x="73" y="542"/>
                  </a:cubicBezTo>
                  <a:cubicBezTo>
                    <a:pt x="82" y="550"/>
                    <a:pt x="93" y="559"/>
                    <a:pt x="107" y="559"/>
                  </a:cubicBezTo>
                  <a:cubicBezTo>
                    <a:pt x="112" y="559"/>
                    <a:pt x="121" y="559"/>
                    <a:pt x="126" y="550"/>
                  </a:cubicBezTo>
                  <a:cubicBezTo>
                    <a:pt x="143" y="536"/>
                    <a:pt x="149" y="517"/>
                    <a:pt x="137" y="500"/>
                  </a:cubicBezTo>
                  <a:cubicBezTo>
                    <a:pt x="93" y="433"/>
                    <a:pt x="110" y="182"/>
                    <a:pt x="135" y="43"/>
                  </a:cubicBezTo>
                  <a:cubicBezTo>
                    <a:pt x="137" y="20"/>
                    <a:pt x="124" y="3"/>
                    <a:pt x="101" y="1"/>
                  </a:cubicBezTo>
                  <a:cubicBezTo>
                    <a:pt x="100" y="0"/>
                    <a:pt x="98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 rot="-330670">
              <a:off x="4137948" y="2980525"/>
              <a:ext cx="22690" cy="14682"/>
            </a:xfrm>
            <a:custGeom>
              <a:avLst/>
              <a:gdLst/>
              <a:ahLst/>
              <a:cxnLst/>
              <a:rect l="l" t="t" r="r" b="b"/>
              <a:pathLst>
                <a:path w="425" h="275" extrusionOk="0">
                  <a:moveTo>
                    <a:pt x="0" y="1"/>
                  </a:moveTo>
                  <a:lnTo>
                    <a:pt x="424" y="274"/>
                  </a:lnTo>
                  <a:cubicBezTo>
                    <a:pt x="424" y="274"/>
                    <a:pt x="36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 rot="-330670">
              <a:off x="4135866" y="2978430"/>
              <a:ext cx="27122" cy="18846"/>
            </a:xfrm>
            <a:custGeom>
              <a:avLst/>
              <a:gdLst/>
              <a:ahLst/>
              <a:cxnLst/>
              <a:rect l="l" t="t" r="r" b="b"/>
              <a:pathLst>
                <a:path w="508" h="353" extrusionOk="0">
                  <a:moveTo>
                    <a:pt x="39" y="1"/>
                  </a:moveTo>
                  <a:cubicBezTo>
                    <a:pt x="17" y="1"/>
                    <a:pt x="0" y="17"/>
                    <a:pt x="0" y="40"/>
                  </a:cubicBezTo>
                  <a:cubicBezTo>
                    <a:pt x="0" y="59"/>
                    <a:pt x="17" y="76"/>
                    <a:pt x="39" y="76"/>
                  </a:cubicBezTo>
                  <a:cubicBezTo>
                    <a:pt x="365" y="81"/>
                    <a:pt x="424" y="313"/>
                    <a:pt x="430" y="324"/>
                  </a:cubicBezTo>
                  <a:cubicBezTo>
                    <a:pt x="432" y="338"/>
                    <a:pt x="446" y="352"/>
                    <a:pt x="463" y="352"/>
                  </a:cubicBezTo>
                  <a:cubicBezTo>
                    <a:pt x="463" y="352"/>
                    <a:pt x="466" y="352"/>
                    <a:pt x="474" y="349"/>
                  </a:cubicBezTo>
                  <a:cubicBezTo>
                    <a:pt x="491" y="341"/>
                    <a:pt x="508" y="324"/>
                    <a:pt x="502" y="305"/>
                  </a:cubicBezTo>
                  <a:cubicBezTo>
                    <a:pt x="502" y="305"/>
                    <a:pt x="430" y="3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 rot="-330670">
              <a:off x="3825283" y="3688001"/>
              <a:ext cx="54457" cy="41056"/>
            </a:xfrm>
            <a:custGeom>
              <a:avLst/>
              <a:gdLst/>
              <a:ahLst/>
              <a:cxnLst/>
              <a:rect l="l" t="t" r="r" b="b"/>
              <a:pathLst>
                <a:path w="1020" h="769" extrusionOk="0">
                  <a:moveTo>
                    <a:pt x="360" y="1"/>
                  </a:moveTo>
                  <a:cubicBezTo>
                    <a:pt x="226" y="1"/>
                    <a:pt x="76" y="40"/>
                    <a:pt x="35" y="201"/>
                  </a:cubicBezTo>
                  <a:cubicBezTo>
                    <a:pt x="0" y="352"/>
                    <a:pt x="155" y="407"/>
                    <a:pt x="305" y="407"/>
                  </a:cubicBezTo>
                  <a:cubicBezTo>
                    <a:pt x="331" y="407"/>
                    <a:pt x="357" y="405"/>
                    <a:pt x="382" y="402"/>
                  </a:cubicBezTo>
                  <a:lnTo>
                    <a:pt x="382" y="402"/>
                  </a:lnTo>
                  <a:cubicBezTo>
                    <a:pt x="322" y="518"/>
                    <a:pt x="292" y="675"/>
                    <a:pt x="395" y="751"/>
                  </a:cubicBezTo>
                  <a:cubicBezTo>
                    <a:pt x="412" y="763"/>
                    <a:pt x="431" y="769"/>
                    <a:pt x="452" y="769"/>
                  </a:cubicBezTo>
                  <a:cubicBezTo>
                    <a:pt x="659" y="769"/>
                    <a:pt x="1020" y="181"/>
                    <a:pt x="593" y="34"/>
                  </a:cubicBezTo>
                  <a:cubicBezTo>
                    <a:pt x="593" y="34"/>
                    <a:pt x="483" y="1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 rot="-330670">
              <a:off x="3824774" y="3686471"/>
              <a:ext cx="46235" cy="45061"/>
            </a:xfrm>
            <a:custGeom>
              <a:avLst/>
              <a:gdLst/>
              <a:ahLst/>
              <a:cxnLst/>
              <a:rect l="l" t="t" r="r" b="b"/>
              <a:pathLst>
                <a:path w="866" h="844" extrusionOk="0">
                  <a:moveTo>
                    <a:pt x="522" y="330"/>
                  </a:moveTo>
                  <a:cubicBezTo>
                    <a:pt x="534" y="341"/>
                    <a:pt x="539" y="347"/>
                    <a:pt x="536" y="347"/>
                  </a:cubicBezTo>
                  <a:cubicBezTo>
                    <a:pt x="534" y="355"/>
                    <a:pt x="514" y="372"/>
                    <a:pt x="472" y="386"/>
                  </a:cubicBezTo>
                  <a:cubicBezTo>
                    <a:pt x="495" y="350"/>
                    <a:pt x="520" y="333"/>
                    <a:pt x="522" y="330"/>
                  </a:cubicBezTo>
                  <a:close/>
                  <a:moveTo>
                    <a:pt x="377" y="76"/>
                  </a:moveTo>
                  <a:cubicBezTo>
                    <a:pt x="492" y="76"/>
                    <a:pt x="598" y="107"/>
                    <a:pt x="598" y="107"/>
                  </a:cubicBezTo>
                  <a:cubicBezTo>
                    <a:pt x="765" y="165"/>
                    <a:pt x="782" y="291"/>
                    <a:pt x="765" y="389"/>
                  </a:cubicBezTo>
                  <a:cubicBezTo>
                    <a:pt x="733" y="578"/>
                    <a:pt x="562" y="770"/>
                    <a:pt x="465" y="770"/>
                  </a:cubicBezTo>
                  <a:cubicBezTo>
                    <a:pt x="452" y="770"/>
                    <a:pt x="440" y="767"/>
                    <a:pt x="430" y="760"/>
                  </a:cubicBezTo>
                  <a:cubicBezTo>
                    <a:pt x="350" y="698"/>
                    <a:pt x="375" y="573"/>
                    <a:pt x="419" y="475"/>
                  </a:cubicBezTo>
                  <a:cubicBezTo>
                    <a:pt x="478" y="464"/>
                    <a:pt x="587" y="439"/>
                    <a:pt x="612" y="363"/>
                  </a:cubicBezTo>
                  <a:cubicBezTo>
                    <a:pt x="615" y="344"/>
                    <a:pt x="617" y="308"/>
                    <a:pt x="575" y="271"/>
                  </a:cubicBezTo>
                  <a:cubicBezTo>
                    <a:pt x="564" y="260"/>
                    <a:pt x="553" y="252"/>
                    <a:pt x="534" y="252"/>
                  </a:cubicBezTo>
                  <a:cubicBezTo>
                    <a:pt x="478" y="252"/>
                    <a:pt x="416" y="327"/>
                    <a:pt x="375" y="400"/>
                  </a:cubicBezTo>
                  <a:cubicBezTo>
                    <a:pt x="355" y="403"/>
                    <a:pt x="336" y="403"/>
                    <a:pt x="319" y="403"/>
                  </a:cubicBezTo>
                  <a:cubicBezTo>
                    <a:pt x="216" y="403"/>
                    <a:pt x="137" y="375"/>
                    <a:pt x="101" y="333"/>
                  </a:cubicBezTo>
                  <a:cubicBezTo>
                    <a:pt x="84" y="313"/>
                    <a:pt x="76" y="285"/>
                    <a:pt x="87" y="246"/>
                  </a:cubicBezTo>
                  <a:cubicBezTo>
                    <a:pt x="121" y="135"/>
                    <a:pt x="213" y="76"/>
                    <a:pt x="377" y="76"/>
                  </a:cubicBezTo>
                  <a:close/>
                  <a:moveTo>
                    <a:pt x="375" y="1"/>
                  </a:moveTo>
                  <a:cubicBezTo>
                    <a:pt x="177" y="1"/>
                    <a:pt x="51" y="82"/>
                    <a:pt x="15" y="232"/>
                  </a:cubicBezTo>
                  <a:cubicBezTo>
                    <a:pt x="1" y="291"/>
                    <a:pt x="12" y="344"/>
                    <a:pt x="43" y="386"/>
                  </a:cubicBezTo>
                  <a:cubicBezTo>
                    <a:pt x="94" y="450"/>
                    <a:pt x="196" y="484"/>
                    <a:pt x="321" y="484"/>
                  </a:cubicBezTo>
                  <a:cubicBezTo>
                    <a:pt x="326" y="484"/>
                    <a:pt x="331" y="484"/>
                    <a:pt x="336" y="483"/>
                  </a:cubicBezTo>
                  <a:lnTo>
                    <a:pt x="336" y="483"/>
                  </a:lnTo>
                  <a:cubicBezTo>
                    <a:pt x="288" y="606"/>
                    <a:pt x="280" y="740"/>
                    <a:pt x="386" y="818"/>
                  </a:cubicBezTo>
                  <a:cubicBezTo>
                    <a:pt x="405" y="832"/>
                    <a:pt x="433" y="843"/>
                    <a:pt x="461" y="843"/>
                  </a:cubicBezTo>
                  <a:cubicBezTo>
                    <a:pt x="609" y="843"/>
                    <a:pt x="799" y="615"/>
                    <a:pt x="838" y="400"/>
                  </a:cubicBezTo>
                  <a:cubicBezTo>
                    <a:pt x="866" y="224"/>
                    <a:pt x="785" y="93"/>
                    <a:pt x="617" y="37"/>
                  </a:cubicBezTo>
                  <a:cubicBezTo>
                    <a:pt x="612" y="34"/>
                    <a:pt x="50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 rot="-330670">
              <a:off x="3857433" y="3645103"/>
              <a:ext cx="46609" cy="40950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336" y="1"/>
                  </a:moveTo>
                  <a:cubicBezTo>
                    <a:pt x="330" y="1"/>
                    <a:pt x="324" y="1"/>
                    <a:pt x="318" y="1"/>
                  </a:cubicBezTo>
                  <a:cubicBezTo>
                    <a:pt x="0" y="27"/>
                    <a:pt x="67" y="526"/>
                    <a:pt x="67" y="526"/>
                  </a:cubicBezTo>
                  <a:cubicBezTo>
                    <a:pt x="97" y="702"/>
                    <a:pt x="216" y="766"/>
                    <a:pt x="351" y="766"/>
                  </a:cubicBezTo>
                  <a:cubicBezTo>
                    <a:pt x="588" y="766"/>
                    <a:pt x="873" y="568"/>
                    <a:pt x="804" y="439"/>
                  </a:cubicBezTo>
                  <a:cubicBezTo>
                    <a:pt x="768" y="372"/>
                    <a:pt x="698" y="348"/>
                    <a:pt x="620" y="348"/>
                  </a:cubicBezTo>
                  <a:cubicBezTo>
                    <a:pt x="568" y="348"/>
                    <a:pt x="512" y="359"/>
                    <a:pt x="462" y="376"/>
                  </a:cubicBezTo>
                  <a:lnTo>
                    <a:pt x="462" y="376"/>
                  </a:lnTo>
                  <a:cubicBezTo>
                    <a:pt x="508" y="217"/>
                    <a:pt x="499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 rot="-330670">
              <a:off x="3856953" y="3643077"/>
              <a:ext cx="46395" cy="45061"/>
            </a:xfrm>
            <a:custGeom>
              <a:avLst/>
              <a:gdLst/>
              <a:ahLst/>
              <a:cxnLst/>
              <a:rect l="l" t="t" r="r" b="b"/>
              <a:pathLst>
                <a:path w="869" h="844" extrusionOk="0">
                  <a:moveTo>
                    <a:pt x="402" y="481"/>
                  </a:moveTo>
                  <a:lnTo>
                    <a:pt x="402" y="481"/>
                  </a:lnTo>
                  <a:cubicBezTo>
                    <a:pt x="383" y="523"/>
                    <a:pt x="363" y="540"/>
                    <a:pt x="358" y="540"/>
                  </a:cubicBezTo>
                  <a:cubicBezTo>
                    <a:pt x="358" y="540"/>
                    <a:pt x="352" y="537"/>
                    <a:pt x="344" y="529"/>
                  </a:cubicBezTo>
                  <a:cubicBezTo>
                    <a:pt x="344" y="523"/>
                    <a:pt x="366" y="501"/>
                    <a:pt x="402" y="481"/>
                  </a:cubicBezTo>
                  <a:close/>
                  <a:moveTo>
                    <a:pt x="341" y="77"/>
                  </a:moveTo>
                  <a:cubicBezTo>
                    <a:pt x="380" y="77"/>
                    <a:pt x="402" y="88"/>
                    <a:pt x="419" y="110"/>
                  </a:cubicBezTo>
                  <a:cubicBezTo>
                    <a:pt x="464" y="172"/>
                    <a:pt x="461" y="286"/>
                    <a:pt x="436" y="384"/>
                  </a:cubicBezTo>
                  <a:cubicBezTo>
                    <a:pt x="366" y="409"/>
                    <a:pt x="288" y="453"/>
                    <a:pt x="271" y="506"/>
                  </a:cubicBezTo>
                  <a:cubicBezTo>
                    <a:pt x="266" y="526"/>
                    <a:pt x="269" y="548"/>
                    <a:pt x="280" y="565"/>
                  </a:cubicBezTo>
                  <a:cubicBezTo>
                    <a:pt x="308" y="604"/>
                    <a:pt x="333" y="612"/>
                    <a:pt x="355" y="612"/>
                  </a:cubicBezTo>
                  <a:cubicBezTo>
                    <a:pt x="433" y="612"/>
                    <a:pt x="481" y="498"/>
                    <a:pt x="497" y="442"/>
                  </a:cubicBezTo>
                  <a:cubicBezTo>
                    <a:pt x="545" y="428"/>
                    <a:pt x="589" y="423"/>
                    <a:pt x="628" y="423"/>
                  </a:cubicBezTo>
                  <a:cubicBezTo>
                    <a:pt x="704" y="423"/>
                    <a:pt x="754" y="442"/>
                    <a:pt x="776" y="492"/>
                  </a:cubicBezTo>
                  <a:cubicBezTo>
                    <a:pt x="787" y="512"/>
                    <a:pt x="785" y="537"/>
                    <a:pt x="768" y="568"/>
                  </a:cubicBezTo>
                  <a:cubicBezTo>
                    <a:pt x="712" y="663"/>
                    <a:pt x="522" y="766"/>
                    <a:pt x="358" y="766"/>
                  </a:cubicBezTo>
                  <a:cubicBezTo>
                    <a:pt x="260" y="766"/>
                    <a:pt x="143" y="727"/>
                    <a:pt x="112" y="557"/>
                  </a:cubicBezTo>
                  <a:cubicBezTo>
                    <a:pt x="112" y="554"/>
                    <a:pt x="76" y="286"/>
                    <a:pt x="185" y="149"/>
                  </a:cubicBezTo>
                  <a:cubicBezTo>
                    <a:pt x="218" y="105"/>
                    <a:pt x="269" y="82"/>
                    <a:pt x="327" y="77"/>
                  </a:cubicBezTo>
                  <a:close/>
                  <a:moveTo>
                    <a:pt x="339" y="1"/>
                  </a:moveTo>
                  <a:cubicBezTo>
                    <a:pt x="333" y="1"/>
                    <a:pt x="327" y="1"/>
                    <a:pt x="322" y="1"/>
                  </a:cubicBezTo>
                  <a:cubicBezTo>
                    <a:pt x="241" y="10"/>
                    <a:pt x="174" y="46"/>
                    <a:pt x="126" y="105"/>
                  </a:cubicBezTo>
                  <a:cubicBezTo>
                    <a:pt x="1" y="264"/>
                    <a:pt x="34" y="557"/>
                    <a:pt x="37" y="570"/>
                  </a:cubicBezTo>
                  <a:cubicBezTo>
                    <a:pt x="70" y="746"/>
                    <a:pt x="188" y="844"/>
                    <a:pt x="358" y="844"/>
                  </a:cubicBezTo>
                  <a:cubicBezTo>
                    <a:pt x="536" y="844"/>
                    <a:pt x="751" y="732"/>
                    <a:pt x="826" y="610"/>
                  </a:cubicBezTo>
                  <a:cubicBezTo>
                    <a:pt x="868" y="540"/>
                    <a:pt x="857" y="490"/>
                    <a:pt x="840" y="459"/>
                  </a:cubicBezTo>
                  <a:cubicBezTo>
                    <a:pt x="801" y="386"/>
                    <a:pt x="729" y="347"/>
                    <a:pt x="623" y="347"/>
                  </a:cubicBezTo>
                  <a:cubicBezTo>
                    <a:pt x="589" y="347"/>
                    <a:pt x="553" y="350"/>
                    <a:pt x="517" y="361"/>
                  </a:cubicBezTo>
                  <a:cubicBezTo>
                    <a:pt x="534" y="261"/>
                    <a:pt x="534" y="141"/>
                    <a:pt x="478" y="68"/>
                  </a:cubicBezTo>
                  <a:cubicBezTo>
                    <a:pt x="445" y="25"/>
                    <a:pt x="396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 rot="-330670">
              <a:off x="3870170" y="3690247"/>
              <a:ext cx="42391" cy="35878"/>
            </a:xfrm>
            <a:custGeom>
              <a:avLst/>
              <a:gdLst/>
              <a:ahLst/>
              <a:cxnLst/>
              <a:rect l="l" t="t" r="r" b="b"/>
              <a:pathLst>
                <a:path w="794" h="672" extrusionOk="0">
                  <a:moveTo>
                    <a:pt x="341" y="1"/>
                  </a:moveTo>
                  <a:cubicBezTo>
                    <a:pt x="184" y="1"/>
                    <a:pt x="72" y="87"/>
                    <a:pt x="68" y="150"/>
                  </a:cubicBezTo>
                  <a:cubicBezTo>
                    <a:pt x="68" y="150"/>
                    <a:pt x="1" y="432"/>
                    <a:pt x="207" y="560"/>
                  </a:cubicBezTo>
                  <a:cubicBezTo>
                    <a:pt x="316" y="629"/>
                    <a:pt x="443" y="672"/>
                    <a:pt x="547" y="672"/>
                  </a:cubicBezTo>
                  <a:cubicBezTo>
                    <a:pt x="638" y="672"/>
                    <a:pt x="711" y="639"/>
                    <a:pt x="737" y="560"/>
                  </a:cubicBezTo>
                  <a:cubicBezTo>
                    <a:pt x="793" y="393"/>
                    <a:pt x="732" y="114"/>
                    <a:pt x="503" y="30"/>
                  </a:cubicBezTo>
                  <a:cubicBezTo>
                    <a:pt x="446" y="9"/>
                    <a:pt x="391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 rot="-330670">
              <a:off x="3873595" y="3691347"/>
              <a:ext cx="17618" cy="21356"/>
            </a:xfrm>
            <a:custGeom>
              <a:avLst/>
              <a:gdLst/>
              <a:ahLst/>
              <a:cxnLst/>
              <a:rect l="l" t="t" r="r" b="b"/>
              <a:pathLst>
                <a:path w="330" h="400" extrusionOk="0">
                  <a:moveTo>
                    <a:pt x="329" y="0"/>
                  </a:moveTo>
                  <a:lnTo>
                    <a:pt x="0" y="399"/>
                  </a:lnTo>
                  <a:cubicBezTo>
                    <a:pt x="0" y="399"/>
                    <a:pt x="315" y="81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 rot="-330670">
              <a:off x="3871330" y="3689121"/>
              <a:ext cx="21783" cy="25360"/>
            </a:xfrm>
            <a:custGeom>
              <a:avLst/>
              <a:gdLst/>
              <a:ahLst/>
              <a:cxnLst/>
              <a:rect l="l" t="t" r="r" b="b"/>
              <a:pathLst>
                <a:path w="408" h="475" extrusionOk="0">
                  <a:moveTo>
                    <a:pt x="369" y="0"/>
                  </a:moveTo>
                  <a:cubicBezTo>
                    <a:pt x="351" y="0"/>
                    <a:pt x="335" y="13"/>
                    <a:pt x="332" y="31"/>
                  </a:cubicBezTo>
                  <a:cubicBezTo>
                    <a:pt x="324" y="79"/>
                    <a:pt x="162" y="263"/>
                    <a:pt x="14" y="413"/>
                  </a:cubicBezTo>
                  <a:cubicBezTo>
                    <a:pt x="0" y="427"/>
                    <a:pt x="0" y="450"/>
                    <a:pt x="14" y="463"/>
                  </a:cubicBezTo>
                  <a:cubicBezTo>
                    <a:pt x="23" y="472"/>
                    <a:pt x="31" y="475"/>
                    <a:pt x="42" y="475"/>
                  </a:cubicBezTo>
                  <a:cubicBezTo>
                    <a:pt x="53" y="475"/>
                    <a:pt x="65" y="472"/>
                    <a:pt x="70" y="461"/>
                  </a:cubicBezTo>
                  <a:cubicBezTo>
                    <a:pt x="143" y="385"/>
                    <a:pt x="391" y="126"/>
                    <a:pt x="405" y="42"/>
                  </a:cubicBezTo>
                  <a:cubicBezTo>
                    <a:pt x="408" y="23"/>
                    <a:pt x="397" y="3"/>
                    <a:pt x="374" y="0"/>
                  </a:cubicBezTo>
                  <a:cubicBezTo>
                    <a:pt x="373" y="0"/>
                    <a:pt x="371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 rot="-330670">
              <a:off x="3882181" y="3694604"/>
              <a:ext cx="19861" cy="25947"/>
            </a:xfrm>
            <a:custGeom>
              <a:avLst/>
              <a:gdLst/>
              <a:ahLst/>
              <a:cxnLst/>
              <a:rect l="l" t="t" r="r" b="b"/>
              <a:pathLst>
                <a:path w="372" h="486" extrusionOk="0">
                  <a:moveTo>
                    <a:pt x="372" y="0"/>
                  </a:moveTo>
                  <a:lnTo>
                    <a:pt x="1" y="486"/>
                  </a:lnTo>
                  <a:cubicBezTo>
                    <a:pt x="1" y="486"/>
                    <a:pt x="355" y="101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 rot="-330670">
              <a:off x="3879970" y="3692315"/>
              <a:ext cx="24132" cy="30058"/>
            </a:xfrm>
            <a:custGeom>
              <a:avLst/>
              <a:gdLst/>
              <a:ahLst/>
              <a:cxnLst/>
              <a:rect l="l" t="t" r="r" b="b"/>
              <a:pathLst>
                <a:path w="452" h="563" extrusionOk="0">
                  <a:moveTo>
                    <a:pt x="410" y="0"/>
                  </a:moveTo>
                  <a:cubicBezTo>
                    <a:pt x="392" y="0"/>
                    <a:pt x="379" y="15"/>
                    <a:pt x="377" y="32"/>
                  </a:cubicBezTo>
                  <a:cubicBezTo>
                    <a:pt x="365" y="96"/>
                    <a:pt x="156" y="342"/>
                    <a:pt x="14" y="501"/>
                  </a:cubicBezTo>
                  <a:cubicBezTo>
                    <a:pt x="0" y="515"/>
                    <a:pt x="3" y="537"/>
                    <a:pt x="17" y="551"/>
                  </a:cubicBezTo>
                  <a:cubicBezTo>
                    <a:pt x="25" y="559"/>
                    <a:pt x="31" y="562"/>
                    <a:pt x="42" y="562"/>
                  </a:cubicBezTo>
                  <a:cubicBezTo>
                    <a:pt x="53" y="562"/>
                    <a:pt x="64" y="559"/>
                    <a:pt x="70" y="548"/>
                  </a:cubicBezTo>
                  <a:cubicBezTo>
                    <a:pt x="128" y="481"/>
                    <a:pt x="432" y="149"/>
                    <a:pt x="449" y="43"/>
                  </a:cubicBezTo>
                  <a:cubicBezTo>
                    <a:pt x="452" y="21"/>
                    <a:pt x="438" y="4"/>
                    <a:pt x="418" y="2"/>
                  </a:cubicBezTo>
                  <a:cubicBezTo>
                    <a:pt x="416" y="1"/>
                    <a:pt x="413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 rot="-330670">
              <a:off x="3827622" y="3677800"/>
              <a:ext cx="26107" cy="6780"/>
            </a:xfrm>
            <a:custGeom>
              <a:avLst/>
              <a:gdLst/>
              <a:ahLst/>
              <a:cxnLst/>
              <a:rect l="l" t="t" r="r" b="b"/>
              <a:pathLst>
                <a:path w="489" h="127" extrusionOk="0">
                  <a:moveTo>
                    <a:pt x="189" y="0"/>
                  </a:moveTo>
                  <a:cubicBezTo>
                    <a:pt x="131" y="0"/>
                    <a:pt x="68" y="13"/>
                    <a:pt x="0" y="45"/>
                  </a:cubicBezTo>
                  <a:lnTo>
                    <a:pt x="488" y="126"/>
                  </a:lnTo>
                  <a:cubicBezTo>
                    <a:pt x="488" y="126"/>
                    <a:pt x="37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 rot="-330670">
              <a:off x="3825476" y="3675827"/>
              <a:ext cx="30325" cy="10518"/>
            </a:xfrm>
            <a:custGeom>
              <a:avLst/>
              <a:gdLst/>
              <a:ahLst/>
              <a:cxnLst/>
              <a:rect l="l" t="t" r="r" b="b"/>
              <a:pathLst>
                <a:path w="568" h="197" extrusionOk="0">
                  <a:moveTo>
                    <a:pt x="222" y="0"/>
                  </a:moveTo>
                  <a:cubicBezTo>
                    <a:pt x="162" y="0"/>
                    <a:pt x="95" y="13"/>
                    <a:pt x="23" y="46"/>
                  </a:cubicBezTo>
                  <a:cubicBezTo>
                    <a:pt x="7" y="55"/>
                    <a:pt x="1" y="80"/>
                    <a:pt x="7" y="96"/>
                  </a:cubicBezTo>
                  <a:cubicBezTo>
                    <a:pt x="11" y="108"/>
                    <a:pt x="25" y="118"/>
                    <a:pt x="39" y="118"/>
                  </a:cubicBezTo>
                  <a:cubicBezTo>
                    <a:pt x="44" y="118"/>
                    <a:pt x="49" y="116"/>
                    <a:pt x="54" y="113"/>
                  </a:cubicBezTo>
                  <a:cubicBezTo>
                    <a:pt x="116" y="84"/>
                    <a:pt x="174" y="73"/>
                    <a:pt x="226" y="73"/>
                  </a:cubicBezTo>
                  <a:cubicBezTo>
                    <a:pt x="389" y="73"/>
                    <a:pt x="496" y="181"/>
                    <a:pt x="500" y="186"/>
                  </a:cubicBezTo>
                  <a:cubicBezTo>
                    <a:pt x="509" y="194"/>
                    <a:pt x="520" y="197"/>
                    <a:pt x="528" y="197"/>
                  </a:cubicBezTo>
                  <a:cubicBezTo>
                    <a:pt x="539" y="197"/>
                    <a:pt x="548" y="194"/>
                    <a:pt x="551" y="191"/>
                  </a:cubicBezTo>
                  <a:cubicBezTo>
                    <a:pt x="567" y="177"/>
                    <a:pt x="567" y="152"/>
                    <a:pt x="553" y="138"/>
                  </a:cubicBezTo>
                  <a:cubicBezTo>
                    <a:pt x="551" y="136"/>
                    <a:pt x="420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 rot="-330670">
              <a:off x="3893115" y="3701783"/>
              <a:ext cx="15696" cy="20501"/>
            </a:xfrm>
            <a:custGeom>
              <a:avLst/>
              <a:gdLst/>
              <a:ahLst/>
              <a:cxnLst/>
              <a:rect l="l" t="t" r="r" b="b"/>
              <a:pathLst>
                <a:path w="294" h="384" extrusionOk="0">
                  <a:moveTo>
                    <a:pt x="293" y="1"/>
                  </a:moveTo>
                  <a:lnTo>
                    <a:pt x="0" y="383"/>
                  </a:lnTo>
                  <a:cubicBezTo>
                    <a:pt x="0" y="383"/>
                    <a:pt x="282" y="127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 rot="-330670">
              <a:off x="3890872" y="3699704"/>
              <a:ext cx="20128" cy="24666"/>
            </a:xfrm>
            <a:custGeom>
              <a:avLst/>
              <a:gdLst/>
              <a:ahLst/>
              <a:cxnLst/>
              <a:rect l="l" t="t" r="r" b="b"/>
              <a:pathLst>
                <a:path w="377" h="462" extrusionOk="0">
                  <a:moveTo>
                    <a:pt x="343" y="1"/>
                  </a:moveTo>
                  <a:cubicBezTo>
                    <a:pt x="321" y="1"/>
                    <a:pt x="304" y="15"/>
                    <a:pt x="302" y="34"/>
                  </a:cubicBezTo>
                  <a:cubicBezTo>
                    <a:pt x="293" y="115"/>
                    <a:pt x="123" y="297"/>
                    <a:pt x="17" y="394"/>
                  </a:cubicBezTo>
                  <a:cubicBezTo>
                    <a:pt x="0" y="408"/>
                    <a:pt x="0" y="433"/>
                    <a:pt x="14" y="447"/>
                  </a:cubicBezTo>
                  <a:cubicBezTo>
                    <a:pt x="23" y="458"/>
                    <a:pt x="31" y="461"/>
                    <a:pt x="42" y="461"/>
                  </a:cubicBezTo>
                  <a:cubicBezTo>
                    <a:pt x="51" y="461"/>
                    <a:pt x="59" y="458"/>
                    <a:pt x="73" y="450"/>
                  </a:cubicBezTo>
                  <a:cubicBezTo>
                    <a:pt x="101" y="422"/>
                    <a:pt x="363" y="177"/>
                    <a:pt x="377" y="43"/>
                  </a:cubicBezTo>
                  <a:cubicBezTo>
                    <a:pt x="377" y="20"/>
                    <a:pt x="363" y="4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 rot="-330670">
              <a:off x="3840968" y="3655090"/>
              <a:ext cx="15216" cy="25840"/>
            </a:xfrm>
            <a:custGeom>
              <a:avLst/>
              <a:gdLst/>
              <a:ahLst/>
              <a:cxnLst/>
              <a:rect l="l" t="t" r="r" b="b"/>
              <a:pathLst>
                <a:path w="285" h="484" extrusionOk="0">
                  <a:moveTo>
                    <a:pt x="123" y="1"/>
                  </a:moveTo>
                  <a:lnTo>
                    <a:pt x="123" y="1"/>
                  </a:lnTo>
                  <a:cubicBezTo>
                    <a:pt x="123" y="1"/>
                    <a:pt x="0" y="252"/>
                    <a:pt x="285" y="483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 rot="-330670">
              <a:off x="3838728" y="3653061"/>
              <a:ext cx="19701" cy="29951"/>
            </a:xfrm>
            <a:custGeom>
              <a:avLst/>
              <a:gdLst/>
              <a:ahLst/>
              <a:cxnLst/>
              <a:rect l="l" t="t" r="r" b="b"/>
              <a:pathLst>
                <a:path w="369" h="561" extrusionOk="0">
                  <a:moveTo>
                    <a:pt x="167" y="1"/>
                  </a:moveTo>
                  <a:cubicBezTo>
                    <a:pt x="154" y="1"/>
                    <a:pt x="141" y="10"/>
                    <a:pt x="134" y="22"/>
                  </a:cubicBezTo>
                  <a:cubicBezTo>
                    <a:pt x="134" y="25"/>
                    <a:pt x="1" y="304"/>
                    <a:pt x="307" y="549"/>
                  </a:cubicBezTo>
                  <a:cubicBezTo>
                    <a:pt x="316" y="558"/>
                    <a:pt x="321" y="560"/>
                    <a:pt x="333" y="560"/>
                  </a:cubicBezTo>
                  <a:cubicBezTo>
                    <a:pt x="344" y="560"/>
                    <a:pt x="352" y="552"/>
                    <a:pt x="360" y="544"/>
                  </a:cubicBezTo>
                  <a:cubicBezTo>
                    <a:pt x="369" y="524"/>
                    <a:pt x="369" y="505"/>
                    <a:pt x="352" y="491"/>
                  </a:cubicBezTo>
                  <a:cubicBezTo>
                    <a:pt x="95" y="284"/>
                    <a:pt x="193" y="64"/>
                    <a:pt x="199" y="55"/>
                  </a:cubicBezTo>
                  <a:cubicBezTo>
                    <a:pt x="210" y="36"/>
                    <a:pt x="199" y="16"/>
                    <a:pt x="182" y="5"/>
                  </a:cubicBezTo>
                  <a:cubicBezTo>
                    <a:pt x="177" y="2"/>
                    <a:pt x="17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 rot="-330670">
              <a:off x="3850522" y="3032146"/>
              <a:ext cx="27335" cy="27175"/>
            </a:xfrm>
            <a:custGeom>
              <a:avLst/>
              <a:gdLst/>
              <a:ahLst/>
              <a:cxnLst/>
              <a:rect l="l" t="t" r="r" b="b"/>
              <a:pathLst>
                <a:path w="512" h="509" extrusionOk="0">
                  <a:moveTo>
                    <a:pt x="255" y="71"/>
                  </a:moveTo>
                  <a:cubicBezTo>
                    <a:pt x="305" y="71"/>
                    <a:pt x="349" y="90"/>
                    <a:pt x="383" y="126"/>
                  </a:cubicBezTo>
                  <a:cubicBezTo>
                    <a:pt x="419" y="160"/>
                    <a:pt x="436" y="207"/>
                    <a:pt x="436" y="255"/>
                  </a:cubicBezTo>
                  <a:cubicBezTo>
                    <a:pt x="436" y="355"/>
                    <a:pt x="355" y="436"/>
                    <a:pt x="255" y="436"/>
                  </a:cubicBezTo>
                  <a:cubicBezTo>
                    <a:pt x="154" y="433"/>
                    <a:pt x="73" y="352"/>
                    <a:pt x="73" y="252"/>
                  </a:cubicBezTo>
                  <a:cubicBezTo>
                    <a:pt x="73" y="151"/>
                    <a:pt x="154" y="71"/>
                    <a:pt x="255" y="71"/>
                  </a:cubicBezTo>
                  <a:close/>
                  <a:moveTo>
                    <a:pt x="255" y="1"/>
                  </a:moveTo>
                  <a:cubicBezTo>
                    <a:pt x="115" y="1"/>
                    <a:pt x="1" y="115"/>
                    <a:pt x="1" y="255"/>
                  </a:cubicBezTo>
                  <a:cubicBezTo>
                    <a:pt x="1" y="394"/>
                    <a:pt x="112" y="509"/>
                    <a:pt x="255" y="509"/>
                  </a:cubicBezTo>
                  <a:cubicBezTo>
                    <a:pt x="394" y="509"/>
                    <a:pt x="511" y="394"/>
                    <a:pt x="511" y="255"/>
                  </a:cubicBezTo>
                  <a:cubicBezTo>
                    <a:pt x="511" y="185"/>
                    <a:pt x="486" y="124"/>
                    <a:pt x="436" y="73"/>
                  </a:cubicBezTo>
                  <a:cubicBezTo>
                    <a:pt x="388" y="29"/>
                    <a:pt x="324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 rot="-330670">
              <a:off x="3519758" y="3513762"/>
              <a:ext cx="27175" cy="27122"/>
            </a:xfrm>
            <a:custGeom>
              <a:avLst/>
              <a:gdLst/>
              <a:ahLst/>
              <a:cxnLst/>
              <a:rect l="l" t="t" r="r" b="b"/>
              <a:pathLst>
                <a:path w="509" h="508" extrusionOk="0">
                  <a:moveTo>
                    <a:pt x="254" y="70"/>
                  </a:moveTo>
                  <a:cubicBezTo>
                    <a:pt x="302" y="70"/>
                    <a:pt x="349" y="89"/>
                    <a:pt x="383" y="126"/>
                  </a:cubicBezTo>
                  <a:cubicBezTo>
                    <a:pt x="419" y="159"/>
                    <a:pt x="436" y="207"/>
                    <a:pt x="436" y="254"/>
                  </a:cubicBezTo>
                  <a:cubicBezTo>
                    <a:pt x="436" y="354"/>
                    <a:pt x="355" y="435"/>
                    <a:pt x="254" y="435"/>
                  </a:cubicBezTo>
                  <a:cubicBezTo>
                    <a:pt x="154" y="432"/>
                    <a:pt x="73" y="352"/>
                    <a:pt x="73" y="251"/>
                  </a:cubicBezTo>
                  <a:cubicBezTo>
                    <a:pt x="73" y="151"/>
                    <a:pt x="154" y="70"/>
                    <a:pt x="254" y="70"/>
                  </a:cubicBezTo>
                  <a:close/>
                  <a:moveTo>
                    <a:pt x="254" y="0"/>
                  </a:moveTo>
                  <a:cubicBezTo>
                    <a:pt x="115" y="0"/>
                    <a:pt x="1" y="114"/>
                    <a:pt x="1" y="254"/>
                  </a:cubicBezTo>
                  <a:cubicBezTo>
                    <a:pt x="1" y="393"/>
                    <a:pt x="112" y="508"/>
                    <a:pt x="254" y="508"/>
                  </a:cubicBezTo>
                  <a:cubicBezTo>
                    <a:pt x="394" y="508"/>
                    <a:pt x="508" y="393"/>
                    <a:pt x="508" y="254"/>
                  </a:cubicBezTo>
                  <a:cubicBezTo>
                    <a:pt x="508" y="184"/>
                    <a:pt x="483" y="120"/>
                    <a:pt x="436" y="73"/>
                  </a:cubicBezTo>
                  <a:cubicBezTo>
                    <a:pt x="388" y="28"/>
                    <a:pt x="324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 rot="-330670">
              <a:off x="4157122" y="3602606"/>
              <a:ext cx="27282" cy="27175"/>
            </a:xfrm>
            <a:custGeom>
              <a:avLst/>
              <a:gdLst/>
              <a:ahLst/>
              <a:cxnLst/>
              <a:rect l="l" t="t" r="r" b="b"/>
              <a:pathLst>
                <a:path w="511" h="509" extrusionOk="0">
                  <a:moveTo>
                    <a:pt x="257" y="73"/>
                  </a:moveTo>
                  <a:cubicBezTo>
                    <a:pt x="304" y="73"/>
                    <a:pt x="349" y="90"/>
                    <a:pt x="385" y="129"/>
                  </a:cubicBezTo>
                  <a:cubicBezTo>
                    <a:pt x="419" y="165"/>
                    <a:pt x="436" y="210"/>
                    <a:pt x="436" y="257"/>
                  </a:cubicBezTo>
                  <a:cubicBezTo>
                    <a:pt x="436" y="361"/>
                    <a:pt x="357" y="439"/>
                    <a:pt x="257" y="439"/>
                  </a:cubicBezTo>
                  <a:cubicBezTo>
                    <a:pt x="154" y="436"/>
                    <a:pt x="76" y="355"/>
                    <a:pt x="76" y="255"/>
                  </a:cubicBezTo>
                  <a:cubicBezTo>
                    <a:pt x="76" y="154"/>
                    <a:pt x="154" y="73"/>
                    <a:pt x="257" y="73"/>
                  </a:cubicBezTo>
                  <a:close/>
                  <a:moveTo>
                    <a:pt x="257" y="1"/>
                  </a:moveTo>
                  <a:cubicBezTo>
                    <a:pt x="117" y="1"/>
                    <a:pt x="0" y="115"/>
                    <a:pt x="0" y="255"/>
                  </a:cubicBezTo>
                  <a:cubicBezTo>
                    <a:pt x="0" y="394"/>
                    <a:pt x="112" y="509"/>
                    <a:pt x="257" y="509"/>
                  </a:cubicBezTo>
                  <a:cubicBezTo>
                    <a:pt x="396" y="509"/>
                    <a:pt x="511" y="394"/>
                    <a:pt x="511" y="255"/>
                  </a:cubicBezTo>
                  <a:cubicBezTo>
                    <a:pt x="511" y="185"/>
                    <a:pt x="486" y="121"/>
                    <a:pt x="436" y="73"/>
                  </a:cubicBezTo>
                  <a:cubicBezTo>
                    <a:pt x="388" y="29"/>
                    <a:pt x="327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 rot="-330670">
              <a:off x="3605212" y="2994524"/>
              <a:ext cx="61878" cy="59049"/>
            </a:xfrm>
            <a:custGeom>
              <a:avLst/>
              <a:gdLst/>
              <a:ahLst/>
              <a:cxnLst/>
              <a:rect l="l" t="t" r="r" b="b"/>
              <a:pathLst>
                <a:path w="1159" h="1106" extrusionOk="0">
                  <a:moveTo>
                    <a:pt x="681" y="84"/>
                  </a:moveTo>
                  <a:cubicBezTo>
                    <a:pt x="695" y="135"/>
                    <a:pt x="715" y="235"/>
                    <a:pt x="740" y="358"/>
                  </a:cubicBezTo>
                  <a:cubicBezTo>
                    <a:pt x="659" y="333"/>
                    <a:pt x="567" y="310"/>
                    <a:pt x="486" y="294"/>
                  </a:cubicBezTo>
                  <a:cubicBezTo>
                    <a:pt x="606" y="143"/>
                    <a:pt x="659" y="98"/>
                    <a:pt x="681" y="84"/>
                  </a:cubicBezTo>
                  <a:close/>
                  <a:moveTo>
                    <a:pt x="135" y="315"/>
                  </a:moveTo>
                  <a:cubicBezTo>
                    <a:pt x="184" y="315"/>
                    <a:pt x="262" y="328"/>
                    <a:pt x="352" y="347"/>
                  </a:cubicBezTo>
                  <a:cubicBezTo>
                    <a:pt x="319" y="388"/>
                    <a:pt x="282" y="441"/>
                    <a:pt x="243" y="492"/>
                  </a:cubicBezTo>
                  <a:cubicBezTo>
                    <a:pt x="146" y="386"/>
                    <a:pt x="123" y="335"/>
                    <a:pt x="112" y="316"/>
                  </a:cubicBezTo>
                  <a:cubicBezTo>
                    <a:pt x="119" y="315"/>
                    <a:pt x="126" y="315"/>
                    <a:pt x="135" y="315"/>
                  </a:cubicBezTo>
                  <a:close/>
                  <a:moveTo>
                    <a:pt x="835" y="461"/>
                  </a:moveTo>
                  <a:cubicBezTo>
                    <a:pt x="988" y="506"/>
                    <a:pt x="1047" y="539"/>
                    <a:pt x="1072" y="553"/>
                  </a:cubicBezTo>
                  <a:cubicBezTo>
                    <a:pt x="1038" y="567"/>
                    <a:pt x="980" y="595"/>
                    <a:pt x="863" y="637"/>
                  </a:cubicBezTo>
                  <a:cubicBezTo>
                    <a:pt x="854" y="581"/>
                    <a:pt x="843" y="520"/>
                    <a:pt x="835" y="461"/>
                  </a:cubicBezTo>
                  <a:close/>
                  <a:moveTo>
                    <a:pt x="436" y="361"/>
                  </a:moveTo>
                  <a:cubicBezTo>
                    <a:pt x="544" y="380"/>
                    <a:pt x="656" y="408"/>
                    <a:pt x="757" y="436"/>
                  </a:cubicBezTo>
                  <a:cubicBezTo>
                    <a:pt x="770" y="514"/>
                    <a:pt x="782" y="589"/>
                    <a:pt x="793" y="659"/>
                  </a:cubicBezTo>
                  <a:cubicBezTo>
                    <a:pt x="701" y="693"/>
                    <a:pt x="600" y="720"/>
                    <a:pt x="500" y="748"/>
                  </a:cubicBezTo>
                  <a:cubicBezTo>
                    <a:pt x="425" y="679"/>
                    <a:pt x="355" y="612"/>
                    <a:pt x="296" y="547"/>
                  </a:cubicBezTo>
                  <a:cubicBezTo>
                    <a:pt x="346" y="478"/>
                    <a:pt x="391" y="416"/>
                    <a:pt x="436" y="361"/>
                  </a:cubicBezTo>
                  <a:close/>
                  <a:moveTo>
                    <a:pt x="252" y="609"/>
                  </a:moveTo>
                  <a:cubicBezTo>
                    <a:pt x="299" y="659"/>
                    <a:pt x="355" y="712"/>
                    <a:pt x="411" y="768"/>
                  </a:cubicBezTo>
                  <a:cubicBezTo>
                    <a:pt x="268" y="804"/>
                    <a:pt x="157" y="824"/>
                    <a:pt x="98" y="826"/>
                  </a:cubicBezTo>
                  <a:cubicBezTo>
                    <a:pt x="129" y="782"/>
                    <a:pt x="185" y="701"/>
                    <a:pt x="252" y="609"/>
                  </a:cubicBezTo>
                  <a:close/>
                  <a:moveTo>
                    <a:pt x="801" y="732"/>
                  </a:moveTo>
                  <a:cubicBezTo>
                    <a:pt x="823" y="907"/>
                    <a:pt x="823" y="983"/>
                    <a:pt x="818" y="1019"/>
                  </a:cubicBezTo>
                  <a:cubicBezTo>
                    <a:pt x="776" y="991"/>
                    <a:pt x="687" y="921"/>
                    <a:pt x="561" y="807"/>
                  </a:cubicBezTo>
                  <a:cubicBezTo>
                    <a:pt x="642" y="782"/>
                    <a:pt x="726" y="757"/>
                    <a:pt x="801" y="732"/>
                  </a:cubicBezTo>
                  <a:close/>
                  <a:moveTo>
                    <a:pt x="692" y="1"/>
                  </a:moveTo>
                  <a:cubicBezTo>
                    <a:pt x="650" y="1"/>
                    <a:pt x="592" y="34"/>
                    <a:pt x="405" y="271"/>
                  </a:cubicBezTo>
                  <a:cubicBezTo>
                    <a:pt x="272" y="246"/>
                    <a:pt x="168" y="235"/>
                    <a:pt x="110" y="235"/>
                  </a:cubicBezTo>
                  <a:cubicBezTo>
                    <a:pt x="104" y="235"/>
                    <a:pt x="98" y="235"/>
                    <a:pt x="93" y="235"/>
                  </a:cubicBezTo>
                  <a:cubicBezTo>
                    <a:pt x="56" y="238"/>
                    <a:pt x="42" y="263"/>
                    <a:pt x="37" y="271"/>
                  </a:cubicBezTo>
                  <a:cubicBezTo>
                    <a:pt x="23" y="310"/>
                    <a:pt x="34" y="366"/>
                    <a:pt x="199" y="547"/>
                  </a:cubicBezTo>
                  <a:cubicBezTo>
                    <a:pt x="90" y="695"/>
                    <a:pt x="9" y="818"/>
                    <a:pt x="6" y="824"/>
                  </a:cubicBezTo>
                  <a:cubicBezTo>
                    <a:pt x="0" y="840"/>
                    <a:pt x="0" y="860"/>
                    <a:pt x="9" y="874"/>
                  </a:cubicBezTo>
                  <a:cubicBezTo>
                    <a:pt x="26" y="896"/>
                    <a:pt x="56" y="902"/>
                    <a:pt x="84" y="902"/>
                  </a:cubicBezTo>
                  <a:cubicBezTo>
                    <a:pt x="173" y="902"/>
                    <a:pt x="358" y="860"/>
                    <a:pt x="475" y="826"/>
                  </a:cubicBezTo>
                  <a:cubicBezTo>
                    <a:pt x="547" y="896"/>
                    <a:pt x="768" y="1097"/>
                    <a:pt x="826" y="1105"/>
                  </a:cubicBezTo>
                  <a:lnTo>
                    <a:pt x="835" y="1105"/>
                  </a:lnTo>
                  <a:cubicBezTo>
                    <a:pt x="849" y="1105"/>
                    <a:pt x="863" y="1100"/>
                    <a:pt x="871" y="1080"/>
                  </a:cubicBezTo>
                  <a:cubicBezTo>
                    <a:pt x="885" y="1066"/>
                    <a:pt x="913" y="1033"/>
                    <a:pt x="871" y="704"/>
                  </a:cubicBezTo>
                  <a:cubicBezTo>
                    <a:pt x="1102" y="626"/>
                    <a:pt x="1130" y="592"/>
                    <a:pt x="1139" y="584"/>
                  </a:cubicBezTo>
                  <a:cubicBezTo>
                    <a:pt x="1153" y="570"/>
                    <a:pt x="1158" y="550"/>
                    <a:pt x="1150" y="534"/>
                  </a:cubicBezTo>
                  <a:cubicBezTo>
                    <a:pt x="1144" y="508"/>
                    <a:pt x="1130" y="464"/>
                    <a:pt x="818" y="375"/>
                  </a:cubicBezTo>
                  <a:cubicBezTo>
                    <a:pt x="798" y="243"/>
                    <a:pt x="768" y="96"/>
                    <a:pt x="745" y="40"/>
                  </a:cubicBezTo>
                  <a:cubicBezTo>
                    <a:pt x="740" y="15"/>
                    <a:pt x="717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 rot="-330670">
              <a:off x="3519268" y="3668758"/>
              <a:ext cx="61131" cy="58888"/>
            </a:xfrm>
            <a:custGeom>
              <a:avLst/>
              <a:gdLst/>
              <a:ahLst/>
              <a:cxnLst/>
              <a:rect l="l" t="t" r="r" b="b"/>
              <a:pathLst>
                <a:path w="1145" h="1103" extrusionOk="0">
                  <a:moveTo>
                    <a:pt x="478" y="84"/>
                  </a:moveTo>
                  <a:cubicBezTo>
                    <a:pt x="514" y="120"/>
                    <a:pt x="584" y="198"/>
                    <a:pt x="659" y="296"/>
                  </a:cubicBezTo>
                  <a:cubicBezTo>
                    <a:pt x="575" y="315"/>
                    <a:pt x="489" y="338"/>
                    <a:pt x="405" y="363"/>
                  </a:cubicBezTo>
                  <a:cubicBezTo>
                    <a:pt x="441" y="170"/>
                    <a:pt x="464" y="109"/>
                    <a:pt x="478" y="84"/>
                  </a:cubicBezTo>
                  <a:close/>
                  <a:moveTo>
                    <a:pt x="1016" y="310"/>
                  </a:moveTo>
                  <a:cubicBezTo>
                    <a:pt x="1027" y="310"/>
                    <a:pt x="1033" y="315"/>
                    <a:pt x="1041" y="315"/>
                  </a:cubicBezTo>
                  <a:cubicBezTo>
                    <a:pt x="1022" y="338"/>
                    <a:pt x="980" y="391"/>
                    <a:pt x="896" y="486"/>
                  </a:cubicBezTo>
                  <a:cubicBezTo>
                    <a:pt x="863" y="441"/>
                    <a:pt x="826" y="391"/>
                    <a:pt x="790" y="343"/>
                  </a:cubicBezTo>
                  <a:cubicBezTo>
                    <a:pt x="888" y="321"/>
                    <a:pt x="966" y="310"/>
                    <a:pt x="1016" y="310"/>
                  </a:cubicBezTo>
                  <a:close/>
                  <a:moveTo>
                    <a:pt x="316" y="463"/>
                  </a:moveTo>
                  <a:cubicBezTo>
                    <a:pt x="305" y="519"/>
                    <a:pt x="296" y="580"/>
                    <a:pt x="288" y="645"/>
                  </a:cubicBezTo>
                  <a:cubicBezTo>
                    <a:pt x="154" y="597"/>
                    <a:pt x="107" y="567"/>
                    <a:pt x="87" y="553"/>
                  </a:cubicBezTo>
                  <a:cubicBezTo>
                    <a:pt x="126" y="530"/>
                    <a:pt x="207" y="500"/>
                    <a:pt x="316" y="463"/>
                  </a:cubicBezTo>
                  <a:close/>
                  <a:moveTo>
                    <a:pt x="709" y="352"/>
                  </a:moveTo>
                  <a:cubicBezTo>
                    <a:pt x="757" y="416"/>
                    <a:pt x="804" y="474"/>
                    <a:pt x="846" y="533"/>
                  </a:cubicBezTo>
                  <a:cubicBezTo>
                    <a:pt x="779" y="603"/>
                    <a:pt x="701" y="681"/>
                    <a:pt x="628" y="751"/>
                  </a:cubicBezTo>
                  <a:cubicBezTo>
                    <a:pt x="531" y="726"/>
                    <a:pt x="436" y="698"/>
                    <a:pt x="358" y="670"/>
                  </a:cubicBezTo>
                  <a:cubicBezTo>
                    <a:pt x="366" y="589"/>
                    <a:pt x="380" y="511"/>
                    <a:pt x="388" y="435"/>
                  </a:cubicBezTo>
                  <a:cubicBezTo>
                    <a:pt x="497" y="405"/>
                    <a:pt x="603" y="377"/>
                    <a:pt x="709" y="352"/>
                  </a:cubicBezTo>
                  <a:close/>
                  <a:moveTo>
                    <a:pt x="891" y="600"/>
                  </a:moveTo>
                  <a:cubicBezTo>
                    <a:pt x="991" y="739"/>
                    <a:pt x="1027" y="809"/>
                    <a:pt x="1038" y="840"/>
                  </a:cubicBezTo>
                  <a:cubicBezTo>
                    <a:pt x="980" y="834"/>
                    <a:pt x="851" y="809"/>
                    <a:pt x="712" y="773"/>
                  </a:cubicBezTo>
                  <a:cubicBezTo>
                    <a:pt x="776" y="720"/>
                    <a:pt x="835" y="656"/>
                    <a:pt x="891" y="600"/>
                  </a:cubicBezTo>
                  <a:close/>
                  <a:moveTo>
                    <a:pt x="347" y="748"/>
                  </a:moveTo>
                  <a:cubicBezTo>
                    <a:pt x="411" y="770"/>
                    <a:pt x="486" y="792"/>
                    <a:pt x="561" y="809"/>
                  </a:cubicBezTo>
                  <a:cubicBezTo>
                    <a:pt x="433" y="929"/>
                    <a:pt x="358" y="988"/>
                    <a:pt x="316" y="1013"/>
                  </a:cubicBezTo>
                  <a:cubicBezTo>
                    <a:pt x="321" y="960"/>
                    <a:pt x="333" y="862"/>
                    <a:pt x="347" y="748"/>
                  </a:cubicBezTo>
                  <a:close/>
                  <a:moveTo>
                    <a:pt x="478" y="0"/>
                  </a:moveTo>
                  <a:cubicBezTo>
                    <a:pt x="433" y="0"/>
                    <a:pt x="388" y="31"/>
                    <a:pt x="324" y="385"/>
                  </a:cubicBezTo>
                  <a:cubicBezTo>
                    <a:pt x="235" y="416"/>
                    <a:pt x="95" y="460"/>
                    <a:pt x="37" y="500"/>
                  </a:cubicBezTo>
                  <a:cubicBezTo>
                    <a:pt x="1" y="519"/>
                    <a:pt x="1" y="547"/>
                    <a:pt x="3" y="558"/>
                  </a:cubicBezTo>
                  <a:cubicBezTo>
                    <a:pt x="12" y="594"/>
                    <a:pt x="45" y="642"/>
                    <a:pt x="277" y="723"/>
                  </a:cubicBezTo>
                  <a:cubicBezTo>
                    <a:pt x="252" y="898"/>
                    <a:pt x="238" y="1046"/>
                    <a:pt x="238" y="1052"/>
                  </a:cubicBezTo>
                  <a:cubicBezTo>
                    <a:pt x="238" y="1083"/>
                    <a:pt x="260" y="1102"/>
                    <a:pt x="288" y="1102"/>
                  </a:cubicBezTo>
                  <a:cubicBezTo>
                    <a:pt x="305" y="1102"/>
                    <a:pt x="360" y="1102"/>
                    <a:pt x="653" y="834"/>
                  </a:cubicBezTo>
                  <a:cubicBezTo>
                    <a:pt x="812" y="873"/>
                    <a:pt x="999" y="915"/>
                    <a:pt x="1063" y="915"/>
                  </a:cubicBezTo>
                  <a:cubicBezTo>
                    <a:pt x="1075" y="915"/>
                    <a:pt x="1086" y="915"/>
                    <a:pt x="1091" y="910"/>
                  </a:cubicBezTo>
                  <a:cubicBezTo>
                    <a:pt x="1105" y="907"/>
                    <a:pt x="1116" y="893"/>
                    <a:pt x="1125" y="879"/>
                  </a:cubicBezTo>
                  <a:cubicBezTo>
                    <a:pt x="1130" y="859"/>
                    <a:pt x="1144" y="818"/>
                    <a:pt x="946" y="541"/>
                  </a:cubicBezTo>
                  <a:cubicBezTo>
                    <a:pt x="1111" y="363"/>
                    <a:pt x="1119" y="321"/>
                    <a:pt x="1125" y="307"/>
                  </a:cubicBezTo>
                  <a:cubicBezTo>
                    <a:pt x="1128" y="290"/>
                    <a:pt x="1125" y="276"/>
                    <a:pt x="1114" y="262"/>
                  </a:cubicBezTo>
                  <a:cubicBezTo>
                    <a:pt x="1097" y="246"/>
                    <a:pt x="1069" y="235"/>
                    <a:pt x="1019" y="235"/>
                  </a:cubicBezTo>
                  <a:cubicBezTo>
                    <a:pt x="944" y="235"/>
                    <a:pt x="826" y="251"/>
                    <a:pt x="740" y="274"/>
                  </a:cubicBezTo>
                  <a:cubicBezTo>
                    <a:pt x="659" y="170"/>
                    <a:pt x="561" y="53"/>
                    <a:pt x="517" y="14"/>
                  </a:cubicBezTo>
                  <a:cubicBezTo>
                    <a:pt x="503" y="3"/>
                    <a:pt x="489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 rot="-330670">
              <a:off x="3477749" y="3286102"/>
              <a:ext cx="44687" cy="44420"/>
            </a:xfrm>
            <a:custGeom>
              <a:avLst/>
              <a:gdLst/>
              <a:ahLst/>
              <a:cxnLst/>
              <a:rect l="l" t="t" r="r" b="b"/>
              <a:pathLst>
                <a:path w="837" h="832" extrusionOk="0">
                  <a:moveTo>
                    <a:pt x="444" y="106"/>
                  </a:moveTo>
                  <a:cubicBezTo>
                    <a:pt x="452" y="146"/>
                    <a:pt x="466" y="190"/>
                    <a:pt x="474" y="221"/>
                  </a:cubicBezTo>
                  <a:cubicBezTo>
                    <a:pt x="494" y="305"/>
                    <a:pt x="499" y="321"/>
                    <a:pt x="508" y="335"/>
                  </a:cubicBezTo>
                  <a:cubicBezTo>
                    <a:pt x="519" y="349"/>
                    <a:pt x="536" y="358"/>
                    <a:pt x="617" y="385"/>
                  </a:cubicBezTo>
                  <a:cubicBezTo>
                    <a:pt x="644" y="391"/>
                    <a:pt x="689" y="411"/>
                    <a:pt x="723" y="424"/>
                  </a:cubicBezTo>
                  <a:cubicBezTo>
                    <a:pt x="672" y="444"/>
                    <a:pt x="600" y="472"/>
                    <a:pt x="533" y="497"/>
                  </a:cubicBezTo>
                  <a:cubicBezTo>
                    <a:pt x="527" y="500"/>
                    <a:pt x="516" y="508"/>
                    <a:pt x="513" y="517"/>
                  </a:cubicBezTo>
                  <a:cubicBezTo>
                    <a:pt x="477" y="595"/>
                    <a:pt x="438" y="678"/>
                    <a:pt x="410" y="726"/>
                  </a:cubicBezTo>
                  <a:cubicBezTo>
                    <a:pt x="393" y="676"/>
                    <a:pt x="368" y="584"/>
                    <a:pt x="349" y="503"/>
                  </a:cubicBezTo>
                  <a:cubicBezTo>
                    <a:pt x="346" y="489"/>
                    <a:pt x="335" y="480"/>
                    <a:pt x="321" y="475"/>
                  </a:cubicBezTo>
                  <a:cubicBezTo>
                    <a:pt x="243" y="461"/>
                    <a:pt x="156" y="441"/>
                    <a:pt x="109" y="427"/>
                  </a:cubicBezTo>
                  <a:cubicBezTo>
                    <a:pt x="159" y="399"/>
                    <a:pt x="254" y="355"/>
                    <a:pt x="338" y="321"/>
                  </a:cubicBezTo>
                  <a:cubicBezTo>
                    <a:pt x="349" y="318"/>
                    <a:pt x="354" y="313"/>
                    <a:pt x="360" y="302"/>
                  </a:cubicBezTo>
                  <a:cubicBezTo>
                    <a:pt x="382" y="232"/>
                    <a:pt x="419" y="151"/>
                    <a:pt x="444" y="106"/>
                  </a:cubicBezTo>
                  <a:close/>
                  <a:moveTo>
                    <a:pt x="452" y="0"/>
                  </a:moveTo>
                  <a:cubicBezTo>
                    <a:pt x="427" y="0"/>
                    <a:pt x="396" y="0"/>
                    <a:pt x="296" y="260"/>
                  </a:cubicBezTo>
                  <a:cubicBezTo>
                    <a:pt x="17" y="371"/>
                    <a:pt x="6" y="405"/>
                    <a:pt x="3" y="424"/>
                  </a:cubicBezTo>
                  <a:cubicBezTo>
                    <a:pt x="0" y="433"/>
                    <a:pt x="3" y="452"/>
                    <a:pt x="8" y="461"/>
                  </a:cubicBezTo>
                  <a:cubicBezTo>
                    <a:pt x="17" y="472"/>
                    <a:pt x="36" y="500"/>
                    <a:pt x="282" y="544"/>
                  </a:cubicBezTo>
                  <a:cubicBezTo>
                    <a:pt x="354" y="832"/>
                    <a:pt x="379" y="832"/>
                    <a:pt x="407" y="832"/>
                  </a:cubicBezTo>
                  <a:cubicBezTo>
                    <a:pt x="432" y="829"/>
                    <a:pt x="458" y="829"/>
                    <a:pt x="578" y="567"/>
                  </a:cubicBezTo>
                  <a:cubicBezTo>
                    <a:pt x="650" y="539"/>
                    <a:pt x="790" y="489"/>
                    <a:pt x="817" y="461"/>
                  </a:cubicBezTo>
                  <a:cubicBezTo>
                    <a:pt x="829" y="452"/>
                    <a:pt x="837" y="433"/>
                    <a:pt x="831" y="419"/>
                  </a:cubicBezTo>
                  <a:cubicBezTo>
                    <a:pt x="823" y="385"/>
                    <a:pt x="787" y="369"/>
                    <a:pt x="644" y="316"/>
                  </a:cubicBezTo>
                  <a:cubicBezTo>
                    <a:pt x="617" y="305"/>
                    <a:pt x="586" y="293"/>
                    <a:pt x="572" y="288"/>
                  </a:cubicBezTo>
                  <a:cubicBezTo>
                    <a:pt x="564" y="274"/>
                    <a:pt x="552" y="235"/>
                    <a:pt x="547" y="204"/>
                  </a:cubicBezTo>
                  <a:cubicBezTo>
                    <a:pt x="522" y="104"/>
                    <a:pt x="505" y="42"/>
                    <a:pt x="488" y="20"/>
                  </a:cubicBezTo>
                  <a:cubicBezTo>
                    <a:pt x="480" y="12"/>
                    <a:pt x="466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 rot="-330670">
              <a:off x="4188316" y="2932351"/>
              <a:ext cx="44740" cy="44420"/>
            </a:xfrm>
            <a:custGeom>
              <a:avLst/>
              <a:gdLst/>
              <a:ahLst/>
              <a:cxnLst/>
              <a:rect l="l" t="t" r="r" b="b"/>
              <a:pathLst>
                <a:path w="838" h="832" extrusionOk="0">
                  <a:moveTo>
                    <a:pt x="442" y="106"/>
                  </a:moveTo>
                  <a:cubicBezTo>
                    <a:pt x="450" y="142"/>
                    <a:pt x="467" y="190"/>
                    <a:pt x="472" y="221"/>
                  </a:cubicBezTo>
                  <a:cubicBezTo>
                    <a:pt x="495" y="304"/>
                    <a:pt x="497" y="321"/>
                    <a:pt x="509" y="335"/>
                  </a:cubicBezTo>
                  <a:cubicBezTo>
                    <a:pt x="517" y="349"/>
                    <a:pt x="536" y="357"/>
                    <a:pt x="615" y="385"/>
                  </a:cubicBezTo>
                  <a:cubicBezTo>
                    <a:pt x="642" y="391"/>
                    <a:pt x="690" y="407"/>
                    <a:pt x="721" y="421"/>
                  </a:cubicBezTo>
                  <a:cubicBezTo>
                    <a:pt x="670" y="444"/>
                    <a:pt x="598" y="472"/>
                    <a:pt x="531" y="497"/>
                  </a:cubicBezTo>
                  <a:cubicBezTo>
                    <a:pt x="525" y="500"/>
                    <a:pt x="514" y="505"/>
                    <a:pt x="511" y="516"/>
                  </a:cubicBezTo>
                  <a:cubicBezTo>
                    <a:pt x="475" y="594"/>
                    <a:pt x="439" y="678"/>
                    <a:pt x="411" y="725"/>
                  </a:cubicBezTo>
                  <a:cubicBezTo>
                    <a:pt x="391" y="672"/>
                    <a:pt x="369" y="583"/>
                    <a:pt x="347" y="502"/>
                  </a:cubicBezTo>
                  <a:cubicBezTo>
                    <a:pt x="344" y="488"/>
                    <a:pt x="333" y="477"/>
                    <a:pt x="319" y="474"/>
                  </a:cubicBezTo>
                  <a:cubicBezTo>
                    <a:pt x="241" y="460"/>
                    <a:pt x="154" y="441"/>
                    <a:pt x="107" y="427"/>
                  </a:cubicBezTo>
                  <a:cubicBezTo>
                    <a:pt x="154" y="399"/>
                    <a:pt x="252" y="357"/>
                    <a:pt x="336" y="321"/>
                  </a:cubicBezTo>
                  <a:cubicBezTo>
                    <a:pt x="347" y="318"/>
                    <a:pt x="355" y="310"/>
                    <a:pt x="358" y="301"/>
                  </a:cubicBezTo>
                  <a:cubicBezTo>
                    <a:pt x="383" y="232"/>
                    <a:pt x="417" y="151"/>
                    <a:pt x="442" y="106"/>
                  </a:cubicBezTo>
                  <a:close/>
                  <a:moveTo>
                    <a:pt x="456" y="0"/>
                  </a:moveTo>
                  <a:cubicBezTo>
                    <a:pt x="430" y="0"/>
                    <a:pt x="400" y="0"/>
                    <a:pt x="297" y="260"/>
                  </a:cubicBezTo>
                  <a:cubicBezTo>
                    <a:pt x="18" y="371"/>
                    <a:pt x="9" y="405"/>
                    <a:pt x="4" y="421"/>
                  </a:cubicBezTo>
                  <a:cubicBezTo>
                    <a:pt x="1" y="433"/>
                    <a:pt x="4" y="449"/>
                    <a:pt x="12" y="460"/>
                  </a:cubicBezTo>
                  <a:cubicBezTo>
                    <a:pt x="18" y="472"/>
                    <a:pt x="40" y="500"/>
                    <a:pt x="283" y="544"/>
                  </a:cubicBezTo>
                  <a:cubicBezTo>
                    <a:pt x="358" y="831"/>
                    <a:pt x="380" y="831"/>
                    <a:pt x="408" y="831"/>
                  </a:cubicBezTo>
                  <a:cubicBezTo>
                    <a:pt x="433" y="826"/>
                    <a:pt x="458" y="826"/>
                    <a:pt x="581" y="566"/>
                  </a:cubicBezTo>
                  <a:cubicBezTo>
                    <a:pt x="654" y="539"/>
                    <a:pt x="793" y="488"/>
                    <a:pt x="821" y="460"/>
                  </a:cubicBezTo>
                  <a:cubicBezTo>
                    <a:pt x="832" y="449"/>
                    <a:pt x="838" y="433"/>
                    <a:pt x="835" y="419"/>
                  </a:cubicBezTo>
                  <a:cubicBezTo>
                    <a:pt x="824" y="385"/>
                    <a:pt x="790" y="366"/>
                    <a:pt x="645" y="315"/>
                  </a:cubicBezTo>
                  <a:cubicBezTo>
                    <a:pt x="617" y="304"/>
                    <a:pt x="587" y="293"/>
                    <a:pt x="573" y="287"/>
                  </a:cubicBezTo>
                  <a:cubicBezTo>
                    <a:pt x="567" y="271"/>
                    <a:pt x="556" y="234"/>
                    <a:pt x="548" y="201"/>
                  </a:cubicBezTo>
                  <a:cubicBezTo>
                    <a:pt x="525" y="101"/>
                    <a:pt x="506" y="42"/>
                    <a:pt x="489" y="17"/>
                  </a:cubicBezTo>
                  <a:cubicBezTo>
                    <a:pt x="483" y="11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 rot="-330670">
              <a:off x="3890053" y="3747451"/>
              <a:ext cx="44740" cy="44420"/>
            </a:xfrm>
            <a:custGeom>
              <a:avLst/>
              <a:gdLst/>
              <a:ahLst/>
              <a:cxnLst/>
              <a:rect l="l" t="t" r="r" b="b"/>
              <a:pathLst>
                <a:path w="838" h="832" extrusionOk="0">
                  <a:moveTo>
                    <a:pt x="438" y="106"/>
                  </a:moveTo>
                  <a:cubicBezTo>
                    <a:pt x="450" y="143"/>
                    <a:pt x="463" y="190"/>
                    <a:pt x="469" y="221"/>
                  </a:cubicBezTo>
                  <a:cubicBezTo>
                    <a:pt x="491" y="304"/>
                    <a:pt x="494" y="321"/>
                    <a:pt x="505" y="335"/>
                  </a:cubicBezTo>
                  <a:cubicBezTo>
                    <a:pt x="514" y="349"/>
                    <a:pt x="533" y="358"/>
                    <a:pt x="611" y="385"/>
                  </a:cubicBezTo>
                  <a:cubicBezTo>
                    <a:pt x="639" y="391"/>
                    <a:pt x="687" y="408"/>
                    <a:pt x="717" y="422"/>
                  </a:cubicBezTo>
                  <a:cubicBezTo>
                    <a:pt x="667" y="444"/>
                    <a:pt x="595" y="472"/>
                    <a:pt x="528" y="497"/>
                  </a:cubicBezTo>
                  <a:cubicBezTo>
                    <a:pt x="522" y="500"/>
                    <a:pt x="511" y="505"/>
                    <a:pt x="508" y="517"/>
                  </a:cubicBezTo>
                  <a:cubicBezTo>
                    <a:pt x="472" y="595"/>
                    <a:pt x="436" y="678"/>
                    <a:pt x="408" y="726"/>
                  </a:cubicBezTo>
                  <a:cubicBezTo>
                    <a:pt x="388" y="673"/>
                    <a:pt x="366" y="583"/>
                    <a:pt x="343" y="503"/>
                  </a:cubicBezTo>
                  <a:cubicBezTo>
                    <a:pt x="341" y="489"/>
                    <a:pt x="330" y="477"/>
                    <a:pt x="316" y="475"/>
                  </a:cubicBezTo>
                  <a:cubicBezTo>
                    <a:pt x="240" y="461"/>
                    <a:pt x="151" y="441"/>
                    <a:pt x="104" y="427"/>
                  </a:cubicBezTo>
                  <a:cubicBezTo>
                    <a:pt x="157" y="397"/>
                    <a:pt x="251" y="358"/>
                    <a:pt x="332" y="321"/>
                  </a:cubicBezTo>
                  <a:cubicBezTo>
                    <a:pt x="343" y="318"/>
                    <a:pt x="352" y="310"/>
                    <a:pt x="355" y="302"/>
                  </a:cubicBezTo>
                  <a:cubicBezTo>
                    <a:pt x="380" y="232"/>
                    <a:pt x="413" y="151"/>
                    <a:pt x="438" y="106"/>
                  </a:cubicBezTo>
                  <a:close/>
                  <a:moveTo>
                    <a:pt x="455" y="0"/>
                  </a:moveTo>
                  <a:cubicBezTo>
                    <a:pt x="430" y="0"/>
                    <a:pt x="399" y="0"/>
                    <a:pt x="299" y="260"/>
                  </a:cubicBezTo>
                  <a:cubicBezTo>
                    <a:pt x="20" y="371"/>
                    <a:pt x="9" y="405"/>
                    <a:pt x="6" y="422"/>
                  </a:cubicBezTo>
                  <a:cubicBezTo>
                    <a:pt x="0" y="433"/>
                    <a:pt x="6" y="450"/>
                    <a:pt x="12" y="461"/>
                  </a:cubicBezTo>
                  <a:cubicBezTo>
                    <a:pt x="20" y="472"/>
                    <a:pt x="39" y="500"/>
                    <a:pt x="285" y="544"/>
                  </a:cubicBezTo>
                  <a:cubicBezTo>
                    <a:pt x="357" y="832"/>
                    <a:pt x="383" y="832"/>
                    <a:pt x="410" y="832"/>
                  </a:cubicBezTo>
                  <a:cubicBezTo>
                    <a:pt x="436" y="832"/>
                    <a:pt x="458" y="826"/>
                    <a:pt x="583" y="567"/>
                  </a:cubicBezTo>
                  <a:cubicBezTo>
                    <a:pt x="653" y="539"/>
                    <a:pt x="793" y="489"/>
                    <a:pt x="821" y="461"/>
                  </a:cubicBezTo>
                  <a:cubicBezTo>
                    <a:pt x="832" y="450"/>
                    <a:pt x="837" y="433"/>
                    <a:pt x="834" y="419"/>
                  </a:cubicBezTo>
                  <a:cubicBezTo>
                    <a:pt x="823" y="385"/>
                    <a:pt x="790" y="366"/>
                    <a:pt x="648" y="316"/>
                  </a:cubicBezTo>
                  <a:cubicBezTo>
                    <a:pt x="620" y="304"/>
                    <a:pt x="586" y="293"/>
                    <a:pt x="572" y="288"/>
                  </a:cubicBezTo>
                  <a:cubicBezTo>
                    <a:pt x="567" y="274"/>
                    <a:pt x="556" y="235"/>
                    <a:pt x="550" y="204"/>
                  </a:cubicBezTo>
                  <a:cubicBezTo>
                    <a:pt x="525" y="101"/>
                    <a:pt x="508" y="42"/>
                    <a:pt x="489" y="17"/>
                  </a:cubicBezTo>
                  <a:cubicBezTo>
                    <a:pt x="483" y="12"/>
                    <a:pt x="469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 rot="-330670">
              <a:off x="3455913" y="3100007"/>
              <a:ext cx="148689" cy="84622"/>
            </a:xfrm>
            <a:custGeom>
              <a:avLst/>
              <a:gdLst/>
              <a:ahLst/>
              <a:cxnLst/>
              <a:rect l="l" t="t" r="r" b="b"/>
              <a:pathLst>
                <a:path w="2785" h="1585" extrusionOk="0">
                  <a:moveTo>
                    <a:pt x="1693" y="1"/>
                  </a:moveTo>
                  <a:cubicBezTo>
                    <a:pt x="1564" y="1"/>
                    <a:pt x="1450" y="72"/>
                    <a:pt x="1372" y="166"/>
                  </a:cubicBezTo>
                  <a:lnTo>
                    <a:pt x="1372" y="166"/>
                  </a:lnTo>
                  <a:cubicBezTo>
                    <a:pt x="1320" y="123"/>
                    <a:pt x="1251" y="83"/>
                    <a:pt x="1162" y="53"/>
                  </a:cubicBezTo>
                  <a:cubicBezTo>
                    <a:pt x="1087" y="28"/>
                    <a:pt x="1024" y="17"/>
                    <a:pt x="972" y="17"/>
                  </a:cubicBezTo>
                  <a:cubicBezTo>
                    <a:pt x="648" y="17"/>
                    <a:pt x="702" y="427"/>
                    <a:pt x="702" y="427"/>
                  </a:cubicBezTo>
                  <a:cubicBezTo>
                    <a:pt x="668" y="406"/>
                    <a:pt x="631" y="396"/>
                    <a:pt x="594" y="396"/>
                  </a:cubicBezTo>
                  <a:cubicBezTo>
                    <a:pt x="318" y="396"/>
                    <a:pt x="0" y="916"/>
                    <a:pt x="364" y="1191"/>
                  </a:cubicBezTo>
                  <a:cubicBezTo>
                    <a:pt x="477" y="1276"/>
                    <a:pt x="584" y="1315"/>
                    <a:pt x="676" y="1322"/>
                  </a:cubicBezTo>
                  <a:lnTo>
                    <a:pt x="676" y="1322"/>
                  </a:lnTo>
                  <a:cubicBezTo>
                    <a:pt x="706" y="1460"/>
                    <a:pt x="805" y="1580"/>
                    <a:pt x="1014" y="1585"/>
                  </a:cubicBezTo>
                  <a:cubicBezTo>
                    <a:pt x="1020" y="1585"/>
                    <a:pt x="1027" y="1585"/>
                    <a:pt x="1033" y="1585"/>
                  </a:cubicBezTo>
                  <a:cubicBezTo>
                    <a:pt x="1324" y="1585"/>
                    <a:pt x="1519" y="1518"/>
                    <a:pt x="1629" y="1420"/>
                  </a:cubicBezTo>
                  <a:lnTo>
                    <a:pt x="1629" y="1420"/>
                  </a:lnTo>
                  <a:cubicBezTo>
                    <a:pt x="1652" y="1452"/>
                    <a:pt x="1681" y="1483"/>
                    <a:pt x="1717" y="1512"/>
                  </a:cubicBezTo>
                  <a:cubicBezTo>
                    <a:pt x="1766" y="1551"/>
                    <a:pt x="1824" y="1568"/>
                    <a:pt x="1888" y="1568"/>
                  </a:cubicBezTo>
                  <a:cubicBezTo>
                    <a:pt x="2254" y="1568"/>
                    <a:pt x="2784" y="1003"/>
                    <a:pt x="2473" y="675"/>
                  </a:cubicBezTo>
                  <a:cubicBezTo>
                    <a:pt x="2386" y="582"/>
                    <a:pt x="2293" y="547"/>
                    <a:pt x="2206" y="547"/>
                  </a:cubicBezTo>
                  <a:cubicBezTo>
                    <a:pt x="2198" y="547"/>
                    <a:pt x="2189" y="547"/>
                    <a:pt x="2180" y="548"/>
                  </a:cubicBezTo>
                  <a:lnTo>
                    <a:pt x="2180" y="548"/>
                  </a:lnTo>
                  <a:cubicBezTo>
                    <a:pt x="2185" y="385"/>
                    <a:pt x="2105" y="196"/>
                    <a:pt x="1904" y="67"/>
                  </a:cubicBezTo>
                  <a:cubicBezTo>
                    <a:pt x="1832" y="20"/>
                    <a:pt x="1760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 rot="-330670">
              <a:off x="3462380" y="3098492"/>
              <a:ext cx="133954" cy="87879"/>
            </a:xfrm>
            <a:custGeom>
              <a:avLst/>
              <a:gdLst/>
              <a:ahLst/>
              <a:cxnLst/>
              <a:rect l="l" t="t" r="r" b="b"/>
              <a:pathLst>
                <a:path w="2509" h="1646" extrusionOk="0">
                  <a:moveTo>
                    <a:pt x="1253" y="248"/>
                  </a:moveTo>
                  <a:cubicBezTo>
                    <a:pt x="1351" y="345"/>
                    <a:pt x="1373" y="457"/>
                    <a:pt x="1345" y="529"/>
                  </a:cubicBezTo>
                  <a:cubicBezTo>
                    <a:pt x="1331" y="567"/>
                    <a:pt x="1307" y="589"/>
                    <a:pt x="1278" y="589"/>
                  </a:cubicBezTo>
                  <a:cubicBezTo>
                    <a:pt x="1260" y="589"/>
                    <a:pt x="1240" y="581"/>
                    <a:pt x="1220" y="563"/>
                  </a:cubicBezTo>
                  <a:cubicBezTo>
                    <a:pt x="1150" y="504"/>
                    <a:pt x="1167" y="370"/>
                    <a:pt x="1253" y="248"/>
                  </a:cubicBezTo>
                  <a:close/>
                  <a:moveTo>
                    <a:pt x="2015" y="616"/>
                  </a:moveTo>
                  <a:cubicBezTo>
                    <a:pt x="1998" y="750"/>
                    <a:pt x="1914" y="850"/>
                    <a:pt x="1800" y="864"/>
                  </a:cubicBezTo>
                  <a:cubicBezTo>
                    <a:pt x="1797" y="867"/>
                    <a:pt x="1791" y="867"/>
                    <a:pt x="1783" y="867"/>
                  </a:cubicBezTo>
                  <a:cubicBezTo>
                    <a:pt x="1752" y="867"/>
                    <a:pt x="1752" y="859"/>
                    <a:pt x="1752" y="850"/>
                  </a:cubicBezTo>
                  <a:cubicBezTo>
                    <a:pt x="1752" y="792"/>
                    <a:pt x="1861" y="652"/>
                    <a:pt x="2015" y="616"/>
                  </a:cubicBezTo>
                  <a:close/>
                  <a:moveTo>
                    <a:pt x="701" y="959"/>
                  </a:moveTo>
                  <a:cubicBezTo>
                    <a:pt x="720" y="959"/>
                    <a:pt x="737" y="976"/>
                    <a:pt x="751" y="990"/>
                  </a:cubicBezTo>
                  <a:cubicBezTo>
                    <a:pt x="804" y="1059"/>
                    <a:pt x="818" y="1132"/>
                    <a:pt x="787" y="1196"/>
                  </a:cubicBezTo>
                  <a:cubicBezTo>
                    <a:pt x="751" y="1266"/>
                    <a:pt x="676" y="1305"/>
                    <a:pt x="581" y="1308"/>
                  </a:cubicBezTo>
                  <a:cubicBezTo>
                    <a:pt x="564" y="1185"/>
                    <a:pt x="597" y="1054"/>
                    <a:pt x="648" y="992"/>
                  </a:cubicBezTo>
                  <a:cubicBezTo>
                    <a:pt x="664" y="973"/>
                    <a:pt x="681" y="959"/>
                    <a:pt x="701" y="959"/>
                  </a:cubicBezTo>
                  <a:close/>
                  <a:moveTo>
                    <a:pt x="1529" y="1068"/>
                  </a:moveTo>
                  <a:cubicBezTo>
                    <a:pt x="1538" y="1068"/>
                    <a:pt x="1552" y="1082"/>
                    <a:pt x="1565" y="1124"/>
                  </a:cubicBezTo>
                  <a:cubicBezTo>
                    <a:pt x="1593" y="1221"/>
                    <a:pt x="1574" y="1313"/>
                    <a:pt x="1512" y="1389"/>
                  </a:cubicBezTo>
                  <a:cubicBezTo>
                    <a:pt x="1451" y="1283"/>
                    <a:pt x="1457" y="1174"/>
                    <a:pt x="1490" y="1110"/>
                  </a:cubicBezTo>
                  <a:cubicBezTo>
                    <a:pt x="1504" y="1076"/>
                    <a:pt x="1524" y="1068"/>
                    <a:pt x="1529" y="1068"/>
                  </a:cubicBezTo>
                  <a:close/>
                  <a:moveTo>
                    <a:pt x="1564" y="65"/>
                  </a:moveTo>
                  <a:cubicBezTo>
                    <a:pt x="1628" y="65"/>
                    <a:pt x="1694" y="85"/>
                    <a:pt x="1755" y="125"/>
                  </a:cubicBezTo>
                  <a:cubicBezTo>
                    <a:pt x="1911" y="225"/>
                    <a:pt x="2006" y="379"/>
                    <a:pt x="2015" y="541"/>
                  </a:cubicBezTo>
                  <a:cubicBezTo>
                    <a:pt x="1822" y="574"/>
                    <a:pt x="1671" y="750"/>
                    <a:pt x="1674" y="853"/>
                  </a:cubicBezTo>
                  <a:cubicBezTo>
                    <a:pt x="1680" y="895"/>
                    <a:pt x="1708" y="942"/>
                    <a:pt x="1780" y="942"/>
                  </a:cubicBezTo>
                  <a:cubicBezTo>
                    <a:pt x="1786" y="942"/>
                    <a:pt x="1797" y="942"/>
                    <a:pt x="1808" y="937"/>
                  </a:cubicBezTo>
                  <a:cubicBezTo>
                    <a:pt x="1959" y="920"/>
                    <a:pt x="2070" y="783"/>
                    <a:pt x="2087" y="610"/>
                  </a:cubicBezTo>
                  <a:cubicBezTo>
                    <a:pt x="2171" y="613"/>
                    <a:pt x="2246" y="652"/>
                    <a:pt x="2316" y="725"/>
                  </a:cubicBezTo>
                  <a:cubicBezTo>
                    <a:pt x="2436" y="850"/>
                    <a:pt x="2408" y="998"/>
                    <a:pt x="2363" y="1101"/>
                  </a:cubicBezTo>
                  <a:cubicBezTo>
                    <a:pt x="2257" y="1338"/>
                    <a:pt x="1973" y="1556"/>
                    <a:pt x="1758" y="1556"/>
                  </a:cubicBezTo>
                  <a:cubicBezTo>
                    <a:pt x="1699" y="1556"/>
                    <a:pt x="1652" y="1536"/>
                    <a:pt x="1613" y="1506"/>
                  </a:cubicBezTo>
                  <a:cubicBezTo>
                    <a:pt x="1591" y="1489"/>
                    <a:pt x="1571" y="1469"/>
                    <a:pt x="1554" y="1450"/>
                  </a:cubicBezTo>
                  <a:cubicBezTo>
                    <a:pt x="1644" y="1355"/>
                    <a:pt x="1671" y="1230"/>
                    <a:pt x="1632" y="1101"/>
                  </a:cubicBezTo>
                  <a:cubicBezTo>
                    <a:pt x="1605" y="1006"/>
                    <a:pt x="1557" y="992"/>
                    <a:pt x="1529" y="992"/>
                  </a:cubicBezTo>
                  <a:cubicBezTo>
                    <a:pt x="1487" y="992"/>
                    <a:pt x="1451" y="1020"/>
                    <a:pt x="1423" y="1073"/>
                  </a:cubicBezTo>
                  <a:cubicBezTo>
                    <a:pt x="1381" y="1165"/>
                    <a:pt x="1376" y="1308"/>
                    <a:pt x="1457" y="1439"/>
                  </a:cubicBezTo>
                  <a:cubicBezTo>
                    <a:pt x="1373" y="1506"/>
                    <a:pt x="1211" y="1573"/>
                    <a:pt x="921" y="1573"/>
                  </a:cubicBezTo>
                  <a:lnTo>
                    <a:pt x="890" y="1573"/>
                  </a:lnTo>
                  <a:cubicBezTo>
                    <a:pt x="709" y="1570"/>
                    <a:pt x="634" y="1475"/>
                    <a:pt x="597" y="1380"/>
                  </a:cubicBezTo>
                  <a:cubicBezTo>
                    <a:pt x="715" y="1375"/>
                    <a:pt x="807" y="1319"/>
                    <a:pt x="849" y="1235"/>
                  </a:cubicBezTo>
                  <a:cubicBezTo>
                    <a:pt x="890" y="1143"/>
                    <a:pt x="874" y="1043"/>
                    <a:pt x="804" y="948"/>
                  </a:cubicBezTo>
                  <a:cubicBezTo>
                    <a:pt x="762" y="900"/>
                    <a:pt x="723" y="889"/>
                    <a:pt x="695" y="889"/>
                  </a:cubicBezTo>
                  <a:cubicBezTo>
                    <a:pt x="656" y="889"/>
                    <a:pt x="620" y="909"/>
                    <a:pt x="586" y="948"/>
                  </a:cubicBezTo>
                  <a:cubicBezTo>
                    <a:pt x="530" y="1018"/>
                    <a:pt x="486" y="1157"/>
                    <a:pt x="503" y="1299"/>
                  </a:cubicBezTo>
                  <a:cubicBezTo>
                    <a:pt x="424" y="1285"/>
                    <a:pt x="341" y="1249"/>
                    <a:pt x="260" y="1185"/>
                  </a:cubicBezTo>
                  <a:cubicBezTo>
                    <a:pt x="70" y="1045"/>
                    <a:pt x="109" y="847"/>
                    <a:pt x="137" y="769"/>
                  </a:cubicBezTo>
                  <a:cubicBezTo>
                    <a:pt x="193" y="602"/>
                    <a:pt x="344" y="462"/>
                    <a:pt x="472" y="462"/>
                  </a:cubicBezTo>
                  <a:cubicBezTo>
                    <a:pt x="503" y="462"/>
                    <a:pt x="530" y="471"/>
                    <a:pt x="558" y="487"/>
                  </a:cubicBezTo>
                  <a:cubicBezTo>
                    <a:pt x="564" y="492"/>
                    <a:pt x="570" y="494"/>
                    <a:pt x="577" y="494"/>
                  </a:cubicBezTo>
                  <a:cubicBezTo>
                    <a:pt x="583" y="494"/>
                    <a:pt x="590" y="492"/>
                    <a:pt x="597" y="487"/>
                  </a:cubicBezTo>
                  <a:cubicBezTo>
                    <a:pt x="609" y="482"/>
                    <a:pt x="620" y="468"/>
                    <a:pt x="614" y="454"/>
                  </a:cubicBezTo>
                  <a:cubicBezTo>
                    <a:pt x="614" y="448"/>
                    <a:pt x="586" y="253"/>
                    <a:pt x="681" y="150"/>
                  </a:cubicBezTo>
                  <a:cubicBezTo>
                    <a:pt x="720" y="104"/>
                    <a:pt x="776" y="82"/>
                    <a:pt x="848" y="82"/>
                  </a:cubicBezTo>
                  <a:cubicBezTo>
                    <a:pt x="899" y="82"/>
                    <a:pt x="958" y="93"/>
                    <a:pt x="1024" y="114"/>
                  </a:cubicBezTo>
                  <a:cubicBezTo>
                    <a:pt x="1086" y="139"/>
                    <a:pt x="1141" y="164"/>
                    <a:pt x="1192" y="197"/>
                  </a:cubicBezTo>
                  <a:cubicBezTo>
                    <a:pt x="1088" y="337"/>
                    <a:pt x="1055" y="524"/>
                    <a:pt x="1167" y="621"/>
                  </a:cubicBezTo>
                  <a:cubicBezTo>
                    <a:pt x="1200" y="649"/>
                    <a:pt x="1237" y="663"/>
                    <a:pt x="1272" y="663"/>
                  </a:cubicBezTo>
                  <a:cubicBezTo>
                    <a:pt x="1332" y="663"/>
                    <a:pt x="1386" y="625"/>
                    <a:pt x="1409" y="554"/>
                  </a:cubicBezTo>
                  <a:cubicBezTo>
                    <a:pt x="1446" y="451"/>
                    <a:pt x="1420" y="306"/>
                    <a:pt x="1295" y="189"/>
                  </a:cubicBezTo>
                  <a:cubicBezTo>
                    <a:pt x="1372" y="109"/>
                    <a:pt x="1467" y="65"/>
                    <a:pt x="1564" y="65"/>
                  </a:cubicBezTo>
                  <a:close/>
                  <a:moveTo>
                    <a:pt x="1572" y="0"/>
                  </a:moveTo>
                  <a:cubicBezTo>
                    <a:pt x="1453" y="0"/>
                    <a:pt x="1337" y="52"/>
                    <a:pt x="1245" y="150"/>
                  </a:cubicBezTo>
                  <a:cubicBezTo>
                    <a:pt x="1189" y="108"/>
                    <a:pt x="1122" y="77"/>
                    <a:pt x="1049" y="52"/>
                  </a:cubicBezTo>
                  <a:cubicBezTo>
                    <a:pt x="975" y="28"/>
                    <a:pt x="908" y="15"/>
                    <a:pt x="849" y="15"/>
                  </a:cubicBezTo>
                  <a:cubicBezTo>
                    <a:pt x="755" y="15"/>
                    <a:pt x="680" y="46"/>
                    <a:pt x="625" y="108"/>
                  </a:cubicBezTo>
                  <a:cubicBezTo>
                    <a:pt x="550" y="195"/>
                    <a:pt x="539" y="328"/>
                    <a:pt x="539" y="404"/>
                  </a:cubicBezTo>
                  <a:cubicBezTo>
                    <a:pt x="519" y="398"/>
                    <a:pt x="497" y="393"/>
                    <a:pt x="472" y="393"/>
                  </a:cubicBezTo>
                  <a:cubicBezTo>
                    <a:pt x="313" y="393"/>
                    <a:pt x="134" y="552"/>
                    <a:pt x="67" y="753"/>
                  </a:cubicBezTo>
                  <a:cubicBezTo>
                    <a:pt x="0" y="948"/>
                    <a:pt x="53" y="1129"/>
                    <a:pt x="215" y="1249"/>
                  </a:cubicBezTo>
                  <a:cubicBezTo>
                    <a:pt x="313" y="1322"/>
                    <a:pt x="416" y="1366"/>
                    <a:pt x="517" y="1380"/>
                  </a:cubicBezTo>
                  <a:cubicBezTo>
                    <a:pt x="567" y="1545"/>
                    <a:pt x="701" y="1642"/>
                    <a:pt x="888" y="1645"/>
                  </a:cubicBezTo>
                  <a:lnTo>
                    <a:pt x="924" y="1645"/>
                  </a:lnTo>
                  <a:cubicBezTo>
                    <a:pt x="1172" y="1645"/>
                    <a:pt x="1373" y="1592"/>
                    <a:pt x="1501" y="1503"/>
                  </a:cubicBezTo>
                  <a:cubicBezTo>
                    <a:pt x="1524" y="1528"/>
                    <a:pt x="1546" y="1548"/>
                    <a:pt x="1571" y="1570"/>
                  </a:cubicBezTo>
                  <a:cubicBezTo>
                    <a:pt x="1624" y="1612"/>
                    <a:pt x="1691" y="1631"/>
                    <a:pt x="1766" y="1631"/>
                  </a:cubicBezTo>
                  <a:cubicBezTo>
                    <a:pt x="2006" y="1631"/>
                    <a:pt x="2322" y="1403"/>
                    <a:pt x="2436" y="1138"/>
                  </a:cubicBezTo>
                  <a:cubicBezTo>
                    <a:pt x="2508" y="962"/>
                    <a:pt x="2492" y="803"/>
                    <a:pt x="2377" y="680"/>
                  </a:cubicBezTo>
                  <a:cubicBezTo>
                    <a:pt x="2294" y="588"/>
                    <a:pt x="2199" y="543"/>
                    <a:pt x="2096" y="541"/>
                  </a:cubicBezTo>
                  <a:cubicBezTo>
                    <a:pt x="2084" y="356"/>
                    <a:pt x="1976" y="183"/>
                    <a:pt x="1803" y="69"/>
                  </a:cubicBezTo>
                  <a:cubicBezTo>
                    <a:pt x="1729" y="23"/>
                    <a:pt x="1650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 rot="-330670">
              <a:off x="4254116" y="2984105"/>
              <a:ext cx="148689" cy="84622"/>
            </a:xfrm>
            <a:custGeom>
              <a:avLst/>
              <a:gdLst/>
              <a:ahLst/>
              <a:cxnLst/>
              <a:rect l="l" t="t" r="r" b="b"/>
              <a:pathLst>
                <a:path w="2785" h="1585" extrusionOk="0">
                  <a:moveTo>
                    <a:pt x="1693" y="0"/>
                  </a:moveTo>
                  <a:cubicBezTo>
                    <a:pt x="1565" y="0"/>
                    <a:pt x="1451" y="72"/>
                    <a:pt x="1373" y="166"/>
                  </a:cubicBezTo>
                  <a:lnTo>
                    <a:pt x="1373" y="166"/>
                  </a:lnTo>
                  <a:cubicBezTo>
                    <a:pt x="1320" y="122"/>
                    <a:pt x="1251" y="83"/>
                    <a:pt x="1162" y="53"/>
                  </a:cubicBezTo>
                  <a:cubicBezTo>
                    <a:pt x="1087" y="27"/>
                    <a:pt x="1024" y="16"/>
                    <a:pt x="971" y="16"/>
                  </a:cubicBezTo>
                  <a:cubicBezTo>
                    <a:pt x="648" y="16"/>
                    <a:pt x="702" y="426"/>
                    <a:pt x="702" y="426"/>
                  </a:cubicBezTo>
                  <a:cubicBezTo>
                    <a:pt x="667" y="405"/>
                    <a:pt x="630" y="395"/>
                    <a:pt x="592" y="395"/>
                  </a:cubicBezTo>
                  <a:cubicBezTo>
                    <a:pt x="315" y="395"/>
                    <a:pt x="1" y="916"/>
                    <a:pt x="364" y="1191"/>
                  </a:cubicBezTo>
                  <a:cubicBezTo>
                    <a:pt x="477" y="1276"/>
                    <a:pt x="584" y="1315"/>
                    <a:pt x="676" y="1321"/>
                  </a:cubicBezTo>
                  <a:lnTo>
                    <a:pt x="676" y="1321"/>
                  </a:lnTo>
                  <a:cubicBezTo>
                    <a:pt x="706" y="1460"/>
                    <a:pt x="805" y="1580"/>
                    <a:pt x="1014" y="1584"/>
                  </a:cubicBezTo>
                  <a:cubicBezTo>
                    <a:pt x="1020" y="1584"/>
                    <a:pt x="1027" y="1584"/>
                    <a:pt x="1033" y="1584"/>
                  </a:cubicBezTo>
                  <a:cubicBezTo>
                    <a:pt x="1324" y="1584"/>
                    <a:pt x="1518" y="1518"/>
                    <a:pt x="1628" y="1420"/>
                  </a:cubicBezTo>
                  <a:lnTo>
                    <a:pt x="1628" y="1420"/>
                  </a:lnTo>
                  <a:cubicBezTo>
                    <a:pt x="1651" y="1452"/>
                    <a:pt x="1681" y="1483"/>
                    <a:pt x="1717" y="1512"/>
                  </a:cubicBezTo>
                  <a:cubicBezTo>
                    <a:pt x="1766" y="1550"/>
                    <a:pt x="1824" y="1567"/>
                    <a:pt x="1888" y="1567"/>
                  </a:cubicBezTo>
                  <a:cubicBezTo>
                    <a:pt x="2254" y="1567"/>
                    <a:pt x="2784" y="1003"/>
                    <a:pt x="2473" y="675"/>
                  </a:cubicBezTo>
                  <a:cubicBezTo>
                    <a:pt x="2386" y="582"/>
                    <a:pt x="2293" y="547"/>
                    <a:pt x="2206" y="547"/>
                  </a:cubicBezTo>
                  <a:cubicBezTo>
                    <a:pt x="2198" y="547"/>
                    <a:pt x="2189" y="547"/>
                    <a:pt x="2180" y="548"/>
                  </a:cubicBezTo>
                  <a:lnTo>
                    <a:pt x="2180" y="548"/>
                  </a:lnTo>
                  <a:cubicBezTo>
                    <a:pt x="2185" y="385"/>
                    <a:pt x="2105" y="196"/>
                    <a:pt x="1904" y="67"/>
                  </a:cubicBezTo>
                  <a:cubicBezTo>
                    <a:pt x="1832" y="20"/>
                    <a:pt x="1761" y="0"/>
                    <a:pt x="1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 rot="-330670">
              <a:off x="4260406" y="2982413"/>
              <a:ext cx="133527" cy="87932"/>
            </a:xfrm>
            <a:custGeom>
              <a:avLst/>
              <a:gdLst/>
              <a:ahLst/>
              <a:cxnLst/>
              <a:rect l="l" t="t" r="r" b="b"/>
              <a:pathLst>
                <a:path w="2501" h="1647" extrusionOk="0">
                  <a:moveTo>
                    <a:pt x="1256" y="251"/>
                  </a:moveTo>
                  <a:cubicBezTo>
                    <a:pt x="1354" y="346"/>
                    <a:pt x="1376" y="460"/>
                    <a:pt x="1348" y="533"/>
                  </a:cubicBezTo>
                  <a:cubicBezTo>
                    <a:pt x="1334" y="572"/>
                    <a:pt x="1308" y="594"/>
                    <a:pt x="1277" y="594"/>
                  </a:cubicBezTo>
                  <a:cubicBezTo>
                    <a:pt x="1259" y="594"/>
                    <a:pt x="1239" y="586"/>
                    <a:pt x="1220" y="569"/>
                  </a:cubicBezTo>
                  <a:cubicBezTo>
                    <a:pt x="1150" y="508"/>
                    <a:pt x="1170" y="374"/>
                    <a:pt x="1256" y="251"/>
                  </a:cubicBezTo>
                  <a:close/>
                  <a:moveTo>
                    <a:pt x="2020" y="617"/>
                  </a:moveTo>
                  <a:cubicBezTo>
                    <a:pt x="1998" y="753"/>
                    <a:pt x="1914" y="851"/>
                    <a:pt x="1808" y="865"/>
                  </a:cubicBezTo>
                  <a:cubicBezTo>
                    <a:pt x="1803" y="868"/>
                    <a:pt x="1797" y="868"/>
                    <a:pt x="1789" y="868"/>
                  </a:cubicBezTo>
                  <a:cubicBezTo>
                    <a:pt x="1758" y="868"/>
                    <a:pt x="1758" y="857"/>
                    <a:pt x="1758" y="851"/>
                  </a:cubicBezTo>
                  <a:cubicBezTo>
                    <a:pt x="1758" y="792"/>
                    <a:pt x="1867" y="653"/>
                    <a:pt x="2020" y="617"/>
                  </a:cubicBezTo>
                  <a:close/>
                  <a:moveTo>
                    <a:pt x="701" y="963"/>
                  </a:moveTo>
                  <a:cubicBezTo>
                    <a:pt x="720" y="963"/>
                    <a:pt x="737" y="979"/>
                    <a:pt x="754" y="993"/>
                  </a:cubicBezTo>
                  <a:cubicBezTo>
                    <a:pt x="807" y="1063"/>
                    <a:pt x="821" y="1136"/>
                    <a:pt x="790" y="1200"/>
                  </a:cubicBezTo>
                  <a:cubicBezTo>
                    <a:pt x="754" y="1270"/>
                    <a:pt x="679" y="1309"/>
                    <a:pt x="584" y="1311"/>
                  </a:cubicBezTo>
                  <a:cubicBezTo>
                    <a:pt x="567" y="1189"/>
                    <a:pt x="600" y="1057"/>
                    <a:pt x="651" y="996"/>
                  </a:cubicBezTo>
                  <a:cubicBezTo>
                    <a:pt x="667" y="977"/>
                    <a:pt x="684" y="963"/>
                    <a:pt x="701" y="963"/>
                  </a:cubicBezTo>
                  <a:close/>
                  <a:moveTo>
                    <a:pt x="1532" y="1071"/>
                  </a:moveTo>
                  <a:cubicBezTo>
                    <a:pt x="1538" y="1071"/>
                    <a:pt x="1552" y="1085"/>
                    <a:pt x="1566" y="1127"/>
                  </a:cubicBezTo>
                  <a:cubicBezTo>
                    <a:pt x="1594" y="1225"/>
                    <a:pt x="1577" y="1317"/>
                    <a:pt x="1515" y="1392"/>
                  </a:cubicBezTo>
                  <a:cubicBezTo>
                    <a:pt x="1454" y="1286"/>
                    <a:pt x="1460" y="1177"/>
                    <a:pt x="1493" y="1113"/>
                  </a:cubicBezTo>
                  <a:cubicBezTo>
                    <a:pt x="1507" y="1080"/>
                    <a:pt x="1524" y="1071"/>
                    <a:pt x="1532" y="1071"/>
                  </a:cubicBezTo>
                  <a:close/>
                  <a:moveTo>
                    <a:pt x="1566" y="66"/>
                  </a:moveTo>
                  <a:cubicBezTo>
                    <a:pt x="1631" y="66"/>
                    <a:pt x="1697" y="85"/>
                    <a:pt x="1758" y="126"/>
                  </a:cubicBezTo>
                  <a:cubicBezTo>
                    <a:pt x="1914" y="226"/>
                    <a:pt x="2009" y="380"/>
                    <a:pt x="2015" y="541"/>
                  </a:cubicBezTo>
                  <a:cubicBezTo>
                    <a:pt x="1825" y="575"/>
                    <a:pt x="1674" y="751"/>
                    <a:pt x="1677" y="854"/>
                  </a:cubicBezTo>
                  <a:cubicBezTo>
                    <a:pt x="1680" y="896"/>
                    <a:pt x="1708" y="940"/>
                    <a:pt x="1783" y="940"/>
                  </a:cubicBezTo>
                  <a:cubicBezTo>
                    <a:pt x="1789" y="940"/>
                    <a:pt x="1800" y="940"/>
                    <a:pt x="1811" y="938"/>
                  </a:cubicBezTo>
                  <a:cubicBezTo>
                    <a:pt x="1959" y="921"/>
                    <a:pt x="2071" y="784"/>
                    <a:pt x="2090" y="611"/>
                  </a:cubicBezTo>
                  <a:cubicBezTo>
                    <a:pt x="2174" y="614"/>
                    <a:pt x="2249" y="653"/>
                    <a:pt x="2319" y="725"/>
                  </a:cubicBezTo>
                  <a:cubicBezTo>
                    <a:pt x="2439" y="851"/>
                    <a:pt x="2411" y="996"/>
                    <a:pt x="2366" y="1102"/>
                  </a:cubicBezTo>
                  <a:cubicBezTo>
                    <a:pt x="2260" y="1339"/>
                    <a:pt x="1976" y="1554"/>
                    <a:pt x="1761" y="1554"/>
                  </a:cubicBezTo>
                  <a:cubicBezTo>
                    <a:pt x="1702" y="1554"/>
                    <a:pt x="1655" y="1537"/>
                    <a:pt x="1616" y="1507"/>
                  </a:cubicBezTo>
                  <a:cubicBezTo>
                    <a:pt x="1594" y="1490"/>
                    <a:pt x="1574" y="1470"/>
                    <a:pt x="1557" y="1451"/>
                  </a:cubicBezTo>
                  <a:cubicBezTo>
                    <a:pt x="1647" y="1356"/>
                    <a:pt x="1674" y="1230"/>
                    <a:pt x="1635" y="1102"/>
                  </a:cubicBezTo>
                  <a:cubicBezTo>
                    <a:pt x="1608" y="1007"/>
                    <a:pt x="1560" y="993"/>
                    <a:pt x="1532" y="993"/>
                  </a:cubicBezTo>
                  <a:cubicBezTo>
                    <a:pt x="1490" y="993"/>
                    <a:pt x="1454" y="1021"/>
                    <a:pt x="1426" y="1074"/>
                  </a:cubicBezTo>
                  <a:cubicBezTo>
                    <a:pt x="1384" y="1163"/>
                    <a:pt x="1379" y="1309"/>
                    <a:pt x="1460" y="1440"/>
                  </a:cubicBezTo>
                  <a:cubicBezTo>
                    <a:pt x="1373" y="1507"/>
                    <a:pt x="1214" y="1574"/>
                    <a:pt x="924" y="1574"/>
                  </a:cubicBezTo>
                  <a:lnTo>
                    <a:pt x="893" y="1574"/>
                  </a:lnTo>
                  <a:cubicBezTo>
                    <a:pt x="712" y="1568"/>
                    <a:pt x="637" y="1476"/>
                    <a:pt x="600" y="1381"/>
                  </a:cubicBezTo>
                  <a:cubicBezTo>
                    <a:pt x="715" y="1378"/>
                    <a:pt x="810" y="1323"/>
                    <a:pt x="851" y="1233"/>
                  </a:cubicBezTo>
                  <a:cubicBezTo>
                    <a:pt x="893" y="1144"/>
                    <a:pt x="877" y="1044"/>
                    <a:pt x="807" y="949"/>
                  </a:cubicBezTo>
                  <a:cubicBezTo>
                    <a:pt x="765" y="898"/>
                    <a:pt x="726" y="890"/>
                    <a:pt x="698" y="890"/>
                  </a:cubicBezTo>
                  <a:cubicBezTo>
                    <a:pt x="659" y="890"/>
                    <a:pt x="620" y="910"/>
                    <a:pt x="589" y="949"/>
                  </a:cubicBezTo>
                  <a:cubicBezTo>
                    <a:pt x="533" y="1018"/>
                    <a:pt x="489" y="1158"/>
                    <a:pt x="506" y="1300"/>
                  </a:cubicBezTo>
                  <a:cubicBezTo>
                    <a:pt x="425" y="1286"/>
                    <a:pt x="341" y="1247"/>
                    <a:pt x="263" y="1186"/>
                  </a:cubicBezTo>
                  <a:cubicBezTo>
                    <a:pt x="73" y="1046"/>
                    <a:pt x="112" y="848"/>
                    <a:pt x="140" y="770"/>
                  </a:cubicBezTo>
                  <a:cubicBezTo>
                    <a:pt x="196" y="603"/>
                    <a:pt x="347" y="463"/>
                    <a:pt x="475" y="463"/>
                  </a:cubicBezTo>
                  <a:cubicBezTo>
                    <a:pt x="506" y="463"/>
                    <a:pt x="533" y="472"/>
                    <a:pt x="561" y="488"/>
                  </a:cubicBezTo>
                  <a:cubicBezTo>
                    <a:pt x="567" y="491"/>
                    <a:pt x="573" y="493"/>
                    <a:pt x="580" y="493"/>
                  </a:cubicBezTo>
                  <a:cubicBezTo>
                    <a:pt x="586" y="493"/>
                    <a:pt x="593" y="491"/>
                    <a:pt x="600" y="488"/>
                  </a:cubicBezTo>
                  <a:cubicBezTo>
                    <a:pt x="612" y="480"/>
                    <a:pt x="623" y="466"/>
                    <a:pt x="617" y="452"/>
                  </a:cubicBezTo>
                  <a:cubicBezTo>
                    <a:pt x="617" y="449"/>
                    <a:pt x="589" y="254"/>
                    <a:pt x="684" y="151"/>
                  </a:cubicBezTo>
                  <a:cubicBezTo>
                    <a:pt x="724" y="105"/>
                    <a:pt x="780" y="82"/>
                    <a:pt x="852" y="82"/>
                  </a:cubicBezTo>
                  <a:cubicBezTo>
                    <a:pt x="902" y="82"/>
                    <a:pt x="959" y="93"/>
                    <a:pt x="1024" y="115"/>
                  </a:cubicBezTo>
                  <a:cubicBezTo>
                    <a:pt x="1089" y="140"/>
                    <a:pt x="1144" y="165"/>
                    <a:pt x="1192" y="198"/>
                  </a:cubicBezTo>
                  <a:cubicBezTo>
                    <a:pt x="1091" y="338"/>
                    <a:pt x="1058" y="522"/>
                    <a:pt x="1170" y="619"/>
                  </a:cubicBezTo>
                  <a:cubicBezTo>
                    <a:pt x="1203" y="649"/>
                    <a:pt x="1240" y="663"/>
                    <a:pt x="1276" y="663"/>
                  </a:cubicBezTo>
                  <a:cubicBezTo>
                    <a:pt x="1334" y="663"/>
                    <a:pt x="1388" y="625"/>
                    <a:pt x="1412" y="555"/>
                  </a:cubicBezTo>
                  <a:cubicBezTo>
                    <a:pt x="1449" y="452"/>
                    <a:pt x="1423" y="307"/>
                    <a:pt x="1298" y="187"/>
                  </a:cubicBezTo>
                  <a:cubicBezTo>
                    <a:pt x="1375" y="109"/>
                    <a:pt x="1469" y="66"/>
                    <a:pt x="1566" y="66"/>
                  </a:cubicBezTo>
                  <a:close/>
                  <a:moveTo>
                    <a:pt x="1563" y="0"/>
                  </a:moveTo>
                  <a:cubicBezTo>
                    <a:pt x="1449" y="0"/>
                    <a:pt x="1331" y="53"/>
                    <a:pt x="1239" y="151"/>
                  </a:cubicBezTo>
                  <a:cubicBezTo>
                    <a:pt x="1186" y="109"/>
                    <a:pt x="1119" y="75"/>
                    <a:pt x="1047" y="53"/>
                  </a:cubicBezTo>
                  <a:cubicBezTo>
                    <a:pt x="971" y="28"/>
                    <a:pt x="904" y="15"/>
                    <a:pt x="844" y="15"/>
                  </a:cubicBezTo>
                  <a:cubicBezTo>
                    <a:pt x="751" y="15"/>
                    <a:pt x="678" y="46"/>
                    <a:pt x="626" y="109"/>
                  </a:cubicBezTo>
                  <a:cubicBezTo>
                    <a:pt x="547" y="195"/>
                    <a:pt x="536" y="327"/>
                    <a:pt x="536" y="405"/>
                  </a:cubicBezTo>
                  <a:cubicBezTo>
                    <a:pt x="517" y="396"/>
                    <a:pt x="494" y="394"/>
                    <a:pt x="472" y="394"/>
                  </a:cubicBezTo>
                  <a:cubicBezTo>
                    <a:pt x="310" y="394"/>
                    <a:pt x="132" y="550"/>
                    <a:pt x="68" y="753"/>
                  </a:cubicBezTo>
                  <a:cubicBezTo>
                    <a:pt x="1" y="949"/>
                    <a:pt x="54" y="1130"/>
                    <a:pt x="213" y="1247"/>
                  </a:cubicBezTo>
                  <a:cubicBezTo>
                    <a:pt x="313" y="1323"/>
                    <a:pt x="419" y="1367"/>
                    <a:pt x="520" y="1381"/>
                  </a:cubicBezTo>
                  <a:cubicBezTo>
                    <a:pt x="570" y="1546"/>
                    <a:pt x="701" y="1643"/>
                    <a:pt x="891" y="1646"/>
                  </a:cubicBezTo>
                  <a:lnTo>
                    <a:pt x="924" y="1646"/>
                  </a:lnTo>
                  <a:cubicBezTo>
                    <a:pt x="1175" y="1646"/>
                    <a:pt x="1376" y="1596"/>
                    <a:pt x="1493" y="1504"/>
                  </a:cubicBezTo>
                  <a:cubicBezTo>
                    <a:pt x="1515" y="1526"/>
                    <a:pt x="1538" y="1548"/>
                    <a:pt x="1563" y="1568"/>
                  </a:cubicBezTo>
                  <a:cubicBezTo>
                    <a:pt x="1616" y="1610"/>
                    <a:pt x="1683" y="1632"/>
                    <a:pt x="1758" y="1632"/>
                  </a:cubicBezTo>
                  <a:cubicBezTo>
                    <a:pt x="1998" y="1632"/>
                    <a:pt x="2313" y="1401"/>
                    <a:pt x="2428" y="1136"/>
                  </a:cubicBezTo>
                  <a:cubicBezTo>
                    <a:pt x="2500" y="963"/>
                    <a:pt x="2484" y="801"/>
                    <a:pt x="2369" y="681"/>
                  </a:cubicBezTo>
                  <a:cubicBezTo>
                    <a:pt x="2285" y="589"/>
                    <a:pt x="2191" y="544"/>
                    <a:pt x="2087" y="541"/>
                  </a:cubicBezTo>
                  <a:cubicBezTo>
                    <a:pt x="2076" y="354"/>
                    <a:pt x="1967" y="184"/>
                    <a:pt x="1794" y="70"/>
                  </a:cubicBezTo>
                  <a:cubicBezTo>
                    <a:pt x="1719" y="25"/>
                    <a:pt x="1638" y="0"/>
                    <a:pt x="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 rot="-330670">
              <a:off x="3548455" y="3380276"/>
              <a:ext cx="4378" cy="37266"/>
            </a:xfrm>
            <a:custGeom>
              <a:avLst/>
              <a:gdLst/>
              <a:ahLst/>
              <a:cxnLst/>
              <a:rect l="l" t="t" r="r" b="b"/>
              <a:pathLst>
                <a:path w="82" h="698" extrusionOk="0">
                  <a:moveTo>
                    <a:pt x="43" y="0"/>
                  </a:moveTo>
                  <a:cubicBezTo>
                    <a:pt x="20" y="0"/>
                    <a:pt x="4" y="17"/>
                    <a:pt x="4" y="37"/>
                  </a:cubicBezTo>
                  <a:lnTo>
                    <a:pt x="1" y="659"/>
                  </a:lnTo>
                  <a:cubicBezTo>
                    <a:pt x="1" y="678"/>
                    <a:pt x="18" y="698"/>
                    <a:pt x="40" y="698"/>
                  </a:cubicBezTo>
                  <a:cubicBezTo>
                    <a:pt x="59" y="698"/>
                    <a:pt x="76" y="684"/>
                    <a:pt x="76" y="659"/>
                  </a:cubicBezTo>
                  <a:lnTo>
                    <a:pt x="82" y="37"/>
                  </a:lnTo>
                  <a:cubicBezTo>
                    <a:pt x="82" y="17"/>
                    <a:pt x="62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1"/>
            <p:cNvSpPr/>
            <p:nvPr/>
          </p:nvSpPr>
          <p:spPr>
            <a:xfrm rot="-330670">
              <a:off x="3534608" y="3387149"/>
              <a:ext cx="32354" cy="23118"/>
            </a:xfrm>
            <a:custGeom>
              <a:avLst/>
              <a:gdLst/>
              <a:ahLst/>
              <a:cxnLst/>
              <a:rect l="l" t="t" r="r" b="b"/>
              <a:pathLst>
                <a:path w="606" h="433" extrusionOk="0">
                  <a:moveTo>
                    <a:pt x="558" y="1"/>
                  </a:moveTo>
                  <a:cubicBezTo>
                    <a:pt x="552" y="1"/>
                    <a:pt x="545" y="2"/>
                    <a:pt x="539" y="5"/>
                  </a:cubicBezTo>
                  <a:lnTo>
                    <a:pt x="25" y="362"/>
                  </a:lnTo>
                  <a:cubicBezTo>
                    <a:pt x="9" y="376"/>
                    <a:pt x="0" y="396"/>
                    <a:pt x="14" y="415"/>
                  </a:cubicBezTo>
                  <a:cubicBezTo>
                    <a:pt x="23" y="424"/>
                    <a:pt x="34" y="432"/>
                    <a:pt x="48" y="432"/>
                  </a:cubicBezTo>
                  <a:cubicBezTo>
                    <a:pt x="53" y="432"/>
                    <a:pt x="65" y="429"/>
                    <a:pt x="67" y="424"/>
                  </a:cubicBezTo>
                  <a:lnTo>
                    <a:pt x="581" y="69"/>
                  </a:lnTo>
                  <a:cubicBezTo>
                    <a:pt x="597" y="55"/>
                    <a:pt x="606" y="33"/>
                    <a:pt x="592" y="16"/>
                  </a:cubicBezTo>
                  <a:cubicBezTo>
                    <a:pt x="583" y="6"/>
                    <a:pt x="570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1"/>
            <p:cNvSpPr/>
            <p:nvPr/>
          </p:nvSpPr>
          <p:spPr>
            <a:xfrm rot="-330670">
              <a:off x="3538350" y="3385799"/>
              <a:ext cx="25200" cy="25894"/>
            </a:xfrm>
            <a:custGeom>
              <a:avLst/>
              <a:gdLst/>
              <a:ahLst/>
              <a:cxnLst/>
              <a:rect l="l" t="t" r="r" b="b"/>
              <a:pathLst>
                <a:path w="472" h="485" extrusionOk="0">
                  <a:moveTo>
                    <a:pt x="43" y="1"/>
                  </a:moveTo>
                  <a:cubicBezTo>
                    <a:pt x="35" y="1"/>
                    <a:pt x="26" y="4"/>
                    <a:pt x="20" y="11"/>
                  </a:cubicBezTo>
                  <a:cubicBezTo>
                    <a:pt x="0" y="25"/>
                    <a:pt x="0" y="50"/>
                    <a:pt x="14" y="64"/>
                  </a:cubicBezTo>
                  <a:lnTo>
                    <a:pt x="402" y="474"/>
                  </a:lnTo>
                  <a:cubicBezTo>
                    <a:pt x="410" y="482"/>
                    <a:pt x="419" y="485"/>
                    <a:pt x="430" y="485"/>
                  </a:cubicBezTo>
                  <a:cubicBezTo>
                    <a:pt x="438" y="485"/>
                    <a:pt x="446" y="482"/>
                    <a:pt x="455" y="477"/>
                  </a:cubicBezTo>
                  <a:cubicBezTo>
                    <a:pt x="472" y="463"/>
                    <a:pt x="472" y="440"/>
                    <a:pt x="458" y="426"/>
                  </a:cubicBezTo>
                  <a:lnTo>
                    <a:pt x="70" y="13"/>
                  </a:lnTo>
                  <a:cubicBezTo>
                    <a:pt x="63" y="5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1"/>
            <p:cNvSpPr/>
            <p:nvPr/>
          </p:nvSpPr>
          <p:spPr>
            <a:xfrm rot="-330670">
              <a:off x="3531423" y="3396142"/>
              <a:ext cx="35984" cy="4538"/>
            </a:xfrm>
            <a:custGeom>
              <a:avLst/>
              <a:gdLst/>
              <a:ahLst/>
              <a:cxnLst/>
              <a:rect l="l" t="t" r="r" b="b"/>
              <a:pathLst>
                <a:path w="674" h="85" extrusionOk="0">
                  <a:moveTo>
                    <a:pt x="637" y="1"/>
                  </a:moveTo>
                  <a:lnTo>
                    <a:pt x="40" y="7"/>
                  </a:lnTo>
                  <a:cubicBezTo>
                    <a:pt x="18" y="7"/>
                    <a:pt x="1" y="26"/>
                    <a:pt x="1" y="46"/>
                  </a:cubicBezTo>
                  <a:cubicBezTo>
                    <a:pt x="1" y="68"/>
                    <a:pt x="18" y="85"/>
                    <a:pt x="40" y="85"/>
                  </a:cubicBezTo>
                  <a:lnTo>
                    <a:pt x="637" y="76"/>
                  </a:lnTo>
                  <a:cubicBezTo>
                    <a:pt x="656" y="76"/>
                    <a:pt x="673" y="60"/>
                    <a:pt x="673" y="40"/>
                  </a:cubicBezTo>
                  <a:cubicBezTo>
                    <a:pt x="673" y="18"/>
                    <a:pt x="656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1"/>
            <p:cNvSpPr/>
            <p:nvPr/>
          </p:nvSpPr>
          <p:spPr>
            <a:xfrm rot="-330670">
              <a:off x="3541560" y="3376567"/>
              <a:ext cx="254560" cy="394493"/>
            </a:xfrm>
            <a:custGeom>
              <a:avLst/>
              <a:gdLst/>
              <a:ahLst/>
              <a:cxnLst/>
              <a:rect l="l" t="t" r="r" b="b"/>
              <a:pathLst>
                <a:path w="4768" h="7389" extrusionOk="0">
                  <a:moveTo>
                    <a:pt x="1956" y="0"/>
                  </a:moveTo>
                  <a:cubicBezTo>
                    <a:pt x="1549" y="0"/>
                    <a:pt x="964" y="1619"/>
                    <a:pt x="499" y="2846"/>
                  </a:cubicBezTo>
                  <a:cubicBezTo>
                    <a:pt x="0" y="4160"/>
                    <a:pt x="1409" y="5162"/>
                    <a:pt x="1409" y="5162"/>
                  </a:cubicBezTo>
                  <a:cubicBezTo>
                    <a:pt x="1409" y="5162"/>
                    <a:pt x="1409" y="7028"/>
                    <a:pt x="1724" y="7251"/>
                  </a:cubicBezTo>
                  <a:cubicBezTo>
                    <a:pt x="1865" y="7350"/>
                    <a:pt x="2241" y="7388"/>
                    <a:pt x="2654" y="7388"/>
                  </a:cubicBezTo>
                  <a:cubicBezTo>
                    <a:pt x="3181" y="7388"/>
                    <a:pt x="3768" y="7326"/>
                    <a:pt x="3998" y="7251"/>
                  </a:cubicBezTo>
                  <a:cubicBezTo>
                    <a:pt x="4408" y="7115"/>
                    <a:pt x="3906" y="6024"/>
                    <a:pt x="3861" y="5661"/>
                  </a:cubicBezTo>
                  <a:cubicBezTo>
                    <a:pt x="3814" y="5298"/>
                    <a:pt x="4768" y="4799"/>
                    <a:pt x="4631" y="4116"/>
                  </a:cubicBezTo>
                  <a:cubicBezTo>
                    <a:pt x="4497" y="3435"/>
                    <a:pt x="2770" y="2751"/>
                    <a:pt x="2452" y="2344"/>
                  </a:cubicBezTo>
                  <a:cubicBezTo>
                    <a:pt x="2134" y="1937"/>
                    <a:pt x="2452" y="299"/>
                    <a:pt x="2045" y="29"/>
                  </a:cubicBezTo>
                  <a:cubicBezTo>
                    <a:pt x="2017" y="9"/>
                    <a:pt x="1987" y="0"/>
                    <a:pt x="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1"/>
            <p:cNvSpPr/>
            <p:nvPr/>
          </p:nvSpPr>
          <p:spPr>
            <a:xfrm rot="-330670">
              <a:off x="3606259" y="3071000"/>
              <a:ext cx="749692" cy="551778"/>
            </a:xfrm>
            <a:custGeom>
              <a:avLst/>
              <a:gdLst/>
              <a:ahLst/>
              <a:cxnLst/>
              <a:rect l="l" t="t" r="r" b="b"/>
              <a:pathLst>
                <a:path w="14042" h="10335" extrusionOk="0">
                  <a:moveTo>
                    <a:pt x="10752" y="1"/>
                  </a:moveTo>
                  <a:cubicBezTo>
                    <a:pt x="9986" y="1"/>
                    <a:pt x="7980" y="1054"/>
                    <a:pt x="7447" y="1054"/>
                  </a:cubicBezTo>
                  <a:cubicBezTo>
                    <a:pt x="7404" y="1054"/>
                    <a:pt x="7371" y="1048"/>
                    <a:pt x="7348" y="1033"/>
                  </a:cubicBezTo>
                  <a:cubicBezTo>
                    <a:pt x="7036" y="830"/>
                    <a:pt x="5647" y="358"/>
                    <a:pt x="4807" y="177"/>
                  </a:cubicBezTo>
                  <a:cubicBezTo>
                    <a:pt x="4754" y="165"/>
                    <a:pt x="4689" y="160"/>
                    <a:pt x="4615" y="160"/>
                  </a:cubicBezTo>
                  <a:cubicBezTo>
                    <a:pt x="3506" y="160"/>
                    <a:pt x="204" y="1365"/>
                    <a:pt x="204" y="1365"/>
                  </a:cubicBezTo>
                  <a:cubicBezTo>
                    <a:pt x="204" y="1365"/>
                    <a:pt x="0" y="9620"/>
                    <a:pt x="633" y="9821"/>
                  </a:cubicBezTo>
                  <a:cubicBezTo>
                    <a:pt x="691" y="9840"/>
                    <a:pt x="763" y="9849"/>
                    <a:pt x="847" y="9849"/>
                  </a:cubicBezTo>
                  <a:cubicBezTo>
                    <a:pt x="1626" y="9849"/>
                    <a:pt x="3400" y="9099"/>
                    <a:pt x="3911" y="9099"/>
                  </a:cubicBezTo>
                  <a:cubicBezTo>
                    <a:pt x="3941" y="9099"/>
                    <a:pt x="3966" y="9102"/>
                    <a:pt x="3987" y="9107"/>
                  </a:cubicBezTo>
                  <a:cubicBezTo>
                    <a:pt x="4405" y="9207"/>
                    <a:pt x="6232" y="10306"/>
                    <a:pt x="7178" y="10306"/>
                  </a:cubicBezTo>
                  <a:cubicBezTo>
                    <a:pt x="8124" y="10306"/>
                    <a:pt x="9650" y="9414"/>
                    <a:pt x="10596" y="9313"/>
                  </a:cubicBezTo>
                  <a:cubicBezTo>
                    <a:pt x="10637" y="9309"/>
                    <a:pt x="10678" y="9307"/>
                    <a:pt x="10720" y="9307"/>
                  </a:cubicBezTo>
                  <a:cubicBezTo>
                    <a:pt x="11615" y="9307"/>
                    <a:pt x="12411" y="10334"/>
                    <a:pt x="13112" y="10334"/>
                  </a:cubicBezTo>
                  <a:cubicBezTo>
                    <a:pt x="13849" y="10334"/>
                    <a:pt x="14041" y="1605"/>
                    <a:pt x="14041" y="1605"/>
                  </a:cubicBezTo>
                  <a:cubicBezTo>
                    <a:pt x="14041" y="1605"/>
                    <a:pt x="11572" y="107"/>
                    <a:pt x="10841" y="7"/>
                  </a:cubicBezTo>
                  <a:cubicBezTo>
                    <a:pt x="10814" y="3"/>
                    <a:pt x="10784" y="1"/>
                    <a:pt x="10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1"/>
            <p:cNvSpPr/>
            <p:nvPr/>
          </p:nvSpPr>
          <p:spPr>
            <a:xfrm rot="-330670">
              <a:off x="3605603" y="3068758"/>
              <a:ext cx="752095" cy="555889"/>
            </a:xfrm>
            <a:custGeom>
              <a:avLst/>
              <a:gdLst/>
              <a:ahLst/>
              <a:cxnLst/>
              <a:rect l="l" t="t" r="r" b="b"/>
              <a:pathLst>
                <a:path w="14087" h="10412" extrusionOk="0">
                  <a:moveTo>
                    <a:pt x="10761" y="76"/>
                  </a:moveTo>
                  <a:cubicBezTo>
                    <a:pt x="10792" y="76"/>
                    <a:pt x="10820" y="78"/>
                    <a:pt x="10845" y="81"/>
                  </a:cubicBezTo>
                  <a:cubicBezTo>
                    <a:pt x="11528" y="179"/>
                    <a:pt x="13788" y="1532"/>
                    <a:pt x="14014" y="1668"/>
                  </a:cubicBezTo>
                  <a:cubicBezTo>
                    <a:pt x="14008" y="1903"/>
                    <a:pt x="13955" y="3967"/>
                    <a:pt x="13827" y="6009"/>
                  </a:cubicBezTo>
                  <a:cubicBezTo>
                    <a:pt x="13579" y="9918"/>
                    <a:pt x="13255" y="10342"/>
                    <a:pt x="13127" y="10342"/>
                  </a:cubicBezTo>
                  <a:cubicBezTo>
                    <a:pt x="12809" y="10342"/>
                    <a:pt x="12463" y="10113"/>
                    <a:pt x="12095" y="9876"/>
                  </a:cubicBezTo>
                  <a:cubicBezTo>
                    <a:pt x="11659" y="9597"/>
                    <a:pt x="11213" y="9310"/>
                    <a:pt x="10730" y="9310"/>
                  </a:cubicBezTo>
                  <a:lnTo>
                    <a:pt x="10605" y="9307"/>
                  </a:lnTo>
                  <a:cubicBezTo>
                    <a:pt x="10164" y="9354"/>
                    <a:pt x="9617" y="9564"/>
                    <a:pt x="9040" y="9787"/>
                  </a:cubicBezTo>
                  <a:cubicBezTo>
                    <a:pt x="8379" y="10041"/>
                    <a:pt x="7695" y="10303"/>
                    <a:pt x="7190" y="10303"/>
                  </a:cubicBezTo>
                  <a:cubicBezTo>
                    <a:pt x="6560" y="10303"/>
                    <a:pt x="5530" y="9803"/>
                    <a:pt x="4777" y="9441"/>
                  </a:cubicBezTo>
                  <a:cubicBezTo>
                    <a:pt x="4428" y="9273"/>
                    <a:pt x="4152" y="9142"/>
                    <a:pt x="4013" y="9106"/>
                  </a:cubicBezTo>
                  <a:cubicBezTo>
                    <a:pt x="3991" y="9101"/>
                    <a:pt x="3965" y="9098"/>
                    <a:pt x="3935" y="9098"/>
                  </a:cubicBezTo>
                  <a:cubicBezTo>
                    <a:pt x="3703" y="9098"/>
                    <a:pt x="3227" y="9243"/>
                    <a:pt x="2679" y="9416"/>
                  </a:cubicBezTo>
                  <a:cubicBezTo>
                    <a:pt x="2026" y="9619"/>
                    <a:pt x="1287" y="9848"/>
                    <a:pt x="860" y="9848"/>
                  </a:cubicBezTo>
                  <a:cubicBezTo>
                    <a:pt x="776" y="9848"/>
                    <a:pt x="712" y="9843"/>
                    <a:pt x="659" y="9826"/>
                  </a:cubicBezTo>
                  <a:cubicBezTo>
                    <a:pt x="216" y="9686"/>
                    <a:pt x="174" y="4737"/>
                    <a:pt x="255" y="1431"/>
                  </a:cubicBezTo>
                  <a:cubicBezTo>
                    <a:pt x="553" y="1323"/>
                    <a:pt x="3594" y="232"/>
                    <a:pt x="4632" y="232"/>
                  </a:cubicBezTo>
                  <a:cubicBezTo>
                    <a:pt x="4702" y="232"/>
                    <a:pt x="4760" y="237"/>
                    <a:pt x="4808" y="248"/>
                  </a:cubicBezTo>
                  <a:cubicBezTo>
                    <a:pt x="5625" y="427"/>
                    <a:pt x="7020" y="899"/>
                    <a:pt x="7338" y="1102"/>
                  </a:cubicBezTo>
                  <a:cubicBezTo>
                    <a:pt x="7366" y="1122"/>
                    <a:pt x="7402" y="1130"/>
                    <a:pt x="7455" y="1130"/>
                  </a:cubicBezTo>
                  <a:cubicBezTo>
                    <a:pt x="7706" y="1130"/>
                    <a:pt x="8245" y="918"/>
                    <a:pt x="8861" y="670"/>
                  </a:cubicBezTo>
                  <a:cubicBezTo>
                    <a:pt x="9561" y="391"/>
                    <a:pt x="10354" y="76"/>
                    <a:pt x="10761" y="76"/>
                  </a:cubicBezTo>
                  <a:close/>
                  <a:moveTo>
                    <a:pt x="10761" y="0"/>
                  </a:moveTo>
                  <a:cubicBezTo>
                    <a:pt x="10340" y="0"/>
                    <a:pt x="9536" y="318"/>
                    <a:pt x="8833" y="600"/>
                  </a:cubicBezTo>
                  <a:cubicBezTo>
                    <a:pt x="8242" y="837"/>
                    <a:pt x="7692" y="1058"/>
                    <a:pt x="7455" y="1058"/>
                  </a:cubicBezTo>
                  <a:cubicBezTo>
                    <a:pt x="7413" y="1058"/>
                    <a:pt x="7388" y="1046"/>
                    <a:pt x="7377" y="1041"/>
                  </a:cubicBezTo>
                  <a:cubicBezTo>
                    <a:pt x="7056" y="834"/>
                    <a:pt x="5653" y="357"/>
                    <a:pt x="4824" y="179"/>
                  </a:cubicBezTo>
                  <a:cubicBezTo>
                    <a:pt x="4774" y="168"/>
                    <a:pt x="4707" y="162"/>
                    <a:pt x="4629" y="162"/>
                  </a:cubicBezTo>
                  <a:cubicBezTo>
                    <a:pt x="3536" y="162"/>
                    <a:pt x="341" y="1323"/>
                    <a:pt x="205" y="1370"/>
                  </a:cubicBezTo>
                  <a:cubicBezTo>
                    <a:pt x="191" y="1378"/>
                    <a:pt x="182" y="1390"/>
                    <a:pt x="182" y="1406"/>
                  </a:cubicBezTo>
                  <a:cubicBezTo>
                    <a:pt x="163" y="2254"/>
                    <a:pt x="1" y="9692"/>
                    <a:pt x="637" y="9898"/>
                  </a:cubicBezTo>
                  <a:cubicBezTo>
                    <a:pt x="698" y="9915"/>
                    <a:pt x="774" y="9926"/>
                    <a:pt x="860" y="9926"/>
                  </a:cubicBezTo>
                  <a:cubicBezTo>
                    <a:pt x="1298" y="9926"/>
                    <a:pt x="2040" y="9695"/>
                    <a:pt x="2699" y="9491"/>
                  </a:cubicBezTo>
                  <a:cubicBezTo>
                    <a:pt x="3218" y="9329"/>
                    <a:pt x="3706" y="9176"/>
                    <a:pt x="3929" y="9176"/>
                  </a:cubicBezTo>
                  <a:cubicBezTo>
                    <a:pt x="3954" y="9176"/>
                    <a:pt x="3976" y="9179"/>
                    <a:pt x="3993" y="9181"/>
                  </a:cubicBezTo>
                  <a:cubicBezTo>
                    <a:pt x="4121" y="9215"/>
                    <a:pt x="4398" y="9346"/>
                    <a:pt x="4744" y="9513"/>
                  </a:cubicBezTo>
                  <a:cubicBezTo>
                    <a:pt x="5502" y="9879"/>
                    <a:pt x="6537" y="10384"/>
                    <a:pt x="7190" y="10384"/>
                  </a:cubicBezTo>
                  <a:cubicBezTo>
                    <a:pt x="7706" y="10384"/>
                    <a:pt x="8398" y="10119"/>
                    <a:pt x="9068" y="9862"/>
                  </a:cubicBezTo>
                  <a:cubicBezTo>
                    <a:pt x="9642" y="9644"/>
                    <a:pt x="10184" y="9435"/>
                    <a:pt x="10610" y="9388"/>
                  </a:cubicBezTo>
                  <a:cubicBezTo>
                    <a:pt x="10650" y="9385"/>
                    <a:pt x="10691" y="9382"/>
                    <a:pt x="10730" y="9382"/>
                  </a:cubicBezTo>
                  <a:cubicBezTo>
                    <a:pt x="11194" y="9382"/>
                    <a:pt x="11629" y="9664"/>
                    <a:pt x="12050" y="9937"/>
                  </a:cubicBezTo>
                  <a:cubicBezTo>
                    <a:pt x="12427" y="10180"/>
                    <a:pt x="12784" y="10412"/>
                    <a:pt x="13124" y="10412"/>
                  </a:cubicBezTo>
                  <a:cubicBezTo>
                    <a:pt x="13244" y="10412"/>
                    <a:pt x="13618" y="10412"/>
                    <a:pt x="13900" y="6012"/>
                  </a:cubicBezTo>
                  <a:cubicBezTo>
                    <a:pt x="14039" y="3856"/>
                    <a:pt x="14087" y="1668"/>
                    <a:pt x="14087" y="1646"/>
                  </a:cubicBezTo>
                  <a:cubicBezTo>
                    <a:pt x="14087" y="1635"/>
                    <a:pt x="14081" y="1624"/>
                    <a:pt x="14070" y="1615"/>
                  </a:cubicBezTo>
                  <a:cubicBezTo>
                    <a:pt x="13969" y="1554"/>
                    <a:pt x="11587" y="109"/>
                    <a:pt x="10856" y="9"/>
                  </a:cubicBezTo>
                  <a:cubicBezTo>
                    <a:pt x="10828" y="3"/>
                    <a:pt x="10795" y="0"/>
                    <a:pt x="10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1"/>
            <p:cNvSpPr/>
            <p:nvPr/>
          </p:nvSpPr>
          <p:spPr>
            <a:xfrm rot="-330670">
              <a:off x="3665540" y="3103665"/>
              <a:ext cx="651082" cy="458080"/>
            </a:xfrm>
            <a:custGeom>
              <a:avLst/>
              <a:gdLst/>
              <a:ahLst/>
              <a:cxnLst/>
              <a:rect l="l" t="t" r="r" b="b"/>
              <a:pathLst>
                <a:path w="12195" h="8580" extrusionOk="0">
                  <a:moveTo>
                    <a:pt x="9517" y="1"/>
                  </a:moveTo>
                  <a:cubicBezTo>
                    <a:pt x="8865" y="1"/>
                    <a:pt x="6571" y="1538"/>
                    <a:pt x="6153" y="1538"/>
                  </a:cubicBezTo>
                  <a:cubicBezTo>
                    <a:pt x="6135" y="1538"/>
                    <a:pt x="6121" y="1535"/>
                    <a:pt x="6110" y="1529"/>
                  </a:cubicBezTo>
                  <a:cubicBezTo>
                    <a:pt x="5848" y="1379"/>
                    <a:pt x="3792" y="402"/>
                    <a:pt x="3089" y="271"/>
                  </a:cubicBezTo>
                  <a:cubicBezTo>
                    <a:pt x="3046" y="263"/>
                    <a:pt x="2998" y="259"/>
                    <a:pt x="2944" y="259"/>
                  </a:cubicBezTo>
                  <a:cubicBezTo>
                    <a:pt x="2109" y="259"/>
                    <a:pt x="0" y="1178"/>
                    <a:pt x="0" y="1178"/>
                  </a:cubicBezTo>
                  <a:cubicBezTo>
                    <a:pt x="0" y="1178"/>
                    <a:pt x="182" y="7857"/>
                    <a:pt x="271" y="8038"/>
                  </a:cubicBezTo>
                  <a:cubicBezTo>
                    <a:pt x="319" y="8133"/>
                    <a:pt x="440" y="8171"/>
                    <a:pt x="605" y="8171"/>
                  </a:cubicBezTo>
                  <a:cubicBezTo>
                    <a:pt x="1260" y="8171"/>
                    <a:pt x="2619" y="7577"/>
                    <a:pt x="2978" y="7577"/>
                  </a:cubicBezTo>
                  <a:cubicBezTo>
                    <a:pt x="2994" y="7577"/>
                    <a:pt x="3007" y="7578"/>
                    <a:pt x="3019" y="7580"/>
                  </a:cubicBezTo>
                  <a:cubicBezTo>
                    <a:pt x="3368" y="7653"/>
                    <a:pt x="5482" y="8579"/>
                    <a:pt x="6269" y="8579"/>
                  </a:cubicBezTo>
                  <a:cubicBezTo>
                    <a:pt x="7059" y="8579"/>
                    <a:pt x="8707" y="7472"/>
                    <a:pt x="9497" y="7399"/>
                  </a:cubicBezTo>
                  <a:cubicBezTo>
                    <a:pt x="9528" y="7396"/>
                    <a:pt x="9560" y="7395"/>
                    <a:pt x="9591" y="7395"/>
                  </a:cubicBezTo>
                  <a:cubicBezTo>
                    <a:pt x="10338" y="7395"/>
                    <a:pt x="10992" y="8228"/>
                    <a:pt x="11581" y="8228"/>
                  </a:cubicBezTo>
                  <a:cubicBezTo>
                    <a:pt x="12195" y="8228"/>
                    <a:pt x="12192" y="1599"/>
                    <a:pt x="12192" y="1599"/>
                  </a:cubicBezTo>
                  <a:cubicBezTo>
                    <a:pt x="12192" y="1599"/>
                    <a:pt x="10172" y="76"/>
                    <a:pt x="9558" y="3"/>
                  </a:cubicBezTo>
                  <a:cubicBezTo>
                    <a:pt x="9545" y="2"/>
                    <a:pt x="9532" y="1"/>
                    <a:pt x="9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1"/>
            <p:cNvSpPr/>
            <p:nvPr/>
          </p:nvSpPr>
          <p:spPr>
            <a:xfrm rot="-330670">
              <a:off x="3574260" y="3442459"/>
              <a:ext cx="177733" cy="237102"/>
            </a:xfrm>
            <a:custGeom>
              <a:avLst/>
              <a:gdLst/>
              <a:ahLst/>
              <a:cxnLst/>
              <a:rect l="l" t="t" r="r" b="b"/>
              <a:pathLst>
                <a:path w="3329" h="4441" extrusionOk="0">
                  <a:moveTo>
                    <a:pt x="2111" y="0"/>
                  </a:moveTo>
                  <a:cubicBezTo>
                    <a:pt x="1593" y="0"/>
                    <a:pt x="547" y="1395"/>
                    <a:pt x="547" y="1395"/>
                  </a:cubicBezTo>
                  <a:cubicBezTo>
                    <a:pt x="0" y="2028"/>
                    <a:pt x="458" y="2938"/>
                    <a:pt x="1046" y="3850"/>
                  </a:cubicBezTo>
                  <a:cubicBezTo>
                    <a:pt x="1316" y="4264"/>
                    <a:pt x="1587" y="4440"/>
                    <a:pt x="1854" y="4440"/>
                  </a:cubicBezTo>
                  <a:cubicBezTo>
                    <a:pt x="2172" y="4440"/>
                    <a:pt x="2484" y="4190"/>
                    <a:pt x="2782" y="3794"/>
                  </a:cubicBezTo>
                  <a:cubicBezTo>
                    <a:pt x="3328" y="3069"/>
                    <a:pt x="2037" y="2168"/>
                    <a:pt x="1763" y="1987"/>
                  </a:cubicBezTo>
                  <a:cubicBezTo>
                    <a:pt x="1493" y="1805"/>
                    <a:pt x="2684" y="302"/>
                    <a:pt x="2229" y="31"/>
                  </a:cubicBezTo>
                  <a:cubicBezTo>
                    <a:pt x="2194" y="10"/>
                    <a:pt x="2155" y="0"/>
                    <a:pt x="2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1"/>
            <p:cNvSpPr/>
            <p:nvPr/>
          </p:nvSpPr>
          <p:spPr>
            <a:xfrm rot="-330670">
              <a:off x="3814419" y="3081405"/>
              <a:ext cx="7047" cy="493210"/>
            </a:xfrm>
            <a:custGeom>
              <a:avLst/>
              <a:gdLst/>
              <a:ahLst/>
              <a:cxnLst/>
              <a:rect l="l" t="t" r="r" b="b"/>
              <a:pathLst>
                <a:path w="132" h="9238" extrusionOk="0">
                  <a:moveTo>
                    <a:pt x="93" y="0"/>
                  </a:moveTo>
                  <a:cubicBezTo>
                    <a:pt x="70" y="0"/>
                    <a:pt x="54" y="20"/>
                    <a:pt x="54" y="39"/>
                  </a:cubicBezTo>
                  <a:lnTo>
                    <a:pt x="1" y="9201"/>
                  </a:lnTo>
                  <a:cubicBezTo>
                    <a:pt x="1" y="9221"/>
                    <a:pt x="20" y="9237"/>
                    <a:pt x="40" y="9237"/>
                  </a:cubicBezTo>
                  <a:cubicBezTo>
                    <a:pt x="62" y="9237"/>
                    <a:pt x="76" y="9226"/>
                    <a:pt x="79" y="9201"/>
                  </a:cubicBezTo>
                  <a:lnTo>
                    <a:pt x="132" y="39"/>
                  </a:lnTo>
                  <a:cubicBezTo>
                    <a:pt x="132" y="20"/>
                    <a:pt x="11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1"/>
            <p:cNvSpPr/>
            <p:nvPr/>
          </p:nvSpPr>
          <p:spPr>
            <a:xfrm rot="-330670">
              <a:off x="4000512" y="3123965"/>
              <a:ext cx="5552" cy="490968"/>
            </a:xfrm>
            <a:custGeom>
              <a:avLst/>
              <a:gdLst/>
              <a:ahLst/>
              <a:cxnLst/>
              <a:rect l="l" t="t" r="r" b="b"/>
              <a:pathLst>
                <a:path w="104" h="9196" extrusionOk="0">
                  <a:moveTo>
                    <a:pt x="1" y="0"/>
                  </a:moveTo>
                  <a:lnTo>
                    <a:pt x="48" y="9196"/>
                  </a:lnTo>
                  <a:cubicBezTo>
                    <a:pt x="48" y="9196"/>
                    <a:pt x="104" y="7413"/>
                    <a:pt x="59" y="4869"/>
                  </a:cubicBezTo>
                  <a:cubicBezTo>
                    <a:pt x="18" y="2509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1"/>
            <p:cNvSpPr/>
            <p:nvPr/>
          </p:nvSpPr>
          <p:spPr>
            <a:xfrm rot="-330670">
              <a:off x="3998415" y="3121721"/>
              <a:ext cx="9770" cy="495132"/>
            </a:xfrm>
            <a:custGeom>
              <a:avLst/>
              <a:gdLst/>
              <a:ahLst/>
              <a:cxnLst/>
              <a:rect l="l" t="t" r="r" b="b"/>
              <a:pathLst>
                <a:path w="183" h="9274" extrusionOk="0">
                  <a:moveTo>
                    <a:pt x="40" y="1"/>
                  </a:moveTo>
                  <a:cubicBezTo>
                    <a:pt x="17" y="1"/>
                    <a:pt x="1" y="17"/>
                    <a:pt x="1" y="40"/>
                  </a:cubicBezTo>
                  <a:cubicBezTo>
                    <a:pt x="1" y="68"/>
                    <a:pt x="17" y="2570"/>
                    <a:pt x="59" y="4908"/>
                  </a:cubicBezTo>
                  <a:cubicBezTo>
                    <a:pt x="107" y="7421"/>
                    <a:pt x="51" y="9218"/>
                    <a:pt x="51" y="9235"/>
                  </a:cubicBezTo>
                  <a:cubicBezTo>
                    <a:pt x="51" y="9257"/>
                    <a:pt x="68" y="9274"/>
                    <a:pt x="87" y="9274"/>
                  </a:cubicBezTo>
                  <a:cubicBezTo>
                    <a:pt x="110" y="9274"/>
                    <a:pt x="126" y="9260"/>
                    <a:pt x="126" y="9238"/>
                  </a:cubicBezTo>
                  <a:cubicBezTo>
                    <a:pt x="126" y="9221"/>
                    <a:pt x="182" y="7424"/>
                    <a:pt x="137" y="4908"/>
                  </a:cubicBezTo>
                  <a:cubicBezTo>
                    <a:pt x="96" y="2570"/>
                    <a:pt x="79" y="65"/>
                    <a:pt x="79" y="40"/>
                  </a:cubicBezTo>
                  <a:cubicBezTo>
                    <a:pt x="79" y="17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1"/>
            <p:cNvSpPr/>
            <p:nvPr/>
          </p:nvSpPr>
          <p:spPr>
            <a:xfrm rot="-330670">
              <a:off x="4178565" y="3051754"/>
              <a:ext cx="2403" cy="494972"/>
            </a:xfrm>
            <a:custGeom>
              <a:avLst/>
              <a:gdLst/>
              <a:ahLst/>
              <a:cxnLst/>
              <a:rect l="l" t="t" r="r" b="b"/>
              <a:pathLst>
                <a:path w="45" h="9271" extrusionOk="0">
                  <a:moveTo>
                    <a:pt x="45" y="0"/>
                  </a:moveTo>
                  <a:cubicBezTo>
                    <a:pt x="0" y="594"/>
                    <a:pt x="45" y="9270"/>
                    <a:pt x="45" y="927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1"/>
            <p:cNvSpPr/>
            <p:nvPr/>
          </p:nvSpPr>
          <p:spPr>
            <a:xfrm rot="-330670">
              <a:off x="4176485" y="3049725"/>
              <a:ext cx="6567" cy="499083"/>
            </a:xfrm>
            <a:custGeom>
              <a:avLst/>
              <a:gdLst/>
              <a:ahLst/>
              <a:cxnLst/>
              <a:rect l="l" t="t" r="r" b="b"/>
              <a:pathLst>
                <a:path w="123" h="9348" extrusionOk="0">
                  <a:moveTo>
                    <a:pt x="78" y="1"/>
                  </a:moveTo>
                  <a:cubicBezTo>
                    <a:pt x="63" y="1"/>
                    <a:pt x="50" y="18"/>
                    <a:pt x="45" y="35"/>
                  </a:cubicBezTo>
                  <a:cubicBezTo>
                    <a:pt x="0" y="621"/>
                    <a:pt x="45" y="9222"/>
                    <a:pt x="45" y="9308"/>
                  </a:cubicBezTo>
                  <a:cubicBezTo>
                    <a:pt x="45" y="9328"/>
                    <a:pt x="61" y="9348"/>
                    <a:pt x="84" y="9348"/>
                  </a:cubicBezTo>
                  <a:cubicBezTo>
                    <a:pt x="106" y="9348"/>
                    <a:pt x="123" y="9328"/>
                    <a:pt x="120" y="9303"/>
                  </a:cubicBezTo>
                  <a:cubicBezTo>
                    <a:pt x="120" y="9216"/>
                    <a:pt x="73" y="621"/>
                    <a:pt x="120" y="38"/>
                  </a:cubicBezTo>
                  <a:cubicBezTo>
                    <a:pt x="120" y="21"/>
                    <a:pt x="106" y="5"/>
                    <a:pt x="84" y="2"/>
                  </a:cubicBezTo>
                  <a:cubicBezTo>
                    <a:pt x="82" y="1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1"/>
            <p:cNvSpPr/>
            <p:nvPr/>
          </p:nvSpPr>
          <p:spPr>
            <a:xfrm rot="-330670">
              <a:off x="3652970" y="3293111"/>
              <a:ext cx="107579" cy="123863"/>
            </a:xfrm>
            <a:custGeom>
              <a:avLst/>
              <a:gdLst/>
              <a:ahLst/>
              <a:cxnLst/>
              <a:rect l="l" t="t" r="r" b="b"/>
              <a:pathLst>
                <a:path w="2015" h="2320" extrusionOk="0">
                  <a:moveTo>
                    <a:pt x="1163" y="1"/>
                  </a:moveTo>
                  <a:cubicBezTo>
                    <a:pt x="1123" y="1"/>
                    <a:pt x="0" y="2233"/>
                    <a:pt x="0" y="2233"/>
                  </a:cubicBezTo>
                  <a:lnTo>
                    <a:pt x="2015" y="2319"/>
                  </a:lnTo>
                  <a:cubicBezTo>
                    <a:pt x="2015" y="2319"/>
                    <a:pt x="1200" y="15"/>
                    <a:pt x="1164" y="1"/>
                  </a:cubicBezTo>
                  <a:cubicBezTo>
                    <a:pt x="1164" y="1"/>
                    <a:pt x="1164" y="1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1"/>
            <p:cNvSpPr/>
            <p:nvPr/>
          </p:nvSpPr>
          <p:spPr>
            <a:xfrm rot="-330670">
              <a:off x="3708800" y="3310308"/>
              <a:ext cx="7635" cy="104163"/>
            </a:xfrm>
            <a:custGeom>
              <a:avLst/>
              <a:gdLst/>
              <a:ahLst/>
              <a:cxnLst/>
              <a:rect l="l" t="t" r="r" b="b"/>
              <a:pathLst>
                <a:path w="143" h="1951" extrusionOk="0">
                  <a:moveTo>
                    <a:pt x="102" y="0"/>
                  </a:moveTo>
                  <a:cubicBezTo>
                    <a:pt x="85" y="0"/>
                    <a:pt x="70" y="16"/>
                    <a:pt x="70" y="34"/>
                  </a:cubicBezTo>
                  <a:lnTo>
                    <a:pt x="1" y="1912"/>
                  </a:lnTo>
                  <a:cubicBezTo>
                    <a:pt x="1" y="1931"/>
                    <a:pt x="17" y="1951"/>
                    <a:pt x="37" y="1951"/>
                  </a:cubicBezTo>
                  <a:cubicBezTo>
                    <a:pt x="56" y="1951"/>
                    <a:pt x="73" y="1937"/>
                    <a:pt x="73" y="1915"/>
                  </a:cubicBezTo>
                  <a:lnTo>
                    <a:pt x="143" y="40"/>
                  </a:lnTo>
                  <a:cubicBezTo>
                    <a:pt x="143" y="18"/>
                    <a:pt x="129" y="1"/>
                    <a:pt x="107" y="1"/>
                  </a:cubicBezTo>
                  <a:cubicBezTo>
                    <a:pt x="105" y="1"/>
                    <a:pt x="10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1"/>
            <p:cNvSpPr/>
            <p:nvPr/>
          </p:nvSpPr>
          <p:spPr>
            <a:xfrm rot="-330670">
              <a:off x="3691841" y="3352282"/>
              <a:ext cx="40522" cy="26214"/>
            </a:xfrm>
            <a:custGeom>
              <a:avLst/>
              <a:gdLst/>
              <a:ahLst/>
              <a:cxnLst/>
              <a:rect l="l" t="t" r="r" b="b"/>
              <a:pathLst>
                <a:path w="759" h="491" extrusionOk="0">
                  <a:moveTo>
                    <a:pt x="717" y="1"/>
                  </a:moveTo>
                  <a:cubicBezTo>
                    <a:pt x="707" y="1"/>
                    <a:pt x="696" y="5"/>
                    <a:pt x="689" y="14"/>
                  </a:cubicBezTo>
                  <a:lnTo>
                    <a:pt x="360" y="399"/>
                  </a:lnTo>
                  <a:lnTo>
                    <a:pt x="73" y="25"/>
                  </a:lnTo>
                  <a:cubicBezTo>
                    <a:pt x="64" y="15"/>
                    <a:pt x="52" y="9"/>
                    <a:pt x="41" y="9"/>
                  </a:cubicBezTo>
                  <a:cubicBezTo>
                    <a:pt x="33" y="9"/>
                    <a:pt x="26" y="11"/>
                    <a:pt x="20" y="16"/>
                  </a:cubicBezTo>
                  <a:cubicBezTo>
                    <a:pt x="3" y="30"/>
                    <a:pt x="0" y="53"/>
                    <a:pt x="11" y="69"/>
                  </a:cubicBezTo>
                  <a:lnTo>
                    <a:pt x="329" y="477"/>
                  </a:lnTo>
                  <a:cubicBezTo>
                    <a:pt x="335" y="485"/>
                    <a:pt x="343" y="491"/>
                    <a:pt x="357" y="491"/>
                  </a:cubicBezTo>
                  <a:cubicBezTo>
                    <a:pt x="371" y="491"/>
                    <a:pt x="379" y="488"/>
                    <a:pt x="391" y="482"/>
                  </a:cubicBezTo>
                  <a:lnTo>
                    <a:pt x="745" y="64"/>
                  </a:lnTo>
                  <a:cubicBezTo>
                    <a:pt x="759" y="50"/>
                    <a:pt x="759" y="25"/>
                    <a:pt x="742" y="11"/>
                  </a:cubicBezTo>
                  <a:cubicBezTo>
                    <a:pt x="735" y="4"/>
                    <a:pt x="726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1"/>
            <p:cNvSpPr/>
            <p:nvPr/>
          </p:nvSpPr>
          <p:spPr>
            <a:xfrm rot="-330670">
              <a:off x="3678226" y="3379407"/>
              <a:ext cx="68232" cy="29738"/>
            </a:xfrm>
            <a:custGeom>
              <a:avLst/>
              <a:gdLst/>
              <a:ahLst/>
              <a:cxnLst/>
              <a:rect l="l" t="t" r="r" b="b"/>
              <a:pathLst>
                <a:path w="1278" h="557" extrusionOk="0">
                  <a:moveTo>
                    <a:pt x="1237" y="1"/>
                  </a:moveTo>
                  <a:cubicBezTo>
                    <a:pt x="1229" y="1"/>
                    <a:pt x="1221" y="4"/>
                    <a:pt x="1214" y="10"/>
                  </a:cubicBezTo>
                  <a:lnTo>
                    <a:pt x="672" y="470"/>
                  </a:lnTo>
                  <a:lnTo>
                    <a:pt x="62" y="38"/>
                  </a:lnTo>
                  <a:cubicBezTo>
                    <a:pt x="56" y="34"/>
                    <a:pt x="49" y="32"/>
                    <a:pt x="42" y="32"/>
                  </a:cubicBezTo>
                  <a:cubicBezTo>
                    <a:pt x="30" y="32"/>
                    <a:pt x="18" y="38"/>
                    <a:pt x="9" y="49"/>
                  </a:cubicBezTo>
                  <a:cubicBezTo>
                    <a:pt x="0" y="66"/>
                    <a:pt x="3" y="85"/>
                    <a:pt x="20" y="102"/>
                  </a:cubicBezTo>
                  <a:lnTo>
                    <a:pt x="656" y="551"/>
                  </a:lnTo>
                  <a:cubicBezTo>
                    <a:pt x="661" y="554"/>
                    <a:pt x="670" y="557"/>
                    <a:pt x="675" y="557"/>
                  </a:cubicBezTo>
                  <a:cubicBezTo>
                    <a:pt x="686" y="557"/>
                    <a:pt x="692" y="554"/>
                    <a:pt x="700" y="548"/>
                  </a:cubicBezTo>
                  <a:lnTo>
                    <a:pt x="1261" y="66"/>
                  </a:lnTo>
                  <a:cubicBezTo>
                    <a:pt x="1275" y="52"/>
                    <a:pt x="1278" y="32"/>
                    <a:pt x="1264" y="13"/>
                  </a:cubicBezTo>
                  <a:cubicBezTo>
                    <a:pt x="1256" y="5"/>
                    <a:pt x="1247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1"/>
            <p:cNvSpPr/>
            <p:nvPr/>
          </p:nvSpPr>
          <p:spPr>
            <a:xfrm rot="-330670">
              <a:off x="3717655" y="3358690"/>
              <a:ext cx="107579" cy="123863"/>
            </a:xfrm>
            <a:custGeom>
              <a:avLst/>
              <a:gdLst/>
              <a:ahLst/>
              <a:cxnLst/>
              <a:rect l="l" t="t" r="r" b="b"/>
              <a:pathLst>
                <a:path w="2015" h="2320" extrusionOk="0">
                  <a:moveTo>
                    <a:pt x="1163" y="1"/>
                  </a:moveTo>
                  <a:cubicBezTo>
                    <a:pt x="1123" y="1"/>
                    <a:pt x="0" y="2233"/>
                    <a:pt x="0" y="2233"/>
                  </a:cubicBezTo>
                  <a:lnTo>
                    <a:pt x="2015" y="2319"/>
                  </a:lnTo>
                  <a:cubicBezTo>
                    <a:pt x="2015" y="2319"/>
                    <a:pt x="1200" y="15"/>
                    <a:pt x="1164" y="1"/>
                  </a:cubicBezTo>
                  <a:cubicBezTo>
                    <a:pt x="1164" y="1"/>
                    <a:pt x="1164" y="1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1"/>
            <p:cNvSpPr/>
            <p:nvPr/>
          </p:nvSpPr>
          <p:spPr>
            <a:xfrm rot="-330670">
              <a:off x="3773219" y="3375905"/>
              <a:ext cx="7795" cy="104163"/>
            </a:xfrm>
            <a:custGeom>
              <a:avLst/>
              <a:gdLst/>
              <a:ahLst/>
              <a:cxnLst/>
              <a:rect l="l" t="t" r="r" b="b"/>
              <a:pathLst>
                <a:path w="146" h="1951" extrusionOk="0">
                  <a:moveTo>
                    <a:pt x="109" y="1"/>
                  </a:moveTo>
                  <a:cubicBezTo>
                    <a:pt x="92" y="1"/>
                    <a:pt x="70" y="15"/>
                    <a:pt x="70" y="34"/>
                  </a:cubicBezTo>
                  <a:lnTo>
                    <a:pt x="0" y="1912"/>
                  </a:lnTo>
                  <a:cubicBezTo>
                    <a:pt x="0" y="1931"/>
                    <a:pt x="20" y="1951"/>
                    <a:pt x="39" y="1951"/>
                  </a:cubicBezTo>
                  <a:cubicBezTo>
                    <a:pt x="61" y="1951"/>
                    <a:pt x="78" y="1937"/>
                    <a:pt x="75" y="1915"/>
                  </a:cubicBezTo>
                  <a:lnTo>
                    <a:pt x="145" y="40"/>
                  </a:lnTo>
                  <a:cubicBezTo>
                    <a:pt x="145" y="1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1"/>
            <p:cNvSpPr/>
            <p:nvPr/>
          </p:nvSpPr>
          <p:spPr>
            <a:xfrm rot="-330670">
              <a:off x="3756526" y="3417861"/>
              <a:ext cx="40522" cy="26214"/>
            </a:xfrm>
            <a:custGeom>
              <a:avLst/>
              <a:gdLst/>
              <a:ahLst/>
              <a:cxnLst/>
              <a:rect l="l" t="t" r="r" b="b"/>
              <a:pathLst>
                <a:path w="759" h="491" extrusionOk="0">
                  <a:moveTo>
                    <a:pt x="717" y="1"/>
                  </a:moveTo>
                  <a:cubicBezTo>
                    <a:pt x="707" y="1"/>
                    <a:pt x="696" y="5"/>
                    <a:pt x="689" y="14"/>
                  </a:cubicBezTo>
                  <a:lnTo>
                    <a:pt x="360" y="396"/>
                  </a:lnTo>
                  <a:lnTo>
                    <a:pt x="73" y="25"/>
                  </a:lnTo>
                  <a:cubicBezTo>
                    <a:pt x="64" y="14"/>
                    <a:pt x="53" y="8"/>
                    <a:pt x="42" y="8"/>
                  </a:cubicBezTo>
                  <a:cubicBezTo>
                    <a:pt x="34" y="8"/>
                    <a:pt x="27" y="11"/>
                    <a:pt x="20" y="17"/>
                  </a:cubicBezTo>
                  <a:cubicBezTo>
                    <a:pt x="3" y="31"/>
                    <a:pt x="0" y="53"/>
                    <a:pt x="11" y="70"/>
                  </a:cubicBezTo>
                  <a:lnTo>
                    <a:pt x="329" y="477"/>
                  </a:lnTo>
                  <a:cubicBezTo>
                    <a:pt x="335" y="485"/>
                    <a:pt x="343" y="491"/>
                    <a:pt x="357" y="491"/>
                  </a:cubicBezTo>
                  <a:cubicBezTo>
                    <a:pt x="368" y="491"/>
                    <a:pt x="382" y="488"/>
                    <a:pt x="388" y="480"/>
                  </a:cubicBezTo>
                  <a:lnTo>
                    <a:pt x="745" y="61"/>
                  </a:lnTo>
                  <a:cubicBezTo>
                    <a:pt x="759" y="47"/>
                    <a:pt x="759" y="25"/>
                    <a:pt x="742" y="11"/>
                  </a:cubicBezTo>
                  <a:cubicBezTo>
                    <a:pt x="735" y="4"/>
                    <a:pt x="726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1"/>
            <p:cNvSpPr/>
            <p:nvPr/>
          </p:nvSpPr>
          <p:spPr>
            <a:xfrm rot="-330670">
              <a:off x="3742751" y="3444994"/>
              <a:ext cx="68392" cy="29738"/>
            </a:xfrm>
            <a:custGeom>
              <a:avLst/>
              <a:gdLst/>
              <a:ahLst/>
              <a:cxnLst/>
              <a:rect l="l" t="t" r="r" b="b"/>
              <a:pathLst>
                <a:path w="1281" h="557" extrusionOk="0">
                  <a:moveTo>
                    <a:pt x="1240" y="1"/>
                  </a:moveTo>
                  <a:cubicBezTo>
                    <a:pt x="1232" y="1"/>
                    <a:pt x="1224" y="4"/>
                    <a:pt x="1217" y="10"/>
                  </a:cubicBezTo>
                  <a:lnTo>
                    <a:pt x="675" y="470"/>
                  </a:lnTo>
                  <a:lnTo>
                    <a:pt x="65" y="38"/>
                  </a:lnTo>
                  <a:cubicBezTo>
                    <a:pt x="59" y="34"/>
                    <a:pt x="52" y="32"/>
                    <a:pt x="45" y="32"/>
                  </a:cubicBezTo>
                  <a:cubicBezTo>
                    <a:pt x="33" y="32"/>
                    <a:pt x="21" y="38"/>
                    <a:pt x="12" y="49"/>
                  </a:cubicBezTo>
                  <a:cubicBezTo>
                    <a:pt x="0" y="66"/>
                    <a:pt x="6" y="88"/>
                    <a:pt x="23" y="102"/>
                  </a:cubicBezTo>
                  <a:lnTo>
                    <a:pt x="659" y="551"/>
                  </a:lnTo>
                  <a:cubicBezTo>
                    <a:pt x="664" y="554"/>
                    <a:pt x="673" y="557"/>
                    <a:pt x="678" y="557"/>
                  </a:cubicBezTo>
                  <a:cubicBezTo>
                    <a:pt x="687" y="557"/>
                    <a:pt x="695" y="554"/>
                    <a:pt x="703" y="548"/>
                  </a:cubicBezTo>
                  <a:lnTo>
                    <a:pt x="1264" y="66"/>
                  </a:lnTo>
                  <a:cubicBezTo>
                    <a:pt x="1278" y="52"/>
                    <a:pt x="1281" y="32"/>
                    <a:pt x="1267" y="13"/>
                  </a:cubicBezTo>
                  <a:cubicBezTo>
                    <a:pt x="1259" y="5"/>
                    <a:pt x="1250" y="1"/>
                    <a:pt x="1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1"/>
            <p:cNvSpPr/>
            <p:nvPr/>
          </p:nvSpPr>
          <p:spPr>
            <a:xfrm rot="-330670">
              <a:off x="4095071" y="3054886"/>
              <a:ext cx="107740" cy="123810"/>
            </a:xfrm>
            <a:custGeom>
              <a:avLst/>
              <a:gdLst/>
              <a:ahLst/>
              <a:cxnLst/>
              <a:rect l="l" t="t" r="r" b="b"/>
              <a:pathLst>
                <a:path w="2018" h="2319" extrusionOk="0">
                  <a:moveTo>
                    <a:pt x="1166" y="0"/>
                  </a:moveTo>
                  <a:cubicBezTo>
                    <a:pt x="1122" y="0"/>
                    <a:pt x="0" y="2232"/>
                    <a:pt x="0" y="2232"/>
                  </a:cubicBezTo>
                  <a:lnTo>
                    <a:pt x="2017" y="2319"/>
                  </a:lnTo>
                  <a:cubicBezTo>
                    <a:pt x="2017" y="2319"/>
                    <a:pt x="1200" y="15"/>
                    <a:pt x="1166" y="1"/>
                  </a:cubicBezTo>
                  <a:cubicBezTo>
                    <a:pt x="1166" y="1"/>
                    <a:pt x="1166" y="0"/>
                    <a:pt x="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1"/>
            <p:cNvSpPr/>
            <p:nvPr/>
          </p:nvSpPr>
          <p:spPr>
            <a:xfrm rot="-330670">
              <a:off x="4151071" y="3072234"/>
              <a:ext cx="7635" cy="104002"/>
            </a:xfrm>
            <a:custGeom>
              <a:avLst/>
              <a:gdLst/>
              <a:ahLst/>
              <a:cxnLst/>
              <a:rect l="l" t="t" r="r" b="b"/>
              <a:pathLst>
                <a:path w="143" h="1948" extrusionOk="0">
                  <a:moveTo>
                    <a:pt x="106" y="0"/>
                  </a:moveTo>
                  <a:cubicBezTo>
                    <a:pt x="87" y="0"/>
                    <a:pt x="70" y="14"/>
                    <a:pt x="70" y="34"/>
                  </a:cubicBezTo>
                  <a:lnTo>
                    <a:pt x="0" y="1911"/>
                  </a:lnTo>
                  <a:cubicBezTo>
                    <a:pt x="0" y="1931"/>
                    <a:pt x="17" y="1948"/>
                    <a:pt x="36" y="1948"/>
                  </a:cubicBezTo>
                  <a:cubicBezTo>
                    <a:pt x="56" y="1948"/>
                    <a:pt x="73" y="1931"/>
                    <a:pt x="73" y="1914"/>
                  </a:cubicBezTo>
                  <a:lnTo>
                    <a:pt x="142" y="37"/>
                  </a:lnTo>
                  <a:cubicBezTo>
                    <a:pt x="142" y="1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1"/>
            <p:cNvSpPr/>
            <p:nvPr/>
          </p:nvSpPr>
          <p:spPr>
            <a:xfrm rot="-330670">
              <a:off x="4134206" y="3113929"/>
              <a:ext cx="40576" cy="26321"/>
            </a:xfrm>
            <a:custGeom>
              <a:avLst/>
              <a:gdLst/>
              <a:ahLst/>
              <a:cxnLst/>
              <a:rect l="l" t="t" r="r" b="b"/>
              <a:pathLst>
                <a:path w="760" h="493" extrusionOk="0">
                  <a:moveTo>
                    <a:pt x="718" y="0"/>
                  </a:moveTo>
                  <a:cubicBezTo>
                    <a:pt x="708" y="0"/>
                    <a:pt x="697" y="5"/>
                    <a:pt x="689" y="15"/>
                  </a:cubicBezTo>
                  <a:lnTo>
                    <a:pt x="363" y="398"/>
                  </a:lnTo>
                  <a:lnTo>
                    <a:pt x="73" y="24"/>
                  </a:lnTo>
                  <a:cubicBezTo>
                    <a:pt x="65" y="14"/>
                    <a:pt x="54" y="9"/>
                    <a:pt x="43" y="9"/>
                  </a:cubicBezTo>
                  <a:cubicBezTo>
                    <a:pt x="35" y="9"/>
                    <a:pt x="27" y="12"/>
                    <a:pt x="20" y="18"/>
                  </a:cubicBezTo>
                  <a:cubicBezTo>
                    <a:pt x="3" y="32"/>
                    <a:pt x="0" y="52"/>
                    <a:pt x="14" y="71"/>
                  </a:cubicBezTo>
                  <a:lnTo>
                    <a:pt x="329" y="479"/>
                  </a:lnTo>
                  <a:cubicBezTo>
                    <a:pt x="335" y="484"/>
                    <a:pt x="343" y="492"/>
                    <a:pt x="357" y="492"/>
                  </a:cubicBezTo>
                  <a:cubicBezTo>
                    <a:pt x="369" y="492"/>
                    <a:pt x="380" y="490"/>
                    <a:pt x="391" y="481"/>
                  </a:cubicBezTo>
                  <a:lnTo>
                    <a:pt x="745" y="63"/>
                  </a:lnTo>
                  <a:cubicBezTo>
                    <a:pt x="759" y="49"/>
                    <a:pt x="759" y="24"/>
                    <a:pt x="742" y="10"/>
                  </a:cubicBezTo>
                  <a:cubicBezTo>
                    <a:pt x="736" y="3"/>
                    <a:pt x="72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1"/>
            <p:cNvSpPr/>
            <p:nvPr/>
          </p:nvSpPr>
          <p:spPr>
            <a:xfrm rot="-330670">
              <a:off x="4120451" y="3141328"/>
              <a:ext cx="68445" cy="29738"/>
            </a:xfrm>
            <a:custGeom>
              <a:avLst/>
              <a:gdLst/>
              <a:ahLst/>
              <a:cxnLst/>
              <a:rect l="l" t="t" r="r" b="b"/>
              <a:pathLst>
                <a:path w="1282" h="557" extrusionOk="0">
                  <a:moveTo>
                    <a:pt x="1240" y="0"/>
                  </a:moveTo>
                  <a:cubicBezTo>
                    <a:pt x="1232" y="0"/>
                    <a:pt x="1223" y="3"/>
                    <a:pt x="1214" y="9"/>
                  </a:cubicBezTo>
                  <a:lnTo>
                    <a:pt x="676" y="470"/>
                  </a:lnTo>
                  <a:lnTo>
                    <a:pt x="65" y="37"/>
                  </a:lnTo>
                  <a:cubicBezTo>
                    <a:pt x="58" y="33"/>
                    <a:pt x="51" y="31"/>
                    <a:pt x="44" y="31"/>
                  </a:cubicBezTo>
                  <a:cubicBezTo>
                    <a:pt x="32" y="31"/>
                    <a:pt x="20" y="36"/>
                    <a:pt x="12" y="48"/>
                  </a:cubicBezTo>
                  <a:cubicBezTo>
                    <a:pt x="1" y="65"/>
                    <a:pt x="6" y="85"/>
                    <a:pt x="23" y="99"/>
                  </a:cubicBezTo>
                  <a:lnTo>
                    <a:pt x="656" y="551"/>
                  </a:lnTo>
                  <a:cubicBezTo>
                    <a:pt x="665" y="553"/>
                    <a:pt x="673" y="556"/>
                    <a:pt x="679" y="556"/>
                  </a:cubicBezTo>
                  <a:cubicBezTo>
                    <a:pt x="687" y="556"/>
                    <a:pt x="692" y="553"/>
                    <a:pt x="704" y="545"/>
                  </a:cubicBezTo>
                  <a:lnTo>
                    <a:pt x="1264" y="65"/>
                  </a:lnTo>
                  <a:cubicBezTo>
                    <a:pt x="1278" y="51"/>
                    <a:pt x="1281" y="29"/>
                    <a:pt x="1267" y="12"/>
                  </a:cubicBezTo>
                  <a:cubicBezTo>
                    <a:pt x="1259" y="5"/>
                    <a:pt x="1250" y="0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1"/>
            <p:cNvSpPr/>
            <p:nvPr/>
          </p:nvSpPr>
          <p:spPr>
            <a:xfrm rot="-330670">
              <a:off x="4200708" y="3138513"/>
              <a:ext cx="107579" cy="123863"/>
            </a:xfrm>
            <a:custGeom>
              <a:avLst/>
              <a:gdLst/>
              <a:ahLst/>
              <a:cxnLst/>
              <a:rect l="l" t="t" r="r" b="b"/>
              <a:pathLst>
                <a:path w="2015" h="2320" extrusionOk="0">
                  <a:moveTo>
                    <a:pt x="1163" y="1"/>
                  </a:moveTo>
                  <a:cubicBezTo>
                    <a:pt x="1123" y="1"/>
                    <a:pt x="0" y="2233"/>
                    <a:pt x="0" y="2233"/>
                  </a:cubicBezTo>
                  <a:lnTo>
                    <a:pt x="2014" y="2319"/>
                  </a:lnTo>
                  <a:cubicBezTo>
                    <a:pt x="2014" y="2319"/>
                    <a:pt x="1200" y="15"/>
                    <a:pt x="1163" y="1"/>
                  </a:cubicBezTo>
                  <a:cubicBezTo>
                    <a:pt x="1163" y="1"/>
                    <a:pt x="1163" y="1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1"/>
            <p:cNvSpPr/>
            <p:nvPr/>
          </p:nvSpPr>
          <p:spPr>
            <a:xfrm rot="-330670">
              <a:off x="4256538" y="3155709"/>
              <a:ext cx="7635" cy="104163"/>
            </a:xfrm>
            <a:custGeom>
              <a:avLst/>
              <a:gdLst/>
              <a:ahLst/>
              <a:cxnLst/>
              <a:rect l="l" t="t" r="r" b="b"/>
              <a:pathLst>
                <a:path w="143" h="1951" extrusionOk="0">
                  <a:moveTo>
                    <a:pt x="109" y="1"/>
                  </a:moveTo>
                  <a:cubicBezTo>
                    <a:pt x="87" y="1"/>
                    <a:pt x="70" y="15"/>
                    <a:pt x="70" y="34"/>
                  </a:cubicBezTo>
                  <a:lnTo>
                    <a:pt x="0" y="1912"/>
                  </a:lnTo>
                  <a:cubicBezTo>
                    <a:pt x="0" y="1931"/>
                    <a:pt x="17" y="1951"/>
                    <a:pt x="39" y="1951"/>
                  </a:cubicBezTo>
                  <a:cubicBezTo>
                    <a:pt x="59" y="1951"/>
                    <a:pt x="76" y="1937"/>
                    <a:pt x="73" y="1915"/>
                  </a:cubicBezTo>
                  <a:lnTo>
                    <a:pt x="143" y="40"/>
                  </a:lnTo>
                  <a:cubicBezTo>
                    <a:pt x="143" y="17"/>
                    <a:pt x="12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1"/>
            <p:cNvSpPr/>
            <p:nvPr/>
          </p:nvSpPr>
          <p:spPr>
            <a:xfrm rot="-330670">
              <a:off x="4239685" y="3197670"/>
              <a:ext cx="40576" cy="26214"/>
            </a:xfrm>
            <a:custGeom>
              <a:avLst/>
              <a:gdLst/>
              <a:ahLst/>
              <a:cxnLst/>
              <a:rect l="l" t="t" r="r" b="b"/>
              <a:pathLst>
                <a:path w="760" h="491" extrusionOk="0">
                  <a:moveTo>
                    <a:pt x="717" y="1"/>
                  </a:moveTo>
                  <a:cubicBezTo>
                    <a:pt x="707" y="1"/>
                    <a:pt x="697" y="5"/>
                    <a:pt x="689" y="14"/>
                  </a:cubicBezTo>
                  <a:lnTo>
                    <a:pt x="363" y="399"/>
                  </a:lnTo>
                  <a:lnTo>
                    <a:pt x="73" y="25"/>
                  </a:lnTo>
                  <a:cubicBezTo>
                    <a:pt x="64" y="15"/>
                    <a:pt x="53" y="9"/>
                    <a:pt x="41" y="9"/>
                  </a:cubicBezTo>
                  <a:cubicBezTo>
                    <a:pt x="34" y="9"/>
                    <a:pt x="26" y="11"/>
                    <a:pt x="20" y="16"/>
                  </a:cubicBezTo>
                  <a:cubicBezTo>
                    <a:pt x="3" y="30"/>
                    <a:pt x="0" y="53"/>
                    <a:pt x="14" y="69"/>
                  </a:cubicBezTo>
                  <a:lnTo>
                    <a:pt x="330" y="477"/>
                  </a:lnTo>
                  <a:cubicBezTo>
                    <a:pt x="335" y="485"/>
                    <a:pt x="346" y="491"/>
                    <a:pt x="360" y="491"/>
                  </a:cubicBezTo>
                  <a:cubicBezTo>
                    <a:pt x="369" y="491"/>
                    <a:pt x="380" y="488"/>
                    <a:pt x="391" y="482"/>
                  </a:cubicBezTo>
                  <a:lnTo>
                    <a:pt x="745" y="64"/>
                  </a:lnTo>
                  <a:cubicBezTo>
                    <a:pt x="759" y="50"/>
                    <a:pt x="759" y="25"/>
                    <a:pt x="743" y="11"/>
                  </a:cubicBezTo>
                  <a:cubicBezTo>
                    <a:pt x="736" y="4"/>
                    <a:pt x="727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1"/>
            <p:cNvSpPr/>
            <p:nvPr/>
          </p:nvSpPr>
          <p:spPr>
            <a:xfrm rot="-330670">
              <a:off x="4226070" y="3224796"/>
              <a:ext cx="68285" cy="29738"/>
            </a:xfrm>
            <a:custGeom>
              <a:avLst/>
              <a:gdLst/>
              <a:ahLst/>
              <a:cxnLst/>
              <a:rect l="l" t="t" r="r" b="b"/>
              <a:pathLst>
                <a:path w="1279" h="557" extrusionOk="0">
                  <a:moveTo>
                    <a:pt x="1239" y="1"/>
                  </a:moveTo>
                  <a:cubicBezTo>
                    <a:pt x="1230" y="1"/>
                    <a:pt x="1222" y="4"/>
                    <a:pt x="1214" y="10"/>
                  </a:cubicBezTo>
                  <a:lnTo>
                    <a:pt x="673" y="470"/>
                  </a:lnTo>
                  <a:lnTo>
                    <a:pt x="62" y="38"/>
                  </a:lnTo>
                  <a:cubicBezTo>
                    <a:pt x="55" y="33"/>
                    <a:pt x="48" y="31"/>
                    <a:pt x="41" y="31"/>
                  </a:cubicBezTo>
                  <a:cubicBezTo>
                    <a:pt x="29" y="31"/>
                    <a:pt x="17" y="37"/>
                    <a:pt x="9" y="49"/>
                  </a:cubicBezTo>
                  <a:cubicBezTo>
                    <a:pt x="1" y="66"/>
                    <a:pt x="3" y="85"/>
                    <a:pt x="20" y="99"/>
                  </a:cubicBezTo>
                  <a:lnTo>
                    <a:pt x="656" y="551"/>
                  </a:lnTo>
                  <a:cubicBezTo>
                    <a:pt x="662" y="554"/>
                    <a:pt x="670" y="557"/>
                    <a:pt x="676" y="557"/>
                  </a:cubicBezTo>
                  <a:cubicBezTo>
                    <a:pt x="684" y="557"/>
                    <a:pt x="695" y="554"/>
                    <a:pt x="701" y="545"/>
                  </a:cubicBezTo>
                  <a:lnTo>
                    <a:pt x="1262" y="66"/>
                  </a:lnTo>
                  <a:cubicBezTo>
                    <a:pt x="1275" y="52"/>
                    <a:pt x="1278" y="29"/>
                    <a:pt x="1264" y="13"/>
                  </a:cubicBezTo>
                  <a:cubicBezTo>
                    <a:pt x="1258" y="5"/>
                    <a:pt x="1249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1"/>
            <p:cNvSpPr/>
            <p:nvPr/>
          </p:nvSpPr>
          <p:spPr>
            <a:xfrm rot="-330670">
              <a:off x="4059578" y="3205587"/>
              <a:ext cx="132032" cy="161770"/>
            </a:xfrm>
            <a:custGeom>
              <a:avLst/>
              <a:gdLst/>
              <a:ahLst/>
              <a:cxnLst/>
              <a:rect l="l" t="t" r="r" b="b"/>
              <a:pathLst>
                <a:path w="2473" h="3030" extrusionOk="0">
                  <a:moveTo>
                    <a:pt x="1442" y="0"/>
                  </a:moveTo>
                  <a:cubicBezTo>
                    <a:pt x="1190" y="0"/>
                    <a:pt x="913" y="107"/>
                    <a:pt x="642" y="367"/>
                  </a:cubicBezTo>
                  <a:cubicBezTo>
                    <a:pt x="0" y="987"/>
                    <a:pt x="957" y="3015"/>
                    <a:pt x="957" y="3015"/>
                  </a:cubicBezTo>
                  <a:cubicBezTo>
                    <a:pt x="959" y="3025"/>
                    <a:pt x="967" y="3030"/>
                    <a:pt x="978" y="3030"/>
                  </a:cubicBezTo>
                  <a:cubicBezTo>
                    <a:pt x="1148" y="3030"/>
                    <a:pt x="2257" y="1916"/>
                    <a:pt x="2382" y="1149"/>
                  </a:cubicBezTo>
                  <a:cubicBezTo>
                    <a:pt x="2472" y="577"/>
                    <a:pt x="2026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1"/>
            <p:cNvSpPr/>
            <p:nvPr/>
          </p:nvSpPr>
          <p:spPr>
            <a:xfrm rot="-330670">
              <a:off x="4108297" y="3230916"/>
              <a:ext cx="48905" cy="48744"/>
            </a:xfrm>
            <a:custGeom>
              <a:avLst/>
              <a:gdLst/>
              <a:ahLst/>
              <a:cxnLst/>
              <a:rect l="l" t="t" r="r" b="b"/>
              <a:pathLst>
                <a:path w="916" h="913" extrusionOk="0">
                  <a:moveTo>
                    <a:pt x="458" y="0"/>
                  </a:moveTo>
                  <a:cubicBezTo>
                    <a:pt x="207" y="0"/>
                    <a:pt x="0" y="204"/>
                    <a:pt x="0" y="458"/>
                  </a:cubicBezTo>
                  <a:cubicBezTo>
                    <a:pt x="0" y="709"/>
                    <a:pt x="207" y="913"/>
                    <a:pt x="458" y="913"/>
                  </a:cubicBezTo>
                  <a:cubicBezTo>
                    <a:pt x="711" y="913"/>
                    <a:pt x="915" y="709"/>
                    <a:pt x="915" y="458"/>
                  </a:cubicBezTo>
                  <a:cubicBezTo>
                    <a:pt x="915" y="204"/>
                    <a:pt x="711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1"/>
            <p:cNvSpPr/>
            <p:nvPr/>
          </p:nvSpPr>
          <p:spPr>
            <a:xfrm rot="-330670">
              <a:off x="4104235" y="3228894"/>
              <a:ext cx="55792" cy="52749"/>
            </a:xfrm>
            <a:custGeom>
              <a:avLst/>
              <a:gdLst/>
              <a:ahLst/>
              <a:cxnLst/>
              <a:rect l="l" t="t" r="r" b="b"/>
              <a:pathLst>
                <a:path w="1045" h="988" extrusionOk="0">
                  <a:moveTo>
                    <a:pt x="531" y="78"/>
                  </a:moveTo>
                  <a:cubicBezTo>
                    <a:pt x="556" y="78"/>
                    <a:pt x="581" y="78"/>
                    <a:pt x="601" y="84"/>
                  </a:cubicBezTo>
                  <a:cubicBezTo>
                    <a:pt x="712" y="106"/>
                    <a:pt x="810" y="165"/>
                    <a:pt x="874" y="257"/>
                  </a:cubicBezTo>
                  <a:cubicBezTo>
                    <a:pt x="935" y="349"/>
                    <a:pt x="963" y="458"/>
                    <a:pt x="944" y="569"/>
                  </a:cubicBezTo>
                  <a:cubicBezTo>
                    <a:pt x="910" y="773"/>
                    <a:pt x="737" y="918"/>
                    <a:pt x="531" y="918"/>
                  </a:cubicBezTo>
                  <a:cubicBezTo>
                    <a:pt x="508" y="918"/>
                    <a:pt x="486" y="915"/>
                    <a:pt x="461" y="912"/>
                  </a:cubicBezTo>
                  <a:cubicBezTo>
                    <a:pt x="235" y="871"/>
                    <a:pt x="82" y="653"/>
                    <a:pt x="118" y="427"/>
                  </a:cubicBezTo>
                  <a:cubicBezTo>
                    <a:pt x="151" y="223"/>
                    <a:pt x="324" y="78"/>
                    <a:pt x="531" y="78"/>
                  </a:cubicBezTo>
                  <a:close/>
                  <a:moveTo>
                    <a:pt x="531" y="0"/>
                  </a:moveTo>
                  <a:cubicBezTo>
                    <a:pt x="291" y="0"/>
                    <a:pt x="87" y="176"/>
                    <a:pt x="45" y="413"/>
                  </a:cubicBezTo>
                  <a:cubicBezTo>
                    <a:pt x="1" y="681"/>
                    <a:pt x="182" y="935"/>
                    <a:pt x="450" y="982"/>
                  </a:cubicBezTo>
                  <a:cubicBezTo>
                    <a:pt x="478" y="985"/>
                    <a:pt x="506" y="988"/>
                    <a:pt x="534" y="988"/>
                  </a:cubicBezTo>
                  <a:cubicBezTo>
                    <a:pt x="774" y="988"/>
                    <a:pt x="977" y="818"/>
                    <a:pt x="1019" y="580"/>
                  </a:cubicBezTo>
                  <a:cubicBezTo>
                    <a:pt x="1044" y="447"/>
                    <a:pt x="1011" y="318"/>
                    <a:pt x="935" y="209"/>
                  </a:cubicBezTo>
                  <a:cubicBezTo>
                    <a:pt x="857" y="103"/>
                    <a:pt x="743" y="28"/>
                    <a:pt x="615" y="9"/>
                  </a:cubicBezTo>
                  <a:cubicBezTo>
                    <a:pt x="587" y="6"/>
                    <a:pt x="55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1"/>
            <p:cNvSpPr/>
            <p:nvPr/>
          </p:nvSpPr>
          <p:spPr>
            <a:xfrm rot="-330670">
              <a:off x="4095344" y="3276575"/>
              <a:ext cx="16124" cy="59636"/>
            </a:xfrm>
            <a:custGeom>
              <a:avLst/>
              <a:gdLst/>
              <a:ahLst/>
              <a:cxnLst/>
              <a:rect l="l" t="t" r="r" b="b"/>
              <a:pathLst>
                <a:path w="302" h="1117" extrusionOk="0">
                  <a:moveTo>
                    <a:pt x="36" y="0"/>
                  </a:moveTo>
                  <a:cubicBezTo>
                    <a:pt x="17" y="0"/>
                    <a:pt x="0" y="20"/>
                    <a:pt x="3" y="39"/>
                  </a:cubicBezTo>
                  <a:cubicBezTo>
                    <a:pt x="6" y="70"/>
                    <a:pt x="75" y="843"/>
                    <a:pt x="229" y="1099"/>
                  </a:cubicBezTo>
                  <a:cubicBezTo>
                    <a:pt x="237" y="1110"/>
                    <a:pt x="246" y="1116"/>
                    <a:pt x="260" y="1116"/>
                  </a:cubicBezTo>
                  <a:cubicBezTo>
                    <a:pt x="268" y="1116"/>
                    <a:pt x="273" y="1113"/>
                    <a:pt x="279" y="1113"/>
                  </a:cubicBezTo>
                  <a:cubicBezTo>
                    <a:pt x="299" y="1108"/>
                    <a:pt x="301" y="1083"/>
                    <a:pt x="293" y="1066"/>
                  </a:cubicBezTo>
                  <a:cubicBezTo>
                    <a:pt x="145" y="820"/>
                    <a:pt x="75" y="42"/>
                    <a:pt x="75" y="36"/>
                  </a:cubicBezTo>
                  <a:cubicBezTo>
                    <a:pt x="75" y="14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1"/>
            <p:cNvSpPr/>
            <p:nvPr/>
          </p:nvSpPr>
          <p:spPr>
            <a:xfrm rot="-330670">
              <a:off x="4089215" y="3225409"/>
              <a:ext cx="20021" cy="25840"/>
            </a:xfrm>
            <a:custGeom>
              <a:avLst/>
              <a:gdLst/>
              <a:ahLst/>
              <a:cxnLst/>
              <a:rect l="l" t="t" r="r" b="b"/>
              <a:pathLst>
                <a:path w="375" h="484" extrusionOk="0">
                  <a:moveTo>
                    <a:pt x="335" y="1"/>
                  </a:moveTo>
                  <a:cubicBezTo>
                    <a:pt x="330" y="1"/>
                    <a:pt x="326" y="2"/>
                    <a:pt x="321" y="3"/>
                  </a:cubicBezTo>
                  <a:cubicBezTo>
                    <a:pt x="316" y="6"/>
                    <a:pt x="118" y="73"/>
                    <a:pt x="9" y="436"/>
                  </a:cubicBezTo>
                  <a:cubicBezTo>
                    <a:pt x="0" y="452"/>
                    <a:pt x="12" y="472"/>
                    <a:pt x="34" y="480"/>
                  </a:cubicBezTo>
                  <a:cubicBezTo>
                    <a:pt x="37" y="483"/>
                    <a:pt x="40" y="483"/>
                    <a:pt x="42" y="483"/>
                  </a:cubicBezTo>
                  <a:cubicBezTo>
                    <a:pt x="62" y="483"/>
                    <a:pt x="76" y="472"/>
                    <a:pt x="79" y="455"/>
                  </a:cubicBezTo>
                  <a:cubicBezTo>
                    <a:pt x="173" y="132"/>
                    <a:pt x="341" y="73"/>
                    <a:pt x="344" y="73"/>
                  </a:cubicBezTo>
                  <a:cubicBezTo>
                    <a:pt x="360" y="65"/>
                    <a:pt x="374" y="48"/>
                    <a:pt x="369" y="26"/>
                  </a:cubicBezTo>
                  <a:cubicBezTo>
                    <a:pt x="364" y="12"/>
                    <a:pt x="35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1"/>
            <p:cNvSpPr/>
            <p:nvPr/>
          </p:nvSpPr>
          <p:spPr>
            <a:xfrm rot="-330670">
              <a:off x="3684171" y="3058730"/>
              <a:ext cx="382641" cy="211048"/>
            </a:xfrm>
            <a:custGeom>
              <a:avLst/>
              <a:gdLst/>
              <a:ahLst/>
              <a:cxnLst/>
              <a:rect l="l" t="t" r="r" b="b"/>
              <a:pathLst>
                <a:path w="7167" h="3953" extrusionOk="0">
                  <a:moveTo>
                    <a:pt x="1680" y="0"/>
                  </a:moveTo>
                  <a:cubicBezTo>
                    <a:pt x="1367" y="0"/>
                    <a:pt x="0" y="3528"/>
                    <a:pt x="78" y="3834"/>
                  </a:cubicBezTo>
                  <a:cubicBezTo>
                    <a:pt x="99" y="3922"/>
                    <a:pt x="665" y="3953"/>
                    <a:pt x="1461" y="3953"/>
                  </a:cubicBezTo>
                  <a:cubicBezTo>
                    <a:pt x="3445" y="3953"/>
                    <a:pt x="6860" y="3758"/>
                    <a:pt x="6860" y="3758"/>
                  </a:cubicBezTo>
                  <a:cubicBezTo>
                    <a:pt x="7167" y="3680"/>
                    <a:pt x="5406" y="386"/>
                    <a:pt x="5133" y="386"/>
                  </a:cubicBezTo>
                  <a:cubicBezTo>
                    <a:pt x="4865" y="386"/>
                    <a:pt x="3944" y="2299"/>
                    <a:pt x="3830" y="2531"/>
                  </a:cubicBezTo>
                  <a:cubicBezTo>
                    <a:pt x="3825" y="2540"/>
                    <a:pt x="3818" y="2545"/>
                    <a:pt x="3809" y="2545"/>
                  </a:cubicBezTo>
                  <a:cubicBezTo>
                    <a:pt x="3579" y="2545"/>
                    <a:pt x="1979" y="38"/>
                    <a:pt x="1685" y="1"/>
                  </a:cubicBezTo>
                  <a:cubicBezTo>
                    <a:pt x="1683" y="0"/>
                    <a:pt x="168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1"/>
            <p:cNvSpPr/>
            <p:nvPr/>
          </p:nvSpPr>
          <p:spPr>
            <a:xfrm rot="-330670">
              <a:off x="3711846" y="3050749"/>
              <a:ext cx="138972" cy="137531"/>
            </a:xfrm>
            <a:custGeom>
              <a:avLst/>
              <a:gdLst/>
              <a:ahLst/>
              <a:cxnLst/>
              <a:rect l="l" t="t" r="r" b="b"/>
              <a:pathLst>
                <a:path w="2603" h="2576" extrusionOk="0">
                  <a:moveTo>
                    <a:pt x="1123" y="0"/>
                  </a:moveTo>
                  <a:cubicBezTo>
                    <a:pt x="1115" y="0"/>
                    <a:pt x="1109" y="2"/>
                    <a:pt x="1103" y="6"/>
                  </a:cubicBezTo>
                  <a:cubicBezTo>
                    <a:pt x="910" y="120"/>
                    <a:pt x="6" y="2346"/>
                    <a:pt x="6" y="2346"/>
                  </a:cubicBezTo>
                  <a:cubicBezTo>
                    <a:pt x="6" y="2346"/>
                    <a:pt x="1" y="2401"/>
                    <a:pt x="55" y="2401"/>
                  </a:cubicBezTo>
                  <a:cubicBezTo>
                    <a:pt x="132" y="2401"/>
                    <a:pt x="331" y="2291"/>
                    <a:pt x="841" y="1758"/>
                  </a:cubicBezTo>
                  <a:cubicBezTo>
                    <a:pt x="855" y="1743"/>
                    <a:pt x="869" y="1736"/>
                    <a:pt x="883" y="1736"/>
                  </a:cubicBezTo>
                  <a:cubicBezTo>
                    <a:pt x="1030" y="1736"/>
                    <a:pt x="1153" y="2519"/>
                    <a:pt x="1359" y="2570"/>
                  </a:cubicBezTo>
                  <a:cubicBezTo>
                    <a:pt x="1376" y="2574"/>
                    <a:pt x="1392" y="2576"/>
                    <a:pt x="1408" y="2576"/>
                  </a:cubicBezTo>
                  <a:cubicBezTo>
                    <a:pt x="1740" y="2576"/>
                    <a:pt x="1700" y="1646"/>
                    <a:pt x="1757" y="1646"/>
                  </a:cubicBezTo>
                  <a:cubicBezTo>
                    <a:pt x="1760" y="1646"/>
                    <a:pt x="1763" y="1649"/>
                    <a:pt x="1767" y="1655"/>
                  </a:cubicBezTo>
                  <a:cubicBezTo>
                    <a:pt x="1825" y="1739"/>
                    <a:pt x="2188" y="2136"/>
                    <a:pt x="2411" y="2136"/>
                  </a:cubicBezTo>
                  <a:cubicBezTo>
                    <a:pt x="2488" y="2136"/>
                    <a:pt x="2549" y="2088"/>
                    <a:pt x="2573" y="1962"/>
                  </a:cubicBezTo>
                  <a:cubicBezTo>
                    <a:pt x="2603" y="1799"/>
                    <a:pt x="1371" y="0"/>
                    <a:pt x="1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1"/>
            <p:cNvSpPr/>
            <p:nvPr/>
          </p:nvSpPr>
          <p:spPr>
            <a:xfrm rot="-330670">
              <a:off x="3709924" y="3048824"/>
              <a:ext cx="142870" cy="141375"/>
            </a:xfrm>
            <a:custGeom>
              <a:avLst/>
              <a:gdLst/>
              <a:ahLst/>
              <a:cxnLst/>
              <a:rect l="l" t="t" r="r" b="b"/>
              <a:pathLst>
                <a:path w="2676" h="2648" extrusionOk="0">
                  <a:moveTo>
                    <a:pt x="1156" y="73"/>
                  </a:moveTo>
                  <a:cubicBezTo>
                    <a:pt x="1169" y="73"/>
                    <a:pt x="1228" y="87"/>
                    <a:pt x="1407" y="282"/>
                  </a:cubicBezTo>
                  <a:cubicBezTo>
                    <a:pt x="1867" y="784"/>
                    <a:pt x="2578" y="1878"/>
                    <a:pt x="2567" y="1992"/>
                  </a:cubicBezTo>
                  <a:cubicBezTo>
                    <a:pt x="2545" y="2123"/>
                    <a:pt x="2483" y="2137"/>
                    <a:pt x="2442" y="2137"/>
                  </a:cubicBezTo>
                  <a:cubicBezTo>
                    <a:pt x="2244" y="2137"/>
                    <a:pt x="1892" y="1758"/>
                    <a:pt x="1833" y="1671"/>
                  </a:cubicBezTo>
                  <a:cubicBezTo>
                    <a:pt x="1820" y="1649"/>
                    <a:pt x="1800" y="1646"/>
                    <a:pt x="1792" y="1646"/>
                  </a:cubicBezTo>
                  <a:cubicBezTo>
                    <a:pt x="1741" y="1646"/>
                    <a:pt x="1736" y="1699"/>
                    <a:pt x="1716" y="1872"/>
                  </a:cubicBezTo>
                  <a:cubicBezTo>
                    <a:pt x="1694" y="2117"/>
                    <a:pt x="1644" y="2575"/>
                    <a:pt x="1443" y="2575"/>
                  </a:cubicBezTo>
                  <a:cubicBezTo>
                    <a:pt x="1432" y="2575"/>
                    <a:pt x="1418" y="2569"/>
                    <a:pt x="1404" y="2567"/>
                  </a:cubicBezTo>
                  <a:cubicBezTo>
                    <a:pt x="1312" y="2547"/>
                    <a:pt x="1225" y="2313"/>
                    <a:pt x="1156" y="2120"/>
                  </a:cubicBezTo>
                  <a:cubicBezTo>
                    <a:pt x="1066" y="1878"/>
                    <a:pt x="1010" y="1738"/>
                    <a:pt x="918" y="1738"/>
                  </a:cubicBezTo>
                  <a:cubicBezTo>
                    <a:pt x="893" y="1738"/>
                    <a:pt x="871" y="1746"/>
                    <a:pt x="849" y="1772"/>
                  </a:cubicBezTo>
                  <a:cubicBezTo>
                    <a:pt x="302" y="2341"/>
                    <a:pt x="134" y="2402"/>
                    <a:pt x="90" y="2402"/>
                  </a:cubicBezTo>
                  <a:cubicBezTo>
                    <a:pt x="81" y="2402"/>
                    <a:pt x="79" y="2399"/>
                    <a:pt x="79" y="2399"/>
                  </a:cubicBezTo>
                  <a:cubicBezTo>
                    <a:pt x="79" y="2396"/>
                    <a:pt x="76" y="2394"/>
                    <a:pt x="76" y="2388"/>
                  </a:cubicBezTo>
                  <a:cubicBezTo>
                    <a:pt x="425" y="1534"/>
                    <a:pt x="1024" y="151"/>
                    <a:pt x="1156" y="73"/>
                  </a:cubicBezTo>
                  <a:close/>
                  <a:moveTo>
                    <a:pt x="1158" y="0"/>
                  </a:moveTo>
                  <a:cubicBezTo>
                    <a:pt x="1144" y="0"/>
                    <a:pt x="1130" y="3"/>
                    <a:pt x="1119" y="11"/>
                  </a:cubicBezTo>
                  <a:cubicBezTo>
                    <a:pt x="921" y="128"/>
                    <a:pt x="101" y="2137"/>
                    <a:pt x="9" y="2369"/>
                  </a:cubicBezTo>
                  <a:cubicBezTo>
                    <a:pt x="9" y="2371"/>
                    <a:pt x="3" y="2374"/>
                    <a:pt x="3" y="2380"/>
                  </a:cubicBezTo>
                  <a:cubicBezTo>
                    <a:pt x="3" y="2385"/>
                    <a:pt x="1" y="2422"/>
                    <a:pt x="26" y="2449"/>
                  </a:cubicBezTo>
                  <a:cubicBezTo>
                    <a:pt x="37" y="2461"/>
                    <a:pt x="54" y="2477"/>
                    <a:pt x="87" y="2477"/>
                  </a:cubicBezTo>
                  <a:cubicBezTo>
                    <a:pt x="213" y="2477"/>
                    <a:pt x="478" y="2260"/>
                    <a:pt x="902" y="1822"/>
                  </a:cubicBezTo>
                  <a:cubicBezTo>
                    <a:pt x="907" y="1813"/>
                    <a:pt x="916" y="1811"/>
                    <a:pt x="918" y="1811"/>
                  </a:cubicBezTo>
                  <a:cubicBezTo>
                    <a:pt x="960" y="1811"/>
                    <a:pt x="1041" y="2020"/>
                    <a:pt x="1086" y="2145"/>
                  </a:cubicBezTo>
                  <a:cubicBezTo>
                    <a:pt x="1172" y="2374"/>
                    <a:pt x="1259" y="2608"/>
                    <a:pt x="1390" y="2639"/>
                  </a:cubicBezTo>
                  <a:cubicBezTo>
                    <a:pt x="1407" y="2645"/>
                    <a:pt x="1429" y="2648"/>
                    <a:pt x="1446" y="2648"/>
                  </a:cubicBezTo>
                  <a:cubicBezTo>
                    <a:pt x="1714" y="2648"/>
                    <a:pt x="1767" y="2170"/>
                    <a:pt x="1797" y="1886"/>
                  </a:cubicBezTo>
                  <a:cubicBezTo>
                    <a:pt x="1800" y="1841"/>
                    <a:pt x="1803" y="1797"/>
                    <a:pt x="1811" y="1760"/>
                  </a:cubicBezTo>
                  <a:cubicBezTo>
                    <a:pt x="1923" y="1894"/>
                    <a:pt x="2232" y="2215"/>
                    <a:pt x="2450" y="2215"/>
                  </a:cubicBezTo>
                  <a:cubicBezTo>
                    <a:pt x="2523" y="2215"/>
                    <a:pt x="2617" y="2176"/>
                    <a:pt x="2648" y="2009"/>
                  </a:cubicBezTo>
                  <a:cubicBezTo>
                    <a:pt x="2676" y="1864"/>
                    <a:pt x="2018" y="893"/>
                    <a:pt x="1619" y="413"/>
                  </a:cubicBezTo>
                  <a:cubicBezTo>
                    <a:pt x="1315" y="42"/>
                    <a:pt x="1211" y="0"/>
                    <a:pt x="1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1"/>
            <p:cNvSpPr/>
            <p:nvPr/>
          </p:nvSpPr>
          <p:spPr>
            <a:xfrm rot="-330670">
              <a:off x="3902041" y="3060367"/>
              <a:ext cx="113292" cy="122795"/>
            </a:xfrm>
            <a:custGeom>
              <a:avLst/>
              <a:gdLst/>
              <a:ahLst/>
              <a:cxnLst/>
              <a:rect l="l" t="t" r="r" b="b"/>
              <a:pathLst>
                <a:path w="2122" h="2300" extrusionOk="0">
                  <a:moveTo>
                    <a:pt x="1031" y="0"/>
                  </a:moveTo>
                  <a:cubicBezTo>
                    <a:pt x="786" y="0"/>
                    <a:pt x="132" y="1356"/>
                    <a:pt x="132" y="1356"/>
                  </a:cubicBezTo>
                  <a:cubicBezTo>
                    <a:pt x="0" y="1690"/>
                    <a:pt x="35" y="1795"/>
                    <a:pt x="131" y="1795"/>
                  </a:cubicBezTo>
                  <a:cubicBezTo>
                    <a:pt x="284" y="1795"/>
                    <a:pt x="592" y="1524"/>
                    <a:pt x="615" y="1488"/>
                  </a:cubicBezTo>
                  <a:cubicBezTo>
                    <a:pt x="616" y="1486"/>
                    <a:pt x="617" y="1485"/>
                    <a:pt x="618" y="1485"/>
                  </a:cubicBezTo>
                  <a:cubicBezTo>
                    <a:pt x="656" y="1485"/>
                    <a:pt x="701" y="2300"/>
                    <a:pt x="916" y="2300"/>
                  </a:cubicBezTo>
                  <a:cubicBezTo>
                    <a:pt x="919" y="2300"/>
                    <a:pt x="921" y="2300"/>
                    <a:pt x="924" y="2299"/>
                  </a:cubicBezTo>
                  <a:cubicBezTo>
                    <a:pt x="1156" y="2280"/>
                    <a:pt x="1368" y="1432"/>
                    <a:pt x="1368" y="1432"/>
                  </a:cubicBezTo>
                  <a:cubicBezTo>
                    <a:pt x="1368" y="1432"/>
                    <a:pt x="1740" y="1821"/>
                    <a:pt x="1922" y="1821"/>
                  </a:cubicBezTo>
                  <a:cubicBezTo>
                    <a:pt x="1947" y="1821"/>
                    <a:pt x="1968" y="1814"/>
                    <a:pt x="1984" y="1797"/>
                  </a:cubicBezTo>
                  <a:cubicBezTo>
                    <a:pt x="2121" y="1663"/>
                    <a:pt x="1270" y="252"/>
                    <a:pt x="1078" y="23"/>
                  </a:cubicBezTo>
                  <a:cubicBezTo>
                    <a:pt x="1065" y="7"/>
                    <a:pt x="1049" y="0"/>
                    <a:pt x="1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1"/>
            <p:cNvSpPr/>
            <p:nvPr/>
          </p:nvSpPr>
          <p:spPr>
            <a:xfrm rot="-330670">
              <a:off x="3901023" y="3058170"/>
              <a:ext cx="117723" cy="127013"/>
            </a:xfrm>
            <a:custGeom>
              <a:avLst/>
              <a:gdLst/>
              <a:ahLst/>
              <a:cxnLst/>
              <a:rect l="l" t="t" r="r" b="b"/>
              <a:pathLst>
                <a:path w="2205" h="2379" extrusionOk="0">
                  <a:moveTo>
                    <a:pt x="1047" y="76"/>
                  </a:moveTo>
                  <a:cubicBezTo>
                    <a:pt x="1055" y="76"/>
                    <a:pt x="1063" y="76"/>
                    <a:pt x="1069" y="87"/>
                  </a:cubicBezTo>
                  <a:cubicBezTo>
                    <a:pt x="1161" y="199"/>
                    <a:pt x="1418" y="595"/>
                    <a:pt x="1638" y="997"/>
                  </a:cubicBezTo>
                  <a:cubicBezTo>
                    <a:pt x="1959" y="1580"/>
                    <a:pt x="2003" y="1786"/>
                    <a:pt x="1978" y="1814"/>
                  </a:cubicBezTo>
                  <a:cubicBezTo>
                    <a:pt x="1976" y="1820"/>
                    <a:pt x="1964" y="1828"/>
                    <a:pt x="1945" y="1828"/>
                  </a:cubicBezTo>
                  <a:cubicBezTo>
                    <a:pt x="1808" y="1828"/>
                    <a:pt x="1515" y="1552"/>
                    <a:pt x="1415" y="1446"/>
                  </a:cubicBezTo>
                  <a:cubicBezTo>
                    <a:pt x="1409" y="1440"/>
                    <a:pt x="1400" y="1435"/>
                    <a:pt x="1390" y="1435"/>
                  </a:cubicBezTo>
                  <a:cubicBezTo>
                    <a:pt x="1386" y="1435"/>
                    <a:pt x="1382" y="1436"/>
                    <a:pt x="1379" y="1437"/>
                  </a:cubicBezTo>
                  <a:cubicBezTo>
                    <a:pt x="1365" y="1440"/>
                    <a:pt x="1356" y="1451"/>
                    <a:pt x="1351" y="1465"/>
                  </a:cubicBezTo>
                  <a:cubicBezTo>
                    <a:pt x="1272" y="1780"/>
                    <a:pt x="1091" y="2291"/>
                    <a:pt x="941" y="2305"/>
                  </a:cubicBezTo>
                  <a:lnTo>
                    <a:pt x="938" y="2305"/>
                  </a:lnTo>
                  <a:cubicBezTo>
                    <a:pt x="815" y="2305"/>
                    <a:pt x="745" y="1875"/>
                    <a:pt x="715" y="1691"/>
                  </a:cubicBezTo>
                  <a:cubicBezTo>
                    <a:pt x="689" y="1524"/>
                    <a:pt x="681" y="1493"/>
                    <a:pt x="639" y="1493"/>
                  </a:cubicBezTo>
                  <a:cubicBezTo>
                    <a:pt x="625" y="1493"/>
                    <a:pt x="611" y="1499"/>
                    <a:pt x="600" y="1510"/>
                  </a:cubicBezTo>
                  <a:cubicBezTo>
                    <a:pt x="578" y="1543"/>
                    <a:pt x="277" y="1800"/>
                    <a:pt x="145" y="1800"/>
                  </a:cubicBezTo>
                  <a:cubicBezTo>
                    <a:pt x="123" y="1800"/>
                    <a:pt x="118" y="1789"/>
                    <a:pt x="109" y="1780"/>
                  </a:cubicBezTo>
                  <a:cubicBezTo>
                    <a:pt x="95" y="1758"/>
                    <a:pt x="76" y="1680"/>
                    <a:pt x="182" y="1409"/>
                  </a:cubicBezTo>
                  <a:cubicBezTo>
                    <a:pt x="430" y="896"/>
                    <a:pt x="887" y="76"/>
                    <a:pt x="1047" y="76"/>
                  </a:cubicBezTo>
                  <a:close/>
                  <a:moveTo>
                    <a:pt x="1047" y="1"/>
                  </a:moveTo>
                  <a:cubicBezTo>
                    <a:pt x="793" y="1"/>
                    <a:pt x="229" y="1147"/>
                    <a:pt x="118" y="1376"/>
                  </a:cubicBezTo>
                  <a:cubicBezTo>
                    <a:pt x="23" y="1608"/>
                    <a:pt x="0" y="1750"/>
                    <a:pt x="51" y="1820"/>
                  </a:cubicBezTo>
                  <a:cubicBezTo>
                    <a:pt x="67" y="1842"/>
                    <a:pt x="95" y="1870"/>
                    <a:pt x="148" y="1870"/>
                  </a:cubicBezTo>
                  <a:cubicBezTo>
                    <a:pt x="288" y="1870"/>
                    <a:pt x="525" y="1683"/>
                    <a:pt x="622" y="1594"/>
                  </a:cubicBezTo>
                  <a:cubicBezTo>
                    <a:pt x="625" y="1624"/>
                    <a:pt x="634" y="1663"/>
                    <a:pt x="639" y="1702"/>
                  </a:cubicBezTo>
                  <a:cubicBezTo>
                    <a:pt x="695" y="2043"/>
                    <a:pt x="765" y="2377"/>
                    <a:pt x="938" y="2377"/>
                  </a:cubicBezTo>
                  <a:cubicBezTo>
                    <a:pt x="938" y="2378"/>
                    <a:pt x="938" y="2379"/>
                    <a:pt x="939" y="2379"/>
                  </a:cubicBezTo>
                  <a:cubicBezTo>
                    <a:pt x="941" y="2379"/>
                    <a:pt x="944" y="2377"/>
                    <a:pt x="946" y="2377"/>
                  </a:cubicBezTo>
                  <a:cubicBezTo>
                    <a:pt x="1166" y="2361"/>
                    <a:pt x="1351" y="1753"/>
                    <a:pt x="1406" y="1543"/>
                  </a:cubicBezTo>
                  <a:cubicBezTo>
                    <a:pt x="1518" y="1649"/>
                    <a:pt x="1786" y="1895"/>
                    <a:pt x="1945" y="1895"/>
                  </a:cubicBezTo>
                  <a:cubicBezTo>
                    <a:pt x="1978" y="1895"/>
                    <a:pt x="2006" y="1886"/>
                    <a:pt x="2031" y="1861"/>
                  </a:cubicBezTo>
                  <a:cubicBezTo>
                    <a:pt x="2204" y="1686"/>
                    <a:pt x="1256" y="193"/>
                    <a:pt x="1125" y="37"/>
                  </a:cubicBezTo>
                  <a:cubicBezTo>
                    <a:pt x="1102" y="15"/>
                    <a:pt x="1080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1"/>
            <p:cNvSpPr/>
            <p:nvPr/>
          </p:nvSpPr>
          <p:spPr>
            <a:xfrm rot="-330670">
              <a:off x="3886705" y="3191833"/>
              <a:ext cx="16871" cy="23598"/>
            </a:xfrm>
            <a:custGeom>
              <a:avLst/>
              <a:gdLst/>
              <a:ahLst/>
              <a:cxnLst/>
              <a:rect l="l" t="t" r="r" b="b"/>
              <a:pathLst>
                <a:path w="316" h="442" extrusionOk="0">
                  <a:moveTo>
                    <a:pt x="0" y="0"/>
                  </a:moveTo>
                  <a:lnTo>
                    <a:pt x="315" y="441"/>
                  </a:lnTo>
                  <a:cubicBezTo>
                    <a:pt x="246" y="304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1"/>
            <p:cNvSpPr/>
            <p:nvPr/>
          </p:nvSpPr>
          <p:spPr>
            <a:xfrm rot="-330670">
              <a:off x="3884301" y="3189705"/>
              <a:ext cx="21516" cy="27816"/>
            </a:xfrm>
            <a:custGeom>
              <a:avLst/>
              <a:gdLst/>
              <a:ahLst/>
              <a:cxnLst/>
              <a:rect l="l" t="t" r="r" b="b"/>
              <a:pathLst>
                <a:path w="403" h="521" extrusionOk="0">
                  <a:moveTo>
                    <a:pt x="44" y="1"/>
                  </a:moveTo>
                  <a:cubicBezTo>
                    <a:pt x="36" y="1"/>
                    <a:pt x="28" y="4"/>
                    <a:pt x="20" y="10"/>
                  </a:cubicBezTo>
                  <a:cubicBezTo>
                    <a:pt x="3" y="24"/>
                    <a:pt x="1" y="46"/>
                    <a:pt x="15" y="63"/>
                  </a:cubicBezTo>
                  <a:cubicBezTo>
                    <a:pt x="17" y="65"/>
                    <a:pt x="257" y="361"/>
                    <a:pt x="324" y="498"/>
                  </a:cubicBezTo>
                  <a:cubicBezTo>
                    <a:pt x="333" y="512"/>
                    <a:pt x="347" y="520"/>
                    <a:pt x="360" y="520"/>
                  </a:cubicBezTo>
                  <a:cubicBezTo>
                    <a:pt x="363" y="520"/>
                    <a:pt x="369" y="515"/>
                    <a:pt x="374" y="512"/>
                  </a:cubicBezTo>
                  <a:cubicBezTo>
                    <a:pt x="394" y="506"/>
                    <a:pt x="402" y="481"/>
                    <a:pt x="391" y="464"/>
                  </a:cubicBezTo>
                  <a:cubicBezTo>
                    <a:pt x="321" y="325"/>
                    <a:pt x="84" y="32"/>
                    <a:pt x="73" y="18"/>
                  </a:cubicBezTo>
                  <a:cubicBezTo>
                    <a:pt x="65" y="7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1"/>
            <p:cNvSpPr/>
            <p:nvPr/>
          </p:nvSpPr>
          <p:spPr>
            <a:xfrm rot="-330670">
              <a:off x="3856829" y="3185885"/>
              <a:ext cx="6887" cy="9290"/>
            </a:xfrm>
            <a:custGeom>
              <a:avLst/>
              <a:gdLst/>
              <a:ahLst/>
              <a:cxnLst/>
              <a:rect l="l" t="t" r="r" b="b"/>
              <a:pathLst>
                <a:path w="129" h="174" extrusionOk="0">
                  <a:moveTo>
                    <a:pt x="0" y="0"/>
                  </a:moveTo>
                  <a:lnTo>
                    <a:pt x="129" y="173"/>
                  </a:lnTo>
                  <a:cubicBezTo>
                    <a:pt x="81" y="8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1"/>
            <p:cNvSpPr/>
            <p:nvPr/>
          </p:nvSpPr>
          <p:spPr>
            <a:xfrm rot="-330670">
              <a:off x="3854420" y="3183818"/>
              <a:ext cx="11372" cy="13294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38" y="1"/>
                  </a:moveTo>
                  <a:cubicBezTo>
                    <a:pt x="29" y="1"/>
                    <a:pt x="19" y="4"/>
                    <a:pt x="12" y="11"/>
                  </a:cubicBezTo>
                  <a:cubicBezTo>
                    <a:pt x="1" y="25"/>
                    <a:pt x="1" y="50"/>
                    <a:pt x="12" y="64"/>
                  </a:cubicBezTo>
                  <a:cubicBezTo>
                    <a:pt x="12" y="64"/>
                    <a:pt x="93" y="140"/>
                    <a:pt x="135" y="226"/>
                  </a:cubicBezTo>
                  <a:cubicBezTo>
                    <a:pt x="143" y="240"/>
                    <a:pt x="157" y="249"/>
                    <a:pt x="171" y="249"/>
                  </a:cubicBezTo>
                  <a:cubicBezTo>
                    <a:pt x="177" y="249"/>
                    <a:pt x="182" y="249"/>
                    <a:pt x="185" y="246"/>
                  </a:cubicBezTo>
                  <a:cubicBezTo>
                    <a:pt x="204" y="237"/>
                    <a:pt x="213" y="212"/>
                    <a:pt x="202" y="196"/>
                  </a:cubicBezTo>
                  <a:cubicBezTo>
                    <a:pt x="149" y="98"/>
                    <a:pt x="71" y="14"/>
                    <a:pt x="65" y="11"/>
                  </a:cubicBezTo>
                  <a:cubicBezTo>
                    <a:pt x="58" y="4"/>
                    <a:pt x="48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1"/>
            <p:cNvSpPr/>
            <p:nvPr/>
          </p:nvSpPr>
          <p:spPr>
            <a:xfrm rot="-330670">
              <a:off x="3843002" y="3191563"/>
              <a:ext cx="6887" cy="9290"/>
            </a:xfrm>
            <a:custGeom>
              <a:avLst/>
              <a:gdLst/>
              <a:ahLst/>
              <a:cxnLst/>
              <a:rect l="l" t="t" r="r" b="b"/>
              <a:pathLst>
                <a:path w="129" h="174" extrusionOk="0">
                  <a:moveTo>
                    <a:pt x="1" y="0"/>
                  </a:moveTo>
                  <a:lnTo>
                    <a:pt x="129" y="173"/>
                  </a:lnTo>
                  <a:cubicBezTo>
                    <a:pt x="79" y="7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1"/>
            <p:cNvSpPr/>
            <p:nvPr/>
          </p:nvSpPr>
          <p:spPr>
            <a:xfrm rot="-330670">
              <a:off x="3840487" y="3189507"/>
              <a:ext cx="11372" cy="13294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41" y="1"/>
                  </a:moveTo>
                  <a:cubicBezTo>
                    <a:pt x="31" y="1"/>
                    <a:pt x="21" y="4"/>
                    <a:pt x="14" y="11"/>
                  </a:cubicBezTo>
                  <a:cubicBezTo>
                    <a:pt x="0" y="25"/>
                    <a:pt x="0" y="48"/>
                    <a:pt x="14" y="62"/>
                  </a:cubicBezTo>
                  <a:cubicBezTo>
                    <a:pt x="14" y="62"/>
                    <a:pt x="95" y="140"/>
                    <a:pt x="137" y="226"/>
                  </a:cubicBezTo>
                  <a:cubicBezTo>
                    <a:pt x="142" y="240"/>
                    <a:pt x="159" y="248"/>
                    <a:pt x="173" y="248"/>
                  </a:cubicBezTo>
                  <a:cubicBezTo>
                    <a:pt x="179" y="248"/>
                    <a:pt x="187" y="248"/>
                    <a:pt x="184" y="243"/>
                  </a:cubicBezTo>
                  <a:cubicBezTo>
                    <a:pt x="207" y="237"/>
                    <a:pt x="212" y="212"/>
                    <a:pt x="204" y="195"/>
                  </a:cubicBezTo>
                  <a:cubicBezTo>
                    <a:pt x="151" y="98"/>
                    <a:pt x="70" y="14"/>
                    <a:pt x="67" y="11"/>
                  </a:cubicBezTo>
                  <a:cubicBezTo>
                    <a:pt x="60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1"/>
            <p:cNvSpPr/>
            <p:nvPr/>
          </p:nvSpPr>
          <p:spPr>
            <a:xfrm rot="-330670">
              <a:off x="3839477" y="3174955"/>
              <a:ext cx="6887" cy="9450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0" y="1"/>
                  </a:moveTo>
                  <a:lnTo>
                    <a:pt x="129" y="177"/>
                  </a:lnTo>
                  <a:cubicBezTo>
                    <a:pt x="81" y="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1"/>
            <p:cNvSpPr/>
            <p:nvPr/>
          </p:nvSpPr>
          <p:spPr>
            <a:xfrm rot="-330670">
              <a:off x="3837237" y="3173086"/>
              <a:ext cx="11372" cy="13241"/>
            </a:xfrm>
            <a:custGeom>
              <a:avLst/>
              <a:gdLst/>
              <a:ahLst/>
              <a:cxnLst/>
              <a:rect l="l" t="t" r="r" b="b"/>
              <a:pathLst>
                <a:path w="213" h="248" extrusionOk="0">
                  <a:moveTo>
                    <a:pt x="41" y="0"/>
                  </a:moveTo>
                  <a:cubicBezTo>
                    <a:pt x="31" y="0"/>
                    <a:pt x="21" y="4"/>
                    <a:pt x="14" y="11"/>
                  </a:cubicBezTo>
                  <a:cubicBezTo>
                    <a:pt x="0" y="25"/>
                    <a:pt x="0" y="50"/>
                    <a:pt x="14" y="64"/>
                  </a:cubicBezTo>
                  <a:cubicBezTo>
                    <a:pt x="14" y="64"/>
                    <a:pt x="95" y="142"/>
                    <a:pt x="137" y="228"/>
                  </a:cubicBezTo>
                  <a:cubicBezTo>
                    <a:pt x="143" y="242"/>
                    <a:pt x="157" y="248"/>
                    <a:pt x="171" y="248"/>
                  </a:cubicBezTo>
                  <a:cubicBezTo>
                    <a:pt x="173" y="248"/>
                    <a:pt x="182" y="245"/>
                    <a:pt x="185" y="245"/>
                  </a:cubicBezTo>
                  <a:cubicBezTo>
                    <a:pt x="207" y="240"/>
                    <a:pt x="212" y="215"/>
                    <a:pt x="204" y="198"/>
                  </a:cubicBezTo>
                  <a:cubicBezTo>
                    <a:pt x="151" y="100"/>
                    <a:pt x="70" y="16"/>
                    <a:pt x="67" y="11"/>
                  </a:cubicBezTo>
                  <a:cubicBezTo>
                    <a:pt x="60" y="4"/>
                    <a:pt x="51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1"/>
            <p:cNvSpPr/>
            <p:nvPr/>
          </p:nvSpPr>
          <p:spPr>
            <a:xfrm rot="-330670">
              <a:off x="3861236" y="3200424"/>
              <a:ext cx="6887" cy="9290"/>
            </a:xfrm>
            <a:custGeom>
              <a:avLst/>
              <a:gdLst/>
              <a:ahLst/>
              <a:cxnLst/>
              <a:rect l="l" t="t" r="r" b="b"/>
              <a:pathLst>
                <a:path w="129" h="174" extrusionOk="0">
                  <a:moveTo>
                    <a:pt x="0" y="0"/>
                  </a:moveTo>
                  <a:lnTo>
                    <a:pt x="129" y="173"/>
                  </a:lnTo>
                  <a:cubicBezTo>
                    <a:pt x="81" y="8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1"/>
            <p:cNvSpPr/>
            <p:nvPr/>
          </p:nvSpPr>
          <p:spPr>
            <a:xfrm rot="-330670">
              <a:off x="3858986" y="3198343"/>
              <a:ext cx="11372" cy="13294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41" y="1"/>
                  </a:moveTo>
                  <a:cubicBezTo>
                    <a:pt x="31" y="1"/>
                    <a:pt x="21" y="4"/>
                    <a:pt x="14" y="11"/>
                  </a:cubicBezTo>
                  <a:cubicBezTo>
                    <a:pt x="0" y="25"/>
                    <a:pt x="0" y="50"/>
                    <a:pt x="14" y="64"/>
                  </a:cubicBezTo>
                  <a:cubicBezTo>
                    <a:pt x="14" y="64"/>
                    <a:pt x="95" y="140"/>
                    <a:pt x="137" y="226"/>
                  </a:cubicBezTo>
                  <a:cubicBezTo>
                    <a:pt x="143" y="240"/>
                    <a:pt x="157" y="249"/>
                    <a:pt x="171" y="249"/>
                  </a:cubicBezTo>
                  <a:cubicBezTo>
                    <a:pt x="179" y="249"/>
                    <a:pt x="182" y="249"/>
                    <a:pt x="184" y="246"/>
                  </a:cubicBezTo>
                  <a:cubicBezTo>
                    <a:pt x="207" y="237"/>
                    <a:pt x="212" y="212"/>
                    <a:pt x="201" y="196"/>
                  </a:cubicBezTo>
                  <a:cubicBezTo>
                    <a:pt x="151" y="98"/>
                    <a:pt x="70" y="14"/>
                    <a:pt x="67" y="11"/>
                  </a:cubicBezTo>
                  <a:cubicBezTo>
                    <a:pt x="60" y="4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1"/>
            <p:cNvSpPr/>
            <p:nvPr/>
          </p:nvSpPr>
          <p:spPr>
            <a:xfrm rot="-330670">
              <a:off x="4009401" y="3171164"/>
              <a:ext cx="6887" cy="9290"/>
            </a:xfrm>
            <a:custGeom>
              <a:avLst/>
              <a:gdLst/>
              <a:ahLst/>
              <a:cxnLst/>
              <a:rect l="l" t="t" r="r" b="b"/>
              <a:pathLst>
                <a:path w="129" h="174" extrusionOk="0">
                  <a:moveTo>
                    <a:pt x="0" y="0"/>
                  </a:moveTo>
                  <a:lnTo>
                    <a:pt x="128" y="173"/>
                  </a:lnTo>
                  <a:cubicBezTo>
                    <a:pt x="78" y="8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1"/>
            <p:cNvSpPr/>
            <p:nvPr/>
          </p:nvSpPr>
          <p:spPr>
            <a:xfrm rot="-330670">
              <a:off x="4006832" y="3169113"/>
              <a:ext cx="11372" cy="13294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41" y="1"/>
                  </a:moveTo>
                  <a:cubicBezTo>
                    <a:pt x="31" y="1"/>
                    <a:pt x="22" y="4"/>
                    <a:pt x="15" y="11"/>
                  </a:cubicBezTo>
                  <a:cubicBezTo>
                    <a:pt x="1" y="25"/>
                    <a:pt x="1" y="50"/>
                    <a:pt x="15" y="64"/>
                  </a:cubicBezTo>
                  <a:cubicBezTo>
                    <a:pt x="15" y="64"/>
                    <a:pt x="96" y="140"/>
                    <a:pt x="137" y="226"/>
                  </a:cubicBezTo>
                  <a:cubicBezTo>
                    <a:pt x="143" y="240"/>
                    <a:pt x="160" y="249"/>
                    <a:pt x="174" y="249"/>
                  </a:cubicBezTo>
                  <a:cubicBezTo>
                    <a:pt x="179" y="249"/>
                    <a:pt x="182" y="249"/>
                    <a:pt x="185" y="246"/>
                  </a:cubicBezTo>
                  <a:cubicBezTo>
                    <a:pt x="207" y="237"/>
                    <a:pt x="213" y="212"/>
                    <a:pt x="204" y="196"/>
                  </a:cubicBezTo>
                  <a:cubicBezTo>
                    <a:pt x="151" y="98"/>
                    <a:pt x="70" y="14"/>
                    <a:pt x="68" y="11"/>
                  </a:cubicBezTo>
                  <a:cubicBezTo>
                    <a:pt x="61" y="4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1"/>
            <p:cNvSpPr/>
            <p:nvPr/>
          </p:nvSpPr>
          <p:spPr>
            <a:xfrm rot="-330670">
              <a:off x="4002397" y="3184123"/>
              <a:ext cx="6887" cy="9397"/>
            </a:xfrm>
            <a:custGeom>
              <a:avLst/>
              <a:gdLst/>
              <a:ahLst/>
              <a:cxnLst/>
              <a:rect l="l" t="t" r="r" b="b"/>
              <a:pathLst>
                <a:path w="129" h="176" extrusionOk="0">
                  <a:moveTo>
                    <a:pt x="1" y="0"/>
                  </a:moveTo>
                  <a:lnTo>
                    <a:pt x="129" y="176"/>
                  </a:lnTo>
                  <a:cubicBezTo>
                    <a:pt x="79" y="8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1"/>
            <p:cNvSpPr/>
            <p:nvPr/>
          </p:nvSpPr>
          <p:spPr>
            <a:xfrm rot="-330670">
              <a:off x="4000170" y="3182360"/>
              <a:ext cx="11372" cy="13241"/>
            </a:xfrm>
            <a:custGeom>
              <a:avLst/>
              <a:gdLst/>
              <a:ahLst/>
              <a:cxnLst/>
              <a:rect l="l" t="t" r="r" b="b"/>
              <a:pathLst>
                <a:path w="213" h="248" extrusionOk="0">
                  <a:moveTo>
                    <a:pt x="38" y="0"/>
                  </a:moveTo>
                  <a:cubicBezTo>
                    <a:pt x="29" y="0"/>
                    <a:pt x="19" y="4"/>
                    <a:pt x="12" y="11"/>
                  </a:cubicBezTo>
                  <a:cubicBezTo>
                    <a:pt x="1" y="25"/>
                    <a:pt x="1" y="47"/>
                    <a:pt x="12" y="61"/>
                  </a:cubicBezTo>
                  <a:cubicBezTo>
                    <a:pt x="12" y="61"/>
                    <a:pt x="93" y="142"/>
                    <a:pt x="135" y="226"/>
                  </a:cubicBezTo>
                  <a:cubicBezTo>
                    <a:pt x="143" y="240"/>
                    <a:pt x="157" y="248"/>
                    <a:pt x="171" y="248"/>
                  </a:cubicBezTo>
                  <a:cubicBezTo>
                    <a:pt x="177" y="248"/>
                    <a:pt x="182" y="248"/>
                    <a:pt x="185" y="242"/>
                  </a:cubicBezTo>
                  <a:cubicBezTo>
                    <a:pt x="204" y="237"/>
                    <a:pt x="213" y="212"/>
                    <a:pt x="202" y="195"/>
                  </a:cubicBezTo>
                  <a:cubicBezTo>
                    <a:pt x="149" y="97"/>
                    <a:pt x="71" y="14"/>
                    <a:pt x="65" y="11"/>
                  </a:cubicBezTo>
                  <a:cubicBezTo>
                    <a:pt x="58" y="4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1"/>
            <p:cNvSpPr/>
            <p:nvPr/>
          </p:nvSpPr>
          <p:spPr>
            <a:xfrm rot="-330670">
              <a:off x="4023341" y="3187136"/>
              <a:ext cx="7047" cy="9450"/>
            </a:xfrm>
            <a:custGeom>
              <a:avLst/>
              <a:gdLst/>
              <a:ahLst/>
              <a:cxnLst/>
              <a:rect l="l" t="t" r="r" b="b"/>
              <a:pathLst>
                <a:path w="132" h="177" extrusionOk="0">
                  <a:moveTo>
                    <a:pt x="1" y="1"/>
                  </a:moveTo>
                  <a:lnTo>
                    <a:pt x="132" y="177"/>
                  </a:lnTo>
                  <a:cubicBezTo>
                    <a:pt x="82" y="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1"/>
            <p:cNvSpPr/>
            <p:nvPr/>
          </p:nvSpPr>
          <p:spPr>
            <a:xfrm rot="-330670">
              <a:off x="4020995" y="3185285"/>
              <a:ext cx="11372" cy="13241"/>
            </a:xfrm>
            <a:custGeom>
              <a:avLst/>
              <a:gdLst/>
              <a:ahLst/>
              <a:cxnLst/>
              <a:rect l="l" t="t" r="r" b="b"/>
              <a:pathLst>
                <a:path w="213" h="248" extrusionOk="0">
                  <a:moveTo>
                    <a:pt x="40" y="0"/>
                  </a:moveTo>
                  <a:cubicBezTo>
                    <a:pt x="31" y="0"/>
                    <a:pt x="21" y="4"/>
                    <a:pt x="14" y="11"/>
                  </a:cubicBezTo>
                  <a:cubicBezTo>
                    <a:pt x="0" y="25"/>
                    <a:pt x="0" y="50"/>
                    <a:pt x="14" y="64"/>
                  </a:cubicBezTo>
                  <a:cubicBezTo>
                    <a:pt x="14" y="64"/>
                    <a:pt x="95" y="145"/>
                    <a:pt x="137" y="228"/>
                  </a:cubicBezTo>
                  <a:cubicBezTo>
                    <a:pt x="142" y="242"/>
                    <a:pt x="156" y="248"/>
                    <a:pt x="170" y="248"/>
                  </a:cubicBezTo>
                  <a:cubicBezTo>
                    <a:pt x="179" y="248"/>
                    <a:pt x="181" y="245"/>
                    <a:pt x="184" y="245"/>
                  </a:cubicBezTo>
                  <a:cubicBezTo>
                    <a:pt x="206" y="240"/>
                    <a:pt x="212" y="214"/>
                    <a:pt x="201" y="198"/>
                  </a:cubicBezTo>
                  <a:cubicBezTo>
                    <a:pt x="151" y="100"/>
                    <a:pt x="70" y="16"/>
                    <a:pt x="67" y="11"/>
                  </a:cubicBezTo>
                  <a:cubicBezTo>
                    <a:pt x="60" y="4"/>
                    <a:pt x="50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1"/>
            <p:cNvSpPr/>
            <p:nvPr/>
          </p:nvSpPr>
          <p:spPr>
            <a:xfrm rot="-330670">
              <a:off x="4018782" y="3198847"/>
              <a:ext cx="6887" cy="9397"/>
            </a:xfrm>
            <a:custGeom>
              <a:avLst/>
              <a:gdLst/>
              <a:ahLst/>
              <a:cxnLst/>
              <a:rect l="l" t="t" r="r" b="b"/>
              <a:pathLst>
                <a:path w="129" h="176" extrusionOk="0">
                  <a:moveTo>
                    <a:pt x="1" y="0"/>
                  </a:moveTo>
                  <a:lnTo>
                    <a:pt x="129" y="176"/>
                  </a:lnTo>
                  <a:cubicBezTo>
                    <a:pt x="79" y="8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1"/>
            <p:cNvSpPr/>
            <p:nvPr/>
          </p:nvSpPr>
          <p:spPr>
            <a:xfrm rot="-330670">
              <a:off x="4016527" y="3196766"/>
              <a:ext cx="11372" cy="13294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38" y="1"/>
                  </a:moveTo>
                  <a:cubicBezTo>
                    <a:pt x="29" y="1"/>
                    <a:pt x="19" y="4"/>
                    <a:pt x="12" y="11"/>
                  </a:cubicBezTo>
                  <a:cubicBezTo>
                    <a:pt x="1" y="25"/>
                    <a:pt x="1" y="50"/>
                    <a:pt x="12" y="64"/>
                  </a:cubicBezTo>
                  <a:cubicBezTo>
                    <a:pt x="12" y="64"/>
                    <a:pt x="93" y="140"/>
                    <a:pt x="135" y="229"/>
                  </a:cubicBezTo>
                  <a:cubicBezTo>
                    <a:pt x="143" y="243"/>
                    <a:pt x="157" y="248"/>
                    <a:pt x="171" y="248"/>
                  </a:cubicBezTo>
                  <a:cubicBezTo>
                    <a:pt x="177" y="248"/>
                    <a:pt x="182" y="248"/>
                    <a:pt x="185" y="246"/>
                  </a:cubicBezTo>
                  <a:cubicBezTo>
                    <a:pt x="204" y="237"/>
                    <a:pt x="213" y="215"/>
                    <a:pt x="202" y="195"/>
                  </a:cubicBezTo>
                  <a:cubicBezTo>
                    <a:pt x="149" y="98"/>
                    <a:pt x="71" y="14"/>
                    <a:pt x="65" y="11"/>
                  </a:cubicBezTo>
                  <a:cubicBezTo>
                    <a:pt x="58" y="4"/>
                    <a:pt x="48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1"/>
            <p:cNvSpPr/>
            <p:nvPr/>
          </p:nvSpPr>
          <p:spPr>
            <a:xfrm rot="-330670">
              <a:off x="3843154" y="3304082"/>
              <a:ext cx="291239" cy="189532"/>
            </a:xfrm>
            <a:custGeom>
              <a:avLst/>
              <a:gdLst/>
              <a:ahLst/>
              <a:cxnLst/>
              <a:rect l="l" t="t" r="r" b="b"/>
              <a:pathLst>
                <a:path w="5455" h="3550" extrusionOk="0">
                  <a:moveTo>
                    <a:pt x="2794" y="0"/>
                  </a:moveTo>
                  <a:cubicBezTo>
                    <a:pt x="830" y="0"/>
                    <a:pt x="1" y="2821"/>
                    <a:pt x="1" y="2821"/>
                  </a:cubicBezTo>
                  <a:cubicBezTo>
                    <a:pt x="1" y="2821"/>
                    <a:pt x="6" y="2821"/>
                    <a:pt x="15" y="2821"/>
                  </a:cubicBezTo>
                  <a:cubicBezTo>
                    <a:pt x="157" y="2821"/>
                    <a:pt x="1318" y="2843"/>
                    <a:pt x="2238" y="3549"/>
                  </a:cubicBezTo>
                  <a:cubicBezTo>
                    <a:pt x="2238" y="3549"/>
                    <a:pt x="3663" y="3391"/>
                    <a:pt x="4687" y="3391"/>
                  </a:cubicBezTo>
                  <a:cubicBezTo>
                    <a:pt x="4996" y="3391"/>
                    <a:pt x="5269" y="3405"/>
                    <a:pt x="5455" y="3443"/>
                  </a:cubicBezTo>
                  <a:cubicBezTo>
                    <a:pt x="5455" y="3443"/>
                    <a:pt x="5349" y="380"/>
                    <a:pt x="3139" y="28"/>
                  </a:cubicBezTo>
                  <a:cubicBezTo>
                    <a:pt x="3021" y="9"/>
                    <a:pt x="2906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1"/>
            <p:cNvSpPr/>
            <p:nvPr/>
          </p:nvSpPr>
          <p:spPr>
            <a:xfrm rot="-330670">
              <a:off x="3958428" y="3311166"/>
              <a:ext cx="88092" cy="183072"/>
            </a:xfrm>
            <a:custGeom>
              <a:avLst/>
              <a:gdLst/>
              <a:ahLst/>
              <a:cxnLst/>
              <a:rect l="l" t="t" r="r" b="b"/>
              <a:pathLst>
                <a:path w="1650" h="3429" extrusionOk="0">
                  <a:moveTo>
                    <a:pt x="1605" y="1"/>
                  </a:moveTo>
                  <a:cubicBezTo>
                    <a:pt x="1601" y="1"/>
                    <a:pt x="1598" y="1"/>
                    <a:pt x="1594" y="2"/>
                  </a:cubicBezTo>
                  <a:cubicBezTo>
                    <a:pt x="1577" y="11"/>
                    <a:pt x="1175" y="167"/>
                    <a:pt x="782" y="666"/>
                  </a:cubicBezTo>
                  <a:cubicBezTo>
                    <a:pt x="419" y="1127"/>
                    <a:pt x="1" y="1969"/>
                    <a:pt x="54" y="3392"/>
                  </a:cubicBezTo>
                  <a:cubicBezTo>
                    <a:pt x="56" y="3412"/>
                    <a:pt x="70" y="3428"/>
                    <a:pt x="93" y="3428"/>
                  </a:cubicBezTo>
                  <a:cubicBezTo>
                    <a:pt x="112" y="3428"/>
                    <a:pt x="126" y="3412"/>
                    <a:pt x="132" y="3389"/>
                  </a:cubicBezTo>
                  <a:cubicBezTo>
                    <a:pt x="31" y="714"/>
                    <a:pt x="1605" y="81"/>
                    <a:pt x="1622" y="72"/>
                  </a:cubicBezTo>
                  <a:cubicBezTo>
                    <a:pt x="1638" y="67"/>
                    <a:pt x="1649" y="44"/>
                    <a:pt x="1644" y="25"/>
                  </a:cubicBezTo>
                  <a:cubicBezTo>
                    <a:pt x="1637" y="11"/>
                    <a:pt x="1623" y="1"/>
                    <a:pt x="1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1"/>
            <p:cNvSpPr/>
            <p:nvPr/>
          </p:nvSpPr>
          <p:spPr>
            <a:xfrm rot="-330670">
              <a:off x="3996570" y="3371390"/>
              <a:ext cx="115214" cy="85903"/>
            </a:xfrm>
            <a:custGeom>
              <a:avLst/>
              <a:gdLst/>
              <a:ahLst/>
              <a:cxnLst/>
              <a:rect l="l" t="t" r="r" b="b"/>
              <a:pathLst>
                <a:path w="2158" h="1609" extrusionOk="0">
                  <a:moveTo>
                    <a:pt x="1105" y="1"/>
                  </a:moveTo>
                  <a:cubicBezTo>
                    <a:pt x="1055" y="1"/>
                    <a:pt x="1002" y="7"/>
                    <a:pt x="946" y="21"/>
                  </a:cubicBezTo>
                  <a:cubicBezTo>
                    <a:pt x="51" y="247"/>
                    <a:pt x="1" y="1608"/>
                    <a:pt x="1" y="1608"/>
                  </a:cubicBezTo>
                  <a:cubicBezTo>
                    <a:pt x="458" y="1476"/>
                    <a:pt x="862" y="1433"/>
                    <a:pt x="1193" y="1433"/>
                  </a:cubicBezTo>
                  <a:cubicBezTo>
                    <a:pt x="1796" y="1433"/>
                    <a:pt x="2157" y="1575"/>
                    <a:pt x="2157" y="1575"/>
                  </a:cubicBezTo>
                  <a:cubicBezTo>
                    <a:pt x="2157" y="1575"/>
                    <a:pt x="1896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1"/>
            <p:cNvSpPr/>
            <p:nvPr/>
          </p:nvSpPr>
          <p:spPr>
            <a:xfrm rot="-330670">
              <a:off x="3994491" y="3369529"/>
              <a:ext cx="119218" cy="89694"/>
            </a:xfrm>
            <a:custGeom>
              <a:avLst/>
              <a:gdLst/>
              <a:ahLst/>
              <a:cxnLst/>
              <a:rect l="l" t="t" r="r" b="b"/>
              <a:pathLst>
                <a:path w="2233" h="1680" extrusionOk="0">
                  <a:moveTo>
                    <a:pt x="1145" y="73"/>
                  </a:moveTo>
                  <a:cubicBezTo>
                    <a:pt x="1806" y="73"/>
                    <a:pt x="2087" y="1270"/>
                    <a:pt x="2146" y="1560"/>
                  </a:cubicBezTo>
                  <a:cubicBezTo>
                    <a:pt x="2018" y="1518"/>
                    <a:pt x="1697" y="1434"/>
                    <a:pt x="1225" y="1434"/>
                  </a:cubicBezTo>
                  <a:cubicBezTo>
                    <a:pt x="852" y="1434"/>
                    <a:pt x="467" y="1487"/>
                    <a:pt x="79" y="1593"/>
                  </a:cubicBezTo>
                  <a:cubicBezTo>
                    <a:pt x="101" y="1348"/>
                    <a:pt x="229" y="285"/>
                    <a:pt x="994" y="95"/>
                  </a:cubicBezTo>
                  <a:cubicBezTo>
                    <a:pt x="1041" y="81"/>
                    <a:pt x="1094" y="73"/>
                    <a:pt x="1145" y="73"/>
                  </a:cubicBezTo>
                  <a:close/>
                  <a:moveTo>
                    <a:pt x="1139" y="0"/>
                  </a:moveTo>
                  <a:cubicBezTo>
                    <a:pt x="1089" y="0"/>
                    <a:pt x="1027" y="6"/>
                    <a:pt x="972" y="23"/>
                  </a:cubicBezTo>
                  <a:cubicBezTo>
                    <a:pt x="595" y="120"/>
                    <a:pt x="308" y="430"/>
                    <a:pt x="140" y="924"/>
                  </a:cubicBezTo>
                  <a:cubicBezTo>
                    <a:pt x="15" y="1295"/>
                    <a:pt x="1" y="1630"/>
                    <a:pt x="1" y="1643"/>
                  </a:cubicBezTo>
                  <a:cubicBezTo>
                    <a:pt x="1" y="1657"/>
                    <a:pt x="3" y="1669"/>
                    <a:pt x="15" y="1674"/>
                  </a:cubicBezTo>
                  <a:cubicBezTo>
                    <a:pt x="20" y="1677"/>
                    <a:pt x="29" y="1680"/>
                    <a:pt x="37" y="1680"/>
                  </a:cubicBezTo>
                  <a:cubicBezTo>
                    <a:pt x="45" y="1680"/>
                    <a:pt x="48" y="1680"/>
                    <a:pt x="43" y="1677"/>
                  </a:cubicBezTo>
                  <a:cubicBezTo>
                    <a:pt x="439" y="1565"/>
                    <a:pt x="832" y="1507"/>
                    <a:pt x="1220" y="1507"/>
                  </a:cubicBezTo>
                  <a:cubicBezTo>
                    <a:pt x="1808" y="1507"/>
                    <a:pt x="2171" y="1643"/>
                    <a:pt x="2177" y="1646"/>
                  </a:cubicBezTo>
                  <a:cubicBezTo>
                    <a:pt x="2182" y="1647"/>
                    <a:pt x="2187" y="1648"/>
                    <a:pt x="2192" y="1648"/>
                  </a:cubicBezTo>
                  <a:cubicBezTo>
                    <a:pt x="2200" y="1648"/>
                    <a:pt x="2208" y="1646"/>
                    <a:pt x="2213" y="1641"/>
                  </a:cubicBezTo>
                  <a:cubicBezTo>
                    <a:pt x="2224" y="1632"/>
                    <a:pt x="2233" y="1618"/>
                    <a:pt x="2227" y="1604"/>
                  </a:cubicBezTo>
                  <a:cubicBezTo>
                    <a:pt x="2219" y="1540"/>
                    <a:pt x="1954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1"/>
            <p:cNvSpPr/>
            <p:nvPr/>
          </p:nvSpPr>
          <p:spPr>
            <a:xfrm rot="-330670">
              <a:off x="3886096" y="3328929"/>
              <a:ext cx="65615" cy="63533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1191" y="1"/>
                  </a:moveTo>
                  <a:cubicBezTo>
                    <a:pt x="1187" y="1"/>
                    <a:pt x="1182" y="2"/>
                    <a:pt x="1178" y="3"/>
                  </a:cubicBezTo>
                  <a:cubicBezTo>
                    <a:pt x="589" y="187"/>
                    <a:pt x="34" y="1091"/>
                    <a:pt x="9" y="1128"/>
                  </a:cubicBezTo>
                  <a:cubicBezTo>
                    <a:pt x="1" y="1147"/>
                    <a:pt x="6" y="1169"/>
                    <a:pt x="23" y="1181"/>
                  </a:cubicBezTo>
                  <a:cubicBezTo>
                    <a:pt x="31" y="1183"/>
                    <a:pt x="40" y="1189"/>
                    <a:pt x="45" y="1189"/>
                  </a:cubicBezTo>
                  <a:cubicBezTo>
                    <a:pt x="56" y="1189"/>
                    <a:pt x="70" y="1181"/>
                    <a:pt x="73" y="1167"/>
                  </a:cubicBezTo>
                  <a:cubicBezTo>
                    <a:pt x="79" y="1156"/>
                    <a:pt x="637" y="246"/>
                    <a:pt x="1200" y="73"/>
                  </a:cubicBezTo>
                  <a:cubicBezTo>
                    <a:pt x="1217" y="68"/>
                    <a:pt x="1228" y="45"/>
                    <a:pt x="1225" y="26"/>
                  </a:cubicBezTo>
                  <a:cubicBezTo>
                    <a:pt x="1221" y="12"/>
                    <a:pt x="1208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1"/>
            <p:cNvSpPr/>
            <p:nvPr/>
          </p:nvSpPr>
          <p:spPr>
            <a:xfrm rot="-330670">
              <a:off x="3872090" y="3407697"/>
              <a:ext cx="13187" cy="21783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8" y="1"/>
                  </a:moveTo>
                  <a:cubicBezTo>
                    <a:pt x="196" y="1"/>
                    <a:pt x="181" y="8"/>
                    <a:pt x="174" y="20"/>
                  </a:cubicBezTo>
                  <a:cubicBezTo>
                    <a:pt x="168" y="31"/>
                    <a:pt x="62" y="209"/>
                    <a:pt x="6" y="355"/>
                  </a:cubicBezTo>
                  <a:cubicBezTo>
                    <a:pt x="1" y="374"/>
                    <a:pt x="6" y="396"/>
                    <a:pt x="29" y="405"/>
                  </a:cubicBezTo>
                  <a:cubicBezTo>
                    <a:pt x="32" y="408"/>
                    <a:pt x="37" y="408"/>
                    <a:pt x="43" y="408"/>
                  </a:cubicBezTo>
                  <a:cubicBezTo>
                    <a:pt x="57" y="408"/>
                    <a:pt x="71" y="399"/>
                    <a:pt x="76" y="374"/>
                  </a:cubicBezTo>
                  <a:cubicBezTo>
                    <a:pt x="129" y="235"/>
                    <a:pt x="232" y="59"/>
                    <a:pt x="238" y="56"/>
                  </a:cubicBezTo>
                  <a:cubicBezTo>
                    <a:pt x="246" y="42"/>
                    <a:pt x="241" y="17"/>
                    <a:pt x="224" y="6"/>
                  </a:cubicBezTo>
                  <a:cubicBezTo>
                    <a:pt x="220" y="2"/>
                    <a:pt x="21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1"/>
            <p:cNvSpPr/>
            <p:nvPr/>
          </p:nvSpPr>
          <p:spPr>
            <a:xfrm rot="-330670">
              <a:off x="3648751" y="3459809"/>
              <a:ext cx="30165" cy="23598"/>
            </a:xfrm>
            <a:custGeom>
              <a:avLst/>
              <a:gdLst/>
              <a:ahLst/>
              <a:cxnLst/>
              <a:rect l="l" t="t" r="r" b="b"/>
              <a:pathLst>
                <a:path w="565" h="442" extrusionOk="0">
                  <a:moveTo>
                    <a:pt x="186" y="1"/>
                  </a:moveTo>
                  <a:cubicBezTo>
                    <a:pt x="172" y="1"/>
                    <a:pt x="160" y="8"/>
                    <a:pt x="151" y="21"/>
                  </a:cubicBezTo>
                  <a:cubicBezTo>
                    <a:pt x="107" y="118"/>
                    <a:pt x="1" y="353"/>
                    <a:pt x="76" y="425"/>
                  </a:cubicBezTo>
                  <a:cubicBezTo>
                    <a:pt x="87" y="436"/>
                    <a:pt x="98" y="442"/>
                    <a:pt x="121" y="442"/>
                  </a:cubicBezTo>
                  <a:cubicBezTo>
                    <a:pt x="199" y="442"/>
                    <a:pt x="344" y="344"/>
                    <a:pt x="545" y="146"/>
                  </a:cubicBezTo>
                  <a:cubicBezTo>
                    <a:pt x="564" y="132"/>
                    <a:pt x="564" y="107"/>
                    <a:pt x="550" y="93"/>
                  </a:cubicBezTo>
                  <a:cubicBezTo>
                    <a:pt x="543" y="84"/>
                    <a:pt x="533" y="80"/>
                    <a:pt x="523" y="80"/>
                  </a:cubicBezTo>
                  <a:cubicBezTo>
                    <a:pt x="513" y="80"/>
                    <a:pt x="504" y="84"/>
                    <a:pt x="497" y="90"/>
                  </a:cubicBezTo>
                  <a:cubicBezTo>
                    <a:pt x="338" y="242"/>
                    <a:pt x="170" y="370"/>
                    <a:pt x="127" y="370"/>
                  </a:cubicBezTo>
                  <a:cubicBezTo>
                    <a:pt x="126" y="370"/>
                    <a:pt x="125" y="370"/>
                    <a:pt x="124" y="369"/>
                  </a:cubicBezTo>
                  <a:cubicBezTo>
                    <a:pt x="104" y="350"/>
                    <a:pt x="149" y="191"/>
                    <a:pt x="218" y="51"/>
                  </a:cubicBezTo>
                  <a:cubicBezTo>
                    <a:pt x="224" y="35"/>
                    <a:pt x="218" y="15"/>
                    <a:pt x="202" y="4"/>
                  </a:cubicBezTo>
                  <a:cubicBezTo>
                    <a:pt x="196" y="2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1"/>
            <p:cNvSpPr/>
            <p:nvPr/>
          </p:nvSpPr>
          <p:spPr>
            <a:xfrm rot="-330670">
              <a:off x="3658559" y="3537679"/>
              <a:ext cx="73037" cy="115801"/>
            </a:xfrm>
            <a:custGeom>
              <a:avLst/>
              <a:gdLst/>
              <a:ahLst/>
              <a:cxnLst/>
              <a:rect l="l" t="t" r="r" b="b"/>
              <a:pathLst>
                <a:path w="1368" h="2169" extrusionOk="0">
                  <a:moveTo>
                    <a:pt x="43" y="1"/>
                  </a:moveTo>
                  <a:cubicBezTo>
                    <a:pt x="30" y="1"/>
                    <a:pt x="19" y="7"/>
                    <a:pt x="12" y="20"/>
                  </a:cubicBezTo>
                  <a:cubicBezTo>
                    <a:pt x="1" y="37"/>
                    <a:pt x="9" y="57"/>
                    <a:pt x="26" y="68"/>
                  </a:cubicBezTo>
                  <a:cubicBezTo>
                    <a:pt x="754" y="483"/>
                    <a:pt x="1159" y="927"/>
                    <a:pt x="1229" y="1387"/>
                  </a:cubicBezTo>
                  <a:cubicBezTo>
                    <a:pt x="1295" y="1811"/>
                    <a:pt x="1036" y="2101"/>
                    <a:pt x="1030" y="2104"/>
                  </a:cubicBezTo>
                  <a:cubicBezTo>
                    <a:pt x="1016" y="2118"/>
                    <a:pt x="1022" y="2143"/>
                    <a:pt x="1036" y="2157"/>
                  </a:cubicBezTo>
                  <a:cubicBezTo>
                    <a:pt x="1042" y="2166"/>
                    <a:pt x="1047" y="2168"/>
                    <a:pt x="1058" y="2168"/>
                  </a:cubicBezTo>
                  <a:cubicBezTo>
                    <a:pt x="1072" y="2168"/>
                    <a:pt x="1081" y="2166"/>
                    <a:pt x="1083" y="2157"/>
                  </a:cubicBezTo>
                  <a:cubicBezTo>
                    <a:pt x="1095" y="2146"/>
                    <a:pt x="1368" y="1842"/>
                    <a:pt x="1298" y="1379"/>
                  </a:cubicBezTo>
                  <a:cubicBezTo>
                    <a:pt x="1226" y="894"/>
                    <a:pt x="810" y="433"/>
                    <a:pt x="62" y="6"/>
                  </a:cubicBezTo>
                  <a:cubicBezTo>
                    <a:pt x="56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1"/>
            <p:cNvSpPr/>
            <p:nvPr/>
          </p:nvSpPr>
          <p:spPr>
            <a:xfrm rot="-330670">
              <a:off x="3583463" y="3470274"/>
              <a:ext cx="33849" cy="68979"/>
            </a:xfrm>
            <a:custGeom>
              <a:avLst/>
              <a:gdLst/>
              <a:ahLst/>
              <a:cxnLst/>
              <a:rect l="l" t="t" r="r" b="b"/>
              <a:pathLst>
                <a:path w="634" h="1292" extrusionOk="0">
                  <a:moveTo>
                    <a:pt x="591" y="0"/>
                  </a:moveTo>
                  <a:cubicBezTo>
                    <a:pt x="579" y="0"/>
                    <a:pt x="568" y="7"/>
                    <a:pt x="561" y="20"/>
                  </a:cubicBezTo>
                  <a:cubicBezTo>
                    <a:pt x="502" y="117"/>
                    <a:pt x="0" y="1005"/>
                    <a:pt x="98" y="1267"/>
                  </a:cubicBezTo>
                  <a:cubicBezTo>
                    <a:pt x="103" y="1281"/>
                    <a:pt x="117" y="1292"/>
                    <a:pt x="131" y="1292"/>
                  </a:cubicBezTo>
                  <a:lnTo>
                    <a:pt x="145" y="1292"/>
                  </a:lnTo>
                  <a:cubicBezTo>
                    <a:pt x="162" y="1284"/>
                    <a:pt x="173" y="1264"/>
                    <a:pt x="168" y="1242"/>
                  </a:cubicBezTo>
                  <a:cubicBezTo>
                    <a:pt x="98" y="1046"/>
                    <a:pt x="474" y="318"/>
                    <a:pt x="622" y="53"/>
                  </a:cubicBezTo>
                  <a:cubicBezTo>
                    <a:pt x="633" y="36"/>
                    <a:pt x="628" y="14"/>
                    <a:pt x="608" y="6"/>
                  </a:cubicBezTo>
                  <a:cubicBezTo>
                    <a:pt x="603" y="2"/>
                    <a:pt x="596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1"/>
            <p:cNvSpPr/>
            <p:nvPr/>
          </p:nvSpPr>
          <p:spPr>
            <a:xfrm rot="-330670">
              <a:off x="4111108" y="3307307"/>
              <a:ext cx="346497" cy="393532"/>
            </a:xfrm>
            <a:custGeom>
              <a:avLst/>
              <a:gdLst/>
              <a:ahLst/>
              <a:cxnLst/>
              <a:rect l="l" t="t" r="r" b="b"/>
              <a:pathLst>
                <a:path w="6490" h="7371" extrusionOk="0">
                  <a:moveTo>
                    <a:pt x="1880" y="1"/>
                  </a:moveTo>
                  <a:cubicBezTo>
                    <a:pt x="1863" y="1"/>
                    <a:pt x="1845" y="3"/>
                    <a:pt x="1828" y="9"/>
                  </a:cubicBezTo>
                  <a:cubicBezTo>
                    <a:pt x="1094" y="254"/>
                    <a:pt x="2643" y="3437"/>
                    <a:pt x="2411" y="3566"/>
                  </a:cubicBezTo>
                  <a:cubicBezTo>
                    <a:pt x="2390" y="3578"/>
                    <a:pt x="2361" y="3583"/>
                    <a:pt x="2327" y="3583"/>
                  </a:cubicBezTo>
                  <a:cubicBezTo>
                    <a:pt x="2055" y="3583"/>
                    <a:pt x="1415" y="3257"/>
                    <a:pt x="934" y="3257"/>
                  </a:cubicBezTo>
                  <a:cubicBezTo>
                    <a:pt x="811" y="3257"/>
                    <a:pt x="699" y="3278"/>
                    <a:pt x="606" y="3331"/>
                  </a:cubicBezTo>
                  <a:cubicBezTo>
                    <a:pt x="1" y="3677"/>
                    <a:pt x="2029" y="4372"/>
                    <a:pt x="2029" y="4372"/>
                  </a:cubicBezTo>
                  <a:cubicBezTo>
                    <a:pt x="2029" y="4372"/>
                    <a:pt x="2453" y="5011"/>
                    <a:pt x="3217" y="5309"/>
                  </a:cubicBezTo>
                  <a:cubicBezTo>
                    <a:pt x="3711" y="5502"/>
                    <a:pt x="3510" y="6994"/>
                    <a:pt x="4322" y="7354"/>
                  </a:cubicBezTo>
                  <a:cubicBezTo>
                    <a:pt x="4348" y="7365"/>
                    <a:pt x="4383" y="7371"/>
                    <a:pt x="4425" y="7371"/>
                  </a:cubicBezTo>
                  <a:cubicBezTo>
                    <a:pt x="4760" y="7371"/>
                    <a:pt x="5548" y="7044"/>
                    <a:pt x="5937" y="6880"/>
                  </a:cubicBezTo>
                  <a:cubicBezTo>
                    <a:pt x="6490" y="6649"/>
                    <a:pt x="5324" y="4584"/>
                    <a:pt x="5343" y="3951"/>
                  </a:cubicBezTo>
                  <a:cubicBezTo>
                    <a:pt x="5360" y="3315"/>
                    <a:pt x="5162" y="2561"/>
                    <a:pt x="4685" y="2124"/>
                  </a:cubicBezTo>
                  <a:cubicBezTo>
                    <a:pt x="4580" y="2027"/>
                    <a:pt x="4406" y="1995"/>
                    <a:pt x="4209" y="1995"/>
                  </a:cubicBezTo>
                  <a:cubicBezTo>
                    <a:pt x="3822" y="1995"/>
                    <a:pt x="3348" y="2118"/>
                    <a:pt x="3140" y="2118"/>
                  </a:cubicBezTo>
                  <a:cubicBezTo>
                    <a:pt x="3087" y="2118"/>
                    <a:pt x="3051" y="2110"/>
                    <a:pt x="3039" y="2090"/>
                  </a:cubicBezTo>
                  <a:cubicBezTo>
                    <a:pt x="2955" y="1956"/>
                    <a:pt x="2353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1"/>
            <p:cNvSpPr/>
            <p:nvPr/>
          </p:nvSpPr>
          <p:spPr>
            <a:xfrm rot="-330670">
              <a:off x="4192848" y="3332532"/>
              <a:ext cx="24292" cy="36091"/>
            </a:xfrm>
            <a:custGeom>
              <a:avLst/>
              <a:gdLst/>
              <a:ahLst/>
              <a:cxnLst/>
              <a:rect l="l" t="t" r="r" b="b"/>
              <a:pathLst>
                <a:path w="455" h="676" extrusionOk="0">
                  <a:moveTo>
                    <a:pt x="340" y="0"/>
                  </a:moveTo>
                  <a:cubicBezTo>
                    <a:pt x="339" y="0"/>
                    <a:pt x="337" y="0"/>
                    <a:pt x="335" y="1"/>
                  </a:cubicBezTo>
                  <a:cubicBezTo>
                    <a:pt x="315" y="6"/>
                    <a:pt x="301" y="23"/>
                    <a:pt x="304" y="42"/>
                  </a:cubicBezTo>
                  <a:cubicBezTo>
                    <a:pt x="346" y="313"/>
                    <a:pt x="352" y="573"/>
                    <a:pt x="321" y="600"/>
                  </a:cubicBezTo>
                  <a:cubicBezTo>
                    <a:pt x="282" y="598"/>
                    <a:pt x="170" y="425"/>
                    <a:pt x="78" y="232"/>
                  </a:cubicBezTo>
                  <a:cubicBezTo>
                    <a:pt x="73" y="217"/>
                    <a:pt x="61" y="210"/>
                    <a:pt x="48" y="210"/>
                  </a:cubicBezTo>
                  <a:cubicBezTo>
                    <a:pt x="41" y="210"/>
                    <a:pt x="35" y="212"/>
                    <a:pt x="28" y="215"/>
                  </a:cubicBezTo>
                  <a:cubicBezTo>
                    <a:pt x="8" y="221"/>
                    <a:pt x="0" y="246"/>
                    <a:pt x="11" y="263"/>
                  </a:cubicBezTo>
                  <a:cubicBezTo>
                    <a:pt x="53" y="355"/>
                    <a:pt x="198" y="642"/>
                    <a:pt x="304" y="670"/>
                  </a:cubicBezTo>
                  <a:cubicBezTo>
                    <a:pt x="307" y="676"/>
                    <a:pt x="315" y="676"/>
                    <a:pt x="321" y="676"/>
                  </a:cubicBezTo>
                  <a:cubicBezTo>
                    <a:pt x="335" y="676"/>
                    <a:pt x="354" y="670"/>
                    <a:pt x="363" y="665"/>
                  </a:cubicBezTo>
                  <a:cubicBezTo>
                    <a:pt x="455" y="595"/>
                    <a:pt x="405" y="201"/>
                    <a:pt x="377" y="34"/>
                  </a:cubicBezTo>
                  <a:cubicBezTo>
                    <a:pt x="374" y="14"/>
                    <a:pt x="36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1"/>
            <p:cNvSpPr/>
            <p:nvPr/>
          </p:nvSpPr>
          <p:spPr>
            <a:xfrm rot="-330670">
              <a:off x="4148779" y="3495860"/>
              <a:ext cx="29364" cy="20929"/>
            </a:xfrm>
            <a:custGeom>
              <a:avLst/>
              <a:gdLst/>
              <a:ahLst/>
              <a:cxnLst/>
              <a:rect l="l" t="t" r="r" b="b"/>
              <a:pathLst>
                <a:path w="550" h="392" extrusionOk="0">
                  <a:moveTo>
                    <a:pt x="211" y="0"/>
                  </a:moveTo>
                  <a:cubicBezTo>
                    <a:pt x="192" y="0"/>
                    <a:pt x="178" y="11"/>
                    <a:pt x="173" y="29"/>
                  </a:cubicBezTo>
                  <a:cubicBezTo>
                    <a:pt x="168" y="51"/>
                    <a:pt x="179" y="68"/>
                    <a:pt x="201" y="73"/>
                  </a:cubicBezTo>
                  <a:cubicBezTo>
                    <a:pt x="307" y="101"/>
                    <a:pt x="433" y="163"/>
                    <a:pt x="452" y="199"/>
                  </a:cubicBezTo>
                  <a:cubicBezTo>
                    <a:pt x="469" y="238"/>
                    <a:pt x="469" y="266"/>
                    <a:pt x="452" y="283"/>
                  </a:cubicBezTo>
                  <a:cubicBezTo>
                    <a:pt x="430" y="306"/>
                    <a:pt x="382" y="316"/>
                    <a:pt x="322" y="316"/>
                  </a:cubicBezTo>
                  <a:cubicBezTo>
                    <a:pt x="237" y="316"/>
                    <a:pt x="129" y="297"/>
                    <a:pt x="50" y="277"/>
                  </a:cubicBezTo>
                  <a:cubicBezTo>
                    <a:pt x="48" y="277"/>
                    <a:pt x="46" y="277"/>
                    <a:pt x="44" y="277"/>
                  </a:cubicBezTo>
                  <a:cubicBezTo>
                    <a:pt x="25" y="277"/>
                    <a:pt x="11" y="287"/>
                    <a:pt x="6" y="305"/>
                  </a:cubicBezTo>
                  <a:cubicBezTo>
                    <a:pt x="0" y="327"/>
                    <a:pt x="11" y="344"/>
                    <a:pt x="34" y="349"/>
                  </a:cubicBezTo>
                  <a:cubicBezTo>
                    <a:pt x="56" y="358"/>
                    <a:pt x="190" y="391"/>
                    <a:pt x="315" y="391"/>
                  </a:cubicBezTo>
                  <a:cubicBezTo>
                    <a:pt x="394" y="391"/>
                    <a:pt x="469" y="377"/>
                    <a:pt x="502" y="333"/>
                  </a:cubicBezTo>
                  <a:cubicBezTo>
                    <a:pt x="527" y="305"/>
                    <a:pt x="550" y="255"/>
                    <a:pt x="516" y="171"/>
                  </a:cubicBezTo>
                  <a:cubicBezTo>
                    <a:pt x="483" y="79"/>
                    <a:pt x="262" y="15"/>
                    <a:pt x="218" y="1"/>
                  </a:cubicBezTo>
                  <a:cubicBezTo>
                    <a:pt x="215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1"/>
            <p:cNvSpPr/>
            <p:nvPr/>
          </p:nvSpPr>
          <p:spPr>
            <a:xfrm rot="-330670">
              <a:off x="4264717" y="3417446"/>
              <a:ext cx="23118" cy="44100"/>
            </a:xfrm>
            <a:custGeom>
              <a:avLst/>
              <a:gdLst/>
              <a:ahLst/>
              <a:cxnLst/>
              <a:rect l="l" t="t" r="r" b="b"/>
              <a:pathLst>
                <a:path w="433" h="826" extrusionOk="0">
                  <a:moveTo>
                    <a:pt x="42" y="1"/>
                  </a:moveTo>
                  <a:cubicBezTo>
                    <a:pt x="30" y="1"/>
                    <a:pt x="18" y="6"/>
                    <a:pt x="9" y="16"/>
                  </a:cubicBezTo>
                  <a:cubicBezTo>
                    <a:pt x="0" y="33"/>
                    <a:pt x="3" y="56"/>
                    <a:pt x="20" y="70"/>
                  </a:cubicBezTo>
                  <a:cubicBezTo>
                    <a:pt x="25" y="70"/>
                    <a:pt x="296" y="268"/>
                    <a:pt x="355" y="795"/>
                  </a:cubicBezTo>
                  <a:cubicBezTo>
                    <a:pt x="360" y="812"/>
                    <a:pt x="377" y="826"/>
                    <a:pt x="394" y="826"/>
                  </a:cubicBezTo>
                  <a:lnTo>
                    <a:pt x="396" y="826"/>
                  </a:lnTo>
                  <a:cubicBezTo>
                    <a:pt x="413" y="823"/>
                    <a:pt x="433" y="803"/>
                    <a:pt x="427" y="784"/>
                  </a:cubicBezTo>
                  <a:cubicBezTo>
                    <a:pt x="363" y="223"/>
                    <a:pt x="76" y="16"/>
                    <a:pt x="62" y="5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1"/>
            <p:cNvSpPr/>
            <p:nvPr/>
          </p:nvSpPr>
          <p:spPr>
            <a:xfrm rot="-330670">
              <a:off x="4298702" y="3411359"/>
              <a:ext cx="22263" cy="41430"/>
            </a:xfrm>
            <a:custGeom>
              <a:avLst/>
              <a:gdLst/>
              <a:ahLst/>
              <a:cxnLst/>
              <a:rect l="l" t="t" r="r" b="b"/>
              <a:pathLst>
                <a:path w="417" h="776" extrusionOk="0">
                  <a:moveTo>
                    <a:pt x="39" y="0"/>
                  </a:moveTo>
                  <a:cubicBezTo>
                    <a:pt x="29" y="0"/>
                    <a:pt x="19" y="4"/>
                    <a:pt x="12" y="14"/>
                  </a:cubicBezTo>
                  <a:cubicBezTo>
                    <a:pt x="0" y="30"/>
                    <a:pt x="0" y="53"/>
                    <a:pt x="17" y="67"/>
                  </a:cubicBezTo>
                  <a:cubicBezTo>
                    <a:pt x="23" y="67"/>
                    <a:pt x="346" y="335"/>
                    <a:pt x="324" y="736"/>
                  </a:cubicBezTo>
                  <a:cubicBezTo>
                    <a:pt x="324" y="756"/>
                    <a:pt x="344" y="770"/>
                    <a:pt x="363" y="775"/>
                  </a:cubicBezTo>
                  <a:cubicBezTo>
                    <a:pt x="383" y="775"/>
                    <a:pt x="399" y="756"/>
                    <a:pt x="394" y="739"/>
                  </a:cubicBezTo>
                  <a:cubicBezTo>
                    <a:pt x="416" y="301"/>
                    <a:pt x="79" y="22"/>
                    <a:pt x="65" y="8"/>
                  </a:cubicBezTo>
                  <a:cubicBezTo>
                    <a:pt x="56" y="3"/>
                    <a:pt x="47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1"/>
            <p:cNvSpPr/>
            <p:nvPr/>
          </p:nvSpPr>
          <p:spPr>
            <a:xfrm rot="-330670">
              <a:off x="4323550" y="3407388"/>
              <a:ext cx="29364" cy="42658"/>
            </a:xfrm>
            <a:custGeom>
              <a:avLst/>
              <a:gdLst/>
              <a:ahLst/>
              <a:cxnLst/>
              <a:rect l="l" t="t" r="r" b="b"/>
              <a:pathLst>
                <a:path w="550" h="799" extrusionOk="0">
                  <a:moveTo>
                    <a:pt x="41" y="1"/>
                  </a:moveTo>
                  <a:cubicBezTo>
                    <a:pt x="26" y="1"/>
                    <a:pt x="12" y="12"/>
                    <a:pt x="6" y="26"/>
                  </a:cubicBezTo>
                  <a:cubicBezTo>
                    <a:pt x="0" y="42"/>
                    <a:pt x="8" y="65"/>
                    <a:pt x="31" y="73"/>
                  </a:cubicBezTo>
                  <a:cubicBezTo>
                    <a:pt x="424" y="190"/>
                    <a:pt x="472" y="756"/>
                    <a:pt x="472" y="762"/>
                  </a:cubicBezTo>
                  <a:cubicBezTo>
                    <a:pt x="474" y="784"/>
                    <a:pt x="488" y="798"/>
                    <a:pt x="508" y="798"/>
                  </a:cubicBezTo>
                  <a:lnTo>
                    <a:pt x="513" y="796"/>
                  </a:lnTo>
                  <a:cubicBezTo>
                    <a:pt x="533" y="796"/>
                    <a:pt x="550" y="779"/>
                    <a:pt x="547" y="759"/>
                  </a:cubicBezTo>
                  <a:cubicBezTo>
                    <a:pt x="544" y="731"/>
                    <a:pt x="494" y="134"/>
                    <a:pt x="53" y="3"/>
                  </a:cubicBezTo>
                  <a:cubicBezTo>
                    <a:pt x="49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1"/>
            <p:cNvSpPr/>
            <p:nvPr/>
          </p:nvSpPr>
          <p:spPr>
            <a:xfrm rot="-330670">
              <a:off x="3708858" y="2911264"/>
              <a:ext cx="341585" cy="99091"/>
            </a:xfrm>
            <a:custGeom>
              <a:avLst/>
              <a:gdLst/>
              <a:ahLst/>
              <a:cxnLst/>
              <a:rect l="l" t="t" r="r" b="b"/>
              <a:pathLst>
                <a:path w="6398" h="1856" extrusionOk="0">
                  <a:moveTo>
                    <a:pt x="1811" y="1"/>
                  </a:moveTo>
                  <a:cubicBezTo>
                    <a:pt x="1766" y="1"/>
                    <a:pt x="1722" y="4"/>
                    <a:pt x="1677" y="9"/>
                  </a:cubicBezTo>
                  <a:cubicBezTo>
                    <a:pt x="1655" y="9"/>
                    <a:pt x="1638" y="26"/>
                    <a:pt x="1641" y="45"/>
                  </a:cubicBezTo>
                  <a:cubicBezTo>
                    <a:pt x="1646" y="68"/>
                    <a:pt x="1660" y="82"/>
                    <a:pt x="1680" y="82"/>
                  </a:cubicBezTo>
                  <a:cubicBezTo>
                    <a:pt x="1722" y="79"/>
                    <a:pt x="1763" y="73"/>
                    <a:pt x="1808" y="73"/>
                  </a:cubicBezTo>
                  <a:lnTo>
                    <a:pt x="1822" y="73"/>
                  </a:lnTo>
                  <a:cubicBezTo>
                    <a:pt x="1844" y="73"/>
                    <a:pt x="1861" y="59"/>
                    <a:pt x="1861" y="40"/>
                  </a:cubicBezTo>
                  <a:cubicBezTo>
                    <a:pt x="1864" y="18"/>
                    <a:pt x="1847" y="1"/>
                    <a:pt x="1825" y="1"/>
                  </a:cubicBezTo>
                  <a:close/>
                  <a:moveTo>
                    <a:pt x="1973" y="12"/>
                  </a:moveTo>
                  <a:cubicBezTo>
                    <a:pt x="1956" y="12"/>
                    <a:pt x="1942" y="25"/>
                    <a:pt x="1939" y="43"/>
                  </a:cubicBezTo>
                  <a:cubicBezTo>
                    <a:pt x="1934" y="65"/>
                    <a:pt x="1948" y="82"/>
                    <a:pt x="1970" y="84"/>
                  </a:cubicBezTo>
                  <a:cubicBezTo>
                    <a:pt x="2014" y="93"/>
                    <a:pt x="2062" y="101"/>
                    <a:pt x="2109" y="115"/>
                  </a:cubicBezTo>
                  <a:cubicBezTo>
                    <a:pt x="2112" y="121"/>
                    <a:pt x="2115" y="121"/>
                    <a:pt x="2118" y="121"/>
                  </a:cubicBezTo>
                  <a:cubicBezTo>
                    <a:pt x="2134" y="121"/>
                    <a:pt x="2151" y="110"/>
                    <a:pt x="2154" y="93"/>
                  </a:cubicBezTo>
                  <a:cubicBezTo>
                    <a:pt x="2160" y="73"/>
                    <a:pt x="2151" y="54"/>
                    <a:pt x="2129" y="45"/>
                  </a:cubicBezTo>
                  <a:cubicBezTo>
                    <a:pt x="2081" y="31"/>
                    <a:pt x="2028" y="18"/>
                    <a:pt x="1978" y="12"/>
                  </a:cubicBezTo>
                  <a:cubicBezTo>
                    <a:pt x="1977" y="12"/>
                    <a:pt x="1975" y="12"/>
                    <a:pt x="1973" y="12"/>
                  </a:cubicBezTo>
                  <a:close/>
                  <a:moveTo>
                    <a:pt x="1535" y="26"/>
                  </a:moveTo>
                  <a:cubicBezTo>
                    <a:pt x="1533" y="26"/>
                    <a:pt x="1531" y="26"/>
                    <a:pt x="1529" y="26"/>
                  </a:cubicBezTo>
                  <a:cubicBezTo>
                    <a:pt x="1482" y="31"/>
                    <a:pt x="1431" y="43"/>
                    <a:pt x="1384" y="57"/>
                  </a:cubicBezTo>
                  <a:cubicBezTo>
                    <a:pt x="1362" y="65"/>
                    <a:pt x="1348" y="82"/>
                    <a:pt x="1356" y="101"/>
                  </a:cubicBezTo>
                  <a:cubicBezTo>
                    <a:pt x="1359" y="121"/>
                    <a:pt x="1373" y="129"/>
                    <a:pt x="1390" y="129"/>
                  </a:cubicBezTo>
                  <a:lnTo>
                    <a:pt x="1401" y="129"/>
                  </a:lnTo>
                  <a:cubicBezTo>
                    <a:pt x="1445" y="115"/>
                    <a:pt x="1496" y="107"/>
                    <a:pt x="1540" y="98"/>
                  </a:cubicBezTo>
                  <a:cubicBezTo>
                    <a:pt x="1560" y="96"/>
                    <a:pt x="1576" y="79"/>
                    <a:pt x="1571" y="57"/>
                  </a:cubicBezTo>
                  <a:cubicBezTo>
                    <a:pt x="1568" y="39"/>
                    <a:pt x="1554" y="26"/>
                    <a:pt x="1535" y="26"/>
                  </a:cubicBezTo>
                  <a:close/>
                  <a:moveTo>
                    <a:pt x="1251" y="104"/>
                  </a:moveTo>
                  <a:cubicBezTo>
                    <a:pt x="1246" y="104"/>
                    <a:pt x="1241" y="105"/>
                    <a:pt x="1236" y="107"/>
                  </a:cubicBezTo>
                  <a:cubicBezTo>
                    <a:pt x="1191" y="124"/>
                    <a:pt x="1144" y="143"/>
                    <a:pt x="1097" y="165"/>
                  </a:cubicBezTo>
                  <a:cubicBezTo>
                    <a:pt x="1077" y="171"/>
                    <a:pt x="1069" y="196"/>
                    <a:pt x="1080" y="213"/>
                  </a:cubicBezTo>
                  <a:cubicBezTo>
                    <a:pt x="1088" y="227"/>
                    <a:pt x="1102" y="235"/>
                    <a:pt x="1116" y="235"/>
                  </a:cubicBezTo>
                  <a:cubicBezTo>
                    <a:pt x="1119" y="235"/>
                    <a:pt x="1125" y="232"/>
                    <a:pt x="1133" y="232"/>
                  </a:cubicBezTo>
                  <a:cubicBezTo>
                    <a:pt x="1178" y="210"/>
                    <a:pt x="1219" y="193"/>
                    <a:pt x="1264" y="177"/>
                  </a:cubicBezTo>
                  <a:cubicBezTo>
                    <a:pt x="1281" y="168"/>
                    <a:pt x="1292" y="146"/>
                    <a:pt x="1286" y="126"/>
                  </a:cubicBezTo>
                  <a:cubicBezTo>
                    <a:pt x="1280" y="113"/>
                    <a:pt x="1267" y="104"/>
                    <a:pt x="1251" y="104"/>
                  </a:cubicBezTo>
                  <a:close/>
                  <a:moveTo>
                    <a:pt x="2258" y="98"/>
                  </a:moveTo>
                  <a:cubicBezTo>
                    <a:pt x="2245" y="98"/>
                    <a:pt x="2232" y="106"/>
                    <a:pt x="2224" y="121"/>
                  </a:cubicBezTo>
                  <a:cubicBezTo>
                    <a:pt x="2213" y="137"/>
                    <a:pt x="2224" y="157"/>
                    <a:pt x="2240" y="168"/>
                  </a:cubicBezTo>
                  <a:cubicBezTo>
                    <a:pt x="2282" y="185"/>
                    <a:pt x="2324" y="210"/>
                    <a:pt x="2366" y="235"/>
                  </a:cubicBezTo>
                  <a:cubicBezTo>
                    <a:pt x="2374" y="238"/>
                    <a:pt x="2380" y="241"/>
                    <a:pt x="2388" y="241"/>
                  </a:cubicBezTo>
                  <a:cubicBezTo>
                    <a:pt x="2397" y="241"/>
                    <a:pt x="2413" y="235"/>
                    <a:pt x="2419" y="227"/>
                  </a:cubicBezTo>
                  <a:cubicBezTo>
                    <a:pt x="2430" y="210"/>
                    <a:pt x="2422" y="185"/>
                    <a:pt x="2405" y="174"/>
                  </a:cubicBezTo>
                  <a:cubicBezTo>
                    <a:pt x="2363" y="146"/>
                    <a:pt x="2319" y="124"/>
                    <a:pt x="2271" y="101"/>
                  </a:cubicBezTo>
                  <a:cubicBezTo>
                    <a:pt x="2267" y="99"/>
                    <a:pt x="2262" y="98"/>
                    <a:pt x="2258" y="98"/>
                  </a:cubicBezTo>
                  <a:close/>
                  <a:moveTo>
                    <a:pt x="3506" y="279"/>
                  </a:moveTo>
                  <a:cubicBezTo>
                    <a:pt x="3504" y="279"/>
                    <a:pt x="3503" y="280"/>
                    <a:pt x="3501" y="280"/>
                  </a:cubicBezTo>
                  <a:cubicBezTo>
                    <a:pt x="3451" y="283"/>
                    <a:pt x="3398" y="291"/>
                    <a:pt x="3351" y="305"/>
                  </a:cubicBezTo>
                  <a:cubicBezTo>
                    <a:pt x="3328" y="310"/>
                    <a:pt x="3315" y="330"/>
                    <a:pt x="3323" y="349"/>
                  </a:cubicBezTo>
                  <a:cubicBezTo>
                    <a:pt x="3326" y="366"/>
                    <a:pt x="3340" y="377"/>
                    <a:pt x="3356" y="377"/>
                  </a:cubicBezTo>
                  <a:cubicBezTo>
                    <a:pt x="3362" y="377"/>
                    <a:pt x="3365" y="377"/>
                    <a:pt x="3365" y="375"/>
                  </a:cubicBezTo>
                  <a:cubicBezTo>
                    <a:pt x="3409" y="363"/>
                    <a:pt x="3454" y="355"/>
                    <a:pt x="3504" y="352"/>
                  </a:cubicBezTo>
                  <a:cubicBezTo>
                    <a:pt x="3524" y="352"/>
                    <a:pt x="3543" y="336"/>
                    <a:pt x="3538" y="316"/>
                  </a:cubicBezTo>
                  <a:cubicBezTo>
                    <a:pt x="3538" y="295"/>
                    <a:pt x="3523" y="279"/>
                    <a:pt x="3506" y="279"/>
                  </a:cubicBezTo>
                  <a:close/>
                  <a:moveTo>
                    <a:pt x="3652" y="277"/>
                  </a:moveTo>
                  <a:cubicBezTo>
                    <a:pt x="3633" y="277"/>
                    <a:pt x="3616" y="291"/>
                    <a:pt x="3613" y="310"/>
                  </a:cubicBezTo>
                  <a:cubicBezTo>
                    <a:pt x="3613" y="333"/>
                    <a:pt x="3624" y="349"/>
                    <a:pt x="3646" y="352"/>
                  </a:cubicBezTo>
                  <a:cubicBezTo>
                    <a:pt x="3674" y="358"/>
                    <a:pt x="3702" y="361"/>
                    <a:pt x="3733" y="366"/>
                  </a:cubicBezTo>
                  <a:lnTo>
                    <a:pt x="3786" y="377"/>
                  </a:lnTo>
                  <a:cubicBezTo>
                    <a:pt x="3789" y="380"/>
                    <a:pt x="3792" y="380"/>
                    <a:pt x="3797" y="380"/>
                  </a:cubicBezTo>
                  <a:cubicBezTo>
                    <a:pt x="3811" y="380"/>
                    <a:pt x="3828" y="372"/>
                    <a:pt x="3836" y="349"/>
                  </a:cubicBezTo>
                  <a:cubicBezTo>
                    <a:pt x="3839" y="330"/>
                    <a:pt x="3828" y="310"/>
                    <a:pt x="3808" y="305"/>
                  </a:cubicBezTo>
                  <a:cubicBezTo>
                    <a:pt x="3789" y="296"/>
                    <a:pt x="3769" y="294"/>
                    <a:pt x="3753" y="291"/>
                  </a:cubicBezTo>
                  <a:cubicBezTo>
                    <a:pt x="3716" y="283"/>
                    <a:pt x="3686" y="280"/>
                    <a:pt x="3652" y="277"/>
                  </a:cubicBezTo>
                  <a:close/>
                  <a:moveTo>
                    <a:pt x="984" y="229"/>
                  </a:moveTo>
                  <a:cubicBezTo>
                    <a:pt x="976" y="229"/>
                    <a:pt x="969" y="231"/>
                    <a:pt x="963" y="235"/>
                  </a:cubicBezTo>
                  <a:cubicBezTo>
                    <a:pt x="921" y="260"/>
                    <a:pt x="879" y="285"/>
                    <a:pt x="837" y="319"/>
                  </a:cubicBezTo>
                  <a:cubicBezTo>
                    <a:pt x="818" y="333"/>
                    <a:pt x="815" y="352"/>
                    <a:pt x="829" y="372"/>
                  </a:cubicBezTo>
                  <a:cubicBezTo>
                    <a:pt x="837" y="377"/>
                    <a:pt x="851" y="386"/>
                    <a:pt x="859" y="386"/>
                  </a:cubicBezTo>
                  <a:cubicBezTo>
                    <a:pt x="871" y="386"/>
                    <a:pt x="879" y="386"/>
                    <a:pt x="882" y="380"/>
                  </a:cubicBezTo>
                  <a:cubicBezTo>
                    <a:pt x="921" y="352"/>
                    <a:pt x="957" y="324"/>
                    <a:pt x="999" y="302"/>
                  </a:cubicBezTo>
                  <a:cubicBezTo>
                    <a:pt x="1021" y="291"/>
                    <a:pt x="1024" y="266"/>
                    <a:pt x="1013" y="249"/>
                  </a:cubicBezTo>
                  <a:cubicBezTo>
                    <a:pt x="1008" y="235"/>
                    <a:pt x="996" y="229"/>
                    <a:pt x="984" y="229"/>
                  </a:cubicBezTo>
                  <a:close/>
                  <a:moveTo>
                    <a:pt x="2502" y="255"/>
                  </a:moveTo>
                  <a:cubicBezTo>
                    <a:pt x="2491" y="255"/>
                    <a:pt x="2481" y="259"/>
                    <a:pt x="2475" y="269"/>
                  </a:cubicBezTo>
                  <a:cubicBezTo>
                    <a:pt x="2464" y="288"/>
                    <a:pt x="2464" y="308"/>
                    <a:pt x="2483" y="322"/>
                  </a:cubicBezTo>
                  <a:cubicBezTo>
                    <a:pt x="2517" y="352"/>
                    <a:pt x="2553" y="386"/>
                    <a:pt x="2586" y="419"/>
                  </a:cubicBezTo>
                  <a:cubicBezTo>
                    <a:pt x="2595" y="428"/>
                    <a:pt x="2603" y="430"/>
                    <a:pt x="2614" y="430"/>
                  </a:cubicBezTo>
                  <a:cubicBezTo>
                    <a:pt x="2625" y="430"/>
                    <a:pt x="2631" y="428"/>
                    <a:pt x="2637" y="419"/>
                  </a:cubicBezTo>
                  <a:cubicBezTo>
                    <a:pt x="2653" y="405"/>
                    <a:pt x="2653" y="380"/>
                    <a:pt x="2639" y="366"/>
                  </a:cubicBezTo>
                  <a:cubicBezTo>
                    <a:pt x="2603" y="330"/>
                    <a:pt x="2567" y="294"/>
                    <a:pt x="2528" y="263"/>
                  </a:cubicBezTo>
                  <a:cubicBezTo>
                    <a:pt x="2520" y="258"/>
                    <a:pt x="2511" y="255"/>
                    <a:pt x="2502" y="255"/>
                  </a:cubicBezTo>
                  <a:close/>
                  <a:moveTo>
                    <a:pt x="3935" y="350"/>
                  </a:moveTo>
                  <a:cubicBezTo>
                    <a:pt x="3920" y="350"/>
                    <a:pt x="3907" y="358"/>
                    <a:pt x="3900" y="375"/>
                  </a:cubicBezTo>
                  <a:cubicBezTo>
                    <a:pt x="3895" y="394"/>
                    <a:pt x="3900" y="416"/>
                    <a:pt x="3923" y="422"/>
                  </a:cubicBezTo>
                  <a:cubicBezTo>
                    <a:pt x="3967" y="442"/>
                    <a:pt x="4009" y="458"/>
                    <a:pt x="4051" y="483"/>
                  </a:cubicBezTo>
                  <a:cubicBezTo>
                    <a:pt x="4054" y="486"/>
                    <a:pt x="4062" y="489"/>
                    <a:pt x="4068" y="489"/>
                  </a:cubicBezTo>
                  <a:cubicBezTo>
                    <a:pt x="4082" y="489"/>
                    <a:pt x="4096" y="483"/>
                    <a:pt x="4104" y="464"/>
                  </a:cubicBezTo>
                  <a:cubicBezTo>
                    <a:pt x="4112" y="447"/>
                    <a:pt x="4107" y="425"/>
                    <a:pt x="4090" y="416"/>
                  </a:cubicBezTo>
                  <a:cubicBezTo>
                    <a:pt x="4043" y="391"/>
                    <a:pt x="3995" y="372"/>
                    <a:pt x="3951" y="352"/>
                  </a:cubicBezTo>
                  <a:cubicBezTo>
                    <a:pt x="3945" y="351"/>
                    <a:pt x="3940" y="350"/>
                    <a:pt x="3935" y="350"/>
                  </a:cubicBezTo>
                  <a:close/>
                  <a:moveTo>
                    <a:pt x="3219" y="349"/>
                  </a:moveTo>
                  <a:cubicBezTo>
                    <a:pt x="3214" y="349"/>
                    <a:pt x="3209" y="350"/>
                    <a:pt x="3203" y="352"/>
                  </a:cubicBezTo>
                  <a:cubicBezTo>
                    <a:pt x="3155" y="375"/>
                    <a:pt x="3114" y="400"/>
                    <a:pt x="3069" y="428"/>
                  </a:cubicBezTo>
                  <a:cubicBezTo>
                    <a:pt x="3049" y="442"/>
                    <a:pt x="3047" y="461"/>
                    <a:pt x="3058" y="478"/>
                  </a:cubicBezTo>
                  <a:cubicBezTo>
                    <a:pt x="3063" y="489"/>
                    <a:pt x="3075" y="497"/>
                    <a:pt x="3089" y="497"/>
                  </a:cubicBezTo>
                  <a:cubicBezTo>
                    <a:pt x="3094" y="497"/>
                    <a:pt x="3102" y="497"/>
                    <a:pt x="3105" y="489"/>
                  </a:cubicBezTo>
                  <a:cubicBezTo>
                    <a:pt x="3147" y="464"/>
                    <a:pt x="3189" y="442"/>
                    <a:pt x="3231" y="422"/>
                  </a:cubicBezTo>
                  <a:cubicBezTo>
                    <a:pt x="3253" y="416"/>
                    <a:pt x="3264" y="394"/>
                    <a:pt x="3253" y="375"/>
                  </a:cubicBezTo>
                  <a:cubicBezTo>
                    <a:pt x="3247" y="358"/>
                    <a:pt x="3234" y="349"/>
                    <a:pt x="3219" y="349"/>
                  </a:cubicBezTo>
                  <a:close/>
                  <a:moveTo>
                    <a:pt x="750" y="404"/>
                  </a:moveTo>
                  <a:cubicBezTo>
                    <a:pt x="741" y="404"/>
                    <a:pt x="732" y="407"/>
                    <a:pt x="723" y="414"/>
                  </a:cubicBezTo>
                  <a:cubicBezTo>
                    <a:pt x="687" y="447"/>
                    <a:pt x="647" y="483"/>
                    <a:pt x="614" y="517"/>
                  </a:cubicBezTo>
                  <a:cubicBezTo>
                    <a:pt x="600" y="531"/>
                    <a:pt x="600" y="556"/>
                    <a:pt x="614" y="570"/>
                  </a:cubicBezTo>
                  <a:cubicBezTo>
                    <a:pt x="620" y="575"/>
                    <a:pt x="631" y="581"/>
                    <a:pt x="642" y="581"/>
                  </a:cubicBezTo>
                  <a:cubicBezTo>
                    <a:pt x="647" y="581"/>
                    <a:pt x="659" y="575"/>
                    <a:pt x="667" y="570"/>
                  </a:cubicBezTo>
                  <a:cubicBezTo>
                    <a:pt x="703" y="531"/>
                    <a:pt x="737" y="500"/>
                    <a:pt x="773" y="469"/>
                  </a:cubicBezTo>
                  <a:cubicBezTo>
                    <a:pt x="790" y="453"/>
                    <a:pt x="790" y="433"/>
                    <a:pt x="776" y="416"/>
                  </a:cubicBezTo>
                  <a:cubicBezTo>
                    <a:pt x="769" y="408"/>
                    <a:pt x="760" y="404"/>
                    <a:pt x="750" y="404"/>
                  </a:cubicBezTo>
                  <a:close/>
                  <a:moveTo>
                    <a:pt x="4197" y="491"/>
                  </a:moveTo>
                  <a:cubicBezTo>
                    <a:pt x="4185" y="491"/>
                    <a:pt x="4174" y="496"/>
                    <a:pt x="4165" y="506"/>
                  </a:cubicBezTo>
                  <a:cubicBezTo>
                    <a:pt x="4157" y="525"/>
                    <a:pt x="4160" y="545"/>
                    <a:pt x="4177" y="559"/>
                  </a:cubicBezTo>
                  <a:cubicBezTo>
                    <a:pt x="4216" y="584"/>
                    <a:pt x="4255" y="615"/>
                    <a:pt x="4288" y="645"/>
                  </a:cubicBezTo>
                  <a:cubicBezTo>
                    <a:pt x="4297" y="654"/>
                    <a:pt x="4302" y="656"/>
                    <a:pt x="4313" y="656"/>
                  </a:cubicBezTo>
                  <a:cubicBezTo>
                    <a:pt x="4324" y="656"/>
                    <a:pt x="4330" y="654"/>
                    <a:pt x="4341" y="642"/>
                  </a:cubicBezTo>
                  <a:cubicBezTo>
                    <a:pt x="4355" y="628"/>
                    <a:pt x="4355" y="603"/>
                    <a:pt x="4338" y="589"/>
                  </a:cubicBezTo>
                  <a:cubicBezTo>
                    <a:pt x="4299" y="556"/>
                    <a:pt x="4260" y="525"/>
                    <a:pt x="4218" y="497"/>
                  </a:cubicBezTo>
                  <a:cubicBezTo>
                    <a:pt x="4212" y="493"/>
                    <a:pt x="4204" y="491"/>
                    <a:pt x="4197" y="491"/>
                  </a:cubicBezTo>
                  <a:close/>
                  <a:moveTo>
                    <a:pt x="2715" y="463"/>
                  </a:moveTo>
                  <a:cubicBezTo>
                    <a:pt x="2707" y="463"/>
                    <a:pt x="2700" y="466"/>
                    <a:pt x="2692" y="472"/>
                  </a:cubicBezTo>
                  <a:cubicBezTo>
                    <a:pt x="2673" y="486"/>
                    <a:pt x="2670" y="506"/>
                    <a:pt x="2684" y="525"/>
                  </a:cubicBezTo>
                  <a:cubicBezTo>
                    <a:pt x="2712" y="562"/>
                    <a:pt x="2740" y="601"/>
                    <a:pt x="2765" y="642"/>
                  </a:cubicBezTo>
                  <a:cubicBezTo>
                    <a:pt x="2770" y="654"/>
                    <a:pt x="2782" y="659"/>
                    <a:pt x="2796" y="659"/>
                  </a:cubicBezTo>
                  <a:cubicBezTo>
                    <a:pt x="2804" y="659"/>
                    <a:pt x="2810" y="659"/>
                    <a:pt x="2812" y="656"/>
                  </a:cubicBezTo>
                  <a:cubicBezTo>
                    <a:pt x="2820" y="653"/>
                    <a:pt x="2825" y="648"/>
                    <a:pt x="2828" y="642"/>
                  </a:cubicBezTo>
                  <a:lnTo>
                    <a:pt x="2828" y="642"/>
                  </a:lnTo>
                  <a:cubicBezTo>
                    <a:pt x="2825" y="655"/>
                    <a:pt x="2829" y="669"/>
                    <a:pt x="2840" y="679"/>
                  </a:cubicBezTo>
                  <a:cubicBezTo>
                    <a:pt x="2849" y="684"/>
                    <a:pt x="2854" y="687"/>
                    <a:pt x="2865" y="687"/>
                  </a:cubicBezTo>
                  <a:cubicBezTo>
                    <a:pt x="2877" y="687"/>
                    <a:pt x="2885" y="684"/>
                    <a:pt x="2893" y="673"/>
                  </a:cubicBezTo>
                  <a:cubicBezTo>
                    <a:pt x="2924" y="637"/>
                    <a:pt x="2960" y="603"/>
                    <a:pt x="2994" y="573"/>
                  </a:cubicBezTo>
                  <a:cubicBezTo>
                    <a:pt x="3013" y="559"/>
                    <a:pt x="3013" y="539"/>
                    <a:pt x="2999" y="520"/>
                  </a:cubicBezTo>
                  <a:cubicBezTo>
                    <a:pt x="2992" y="511"/>
                    <a:pt x="2982" y="507"/>
                    <a:pt x="2973" y="507"/>
                  </a:cubicBezTo>
                  <a:cubicBezTo>
                    <a:pt x="2963" y="507"/>
                    <a:pt x="2954" y="510"/>
                    <a:pt x="2946" y="517"/>
                  </a:cubicBezTo>
                  <a:cubicBezTo>
                    <a:pt x="2907" y="553"/>
                    <a:pt x="2874" y="587"/>
                    <a:pt x="2837" y="626"/>
                  </a:cubicBezTo>
                  <a:cubicBezTo>
                    <a:pt x="2835" y="628"/>
                    <a:pt x="2833" y="630"/>
                    <a:pt x="2832" y="633"/>
                  </a:cubicBezTo>
                  <a:lnTo>
                    <a:pt x="2832" y="633"/>
                  </a:lnTo>
                  <a:cubicBezTo>
                    <a:pt x="2834" y="624"/>
                    <a:pt x="2832" y="613"/>
                    <a:pt x="2826" y="603"/>
                  </a:cubicBezTo>
                  <a:cubicBezTo>
                    <a:pt x="2804" y="559"/>
                    <a:pt x="2776" y="517"/>
                    <a:pt x="2743" y="478"/>
                  </a:cubicBezTo>
                  <a:cubicBezTo>
                    <a:pt x="2735" y="468"/>
                    <a:pt x="2725" y="463"/>
                    <a:pt x="2715" y="463"/>
                  </a:cubicBezTo>
                  <a:close/>
                  <a:moveTo>
                    <a:pt x="541" y="613"/>
                  </a:moveTo>
                  <a:cubicBezTo>
                    <a:pt x="531" y="613"/>
                    <a:pt x="521" y="617"/>
                    <a:pt x="514" y="626"/>
                  </a:cubicBezTo>
                  <a:cubicBezTo>
                    <a:pt x="480" y="668"/>
                    <a:pt x="452" y="707"/>
                    <a:pt x="421" y="743"/>
                  </a:cubicBezTo>
                  <a:cubicBezTo>
                    <a:pt x="408" y="762"/>
                    <a:pt x="410" y="782"/>
                    <a:pt x="427" y="796"/>
                  </a:cubicBezTo>
                  <a:cubicBezTo>
                    <a:pt x="433" y="799"/>
                    <a:pt x="441" y="804"/>
                    <a:pt x="449" y="804"/>
                  </a:cubicBezTo>
                  <a:cubicBezTo>
                    <a:pt x="461" y="804"/>
                    <a:pt x="469" y="799"/>
                    <a:pt x="480" y="790"/>
                  </a:cubicBezTo>
                  <a:cubicBezTo>
                    <a:pt x="508" y="748"/>
                    <a:pt x="539" y="712"/>
                    <a:pt x="572" y="673"/>
                  </a:cubicBezTo>
                  <a:cubicBezTo>
                    <a:pt x="583" y="659"/>
                    <a:pt x="583" y="637"/>
                    <a:pt x="567" y="623"/>
                  </a:cubicBezTo>
                  <a:cubicBezTo>
                    <a:pt x="560" y="616"/>
                    <a:pt x="551" y="613"/>
                    <a:pt x="541" y="613"/>
                  </a:cubicBezTo>
                  <a:close/>
                  <a:moveTo>
                    <a:pt x="4418" y="688"/>
                  </a:moveTo>
                  <a:cubicBezTo>
                    <a:pt x="4409" y="688"/>
                    <a:pt x="4401" y="692"/>
                    <a:pt x="4394" y="698"/>
                  </a:cubicBezTo>
                  <a:cubicBezTo>
                    <a:pt x="4375" y="712"/>
                    <a:pt x="4375" y="737"/>
                    <a:pt x="4389" y="751"/>
                  </a:cubicBezTo>
                  <a:cubicBezTo>
                    <a:pt x="4425" y="790"/>
                    <a:pt x="4453" y="824"/>
                    <a:pt x="4483" y="863"/>
                  </a:cubicBezTo>
                  <a:cubicBezTo>
                    <a:pt x="4489" y="868"/>
                    <a:pt x="4500" y="877"/>
                    <a:pt x="4511" y="877"/>
                  </a:cubicBezTo>
                  <a:cubicBezTo>
                    <a:pt x="4522" y="877"/>
                    <a:pt x="4528" y="874"/>
                    <a:pt x="4536" y="868"/>
                  </a:cubicBezTo>
                  <a:cubicBezTo>
                    <a:pt x="4553" y="854"/>
                    <a:pt x="4556" y="835"/>
                    <a:pt x="4542" y="815"/>
                  </a:cubicBezTo>
                  <a:cubicBezTo>
                    <a:pt x="4511" y="774"/>
                    <a:pt x="4481" y="737"/>
                    <a:pt x="4444" y="701"/>
                  </a:cubicBezTo>
                  <a:cubicBezTo>
                    <a:pt x="4437" y="692"/>
                    <a:pt x="4427" y="688"/>
                    <a:pt x="4418" y="688"/>
                  </a:cubicBezTo>
                  <a:close/>
                  <a:moveTo>
                    <a:pt x="5320" y="793"/>
                  </a:moveTo>
                  <a:cubicBezTo>
                    <a:pt x="5273" y="793"/>
                    <a:pt x="5220" y="796"/>
                    <a:pt x="5170" y="810"/>
                  </a:cubicBezTo>
                  <a:cubicBezTo>
                    <a:pt x="5150" y="818"/>
                    <a:pt x="5136" y="835"/>
                    <a:pt x="5142" y="854"/>
                  </a:cubicBezTo>
                  <a:cubicBezTo>
                    <a:pt x="5147" y="874"/>
                    <a:pt x="5161" y="882"/>
                    <a:pt x="5178" y="882"/>
                  </a:cubicBezTo>
                  <a:cubicBezTo>
                    <a:pt x="5179" y="882"/>
                    <a:pt x="5180" y="882"/>
                    <a:pt x="5182" y="882"/>
                  </a:cubicBezTo>
                  <a:cubicBezTo>
                    <a:pt x="5184" y="882"/>
                    <a:pt x="5186" y="883"/>
                    <a:pt x="5189" y="888"/>
                  </a:cubicBezTo>
                  <a:cubicBezTo>
                    <a:pt x="5231" y="877"/>
                    <a:pt x="5276" y="868"/>
                    <a:pt x="5323" y="868"/>
                  </a:cubicBezTo>
                  <a:cubicBezTo>
                    <a:pt x="5345" y="868"/>
                    <a:pt x="5359" y="852"/>
                    <a:pt x="5359" y="832"/>
                  </a:cubicBezTo>
                  <a:cubicBezTo>
                    <a:pt x="5359" y="810"/>
                    <a:pt x="5343" y="793"/>
                    <a:pt x="5320" y="793"/>
                  </a:cubicBezTo>
                  <a:close/>
                  <a:moveTo>
                    <a:pt x="2772" y="731"/>
                  </a:moveTo>
                  <a:cubicBezTo>
                    <a:pt x="2760" y="731"/>
                    <a:pt x="2748" y="736"/>
                    <a:pt x="2740" y="748"/>
                  </a:cubicBezTo>
                  <a:cubicBezTo>
                    <a:pt x="2712" y="790"/>
                    <a:pt x="2687" y="832"/>
                    <a:pt x="2664" y="877"/>
                  </a:cubicBezTo>
                  <a:cubicBezTo>
                    <a:pt x="2656" y="893"/>
                    <a:pt x="2664" y="916"/>
                    <a:pt x="2681" y="924"/>
                  </a:cubicBezTo>
                  <a:cubicBezTo>
                    <a:pt x="2687" y="924"/>
                    <a:pt x="2692" y="930"/>
                    <a:pt x="2698" y="930"/>
                  </a:cubicBezTo>
                  <a:cubicBezTo>
                    <a:pt x="2712" y="930"/>
                    <a:pt x="2723" y="921"/>
                    <a:pt x="2729" y="910"/>
                  </a:cubicBezTo>
                  <a:cubicBezTo>
                    <a:pt x="2751" y="868"/>
                    <a:pt x="2776" y="827"/>
                    <a:pt x="2804" y="790"/>
                  </a:cubicBezTo>
                  <a:cubicBezTo>
                    <a:pt x="2812" y="771"/>
                    <a:pt x="2810" y="748"/>
                    <a:pt x="2793" y="737"/>
                  </a:cubicBezTo>
                  <a:cubicBezTo>
                    <a:pt x="2786" y="733"/>
                    <a:pt x="2779" y="731"/>
                    <a:pt x="2772" y="731"/>
                  </a:cubicBezTo>
                  <a:close/>
                  <a:moveTo>
                    <a:pt x="2864" y="719"/>
                  </a:moveTo>
                  <a:cubicBezTo>
                    <a:pt x="2859" y="719"/>
                    <a:pt x="2853" y="720"/>
                    <a:pt x="2849" y="723"/>
                  </a:cubicBezTo>
                  <a:cubicBezTo>
                    <a:pt x="2832" y="729"/>
                    <a:pt x="2821" y="754"/>
                    <a:pt x="2832" y="771"/>
                  </a:cubicBezTo>
                  <a:cubicBezTo>
                    <a:pt x="2851" y="818"/>
                    <a:pt x="2868" y="860"/>
                    <a:pt x="2882" y="905"/>
                  </a:cubicBezTo>
                  <a:cubicBezTo>
                    <a:pt x="2888" y="919"/>
                    <a:pt x="2902" y="930"/>
                    <a:pt x="2918" y="930"/>
                  </a:cubicBezTo>
                  <a:lnTo>
                    <a:pt x="2930" y="927"/>
                  </a:lnTo>
                  <a:cubicBezTo>
                    <a:pt x="2949" y="924"/>
                    <a:pt x="2960" y="905"/>
                    <a:pt x="2952" y="882"/>
                  </a:cubicBezTo>
                  <a:cubicBezTo>
                    <a:pt x="2938" y="835"/>
                    <a:pt x="2918" y="785"/>
                    <a:pt x="2896" y="740"/>
                  </a:cubicBezTo>
                  <a:cubicBezTo>
                    <a:pt x="2892" y="728"/>
                    <a:pt x="2878" y="719"/>
                    <a:pt x="2864" y="719"/>
                  </a:cubicBezTo>
                  <a:close/>
                  <a:moveTo>
                    <a:pt x="5469" y="809"/>
                  </a:moveTo>
                  <a:cubicBezTo>
                    <a:pt x="5453" y="809"/>
                    <a:pt x="5434" y="820"/>
                    <a:pt x="5429" y="838"/>
                  </a:cubicBezTo>
                  <a:cubicBezTo>
                    <a:pt x="5426" y="860"/>
                    <a:pt x="5435" y="877"/>
                    <a:pt x="5457" y="882"/>
                  </a:cubicBezTo>
                  <a:cubicBezTo>
                    <a:pt x="5491" y="893"/>
                    <a:pt x="5527" y="905"/>
                    <a:pt x="5557" y="921"/>
                  </a:cubicBezTo>
                  <a:lnTo>
                    <a:pt x="5588" y="935"/>
                  </a:lnTo>
                  <a:cubicBezTo>
                    <a:pt x="5597" y="935"/>
                    <a:pt x="5599" y="938"/>
                    <a:pt x="5605" y="938"/>
                  </a:cubicBezTo>
                  <a:cubicBezTo>
                    <a:pt x="5622" y="938"/>
                    <a:pt x="5636" y="933"/>
                    <a:pt x="5636" y="919"/>
                  </a:cubicBezTo>
                  <a:cubicBezTo>
                    <a:pt x="5641" y="902"/>
                    <a:pt x="5636" y="880"/>
                    <a:pt x="5616" y="868"/>
                  </a:cubicBezTo>
                  <a:lnTo>
                    <a:pt x="5585" y="852"/>
                  </a:lnTo>
                  <a:cubicBezTo>
                    <a:pt x="5552" y="835"/>
                    <a:pt x="5513" y="821"/>
                    <a:pt x="5474" y="810"/>
                  </a:cubicBezTo>
                  <a:cubicBezTo>
                    <a:pt x="5472" y="810"/>
                    <a:pt x="5470" y="809"/>
                    <a:pt x="5469" y="809"/>
                  </a:cubicBezTo>
                  <a:close/>
                  <a:moveTo>
                    <a:pt x="5040" y="856"/>
                  </a:moveTo>
                  <a:cubicBezTo>
                    <a:pt x="5035" y="856"/>
                    <a:pt x="5029" y="857"/>
                    <a:pt x="5025" y="860"/>
                  </a:cubicBezTo>
                  <a:cubicBezTo>
                    <a:pt x="4980" y="880"/>
                    <a:pt x="4933" y="905"/>
                    <a:pt x="4891" y="935"/>
                  </a:cubicBezTo>
                  <a:cubicBezTo>
                    <a:pt x="4874" y="949"/>
                    <a:pt x="4868" y="972"/>
                    <a:pt x="4882" y="988"/>
                  </a:cubicBezTo>
                  <a:cubicBezTo>
                    <a:pt x="4888" y="1000"/>
                    <a:pt x="4899" y="1005"/>
                    <a:pt x="4913" y="1005"/>
                  </a:cubicBezTo>
                  <a:cubicBezTo>
                    <a:pt x="4919" y="1005"/>
                    <a:pt x="4930" y="1005"/>
                    <a:pt x="4933" y="994"/>
                  </a:cubicBezTo>
                  <a:cubicBezTo>
                    <a:pt x="4974" y="972"/>
                    <a:pt x="5013" y="946"/>
                    <a:pt x="5055" y="924"/>
                  </a:cubicBezTo>
                  <a:cubicBezTo>
                    <a:pt x="5078" y="919"/>
                    <a:pt x="5080" y="893"/>
                    <a:pt x="5072" y="877"/>
                  </a:cubicBezTo>
                  <a:cubicBezTo>
                    <a:pt x="5068" y="865"/>
                    <a:pt x="5054" y="856"/>
                    <a:pt x="5040" y="856"/>
                  </a:cubicBezTo>
                  <a:close/>
                  <a:moveTo>
                    <a:pt x="365" y="849"/>
                  </a:moveTo>
                  <a:cubicBezTo>
                    <a:pt x="353" y="849"/>
                    <a:pt x="340" y="855"/>
                    <a:pt x="335" y="866"/>
                  </a:cubicBezTo>
                  <a:cubicBezTo>
                    <a:pt x="307" y="910"/>
                    <a:pt x="279" y="952"/>
                    <a:pt x="254" y="994"/>
                  </a:cubicBezTo>
                  <a:cubicBezTo>
                    <a:pt x="243" y="1008"/>
                    <a:pt x="251" y="1033"/>
                    <a:pt x="268" y="1044"/>
                  </a:cubicBezTo>
                  <a:cubicBezTo>
                    <a:pt x="271" y="1047"/>
                    <a:pt x="279" y="1050"/>
                    <a:pt x="285" y="1050"/>
                  </a:cubicBezTo>
                  <a:cubicBezTo>
                    <a:pt x="296" y="1050"/>
                    <a:pt x="310" y="1044"/>
                    <a:pt x="321" y="1033"/>
                  </a:cubicBezTo>
                  <a:cubicBezTo>
                    <a:pt x="343" y="991"/>
                    <a:pt x="368" y="949"/>
                    <a:pt x="396" y="907"/>
                  </a:cubicBezTo>
                  <a:cubicBezTo>
                    <a:pt x="408" y="891"/>
                    <a:pt x="405" y="866"/>
                    <a:pt x="385" y="854"/>
                  </a:cubicBezTo>
                  <a:cubicBezTo>
                    <a:pt x="379" y="850"/>
                    <a:pt x="372" y="849"/>
                    <a:pt x="365" y="849"/>
                  </a:cubicBezTo>
                  <a:close/>
                  <a:moveTo>
                    <a:pt x="5738" y="937"/>
                  </a:moveTo>
                  <a:cubicBezTo>
                    <a:pt x="5725" y="937"/>
                    <a:pt x="5711" y="944"/>
                    <a:pt x="5705" y="958"/>
                  </a:cubicBezTo>
                  <a:cubicBezTo>
                    <a:pt x="5694" y="972"/>
                    <a:pt x="5700" y="994"/>
                    <a:pt x="5717" y="1005"/>
                  </a:cubicBezTo>
                  <a:cubicBezTo>
                    <a:pt x="5758" y="1030"/>
                    <a:pt x="5800" y="1055"/>
                    <a:pt x="5839" y="1083"/>
                  </a:cubicBezTo>
                  <a:cubicBezTo>
                    <a:pt x="5848" y="1086"/>
                    <a:pt x="5853" y="1089"/>
                    <a:pt x="5862" y="1089"/>
                  </a:cubicBezTo>
                  <a:cubicBezTo>
                    <a:pt x="5873" y="1089"/>
                    <a:pt x="5884" y="1086"/>
                    <a:pt x="5889" y="1075"/>
                  </a:cubicBezTo>
                  <a:cubicBezTo>
                    <a:pt x="5901" y="1058"/>
                    <a:pt x="5895" y="1036"/>
                    <a:pt x="5878" y="1022"/>
                  </a:cubicBezTo>
                  <a:cubicBezTo>
                    <a:pt x="5836" y="994"/>
                    <a:pt x="5797" y="966"/>
                    <a:pt x="5753" y="941"/>
                  </a:cubicBezTo>
                  <a:cubicBezTo>
                    <a:pt x="5749" y="938"/>
                    <a:pt x="5743" y="937"/>
                    <a:pt x="5738" y="937"/>
                  </a:cubicBezTo>
                  <a:close/>
                  <a:moveTo>
                    <a:pt x="2640" y="992"/>
                  </a:moveTo>
                  <a:cubicBezTo>
                    <a:pt x="2625" y="992"/>
                    <a:pt x="2610" y="1003"/>
                    <a:pt x="2603" y="1019"/>
                  </a:cubicBezTo>
                  <a:cubicBezTo>
                    <a:pt x="2586" y="1072"/>
                    <a:pt x="2572" y="1119"/>
                    <a:pt x="2567" y="1170"/>
                  </a:cubicBezTo>
                  <a:cubicBezTo>
                    <a:pt x="2561" y="1189"/>
                    <a:pt x="2575" y="1209"/>
                    <a:pt x="2598" y="1212"/>
                  </a:cubicBezTo>
                  <a:lnTo>
                    <a:pt x="2603" y="1212"/>
                  </a:lnTo>
                  <a:cubicBezTo>
                    <a:pt x="2623" y="1212"/>
                    <a:pt x="2637" y="1195"/>
                    <a:pt x="2639" y="1175"/>
                  </a:cubicBezTo>
                  <a:cubicBezTo>
                    <a:pt x="2645" y="1133"/>
                    <a:pt x="2656" y="1089"/>
                    <a:pt x="2673" y="1041"/>
                  </a:cubicBezTo>
                  <a:cubicBezTo>
                    <a:pt x="2681" y="1022"/>
                    <a:pt x="2670" y="1002"/>
                    <a:pt x="2651" y="994"/>
                  </a:cubicBezTo>
                  <a:cubicBezTo>
                    <a:pt x="2647" y="993"/>
                    <a:pt x="2644" y="992"/>
                    <a:pt x="2640" y="992"/>
                  </a:cubicBezTo>
                  <a:close/>
                  <a:moveTo>
                    <a:pt x="2954" y="1002"/>
                  </a:moveTo>
                  <a:cubicBezTo>
                    <a:pt x="2952" y="1002"/>
                    <a:pt x="2951" y="1002"/>
                    <a:pt x="2949" y="1002"/>
                  </a:cubicBezTo>
                  <a:cubicBezTo>
                    <a:pt x="2927" y="1005"/>
                    <a:pt x="2913" y="1022"/>
                    <a:pt x="2918" y="1044"/>
                  </a:cubicBezTo>
                  <a:cubicBezTo>
                    <a:pt x="2924" y="1083"/>
                    <a:pt x="2927" y="1119"/>
                    <a:pt x="2927" y="1156"/>
                  </a:cubicBezTo>
                  <a:lnTo>
                    <a:pt x="2927" y="1184"/>
                  </a:lnTo>
                  <a:cubicBezTo>
                    <a:pt x="2927" y="1203"/>
                    <a:pt x="2946" y="1217"/>
                    <a:pt x="2966" y="1223"/>
                  </a:cubicBezTo>
                  <a:cubicBezTo>
                    <a:pt x="2985" y="1223"/>
                    <a:pt x="3002" y="1203"/>
                    <a:pt x="3002" y="1189"/>
                  </a:cubicBezTo>
                  <a:lnTo>
                    <a:pt x="3002" y="1159"/>
                  </a:lnTo>
                  <a:cubicBezTo>
                    <a:pt x="3002" y="1117"/>
                    <a:pt x="2996" y="1075"/>
                    <a:pt x="2991" y="1033"/>
                  </a:cubicBezTo>
                  <a:cubicBezTo>
                    <a:pt x="2988" y="1015"/>
                    <a:pt x="2972" y="1002"/>
                    <a:pt x="2954" y="1002"/>
                  </a:cubicBezTo>
                  <a:close/>
                  <a:moveTo>
                    <a:pt x="5970" y="1103"/>
                  </a:moveTo>
                  <a:cubicBezTo>
                    <a:pt x="5960" y="1103"/>
                    <a:pt x="5950" y="1107"/>
                    <a:pt x="5945" y="1117"/>
                  </a:cubicBezTo>
                  <a:cubicBezTo>
                    <a:pt x="5934" y="1133"/>
                    <a:pt x="5934" y="1156"/>
                    <a:pt x="5951" y="1170"/>
                  </a:cubicBezTo>
                  <a:cubicBezTo>
                    <a:pt x="5990" y="1200"/>
                    <a:pt x="6023" y="1231"/>
                    <a:pt x="6060" y="1267"/>
                  </a:cubicBezTo>
                  <a:cubicBezTo>
                    <a:pt x="6065" y="1273"/>
                    <a:pt x="6076" y="1278"/>
                    <a:pt x="6088" y="1278"/>
                  </a:cubicBezTo>
                  <a:cubicBezTo>
                    <a:pt x="6099" y="1278"/>
                    <a:pt x="6110" y="1273"/>
                    <a:pt x="6107" y="1265"/>
                  </a:cubicBezTo>
                  <a:cubicBezTo>
                    <a:pt x="6121" y="1251"/>
                    <a:pt x="6121" y="1225"/>
                    <a:pt x="6107" y="1212"/>
                  </a:cubicBezTo>
                  <a:cubicBezTo>
                    <a:pt x="6074" y="1175"/>
                    <a:pt x="6035" y="1142"/>
                    <a:pt x="5995" y="1111"/>
                  </a:cubicBezTo>
                  <a:cubicBezTo>
                    <a:pt x="5988" y="1106"/>
                    <a:pt x="5979" y="1103"/>
                    <a:pt x="5970" y="1103"/>
                  </a:cubicBezTo>
                  <a:close/>
                  <a:moveTo>
                    <a:pt x="212" y="1103"/>
                  </a:moveTo>
                  <a:cubicBezTo>
                    <a:pt x="197" y="1103"/>
                    <a:pt x="184" y="1110"/>
                    <a:pt x="176" y="1122"/>
                  </a:cubicBezTo>
                  <a:cubicBezTo>
                    <a:pt x="154" y="1172"/>
                    <a:pt x="131" y="1217"/>
                    <a:pt x="112" y="1259"/>
                  </a:cubicBezTo>
                  <a:cubicBezTo>
                    <a:pt x="101" y="1278"/>
                    <a:pt x="112" y="1298"/>
                    <a:pt x="129" y="1309"/>
                  </a:cubicBezTo>
                  <a:cubicBezTo>
                    <a:pt x="134" y="1309"/>
                    <a:pt x="140" y="1312"/>
                    <a:pt x="145" y="1312"/>
                  </a:cubicBezTo>
                  <a:cubicBezTo>
                    <a:pt x="159" y="1312"/>
                    <a:pt x="176" y="1306"/>
                    <a:pt x="179" y="1287"/>
                  </a:cubicBezTo>
                  <a:cubicBezTo>
                    <a:pt x="198" y="1245"/>
                    <a:pt x="218" y="1200"/>
                    <a:pt x="243" y="1156"/>
                  </a:cubicBezTo>
                  <a:cubicBezTo>
                    <a:pt x="249" y="1139"/>
                    <a:pt x="243" y="1117"/>
                    <a:pt x="226" y="1106"/>
                  </a:cubicBezTo>
                  <a:cubicBezTo>
                    <a:pt x="221" y="1104"/>
                    <a:pt x="216" y="1103"/>
                    <a:pt x="212" y="1103"/>
                  </a:cubicBezTo>
                  <a:close/>
                  <a:moveTo>
                    <a:pt x="4598" y="920"/>
                  </a:moveTo>
                  <a:cubicBezTo>
                    <a:pt x="4591" y="920"/>
                    <a:pt x="4584" y="921"/>
                    <a:pt x="4578" y="924"/>
                  </a:cubicBezTo>
                  <a:cubicBezTo>
                    <a:pt x="4562" y="938"/>
                    <a:pt x="4556" y="960"/>
                    <a:pt x="4567" y="977"/>
                  </a:cubicBezTo>
                  <a:cubicBezTo>
                    <a:pt x="4595" y="1019"/>
                    <a:pt x="4620" y="1061"/>
                    <a:pt x="4640" y="1103"/>
                  </a:cubicBezTo>
                  <a:cubicBezTo>
                    <a:pt x="4645" y="1117"/>
                    <a:pt x="4659" y="1125"/>
                    <a:pt x="4673" y="1125"/>
                  </a:cubicBezTo>
                  <a:cubicBezTo>
                    <a:pt x="4679" y="1125"/>
                    <a:pt x="4682" y="1125"/>
                    <a:pt x="4690" y="1114"/>
                  </a:cubicBezTo>
                  <a:cubicBezTo>
                    <a:pt x="4690" y="1114"/>
                    <a:pt x="4690" y="1114"/>
                    <a:pt x="4691" y="1113"/>
                  </a:cubicBezTo>
                  <a:lnTo>
                    <a:pt x="4691" y="1113"/>
                  </a:lnTo>
                  <a:cubicBezTo>
                    <a:pt x="4682" y="1124"/>
                    <a:pt x="4673" y="1134"/>
                    <a:pt x="4665" y="1145"/>
                  </a:cubicBezTo>
                  <a:cubicBezTo>
                    <a:pt x="4654" y="1161"/>
                    <a:pt x="4654" y="1184"/>
                    <a:pt x="4673" y="1198"/>
                  </a:cubicBezTo>
                  <a:cubicBezTo>
                    <a:pt x="4679" y="1203"/>
                    <a:pt x="4690" y="1209"/>
                    <a:pt x="4695" y="1209"/>
                  </a:cubicBezTo>
                  <a:cubicBezTo>
                    <a:pt x="4695" y="1214"/>
                    <a:pt x="4695" y="1223"/>
                    <a:pt x="4701" y="1231"/>
                  </a:cubicBezTo>
                  <a:cubicBezTo>
                    <a:pt x="4721" y="1278"/>
                    <a:pt x="4735" y="1323"/>
                    <a:pt x="4748" y="1368"/>
                  </a:cubicBezTo>
                  <a:cubicBezTo>
                    <a:pt x="4751" y="1384"/>
                    <a:pt x="4765" y="1396"/>
                    <a:pt x="4785" y="1396"/>
                  </a:cubicBezTo>
                  <a:lnTo>
                    <a:pt x="4788" y="1396"/>
                  </a:lnTo>
                  <a:cubicBezTo>
                    <a:pt x="4804" y="1393"/>
                    <a:pt x="4818" y="1371"/>
                    <a:pt x="4810" y="1351"/>
                  </a:cubicBezTo>
                  <a:cubicBezTo>
                    <a:pt x="4801" y="1306"/>
                    <a:pt x="4785" y="1256"/>
                    <a:pt x="4762" y="1209"/>
                  </a:cubicBezTo>
                  <a:cubicBezTo>
                    <a:pt x="4757" y="1192"/>
                    <a:pt x="4746" y="1186"/>
                    <a:pt x="4732" y="1184"/>
                  </a:cubicBezTo>
                  <a:cubicBezTo>
                    <a:pt x="4760" y="1147"/>
                    <a:pt x="4788" y="1117"/>
                    <a:pt x="4818" y="1089"/>
                  </a:cubicBezTo>
                  <a:cubicBezTo>
                    <a:pt x="4835" y="1075"/>
                    <a:pt x="4835" y="1050"/>
                    <a:pt x="4821" y="1036"/>
                  </a:cubicBezTo>
                  <a:cubicBezTo>
                    <a:pt x="4814" y="1027"/>
                    <a:pt x="4804" y="1023"/>
                    <a:pt x="4795" y="1023"/>
                  </a:cubicBezTo>
                  <a:cubicBezTo>
                    <a:pt x="4786" y="1023"/>
                    <a:pt x="4777" y="1026"/>
                    <a:pt x="4771" y="1033"/>
                  </a:cubicBezTo>
                  <a:cubicBezTo>
                    <a:pt x="4749" y="1053"/>
                    <a:pt x="4729" y="1073"/>
                    <a:pt x="4710" y="1093"/>
                  </a:cubicBezTo>
                  <a:lnTo>
                    <a:pt x="4710" y="1093"/>
                  </a:lnTo>
                  <a:cubicBezTo>
                    <a:pt x="4713" y="1084"/>
                    <a:pt x="4712" y="1073"/>
                    <a:pt x="4707" y="1064"/>
                  </a:cubicBezTo>
                  <a:cubicBezTo>
                    <a:pt x="4682" y="1022"/>
                    <a:pt x="4659" y="977"/>
                    <a:pt x="4631" y="935"/>
                  </a:cubicBezTo>
                  <a:cubicBezTo>
                    <a:pt x="4622" y="925"/>
                    <a:pt x="4610" y="920"/>
                    <a:pt x="4598" y="920"/>
                  </a:cubicBezTo>
                  <a:close/>
                  <a:moveTo>
                    <a:pt x="2931" y="1284"/>
                  </a:moveTo>
                  <a:cubicBezTo>
                    <a:pt x="2917" y="1284"/>
                    <a:pt x="2904" y="1292"/>
                    <a:pt x="2896" y="1306"/>
                  </a:cubicBezTo>
                  <a:cubicBezTo>
                    <a:pt x="2877" y="1343"/>
                    <a:pt x="2849" y="1371"/>
                    <a:pt x="2812" y="1390"/>
                  </a:cubicBezTo>
                  <a:cubicBezTo>
                    <a:pt x="2793" y="1396"/>
                    <a:pt x="2782" y="1418"/>
                    <a:pt x="2793" y="1437"/>
                  </a:cubicBezTo>
                  <a:cubicBezTo>
                    <a:pt x="2798" y="1451"/>
                    <a:pt x="2812" y="1463"/>
                    <a:pt x="2826" y="1463"/>
                  </a:cubicBezTo>
                  <a:cubicBezTo>
                    <a:pt x="2835" y="1463"/>
                    <a:pt x="2837" y="1463"/>
                    <a:pt x="2840" y="1454"/>
                  </a:cubicBezTo>
                  <a:cubicBezTo>
                    <a:pt x="2896" y="1435"/>
                    <a:pt x="2935" y="1393"/>
                    <a:pt x="2963" y="1337"/>
                  </a:cubicBezTo>
                  <a:cubicBezTo>
                    <a:pt x="2974" y="1320"/>
                    <a:pt x="2963" y="1298"/>
                    <a:pt x="2946" y="1287"/>
                  </a:cubicBezTo>
                  <a:cubicBezTo>
                    <a:pt x="2941" y="1285"/>
                    <a:pt x="2936" y="1284"/>
                    <a:pt x="2931" y="1284"/>
                  </a:cubicBezTo>
                  <a:close/>
                  <a:moveTo>
                    <a:pt x="4619" y="1255"/>
                  </a:moveTo>
                  <a:cubicBezTo>
                    <a:pt x="4606" y="1255"/>
                    <a:pt x="4592" y="1261"/>
                    <a:pt x="4584" y="1273"/>
                  </a:cubicBezTo>
                  <a:cubicBezTo>
                    <a:pt x="4556" y="1315"/>
                    <a:pt x="4534" y="1365"/>
                    <a:pt x="4514" y="1410"/>
                  </a:cubicBezTo>
                  <a:cubicBezTo>
                    <a:pt x="4509" y="1432"/>
                    <a:pt x="4514" y="1451"/>
                    <a:pt x="4536" y="1460"/>
                  </a:cubicBezTo>
                  <a:cubicBezTo>
                    <a:pt x="4539" y="1463"/>
                    <a:pt x="4542" y="1463"/>
                    <a:pt x="4550" y="1463"/>
                  </a:cubicBezTo>
                  <a:cubicBezTo>
                    <a:pt x="4564" y="1463"/>
                    <a:pt x="4578" y="1451"/>
                    <a:pt x="4584" y="1437"/>
                  </a:cubicBezTo>
                  <a:cubicBezTo>
                    <a:pt x="4601" y="1396"/>
                    <a:pt x="4623" y="1354"/>
                    <a:pt x="4648" y="1312"/>
                  </a:cubicBezTo>
                  <a:cubicBezTo>
                    <a:pt x="4659" y="1295"/>
                    <a:pt x="4651" y="1270"/>
                    <a:pt x="4634" y="1259"/>
                  </a:cubicBezTo>
                  <a:cubicBezTo>
                    <a:pt x="4630" y="1256"/>
                    <a:pt x="4624" y="1255"/>
                    <a:pt x="4619" y="1255"/>
                  </a:cubicBezTo>
                  <a:close/>
                  <a:moveTo>
                    <a:pt x="2604" y="1279"/>
                  </a:moveTo>
                  <a:cubicBezTo>
                    <a:pt x="2601" y="1279"/>
                    <a:pt x="2598" y="1280"/>
                    <a:pt x="2595" y="1281"/>
                  </a:cubicBezTo>
                  <a:cubicBezTo>
                    <a:pt x="2575" y="1287"/>
                    <a:pt x="2561" y="1306"/>
                    <a:pt x="2567" y="1326"/>
                  </a:cubicBezTo>
                  <a:cubicBezTo>
                    <a:pt x="2581" y="1396"/>
                    <a:pt x="2617" y="1440"/>
                    <a:pt x="2670" y="1465"/>
                  </a:cubicBezTo>
                  <a:cubicBezTo>
                    <a:pt x="2673" y="1465"/>
                    <a:pt x="2678" y="1468"/>
                    <a:pt x="2684" y="1468"/>
                  </a:cubicBezTo>
                  <a:cubicBezTo>
                    <a:pt x="2698" y="1468"/>
                    <a:pt x="2712" y="1463"/>
                    <a:pt x="2720" y="1446"/>
                  </a:cubicBezTo>
                  <a:cubicBezTo>
                    <a:pt x="2726" y="1426"/>
                    <a:pt x="2720" y="1404"/>
                    <a:pt x="2698" y="1396"/>
                  </a:cubicBezTo>
                  <a:cubicBezTo>
                    <a:pt x="2670" y="1382"/>
                    <a:pt x="2651" y="1354"/>
                    <a:pt x="2639" y="1309"/>
                  </a:cubicBezTo>
                  <a:cubicBezTo>
                    <a:pt x="2632" y="1295"/>
                    <a:pt x="2620" y="1279"/>
                    <a:pt x="2604" y="1279"/>
                  </a:cubicBezTo>
                  <a:close/>
                  <a:moveTo>
                    <a:pt x="6192" y="1314"/>
                  </a:moveTo>
                  <a:cubicBezTo>
                    <a:pt x="6184" y="1314"/>
                    <a:pt x="6176" y="1317"/>
                    <a:pt x="6168" y="1323"/>
                  </a:cubicBezTo>
                  <a:cubicBezTo>
                    <a:pt x="6152" y="1337"/>
                    <a:pt x="6146" y="1357"/>
                    <a:pt x="6160" y="1376"/>
                  </a:cubicBezTo>
                  <a:cubicBezTo>
                    <a:pt x="6188" y="1418"/>
                    <a:pt x="6216" y="1454"/>
                    <a:pt x="6241" y="1493"/>
                  </a:cubicBezTo>
                  <a:cubicBezTo>
                    <a:pt x="6249" y="1504"/>
                    <a:pt x="6258" y="1510"/>
                    <a:pt x="6272" y="1510"/>
                  </a:cubicBezTo>
                  <a:cubicBezTo>
                    <a:pt x="6277" y="1510"/>
                    <a:pt x="6283" y="1507"/>
                    <a:pt x="6294" y="1504"/>
                  </a:cubicBezTo>
                  <a:cubicBezTo>
                    <a:pt x="6314" y="1496"/>
                    <a:pt x="6319" y="1471"/>
                    <a:pt x="6308" y="1454"/>
                  </a:cubicBezTo>
                  <a:cubicBezTo>
                    <a:pt x="6283" y="1412"/>
                    <a:pt x="6252" y="1371"/>
                    <a:pt x="6221" y="1329"/>
                  </a:cubicBezTo>
                  <a:cubicBezTo>
                    <a:pt x="6214" y="1319"/>
                    <a:pt x="6203" y="1314"/>
                    <a:pt x="6192" y="1314"/>
                  </a:cubicBezTo>
                  <a:close/>
                  <a:moveTo>
                    <a:pt x="88" y="1376"/>
                  </a:moveTo>
                  <a:cubicBezTo>
                    <a:pt x="73" y="1376"/>
                    <a:pt x="60" y="1384"/>
                    <a:pt x="56" y="1398"/>
                  </a:cubicBezTo>
                  <a:cubicBezTo>
                    <a:pt x="23" y="1488"/>
                    <a:pt x="6" y="1538"/>
                    <a:pt x="6" y="1544"/>
                  </a:cubicBezTo>
                  <a:cubicBezTo>
                    <a:pt x="0" y="1560"/>
                    <a:pt x="9" y="1580"/>
                    <a:pt x="31" y="1588"/>
                  </a:cubicBezTo>
                  <a:cubicBezTo>
                    <a:pt x="34" y="1591"/>
                    <a:pt x="36" y="1591"/>
                    <a:pt x="42" y="1591"/>
                  </a:cubicBezTo>
                  <a:cubicBezTo>
                    <a:pt x="56" y="1591"/>
                    <a:pt x="73" y="1580"/>
                    <a:pt x="76" y="1563"/>
                  </a:cubicBezTo>
                  <a:cubicBezTo>
                    <a:pt x="76" y="1563"/>
                    <a:pt x="92" y="1510"/>
                    <a:pt x="126" y="1426"/>
                  </a:cubicBezTo>
                  <a:cubicBezTo>
                    <a:pt x="131" y="1407"/>
                    <a:pt x="126" y="1384"/>
                    <a:pt x="103" y="1379"/>
                  </a:cubicBezTo>
                  <a:cubicBezTo>
                    <a:pt x="98" y="1377"/>
                    <a:pt x="93" y="1376"/>
                    <a:pt x="88" y="1376"/>
                  </a:cubicBezTo>
                  <a:close/>
                  <a:moveTo>
                    <a:pt x="4813" y="1465"/>
                  </a:moveTo>
                  <a:cubicBezTo>
                    <a:pt x="4811" y="1465"/>
                    <a:pt x="4809" y="1465"/>
                    <a:pt x="4807" y="1465"/>
                  </a:cubicBezTo>
                  <a:cubicBezTo>
                    <a:pt x="4788" y="1468"/>
                    <a:pt x="4774" y="1488"/>
                    <a:pt x="4776" y="1507"/>
                  </a:cubicBezTo>
                  <a:cubicBezTo>
                    <a:pt x="4782" y="1546"/>
                    <a:pt x="4788" y="1577"/>
                    <a:pt x="4788" y="1608"/>
                  </a:cubicBezTo>
                  <a:cubicBezTo>
                    <a:pt x="4788" y="1622"/>
                    <a:pt x="4788" y="1633"/>
                    <a:pt x="4782" y="1647"/>
                  </a:cubicBezTo>
                  <a:cubicBezTo>
                    <a:pt x="4782" y="1669"/>
                    <a:pt x="4796" y="1686"/>
                    <a:pt x="4818" y="1689"/>
                  </a:cubicBezTo>
                  <a:lnTo>
                    <a:pt x="4821" y="1689"/>
                  </a:lnTo>
                  <a:cubicBezTo>
                    <a:pt x="4843" y="1689"/>
                    <a:pt x="4857" y="1675"/>
                    <a:pt x="4857" y="1655"/>
                  </a:cubicBezTo>
                  <a:cubicBezTo>
                    <a:pt x="4860" y="1641"/>
                    <a:pt x="4860" y="1627"/>
                    <a:pt x="4860" y="1608"/>
                  </a:cubicBezTo>
                  <a:cubicBezTo>
                    <a:pt x="4860" y="1574"/>
                    <a:pt x="4857" y="1535"/>
                    <a:pt x="4849" y="1496"/>
                  </a:cubicBezTo>
                  <a:cubicBezTo>
                    <a:pt x="4846" y="1478"/>
                    <a:pt x="4832" y="1465"/>
                    <a:pt x="4813" y="1465"/>
                  </a:cubicBezTo>
                  <a:close/>
                  <a:moveTo>
                    <a:pt x="6340" y="1569"/>
                  </a:moveTo>
                  <a:cubicBezTo>
                    <a:pt x="6335" y="1569"/>
                    <a:pt x="6330" y="1569"/>
                    <a:pt x="6325" y="1571"/>
                  </a:cubicBezTo>
                  <a:cubicBezTo>
                    <a:pt x="6308" y="1577"/>
                    <a:pt x="6297" y="1599"/>
                    <a:pt x="6302" y="1619"/>
                  </a:cubicBezTo>
                  <a:cubicBezTo>
                    <a:pt x="6314" y="1650"/>
                    <a:pt x="6322" y="1669"/>
                    <a:pt x="6322" y="1672"/>
                  </a:cubicBezTo>
                  <a:cubicBezTo>
                    <a:pt x="6325" y="1686"/>
                    <a:pt x="6339" y="1700"/>
                    <a:pt x="6355" y="1700"/>
                  </a:cubicBezTo>
                  <a:cubicBezTo>
                    <a:pt x="6355" y="1700"/>
                    <a:pt x="6361" y="1700"/>
                    <a:pt x="6361" y="1703"/>
                  </a:cubicBezTo>
                  <a:cubicBezTo>
                    <a:pt x="6369" y="1700"/>
                    <a:pt x="6380" y="1697"/>
                    <a:pt x="6389" y="1686"/>
                  </a:cubicBezTo>
                  <a:cubicBezTo>
                    <a:pt x="6394" y="1675"/>
                    <a:pt x="6397" y="1663"/>
                    <a:pt x="6394" y="1655"/>
                  </a:cubicBezTo>
                  <a:cubicBezTo>
                    <a:pt x="6394" y="1650"/>
                    <a:pt x="6386" y="1630"/>
                    <a:pt x="6372" y="1591"/>
                  </a:cubicBezTo>
                  <a:cubicBezTo>
                    <a:pt x="6368" y="1578"/>
                    <a:pt x="6355" y="1569"/>
                    <a:pt x="6340" y="1569"/>
                  </a:cubicBezTo>
                  <a:close/>
                  <a:moveTo>
                    <a:pt x="4509" y="1532"/>
                  </a:moveTo>
                  <a:cubicBezTo>
                    <a:pt x="4492" y="1532"/>
                    <a:pt x="4477" y="1545"/>
                    <a:pt x="4472" y="1563"/>
                  </a:cubicBezTo>
                  <a:cubicBezTo>
                    <a:pt x="4472" y="1580"/>
                    <a:pt x="4469" y="1599"/>
                    <a:pt x="4469" y="1616"/>
                  </a:cubicBezTo>
                  <a:cubicBezTo>
                    <a:pt x="4469" y="1658"/>
                    <a:pt x="4478" y="1697"/>
                    <a:pt x="4489" y="1728"/>
                  </a:cubicBezTo>
                  <a:cubicBezTo>
                    <a:pt x="4497" y="1742"/>
                    <a:pt x="4511" y="1753"/>
                    <a:pt x="4525" y="1753"/>
                  </a:cubicBezTo>
                  <a:cubicBezTo>
                    <a:pt x="4528" y="1753"/>
                    <a:pt x="4536" y="1753"/>
                    <a:pt x="4536" y="1747"/>
                  </a:cubicBezTo>
                  <a:cubicBezTo>
                    <a:pt x="4556" y="1742"/>
                    <a:pt x="4567" y="1719"/>
                    <a:pt x="4556" y="1700"/>
                  </a:cubicBezTo>
                  <a:cubicBezTo>
                    <a:pt x="4550" y="1677"/>
                    <a:pt x="4542" y="1650"/>
                    <a:pt x="4542" y="1619"/>
                  </a:cubicBezTo>
                  <a:cubicBezTo>
                    <a:pt x="4542" y="1605"/>
                    <a:pt x="4542" y="1588"/>
                    <a:pt x="4545" y="1574"/>
                  </a:cubicBezTo>
                  <a:cubicBezTo>
                    <a:pt x="4550" y="1552"/>
                    <a:pt x="4536" y="1535"/>
                    <a:pt x="4514" y="1532"/>
                  </a:cubicBezTo>
                  <a:cubicBezTo>
                    <a:pt x="4512" y="1532"/>
                    <a:pt x="4511" y="1532"/>
                    <a:pt x="4509" y="1532"/>
                  </a:cubicBezTo>
                  <a:close/>
                  <a:moveTo>
                    <a:pt x="4772" y="1751"/>
                  </a:moveTo>
                  <a:cubicBezTo>
                    <a:pt x="4762" y="1751"/>
                    <a:pt x="4753" y="1754"/>
                    <a:pt x="4746" y="1761"/>
                  </a:cubicBezTo>
                  <a:cubicBezTo>
                    <a:pt x="4729" y="1778"/>
                    <a:pt x="4710" y="1785"/>
                    <a:pt x="4687" y="1785"/>
                  </a:cubicBezTo>
                  <a:cubicBezTo>
                    <a:pt x="4676" y="1785"/>
                    <a:pt x="4664" y="1783"/>
                    <a:pt x="4651" y="1781"/>
                  </a:cubicBezTo>
                  <a:lnTo>
                    <a:pt x="4640" y="1775"/>
                  </a:lnTo>
                  <a:cubicBezTo>
                    <a:pt x="4637" y="1774"/>
                    <a:pt x="4634" y="1774"/>
                    <a:pt x="4631" y="1774"/>
                  </a:cubicBezTo>
                  <a:cubicBezTo>
                    <a:pt x="4616" y="1774"/>
                    <a:pt x="4602" y="1784"/>
                    <a:pt x="4595" y="1800"/>
                  </a:cubicBezTo>
                  <a:cubicBezTo>
                    <a:pt x="4589" y="1817"/>
                    <a:pt x="4598" y="1839"/>
                    <a:pt x="4620" y="1845"/>
                  </a:cubicBezTo>
                  <a:cubicBezTo>
                    <a:pt x="4623" y="1845"/>
                    <a:pt x="4626" y="1845"/>
                    <a:pt x="4634" y="1850"/>
                  </a:cubicBezTo>
                  <a:cubicBezTo>
                    <a:pt x="4654" y="1853"/>
                    <a:pt x="4673" y="1856"/>
                    <a:pt x="4690" y="1856"/>
                  </a:cubicBezTo>
                  <a:cubicBezTo>
                    <a:pt x="4732" y="1856"/>
                    <a:pt x="4768" y="1842"/>
                    <a:pt x="4799" y="1814"/>
                  </a:cubicBezTo>
                  <a:cubicBezTo>
                    <a:pt x="4813" y="1800"/>
                    <a:pt x="4813" y="1775"/>
                    <a:pt x="4799" y="1761"/>
                  </a:cubicBezTo>
                  <a:cubicBezTo>
                    <a:pt x="4792" y="1754"/>
                    <a:pt x="4782" y="1751"/>
                    <a:pt x="4772" y="1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1"/>
            <p:cNvSpPr/>
            <p:nvPr/>
          </p:nvSpPr>
          <p:spPr>
            <a:xfrm rot="-330670">
              <a:off x="3938649" y="3640248"/>
              <a:ext cx="321617" cy="108754"/>
            </a:xfrm>
            <a:custGeom>
              <a:avLst/>
              <a:gdLst/>
              <a:ahLst/>
              <a:cxnLst/>
              <a:rect l="l" t="t" r="r" b="b"/>
              <a:pathLst>
                <a:path w="6024" h="2037" extrusionOk="0">
                  <a:moveTo>
                    <a:pt x="5651" y="0"/>
                  </a:moveTo>
                  <a:cubicBezTo>
                    <a:pt x="5637" y="0"/>
                    <a:pt x="5624" y="8"/>
                    <a:pt x="5617" y="19"/>
                  </a:cubicBezTo>
                  <a:cubicBezTo>
                    <a:pt x="5605" y="36"/>
                    <a:pt x="5614" y="61"/>
                    <a:pt x="5631" y="72"/>
                  </a:cubicBezTo>
                  <a:cubicBezTo>
                    <a:pt x="5672" y="98"/>
                    <a:pt x="5706" y="125"/>
                    <a:pt x="5742" y="156"/>
                  </a:cubicBezTo>
                  <a:cubicBezTo>
                    <a:pt x="5748" y="162"/>
                    <a:pt x="5756" y="167"/>
                    <a:pt x="5767" y="167"/>
                  </a:cubicBezTo>
                  <a:cubicBezTo>
                    <a:pt x="5776" y="167"/>
                    <a:pt x="5784" y="159"/>
                    <a:pt x="5795" y="151"/>
                  </a:cubicBezTo>
                  <a:cubicBezTo>
                    <a:pt x="5809" y="137"/>
                    <a:pt x="5804" y="114"/>
                    <a:pt x="5790" y="100"/>
                  </a:cubicBezTo>
                  <a:cubicBezTo>
                    <a:pt x="5753" y="64"/>
                    <a:pt x="5714" y="33"/>
                    <a:pt x="5670" y="5"/>
                  </a:cubicBezTo>
                  <a:cubicBezTo>
                    <a:pt x="5664" y="2"/>
                    <a:pt x="5657" y="0"/>
                    <a:pt x="5651" y="0"/>
                  </a:cubicBezTo>
                  <a:close/>
                  <a:moveTo>
                    <a:pt x="5864" y="202"/>
                  </a:moveTo>
                  <a:cubicBezTo>
                    <a:pt x="5857" y="202"/>
                    <a:pt x="5849" y="205"/>
                    <a:pt x="5843" y="209"/>
                  </a:cubicBezTo>
                  <a:cubicBezTo>
                    <a:pt x="5826" y="223"/>
                    <a:pt x="5820" y="243"/>
                    <a:pt x="5831" y="259"/>
                  </a:cubicBezTo>
                  <a:cubicBezTo>
                    <a:pt x="5857" y="301"/>
                    <a:pt x="5879" y="340"/>
                    <a:pt x="5896" y="385"/>
                  </a:cubicBezTo>
                  <a:cubicBezTo>
                    <a:pt x="5901" y="399"/>
                    <a:pt x="5915" y="410"/>
                    <a:pt x="5929" y="410"/>
                  </a:cubicBezTo>
                  <a:cubicBezTo>
                    <a:pt x="5935" y="410"/>
                    <a:pt x="5937" y="407"/>
                    <a:pt x="5943" y="404"/>
                  </a:cubicBezTo>
                  <a:cubicBezTo>
                    <a:pt x="5960" y="396"/>
                    <a:pt x="5971" y="377"/>
                    <a:pt x="5965" y="354"/>
                  </a:cubicBezTo>
                  <a:cubicBezTo>
                    <a:pt x="5949" y="307"/>
                    <a:pt x="5924" y="259"/>
                    <a:pt x="5896" y="218"/>
                  </a:cubicBezTo>
                  <a:cubicBezTo>
                    <a:pt x="5887" y="207"/>
                    <a:pt x="5876" y="202"/>
                    <a:pt x="5864" y="202"/>
                  </a:cubicBezTo>
                  <a:close/>
                  <a:moveTo>
                    <a:pt x="5963" y="479"/>
                  </a:moveTo>
                  <a:cubicBezTo>
                    <a:pt x="5961" y="479"/>
                    <a:pt x="5959" y="480"/>
                    <a:pt x="5957" y="480"/>
                  </a:cubicBezTo>
                  <a:cubicBezTo>
                    <a:pt x="5940" y="483"/>
                    <a:pt x="5926" y="502"/>
                    <a:pt x="5929" y="522"/>
                  </a:cubicBezTo>
                  <a:cubicBezTo>
                    <a:pt x="5940" y="563"/>
                    <a:pt x="5943" y="614"/>
                    <a:pt x="5949" y="661"/>
                  </a:cubicBezTo>
                  <a:cubicBezTo>
                    <a:pt x="5951" y="678"/>
                    <a:pt x="5965" y="697"/>
                    <a:pt x="5985" y="697"/>
                  </a:cubicBezTo>
                  <a:cubicBezTo>
                    <a:pt x="6007" y="697"/>
                    <a:pt x="6024" y="678"/>
                    <a:pt x="6018" y="661"/>
                  </a:cubicBezTo>
                  <a:cubicBezTo>
                    <a:pt x="6018" y="608"/>
                    <a:pt x="6010" y="558"/>
                    <a:pt x="5999" y="508"/>
                  </a:cubicBezTo>
                  <a:cubicBezTo>
                    <a:pt x="5996" y="492"/>
                    <a:pt x="5982" y="479"/>
                    <a:pt x="5963" y="479"/>
                  </a:cubicBezTo>
                  <a:close/>
                  <a:moveTo>
                    <a:pt x="2263" y="774"/>
                  </a:moveTo>
                  <a:cubicBezTo>
                    <a:pt x="2260" y="774"/>
                    <a:pt x="2258" y="775"/>
                    <a:pt x="2255" y="775"/>
                  </a:cubicBezTo>
                  <a:cubicBezTo>
                    <a:pt x="2221" y="784"/>
                    <a:pt x="2191" y="795"/>
                    <a:pt x="2157" y="809"/>
                  </a:cubicBezTo>
                  <a:cubicBezTo>
                    <a:pt x="2141" y="815"/>
                    <a:pt x="2121" y="823"/>
                    <a:pt x="2104" y="831"/>
                  </a:cubicBezTo>
                  <a:cubicBezTo>
                    <a:pt x="2082" y="840"/>
                    <a:pt x="2076" y="865"/>
                    <a:pt x="2088" y="881"/>
                  </a:cubicBezTo>
                  <a:cubicBezTo>
                    <a:pt x="2093" y="895"/>
                    <a:pt x="2107" y="901"/>
                    <a:pt x="2121" y="901"/>
                  </a:cubicBezTo>
                  <a:cubicBezTo>
                    <a:pt x="2129" y="901"/>
                    <a:pt x="2135" y="901"/>
                    <a:pt x="2143" y="898"/>
                  </a:cubicBezTo>
                  <a:cubicBezTo>
                    <a:pt x="2157" y="893"/>
                    <a:pt x="2171" y="884"/>
                    <a:pt x="2188" y="879"/>
                  </a:cubicBezTo>
                  <a:cubicBezTo>
                    <a:pt x="2219" y="865"/>
                    <a:pt x="2247" y="856"/>
                    <a:pt x="2272" y="851"/>
                  </a:cubicBezTo>
                  <a:cubicBezTo>
                    <a:pt x="2288" y="842"/>
                    <a:pt x="2302" y="826"/>
                    <a:pt x="2300" y="803"/>
                  </a:cubicBezTo>
                  <a:cubicBezTo>
                    <a:pt x="2295" y="789"/>
                    <a:pt x="2279" y="774"/>
                    <a:pt x="2263" y="774"/>
                  </a:cubicBezTo>
                  <a:close/>
                  <a:moveTo>
                    <a:pt x="2404" y="793"/>
                  </a:moveTo>
                  <a:cubicBezTo>
                    <a:pt x="2391" y="793"/>
                    <a:pt x="2380" y="800"/>
                    <a:pt x="2372" y="812"/>
                  </a:cubicBezTo>
                  <a:cubicBezTo>
                    <a:pt x="2361" y="828"/>
                    <a:pt x="2369" y="851"/>
                    <a:pt x="2386" y="859"/>
                  </a:cubicBezTo>
                  <a:cubicBezTo>
                    <a:pt x="2414" y="879"/>
                    <a:pt x="2431" y="909"/>
                    <a:pt x="2439" y="954"/>
                  </a:cubicBezTo>
                  <a:cubicBezTo>
                    <a:pt x="2442" y="971"/>
                    <a:pt x="2461" y="985"/>
                    <a:pt x="2478" y="985"/>
                  </a:cubicBezTo>
                  <a:cubicBezTo>
                    <a:pt x="2478" y="985"/>
                    <a:pt x="2481" y="985"/>
                    <a:pt x="2481" y="990"/>
                  </a:cubicBezTo>
                  <a:cubicBezTo>
                    <a:pt x="2498" y="985"/>
                    <a:pt x="2517" y="968"/>
                    <a:pt x="2512" y="948"/>
                  </a:cubicBezTo>
                  <a:cubicBezTo>
                    <a:pt x="2506" y="879"/>
                    <a:pt x="2473" y="826"/>
                    <a:pt x="2422" y="798"/>
                  </a:cubicBezTo>
                  <a:cubicBezTo>
                    <a:pt x="2416" y="794"/>
                    <a:pt x="2410" y="793"/>
                    <a:pt x="2404" y="793"/>
                  </a:cubicBezTo>
                  <a:close/>
                  <a:moveTo>
                    <a:pt x="5988" y="767"/>
                  </a:moveTo>
                  <a:cubicBezTo>
                    <a:pt x="5968" y="767"/>
                    <a:pt x="5951" y="781"/>
                    <a:pt x="5949" y="801"/>
                  </a:cubicBezTo>
                  <a:cubicBezTo>
                    <a:pt x="5940" y="845"/>
                    <a:pt x="5935" y="895"/>
                    <a:pt x="5924" y="943"/>
                  </a:cubicBezTo>
                  <a:cubicBezTo>
                    <a:pt x="5921" y="965"/>
                    <a:pt x="5929" y="985"/>
                    <a:pt x="5951" y="990"/>
                  </a:cubicBezTo>
                  <a:lnTo>
                    <a:pt x="5957" y="990"/>
                  </a:lnTo>
                  <a:cubicBezTo>
                    <a:pt x="5977" y="990"/>
                    <a:pt x="5993" y="979"/>
                    <a:pt x="5999" y="957"/>
                  </a:cubicBezTo>
                  <a:cubicBezTo>
                    <a:pt x="6010" y="909"/>
                    <a:pt x="6018" y="856"/>
                    <a:pt x="6024" y="806"/>
                  </a:cubicBezTo>
                  <a:cubicBezTo>
                    <a:pt x="6024" y="787"/>
                    <a:pt x="6010" y="770"/>
                    <a:pt x="5988" y="767"/>
                  </a:cubicBezTo>
                  <a:close/>
                  <a:moveTo>
                    <a:pt x="2005" y="917"/>
                  </a:moveTo>
                  <a:cubicBezTo>
                    <a:pt x="1995" y="917"/>
                    <a:pt x="1984" y="921"/>
                    <a:pt x="1976" y="929"/>
                  </a:cubicBezTo>
                  <a:cubicBezTo>
                    <a:pt x="1937" y="971"/>
                    <a:pt x="1909" y="1021"/>
                    <a:pt x="1898" y="1077"/>
                  </a:cubicBezTo>
                  <a:cubicBezTo>
                    <a:pt x="1892" y="1094"/>
                    <a:pt x="1906" y="1116"/>
                    <a:pt x="1926" y="1119"/>
                  </a:cubicBezTo>
                  <a:lnTo>
                    <a:pt x="1934" y="1119"/>
                  </a:lnTo>
                  <a:cubicBezTo>
                    <a:pt x="1951" y="1119"/>
                    <a:pt x="1968" y="1105"/>
                    <a:pt x="1973" y="1091"/>
                  </a:cubicBezTo>
                  <a:cubicBezTo>
                    <a:pt x="1979" y="1049"/>
                    <a:pt x="2001" y="1010"/>
                    <a:pt x="2032" y="979"/>
                  </a:cubicBezTo>
                  <a:cubicBezTo>
                    <a:pt x="2046" y="965"/>
                    <a:pt x="2043" y="940"/>
                    <a:pt x="2029" y="926"/>
                  </a:cubicBezTo>
                  <a:cubicBezTo>
                    <a:pt x="2023" y="920"/>
                    <a:pt x="2014" y="917"/>
                    <a:pt x="2005" y="917"/>
                  </a:cubicBezTo>
                  <a:close/>
                  <a:moveTo>
                    <a:pt x="3990" y="1007"/>
                  </a:moveTo>
                  <a:lnTo>
                    <a:pt x="3987" y="1046"/>
                  </a:lnTo>
                  <a:lnTo>
                    <a:pt x="3987" y="1082"/>
                  </a:lnTo>
                  <a:cubicBezTo>
                    <a:pt x="4040" y="1085"/>
                    <a:pt x="4074" y="1096"/>
                    <a:pt x="4102" y="1121"/>
                  </a:cubicBezTo>
                  <a:cubicBezTo>
                    <a:pt x="4110" y="1130"/>
                    <a:pt x="4116" y="1133"/>
                    <a:pt x="4127" y="1133"/>
                  </a:cubicBezTo>
                  <a:cubicBezTo>
                    <a:pt x="4135" y="1133"/>
                    <a:pt x="4144" y="1130"/>
                    <a:pt x="4152" y="1116"/>
                  </a:cubicBezTo>
                  <a:cubicBezTo>
                    <a:pt x="4166" y="1102"/>
                    <a:pt x="4166" y="1077"/>
                    <a:pt x="4149" y="1063"/>
                  </a:cubicBezTo>
                  <a:cubicBezTo>
                    <a:pt x="4110" y="1027"/>
                    <a:pt x="4057" y="1010"/>
                    <a:pt x="3990" y="1007"/>
                  </a:cubicBezTo>
                  <a:close/>
                  <a:moveTo>
                    <a:pt x="49" y="961"/>
                  </a:moveTo>
                  <a:cubicBezTo>
                    <a:pt x="44" y="961"/>
                    <a:pt x="39" y="962"/>
                    <a:pt x="34" y="965"/>
                  </a:cubicBezTo>
                  <a:cubicBezTo>
                    <a:pt x="12" y="971"/>
                    <a:pt x="1" y="996"/>
                    <a:pt x="12" y="1013"/>
                  </a:cubicBezTo>
                  <a:cubicBezTo>
                    <a:pt x="12" y="1015"/>
                    <a:pt x="37" y="1068"/>
                    <a:pt x="84" y="1149"/>
                  </a:cubicBezTo>
                  <a:cubicBezTo>
                    <a:pt x="93" y="1160"/>
                    <a:pt x="104" y="1166"/>
                    <a:pt x="118" y="1166"/>
                  </a:cubicBezTo>
                  <a:cubicBezTo>
                    <a:pt x="124" y="1166"/>
                    <a:pt x="129" y="1163"/>
                    <a:pt x="137" y="1163"/>
                  </a:cubicBezTo>
                  <a:cubicBezTo>
                    <a:pt x="160" y="1152"/>
                    <a:pt x="163" y="1127"/>
                    <a:pt x="151" y="1110"/>
                  </a:cubicBezTo>
                  <a:cubicBezTo>
                    <a:pt x="107" y="1038"/>
                    <a:pt x="82" y="985"/>
                    <a:pt x="82" y="985"/>
                  </a:cubicBezTo>
                  <a:cubicBezTo>
                    <a:pt x="78" y="971"/>
                    <a:pt x="63" y="961"/>
                    <a:pt x="49" y="961"/>
                  </a:cubicBezTo>
                  <a:close/>
                  <a:moveTo>
                    <a:pt x="3849" y="1047"/>
                  </a:moveTo>
                  <a:cubicBezTo>
                    <a:pt x="3842" y="1047"/>
                    <a:pt x="3835" y="1049"/>
                    <a:pt x="3828" y="1054"/>
                  </a:cubicBezTo>
                  <a:cubicBezTo>
                    <a:pt x="3781" y="1091"/>
                    <a:pt x="3753" y="1144"/>
                    <a:pt x="3747" y="1208"/>
                  </a:cubicBezTo>
                  <a:cubicBezTo>
                    <a:pt x="3745" y="1230"/>
                    <a:pt x="3756" y="1247"/>
                    <a:pt x="3778" y="1250"/>
                  </a:cubicBezTo>
                  <a:lnTo>
                    <a:pt x="3781" y="1250"/>
                  </a:lnTo>
                  <a:cubicBezTo>
                    <a:pt x="3800" y="1250"/>
                    <a:pt x="3814" y="1236"/>
                    <a:pt x="3820" y="1216"/>
                  </a:cubicBezTo>
                  <a:cubicBezTo>
                    <a:pt x="3828" y="1172"/>
                    <a:pt x="3845" y="1135"/>
                    <a:pt x="3873" y="1116"/>
                  </a:cubicBezTo>
                  <a:cubicBezTo>
                    <a:pt x="3890" y="1102"/>
                    <a:pt x="3893" y="1080"/>
                    <a:pt x="3879" y="1063"/>
                  </a:cubicBezTo>
                  <a:cubicBezTo>
                    <a:pt x="3870" y="1053"/>
                    <a:pt x="3859" y="1047"/>
                    <a:pt x="3849" y="1047"/>
                  </a:cubicBezTo>
                  <a:close/>
                  <a:moveTo>
                    <a:pt x="2469" y="1054"/>
                  </a:moveTo>
                  <a:cubicBezTo>
                    <a:pt x="2450" y="1054"/>
                    <a:pt x="2435" y="1065"/>
                    <a:pt x="2428" y="1082"/>
                  </a:cubicBezTo>
                  <a:cubicBezTo>
                    <a:pt x="2414" y="1130"/>
                    <a:pt x="2400" y="1172"/>
                    <a:pt x="2378" y="1216"/>
                  </a:cubicBezTo>
                  <a:cubicBezTo>
                    <a:pt x="2369" y="1233"/>
                    <a:pt x="2378" y="1255"/>
                    <a:pt x="2394" y="1264"/>
                  </a:cubicBezTo>
                  <a:cubicBezTo>
                    <a:pt x="2400" y="1264"/>
                    <a:pt x="2406" y="1269"/>
                    <a:pt x="2411" y="1269"/>
                  </a:cubicBezTo>
                  <a:cubicBezTo>
                    <a:pt x="2425" y="1269"/>
                    <a:pt x="2436" y="1261"/>
                    <a:pt x="2447" y="1244"/>
                  </a:cubicBezTo>
                  <a:cubicBezTo>
                    <a:pt x="2470" y="1194"/>
                    <a:pt x="2489" y="1147"/>
                    <a:pt x="2503" y="1102"/>
                  </a:cubicBezTo>
                  <a:cubicBezTo>
                    <a:pt x="2506" y="1080"/>
                    <a:pt x="2495" y="1063"/>
                    <a:pt x="2475" y="1054"/>
                  </a:cubicBezTo>
                  <a:cubicBezTo>
                    <a:pt x="2473" y="1054"/>
                    <a:pt x="2471" y="1054"/>
                    <a:pt x="2469" y="1054"/>
                  </a:cubicBezTo>
                  <a:close/>
                  <a:moveTo>
                    <a:pt x="5914" y="1057"/>
                  </a:moveTo>
                  <a:cubicBezTo>
                    <a:pt x="5900" y="1057"/>
                    <a:pt x="5886" y="1067"/>
                    <a:pt x="5882" y="1082"/>
                  </a:cubicBezTo>
                  <a:cubicBezTo>
                    <a:pt x="5868" y="1130"/>
                    <a:pt x="5851" y="1172"/>
                    <a:pt x="5829" y="1216"/>
                  </a:cubicBezTo>
                  <a:cubicBezTo>
                    <a:pt x="5817" y="1233"/>
                    <a:pt x="5829" y="1255"/>
                    <a:pt x="5845" y="1264"/>
                  </a:cubicBezTo>
                  <a:cubicBezTo>
                    <a:pt x="5854" y="1264"/>
                    <a:pt x="5857" y="1269"/>
                    <a:pt x="5865" y="1269"/>
                  </a:cubicBezTo>
                  <a:cubicBezTo>
                    <a:pt x="5879" y="1269"/>
                    <a:pt x="5893" y="1261"/>
                    <a:pt x="5896" y="1244"/>
                  </a:cubicBezTo>
                  <a:cubicBezTo>
                    <a:pt x="5915" y="1200"/>
                    <a:pt x="5935" y="1152"/>
                    <a:pt x="5951" y="1105"/>
                  </a:cubicBezTo>
                  <a:cubicBezTo>
                    <a:pt x="5957" y="1088"/>
                    <a:pt x="5943" y="1066"/>
                    <a:pt x="5926" y="1060"/>
                  </a:cubicBezTo>
                  <a:cubicBezTo>
                    <a:pt x="5922" y="1058"/>
                    <a:pt x="5918" y="1057"/>
                    <a:pt x="5914" y="1057"/>
                  </a:cubicBezTo>
                  <a:close/>
                  <a:moveTo>
                    <a:pt x="1950" y="1189"/>
                  </a:moveTo>
                  <a:cubicBezTo>
                    <a:pt x="1946" y="1189"/>
                    <a:pt x="1941" y="1190"/>
                    <a:pt x="1937" y="1191"/>
                  </a:cubicBezTo>
                  <a:cubicBezTo>
                    <a:pt x="1917" y="1194"/>
                    <a:pt x="1906" y="1216"/>
                    <a:pt x="1912" y="1236"/>
                  </a:cubicBezTo>
                  <a:cubicBezTo>
                    <a:pt x="1926" y="1283"/>
                    <a:pt x="1951" y="1328"/>
                    <a:pt x="1982" y="1375"/>
                  </a:cubicBezTo>
                  <a:cubicBezTo>
                    <a:pt x="1990" y="1386"/>
                    <a:pt x="2001" y="1395"/>
                    <a:pt x="2012" y="1395"/>
                  </a:cubicBezTo>
                  <a:cubicBezTo>
                    <a:pt x="2021" y="1395"/>
                    <a:pt x="2029" y="1389"/>
                    <a:pt x="2035" y="1389"/>
                  </a:cubicBezTo>
                  <a:cubicBezTo>
                    <a:pt x="2051" y="1375"/>
                    <a:pt x="2057" y="1356"/>
                    <a:pt x="2046" y="1336"/>
                  </a:cubicBezTo>
                  <a:cubicBezTo>
                    <a:pt x="2018" y="1294"/>
                    <a:pt x="1995" y="1253"/>
                    <a:pt x="1982" y="1216"/>
                  </a:cubicBezTo>
                  <a:cubicBezTo>
                    <a:pt x="1979" y="1198"/>
                    <a:pt x="1966" y="1189"/>
                    <a:pt x="1950" y="1189"/>
                  </a:cubicBezTo>
                  <a:close/>
                  <a:moveTo>
                    <a:pt x="203" y="1210"/>
                  </a:moveTo>
                  <a:cubicBezTo>
                    <a:pt x="195" y="1210"/>
                    <a:pt x="187" y="1213"/>
                    <a:pt x="179" y="1219"/>
                  </a:cubicBezTo>
                  <a:cubicBezTo>
                    <a:pt x="163" y="1233"/>
                    <a:pt x="160" y="1255"/>
                    <a:pt x="174" y="1272"/>
                  </a:cubicBezTo>
                  <a:cubicBezTo>
                    <a:pt x="204" y="1314"/>
                    <a:pt x="235" y="1353"/>
                    <a:pt x="266" y="1389"/>
                  </a:cubicBezTo>
                  <a:cubicBezTo>
                    <a:pt x="274" y="1400"/>
                    <a:pt x="285" y="1403"/>
                    <a:pt x="294" y="1403"/>
                  </a:cubicBezTo>
                  <a:cubicBezTo>
                    <a:pt x="302" y="1403"/>
                    <a:pt x="308" y="1400"/>
                    <a:pt x="319" y="1395"/>
                  </a:cubicBezTo>
                  <a:cubicBezTo>
                    <a:pt x="336" y="1381"/>
                    <a:pt x="336" y="1359"/>
                    <a:pt x="322" y="1342"/>
                  </a:cubicBezTo>
                  <a:cubicBezTo>
                    <a:pt x="291" y="1303"/>
                    <a:pt x="260" y="1264"/>
                    <a:pt x="232" y="1225"/>
                  </a:cubicBezTo>
                  <a:cubicBezTo>
                    <a:pt x="224" y="1215"/>
                    <a:pt x="214" y="1210"/>
                    <a:pt x="203" y="1210"/>
                  </a:cubicBezTo>
                  <a:close/>
                  <a:moveTo>
                    <a:pt x="4180" y="1188"/>
                  </a:moveTo>
                  <a:cubicBezTo>
                    <a:pt x="4158" y="1191"/>
                    <a:pt x="4141" y="1205"/>
                    <a:pt x="4141" y="1227"/>
                  </a:cubicBezTo>
                  <a:cubicBezTo>
                    <a:pt x="4141" y="1264"/>
                    <a:pt x="4130" y="1311"/>
                    <a:pt x="4110" y="1356"/>
                  </a:cubicBezTo>
                  <a:cubicBezTo>
                    <a:pt x="4102" y="1372"/>
                    <a:pt x="4110" y="1395"/>
                    <a:pt x="4130" y="1403"/>
                  </a:cubicBezTo>
                  <a:cubicBezTo>
                    <a:pt x="4135" y="1403"/>
                    <a:pt x="4138" y="1409"/>
                    <a:pt x="4144" y="1409"/>
                  </a:cubicBezTo>
                  <a:cubicBezTo>
                    <a:pt x="4158" y="1409"/>
                    <a:pt x="4172" y="1400"/>
                    <a:pt x="4180" y="1384"/>
                  </a:cubicBezTo>
                  <a:cubicBezTo>
                    <a:pt x="4205" y="1328"/>
                    <a:pt x="4219" y="1275"/>
                    <a:pt x="4219" y="1227"/>
                  </a:cubicBezTo>
                  <a:cubicBezTo>
                    <a:pt x="4219" y="1205"/>
                    <a:pt x="4199" y="1188"/>
                    <a:pt x="4180" y="1188"/>
                  </a:cubicBezTo>
                  <a:close/>
                  <a:moveTo>
                    <a:pt x="2334" y="1321"/>
                  </a:moveTo>
                  <a:cubicBezTo>
                    <a:pt x="2323" y="1321"/>
                    <a:pt x="2311" y="1327"/>
                    <a:pt x="2302" y="1339"/>
                  </a:cubicBezTo>
                  <a:cubicBezTo>
                    <a:pt x="2280" y="1375"/>
                    <a:pt x="2247" y="1414"/>
                    <a:pt x="2216" y="1451"/>
                  </a:cubicBezTo>
                  <a:cubicBezTo>
                    <a:pt x="2202" y="1465"/>
                    <a:pt x="2202" y="1487"/>
                    <a:pt x="2219" y="1501"/>
                  </a:cubicBezTo>
                  <a:cubicBezTo>
                    <a:pt x="2227" y="1509"/>
                    <a:pt x="2233" y="1512"/>
                    <a:pt x="2244" y="1512"/>
                  </a:cubicBezTo>
                  <a:cubicBezTo>
                    <a:pt x="2252" y="1512"/>
                    <a:pt x="2261" y="1509"/>
                    <a:pt x="2272" y="1498"/>
                  </a:cubicBezTo>
                  <a:cubicBezTo>
                    <a:pt x="2308" y="1459"/>
                    <a:pt x="2339" y="1420"/>
                    <a:pt x="2367" y="1381"/>
                  </a:cubicBezTo>
                  <a:cubicBezTo>
                    <a:pt x="2378" y="1361"/>
                    <a:pt x="2372" y="1342"/>
                    <a:pt x="2355" y="1328"/>
                  </a:cubicBezTo>
                  <a:cubicBezTo>
                    <a:pt x="2349" y="1324"/>
                    <a:pt x="2342" y="1321"/>
                    <a:pt x="2334" y="1321"/>
                  </a:cubicBezTo>
                  <a:close/>
                  <a:moveTo>
                    <a:pt x="5794" y="1326"/>
                  </a:moveTo>
                  <a:cubicBezTo>
                    <a:pt x="5781" y="1326"/>
                    <a:pt x="5769" y="1333"/>
                    <a:pt x="5762" y="1345"/>
                  </a:cubicBezTo>
                  <a:cubicBezTo>
                    <a:pt x="5739" y="1386"/>
                    <a:pt x="5714" y="1428"/>
                    <a:pt x="5686" y="1467"/>
                  </a:cubicBezTo>
                  <a:cubicBezTo>
                    <a:pt x="5675" y="1484"/>
                    <a:pt x="5678" y="1506"/>
                    <a:pt x="5698" y="1520"/>
                  </a:cubicBezTo>
                  <a:cubicBezTo>
                    <a:pt x="5703" y="1523"/>
                    <a:pt x="5711" y="1526"/>
                    <a:pt x="5717" y="1526"/>
                  </a:cubicBezTo>
                  <a:cubicBezTo>
                    <a:pt x="5728" y="1526"/>
                    <a:pt x="5742" y="1520"/>
                    <a:pt x="5745" y="1509"/>
                  </a:cubicBezTo>
                  <a:cubicBezTo>
                    <a:pt x="5773" y="1467"/>
                    <a:pt x="5801" y="1423"/>
                    <a:pt x="5826" y="1381"/>
                  </a:cubicBezTo>
                  <a:cubicBezTo>
                    <a:pt x="5834" y="1361"/>
                    <a:pt x="5829" y="1342"/>
                    <a:pt x="5812" y="1331"/>
                  </a:cubicBezTo>
                  <a:cubicBezTo>
                    <a:pt x="5806" y="1327"/>
                    <a:pt x="5800" y="1326"/>
                    <a:pt x="5794" y="1326"/>
                  </a:cubicBezTo>
                  <a:close/>
                  <a:moveTo>
                    <a:pt x="3798" y="1318"/>
                  </a:moveTo>
                  <a:cubicBezTo>
                    <a:pt x="3795" y="1318"/>
                    <a:pt x="3792" y="1319"/>
                    <a:pt x="3789" y="1319"/>
                  </a:cubicBezTo>
                  <a:cubicBezTo>
                    <a:pt x="3773" y="1328"/>
                    <a:pt x="3759" y="1345"/>
                    <a:pt x="3764" y="1367"/>
                  </a:cubicBezTo>
                  <a:cubicBezTo>
                    <a:pt x="3775" y="1412"/>
                    <a:pt x="3795" y="1459"/>
                    <a:pt x="3823" y="1509"/>
                  </a:cubicBezTo>
                  <a:cubicBezTo>
                    <a:pt x="3831" y="1523"/>
                    <a:pt x="3842" y="1529"/>
                    <a:pt x="3856" y="1529"/>
                  </a:cubicBezTo>
                  <a:cubicBezTo>
                    <a:pt x="3862" y="1529"/>
                    <a:pt x="3865" y="1529"/>
                    <a:pt x="3876" y="1523"/>
                  </a:cubicBezTo>
                  <a:cubicBezTo>
                    <a:pt x="3893" y="1515"/>
                    <a:pt x="3901" y="1490"/>
                    <a:pt x="3890" y="1473"/>
                  </a:cubicBezTo>
                  <a:cubicBezTo>
                    <a:pt x="3865" y="1428"/>
                    <a:pt x="3848" y="1386"/>
                    <a:pt x="3834" y="1345"/>
                  </a:cubicBezTo>
                  <a:cubicBezTo>
                    <a:pt x="3832" y="1330"/>
                    <a:pt x="3815" y="1318"/>
                    <a:pt x="3798" y="1318"/>
                  </a:cubicBezTo>
                  <a:close/>
                  <a:moveTo>
                    <a:pt x="389" y="1434"/>
                  </a:moveTo>
                  <a:cubicBezTo>
                    <a:pt x="378" y="1434"/>
                    <a:pt x="368" y="1438"/>
                    <a:pt x="361" y="1445"/>
                  </a:cubicBezTo>
                  <a:cubicBezTo>
                    <a:pt x="347" y="1459"/>
                    <a:pt x="350" y="1484"/>
                    <a:pt x="363" y="1498"/>
                  </a:cubicBezTo>
                  <a:cubicBezTo>
                    <a:pt x="403" y="1537"/>
                    <a:pt x="442" y="1568"/>
                    <a:pt x="481" y="1598"/>
                  </a:cubicBezTo>
                  <a:cubicBezTo>
                    <a:pt x="486" y="1607"/>
                    <a:pt x="495" y="1610"/>
                    <a:pt x="503" y="1610"/>
                  </a:cubicBezTo>
                  <a:cubicBezTo>
                    <a:pt x="514" y="1610"/>
                    <a:pt x="528" y="1604"/>
                    <a:pt x="528" y="1593"/>
                  </a:cubicBezTo>
                  <a:cubicBezTo>
                    <a:pt x="539" y="1573"/>
                    <a:pt x="539" y="1554"/>
                    <a:pt x="522" y="1540"/>
                  </a:cubicBezTo>
                  <a:cubicBezTo>
                    <a:pt x="483" y="1509"/>
                    <a:pt x="447" y="1476"/>
                    <a:pt x="414" y="1442"/>
                  </a:cubicBezTo>
                  <a:cubicBezTo>
                    <a:pt x="407" y="1437"/>
                    <a:pt x="398" y="1434"/>
                    <a:pt x="389" y="1434"/>
                  </a:cubicBezTo>
                  <a:close/>
                  <a:moveTo>
                    <a:pt x="2110" y="1429"/>
                  </a:moveTo>
                  <a:cubicBezTo>
                    <a:pt x="2101" y="1429"/>
                    <a:pt x="2092" y="1432"/>
                    <a:pt x="2085" y="1439"/>
                  </a:cubicBezTo>
                  <a:cubicBezTo>
                    <a:pt x="2071" y="1453"/>
                    <a:pt x="2071" y="1476"/>
                    <a:pt x="2085" y="1490"/>
                  </a:cubicBezTo>
                  <a:cubicBezTo>
                    <a:pt x="2099" y="1509"/>
                    <a:pt x="2115" y="1523"/>
                    <a:pt x="2132" y="1540"/>
                  </a:cubicBezTo>
                  <a:cubicBezTo>
                    <a:pt x="2129" y="1543"/>
                    <a:pt x="2121" y="1543"/>
                    <a:pt x="2115" y="1551"/>
                  </a:cubicBezTo>
                  <a:cubicBezTo>
                    <a:pt x="2076" y="1582"/>
                    <a:pt x="2037" y="1610"/>
                    <a:pt x="2001" y="1638"/>
                  </a:cubicBezTo>
                  <a:cubicBezTo>
                    <a:pt x="1982" y="1651"/>
                    <a:pt x="1979" y="1674"/>
                    <a:pt x="1990" y="1691"/>
                  </a:cubicBezTo>
                  <a:cubicBezTo>
                    <a:pt x="1995" y="1702"/>
                    <a:pt x="2007" y="1707"/>
                    <a:pt x="2021" y="1707"/>
                  </a:cubicBezTo>
                  <a:cubicBezTo>
                    <a:pt x="2029" y="1707"/>
                    <a:pt x="2035" y="1704"/>
                    <a:pt x="2043" y="1696"/>
                  </a:cubicBezTo>
                  <a:cubicBezTo>
                    <a:pt x="2088" y="1665"/>
                    <a:pt x="2127" y="1638"/>
                    <a:pt x="2163" y="1601"/>
                  </a:cubicBezTo>
                  <a:cubicBezTo>
                    <a:pt x="2174" y="1596"/>
                    <a:pt x="2177" y="1585"/>
                    <a:pt x="2177" y="1573"/>
                  </a:cubicBezTo>
                  <a:cubicBezTo>
                    <a:pt x="2185" y="1582"/>
                    <a:pt x="2191" y="1585"/>
                    <a:pt x="2199" y="1593"/>
                  </a:cubicBezTo>
                  <a:cubicBezTo>
                    <a:pt x="2206" y="1598"/>
                    <a:pt x="2213" y="1601"/>
                    <a:pt x="2220" y="1601"/>
                  </a:cubicBezTo>
                  <a:cubicBezTo>
                    <a:pt x="2232" y="1601"/>
                    <a:pt x="2244" y="1595"/>
                    <a:pt x="2252" y="1585"/>
                  </a:cubicBezTo>
                  <a:cubicBezTo>
                    <a:pt x="2266" y="1568"/>
                    <a:pt x="2261" y="1545"/>
                    <a:pt x="2244" y="1531"/>
                  </a:cubicBezTo>
                  <a:cubicBezTo>
                    <a:pt x="2202" y="1501"/>
                    <a:pt x="2168" y="1470"/>
                    <a:pt x="2135" y="1439"/>
                  </a:cubicBezTo>
                  <a:cubicBezTo>
                    <a:pt x="2128" y="1432"/>
                    <a:pt x="2119" y="1429"/>
                    <a:pt x="2110" y="1429"/>
                  </a:cubicBezTo>
                  <a:close/>
                  <a:moveTo>
                    <a:pt x="5626" y="1563"/>
                  </a:moveTo>
                  <a:cubicBezTo>
                    <a:pt x="5616" y="1563"/>
                    <a:pt x="5606" y="1568"/>
                    <a:pt x="5600" y="1579"/>
                  </a:cubicBezTo>
                  <a:cubicBezTo>
                    <a:pt x="5566" y="1612"/>
                    <a:pt x="5533" y="1649"/>
                    <a:pt x="5497" y="1679"/>
                  </a:cubicBezTo>
                  <a:cubicBezTo>
                    <a:pt x="5480" y="1693"/>
                    <a:pt x="5480" y="1713"/>
                    <a:pt x="5494" y="1732"/>
                  </a:cubicBezTo>
                  <a:cubicBezTo>
                    <a:pt x="5499" y="1744"/>
                    <a:pt x="5511" y="1746"/>
                    <a:pt x="5522" y="1746"/>
                  </a:cubicBezTo>
                  <a:cubicBezTo>
                    <a:pt x="5530" y="1746"/>
                    <a:pt x="5539" y="1744"/>
                    <a:pt x="5547" y="1735"/>
                  </a:cubicBezTo>
                  <a:cubicBezTo>
                    <a:pt x="5586" y="1699"/>
                    <a:pt x="5619" y="1665"/>
                    <a:pt x="5656" y="1626"/>
                  </a:cubicBezTo>
                  <a:cubicBezTo>
                    <a:pt x="5670" y="1612"/>
                    <a:pt x="5670" y="1590"/>
                    <a:pt x="5650" y="1573"/>
                  </a:cubicBezTo>
                  <a:cubicBezTo>
                    <a:pt x="5644" y="1567"/>
                    <a:pt x="5635" y="1563"/>
                    <a:pt x="5626" y="1563"/>
                  </a:cubicBezTo>
                  <a:close/>
                  <a:moveTo>
                    <a:pt x="4074" y="1458"/>
                  </a:moveTo>
                  <a:cubicBezTo>
                    <a:pt x="4063" y="1458"/>
                    <a:pt x="4052" y="1463"/>
                    <a:pt x="4043" y="1473"/>
                  </a:cubicBezTo>
                  <a:cubicBezTo>
                    <a:pt x="4018" y="1512"/>
                    <a:pt x="3987" y="1543"/>
                    <a:pt x="3957" y="1579"/>
                  </a:cubicBezTo>
                  <a:cubicBezTo>
                    <a:pt x="3952" y="1577"/>
                    <a:pt x="3947" y="1575"/>
                    <a:pt x="3941" y="1575"/>
                  </a:cubicBezTo>
                  <a:cubicBezTo>
                    <a:pt x="3933" y="1575"/>
                    <a:pt x="3924" y="1578"/>
                    <a:pt x="3918" y="1585"/>
                  </a:cubicBezTo>
                  <a:cubicBezTo>
                    <a:pt x="3901" y="1598"/>
                    <a:pt x="3898" y="1621"/>
                    <a:pt x="3912" y="1638"/>
                  </a:cubicBezTo>
                  <a:cubicBezTo>
                    <a:pt x="3943" y="1679"/>
                    <a:pt x="3976" y="1713"/>
                    <a:pt x="4015" y="1749"/>
                  </a:cubicBezTo>
                  <a:cubicBezTo>
                    <a:pt x="4024" y="1757"/>
                    <a:pt x="4029" y="1760"/>
                    <a:pt x="4040" y="1760"/>
                  </a:cubicBezTo>
                  <a:cubicBezTo>
                    <a:pt x="4052" y="1760"/>
                    <a:pt x="4060" y="1757"/>
                    <a:pt x="4071" y="1744"/>
                  </a:cubicBezTo>
                  <a:cubicBezTo>
                    <a:pt x="4085" y="1730"/>
                    <a:pt x="4085" y="1704"/>
                    <a:pt x="4068" y="1691"/>
                  </a:cubicBezTo>
                  <a:cubicBezTo>
                    <a:pt x="4046" y="1674"/>
                    <a:pt x="4029" y="1651"/>
                    <a:pt x="4010" y="1632"/>
                  </a:cubicBezTo>
                  <a:cubicBezTo>
                    <a:pt x="4046" y="1593"/>
                    <a:pt x="4079" y="1554"/>
                    <a:pt x="4107" y="1515"/>
                  </a:cubicBezTo>
                  <a:cubicBezTo>
                    <a:pt x="4116" y="1498"/>
                    <a:pt x="4113" y="1478"/>
                    <a:pt x="4096" y="1465"/>
                  </a:cubicBezTo>
                  <a:cubicBezTo>
                    <a:pt x="4089" y="1460"/>
                    <a:pt x="4082" y="1458"/>
                    <a:pt x="4074" y="1458"/>
                  </a:cubicBezTo>
                  <a:close/>
                  <a:moveTo>
                    <a:pt x="2338" y="1618"/>
                  </a:moveTo>
                  <a:cubicBezTo>
                    <a:pt x="2325" y="1618"/>
                    <a:pt x="2312" y="1624"/>
                    <a:pt x="2305" y="1635"/>
                  </a:cubicBezTo>
                  <a:cubicBezTo>
                    <a:pt x="2291" y="1651"/>
                    <a:pt x="2300" y="1677"/>
                    <a:pt x="2316" y="1688"/>
                  </a:cubicBezTo>
                  <a:cubicBezTo>
                    <a:pt x="2361" y="1710"/>
                    <a:pt x="2403" y="1735"/>
                    <a:pt x="2450" y="1760"/>
                  </a:cubicBezTo>
                  <a:cubicBezTo>
                    <a:pt x="2456" y="1760"/>
                    <a:pt x="2461" y="1763"/>
                    <a:pt x="2467" y="1763"/>
                  </a:cubicBezTo>
                  <a:cubicBezTo>
                    <a:pt x="2478" y="1763"/>
                    <a:pt x="2495" y="1757"/>
                    <a:pt x="2500" y="1746"/>
                  </a:cubicBezTo>
                  <a:cubicBezTo>
                    <a:pt x="2509" y="1730"/>
                    <a:pt x="2500" y="1707"/>
                    <a:pt x="2484" y="1696"/>
                  </a:cubicBezTo>
                  <a:cubicBezTo>
                    <a:pt x="2439" y="1674"/>
                    <a:pt x="2397" y="1649"/>
                    <a:pt x="2358" y="1624"/>
                  </a:cubicBezTo>
                  <a:cubicBezTo>
                    <a:pt x="2352" y="1620"/>
                    <a:pt x="2345" y="1618"/>
                    <a:pt x="2338" y="1618"/>
                  </a:cubicBezTo>
                  <a:close/>
                  <a:moveTo>
                    <a:pt x="627" y="1622"/>
                  </a:moveTo>
                  <a:cubicBezTo>
                    <a:pt x="614" y="1622"/>
                    <a:pt x="602" y="1627"/>
                    <a:pt x="595" y="1638"/>
                  </a:cubicBezTo>
                  <a:cubicBezTo>
                    <a:pt x="584" y="1654"/>
                    <a:pt x="587" y="1679"/>
                    <a:pt x="606" y="1691"/>
                  </a:cubicBezTo>
                  <a:cubicBezTo>
                    <a:pt x="651" y="1713"/>
                    <a:pt x="693" y="1738"/>
                    <a:pt x="737" y="1763"/>
                  </a:cubicBezTo>
                  <a:cubicBezTo>
                    <a:pt x="746" y="1763"/>
                    <a:pt x="748" y="1766"/>
                    <a:pt x="754" y="1766"/>
                  </a:cubicBezTo>
                  <a:cubicBezTo>
                    <a:pt x="765" y="1766"/>
                    <a:pt x="779" y="1760"/>
                    <a:pt x="790" y="1746"/>
                  </a:cubicBezTo>
                  <a:cubicBezTo>
                    <a:pt x="796" y="1730"/>
                    <a:pt x="790" y="1707"/>
                    <a:pt x="774" y="1696"/>
                  </a:cubicBezTo>
                  <a:cubicBezTo>
                    <a:pt x="726" y="1677"/>
                    <a:pt x="687" y="1654"/>
                    <a:pt x="648" y="1626"/>
                  </a:cubicBezTo>
                  <a:cubicBezTo>
                    <a:pt x="641" y="1623"/>
                    <a:pt x="634" y="1622"/>
                    <a:pt x="627" y="1622"/>
                  </a:cubicBezTo>
                  <a:close/>
                  <a:moveTo>
                    <a:pt x="3864" y="1671"/>
                  </a:moveTo>
                  <a:cubicBezTo>
                    <a:pt x="3856" y="1671"/>
                    <a:pt x="3848" y="1674"/>
                    <a:pt x="3840" y="1679"/>
                  </a:cubicBezTo>
                  <a:cubicBezTo>
                    <a:pt x="3803" y="1707"/>
                    <a:pt x="3764" y="1732"/>
                    <a:pt x="3722" y="1757"/>
                  </a:cubicBezTo>
                  <a:cubicBezTo>
                    <a:pt x="3706" y="1763"/>
                    <a:pt x="3697" y="1788"/>
                    <a:pt x="3708" y="1805"/>
                  </a:cubicBezTo>
                  <a:cubicBezTo>
                    <a:pt x="3717" y="1819"/>
                    <a:pt x="3725" y="1827"/>
                    <a:pt x="3739" y="1827"/>
                  </a:cubicBezTo>
                  <a:cubicBezTo>
                    <a:pt x="3747" y="1827"/>
                    <a:pt x="3753" y="1822"/>
                    <a:pt x="3756" y="1822"/>
                  </a:cubicBezTo>
                  <a:cubicBezTo>
                    <a:pt x="3803" y="1799"/>
                    <a:pt x="3845" y="1771"/>
                    <a:pt x="3887" y="1738"/>
                  </a:cubicBezTo>
                  <a:cubicBezTo>
                    <a:pt x="3904" y="1724"/>
                    <a:pt x="3906" y="1704"/>
                    <a:pt x="3893" y="1688"/>
                  </a:cubicBezTo>
                  <a:cubicBezTo>
                    <a:pt x="3884" y="1676"/>
                    <a:pt x="3874" y="1671"/>
                    <a:pt x="3864" y="1671"/>
                  </a:cubicBezTo>
                  <a:close/>
                  <a:moveTo>
                    <a:pt x="1894" y="1706"/>
                  </a:moveTo>
                  <a:cubicBezTo>
                    <a:pt x="1889" y="1706"/>
                    <a:pt x="1883" y="1708"/>
                    <a:pt x="1878" y="1710"/>
                  </a:cubicBezTo>
                  <a:cubicBezTo>
                    <a:pt x="1834" y="1732"/>
                    <a:pt x="1792" y="1749"/>
                    <a:pt x="1744" y="1766"/>
                  </a:cubicBezTo>
                  <a:cubicBezTo>
                    <a:pt x="1725" y="1774"/>
                    <a:pt x="1714" y="1794"/>
                    <a:pt x="1722" y="1816"/>
                  </a:cubicBezTo>
                  <a:cubicBezTo>
                    <a:pt x="1725" y="1830"/>
                    <a:pt x="1739" y="1841"/>
                    <a:pt x="1756" y="1841"/>
                  </a:cubicBezTo>
                  <a:cubicBezTo>
                    <a:pt x="1758" y="1841"/>
                    <a:pt x="1767" y="1841"/>
                    <a:pt x="1770" y="1836"/>
                  </a:cubicBezTo>
                  <a:cubicBezTo>
                    <a:pt x="1814" y="1819"/>
                    <a:pt x="1864" y="1802"/>
                    <a:pt x="1909" y="1777"/>
                  </a:cubicBezTo>
                  <a:cubicBezTo>
                    <a:pt x="1931" y="1771"/>
                    <a:pt x="1937" y="1746"/>
                    <a:pt x="1926" y="1730"/>
                  </a:cubicBezTo>
                  <a:cubicBezTo>
                    <a:pt x="1922" y="1714"/>
                    <a:pt x="1908" y="1706"/>
                    <a:pt x="1894" y="1706"/>
                  </a:cubicBezTo>
                  <a:close/>
                  <a:moveTo>
                    <a:pt x="887" y="1750"/>
                  </a:moveTo>
                  <a:cubicBezTo>
                    <a:pt x="871" y="1750"/>
                    <a:pt x="858" y="1757"/>
                    <a:pt x="852" y="1774"/>
                  </a:cubicBezTo>
                  <a:cubicBezTo>
                    <a:pt x="846" y="1794"/>
                    <a:pt x="852" y="1816"/>
                    <a:pt x="874" y="1822"/>
                  </a:cubicBezTo>
                  <a:cubicBezTo>
                    <a:pt x="921" y="1838"/>
                    <a:pt x="972" y="1852"/>
                    <a:pt x="1019" y="1869"/>
                  </a:cubicBezTo>
                  <a:cubicBezTo>
                    <a:pt x="1025" y="1872"/>
                    <a:pt x="1027" y="1872"/>
                    <a:pt x="1030" y="1872"/>
                  </a:cubicBezTo>
                  <a:cubicBezTo>
                    <a:pt x="1044" y="1872"/>
                    <a:pt x="1061" y="1858"/>
                    <a:pt x="1064" y="1838"/>
                  </a:cubicBezTo>
                  <a:cubicBezTo>
                    <a:pt x="1069" y="1819"/>
                    <a:pt x="1058" y="1802"/>
                    <a:pt x="1036" y="1794"/>
                  </a:cubicBezTo>
                  <a:cubicBezTo>
                    <a:pt x="991" y="1783"/>
                    <a:pt x="947" y="1769"/>
                    <a:pt x="902" y="1752"/>
                  </a:cubicBezTo>
                  <a:cubicBezTo>
                    <a:pt x="897" y="1751"/>
                    <a:pt x="892" y="1750"/>
                    <a:pt x="887" y="1750"/>
                  </a:cubicBezTo>
                  <a:close/>
                  <a:moveTo>
                    <a:pt x="2604" y="1750"/>
                  </a:moveTo>
                  <a:cubicBezTo>
                    <a:pt x="2588" y="1750"/>
                    <a:pt x="2574" y="1757"/>
                    <a:pt x="2567" y="1774"/>
                  </a:cubicBezTo>
                  <a:cubicBezTo>
                    <a:pt x="2562" y="1791"/>
                    <a:pt x="2567" y="1816"/>
                    <a:pt x="2590" y="1822"/>
                  </a:cubicBezTo>
                  <a:cubicBezTo>
                    <a:pt x="2634" y="1841"/>
                    <a:pt x="2679" y="1858"/>
                    <a:pt x="2729" y="1875"/>
                  </a:cubicBezTo>
                  <a:cubicBezTo>
                    <a:pt x="2732" y="1877"/>
                    <a:pt x="2735" y="1877"/>
                    <a:pt x="2740" y="1877"/>
                  </a:cubicBezTo>
                  <a:cubicBezTo>
                    <a:pt x="2754" y="1877"/>
                    <a:pt x="2771" y="1869"/>
                    <a:pt x="2777" y="1847"/>
                  </a:cubicBezTo>
                  <a:cubicBezTo>
                    <a:pt x="2785" y="1830"/>
                    <a:pt x="2774" y="1808"/>
                    <a:pt x="2752" y="1802"/>
                  </a:cubicBezTo>
                  <a:cubicBezTo>
                    <a:pt x="2707" y="1788"/>
                    <a:pt x="2662" y="1771"/>
                    <a:pt x="2618" y="1752"/>
                  </a:cubicBezTo>
                  <a:cubicBezTo>
                    <a:pt x="2613" y="1751"/>
                    <a:pt x="2608" y="1750"/>
                    <a:pt x="2604" y="1750"/>
                  </a:cubicBezTo>
                  <a:close/>
                  <a:moveTo>
                    <a:pt x="1611" y="1807"/>
                  </a:moveTo>
                  <a:cubicBezTo>
                    <a:pt x="1609" y="1807"/>
                    <a:pt x="1607" y="1807"/>
                    <a:pt x="1605" y="1808"/>
                  </a:cubicBezTo>
                  <a:cubicBezTo>
                    <a:pt x="1563" y="1819"/>
                    <a:pt x="1516" y="1827"/>
                    <a:pt x="1465" y="1830"/>
                  </a:cubicBezTo>
                  <a:cubicBezTo>
                    <a:pt x="1446" y="1830"/>
                    <a:pt x="1426" y="1847"/>
                    <a:pt x="1432" y="1869"/>
                  </a:cubicBezTo>
                  <a:cubicBezTo>
                    <a:pt x="1435" y="1889"/>
                    <a:pt x="1449" y="1903"/>
                    <a:pt x="1471" y="1903"/>
                  </a:cubicBezTo>
                  <a:cubicBezTo>
                    <a:pt x="1521" y="1900"/>
                    <a:pt x="1571" y="1891"/>
                    <a:pt x="1624" y="1883"/>
                  </a:cubicBezTo>
                  <a:cubicBezTo>
                    <a:pt x="1641" y="1875"/>
                    <a:pt x="1655" y="1858"/>
                    <a:pt x="1652" y="1836"/>
                  </a:cubicBezTo>
                  <a:cubicBezTo>
                    <a:pt x="1645" y="1820"/>
                    <a:pt x="1630" y="1807"/>
                    <a:pt x="1611" y="1807"/>
                  </a:cubicBezTo>
                  <a:close/>
                  <a:moveTo>
                    <a:pt x="1175" y="1821"/>
                  </a:moveTo>
                  <a:cubicBezTo>
                    <a:pt x="1156" y="1821"/>
                    <a:pt x="1142" y="1834"/>
                    <a:pt x="1139" y="1852"/>
                  </a:cubicBezTo>
                  <a:cubicBezTo>
                    <a:pt x="1136" y="1875"/>
                    <a:pt x="1147" y="1891"/>
                    <a:pt x="1170" y="1894"/>
                  </a:cubicBezTo>
                  <a:cubicBezTo>
                    <a:pt x="1220" y="1900"/>
                    <a:pt x="1267" y="1903"/>
                    <a:pt x="1320" y="1905"/>
                  </a:cubicBezTo>
                  <a:cubicBezTo>
                    <a:pt x="1345" y="1905"/>
                    <a:pt x="1359" y="1891"/>
                    <a:pt x="1359" y="1872"/>
                  </a:cubicBezTo>
                  <a:cubicBezTo>
                    <a:pt x="1362" y="1850"/>
                    <a:pt x="1345" y="1833"/>
                    <a:pt x="1323" y="1833"/>
                  </a:cubicBezTo>
                  <a:cubicBezTo>
                    <a:pt x="1279" y="1833"/>
                    <a:pt x="1225" y="1830"/>
                    <a:pt x="1181" y="1822"/>
                  </a:cubicBezTo>
                  <a:cubicBezTo>
                    <a:pt x="1179" y="1821"/>
                    <a:pt x="1177" y="1821"/>
                    <a:pt x="1175" y="1821"/>
                  </a:cubicBezTo>
                  <a:close/>
                  <a:moveTo>
                    <a:pt x="5411" y="1764"/>
                  </a:moveTo>
                  <a:cubicBezTo>
                    <a:pt x="5404" y="1764"/>
                    <a:pt x="5397" y="1766"/>
                    <a:pt x="5391" y="1771"/>
                  </a:cubicBezTo>
                  <a:cubicBezTo>
                    <a:pt x="5349" y="1799"/>
                    <a:pt x="5310" y="1822"/>
                    <a:pt x="5268" y="1844"/>
                  </a:cubicBezTo>
                  <a:cubicBezTo>
                    <a:pt x="5246" y="1850"/>
                    <a:pt x="5240" y="1875"/>
                    <a:pt x="5251" y="1891"/>
                  </a:cubicBezTo>
                  <a:cubicBezTo>
                    <a:pt x="5254" y="1905"/>
                    <a:pt x="5268" y="1914"/>
                    <a:pt x="5282" y="1914"/>
                  </a:cubicBezTo>
                  <a:lnTo>
                    <a:pt x="5301" y="1914"/>
                  </a:lnTo>
                  <a:cubicBezTo>
                    <a:pt x="5349" y="1889"/>
                    <a:pt x="5391" y="1863"/>
                    <a:pt x="5433" y="1833"/>
                  </a:cubicBezTo>
                  <a:cubicBezTo>
                    <a:pt x="5449" y="1819"/>
                    <a:pt x="5455" y="1799"/>
                    <a:pt x="5441" y="1780"/>
                  </a:cubicBezTo>
                  <a:cubicBezTo>
                    <a:pt x="5432" y="1770"/>
                    <a:pt x="5422" y="1764"/>
                    <a:pt x="5411" y="1764"/>
                  </a:cubicBezTo>
                  <a:close/>
                  <a:moveTo>
                    <a:pt x="4155" y="1775"/>
                  </a:moveTo>
                  <a:cubicBezTo>
                    <a:pt x="4143" y="1775"/>
                    <a:pt x="4131" y="1780"/>
                    <a:pt x="4124" y="1791"/>
                  </a:cubicBezTo>
                  <a:cubicBezTo>
                    <a:pt x="4113" y="1808"/>
                    <a:pt x="4116" y="1833"/>
                    <a:pt x="4135" y="1844"/>
                  </a:cubicBezTo>
                  <a:cubicBezTo>
                    <a:pt x="4174" y="1872"/>
                    <a:pt x="4222" y="1900"/>
                    <a:pt x="4266" y="1919"/>
                  </a:cubicBezTo>
                  <a:cubicBezTo>
                    <a:pt x="4275" y="1919"/>
                    <a:pt x="4278" y="1922"/>
                    <a:pt x="4283" y="1922"/>
                  </a:cubicBezTo>
                  <a:cubicBezTo>
                    <a:pt x="4297" y="1922"/>
                    <a:pt x="4311" y="1914"/>
                    <a:pt x="4314" y="1900"/>
                  </a:cubicBezTo>
                  <a:cubicBezTo>
                    <a:pt x="4325" y="1883"/>
                    <a:pt x="4314" y="1861"/>
                    <a:pt x="4297" y="1850"/>
                  </a:cubicBezTo>
                  <a:cubicBezTo>
                    <a:pt x="4255" y="1830"/>
                    <a:pt x="4213" y="1808"/>
                    <a:pt x="4174" y="1780"/>
                  </a:cubicBezTo>
                  <a:cubicBezTo>
                    <a:pt x="4168" y="1777"/>
                    <a:pt x="4162" y="1775"/>
                    <a:pt x="4155" y="1775"/>
                  </a:cubicBezTo>
                  <a:close/>
                  <a:moveTo>
                    <a:pt x="3606" y="1817"/>
                  </a:moveTo>
                  <a:cubicBezTo>
                    <a:pt x="3602" y="1817"/>
                    <a:pt x="3598" y="1818"/>
                    <a:pt x="3594" y="1819"/>
                  </a:cubicBezTo>
                  <a:cubicBezTo>
                    <a:pt x="3552" y="1836"/>
                    <a:pt x="3502" y="1850"/>
                    <a:pt x="3457" y="1861"/>
                  </a:cubicBezTo>
                  <a:cubicBezTo>
                    <a:pt x="3438" y="1869"/>
                    <a:pt x="3424" y="1886"/>
                    <a:pt x="3429" y="1905"/>
                  </a:cubicBezTo>
                  <a:cubicBezTo>
                    <a:pt x="3432" y="1922"/>
                    <a:pt x="3446" y="1933"/>
                    <a:pt x="3466" y="1933"/>
                  </a:cubicBezTo>
                  <a:lnTo>
                    <a:pt x="3474" y="1933"/>
                  </a:lnTo>
                  <a:cubicBezTo>
                    <a:pt x="3524" y="1922"/>
                    <a:pt x="3572" y="1905"/>
                    <a:pt x="3622" y="1889"/>
                  </a:cubicBezTo>
                  <a:cubicBezTo>
                    <a:pt x="3639" y="1880"/>
                    <a:pt x="3650" y="1861"/>
                    <a:pt x="3641" y="1838"/>
                  </a:cubicBezTo>
                  <a:cubicBezTo>
                    <a:pt x="3637" y="1825"/>
                    <a:pt x="3622" y="1817"/>
                    <a:pt x="3606" y="1817"/>
                  </a:cubicBezTo>
                  <a:close/>
                  <a:moveTo>
                    <a:pt x="2878" y="1843"/>
                  </a:moveTo>
                  <a:cubicBezTo>
                    <a:pt x="2862" y="1843"/>
                    <a:pt x="2848" y="1853"/>
                    <a:pt x="2844" y="1872"/>
                  </a:cubicBezTo>
                  <a:cubicBezTo>
                    <a:pt x="2841" y="1891"/>
                    <a:pt x="2849" y="1911"/>
                    <a:pt x="2871" y="1916"/>
                  </a:cubicBezTo>
                  <a:cubicBezTo>
                    <a:pt x="2919" y="1928"/>
                    <a:pt x="2969" y="1939"/>
                    <a:pt x="3019" y="1944"/>
                  </a:cubicBezTo>
                  <a:lnTo>
                    <a:pt x="3025" y="1944"/>
                  </a:lnTo>
                  <a:cubicBezTo>
                    <a:pt x="3047" y="1944"/>
                    <a:pt x="3058" y="1933"/>
                    <a:pt x="3064" y="1914"/>
                  </a:cubicBezTo>
                  <a:cubicBezTo>
                    <a:pt x="3067" y="1891"/>
                    <a:pt x="3053" y="1875"/>
                    <a:pt x="3033" y="1872"/>
                  </a:cubicBezTo>
                  <a:cubicBezTo>
                    <a:pt x="2983" y="1863"/>
                    <a:pt x="2938" y="1852"/>
                    <a:pt x="2888" y="1844"/>
                  </a:cubicBezTo>
                  <a:cubicBezTo>
                    <a:pt x="2885" y="1843"/>
                    <a:pt x="2882" y="1843"/>
                    <a:pt x="2878" y="1843"/>
                  </a:cubicBezTo>
                  <a:close/>
                  <a:moveTo>
                    <a:pt x="3326" y="1882"/>
                  </a:moveTo>
                  <a:cubicBezTo>
                    <a:pt x="3323" y="1882"/>
                    <a:pt x="3320" y="1882"/>
                    <a:pt x="3318" y="1883"/>
                  </a:cubicBezTo>
                  <a:cubicBezTo>
                    <a:pt x="3286" y="1885"/>
                    <a:pt x="3252" y="1887"/>
                    <a:pt x="3218" y="1887"/>
                  </a:cubicBezTo>
                  <a:cubicBezTo>
                    <a:pt x="3204" y="1887"/>
                    <a:pt x="3189" y="1887"/>
                    <a:pt x="3176" y="1886"/>
                  </a:cubicBezTo>
                  <a:cubicBezTo>
                    <a:pt x="3153" y="1886"/>
                    <a:pt x="3137" y="1900"/>
                    <a:pt x="3137" y="1919"/>
                  </a:cubicBezTo>
                  <a:cubicBezTo>
                    <a:pt x="3137" y="1942"/>
                    <a:pt x="3150" y="1958"/>
                    <a:pt x="3173" y="1958"/>
                  </a:cubicBezTo>
                  <a:cubicBezTo>
                    <a:pt x="3190" y="1961"/>
                    <a:pt x="3203" y="1961"/>
                    <a:pt x="3220" y="1961"/>
                  </a:cubicBezTo>
                  <a:cubicBezTo>
                    <a:pt x="3256" y="1961"/>
                    <a:pt x="3290" y="1958"/>
                    <a:pt x="3326" y="1958"/>
                  </a:cubicBezTo>
                  <a:cubicBezTo>
                    <a:pt x="3346" y="1956"/>
                    <a:pt x="3362" y="1939"/>
                    <a:pt x="3360" y="1916"/>
                  </a:cubicBezTo>
                  <a:cubicBezTo>
                    <a:pt x="3357" y="1899"/>
                    <a:pt x="3344" y="1882"/>
                    <a:pt x="3326" y="1882"/>
                  </a:cubicBezTo>
                  <a:close/>
                  <a:moveTo>
                    <a:pt x="4422" y="1904"/>
                  </a:moveTo>
                  <a:cubicBezTo>
                    <a:pt x="4407" y="1904"/>
                    <a:pt x="4391" y="1914"/>
                    <a:pt x="4386" y="1930"/>
                  </a:cubicBezTo>
                  <a:cubicBezTo>
                    <a:pt x="4378" y="1947"/>
                    <a:pt x="4389" y="1969"/>
                    <a:pt x="4409" y="1975"/>
                  </a:cubicBezTo>
                  <a:cubicBezTo>
                    <a:pt x="4456" y="1995"/>
                    <a:pt x="4506" y="2003"/>
                    <a:pt x="4557" y="2014"/>
                  </a:cubicBezTo>
                  <a:lnTo>
                    <a:pt x="4562" y="2014"/>
                  </a:lnTo>
                  <a:cubicBezTo>
                    <a:pt x="4582" y="2014"/>
                    <a:pt x="4598" y="2000"/>
                    <a:pt x="4601" y="1983"/>
                  </a:cubicBezTo>
                  <a:cubicBezTo>
                    <a:pt x="4604" y="1967"/>
                    <a:pt x="4590" y="1944"/>
                    <a:pt x="4570" y="1942"/>
                  </a:cubicBezTo>
                  <a:cubicBezTo>
                    <a:pt x="4520" y="1933"/>
                    <a:pt x="4476" y="1919"/>
                    <a:pt x="4431" y="1905"/>
                  </a:cubicBezTo>
                  <a:cubicBezTo>
                    <a:pt x="4428" y="1904"/>
                    <a:pt x="4425" y="1904"/>
                    <a:pt x="4422" y="1904"/>
                  </a:cubicBezTo>
                  <a:close/>
                  <a:moveTo>
                    <a:pt x="5148" y="1901"/>
                  </a:moveTo>
                  <a:cubicBezTo>
                    <a:pt x="5143" y="1901"/>
                    <a:pt x="5139" y="1901"/>
                    <a:pt x="5134" y="1903"/>
                  </a:cubicBezTo>
                  <a:cubicBezTo>
                    <a:pt x="5092" y="1916"/>
                    <a:pt x="5045" y="1930"/>
                    <a:pt x="5000" y="1942"/>
                  </a:cubicBezTo>
                  <a:cubicBezTo>
                    <a:pt x="4981" y="1947"/>
                    <a:pt x="4967" y="1967"/>
                    <a:pt x="4972" y="1986"/>
                  </a:cubicBezTo>
                  <a:cubicBezTo>
                    <a:pt x="4975" y="2003"/>
                    <a:pt x="4989" y="2017"/>
                    <a:pt x="5006" y="2017"/>
                  </a:cubicBezTo>
                  <a:cubicBezTo>
                    <a:pt x="5006" y="2017"/>
                    <a:pt x="5008" y="2014"/>
                    <a:pt x="5017" y="2014"/>
                  </a:cubicBezTo>
                  <a:cubicBezTo>
                    <a:pt x="5064" y="2003"/>
                    <a:pt x="5114" y="1989"/>
                    <a:pt x="5162" y="1972"/>
                  </a:cubicBezTo>
                  <a:cubicBezTo>
                    <a:pt x="5179" y="1964"/>
                    <a:pt x="5190" y="1944"/>
                    <a:pt x="5184" y="1922"/>
                  </a:cubicBezTo>
                  <a:cubicBezTo>
                    <a:pt x="5178" y="1909"/>
                    <a:pt x="5164" y="1901"/>
                    <a:pt x="5148" y="1901"/>
                  </a:cubicBezTo>
                  <a:close/>
                  <a:moveTo>
                    <a:pt x="4709" y="1958"/>
                  </a:moveTo>
                  <a:cubicBezTo>
                    <a:pt x="4694" y="1958"/>
                    <a:pt x="4679" y="1974"/>
                    <a:pt x="4674" y="1995"/>
                  </a:cubicBezTo>
                  <a:cubicBezTo>
                    <a:pt x="4674" y="2011"/>
                    <a:pt x="4688" y="2028"/>
                    <a:pt x="4710" y="2031"/>
                  </a:cubicBezTo>
                  <a:cubicBezTo>
                    <a:pt x="4732" y="2036"/>
                    <a:pt x="4763" y="2036"/>
                    <a:pt x="4791" y="2036"/>
                  </a:cubicBezTo>
                  <a:cubicBezTo>
                    <a:pt x="4810" y="2036"/>
                    <a:pt x="4835" y="2036"/>
                    <a:pt x="4861" y="2031"/>
                  </a:cubicBezTo>
                  <a:cubicBezTo>
                    <a:pt x="4880" y="2031"/>
                    <a:pt x="4897" y="2014"/>
                    <a:pt x="4894" y="1995"/>
                  </a:cubicBezTo>
                  <a:cubicBezTo>
                    <a:pt x="4894" y="1974"/>
                    <a:pt x="4880" y="1958"/>
                    <a:pt x="4860" y="1958"/>
                  </a:cubicBezTo>
                  <a:cubicBezTo>
                    <a:pt x="4858" y="1958"/>
                    <a:pt x="4857" y="1958"/>
                    <a:pt x="4855" y="1958"/>
                  </a:cubicBezTo>
                  <a:cubicBezTo>
                    <a:pt x="4831" y="1960"/>
                    <a:pt x="4807" y="1960"/>
                    <a:pt x="4783" y="1960"/>
                  </a:cubicBezTo>
                  <a:cubicBezTo>
                    <a:pt x="4759" y="1960"/>
                    <a:pt x="4735" y="1960"/>
                    <a:pt x="4713" y="1958"/>
                  </a:cubicBezTo>
                  <a:cubicBezTo>
                    <a:pt x="4712" y="1958"/>
                    <a:pt x="4710" y="1958"/>
                    <a:pt x="4709" y="19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1"/>
            <p:cNvSpPr/>
            <p:nvPr/>
          </p:nvSpPr>
          <p:spPr>
            <a:xfrm rot="-330670">
              <a:off x="4379557" y="3235674"/>
              <a:ext cx="27122" cy="27282"/>
            </a:xfrm>
            <a:custGeom>
              <a:avLst/>
              <a:gdLst/>
              <a:ahLst/>
              <a:cxnLst/>
              <a:rect l="l" t="t" r="r" b="b"/>
              <a:pathLst>
                <a:path w="508" h="511" extrusionOk="0">
                  <a:moveTo>
                    <a:pt x="254" y="73"/>
                  </a:moveTo>
                  <a:cubicBezTo>
                    <a:pt x="301" y="73"/>
                    <a:pt x="349" y="92"/>
                    <a:pt x="382" y="129"/>
                  </a:cubicBezTo>
                  <a:cubicBezTo>
                    <a:pt x="419" y="165"/>
                    <a:pt x="435" y="209"/>
                    <a:pt x="435" y="260"/>
                  </a:cubicBezTo>
                  <a:cubicBezTo>
                    <a:pt x="435" y="360"/>
                    <a:pt x="354" y="441"/>
                    <a:pt x="254" y="441"/>
                  </a:cubicBezTo>
                  <a:cubicBezTo>
                    <a:pt x="154" y="435"/>
                    <a:pt x="73" y="357"/>
                    <a:pt x="73" y="254"/>
                  </a:cubicBezTo>
                  <a:cubicBezTo>
                    <a:pt x="73" y="154"/>
                    <a:pt x="154" y="73"/>
                    <a:pt x="254" y="73"/>
                  </a:cubicBezTo>
                  <a:close/>
                  <a:moveTo>
                    <a:pt x="254" y="0"/>
                  </a:moveTo>
                  <a:cubicBezTo>
                    <a:pt x="115" y="0"/>
                    <a:pt x="0" y="115"/>
                    <a:pt x="0" y="254"/>
                  </a:cubicBezTo>
                  <a:cubicBezTo>
                    <a:pt x="0" y="394"/>
                    <a:pt x="112" y="511"/>
                    <a:pt x="254" y="511"/>
                  </a:cubicBezTo>
                  <a:cubicBezTo>
                    <a:pt x="393" y="511"/>
                    <a:pt x="508" y="394"/>
                    <a:pt x="508" y="254"/>
                  </a:cubicBezTo>
                  <a:cubicBezTo>
                    <a:pt x="508" y="184"/>
                    <a:pt x="483" y="123"/>
                    <a:pt x="435" y="73"/>
                  </a:cubicBezTo>
                  <a:cubicBezTo>
                    <a:pt x="388" y="28"/>
                    <a:pt x="324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1"/>
            <p:cNvSpPr/>
            <p:nvPr/>
          </p:nvSpPr>
          <p:spPr>
            <a:xfrm rot="-330670">
              <a:off x="4396527" y="3317556"/>
              <a:ext cx="61878" cy="59049"/>
            </a:xfrm>
            <a:custGeom>
              <a:avLst/>
              <a:gdLst/>
              <a:ahLst/>
              <a:cxnLst/>
              <a:rect l="l" t="t" r="r" b="b"/>
              <a:pathLst>
                <a:path w="1159" h="1106" extrusionOk="0">
                  <a:moveTo>
                    <a:pt x="681" y="87"/>
                  </a:moveTo>
                  <a:cubicBezTo>
                    <a:pt x="695" y="137"/>
                    <a:pt x="715" y="238"/>
                    <a:pt x="740" y="360"/>
                  </a:cubicBezTo>
                  <a:cubicBezTo>
                    <a:pt x="659" y="335"/>
                    <a:pt x="570" y="313"/>
                    <a:pt x="486" y="296"/>
                  </a:cubicBezTo>
                  <a:cubicBezTo>
                    <a:pt x="606" y="143"/>
                    <a:pt x="659" y="101"/>
                    <a:pt x="681" y="87"/>
                  </a:cubicBezTo>
                  <a:close/>
                  <a:moveTo>
                    <a:pt x="125" y="313"/>
                  </a:moveTo>
                  <a:cubicBezTo>
                    <a:pt x="175" y="313"/>
                    <a:pt x="258" y="326"/>
                    <a:pt x="352" y="347"/>
                  </a:cubicBezTo>
                  <a:cubicBezTo>
                    <a:pt x="319" y="388"/>
                    <a:pt x="282" y="439"/>
                    <a:pt x="243" y="492"/>
                  </a:cubicBezTo>
                  <a:cubicBezTo>
                    <a:pt x="146" y="383"/>
                    <a:pt x="123" y="335"/>
                    <a:pt x="112" y="313"/>
                  </a:cubicBezTo>
                  <a:cubicBezTo>
                    <a:pt x="116" y="313"/>
                    <a:pt x="121" y="313"/>
                    <a:pt x="125" y="313"/>
                  </a:cubicBezTo>
                  <a:close/>
                  <a:moveTo>
                    <a:pt x="835" y="461"/>
                  </a:moveTo>
                  <a:cubicBezTo>
                    <a:pt x="988" y="506"/>
                    <a:pt x="1047" y="536"/>
                    <a:pt x="1072" y="550"/>
                  </a:cubicBezTo>
                  <a:cubicBezTo>
                    <a:pt x="1038" y="564"/>
                    <a:pt x="980" y="592"/>
                    <a:pt x="863" y="634"/>
                  </a:cubicBezTo>
                  <a:cubicBezTo>
                    <a:pt x="854" y="578"/>
                    <a:pt x="843" y="519"/>
                    <a:pt x="835" y="461"/>
                  </a:cubicBezTo>
                  <a:close/>
                  <a:moveTo>
                    <a:pt x="436" y="360"/>
                  </a:moveTo>
                  <a:cubicBezTo>
                    <a:pt x="545" y="380"/>
                    <a:pt x="656" y="408"/>
                    <a:pt x="757" y="436"/>
                  </a:cubicBezTo>
                  <a:cubicBezTo>
                    <a:pt x="771" y="514"/>
                    <a:pt x="782" y="589"/>
                    <a:pt x="790" y="659"/>
                  </a:cubicBezTo>
                  <a:cubicBezTo>
                    <a:pt x="701" y="690"/>
                    <a:pt x="600" y="718"/>
                    <a:pt x="500" y="745"/>
                  </a:cubicBezTo>
                  <a:cubicBezTo>
                    <a:pt x="425" y="676"/>
                    <a:pt x="355" y="612"/>
                    <a:pt x="296" y="547"/>
                  </a:cubicBezTo>
                  <a:cubicBezTo>
                    <a:pt x="347" y="478"/>
                    <a:pt x="391" y="416"/>
                    <a:pt x="436" y="360"/>
                  </a:cubicBezTo>
                  <a:close/>
                  <a:moveTo>
                    <a:pt x="252" y="606"/>
                  </a:moveTo>
                  <a:cubicBezTo>
                    <a:pt x="299" y="659"/>
                    <a:pt x="355" y="715"/>
                    <a:pt x="411" y="768"/>
                  </a:cubicBezTo>
                  <a:cubicBezTo>
                    <a:pt x="268" y="801"/>
                    <a:pt x="157" y="824"/>
                    <a:pt x="98" y="826"/>
                  </a:cubicBezTo>
                  <a:cubicBezTo>
                    <a:pt x="129" y="782"/>
                    <a:pt x="185" y="701"/>
                    <a:pt x="252" y="606"/>
                  </a:cubicBezTo>
                  <a:close/>
                  <a:moveTo>
                    <a:pt x="801" y="732"/>
                  </a:moveTo>
                  <a:cubicBezTo>
                    <a:pt x="824" y="907"/>
                    <a:pt x="824" y="983"/>
                    <a:pt x="821" y="1019"/>
                  </a:cubicBezTo>
                  <a:cubicBezTo>
                    <a:pt x="779" y="991"/>
                    <a:pt x="687" y="921"/>
                    <a:pt x="561" y="807"/>
                  </a:cubicBezTo>
                  <a:cubicBezTo>
                    <a:pt x="642" y="785"/>
                    <a:pt x="726" y="759"/>
                    <a:pt x="801" y="732"/>
                  </a:cubicBezTo>
                  <a:close/>
                  <a:moveTo>
                    <a:pt x="692" y="1"/>
                  </a:moveTo>
                  <a:cubicBezTo>
                    <a:pt x="651" y="1"/>
                    <a:pt x="592" y="34"/>
                    <a:pt x="405" y="271"/>
                  </a:cubicBezTo>
                  <a:cubicBezTo>
                    <a:pt x="276" y="247"/>
                    <a:pt x="175" y="231"/>
                    <a:pt x="116" y="231"/>
                  </a:cubicBezTo>
                  <a:cubicBezTo>
                    <a:pt x="107" y="231"/>
                    <a:pt x="100" y="231"/>
                    <a:pt x="93" y="232"/>
                  </a:cubicBezTo>
                  <a:cubicBezTo>
                    <a:pt x="56" y="238"/>
                    <a:pt x="42" y="260"/>
                    <a:pt x="37" y="271"/>
                  </a:cubicBezTo>
                  <a:cubicBezTo>
                    <a:pt x="23" y="310"/>
                    <a:pt x="34" y="366"/>
                    <a:pt x="199" y="547"/>
                  </a:cubicBezTo>
                  <a:cubicBezTo>
                    <a:pt x="90" y="692"/>
                    <a:pt x="12" y="815"/>
                    <a:pt x="6" y="824"/>
                  </a:cubicBezTo>
                  <a:cubicBezTo>
                    <a:pt x="1" y="840"/>
                    <a:pt x="1" y="857"/>
                    <a:pt x="12" y="871"/>
                  </a:cubicBezTo>
                  <a:cubicBezTo>
                    <a:pt x="26" y="896"/>
                    <a:pt x="56" y="899"/>
                    <a:pt x="84" y="899"/>
                  </a:cubicBezTo>
                  <a:cubicBezTo>
                    <a:pt x="174" y="899"/>
                    <a:pt x="360" y="857"/>
                    <a:pt x="475" y="826"/>
                  </a:cubicBezTo>
                  <a:cubicBezTo>
                    <a:pt x="547" y="896"/>
                    <a:pt x="768" y="1094"/>
                    <a:pt x="826" y="1105"/>
                  </a:cubicBezTo>
                  <a:lnTo>
                    <a:pt x="835" y="1105"/>
                  </a:lnTo>
                  <a:cubicBezTo>
                    <a:pt x="849" y="1105"/>
                    <a:pt x="860" y="1103"/>
                    <a:pt x="871" y="1080"/>
                  </a:cubicBezTo>
                  <a:cubicBezTo>
                    <a:pt x="885" y="1066"/>
                    <a:pt x="913" y="1033"/>
                    <a:pt x="871" y="704"/>
                  </a:cubicBezTo>
                  <a:cubicBezTo>
                    <a:pt x="1103" y="623"/>
                    <a:pt x="1130" y="592"/>
                    <a:pt x="1139" y="581"/>
                  </a:cubicBezTo>
                  <a:cubicBezTo>
                    <a:pt x="1156" y="567"/>
                    <a:pt x="1158" y="550"/>
                    <a:pt x="1150" y="533"/>
                  </a:cubicBezTo>
                  <a:cubicBezTo>
                    <a:pt x="1144" y="508"/>
                    <a:pt x="1130" y="464"/>
                    <a:pt x="821" y="372"/>
                  </a:cubicBezTo>
                  <a:cubicBezTo>
                    <a:pt x="798" y="243"/>
                    <a:pt x="768" y="93"/>
                    <a:pt x="745" y="37"/>
                  </a:cubicBezTo>
                  <a:cubicBezTo>
                    <a:pt x="740" y="15"/>
                    <a:pt x="718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1"/>
            <p:cNvSpPr/>
            <p:nvPr/>
          </p:nvSpPr>
          <p:spPr>
            <a:xfrm rot="-330670">
              <a:off x="4414183" y="3461634"/>
              <a:ext cx="44580" cy="44313"/>
            </a:xfrm>
            <a:custGeom>
              <a:avLst/>
              <a:gdLst/>
              <a:ahLst/>
              <a:cxnLst/>
              <a:rect l="l" t="t" r="r" b="b"/>
              <a:pathLst>
                <a:path w="835" h="830" extrusionOk="0">
                  <a:moveTo>
                    <a:pt x="438" y="104"/>
                  </a:moveTo>
                  <a:cubicBezTo>
                    <a:pt x="449" y="143"/>
                    <a:pt x="463" y="188"/>
                    <a:pt x="472" y="218"/>
                  </a:cubicBezTo>
                  <a:cubicBezTo>
                    <a:pt x="491" y="299"/>
                    <a:pt x="494" y="322"/>
                    <a:pt x="505" y="336"/>
                  </a:cubicBezTo>
                  <a:cubicBezTo>
                    <a:pt x="516" y="350"/>
                    <a:pt x="533" y="355"/>
                    <a:pt x="614" y="383"/>
                  </a:cubicBezTo>
                  <a:cubicBezTo>
                    <a:pt x="642" y="391"/>
                    <a:pt x="687" y="408"/>
                    <a:pt x="717" y="422"/>
                  </a:cubicBezTo>
                  <a:cubicBezTo>
                    <a:pt x="670" y="442"/>
                    <a:pt x="597" y="470"/>
                    <a:pt x="530" y="495"/>
                  </a:cubicBezTo>
                  <a:cubicBezTo>
                    <a:pt x="522" y="497"/>
                    <a:pt x="514" y="506"/>
                    <a:pt x="508" y="517"/>
                  </a:cubicBezTo>
                  <a:cubicBezTo>
                    <a:pt x="475" y="592"/>
                    <a:pt x="436" y="676"/>
                    <a:pt x="408" y="726"/>
                  </a:cubicBezTo>
                  <a:cubicBezTo>
                    <a:pt x="391" y="673"/>
                    <a:pt x="366" y="581"/>
                    <a:pt x="346" y="503"/>
                  </a:cubicBezTo>
                  <a:cubicBezTo>
                    <a:pt x="341" y="489"/>
                    <a:pt x="332" y="478"/>
                    <a:pt x="318" y="475"/>
                  </a:cubicBezTo>
                  <a:cubicBezTo>
                    <a:pt x="240" y="458"/>
                    <a:pt x="154" y="439"/>
                    <a:pt x="104" y="425"/>
                  </a:cubicBezTo>
                  <a:cubicBezTo>
                    <a:pt x="157" y="397"/>
                    <a:pt x="254" y="355"/>
                    <a:pt x="335" y="319"/>
                  </a:cubicBezTo>
                  <a:cubicBezTo>
                    <a:pt x="346" y="316"/>
                    <a:pt x="352" y="311"/>
                    <a:pt x="355" y="299"/>
                  </a:cubicBezTo>
                  <a:cubicBezTo>
                    <a:pt x="380" y="230"/>
                    <a:pt x="416" y="149"/>
                    <a:pt x="438" y="104"/>
                  </a:cubicBezTo>
                  <a:close/>
                  <a:moveTo>
                    <a:pt x="452" y="1"/>
                  </a:moveTo>
                  <a:cubicBezTo>
                    <a:pt x="427" y="1"/>
                    <a:pt x="396" y="1"/>
                    <a:pt x="296" y="258"/>
                  </a:cubicBezTo>
                  <a:cubicBezTo>
                    <a:pt x="17" y="369"/>
                    <a:pt x="6" y="405"/>
                    <a:pt x="3" y="422"/>
                  </a:cubicBezTo>
                  <a:cubicBezTo>
                    <a:pt x="0" y="433"/>
                    <a:pt x="3" y="450"/>
                    <a:pt x="9" y="461"/>
                  </a:cubicBezTo>
                  <a:cubicBezTo>
                    <a:pt x="17" y="470"/>
                    <a:pt x="39" y="497"/>
                    <a:pt x="282" y="545"/>
                  </a:cubicBezTo>
                  <a:cubicBezTo>
                    <a:pt x="355" y="829"/>
                    <a:pt x="380" y="829"/>
                    <a:pt x="408" y="829"/>
                  </a:cubicBezTo>
                  <a:cubicBezTo>
                    <a:pt x="433" y="827"/>
                    <a:pt x="458" y="827"/>
                    <a:pt x="575" y="564"/>
                  </a:cubicBezTo>
                  <a:cubicBezTo>
                    <a:pt x="648" y="537"/>
                    <a:pt x="787" y="489"/>
                    <a:pt x="815" y="461"/>
                  </a:cubicBezTo>
                  <a:cubicBezTo>
                    <a:pt x="826" y="450"/>
                    <a:pt x="834" y="433"/>
                    <a:pt x="829" y="419"/>
                  </a:cubicBezTo>
                  <a:cubicBezTo>
                    <a:pt x="821" y="383"/>
                    <a:pt x="784" y="366"/>
                    <a:pt x="642" y="313"/>
                  </a:cubicBezTo>
                  <a:cubicBezTo>
                    <a:pt x="614" y="302"/>
                    <a:pt x="581" y="294"/>
                    <a:pt x="567" y="285"/>
                  </a:cubicBezTo>
                  <a:cubicBezTo>
                    <a:pt x="564" y="271"/>
                    <a:pt x="553" y="232"/>
                    <a:pt x="547" y="202"/>
                  </a:cubicBezTo>
                  <a:cubicBezTo>
                    <a:pt x="522" y="101"/>
                    <a:pt x="505" y="43"/>
                    <a:pt x="489" y="18"/>
                  </a:cubicBezTo>
                  <a:cubicBezTo>
                    <a:pt x="480" y="9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1"/>
            <p:cNvSpPr/>
            <p:nvPr/>
          </p:nvSpPr>
          <p:spPr>
            <a:xfrm rot="-330670">
              <a:off x="4405015" y="3137041"/>
              <a:ext cx="4378" cy="37319"/>
            </a:xfrm>
            <a:custGeom>
              <a:avLst/>
              <a:gdLst/>
              <a:ahLst/>
              <a:cxnLst/>
              <a:rect l="l" t="t" r="r" b="b"/>
              <a:pathLst>
                <a:path w="82" h="699" extrusionOk="0">
                  <a:moveTo>
                    <a:pt x="42" y="1"/>
                  </a:moveTo>
                  <a:cubicBezTo>
                    <a:pt x="23" y="1"/>
                    <a:pt x="3" y="18"/>
                    <a:pt x="3" y="40"/>
                  </a:cubicBezTo>
                  <a:lnTo>
                    <a:pt x="1" y="659"/>
                  </a:lnTo>
                  <a:cubicBezTo>
                    <a:pt x="1" y="682"/>
                    <a:pt x="17" y="698"/>
                    <a:pt x="40" y="698"/>
                  </a:cubicBezTo>
                  <a:cubicBezTo>
                    <a:pt x="59" y="698"/>
                    <a:pt x="73" y="682"/>
                    <a:pt x="79" y="659"/>
                  </a:cubicBezTo>
                  <a:lnTo>
                    <a:pt x="81" y="40"/>
                  </a:lnTo>
                  <a:cubicBezTo>
                    <a:pt x="81" y="18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1"/>
            <p:cNvSpPr/>
            <p:nvPr/>
          </p:nvSpPr>
          <p:spPr>
            <a:xfrm rot="-330670">
              <a:off x="4391275" y="3143962"/>
              <a:ext cx="32247" cy="23064"/>
            </a:xfrm>
            <a:custGeom>
              <a:avLst/>
              <a:gdLst/>
              <a:ahLst/>
              <a:cxnLst/>
              <a:rect l="l" t="t" r="r" b="b"/>
              <a:pathLst>
                <a:path w="604" h="432" extrusionOk="0">
                  <a:moveTo>
                    <a:pt x="558" y="1"/>
                  </a:moveTo>
                  <a:cubicBezTo>
                    <a:pt x="551" y="1"/>
                    <a:pt x="543" y="3"/>
                    <a:pt x="537" y="8"/>
                  </a:cubicBezTo>
                  <a:lnTo>
                    <a:pt x="23" y="362"/>
                  </a:lnTo>
                  <a:cubicBezTo>
                    <a:pt x="6" y="376"/>
                    <a:pt x="1" y="398"/>
                    <a:pt x="15" y="415"/>
                  </a:cubicBezTo>
                  <a:cubicBezTo>
                    <a:pt x="20" y="426"/>
                    <a:pt x="32" y="432"/>
                    <a:pt x="46" y="432"/>
                  </a:cubicBezTo>
                  <a:cubicBezTo>
                    <a:pt x="51" y="432"/>
                    <a:pt x="59" y="429"/>
                    <a:pt x="65" y="426"/>
                  </a:cubicBezTo>
                  <a:lnTo>
                    <a:pt x="578" y="69"/>
                  </a:lnTo>
                  <a:cubicBezTo>
                    <a:pt x="595" y="55"/>
                    <a:pt x="604" y="35"/>
                    <a:pt x="590" y="16"/>
                  </a:cubicBezTo>
                  <a:cubicBezTo>
                    <a:pt x="581" y="6"/>
                    <a:pt x="570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1"/>
            <p:cNvSpPr/>
            <p:nvPr/>
          </p:nvSpPr>
          <p:spPr>
            <a:xfrm rot="-330670">
              <a:off x="4394737" y="3142472"/>
              <a:ext cx="25200" cy="25894"/>
            </a:xfrm>
            <a:custGeom>
              <a:avLst/>
              <a:gdLst/>
              <a:ahLst/>
              <a:cxnLst/>
              <a:rect l="l" t="t" r="r" b="b"/>
              <a:pathLst>
                <a:path w="472" h="485" extrusionOk="0">
                  <a:moveTo>
                    <a:pt x="42" y="0"/>
                  </a:moveTo>
                  <a:cubicBezTo>
                    <a:pt x="33" y="0"/>
                    <a:pt x="25" y="4"/>
                    <a:pt x="20" y="10"/>
                  </a:cubicBezTo>
                  <a:cubicBezTo>
                    <a:pt x="0" y="24"/>
                    <a:pt x="0" y="49"/>
                    <a:pt x="14" y="63"/>
                  </a:cubicBezTo>
                  <a:lnTo>
                    <a:pt x="402" y="474"/>
                  </a:lnTo>
                  <a:cubicBezTo>
                    <a:pt x="407" y="482"/>
                    <a:pt x="419" y="485"/>
                    <a:pt x="430" y="485"/>
                  </a:cubicBezTo>
                  <a:cubicBezTo>
                    <a:pt x="441" y="485"/>
                    <a:pt x="452" y="482"/>
                    <a:pt x="455" y="479"/>
                  </a:cubicBezTo>
                  <a:cubicBezTo>
                    <a:pt x="472" y="462"/>
                    <a:pt x="472" y="440"/>
                    <a:pt x="458" y="426"/>
                  </a:cubicBezTo>
                  <a:lnTo>
                    <a:pt x="70" y="13"/>
                  </a:lnTo>
                  <a:cubicBezTo>
                    <a:pt x="63" y="4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1"/>
            <p:cNvSpPr/>
            <p:nvPr/>
          </p:nvSpPr>
          <p:spPr>
            <a:xfrm rot="-330670">
              <a:off x="4387826" y="3152975"/>
              <a:ext cx="35984" cy="4538"/>
            </a:xfrm>
            <a:custGeom>
              <a:avLst/>
              <a:gdLst/>
              <a:ahLst/>
              <a:cxnLst/>
              <a:rect l="l" t="t" r="r" b="b"/>
              <a:pathLst>
                <a:path w="674" h="85" extrusionOk="0">
                  <a:moveTo>
                    <a:pt x="637" y="1"/>
                  </a:moveTo>
                  <a:lnTo>
                    <a:pt x="40" y="9"/>
                  </a:lnTo>
                  <a:cubicBezTo>
                    <a:pt x="17" y="9"/>
                    <a:pt x="1" y="26"/>
                    <a:pt x="1" y="48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37" y="79"/>
                  </a:lnTo>
                  <a:cubicBezTo>
                    <a:pt x="656" y="79"/>
                    <a:pt x="673" y="62"/>
                    <a:pt x="673" y="40"/>
                  </a:cubicBezTo>
                  <a:cubicBezTo>
                    <a:pt x="673" y="20"/>
                    <a:pt x="656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5" name="Google Shape;3095;p41"/>
          <p:cNvGrpSpPr/>
          <p:nvPr/>
        </p:nvGrpSpPr>
        <p:grpSpPr>
          <a:xfrm>
            <a:off x="63853" y="4256130"/>
            <a:ext cx="723494" cy="706217"/>
            <a:chOff x="7524970" y="1006401"/>
            <a:chExt cx="701926" cy="729269"/>
          </a:xfrm>
        </p:grpSpPr>
        <p:sp>
          <p:nvSpPr>
            <p:cNvPr id="3096" name="Google Shape;3096;p41"/>
            <p:cNvSpPr/>
            <p:nvPr/>
          </p:nvSpPr>
          <p:spPr>
            <a:xfrm>
              <a:off x="7524970" y="1006401"/>
              <a:ext cx="701926" cy="729269"/>
            </a:xfrm>
            <a:custGeom>
              <a:avLst/>
              <a:gdLst/>
              <a:ahLst/>
              <a:cxnLst/>
              <a:rect l="l" t="t" r="r" b="b"/>
              <a:pathLst>
                <a:path w="21256" h="22084" extrusionOk="0">
                  <a:moveTo>
                    <a:pt x="14547" y="0"/>
                  </a:moveTo>
                  <a:cubicBezTo>
                    <a:pt x="13892" y="0"/>
                    <a:pt x="13184" y="190"/>
                    <a:pt x="12633" y="364"/>
                  </a:cubicBezTo>
                  <a:cubicBezTo>
                    <a:pt x="12503" y="403"/>
                    <a:pt x="12371" y="448"/>
                    <a:pt x="12237" y="448"/>
                  </a:cubicBezTo>
                  <a:cubicBezTo>
                    <a:pt x="12229" y="448"/>
                    <a:pt x="12222" y="448"/>
                    <a:pt x="12214" y="447"/>
                  </a:cubicBezTo>
                  <a:cubicBezTo>
                    <a:pt x="12041" y="439"/>
                    <a:pt x="11888" y="355"/>
                    <a:pt x="11729" y="294"/>
                  </a:cubicBezTo>
                  <a:cubicBezTo>
                    <a:pt x="11508" y="209"/>
                    <a:pt x="11271" y="167"/>
                    <a:pt x="11035" y="167"/>
                  </a:cubicBezTo>
                  <a:cubicBezTo>
                    <a:pt x="10575" y="167"/>
                    <a:pt x="10114" y="324"/>
                    <a:pt x="9762" y="620"/>
                  </a:cubicBezTo>
                  <a:cubicBezTo>
                    <a:pt x="9628" y="732"/>
                    <a:pt x="9508" y="860"/>
                    <a:pt x="9341" y="910"/>
                  </a:cubicBezTo>
                  <a:cubicBezTo>
                    <a:pt x="9282" y="925"/>
                    <a:pt x="9223" y="930"/>
                    <a:pt x="9164" y="930"/>
                  </a:cubicBezTo>
                  <a:cubicBezTo>
                    <a:pt x="9091" y="930"/>
                    <a:pt x="9018" y="923"/>
                    <a:pt x="8944" y="922"/>
                  </a:cubicBezTo>
                  <a:cubicBezTo>
                    <a:pt x="8921" y="921"/>
                    <a:pt x="8898" y="920"/>
                    <a:pt x="8875" y="920"/>
                  </a:cubicBezTo>
                  <a:cubicBezTo>
                    <a:pt x="8459" y="920"/>
                    <a:pt x="8057" y="1080"/>
                    <a:pt x="7653" y="1175"/>
                  </a:cubicBezTo>
                  <a:cubicBezTo>
                    <a:pt x="7485" y="1214"/>
                    <a:pt x="7323" y="1228"/>
                    <a:pt x="7167" y="1228"/>
                  </a:cubicBezTo>
                  <a:cubicBezTo>
                    <a:pt x="6776" y="1228"/>
                    <a:pt x="6415" y="1142"/>
                    <a:pt x="6055" y="1142"/>
                  </a:cubicBezTo>
                  <a:cubicBezTo>
                    <a:pt x="5712" y="1142"/>
                    <a:pt x="5370" y="1220"/>
                    <a:pt x="5002" y="1524"/>
                  </a:cubicBezTo>
                  <a:cubicBezTo>
                    <a:pt x="4771" y="1429"/>
                    <a:pt x="4520" y="1382"/>
                    <a:pt x="4263" y="1382"/>
                  </a:cubicBezTo>
                  <a:cubicBezTo>
                    <a:pt x="3764" y="1382"/>
                    <a:pt x="3295" y="1563"/>
                    <a:pt x="2924" y="1898"/>
                  </a:cubicBezTo>
                  <a:cubicBezTo>
                    <a:pt x="2603" y="2032"/>
                    <a:pt x="2324" y="2252"/>
                    <a:pt x="2109" y="2531"/>
                  </a:cubicBezTo>
                  <a:cubicBezTo>
                    <a:pt x="1925" y="2777"/>
                    <a:pt x="1800" y="3064"/>
                    <a:pt x="1744" y="3368"/>
                  </a:cubicBezTo>
                  <a:cubicBezTo>
                    <a:pt x="1688" y="3678"/>
                    <a:pt x="1705" y="3990"/>
                    <a:pt x="1789" y="4286"/>
                  </a:cubicBezTo>
                  <a:cubicBezTo>
                    <a:pt x="1789" y="4400"/>
                    <a:pt x="1800" y="4512"/>
                    <a:pt x="1816" y="4629"/>
                  </a:cubicBezTo>
                  <a:cubicBezTo>
                    <a:pt x="1730" y="4869"/>
                    <a:pt x="1691" y="5131"/>
                    <a:pt x="1702" y="5410"/>
                  </a:cubicBezTo>
                  <a:cubicBezTo>
                    <a:pt x="1671" y="5472"/>
                    <a:pt x="1646" y="5530"/>
                    <a:pt x="1627" y="5583"/>
                  </a:cubicBezTo>
                  <a:lnTo>
                    <a:pt x="1574" y="5611"/>
                  </a:lnTo>
                  <a:cubicBezTo>
                    <a:pt x="1111" y="5851"/>
                    <a:pt x="768" y="6261"/>
                    <a:pt x="611" y="6755"/>
                  </a:cubicBezTo>
                  <a:cubicBezTo>
                    <a:pt x="455" y="7252"/>
                    <a:pt x="497" y="7776"/>
                    <a:pt x="734" y="8242"/>
                  </a:cubicBezTo>
                  <a:lnTo>
                    <a:pt x="910" y="8591"/>
                  </a:lnTo>
                  <a:cubicBezTo>
                    <a:pt x="449" y="8928"/>
                    <a:pt x="251" y="9349"/>
                    <a:pt x="165" y="9656"/>
                  </a:cubicBezTo>
                  <a:cubicBezTo>
                    <a:pt x="0" y="10239"/>
                    <a:pt x="120" y="10873"/>
                    <a:pt x="477" y="11358"/>
                  </a:cubicBezTo>
                  <a:cubicBezTo>
                    <a:pt x="603" y="11528"/>
                    <a:pt x="742" y="11665"/>
                    <a:pt x="890" y="11771"/>
                  </a:cubicBezTo>
                  <a:cubicBezTo>
                    <a:pt x="980" y="11885"/>
                    <a:pt x="1086" y="11989"/>
                    <a:pt x="1197" y="12081"/>
                  </a:cubicBezTo>
                  <a:cubicBezTo>
                    <a:pt x="1072" y="12343"/>
                    <a:pt x="1002" y="12636"/>
                    <a:pt x="1005" y="12943"/>
                  </a:cubicBezTo>
                  <a:cubicBezTo>
                    <a:pt x="1007" y="13216"/>
                    <a:pt x="1069" y="13487"/>
                    <a:pt x="1175" y="13729"/>
                  </a:cubicBezTo>
                  <a:cubicBezTo>
                    <a:pt x="1236" y="13905"/>
                    <a:pt x="1320" y="14073"/>
                    <a:pt x="1426" y="14232"/>
                  </a:cubicBezTo>
                  <a:lnTo>
                    <a:pt x="1431" y="14240"/>
                  </a:lnTo>
                  <a:cubicBezTo>
                    <a:pt x="1635" y="14533"/>
                    <a:pt x="1920" y="14759"/>
                    <a:pt x="2241" y="14904"/>
                  </a:cubicBezTo>
                  <a:cubicBezTo>
                    <a:pt x="2439" y="15035"/>
                    <a:pt x="2659" y="15124"/>
                    <a:pt x="2899" y="15177"/>
                  </a:cubicBezTo>
                  <a:cubicBezTo>
                    <a:pt x="2944" y="15264"/>
                    <a:pt x="2997" y="15350"/>
                    <a:pt x="3052" y="15431"/>
                  </a:cubicBezTo>
                  <a:cubicBezTo>
                    <a:pt x="3041" y="15537"/>
                    <a:pt x="3036" y="15643"/>
                    <a:pt x="3041" y="15752"/>
                  </a:cubicBezTo>
                  <a:cubicBezTo>
                    <a:pt x="2988" y="15852"/>
                    <a:pt x="2958" y="15944"/>
                    <a:pt x="2930" y="16025"/>
                  </a:cubicBezTo>
                  <a:cubicBezTo>
                    <a:pt x="2732" y="16617"/>
                    <a:pt x="2832" y="17272"/>
                    <a:pt x="3195" y="17777"/>
                  </a:cubicBezTo>
                  <a:cubicBezTo>
                    <a:pt x="3359" y="18009"/>
                    <a:pt x="3630" y="18280"/>
                    <a:pt x="4048" y="18452"/>
                  </a:cubicBezTo>
                  <a:cubicBezTo>
                    <a:pt x="4419" y="18865"/>
                    <a:pt x="4947" y="19108"/>
                    <a:pt x="5505" y="19108"/>
                  </a:cubicBezTo>
                  <a:cubicBezTo>
                    <a:pt x="5831" y="19108"/>
                    <a:pt x="6152" y="19024"/>
                    <a:pt x="6434" y="18871"/>
                  </a:cubicBezTo>
                  <a:cubicBezTo>
                    <a:pt x="6796" y="19359"/>
                    <a:pt x="7265" y="19543"/>
                    <a:pt x="7536" y="19613"/>
                  </a:cubicBezTo>
                  <a:lnTo>
                    <a:pt x="7544" y="19616"/>
                  </a:lnTo>
                  <a:cubicBezTo>
                    <a:pt x="7569" y="19624"/>
                    <a:pt x="7589" y="19627"/>
                    <a:pt x="7611" y="19633"/>
                  </a:cubicBezTo>
                  <a:cubicBezTo>
                    <a:pt x="7630" y="19658"/>
                    <a:pt x="7647" y="19683"/>
                    <a:pt x="7667" y="19708"/>
                  </a:cubicBezTo>
                  <a:cubicBezTo>
                    <a:pt x="7697" y="19755"/>
                    <a:pt x="7731" y="19800"/>
                    <a:pt x="7770" y="19847"/>
                  </a:cubicBezTo>
                  <a:cubicBezTo>
                    <a:pt x="8674" y="20921"/>
                    <a:pt x="10002" y="21348"/>
                    <a:pt x="11307" y="21725"/>
                  </a:cubicBezTo>
                  <a:cubicBezTo>
                    <a:pt x="11757" y="21856"/>
                    <a:pt x="12206" y="21987"/>
                    <a:pt x="12669" y="22046"/>
                  </a:cubicBezTo>
                  <a:cubicBezTo>
                    <a:pt x="12863" y="22071"/>
                    <a:pt x="13052" y="22083"/>
                    <a:pt x="13236" y="22083"/>
                  </a:cubicBezTo>
                  <a:cubicBezTo>
                    <a:pt x="15057" y="22083"/>
                    <a:pt x="16394" y="20897"/>
                    <a:pt x="17649" y="19633"/>
                  </a:cubicBezTo>
                  <a:cubicBezTo>
                    <a:pt x="17863" y="19418"/>
                    <a:pt x="18078" y="19200"/>
                    <a:pt x="18273" y="18971"/>
                  </a:cubicBezTo>
                  <a:cubicBezTo>
                    <a:pt x="19002" y="18109"/>
                    <a:pt x="19470" y="17032"/>
                    <a:pt x="19596" y="15908"/>
                  </a:cubicBezTo>
                  <a:cubicBezTo>
                    <a:pt x="19601" y="15833"/>
                    <a:pt x="19613" y="15755"/>
                    <a:pt x="19649" y="15685"/>
                  </a:cubicBezTo>
                  <a:cubicBezTo>
                    <a:pt x="19677" y="15629"/>
                    <a:pt x="19719" y="15587"/>
                    <a:pt x="19763" y="15543"/>
                  </a:cubicBezTo>
                  <a:cubicBezTo>
                    <a:pt x="20352" y="14940"/>
                    <a:pt x="20795" y="14340"/>
                    <a:pt x="20583" y="13439"/>
                  </a:cubicBezTo>
                  <a:cubicBezTo>
                    <a:pt x="20544" y="13272"/>
                    <a:pt x="20480" y="13113"/>
                    <a:pt x="20396" y="12957"/>
                  </a:cubicBezTo>
                  <a:cubicBezTo>
                    <a:pt x="20402" y="12795"/>
                    <a:pt x="20383" y="12625"/>
                    <a:pt x="20341" y="12449"/>
                  </a:cubicBezTo>
                  <a:cubicBezTo>
                    <a:pt x="20366" y="12390"/>
                    <a:pt x="20388" y="12329"/>
                    <a:pt x="20405" y="12265"/>
                  </a:cubicBezTo>
                  <a:cubicBezTo>
                    <a:pt x="20514" y="12022"/>
                    <a:pt x="20569" y="11751"/>
                    <a:pt x="20564" y="11470"/>
                  </a:cubicBezTo>
                  <a:lnTo>
                    <a:pt x="20564" y="11464"/>
                  </a:lnTo>
                  <a:cubicBezTo>
                    <a:pt x="20561" y="11383"/>
                    <a:pt x="20558" y="11302"/>
                    <a:pt x="20547" y="11221"/>
                  </a:cubicBezTo>
                  <a:cubicBezTo>
                    <a:pt x="20544" y="11135"/>
                    <a:pt x="20533" y="11046"/>
                    <a:pt x="20516" y="10956"/>
                  </a:cubicBezTo>
                  <a:cubicBezTo>
                    <a:pt x="21021" y="10504"/>
                    <a:pt x="21256" y="9807"/>
                    <a:pt x="21127" y="9140"/>
                  </a:cubicBezTo>
                  <a:lnTo>
                    <a:pt x="21122" y="9129"/>
                  </a:lnTo>
                  <a:cubicBezTo>
                    <a:pt x="21038" y="8699"/>
                    <a:pt x="20815" y="8317"/>
                    <a:pt x="20491" y="8033"/>
                  </a:cubicBezTo>
                  <a:cubicBezTo>
                    <a:pt x="20469" y="7999"/>
                    <a:pt x="20447" y="7969"/>
                    <a:pt x="20424" y="7932"/>
                  </a:cubicBezTo>
                  <a:lnTo>
                    <a:pt x="20419" y="7924"/>
                  </a:lnTo>
                  <a:cubicBezTo>
                    <a:pt x="20257" y="7709"/>
                    <a:pt x="20056" y="7533"/>
                    <a:pt x="19830" y="7402"/>
                  </a:cubicBezTo>
                  <a:cubicBezTo>
                    <a:pt x="19825" y="7305"/>
                    <a:pt x="19822" y="7215"/>
                    <a:pt x="19819" y="7129"/>
                  </a:cubicBezTo>
                  <a:cubicBezTo>
                    <a:pt x="20193" y="6738"/>
                    <a:pt x="20422" y="6208"/>
                    <a:pt x="20424" y="5625"/>
                  </a:cubicBezTo>
                  <a:cubicBezTo>
                    <a:pt x="20430" y="5232"/>
                    <a:pt x="20324" y="4850"/>
                    <a:pt x="20129" y="4515"/>
                  </a:cubicBezTo>
                  <a:lnTo>
                    <a:pt x="19707" y="3893"/>
                  </a:lnTo>
                  <a:cubicBezTo>
                    <a:pt x="19652" y="3407"/>
                    <a:pt x="19445" y="2944"/>
                    <a:pt x="19094" y="2570"/>
                  </a:cubicBezTo>
                  <a:cubicBezTo>
                    <a:pt x="19029" y="2503"/>
                    <a:pt x="18965" y="2442"/>
                    <a:pt x="18896" y="2381"/>
                  </a:cubicBezTo>
                  <a:cubicBezTo>
                    <a:pt x="18695" y="2085"/>
                    <a:pt x="18438" y="1828"/>
                    <a:pt x="18128" y="1627"/>
                  </a:cubicBezTo>
                  <a:cubicBezTo>
                    <a:pt x="17810" y="1426"/>
                    <a:pt x="17459" y="1301"/>
                    <a:pt x="17091" y="1262"/>
                  </a:cubicBezTo>
                  <a:cubicBezTo>
                    <a:pt x="16611" y="927"/>
                    <a:pt x="16136" y="548"/>
                    <a:pt x="15632" y="252"/>
                  </a:cubicBezTo>
                  <a:cubicBezTo>
                    <a:pt x="15320" y="69"/>
                    <a:pt x="14943" y="0"/>
                    <a:pt x="14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1"/>
            <p:cNvSpPr/>
            <p:nvPr/>
          </p:nvSpPr>
          <p:spPr>
            <a:xfrm>
              <a:off x="7645006" y="1115574"/>
              <a:ext cx="39825" cy="36259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23" y="84"/>
                  </a:moveTo>
                  <a:cubicBezTo>
                    <a:pt x="648" y="129"/>
                    <a:pt x="690" y="227"/>
                    <a:pt x="740" y="350"/>
                  </a:cubicBezTo>
                  <a:cubicBezTo>
                    <a:pt x="650" y="341"/>
                    <a:pt x="558" y="338"/>
                    <a:pt x="464" y="336"/>
                  </a:cubicBezTo>
                  <a:cubicBezTo>
                    <a:pt x="561" y="154"/>
                    <a:pt x="606" y="98"/>
                    <a:pt x="623" y="84"/>
                  </a:cubicBezTo>
                  <a:close/>
                  <a:moveTo>
                    <a:pt x="266" y="415"/>
                  </a:moveTo>
                  <a:cubicBezTo>
                    <a:pt x="289" y="415"/>
                    <a:pt x="313" y="415"/>
                    <a:pt x="338" y="416"/>
                  </a:cubicBezTo>
                  <a:cubicBezTo>
                    <a:pt x="313" y="467"/>
                    <a:pt x="285" y="522"/>
                    <a:pt x="257" y="587"/>
                  </a:cubicBezTo>
                  <a:cubicBezTo>
                    <a:pt x="140" y="495"/>
                    <a:pt x="101" y="450"/>
                    <a:pt x="87" y="430"/>
                  </a:cubicBezTo>
                  <a:cubicBezTo>
                    <a:pt x="122" y="422"/>
                    <a:pt x="186" y="415"/>
                    <a:pt x="266" y="415"/>
                  </a:cubicBezTo>
                  <a:close/>
                  <a:moveTo>
                    <a:pt x="854" y="436"/>
                  </a:moveTo>
                  <a:lnTo>
                    <a:pt x="854" y="436"/>
                  </a:lnTo>
                  <a:cubicBezTo>
                    <a:pt x="1021" y="453"/>
                    <a:pt x="1088" y="469"/>
                    <a:pt x="1111" y="481"/>
                  </a:cubicBezTo>
                  <a:cubicBezTo>
                    <a:pt x="1088" y="503"/>
                    <a:pt x="1033" y="545"/>
                    <a:pt x="915" y="609"/>
                  </a:cubicBezTo>
                  <a:cubicBezTo>
                    <a:pt x="899" y="556"/>
                    <a:pt x="879" y="495"/>
                    <a:pt x="854" y="436"/>
                  </a:cubicBezTo>
                  <a:close/>
                  <a:moveTo>
                    <a:pt x="427" y="408"/>
                  </a:moveTo>
                  <a:cubicBezTo>
                    <a:pt x="544" y="411"/>
                    <a:pt x="664" y="416"/>
                    <a:pt x="773" y="425"/>
                  </a:cubicBezTo>
                  <a:cubicBezTo>
                    <a:pt x="801" y="503"/>
                    <a:pt x="829" y="578"/>
                    <a:pt x="854" y="648"/>
                  </a:cubicBezTo>
                  <a:cubicBezTo>
                    <a:pt x="762" y="698"/>
                    <a:pt x="664" y="748"/>
                    <a:pt x="567" y="796"/>
                  </a:cubicBezTo>
                  <a:cubicBezTo>
                    <a:pt x="477" y="740"/>
                    <a:pt x="394" y="684"/>
                    <a:pt x="321" y="631"/>
                  </a:cubicBezTo>
                  <a:cubicBezTo>
                    <a:pt x="358" y="550"/>
                    <a:pt x="394" y="478"/>
                    <a:pt x="427" y="408"/>
                  </a:cubicBezTo>
                  <a:close/>
                  <a:moveTo>
                    <a:pt x="285" y="704"/>
                  </a:moveTo>
                  <a:cubicBezTo>
                    <a:pt x="344" y="746"/>
                    <a:pt x="411" y="793"/>
                    <a:pt x="480" y="838"/>
                  </a:cubicBezTo>
                  <a:cubicBezTo>
                    <a:pt x="324" y="910"/>
                    <a:pt x="224" y="947"/>
                    <a:pt x="171" y="960"/>
                  </a:cubicBezTo>
                  <a:cubicBezTo>
                    <a:pt x="196" y="910"/>
                    <a:pt x="238" y="813"/>
                    <a:pt x="285" y="704"/>
                  </a:cubicBezTo>
                  <a:close/>
                  <a:moveTo>
                    <a:pt x="879" y="723"/>
                  </a:moveTo>
                  <a:cubicBezTo>
                    <a:pt x="935" y="896"/>
                    <a:pt x="949" y="977"/>
                    <a:pt x="952" y="1011"/>
                  </a:cubicBezTo>
                  <a:cubicBezTo>
                    <a:pt x="902" y="991"/>
                    <a:pt x="796" y="938"/>
                    <a:pt x="645" y="843"/>
                  </a:cubicBezTo>
                  <a:cubicBezTo>
                    <a:pt x="726" y="807"/>
                    <a:pt x="801" y="765"/>
                    <a:pt x="879" y="723"/>
                  </a:cubicBezTo>
                  <a:close/>
                  <a:moveTo>
                    <a:pt x="631" y="1"/>
                  </a:moveTo>
                  <a:cubicBezTo>
                    <a:pt x="595" y="1"/>
                    <a:pt x="539" y="29"/>
                    <a:pt x="380" y="338"/>
                  </a:cubicBezTo>
                  <a:cubicBezTo>
                    <a:pt x="288" y="338"/>
                    <a:pt x="126" y="341"/>
                    <a:pt x="56" y="363"/>
                  </a:cubicBezTo>
                  <a:cubicBezTo>
                    <a:pt x="17" y="375"/>
                    <a:pt x="9" y="400"/>
                    <a:pt x="6" y="411"/>
                  </a:cubicBezTo>
                  <a:cubicBezTo>
                    <a:pt x="0" y="450"/>
                    <a:pt x="20" y="506"/>
                    <a:pt x="226" y="659"/>
                  </a:cubicBezTo>
                  <a:cubicBezTo>
                    <a:pt x="148" y="829"/>
                    <a:pt x="90" y="969"/>
                    <a:pt x="87" y="977"/>
                  </a:cubicBezTo>
                  <a:cubicBezTo>
                    <a:pt x="79" y="994"/>
                    <a:pt x="84" y="1008"/>
                    <a:pt x="92" y="1022"/>
                  </a:cubicBezTo>
                  <a:cubicBezTo>
                    <a:pt x="104" y="1036"/>
                    <a:pt x="118" y="1044"/>
                    <a:pt x="143" y="1044"/>
                  </a:cubicBezTo>
                  <a:cubicBezTo>
                    <a:pt x="218" y="1044"/>
                    <a:pt x="427" y="949"/>
                    <a:pt x="561" y="885"/>
                  </a:cubicBezTo>
                  <a:cubicBezTo>
                    <a:pt x="650" y="938"/>
                    <a:pt x="913" y="1097"/>
                    <a:pt x="977" y="1097"/>
                  </a:cubicBezTo>
                  <a:cubicBezTo>
                    <a:pt x="994" y="1097"/>
                    <a:pt x="1008" y="1092"/>
                    <a:pt x="1019" y="1078"/>
                  </a:cubicBezTo>
                  <a:cubicBezTo>
                    <a:pt x="1027" y="1061"/>
                    <a:pt x="1055" y="1022"/>
                    <a:pt x="943" y="687"/>
                  </a:cubicBezTo>
                  <a:cubicBezTo>
                    <a:pt x="1167" y="559"/>
                    <a:pt x="1189" y="520"/>
                    <a:pt x="1194" y="506"/>
                  </a:cubicBezTo>
                  <a:cubicBezTo>
                    <a:pt x="1206" y="489"/>
                    <a:pt x="1206" y="472"/>
                    <a:pt x="1194" y="453"/>
                  </a:cubicBezTo>
                  <a:cubicBezTo>
                    <a:pt x="1186" y="433"/>
                    <a:pt x="1158" y="389"/>
                    <a:pt x="823" y="355"/>
                  </a:cubicBezTo>
                  <a:cubicBezTo>
                    <a:pt x="773" y="227"/>
                    <a:pt x="712" y="82"/>
                    <a:pt x="678" y="29"/>
                  </a:cubicBezTo>
                  <a:cubicBezTo>
                    <a:pt x="670" y="1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1"/>
            <p:cNvSpPr/>
            <p:nvPr/>
          </p:nvSpPr>
          <p:spPr>
            <a:xfrm>
              <a:off x="8013240" y="1513462"/>
              <a:ext cx="40552" cy="38372"/>
            </a:xfrm>
            <a:custGeom>
              <a:avLst/>
              <a:gdLst/>
              <a:ahLst/>
              <a:cxnLst/>
              <a:rect l="l" t="t" r="r" b="b"/>
              <a:pathLst>
                <a:path w="1228" h="1162" extrusionOk="0">
                  <a:moveTo>
                    <a:pt x="963" y="132"/>
                  </a:moveTo>
                  <a:lnTo>
                    <a:pt x="963" y="132"/>
                  </a:lnTo>
                  <a:cubicBezTo>
                    <a:pt x="957" y="163"/>
                    <a:pt x="932" y="230"/>
                    <a:pt x="876" y="350"/>
                  </a:cubicBezTo>
                  <a:cubicBezTo>
                    <a:pt x="826" y="313"/>
                    <a:pt x="776" y="274"/>
                    <a:pt x="723" y="241"/>
                  </a:cubicBezTo>
                  <a:cubicBezTo>
                    <a:pt x="846" y="171"/>
                    <a:pt x="921" y="140"/>
                    <a:pt x="963" y="132"/>
                  </a:cubicBezTo>
                  <a:close/>
                  <a:moveTo>
                    <a:pt x="332" y="85"/>
                  </a:moveTo>
                  <a:cubicBezTo>
                    <a:pt x="377" y="107"/>
                    <a:pt x="469" y="163"/>
                    <a:pt x="581" y="238"/>
                  </a:cubicBezTo>
                  <a:cubicBezTo>
                    <a:pt x="502" y="283"/>
                    <a:pt x="421" y="330"/>
                    <a:pt x="346" y="383"/>
                  </a:cubicBezTo>
                  <a:cubicBezTo>
                    <a:pt x="321" y="185"/>
                    <a:pt x="324" y="112"/>
                    <a:pt x="332" y="85"/>
                  </a:cubicBezTo>
                  <a:close/>
                  <a:moveTo>
                    <a:pt x="904" y="467"/>
                  </a:moveTo>
                  <a:cubicBezTo>
                    <a:pt x="1049" y="578"/>
                    <a:pt x="1105" y="634"/>
                    <a:pt x="1130" y="659"/>
                  </a:cubicBezTo>
                  <a:cubicBezTo>
                    <a:pt x="1077" y="668"/>
                    <a:pt x="957" y="687"/>
                    <a:pt x="781" y="698"/>
                  </a:cubicBezTo>
                  <a:cubicBezTo>
                    <a:pt x="826" y="620"/>
                    <a:pt x="865" y="539"/>
                    <a:pt x="904" y="467"/>
                  </a:cubicBezTo>
                  <a:close/>
                  <a:moveTo>
                    <a:pt x="282" y="520"/>
                  </a:moveTo>
                  <a:cubicBezTo>
                    <a:pt x="293" y="576"/>
                    <a:pt x="302" y="642"/>
                    <a:pt x="315" y="707"/>
                  </a:cubicBezTo>
                  <a:cubicBezTo>
                    <a:pt x="168" y="701"/>
                    <a:pt x="109" y="687"/>
                    <a:pt x="87" y="676"/>
                  </a:cubicBezTo>
                  <a:cubicBezTo>
                    <a:pt x="120" y="642"/>
                    <a:pt x="193" y="587"/>
                    <a:pt x="282" y="520"/>
                  </a:cubicBezTo>
                  <a:close/>
                  <a:moveTo>
                    <a:pt x="645" y="283"/>
                  </a:moveTo>
                  <a:cubicBezTo>
                    <a:pt x="714" y="327"/>
                    <a:pt x="781" y="372"/>
                    <a:pt x="840" y="419"/>
                  </a:cubicBezTo>
                  <a:cubicBezTo>
                    <a:pt x="795" y="509"/>
                    <a:pt x="742" y="606"/>
                    <a:pt x="692" y="701"/>
                  </a:cubicBezTo>
                  <a:cubicBezTo>
                    <a:pt x="617" y="705"/>
                    <a:pt x="545" y="709"/>
                    <a:pt x="477" y="709"/>
                  </a:cubicBezTo>
                  <a:cubicBezTo>
                    <a:pt x="448" y="709"/>
                    <a:pt x="421" y="708"/>
                    <a:pt x="394" y="707"/>
                  </a:cubicBezTo>
                  <a:cubicBezTo>
                    <a:pt x="380" y="620"/>
                    <a:pt x="366" y="539"/>
                    <a:pt x="352" y="467"/>
                  </a:cubicBezTo>
                  <a:cubicBezTo>
                    <a:pt x="447" y="400"/>
                    <a:pt x="553" y="338"/>
                    <a:pt x="645" y="283"/>
                  </a:cubicBezTo>
                  <a:close/>
                  <a:moveTo>
                    <a:pt x="645" y="782"/>
                  </a:moveTo>
                  <a:lnTo>
                    <a:pt x="645" y="782"/>
                  </a:lnTo>
                  <a:cubicBezTo>
                    <a:pt x="555" y="938"/>
                    <a:pt x="491" y="1022"/>
                    <a:pt x="461" y="1061"/>
                  </a:cubicBezTo>
                  <a:cubicBezTo>
                    <a:pt x="449" y="1005"/>
                    <a:pt x="430" y="902"/>
                    <a:pt x="408" y="785"/>
                  </a:cubicBezTo>
                  <a:lnTo>
                    <a:pt x="408" y="785"/>
                  </a:lnTo>
                  <a:cubicBezTo>
                    <a:pt x="430" y="786"/>
                    <a:pt x="452" y="786"/>
                    <a:pt x="475" y="786"/>
                  </a:cubicBezTo>
                  <a:cubicBezTo>
                    <a:pt x="529" y="786"/>
                    <a:pt x="585" y="784"/>
                    <a:pt x="645" y="782"/>
                  </a:cubicBezTo>
                  <a:close/>
                  <a:moveTo>
                    <a:pt x="325" y="0"/>
                  </a:moveTo>
                  <a:cubicBezTo>
                    <a:pt x="310" y="0"/>
                    <a:pt x="294" y="6"/>
                    <a:pt x="282" y="20"/>
                  </a:cubicBezTo>
                  <a:cubicBezTo>
                    <a:pt x="260" y="48"/>
                    <a:pt x="237" y="121"/>
                    <a:pt x="279" y="430"/>
                  </a:cubicBezTo>
                  <a:cubicBezTo>
                    <a:pt x="198" y="492"/>
                    <a:pt x="73" y="581"/>
                    <a:pt x="28" y="637"/>
                  </a:cubicBezTo>
                  <a:cubicBezTo>
                    <a:pt x="0" y="665"/>
                    <a:pt x="9" y="693"/>
                    <a:pt x="14" y="704"/>
                  </a:cubicBezTo>
                  <a:cubicBezTo>
                    <a:pt x="28" y="743"/>
                    <a:pt x="81" y="774"/>
                    <a:pt x="335" y="785"/>
                  </a:cubicBezTo>
                  <a:cubicBezTo>
                    <a:pt x="366" y="969"/>
                    <a:pt x="399" y="1120"/>
                    <a:pt x="402" y="1125"/>
                  </a:cubicBezTo>
                  <a:cubicBezTo>
                    <a:pt x="408" y="1147"/>
                    <a:pt x="427" y="1161"/>
                    <a:pt x="447" y="1161"/>
                  </a:cubicBezTo>
                  <a:cubicBezTo>
                    <a:pt x="472" y="1161"/>
                    <a:pt x="519" y="1161"/>
                    <a:pt x="742" y="779"/>
                  </a:cubicBezTo>
                  <a:cubicBezTo>
                    <a:pt x="848" y="774"/>
                    <a:pt x="1158" y="757"/>
                    <a:pt x="1208" y="718"/>
                  </a:cubicBezTo>
                  <a:cubicBezTo>
                    <a:pt x="1222" y="709"/>
                    <a:pt x="1228" y="695"/>
                    <a:pt x="1228" y="679"/>
                  </a:cubicBezTo>
                  <a:cubicBezTo>
                    <a:pt x="1228" y="654"/>
                    <a:pt x="1228" y="612"/>
                    <a:pt x="946" y="400"/>
                  </a:cubicBezTo>
                  <a:cubicBezTo>
                    <a:pt x="1058" y="165"/>
                    <a:pt x="1055" y="121"/>
                    <a:pt x="1049" y="107"/>
                  </a:cubicBezTo>
                  <a:cubicBezTo>
                    <a:pt x="1049" y="82"/>
                    <a:pt x="1032" y="54"/>
                    <a:pt x="988" y="54"/>
                  </a:cubicBezTo>
                  <a:cubicBezTo>
                    <a:pt x="932" y="54"/>
                    <a:pt x="820" y="101"/>
                    <a:pt x="659" y="193"/>
                  </a:cubicBezTo>
                  <a:cubicBezTo>
                    <a:pt x="544" y="118"/>
                    <a:pt x="408" y="32"/>
                    <a:pt x="352" y="6"/>
                  </a:cubicBezTo>
                  <a:cubicBezTo>
                    <a:pt x="343" y="2"/>
                    <a:pt x="33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7801335" y="1483081"/>
              <a:ext cx="17634" cy="17634"/>
            </a:xfrm>
            <a:custGeom>
              <a:avLst/>
              <a:gdLst/>
              <a:ahLst/>
              <a:cxnLst/>
              <a:rect l="l" t="t" r="r" b="b"/>
              <a:pathLst>
                <a:path w="534" h="534" extrusionOk="0">
                  <a:moveTo>
                    <a:pt x="266" y="76"/>
                  </a:moveTo>
                  <a:cubicBezTo>
                    <a:pt x="319" y="76"/>
                    <a:pt x="363" y="92"/>
                    <a:pt x="397" y="131"/>
                  </a:cubicBezTo>
                  <a:cubicBezTo>
                    <a:pt x="433" y="170"/>
                    <a:pt x="453" y="218"/>
                    <a:pt x="453" y="268"/>
                  </a:cubicBezTo>
                  <a:cubicBezTo>
                    <a:pt x="450" y="371"/>
                    <a:pt x="366" y="455"/>
                    <a:pt x="263" y="455"/>
                  </a:cubicBezTo>
                  <a:cubicBezTo>
                    <a:pt x="157" y="455"/>
                    <a:pt x="73" y="368"/>
                    <a:pt x="73" y="265"/>
                  </a:cubicBezTo>
                  <a:cubicBezTo>
                    <a:pt x="73" y="159"/>
                    <a:pt x="163" y="76"/>
                    <a:pt x="266" y="76"/>
                  </a:cubicBezTo>
                  <a:close/>
                  <a:moveTo>
                    <a:pt x="266" y="0"/>
                  </a:moveTo>
                  <a:cubicBezTo>
                    <a:pt x="123" y="0"/>
                    <a:pt x="1" y="117"/>
                    <a:pt x="1" y="265"/>
                  </a:cubicBezTo>
                  <a:cubicBezTo>
                    <a:pt x="1" y="410"/>
                    <a:pt x="121" y="533"/>
                    <a:pt x="266" y="533"/>
                  </a:cubicBezTo>
                  <a:cubicBezTo>
                    <a:pt x="414" y="533"/>
                    <a:pt x="531" y="410"/>
                    <a:pt x="534" y="265"/>
                  </a:cubicBezTo>
                  <a:cubicBezTo>
                    <a:pt x="534" y="195"/>
                    <a:pt x="506" y="126"/>
                    <a:pt x="458" y="76"/>
                  </a:cubicBezTo>
                  <a:cubicBezTo>
                    <a:pt x="405" y="28"/>
                    <a:pt x="338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8118516" y="1183303"/>
              <a:ext cx="17634" cy="17634"/>
            </a:xfrm>
            <a:custGeom>
              <a:avLst/>
              <a:gdLst/>
              <a:ahLst/>
              <a:cxnLst/>
              <a:rect l="l" t="t" r="r" b="b"/>
              <a:pathLst>
                <a:path w="534" h="534" extrusionOk="0">
                  <a:moveTo>
                    <a:pt x="266" y="73"/>
                  </a:moveTo>
                  <a:cubicBezTo>
                    <a:pt x="316" y="73"/>
                    <a:pt x="364" y="92"/>
                    <a:pt x="397" y="129"/>
                  </a:cubicBezTo>
                  <a:cubicBezTo>
                    <a:pt x="433" y="168"/>
                    <a:pt x="453" y="215"/>
                    <a:pt x="453" y="265"/>
                  </a:cubicBezTo>
                  <a:cubicBezTo>
                    <a:pt x="450" y="369"/>
                    <a:pt x="366" y="452"/>
                    <a:pt x="260" y="452"/>
                  </a:cubicBezTo>
                  <a:cubicBezTo>
                    <a:pt x="157" y="452"/>
                    <a:pt x="73" y="366"/>
                    <a:pt x="73" y="263"/>
                  </a:cubicBezTo>
                  <a:cubicBezTo>
                    <a:pt x="73" y="157"/>
                    <a:pt x="160" y="73"/>
                    <a:pt x="266" y="73"/>
                  </a:cubicBezTo>
                  <a:close/>
                  <a:moveTo>
                    <a:pt x="266" y="0"/>
                  </a:moveTo>
                  <a:cubicBezTo>
                    <a:pt x="121" y="0"/>
                    <a:pt x="1" y="117"/>
                    <a:pt x="1" y="265"/>
                  </a:cubicBezTo>
                  <a:cubicBezTo>
                    <a:pt x="1" y="410"/>
                    <a:pt x="118" y="533"/>
                    <a:pt x="266" y="533"/>
                  </a:cubicBezTo>
                  <a:cubicBezTo>
                    <a:pt x="411" y="533"/>
                    <a:pt x="531" y="410"/>
                    <a:pt x="534" y="265"/>
                  </a:cubicBezTo>
                  <a:cubicBezTo>
                    <a:pt x="534" y="196"/>
                    <a:pt x="506" y="126"/>
                    <a:pt x="456" y="76"/>
                  </a:cubicBezTo>
                  <a:cubicBezTo>
                    <a:pt x="405" y="28"/>
                    <a:pt x="339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7636520" y="1380183"/>
              <a:ext cx="17733" cy="177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6" y="78"/>
                  </a:moveTo>
                  <a:cubicBezTo>
                    <a:pt x="319" y="78"/>
                    <a:pt x="363" y="98"/>
                    <a:pt x="400" y="134"/>
                  </a:cubicBezTo>
                  <a:cubicBezTo>
                    <a:pt x="433" y="170"/>
                    <a:pt x="456" y="220"/>
                    <a:pt x="456" y="271"/>
                  </a:cubicBezTo>
                  <a:cubicBezTo>
                    <a:pt x="453" y="374"/>
                    <a:pt x="369" y="458"/>
                    <a:pt x="263" y="458"/>
                  </a:cubicBezTo>
                  <a:cubicBezTo>
                    <a:pt x="160" y="458"/>
                    <a:pt x="76" y="371"/>
                    <a:pt x="76" y="265"/>
                  </a:cubicBezTo>
                  <a:cubicBezTo>
                    <a:pt x="76" y="162"/>
                    <a:pt x="163" y="78"/>
                    <a:pt x="266" y="78"/>
                  </a:cubicBezTo>
                  <a:close/>
                  <a:moveTo>
                    <a:pt x="266" y="0"/>
                  </a:moveTo>
                  <a:cubicBezTo>
                    <a:pt x="124" y="0"/>
                    <a:pt x="1" y="120"/>
                    <a:pt x="1" y="265"/>
                  </a:cubicBezTo>
                  <a:cubicBezTo>
                    <a:pt x="1" y="413"/>
                    <a:pt x="121" y="536"/>
                    <a:pt x="266" y="536"/>
                  </a:cubicBezTo>
                  <a:cubicBezTo>
                    <a:pt x="414" y="536"/>
                    <a:pt x="531" y="416"/>
                    <a:pt x="536" y="265"/>
                  </a:cubicBezTo>
                  <a:cubicBezTo>
                    <a:pt x="536" y="195"/>
                    <a:pt x="509" y="126"/>
                    <a:pt x="458" y="78"/>
                  </a:cubicBezTo>
                  <a:cubicBezTo>
                    <a:pt x="405" y="28"/>
                    <a:pt x="341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7716137" y="1105271"/>
              <a:ext cx="28664" cy="28763"/>
            </a:xfrm>
            <a:custGeom>
              <a:avLst/>
              <a:gdLst/>
              <a:ahLst/>
              <a:cxnLst/>
              <a:rect l="l" t="t" r="r" b="b"/>
              <a:pathLst>
                <a:path w="868" h="871" extrusionOk="0">
                  <a:moveTo>
                    <a:pt x="463" y="115"/>
                  </a:moveTo>
                  <a:cubicBezTo>
                    <a:pt x="474" y="151"/>
                    <a:pt x="486" y="201"/>
                    <a:pt x="494" y="232"/>
                  </a:cubicBezTo>
                  <a:cubicBezTo>
                    <a:pt x="516" y="318"/>
                    <a:pt x="522" y="341"/>
                    <a:pt x="533" y="355"/>
                  </a:cubicBezTo>
                  <a:cubicBezTo>
                    <a:pt x="544" y="369"/>
                    <a:pt x="561" y="374"/>
                    <a:pt x="645" y="408"/>
                  </a:cubicBezTo>
                  <a:cubicBezTo>
                    <a:pt x="675" y="416"/>
                    <a:pt x="723" y="433"/>
                    <a:pt x="756" y="449"/>
                  </a:cubicBezTo>
                  <a:cubicBezTo>
                    <a:pt x="709" y="469"/>
                    <a:pt x="631" y="497"/>
                    <a:pt x="561" y="522"/>
                  </a:cubicBezTo>
                  <a:cubicBezTo>
                    <a:pt x="550" y="525"/>
                    <a:pt x="541" y="530"/>
                    <a:pt x="536" y="542"/>
                  </a:cubicBezTo>
                  <a:cubicBezTo>
                    <a:pt x="502" y="622"/>
                    <a:pt x="460" y="712"/>
                    <a:pt x="433" y="762"/>
                  </a:cubicBezTo>
                  <a:cubicBezTo>
                    <a:pt x="416" y="709"/>
                    <a:pt x="388" y="611"/>
                    <a:pt x="366" y="528"/>
                  </a:cubicBezTo>
                  <a:cubicBezTo>
                    <a:pt x="363" y="514"/>
                    <a:pt x="349" y="502"/>
                    <a:pt x="335" y="500"/>
                  </a:cubicBezTo>
                  <a:cubicBezTo>
                    <a:pt x="254" y="483"/>
                    <a:pt x="165" y="463"/>
                    <a:pt x="112" y="449"/>
                  </a:cubicBezTo>
                  <a:cubicBezTo>
                    <a:pt x="165" y="416"/>
                    <a:pt x="265" y="371"/>
                    <a:pt x="354" y="338"/>
                  </a:cubicBezTo>
                  <a:cubicBezTo>
                    <a:pt x="363" y="332"/>
                    <a:pt x="374" y="327"/>
                    <a:pt x="377" y="316"/>
                  </a:cubicBezTo>
                  <a:cubicBezTo>
                    <a:pt x="405" y="243"/>
                    <a:pt x="441" y="162"/>
                    <a:pt x="463" y="115"/>
                  </a:cubicBezTo>
                  <a:close/>
                  <a:moveTo>
                    <a:pt x="474" y="0"/>
                  </a:moveTo>
                  <a:cubicBezTo>
                    <a:pt x="449" y="0"/>
                    <a:pt x="416" y="0"/>
                    <a:pt x="310" y="274"/>
                  </a:cubicBezTo>
                  <a:cubicBezTo>
                    <a:pt x="22" y="394"/>
                    <a:pt x="11" y="427"/>
                    <a:pt x="3" y="444"/>
                  </a:cubicBezTo>
                  <a:cubicBezTo>
                    <a:pt x="0" y="455"/>
                    <a:pt x="3" y="472"/>
                    <a:pt x="11" y="483"/>
                  </a:cubicBezTo>
                  <a:cubicBezTo>
                    <a:pt x="17" y="494"/>
                    <a:pt x="39" y="522"/>
                    <a:pt x="293" y="569"/>
                  </a:cubicBezTo>
                  <a:cubicBezTo>
                    <a:pt x="371" y="871"/>
                    <a:pt x="399" y="871"/>
                    <a:pt x="427" y="871"/>
                  </a:cubicBezTo>
                  <a:cubicBezTo>
                    <a:pt x="449" y="868"/>
                    <a:pt x="474" y="862"/>
                    <a:pt x="600" y="586"/>
                  </a:cubicBezTo>
                  <a:cubicBezTo>
                    <a:pt x="678" y="558"/>
                    <a:pt x="820" y="508"/>
                    <a:pt x="851" y="480"/>
                  </a:cubicBezTo>
                  <a:cubicBezTo>
                    <a:pt x="862" y="469"/>
                    <a:pt x="868" y="452"/>
                    <a:pt x="865" y="438"/>
                  </a:cubicBezTo>
                  <a:cubicBezTo>
                    <a:pt x="857" y="399"/>
                    <a:pt x="820" y="383"/>
                    <a:pt x="670" y="330"/>
                  </a:cubicBezTo>
                  <a:cubicBezTo>
                    <a:pt x="642" y="321"/>
                    <a:pt x="611" y="307"/>
                    <a:pt x="592" y="302"/>
                  </a:cubicBezTo>
                  <a:cubicBezTo>
                    <a:pt x="586" y="285"/>
                    <a:pt x="580" y="246"/>
                    <a:pt x="569" y="215"/>
                  </a:cubicBezTo>
                  <a:cubicBezTo>
                    <a:pt x="544" y="109"/>
                    <a:pt x="527" y="42"/>
                    <a:pt x="511" y="20"/>
                  </a:cubicBezTo>
                  <a:cubicBezTo>
                    <a:pt x="502" y="11"/>
                    <a:pt x="488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8131692" y="1305717"/>
              <a:ext cx="28796" cy="28697"/>
            </a:xfrm>
            <a:custGeom>
              <a:avLst/>
              <a:gdLst/>
              <a:ahLst/>
              <a:cxnLst/>
              <a:rect l="l" t="t" r="r" b="b"/>
              <a:pathLst>
                <a:path w="872" h="869" extrusionOk="0">
                  <a:moveTo>
                    <a:pt x="464" y="107"/>
                  </a:moveTo>
                  <a:cubicBezTo>
                    <a:pt x="475" y="146"/>
                    <a:pt x="486" y="196"/>
                    <a:pt x="497" y="227"/>
                  </a:cubicBezTo>
                  <a:cubicBezTo>
                    <a:pt x="517" y="313"/>
                    <a:pt x="525" y="336"/>
                    <a:pt x="534" y="350"/>
                  </a:cubicBezTo>
                  <a:cubicBezTo>
                    <a:pt x="545" y="364"/>
                    <a:pt x="562" y="369"/>
                    <a:pt x="645" y="400"/>
                  </a:cubicBezTo>
                  <a:cubicBezTo>
                    <a:pt x="679" y="411"/>
                    <a:pt x="723" y="428"/>
                    <a:pt x="757" y="442"/>
                  </a:cubicBezTo>
                  <a:cubicBezTo>
                    <a:pt x="710" y="464"/>
                    <a:pt x="631" y="492"/>
                    <a:pt x="562" y="517"/>
                  </a:cubicBezTo>
                  <a:cubicBezTo>
                    <a:pt x="553" y="520"/>
                    <a:pt x="542" y="525"/>
                    <a:pt x="539" y="537"/>
                  </a:cubicBezTo>
                  <a:cubicBezTo>
                    <a:pt x="503" y="617"/>
                    <a:pt x="461" y="707"/>
                    <a:pt x="433" y="757"/>
                  </a:cubicBezTo>
                  <a:cubicBezTo>
                    <a:pt x="417" y="704"/>
                    <a:pt x="389" y="606"/>
                    <a:pt x="366" y="523"/>
                  </a:cubicBezTo>
                  <a:cubicBezTo>
                    <a:pt x="364" y="509"/>
                    <a:pt x="350" y="497"/>
                    <a:pt x="336" y="495"/>
                  </a:cubicBezTo>
                  <a:cubicBezTo>
                    <a:pt x="258" y="481"/>
                    <a:pt x="165" y="461"/>
                    <a:pt x="112" y="447"/>
                  </a:cubicBezTo>
                  <a:cubicBezTo>
                    <a:pt x="165" y="419"/>
                    <a:pt x="266" y="372"/>
                    <a:pt x="358" y="330"/>
                  </a:cubicBezTo>
                  <a:cubicBezTo>
                    <a:pt x="364" y="327"/>
                    <a:pt x="375" y="322"/>
                    <a:pt x="378" y="311"/>
                  </a:cubicBezTo>
                  <a:cubicBezTo>
                    <a:pt x="405" y="238"/>
                    <a:pt x="442" y="157"/>
                    <a:pt x="464" y="107"/>
                  </a:cubicBezTo>
                  <a:close/>
                  <a:moveTo>
                    <a:pt x="475" y="1"/>
                  </a:moveTo>
                  <a:cubicBezTo>
                    <a:pt x="453" y="1"/>
                    <a:pt x="417" y="1"/>
                    <a:pt x="313" y="271"/>
                  </a:cubicBezTo>
                  <a:cubicBezTo>
                    <a:pt x="23" y="391"/>
                    <a:pt x="12" y="425"/>
                    <a:pt x="4" y="442"/>
                  </a:cubicBezTo>
                  <a:cubicBezTo>
                    <a:pt x="1" y="453"/>
                    <a:pt x="4" y="470"/>
                    <a:pt x="12" y="481"/>
                  </a:cubicBezTo>
                  <a:cubicBezTo>
                    <a:pt x="20" y="492"/>
                    <a:pt x="40" y="520"/>
                    <a:pt x="294" y="567"/>
                  </a:cubicBezTo>
                  <a:cubicBezTo>
                    <a:pt x="372" y="869"/>
                    <a:pt x="400" y="869"/>
                    <a:pt x="428" y="869"/>
                  </a:cubicBezTo>
                  <a:cubicBezTo>
                    <a:pt x="453" y="869"/>
                    <a:pt x="475" y="866"/>
                    <a:pt x="601" y="584"/>
                  </a:cubicBezTo>
                  <a:cubicBezTo>
                    <a:pt x="679" y="559"/>
                    <a:pt x="821" y="506"/>
                    <a:pt x="852" y="478"/>
                  </a:cubicBezTo>
                  <a:cubicBezTo>
                    <a:pt x="863" y="467"/>
                    <a:pt x="871" y="450"/>
                    <a:pt x="866" y="436"/>
                  </a:cubicBezTo>
                  <a:cubicBezTo>
                    <a:pt x="860" y="397"/>
                    <a:pt x="821" y="380"/>
                    <a:pt x="670" y="327"/>
                  </a:cubicBezTo>
                  <a:cubicBezTo>
                    <a:pt x="643" y="319"/>
                    <a:pt x="612" y="305"/>
                    <a:pt x="595" y="299"/>
                  </a:cubicBezTo>
                  <a:cubicBezTo>
                    <a:pt x="587" y="283"/>
                    <a:pt x="581" y="244"/>
                    <a:pt x="570" y="213"/>
                  </a:cubicBezTo>
                  <a:cubicBezTo>
                    <a:pt x="545" y="107"/>
                    <a:pt x="528" y="40"/>
                    <a:pt x="511" y="18"/>
                  </a:cubicBezTo>
                  <a:cubicBezTo>
                    <a:pt x="503" y="9"/>
                    <a:pt x="489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7591378" y="1327842"/>
              <a:ext cx="28796" cy="28697"/>
            </a:xfrm>
            <a:custGeom>
              <a:avLst/>
              <a:gdLst/>
              <a:ahLst/>
              <a:cxnLst/>
              <a:rect l="l" t="t" r="r" b="b"/>
              <a:pathLst>
                <a:path w="872" h="869" extrusionOk="0">
                  <a:moveTo>
                    <a:pt x="461" y="112"/>
                  </a:moveTo>
                  <a:cubicBezTo>
                    <a:pt x="472" y="148"/>
                    <a:pt x="486" y="199"/>
                    <a:pt x="495" y="229"/>
                  </a:cubicBezTo>
                  <a:cubicBezTo>
                    <a:pt x="514" y="316"/>
                    <a:pt x="522" y="338"/>
                    <a:pt x="531" y="352"/>
                  </a:cubicBezTo>
                  <a:cubicBezTo>
                    <a:pt x="542" y="366"/>
                    <a:pt x="559" y="371"/>
                    <a:pt x="642" y="405"/>
                  </a:cubicBezTo>
                  <a:cubicBezTo>
                    <a:pt x="673" y="413"/>
                    <a:pt x="721" y="433"/>
                    <a:pt x="754" y="447"/>
                  </a:cubicBezTo>
                  <a:cubicBezTo>
                    <a:pt x="707" y="466"/>
                    <a:pt x="628" y="494"/>
                    <a:pt x="559" y="519"/>
                  </a:cubicBezTo>
                  <a:cubicBezTo>
                    <a:pt x="548" y="522"/>
                    <a:pt x="539" y="530"/>
                    <a:pt x="534" y="539"/>
                  </a:cubicBezTo>
                  <a:cubicBezTo>
                    <a:pt x="500" y="620"/>
                    <a:pt x="458" y="712"/>
                    <a:pt x="430" y="759"/>
                  </a:cubicBezTo>
                  <a:cubicBezTo>
                    <a:pt x="414" y="706"/>
                    <a:pt x="386" y="609"/>
                    <a:pt x="363" y="525"/>
                  </a:cubicBezTo>
                  <a:cubicBezTo>
                    <a:pt x="361" y="511"/>
                    <a:pt x="347" y="503"/>
                    <a:pt x="333" y="497"/>
                  </a:cubicBezTo>
                  <a:cubicBezTo>
                    <a:pt x="252" y="480"/>
                    <a:pt x="163" y="461"/>
                    <a:pt x="110" y="447"/>
                  </a:cubicBezTo>
                  <a:cubicBezTo>
                    <a:pt x="163" y="419"/>
                    <a:pt x="263" y="371"/>
                    <a:pt x="355" y="335"/>
                  </a:cubicBezTo>
                  <a:cubicBezTo>
                    <a:pt x="361" y="330"/>
                    <a:pt x="372" y="324"/>
                    <a:pt x="375" y="313"/>
                  </a:cubicBezTo>
                  <a:cubicBezTo>
                    <a:pt x="402" y="240"/>
                    <a:pt x="439" y="159"/>
                    <a:pt x="461" y="112"/>
                  </a:cubicBezTo>
                  <a:close/>
                  <a:moveTo>
                    <a:pt x="475" y="0"/>
                  </a:moveTo>
                  <a:cubicBezTo>
                    <a:pt x="453" y="0"/>
                    <a:pt x="416" y="0"/>
                    <a:pt x="313" y="271"/>
                  </a:cubicBezTo>
                  <a:cubicBezTo>
                    <a:pt x="23" y="391"/>
                    <a:pt x="12" y="424"/>
                    <a:pt x="6" y="441"/>
                  </a:cubicBezTo>
                  <a:cubicBezTo>
                    <a:pt x="1" y="452"/>
                    <a:pt x="6" y="469"/>
                    <a:pt x="12" y="480"/>
                  </a:cubicBezTo>
                  <a:cubicBezTo>
                    <a:pt x="20" y="491"/>
                    <a:pt x="40" y="519"/>
                    <a:pt x="294" y="567"/>
                  </a:cubicBezTo>
                  <a:cubicBezTo>
                    <a:pt x="372" y="868"/>
                    <a:pt x="400" y="868"/>
                    <a:pt x="428" y="868"/>
                  </a:cubicBezTo>
                  <a:cubicBezTo>
                    <a:pt x="453" y="865"/>
                    <a:pt x="475" y="865"/>
                    <a:pt x="601" y="586"/>
                  </a:cubicBezTo>
                  <a:cubicBezTo>
                    <a:pt x="679" y="558"/>
                    <a:pt x="821" y="505"/>
                    <a:pt x="852" y="477"/>
                  </a:cubicBezTo>
                  <a:cubicBezTo>
                    <a:pt x="863" y="466"/>
                    <a:pt x="871" y="450"/>
                    <a:pt x="866" y="436"/>
                  </a:cubicBezTo>
                  <a:cubicBezTo>
                    <a:pt x="860" y="397"/>
                    <a:pt x="821" y="380"/>
                    <a:pt x="670" y="327"/>
                  </a:cubicBezTo>
                  <a:cubicBezTo>
                    <a:pt x="642" y="321"/>
                    <a:pt x="612" y="307"/>
                    <a:pt x="595" y="299"/>
                  </a:cubicBezTo>
                  <a:cubicBezTo>
                    <a:pt x="587" y="282"/>
                    <a:pt x="581" y="243"/>
                    <a:pt x="570" y="212"/>
                  </a:cubicBezTo>
                  <a:cubicBezTo>
                    <a:pt x="545" y="106"/>
                    <a:pt x="528" y="42"/>
                    <a:pt x="511" y="17"/>
                  </a:cubicBezTo>
                  <a:cubicBezTo>
                    <a:pt x="503" y="9"/>
                    <a:pt x="48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7931708" y="1571779"/>
              <a:ext cx="28664" cy="28796"/>
            </a:xfrm>
            <a:custGeom>
              <a:avLst/>
              <a:gdLst/>
              <a:ahLst/>
              <a:cxnLst/>
              <a:rect l="l" t="t" r="r" b="b"/>
              <a:pathLst>
                <a:path w="868" h="872" extrusionOk="0">
                  <a:moveTo>
                    <a:pt x="461" y="112"/>
                  </a:moveTo>
                  <a:cubicBezTo>
                    <a:pt x="472" y="151"/>
                    <a:pt x="486" y="202"/>
                    <a:pt x="491" y="232"/>
                  </a:cubicBezTo>
                  <a:cubicBezTo>
                    <a:pt x="514" y="319"/>
                    <a:pt x="519" y="341"/>
                    <a:pt x="530" y="355"/>
                  </a:cubicBezTo>
                  <a:cubicBezTo>
                    <a:pt x="541" y="369"/>
                    <a:pt x="558" y="375"/>
                    <a:pt x="642" y="405"/>
                  </a:cubicBezTo>
                  <a:cubicBezTo>
                    <a:pt x="673" y="416"/>
                    <a:pt x="720" y="433"/>
                    <a:pt x="754" y="447"/>
                  </a:cubicBezTo>
                  <a:cubicBezTo>
                    <a:pt x="703" y="469"/>
                    <a:pt x="628" y="497"/>
                    <a:pt x="558" y="522"/>
                  </a:cubicBezTo>
                  <a:cubicBezTo>
                    <a:pt x="547" y="525"/>
                    <a:pt x="539" y="531"/>
                    <a:pt x="533" y="542"/>
                  </a:cubicBezTo>
                  <a:cubicBezTo>
                    <a:pt x="500" y="623"/>
                    <a:pt x="458" y="712"/>
                    <a:pt x="430" y="762"/>
                  </a:cubicBezTo>
                  <a:cubicBezTo>
                    <a:pt x="410" y="709"/>
                    <a:pt x="385" y="612"/>
                    <a:pt x="363" y="528"/>
                  </a:cubicBezTo>
                  <a:cubicBezTo>
                    <a:pt x="360" y="514"/>
                    <a:pt x="346" y="503"/>
                    <a:pt x="332" y="500"/>
                  </a:cubicBezTo>
                  <a:cubicBezTo>
                    <a:pt x="251" y="483"/>
                    <a:pt x="156" y="461"/>
                    <a:pt x="109" y="447"/>
                  </a:cubicBezTo>
                  <a:cubicBezTo>
                    <a:pt x="162" y="419"/>
                    <a:pt x="262" y="375"/>
                    <a:pt x="352" y="336"/>
                  </a:cubicBezTo>
                  <a:cubicBezTo>
                    <a:pt x="360" y="333"/>
                    <a:pt x="371" y="327"/>
                    <a:pt x="374" y="316"/>
                  </a:cubicBezTo>
                  <a:cubicBezTo>
                    <a:pt x="402" y="243"/>
                    <a:pt x="435" y="163"/>
                    <a:pt x="461" y="112"/>
                  </a:cubicBezTo>
                  <a:close/>
                  <a:moveTo>
                    <a:pt x="475" y="1"/>
                  </a:moveTo>
                  <a:cubicBezTo>
                    <a:pt x="449" y="1"/>
                    <a:pt x="416" y="1"/>
                    <a:pt x="310" y="274"/>
                  </a:cubicBezTo>
                  <a:cubicBezTo>
                    <a:pt x="23" y="391"/>
                    <a:pt x="11" y="428"/>
                    <a:pt x="3" y="444"/>
                  </a:cubicBezTo>
                  <a:cubicBezTo>
                    <a:pt x="0" y="456"/>
                    <a:pt x="3" y="472"/>
                    <a:pt x="11" y="483"/>
                  </a:cubicBezTo>
                  <a:cubicBezTo>
                    <a:pt x="17" y="495"/>
                    <a:pt x="39" y="522"/>
                    <a:pt x="293" y="570"/>
                  </a:cubicBezTo>
                  <a:cubicBezTo>
                    <a:pt x="371" y="871"/>
                    <a:pt x="399" y="871"/>
                    <a:pt x="427" y="871"/>
                  </a:cubicBezTo>
                  <a:cubicBezTo>
                    <a:pt x="449" y="866"/>
                    <a:pt x="477" y="866"/>
                    <a:pt x="600" y="587"/>
                  </a:cubicBezTo>
                  <a:cubicBezTo>
                    <a:pt x="678" y="559"/>
                    <a:pt x="820" y="509"/>
                    <a:pt x="851" y="481"/>
                  </a:cubicBezTo>
                  <a:cubicBezTo>
                    <a:pt x="862" y="469"/>
                    <a:pt x="868" y="453"/>
                    <a:pt x="865" y="439"/>
                  </a:cubicBezTo>
                  <a:cubicBezTo>
                    <a:pt x="857" y="400"/>
                    <a:pt x="820" y="383"/>
                    <a:pt x="670" y="330"/>
                  </a:cubicBezTo>
                  <a:cubicBezTo>
                    <a:pt x="642" y="322"/>
                    <a:pt x="611" y="308"/>
                    <a:pt x="592" y="302"/>
                  </a:cubicBezTo>
                  <a:cubicBezTo>
                    <a:pt x="586" y="285"/>
                    <a:pt x="575" y="246"/>
                    <a:pt x="569" y="216"/>
                  </a:cubicBezTo>
                  <a:cubicBezTo>
                    <a:pt x="544" y="110"/>
                    <a:pt x="528" y="43"/>
                    <a:pt x="511" y="20"/>
                  </a:cubicBezTo>
                  <a:cubicBezTo>
                    <a:pt x="502" y="12"/>
                    <a:pt x="488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7669806" y="1441043"/>
              <a:ext cx="95963" cy="54520"/>
            </a:xfrm>
            <a:custGeom>
              <a:avLst/>
              <a:gdLst/>
              <a:ahLst/>
              <a:cxnLst/>
              <a:rect l="l" t="t" r="r" b="b"/>
              <a:pathLst>
                <a:path w="2906" h="1651" extrusionOk="0">
                  <a:moveTo>
                    <a:pt x="1772" y="0"/>
                  </a:moveTo>
                  <a:cubicBezTo>
                    <a:pt x="1637" y="0"/>
                    <a:pt x="1517" y="75"/>
                    <a:pt x="1434" y="174"/>
                  </a:cubicBezTo>
                  <a:lnTo>
                    <a:pt x="1434" y="174"/>
                  </a:lnTo>
                  <a:cubicBezTo>
                    <a:pt x="1379" y="130"/>
                    <a:pt x="1308" y="90"/>
                    <a:pt x="1216" y="60"/>
                  </a:cubicBezTo>
                  <a:cubicBezTo>
                    <a:pt x="1138" y="33"/>
                    <a:pt x="1072" y="22"/>
                    <a:pt x="1017" y="22"/>
                  </a:cubicBezTo>
                  <a:cubicBezTo>
                    <a:pt x="678" y="22"/>
                    <a:pt x="734" y="450"/>
                    <a:pt x="734" y="450"/>
                  </a:cubicBezTo>
                  <a:cubicBezTo>
                    <a:pt x="698" y="429"/>
                    <a:pt x="660" y="419"/>
                    <a:pt x="621" y="419"/>
                  </a:cubicBezTo>
                  <a:cubicBezTo>
                    <a:pt x="334" y="419"/>
                    <a:pt x="0" y="954"/>
                    <a:pt x="374" y="1237"/>
                  </a:cubicBezTo>
                  <a:cubicBezTo>
                    <a:pt x="493" y="1327"/>
                    <a:pt x="606" y="1367"/>
                    <a:pt x="703" y="1374"/>
                  </a:cubicBezTo>
                  <a:lnTo>
                    <a:pt x="703" y="1374"/>
                  </a:lnTo>
                  <a:cubicBezTo>
                    <a:pt x="734" y="1519"/>
                    <a:pt x="837" y="1646"/>
                    <a:pt x="1057" y="1650"/>
                  </a:cubicBezTo>
                  <a:cubicBezTo>
                    <a:pt x="1067" y="1650"/>
                    <a:pt x="1076" y="1650"/>
                    <a:pt x="1086" y="1650"/>
                  </a:cubicBezTo>
                  <a:cubicBezTo>
                    <a:pt x="1388" y="1650"/>
                    <a:pt x="1590" y="1581"/>
                    <a:pt x="1704" y="1478"/>
                  </a:cubicBezTo>
                  <a:lnTo>
                    <a:pt x="1704" y="1478"/>
                  </a:lnTo>
                  <a:cubicBezTo>
                    <a:pt x="1727" y="1511"/>
                    <a:pt x="1757" y="1542"/>
                    <a:pt x="1794" y="1572"/>
                  </a:cubicBezTo>
                  <a:cubicBezTo>
                    <a:pt x="1844" y="1613"/>
                    <a:pt x="1906" y="1631"/>
                    <a:pt x="1973" y="1631"/>
                  </a:cubicBezTo>
                  <a:cubicBezTo>
                    <a:pt x="2353" y="1631"/>
                    <a:pt x="2906" y="1045"/>
                    <a:pt x="2583" y="701"/>
                  </a:cubicBezTo>
                  <a:cubicBezTo>
                    <a:pt x="2492" y="605"/>
                    <a:pt x="2396" y="569"/>
                    <a:pt x="2305" y="569"/>
                  </a:cubicBezTo>
                  <a:cubicBezTo>
                    <a:pt x="2296" y="569"/>
                    <a:pt x="2287" y="569"/>
                    <a:pt x="2277" y="570"/>
                  </a:cubicBezTo>
                  <a:lnTo>
                    <a:pt x="2277" y="570"/>
                  </a:lnTo>
                  <a:cubicBezTo>
                    <a:pt x="2283" y="400"/>
                    <a:pt x="2199" y="204"/>
                    <a:pt x="1989" y="68"/>
                  </a:cubicBezTo>
                  <a:cubicBezTo>
                    <a:pt x="1915" y="20"/>
                    <a:pt x="1841" y="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7674132" y="1440020"/>
              <a:ext cx="86519" cy="56997"/>
            </a:xfrm>
            <a:custGeom>
              <a:avLst/>
              <a:gdLst/>
              <a:ahLst/>
              <a:cxnLst/>
              <a:rect l="l" t="t" r="r" b="b"/>
              <a:pathLst>
                <a:path w="2620" h="1726" extrusionOk="0">
                  <a:moveTo>
                    <a:pt x="1308" y="261"/>
                  </a:moveTo>
                  <a:cubicBezTo>
                    <a:pt x="1412" y="361"/>
                    <a:pt x="1428" y="481"/>
                    <a:pt x="1406" y="557"/>
                  </a:cubicBezTo>
                  <a:cubicBezTo>
                    <a:pt x="1391" y="599"/>
                    <a:pt x="1365" y="621"/>
                    <a:pt x="1334" y="621"/>
                  </a:cubicBezTo>
                  <a:cubicBezTo>
                    <a:pt x="1315" y="621"/>
                    <a:pt x="1294" y="613"/>
                    <a:pt x="1272" y="596"/>
                  </a:cubicBezTo>
                  <a:cubicBezTo>
                    <a:pt x="1200" y="531"/>
                    <a:pt x="1216" y="386"/>
                    <a:pt x="1308" y="261"/>
                  </a:cubicBezTo>
                  <a:close/>
                  <a:moveTo>
                    <a:pt x="2104" y="649"/>
                  </a:moveTo>
                  <a:cubicBezTo>
                    <a:pt x="2084" y="788"/>
                    <a:pt x="1997" y="891"/>
                    <a:pt x="1883" y="905"/>
                  </a:cubicBezTo>
                  <a:cubicBezTo>
                    <a:pt x="1875" y="908"/>
                    <a:pt x="1869" y="908"/>
                    <a:pt x="1861" y="908"/>
                  </a:cubicBezTo>
                  <a:cubicBezTo>
                    <a:pt x="1830" y="908"/>
                    <a:pt x="1830" y="900"/>
                    <a:pt x="1830" y="891"/>
                  </a:cubicBezTo>
                  <a:cubicBezTo>
                    <a:pt x="1827" y="833"/>
                    <a:pt x="1942" y="682"/>
                    <a:pt x="2104" y="649"/>
                  </a:cubicBezTo>
                  <a:close/>
                  <a:moveTo>
                    <a:pt x="728" y="1006"/>
                  </a:moveTo>
                  <a:cubicBezTo>
                    <a:pt x="750" y="1006"/>
                    <a:pt x="767" y="1025"/>
                    <a:pt x="781" y="1039"/>
                  </a:cubicBezTo>
                  <a:cubicBezTo>
                    <a:pt x="837" y="1112"/>
                    <a:pt x="851" y="1187"/>
                    <a:pt x="820" y="1254"/>
                  </a:cubicBezTo>
                  <a:cubicBezTo>
                    <a:pt x="784" y="1324"/>
                    <a:pt x="703" y="1366"/>
                    <a:pt x="605" y="1368"/>
                  </a:cubicBezTo>
                  <a:cubicBezTo>
                    <a:pt x="589" y="1243"/>
                    <a:pt x="625" y="1103"/>
                    <a:pt x="675" y="1042"/>
                  </a:cubicBezTo>
                  <a:cubicBezTo>
                    <a:pt x="695" y="1020"/>
                    <a:pt x="711" y="1006"/>
                    <a:pt x="728" y="1006"/>
                  </a:cubicBezTo>
                  <a:close/>
                  <a:moveTo>
                    <a:pt x="1596" y="1117"/>
                  </a:moveTo>
                  <a:cubicBezTo>
                    <a:pt x="1604" y="1117"/>
                    <a:pt x="1618" y="1137"/>
                    <a:pt x="1635" y="1173"/>
                  </a:cubicBezTo>
                  <a:cubicBezTo>
                    <a:pt x="1663" y="1279"/>
                    <a:pt x="1646" y="1377"/>
                    <a:pt x="1579" y="1452"/>
                  </a:cubicBezTo>
                  <a:cubicBezTo>
                    <a:pt x="1518" y="1346"/>
                    <a:pt x="1523" y="1226"/>
                    <a:pt x="1559" y="1159"/>
                  </a:cubicBezTo>
                  <a:cubicBezTo>
                    <a:pt x="1573" y="1128"/>
                    <a:pt x="1590" y="1117"/>
                    <a:pt x="1596" y="1117"/>
                  </a:cubicBezTo>
                  <a:close/>
                  <a:moveTo>
                    <a:pt x="1632" y="72"/>
                  </a:moveTo>
                  <a:cubicBezTo>
                    <a:pt x="1700" y="72"/>
                    <a:pt x="1769" y="92"/>
                    <a:pt x="1833" y="135"/>
                  </a:cubicBezTo>
                  <a:cubicBezTo>
                    <a:pt x="1997" y="239"/>
                    <a:pt x="2098" y="400"/>
                    <a:pt x="2106" y="568"/>
                  </a:cubicBezTo>
                  <a:cubicBezTo>
                    <a:pt x="1908" y="601"/>
                    <a:pt x="1749" y="785"/>
                    <a:pt x="1755" y="894"/>
                  </a:cubicBezTo>
                  <a:cubicBezTo>
                    <a:pt x="1755" y="936"/>
                    <a:pt x="1785" y="986"/>
                    <a:pt x="1861" y="986"/>
                  </a:cubicBezTo>
                  <a:cubicBezTo>
                    <a:pt x="1872" y="986"/>
                    <a:pt x="1883" y="986"/>
                    <a:pt x="1894" y="981"/>
                  </a:cubicBezTo>
                  <a:cubicBezTo>
                    <a:pt x="2050" y="961"/>
                    <a:pt x="2165" y="822"/>
                    <a:pt x="2182" y="637"/>
                  </a:cubicBezTo>
                  <a:cubicBezTo>
                    <a:pt x="2271" y="640"/>
                    <a:pt x="2349" y="682"/>
                    <a:pt x="2424" y="757"/>
                  </a:cubicBezTo>
                  <a:cubicBezTo>
                    <a:pt x="2544" y="891"/>
                    <a:pt x="2514" y="1045"/>
                    <a:pt x="2469" y="1154"/>
                  </a:cubicBezTo>
                  <a:cubicBezTo>
                    <a:pt x="2360" y="1399"/>
                    <a:pt x="2062" y="1628"/>
                    <a:pt x="1838" y="1628"/>
                  </a:cubicBezTo>
                  <a:cubicBezTo>
                    <a:pt x="1777" y="1628"/>
                    <a:pt x="1727" y="1614"/>
                    <a:pt x="1685" y="1578"/>
                  </a:cubicBezTo>
                  <a:cubicBezTo>
                    <a:pt x="1660" y="1561"/>
                    <a:pt x="1638" y="1539"/>
                    <a:pt x="1621" y="1519"/>
                  </a:cubicBezTo>
                  <a:cubicBezTo>
                    <a:pt x="1716" y="1419"/>
                    <a:pt x="1746" y="1285"/>
                    <a:pt x="1705" y="1154"/>
                  </a:cubicBezTo>
                  <a:cubicBezTo>
                    <a:pt x="1677" y="1056"/>
                    <a:pt x="1624" y="1042"/>
                    <a:pt x="1596" y="1042"/>
                  </a:cubicBezTo>
                  <a:cubicBezTo>
                    <a:pt x="1554" y="1042"/>
                    <a:pt x="1518" y="1073"/>
                    <a:pt x="1490" y="1126"/>
                  </a:cubicBezTo>
                  <a:cubicBezTo>
                    <a:pt x="1442" y="1215"/>
                    <a:pt x="1437" y="1368"/>
                    <a:pt x="1520" y="1505"/>
                  </a:cubicBezTo>
                  <a:cubicBezTo>
                    <a:pt x="1434" y="1575"/>
                    <a:pt x="1267" y="1645"/>
                    <a:pt x="962" y="1645"/>
                  </a:cubicBezTo>
                  <a:lnTo>
                    <a:pt x="926" y="1645"/>
                  </a:lnTo>
                  <a:cubicBezTo>
                    <a:pt x="737" y="1642"/>
                    <a:pt x="656" y="1544"/>
                    <a:pt x="619" y="1446"/>
                  </a:cubicBezTo>
                  <a:cubicBezTo>
                    <a:pt x="742" y="1438"/>
                    <a:pt x="843" y="1380"/>
                    <a:pt x="882" y="1287"/>
                  </a:cubicBezTo>
                  <a:cubicBezTo>
                    <a:pt x="932" y="1198"/>
                    <a:pt x="909" y="1089"/>
                    <a:pt x="837" y="992"/>
                  </a:cubicBezTo>
                  <a:cubicBezTo>
                    <a:pt x="795" y="939"/>
                    <a:pt x="753" y="930"/>
                    <a:pt x="725" y="930"/>
                  </a:cubicBezTo>
                  <a:cubicBezTo>
                    <a:pt x="684" y="930"/>
                    <a:pt x="644" y="950"/>
                    <a:pt x="611" y="992"/>
                  </a:cubicBezTo>
                  <a:cubicBezTo>
                    <a:pt x="550" y="1064"/>
                    <a:pt x="505" y="1212"/>
                    <a:pt x="522" y="1363"/>
                  </a:cubicBezTo>
                  <a:cubicBezTo>
                    <a:pt x="444" y="1343"/>
                    <a:pt x="352" y="1301"/>
                    <a:pt x="268" y="1240"/>
                  </a:cubicBezTo>
                  <a:cubicBezTo>
                    <a:pt x="70" y="1092"/>
                    <a:pt x="112" y="889"/>
                    <a:pt x="139" y="808"/>
                  </a:cubicBezTo>
                  <a:cubicBezTo>
                    <a:pt x="195" y="629"/>
                    <a:pt x="354" y="487"/>
                    <a:pt x="488" y="487"/>
                  </a:cubicBezTo>
                  <a:cubicBezTo>
                    <a:pt x="522" y="487"/>
                    <a:pt x="555" y="498"/>
                    <a:pt x="583" y="515"/>
                  </a:cubicBezTo>
                  <a:cubicBezTo>
                    <a:pt x="590" y="520"/>
                    <a:pt x="597" y="523"/>
                    <a:pt x="604" y="523"/>
                  </a:cubicBezTo>
                  <a:cubicBezTo>
                    <a:pt x="611" y="523"/>
                    <a:pt x="618" y="520"/>
                    <a:pt x="625" y="515"/>
                  </a:cubicBezTo>
                  <a:cubicBezTo>
                    <a:pt x="633" y="504"/>
                    <a:pt x="644" y="490"/>
                    <a:pt x="642" y="476"/>
                  </a:cubicBezTo>
                  <a:cubicBezTo>
                    <a:pt x="642" y="476"/>
                    <a:pt x="614" y="275"/>
                    <a:pt x="711" y="163"/>
                  </a:cubicBezTo>
                  <a:cubicBezTo>
                    <a:pt x="752" y="116"/>
                    <a:pt x="812" y="92"/>
                    <a:pt x="887" y="92"/>
                  </a:cubicBezTo>
                  <a:cubicBezTo>
                    <a:pt x="941" y="92"/>
                    <a:pt x="1002" y="104"/>
                    <a:pt x="1071" y="127"/>
                  </a:cubicBezTo>
                  <a:cubicBezTo>
                    <a:pt x="1135" y="152"/>
                    <a:pt x="1197" y="180"/>
                    <a:pt x="1244" y="213"/>
                  </a:cubicBezTo>
                  <a:cubicBezTo>
                    <a:pt x="1135" y="358"/>
                    <a:pt x="1099" y="554"/>
                    <a:pt x="1216" y="654"/>
                  </a:cubicBezTo>
                  <a:cubicBezTo>
                    <a:pt x="1251" y="684"/>
                    <a:pt x="1289" y="698"/>
                    <a:pt x="1325" y="698"/>
                  </a:cubicBezTo>
                  <a:cubicBezTo>
                    <a:pt x="1387" y="698"/>
                    <a:pt x="1444" y="657"/>
                    <a:pt x="1470" y="584"/>
                  </a:cubicBezTo>
                  <a:cubicBezTo>
                    <a:pt x="1509" y="478"/>
                    <a:pt x="1484" y="325"/>
                    <a:pt x="1353" y="199"/>
                  </a:cubicBezTo>
                  <a:cubicBezTo>
                    <a:pt x="1434" y="116"/>
                    <a:pt x="1533" y="72"/>
                    <a:pt x="1632" y="72"/>
                  </a:cubicBezTo>
                  <a:close/>
                  <a:moveTo>
                    <a:pt x="1640" y="1"/>
                  </a:moveTo>
                  <a:cubicBezTo>
                    <a:pt x="1516" y="1"/>
                    <a:pt x="1393" y="54"/>
                    <a:pt x="1297" y="155"/>
                  </a:cubicBezTo>
                  <a:cubicBezTo>
                    <a:pt x="1239" y="113"/>
                    <a:pt x="1172" y="82"/>
                    <a:pt x="1094" y="54"/>
                  </a:cubicBezTo>
                  <a:cubicBezTo>
                    <a:pt x="1017" y="27"/>
                    <a:pt x="947" y="14"/>
                    <a:pt x="885" y="14"/>
                  </a:cubicBezTo>
                  <a:cubicBezTo>
                    <a:pt x="788" y="14"/>
                    <a:pt x="710" y="47"/>
                    <a:pt x="656" y="110"/>
                  </a:cubicBezTo>
                  <a:cubicBezTo>
                    <a:pt x="575" y="205"/>
                    <a:pt x="561" y="342"/>
                    <a:pt x="561" y="420"/>
                  </a:cubicBezTo>
                  <a:cubicBezTo>
                    <a:pt x="538" y="414"/>
                    <a:pt x="516" y="411"/>
                    <a:pt x="491" y="411"/>
                  </a:cubicBezTo>
                  <a:cubicBezTo>
                    <a:pt x="324" y="411"/>
                    <a:pt x="139" y="579"/>
                    <a:pt x="70" y="788"/>
                  </a:cubicBezTo>
                  <a:cubicBezTo>
                    <a:pt x="0" y="992"/>
                    <a:pt x="56" y="1181"/>
                    <a:pt x="223" y="1307"/>
                  </a:cubicBezTo>
                  <a:cubicBezTo>
                    <a:pt x="326" y="1388"/>
                    <a:pt x="435" y="1433"/>
                    <a:pt x="538" y="1446"/>
                  </a:cubicBezTo>
                  <a:cubicBezTo>
                    <a:pt x="591" y="1619"/>
                    <a:pt x="728" y="1723"/>
                    <a:pt x="926" y="1725"/>
                  </a:cubicBezTo>
                  <a:lnTo>
                    <a:pt x="962" y="1725"/>
                  </a:lnTo>
                  <a:cubicBezTo>
                    <a:pt x="1225" y="1725"/>
                    <a:pt x="1428" y="1670"/>
                    <a:pt x="1568" y="1572"/>
                  </a:cubicBezTo>
                  <a:cubicBezTo>
                    <a:pt x="1590" y="1594"/>
                    <a:pt x="1610" y="1619"/>
                    <a:pt x="1638" y="1642"/>
                  </a:cubicBezTo>
                  <a:cubicBezTo>
                    <a:pt x="1693" y="1684"/>
                    <a:pt x="1760" y="1706"/>
                    <a:pt x="1841" y="1706"/>
                  </a:cubicBezTo>
                  <a:cubicBezTo>
                    <a:pt x="2095" y="1706"/>
                    <a:pt x="2424" y="1466"/>
                    <a:pt x="2542" y="1187"/>
                  </a:cubicBezTo>
                  <a:cubicBezTo>
                    <a:pt x="2620" y="1006"/>
                    <a:pt x="2597" y="836"/>
                    <a:pt x="2480" y="710"/>
                  </a:cubicBezTo>
                  <a:cubicBezTo>
                    <a:pt x="2388" y="615"/>
                    <a:pt x="2290" y="568"/>
                    <a:pt x="2182" y="565"/>
                  </a:cubicBezTo>
                  <a:cubicBezTo>
                    <a:pt x="2176" y="372"/>
                    <a:pt x="2064" y="191"/>
                    <a:pt x="1880" y="71"/>
                  </a:cubicBezTo>
                  <a:cubicBezTo>
                    <a:pt x="1804" y="24"/>
                    <a:pt x="1722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8023180" y="1112502"/>
              <a:ext cx="95996" cy="54454"/>
            </a:xfrm>
            <a:custGeom>
              <a:avLst/>
              <a:gdLst/>
              <a:ahLst/>
              <a:cxnLst/>
              <a:rect l="l" t="t" r="r" b="b"/>
              <a:pathLst>
                <a:path w="2907" h="1649" extrusionOk="0">
                  <a:moveTo>
                    <a:pt x="1772" y="1"/>
                  </a:moveTo>
                  <a:cubicBezTo>
                    <a:pt x="1638" y="1"/>
                    <a:pt x="1518" y="76"/>
                    <a:pt x="1436" y="174"/>
                  </a:cubicBezTo>
                  <a:lnTo>
                    <a:pt x="1436" y="174"/>
                  </a:lnTo>
                  <a:cubicBezTo>
                    <a:pt x="1381" y="129"/>
                    <a:pt x="1309" y="89"/>
                    <a:pt x="1217" y="58"/>
                  </a:cubicBezTo>
                  <a:cubicBezTo>
                    <a:pt x="1139" y="31"/>
                    <a:pt x="1074" y="20"/>
                    <a:pt x="1019" y="20"/>
                  </a:cubicBezTo>
                  <a:cubicBezTo>
                    <a:pt x="678" y="20"/>
                    <a:pt x="734" y="448"/>
                    <a:pt x="734" y="448"/>
                  </a:cubicBezTo>
                  <a:cubicBezTo>
                    <a:pt x="699" y="427"/>
                    <a:pt x="661" y="417"/>
                    <a:pt x="622" y="417"/>
                  </a:cubicBezTo>
                  <a:cubicBezTo>
                    <a:pt x="334" y="417"/>
                    <a:pt x="1" y="960"/>
                    <a:pt x="377" y="1238"/>
                  </a:cubicBezTo>
                  <a:cubicBezTo>
                    <a:pt x="495" y="1327"/>
                    <a:pt x="607" y="1368"/>
                    <a:pt x="703" y="1374"/>
                  </a:cubicBezTo>
                  <a:lnTo>
                    <a:pt x="703" y="1374"/>
                  </a:lnTo>
                  <a:cubicBezTo>
                    <a:pt x="735" y="1519"/>
                    <a:pt x="838" y="1645"/>
                    <a:pt x="1058" y="1648"/>
                  </a:cubicBezTo>
                  <a:cubicBezTo>
                    <a:pt x="1070" y="1648"/>
                    <a:pt x="1082" y="1648"/>
                    <a:pt x="1094" y="1648"/>
                  </a:cubicBezTo>
                  <a:cubicBezTo>
                    <a:pt x="1391" y="1648"/>
                    <a:pt x="1591" y="1580"/>
                    <a:pt x="1704" y="1478"/>
                  </a:cubicBezTo>
                  <a:lnTo>
                    <a:pt x="1704" y="1478"/>
                  </a:lnTo>
                  <a:cubicBezTo>
                    <a:pt x="1728" y="1511"/>
                    <a:pt x="1757" y="1542"/>
                    <a:pt x="1794" y="1572"/>
                  </a:cubicBezTo>
                  <a:cubicBezTo>
                    <a:pt x="1845" y="1613"/>
                    <a:pt x="1906" y="1631"/>
                    <a:pt x="1973" y="1631"/>
                  </a:cubicBezTo>
                  <a:cubicBezTo>
                    <a:pt x="2354" y="1631"/>
                    <a:pt x="2907" y="1044"/>
                    <a:pt x="2584" y="699"/>
                  </a:cubicBezTo>
                  <a:cubicBezTo>
                    <a:pt x="2494" y="603"/>
                    <a:pt x="2398" y="567"/>
                    <a:pt x="2307" y="567"/>
                  </a:cubicBezTo>
                  <a:cubicBezTo>
                    <a:pt x="2298" y="567"/>
                    <a:pt x="2288" y="567"/>
                    <a:pt x="2278" y="568"/>
                  </a:cubicBezTo>
                  <a:lnTo>
                    <a:pt x="2278" y="568"/>
                  </a:lnTo>
                  <a:cubicBezTo>
                    <a:pt x="2283" y="398"/>
                    <a:pt x="2199" y="203"/>
                    <a:pt x="1990" y="69"/>
                  </a:cubicBezTo>
                  <a:cubicBezTo>
                    <a:pt x="1915" y="21"/>
                    <a:pt x="1842" y="1"/>
                    <a:pt x="1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8027407" y="1111347"/>
              <a:ext cx="86288" cy="56964"/>
            </a:xfrm>
            <a:custGeom>
              <a:avLst/>
              <a:gdLst/>
              <a:ahLst/>
              <a:cxnLst/>
              <a:rect l="l" t="t" r="r" b="b"/>
              <a:pathLst>
                <a:path w="2613" h="1725" extrusionOk="0">
                  <a:moveTo>
                    <a:pt x="1309" y="265"/>
                  </a:moveTo>
                  <a:cubicBezTo>
                    <a:pt x="1412" y="366"/>
                    <a:pt x="1435" y="483"/>
                    <a:pt x="1407" y="558"/>
                  </a:cubicBezTo>
                  <a:cubicBezTo>
                    <a:pt x="1392" y="601"/>
                    <a:pt x="1366" y="623"/>
                    <a:pt x="1336" y="623"/>
                  </a:cubicBezTo>
                  <a:cubicBezTo>
                    <a:pt x="1316" y="623"/>
                    <a:pt x="1295" y="613"/>
                    <a:pt x="1273" y="595"/>
                  </a:cubicBezTo>
                  <a:cubicBezTo>
                    <a:pt x="1200" y="536"/>
                    <a:pt x="1217" y="388"/>
                    <a:pt x="1309" y="265"/>
                  </a:cubicBezTo>
                  <a:close/>
                  <a:moveTo>
                    <a:pt x="2107" y="650"/>
                  </a:moveTo>
                  <a:lnTo>
                    <a:pt x="2107" y="650"/>
                  </a:lnTo>
                  <a:cubicBezTo>
                    <a:pt x="2085" y="790"/>
                    <a:pt x="1998" y="896"/>
                    <a:pt x="1887" y="910"/>
                  </a:cubicBezTo>
                  <a:cubicBezTo>
                    <a:pt x="1878" y="913"/>
                    <a:pt x="1873" y="913"/>
                    <a:pt x="1867" y="913"/>
                  </a:cubicBezTo>
                  <a:cubicBezTo>
                    <a:pt x="1834" y="913"/>
                    <a:pt x="1834" y="902"/>
                    <a:pt x="1834" y="896"/>
                  </a:cubicBezTo>
                  <a:cubicBezTo>
                    <a:pt x="1831" y="837"/>
                    <a:pt x="1945" y="687"/>
                    <a:pt x="2107" y="650"/>
                  </a:cubicBezTo>
                  <a:close/>
                  <a:moveTo>
                    <a:pt x="729" y="1010"/>
                  </a:moveTo>
                  <a:cubicBezTo>
                    <a:pt x="751" y="1010"/>
                    <a:pt x="768" y="1027"/>
                    <a:pt x="782" y="1041"/>
                  </a:cubicBezTo>
                  <a:cubicBezTo>
                    <a:pt x="838" y="1116"/>
                    <a:pt x="852" y="1192"/>
                    <a:pt x="821" y="1259"/>
                  </a:cubicBezTo>
                  <a:cubicBezTo>
                    <a:pt x="785" y="1328"/>
                    <a:pt x="704" y="1370"/>
                    <a:pt x="606" y="1373"/>
                  </a:cubicBezTo>
                  <a:cubicBezTo>
                    <a:pt x="589" y="1247"/>
                    <a:pt x="626" y="1108"/>
                    <a:pt x="676" y="1047"/>
                  </a:cubicBezTo>
                  <a:cubicBezTo>
                    <a:pt x="696" y="1024"/>
                    <a:pt x="712" y="1010"/>
                    <a:pt x="729" y="1010"/>
                  </a:cubicBezTo>
                  <a:close/>
                  <a:moveTo>
                    <a:pt x="1597" y="1122"/>
                  </a:moveTo>
                  <a:cubicBezTo>
                    <a:pt x="1605" y="1122"/>
                    <a:pt x="1622" y="1136"/>
                    <a:pt x="1636" y="1178"/>
                  </a:cubicBezTo>
                  <a:cubicBezTo>
                    <a:pt x="1664" y="1281"/>
                    <a:pt x="1647" y="1381"/>
                    <a:pt x="1580" y="1457"/>
                  </a:cubicBezTo>
                  <a:cubicBezTo>
                    <a:pt x="1518" y="1348"/>
                    <a:pt x="1524" y="1231"/>
                    <a:pt x="1558" y="1164"/>
                  </a:cubicBezTo>
                  <a:cubicBezTo>
                    <a:pt x="1574" y="1133"/>
                    <a:pt x="1591" y="1122"/>
                    <a:pt x="1597" y="1122"/>
                  </a:cubicBezTo>
                  <a:close/>
                  <a:moveTo>
                    <a:pt x="1639" y="76"/>
                  </a:moveTo>
                  <a:cubicBezTo>
                    <a:pt x="1706" y="76"/>
                    <a:pt x="1775" y="96"/>
                    <a:pt x="1839" y="137"/>
                  </a:cubicBezTo>
                  <a:cubicBezTo>
                    <a:pt x="2001" y="243"/>
                    <a:pt x="2104" y="402"/>
                    <a:pt x="2110" y="570"/>
                  </a:cubicBezTo>
                  <a:cubicBezTo>
                    <a:pt x="1912" y="606"/>
                    <a:pt x="1756" y="790"/>
                    <a:pt x="1758" y="899"/>
                  </a:cubicBezTo>
                  <a:cubicBezTo>
                    <a:pt x="1758" y="941"/>
                    <a:pt x="1789" y="988"/>
                    <a:pt x="1867" y="988"/>
                  </a:cubicBezTo>
                  <a:cubicBezTo>
                    <a:pt x="1876" y="988"/>
                    <a:pt x="1887" y="988"/>
                    <a:pt x="1898" y="985"/>
                  </a:cubicBezTo>
                  <a:cubicBezTo>
                    <a:pt x="2054" y="966"/>
                    <a:pt x="2169" y="826"/>
                    <a:pt x="2188" y="639"/>
                  </a:cubicBezTo>
                  <a:cubicBezTo>
                    <a:pt x="2275" y="645"/>
                    <a:pt x="2355" y="687"/>
                    <a:pt x="2428" y="762"/>
                  </a:cubicBezTo>
                  <a:cubicBezTo>
                    <a:pt x="2551" y="896"/>
                    <a:pt x="2517" y="1049"/>
                    <a:pt x="2473" y="1155"/>
                  </a:cubicBezTo>
                  <a:cubicBezTo>
                    <a:pt x="2364" y="1404"/>
                    <a:pt x="2065" y="1630"/>
                    <a:pt x="1842" y="1630"/>
                  </a:cubicBezTo>
                  <a:cubicBezTo>
                    <a:pt x="1784" y="1630"/>
                    <a:pt x="1731" y="1616"/>
                    <a:pt x="1689" y="1582"/>
                  </a:cubicBezTo>
                  <a:cubicBezTo>
                    <a:pt x="1664" y="1566"/>
                    <a:pt x="1644" y="1543"/>
                    <a:pt x="1625" y="1524"/>
                  </a:cubicBezTo>
                  <a:cubicBezTo>
                    <a:pt x="1719" y="1420"/>
                    <a:pt x="1750" y="1289"/>
                    <a:pt x="1708" y="1155"/>
                  </a:cubicBezTo>
                  <a:cubicBezTo>
                    <a:pt x="1680" y="1058"/>
                    <a:pt x="1630" y="1044"/>
                    <a:pt x="1602" y="1044"/>
                  </a:cubicBezTo>
                  <a:cubicBezTo>
                    <a:pt x="1560" y="1044"/>
                    <a:pt x="1521" y="1077"/>
                    <a:pt x="1493" y="1128"/>
                  </a:cubicBezTo>
                  <a:cubicBezTo>
                    <a:pt x="1449" y="1220"/>
                    <a:pt x="1440" y="1373"/>
                    <a:pt x="1524" y="1510"/>
                  </a:cubicBezTo>
                  <a:cubicBezTo>
                    <a:pt x="1435" y="1579"/>
                    <a:pt x="1270" y="1649"/>
                    <a:pt x="966" y="1649"/>
                  </a:cubicBezTo>
                  <a:lnTo>
                    <a:pt x="933" y="1649"/>
                  </a:lnTo>
                  <a:cubicBezTo>
                    <a:pt x="740" y="1644"/>
                    <a:pt x="659" y="1549"/>
                    <a:pt x="626" y="1451"/>
                  </a:cubicBezTo>
                  <a:cubicBezTo>
                    <a:pt x="743" y="1443"/>
                    <a:pt x="843" y="1384"/>
                    <a:pt x="885" y="1292"/>
                  </a:cubicBezTo>
                  <a:cubicBezTo>
                    <a:pt x="935" y="1203"/>
                    <a:pt x="913" y="1094"/>
                    <a:pt x="841" y="996"/>
                  </a:cubicBezTo>
                  <a:cubicBezTo>
                    <a:pt x="799" y="943"/>
                    <a:pt x="757" y="932"/>
                    <a:pt x="729" y="932"/>
                  </a:cubicBezTo>
                  <a:cubicBezTo>
                    <a:pt x="687" y="932"/>
                    <a:pt x="648" y="955"/>
                    <a:pt x="615" y="996"/>
                  </a:cubicBezTo>
                  <a:cubicBezTo>
                    <a:pt x="556" y="1069"/>
                    <a:pt x="509" y="1217"/>
                    <a:pt x="528" y="1365"/>
                  </a:cubicBezTo>
                  <a:cubicBezTo>
                    <a:pt x="447" y="1348"/>
                    <a:pt x="355" y="1306"/>
                    <a:pt x="271" y="1245"/>
                  </a:cubicBezTo>
                  <a:cubicBezTo>
                    <a:pt x="73" y="1097"/>
                    <a:pt x="115" y="890"/>
                    <a:pt x="143" y="812"/>
                  </a:cubicBezTo>
                  <a:cubicBezTo>
                    <a:pt x="199" y="634"/>
                    <a:pt x="361" y="491"/>
                    <a:pt x="492" y="491"/>
                  </a:cubicBezTo>
                  <a:cubicBezTo>
                    <a:pt x="528" y="491"/>
                    <a:pt x="559" y="500"/>
                    <a:pt x="587" y="519"/>
                  </a:cubicBezTo>
                  <a:cubicBezTo>
                    <a:pt x="594" y="524"/>
                    <a:pt x="601" y="526"/>
                    <a:pt x="608" y="526"/>
                  </a:cubicBezTo>
                  <a:cubicBezTo>
                    <a:pt x="615" y="526"/>
                    <a:pt x="622" y="524"/>
                    <a:pt x="629" y="519"/>
                  </a:cubicBezTo>
                  <a:cubicBezTo>
                    <a:pt x="640" y="508"/>
                    <a:pt x="648" y="494"/>
                    <a:pt x="645" y="480"/>
                  </a:cubicBezTo>
                  <a:cubicBezTo>
                    <a:pt x="645" y="480"/>
                    <a:pt x="617" y="277"/>
                    <a:pt x="715" y="165"/>
                  </a:cubicBezTo>
                  <a:cubicBezTo>
                    <a:pt x="756" y="119"/>
                    <a:pt x="814" y="97"/>
                    <a:pt x="890" y="97"/>
                  </a:cubicBezTo>
                  <a:cubicBezTo>
                    <a:pt x="943" y="97"/>
                    <a:pt x="1005" y="108"/>
                    <a:pt x="1075" y="132"/>
                  </a:cubicBezTo>
                  <a:cubicBezTo>
                    <a:pt x="1142" y="157"/>
                    <a:pt x="1200" y="185"/>
                    <a:pt x="1248" y="218"/>
                  </a:cubicBezTo>
                  <a:cubicBezTo>
                    <a:pt x="1142" y="360"/>
                    <a:pt x="1103" y="556"/>
                    <a:pt x="1220" y="659"/>
                  </a:cubicBezTo>
                  <a:cubicBezTo>
                    <a:pt x="1256" y="687"/>
                    <a:pt x="1295" y="703"/>
                    <a:pt x="1332" y="703"/>
                  </a:cubicBezTo>
                  <a:cubicBezTo>
                    <a:pt x="1396" y="703"/>
                    <a:pt x="1452" y="659"/>
                    <a:pt x="1477" y="589"/>
                  </a:cubicBezTo>
                  <a:cubicBezTo>
                    <a:pt x="1513" y="483"/>
                    <a:pt x="1491" y="330"/>
                    <a:pt x="1357" y="204"/>
                  </a:cubicBezTo>
                  <a:cubicBezTo>
                    <a:pt x="1439" y="120"/>
                    <a:pt x="1538" y="76"/>
                    <a:pt x="1639" y="76"/>
                  </a:cubicBezTo>
                  <a:close/>
                  <a:moveTo>
                    <a:pt x="1636" y="0"/>
                  </a:moveTo>
                  <a:cubicBezTo>
                    <a:pt x="1518" y="0"/>
                    <a:pt x="1396" y="56"/>
                    <a:pt x="1298" y="157"/>
                  </a:cubicBezTo>
                  <a:cubicBezTo>
                    <a:pt x="1240" y="115"/>
                    <a:pt x="1173" y="84"/>
                    <a:pt x="1094" y="56"/>
                  </a:cubicBezTo>
                  <a:cubicBezTo>
                    <a:pt x="1016" y="29"/>
                    <a:pt x="945" y="15"/>
                    <a:pt x="883" y="15"/>
                  </a:cubicBezTo>
                  <a:cubicBezTo>
                    <a:pt x="787" y="15"/>
                    <a:pt x="710" y="47"/>
                    <a:pt x="656" y="109"/>
                  </a:cubicBezTo>
                  <a:cubicBezTo>
                    <a:pt x="576" y="204"/>
                    <a:pt x="562" y="341"/>
                    <a:pt x="562" y="422"/>
                  </a:cubicBezTo>
                  <a:cubicBezTo>
                    <a:pt x="542" y="413"/>
                    <a:pt x="517" y="411"/>
                    <a:pt x="492" y="411"/>
                  </a:cubicBezTo>
                  <a:cubicBezTo>
                    <a:pt x="324" y="411"/>
                    <a:pt x="140" y="578"/>
                    <a:pt x="71" y="787"/>
                  </a:cubicBezTo>
                  <a:cubicBezTo>
                    <a:pt x="1" y="994"/>
                    <a:pt x="57" y="1181"/>
                    <a:pt x="224" y="1306"/>
                  </a:cubicBezTo>
                  <a:cubicBezTo>
                    <a:pt x="327" y="1387"/>
                    <a:pt x="436" y="1432"/>
                    <a:pt x="542" y="1446"/>
                  </a:cubicBezTo>
                  <a:cubicBezTo>
                    <a:pt x="592" y="1621"/>
                    <a:pt x="729" y="1722"/>
                    <a:pt x="927" y="1725"/>
                  </a:cubicBezTo>
                  <a:lnTo>
                    <a:pt x="963" y="1725"/>
                  </a:lnTo>
                  <a:cubicBezTo>
                    <a:pt x="1226" y="1725"/>
                    <a:pt x="1435" y="1674"/>
                    <a:pt x="1563" y="1571"/>
                  </a:cubicBezTo>
                  <a:cubicBezTo>
                    <a:pt x="1583" y="1596"/>
                    <a:pt x="1605" y="1621"/>
                    <a:pt x="1633" y="1641"/>
                  </a:cubicBezTo>
                  <a:cubicBezTo>
                    <a:pt x="1689" y="1683"/>
                    <a:pt x="1753" y="1708"/>
                    <a:pt x="1834" y="1708"/>
                  </a:cubicBezTo>
                  <a:cubicBezTo>
                    <a:pt x="2088" y="1708"/>
                    <a:pt x="2417" y="1468"/>
                    <a:pt x="2534" y="1189"/>
                  </a:cubicBezTo>
                  <a:cubicBezTo>
                    <a:pt x="2612" y="1008"/>
                    <a:pt x="2590" y="835"/>
                    <a:pt x="2473" y="709"/>
                  </a:cubicBezTo>
                  <a:cubicBezTo>
                    <a:pt x="2386" y="617"/>
                    <a:pt x="2288" y="567"/>
                    <a:pt x="2180" y="564"/>
                  </a:cubicBezTo>
                  <a:cubicBezTo>
                    <a:pt x="2174" y="372"/>
                    <a:pt x="2063" y="190"/>
                    <a:pt x="1876" y="73"/>
                  </a:cubicBezTo>
                  <a:cubicBezTo>
                    <a:pt x="1800" y="23"/>
                    <a:pt x="1717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7771681" y="1531723"/>
              <a:ext cx="56700" cy="60728"/>
            </a:xfrm>
            <a:custGeom>
              <a:avLst/>
              <a:gdLst/>
              <a:ahLst/>
              <a:cxnLst/>
              <a:rect l="l" t="t" r="r" b="b"/>
              <a:pathLst>
                <a:path w="1717" h="1839" extrusionOk="0">
                  <a:moveTo>
                    <a:pt x="260" y="154"/>
                  </a:moveTo>
                  <a:cubicBezTo>
                    <a:pt x="676" y="335"/>
                    <a:pt x="1529" y="832"/>
                    <a:pt x="1621" y="926"/>
                  </a:cubicBezTo>
                  <a:cubicBezTo>
                    <a:pt x="1565" y="974"/>
                    <a:pt x="1370" y="1010"/>
                    <a:pt x="1228" y="1024"/>
                  </a:cubicBezTo>
                  <a:cubicBezTo>
                    <a:pt x="885" y="706"/>
                    <a:pt x="494" y="349"/>
                    <a:pt x="260" y="154"/>
                  </a:cubicBezTo>
                  <a:close/>
                  <a:moveTo>
                    <a:pt x="106" y="215"/>
                  </a:moveTo>
                  <a:lnTo>
                    <a:pt x="106" y="215"/>
                  </a:lnTo>
                  <a:cubicBezTo>
                    <a:pt x="210" y="368"/>
                    <a:pt x="422" y="656"/>
                    <a:pt x="851" y="1211"/>
                  </a:cubicBezTo>
                  <a:cubicBezTo>
                    <a:pt x="745" y="1445"/>
                    <a:pt x="609" y="1699"/>
                    <a:pt x="553" y="1752"/>
                  </a:cubicBezTo>
                  <a:cubicBezTo>
                    <a:pt x="475" y="1604"/>
                    <a:pt x="185" y="603"/>
                    <a:pt x="106" y="215"/>
                  </a:cubicBezTo>
                  <a:close/>
                  <a:moveTo>
                    <a:pt x="56" y="0"/>
                  </a:moveTo>
                  <a:cubicBezTo>
                    <a:pt x="51" y="0"/>
                    <a:pt x="45" y="6"/>
                    <a:pt x="37" y="9"/>
                  </a:cubicBezTo>
                  <a:cubicBezTo>
                    <a:pt x="37" y="11"/>
                    <a:pt x="34" y="11"/>
                    <a:pt x="31" y="14"/>
                  </a:cubicBezTo>
                  <a:cubicBezTo>
                    <a:pt x="9" y="36"/>
                    <a:pt x="0" y="56"/>
                    <a:pt x="48" y="290"/>
                  </a:cubicBezTo>
                  <a:cubicBezTo>
                    <a:pt x="101" y="539"/>
                    <a:pt x="424" y="1808"/>
                    <a:pt x="536" y="1836"/>
                  </a:cubicBezTo>
                  <a:cubicBezTo>
                    <a:pt x="539" y="1839"/>
                    <a:pt x="547" y="1839"/>
                    <a:pt x="550" y="1839"/>
                  </a:cubicBezTo>
                  <a:cubicBezTo>
                    <a:pt x="642" y="1839"/>
                    <a:pt x="804" y="1504"/>
                    <a:pt x="938" y="1211"/>
                  </a:cubicBezTo>
                  <a:cubicBezTo>
                    <a:pt x="941" y="1200"/>
                    <a:pt x="941" y="1183"/>
                    <a:pt x="929" y="1172"/>
                  </a:cubicBezTo>
                  <a:cubicBezTo>
                    <a:pt x="689" y="862"/>
                    <a:pt x="341" y="402"/>
                    <a:pt x="182" y="173"/>
                  </a:cubicBezTo>
                  <a:lnTo>
                    <a:pt x="182" y="173"/>
                  </a:lnTo>
                  <a:cubicBezTo>
                    <a:pt x="410" y="368"/>
                    <a:pt x="882" y="793"/>
                    <a:pt x="1192" y="1083"/>
                  </a:cubicBezTo>
                  <a:cubicBezTo>
                    <a:pt x="1200" y="1088"/>
                    <a:pt x="1208" y="1094"/>
                    <a:pt x="1220" y="1094"/>
                  </a:cubicBezTo>
                  <a:cubicBezTo>
                    <a:pt x="1286" y="1088"/>
                    <a:pt x="1632" y="1058"/>
                    <a:pt x="1702" y="949"/>
                  </a:cubicBezTo>
                  <a:cubicBezTo>
                    <a:pt x="1708" y="940"/>
                    <a:pt x="1716" y="918"/>
                    <a:pt x="1702" y="890"/>
                  </a:cubicBezTo>
                  <a:cubicBezTo>
                    <a:pt x="1613" y="734"/>
                    <a:pt x="19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7796547" y="1565934"/>
              <a:ext cx="16445" cy="21465"/>
            </a:xfrm>
            <a:custGeom>
              <a:avLst/>
              <a:gdLst/>
              <a:ahLst/>
              <a:cxnLst/>
              <a:rect l="l" t="t" r="r" b="b"/>
              <a:pathLst>
                <a:path w="498" h="650" extrusionOk="0">
                  <a:moveTo>
                    <a:pt x="456" y="1"/>
                  </a:moveTo>
                  <a:cubicBezTo>
                    <a:pt x="440" y="1"/>
                    <a:pt x="424" y="11"/>
                    <a:pt x="419" y="30"/>
                  </a:cubicBezTo>
                  <a:cubicBezTo>
                    <a:pt x="352" y="256"/>
                    <a:pt x="266" y="521"/>
                    <a:pt x="229" y="568"/>
                  </a:cubicBezTo>
                  <a:cubicBezTo>
                    <a:pt x="199" y="552"/>
                    <a:pt x="132" y="457"/>
                    <a:pt x="79" y="356"/>
                  </a:cubicBezTo>
                  <a:cubicBezTo>
                    <a:pt x="73" y="343"/>
                    <a:pt x="60" y="335"/>
                    <a:pt x="47" y="335"/>
                  </a:cubicBezTo>
                  <a:cubicBezTo>
                    <a:pt x="41" y="335"/>
                    <a:pt x="35" y="336"/>
                    <a:pt x="29" y="340"/>
                  </a:cubicBezTo>
                  <a:cubicBezTo>
                    <a:pt x="6" y="351"/>
                    <a:pt x="1" y="370"/>
                    <a:pt x="9" y="393"/>
                  </a:cubicBezTo>
                  <a:cubicBezTo>
                    <a:pt x="42" y="443"/>
                    <a:pt x="140" y="624"/>
                    <a:pt x="213" y="646"/>
                  </a:cubicBezTo>
                  <a:cubicBezTo>
                    <a:pt x="218" y="649"/>
                    <a:pt x="227" y="649"/>
                    <a:pt x="232" y="649"/>
                  </a:cubicBezTo>
                  <a:cubicBezTo>
                    <a:pt x="246" y="649"/>
                    <a:pt x="255" y="646"/>
                    <a:pt x="263" y="644"/>
                  </a:cubicBezTo>
                  <a:cubicBezTo>
                    <a:pt x="324" y="610"/>
                    <a:pt x="422" y="301"/>
                    <a:pt x="494" y="49"/>
                  </a:cubicBezTo>
                  <a:cubicBezTo>
                    <a:pt x="497" y="30"/>
                    <a:pt x="489" y="8"/>
                    <a:pt x="467" y="2"/>
                  </a:cubicBezTo>
                  <a:cubicBezTo>
                    <a:pt x="463" y="1"/>
                    <a:pt x="460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7963112" y="1071092"/>
              <a:ext cx="63502" cy="50128"/>
            </a:xfrm>
            <a:custGeom>
              <a:avLst/>
              <a:gdLst/>
              <a:ahLst/>
              <a:cxnLst/>
              <a:rect l="l" t="t" r="r" b="b"/>
              <a:pathLst>
                <a:path w="1923" h="1518" extrusionOk="0">
                  <a:moveTo>
                    <a:pt x="1619" y="84"/>
                  </a:moveTo>
                  <a:lnTo>
                    <a:pt x="1619" y="84"/>
                  </a:lnTo>
                  <a:cubicBezTo>
                    <a:pt x="1239" y="204"/>
                    <a:pt x="564" y="447"/>
                    <a:pt x="416" y="500"/>
                  </a:cubicBezTo>
                  <a:cubicBezTo>
                    <a:pt x="291" y="430"/>
                    <a:pt x="121" y="321"/>
                    <a:pt x="90" y="257"/>
                  </a:cubicBezTo>
                  <a:cubicBezTo>
                    <a:pt x="215" y="190"/>
                    <a:pt x="1111" y="95"/>
                    <a:pt x="1619" y="84"/>
                  </a:cubicBezTo>
                  <a:close/>
                  <a:moveTo>
                    <a:pt x="1767" y="193"/>
                  </a:moveTo>
                  <a:lnTo>
                    <a:pt x="1767" y="193"/>
                  </a:lnTo>
                  <a:cubicBezTo>
                    <a:pt x="1541" y="525"/>
                    <a:pt x="888" y="1334"/>
                    <a:pt x="751" y="1434"/>
                  </a:cubicBezTo>
                  <a:cubicBezTo>
                    <a:pt x="720" y="1365"/>
                    <a:pt x="695" y="1074"/>
                    <a:pt x="690" y="821"/>
                  </a:cubicBezTo>
                  <a:cubicBezTo>
                    <a:pt x="1303" y="475"/>
                    <a:pt x="1610" y="293"/>
                    <a:pt x="1767" y="193"/>
                  </a:cubicBezTo>
                  <a:close/>
                  <a:moveTo>
                    <a:pt x="1711" y="0"/>
                  </a:moveTo>
                  <a:cubicBezTo>
                    <a:pt x="1340" y="0"/>
                    <a:pt x="112" y="92"/>
                    <a:pt x="20" y="207"/>
                  </a:cubicBezTo>
                  <a:cubicBezTo>
                    <a:pt x="9" y="218"/>
                    <a:pt x="1" y="235"/>
                    <a:pt x="6" y="249"/>
                  </a:cubicBezTo>
                  <a:cubicBezTo>
                    <a:pt x="26" y="374"/>
                    <a:pt x="333" y="539"/>
                    <a:pt x="391" y="569"/>
                  </a:cubicBezTo>
                  <a:cubicBezTo>
                    <a:pt x="397" y="574"/>
                    <a:pt x="403" y="576"/>
                    <a:pt x="410" y="576"/>
                  </a:cubicBezTo>
                  <a:cubicBezTo>
                    <a:pt x="415" y="576"/>
                    <a:pt x="420" y="575"/>
                    <a:pt x="425" y="572"/>
                  </a:cubicBezTo>
                  <a:cubicBezTo>
                    <a:pt x="829" y="430"/>
                    <a:pt x="1432" y="215"/>
                    <a:pt x="1714" y="131"/>
                  </a:cubicBezTo>
                  <a:lnTo>
                    <a:pt x="1714" y="131"/>
                  </a:lnTo>
                  <a:cubicBezTo>
                    <a:pt x="1476" y="279"/>
                    <a:pt x="971" y="569"/>
                    <a:pt x="628" y="762"/>
                  </a:cubicBezTo>
                  <a:cubicBezTo>
                    <a:pt x="614" y="768"/>
                    <a:pt x="609" y="781"/>
                    <a:pt x="609" y="795"/>
                  </a:cubicBezTo>
                  <a:cubicBezTo>
                    <a:pt x="620" y="1501"/>
                    <a:pt x="706" y="1515"/>
                    <a:pt x="734" y="1518"/>
                  </a:cubicBezTo>
                  <a:lnTo>
                    <a:pt x="740" y="1518"/>
                  </a:lnTo>
                  <a:cubicBezTo>
                    <a:pt x="863" y="1518"/>
                    <a:pt x="1755" y="363"/>
                    <a:pt x="1881" y="148"/>
                  </a:cubicBezTo>
                  <a:cubicBezTo>
                    <a:pt x="1912" y="95"/>
                    <a:pt x="1923" y="64"/>
                    <a:pt x="1909" y="39"/>
                  </a:cubicBezTo>
                  <a:cubicBezTo>
                    <a:pt x="1909" y="37"/>
                    <a:pt x="1906" y="34"/>
                    <a:pt x="1903" y="28"/>
                  </a:cubicBezTo>
                  <a:lnTo>
                    <a:pt x="1895" y="23"/>
                  </a:lnTo>
                  <a:cubicBezTo>
                    <a:pt x="1878" y="11"/>
                    <a:pt x="1853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7973514" y="1087934"/>
              <a:ext cx="13044" cy="23083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04" y="1"/>
                  </a:moveTo>
                  <a:cubicBezTo>
                    <a:pt x="87" y="1"/>
                    <a:pt x="68" y="15"/>
                    <a:pt x="62" y="34"/>
                  </a:cubicBezTo>
                  <a:cubicBezTo>
                    <a:pt x="29" y="297"/>
                    <a:pt x="1" y="620"/>
                    <a:pt x="43" y="673"/>
                  </a:cubicBezTo>
                  <a:cubicBezTo>
                    <a:pt x="48" y="684"/>
                    <a:pt x="59" y="696"/>
                    <a:pt x="85" y="698"/>
                  </a:cubicBezTo>
                  <a:lnTo>
                    <a:pt x="90" y="698"/>
                  </a:lnTo>
                  <a:cubicBezTo>
                    <a:pt x="168" y="698"/>
                    <a:pt x="322" y="584"/>
                    <a:pt x="375" y="536"/>
                  </a:cubicBezTo>
                  <a:cubicBezTo>
                    <a:pt x="391" y="523"/>
                    <a:pt x="394" y="497"/>
                    <a:pt x="380" y="481"/>
                  </a:cubicBezTo>
                  <a:cubicBezTo>
                    <a:pt x="372" y="471"/>
                    <a:pt x="361" y="466"/>
                    <a:pt x="349" y="466"/>
                  </a:cubicBezTo>
                  <a:cubicBezTo>
                    <a:pt x="340" y="466"/>
                    <a:pt x="332" y="469"/>
                    <a:pt x="324" y="475"/>
                  </a:cubicBezTo>
                  <a:cubicBezTo>
                    <a:pt x="238" y="548"/>
                    <a:pt x="143" y="606"/>
                    <a:pt x="104" y="615"/>
                  </a:cubicBezTo>
                  <a:cubicBezTo>
                    <a:pt x="90" y="548"/>
                    <a:pt x="112" y="274"/>
                    <a:pt x="140" y="43"/>
                  </a:cubicBezTo>
                  <a:cubicBezTo>
                    <a:pt x="140" y="20"/>
                    <a:pt x="126" y="4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7821710" y="1477368"/>
              <a:ext cx="284225" cy="195229"/>
            </a:xfrm>
            <a:custGeom>
              <a:avLst/>
              <a:gdLst/>
              <a:ahLst/>
              <a:cxnLst/>
              <a:rect l="l" t="t" r="r" b="b"/>
              <a:pathLst>
                <a:path w="8607" h="5912" extrusionOk="0">
                  <a:moveTo>
                    <a:pt x="6947" y="0"/>
                  </a:moveTo>
                  <a:cubicBezTo>
                    <a:pt x="6930" y="6"/>
                    <a:pt x="6911" y="20"/>
                    <a:pt x="6911" y="39"/>
                  </a:cubicBezTo>
                  <a:cubicBezTo>
                    <a:pt x="6911" y="62"/>
                    <a:pt x="6927" y="78"/>
                    <a:pt x="6947" y="78"/>
                  </a:cubicBezTo>
                  <a:cubicBezTo>
                    <a:pt x="6994" y="78"/>
                    <a:pt x="7044" y="84"/>
                    <a:pt x="7095" y="92"/>
                  </a:cubicBezTo>
                  <a:lnTo>
                    <a:pt x="7100" y="92"/>
                  </a:lnTo>
                  <a:cubicBezTo>
                    <a:pt x="7120" y="92"/>
                    <a:pt x="7137" y="78"/>
                    <a:pt x="7137" y="64"/>
                  </a:cubicBezTo>
                  <a:cubicBezTo>
                    <a:pt x="7139" y="42"/>
                    <a:pt x="7125" y="23"/>
                    <a:pt x="7106" y="20"/>
                  </a:cubicBezTo>
                  <a:cubicBezTo>
                    <a:pt x="7053" y="9"/>
                    <a:pt x="7000" y="6"/>
                    <a:pt x="6947" y="0"/>
                  </a:cubicBezTo>
                  <a:close/>
                  <a:moveTo>
                    <a:pt x="6788" y="0"/>
                  </a:moveTo>
                  <a:cubicBezTo>
                    <a:pt x="6735" y="9"/>
                    <a:pt x="6682" y="14"/>
                    <a:pt x="6632" y="28"/>
                  </a:cubicBezTo>
                  <a:cubicBezTo>
                    <a:pt x="6612" y="34"/>
                    <a:pt x="6595" y="53"/>
                    <a:pt x="6601" y="76"/>
                  </a:cubicBezTo>
                  <a:cubicBezTo>
                    <a:pt x="6606" y="92"/>
                    <a:pt x="6623" y="106"/>
                    <a:pt x="6640" y="106"/>
                  </a:cubicBezTo>
                  <a:cubicBezTo>
                    <a:pt x="6646" y="106"/>
                    <a:pt x="6648" y="106"/>
                    <a:pt x="6648" y="101"/>
                  </a:cubicBezTo>
                  <a:cubicBezTo>
                    <a:pt x="6696" y="92"/>
                    <a:pt x="6746" y="84"/>
                    <a:pt x="6793" y="78"/>
                  </a:cubicBezTo>
                  <a:cubicBezTo>
                    <a:pt x="6816" y="78"/>
                    <a:pt x="6832" y="56"/>
                    <a:pt x="6830" y="37"/>
                  </a:cubicBezTo>
                  <a:cubicBezTo>
                    <a:pt x="6830" y="14"/>
                    <a:pt x="6807" y="0"/>
                    <a:pt x="6788" y="0"/>
                  </a:cubicBezTo>
                  <a:close/>
                  <a:moveTo>
                    <a:pt x="7251" y="46"/>
                  </a:moveTo>
                  <a:cubicBezTo>
                    <a:pt x="7233" y="46"/>
                    <a:pt x="7219" y="57"/>
                    <a:pt x="7212" y="76"/>
                  </a:cubicBezTo>
                  <a:cubicBezTo>
                    <a:pt x="7209" y="95"/>
                    <a:pt x="7220" y="117"/>
                    <a:pt x="7240" y="123"/>
                  </a:cubicBezTo>
                  <a:cubicBezTo>
                    <a:pt x="7290" y="137"/>
                    <a:pt x="7337" y="151"/>
                    <a:pt x="7385" y="173"/>
                  </a:cubicBezTo>
                  <a:cubicBezTo>
                    <a:pt x="7388" y="176"/>
                    <a:pt x="7390" y="176"/>
                    <a:pt x="7399" y="176"/>
                  </a:cubicBezTo>
                  <a:cubicBezTo>
                    <a:pt x="7413" y="176"/>
                    <a:pt x="7427" y="168"/>
                    <a:pt x="7432" y="148"/>
                  </a:cubicBezTo>
                  <a:cubicBezTo>
                    <a:pt x="7441" y="131"/>
                    <a:pt x="7432" y="109"/>
                    <a:pt x="7413" y="98"/>
                  </a:cubicBezTo>
                  <a:cubicBezTo>
                    <a:pt x="7363" y="78"/>
                    <a:pt x="7310" y="62"/>
                    <a:pt x="7262" y="48"/>
                  </a:cubicBezTo>
                  <a:cubicBezTo>
                    <a:pt x="7258" y="47"/>
                    <a:pt x="7254" y="46"/>
                    <a:pt x="7251" y="46"/>
                  </a:cubicBezTo>
                  <a:close/>
                  <a:moveTo>
                    <a:pt x="7536" y="169"/>
                  </a:moveTo>
                  <a:cubicBezTo>
                    <a:pt x="7523" y="169"/>
                    <a:pt x="7509" y="175"/>
                    <a:pt x="7502" y="190"/>
                  </a:cubicBezTo>
                  <a:cubicBezTo>
                    <a:pt x="7496" y="207"/>
                    <a:pt x="7499" y="232"/>
                    <a:pt x="7519" y="243"/>
                  </a:cubicBezTo>
                  <a:cubicBezTo>
                    <a:pt x="7566" y="262"/>
                    <a:pt x="7608" y="290"/>
                    <a:pt x="7647" y="318"/>
                  </a:cubicBezTo>
                  <a:cubicBezTo>
                    <a:pt x="7655" y="321"/>
                    <a:pt x="7664" y="327"/>
                    <a:pt x="7669" y="327"/>
                  </a:cubicBezTo>
                  <a:cubicBezTo>
                    <a:pt x="7681" y="327"/>
                    <a:pt x="7694" y="315"/>
                    <a:pt x="7700" y="304"/>
                  </a:cubicBezTo>
                  <a:cubicBezTo>
                    <a:pt x="7714" y="288"/>
                    <a:pt x="7708" y="265"/>
                    <a:pt x="7689" y="251"/>
                  </a:cubicBezTo>
                  <a:cubicBezTo>
                    <a:pt x="7644" y="223"/>
                    <a:pt x="7600" y="196"/>
                    <a:pt x="7555" y="173"/>
                  </a:cubicBezTo>
                  <a:cubicBezTo>
                    <a:pt x="7549" y="170"/>
                    <a:pt x="7543" y="169"/>
                    <a:pt x="7536" y="169"/>
                  </a:cubicBezTo>
                  <a:close/>
                  <a:moveTo>
                    <a:pt x="7787" y="334"/>
                  </a:moveTo>
                  <a:cubicBezTo>
                    <a:pt x="7775" y="334"/>
                    <a:pt x="7764" y="339"/>
                    <a:pt x="7756" y="349"/>
                  </a:cubicBezTo>
                  <a:cubicBezTo>
                    <a:pt x="7742" y="366"/>
                    <a:pt x="7747" y="391"/>
                    <a:pt x="7764" y="405"/>
                  </a:cubicBezTo>
                  <a:cubicBezTo>
                    <a:pt x="7806" y="435"/>
                    <a:pt x="7840" y="472"/>
                    <a:pt x="7879" y="505"/>
                  </a:cubicBezTo>
                  <a:cubicBezTo>
                    <a:pt x="7887" y="514"/>
                    <a:pt x="7895" y="516"/>
                    <a:pt x="7907" y="516"/>
                  </a:cubicBezTo>
                  <a:cubicBezTo>
                    <a:pt x="7918" y="516"/>
                    <a:pt x="7929" y="514"/>
                    <a:pt x="7934" y="502"/>
                  </a:cubicBezTo>
                  <a:cubicBezTo>
                    <a:pt x="7948" y="486"/>
                    <a:pt x="7948" y="461"/>
                    <a:pt x="7932" y="447"/>
                  </a:cubicBezTo>
                  <a:cubicBezTo>
                    <a:pt x="7893" y="410"/>
                    <a:pt x="7851" y="374"/>
                    <a:pt x="7812" y="343"/>
                  </a:cubicBezTo>
                  <a:cubicBezTo>
                    <a:pt x="7804" y="337"/>
                    <a:pt x="7796" y="334"/>
                    <a:pt x="7787" y="334"/>
                  </a:cubicBezTo>
                  <a:close/>
                  <a:moveTo>
                    <a:pt x="8017" y="548"/>
                  </a:moveTo>
                  <a:cubicBezTo>
                    <a:pt x="8007" y="548"/>
                    <a:pt x="7998" y="552"/>
                    <a:pt x="7990" y="558"/>
                  </a:cubicBezTo>
                  <a:cubicBezTo>
                    <a:pt x="7973" y="572"/>
                    <a:pt x="7973" y="597"/>
                    <a:pt x="7987" y="614"/>
                  </a:cubicBezTo>
                  <a:cubicBezTo>
                    <a:pt x="8021" y="653"/>
                    <a:pt x="8054" y="692"/>
                    <a:pt x="8085" y="734"/>
                  </a:cubicBezTo>
                  <a:cubicBezTo>
                    <a:pt x="8091" y="740"/>
                    <a:pt x="8105" y="748"/>
                    <a:pt x="8116" y="748"/>
                  </a:cubicBezTo>
                  <a:cubicBezTo>
                    <a:pt x="8124" y="748"/>
                    <a:pt x="8130" y="745"/>
                    <a:pt x="8141" y="737"/>
                  </a:cubicBezTo>
                  <a:cubicBezTo>
                    <a:pt x="8158" y="726"/>
                    <a:pt x="8160" y="703"/>
                    <a:pt x="8146" y="684"/>
                  </a:cubicBezTo>
                  <a:cubicBezTo>
                    <a:pt x="8113" y="639"/>
                    <a:pt x="8082" y="600"/>
                    <a:pt x="8046" y="564"/>
                  </a:cubicBezTo>
                  <a:cubicBezTo>
                    <a:pt x="8038" y="553"/>
                    <a:pt x="8028" y="548"/>
                    <a:pt x="8017" y="548"/>
                  </a:cubicBezTo>
                  <a:close/>
                  <a:moveTo>
                    <a:pt x="8204" y="796"/>
                  </a:moveTo>
                  <a:cubicBezTo>
                    <a:pt x="8197" y="796"/>
                    <a:pt x="8189" y="798"/>
                    <a:pt x="8183" y="804"/>
                  </a:cubicBezTo>
                  <a:cubicBezTo>
                    <a:pt x="8166" y="815"/>
                    <a:pt x="8158" y="837"/>
                    <a:pt x="8172" y="857"/>
                  </a:cubicBezTo>
                  <a:cubicBezTo>
                    <a:pt x="8199" y="899"/>
                    <a:pt x="8227" y="943"/>
                    <a:pt x="8252" y="985"/>
                  </a:cubicBezTo>
                  <a:cubicBezTo>
                    <a:pt x="8258" y="999"/>
                    <a:pt x="8272" y="1005"/>
                    <a:pt x="8286" y="1005"/>
                  </a:cubicBezTo>
                  <a:cubicBezTo>
                    <a:pt x="8292" y="1005"/>
                    <a:pt x="8297" y="1002"/>
                    <a:pt x="8300" y="999"/>
                  </a:cubicBezTo>
                  <a:cubicBezTo>
                    <a:pt x="8319" y="988"/>
                    <a:pt x="8325" y="963"/>
                    <a:pt x="8314" y="946"/>
                  </a:cubicBezTo>
                  <a:cubicBezTo>
                    <a:pt x="8292" y="901"/>
                    <a:pt x="8264" y="859"/>
                    <a:pt x="8236" y="815"/>
                  </a:cubicBezTo>
                  <a:cubicBezTo>
                    <a:pt x="8229" y="803"/>
                    <a:pt x="8216" y="796"/>
                    <a:pt x="8204" y="796"/>
                  </a:cubicBezTo>
                  <a:close/>
                  <a:moveTo>
                    <a:pt x="8363" y="1060"/>
                  </a:moveTo>
                  <a:cubicBezTo>
                    <a:pt x="8356" y="1060"/>
                    <a:pt x="8349" y="1062"/>
                    <a:pt x="8342" y="1066"/>
                  </a:cubicBezTo>
                  <a:cubicBezTo>
                    <a:pt x="8322" y="1074"/>
                    <a:pt x="8314" y="1097"/>
                    <a:pt x="8325" y="1116"/>
                  </a:cubicBezTo>
                  <a:cubicBezTo>
                    <a:pt x="8345" y="1164"/>
                    <a:pt x="8367" y="1211"/>
                    <a:pt x="8384" y="1256"/>
                  </a:cubicBezTo>
                  <a:cubicBezTo>
                    <a:pt x="8389" y="1270"/>
                    <a:pt x="8403" y="1281"/>
                    <a:pt x="8420" y="1281"/>
                  </a:cubicBezTo>
                  <a:cubicBezTo>
                    <a:pt x="8423" y="1281"/>
                    <a:pt x="8431" y="1281"/>
                    <a:pt x="8437" y="1275"/>
                  </a:cubicBezTo>
                  <a:cubicBezTo>
                    <a:pt x="8453" y="1267"/>
                    <a:pt x="8464" y="1247"/>
                    <a:pt x="8459" y="1225"/>
                  </a:cubicBezTo>
                  <a:cubicBezTo>
                    <a:pt x="8439" y="1180"/>
                    <a:pt x="8420" y="1130"/>
                    <a:pt x="8395" y="1083"/>
                  </a:cubicBezTo>
                  <a:cubicBezTo>
                    <a:pt x="8387" y="1068"/>
                    <a:pt x="8376" y="1060"/>
                    <a:pt x="8363" y="1060"/>
                  </a:cubicBezTo>
                  <a:close/>
                  <a:moveTo>
                    <a:pt x="8471" y="1345"/>
                  </a:moveTo>
                  <a:cubicBezTo>
                    <a:pt x="8467" y="1345"/>
                    <a:pt x="8463" y="1346"/>
                    <a:pt x="8459" y="1348"/>
                  </a:cubicBezTo>
                  <a:cubicBezTo>
                    <a:pt x="8439" y="1353"/>
                    <a:pt x="8425" y="1376"/>
                    <a:pt x="8434" y="1395"/>
                  </a:cubicBezTo>
                  <a:cubicBezTo>
                    <a:pt x="8451" y="1445"/>
                    <a:pt x="8462" y="1493"/>
                    <a:pt x="8476" y="1543"/>
                  </a:cubicBezTo>
                  <a:cubicBezTo>
                    <a:pt x="8478" y="1560"/>
                    <a:pt x="8495" y="1574"/>
                    <a:pt x="8515" y="1574"/>
                  </a:cubicBezTo>
                  <a:cubicBezTo>
                    <a:pt x="8517" y="1574"/>
                    <a:pt x="8517" y="1574"/>
                    <a:pt x="8520" y="1568"/>
                  </a:cubicBezTo>
                  <a:cubicBezTo>
                    <a:pt x="8543" y="1563"/>
                    <a:pt x="8554" y="1543"/>
                    <a:pt x="8548" y="1521"/>
                  </a:cubicBezTo>
                  <a:cubicBezTo>
                    <a:pt x="8537" y="1473"/>
                    <a:pt x="8523" y="1420"/>
                    <a:pt x="8506" y="1373"/>
                  </a:cubicBezTo>
                  <a:cubicBezTo>
                    <a:pt x="8502" y="1357"/>
                    <a:pt x="8487" y="1345"/>
                    <a:pt x="8471" y="1345"/>
                  </a:cubicBezTo>
                  <a:close/>
                  <a:moveTo>
                    <a:pt x="8547" y="1651"/>
                  </a:moveTo>
                  <a:cubicBezTo>
                    <a:pt x="8544" y="1651"/>
                    <a:pt x="8540" y="1651"/>
                    <a:pt x="8537" y="1652"/>
                  </a:cubicBezTo>
                  <a:cubicBezTo>
                    <a:pt x="8517" y="1655"/>
                    <a:pt x="8504" y="1674"/>
                    <a:pt x="8506" y="1696"/>
                  </a:cubicBezTo>
                  <a:cubicBezTo>
                    <a:pt x="8515" y="1744"/>
                    <a:pt x="8520" y="1797"/>
                    <a:pt x="8523" y="1847"/>
                  </a:cubicBezTo>
                  <a:cubicBezTo>
                    <a:pt x="8523" y="1864"/>
                    <a:pt x="8543" y="1881"/>
                    <a:pt x="8562" y="1881"/>
                  </a:cubicBezTo>
                  <a:lnTo>
                    <a:pt x="8570" y="1881"/>
                  </a:lnTo>
                  <a:cubicBezTo>
                    <a:pt x="8590" y="1878"/>
                    <a:pt x="8607" y="1861"/>
                    <a:pt x="8604" y="1839"/>
                  </a:cubicBezTo>
                  <a:cubicBezTo>
                    <a:pt x="8596" y="1786"/>
                    <a:pt x="8593" y="1735"/>
                    <a:pt x="8584" y="1682"/>
                  </a:cubicBezTo>
                  <a:cubicBezTo>
                    <a:pt x="8580" y="1663"/>
                    <a:pt x="8565" y="1651"/>
                    <a:pt x="8547" y="1651"/>
                  </a:cubicBezTo>
                  <a:close/>
                  <a:moveTo>
                    <a:pt x="8570" y="1959"/>
                  </a:moveTo>
                  <a:cubicBezTo>
                    <a:pt x="8548" y="1959"/>
                    <a:pt x="8531" y="1975"/>
                    <a:pt x="8531" y="1995"/>
                  </a:cubicBezTo>
                  <a:cubicBezTo>
                    <a:pt x="8531" y="2045"/>
                    <a:pt x="8531" y="2098"/>
                    <a:pt x="8523" y="2146"/>
                  </a:cubicBezTo>
                  <a:cubicBezTo>
                    <a:pt x="8520" y="2168"/>
                    <a:pt x="8537" y="2185"/>
                    <a:pt x="8559" y="2187"/>
                  </a:cubicBezTo>
                  <a:lnTo>
                    <a:pt x="8562" y="2187"/>
                  </a:lnTo>
                  <a:cubicBezTo>
                    <a:pt x="8579" y="2187"/>
                    <a:pt x="8598" y="2173"/>
                    <a:pt x="8601" y="2154"/>
                  </a:cubicBezTo>
                  <a:cubicBezTo>
                    <a:pt x="8604" y="2101"/>
                    <a:pt x="8607" y="2048"/>
                    <a:pt x="8607" y="1995"/>
                  </a:cubicBezTo>
                  <a:cubicBezTo>
                    <a:pt x="8607" y="1975"/>
                    <a:pt x="8590" y="1959"/>
                    <a:pt x="8570" y="1959"/>
                  </a:cubicBezTo>
                  <a:close/>
                  <a:moveTo>
                    <a:pt x="8540" y="2260"/>
                  </a:moveTo>
                  <a:cubicBezTo>
                    <a:pt x="8520" y="2260"/>
                    <a:pt x="8503" y="2273"/>
                    <a:pt x="8501" y="2293"/>
                  </a:cubicBezTo>
                  <a:cubicBezTo>
                    <a:pt x="8492" y="2341"/>
                    <a:pt x="8478" y="2391"/>
                    <a:pt x="8464" y="2439"/>
                  </a:cubicBezTo>
                  <a:cubicBezTo>
                    <a:pt x="8462" y="2461"/>
                    <a:pt x="8473" y="2480"/>
                    <a:pt x="8492" y="2489"/>
                  </a:cubicBezTo>
                  <a:cubicBezTo>
                    <a:pt x="8495" y="2492"/>
                    <a:pt x="8501" y="2492"/>
                    <a:pt x="8504" y="2492"/>
                  </a:cubicBezTo>
                  <a:cubicBezTo>
                    <a:pt x="8520" y="2492"/>
                    <a:pt x="8534" y="2480"/>
                    <a:pt x="8537" y="2461"/>
                  </a:cubicBezTo>
                  <a:cubicBezTo>
                    <a:pt x="8551" y="2411"/>
                    <a:pt x="8565" y="2358"/>
                    <a:pt x="8576" y="2307"/>
                  </a:cubicBezTo>
                  <a:cubicBezTo>
                    <a:pt x="8579" y="2285"/>
                    <a:pt x="8565" y="2266"/>
                    <a:pt x="8545" y="2260"/>
                  </a:cubicBezTo>
                  <a:cubicBezTo>
                    <a:pt x="8543" y="2260"/>
                    <a:pt x="8542" y="2260"/>
                    <a:pt x="8540" y="2260"/>
                  </a:cubicBezTo>
                  <a:close/>
                  <a:moveTo>
                    <a:pt x="8451" y="2558"/>
                  </a:moveTo>
                  <a:cubicBezTo>
                    <a:pt x="8437" y="2558"/>
                    <a:pt x="8423" y="2566"/>
                    <a:pt x="8414" y="2581"/>
                  </a:cubicBezTo>
                  <a:cubicBezTo>
                    <a:pt x="8395" y="2631"/>
                    <a:pt x="8375" y="2673"/>
                    <a:pt x="8350" y="2717"/>
                  </a:cubicBezTo>
                  <a:cubicBezTo>
                    <a:pt x="8342" y="2734"/>
                    <a:pt x="8345" y="2759"/>
                    <a:pt x="8367" y="2770"/>
                  </a:cubicBezTo>
                  <a:cubicBezTo>
                    <a:pt x="8370" y="2773"/>
                    <a:pt x="8378" y="2776"/>
                    <a:pt x="8384" y="2776"/>
                  </a:cubicBezTo>
                  <a:cubicBezTo>
                    <a:pt x="8398" y="2776"/>
                    <a:pt x="8411" y="2770"/>
                    <a:pt x="8414" y="2754"/>
                  </a:cubicBezTo>
                  <a:cubicBezTo>
                    <a:pt x="8445" y="2706"/>
                    <a:pt x="8464" y="2659"/>
                    <a:pt x="8484" y="2609"/>
                  </a:cubicBezTo>
                  <a:cubicBezTo>
                    <a:pt x="8492" y="2592"/>
                    <a:pt x="8484" y="2572"/>
                    <a:pt x="8464" y="2561"/>
                  </a:cubicBezTo>
                  <a:cubicBezTo>
                    <a:pt x="8460" y="2559"/>
                    <a:pt x="8455" y="2558"/>
                    <a:pt x="8451" y="2558"/>
                  </a:cubicBezTo>
                  <a:close/>
                  <a:moveTo>
                    <a:pt x="6438" y="2881"/>
                  </a:moveTo>
                  <a:cubicBezTo>
                    <a:pt x="6395" y="2881"/>
                    <a:pt x="6351" y="2893"/>
                    <a:pt x="6305" y="2916"/>
                  </a:cubicBezTo>
                  <a:cubicBezTo>
                    <a:pt x="6286" y="2927"/>
                    <a:pt x="6277" y="2949"/>
                    <a:pt x="6288" y="2969"/>
                  </a:cubicBezTo>
                  <a:cubicBezTo>
                    <a:pt x="6297" y="2983"/>
                    <a:pt x="6311" y="2991"/>
                    <a:pt x="6325" y="2991"/>
                  </a:cubicBezTo>
                  <a:cubicBezTo>
                    <a:pt x="6330" y="2991"/>
                    <a:pt x="6333" y="2991"/>
                    <a:pt x="6341" y="2985"/>
                  </a:cubicBezTo>
                  <a:cubicBezTo>
                    <a:pt x="6376" y="2970"/>
                    <a:pt x="6409" y="2960"/>
                    <a:pt x="6440" y="2960"/>
                  </a:cubicBezTo>
                  <a:cubicBezTo>
                    <a:pt x="6449" y="2960"/>
                    <a:pt x="6458" y="2961"/>
                    <a:pt x="6467" y="2963"/>
                  </a:cubicBezTo>
                  <a:cubicBezTo>
                    <a:pt x="6469" y="2963"/>
                    <a:pt x="6470" y="2963"/>
                    <a:pt x="6472" y="2963"/>
                  </a:cubicBezTo>
                  <a:cubicBezTo>
                    <a:pt x="6490" y="2963"/>
                    <a:pt x="6509" y="2950"/>
                    <a:pt x="6512" y="2930"/>
                  </a:cubicBezTo>
                  <a:cubicBezTo>
                    <a:pt x="6514" y="2910"/>
                    <a:pt x="6500" y="2888"/>
                    <a:pt x="6481" y="2885"/>
                  </a:cubicBezTo>
                  <a:cubicBezTo>
                    <a:pt x="6467" y="2882"/>
                    <a:pt x="6452" y="2881"/>
                    <a:pt x="6438" y="2881"/>
                  </a:cubicBezTo>
                  <a:close/>
                  <a:moveTo>
                    <a:pt x="8307" y="2827"/>
                  </a:moveTo>
                  <a:cubicBezTo>
                    <a:pt x="8294" y="2827"/>
                    <a:pt x="8281" y="2832"/>
                    <a:pt x="8272" y="2843"/>
                  </a:cubicBezTo>
                  <a:cubicBezTo>
                    <a:pt x="8241" y="2885"/>
                    <a:pt x="8213" y="2924"/>
                    <a:pt x="8180" y="2963"/>
                  </a:cubicBezTo>
                  <a:cubicBezTo>
                    <a:pt x="8166" y="2980"/>
                    <a:pt x="8166" y="3002"/>
                    <a:pt x="8183" y="3016"/>
                  </a:cubicBezTo>
                  <a:cubicBezTo>
                    <a:pt x="8188" y="3024"/>
                    <a:pt x="8197" y="3027"/>
                    <a:pt x="8208" y="3027"/>
                  </a:cubicBezTo>
                  <a:cubicBezTo>
                    <a:pt x="8216" y="3027"/>
                    <a:pt x="8227" y="3024"/>
                    <a:pt x="8239" y="3010"/>
                  </a:cubicBezTo>
                  <a:cubicBezTo>
                    <a:pt x="8272" y="2969"/>
                    <a:pt x="8305" y="2927"/>
                    <a:pt x="8336" y="2885"/>
                  </a:cubicBezTo>
                  <a:cubicBezTo>
                    <a:pt x="8347" y="2868"/>
                    <a:pt x="8342" y="2846"/>
                    <a:pt x="8325" y="2832"/>
                  </a:cubicBezTo>
                  <a:cubicBezTo>
                    <a:pt x="8320" y="2829"/>
                    <a:pt x="8314" y="2827"/>
                    <a:pt x="8307" y="2827"/>
                  </a:cubicBezTo>
                  <a:close/>
                  <a:moveTo>
                    <a:pt x="6603" y="2958"/>
                  </a:moveTo>
                  <a:cubicBezTo>
                    <a:pt x="6594" y="2958"/>
                    <a:pt x="6584" y="2962"/>
                    <a:pt x="6576" y="2969"/>
                  </a:cubicBezTo>
                  <a:cubicBezTo>
                    <a:pt x="6556" y="2983"/>
                    <a:pt x="6556" y="3008"/>
                    <a:pt x="6570" y="3024"/>
                  </a:cubicBezTo>
                  <a:cubicBezTo>
                    <a:pt x="6598" y="3055"/>
                    <a:pt x="6623" y="3097"/>
                    <a:pt x="6646" y="3147"/>
                  </a:cubicBezTo>
                  <a:cubicBezTo>
                    <a:pt x="6648" y="3161"/>
                    <a:pt x="6665" y="3172"/>
                    <a:pt x="6679" y="3172"/>
                  </a:cubicBezTo>
                  <a:cubicBezTo>
                    <a:pt x="6687" y="3172"/>
                    <a:pt x="6690" y="3172"/>
                    <a:pt x="6693" y="3164"/>
                  </a:cubicBezTo>
                  <a:cubicBezTo>
                    <a:pt x="6710" y="3158"/>
                    <a:pt x="6724" y="3136"/>
                    <a:pt x="6715" y="3116"/>
                  </a:cubicBezTo>
                  <a:cubicBezTo>
                    <a:pt x="6693" y="3055"/>
                    <a:pt x="6665" y="3010"/>
                    <a:pt x="6632" y="2971"/>
                  </a:cubicBezTo>
                  <a:cubicBezTo>
                    <a:pt x="6624" y="2963"/>
                    <a:pt x="6614" y="2958"/>
                    <a:pt x="6603" y="2958"/>
                  </a:cubicBezTo>
                  <a:close/>
                  <a:moveTo>
                    <a:pt x="6192" y="3001"/>
                  </a:moveTo>
                  <a:cubicBezTo>
                    <a:pt x="6183" y="3001"/>
                    <a:pt x="6174" y="3004"/>
                    <a:pt x="6166" y="3010"/>
                  </a:cubicBezTo>
                  <a:cubicBezTo>
                    <a:pt x="6124" y="3047"/>
                    <a:pt x="6088" y="3089"/>
                    <a:pt x="6054" y="3130"/>
                  </a:cubicBezTo>
                  <a:cubicBezTo>
                    <a:pt x="6046" y="3144"/>
                    <a:pt x="6049" y="3167"/>
                    <a:pt x="6065" y="3181"/>
                  </a:cubicBezTo>
                  <a:cubicBezTo>
                    <a:pt x="6074" y="3186"/>
                    <a:pt x="6082" y="3189"/>
                    <a:pt x="6090" y="3189"/>
                  </a:cubicBezTo>
                  <a:cubicBezTo>
                    <a:pt x="6102" y="3189"/>
                    <a:pt x="6115" y="3181"/>
                    <a:pt x="6115" y="3178"/>
                  </a:cubicBezTo>
                  <a:cubicBezTo>
                    <a:pt x="6146" y="3139"/>
                    <a:pt x="6177" y="3105"/>
                    <a:pt x="6216" y="3075"/>
                  </a:cubicBezTo>
                  <a:cubicBezTo>
                    <a:pt x="6235" y="3061"/>
                    <a:pt x="6235" y="3036"/>
                    <a:pt x="6221" y="3019"/>
                  </a:cubicBezTo>
                  <a:cubicBezTo>
                    <a:pt x="6214" y="3006"/>
                    <a:pt x="6203" y="3001"/>
                    <a:pt x="6192" y="3001"/>
                  </a:cubicBezTo>
                  <a:close/>
                  <a:moveTo>
                    <a:pt x="8100" y="3059"/>
                  </a:moveTo>
                  <a:cubicBezTo>
                    <a:pt x="8091" y="3059"/>
                    <a:pt x="8082" y="3062"/>
                    <a:pt x="8074" y="3069"/>
                  </a:cubicBezTo>
                  <a:cubicBezTo>
                    <a:pt x="8035" y="3105"/>
                    <a:pt x="7999" y="3136"/>
                    <a:pt x="7960" y="3167"/>
                  </a:cubicBezTo>
                  <a:cubicBezTo>
                    <a:pt x="7943" y="3178"/>
                    <a:pt x="7937" y="3203"/>
                    <a:pt x="7951" y="3220"/>
                  </a:cubicBezTo>
                  <a:cubicBezTo>
                    <a:pt x="7960" y="3231"/>
                    <a:pt x="7971" y="3236"/>
                    <a:pt x="7985" y="3236"/>
                  </a:cubicBezTo>
                  <a:cubicBezTo>
                    <a:pt x="7990" y="3236"/>
                    <a:pt x="8001" y="3234"/>
                    <a:pt x="8004" y="3231"/>
                  </a:cubicBezTo>
                  <a:cubicBezTo>
                    <a:pt x="8049" y="3197"/>
                    <a:pt x="8088" y="3164"/>
                    <a:pt x="8127" y="3128"/>
                  </a:cubicBezTo>
                  <a:cubicBezTo>
                    <a:pt x="8144" y="3111"/>
                    <a:pt x="8144" y="3091"/>
                    <a:pt x="8130" y="3072"/>
                  </a:cubicBezTo>
                  <a:cubicBezTo>
                    <a:pt x="8121" y="3063"/>
                    <a:pt x="8111" y="3059"/>
                    <a:pt x="8100" y="3059"/>
                  </a:cubicBezTo>
                  <a:close/>
                  <a:moveTo>
                    <a:pt x="7849" y="3246"/>
                  </a:moveTo>
                  <a:cubicBezTo>
                    <a:pt x="7842" y="3246"/>
                    <a:pt x="7835" y="3247"/>
                    <a:pt x="7828" y="3250"/>
                  </a:cubicBezTo>
                  <a:cubicBezTo>
                    <a:pt x="7817" y="3261"/>
                    <a:pt x="7801" y="3270"/>
                    <a:pt x="7787" y="3278"/>
                  </a:cubicBezTo>
                  <a:cubicBezTo>
                    <a:pt x="7759" y="3298"/>
                    <a:pt x="7728" y="3315"/>
                    <a:pt x="7700" y="3331"/>
                  </a:cubicBezTo>
                  <a:cubicBezTo>
                    <a:pt x="7683" y="3342"/>
                    <a:pt x="7678" y="3368"/>
                    <a:pt x="7686" y="3384"/>
                  </a:cubicBezTo>
                  <a:cubicBezTo>
                    <a:pt x="7694" y="3398"/>
                    <a:pt x="7708" y="3404"/>
                    <a:pt x="7722" y="3404"/>
                  </a:cubicBezTo>
                  <a:cubicBezTo>
                    <a:pt x="7728" y="3404"/>
                    <a:pt x="7736" y="3404"/>
                    <a:pt x="7736" y="3398"/>
                  </a:cubicBezTo>
                  <a:cubicBezTo>
                    <a:pt x="7764" y="3381"/>
                    <a:pt x="7792" y="3362"/>
                    <a:pt x="7823" y="3345"/>
                  </a:cubicBezTo>
                  <a:cubicBezTo>
                    <a:pt x="7837" y="3334"/>
                    <a:pt x="7854" y="3328"/>
                    <a:pt x="7867" y="3317"/>
                  </a:cubicBezTo>
                  <a:cubicBezTo>
                    <a:pt x="7890" y="3306"/>
                    <a:pt x="7893" y="3284"/>
                    <a:pt x="7881" y="3264"/>
                  </a:cubicBezTo>
                  <a:cubicBezTo>
                    <a:pt x="7874" y="3251"/>
                    <a:pt x="7862" y="3246"/>
                    <a:pt x="7849" y="3246"/>
                  </a:cubicBezTo>
                  <a:close/>
                  <a:moveTo>
                    <a:pt x="6726" y="3244"/>
                  </a:moveTo>
                  <a:cubicBezTo>
                    <a:pt x="6724" y="3244"/>
                    <a:pt x="6723" y="3245"/>
                    <a:pt x="6721" y="3245"/>
                  </a:cubicBezTo>
                  <a:cubicBezTo>
                    <a:pt x="6701" y="3248"/>
                    <a:pt x="6682" y="3270"/>
                    <a:pt x="6690" y="3289"/>
                  </a:cubicBezTo>
                  <a:cubicBezTo>
                    <a:pt x="6696" y="3334"/>
                    <a:pt x="6704" y="3384"/>
                    <a:pt x="6710" y="3437"/>
                  </a:cubicBezTo>
                  <a:cubicBezTo>
                    <a:pt x="6710" y="3457"/>
                    <a:pt x="6729" y="3471"/>
                    <a:pt x="6749" y="3471"/>
                  </a:cubicBezTo>
                  <a:cubicBezTo>
                    <a:pt x="6749" y="3471"/>
                    <a:pt x="6752" y="3471"/>
                    <a:pt x="6754" y="3474"/>
                  </a:cubicBezTo>
                  <a:cubicBezTo>
                    <a:pt x="6777" y="3471"/>
                    <a:pt x="6793" y="3454"/>
                    <a:pt x="6791" y="3432"/>
                  </a:cubicBezTo>
                  <a:cubicBezTo>
                    <a:pt x="6782" y="3376"/>
                    <a:pt x="6777" y="3326"/>
                    <a:pt x="6765" y="3275"/>
                  </a:cubicBezTo>
                  <a:cubicBezTo>
                    <a:pt x="6763" y="3258"/>
                    <a:pt x="6744" y="3244"/>
                    <a:pt x="6726" y="3244"/>
                  </a:cubicBezTo>
                  <a:close/>
                  <a:moveTo>
                    <a:pt x="6020" y="3249"/>
                  </a:moveTo>
                  <a:cubicBezTo>
                    <a:pt x="6003" y="3249"/>
                    <a:pt x="5988" y="3259"/>
                    <a:pt x="5982" y="3275"/>
                  </a:cubicBezTo>
                  <a:cubicBezTo>
                    <a:pt x="5965" y="3326"/>
                    <a:pt x="5954" y="3376"/>
                    <a:pt x="5954" y="3429"/>
                  </a:cubicBezTo>
                  <a:lnTo>
                    <a:pt x="5954" y="3440"/>
                  </a:lnTo>
                  <a:cubicBezTo>
                    <a:pt x="5954" y="3460"/>
                    <a:pt x="5970" y="3479"/>
                    <a:pt x="5993" y="3479"/>
                  </a:cubicBezTo>
                  <a:cubicBezTo>
                    <a:pt x="6012" y="3474"/>
                    <a:pt x="6032" y="3457"/>
                    <a:pt x="6032" y="3434"/>
                  </a:cubicBezTo>
                  <a:lnTo>
                    <a:pt x="6032" y="3429"/>
                  </a:lnTo>
                  <a:cubicBezTo>
                    <a:pt x="6032" y="3387"/>
                    <a:pt x="6037" y="3342"/>
                    <a:pt x="6054" y="3301"/>
                  </a:cubicBezTo>
                  <a:cubicBezTo>
                    <a:pt x="6062" y="3278"/>
                    <a:pt x="6051" y="3259"/>
                    <a:pt x="6032" y="3250"/>
                  </a:cubicBezTo>
                  <a:cubicBezTo>
                    <a:pt x="6028" y="3249"/>
                    <a:pt x="6024" y="3249"/>
                    <a:pt x="6020" y="3249"/>
                  </a:cubicBezTo>
                  <a:close/>
                  <a:moveTo>
                    <a:pt x="7586" y="3400"/>
                  </a:moveTo>
                  <a:cubicBezTo>
                    <a:pt x="7581" y="3400"/>
                    <a:pt x="7575" y="3401"/>
                    <a:pt x="7569" y="3404"/>
                  </a:cubicBezTo>
                  <a:cubicBezTo>
                    <a:pt x="7519" y="3429"/>
                    <a:pt x="7477" y="3454"/>
                    <a:pt x="7432" y="3474"/>
                  </a:cubicBezTo>
                  <a:cubicBezTo>
                    <a:pt x="7413" y="3485"/>
                    <a:pt x="7404" y="3507"/>
                    <a:pt x="7416" y="3527"/>
                  </a:cubicBezTo>
                  <a:cubicBezTo>
                    <a:pt x="7421" y="3540"/>
                    <a:pt x="7435" y="3549"/>
                    <a:pt x="7449" y="3549"/>
                  </a:cubicBezTo>
                  <a:cubicBezTo>
                    <a:pt x="7457" y="3549"/>
                    <a:pt x="7463" y="3549"/>
                    <a:pt x="7463" y="3543"/>
                  </a:cubicBezTo>
                  <a:cubicBezTo>
                    <a:pt x="7510" y="3524"/>
                    <a:pt x="7555" y="3499"/>
                    <a:pt x="7602" y="3474"/>
                  </a:cubicBezTo>
                  <a:cubicBezTo>
                    <a:pt x="7625" y="3465"/>
                    <a:pt x="7630" y="3443"/>
                    <a:pt x="7622" y="3423"/>
                  </a:cubicBezTo>
                  <a:cubicBezTo>
                    <a:pt x="7614" y="3407"/>
                    <a:pt x="7601" y="3400"/>
                    <a:pt x="7586" y="3400"/>
                  </a:cubicBezTo>
                  <a:close/>
                  <a:moveTo>
                    <a:pt x="7309" y="3540"/>
                  </a:moveTo>
                  <a:cubicBezTo>
                    <a:pt x="7304" y="3540"/>
                    <a:pt x="7298" y="3541"/>
                    <a:pt x="7293" y="3543"/>
                  </a:cubicBezTo>
                  <a:cubicBezTo>
                    <a:pt x="7248" y="3566"/>
                    <a:pt x="7198" y="3585"/>
                    <a:pt x="7153" y="3605"/>
                  </a:cubicBezTo>
                  <a:cubicBezTo>
                    <a:pt x="7137" y="3610"/>
                    <a:pt x="7125" y="3633"/>
                    <a:pt x="7134" y="3652"/>
                  </a:cubicBezTo>
                  <a:cubicBezTo>
                    <a:pt x="7137" y="3666"/>
                    <a:pt x="7150" y="3677"/>
                    <a:pt x="7167" y="3677"/>
                  </a:cubicBezTo>
                  <a:lnTo>
                    <a:pt x="7181" y="3677"/>
                  </a:lnTo>
                  <a:cubicBezTo>
                    <a:pt x="7226" y="3660"/>
                    <a:pt x="7276" y="3638"/>
                    <a:pt x="7323" y="3619"/>
                  </a:cubicBezTo>
                  <a:cubicBezTo>
                    <a:pt x="7346" y="3607"/>
                    <a:pt x="7357" y="3585"/>
                    <a:pt x="7346" y="3566"/>
                  </a:cubicBezTo>
                  <a:cubicBezTo>
                    <a:pt x="7337" y="3549"/>
                    <a:pt x="7325" y="3540"/>
                    <a:pt x="7309" y="3540"/>
                  </a:cubicBezTo>
                  <a:close/>
                  <a:moveTo>
                    <a:pt x="6032" y="3547"/>
                  </a:moveTo>
                  <a:cubicBezTo>
                    <a:pt x="6026" y="3547"/>
                    <a:pt x="6019" y="3548"/>
                    <a:pt x="6012" y="3552"/>
                  </a:cubicBezTo>
                  <a:cubicBezTo>
                    <a:pt x="5993" y="3563"/>
                    <a:pt x="5984" y="3582"/>
                    <a:pt x="5996" y="3605"/>
                  </a:cubicBezTo>
                  <a:cubicBezTo>
                    <a:pt x="6023" y="3655"/>
                    <a:pt x="6060" y="3697"/>
                    <a:pt x="6107" y="3733"/>
                  </a:cubicBezTo>
                  <a:cubicBezTo>
                    <a:pt x="6115" y="3736"/>
                    <a:pt x="6124" y="3739"/>
                    <a:pt x="6132" y="3739"/>
                  </a:cubicBezTo>
                  <a:cubicBezTo>
                    <a:pt x="6143" y="3739"/>
                    <a:pt x="6152" y="3736"/>
                    <a:pt x="6163" y="3722"/>
                  </a:cubicBezTo>
                  <a:cubicBezTo>
                    <a:pt x="6174" y="3708"/>
                    <a:pt x="6171" y="3683"/>
                    <a:pt x="6152" y="3669"/>
                  </a:cubicBezTo>
                  <a:cubicBezTo>
                    <a:pt x="6118" y="3641"/>
                    <a:pt x="6088" y="3607"/>
                    <a:pt x="6065" y="3568"/>
                  </a:cubicBezTo>
                  <a:cubicBezTo>
                    <a:pt x="6058" y="3555"/>
                    <a:pt x="6046" y="3547"/>
                    <a:pt x="6032" y="3547"/>
                  </a:cubicBezTo>
                  <a:close/>
                  <a:moveTo>
                    <a:pt x="7028" y="3649"/>
                  </a:moveTo>
                  <a:cubicBezTo>
                    <a:pt x="7024" y="3649"/>
                    <a:pt x="7019" y="3650"/>
                    <a:pt x="7014" y="3652"/>
                  </a:cubicBezTo>
                  <a:cubicBezTo>
                    <a:pt x="6961" y="3669"/>
                    <a:pt x="6913" y="3683"/>
                    <a:pt x="6869" y="3697"/>
                  </a:cubicBezTo>
                  <a:cubicBezTo>
                    <a:pt x="6846" y="3705"/>
                    <a:pt x="6832" y="3725"/>
                    <a:pt x="6841" y="3747"/>
                  </a:cubicBezTo>
                  <a:cubicBezTo>
                    <a:pt x="6846" y="3764"/>
                    <a:pt x="6860" y="3775"/>
                    <a:pt x="6877" y="3775"/>
                  </a:cubicBezTo>
                  <a:cubicBezTo>
                    <a:pt x="6883" y="3775"/>
                    <a:pt x="6885" y="3775"/>
                    <a:pt x="6888" y="3769"/>
                  </a:cubicBezTo>
                  <a:cubicBezTo>
                    <a:pt x="6938" y="3761"/>
                    <a:pt x="6986" y="3741"/>
                    <a:pt x="7039" y="3725"/>
                  </a:cubicBezTo>
                  <a:cubicBezTo>
                    <a:pt x="7058" y="3719"/>
                    <a:pt x="7070" y="3697"/>
                    <a:pt x="7061" y="3677"/>
                  </a:cubicBezTo>
                  <a:cubicBezTo>
                    <a:pt x="7057" y="3660"/>
                    <a:pt x="7044" y="3649"/>
                    <a:pt x="7028" y="3649"/>
                  </a:cubicBezTo>
                  <a:close/>
                  <a:moveTo>
                    <a:pt x="6267" y="3729"/>
                  </a:moveTo>
                  <a:cubicBezTo>
                    <a:pt x="6251" y="3729"/>
                    <a:pt x="6234" y="3740"/>
                    <a:pt x="6230" y="3758"/>
                  </a:cubicBezTo>
                  <a:cubicBezTo>
                    <a:pt x="6227" y="3778"/>
                    <a:pt x="6235" y="3800"/>
                    <a:pt x="6258" y="3806"/>
                  </a:cubicBezTo>
                  <a:cubicBezTo>
                    <a:pt x="6305" y="3819"/>
                    <a:pt x="6361" y="3831"/>
                    <a:pt x="6417" y="3833"/>
                  </a:cubicBezTo>
                  <a:lnTo>
                    <a:pt x="6422" y="3833"/>
                  </a:lnTo>
                  <a:cubicBezTo>
                    <a:pt x="6439" y="3833"/>
                    <a:pt x="6456" y="3817"/>
                    <a:pt x="6456" y="3794"/>
                  </a:cubicBezTo>
                  <a:cubicBezTo>
                    <a:pt x="6459" y="3775"/>
                    <a:pt x="6442" y="3755"/>
                    <a:pt x="6422" y="3752"/>
                  </a:cubicBezTo>
                  <a:cubicBezTo>
                    <a:pt x="6369" y="3750"/>
                    <a:pt x="6319" y="3744"/>
                    <a:pt x="6277" y="3730"/>
                  </a:cubicBezTo>
                  <a:cubicBezTo>
                    <a:pt x="6274" y="3729"/>
                    <a:pt x="6270" y="3729"/>
                    <a:pt x="6267" y="3729"/>
                  </a:cubicBezTo>
                  <a:close/>
                  <a:moveTo>
                    <a:pt x="6757" y="3552"/>
                  </a:moveTo>
                  <a:cubicBezTo>
                    <a:pt x="6735" y="3552"/>
                    <a:pt x="6718" y="3568"/>
                    <a:pt x="6718" y="3591"/>
                  </a:cubicBezTo>
                  <a:cubicBezTo>
                    <a:pt x="6718" y="3638"/>
                    <a:pt x="6715" y="3691"/>
                    <a:pt x="6710" y="3739"/>
                  </a:cubicBezTo>
                  <a:cubicBezTo>
                    <a:pt x="6662" y="3747"/>
                    <a:pt x="6618" y="3752"/>
                    <a:pt x="6570" y="3758"/>
                  </a:cubicBezTo>
                  <a:cubicBezTo>
                    <a:pt x="6551" y="3761"/>
                    <a:pt x="6531" y="3778"/>
                    <a:pt x="6537" y="3800"/>
                  </a:cubicBezTo>
                  <a:cubicBezTo>
                    <a:pt x="6537" y="3817"/>
                    <a:pt x="6553" y="3833"/>
                    <a:pt x="6576" y="3833"/>
                  </a:cubicBezTo>
                  <a:lnTo>
                    <a:pt x="6579" y="3833"/>
                  </a:lnTo>
                  <a:cubicBezTo>
                    <a:pt x="6626" y="3831"/>
                    <a:pt x="6679" y="3822"/>
                    <a:pt x="6735" y="3814"/>
                  </a:cubicBezTo>
                  <a:cubicBezTo>
                    <a:pt x="6752" y="3808"/>
                    <a:pt x="6763" y="3794"/>
                    <a:pt x="6765" y="3778"/>
                  </a:cubicBezTo>
                  <a:cubicBezTo>
                    <a:pt x="6777" y="3772"/>
                    <a:pt x="6785" y="3761"/>
                    <a:pt x="6788" y="3747"/>
                  </a:cubicBezTo>
                  <a:cubicBezTo>
                    <a:pt x="6791" y="3694"/>
                    <a:pt x="6793" y="3641"/>
                    <a:pt x="6793" y="3591"/>
                  </a:cubicBezTo>
                  <a:cubicBezTo>
                    <a:pt x="6793" y="3568"/>
                    <a:pt x="6777" y="3552"/>
                    <a:pt x="6757" y="3552"/>
                  </a:cubicBezTo>
                  <a:close/>
                  <a:moveTo>
                    <a:pt x="39" y="3736"/>
                  </a:moveTo>
                  <a:cubicBezTo>
                    <a:pt x="20" y="3736"/>
                    <a:pt x="0" y="3752"/>
                    <a:pt x="0" y="3775"/>
                  </a:cubicBezTo>
                  <a:cubicBezTo>
                    <a:pt x="0" y="3792"/>
                    <a:pt x="6" y="3850"/>
                    <a:pt x="34" y="3939"/>
                  </a:cubicBezTo>
                  <a:cubicBezTo>
                    <a:pt x="39" y="3956"/>
                    <a:pt x="53" y="3967"/>
                    <a:pt x="70" y="3967"/>
                  </a:cubicBezTo>
                  <a:cubicBezTo>
                    <a:pt x="76" y="3967"/>
                    <a:pt x="78" y="3967"/>
                    <a:pt x="81" y="3962"/>
                  </a:cubicBezTo>
                  <a:cubicBezTo>
                    <a:pt x="98" y="3956"/>
                    <a:pt x="112" y="3934"/>
                    <a:pt x="106" y="3914"/>
                  </a:cubicBezTo>
                  <a:cubicBezTo>
                    <a:pt x="78" y="3831"/>
                    <a:pt x="78" y="3780"/>
                    <a:pt x="78" y="3775"/>
                  </a:cubicBezTo>
                  <a:cubicBezTo>
                    <a:pt x="78" y="3752"/>
                    <a:pt x="62" y="3736"/>
                    <a:pt x="39" y="3736"/>
                  </a:cubicBezTo>
                  <a:close/>
                  <a:moveTo>
                    <a:pt x="6729" y="3853"/>
                  </a:moveTo>
                  <a:cubicBezTo>
                    <a:pt x="6709" y="3853"/>
                    <a:pt x="6693" y="3866"/>
                    <a:pt x="6690" y="3886"/>
                  </a:cubicBezTo>
                  <a:cubicBezTo>
                    <a:pt x="6679" y="3934"/>
                    <a:pt x="6668" y="3987"/>
                    <a:pt x="6659" y="4037"/>
                  </a:cubicBezTo>
                  <a:cubicBezTo>
                    <a:pt x="6651" y="4057"/>
                    <a:pt x="6665" y="4073"/>
                    <a:pt x="6687" y="4082"/>
                  </a:cubicBezTo>
                  <a:cubicBezTo>
                    <a:pt x="6690" y="4084"/>
                    <a:pt x="6693" y="4084"/>
                    <a:pt x="6696" y="4084"/>
                  </a:cubicBezTo>
                  <a:cubicBezTo>
                    <a:pt x="6715" y="4084"/>
                    <a:pt x="6732" y="4071"/>
                    <a:pt x="6735" y="4054"/>
                  </a:cubicBezTo>
                  <a:cubicBezTo>
                    <a:pt x="6746" y="4004"/>
                    <a:pt x="6754" y="3953"/>
                    <a:pt x="6765" y="3900"/>
                  </a:cubicBezTo>
                  <a:cubicBezTo>
                    <a:pt x="6771" y="3878"/>
                    <a:pt x="6757" y="3859"/>
                    <a:pt x="6735" y="3853"/>
                  </a:cubicBezTo>
                  <a:cubicBezTo>
                    <a:pt x="6733" y="3853"/>
                    <a:pt x="6731" y="3853"/>
                    <a:pt x="6729" y="3853"/>
                  </a:cubicBezTo>
                  <a:close/>
                  <a:moveTo>
                    <a:pt x="133" y="4031"/>
                  </a:moveTo>
                  <a:cubicBezTo>
                    <a:pt x="126" y="4031"/>
                    <a:pt x="119" y="4033"/>
                    <a:pt x="112" y="4037"/>
                  </a:cubicBezTo>
                  <a:cubicBezTo>
                    <a:pt x="92" y="4045"/>
                    <a:pt x="84" y="4068"/>
                    <a:pt x="95" y="4087"/>
                  </a:cubicBezTo>
                  <a:cubicBezTo>
                    <a:pt x="120" y="4135"/>
                    <a:pt x="145" y="4179"/>
                    <a:pt x="176" y="4224"/>
                  </a:cubicBezTo>
                  <a:cubicBezTo>
                    <a:pt x="182" y="4235"/>
                    <a:pt x="193" y="4241"/>
                    <a:pt x="207" y="4241"/>
                  </a:cubicBezTo>
                  <a:cubicBezTo>
                    <a:pt x="218" y="4241"/>
                    <a:pt x="223" y="4238"/>
                    <a:pt x="232" y="4235"/>
                  </a:cubicBezTo>
                  <a:cubicBezTo>
                    <a:pt x="249" y="4224"/>
                    <a:pt x="254" y="4199"/>
                    <a:pt x="243" y="4182"/>
                  </a:cubicBezTo>
                  <a:cubicBezTo>
                    <a:pt x="209" y="4137"/>
                    <a:pt x="187" y="4096"/>
                    <a:pt x="165" y="4054"/>
                  </a:cubicBezTo>
                  <a:cubicBezTo>
                    <a:pt x="157" y="4039"/>
                    <a:pt x="146" y="4031"/>
                    <a:pt x="133" y="4031"/>
                  </a:cubicBezTo>
                  <a:close/>
                  <a:moveTo>
                    <a:pt x="6654" y="4160"/>
                  </a:moveTo>
                  <a:cubicBezTo>
                    <a:pt x="6639" y="4160"/>
                    <a:pt x="6625" y="4170"/>
                    <a:pt x="6620" y="4185"/>
                  </a:cubicBezTo>
                  <a:cubicBezTo>
                    <a:pt x="6606" y="4232"/>
                    <a:pt x="6590" y="4280"/>
                    <a:pt x="6570" y="4330"/>
                  </a:cubicBezTo>
                  <a:cubicBezTo>
                    <a:pt x="6562" y="4347"/>
                    <a:pt x="6570" y="4372"/>
                    <a:pt x="6593" y="4377"/>
                  </a:cubicBezTo>
                  <a:cubicBezTo>
                    <a:pt x="6595" y="4380"/>
                    <a:pt x="6598" y="4380"/>
                    <a:pt x="6606" y="4380"/>
                  </a:cubicBezTo>
                  <a:cubicBezTo>
                    <a:pt x="6623" y="4380"/>
                    <a:pt x="6637" y="4372"/>
                    <a:pt x="6640" y="4358"/>
                  </a:cubicBezTo>
                  <a:cubicBezTo>
                    <a:pt x="6662" y="4310"/>
                    <a:pt x="6676" y="4260"/>
                    <a:pt x="6693" y="4210"/>
                  </a:cubicBezTo>
                  <a:cubicBezTo>
                    <a:pt x="6699" y="4190"/>
                    <a:pt x="6690" y="4168"/>
                    <a:pt x="6668" y="4163"/>
                  </a:cubicBezTo>
                  <a:cubicBezTo>
                    <a:pt x="6663" y="4161"/>
                    <a:pt x="6659" y="4160"/>
                    <a:pt x="6654" y="4160"/>
                  </a:cubicBezTo>
                  <a:close/>
                  <a:moveTo>
                    <a:pt x="2994" y="4298"/>
                  </a:moveTo>
                  <a:cubicBezTo>
                    <a:pt x="2970" y="4298"/>
                    <a:pt x="2943" y="4300"/>
                    <a:pt x="2913" y="4305"/>
                  </a:cubicBezTo>
                  <a:lnTo>
                    <a:pt x="2916" y="4344"/>
                  </a:lnTo>
                  <a:lnTo>
                    <a:pt x="2927" y="4380"/>
                  </a:lnTo>
                  <a:cubicBezTo>
                    <a:pt x="2949" y="4378"/>
                    <a:pt x="2969" y="4377"/>
                    <a:pt x="2988" y="4377"/>
                  </a:cubicBezTo>
                  <a:cubicBezTo>
                    <a:pt x="3016" y="4377"/>
                    <a:pt x="3041" y="4379"/>
                    <a:pt x="3063" y="4386"/>
                  </a:cubicBezTo>
                  <a:lnTo>
                    <a:pt x="3075" y="4386"/>
                  </a:lnTo>
                  <a:cubicBezTo>
                    <a:pt x="3091" y="4386"/>
                    <a:pt x="3105" y="4375"/>
                    <a:pt x="3105" y="4352"/>
                  </a:cubicBezTo>
                  <a:cubicBezTo>
                    <a:pt x="3111" y="4333"/>
                    <a:pt x="3097" y="4316"/>
                    <a:pt x="3077" y="4308"/>
                  </a:cubicBezTo>
                  <a:cubicBezTo>
                    <a:pt x="3052" y="4301"/>
                    <a:pt x="3025" y="4298"/>
                    <a:pt x="2994" y="4298"/>
                  </a:cubicBezTo>
                  <a:close/>
                  <a:moveTo>
                    <a:pt x="300" y="4285"/>
                  </a:moveTo>
                  <a:cubicBezTo>
                    <a:pt x="292" y="4285"/>
                    <a:pt x="283" y="4288"/>
                    <a:pt x="276" y="4294"/>
                  </a:cubicBezTo>
                  <a:cubicBezTo>
                    <a:pt x="260" y="4308"/>
                    <a:pt x="257" y="4333"/>
                    <a:pt x="271" y="4350"/>
                  </a:cubicBezTo>
                  <a:cubicBezTo>
                    <a:pt x="302" y="4391"/>
                    <a:pt x="335" y="4430"/>
                    <a:pt x="374" y="4469"/>
                  </a:cubicBezTo>
                  <a:cubicBezTo>
                    <a:pt x="382" y="4478"/>
                    <a:pt x="391" y="4483"/>
                    <a:pt x="402" y="4483"/>
                  </a:cubicBezTo>
                  <a:cubicBezTo>
                    <a:pt x="413" y="4483"/>
                    <a:pt x="424" y="4475"/>
                    <a:pt x="433" y="4467"/>
                  </a:cubicBezTo>
                  <a:cubicBezTo>
                    <a:pt x="447" y="4450"/>
                    <a:pt x="447" y="4430"/>
                    <a:pt x="433" y="4411"/>
                  </a:cubicBezTo>
                  <a:cubicBezTo>
                    <a:pt x="399" y="4375"/>
                    <a:pt x="363" y="4338"/>
                    <a:pt x="332" y="4302"/>
                  </a:cubicBezTo>
                  <a:cubicBezTo>
                    <a:pt x="324" y="4291"/>
                    <a:pt x="312" y="4285"/>
                    <a:pt x="300" y="4285"/>
                  </a:cubicBezTo>
                  <a:close/>
                  <a:moveTo>
                    <a:pt x="2773" y="4366"/>
                  </a:moveTo>
                  <a:cubicBezTo>
                    <a:pt x="2764" y="4366"/>
                    <a:pt x="2755" y="4369"/>
                    <a:pt x="2748" y="4375"/>
                  </a:cubicBezTo>
                  <a:cubicBezTo>
                    <a:pt x="2706" y="4408"/>
                    <a:pt x="2673" y="4456"/>
                    <a:pt x="2648" y="4511"/>
                  </a:cubicBezTo>
                  <a:cubicBezTo>
                    <a:pt x="2642" y="4531"/>
                    <a:pt x="2648" y="4553"/>
                    <a:pt x="2670" y="4562"/>
                  </a:cubicBezTo>
                  <a:cubicBezTo>
                    <a:pt x="2676" y="4562"/>
                    <a:pt x="2678" y="4567"/>
                    <a:pt x="2687" y="4567"/>
                  </a:cubicBezTo>
                  <a:cubicBezTo>
                    <a:pt x="2704" y="4567"/>
                    <a:pt x="2718" y="4559"/>
                    <a:pt x="2718" y="4545"/>
                  </a:cubicBezTo>
                  <a:cubicBezTo>
                    <a:pt x="2740" y="4500"/>
                    <a:pt x="2762" y="4464"/>
                    <a:pt x="2798" y="4436"/>
                  </a:cubicBezTo>
                  <a:cubicBezTo>
                    <a:pt x="2815" y="4422"/>
                    <a:pt x="2818" y="4400"/>
                    <a:pt x="2804" y="4380"/>
                  </a:cubicBezTo>
                  <a:cubicBezTo>
                    <a:pt x="2796" y="4371"/>
                    <a:pt x="2785" y="4366"/>
                    <a:pt x="2773" y="4366"/>
                  </a:cubicBezTo>
                  <a:close/>
                  <a:moveTo>
                    <a:pt x="3205" y="4381"/>
                  </a:moveTo>
                  <a:cubicBezTo>
                    <a:pt x="3196" y="4381"/>
                    <a:pt x="3186" y="4385"/>
                    <a:pt x="3178" y="4391"/>
                  </a:cubicBezTo>
                  <a:cubicBezTo>
                    <a:pt x="3161" y="4405"/>
                    <a:pt x="3161" y="4430"/>
                    <a:pt x="3175" y="4447"/>
                  </a:cubicBezTo>
                  <a:cubicBezTo>
                    <a:pt x="3203" y="4478"/>
                    <a:pt x="3220" y="4517"/>
                    <a:pt x="3231" y="4567"/>
                  </a:cubicBezTo>
                  <a:cubicBezTo>
                    <a:pt x="3234" y="4584"/>
                    <a:pt x="3250" y="4598"/>
                    <a:pt x="3270" y="4598"/>
                  </a:cubicBezTo>
                  <a:lnTo>
                    <a:pt x="3275" y="4598"/>
                  </a:lnTo>
                  <a:cubicBezTo>
                    <a:pt x="3298" y="4592"/>
                    <a:pt x="3312" y="4573"/>
                    <a:pt x="3306" y="4550"/>
                  </a:cubicBezTo>
                  <a:cubicBezTo>
                    <a:pt x="3298" y="4492"/>
                    <a:pt x="3273" y="4436"/>
                    <a:pt x="3234" y="4394"/>
                  </a:cubicBezTo>
                  <a:cubicBezTo>
                    <a:pt x="3226" y="4385"/>
                    <a:pt x="3216" y="4381"/>
                    <a:pt x="3205" y="4381"/>
                  </a:cubicBezTo>
                  <a:close/>
                  <a:moveTo>
                    <a:pt x="6545" y="4441"/>
                  </a:moveTo>
                  <a:cubicBezTo>
                    <a:pt x="6530" y="4441"/>
                    <a:pt x="6517" y="4449"/>
                    <a:pt x="6509" y="4464"/>
                  </a:cubicBezTo>
                  <a:cubicBezTo>
                    <a:pt x="6487" y="4514"/>
                    <a:pt x="6467" y="4556"/>
                    <a:pt x="6442" y="4601"/>
                  </a:cubicBezTo>
                  <a:cubicBezTo>
                    <a:pt x="6436" y="4617"/>
                    <a:pt x="6439" y="4642"/>
                    <a:pt x="6459" y="4654"/>
                  </a:cubicBezTo>
                  <a:cubicBezTo>
                    <a:pt x="6464" y="4656"/>
                    <a:pt x="6470" y="4659"/>
                    <a:pt x="6478" y="4659"/>
                  </a:cubicBezTo>
                  <a:cubicBezTo>
                    <a:pt x="6492" y="4659"/>
                    <a:pt x="6506" y="4654"/>
                    <a:pt x="6512" y="4637"/>
                  </a:cubicBezTo>
                  <a:cubicBezTo>
                    <a:pt x="6537" y="4589"/>
                    <a:pt x="6562" y="4545"/>
                    <a:pt x="6581" y="4497"/>
                  </a:cubicBezTo>
                  <a:cubicBezTo>
                    <a:pt x="6590" y="4475"/>
                    <a:pt x="6581" y="4456"/>
                    <a:pt x="6562" y="4444"/>
                  </a:cubicBezTo>
                  <a:cubicBezTo>
                    <a:pt x="6556" y="4442"/>
                    <a:pt x="6550" y="4441"/>
                    <a:pt x="6545" y="4441"/>
                  </a:cubicBezTo>
                  <a:close/>
                  <a:moveTo>
                    <a:pt x="511" y="4504"/>
                  </a:moveTo>
                  <a:cubicBezTo>
                    <a:pt x="501" y="4504"/>
                    <a:pt x="490" y="4508"/>
                    <a:pt x="483" y="4517"/>
                  </a:cubicBezTo>
                  <a:cubicBezTo>
                    <a:pt x="469" y="4534"/>
                    <a:pt x="469" y="4559"/>
                    <a:pt x="486" y="4573"/>
                  </a:cubicBezTo>
                  <a:cubicBezTo>
                    <a:pt x="525" y="4606"/>
                    <a:pt x="567" y="4640"/>
                    <a:pt x="608" y="4673"/>
                  </a:cubicBezTo>
                  <a:cubicBezTo>
                    <a:pt x="614" y="4681"/>
                    <a:pt x="622" y="4684"/>
                    <a:pt x="634" y="4684"/>
                  </a:cubicBezTo>
                  <a:cubicBezTo>
                    <a:pt x="642" y="4684"/>
                    <a:pt x="656" y="4681"/>
                    <a:pt x="664" y="4665"/>
                  </a:cubicBezTo>
                  <a:cubicBezTo>
                    <a:pt x="678" y="4651"/>
                    <a:pt x="675" y="4626"/>
                    <a:pt x="656" y="4612"/>
                  </a:cubicBezTo>
                  <a:cubicBezTo>
                    <a:pt x="611" y="4575"/>
                    <a:pt x="572" y="4545"/>
                    <a:pt x="539" y="4514"/>
                  </a:cubicBezTo>
                  <a:cubicBezTo>
                    <a:pt x="531" y="4507"/>
                    <a:pt x="521" y="4504"/>
                    <a:pt x="511" y="4504"/>
                  </a:cubicBezTo>
                  <a:close/>
                  <a:moveTo>
                    <a:pt x="755" y="4700"/>
                  </a:moveTo>
                  <a:cubicBezTo>
                    <a:pt x="744" y="4700"/>
                    <a:pt x="731" y="4705"/>
                    <a:pt x="723" y="4715"/>
                  </a:cubicBezTo>
                  <a:cubicBezTo>
                    <a:pt x="712" y="4734"/>
                    <a:pt x="717" y="4754"/>
                    <a:pt x="734" y="4768"/>
                  </a:cubicBezTo>
                  <a:cubicBezTo>
                    <a:pt x="776" y="4796"/>
                    <a:pt x="818" y="4827"/>
                    <a:pt x="862" y="4854"/>
                  </a:cubicBezTo>
                  <a:cubicBezTo>
                    <a:pt x="871" y="4860"/>
                    <a:pt x="876" y="4863"/>
                    <a:pt x="885" y="4863"/>
                  </a:cubicBezTo>
                  <a:cubicBezTo>
                    <a:pt x="899" y="4863"/>
                    <a:pt x="907" y="4860"/>
                    <a:pt x="915" y="4841"/>
                  </a:cubicBezTo>
                  <a:cubicBezTo>
                    <a:pt x="926" y="4824"/>
                    <a:pt x="918" y="4799"/>
                    <a:pt x="901" y="4790"/>
                  </a:cubicBezTo>
                  <a:cubicBezTo>
                    <a:pt x="857" y="4762"/>
                    <a:pt x="815" y="4734"/>
                    <a:pt x="776" y="4707"/>
                  </a:cubicBezTo>
                  <a:cubicBezTo>
                    <a:pt x="770" y="4702"/>
                    <a:pt x="763" y="4700"/>
                    <a:pt x="755" y="4700"/>
                  </a:cubicBezTo>
                  <a:close/>
                  <a:moveTo>
                    <a:pt x="2653" y="4640"/>
                  </a:moveTo>
                  <a:cubicBezTo>
                    <a:pt x="2634" y="4640"/>
                    <a:pt x="2617" y="4654"/>
                    <a:pt x="2611" y="4673"/>
                  </a:cubicBezTo>
                  <a:cubicBezTo>
                    <a:pt x="2609" y="4701"/>
                    <a:pt x="2606" y="4729"/>
                    <a:pt x="2606" y="4762"/>
                  </a:cubicBezTo>
                  <a:cubicBezTo>
                    <a:pt x="2606" y="4785"/>
                    <a:pt x="2606" y="4810"/>
                    <a:pt x="2609" y="4835"/>
                  </a:cubicBezTo>
                  <a:cubicBezTo>
                    <a:pt x="2609" y="4854"/>
                    <a:pt x="2625" y="4868"/>
                    <a:pt x="2648" y="4868"/>
                  </a:cubicBezTo>
                  <a:cubicBezTo>
                    <a:pt x="2670" y="4866"/>
                    <a:pt x="2687" y="4849"/>
                    <a:pt x="2687" y="4824"/>
                  </a:cubicBezTo>
                  <a:cubicBezTo>
                    <a:pt x="2687" y="4804"/>
                    <a:pt x="2681" y="4779"/>
                    <a:pt x="2681" y="4757"/>
                  </a:cubicBezTo>
                  <a:cubicBezTo>
                    <a:pt x="2681" y="4734"/>
                    <a:pt x="2687" y="4707"/>
                    <a:pt x="2690" y="4681"/>
                  </a:cubicBezTo>
                  <a:cubicBezTo>
                    <a:pt x="2690" y="4659"/>
                    <a:pt x="2676" y="4642"/>
                    <a:pt x="2653" y="4640"/>
                  </a:cubicBezTo>
                  <a:close/>
                  <a:moveTo>
                    <a:pt x="3267" y="4673"/>
                  </a:moveTo>
                  <a:cubicBezTo>
                    <a:pt x="3247" y="4673"/>
                    <a:pt x="3231" y="4686"/>
                    <a:pt x="3228" y="4707"/>
                  </a:cubicBezTo>
                  <a:cubicBezTo>
                    <a:pt x="3220" y="4751"/>
                    <a:pt x="3203" y="4796"/>
                    <a:pt x="3181" y="4841"/>
                  </a:cubicBezTo>
                  <a:cubicBezTo>
                    <a:pt x="3172" y="4863"/>
                    <a:pt x="3178" y="4882"/>
                    <a:pt x="3200" y="4894"/>
                  </a:cubicBezTo>
                  <a:cubicBezTo>
                    <a:pt x="3206" y="4894"/>
                    <a:pt x="3209" y="4896"/>
                    <a:pt x="3217" y="4896"/>
                  </a:cubicBezTo>
                  <a:cubicBezTo>
                    <a:pt x="3231" y="4896"/>
                    <a:pt x="3245" y="4888"/>
                    <a:pt x="3250" y="4874"/>
                  </a:cubicBezTo>
                  <a:cubicBezTo>
                    <a:pt x="3275" y="4824"/>
                    <a:pt x="3292" y="4771"/>
                    <a:pt x="3303" y="4721"/>
                  </a:cubicBezTo>
                  <a:cubicBezTo>
                    <a:pt x="3306" y="4698"/>
                    <a:pt x="3292" y="4679"/>
                    <a:pt x="3273" y="4673"/>
                  </a:cubicBezTo>
                  <a:cubicBezTo>
                    <a:pt x="3271" y="4673"/>
                    <a:pt x="3269" y="4673"/>
                    <a:pt x="3267" y="4673"/>
                  </a:cubicBezTo>
                  <a:close/>
                  <a:moveTo>
                    <a:pt x="6396" y="4718"/>
                  </a:moveTo>
                  <a:cubicBezTo>
                    <a:pt x="6383" y="4718"/>
                    <a:pt x="6369" y="4726"/>
                    <a:pt x="6361" y="4737"/>
                  </a:cubicBezTo>
                  <a:cubicBezTo>
                    <a:pt x="6339" y="4782"/>
                    <a:pt x="6311" y="4821"/>
                    <a:pt x="6277" y="4863"/>
                  </a:cubicBezTo>
                  <a:cubicBezTo>
                    <a:pt x="6269" y="4877"/>
                    <a:pt x="6272" y="4902"/>
                    <a:pt x="6288" y="4916"/>
                  </a:cubicBezTo>
                  <a:cubicBezTo>
                    <a:pt x="6297" y="4919"/>
                    <a:pt x="6305" y="4921"/>
                    <a:pt x="6314" y="4921"/>
                  </a:cubicBezTo>
                  <a:cubicBezTo>
                    <a:pt x="6325" y="4921"/>
                    <a:pt x="6339" y="4916"/>
                    <a:pt x="6341" y="4905"/>
                  </a:cubicBezTo>
                  <a:cubicBezTo>
                    <a:pt x="6369" y="4863"/>
                    <a:pt x="6400" y="4821"/>
                    <a:pt x="6428" y="4776"/>
                  </a:cubicBezTo>
                  <a:cubicBezTo>
                    <a:pt x="6439" y="4757"/>
                    <a:pt x="6431" y="4734"/>
                    <a:pt x="6414" y="4723"/>
                  </a:cubicBezTo>
                  <a:cubicBezTo>
                    <a:pt x="6409" y="4720"/>
                    <a:pt x="6403" y="4718"/>
                    <a:pt x="6396" y="4718"/>
                  </a:cubicBezTo>
                  <a:close/>
                  <a:moveTo>
                    <a:pt x="1020" y="4865"/>
                  </a:moveTo>
                  <a:cubicBezTo>
                    <a:pt x="1006" y="4865"/>
                    <a:pt x="993" y="4871"/>
                    <a:pt x="985" y="4882"/>
                  </a:cubicBezTo>
                  <a:cubicBezTo>
                    <a:pt x="974" y="4902"/>
                    <a:pt x="982" y="4924"/>
                    <a:pt x="999" y="4935"/>
                  </a:cubicBezTo>
                  <a:cubicBezTo>
                    <a:pt x="1041" y="4960"/>
                    <a:pt x="1085" y="4988"/>
                    <a:pt x="1136" y="5013"/>
                  </a:cubicBezTo>
                  <a:cubicBezTo>
                    <a:pt x="1138" y="5016"/>
                    <a:pt x="1144" y="5019"/>
                    <a:pt x="1152" y="5019"/>
                  </a:cubicBezTo>
                  <a:cubicBezTo>
                    <a:pt x="1166" y="5019"/>
                    <a:pt x="1178" y="5013"/>
                    <a:pt x="1186" y="4994"/>
                  </a:cubicBezTo>
                  <a:cubicBezTo>
                    <a:pt x="1197" y="4977"/>
                    <a:pt x="1191" y="4952"/>
                    <a:pt x="1169" y="4944"/>
                  </a:cubicBezTo>
                  <a:cubicBezTo>
                    <a:pt x="1125" y="4919"/>
                    <a:pt x="1080" y="4894"/>
                    <a:pt x="1038" y="4868"/>
                  </a:cubicBezTo>
                  <a:cubicBezTo>
                    <a:pt x="1032" y="4866"/>
                    <a:pt x="1026" y="4865"/>
                    <a:pt x="1020" y="4865"/>
                  </a:cubicBezTo>
                  <a:close/>
                  <a:moveTo>
                    <a:pt x="3138" y="4944"/>
                  </a:moveTo>
                  <a:cubicBezTo>
                    <a:pt x="3126" y="4944"/>
                    <a:pt x="3114" y="4950"/>
                    <a:pt x="3105" y="4960"/>
                  </a:cubicBezTo>
                  <a:cubicBezTo>
                    <a:pt x="3075" y="5000"/>
                    <a:pt x="3041" y="5033"/>
                    <a:pt x="3005" y="5069"/>
                  </a:cubicBezTo>
                  <a:cubicBezTo>
                    <a:pt x="2985" y="5083"/>
                    <a:pt x="2985" y="5106"/>
                    <a:pt x="2999" y="5125"/>
                  </a:cubicBezTo>
                  <a:cubicBezTo>
                    <a:pt x="3008" y="5133"/>
                    <a:pt x="3019" y="5139"/>
                    <a:pt x="3027" y="5139"/>
                  </a:cubicBezTo>
                  <a:cubicBezTo>
                    <a:pt x="3038" y="5139"/>
                    <a:pt x="3047" y="5133"/>
                    <a:pt x="3052" y="5125"/>
                  </a:cubicBezTo>
                  <a:cubicBezTo>
                    <a:pt x="3094" y="5086"/>
                    <a:pt x="3133" y="5047"/>
                    <a:pt x="3164" y="5005"/>
                  </a:cubicBezTo>
                  <a:cubicBezTo>
                    <a:pt x="3178" y="4991"/>
                    <a:pt x="3175" y="4966"/>
                    <a:pt x="3158" y="4952"/>
                  </a:cubicBezTo>
                  <a:cubicBezTo>
                    <a:pt x="3153" y="4947"/>
                    <a:pt x="3146" y="4944"/>
                    <a:pt x="3138" y="4944"/>
                  </a:cubicBezTo>
                  <a:close/>
                  <a:moveTo>
                    <a:pt x="1286" y="5011"/>
                  </a:moveTo>
                  <a:cubicBezTo>
                    <a:pt x="1272" y="5011"/>
                    <a:pt x="1261" y="5019"/>
                    <a:pt x="1253" y="5033"/>
                  </a:cubicBezTo>
                  <a:cubicBezTo>
                    <a:pt x="1242" y="5055"/>
                    <a:pt x="1250" y="5075"/>
                    <a:pt x="1270" y="5086"/>
                  </a:cubicBezTo>
                  <a:cubicBezTo>
                    <a:pt x="1317" y="5106"/>
                    <a:pt x="1362" y="5128"/>
                    <a:pt x="1409" y="5153"/>
                  </a:cubicBezTo>
                  <a:cubicBezTo>
                    <a:pt x="1417" y="5153"/>
                    <a:pt x="1420" y="5156"/>
                    <a:pt x="1429" y="5156"/>
                  </a:cubicBezTo>
                  <a:cubicBezTo>
                    <a:pt x="1443" y="5156"/>
                    <a:pt x="1457" y="5147"/>
                    <a:pt x="1465" y="5133"/>
                  </a:cubicBezTo>
                  <a:cubicBezTo>
                    <a:pt x="1473" y="5114"/>
                    <a:pt x="1465" y="5092"/>
                    <a:pt x="1445" y="5083"/>
                  </a:cubicBezTo>
                  <a:cubicBezTo>
                    <a:pt x="1395" y="5061"/>
                    <a:pt x="1351" y="5036"/>
                    <a:pt x="1306" y="5016"/>
                  </a:cubicBezTo>
                  <a:cubicBezTo>
                    <a:pt x="1299" y="5013"/>
                    <a:pt x="1292" y="5011"/>
                    <a:pt x="1286" y="5011"/>
                  </a:cubicBezTo>
                  <a:close/>
                  <a:moveTo>
                    <a:pt x="6213" y="4964"/>
                  </a:moveTo>
                  <a:cubicBezTo>
                    <a:pt x="6201" y="4964"/>
                    <a:pt x="6190" y="4968"/>
                    <a:pt x="6182" y="4977"/>
                  </a:cubicBezTo>
                  <a:cubicBezTo>
                    <a:pt x="6152" y="5016"/>
                    <a:pt x="6118" y="5050"/>
                    <a:pt x="6082" y="5089"/>
                  </a:cubicBezTo>
                  <a:cubicBezTo>
                    <a:pt x="6065" y="5106"/>
                    <a:pt x="6065" y="5131"/>
                    <a:pt x="6082" y="5145"/>
                  </a:cubicBezTo>
                  <a:cubicBezTo>
                    <a:pt x="6090" y="5153"/>
                    <a:pt x="6102" y="5156"/>
                    <a:pt x="6110" y="5156"/>
                  </a:cubicBezTo>
                  <a:cubicBezTo>
                    <a:pt x="6124" y="5156"/>
                    <a:pt x="6132" y="5153"/>
                    <a:pt x="6143" y="5142"/>
                  </a:cubicBezTo>
                  <a:lnTo>
                    <a:pt x="6247" y="5027"/>
                  </a:lnTo>
                  <a:cubicBezTo>
                    <a:pt x="6258" y="5008"/>
                    <a:pt x="6258" y="4986"/>
                    <a:pt x="6241" y="4972"/>
                  </a:cubicBezTo>
                  <a:cubicBezTo>
                    <a:pt x="6232" y="4967"/>
                    <a:pt x="6222" y="4964"/>
                    <a:pt x="6213" y="4964"/>
                  </a:cubicBezTo>
                  <a:close/>
                  <a:moveTo>
                    <a:pt x="2677" y="4941"/>
                  </a:moveTo>
                  <a:cubicBezTo>
                    <a:pt x="2673" y="4941"/>
                    <a:pt x="2669" y="4942"/>
                    <a:pt x="2664" y="4944"/>
                  </a:cubicBezTo>
                  <a:cubicBezTo>
                    <a:pt x="2645" y="4949"/>
                    <a:pt x="2631" y="4972"/>
                    <a:pt x="2637" y="4991"/>
                  </a:cubicBezTo>
                  <a:cubicBezTo>
                    <a:pt x="2651" y="5041"/>
                    <a:pt x="2670" y="5092"/>
                    <a:pt x="2692" y="5142"/>
                  </a:cubicBezTo>
                  <a:cubicBezTo>
                    <a:pt x="2701" y="5156"/>
                    <a:pt x="2715" y="5167"/>
                    <a:pt x="2729" y="5167"/>
                  </a:cubicBezTo>
                  <a:cubicBezTo>
                    <a:pt x="2731" y="5167"/>
                    <a:pt x="2740" y="5167"/>
                    <a:pt x="2745" y="5161"/>
                  </a:cubicBezTo>
                  <a:cubicBezTo>
                    <a:pt x="2765" y="5153"/>
                    <a:pt x="2776" y="5131"/>
                    <a:pt x="2765" y="5111"/>
                  </a:cubicBezTo>
                  <a:cubicBezTo>
                    <a:pt x="2745" y="5064"/>
                    <a:pt x="2729" y="5016"/>
                    <a:pt x="2715" y="4972"/>
                  </a:cubicBezTo>
                  <a:cubicBezTo>
                    <a:pt x="2708" y="4954"/>
                    <a:pt x="2694" y="4941"/>
                    <a:pt x="2677" y="4941"/>
                  </a:cubicBezTo>
                  <a:close/>
                  <a:moveTo>
                    <a:pt x="1568" y="5145"/>
                  </a:moveTo>
                  <a:cubicBezTo>
                    <a:pt x="1554" y="5145"/>
                    <a:pt x="1540" y="5153"/>
                    <a:pt x="1532" y="5170"/>
                  </a:cubicBezTo>
                  <a:cubicBezTo>
                    <a:pt x="1526" y="5186"/>
                    <a:pt x="1532" y="5209"/>
                    <a:pt x="1554" y="5217"/>
                  </a:cubicBezTo>
                  <a:cubicBezTo>
                    <a:pt x="1602" y="5239"/>
                    <a:pt x="1652" y="5256"/>
                    <a:pt x="1699" y="5273"/>
                  </a:cubicBezTo>
                  <a:cubicBezTo>
                    <a:pt x="1702" y="5279"/>
                    <a:pt x="1710" y="5279"/>
                    <a:pt x="1713" y="5279"/>
                  </a:cubicBezTo>
                  <a:cubicBezTo>
                    <a:pt x="1727" y="5279"/>
                    <a:pt x="1744" y="5267"/>
                    <a:pt x="1749" y="5253"/>
                  </a:cubicBezTo>
                  <a:cubicBezTo>
                    <a:pt x="1755" y="5231"/>
                    <a:pt x="1744" y="5212"/>
                    <a:pt x="1724" y="5203"/>
                  </a:cubicBezTo>
                  <a:cubicBezTo>
                    <a:pt x="1680" y="5186"/>
                    <a:pt x="1629" y="5170"/>
                    <a:pt x="1582" y="5147"/>
                  </a:cubicBezTo>
                  <a:cubicBezTo>
                    <a:pt x="1577" y="5146"/>
                    <a:pt x="1573" y="5145"/>
                    <a:pt x="1568" y="5145"/>
                  </a:cubicBezTo>
                  <a:close/>
                  <a:moveTo>
                    <a:pt x="1863" y="5245"/>
                  </a:moveTo>
                  <a:cubicBezTo>
                    <a:pt x="1845" y="5245"/>
                    <a:pt x="1827" y="5255"/>
                    <a:pt x="1822" y="5273"/>
                  </a:cubicBezTo>
                  <a:cubicBezTo>
                    <a:pt x="1819" y="5295"/>
                    <a:pt x="1828" y="5315"/>
                    <a:pt x="1850" y="5323"/>
                  </a:cubicBezTo>
                  <a:cubicBezTo>
                    <a:pt x="1903" y="5337"/>
                    <a:pt x="1953" y="5348"/>
                    <a:pt x="2003" y="5357"/>
                  </a:cubicBezTo>
                  <a:lnTo>
                    <a:pt x="2009" y="5357"/>
                  </a:lnTo>
                  <a:cubicBezTo>
                    <a:pt x="2028" y="5357"/>
                    <a:pt x="2045" y="5343"/>
                    <a:pt x="2048" y="5326"/>
                  </a:cubicBezTo>
                  <a:cubicBezTo>
                    <a:pt x="2051" y="5304"/>
                    <a:pt x="2037" y="5284"/>
                    <a:pt x="2017" y="5281"/>
                  </a:cubicBezTo>
                  <a:cubicBezTo>
                    <a:pt x="1973" y="5270"/>
                    <a:pt x="1920" y="5259"/>
                    <a:pt x="1869" y="5245"/>
                  </a:cubicBezTo>
                  <a:cubicBezTo>
                    <a:pt x="1867" y="5245"/>
                    <a:pt x="1865" y="5245"/>
                    <a:pt x="1863" y="5245"/>
                  </a:cubicBezTo>
                  <a:close/>
                  <a:moveTo>
                    <a:pt x="6006" y="5187"/>
                  </a:moveTo>
                  <a:cubicBezTo>
                    <a:pt x="5997" y="5187"/>
                    <a:pt x="5987" y="5191"/>
                    <a:pt x="5979" y="5198"/>
                  </a:cubicBezTo>
                  <a:cubicBezTo>
                    <a:pt x="5937" y="5231"/>
                    <a:pt x="5898" y="5265"/>
                    <a:pt x="5859" y="5295"/>
                  </a:cubicBezTo>
                  <a:cubicBezTo>
                    <a:pt x="5842" y="5306"/>
                    <a:pt x="5839" y="5329"/>
                    <a:pt x="5853" y="5348"/>
                  </a:cubicBezTo>
                  <a:cubicBezTo>
                    <a:pt x="5859" y="5354"/>
                    <a:pt x="5873" y="5362"/>
                    <a:pt x="5884" y="5362"/>
                  </a:cubicBezTo>
                  <a:cubicBezTo>
                    <a:pt x="5892" y="5362"/>
                    <a:pt x="5898" y="5357"/>
                    <a:pt x="5909" y="5357"/>
                  </a:cubicBezTo>
                  <a:cubicBezTo>
                    <a:pt x="5951" y="5323"/>
                    <a:pt x="5993" y="5290"/>
                    <a:pt x="6032" y="5256"/>
                  </a:cubicBezTo>
                  <a:cubicBezTo>
                    <a:pt x="6049" y="5242"/>
                    <a:pt x="6049" y="5217"/>
                    <a:pt x="6035" y="5200"/>
                  </a:cubicBezTo>
                  <a:cubicBezTo>
                    <a:pt x="6027" y="5192"/>
                    <a:pt x="6017" y="5187"/>
                    <a:pt x="6006" y="5187"/>
                  </a:cubicBezTo>
                  <a:close/>
                  <a:moveTo>
                    <a:pt x="2623" y="5272"/>
                  </a:moveTo>
                  <a:cubicBezTo>
                    <a:pt x="2620" y="5272"/>
                    <a:pt x="2617" y="5272"/>
                    <a:pt x="2614" y="5273"/>
                  </a:cubicBezTo>
                  <a:cubicBezTo>
                    <a:pt x="2567" y="5284"/>
                    <a:pt x="2517" y="5295"/>
                    <a:pt x="2466" y="5301"/>
                  </a:cubicBezTo>
                  <a:cubicBezTo>
                    <a:pt x="2447" y="5301"/>
                    <a:pt x="2427" y="5323"/>
                    <a:pt x="2433" y="5343"/>
                  </a:cubicBezTo>
                  <a:cubicBezTo>
                    <a:pt x="2436" y="5365"/>
                    <a:pt x="2450" y="5379"/>
                    <a:pt x="2469" y="5379"/>
                  </a:cubicBezTo>
                  <a:cubicBezTo>
                    <a:pt x="2475" y="5379"/>
                    <a:pt x="2475" y="5379"/>
                    <a:pt x="2475" y="5376"/>
                  </a:cubicBezTo>
                  <a:cubicBezTo>
                    <a:pt x="2525" y="5371"/>
                    <a:pt x="2581" y="5362"/>
                    <a:pt x="2631" y="5348"/>
                  </a:cubicBezTo>
                  <a:cubicBezTo>
                    <a:pt x="2651" y="5343"/>
                    <a:pt x="2662" y="5323"/>
                    <a:pt x="2659" y="5301"/>
                  </a:cubicBezTo>
                  <a:cubicBezTo>
                    <a:pt x="2657" y="5284"/>
                    <a:pt x="2640" y="5272"/>
                    <a:pt x="2623" y="5272"/>
                  </a:cubicBezTo>
                  <a:close/>
                  <a:moveTo>
                    <a:pt x="2158" y="5301"/>
                  </a:moveTo>
                  <a:cubicBezTo>
                    <a:pt x="2140" y="5301"/>
                    <a:pt x="2126" y="5316"/>
                    <a:pt x="2120" y="5337"/>
                  </a:cubicBezTo>
                  <a:cubicBezTo>
                    <a:pt x="2118" y="5357"/>
                    <a:pt x="2134" y="5376"/>
                    <a:pt x="2157" y="5379"/>
                  </a:cubicBezTo>
                  <a:cubicBezTo>
                    <a:pt x="2209" y="5384"/>
                    <a:pt x="2258" y="5390"/>
                    <a:pt x="2310" y="5390"/>
                  </a:cubicBezTo>
                  <a:lnTo>
                    <a:pt x="2310" y="5390"/>
                  </a:lnTo>
                  <a:lnTo>
                    <a:pt x="2310" y="5309"/>
                  </a:lnTo>
                  <a:cubicBezTo>
                    <a:pt x="2266" y="5309"/>
                    <a:pt x="2213" y="5309"/>
                    <a:pt x="2162" y="5301"/>
                  </a:cubicBezTo>
                  <a:cubicBezTo>
                    <a:pt x="2161" y="5301"/>
                    <a:pt x="2159" y="5301"/>
                    <a:pt x="2158" y="5301"/>
                  </a:cubicBezTo>
                  <a:close/>
                  <a:moveTo>
                    <a:pt x="2310" y="5390"/>
                  </a:moveTo>
                  <a:lnTo>
                    <a:pt x="2310" y="5390"/>
                  </a:lnTo>
                  <a:lnTo>
                    <a:pt x="2313" y="5390"/>
                  </a:lnTo>
                  <a:cubicBezTo>
                    <a:pt x="2312" y="5390"/>
                    <a:pt x="2311" y="5390"/>
                    <a:pt x="2310" y="5390"/>
                  </a:cubicBezTo>
                  <a:close/>
                  <a:moveTo>
                    <a:pt x="2908" y="5157"/>
                  </a:moveTo>
                  <a:cubicBezTo>
                    <a:pt x="2901" y="5157"/>
                    <a:pt x="2894" y="5158"/>
                    <a:pt x="2888" y="5161"/>
                  </a:cubicBezTo>
                  <a:cubicBezTo>
                    <a:pt x="2846" y="5186"/>
                    <a:pt x="2801" y="5209"/>
                    <a:pt x="2757" y="5228"/>
                  </a:cubicBezTo>
                  <a:cubicBezTo>
                    <a:pt x="2740" y="5237"/>
                    <a:pt x="2726" y="5256"/>
                    <a:pt x="2734" y="5279"/>
                  </a:cubicBezTo>
                  <a:cubicBezTo>
                    <a:pt x="2743" y="5291"/>
                    <a:pt x="2755" y="5301"/>
                    <a:pt x="2770" y="5301"/>
                  </a:cubicBezTo>
                  <a:cubicBezTo>
                    <a:pt x="2774" y="5301"/>
                    <a:pt x="2779" y="5300"/>
                    <a:pt x="2784" y="5298"/>
                  </a:cubicBezTo>
                  <a:cubicBezTo>
                    <a:pt x="2810" y="5337"/>
                    <a:pt x="2837" y="5376"/>
                    <a:pt x="2868" y="5410"/>
                  </a:cubicBezTo>
                  <a:cubicBezTo>
                    <a:pt x="2874" y="5418"/>
                    <a:pt x="2885" y="5424"/>
                    <a:pt x="2896" y="5424"/>
                  </a:cubicBezTo>
                  <a:cubicBezTo>
                    <a:pt x="2902" y="5424"/>
                    <a:pt x="2913" y="5421"/>
                    <a:pt x="2921" y="5421"/>
                  </a:cubicBezTo>
                  <a:cubicBezTo>
                    <a:pt x="2938" y="5407"/>
                    <a:pt x="2938" y="5382"/>
                    <a:pt x="2924" y="5365"/>
                  </a:cubicBezTo>
                  <a:cubicBezTo>
                    <a:pt x="2899" y="5334"/>
                    <a:pt x="2874" y="5301"/>
                    <a:pt x="2854" y="5270"/>
                  </a:cubicBezTo>
                  <a:lnTo>
                    <a:pt x="2927" y="5228"/>
                  </a:lnTo>
                  <a:cubicBezTo>
                    <a:pt x="2949" y="5217"/>
                    <a:pt x="2952" y="5195"/>
                    <a:pt x="2941" y="5175"/>
                  </a:cubicBezTo>
                  <a:cubicBezTo>
                    <a:pt x="2933" y="5162"/>
                    <a:pt x="2921" y="5157"/>
                    <a:pt x="2908" y="5157"/>
                  </a:cubicBezTo>
                  <a:close/>
                  <a:moveTo>
                    <a:pt x="5754" y="5375"/>
                  </a:moveTo>
                  <a:cubicBezTo>
                    <a:pt x="5747" y="5375"/>
                    <a:pt x="5740" y="5377"/>
                    <a:pt x="5733" y="5382"/>
                  </a:cubicBezTo>
                  <a:cubicBezTo>
                    <a:pt x="5691" y="5410"/>
                    <a:pt x="5650" y="5438"/>
                    <a:pt x="5605" y="5463"/>
                  </a:cubicBezTo>
                  <a:cubicBezTo>
                    <a:pt x="5588" y="5474"/>
                    <a:pt x="5580" y="5496"/>
                    <a:pt x="5591" y="5516"/>
                  </a:cubicBezTo>
                  <a:cubicBezTo>
                    <a:pt x="5599" y="5530"/>
                    <a:pt x="5613" y="5535"/>
                    <a:pt x="5627" y="5535"/>
                  </a:cubicBezTo>
                  <a:cubicBezTo>
                    <a:pt x="5633" y="5535"/>
                    <a:pt x="5641" y="5532"/>
                    <a:pt x="5644" y="5530"/>
                  </a:cubicBezTo>
                  <a:cubicBezTo>
                    <a:pt x="5689" y="5502"/>
                    <a:pt x="5733" y="5474"/>
                    <a:pt x="5775" y="5446"/>
                  </a:cubicBezTo>
                  <a:cubicBezTo>
                    <a:pt x="5795" y="5435"/>
                    <a:pt x="5800" y="5410"/>
                    <a:pt x="5786" y="5393"/>
                  </a:cubicBezTo>
                  <a:cubicBezTo>
                    <a:pt x="5779" y="5382"/>
                    <a:pt x="5767" y="5375"/>
                    <a:pt x="5754" y="5375"/>
                  </a:cubicBezTo>
                  <a:close/>
                  <a:moveTo>
                    <a:pt x="3000" y="5452"/>
                  </a:moveTo>
                  <a:cubicBezTo>
                    <a:pt x="2989" y="5452"/>
                    <a:pt x="2979" y="5457"/>
                    <a:pt x="2971" y="5465"/>
                  </a:cubicBezTo>
                  <a:cubicBezTo>
                    <a:pt x="2957" y="5482"/>
                    <a:pt x="2957" y="5507"/>
                    <a:pt x="2974" y="5521"/>
                  </a:cubicBezTo>
                  <a:cubicBezTo>
                    <a:pt x="3019" y="5560"/>
                    <a:pt x="3055" y="5591"/>
                    <a:pt x="3102" y="5622"/>
                  </a:cubicBezTo>
                  <a:cubicBezTo>
                    <a:pt x="3105" y="5627"/>
                    <a:pt x="3116" y="5630"/>
                    <a:pt x="3122" y="5630"/>
                  </a:cubicBezTo>
                  <a:cubicBezTo>
                    <a:pt x="3136" y="5630"/>
                    <a:pt x="3147" y="5627"/>
                    <a:pt x="3156" y="5608"/>
                  </a:cubicBezTo>
                  <a:cubicBezTo>
                    <a:pt x="3167" y="5591"/>
                    <a:pt x="3164" y="5571"/>
                    <a:pt x="3147" y="5557"/>
                  </a:cubicBezTo>
                  <a:cubicBezTo>
                    <a:pt x="3105" y="5524"/>
                    <a:pt x="3066" y="5493"/>
                    <a:pt x="3027" y="5463"/>
                  </a:cubicBezTo>
                  <a:cubicBezTo>
                    <a:pt x="3019" y="5456"/>
                    <a:pt x="3009" y="5452"/>
                    <a:pt x="3000" y="5452"/>
                  </a:cubicBezTo>
                  <a:close/>
                  <a:moveTo>
                    <a:pt x="5495" y="5530"/>
                  </a:moveTo>
                  <a:cubicBezTo>
                    <a:pt x="5489" y="5530"/>
                    <a:pt x="5483" y="5532"/>
                    <a:pt x="5477" y="5535"/>
                  </a:cubicBezTo>
                  <a:cubicBezTo>
                    <a:pt x="5432" y="5557"/>
                    <a:pt x="5385" y="5577"/>
                    <a:pt x="5337" y="5599"/>
                  </a:cubicBezTo>
                  <a:cubicBezTo>
                    <a:pt x="5315" y="5605"/>
                    <a:pt x="5306" y="5627"/>
                    <a:pt x="5315" y="5647"/>
                  </a:cubicBezTo>
                  <a:cubicBezTo>
                    <a:pt x="5323" y="5661"/>
                    <a:pt x="5337" y="5672"/>
                    <a:pt x="5351" y="5672"/>
                  </a:cubicBezTo>
                  <a:lnTo>
                    <a:pt x="5368" y="5672"/>
                  </a:lnTo>
                  <a:cubicBezTo>
                    <a:pt x="5418" y="5650"/>
                    <a:pt x="5465" y="5630"/>
                    <a:pt x="5510" y="5605"/>
                  </a:cubicBezTo>
                  <a:cubicBezTo>
                    <a:pt x="5532" y="5594"/>
                    <a:pt x="5538" y="5574"/>
                    <a:pt x="5530" y="5552"/>
                  </a:cubicBezTo>
                  <a:cubicBezTo>
                    <a:pt x="5522" y="5538"/>
                    <a:pt x="5509" y="5530"/>
                    <a:pt x="5495" y="5530"/>
                  </a:cubicBezTo>
                  <a:close/>
                  <a:moveTo>
                    <a:pt x="3257" y="5633"/>
                  </a:moveTo>
                  <a:cubicBezTo>
                    <a:pt x="3243" y="5633"/>
                    <a:pt x="3228" y="5639"/>
                    <a:pt x="3220" y="5655"/>
                  </a:cubicBezTo>
                  <a:cubicBezTo>
                    <a:pt x="3214" y="5672"/>
                    <a:pt x="3217" y="5697"/>
                    <a:pt x="3236" y="5705"/>
                  </a:cubicBezTo>
                  <a:cubicBezTo>
                    <a:pt x="3284" y="5730"/>
                    <a:pt x="3331" y="5753"/>
                    <a:pt x="3381" y="5772"/>
                  </a:cubicBezTo>
                  <a:cubicBezTo>
                    <a:pt x="3384" y="5772"/>
                    <a:pt x="3387" y="5775"/>
                    <a:pt x="3395" y="5775"/>
                  </a:cubicBezTo>
                  <a:cubicBezTo>
                    <a:pt x="3409" y="5775"/>
                    <a:pt x="3423" y="5770"/>
                    <a:pt x="3429" y="5747"/>
                  </a:cubicBezTo>
                  <a:cubicBezTo>
                    <a:pt x="3437" y="5730"/>
                    <a:pt x="3429" y="5711"/>
                    <a:pt x="3409" y="5700"/>
                  </a:cubicBezTo>
                  <a:cubicBezTo>
                    <a:pt x="3359" y="5683"/>
                    <a:pt x="3315" y="5661"/>
                    <a:pt x="3273" y="5636"/>
                  </a:cubicBezTo>
                  <a:cubicBezTo>
                    <a:pt x="3268" y="5634"/>
                    <a:pt x="3263" y="5633"/>
                    <a:pt x="3257" y="5633"/>
                  </a:cubicBezTo>
                  <a:close/>
                  <a:moveTo>
                    <a:pt x="5205" y="5651"/>
                  </a:moveTo>
                  <a:cubicBezTo>
                    <a:pt x="5202" y="5651"/>
                    <a:pt x="5198" y="5651"/>
                    <a:pt x="5195" y="5652"/>
                  </a:cubicBezTo>
                  <a:cubicBezTo>
                    <a:pt x="5147" y="5666"/>
                    <a:pt x="5100" y="5686"/>
                    <a:pt x="5050" y="5700"/>
                  </a:cubicBezTo>
                  <a:cubicBezTo>
                    <a:pt x="5030" y="5705"/>
                    <a:pt x="5016" y="5728"/>
                    <a:pt x="5022" y="5747"/>
                  </a:cubicBezTo>
                  <a:cubicBezTo>
                    <a:pt x="5030" y="5767"/>
                    <a:pt x="5044" y="5775"/>
                    <a:pt x="5061" y="5775"/>
                  </a:cubicBezTo>
                  <a:cubicBezTo>
                    <a:pt x="5063" y="5775"/>
                    <a:pt x="5066" y="5774"/>
                    <a:pt x="5068" y="5774"/>
                  </a:cubicBezTo>
                  <a:cubicBezTo>
                    <a:pt x="5069" y="5774"/>
                    <a:pt x="5069" y="5774"/>
                    <a:pt x="5069" y="5775"/>
                  </a:cubicBezTo>
                  <a:cubicBezTo>
                    <a:pt x="5120" y="5761"/>
                    <a:pt x="5170" y="5744"/>
                    <a:pt x="5217" y="5728"/>
                  </a:cubicBezTo>
                  <a:cubicBezTo>
                    <a:pt x="5239" y="5719"/>
                    <a:pt x="5251" y="5700"/>
                    <a:pt x="5242" y="5677"/>
                  </a:cubicBezTo>
                  <a:cubicBezTo>
                    <a:pt x="5238" y="5661"/>
                    <a:pt x="5222" y="5651"/>
                    <a:pt x="5205" y="5651"/>
                  </a:cubicBezTo>
                  <a:close/>
                  <a:moveTo>
                    <a:pt x="4917" y="5736"/>
                  </a:moveTo>
                  <a:cubicBezTo>
                    <a:pt x="4913" y="5736"/>
                    <a:pt x="4909" y="5737"/>
                    <a:pt x="4905" y="5739"/>
                  </a:cubicBezTo>
                  <a:lnTo>
                    <a:pt x="4871" y="5744"/>
                  </a:lnTo>
                  <a:cubicBezTo>
                    <a:pt x="4829" y="5753"/>
                    <a:pt x="4793" y="5761"/>
                    <a:pt x="4754" y="5770"/>
                  </a:cubicBezTo>
                  <a:cubicBezTo>
                    <a:pt x="4735" y="5772"/>
                    <a:pt x="4718" y="5795"/>
                    <a:pt x="4723" y="5814"/>
                  </a:cubicBezTo>
                  <a:cubicBezTo>
                    <a:pt x="4726" y="5831"/>
                    <a:pt x="4743" y="5845"/>
                    <a:pt x="4762" y="5845"/>
                  </a:cubicBezTo>
                  <a:cubicBezTo>
                    <a:pt x="4762" y="5845"/>
                    <a:pt x="4765" y="5845"/>
                    <a:pt x="4768" y="5842"/>
                  </a:cubicBezTo>
                  <a:cubicBezTo>
                    <a:pt x="4807" y="5836"/>
                    <a:pt x="4843" y="5828"/>
                    <a:pt x="4885" y="5817"/>
                  </a:cubicBezTo>
                  <a:lnTo>
                    <a:pt x="4921" y="5811"/>
                  </a:lnTo>
                  <a:cubicBezTo>
                    <a:pt x="4941" y="5809"/>
                    <a:pt x="4955" y="5786"/>
                    <a:pt x="4949" y="5767"/>
                  </a:cubicBezTo>
                  <a:cubicBezTo>
                    <a:pt x="4947" y="5749"/>
                    <a:pt x="4932" y="5736"/>
                    <a:pt x="4917" y="5736"/>
                  </a:cubicBezTo>
                  <a:close/>
                  <a:moveTo>
                    <a:pt x="3534" y="5753"/>
                  </a:moveTo>
                  <a:cubicBezTo>
                    <a:pt x="3518" y="5753"/>
                    <a:pt x="3505" y="5763"/>
                    <a:pt x="3499" y="5781"/>
                  </a:cubicBezTo>
                  <a:cubicBezTo>
                    <a:pt x="3493" y="5800"/>
                    <a:pt x="3501" y="5823"/>
                    <a:pt x="3524" y="5828"/>
                  </a:cubicBezTo>
                  <a:cubicBezTo>
                    <a:pt x="3571" y="5842"/>
                    <a:pt x="3624" y="5856"/>
                    <a:pt x="3677" y="5867"/>
                  </a:cubicBezTo>
                  <a:lnTo>
                    <a:pt x="3688" y="5867"/>
                  </a:lnTo>
                  <a:cubicBezTo>
                    <a:pt x="3708" y="5867"/>
                    <a:pt x="3722" y="5853"/>
                    <a:pt x="3725" y="5839"/>
                  </a:cubicBezTo>
                  <a:cubicBezTo>
                    <a:pt x="3730" y="5817"/>
                    <a:pt x="3716" y="5797"/>
                    <a:pt x="3694" y="5795"/>
                  </a:cubicBezTo>
                  <a:cubicBezTo>
                    <a:pt x="3647" y="5783"/>
                    <a:pt x="3593" y="5770"/>
                    <a:pt x="3549" y="5756"/>
                  </a:cubicBezTo>
                  <a:cubicBezTo>
                    <a:pt x="3544" y="5754"/>
                    <a:pt x="3539" y="5753"/>
                    <a:pt x="3534" y="5753"/>
                  </a:cubicBezTo>
                  <a:close/>
                  <a:moveTo>
                    <a:pt x="4609" y="5797"/>
                  </a:moveTo>
                  <a:cubicBezTo>
                    <a:pt x="4607" y="5797"/>
                    <a:pt x="4605" y="5797"/>
                    <a:pt x="4603" y="5797"/>
                  </a:cubicBezTo>
                  <a:cubicBezTo>
                    <a:pt x="4556" y="5803"/>
                    <a:pt x="4503" y="5811"/>
                    <a:pt x="4456" y="5817"/>
                  </a:cubicBezTo>
                  <a:cubicBezTo>
                    <a:pt x="4433" y="5817"/>
                    <a:pt x="4416" y="5839"/>
                    <a:pt x="4419" y="5859"/>
                  </a:cubicBezTo>
                  <a:cubicBezTo>
                    <a:pt x="4422" y="5881"/>
                    <a:pt x="4436" y="5895"/>
                    <a:pt x="4458" y="5895"/>
                  </a:cubicBezTo>
                  <a:lnTo>
                    <a:pt x="4464" y="5895"/>
                  </a:lnTo>
                  <a:cubicBezTo>
                    <a:pt x="4514" y="5887"/>
                    <a:pt x="4567" y="5884"/>
                    <a:pt x="4617" y="5873"/>
                  </a:cubicBezTo>
                  <a:cubicBezTo>
                    <a:pt x="4640" y="5870"/>
                    <a:pt x="4654" y="5850"/>
                    <a:pt x="4651" y="5828"/>
                  </a:cubicBezTo>
                  <a:cubicBezTo>
                    <a:pt x="4646" y="5810"/>
                    <a:pt x="4629" y="5797"/>
                    <a:pt x="4609" y="5797"/>
                  </a:cubicBezTo>
                  <a:close/>
                  <a:moveTo>
                    <a:pt x="3845" y="5817"/>
                  </a:moveTo>
                  <a:cubicBezTo>
                    <a:pt x="3822" y="5817"/>
                    <a:pt x="3806" y="5831"/>
                    <a:pt x="3803" y="5853"/>
                  </a:cubicBezTo>
                  <a:cubicBezTo>
                    <a:pt x="3803" y="5873"/>
                    <a:pt x="3817" y="5892"/>
                    <a:pt x="3836" y="5895"/>
                  </a:cubicBezTo>
                  <a:cubicBezTo>
                    <a:pt x="3886" y="5898"/>
                    <a:pt x="3939" y="5906"/>
                    <a:pt x="3995" y="5909"/>
                  </a:cubicBezTo>
                  <a:cubicBezTo>
                    <a:pt x="4015" y="5909"/>
                    <a:pt x="4031" y="5892"/>
                    <a:pt x="4029" y="5873"/>
                  </a:cubicBezTo>
                  <a:cubicBezTo>
                    <a:pt x="4031" y="5853"/>
                    <a:pt x="4015" y="5836"/>
                    <a:pt x="3995" y="5831"/>
                  </a:cubicBezTo>
                  <a:cubicBezTo>
                    <a:pt x="3945" y="5828"/>
                    <a:pt x="3892" y="5825"/>
                    <a:pt x="3845" y="5817"/>
                  </a:cubicBezTo>
                  <a:close/>
                  <a:moveTo>
                    <a:pt x="4305" y="5828"/>
                  </a:moveTo>
                  <a:cubicBezTo>
                    <a:pt x="4303" y="5828"/>
                    <a:pt x="4301" y="5828"/>
                    <a:pt x="4299" y="5828"/>
                  </a:cubicBezTo>
                  <a:cubicBezTo>
                    <a:pt x="4249" y="5831"/>
                    <a:pt x="4196" y="5836"/>
                    <a:pt x="4149" y="5836"/>
                  </a:cubicBezTo>
                  <a:cubicBezTo>
                    <a:pt x="4126" y="5836"/>
                    <a:pt x="4110" y="5853"/>
                    <a:pt x="4110" y="5873"/>
                  </a:cubicBezTo>
                  <a:cubicBezTo>
                    <a:pt x="4110" y="5895"/>
                    <a:pt x="4126" y="5912"/>
                    <a:pt x="4149" y="5912"/>
                  </a:cubicBezTo>
                  <a:cubicBezTo>
                    <a:pt x="4199" y="5912"/>
                    <a:pt x="4252" y="5912"/>
                    <a:pt x="4308" y="5906"/>
                  </a:cubicBezTo>
                  <a:cubicBezTo>
                    <a:pt x="4330" y="5901"/>
                    <a:pt x="4347" y="5884"/>
                    <a:pt x="4341" y="5864"/>
                  </a:cubicBezTo>
                  <a:cubicBezTo>
                    <a:pt x="4339" y="5844"/>
                    <a:pt x="4326" y="5828"/>
                    <a:pt x="4305" y="5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7605478" y="1236865"/>
              <a:ext cx="41113" cy="59308"/>
            </a:xfrm>
            <a:custGeom>
              <a:avLst/>
              <a:gdLst/>
              <a:ahLst/>
              <a:cxnLst/>
              <a:rect l="l" t="t" r="r" b="b"/>
              <a:pathLst>
                <a:path w="1245" h="1796" extrusionOk="0">
                  <a:moveTo>
                    <a:pt x="645" y="100"/>
                  </a:moveTo>
                  <a:lnTo>
                    <a:pt x="1150" y="1489"/>
                  </a:lnTo>
                  <a:lnTo>
                    <a:pt x="765" y="1704"/>
                  </a:lnTo>
                  <a:lnTo>
                    <a:pt x="90" y="387"/>
                  </a:lnTo>
                  <a:lnTo>
                    <a:pt x="645" y="100"/>
                  </a:lnTo>
                  <a:close/>
                  <a:moveTo>
                    <a:pt x="672" y="0"/>
                  </a:moveTo>
                  <a:cubicBezTo>
                    <a:pt x="665" y="0"/>
                    <a:pt x="659" y="2"/>
                    <a:pt x="653" y="8"/>
                  </a:cubicBezTo>
                  <a:lnTo>
                    <a:pt x="29" y="331"/>
                  </a:lnTo>
                  <a:cubicBezTo>
                    <a:pt x="6" y="342"/>
                    <a:pt x="1" y="362"/>
                    <a:pt x="12" y="384"/>
                  </a:cubicBezTo>
                  <a:lnTo>
                    <a:pt x="718" y="1771"/>
                  </a:lnTo>
                  <a:cubicBezTo>
                    <a:pt x="726" y="1782"/>
                    <a:pt x="732" y="1787"/>
                    <a:pt x="743" y="1793"/>
                  </a:cubicBezTo>
                  <a:cubicBezTo>
                    <a:pt x="745" y="1796"/>
                    <a:pt x="751" y="1796"/>
                    <a:pt x="754" y="1796"/>
                  </a:cubicBezTo>
                  <a:cubicBezTo>
                    <a:pt x="757" y="1796"/>
                    <a:pt x="765" y="1796"/>
                    <a:pt x="771" y="1785"/>
                  </a:cubicBezTo>
                  <a:lnTo>
                    <a:pt x="1220" y="1534"/>
                  </a:lnTo>
                  <a:cubicBezTo>
                    <a:pt x="1239" y="1528"/>
                    <a:pt x="1245" y="1506"/>
                    <a:pt x="1239" y="1489"/>
                  </a:cubicBezTo>
                  <a:lnTo>
                    <a:pt x="704" y="27"/>
                  </a:lnTo>
                  <a:cubicBezTo>
                    <a:pt x="701" y="16"/>
                    <a:pt x="695" y="8"/>
                    <a:pt x="684" y="2"/>
                  </a:cubicBezTo>
                  <a:cubicBezTo>
                    <a:pt x="680" y="1"/>
                    <a:pt x="676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7633217" y="1294754"/>
              <a:ext cx="25625" cy="25559"/>
            </a:xfrm>
            <a:custGeom>
              <a:avLst/>
              <a:gdLst/>
              <a:ahLst/>
              <a:cxnLst/>
              <a:rect l="l" t="t" r="r" b="b"/>
              <a:pathLst>
                <a:path w="776" h="774" extrusionOk="0">
                  <a:moveTo>
                    <a:pt x="388" y="76"/>
                  </a:moveTo>
                  <a:cubicBezTo>
                    <a:pt x="561" y="76"/>
                    <a:pt x="698" y="216"/>
                    <a:pt x="698" y="389"/>
                  </a:cubicBezTo>
                  <a:cubicBezTo>
                    <a:pt x="698" y="559"/>
                    <a:pt x="558" y="698"/>
                    <a:pt x="388" y="698"/>
                  </a:cubicBezTo>
                  <a:cubicBezTo>
                    <a:pt x="218" y="698"/>
                    <a:pt x="78" y="559"/>
                    <a:pt x="78" y="389"/>
                  </a:cubicBezTo>
                  <a:cubicBezTo>
                    <a:pt x="78" y="216"/>
                    <a:pt x="218" y="76"/>
                    <a:pt x="388" y="76"/>
                  </a:cubicBezTo>
                  <a:close/>
                  <a:moveTo>
                    <a:pt x="388" y="1"/>
                  </a:moveTo>
                  <a:cubicBezTo>
                    <a:pt x="173" y="1"/>
                    <a:pt x="0" y="174"/>
                    <a:pt x="0" y="389"/>
                  </a:cubicBezTo>
                  <a:cubicBezTo>
                    <a:pt x="0" y="601"/>
                    <a:pt x="173" y="774"/>
                    <a:pt x="388" y="774"/>
                  </a:cubicBezTo>
                  <a:cubicBezTo>
                    <a:pt x="603" y="774"/>
                    <a:pt x="776" y="601"/>
                    <a:pt x="776" y="389"/>
                  </a:cubicBezTo>
                  <a:cubicBezTo>
                    <a:pt x="776" y="174"/>
                    <a:pt x="60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7761741" y="1100482"/>
              <a:ext cx="202230" cy="51878"/>
            </a:xfrm>
            <a:custGeom>
              <a:avLst/>
              <a:gdLst/>
              <a:ahLst/>
              <a:cxnLst/>
              <a:rect l="l" t="t" r="r" b="b"/>
              <a:pathLst>
                <a:path w="6124" h="1571" extrusionOk="0">
                  <a:moveTo>
                    <a:pt x="1772" y="0"/>
                  </a:moveTo>
                  <a:cubicBezTo>
                    <a:pt x="1724" y="0"/>
                    <a:pt x="1671" y="3"/>
                    <a:pt x="1615" y="11"/>
                  </a:cubicBezTo>
                  <a:cubicBezTo>
                    <a:pt x="1593" y="11"/>
                    <a:pt x="1576" y="31"/>
                    <a:pt x="1579" y="53"/>
                  </a:cubicBezTo>
                  <a:cubicBezTo>
                    <a:pt x="1585" y="73"/>
                    <a:pt x="1599" y="87"/>
                    <a:pt x="1618" y="87"/>
                  </a:cubicBezTo>
                  <a:lnTo>
                    <a:pt x="1621" y="87"/>
                  </a:lnTo>
                  <a:cubicBezTo>
                    <a:pt x="1674" y="81"/>
                    <a:pt x="1724" y="76"/>
                    <a:pt x="1772" y="76"/>
                  </a:cubicBezTo>
                  <a:cubicBezTo>
                    <a:pt x="1794" y="76"/>
                    <a:pt x="1811" y="59"/>
                    <a:pt x="1811" y="39"/>
                  </a:cubicBezTo>
                  <a:cubicBezTo>
                    <a:pt x="1811" y="17"/>
                    <a:pt x="1794" y="0"/>
                    <a:pt x="1772" y="0"/>
                  </a:cubicBezTo>
                  <a:close/>
                  <a:moveTo>
                    <a:pt x="1931" y="5"/>
                  </a:moveTo>
                  <a:cubicBezTo>
                    <a:pt x="1911" y="5"/>
                    <a:pt x="1894" y="19"/>
                    <a:pt x="1892" y="39"/>
                  </a:cubicBezTo>
                  <a:cubicBezTo>
                    <a:pt x="1886" y="59"/>
                    <a:pt x="1900" y="81"/>
                    <a:pt x="1922" y="84"/>
                  </a:cubicBezTo>
                  <a:cubicBezTo>
                    <a:pt x="1970" y="90"/>
                    <a:pt x="2017" y="106"/>
                    <a:pt x="2062" y="123"/>
                  </a:cubicBezTo>
                  <a:cubicBezTo>
                    <a:pt x="2065" y="126"/>
                    <a:pt x="2067" y="126"/>
                    <a:pt x="2076" y="126"/>
                  </a:cubicBezTo>
                  <a:cubicBezTo>
                    <a:pt x="2090" y="126"/>
                    <a:pt x="2106" y="120"/>
                    <a:pt x="2118" y="98"/>
                  </a:cubicBezTo>
                  <a:cubicBezTo>
                    <a:pt x="2123" y="81"/>
                    <a:pt x="2115" y="56"/>
                    <a:pt x="2092" y="48"/>
                  </a:cubicBezTo>
                  <a:cubicBezTo>
                    <a:pt x="2045" y="31"/>
                    <a:pt x="1992" y="17"/>
                    <a:pt x="1936" y="6"/>
                  </a:cubicBezTo>
                  <a:cubicBezTo>
                    <a:pt x="1934" y="6"/>
                    <a:pt x="1932" y="5"/>
                    <a:pt x="1931" y="5"/>
                  </a:cubicBezTo>
                  <a:close/>
                  <a:moveTo>
                    <a:pt x="1465" y="34"/>
                  </a:moveTo>
                  <a:cubicBezTo>
                    <a:pt x="1462" y="34"/>
                    <a:pt x="1458" y="35"/>
                    <a:pt x="1454" y="37"/>
                  </a:cubicBezTo>
                  <a:cubicBezTo>
                    <a:pt x="1409" y="45"/>
                    <a:pt x="1356" y="59"/>
                    <a:pt x="1303" y="76"/>
                  </a:cubicBezTo>
                  <a:cubicBezTo>
                    <a:pt x="1286" y="84"/>
                    <a:pt x="1272" y="106"/>
                    <a:pt x="1281" y="126"/>
                  </a:cubicBezTo>
                  <a:cubicBezTo>
                    <a:pt x="1286" y="143"/>
                    <a:pt x="1300" y="154"/>
                    <a:pt x="1320" y="154"/>
                  </a:cubicBezTo>
                  <a:cubicBezTo>
                    <a:pt x="1322" y="154"/>
                    <a:pt x="1325" y="151"/>
                    <a:pt x="1325" y="148"/>
                  </a:cubicBezTo>
                  <a:cubicBezTo>
                    <a:pt x="1373" y="134"/>
                    <a:pt x="1426" y="120"/>
                    <a:pt x="1473" y="109"/>
                  </a:cubicBezTo>
                  <a:cubicBezTo>
                    <a:pt x="1490" y="106"/>
                    <a:pt x="1507" y="84"/>
                    <a:pt x="1501" y="64"/>
                  </a:cubicBezTo>
                  <a:cubicBezTo>
                    <a:pt x="1496" y="48"/>
                    <a:pt x="1483" y="34"/>
                    <a:pt x="1465" y="34"/>
                  </a:cubicBezTo>
                  <a:close/>
                  <a:moveTo>
                    <a:pt x="1174" y="127"/>
                  </a:moveTo>
                  <a:cubicBezTo>
                    <a:pt x="1169" y="127"/>
                    <a:pt x="1165" y="127"/>
                    <a:pt x="1161" y="129"/>
                  </a:cubicBezTo>
                  <a:lnTo>
                    <a:pt x="1127" y="143"/>
                  </a:lnTo>
                  <a:cubicBezTo>
                    <a:pt x="1085" y="156"/>
                    <a:pt x="1049" y="176"/>
                    <a:pt x="1016" y="190"/>
                  </a:cubicBezTo>
                  <a:cubicBezTo>
                    <a:pt x="993" y="196"/>
                    <a:pt x="985" y="218"/>
                    <a:pt x="993" y="237"/>
                  </a:cubicBezTo>
                  <a:cubicBezTo>
                    <a:pt x="1002" y="251"/>
                    <a:pt x="1016" y="263"/>
                    <a:pt x="1030" y="263"/>
                  </a:cubicBezTo>
                  <a:cubicBezTo>
                    <a:pt x="1035" y="263"/>
                    <a:pt x="1041" y="260"/>
                    <a:pt x="1043" y="257"/>
                  </a:cubicBezTo>
                  <a:cubicBezTo>
                    <a:pt x="1077" y="246"/>
                    <a:pt x="1113" y="229"/>
                    <a:pt x="1152" y="215"/>
                  </a:cubicBezTo>
                  <a:lnTo>
                    <a:pt x="1186" y="201"/>
                  </a:lnTo>
                  <a:cubicBezTo>
                    <a:pt x="1205" y="196"/>
                    <a:pt x="1216" y="173"/>
                    <a:pt x="1211" y="154"/>
                  </a:cubicBezTo>
                  <a:cubicBezTo>
                    <a:pt x="1204" y="136"/>
                    <a:pt x="1190" y="127"/>
                    <a:pt x="1174" y="127"/>
                  </a:cubicBezTo>
                  <a:close/>
                  <a:moveTo>
                    <a:pt x="2209" y="119"/>
                  </a:moveTo>
                  <a:cubicBezTo>
                    <a:pt x="2197" y="119"/>
                    <a:pt x="2185" y="126"/>
                    <a:pt x="2176" y="137"/>
                  </a:cubicBezTo>
                  <a:cubicBezTo>
                    <a:pt x="2162" y="154"/>
                    <a:pt x="2171" y="176"/>
                    <a:pt x="2187" y="190"/>
                  </a:cubicBezTo>
                  <a:cubicBezTo>
                    <a:pt x="2229" y="215"/>
                    <a:pt x="2268" y="249"/>
                    <a:pt x="2302" y="282"/>
                  </a:cubicBezTo>
                  <a:cubicBezTo>
                    <a:pt x="2310" y="290"/>
                    <a:pt x="2318" y="293"/>
                    <a:pt x="2330" y="293"/>
                  </a:cubicBezTo>
                  <a:cubicBezTo>
                    <a:pt x="2341" y="293"/>
                    <a:pt x="2352" y="290"/>
                    <a:pt x="2355" y="282"/>
                  </a:cubicBezTo>
                  <a:cubicBezTo>
                    <a:pt x="2371" y="265"/>
                    <a:pt x="2371" y="240"/>
                    <a:pt x="2355" y="226"/>
                  </a:cubicBezTo>
                  <a:cubicBezTo>
                    <a:pt x="2313" y="190"/>
                    <a:pt x="2274" y="154"/>
                    <a:pt x="2229" y="126"/>
                  </a:cubicBezTo>
                  <a:cubicBezTo>
                    <a:pt x="2222" y="121"/>
                    <a:pt x="2215" y="119"/>
                    <a:pt x="2209" y="119"/>
                  </a:cubicBezTo>
                  <a:close/>
                  <a:moveTo>
                    <a:pt x="892" y="244"/>
                  </a:moveTo>
                  <a:cubicBezTo>
                    <a:pt x="886" y="244"/>
                    <a:pt x="879" y="245"/>
                    <a:pt x="873" y="249"/>
                  </a:cubicBezTo>
                  <a:cubicBezTo>
                    <a:pt x="820" y="274"/>
                    <a:pt x="778" y="296"/>
                    <a:pt x="734" y="321"/>
                  </a:cubicBezTo>
                  <a:cubicBezTo>
                    <a:pt x="714" y="332"/>
                    <a:pt x="709" y="357"/>
                    <a:pt x="720" y="374"/>
                  </a:cubicBezTo>
                  <a:cubicBezTo>
                    <a:pt x="725" y="388"/>
                    <a:pt x="739" y="394"/>
                    <a:pt x="753" y="394"/>
                  </a:cubicBezTo>
                  <a:cubicBezTo>
                    <a:pt x="762" y="394"/>
                    <a:pt x="767" y="394"/>
                    <a:pt x="776" y="388"/>
                  </a:cubicBezTo>
                  <a:cubicBezTo>
                    <a:pt x="812" y="363"/>
                    <a:pt x="859" y="343"/>
                    <a:pt x="907" y="318"/>
                  </a:cubicBezTo>
                  <a:cubicBezTo>
                    <a:pt x="929" y="307"/>
                    <a:pt x="935" y="288"/>
                    <a:pt x="924" y="265"/>
                  </a:cubicBezTo>
                  <a:cubicBezTo>
                    <a:pt x="918" y="252"/>
                    <a:pt x="905" y="244"/>
                    <a:pt x="892" y="244"/>
                  </a:cubicBezTo>
                  <a:close/>
                  <a:moveTo>
                    <a:pt x="4003" y="328"/>
                  </a:moveTo>
                  <a:cubicBezTo>
                    <a:pt x="3958" y="328"/>
                    <a:pt x="3919" y="336"/>
                    <a:pt x="3886" y="349"/>
                  </a:cubicBezTo>
                  <a:cubicBezTo>
                    <a:pt x="3864" y="360"/>
                    <a:pt x="3853" y="380"/>
                    <a:pt x="3864" y="402"/>
                  </a:cubicBezTo>
                  <a:cubicBezTo>
                    <a:pt x="3872" y="416"/>
                    <a:pt x="3886" y="427"/>
                    <a:pt x="3900" y="427"/>
                  </a:cubicBezTo>
                  <a:cubicBezTo>
                    <a:pt x="3903" y="427"/>
                    <a:pt x="3909" y="422"/>
                    <a:pt x="3917" y="419"/>
                  </a:cubicBezTo>
                  <a:cubicBezTo>
                    <a:pt x="3941" y="408"/>
                    <a:pt x="3970" y="404"/>
                    <a:pt x="4002" y="404"/>
                  </a:cubicBezTo>
                  <a:cubicBezTo>
                    <a:pt x="4012" y="404"/>
                    <a:pt x="4021" y="404"/>
                    <a:pt x="4031" y="405"/>
                  </a:cubicBezTo>
                  <a:cubicBezTo>
                    <a:pt x="4034" y="405"/>
                    <a:pt x="4040" y="408"/>
                    <a:pt x="4045" y="408"/>
                  </a:cubicBezTo>
                  <a:cubicBezTo>
                    <a:pt x="4049" y="408"/>
                    <a:pt x="4052" y="409"/>
                    <a:pt x="4055" y="409"/>
                  </a:cubicBezTo>
                  <a:cubicBezTo>
                    <a:pt x="4073" y="409"/>
                    <a:pt x="4088" y="396"/>
                    <a:pt x="4090" y="377"/>
                  </a:cubicBezTo>
                  <a:cubicBezTo>
                    <a:pt x="4096" y="357"/>
                    <a:pt x="4082" y="335"/>
                    <a:pt x="4059" y="332"/>
                  </a:cubicBezTo>
                  <a:cubicBezTo>
                    <a:pt x="4054" y="332"/>
                    <a:pt x="4045" y="329"/>
                    <a:pt x="4040" y="329"/>
                  </a:cubicBezTo>
                  <a:cubicBezTo>
                    <a:pt x="4027" y="328"/>
                    <a:pt x="4015" y="328"/>
                    <a:pt x="4003" y="328"/>
                  </a:cubicBezTo>
                  <a:close/>
                  <a:moveTo>
                    <a:pt x="2436" y="336"/>
                  </a:moveTo>
                  <a:cubicBezTo>
                    <a:pt x="2428" y="336"/>
                    <a:pt x="2419" y="339"/>
                    <a:pt x="2410" y="343"/>
                  </a:cubicBezTo>
                  <a:cubicBezTo>
                    <a:pt x="2388" y="352"/>
                    <a:pt x="2385" y="377"/>
                    <a:pt x="2399" y="394"/>
                  </a:cubicBezTo>
                  <a:cubicBezTo>
                    <a:pt x="2427" y="433"/>
                    <a:pt x="2452" y="475"/>
                    <a:pt x="2480" y="519"/>
                  </a:cubicBezTo>
                  <a:cubicBezTo>
                    <a:pt x="2486" y="533"/>
                    <a:pt x="2500" y="541"/>
                    <a:pt x="2514" y="541"/>
                  </a:cubicBezTo>
                  <a:cubicBezTo>
                    <a:pt x="2522" y="541"/>
                    <a:pt x="2528" y="539"/>
                    <a:pt x="2536" y="539"/>
                  </a:cubicBezTo>
                  <a:cubicBezTo>
                    <a:pt x="2553" y="528"/>
                    <a:pt x="2561" y="502"/>
                    <a:pt x="2550" y="486"/>
                  </a:cubicBezTo>
                  <a:cubicBezTo>
                    <a:pt x="2522" y="435"/>
                    <a:pt x="2494" y="394"/>
                    <a:pt x="2463" y="352"/>
                  </a:cubicBezTo>
                  <a:cubicBezTo>
                    <a:pt x="2457" y="341"/>
                    <a:pt x="2447" y="336"/>
                    <a:pt x="2436" y="336"/>
                  </a:cubicBezTo>
                  <a:close/>
                  <a:moveTo>
                    <a:pt x="620" y="398"/>
                  </a:moveTo>
                  <a:cubicBezTo>
                    <a:pt x="613" y="398"/>
                    <a:pt x="606" y="400"/>
                    <a:pt x="600" y="405"/>
                  </a:cubicBezTo>
                  <a:cubicBezTo>
                    <a:pt x="555" y="435"/>
                    <a:pt x="513" y="469"/>
                    <a:pt x="474" y="500"/>
                  </a:cubicBezTo>
                  <a:cubicBezTo>
                    <a:pt x="458" y="514"/>
                    <a:pt x="455" y="539"/>
                    <a:pt x="469" y="555"/>
                  </a:cubicBezTo>
                  <a:cubicBezTo>
                    <a:pt x="474" y="561"/>
                    <a:pt x="488" y="569"/>
                    <a:pt x="499" y="569"/>
                  </a:cubicBezTo>
                  <a:cubicBezTo>
                    <a:pt x="505" y="569"/>
                    <a:pt x="516" y="567"/>
                    <a:pt x="519" y="555"/>
                  </a:cubicBezTo>
                  <a:cubicBezTo>
                    <a:pt x="558" y="528"/>
                    <a:pt x="600" y="497"/>
                    <a:pt x="642" y="469"/>
                  </a:cubicBezTo>
                  <a:cubicBezTo>
                    <a:pt x="658" y="458"/>
                    <a:pt x="667" y="433"/>
                    <a:pt x="653" y="416"/>
                  </a:cubicBezTo>
                  <a:cubicBezTo>
                    <a:pt x="646" y="405"/>
                    <a:pt x="633" y="398"/>
                    <a:pt x="620" y="398"/>
                  </a:cubicBezTo>
                  <a:close/>
                  <a:moveTo>
                    <a:pt x="4182" y="397"/>
                  </a:moveTo>
                  <a:cubicBezTo>
                    <a:pt x="4172" y="397"/>
                    <a:pt x="4162" y="401"/>
                    <a:pt x="4154" y="408"/>
                  </a:cubicBezTo>
                  <a:cubicBezTo>
                    <a:pt x="4140" y="424"/>
                    <a:pt x="4140" y="447"/>
                    <a:pt x="4154" y="463"/>
                  </a:cubicBezTo>
                  <a:cubicBezTo>
                    <a:pt x="4185" y="494"/>
                    <a:pt x="4207" y="533"/>
                    <a:pt x="4224" y="583"/>
                  </a:cubicBezTo>
                  <a:cubicBezTo>
                    <a:pt x="4229" y="600"/>
                    <a:pt x="4243" y="611"/>
                    <a:pt x="4263" y="611"/>
                  </a:cubicBezTo>
                  <a:cubicBezTo>
                    <a:pt x="4268" y="611"/>
                    <a:pt x="4271" y="611"/>
                    <a:pt x="4271" y="603"/>
                  </a:cubicBezTo>
                  <a:cubicBezTo>
                    <a:pt x="4294" y="597"/>
                    <a:pt x="4305" y="575"/>
                    <a:pt x="4296" y="555"/>
                  </a:cubicBezTo>
                  <a:cubicBezTo>
                    <a:pt x="4277" y="494"/>
                    <a:pt x="4249" y="447"/>
                    <a:pt x="4210" y="408"/>
                  </a:cubicBezTo>
                  <a:cubicBezTo>
                    <a:pt x="4202" y="401"/>
                    <a:pt x="4192" y="397"/>
                    <a:pt x="4182" y="397"/>
                  </a:cubicBezTo>
                  <a:close/>
                  <a:moveTo>
                    <a:pt x="3802" y="462"/>
                  </a:moveTo>
                  <a:cubicBezTo>
                    <a:pt x="3787" y="462"/>
                    <a:pt x="3773" y="475"/>
                    <a:pt x="3766" y="491"/>
                  </a:cubicBezTo>
                  <a:cubicBezTo>
                    <a:pt x="3764" y="514"/>
                    <a:pt x="3761" y="533"/>
                    <a:pt x="3761" y="555"/>
                  </a:cubicBezTo>
                  <a:cubicBezTo>
                    <a:pt x="3761" y="589"/>
                    <a:pt x="3766" y="625"/>
                    <a:pt x="3777" y="664"/>
                  </a:cubicBezTo>
                  <a:cubicBezTo>
                    <a:pt x="3783" y="681"/>
                    <a:pt x="3797" y="692"/>
                    <a:pt x="3817" y="692"/>
                  </a:cubicBezTo>
                  <a:lnTo>
                    <a:pt x="3819" y="692"/>
                  </a:lnTo>
                  <a:cubicBezTo>
                    <a:pt x="3839" y="684"/>
                    <a:pt x="3853" y="664"/>
                    <a:pt x="3847" y="642"/>
                  </a:cubicBezTo>
                  <a:cubicBezTo>
                    <a:pt x="3836" y="611"/>
                    <a:pt x="3833" y="583"/>
                    <a:pt x="3833" y="555"/>
                  </a:cubicBezTo>
                  <a:cubicBezTo>
                    <a:pt x="3833" y="541"/>
                    <a:pt x="3836" y="525"/>
                    <a:pt x="3839" y="508"/>
                  </a:cubicBezTo>
                  <a:cubicBezTo>
                    <a:pt x="3847" y="488"/>
                    <a:pt x="3833" y="472"/>
                    <a:pt x="3811" y="463"/>
                  </a:cubicBezTo>
                  <a:cubicBezTo>
                    <a:pt x="3808" y="463"/>
                    <a:pt x="3805" y="462"/>
                    <a:pt x="3802" y="462"/>
                  </a:cubicBezTo>
                  <a:close/>
                  <a:moveTo>
                    <a:pt x="384" y="590"/>
                  </a:moveTo>
                  <a:cubicBezTo>
                    <a:pt x="375" y="590"/>
                    <a:pt x="366" y="593"/>
                    <a:pt x="357" y="600"/>
                  </a:cubicBezTo>
                  <a:cubicBezTo>
                    <a:pt x="315" y="639"/>
                    <a:pt x="279" y="678"/>
                    <a:pt x="248" y="717"/>
                  </a:cubicBezTo>
                  <a:cubicBezTo>
                    <a:pt x="234" y="737"/>
                    <a:pt x="237" y="759"/>
                    <a:pt x="254" y="773"/>
                  </a:cubicBezTo>
                  <a:cubicBezTo>
                    <a:pt x="262" y="781"/>
                    <a:pt x="268" y="784"/>
                    <a:pt x="279" y="784"/>
                  </a:cubicBezTo>
                  <a:cubicBezTo>
                    <a:pt x="290" y="784"/>
                    <a:pt x="301" y="779"/>
                    <a:pt x="310" y="767"/>
                  </a:cubicBezTo>
                  <a:cubicBezTo>
                    <a:pt x="343" y="728"/>
                    <a:pt x="377" y="689"/>
                    <a:pt x="413" y="656"/>
                  </a:cubicBezTo>
                  <a:cubicBezTo>
                    <a:pt x="427" y="639"/>
                    <a:pt x="427" y="617"/>
                    <a:pt x="413" y="600"/>
                  </a:cubicBezTo>
                  <a:cubicBezTo>
                    <a:pt x="403" y="593"/>
                    <a:pt x="393" y="590"/>
                    <a:pt x="384" y="590"/>
                  </a:cubicBezTo>
                  <a:close/>
                  <a:moveTo>
                    <a:pt x="6079" y="598"/>
                  </a:moveTo>
                  <a:cubicBezTo>
                    <a:pt x="6069" y="598"/>
                    <a:pt x="6058" y="602"/>
                    <a:pt x="6051" y="611"/>
                  </a:cubicBezTo>
                  <a:cubicBezTo>
                    <a:pt x="6048" y="611"/>
                    <a:pt x="6009" y="656"/>
                    <a:pt x="5942" y="717"/>
                  </a:cubicBezTo>
                  <a:cubicBezTo>
                    <a:pt x="5928" y="737"/>
                    <a:pt x="5928" y="756"/>
                    <a:pt x="5942" y="773"/>
                  </a:cubicBezTo>
                  <a:cubicBezTo>
                    <a:pt x="5951" y="784"/>
                    <a:pt x="5959" y="787"/>
                    <a:pt x="5970" y="787"/>
                  </a:cubicBezTo>
                  <a:cubicBezTo>
                    <a:pt x="5981" y="787"/>
                    <a:pt x="5987" y="784"/>
                    <a:pt x="5998" y="779"/>
                  </a:cubicBezTo>
                  <a:cubicBezTo>
                    <a:pt x="6068" y="709"/>
                    <a:pt x="6107" y="667"/>
                    <a:pt x="6110" y="664"/>
                  </a:cubicBezTo>
                  <a:cubicBezTo>
                    <a:pt x="6124" y="645"/>
                    <a:pt x="6124" y="622"/>
                    <a:pt x="6107" y="608"/>
                  </a:cubicBezTo>
                  <a:cubicBezTo>
                    <a:pt x="6099" y="602"/>
                    <a:pt x="6089" y="598"/>
                    <a:pt x="6079" y="598"/>
                  </a:cubicBezTo>
                  <a:close/>
                  <a:moveTo>
                    <a:pt x="2593" y="595"/>
                  </a:moveTo>
                  <a:cubicBezTo>
                    <a:pt x="2587" y="595"/>
                    <a:pt x="2581" y="597"/>
                    <a:pt x="2575" y="600"/>
                  </a:cubicBezTo>
                  <a:cubicBezTo>
                    <a:pt x="2553" y="611"/>
                    <a:pt x="2547" y="631"/>
                    <a:pt x="2556" y="653"/>
                  </a:cubicBezTo>
                  <a:cubicBezTo>
                    <a:pt x="2578" y="698"/>
                    <a:pt x="2597" y="748"/>
                    <a:pt x="2620" y="793"/>
                  </a:cubicBezTo>
                  <a:cubicBezTo>
                    <a:pt x="2625" y="807"/>
                    <a:pt x="2639" y="818"/>
                    <a:pt x="2653" y="818"/>
                  </a:cubicBezTo>
                  <a:cubicBezTo>
                    <a:pt x="2662" y="818"/>
                    <a:pt x="2664" y="818"/>
                    <a:pt x="2670" y="809"/>
                  </a:cubicBezTo>
                  <a:cubicBezTo>
                    <a:pt x="2692" y="798"/>
                    <a:pt x="2703" y="779"/>
                    <a:pt x="2692" y="756"/>
                  </a:cubicBezTo>
                  <a:cubicBezTo>
                    <a:pt x="2673" y="712"/>
                    <a:pt x="2650" y="664"/>
                    <a:pt x="2625" y="617"/>
                  </a:cubicBezTo>
                  <a:cubicBezTo>
                    <a:pt x="2619" y="603"/>
                    <a:pt x="2607" y="595"/>
                    <a:pt x="2593" y="595"/>
                  </a:cubicBezTo>
                  <a:close/>
                  <a:moveTo>
                    <a:pt x="4282" y="692"/>
                  </a:moveTo>
                  <a:cubicBezTo>
                    <a:pt x="4263" y="692"/>
                    <a:pt x="4243" y="709"/>
                    <a:pt x="4243" y="728"/>
                  </a:cubicBezTo>
                  <a:lnTo>
                    <a:pt x="4243" y="742"/>
                  </a:lnTo>
                  <a:cubicBezTo>
                    <a:pt x="4243" y="784"/>
                    <a:pt x="4241" y="826"/>
                    <a:pt x="4229" y="873"/>
                  </a:cubicBezTo>
                  <a:cubicBezTo>
                    <a:pt x="4227" y="893"/>
                    <a:pt x="4241" y="915"/>
                    <a:pt x="4263" y="918"/>
                  </a:cubicBezTo>
                  <a:lnTo>
                    <a:pt x="4271" y="918"/>
                  </a:lnTo>
                  <a:cubicBezTo>
                    <a:pt x="4291" y="918"/>
                    <a:pt x="4308" y="907"/>
                    <a:pt x="4305" y="893"/>
                  </a:cubicBezTo>
                  <a:cubicBezTo>
                    <a:pt x="4313" y="846"/>
                    <a:pt x="4321" y="795"/>
                    <a:pt x="4321" y="748"/>
                  </a:cubicBezTo>
                  <a:lnTo>
                    <a:pt x="4321" y="728"/>
                  </a:lnTo>
                  <a:cubicBezTo>
                    <a:pt x="4321" y="709"/>
                    <a:pt x="4308" y="692"/>
                    <a:pt x="4282" y="692"/>
                  </a:cubicBezTo>
                  <a:close/>
                  <a:moveTo>
                    <a:pt x="3873" y="755"/>
                  </a:moveTo>
                  <a:cubicBezTo>
                    <a:pt x="3867" y="755"/>
                    <a:pt x="3860" y="756"/>
                    <a:pt x="3853" y="759"/>
                  </a:cubicBezTo>
                  <a:cubicBezTo>
                    <a:pt x="3836" y="770"/>
                    <a:pt x="3830" y="795"/>
                    <a:pt x="3839" y="812"/>
                  </a:cubicBezTo>
                  <a:cubicBezTo>
                    <a:pt x="3867" y="857"/>
                    <a:pt x="3900" y="904"/>
                    <a:pt x="3934" y="946"/>
                  </a:cubicBezTo>
                  <a:cubicBezTo>
                    <a:pt x="3945" y="952"/>
                    <a:pt x="3956" y="960"/>
                    <a:pt x="3964" y="960"/>
                  </a:cubicBezTo>
                  <a:cubicBezTo>
                    <a:pt x="3973" y="960"/>
                    <a:pt x="3978" y="957"/>
                    <a:pt x="3984" y="952"/>
                  </a:cubicBezTo>
                  <a:cubicBezTo>
                    <a:pt x="4003" y="938"/>
                    <a:pt x="4003" y="913"/>
                    <a:pt x="3989" y="896"/>
                  </a:cubicBezTo>
                  <a:cubicBezTo>
                    <a:pt x="3959" y="854"/>
                    <a:pt x="3931" y="815"/>
                    <a:pt x="3906" y="773"/>
                  </a:cubicBezTo>
                  <a:cubicBezTo>
                    <a:pt x="3898" y="760"/>
                    <a:pt x="3886" y="755"/>
                    <a:pt x="3873" y="755"/>
                  </a:cubicBezTo>
                  <a:close/>
                  <a:moveTo>
                    <a:pt x="5858" y="816"/>
                  </a:moveTo>
                  <a:cubicBezTo>
                    <a:pt x="5849" y="816"/>
                    <a:pt x="5839" y="819"/>
                    <a:pt x="5831" y="826"/>
                  </a:cubicBezTo>
                  <a:cubicBezTo>
                    <a:pt x="5792" y="857"/>
                    <a:pt x="5755" y="890"/>
                    <a:pt x="5714" y="924"/>
                  </a:cubicBezTo>
                  <a:cubicBezTo>
                    <a:pt x="5694" y="938"/>
                    <a:pt x="5691" y="963"/>
                    <a:pt x="5705" y="979"/>
                  </a:cubicBezTo>
                  <a:cubicBezTo>
                    <a:pt x="5714" y="988"/>
                    <a:pt x="5728" y="993"/>
                    <a:pt x="5736" y="993"/>
                  </a:cubicBezTo>
                  <a:cubicBezTo>
                    <a:pt x="5747" y="993"/>
                    <a:pt x="5755" y="991"/>
                    <a:pt x="5761" y="988"/>
                  </a:cubicBezTo>
                  <a:cubicBezTo>
                    <a:pt x="5806" y="952"/>
                    <a:pt x="5845" y="918"/>
                    <a:pt x="5884" y="885"/>
                  </a:cubicBezTo>
                  <a:cubicBezTo>
                    <a:pt x="5901" y="871"/>
                    <a:pt x="5901" y="848"/>
                    <a:pt x="5887" y="829"/>
                  </a:cubicBezTo>
                  <a:cubicBezTo>
                    <a:pt x="5879" y="820"/>
                    <a:pt x="5869" y="816"/>
                    <a:pt x="5858" y="816"/>
                  </a:cubicBezTo>
                  <a:close/>
                  <a:moveTo>
                    <a:pt x="192" y="832"/>
                  </a:moveTo>
                  <a:cubicBezTo>
                    <a:pt x="178" y="832"/>
                    <a:pt x="164" y="840"/>
                    <a:pt x="156" y="851"/>
                  </a:cubicBezTo>
                  <a:cubicBezTo>
                    <a:pt x="128" y="896"/>
                    <a:pt x="106" y="946"/>
                    <a:pt x="84" y="993"/>
                  </a:cubicBezTo>
                  <a:cubicBezTo>
                    <a:pt x="78" y="1013"/>
                    <a:pt x="84" y="1032"/>
                    <a:pt x="106" y="1044"/>
                  </a:cubicBezTo>
                  <a:cubicBezTo>
                    <a:pt x="109" y="1044"/>
                    <a:pt x="112" y="1046"/>
                    <a:pt x="120" y="1046"/>
                  </a:cubicBezTo>
                  <a:cubicBezTo>
                    <a:pt x="134" y="1046"/>
                    <a:pt x="148" y="1041"/>
                    <a:pt x="156" y="1021"/>
                  </a:cubicBezTo>
                  <a:cubicBezTo>
                    <a:pt x="176" y="977"/>
                    <a:pt x="195" y="932"/>
                    <a:pt x="223" y="890"/>
                  </a:cubicBezTo>
                  <a:cubicBezTo>
                    <a:pt x="234" y="873"/>
                    <a:pt x="226" y="848"/>
                    <a:pt x="209" y="837"/>
                  </a:cubicBezTo>
                  <a:cubicBezTo>
                    <a:pt x="204" y="834"/>
                    <a:pt x="198" y="832"/>
                    <a:pt x="192" y="832"/>
                  </a:cubicBezTo>
                  <a:close/>
                  <a:moveTo>
                    <a:pt x="2720" y="883"/>
                  </a:moveTo>
                  <a:cubicBezTo>
                    <a:pt x="2714" y="883"/>
                    <a:pt x="2709" y="884"/>
                    <a:pt x="2703" y="887"/>
                  </a:cubicBezTo>
                  <a:cubicBezTo>
                    <a:pt x="2681" y="896"/>
                    <a:pt x="2673" y="918"/>
                    <a:pt x="2681" y="938"/>
                  </a:cubicBezTo>
                  <a:cubicBezTo>
                    <a:pt x="2703" y="985"/>
                    <a:pt x="2723" y="1032"/>
                    <a:pt x="2748" y="1077"/>
                  </a:cubicBezTo>
                  <a:cubicBezTo>
                    <a:pt x="2756" y="1091"/>
                    <a:pt x="2770" y="1099"/>
                    <a:pt x="2784" y="1099"/>
                  </a:cubicBezTo>
                  <a:cubicBezTo>
                    <a:pt x="2786" y="1099"/>
                    <a:pt x="2789" y="1098"/>
                    <a:pt x="2794" y="1098"/>
                  </a:cubicBezTo>
                  <a:cubicBezTo>
                    <a:pt x="2796" y="1098"/>
                    <a:pt x="2798" y="1099"/>
                    <a:pt x="2801" y="1099"/>
                  </a:cubicBezTo>
                  <a:cubicBezTo>
                    <a:pt x="2821" y="1088"/>
                    <a:pt x="2829" y="1066"/>
                    <a:pt x="2818" y="1046"/>
                  </a:cubicBezTo>
                  <a:cubicBezTo>
                    <a:pt x="2798" y="1002"/>
                    <a:pt x="2776" y="957"/>
                    <a:pt x="2756" y="907"/>
                  </a:cubicBezTo>
                  <a:cubicBezTo>
                    <a:pt x="2748" y="893"/>
                    <a:pt x="2734" y="883"/>
                    <a:pt x="2720" y="883"/>
                  </a:cubicBezTo>
                  <a:close/>
                  <a:moveTo>
                    <a:pt x="5614" y="1010"/>
                  </a:moveTo>
                  <a:cubicBezTo>
                    <a:pt x="5606" y="1010"/>
                    <a:pt x="5598" y="1013"/>
                    <a:pt x="5591" y="1019"/>
                  </a:cubicBezTo>
                  <a:cubicBezTo>
                    <a:pt x="5549" y="1049"/>
                    <a:pt x="5507" y="1077"/>
                    <a:pt x="5465" y="1102"/>
                  </a:cubicBezTo>
                  <a:cubicBezTo>
                    <a:pt x="5443" y="1113"/>
                    <a:pt x="5440" y="1136"/>
                    <a:pt x="5451" y="1155"/>
                  </a:cubicBezTo>
                  <a:cubicBezTo>
                    <a:pt x="5463" y="1166"/>
                    <a:pt x="5471" y="1172"/>
                    <a:pt x="5485" y="1172"/>
                  </a:cubicBezTo>
                  <a:cubicBezTo>
                    <a:pt x="5490" y="1172"/>
                    <a:pt x="5496" y="1172"/>
                    <a:pt x="5499" y="1169"/>
                  </a:cubicBezTo>
                  <a:cubicBezTo>
                    <a:pt x="5546" y="1141"/>
                    <a:pt x="5588" y="1113"/>
                    <a:pt x="5633" y="1083"/>
                  </a:cubicBezTo>
                  <a:cubicBezTo>
                    <a:pt x="5652" y="1072"/>
                    <a:pt x="5658" y="1046"/>
                    <a:pt x="5644" y="1030"/>
                  </a:cubicBezTo>
                  <a:cubicBezTo>
                    <a:pt x="5637" y="1016"/>
                    <a:pt x="5626" y="1010"/>
                    <a:pt x="5614" y="1010"/>
                  </a:cubicBezTo>
                  <a:close/>
                  <a:moveTo>
                    <a:pt x="4221" y="985"/>
                  </a:moveTo>
                  <a:cubicBezTo>
                    <a:pt x="4206" y="985"/>
                    <a:pt x="4193" y="993"/>
                    <a:pt x="4185" y="1007"/>
                  </a:cubicBezTo>
                  <a:cubicBezTo>
                    <a:pt x="4179" y="1021"/>
                    <a:pt x="4171" y="1041"/>
                    <a:pt x="4160" y="1058"/>
                  </a:cubicBezTo>
                  <a:cubicBezTo>
                    <a:pt x="4140" y="1041"/>
                    <a:pt x="4115" y="1021"/>
                    <a:pt x="4096" y="1002"/>
                  </a:cubicBezTo>
                  <a:cubicBezTo>
                    <a:pt x="4086" y="995"/>
                    <a:pt x="4076" y="992"/>
                    <a:pt x="4067" y="992"/>
                  </a:cubicBezTo>
                  <a:cubicBezTo>
                    <a:pt x="4057" y="992"/>
                    <a:pt x="4047" y="996"/>
                    <a:pt x="4040" y="1005"/>
                  </a:cubicBezTo>
                  <a:cubicBezTo>
                    <a:pt x="4026" y="1021"/>
                    <a:pt x="4026" y="1046"/>
                    <a:pt x="4043" y="1060"/>
                  </a:cubicBezTo>
                  <a:cubicBezTo>
                    <a:pt x="4068" y="1085"/>
                    <a:pt x="4090" y="1105"/>
                    <a:pt x="4118" y="1127"/>
                  </a:cubicBezTo>
                  <a:cubicBezTo>
                    <a:pt x="4118" y="1130"/>
                    <a:pt x="4115" y="1133"/>
                    <a:pt x="4112" y="1138"/>
                  </a:cubicBezTo>
                  <a:cubicBezTo>
                    <a:pt x="4101" y="1152"/>
                    <a:pt x="4104" y="1175"/>
                    <a:pt x="4123" y="1189"/>
                  </a:cubicBezTo>
                  <a:cubicBezTo>
                    <a:pt x="4129" y="1194"/>
                    <a:pt x="4140" y="1197"/>
                    <a:pt x="4146" y="1197"/>
                  </a:cubicBezTo>
                  <a:cubicBezTo>
                    <a:pt x="4160" y="1197"/>
                    <a:pt x="4171" y="1194"/>
                    <a:pt x="4174" y="1183"/>
                  </a:cubicBezTo>
                  <a:cubicBezTo>
                    <a:pt x="4179" y="1180"/>
                    <a:pt x="4182" y="1175"/>
                    <a:pt x="4185" y="1169"/>
                  </a:cubicBezTo>
                  <a:cubicBezTo>
                    <a:pt x="4199" y="1169"/>
                    <a:pt x="4210" y="1161"/>
                    <a:pt x="4221" y="1152"/>
                  </a:cubicBezTo>
                  <a:cubicBezTo>
                    <a:pt x="4229" y="1138"/>
                    <a:pt x="4229" y="1125"/>
                    <a:pt x="4224" y="1111"/>
                  </a:cubicBezTo>
                  <a:cubicBezTo>
                    <a:pt x="4238" y="1085"/>
                    <a:pt x="4249" y="1063"/>
                    <a:pt x="4257" y="1041"/>
                  </a:cubicBezTo>
                  <a:cubicBezTo>
                    <a:pt x="4266" y="1019"/>
                    <a:pt x="4257" y="999"/>
                    <a:pt x="4238" y="988"/>
                  </a:cubicBezTo>
                  <a:cubicBezTo>
                    <a:pt x="4232" y="986"/>
                    <a:pt x="4226" y="985"/>
                    <a:pt x="4221" y="985"/>
                  </a:cubicBezTo>
                  <a:close/>
                  <a:moveTo>
                    <a:pt x="5351" y="1170"/>
                  </a:moveTo>
                  <a:cubicBezTo>
                    <a:pt x="5345" y="1170"/>
                    <a:pt x="5338" y="1171"/>
                    <a:pt x="5331" y="1175"/>
                  </a:cubicBezTo>
                  <a:cubicBezTo>
                    <a:pt x="5287" y="1200"/>
                    <a:pt x="5242" y="1222"/>
                    <a:pt x="5197" y="1239"/>
                  </a:cubicBezTo>
                  <a:cubicBezTo>
                    <a:pt x="5178" y="1245"/>
                    <a:pt x="5170" y="1267"/>
                    <a:pt x="5175" y="1286"/>
                  </a:cubicBezTo>
                  <a:cubicBezTo>
                    <a:pt x="5178" y="1300"/>
                    <a:pt x="5192" y="1311"/>
                    <a:pt x="5211" y="1311"/>
                  </a:cubicBezTo>
                  <a:lnTo>
                    <a:pt x="5225" y="1311"/>
                  </a:lnTo>
                  <a:cubicBezTo>
                    <a:pt x="5270" y="1292"/>
                    <a:pt x="5317" y="1270"/>
                    <a:pt x="5368" y="1245"/>
                  </a:cubicBezTo>
                  <a:cubicBezTo>
                    <a:pt x="5387" y="1233"/>
                    <a:pt x="5396" y="1214"/>
                    <a:pt x="5384" y="1192"/>
                  </a:cubicBezTo>
                  <a:cubicBezTo>
                    <a:pt x="5377" y="1178"/>
                    <a:pt x="5365" y="1170"/>
                    <a:pt x="5351" y="1170"/>
                  </a:cubicBezTo>
                  <a:close/>
                  <a:moveTo>
                    <a:pt x="4322" y="1175"/>
                  </a:moveTo>
                  <a:cubicBezTo>
                    <a:pt x="4309" y="1175"/>
                    <a:pt x="4296" y="1181"/>
                    <a:pt x="4291" y="1194"/>
                  </a:cubicBezTo>
                  <a:cubicBezTo>
                    <a:pt x="4280" y="1211"/>
                    <a:pt x="4285" y="1236"/>
                    <a:pt x="4305" y="1245"/>
                  </a:cubicBezTo>
                  <a:cubicBezTo>
                    <a:pt x="4347" y="1270"/>
                    <a:pt x="4394" y="1295"/>
                    <a:pt x="4444" y="1314"/>
                  </a:cubicBezTo>
                  <a:cubicBezTo>
                    <a:pt x="4450" y="1314"/>
                    <a:pt x="4453" y="1320"/>
                    <a:pt x="4461" y="1320"/>
                  </a:cubicBezTo>
                  <a:cubicBezTo>
                    <a:pt x="4475" y="1320"/>
                    <a:pt x="4489" y="1311"/>
                    <a:pt x="4500" y="1298"/>
                  </a:cubicBezTo>
                  <a:cubicBezTo>
                    <a:pt x="4506" y="1278"/>
                    <a:pt x="4500" y="1256"/>
                    <a:pt x="4478" y="1245"/>
                  </a:cubicBezTo>
                  <a:cubicBezTo>
                    <a:pt x="4430" y="1225"/>
                    <a:pt x="4383" y="1203"/>
                    <a:pt x="4341" y="1180"/>
                  </a:cubicBezTo>
                  <a:cubicBezTo>
                    <a:pt x="4335" y="1177"/>
                    <a:pt x="4329" y="1175"/>
                    <a:pt x="4322" y="1175"/>
                  </a:cubicBezTo>
                  <a:close/>
                  <a:moveTo>
                    <a:pt x="73" y="1118"/>
                  </a:moveTo>
                  <a:cubicBezTo>
                    <a:pt x="58" y="1118"/>
                    <a:pt x="41" y="1130"/>
                    <a:pt x="36" y="1147"/>
                  </a:cubicBezTo>
                  <a:cubicBezTo>
                    <a:pt x="20" y="1197"/>
                    <a:pt x="11" y="1253"/>
                    <a:pt x="8" y="1306"/>
                  </a:cubicBezTo>
                  <a:cubicBezTo>
                    <a:pt x="3" y="1325"/>
                    <a:pt x="20" y="1342"/>
                    <a:pt x="42" y="1345"/>
                  </a:cubicBezTo>
                  <a:lnTo>
                    <a:pt x="45" y="1345"/>
                  </a:lnTo>
                  <a:cubicBezTo>
                    <a:pt x="64" y="1345"/>
                    <a:pt x="81" y="1328"/>
                    <a:pt x="84" y="1311"/>
                  </a:cubicBezTo>
                  <a:cubicBezTo>
                    <a:pt x="87" y="1264"/>
                    <a:pt x="95" y="1214"/>
                    <a:pt x="109" y="1166"/>
                  </a:cubicBezTo>
                  <a:cubicBezTo>
                    <a:pt x="114" y="1147"/>
                    <a:pt x="101" y="1127"/>
                    <a:pt x="81" y="1119"/>
                  </a:cubicBezTo>
                  <a:cubicBezTo>
                    <a:pt x="78" y="1118"/>
                    <a:pt x="76" y="1118"/>
                    <a:pt x="73" y="1118"/>
                  </a:cubicBezTo>
                  <a:close/>
                  <a:moveTo>
                    <a:pt x="2855" y="1155"/>
                  </a:moveTo>
                  <a:cubicBezTo>
                    <a:pt x="2848" y="1155"/>
                    <a:pt x="2841" y="1157"/>
                    <a:pt x="2835" y="1161"/>
                  </a:cubicBezTo>
                  <a:cubicBezTo>
                    <a:pt x="2815" y="1172"/>
                    <a:pt x="2812" y="1197"/>
                    <a:pt x="2821" y="1214"/>
                  </a:cubicBezTo>
                  <a:cubicBezTo>
                    <a:pt x="2854" y="1267"/>
                    <a:pt x="2882" y="1309"/>
                    <a:pt x="2913" y="1345"/>
                  </a:cubicBezTo>
                  <a:cubicBezTo>
                    <a:pt x="2918" y="1353"/>
                    <a:pt x="2932" y="1362"/>
                    <a:pt x="2943" y="1362"/>
                  </a:cubicBezTo>
                  <a:cubicBezTo>
                    <a:pt x="2952" y="1362"/>
                    <a:pt x="2960" y="1356"/>
                    <a:pt x="2966" y="1353"/>
                  </a:cubicBezTo>
                  <a:cubicBezTo>
                    <a:pt x="2982" y="1339"/>
                    <a:pt x="2985" y="1314"/>
                    <a:pt x="2971" y="1298"/>
                  </a:cubicBezTo>
                  <a:cubicBezTo>
                    <a:pt x="2943" y="1261"/>
                    <a:pt x="2915" y="1222"/>
                    <a:pt x="2888" y="1175"/>
                  </a:cubicBezTo>
                  <a:cubicBezTo>
                    <a:pt x="2880" y="1162"/>
                    <a:pt x="2868" y="1155"/>
                    <a:pt x="2855" y="1155"/>
                  </a:cubicBezTo>
                  <a:close/>
                  <a:moveTo>
                    <a:pt x="5062" y="1282"/>
                  </a:moveTo>
                  <a:cubicBezTo>
                    <a:pt x="5059" y="1282"/>
                    <a:pt x="5056" y="1283"/>
                    <a:pt x="5052" y="1284"/>
                  </a:cubicBezTo>
                  <a:cubicBezTo>
                    <a:pt x="5005" y="1295"/>
                    <a:pt x="4955" y="1306"/>
                    <a:pt x="4907" y="1311"/>
                  </a:cubicBezTo>
                  <a:cubicBezTo>
                    <a:pt x="4885" y="1311"/>
                    <a:pt x="4868" y="1334"/>
                    <a:pt x="4871" y="1353"/>
                  </a:cubicBezTo>
                  <a:cubicBezTo>
                    <a:pt x="4877" y="1376"/>
                    <a:pt x="4891" y="1390"/>
                    <a:pt x="4910" y="1390"/>
                  </a:cubicBezTo>
                  <a:cubicBezTo>
                    <a:pt x="4913" y="1390"/>
                    <a:pt x="4913" y="1390"/>
                    <a:pt x="4916" y="1392"/>
                  </a:cubicBezTo>
                  <a:cubicBezTo>
                    <a:pt x="4966" y="1384"/>
                    <a:pt x="5022" y="1376"/>
                    <a:pt x="5075" y="1362"/>
                  </a:cubicBezTo>
                  <a:cubicBezTo>
                    <a:pt x="5094" y="1353"/>
                    <a:pt x="5108" y="1334"/>
                    <a:pt x="5103" y="1311"/>
                  </a:cubicBezTo>
                  <a:cubicBezTo>
                    <a:pt x="5096" y="1295"/>
                    <a:pt x="5080" y="1282"/>
                    <a:pt x="5062" y="1282"/>
                  </a:cubicBezTo>
                  <a:close/>
                  <a:moveTo>
                    <a:pt x="4607" y="1296"/>
                  </a:moveTo>
                  <a:cubicBezTo>
                    <a:pt x="4591" y="1296"/>
                    <a:pt x="4575" y="1309"/>
                    <a:pt x="4570" y="1325"/>
                  </a:cubicBezTo>
                  <a:cubicBezTo>
                    <a:pt x="4561" y="1342"/>
                    <a:pt x="4575" y="1364"/>
                    <a:pt x="4598" y="1370"/>
                  </a:cubicBezTo>
                  <a:cubicBezTo>
                    <a:pt x="4645" y="1384"/>
                    <a:pt x="4701" y="1392"/>
                    <a:pt x="4757" y="1395"/>
                  </a:cubicBezTo>
                  <a:cubicBezTo>
                    <a:pt x="4779" y="1395"/>
                    <a:pt x="4796" y="1378"/>
                    <a:pt x="4799" y="1359"/>
                  </a:cubicBezTo>
                  <a:cubicBezTo>
                    <a:pt x="4799" y="1339"/>
                    <a:pt x="4782" y="1323"/>
                    <a:pt x="4759" y="1317"/>
                  </a:cubicBezTo>
                  <a:cubicBezTo>
                    <a:pt x="4712" y="1317"/>
                    <a:pt x="4659" y="1311"/>
                    <a:pt x="4614" y="1298"/>
                  </a:cubicBezTo>
                  <a:cubicBezTo>
                    <a:pt x="4612" y="1297"/>
                    <a:pt x="4609" y="1296"/>
                    <a:pt x="4607" y="1296"/>
                  </a:cubicBezTo>
                  <a:close/>
                  <a:moveTo>
                    <a:pt x="4049" y="1240"/>
                  </a:moveTo>
                  <a:cubicBezTo>
                    <a:pt x="4039" y="1240"/>
                    <a:pt x="4030" y="1243"/>
                    <a:pt x="4020" y="1250"/>
                  </a:cubicBezTo>
                  <a:cubicBezTo>
                    <a:pt x="3987" y="1284"/>
                    <a:pt x="3948" y="1311"/>
                    <a:pt x="3906" y="1339"/>
                  </a:cubicBezTo>
                  <a:cubicBezTo>
                    <a:pt x="3886" y="1351"/>
                    <a:pt x="3881" y="1376"/>
                    <a:pt x="3892" y="1392"/>
                  </a:cubicBezTo>
                  <a:cubicBezTo>
                    <a:pt x="3900" y="1404"/>
                    <a:pt x="3909" y="1409"/>
                    <a:pt x="3923" y="1409"/>
                  </a:cubicBezTo>
                  <a:cubicBezTo>
                    <a:pt x="3931" y="1409"/>
                    <a:pt x="3936" y="1406"/>
                    <a:pt x="3945" y="1406"/>
                  </a:cubicBezTo>
                  <a:cubicBezTo>
                    <a:pt x="3992" y="1378"/>
                    <a:pt x="4034" y="1342"/>
                    <a:pt x="4073" y="1309"/>
                  </a:cubicBezTo>
                  <a:cubicBezTo>
                    <a:pt x="4090" y="1292"/>
                    <a:pt x="4090" y="1270"/>
                    <a:pt x="4076" y="1253"/>
                  </a:cubicBezTo>
                  <a:cubicBezTo>
                    <a:pt x="4069" y="1244"/>
                    <a:pt x="4059" y="1240"/>
                    <a:pt x="4049" y="1240"/>
                  </a:cubicBezTo>
                  <a:close/>
                  <a:moveTo>
                    <a:pt x="3787" y="1405"/>
                  </a:moveTo>
                  <a:cubicBezTo>
                    <a:pt x="3781" y="1405"/>
                    <a:pt x="3775" y="1406"/>
                    <a:pt x="3769" y="1409"/>
                  </a:cubicBezTo>
                  <a:cubicBezTo>
                    <a:pt x="3727" y="1429"/>
                    <a:pt x="3680" y="1443"/>
                    <a:pt x="3630" y="1457"/>
                  </a:cubicBezTo>
                  <a:cubicBezTo>
                    <a:pt x="3610" y="1462"/>
                    <a:pt x="3596" y="1482"/>
                    <a:pt x="3602" y="1504"/>
                  </a:cubicBezTo>
                  <a:cubicBezTo>
                    <a:pt x="3610" y="1521"/>
                    <a:pt x="3624" y="1532"/>
                    <a:pt x="3641" y="1532"/>
                  </a:cubicBezTo>
                  <a:cubicBezTo>
                    <a:pt x="3643" y="1532"/>
                    <a:pt x="3646" y="1531"/>
                    <a:pt x="3647" y="1531"/>
                  </a:cubicBezTo>
                  <a:lnTo>
                    <a:pt x="3647" y="1531"/>
                  </a:lnTo>
                  <a:cubicBezTo>
                    <a:pt x="3647" y="1531"/>
                    <a:pt x="3647" y="1531"/>
                    <a:pt x="3646" y="1532"/>
                  </a:cubicBezTo>
                  <a:cubicBezTo>
                    <a:pt x="3699" y="1518"/>
                    <a:pt x="3750" y="1498"/>
                    <a:pt x="3797" y="1479"/>
                  </a:cubicBezTo>
                  <a:cubicBezTo>
                    <a:pt x="3819" y="1470"/>
                    <a:pt x="3830" y="1451"/>
                    <a:pt x="3819" y="1429"/>
                  </a:cubicBezTo>
                  <a:cubicBezTo>
                    <a:pt x="3813" y="1414"/>
                    <a:pt x="3801" y="1405"/>
                    <a:pt x="3787" y="1405"/>
                  </a:cubicBezTo>
                  <a:close/>
                  <a:moveTo>
                    <a:pt x="3050" y="1395"/>
                  </a:moveTo>
                  <a:cubicBezTo>
                    <a:pt x="3040" y="1395"/>
                    <a:pt x="3029" y="1400"/>
                    <a:pt x="3021" y="1409"/>
                  </a:cubicBezTo>
                  <a:cubicBezTo>
                    <a:pt x="3007" y="1423"/>
                    <a:pt x="3010" y="1448"/>
                    <a:pt x="3027" y="1462"/>
                  </a:cubicBezTo>
                  <a:cubicBezTo>
                    <a:pt x="3072" y="1493"/>
                    <a:pt x="3122" y="1521"/>
                    <a:pt x="3175" y="1537"/>
                  </a:cubicBezTo>
                  <a:cubicBezTo>
                    <a:pt x="3178" y="1543"/>
                    <a:pt x="3183" y="1543"/>
                    <a:pt x="3189" y="1543"/>
                  </a:cubicBezTo>
                  <a:cubicBezTo>
                    <a:pt x="3203" y="1543"/>
                    <a:pt x="3220" y="1532"/>
                    <a:pt x="3222" y="1518"/>
                  </a:cubicBezTo>
                  <a:cubicBezTo>
                    <a:pt x="3231" y="1496"/>
                    <a:pt x="3220" y="1476"/>
                    <a:pt x="3197" y="1468"/>
                  </a:cubicBezTo>
                  <a:cubicBezTo>
                    <a:pt x="3153" y="1454"/>
                    <a:pt x="3111" y="1434"/>
                    <a:pt x="3072" y="1404"/>
                  </a:cubicBezTo>
                  <a:cubicBezTo>
                    <a:pt x="3066" y="1397"/>
                    <a:pt x="3058" y="1395"/>
                    <a:pt x="3050" y="1395"/>
                  </a:cubicBezTo>
                  <a:close/>
                  <a:moveTo>
                    <a:pt x="43" y="1423"/>
                  </a:moveTo>
                  <a:cubicBezTo>
                    <a:pt x="42" y="1423"/>
                    <a:pt x="41" y="1423"/>
                    <a:pt x="39" y="1423"/>
                  </a:cubicBezTo>
                  <a:cubicBezTo>
                    <a:pt x="17" y="1423"/>
                    <a:pt x="0" y="1445"/>
                    <a:pt x="3" y="1465"/>
                  </a:cubicBezTo>
                  <a:cubicBezTo>
                    <a:pt x="11" y="1510"/>
                    <a:pt x="17" y="1535"/>
                    <a:pt x="17" y="1537"/>
                  </a:cubicBezTo>
                  <a:cubicBezTo>
                    <a:pt x="25" y="1554"/>
                    <a:pt x="39" y="1565"/>
                    <a:pt x="56" y="1565"/>
                  </a:cubicBezTo>
                  <a:lnTo>
                    <a:pt x="64" y="1565"/>
                  </a:lnTo>
                  <a:cubicBezTo>
                    <a:pt x="84" y="1560"/>
                    <a:pt x="98" y="1537"/>
                    <a:pt x="92" y="1518"/>
                  </a:cubicBezTo>
                  <a:cubicBezTo>
                    <a:pt x="92" y="1518"/>
                    <a:pt x="84" y="1496"/>
                    <a:pt x="81" y="1459"/>
                  </a:cubicBezTo>
                  <a:cubicBezTo>
                    <a:pt x="81" y="1439"/>
                    <a:pt x="62" y="1423"/>
                    <a:pt x="43" y="1423"/>
                  </a:cubicBezTo>
                  <a:close/>
                  <a:moveTo>
                    <a:pt x="3489" y="1479"/>
                  </a:moveTo>
                  <a:cubicBezTo>
                    <a:pt x="3487" y="1479"/>
                    <a:pt x="3486" y="1479"/>
                    <a:pt x="3485" y="1479"/>
                  </a:cubicBezTo>
                  <a:cubicBezTo>
                    <a:pt x="3459" y="1482"/>
                    <a:pt x="3434" y="1482"/>
                    <a:pt x="3412" y="1487"/>
                  </a:cubicBezTo>
                  <a:cubicBezTo>
                    <a:pt x="3387" y="1490"/>
                    <a:pt x="3362" y="1490"/>
                    <a:pt x="3337" y="1490"/>
                  </a:cubicBezTo>
                  <a:cubicBezTo>
                    <a:pt x="3317" y="1490"/>
                    <a:pt x="3300" y="1507"/>
                    <a:pt x="3295" y="1529"/>
                  </a:cubicBezTo>
                  <a:cubicBezTo>
                    <a:pt x="3295" y="1549"/>
                    <a:pt x="3314" y="1565"/>
                    <a:pt x="3334" y="1571"/>
                  </a:cubicBezTo>
                  <a:lnTo>
                    <a:pt x="3362" y="1571"/>
                  </a:lnTo>
                  <a:cubicBezTo>
                    <a:pt x="3379" y="1571"/>
                    <a:pt x="3398" y="1565"/>
                    <a:pt x="3415" y="1565"/>
                  </a:cubicBezTo>
                  <a:cubicBezTo>
                    <a:pt x="3440" y="1563"/>
                    <a:pt x="3468" y="1560"/>
                    <a:pt x="3490" y="1557"/>
                  </a:cubicBezTo>
                  <a:cubicBezTo>
                    <a:pt x="3512" y="1557"/>
                    <a:pt x="3529" y="1535"/>
                    <a:pt x="3526" y="1515"/>
                  </a:cubicBezTo>
                  <a:cubicBezTo>
                    <a:pt x="3526" y="1494"/>
                    <a:pt x="3507" y="1479"/>
                    <a:pt x="3489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7681331" y="1522213"/>
              <a:ext cx="54553" cy="51713"/>
            </a:xfrm>
            <a:custGeom>
              <a:avLst/>
              <a:gdLst/>
              <a:ahLst/>
              <a:cxnLst/>
              <a:rect l="l" t="t" r="r" b="b"/>
              <a:pathLst>
                <a:path w="1652" h="1566" extrusionOk="0">
                  <a:moveTo>
                    <a:pt x="240" y="1"/>
                  </a:moveTo>
                  <a:cubicBezTo>
                    <a:pt x="189" y="1"/>
                    <a:pt x="337" y="631"/>
                    <a:pt x="337" y="631"/>
                  </a:cubicBezTo>
                  <a:cubicBezTo>
                    <a:pt x="337" y="631"/>
                    <a:pt x="58" y="899"/>
                    <a:pt x="19" y="1011"/>
                  </a:cubicBezTo>
                  <a:cubicBezTo>
                    <a:pt x="0" y="1067"/>
                    <a:pt x="156" y="1081"/>
                    <a:pt x="309" y="1081"/>
                  </a:cubicBezTo>
                  <a:cubicBezTo>
                    <a:pt x="451" y="1081"/>
                    <a:pt x="591" y="1069"/>
                    <a:pt x="591" y="1069"/>
                  </a:cubicBezTo>
                  <a:cubicBezTo>
                    <a:pt x="591" y="1069"/>
                    <a:pt x="717" y="1566"/>
                    <a:pt x="775" y="1566"/>
                  </a:cubicBezTo>
                  <a:cubicBezTo>
                    <a:pt x="834" y="1566"/>
                    <a:pt x="1015" y="1061"/>
                    <a:pt x="1015" y="1061"/>
                  </a:cubicBezTo>
                  <a:cubicBezTo>
                    <a:pt x="1015" y="1061"/>
                    <a:pt x="1528" y="913"/>
                    <a:pt x="1587" y="880"/>
                  </a:cubicBezTo>
                  <a:cubicBezTo>
                    <a:pt x="1651" y="841"/>
                    <a:pt x="1141" y="525"/>
                    <a:pt x="1177" y="511"/>
                  </a:cubicBezTo>
                  <a:cubicBezTo>
                    <a:pt x="1210" y="497"/>
                    <a:pt x="1294" y="112"/>
                    <a:pt x="1261" y="62"/>
                  </a:cubicBezTo>
                  <a:cubicBezTo>
                    <a:pt x="1258" y="58"/>
                    <a:pt x="1252" y="56"/>
                    <a:pt x="1244" y="56"/>
                  </a:cubicBezTo>
                  <a:cubicBezTo>
                    <a:pt x="1146" y="56"/>
                    <a:pt x="714" y="327"/>
                    <a:pt x="714" y="327"/>
                  </a:cubicBezTo>
                  <a:cubicBezTo>
                    <a:pt x="714" y="327"/>
                    <a:pt x="346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7637246" y="1180727"/>
              <a:ext cx="54487" cy="51812"/>
            </a:xfrm>
            <a:custGeom>
              <a:avLst/>
              <a:gdLst/>
              <a:ahLst/>
              <a:cxnLst/>
              <a:rect l="l" t="t" r="r" b="b"/>
              <a:pathLst>
                <a:path w="1650" h="1569" extrusionOk="0">
                  <a:moveTo>
                    <a:pt x="238" y="0"/>
                  </a:moveTo>
                  <a:cubicBezTo>
                    <a:pt x="188" y="0"/>
                    <a:pt x="336" y="633"/>
                    <a:pt x="336" y="633"/>
                  </a:cubicBezTo>
                  <a:cubicBezTo>
                    <a:pt x="336" y="633"/>
                    <a:pt x="57" y="898"/>
                    <a:pt x="18" y="1013"/>
                  </a:cubicBezTo>
                  <a:cubicBezTo>
                    <a:pt x="0" y="1069"/>
                    <a:pt x="156" y="1083"/>
                    <a:pt x="309" y="1083"/>
                  </a:cubicBezTo>
                  <a:cubicBezTo>
                    <a:pt x="450" y="1083"/>
                    <a:pt x="590" y="1071"/>
                    <a:pt x="590" y="1071"/>
                  </a:cubicBezTo>
                  <a:cubicBezTo>
                    <a:pt x="590" y="1071"/>
                    <a:pt x="715" y="1568"/>
                    <a:pt x="774" y="1568"/>
                  </a:cubicBezTo>
                  <a:cubicBezTo>
                    <a:pt x="835" y="1568"/>
                    <a:pt x="1017" y="1060"/>
                    <a:pt x="1017" y="1060"/>
                  </a:cubicBezTo>
                  <a:cubicBezTo>
                    <a:pt x="1017" y="1060"/>
                    <a:pt x="1527" y="918"/>
                    <a:pt x="1588" y="879"/>
                  </a:cubicBezTo>
                  <a:cubicBezTo>
                    <a:pt x="1650" y="843"/>
                    <a:pt x="1137" y="527"/>
                    <a:pt x="1176" y="513"/>
                  </a:cubicBezTo>
                  <a:cubicBezTo>
                    <a:pt x="1212" y="500"/>
                    <a:pt x="1298" y="112"/>
                    <a:pt x="1259" y="64"/>
                  </a:cubicBezTo>
                  <a:cubicBezTo>
                    <a:pt x="1256" y="60"/>
                    <a:pt x="1250" y="58"/>
                    <a:pt x="1242" y="58"/>
                  </a:cubicBezTo>
                  <a:cubicBezTo>
                    <a:pt x="1145" y="58"/>
                    <a:pt x="712" y="329"/>
                    <a:pt x="712" y="329"/>
                  </a:cubicBezTo>
                  <a:cubicBezTo>
                    <a:pt x="712" y="329"/>
                    <a:pt x="347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8090150" y="1432424"/>
              <a:ext cx="53926" cy="51317"/>
            </a:xfrm>
            <a:custGeom>
              <a:avLst/>
              <a:gdLst/>
              <a:ahLst/>
              <a:cxnLst/>
              <a:rect l="l" t="t" r="r" b="b"/>
              <a:pathLst>
                <a:path w="1633" h="1554" extrusionOk="0">
                  <a:moveTo>
                    <a:pt x="1346" y="1"/>
                  </a:moveTo>
                  <a:cubicBezTo>
                    <a:pt x="1269" y="1"/>
                    <a:pt x="782" y="282"/>
                    <a:pt x="782" y="282"/>
                  </a:cubicBezTo>
                  <a:cubicBezTo>
                    <a:pt x="782" y="282"/>
                    <a:pt x="447" y="92"/>
                    <a:pt x="327" y="92"/>
                  </a:cubicBezTo>
                  <a:cubicBezTo>
                    <a:pt x="327" y="92"/>
                    <a:pt x="327" y="92"/>
                    <a:pt x="326" y="92"/>
                  </a:cubicBezTo>
                  <a:cubicBezTo>
                    <a:pt x="214" y="92"/>
                    <a:pt x="436" y="658"/>
                    <a:pt x="436" y="658"/>
                  </a:cubicBezTo>
                  <a:cubicBezTo>
                    <a:pt x="436" y="658"/>
                    <a:pt x="1" y="915"/>
                    <a:pt x="17" y="976"/>
                  </a:cubicBezTo>
                  <a:cubicBezTo>
                    <a:pt x="37" y="1032"/>
                    <a:pt x="573" y="1060"/>
                    <a:pt x="573" y="1060"/>
                  </a:cubicBezTo>
                  <a:cubicBezTo>
                    <a:pt x="573" y="1060"/>
                    <a:pt x="857" y="1506"/>
                    <a:pt x="910" y="1551"/>
                  </a:cubicBezTo>
                  <a:cubicBezTo>
                    <a:pt x="912" y="1553"/>
                    <a:pt x="914" y="1553"/>
                    <a:pt x="917" y="1553"/>
                  </a:cubicBezTo>
                  <a:cubicBezTo>
                    <a:pt x="976" y="1553"/>
                    <a:pt x="1113" y="1048"/>
                    <a:pt x="1140" y="1048"/>
                  </a:cubicBezTo>
                  <a:cubicBezTo>
                    <a:pt x="1140" y="1048"/>
                    <a:pt x="1141" y="1048"/>
                    <a:pt x="1142" y="1049"/>
                  </a:cubicBezTo>
                  <a:cubicBezTo>
                    <a:pt x="1149" y="1057"/>
                    <a:pt x="1184" y="1061"/>
                    <a:pt x="1232" y="1061"/>
                  </a:cubicBezTo>
                  <a:cubicBezTo>
                    <a:pt x="1358" y="1061"/>
                    <a:pt x="1573" y="1035"/>
                    <a:pt x="1599" y="999"/>
                  </a:cubicBezTo>
                  <a:cubicBezTo>
                    <a:pt x="1633" y="951"/>
                    <a:pt x="1184" y="552"/>
                    <a:pt x="1184" y="552"/>
                  </a:cubicBezTo>
                  <a:cubicBezTo>
                    <a:pt x="1184" y="552"/>
                    <a:pt x="1390" y="111"/>
                    <a:pt x="1357" y="5"/>
                  </a:cubicBezTo>
                  <a:cubicBezTo>
                    <a:pt x="1356" y="2"/>
                    <a:pt x="1352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7632755" y="1421428"/>
              <a:ext cx="2708" cy="24007"/>
            </a:xfrm>
            <a:custGeom>
              <a:avLst/>
              <a:gdLst/>
              <a:ahLst/>
              <a:cxnLst/>
              <a:rect l="l" t="t" r="r" b="b"/>
              <a:pathLst>
                <a:path w="82" h="727" extrusionOk="0">
                  <a:moveTo>
                    <a:pt x="42" y="1"/>
                  </a:moveTo>
                  <a:cubicBezTo>
                    <a:pt x="23" y="1"/>
                    <a:pt x="3" y="18"/>
                    <a:pt x="3" y="40"/>
                  </a:cubicBezTo>
                  <a:lnTo>
                    <a:pt x="0" y="687"/>
                  </a:lnTo>
                  <a:cubicBezTo>
                    <a:pt x="0" y="709"/>
                    <a:pt x="17" y="726"/>
                    <a:pt x="39" y="726"/>
                  </a:cubicBezTo>
                  <a:cubicBezTo>
                    <a:pt x="59" y="726"/>
                    <a:pt x="78" y="709"/>
                    <a:pt x="78" y="687"/>
                  </a:cubicBezTo>
                  <a:lnTo>
                    <a:pt x="81" y="40"/>
                  </a:lnTo>
                  <a:cubicBezTo>
                    <a:pt x="81" y="18"/>
                    <a:pt x="6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7623905" y="1425787"/>
              <a:ext cx="20771" cy="14926"/>
            </a:xfrm>
            <a:custGeom>
              <a:avLst/>
              <a:gdLst/>
              <a:ahLst/>
              <a:cxnLst/>
              <a:rect l="l" t="t" r="r" b="b"/>
              <a:pathLst>
                <a:path w="629" h="452" extrusionOk="0">
                  <a:moveTo>
                    <a:pt x="583" y="1"/>
                  </a:moveTo>
                  <a:cubicBezTo>
                    <a:pt x="575" y="1"/>
                    <a:pt x="568" y="3"/>
                    <a:pt x="561" y="8"/>
                  </a:cubicBezTo>
                  <a:lnTo>
                    <a:pt x="26" y="382"/>
                  </a:lnTo>
                  <a:cubicBezTo>
                    <a:pt x="6" y="391"/>
                    <a:pt x="1" y="416"/>
                    <a:pt x="15" y="432"/>
                  </a:cubicBezTo>
                  <a:cubicBezTo>
                    <a:pt x="20" y="444"/>
                    <a:pt x="31" y="452"/>
                    <a:pt x="45" y="452"/>
                  </a:cubicBezTo>
                  <a:cubicBezTo>
                    <a:pt x="54" y="452"/>
                    <a:pt x="59" y="446"/>
                    <a:pt x="68" y="444"/>
                  </a:cubicBezTo>
                  <a:lnTo>
                    <a:pt x="603" y="70"/>
                  </a:lnTo>
                  <a:cubicBezTo>
                    <a:pt x="620" y="61"/>
                    <a:pt x="628" y="36"/>
                    <a:pt x="614" y="19"/>
                  </a:cubicBezTo>
                  <a:cubicBezTo>
                    <a:pt x="607" y="7"/>
                    <a:pt x="595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7626217" y="1424796"/>
              <a:ext cx="16247" cy="16841"/>
            </a:xfrm>
            <a:custGeom>
              <a:avLst/>
              <a:gdLst/>
              <a:ahLst/>
              <a:cxnLst/>
              <a:rect l="l" t="t" r="r" b="b"/>
              <a:pathLst>
                <a:path w="492" h="510" extrusionOk="0">
                  <a:moveTo>
                    <a:pt x="44" y="0"/>
                  </a:moveTo>
                  <a:cubicBezTo>
                    <a:pt x="34" y="0"/>
                    <a:pt x="25" y="4"/>
                    <a:pt x="17" y="10"/>
                  </a:cubicBezTo>
                  <a:cubicBezTo>
                    <a:pt x="0" y="27"/>
                    <a:pt x="0" y="49"/>
                    <a:pt x="14" y="66"/>
                  </a:cubicBezTo>
                  <a:lnTo>
                    <a:pt x="419" y="496"/>
                  </a:lnTo>
                  <a:cubicBezTo>
                    <a:pt x="424" y="504"/>
                    <a:pt x="436" y="510"/>
                    <a:pt x="447" y="510"/>
                  </a:cubicBezTo>
                  <a:cubicBezTo>
                    <a:pt x="458" y="510"/>
                    <a:pt x="463" y="504"/>
                    <a:pt x="475" y="499"/>
                  </a:cubicBezTo>
                  <a:cubicBezTo>
                    <a:pt x="491" y="482"/>
                    <a:pt x="491" y="460"/>
                    <a:pt x="477" y="443"/>
                  </a:cubicBezTo>
                  <a:lnTo>
                    <a:pt x="73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7621693" y="1431566"/>
              <a:ext cx="23149" cy="2807"/>
            </a:xfrm>
            <a:custGeom>
              <a:avLst/>
              <a:gdLst/>
              <a:ahLst/>
              <a:cxnLst/>
              <a:rect l="l" t="t" r="r" b="b"/>
              <a:pathLst>
                <a:path w="701" h="85" extrusionOk="0">
                  <a:moveTo>
                    <a:pt x="662" y="1"/>
                  </a:moveTo>
                  <a:lnTo>
                    <a:pt x="40" y="6"/>
                  </a:lnTo>
                  <a:cubicBezTo>
                    <a:pt x="17" y="6"/>
                    <a:pt x="1" y="26"/>
                    <a:pt x="1" y="45"/>
                  </a:cubicBezTo>
                  <a:cubicBezTo>
                    <a:pt x="1" y="68"/>
                    <a:pt x="17" y="84"/>
                    <a:pt x="40" y="84"/>
                  </a:cubicBezTo>
                  <a:lnTo>
                    <a:pt x="662" y="76"/>
                  </a:lnTo>
                  <a:cubicBezTo>
                    <a:pt x="684" y="76"/>
                    <a:pt x="701" y="59"/>
                    <a:pt x="701" y="40"/>
                  </a:cubicBezTo>
                  <a:cubicBezTo>
                    <a:pt x="701" y="17"/>
                    <a:pt x="68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8128489" y="1374470"/>
              <a:ext cx="2708" cy="23974"/>
            </a:xfrm>
            <a:custGeom>
              <a:avLst/>
              <a:gdLst/>
              <a:ahLst/>
              <a:cxnLst/>
              <a:rect l="l" t="t" r="r" b="b"/>
              <a:pathLst>
                <a:path w="82" h="726" extrusionOk="0">
                  <a:moveTo>
                    <a:pt x="42" y="0"/>
                  </a:moveTo>
                  <a:cubicBezTo>
                    <a:pt x="23" y="0"/>
                    <a:pt x="6" y="17"/>
                    <a:pt x="6" y="39"/>
                  </a:cubicBezTo>
                  <a:lnTo>
                    <a:pt x="0" y="686"/>
                  </a:lnTo>
                  <a:cubicBezTo>
                    <a:pt x="0" y="709"/>
                    <a:pt x="20" y="725"/>
                    <a:pt x="39" y="725"/>
                  </a:cubicBezTo>
                  <a:cubicBezTo>
                    <a:pt x="64" y="725"/>
                    <a:pt x="81" y="709"/>
                    <a:pt x="78" y="686"/>
                  </a:cubicBezTo>
                  <a:lnTo>
                    <a:pt x="81" y="39"/>
                  </a:lnTo>
                  <a:cubicBezTo>
                    <a:pt x="81" y="17"/>
                    <a:pt x="64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8119639" y="1378796"/>
              <a:ext cx="20771" cy="14959"/>
            </a:xfrm>
            <a:custGeom>
              <a:avLst/>
              <a:gdLst/>
              <a:ahLst/>
              <a:cxnLst/>
              <a:rect l="l" t="t" r="r" b="b"/>
              <a:pathLst>
                <a:path w="629" h="453" extrusionOk="0">
                  <a:moveTo>
                    <a:pt x="585" y="0"/>
                  </a:moveTo>
                  <a:cubicBezTo>
                    <a:pt x="577" y="0"/>
                    <a:pt x="569" y="3"/>
                    <a:pt x="561" y="9"/>
                  </a:cubicBezTo>
                  <a:lnTo>
                    <a:pt x="26" y="382"/>
                  </a:lnTo>
                  <a:cubicBezTo>
                    <a:pt x="9" y="391"/>
                    <a:pt x="0" y="416"/>
                    <a:pt x="14" y="433"/>
                  </a:cubicBezTo>
                  <a:cubicBezTo>
                    <a:pt x="23" y="444"/>
                    <a:pt x="31" y="452"/>
                    <a:pt x="45" y="452"/>
                  </a:cubicBezTo>
                  <a:cubicBezTo>
                    <a:pt x="56" y="452"/>
                    <a:pt x="65" y="452"/>
                    <a:pt x="67" y="444"/>
                  </a:cubicBezTo>
                  <a:lnTo>
                    <a:pt x="603" y="70"/>
                  </a:lnTo>
                  <a:cubicBezTo>
                    <a:pt x="623" y="62"/>
                    <a:pt x="628" y="36"/>
                    <a:pt x="614" y="20"/>
                  </a:cubicBezTo>
                  <a:cubicBezTo>
                    <a:pt x="608" y="6"/>
                    <a:pt x="597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8122016" y="1377805"/>
              <a:ext cx="16346" cy="16874"/>
            </a:xfrm>
            <a:custGeom>
              <a:avLst/>
              <a:gdLst/>
              <a:ahLst/>
              <a:cxnLst/>
              <a:rect l="l" t="t" r="r" b="b"/>
              <a:pathLst>
                <a:path w="495" h="511" extrusionOk="0">
                  <a:moveTo>
                    <a:pt x="46" y="1"/>
                  </a:moveTo>
                  <a:cubicBezTo>
                    <a:pt x="37" y="1"/>
                    <a:pt x="28" y="4"/>
                    <a:pt x="20" y="11"/>
                  </a:cubicBezTo>
                  <a:cubicBezTo>
                    <a:pt x="1" y="27"/>
                    <a:pt x="1" y="50"/>
                    <a:pt x="15" y="66"/>
                  </a:cubicBezTo>
                  <a:lnTo>
                    <a:pt x="419" y="496"/>
                  </a:lnTo>
                  <a:cubicBezTo>
                    <a:pt x="428" y="504"/>
                    <a:pt x="439" y="510"/>
                    <a:pt x="447" y="510"/>
                  </a:cubicBezTo>
                  <a:cubicBezTo>
                    <a:pt x="456" y="510"/>
                    <a:pt x="467" y="504"/>
                    <a:pt x="475" y="499"/>
                  </a:cubicBezTo>
                  <a:cubicBezTo>
                    <a:pt x="495" y="482"/>
                    <a:pt x="495" y="460"/>
                    <a:pt x="481" y="443"/>
                  </a:cubicBezTo>
                  <a:lnTo>
                    <a:pt x="76" y="13"/>
                  </a:lnTo>
                  <a:cubicBezTo>
                    <a:pt x="66" y="5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8117426" y="1384674"/>
              <a:ext cx="23248" cy="2807"/>
            </a:xfrm>
            <a:custGeom>
              <a:avLst/>
              <a:gdLst/>
              <a:ahLst/>
              <a:cxnLst/>
              <a:rect l="l" t="t" r="r" b="b"/>
              <a:pathLst>
                <a:path w="704" h="85" extrusionOk="0">
                  <a:moveTo>
                    <a:pt x="664" y="1"/>
                  </a:moveTo>
                  <a:lnTo>
                    <a:pt x="40" y="9"/>
                  </a:lnTo>
                  <a:cubicBezTo>
                    <a:pt x="17" y="9"/>
                    <a:pt x="0" y="26"/>
                    <a:pt x="0" y="45"/>
                  </a:cubicBezTo>
                  <a:cubicBezTo>
                    <a:pt x="0" y="68"/>
                    <a:pt x="17" y="84"/>
                    <a:pt x="40" y="84"/>
                  </a:cubicBezTo>
                  <a:lnTo>
                    <a:pt x="664" y="79"/>
                  </a:lnTo>
                  <a:cubicBezTo>
                    <a:pt x="684" y="79"/>
                    <a:pt x="704" y="59"/>
                    <a:pt x="704" y="40"/>
                  </a:cubicBezTo>
                  <a:cubicBezTo>
                    <a:pt x="704" y="17"/>
                    <a:pt x="68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7888944" y="1075418"/>
              <a:ext cx="2708" cy="23974"/>
            </a:xfrm>
            <a:custGeom>
              <a:avLst/>
              <a:gdLst/>
              <a:ahLst/>
              <a:cxnLst/>
              <a:rect l="l" t="t" r="r" b="b"/>
              <a:pathLst>
                <a:path w="82" h="726" extrusionOk="0">
                  <a:moveTo>
                    <a:pt x="43" y="0"/>
                  </a:moveTo>
                  <a:cubicBezTo>
                    <a:pt x="23" y="0"/>
                    <a:pt x="6" y="17"/>
                    <a:pt x="6" y="37"/>
                  </a:cubicBezTo>
                  <a:lnTo>
                    <a:pt x="1" y="687"/>
                  </a:lnTo>
                  <a:cubicBezTo>
                    <a:pt x="1" y="706"/>
                    <a:pt x="20" y="726"/>
                    <a:pt x="40" y="726"/>
                  </a:cubicBezTo>
                  <a:cubicBezTo>
                    <a:pt x="62" y="726"/>
                    <a:pt x="79" y="706"/>
                    <a:pt x="79" y="687"/>
                  </a:cubicBezTo>
                  <a:lnTo>
                    <a:pt x="82" y="37"/>
                  </a:lnTo>
                  <a:cubicBezTo>
                    <a:pt x="82" y="17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7880094" y="1079777"/>
              <a:ext cx="20771" cy="14827"/>
            </a:xfrm>
            <a:custGeom>
              <a:avLst/>
              <a:gdLst/>
              <a:ahLst/>
              <a:cxnLst/>
              <a:rect l="l" t="t" r="r" b="b"/>
              <a:pathLst>
                <a:path w="629" h="449" extrusionOk="0">
                  <a:moveTo>
                    <a:pt x="585" y="0"/>
                  </a:moveTo>
                  <a:cubicBezTo>
                    <a:pt x="577" y="0"/>
                    <a:pt x="569" y="3"/>
                    <a:pt x="562" y="8"/>
                  </a:cubicBezTo>
                  <a:lnTo>
                    <a:pt x="26" y="379"/>
                  </a:lnTo>
                  <a:cubicBezTo>
                    <a:pt x="9" y="390"/>
                    <a:pt x="1" y="415"/>
                    <a:pt x="15" y="432"/>
                  </a:cubicBezTo>
                  <a:cubicBezTo>
                    <a:pt x="23" y="443"/>
                    <a:pt x="32" y="449"/>
                    <a:pt x="46" y="449"/>
                  </a:cubicBezTo>
                  <a:cubicBezTo>
                    <a:pt x="54" y="449"/>
                    <a:pt x="60" y="449"/>
                    <a:pt x="68" y="443"/>
                  </a:cubicBezTo>
                  <a:lnTo>
                    <a:pt x="604" y="69"/>
                  </a:lnTo>
                  <a:cubicBezTo>
                    <a:pt x="623" y="58"/>
                    <a:pt x="629" y="36"/>
                    <a:pt x="615" y="16"/>
                  </a:cubicBezTo>
                  <a:cubicBezTo>
                    <a:pt x="608" y="6"/>
                    <a:pt x="597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7882405" y="1078753"/>
              <a:ext cx="16247" cy="16775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45" y="1"/>
                  </a:moveTo>
                  <a:cubicBezTo>
                    <a:pt x="36" y="1"/>
                    <a:pt x="27" y="4"/>
                    <a:pt x="17" y="11"/>
                  </a:cubicBezTo>
                  <a:cubicBezTo>
                    <a:pt x="1" y="28"/>
                    <a:pt x="1" y="47"/>
                    <a:pt x="15" y="67"/>
                  </a:cubicBezTo>
                  <a:lnTo>
                    <a:pt x="419" y="494"/>
                  </a:lnTo>
                  <a:cubicBezTo>
                    <a:pt x="428" y="505"/>
                    <a:pt x="436" y="508"/>
                    <a:pt x="447" y="508"/>
                  </a:cubicBezTo>
                  <a:cubicBezTo>
                    <a:pt x="458" y="508"/>
                    <a:pt x="464" y="505"/>
                    <a:pt x="475" y="499"/>
                  </a:cubicBezTo>
                  <a:cubicBezTo>
                    <a:pt x="492" y="480"/>
                    <a:pt x="492" y="460"/>
                    <a:pt x="478" y="443"/>
                  </a:cubicBezTo>
                  <a:lnTo>
                    <a:pt x="73" y="14"/>
                  </a:lnTo>
                  <a:cubicBezTo>
                    <a:pt x="65" y="5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7877914" y="1085655"/>
              <a:ext cx="23248" cy="2774"/>
            </a:xfrm>
            <a:custGeom>
              <a:avLst/>
              <a:gdLst/>
              <a:ahLst/>
              <a:cxnLst/>
              <a:rect l="l" t="t" r="r" b="b"/>
              <a:pathLst>
                <a:path w="704" h="84" extrusionOk="0">
                  <a:moveTo>
                    <a:pt x="664" y="0"/>
                  </a:moveTo>
                  <a:lnTo>
                    <a:pt x="39" y="6"/>
                  </a:lnTo>
                  <a:cubicBezTo>
                    <a:pt x="17" y="6"/>
                    <a:pt x="0" y="25"/>
                    <a:pt x="0" y="45"/>
                  </a:cubicBezTo>
                  <a:cubicBezTo>
                    <a:pt x="0" y="67"/>
                    <a:pt x="17" y="84"/>
                    <a:pt x="39" y="84"/>
                  </a:cubicBezTo>
                  <a:lnTo>
                    <a:pt x="664" y="75"/>
                  </a:lnTo>
                  <a:cubicBezTo>
                    <a:pt x="684" y="75"/>
                    <a:pt x="703" y="59"/>
                    <a:pt x="703" y="39"/>
                  </a:cubicBezTo>
                  <a:cubicBezTo>
                    <a:pt x="703" y="17"/>
                    <a:pt x="684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7673472" y="1163555"/>
              <a:ext cx="466476" cy="427113"/>
            </a:xfrm>
            <a:custGeom>
              <a:avLst/>
              <a:gdLst/>
              <a:ahLst/>
              <a:cxnLst/>
              <a:rect l="l" t="t" r="r" b="b"/>
              <a:pathLst>
                <a:path w="14126" h="12934" extrusionOk="0">
                  <a:moveTo>
                    <a:pt x="2106" y="0"/>
                  </a:moveTo>
                  <a:cubicBezTo>
                    <a:pt x="1628" y="0"/>
                    <a:pt x="1337" y="45"/>
                    <a:pt x="1314" y="149"/>
                  </a:cubicBezTo>
                  <a:cubicBezTo>
                    <a:pt x="1314" y="149"/>
                    <a:pt x="0" y="7138"/>
                    <a:pt x="358" y="7352"/>
                  </a:cubicBezTo>
                  <a:cubicBezTo>
                    <a:pt x="715" y="7567"/>
                    <a:pt x="5561" y="8164"/>
                    <a:pt x="5561" y="8452"/>
                  </a:cubicBezTo>
                  <a:cubicBezTo>
                    <a:pt x="5561" y="8736"/>
                    <a:pt x="4902" y="9807"/>
                    <a:pt x="5254" y="9961"/>
                  </a:cubicBezTo>
                  <a:cubicBezTo>
                    <a:pt x="5574" y="10103"/>
                    <a:pt x="6590" y="10474"/>
                    <a:pt x="6618" y="10605"/>
                  </a:cubicBezTo>
                  <a:cubicBezTo>
                    <a:pt x="6693" y="10987"/>
                    <a:pt x="5848" y="12433"/>
                    <a:pt x="5923" y="12921"/>
                  </a:cubicBezTo>
                  <a:cubicBezTo>
                    <a:pt x="5925" y="12929"/>
                    <a:pt x="5931" y="12933"/>
                    <a:pt x="5943" y="12933"/>
                  </a:cubicBezTo>
                  <a:cubicBezTo>
                    <a:pt x="6221" y="12933"/>
                    <a:pt x="9338" y="10513"/>
                    <a:pt x="9268" y="10170"/>
                  </a:cubicBezTo>
                  <a:cubicBezTo>
                    <a:pt x="9198" y="9816"/>
                    <a:pt x="7957" y="9475"/>
                    <a:pt x="7957" y="9475"/>
                  </a:cubicBezTo>
                  <a:lnTo>
                    <a:pt x="8627" y="8652"/>
                  </a:lnTo>
                  <a:cubicBezTo>
                    <a:pt x="8627" y="8652"/>
                    <a:pt x="10465" y="9008"/>
                    <a:pt x="11511" y="9008"/>
                  </a:cubicBezTo>
                  <a:cubicBezTo>
                    <a:pt x="11865" y="9008"/>
                    <a:pt x="12128" y="8967"/>
                    <a:pt x="12200" y="8859"/>
                  </a:cubicBezTo>
                  <a:cubicBezTo>
                    <a:pt x="12485" y="8429"/>
                    <a:pt x="14125" y="2013"/>
                    <a:pt x="13051" y="1580"/>
                  </a:cubicBezTo>
                  <a:cubicBezTo>
                    <a:pt x="12150" y="1217"/>
                    <a:pt x="4596" y="0"/>
                    <a:pt x="2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7780234" y="1219991"/>
              <a:ext cx="47585" cy="162405"/>
            </a:xfrm>
            <a:custGeom>
              <a:avLst/>
              <a:gdLst/>
              <a:ahLst/>
              <a:cxnLst/>
              <a:rect l="l" t="t" r="r" b="b"/>
              <a:pathLst>
                <a:path w="1441" h="4918" extrusionOk="0">
                  <a:moveTo>
                    <a:pt x="364" y="1"/>
                  </a:moveTo>
                  <a:cubicBezTo>
                    <a:pt x="338" y="1"/>
                    <a:pt x="314" y="6"/>
                    <a:pt x="288" y="19"/>
                  </a:cubicBezTo>
                  <a:cubicBezTo>
                    <a:pt x="249" y="36"/>
                    <a:pt x="230" y="55"/>
                    <a:pt x="221" y="89"/>
                  </a:cubicBezTo>
                  <a:cubicBezTo>
                    <a:pt x="165" y="396"/>
                    <a:pt x="188" y="784"/>
                    <a:pt x="271" y="1249"/>
                  </a:cubicBezTo>
                  <a:cubicBezTo>
                    <a:pt x="302" y="1428"/>
                    <a:pt x="327" y="1626"/>
                    <a:pt x="341" y="1844"/>
                  </a:cubicBezTo>
                  <a:cubicBezTo>
                    <a:pt x="355" y="2058"/>
                    <a:pt x="347" y="2240"/>
                    <a:pt x="322" y="2388"/>
                  </a:cubicBezTo>
                  <a:cubicBezTo>
                    <a:pt x="299" y="2533"/>
                    <a:pt x="288" y="2731"/>
                    <a:pt x="285" y="2976"/>
                  </a:cubicBezTo>
                  <a:cubicBezTo>
                    <a:pt x="280" y="3225"/>
                    <a:pt x="271" y="3409"/>
                    <a:pt x="249" y="3531"/>
                  </a:cubicBezTo>
                  <a:lnTo>
                    <a:pt x="12" y="4737"/>
                  </a:lnTo>
                  <a:cubicBezTo>
                    <a:pt x="1" y="4778"/>
                    <a:pt x="12" y="4820"/>
                    <a:pt x="51" y="4848"/>
                  </a:cubicBezTo>
                  <a:cubicBezTo>
                    <a:pt x="79" y="4882"/>
                    <a:pt x="118" y="4904"/>
                    <a:pt x="165" y="4915"/>
                  </a:cubicBezTo>
                  <a:cubicBezTo>
                    <a:pt x="175" y="4916"/>
                    <a:pt x="186" y="4917"/>
                    <a:pt x="196" y="4917"/>
                  </a:cubicBezTo>
                  <a:cubicBezTo>
                    <a:pt x="233" y="4917"/>
                    <a:pt x="271" y="4909"/>
                    <a:pt x="308" y="4887"/>
                  </a:cubicBezTo>
                  <a:cubicBezTo>
                    <a:pt x="355" y="4862"/>
                    <a:pt x="383" y="4820"/>
                    <a:pt x="391" y="4765"/>
                  </a:cubicBezTo>
                  <a:lnTo>
                    <a:pt x="417" y="4625"/>
                  </a:lnTo>
                  <a:lnTo>
                    <a:pt x="447" y="4310"/>
                  </a:lnTo>
                  <a:lnTo>
                    <a:pt x="698" y="2644"/>
                  </a:lnTo>
                  <a:lnTo>
                    <a:pt x="715" y="2549"/>
                  </a:lnTo>
                  <a:lnTo>
                    <a:pt x="774" y="2337"/>
                  </a:lnTo>
                  <a:cubicBezTo>
                    <a:pt x="813" y="2098"/>
                    <a:pt x="924" y="1752"/>
                    <a:pt x="1103" y="1305"/>
                  </a:cubicBezTo>
                  <a:cubicBezTo>
                    <a:pt x="1281" y="859"/>
                    <a:pt x="1393" y="516"/>
                    <a:pt x="1432" y="284"/>
                  </a:cubicBezTo>
                  <a:cubicBezTo>
                    <a:pt x="1440" y="237"/>
                    <a:pt x="1390" y="206"/>
                    <a:pt x="1279" y="187"/>
                  </a:cubicBezTo>
                  <a:cubicBezTo>
                    <a:pt x="1272" y="185"/>
                    <a:pt x="1266" y="185"/>
                    <a:pt x="1260" y="185"/>
                  </a:cubicBezTo>
                  <a:cubicBezTo>
                    <a:pt x="1154" y="185"/>
                    <a:pt x="1049" y="339"/>
                    <a:pt x="944" y="650"/>
                  </a:cubicBezTo>
                  <a:cubicBezTo>
                    <a:pt x="894" y="792"/>
                    <a:pt x="849" y="934"/>
                    <a:pt x="807" y="1079"/>
                  </a:cubicBezTo>
                  <a:cubicBezTo>
                    <a:pt x="765" y="1219"/>
                    <a:pt x="732" y="1358"/>
                    <a:pt x="696" y="1492"/>
                  </a:cubicBezTo>
                  <a:cubicBezTo>
                    <a:pt x="662" y="1626"/>
                    <a:pt x="637" y="1713"/>
                    <a:pt x="623" y="1749"/>
                  </a:cubicBezTo>
                  <a:cubicBezTo>
                    <a:pt x="615" y="1704"/>
                    <a:pt x="612" y="1609"/>
                    <a:pt x="609" y="1464"/>
                  </a:cubicBezTo>
                  <a:cubicBezTo>
                    <a:pt x="606" y="1322"/>
                    <a:pt x="601" y="1171"/>
                    <a:pt x="595" y="1018"/>
                  </a:cubicBezTo>
                  <a:cubicBezTo>
                    <a:pt x="587" y="864"/>
                    <a:pt x="578" y="708"/>
                    <a:pt x="567" y="555"/>
                  </a:cubicBezTo>
                  <a:cubicBezTo>
                    <a:pt x="553" y="401"/>
                    <a:pt x="536" y="273"/>
                    <a:pt x="509" y="167"/>
                  </a:cubicBezTo>
                  <a:cubicBezTo>
                    <a:pt x="475" y="67"/>
                    <a:pt x="444" y="11"/>
                    <a:pt x="405" y="5"/>
                  </a:cubicBezTo>
                  <a:cubicBezTo>
                    <a:pt x="391" y="2"/>
                    <a:pt x="37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7814247" y="1230360"/>
              <a:ext cx="52440" cy="159466"/>
            </a:xfrm>
            <a:custGeom>
              <a:avLst/>
              <a:gdLst/>
              <a:ahLst/>
              <a:cxnLst/>
              <a:rect l="l" t="t" r="r" b="b"/>
              <a:pathLst>
                <a:path w="1588" h="4829" extrusionOk="0">
                  <a:moveTo>
                    <a:pt x="851" y="1"/>
                  </a:moveTo>
                  <a:cubicBezTo>
                    <a:pt x="809" y="29"/>
                    <a:pt x="742" y="90"/>
                    <a:pt x="656" y="196"/>
                  </a:cubicBezTo>
                  <a:lnTo>
                    <a:pt x="653" y="216"/>
                  </a:lnTo>
                  <a:cubicBezTo>
                    <a:pt x="639" y="291"/>
                    <a:pt x="631" y="397"/>
                    <a:pt x="639" y="545"/>
                  </a:cubicBezTo>
                  <a:cubicBezTo>
                    <a:pt x="645" y="687"/>
                    <a:pt x="642" y="799"/>
                    <a:pt x="628" y="868"/>
                  </a:cubicBezTo>
                  <a:lnTo>
                    <a:pt x="9" y="4506"/>
                  </a:lnTo>
                  <a:cubicBezTo>
                    <a:pt x="0" y="4554"/>
                    <a:pt x="3" y="4593"/>
                    <a:pt x="14" y="4624"/>
                  </a:cubicBezTo>
                  <a:cubicBezTo>
                    <a:pt x="42" y="4690"/>
                    <a:pt x="134" y="4735"/>
                    <a:pt x="288" y="4763"/>
                  </a:cubicBezTo>
                  <a:lnTo>
                    <a:pt x="483" y="4799"/>
                  </a:lnTo>
                  <a:cubicBezTo>
                    <a:pt x="567" y="4813"/>
                    <a:pt x="636" y="4819"/>
                    <a:pt x="687" y="4827"/>
                  </a:cubicBezTo>
                  <a:cubicBezTo>
                    <a:pt x="697" y="4828"/>
                    <a:pt x="708" y="4828"/>
                    <a:pt x="720" y="4828"/>
                  </a:cubicBezTo>
                  <a:cubicBezTo>
                    <a:pt x="767" y="4828"/>
                    <a:pt x="821" y="4823"/>
                    <a:pt x="879" y="4805"/>
                  </a:cubicBezTo>
                  <a:cubicBezTo>
                    <a:pt x="952" y="4785"/>
                    <a:pt x="1007" y="4749"/>
                    <a:pt x="1046" y="4699"/>
                  </a:cubicBezTo>
                  <a:lnTo>
                    <a:pt x="1049" y="4677"/>
                  </a:lnTo>
                  <a:cubicBezTo>
                    <a:pt x="1072" y="4565"/>
                    <a:pt x="960" y="4492"/>
                    <a:pt x="723" y="4451"/>
                  </a:cubicBezTo>
                  <a:cubicBezTo>
                    <a:pt x="701" y="4448"/>
                    <a:pt x="586" y="4434"/>
                    <a:pt x="371" y="4409"/>
                  </a:cubicBezTo>
                  <a:lnTo>
                    <a:pt x="701" y="2475"/>
                  </a:lnTo>
                  <a:cubicBezTo>
                    <a:pt x="720" y="2458"/>
                    <a:pt x="751" y="2448"/>
                    <a:pt x="788" y="2448"/>
                  </a:cubicBezTo>
                  <a:cubicBezTo>
                    <a:pt x="804" y="2448"/>
                    <a:pt x="820" y="2450"/>
                    <a:pt x="837" y="2453"/>
                  </a:cubicBezTo>
                  <a:lnTo>
                    <a:pt x="991" y="2484"/>
                  </a:lnTo>
                  <a:cubicBezTo>
                    <a:pt x="1002" y="2486"/>
                    <a:pt x="1013" y="2488"/>
                    <a:pt x="1024" y="2488"/>
                  </a:cubicBezTo>
                  <a:cubicBezTo>
                    <a:pt x="1061" y="2488"/>
                    <a:pt x="1095" y="2473"/>
                    <a:pt x="1127" y="2445"/>
                  </a:cubicBezTo>
                  <a:cubicBezTo>
                    <a:pt x="1161" y="2411"/>
                    <a:pt x="1183" y="2369"/>
                    <a:pt x="1194" y="2319"/>
                  </a:cubicBezTo>
                  <a:cubicBezTo>
                    <a:pt x="1200" y="2266"/>
                    <a:pt x="1189" y="2224"/>
                    <a:pt x="1158" y="2182"/>
                  </a:cubicBezTo>
                  <a:cubicBezTo>
                    <a:pt x="1127" y="2141"/>
                    <a:pt x="1088" y="2121"/>
                    <a:pt x="1041" y="2110"/>
                  </a:cubicBezTo>
                  <a:cubicBezTo>
                    <a:pt x="1016" y="2107"/>
                    <a:pt x="986" y="2106"/>
                    <a:pt x="951" y="2106"/>
                  </a:cubicBezTo>
                  <a:cubicBezTo>
                    <a:pt x="917" y="2106"/>
                    <a:pt x="878" y="2107"/>
                    <a:pt x="834" y="2110"/>
                  </a:cubicBezTo>
                  <a:cubicBezTo>
                    <a:pt x="793" y="2113"/>
                    <a:pt x="762" y="2118"/>
                    <a:pt x="737" y="2118"/>
                  </a:cubicBezTo>
                  <a:cubicBezTo>
                    <a:pt x="748" y="2049"/>
                    <a:pt x="770" y="1929"/>
                    <a:pt x="809" y="1772"/>
                  </a:cubicBezTo>
                  <a:cubicBezTo>
                    <a:pt x="846" y="1616"/>
                    <a:pt x="873" y="1493"/>
                    <a:pt x="887" y="1410"/>
                  </a:cubicBezTo>
                  <a:lnTo>
                    <a:pt x="1016" y="366"/>
                  </a:lnTo>
                  <a:cubicBezTo>
                    <a:pt x="1030" y="366"/>
                    <a:pt x="1049" y="369"/>
                    <a:pt x="1083" y="377"/>
                  </a:cubicBezTo>
                  <a:lnTo>
                    <a:pt x="1258" y="417"/>
                  </a:lnTo>
                  <a:cubicBezTo>
                    <a:pt x="1297" y="423"/>
                    <a:pt x="1333" y="426"/>
                    <a:pt x="1365" y="426"/>
                  </a:cubicBezTo>
                  <a:cubicBezTo>
                    <a:pt x="1490" y="426"/>
                    <a:pt x="1561" y="377"/>
                    <a:pt x="1577" y="277"/>
                  </a:cubicBezTo>
                  <a:cubicBezTo>
                    <a:pt x="1588" y="216"/>
                    <a:pt x="1565" y="160"/>
                    <a:pt x="1507" y="112"/>
                  </a:cubicBezTo>
                  <a:cubicBezTo>
                    <a:pt x="1451" y="68"/>
                    <a:pt x="1390" y="34"/>
                    <a:pt x="1325" y="26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7855129" y="1242314"/>
              <a:ext cx="69314" cy="157848"/>
            </a:xfrm>
            <a:custGeom>
              <a:avLst/>
              <a:gdLst/>
              <a:ahLst/>
              <a:cxnLst/>
              <a:rect l="l" t="t" r="r" b="b"/>
              <a:pathLst>
                <a:path w="2099" h="4780" extrusionOk="0">
                  <a:moveTo>
                    <a:pt x="1728" y="875"/>
                  </a:moveTo>
                  <a:lnTo>
                    <a:pt x="1728" y="875"/>
                  </a:lnTo>
                  <a:cubicBezTo>
                    <a:pt x="1722" y="883"/>
                    <a:pt x="1717" y="925"/>
                    <a:pt x="1703" y="995"/>
                  </a:cubicBezTo>
                  <a:cubicBezTo>
                    <a:pt x="1692" y="1062"/>
                    <a:pt x="1672" y="1271"/>
                    <a:pt x="1644" y="1608"/>
                  </a:cubicBezTo>
                  <a:cubicBezTo>
                    <a:pt x="1616" y="1949"/>
                    <a:pt x="1591" y="2306"/>
                    <a:pt x="1563" y="2682"/>
                  </a:cubicBezTo>
                  <a:cubicBezTo>
                    <a:pt x="1535" y="3065"/>
                    <a:pt x="1519" y="3291"/>
                    <a:pt x="1507" y="3374"/>
                  </a:cubicBezTo>
                  <a:cubicBezTo>
                    <a:pt x="1501" y="3375"/>
                    <a:pt x="1494" y="3375"/>
                    <a:pt x="1487" y="3375"/>
                  </a:cubicBezTo>
                  <a:cubicBezTo>
                    <a:pt x="1436" y="3375"/>
                    <a:pt x="1359" y="3366"/>
                    <a:pt x="1256" y="3349"/>
                  </a:cubicBezTo>
                  <a:cubicBezTo>
                    <a:pt x="1142" y="3333"/>
                    <a:pt x="997" y="3282"/>
                    <a:pt x="835" y="3207"/>
                  </a:cubicBezTo>
                  <a:cubicBezTo>
                    <a:pt x="871" y="3028"/>
                    <a:pt x="1011" y="2607"/>
                    <a:pt x="1254" y="1949"/>
                  </a:cubicBezTo>
                  <a:cubicBezTo>
                    <a:pt x="1493" y="1288"/>
                    <a:pt x="1650" y="928"/>
                    <a:pt x="1728" y="875"/>
                  </a:cubicBezTo>
                  <a:close/>
                  <a:moveTo>
                    <a:pt x="1896" y="0"/>
                  </a:moveTo>
                  <a:cubicBezTo>
                    <a:pt x="1809" y="0"/>
                    <a:pt x="1698" y="129"/>
                    <a:pt x="1560" y="389"/>
                  </a:cubicBezTo>
                  <a:cubicBezTo>
                    <a:pt x="1415" y="660"/>
                    <a:pt x="1262" y="1003"/>
                    <a:pt x="1108" y="1413"/>
                  </a:cubicBezTo>
                  <a:cubicBezTo>
                    <a:pt x="955" y="1826"/>
                    <a:pt x="746" y="2392"/>
                    <a:pt x="492" y="3126"/>
                  </a:cubicBezTo>
                  <a:cubicBezTo>
                    <a:pt x="235" y="3854"/>
                    <a:pt x="71" y="4259"/>
                    <a:pt x="1" y="4328"/>
                  </a:cubicBezTo>
                  <a:cubicBezTo>
                    <a:pt x="7" y="4415"/>
                    <a:pt x="90" y="4471"/>
                    <a:pt x="255" y="4501"/>
                  </a:cubicBezTo>
                  <a:cubicBezTo>
                    <a:pt x="319" y="4426"/>
                    <a:pt x="378" y="4323"/>
                    <a:pt x="431" y="4186"/>
                  </a:cubicBezTo>
                  <a:cubicBezTo>
                    <a:pt x="481" y="4049"/>
                    <a:pt x="534" y="3916"/>
                    <a:pt x="587" y="3782"/>
                  </a:cubicBezTo>
                  <a:cubicBezTo>
                    <a:pt x="640" y="3645"/>
                    <a:pt x="690" y="3547"/>
                    <a:pt x="746" y="3483"/>
                  </a:cubicBezTo>
                  <a:cubicBezTo>
                    <a:pt x="866" y="3508"/>
                    <a:pt x="997" y="3553"/>
                    <a:pt x="1148" y="3609"/>
                  </a:cubicBezTo>
                  <a:cubicBezTo>
                    <a:pt x="1298" y="3659"/>
                    <a:pt x="1399" y="3712"/>
                    <a:pt x="1452" y="3765"/>
                  </a:cubicBezTo>
                  <a:lnTo>
                    <a:pt x="1312" y="4580"/>
                  </a:lnTo>
                  <a:cubicBezTo>
                    <a:pt x="1290" y="4688"/>
                    <a:pt x="1346" y="4755"/>
                    <a:pt x="1477" y="4775"/>
                  </a:cubicBezTo>
                  <a:cubicBezTo>
                    <a:pt x="1496" y="4778"/>
                    <a:pt x="1514" y="4779"/>
                    <a:pt x="1531" y="4779"/>
                  </a:cubicBezTo>
                  <a:cubicBezTo>
                    <a:pt x="1637" y="4779"/>
                    <a:pt x="1697" y="4719"/>
                    <a:pt x="1714" y="4596"/>
                  </a:cubicBezTo>
                  <a:cubicBezTo>
                    <a:pt x="1756" y="4376"/>
                    <a:pt x="1789" y="4036"/>
                    <a:pt x="1820" y="3578"/>
                  </a:cubicBezTo>
                  <a:cubicBezTo>
                    <a:pt x="1853" y="3126"/>
                    <a:pt x="1884" y="2802"/>
                    <a:pt x="1918" y="2610"/>
                  </a:cubicBezTo>
                  <a:cubicBezTo>
                    <a:pt x="1954" y="2417"/>
                    <a:pt x="1984" y="1985"/>
                    <a:pt x="2015" y="1316"/>
                  </a:cubicBezTo>
                  <a:cubicBezTo>
                    <a:pt x="2049" y="646"/>
                    <a:pt x="2077" y="239"/>
                    <a:pt x="2099" y="88"/>
                  </a:cubicBezTo>
                  <a:cubicBezTo>
                    <a:pt x="2057" y="46"/>
                    <a:pt x="1996" y="15"/>
                    <a:pt x="1909" y="2"/>
                  </a:cubicBezTo>
                  <a:cubicBezTo>
                    <a:pt x="1905" y="1"/>
                    <a:pt x="1900" y="0"/>
                    <a:pt x="1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7929660" y="1247697"/>
              <a:ext cx="58549" cy="165443"/>
            </a:xfrm>
            <a:custGeom>
              <a:avLst/>
              <a:gdLst/>
              <a:ahLst/>
              <a:cxnLst/>
              <a:rect l="l" t="t" r="r" b="b"/>
              <a:pathLst>
                <a:path w="1773" h="5010" extrusionOk="0">
                  <a:moveTo>
                    <a:pt x="661" y="0"/>
                  </a:moveTo>
                  <a:cubicBezTo>
                    <a:pt x="608" y="0"/>
                    <a:pt x="576" y="34"/>
                    <a:pt x="564" y="98"/>
                  </a:cubicBezTo>
                  <a:cubicBezTo>
                    <a:pt x="327" y="1479"/>
                    <a:pt x="163" y="2659"/>
                    <a:pt x="71" y="3644"/>
                  </a:cubicBezTo>
                  <a:cubicBezTo>
                    <a:pt x="1" y="4369"/>
                    <a:pt x="20" y="4743"/>
                    <a:pt x="135" y="4760"/>
                  </a:cubicBezTo>
                  <a:cubicBezTo>
                    <a:pt x="143" y="4761"/>
                    <a:pt x="150" y="4761"/>
                    <a:pt x="158" y="4761"/>
                  </a:cubicBezTo>
                  <a:cubicBezTo>
                    <a:pt x="190" y="4761"/>
                    <a:pt x="219" y="4751"/>
                    <a:pt x="244" y="4723"/>
                  </a:cubicBezTo>
                  <a:cubicBezTo>
                    <a:pt x="274" y="4693"/>
                    <a:pt x="294" y="4659"/>
                    <a:pt x="299" y="4617"/>
                  </a:cubicBezTo>
                  <a:cubicBezTo>
                    <a:pt x="341" y="4380"/>
                    <a:pt x="383" y="4020"/>
                    <a:pt x="428" y="3543"/>
                  </a:cubicBezTo>
                  <a:cubicBezTo>
                    <a:pt x="478" y="3064"/>
                    <a:pt x="520" y="2712"/>
                    <a:pt x="559" y="2478"/>
                  </a:cubicBezTo>
                  <a:cubicBezTo>
                    <a:pt x="602" y="2468"/>
                    <a:pt x="647" y="2463"/>
                    <a:pt x="694" y="2463"/>
                  </a:cubicBezTo>
                  <a:cubicBezTo>
                    <a:pt x="738" y="2463"/>
                    <a:pt x="783" y="2467"/>
                    <a:pt x="829" y="2475"/>
                  </a:cubicBezTo>
                  <a:cubicBezTo>
                    <a:pt x="927" y="2492"/>
                    <a:pt x="1030" y="2519"/>
                    <a:pt x="1139" y="2559"/>
                  </a:cubicBezTo>
                  <a:cubicBezTo>
                    <a:pt x="1064" y="3239"/>
                    <a:pt x="955" y="3979"/>
                    <a:pt x="818" y="4774"/>
                  </a:cubicBezTo>
                  <a:cubicBezTo>
                    <a:pt x="796" y="4910"/>
                    <a:pt x="832" y="4988"/>
                    <a:pt x="941" y="5008"/>
                  </a:cubicBezTo>
                  <a:cubicBezTo>
                    <a:pt x="948" y="5009"/>
                    <a:pt x="956" y="5009"/>
                    <a:pt x="963" y="5009"/>
                  </a:cubicBezTo>
                  <a:cubicBezTo>
                    <a:pt x="1007" y="5009"/>
                    <a:pt x="1047" y="4994"/>
                    <a:pt x="1081" y="4958"/>
                  </a:cubicBezTo>
                  <a:cubicBezTo>
                    <a:pt x="1122" y="4916"/>
                    <a:pt x="1147" y="4868"/>
                    <a:pt x="1159" y="4813"/>
                  </a:cubicBezTo>
                  <a:cubicBezTo>
                    <a:pt x="1234" y="4355"/>
                    <a:pt x="1334" y="3669"/>
                    <a:pt x="1449" y="2740"/>
                  </a:cubicBezTo>
                  <a:cubicBezTo>
                    <a:pt x="1566" y="1814"/>
                    <a:pt x="1650" y="1208"/>
                    <a:pt x="1697" y="927"/>
                  </a:cubicBezTo>
                  <a:cubicBezTo>
                    <a:pt x="1747" y="645"/>
                    <a:pt x="1772" y="466"/>
                    <a:pt x="1767" y="396"/>
                  </a:cubicBezTo>
                  <a:cubicBezTo>
                    <a:pt x="1761" y="251"/>
                    <a:pt x="1678" y="162"/>
                    <a:pt x="1519" y="134"/>
                  </a:cubicBezTo>
                  <a:lnTo>
                    <a:pt x="1491" y="299"/>
                  </a:lnTo>
                  <a:lnTo>
                    <a:pt x="1164" y="2358"/>
                  </a:lnTo>
                  <a:lnTo>
                    <a:pt x="550" y="2296"/>
                  </a:lnTo>
                  <a:cubicBezTo>
                    <a:pt x="550" y="2249"/>
                    <a:pt x="556" y="2193"/>
                    <a:pt x="567" y="2135"/>
                  </a:cubicBezTo>
                  <a:lnTo>
                    <a:pt x="612" y="1900"/>
                  </a:lnTo>
                  <a:lnTo>
                    <a:pt x="790" y="606"/>
                  </a:lnTo>
                  <a:cubicBezTo>
                    <a:pt x="818" y="441"/>
                    <a:pt x="855" y="285"/>
                    <a:pt x="891" y="140"/>
                  </a:cubicBezTo>
                  <a:cubicBezTo>
                    <a:pt x="880" y="112"/>
                    <a:pt x="852" y="84"/>
                    <a:pt x="810" y="56"/>
                  </a:cubicBezTo>
                  <a:cubicBezTo>
                    <a:pt x="768" y="28"/>
                    <a:pt x="729" y="9"/>
                    <a:pt x="690" y="3"/>
                  </a:cubicBezTo>
                  <a:cubicBezTo>
                    <a:pt x="680" y="1"/>
                    <a:pt x="670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7977675" y="1256216"/>
              <a:ext cx="45175" cy="162570"/>
            </a:xfrm>
            <a:custGeom>
              <a:avLst/>
              <a:gdLst/>
              <a:ahLst/>
              <a:cxnLst/>
              <a:rect l="l" t="t" r="r" b="b"/>
              <a:pathLst>
                <a:path w="1368" h="4923" extrusionOk="0">
                  <a:moveTo>
                    <a:pt x="1190" y="1"/>
                  </a:moveTo>
                  <a:cubicBezTo>
                    <a:pt x="1141" y="1"/>
                    <a:pt x="1090" y="15"/>
                    <a:pt x="1035" y="46"/>
                  </a:cubicBezTo>
                  <a:cubicBezTo>
                    <a:pt x="971" y="83"/>
                    <a:pt x="935" y="136"/>
                    <a:pt x="924" y="200"/>
                  </a:cubicBezTo>
                  <a:lnTo>
                    <a:pt x="603" y="2259"/>
                  </a:lnTo>
                  <a:lnTo>
                    <a:pt x="402" y="3291"/>
                  </a:lnTo>
                  <a:cubicBezTo>
                    <a:pt x="374" y="3444"/>
                    <a:pt x="369" y="3575"/>
                    <a:pt x="388" y="3684"/>
                  </a:cubicBezTo>
                  <a:cubicBezTo>
                    <a:pt x="405" y="3790"/>
                    <a:pt x="436" y="3849"/>
                    <a:pt x="477" y="3854"/>
                  </a:cubicBezTo>
                  <a:cubicBezTo>
                    <a:pt x="482" y="3855"/>
                    <a:pt x="486" y="3856"/>
                    <a:pt x="490" y="3856"/>
                  </a:cubicBezTo>
                  <a:cubicBezTo>
                    <a:pt x="562" y="3856"/>
                    <a:pt x="620" y="3719"/>
                    <a:pt x="667" y="3447"/>
                  </a:cubicBezTo>
                  <a:lnTo>
                    <a:pt x="712" y="3151"/>
                  </a:lnTo>
                  <a:cubicBezTo>
                    <a:pt x="768" y="2819"/>
                    <a:pt x="876" y="2326"/>
                    <a:pt x="1038" y="1670"/>
                  </a:cubicBezTo>
                  <a:cubicBezTo>
                    <a:pt x="1197" y="1014"/>
                    <a:pt x="1303" y="518"/>
                    <a:pt x="1359" y="183"/>
                  </a:cubicBezTo>
                  <a:cubicBezTo>
                    <a:pt x="1367" y="141"/>
                    <a:pt x="1356" y="102"/>
                    <a:pt x="1331" y="69"/>
                  </a:cubicBezTo>
                  <a:cubicBezTo>
                    <a:pt x="1309" y="32"/>
                    <a:pt x="1270" y="13"/>
                    <a:pt x="1214" y="2"/>
                  </a:cubicBezTo>
                  <a:cubicBezTo>
                    <a:pt x="1206" y="1"/>
                    <a:pt x="1198" y="1"/>
                    <a:pt x="1190" y="1"/>
                  </a:cubicBezTo>
                  <a:close/>
                  <a:moveTo>
                    <a:pt x="295" y="4394"/>
                  </a:moveTo>
                  <a:cubicBezTo>
                    <a:pt x="232" y="4394"/>
                    <a:pt x="175" y="4412"/>
                    <a:pt x="126" y="4451"/>
                  </a:cubicBezTo>
                  <a:cubicBezTo>
                    <a:pt x="62" y="4504"/>
                    <a:pt x="28" y="4563"/>
                    <a:pt x="14" y="4638"/>
                  </a:cubicBezTo>
                  <a:cubicBezTo>
                    <a:pt x="0" y="4711"/>
                    <a:pt x="14" y="4772"/>
                    <a:pt x="53" y="4825"/>
                  </a:cubicBezTo>
                  <a:cubicBezTo>
                    <a:pt x="95" y="4876"/>
                    <a:pt x="137" y="4903"/>
                    <a:pt x="182" y="4912"/>
                  </a:cubicBezTo>
                  <a:cubicBezTo>
                    <a:pt x="222" y="4919"/>
                    <a:pt x="259" y="4923"/>
                    <a:pt x="293" y="4923"/>
                  </a:cubicBezTo>
                  <a:cubicBezTo>
                    <a:pt x="430" y="4923"/>
                    <a:pt x="507" y="4863"/>
                    <a:pt x="528" y="4744"/>
                  </a:cubicBezTo>
                  <a:cubicBezTo>
                    <a:pt x="542" y="4661"/>
                    <a:pt x="530" y="4585"/>
                    <a:pt x="500" y="4516"/>
                  </a:cubicBezTo>
                  <a:cubicBezTo>
                    <a:pt x="463" y="4449"/>
                    <a:pt x="405" y="4410"/>
                    <a:pt x="332" y="4396"/>
                  </a:cubicBezTo>
                  <a:cubicBezTo>
                    <a:pt x="320" y="4394"/>
                    <a:pt x="307" y="4394"/>
                    <a:pt x="295" y="4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7901393" y="1192417"/>
              <a:ext cx="130373" cy="21399"/>
            </a:xfrm>
            <a:custGeom>
              <a:avLst/>
              <a:gdLst/>
              <a:ahLst/>
              <a:cxnLst/>
              <a:rect l="l" t="t" r="r" b="b"/>
              <a:pathLst>
                <a:path w="3948" h="648" extrusionOk="0">
                  <a:moveTo>
                    <a:pt x="42" y="0"/>
                  </a:moveTo>
                  <a:cubicBezTo>
                    <a:pt x="23" y="0"/>
                    <a:pt x="6" y="14"/>
                    <a:pt x="0" y="34"/>
                  </a:cubicBezTo>
                  <a:cubicBezTo>
                    <a:pt x="0" y="56"/>
                    <a:pt x="14" y="73"/>
                    <a:pt x="37" y="76"/>
                  </a:cubicBezTo>
                  <a:cubicBezTo>
                    <a:pt x="70" y="79"/>
                    <a:pt x="3471" y="455"/>
                    <a:pt x="3889" y="645"/>
                  </a:cubicBezTo>
                  <a:cubicBezTo>
                    <a:pt x="3898" y="645"/>
                    <a:pt x="3901" y="648"/>
                    <a:pt x="3906" y="648"/>
                  </a:cubicBezTo>
                  <a:cubicBezTo>
                    <a:pt x="3920" y="648"/>
                    <a:pt x="3934" y="642"/>
                    <a:pt x="3942" y="628"/>
                  </a:cubicBezTo>
                  <a:cubicBezTo>
                    <a:pt x="3948" y="606"/>
                    <a:pt x="3942" y="586"/>
                    <a:pt x="3920" y="575"/>
                  </a:cubicBezTo>
                  <a:cubicBezTo>
                    <a:pt x="3488" y="383"/>
                    <a:pt x="182" y="17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8042696" y="1213882"/>
              <a:ext cx="44184" cy="8586"/>
            </a:xfrm>
            <a:custGeom>
              <a:avLst/>
              <a:gdLst/>
              <a:ahLst/>
              <a:cxnLst/>
              <a:rect l="l" t="t" r="r" b="b"/>
              <a:pathLst>
                <a:path w="1338" h="260" extrusionOk="0">
                  <a:moveTo>
                    <a:pt x="40" y="0"/>
                  </a:moveTo>
                  <a:cubicBezTo>
                    <a:pt x="18" y="0"/>
                    <a:pt x="1" y="20"/>
                    <a:pt x="1" y="40"/>
                  </a:cubicBezTo>
                  <a:cubicBezTo>
                    <a:pt x="1" y="59"/>
                    <a:pt x="18" y="79"/>
                    <a:pt x="40" y="79"/>
                  </a:cubicBezTo>
                  <a:cubicBezTo>
                    <a:pt x="336" y="90"/>
                    <a:pt x="1131" y="137"/>
                    <a:pt x="1270" y="249"/>
                  </a:cubicBezTo>
                  <a:cubicBezTo>
                    <a:pt x="1279" y="257"/>
                    <a:pt x="1284" y="260"/>
                    <a:pt x="1295" y="260"/>
                  </a:cubicBezTo>
                  <a:cubicBezTo>
                    <a:pt x="1309" y="260"/>
                    <a:pt x="1321" y="257"/>
                    <a:pt x="1323" y="246"/>
                  </a:cubicBezTo>
                  <a:cubicBezTo>
                    <a:pt x="1337" y="229"/>
                    <a:pt x="1334" y="204"/>
                    <a:pt x="1315" y="190"/>
                  </a:cubicBezTo>
                  <a:cubicBezTo>
                    <a:pt x="1131" y="42"/>
                    <a:pt x="152" y="3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7705438" y="1278738"/>
              <a:ext cx="16346" cy="109668"/>
            </a:xfrm>
            <a:custGeom>
              <a:avLst/>
              <a:gdLst/>
              <a:ahLst/>
              <a:cxnLst/>
              <a:rect l="l" t="t" r="r" b="b"/>
              <a:pathLst>
                <a:path w="495" h="3321" extrusionOk="0">
                  <a:moveTo>
                    <a:pt x="455" y="0"/>
                  </a:moveTo>
                  <a:cubicBezTo>
                    <a:pt x="435" y="0"/>
                    <a:pt x="419" y="13"/>
                    <a:pt x="416" y="31"/>
                  </a:cubicBezTo>
                  <a:cubicBezTo>
                    <a:pt x="394" y="148"/>
                    <a:pt x="1" y="2821"/>
                    <a:pt x="54" y="3287"/>
                  </a:cubicBezTo>
                  <a:cubicBezTo>
                    <a:pt x="56" y="3306"/>
                    <a:pt x="70" y="3320"/>
                    <a:pt x="90" y="3320"/>
                  </a:cubicBezTo>
                  <a:lnTo>
                    <a:pt x="98" y="3320"/>
                  </a:lnTo>
                  <a:cubicBezTo>
                    <a:pt x="118" y="3320"/>
                    <a:pt x="137" y="3298"/>
                    <a:pt x="132" y="3278"/>
                  </a:cubicBezTo>
                  <a:cubicBezTo>
                    <a:pt x="79" y="2824"/>
                    <a:pt x="489" y="73"/>
                    <a:pt x="492" y="45"/>
                  </a:cubicBezTo>
                  <a:cubicBezTo>
                    <a:pt x="494" y="26"/>
                    <a:pt x="480" y="3"/>
                    <a:pt x="461" y="0"/>
                  </a:cubicBezTo>
                  <a:cubicBezTo>
                    <a:pt x="459" y="0"/>
                    <a:pt x="457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7721453" y="1238847"/>
              <a:ext cx="7958" cy="24734"/>
            </a:xfrm>
            <a:custGeom>
              <a:avLst/>
              <a:gdLst/>
              <a:ahLst/>
              <a:cxnLst/>
              <a:rect l="l" t="t" r="r" b="b"/>
              <a:pathLst>
                <a:path w="241" h="749" extrusionOk="0">
                  <a:moveTo>
                    <a:pt x="195" y="0"/>
                  </a:moveTo>
                  <a:cubicBezTo>
                    <a:pt x="183" y="0"/>
                    <a:pt x="171" y="6"/>
                    <a:pt x="163" y="17"/>
                  </a:cubicBezTo>
                  <a:cubicBezTo>
                    <a:pt x="60" y="151"/>
                    <a:pt x="9" y="651"/>
                    <a:pt x="4" y="706"/>
                  </a:cubicBezTo>
                  <a:cubicBezTo>
                    <a:pt x="1" y="729"/>
                    <a:pt x="18" y="745"/>
                    <a:pt x="37" y="748"/>
                  </a:cubicBezTo>
                  <a:lnTo>
                    <a:pt x="43" y="748"/>
                  </a:lnTo>
                  <a:cubicBezTo>
                    <a:pt x="62" y="748"/>
                    <a:pt x="76" y="734"/>
                    <a:pt x="79" y="715"/>
                  </a:cubicBezTo>
                  <a:cubicBezTo>
                    <a:pt x="93" y="567"/>
                    <a:pt x="149" y="162"/>
                    <a:pt x="227" y="65"/>
                  </a:cubicBezTo>
                  <a:cubicBezTo>
                    <a:pt x="241" y="48"/>
                    <a:pt x="238" y="23"/>
                    <a:pt x="219" y="9"/>
                  </a:cubicBezTo>
                  <a:cubicBezTo>
                    <a:pt x="212" y="3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7942374" y="1497908"/>
              <a:ext cx="22323" cy="27310"/>
            </a:xfrm>
            <a:custGeom>
              <a:avLst/>
              <a:gdLst/>
              <a:ahLst/>
              <a:cxnLst/>
              <a:rect l="l" t="t" r="r" b="b"/>
              <a:pathLst>
                <a:path w="676" h="827" extrusionOk="0">
                  <a:moveTo>
                    <a:pt x="637" y="0"/>
                  </a:moveTo>
                  <a:cubicBezTo>
                    <a:pt x="615" y="0"/>
                    <a:pt x="598" y="17"/>
                    <a:pt x="598" y="39"/>
                  </a:cubicBezTo>
                  <a:cubicBezTo>
                    <a:pt x="598" y="179"/>
                    <a:pt x="244" y="550"/>
                    <a:pt x="20" y="756"/>
                  </a:cubicBezTo>
                  <a:cubicBezTo>
                    <a:pt x="1" y="770"/>
                    <a:pt x="1" y="795"/>
                    <a:pt x="15" y="812"/>
                  </a:cubicBezTo>
                  <a:cubicBezTo>
                    <a:pt x="23" y="823"/>
                    <a:pt x="34" y="826"/>
                    <a:pt x="43" y="826"/>
                  </a:cubicBezTo>
                  <a:cubicBezTo>
                    <a:pt x="51" y="826"/>
                    <a:pt x="62" y="823"/>
                    <a:pt x="71" y="812"/>
                  </a:cubicBezTo>
                  <a:cubicBezTo>
                    <a:pt x="132" y="756"/>
                    <a:pt x="676" y="254"/>
                    <a:pt x="676" y="39"/>
                  </a:cubicBezTo>
                  <a:cubicBezTo>
                    <a:pt x="676" y="17"/>
                    <a:pt x="656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4" name="Google Shape;3144;p41"/>
          <p:cNvGrpSpPr/>
          <p:nvPr/>
        </p:nvGrpSpPr>
        <p:grpSpPr>
          <a:xfrm rot="20550550">
            <a:off x="4304104" y="2819885"/>
            <a:ext cx="834905" cy="865921"/>
            <a:chOff x="1314055" y="235203"/>
            <a:chExt cx="834905" cy="865921"/>
          </a:xfrm>
        </p:grpSpPr>
        <p:sp>
          <p:nvSpPr>
            <p:cNvPr id="3145" name="Google Shape;3145;p41"/>
            <p:cNvSpPr/>
            <p:nvPr/>
          </p:nvSpPr>
          <p:spPr>
            <a:xfrm>
              <a:off x="1314055" y="235203"/>
              <a:ext cx="834905" cy="865921"/>
            </a:xfrm>
            <a:custGeom>
              <a:avLst/>
              <a:gdLst/>
              <a:ahLst/>
              <a:cxnLst/>
              <a:rect l="l" t="t" r="r" b="b"/>
              <a:pathLst>
                <a:path w="21239" h="22028" extrusionOk="0">
                  <a:moveTo>
                    <a:pt x="12217" y="0"/>
                  </a:moveTo>
                  <a:cubicBezTo>
                    <a:pt x="12108" y="0"/>
                    <a:pt x="11935" y="0"/>
                    <a:pt x="11726" y="36"/>
                  </a:cubicBezTo>
                  <a:lnTo>
                    <a:pt x="10877" y="36"/>
                  </a:lnTo>
                  <a:lnTo>
                    <a:pt x="10693" y="371"/>
                  </a:lnTo>
                  <a:cubicBezTo>
                    <a:pt x="10665" y="368"/>
                    <a:pt x="10637" y="368"/>
                    <a:pt x="10610" y="368"/>
                  </a:cubicBezTo>
                  <a:lnTo>
                    <a:pt x="10593" y="368"/>
                  </a:lnTo>
                  <a:cubicBezTo>
                    <a:pt x="10225" y="368"/>
                    <a:pt x="9873" y="469"/>
                    <a:pt x="9566" y="658"/>
                  </a:cubicBezTo>
                  <a:cubicBezTo>
                    <a:pt x="9371" y="745"/>
                    <a:pt x="9192" y="868"/>
                    <a:pt x="9033" y="1018"/>
                  </a:cubicBezTo>
                  <a:cubicBezTo>
                    <a:pt x="8939" y="1105"/>
                    <a:pt x="8858" y="1200"/>
                    <a:pt x="8788" y="1300"/>
                  </a:cubicBezTo>
                  <a:lnTo>
                    <a:pt x="8643" y="1300"/>
                  </a:lnTo>
                  <a:cubicBezTo>
                    <a:pt x="8255" y="990"/>
                    <a:pt x="7781" y="817"/>
                    <a:pt x="7276" y="817"/>
                  </a:cubicBezTo>
                  <a:lnTo>
                    <a:pt x="7265" y="817"/>
                  </a:lnTo>
                  <a:cubicBezTo>
                    <a:pt x="7008" y="817"/>
                    <a:pt x="6757" y="865"/>
                    <a:pt x="6523" y="949"/>
                  </a:cubicBezTo>
                  <a:cubicBezTo>
                    <a:pt x="6369" y="781"/>
                    <a:pt x="6191" y="631"/>
                    <a:pt x="5995" y="505"/>
                  </a:cubicBezTo>
                  <a:cubicBezTo>
                    <a:pt x="5605" y="254"/>
                    <a:pt x="5158" y="120"/>
                    <a:pt x="4706" y="120"/>
                  </a:cubicBezTo>
                  <a:cubicBezTo>
                    <a:pt x="4556" y="120"/>
                    <a:pt x="4405" y="134"/>
                    <a:pt x="4260" y="162"/>
                  </a:cubicBezTo>
                  <a:cubicBezTo>
                    <a:pt x="4143" y="145"/>
                    <a:pt x="4031" y="140"/>
                    <a:pt x="3920" y="140"/>
                  </a:cubicBezTo>
                  <a:cubicBezTo>
                    <a:pt x="3270" y="140"/>
                    <a:pt x="2656" y="413"/>
                    <a:pt x="2237" y="893"/>
                  </a:cubicBezTo>
                  <a:cubicBezTo>
                    <a:pt x="2198" y="935"/>
                    <a:pt x="2162" y="976"/>
                    <a:pt x="2129" y="1024"/>
                  </a:cubicBezTo>
                  <a:cubicBezTo>
                    <a:pt x="2076" y="1063"/>
                    <a:pt x="2023" y="1105"/>
                    <a:pt x="1975" y="1149"/>
                  </a:cubicBezTo>
                  <a:cubicBezTo>
                    <a:pt x="1638" y="1451"/>
                    <a:pt x="1387" y="1833"/>
                    <a:pt x="1241" y="2260"/>
                  </a:cubicBezTo>
                  <a:cubicBezTo>
                    <a:pt x="1082" y="2740"/>
                    <a:pt x="1071" y="3242"/>
                    <a:pt x="1214" y="3716"/>
                  </a:cubicBezTo>
                  <a:cubicBezTo>
                    <a:pt x="1225" y="3744"/>
                    <a:pt x="1233" y="3772"/>
                    <a:pt x="1241" y="3800"/>
                  </a:cubicBezTo>
                  <a:lnTo>
                    <a:pt x="1155" y="3800"/>
                  </a:lnTo>
                  <a:lnTo>
                    <a:pt x="1155" y="4452"/>
                  </a:lnTo>
                  <a:cubicBezTo>
                    <a:pt x="982" y="4765"/>
                    <a:pt x="876" y="5128"/>
                    <a:pt x="876" y="5513"/>
                  </a:cubicBezTo>
                  <a:cubicBezTo>
                    <a:pt x="873" y="6098"/>
                    <a:pt x="1099" y="6654"/>
                    <a:pt x="1515" y="7072"/>
                  </a:cubicBezTo>
                  <a:cubicBezTo>
                    <a:pt x="1520" y="7078"/>
                    <a:pt x="1529" y="7080"/>
                    <a:pt x="1532" y="7089"/>
                  </a:cubicBezTo>
                  <a:cubicBezTo>
                    <a:pt x="1487" y="7122"/>
                    <a:pt x="1445" y="7161"/>
                    <a:pt x="1403" y="7200"/>
                  </a:cubicBezTo>
                  <a:cubicBezTo>
                    <a:pt x="1255" y="7337"/>
                    <a:pt x="1138" y="7493"/>
                    <a:pt x="1041" y="7664"/>
                  </a:cubicBezTo>
                  <a:cubicBezTo>
                    <a:pt x="778" y="8009"/>
                    <a:pt x="639" y="8428"/>
                    <a:pt x="647" y="8866"/>
                  </a:cubicBezTo>
                  <a:cubicBezTo>
                    <a:pt x="650" y="9081"/>
                    <a:pt x="684" y="9284"/>
                    <a:pt x="750" y="9485"/>
                  </a:cubicBezTo>
                  <a:cubicBezTo>
                    <a:pt x="725" y="9558"/>
                    <a:pt x="706" y="9630"/>
                    <a:pt x="689" y="9703"/>
                  </a:cubicBezTo>
                  <a:cubicBezTo>
                    <a:pt x="497" y="10004"/>
                    <a:pt x="388" y="10353"/>
                    <a:pt x="374" y="10704"/>
                  </a:cubicBezTo>
                  <a:cubicBezTo>
                    <a:pt x="363" y="11011"/>
                    <a:pt x="424" y="11318"/>
                    <a:pt x="552" y="11597"/>
                  </a:cubicBezTo>
                  <a:lnTo>
                    <a:pt x="555" y="11600"/>
                  </a:lnTo>
                  <a:cubicBezTo>
                    <a:pt x="656" y="11820"/>
                    <a:pt x="792" y="12016"/>
                    <a:pt x="957" y="12180"/>
                  </a:cubicBezTo>
                  <a:cubicBezTo>
                    <a:pt x="946" y="12197"/>
                    <a:pt x="935" y="12211"/>
                    <a:pt x="926" y="12225"/>
                  </a:cubicBezTo>
                  <a:cubicBezTo>
                    <a:pt x="890" y="12269"/>
                    <a:pt x="856" y="12322"/>
                    <a:pt x="823" y="12373"/>
                  </a:cubicBezTo>
                  <a:lnTo>
                    <a:pt x="820" y="12375"/>
                  </a:lnTo>
                  <a:cubicBezTo>
                    <a:pt x="759" y="12473"/>
                    <a:pt x="703" y="12576"/>
                    <a:pt x="650" y="12682"/>
                  </a:cubicBezTo>
                  <a:lnTo>
                    <a:pt x="650" y="12685"/>
                  </a:lnTo>
                  <a:cubicBezTo>
                    <a:pt x="625" y="12735"/>
                    <a:pt x="600" y="12786"/>
                    <a:pt x="583" y="12839"/>
                  </a:cubicBezTo>
                  <a:cubicBezTo>
                    <a:pt x="558" y="12889"/>
                    <a:pt x="538" y="12936"/>
                    <a:pt x="516" y="12989"/>
                  </a:cubicBezTo>
                  <a:cubicBezTo>
                    <a:pt x="480" y="13087"/>
                    <a:pt x="444" y="13187"/>
                    <a:pt x="413" y="13288"/>
                  </a:cubicBezTo>
                  <a:cubicBezTo>
                    <a:pt x="396" y="13338"/>
                    <a:pt x="385" y="13391"/>
                    <a:pt x="371" y="13438"/>
                  </a:cubicBezTo>
                  <a:cubicBezTo>
                    <a:pt x="357" y="13483"/>
                    <a:pt x="343" y="13530"/>
                    <a:pt x="332" y="13578"/>
                  </a:cubicBezTo>
                  <a:lnTo>
                    <a:pt x="332" y="13581"/>
                  </a:lnTo>
                  <a:cubicBezTo>
                    <a:pt x="0" y="15012"/>
                    <a:pt x="304" y="16599"/>
                    <a:pt x="1387" y="17645"/>
                  </a:cubicBezTo>
                  <a:cubicBezTo>
                    <a:pt x="1546" y="17802"/>
                    <a:pt x="1724" y="17947"/>
                    <a:pt x="1841" y="18136"/>
                  </a:cubicBezTo>
                  <a:cubicBezTo>
                    <a:pt x="1975" y="18348"/>
                    <a:pt x="2023" y="18602"/>
                    <a:pt x="2101" y="18839"/>
                  </a:cubicBezTo>
                  <a:cubicBezTo>
                    <a:pt x="2815" y="20993"/>
                    <a:pt x="5535" y="21208"/>
                    <a:pt x="7390" y="21704"/>
                  </a:cubicBezTo>
                  <a:cubicBezTo>
                    <a:pt x="7849" y="21827"/>
                    <a:pt x="8317" y="21952"/>
                    <a:pt x="8791" y="21952"/>
                  </a:cubicBezTo>
                  <a:cubicBezTo>
                    <a:pt x="8824" y="21952"/>
                    <a:pt x="8858" y="21951"/>
                    <a:pt x="8891" y="21950"/>
                  </a:cubicBezTo>
                  <a:cubicBezTo>
                    <a:pt x="9351" y="21936"/>
                    <a:pt x="9801" y="21802"/>
                    <a:pt x="10244" y="21665"/>
                  </a:cubicBezTo>
                  <a:cubicBezTo>
                    <a:pt x="10922" y="21456"/>
                    <a:pt x="11614" y="21247"/>
                    <a:pt x="12230" y="20887"/>
                  </a:cubicBezTo>
                  <a:cubicBezTo>
                    <a:pt x="12800" y="21364"/>
                    <a:pt x="13424" y="21810"/>
                    <a:pt x="14144" y="21972"/>
                  </a:cubicBezTo>
                  <a:cubicBezTo>
                    <a:pt x="14310" y="22009"/>
                    <a:pt x="14477" y="22028"/>
                    <a:pt x="14641" y="22028"/>
                  </a:cubicBezTo>
                  <a:cubicBezTo>
                    <a:pt x="15356" y="22028"/>
                    <a:pt x="16027" y="21682"/>
                    <a:pt x="16390" y="21024"/>
                  </a:cubicBezTo>
                  <a:cubicBezTo>
                    <a:pt x="16775" y="20661"/>
                    <a:pt x="16995" y="20170"/>
                    <a:pt x="17012" y="19646"/>
                  </a:cubicBezTo>
                  <a:cubicBezTo>
                    <a:pt x="17525" y="19406"/>
                    <a:pt x="17989" y="19102"/>
                    <a:pt x="18396" y="18753"/>
                  </a:cubicBezTo>
                  <a:cubicBezTo>
                    <a:pt x="18577" y="18803"/>
                    <a:pt x="18767" y="18825"/>
                    <a:pt x="18962" y="18831"/>
                  </a:cubicBezTo>
                  <a:lnTo>
                    <a:pt x="18971" y="18831"/>
                  </a:lnTo>
                  <a:cubicBezTo>
                    <a:pt x="20179" y="18831"/>
                    <a:pt x="21166" y="17849"/>
                    <a:pt x="21172" y="16641"/>
                  </a:cubicBezTo>
                  <a:lnTo>
                    <a:pt x="21172" y="16635"/>
                  </a:lnTo>
                  <a:cubicBezTo>
                    <a:pt x="21175" y="16231"/>
                    <a:pt x="21069" y="15846"/>
                    <a:pt x="20865" y="15506"/>
                  </a:cubicBezTo>
                  <a:lnTo>
                    <a:pt x="20360" y="14914"/>
                  </a:lnTo>
                  <a:cubicBezTo>
                    <a:pt x="20379" y="14761"/>
                    <a:pt x="20393" y="14604"/>
                    <a:pt x="20405" y="14445"/>
                  </a:cubicBezTo>
                  <a:cubicBezTo>
                    <a:pt x="20418" y="14208"/>
                    <a:pt x="20421" y="13977"/>
                    <a:pt x="20413" y="13748"/>
                  </a:cubicBezTo>
                  <a:cubicBezTo>
                    <a:pt x="20458" y="13715"/>
                    <a:pt x="20499" y="13676"/>
                    <a:pt x="20541" y="13636"/>
                  </a:cubicBezTo>
                  <a:cubicBezTo>
                    <a:pt x="20798" y="13413"/>
                    <a:pt x="20985" y="13112"/>
                    <a:pt x="21077" y="12777"/>
                  </a:cubicBezTo>
                  <a:cubicBezTo>
                    <a:pt x="21183" y="12532"/>
                    <a:pt x="21239" y="12264"/>
                    <a:pt x="21236" y="11982"/>
                  </a:cubicBezTo>
                  <a:cubicBezTo>
                    <a:pt x="21230" y="11898"/>
                    <a:pt x="21228" y="11818"/>
                    <a:pt x="21216" y="11734"/>
                  </a:cubicBezTo>
                  <a:cubicBezTo>
                    <a:pt x="21202" y="11371"/>
                    <a:pt x="21088" y="11011"/>
                    <a:pt x="20865" y="10693"/>
                  </a:cubicBezTo>
                  <a:cubicBezTo>
                    <a:pt x="20748" y="10526"/>
                    <a:pt x="20611" y="10384"/>
                    <a:pt x="20449" y="10261"/>
                  </a:cubicBezTo>
                  <a:cubicBezTo>
                    <a:pt x="20742" y="9413"/>
                    <a:pt x="20561" y="8512"/>
                    <a:pt x="19955" y="7867"/>
                  </a:cubicBezTo>
                  <a:cubicBezTo>
                    <a:pt x="19902" y="7811"/>
                    <a:pt x="19849" y="7758"/>
                    <a:pt x="19799" y="7714"/>
                  </a:cubicBezTo>
                  <a:cubicBezTo>
                    <a:pt x="19816" y="7677"/>
                    <a:pt x="19833" y="7644"/>
                    <a:pt x="19849" y="7605"/>
                  </a:cubicBezTo>
                  <a:lnTo>
                    <a:pt x="19855" y="7602"/>
                  </a:lnTo>
                  <a:cubicBezTo>
                    <a:pt x="19905" y="7482"/>
                    <a:pt x="19955" y="7359"/>
                    <a:pt x="19989" y="7239"/>
                  </a:cubicBezTo>
                  <a:cubicBezTo>
                    <a:pt x="20011" y="7175"/>
                    <a:pt x="20025" y="7114"/>
                    <a:pt x="20039" y="7050"/>
                  </a:cubicBezTo>
                  <a:cubicBezTo>
                    <a:pt x="20056" y="6994"/>
                    <a:pt x="20070" y="6935"/>
                    <a:pt x="20081" y="6877"/>
                  </a:cubicBezTo>
                  <a:lnTo>
                    <a:pt x="20084" y="6868"/>
                  </a:lnTo>
                  <a:cubicBezTo>
                    <a:pt x="20109" y="6751"/>
                    <a:pt x="20126" y="6629"/>
                    <a:pt x="20137" y="6506"/>
                  </a:cubicBezTo>
                  <a:cubicBezTo>
                    <a:pt x="20142" y="6447"/>
                    <a:pt x="20142" y="6383"/>
                    <a:pt x="20142" y="6324"/>
                  </a:cubicBezTo>
                  <a:cubicBezTo>
                    <a:pt x="20151" y="6269"/>
                    <a:pt x="20151" y="6210"/>
                    <a:pt x="20151" y="6154"/>
                  </a:cubicBezTo>
                  <a:cubicBezTo>
                    <a:pt x="20151" y="6043"/>
                    <a:pt x="20142" y="5931"/>
                    <a:pt x="20131" y="5819"/>
                  </a:cubicBezTo>
                  <a:lnTo>
                    <a:pt x="20131" y="5817"/>
                  </a:lnTo>
                  <a:cubicBezTo>
                    <a:pt x="20126" y="5764"/>
                    <a:pt x="20117" y="5708"/>
                    <a:pt x="20109" y="5655"/>
                  </a:cubicBezTo>
                  <a:cubicBezTo>
                    <a:pt x="20100" y="5602"/>
                    <a:pt x="20095" y="5546"/>
                    <a:pt x="20087" y="5496"/>
                  </a:cubicBezTo>
                  <a:cubicBezTo>
                    <a:pt x="20070" y="5393"/>
                    <a:pt x="20045" y="5292"/>
                    <a:pt x="20022" y="5195"/>
                  </a:cubicBezTo>
                  <a:lnTo>
                    <a:pt x="20017" y="5189"/>
                  </a:lnTo>
                  <a:cubicBezTo>
                    <a:pt x="20003" y="5142"/>
                    <a:pt x="19994" y="5100"/>
                    <a:pt x="19980" y="5058"/>
                  </a:cubicBezTo>
                  <a:lnTo>
                    <a:pt x="19939" y="4913"/>
                  </a:lnTo>
                  <a:cubicBezTo>
                    <a:pt x="19905" y="4826"/>
                    <a:pt x="19874" y="4734"/>
                    <a:pt x="19841" y="4648"/>
                  </a:cubicBezTo>
                  <a:lnTo>
                    <a:pt x="19835" y="4645"/>
                  </a:lnTo>
                  <a:cubicBezTo>
                    <a:pt x="19819" y="4603"/>
                    <a:pt x="19802" y="4561"/>
                    <a:pt x="19780" y="4519"/>
                  </a:cubicBezTo>
                  <a:cubicBezTo>
                    <a:pt x="19763" y="4478"/>
                    <a:pt x="19746" y="4439"/>
                    <a:pt x="19729" y="4397"/>
                  </a:cubicBezTo>
                  <a:lnTo>
                    <a:pt x="19724" y="4394"/>
                  </a:lnTo>
                  <a:cubicBezTo>
                    <a:pt x="19682" y="4305"/>
                    <a:pt x="19640" y="4221"/>
                    <a:pt x="19593" y="4137"/>
                  </a:cubicBezTo>
                  <a:cubicBezTo>
                    <a:pt x="19568" y="4093"/>
                    <a:pt x="19543" y="4054"/>
                    <a:pt x="19515" y="4009"/>
                  </a:cubicBezTo>
                  <a:cubicBezTo>
                    <a:pt x="19492" y="3964"/>
                    <a:pt x="19467" y="3922"/>
                    <a:pt x="19439" y="3878"/>
                  </a:cubicBezTo>
                  <a:cubicBezTo>
                    <a:pt x="19383" y="3789"/>
                    <a:pt x="19319" y="3702"/>
                    <a:pt x="19255" y="3618"/>
                  </a:cubicBezTo>
                  <a:lnTo>
                    <a:pt x="19149" y="3493"/>
                  </a:lnTo>
                  <a:cubicBezTo>
                    <a:pt x="19116" y="3448"/>
                    <a:pt x="19079" y="3409"/>
                    <a:pt x="19040" y="3364"/>
                  </a:cubicBezTo>
                  <a:lnTo>
                    <a:pt x="19038" y="3362"/>
                  </a:lnTo>
                  <a:cubicBezTo>
                    <a:pt x="18962" y="3278"/>
                    <a:pt x="18879" y="3197"/>
                    <a:pt x="18795" y="3119"/>
                  </a:cubicBezTo>
                  <a:cubicBezTo>
                    <a:pt x="18747" y="3077"/>
                    <a:pt x="18700" y="3041"/>
                    <a:pt x="18655" y="3005"/>
                  </a:cubicBezTo>
                  <a:cubicBezTo>
                    <a:pt x="18608" y="2966"/>
                    <a:pt x="18563" y="2929"/>
                    <a:pt x="18516" y="2893"/>
                  </a:cubicBezTo>
                  <a:lnTo>
                    <a:pt x="18510" y="2890"/>
                  </a:lnTo>
                  <a:cubicBezTo>
                    <a:pt x="18491" y="2876"/>
                    <a:pt x="18468" y="2862"/>
                    <a:pt x="18452" y="2848"/>
                  </a:cubicBezTo>
                  <a:cubicBezTo>
                    <a:pt x="18449" y="2840"/>
                    <a:pt x="18446" y="2834"/>
                    <a:pt x="18446" y="2826"/>
                  </a:cubicBezTo>
                  <a:cubicBezTo>
                    <a:pt x="18424" y="2776"/>
                    <a:pt x="18404" y="2726"/>
                    <a:pt x="18382" y="2678"/>
                  </a:cubicBezTo>
                  <a:cubicBezTo>
                    <a:pt x="18362" y="2625"/>
                    <a:pt x="18340" y="2572"/>
                    <a:pt x="18315" y="2525"/>
                  </a:cubicBezTo>
                  <a:cubicBezTo>
                    <a:pt x="18268" y="2422"/>
                    <a:pt x="18215" y="2324"/>
                    <a:pt x="18159" y="2232"/>
                  </a:cubicBezTo>
                  <a:cubicBezTo>
                    <a:pt x="18131" y="2184"/>
                    <a:pt x="18103" y="2143"/>
                    <a:pt x="18075" y="2098"/>
                  </a:cubicBezTo>
                  <a:cubicBezTo>
                    <a:pt x="18047" y="2051"/>
                    <a:pt x="18016" y="2000"/>
                    <a:pt x="17986" y="1958"/>
                  </a:cubicBezTo>
                  <a:lnTo>
                    <a:pt x="17980" y="1956"/>
                  </a:lnTo>
                  <a:cubicBezTo>
                    <a:pt x="17930" y="1883"/>
                    <a:pt x="17874" y="1808"/>
                    <a:pt x="17818" y="1738"/>
                  </a:cubicBezTo>
                  <a:lnTo>
                    <a:pt x="17810" y="1732"/>
                  </a:lnTo>
                  <a:lnTo>
                    <a:pt x="17779" y="1696"/>
                  </a:lnTo>
                  <a:cubicBezTo>
                    <a:pt x="17735" y="1646"/>
                    <a:pt x="17684" y="1593"/>
                    <a:pt x="17637" y="1543"/>
                  </a:cubicBezTo>
                  <a:cubicBezTo>
                    <a:pt x="17587" y="1493"/>
                    <a:pt x="17539" y="1440"/>
                    <a:pt x="17484" y="1389"/>
                  </a:cubicBezTo>
                  <a:lnTo>
                    <a:pt x="17478" y="1387"/>
                  </a:lnTo>
                  <a:cubicBezTo>
                    <a:pt x="17358" y="1275"/>
                    <a:pt x="17224" y="1177"/>
                    <a:pt x="17087" y="1091"/>
                  </a:cubicBezTo>
                  <a:lnTo>
                    <a:pt x="17074" y="1080"/>
                  </a:lnTo>
                  <a:cubicBezTo>
                    <a:pt x="17004" y="1038"/>
                    <a:pt x="16934" y="999"/>
                    <a:pt x="16862" y="965"/>
                  </a:cubicBezTo>
                  <a:cubicBezTo>
                    <a:pt x="16778" y="921"/>
                    <a:pt x="16694" y="879"/>
                    <a:pt x="16605" y="843"/>
                  </a:cubicBezTo>
                  <a:cubicBezTo>
                    <a:pt x="16426" y="776"/>
                    <a:pt x="16242" y="725"/>
                    <a:pt x="16052" y="697"/>
                  </a:cubicBezTo>
                  <a:lnTo>
                    <a:pt x="16036" y="692"/>
                  </a:lnTo>
                  <a:lnTo>
                    <a:pt x="16019" y="689"/>
                  </a:lnTo>
                  <a:cubicBezTo>
                    <a:pt x="15938" y="675"/>
                    <a:pt x="15854" y="672"/>
                    <a:pt x="15771" y="670"/>
                  </a:cubicBezTo>
                  <a:cubicBezTo>
                    <a:pt x="15715" y="661"/>
                    <a:pt x="15662" y="658"/>
                    <a:pt x="15606" y="658"/>
                  </a:cubicBezTo>
                  <a:lnTo>
                    <a:pt x="15550" y="658"/>
                  </a:lnTo>
                  <a:lnTo>
                    <a:pt x="15495" y="661"/>
                  </a:lnTo>
                  <a:cubicBezTo>
                    <a:pt x="15411" y="664"/>
                    <a:pt x="15327" y="672"/>
                    <a:pt x="15243" y="686"/>
                  </a:cubicBezTo>
                  <a:cubicBezTo>
                    <a:pt x="14805" y="299"/>
                    <a:pt x="14303" y="204"/>
                    <a:pt x="14069" y="162"/>
                  </a:cubicBezTo>
                  <a:cubicBezTo>
                    <a:pt x="13888" y="128"/>
                    <a:pt x="13664" y="100"/>
                    <a:pt x="13405" y="73"/>
                  </a:cubicBezTo>
                  <a:cubicBezTo>
                    <a:pt x="12984" y="31"/>
                    <a:pt x="12495" y="0"/>
                    <a:pt x="12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1426875" y="317636"/>
              <a:ext cx="119345" cy="67731"/>
            </a:xfrm>
            <a:custGeom>
              <a:avLst/>
              <a:gdLst/>
              <a:ahLst/>
              <a:cxnLst/>
              <a:rect l="l" t="t" r="r" b="b"/>
              <a:pathLst>
                <a:path w="3036" h="1723" extrusionOk="0">
                  <a:moveTo>
                    <a:pt x="1848" y="0"/>
                  </a:moveTo>
                  <a:cubicBezTo>
                    <a:pt x="1708" y="0"/>
                    <a:pt x="1582" y="78"/>
                    <a:pt x="1496" y="181"/>
                  </a:cubicBezTo>
                  <a:lnTo>
                    <a:pt x="1496" y="181"/>
                  </a:lnTo>
                  <a:cubicBezTo>
                    <a:pt x="1439" y="134"/>
                    <a:pt x="1364" y="92"/>
                    <a:pt x="1267" y="60"/>
                  </a:cubicBezTo>
                  <a:cubicBezTo>
                    <a:pt x="1186" y="32"/>
                    <a:pt x="1118" y="21"/>
                    <a:pt x="1060" y="21"/>
                  </a:cubicBezTo>
                  <a:cubicBezTo>
                    <a:pt x="705" y="21"/>
                    <a:pt x="765" y="467"/>
                    <a:pt x="765" y="467"/>
                  </a:cubicBezTo>
                  <a:cubicBezTo>
                    <a:pt x="729" y="444"/>
                    <a:pt x="689" y="434"/>
                    <a:pt x="649" y="434"/>
                  </a:cubicBezTo>
                  <a:cubicBezTo>
                    <a:pt x="349" y="434"/>
                    <a:pt x="0" y="1003"/>
                    <a:pt x="391" y="1295"/>
                  </a:cubicBezTo>
                  <a:cubicBezTo>
                    <a:pt x="514" y="1387"/>
                    <a:pt x="631" y="1428"/>
                    <a:pt x="732" y="1435"/>
                  </a:cubicBezTo>
                  <a:lnTo>
                    <a:pt x="732" y="1435"/>
                  </a:lnTo>
                  <a:cubicBezTo>
                    <a:pt x="765" y="1587"/>
                    <a:pt x="872" y="1719"/>
                    <a:pt x="1103" y="1722"/>
                  </a:cubicBezTo>
                  <a:cubicBezTo>
                    <a:pt x="1115" y="1722"/>
                    <a:pt x="1127" y="1723"/>
                    <a:pt x="1140" y="1723"/>
                  </a:cubicBezTo>
                  <a:cubicBezTo>
                    <a:pt x="1449" y="1723"/>
                    <a:pt x="1657" y="1652"/>
                    <a:pt x="1775" y="1546"/>
                  </a:cubicBezTo>
                  <a:lnTo>
                    <a:pt x="1775" y="1546"/>
                  </a:lnTo>
                  <a:cubicBezTo>
                    <a:pt x="1800" y="1580"/>
                    <a:pt x="1831" y="1613"/>
                    <a:pt x="1870" y="1644"/>
                  </a:cubicBezTo>
                  <a:cubicBezTo>
                    <a:pt x="1923" y="1686"/>
                    <a:pt x="1987" y="1704"/>
                    <a:pt x="2057" y="1704"/>
                  </a:cubicBezTo>
                  <a:cubicBezTo>
                    <a:pt x="2456" y="1704"/>
                    <a:pt x="3035" y="1090"/>
                    <a:pt x="2696" y="729"/>
                  </a:cubicBezTo>
                  <a:cubicBezTo>
                    <a:pt x="2602" y="629"/>
                    <a:pt x="2502" y="592"/>
                    <a:pt x="2409" y="592"/>
                  </a:cubicBezTo>
                  <a:cubicBezTo>
                    <a:pt x="2398" y="592"/>
                    <a:pt x="2387" y="592"/>
                    <a:pt x="2377" y="593"/>
                  </a:cubicBezTo>
                  <a:lnTo>
                    <a:pt x="2377" y="593"/>
                  </a:lnTo>
                  <a:cubicBezTo>
                    <a:pt x="2381" y="416"/>
                    <a:pt x="2294" y="212"/>
                    <a:pt x="2076" y="71"/>
                  </a:cubicBezTo>
                  <a:cubicBezTo>
                    <a:pt x="1998" y="21"/>
                    <a:pt x="1921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1432261" y="316025"/>
              <a:ext cx="107513" cy="71072"/>
            </a:xfrm>
            <a:custGeom>
              <a:avLst/>
              <a:gdLst/>
              <a:ahLst/>
              <a:cxnLst/>
              <a:rect l="l" t="t" r="r" b="b"/>
              <a:pathLst>
                <a:path w="2735" h="1808" extrusionOk="0">
                  <a:moveTo>
                    <a:pt x="1365" y="279"/>
                  </a:moveTo>
                  <a:cubicBezTo>
                    <a:pt x="1471" y="385"/>
                    <a:pt x="1493" y="508"/>
                    <a:pt x="1465" y="589"/>
                  </a:cubicBezTo>
                  <a:cubicBezTo>
                    <a:pt x="1449" y="632"/>
                    <a:pt x="1421" y="656"/>
                    <a:pt x="1388" y="656"/>
                  </a:cubicBezTo>
                  <a:cubicBezTo>
                    <a:pt x="1368" y="656"/>
                    <a:pt x="1347" y="647"/>
                    <a:pt x="1326" y="628"/>
                  </a:cubicBezTo>
                  <a:cubicBezTo>
                    <a:pt x="1247" y="561"/>
                    <a:pt x="1267" y="413"/>
                    <a:pt x="1365" y="279"/>
                  </a:cubicBezTo>
                  <a:close/>
                  <a:moveTo>
                    <a:pt x="2196" y="684"/>
                  </a:moveTo>
                  <a:cubicBezTo>
                    <a:pt x="2176" y="831"/>
                    <a:pt x="2084" y="937"/>
                    <a:pt x="1967" y="951"/>
                  </a:cubicBezTo>
                  <a:cubicBezTo>
                    <a:pt x="1959" y="957"/>
                    <a:pt x="1953" y="957"/>
                    <a:pt x="1945" y="957"/>
                  </a:cubicBezTo>
                  <a:cubicBezTo>
                    <a:pt x="1911" y="957"/>
                    <a:pt x="1911" y="946"/>
                    <a:pt x="1911" y="937"/>
                  </a:cubicBezTo>
                  <a:cubicBezTo>
                    <a:pt x="1909" y="876"/>
                    <a:pt x="2029" y="723"/>
                    <a:pt x="2196" y="684"/>
                  </a:cubicBezTo>
                  <a:close/>
                  <a:moveTo>
                    <a:pt x="759" y="1057"/>
                  </a:moveTo>
                  <a:cubicBezTo>
                    <a:pt x="782" y="1057"/>
                    <a:pt x="798" y="1074"/>
                    <a:pt x="815" y="1096"/>
                  </a:cubicBezTo>
                  <a:cubicBezTo>
                    <a:pt x="876" y="1169"/>
                    <a:pt x="890" y="1253"/>
                    <a:pt x="854" y="1320"/>
                  </a:cubicBezTo>
                  <a:cubicBezTo>
                    <a:pt x="821" y="1389"/>
                    <a:pt x="731" y="1434"/>
                    <a:pt x="631" y="1437"/>
                  </a:cubicBezTo>
                  <a:cubicBezTo>
                    <a:pt x="611" y="1306"/>
                    <a:pt x="653" y="1161"/>
                    <a:pt x="703" y="1096"/>
                  </a:cubicBezTo>
                  <a:cubicBezTo>
                    <a:pt x="723" y="1071"/>
                    <a:pt x="742" y="1057"/>
                    <a:pt x="759" y="1057"/>
                  </a:cubicBezTo>
                  <a:close/>
                  <a:moveTo>
                    <a:pt x="1666" y="1175"/>
                  </a:moveTo>
                  <a:cubicBezTo>
                    <a:pt x="1674" y="1175"/>
                    <a:pt x="1688" y="1189"/>
                    <a:pt x="1702" y="1236"/>
                  </a:cubicBezTo>
                  <a:cubicBezTo>
                    <a:pt x="1733" y="1339"/>
                    <a:pt x="1716" y="1445"/>
                    <a:pt x="1646" y="1523"/>
                  </a:cubicBezTo>
                  <a:cubicBezTo>
                    <a:pt x="1582" y="1412"/>
                    <a:pt x="1591" y="1292"/>
                    <a:pt x="1624" y="1222"/>
                  </a:cubicBezTo>
                  <a:cubicBezTo>
                    <a:pt x="1644" y="1189"/>
                    <a:pt x="1660" y="1175"/>
                    <a:pt x="1666" y="1175"/>
                  </a:cubicBezTo>
                  <a:close/>
                  <a:moveTo>
                    <a:pt x="1707" y="83"/>
                  </a:moveTo>
                  <a:cubicBezTo>
                    <a:pt x="1778" y="83"/>
                    <a:pt x="1850" y="104"/>
                    <a:pt x="1917" y="148"/>
                  </a:cubicBezTo>
                  <a:cubicBezTo>
                    <a:pt x="2090" y="260"/>
                    <a:pt x="2193" y="427"/>
                    <a:pt x="2202" y="600"/>
                  </a:cubicBezTo>
                  <a:cubicBezTo>
                    <a:pt x="1992" y="639"/>
                    <a:pt x="1825" y="826"/>
                    <a:pt x="1831" y="943"/>
                  </a:cubicBezTo>
                  <a:cubicBezTo>
                    <a:pt x="1833" y="990"/>
                    <a:pt x="1867" y="1041"/>
                    <a:pt x="1945" y="1041"/>
                  </a:cubicBezTo>
                  <a:cubicBezTo>
                    <a:pt x="1956" y="1041"/>
                    <a:pt x="1967" y="1041"/>
                    <a:pt x="1978" y="1035"/>
                  </a:cubicBezTo>
                  <a:cubicBezTo>
                    <a:pt x="2140" y="1016"/>
                    <a:pt x="2260" y="873"/>
                    <a:pt x="2280" y="678"/>
                  </a:cubicBezTo>
                  <a:cubicBezTo>
                    <a:pt x="2372" y="681"/>
                    <a:pt x="2455" y="723"/>
                    <a:pt x="2531" y="804"/>
                  </a:cubicBezTo>
                  <a:cubicBezTo>
                    <a:pt x="2662" y="937"/>
                    <a:pt x="2628" y="1102"/>
                    <a:pt x="2581" y="1214"/>
                  </a:cubicBezTo>
                  <a:cubicBezTo>
                    <a:pt x="2469" y="1476"/>
                    <a:pt x="2154" y="1710"/>
                    <a:pt x="1923" y="1710"/>
                  </a:cubicBezTo>
                  <a:cubicBezTo>
                    <a:pt x="1858" y="1710"/>
                    <a:pt x="1803" y="1691"/>
                    <a:pt x="1761" y="1657"/>
                  </a:cubicBezTo>
                  <a:cubicBezTo>
                    <a:pt x="1736" y="1635"/>
                    <a:pt x="1716" y="1615"/>
                    <a:pt x="1694" y="1593"/>
                  </a:cubicBezTo>
                  <a:cubicBezTo>
                    <a:pt x="1791" y="1493"/>
                    <a:pt x="1825" y="1353"/>
                    <a:pt x="1783" y="1214"/>
                  </a:cubicBezTo>
                  <a:cubicBezTo>
                    <a:pt x="1750" y="1113"/>
                    <a:pt x="1694" y="1099"/>
                    <a:pt x="1666" y="1099"/>
                  </a:cubicBezTo>
                  <a:cubicBezTo>
                    <a:pt x="1621" y="1099"/>
                    <a:pt x="1579" y="1130"/>
                    <a:pt x="1552" y="1186"/>
                  </a:cubicBezTo>
                  <a:cubicBezTo>
                    <a:pt x="1501" y="1283"/>
                    <a:pt x="1496" y="1440"/>
                    <a:pt x="1582" y="1585"/>
                  </a:cubicBezTo>
                  <a:cubicBezTo>
                    <a:pt x="1490" y="1654"/>
                    <a:pt x="1317" y="1727"/>
                    <a:pt x="1002" y="1727"/>
                  </a:cubicBezTo>
                  <a:lnTo>
                    <a:pt x="966" y="1727"/>
                  </a:lnTo>
                  <a:cubicBezTo>
                    <a:pt x="770" y="1724"/>
                    <a:pt x="684" y="1618"/>
                    <a:pt x="648" y="1518"/>
                  </a:cubicBezTo>
                  <a:cubicBezTo>
                    <a:pt x="773" y="1509"/>
                    <a:pt x="879" y="1448"/>
                    <a:pt x="927" y="1348"/>
                  </a:cubicBezTo>
                  <a:cubicBezTo>
                    <a:pt x="977" y="1250"/>
                    <a:pt x="955" y="1138"/>
                    <a:pt x="879" y="1035"/>
                  </a:cubicBezTo>
                  <a:cubicBezTo>
                    <a:pt x="835" y="979"/>
                    <a:pt x="793" y="971"/>
                    <a:pt x="759" y="971"/>
                  </a:cubicBezTo>
                  <a:cubicBezTo>
                    <a:pt x="717" y="971"/>
                    <a:pt x="676" y="990"/>
                    <a:pt x="642" y="1035"/>
                  </a:cubicBezTo>
                  <a:cubicBezTo>
                    <a:pt x="578" y="1113"/>
                    <a:pt x="530" y="1267"/>
                    <a:pt x="547" y="1423"/>
                  </a:cubicBezTo>
                  <a:cubicBezTo>
                    <a:pt x="461" y="1409"/>
                    <a:pt x="366" y="1364"/>
                    <a:pt x="279" y="1297"/>
                  </a:cubicBezTo>
                  <a:cubicBezTo>
                    <a:pt x="76" y="1144"/>
                    <a:pt x="118" y="929"/>
                    <a:pt x="145" y="845"/>
                  </a:cubicBezTo>
                  <a:cubicBezTo>
                    <a:pt x="210" y="658"/>
                    <a:pt x="374" y="511"/>
                    <a:pt x="514" y="511"/>
                  </a:cubicBezTo>
                  <a:cubicBezTo>
                    <a:pt x="547" y="511"/>
                    <a:pt x="583" y="519"/>
                    <a:pt x="611" y="539"/>
                  </a:cubicBezTo>
                  <a:cubicBezTo>
                    <a:pt x="616" y="543"/>
                    <a:pt x="623" y="545"/>
                    <a:pt x="630" y="545"/>
                  </a:cubicBezTo>
                  <a:cubicBezTo>
                    <a:pt x="638" y="545"/>
                    <a:pt x="646" y="543"/>
                    <a:pt x="653" y="539"/>
                  </a:cubicBezTo>
                  <a:cubicBezTo>
                    <a:pt x="662" y="530"/>
                    <a:pt x="673" y="516"/>
                    <a:pt x="670" y="499"/>
                  </a:cubicBezTo>
                  <a:cubicBezTo>
                    <a:pt x="670" y="499"/>
                    <a:pt x="642" y="287"/>
                    <a:pt x="742" y="170"/>
                  </a:cubicBezTo>
                  <a:cubicBezTo>
                    <a:pt x="784" y="122"/>
                    <a:pt x="845" y="99"/>
                    <a:pt x="922" y="99"/>
                  </a:cubicBezTo>
                  <a:cubicBezTo>
                    <a:pt x="979" y="99"/>
                    <a:pt x="1045" y="112"/>
                    <a:pt x="1119" y="137"/>
                  </a:cubicBezTo>
                  <a:cubicBezTo>
                    <a:pt x="1189" y="162"/>
                    <a:pt x="1253" y="193"/>
                    <a:pt x="1303" y="226"/>
                  </a:cubicBezTo>
                  <a:cubicBezTo>
                    <a:pt x="1192" y="379"/>
                    <a:pt x="1155" y="583"/>
                    <a:pt x="1275" y="686"/>
                  </a:cubicBezTo>
                  <a:cubicBezTo>
                    <a:pt x="1311" y="717"/>
                    <a:pt x="1351" y="732"/>
                    <a:pt x="1389" y="732"/>
                  </a:cubicBezTo>
                  <a:cubicBezTo>
                    <a:pt x="1454" y="732"/>
                    <a:pt x="1514" y="689"/>
                    <a:pt x="1540" y="614"/>
                  </a:cubicBezTo>
                  <a:cubicBezTo>
                    <a:pt x="1579" y="511"/>
                    <a:pt x="1552" y="349"/>
                    <a:pt x="1415" y="218"/>
                  </a:cubicBezTo>
                  <a:cubicBezTo>
                    <a:pt x="1498" y="129"/>
                    <a:pt x="1601" y="83"/>
                    <a:pt x="1707" y="83"/>
                  </a:cubicBezTo>
                  <a:close/>
                  <a:moveTo>
                    <a:pt x="1711" y="0"/>
                  </a:moveTo>
                  <a:cubicBezTo>
                    <a:pt x="1582" y="0"/>
                    <a:pt x="1457" y="59"/>
                    <a:pt x="1356" y="165"/>
                  </a:cubicBezTo>
                  <a:cubicBezTo>
                    <a:pt x="1298" y="123"/>
                    <a:pt x="1228" y="87"/>
                    <a:pt x="1147" y="59"/>
                  </a:cubicBezTo>
                  <a:cubicBezTo>
                    <a:pt x="1067" y="32"/>
                    <a:pt x="995" y="19"/>
                    <a:pt x="931" y="19"/>
                  </a:cubicBezTo>
                  <a:cubicBezTo>
                    <a:pt x="828" y="19"/>
                    <a:pt x="747" y="53"/>
                    <a:pt x="687" y="120"/>
                  </a:cubicBezTo>
                  <a:cubicBezTo>
                    <a:pt x="603" y="218"/>
                    <a:pt x="589" y="360"/>
                    <a:pt x="589" y="444"/>
                  </a:cubicBezTo>
                  <a:cubicBezTo>
                    <a:pt x="564" y="435"/>
                    <a:pt x="542" y="432"/>
                    <a:pt x="517" y="432"/>
                  </a:cubicBezTo>
                  <a:cubicBezTo>
                    <a:pt x="338" y="432"/>
                    <a:pt x="145" y="603"/>
                    <a:pt x="73" y="823"/>
                  </a:cubicBezTo>
                  <a:cubicBezTo>
                    <a:pt x="0" y="1041"/>
                    <a:pt x="59" y="1239"/>
                    <a:pt x="235" y="1367"/>
                  </a:cubicBezTo>
                  <a:cubicBezTo>
                    <a:pt x="341" y="1451"/>
                    <a:pt x="458" y="1501"/>
                    <a:pt x="564" y="1515"/>
                  </a:cubicBezTo>
                  <a:cubicBezTo>
                    <a:pt x="614" y="1699"/>
                    <a:pt x="759" y="1802"/>
                    <a:pt x="966" y="1808"/>
                  </a:cubicBezTo>
                  <a:lnTo>
                    <a:pt x="1002" y="1808"/>
                  </a:lnTo>
                  <a:cubicBezTo>
                    <a:pt x="1275" y="1808"/>
                    <a:pt x="1493" y="1752"/>
                    <a:pt x="1632" y="1643"/>
                  </a:cubicBezTo>
                  <a:cubicBezTo>
                    <a:pt x="1652" y="1668"/>
                    <a:pt x="1677" y="1688"/>
                    <a:pt x="1705" y="1713"/>
                  </a:cubicBezTo>
                  <a:cubicBezTo>
                    <a:pt x="1764" y="1758"/>
                    <a:pt x="1833" y="1783"/>
                    <a:pt x="1917" y="1783"/>
                  </a:cubicBezTo>
                  <a:cubicBezTo>
                    <a:pt x="2182" y="1783"/>
                    <a:pt x="2525" y="1529"/>
                    <a:pt x="2651" y="1239"/>
                  </a:cubicBezTo>
                  <a:cubicBezTo>
                    <a:pt x="2734" y="1049"/>
                    <a:pt x="2712" y="873"/>
                    <a:pt x="2587" y="739"/>
                  </a:cubicBezTo>
                  <a:cubicBezTo>
                    <a:pt x="2497" y="642"/>
                    <a:pt x="2391" y="594"/>
                    <a:pt x="2280" y="589"/>
                  </a:cubicBezTo>
                  <a:cubicBezTo>
                    <a:pt x="2274" y="391"/>
                    <a:pt x="2154" y="198"/>
                    <a:pt x="1962" y="78"/>
                  </a:cubicBezTo>
                  <a:cubicBezTo>
                    <a:pt x="1884" y="28"/>
                    <a:pt x="1800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1404311" y="631645"/>
              <a:ext cx="50474" cy="47526"/>
            </a:xfrm>
            <a:custGeom>
              <a:avLst/>
              <a:gdLst/>
              <a:ahLst/>
              <a:cxnLst/>
              <a:rect l="l" t="t" r="r" b="b"/>
              <a:pathLst>
                <a:path w="1284" h="1209" extrusionOk="0">
                  <a:moveTo>
                    <a:pt x="1007" y="140"/>
                  </a:moveTo>
                  <a:cubicBezTo>
                    <a:pt x="1002" y="173"/>
                    <a:pt x="976" y="243"/>
                    <a:pt x="918" y="366"/>
                  </a:cubicBezTo>
                  <a:cubicBezTo>
                    <a:pt x="865" y="326"/>
                    <a:pt x="812" y="287"/>
                    <a:pt x="756" y="251"/>
                  </a:cubicBezTo>
                  <a:cubicBezTo>
                    <a:pt x="884" y="181"/>
                    <a:pt x="965" y="145"/>
                    <a:pt x="1007" y="140"/>
                  </a:cubicBezTo>
                  <a:close/>
                  <a:moveTo>
                    <a:pt x="346" y="87"/>
                  </a:moveTo>
                  <a:lnTo>
                    <a:pt x="346" y="87"/>
                  </a:lnTo>
                  <a:cubicBezTo>
                    <a:pt x="396" y="112"/>
                    <a:pt x="491" y="170"/>
                    <a:pt x="600" y="246"/>
                  </a:cubicBezTo>
                  <a:cubicBezTo>
                    <a:pt x="522" y="293"/>
                    <a:pt x="438" y="349"/>
                    <a:pt x="360" y="399"/>
                  </a:cubicBezTo>
                  <a:cubicBezTo>
                    <a:pt x="332" y="190"/>
                    <a:pt x="338" y="114"/>
                    <a:pt x="346" y="87"/>
                  </a:cubicBezTo>
                  <a:close/>
                  <a:moveTo>
                    <a:pt x="946" y="483"/>
                  </a:moveTo>
                  <a:cubicBezTo>
                    <a:pt x="1099" y="600"/>
                    <a:pt x="1158" y="658"/>
                    <a:pt x="1183" y="686"/>
                  </a:cubicBezTo>
                  <a:cubicBezTo>
                    <a:pt x="1130" y="698"/>
                    <a:pt x="1004" y="714"/>
                    <a:pt x="820" y="725"/>
                  </a:cubicBezTo>
                  <a:cubicBezTo>
                    <a:pt x="865" y="644"/>
                    <a:pt x="907" y="561"/>
                    <a:pt x="946" y="483"/>
                  </a:cubicBezTo>
                  <a:close/>
                  <a:moveTo>
                    <a:pt x="299" y="536"/>
                  </a:moveTo>
                  <a:cubicBezTo>
                    <a:pt x="307" y="600"/>
                    <a:pt x="318" y="664"/>
                    <a:pt x="332" y="734"/>
                  </a:cubicBezTo>
                  <a:cubicBezTo>
                    <a:pt x="179" y="728"/>
                    <a:pt x="117" y="714"/>
                    <a:pt x="95" y="703"/>
                  </a:cubicBezTo>
                  <a:cubicBezTo>
                    <a:pt x="128" y="670"/>
                    <a:pt x="198" y="605"/>
                    <a:pt x="299" y="536"/>
                  </a:cubicBezTo>
                  <a:close/>
                  <a:moveTo>
                    <a:pt x="675" y="293"/>
                  </a:moveTo>
                  <a:cubicBezTo>
                    <a:pt x="745" y="340"/>
                    <a:pt x="815" y="391"/>
                    <a:pt x="879" y="435"/>
                  </a:cubicBezTo>
                  <a:cubicBezTo>
                    <a:pt x="834" y="530"/>
                    <a:pt x="781" y="633"/>
                    <a:pt x="725" y="731"/>
                  </a:cubicBezTo>
                  <a:cubicBezTo>
                    <a:pt x="644" y="737"/>
                    <a:pt x="562" y="740"/>
                    <a:pt x="488" y="740"/>
                  </a:cubicBezTo>
                  <a:cubicBezTo>
                    <a:pt x="463" y="740"/>
                    <a:pt x="439" y="740"/>
                    <a:pt x="416" y="739"/>
                  </a:cubicBezTo>
                  <a:cubicBezTo>
                    <a:pt x="396" y="647"/>
                    <a:pt x="382" y="564"/>
                    <a:pt x="374" y="483"/>
                  </a:cubicBezTo>
                  <a:cubicBezTo>
                    <a:pt x="471" y="419"/>
                    <a:pt x="575" y="349"/>
                    <a:pt x="675" y="293"/>
                  </a:cubicBezTo>
                  <a:close/>
                  <a:moveTo>
                    <a:pt x="675" y="812"/>
                  </a:moveTo>
                  <a:lnTo>
                    <a:pt x="675" y="812"/>
                  </a:lnTo>
                  <a:cubicBezTo>
                    <a:pt x="583" y="979"/>
                    <a:pt x="519" y="1066"/>
                    <a:pt x="485" y="1105"/>
                  </a:cubicBezTo>
                  <a:cubicBezTo>
                    <a:pt x="474" y="1049"/>
                    <a:pt x="452" y="940"/>
                    <a:pt x="430" y="817"/>
                  </a:cubicBezTo>
                  <a:cubicBezTo>
                    <a:pt x="505" y="817"/>
                    <a:pt x="589" y="817"/>
                    <a:pt x="675" y="812"/>
                  </a:cubicBezTo>
                  <a:close/>
                  <a:moveTo>
                    <a:pt x="343" y="1"/>
                  </a:moveTo>
                  <a:cubicBezTo>
                    <a:pt x="324" y="1"/>
                    <a:pt x="307" y="9"/>
                    <a:pt x="296" y="22"/>
                  </a:cubicBezTo>
                  <a:cubicBezTo>
                    <a:pt x="268" y="56"/>
                    <a:pt x="248" y="128"/>
                    <a:pt x="293" y="452"/>
                  </a:cubicBezTo>
                  <a:cubicBezTo>
                    <a:pt x="209" y="511"/>
                    <a:pt x="75" y="605"/>
                    <a:pt x="28" y="664"/>
                  </a:cubicBezTo>
                  <a:cubicBezTo>
                    <a:pt x="0" y="698"/>
                    <a:pt x="6" y="725"/>
                    <a:pt x="14" y="734"/>
                  </a:cubicBezTo>
                  <a:cubicBezTo>
                    <a:pt x="28" y="773"/>
                    <a:pt x="84" y="809"/>
                    <a:pt x="349" y="817"/>
                  </a:cubicBezTo>
                  <a:cubicBezTo>
                    <a:pt x="382" y="1010"/>
                    <a:pt x="416" y="1166"/>
                    <a:pt x="418" y="1175"/>
                  </a:cubicBezTo>
                  <a:cubicBezTo>
                    <a:pt x="424" y="1194"/>
                    <a:pt x="444" y="1208"/>
                    <a:pt x="466" y="1208"/>
                  </a:cubicBezTo>
                  <a:cubicBezTo>
                    <a:pt x="491" y="1208"/>
                    <a:pt x="544" y="1208"/>
                    <a:pt x="778" y="809"/>
                  </a:cubicBezTo>
                  <a:cubicBezTo>
                    <a:pt x="884" y="804"/>
                    <a:pt x="1211" y="784"/>
                    <a:pt x="1261" y="745"/>
                  </a:cubicBezTo>
                  <a:cubicBezTo>
                    <a:pt x="1275" y="734"/>
                    <a:pt x="1283" y="720"/>
                    <a:pt x="1283" y="703"/>
                  </a:cubicBezTo>
                  <a:cubicBezTo>
                    <a:pt x="1283" y="675"/>
                    <a:pt x="1283" y="633"/>
                    <a:pt x="988" y="410"/>
                  </a:cubicBezTo>
                  <a:cubicBezTo>
                    <a:pt x="1102" y="170"/>
                    <a:pt x="1099" y="126"/>
                    <a:pt x="1094" y="106"/>
                  </a:cubicBezTo>
                  <a:cubicBezTo>
                    <a:pt x="1091" y="84"/>
                    <a:pt x="1074" y="56"/>
                    <a:pt x="1029" y="56"/>
                  </a:cubicBezTo>
                  <a:cubicBezTo>
                    <a:pt x="974" y="56"/>
                    <a:pt x="856" y="103"/>
                    <a:pt x="686" y="201"/>
                  </a:cubicBezTo>
                  <a:cubicBezTo>
                    <a:pt x="569" y="120"/>
                    <a:pt x="430" y="34"/>
                    <a:pt x="368" y="6"/>
                  </a:cubicBezTo>
                  <a:cubicBezTo>
                    <a:pt x="360" y="2"/>
                    <a:pt x="351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1856573" y="979617"/>
              <a:ext cx="51142" cy="47604"/>
            </a:xfrm>
            <a:custGeom>
              <a:avLst/>
              <a:gdLst/>
              <a:ahLst/>
              <a:cxnLst/>
              <a:rect l="l" t="t" r="r" b="b"/>
              <a:pathLst>
                <a:path w="1301" h="1211" extrusionOk="0">
                  <a:moveTo>
                    <a:pt x="871" y="81"/>
                  </a:moveTo>
                  <a:cubicBezTo>
                    <a:pt x="876" y="137"/>
                    <a:pt x="884" y="251"/>
                    <a:pt x="887" y="385"/>
                  </a:cubicBezTo>
                  <a:cubicBezTo>
                    <a:pt x="804" y="346"/>
                    <a:pt x="712" y="307"/>
                    <a:pt x="622" y="273"/>
                  </a:cubicBezTo>
                  <a:cubicBezTo>
                    <a:pt x="781" y="134"/>
                    <a:pt x="845" y="95"/>
                    <a:pt x="871" y="81"/>
                  </a:cubicBezTo>
                  <a:close/>
                  <a:moveTo>
                    <a:pt x="223" y="229"/>
                  </a:moveTo>
                  <a:lnTo>
                    <a:pt x="223" y="229"/>
                  </a:lnTo>
                  <a:cubicBezTo>
                    <a:pt x="271" y="234"/>
                    <a:pt x="363" y="262"/>
                    <a:pt x="477" y="304"/>
                  </a:cubicBezTo>
                  <a:cubicBezTo>
                    <a:pt x="435" y="346"/>
                    <a:pt x="385" y="393"/>
                    <a:pt x="332" y="444"/>
                  </a:cubicBezTo>
                  <a:cubicBezTo>
                    <a:pt x="251" y="312"/>
                    <a:pt x="229" y="251"/>
                    <a:pt x="223" y="229"/>
                  </a:cubicBezTo>
                  <a:close/>
                  <a:moveTo>
                    <a:pt x="971" y="513"/>
                  </a:moveTo>
                  <a:cubicBezTo>
                    <a:pt x="1124" y="591"/>
                    <a:pt x="1186" y="636"/>
                    <a:pt x="1205" y="656"/>
                  </a:cubicBezTo>
                  <a:cubicBezTo>
                    <a:pt x="1175" y="667"/>
                    <a:pt x="1105" y="684"/>
                    <a:pt x="968" y="709"/>
                  </a:cubicBezTo>
                  <a:cubicBezTo>
                    <a:pt x="971" y="647"/>
                    <a:pt x="971" y="580"/>
                    <a:pt x="971" y="513"/>
                  </a:cubicBezTo>
                  <a:close/>
                  <a:moveTo>
                    <a:pt x="561" y="332"/>
                  </a:moveTo>
                  <a:cubicBezTo>
                    <a:pt x="672" y="374"/>
                    <a:pt x="787" y="424"/>
                    <a:pt x="890" y="471"/>
                  </a:cubicBezTo>
                  <a:cubicBezTo>
                    <a:pt x="890" y="558"/>
                    <a:pt x="890" y="642"/>
                    <a:pt x="887" y="720"/>
                  </a:cubicBezTo>
                  <a:cubicBezTo>
                    <a:pt x="784" y="737"/>
                    <a:pt x="667" y="750"/>
                    <a:pt x="558" y="762"/>
                  </a:cubicBezTo>
                  <a:cubicBezTo>
                    <a:pt x="491" y="675"/>
                    <a:pt x="427" y="586"/>
                    <a:pt x="377" y="511"/>
                  </a:cubicBezTo>
                  <a:cubicBezTo>
                    <a:pt x="441" y="444"/>
                    <a:pt x="505" y="388"/>
                    <a:pt x="561" y="332"/>
                  </a:cubicBezTo>
                  <a:close/>
                  <a:moveTo>
                    <a:pt x="321" y="569"/>
                  </a:moveTo>
                  <a:cubicBezTo>
                    <a:pt x="363" y="633"/>
                    <a:pt x="410" y="703"/>
                    <a:pt x="463" y="773"/>
                  </a:cubicBezTo>
                  <a:cubicBezTo>
                    <a:pt x="370" y="781"/>
                    <a:pt x="287" y="784"/>
                    <a:pt x="223" y="784"/>
                  </a:cubicBezTo>
                  <a:cubicBezTo>
                    <a:pt x="173" y="784"/>
                    <a:pt x="135" y="782"/>
                    <a:pt x="114" y="778"/>
                  </a:cubicBezTo>
                  <a:cubicBezTo>
                    <a:pt x="154" y="737"/>
                    <a:pt x="229" y="656"/>
                    <a:pt x="321" y="569"/>
                  </a:cubicBezTo>
                  <a:close/>
                  <a:moveTo>
                    <a:pt x="882" y="806"/>
                  </a:moveTo>
                  <a:cubicBezTo>
                    <a:pt x="873" y="999"/>
                    <a:pt x="859" y="1082"/>
                    <a:pt x="851" y="1116"/>
                  </a:cubicBezTo>
                  <a:cubicBezTo>
                    <a:pt x="812" y="1074"/>
                    <a:pt x="728" y="985"/>
                    <a:pt x="614" y="837"/>
                  </a:cubicBezTo>
                  <a:cubicBezTo>
                    <a:pt x="706" y="829"/>
                    <a:pt x="798" y="817"/>
                    <a:pt x="882" y="806"/>
                  </a:cubicBezTo>
                  <a:close/>
                  <a:moveTo>
                    <a:pt x="884" y="0"/>
                  </a:moveTo>
                  <a:cubicBezTo>
                    <a:pt x="845" y="0"/>
                    <a:pt x="773" y="28"/>
                    <a:pt x="539" y="243"/>
                  </a:cubicBezTo>
                  <a:cubicBezTo>
                    <a:pt x="438" y="204"/>
                    <a:pt x="287" y="151"/>
                    <a:pt x="212" y="145"/>
                  </a:cubicBezTo>
                  <a:lnTo>
                    <a:pt x="201" y="145"/>
                  </a:lnTo>
                  <a:cubicBezTo>
                    <a:pt x="173" y="145"/>
                    <a:pt x="154" y="159"/>
                    <a:pt x="142" y="179"/>
                  </a:cubicBezTo>
                  <a:cubicBezTo>
                    <a:pt x="123" y="215"/>
                    <a:pt x="123" y="279"/>
                    <a:pt x="268" y="499"/>
                  </a:cubicBezTo>
                  <a:cubicBezTo>
                    <a:pt x="131" y="639"/>
                    <a:pt x="20" y="753"/>
                    <a:pt x="17" y="762"/>
                  </a:cubicBezTo>
                  <a:cubicBezTo>
                    <a:pt x="3" y="778"/>
                    <a:pt x="0" y="801"/>
                    <a:pt x="8" y="817"/>
                  </a:cubicBezTo>
                  <a:cubicBezTo>
                    <a:pt x="28" y="845"/>
                    <a:pt x="61" y="862"/>
                    <a:pt x="209" y="862"/>
                  </a:cubicBezTo>
                  <a:cubicBezTo>
                    <a:pt x="293" y="862"/>
                    <a:pt x="396" y="856"/>
                    <a:pt x="519" y="845"/>
                  </a:cubicBezTo>
                  <a:cubicBezTo>
                    <a:pt x="586" y="932"/>
                    <a:pt x="787" y="1186"/>
                    <a:pt x="845" y="1208"/>
                  </a:cubicBezTo>
                  <a:cubicBezTo>
                    <a:pt x="851" y="1208"/>
                    <a:pt x="859" y="1211"/>
                    <a:pt x="865" y="1211"/>
                  </a:cubicBezTo>
                  <a:cubicBezTo>
                    <a:pt x="912" y="1211"/>
                    <a:pt x="951" y="1180"/>
                    <a:pt x="965" y="795"/>
                  </a:cubicBezTo>
                  <a:cubicBezTo>
                    <a:pt x="1228" y="753"/>
                    <a:pt x="1261" y="723"/>
                    <a:pt x="1275" y="711"/>
                  </a:cubicBezTo>
                  <a:cubicBezTo>
                    <a:pt x="1289" y="697"/>
                    <a:pt x="1300" y="681"/>
                    <a:pt x="1297" y="661"/>
                  </a:cubicBezTo>
                  <a:cubicBezTo>
                    <a:pt x="1292" y="633"/>
                    <a:pt x="1286" y="580"/>
                    <a:pt x="968" y="427"/>
                  </a:cubicBezTo>
                  <a:cubicBezTo>
                    <a:pt x="965" y="285"/>
                    <a:pt x="963" y="117"/>
                    <a:pt x="949" y="53"/>
                  </a:cubicBezTo>
                  <a:cubicBezTo>
                    <a:pt x="940" y="22"/>
                    <a:pt x="915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1936293" y="568198"/>
              <a:ext cx="119581" cy="67849"/>
            </a:xfrm>
            <a:custGeom>
              <a:avLst/>
              <a:gdLst/>
              <a:ahLst/>
              <a:cxnLst/>
              <a:rect l="l" t="t" r="r" b="b"/>
              <a:pathLst>
                <a:path w="3042" h="1726" extrusionOk="0">
                  <a:moveTo>
                    <a:pt x="1855" y="1"/>
                  </a:moveTo>
                  <a:cubicBezTo>
                    <a:pt x="1714" y="1"/>
                    <a:pt x="1589" y="79"/>
                    <a:pt x="1503" y="183"/>
                  </a:cubicBezTo>
                  <a:lnTo>
                    <a:pt x="1503" y="183"/>
                  </a:lnTo>
                  <a:cubicBezTo>
                    <a:pt x="1445" y="135"/>
                    <a:pt x="1370" y="93"/>
                    <a:pt x="1272" y="60"/>
                  </a:cubicBezTo>
                  <a:cubicBezTo>
                    <a:pt x="1192" y="33"/>
                    <a:pt x="1124" y="21"/>
                    <a:pt x="1067" y="21"/>
                  </a:cubicBezTo>
                  <a:cubicBezTo>
                    <a:pt x="712" y="21"/>
                    <a:pt x="770" y="470"/>
                    <a:pt x="770" y="470"/>
                  </a:cubicBezTo>
                  <a:cubicBezTo>
                    <a:pt x="733" y="448"/>
                    <a:pt x="693" y="438"/>
                    <a:pt x="653" y="438"/>
                  </a:cubicBezTo>
                  <a:cubicBezTo>
                    <a:pt x="350" y="438"/>
                    <a:pt x="1" y="1003"/>
                    <a:pt x="399" y="1296"/>
                  </a:cubicBezTo>
                  <a:cubicBezTo>
                    <a:pt x="521" y="1388"/>
                    <a:pt x="638" y="1430"/>
                    <a:pt x="738" y="1437"/>
                  </a:cubicBezTo>
                  <a:lnTo>
                    <a:pt x="738" y="1437"/>
                  </a:lnTo>
                  <a:cubicBezTo>
                    <a:pt x="771" y="1589"/>
                    <a:pt x="879" y="1722"/>
                    <a:pt x="1111" y="1726"/>
                  </a:cubicBezTo>
                  <a:cubicBezTo>
                    <a:pt x="1120" y="1726"/>
                    <a:pt x="1129" y="1726"/>
                    <a:pt x="1139" y="1726"/>
                  </a:cubicBezTo>
                  <a:cubicBezTo>
                    <a:pt x="1453" y="1726"/>
                    <a:pt x="1664" y="1654"/>
                    <a:pt x="1782" y="1547"/>
                  </a:cubicBezTo>
                  <a:lnTo>
                    <a:pt x="1782" y="1547"/>
                  </a:lnTo>
                  <a:cubicBezTo>
                    <a:pt x="1807" y="1581"/>
                    <a:pt x="1839" y="1614"/>
                    <a:pt x="1878" y="1645"/>
                  </a:cubicBezTo>
                  <a:cubicBezTo>
                    <a:pt x="1930" y="1687"/>
                    <a:pt x="1994" y="1705"/>
                    <a:pt x="2063" y="1705"/>
                  </a:cubicBezTo>
                  <a:cubicBezTo>
                    <a:pt x="2462" y="1705"/>
                    <a:pt x="3041" y="1091"/>
                    <a:pt x="2704" y="730"/>
                  </a:cubicBezTo>
                  <a:cubicBezTo>
                    <a:pt x="2609" y="630"/>
                    <a:pt x="2509" y="592"/>
                    <a:pt x="2415" y="592"/>
                  </a:cubicBezTo>
                  <a:cubicBezTo>
                    <a:pt x="2404" y="592"/>
                    <a:pt x="2393" y="593"/>
                    <a:pt x="2382" y="594"/>
                  </a:cubicBezTo>
                  <a:lnTo>
                    <a:pt x="2382" y="594"/>
                  </a:lnTo>
                  <a:cubicBezTo>
                    <a:pt x="2386" y="417"/>
                    <a:pt x="2299" y="212"/>
                    <a:pt x="2081" y="71"/>
                  </a:cubicBezTo>
                  <a:cubicBezTo>
                    <a:pt x="2004" y="22"/>
                    <a:pt x="1927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1941876" y="566626"/>
              <a:ext cx="107513" cy="71072"/>
            </a:xfrm>
            <a:custGeom>
              <a:avLst/>
              <a:gdLst/>
              <a:ahLst/>
              <a:cxnLst/>
              <a:rect l="l" t="t" r="r" b="b"/>
              <a:pathLst>
                <a:path w="2735" h="1808" extrusionOk="0">
                  <a:moveTo>
                    <a:pt x="1362" y="281"/>
                  </a:moveTo>
                  <a:cubicBezTo>
                    <a:pt x="1471" y="387"/>
                    <a:pt x="1490" y="510"/>
                    <a:pt x="1462" y="594"/>
                  </a:cubicBezTo>
                  <a:cubicBezTo>
                    <a:pt x="1447" y="636"/>
                    <a:pt x="1419" y="659"/>
                    <a:pt x="1387" y="659"/>
                  </a:cubicBezTo>
                  <a:cubicBezTo>
                    <a:pt x="1367" y="659"/>
                    <a:pt x="1345" y="650"/>
                    <a:pt x="1323" y="630"/>
                  </a:cubicBezTo>
                  <a:cubicBezTo>
                    <a:pt x="1248" y="566"/>
                    <a:pt x="1264" y="415"/>
                    <a:pt x="1362" y="281"/>
                  </a:cubicBezTo>
                  <a:close/>
                  <a:moveTo>
                    <a:pt x="2196" y="686"/>
                  </a:moveTo>
                  <a:lnTo>
                    <a:pt x="2196" y="686"/>
                  </a:lnTo>
                  <a:cubicBezTo>
                    <a:pt x="2174" y="831"/>
                    <a:pt x="2085" y="943"/>
                    <a:pt x="1962" y="957"/>
                  </a:cubicBezTo>
                  <a:cubicBezTo>
                    <a:pt x="1953" y="959"/>
                    <a:pt x="1948" y="959"/>
                    <a:pt x="1939" y="959"/>
                  </a:cubicBezTo>
                  <a:cubicBezTo>
                    <a:pt x="1909" y="959"/>
                    <a:pt x="1909" y="948"/>
                    <a:pt x="1909" y="943"/>
                  </a:cubicBezTo>
                  <a:cubicBezTo>
                    <a:pt x="1906" y="878"/>
                    <a:pt x="2029" y="725"/>
                    <a:pt x="2196" y="686"/>
                  </a:cubicBezTo>
                  <a:close/>
                  <a:moveTo>
                    <a:pt x="759" y="1060"/>
                  </a:moveTo>
                  <a:cubicBezTo>
                    <a:pt x="776" y="1060"/>
                    <a:pt x="796" y="1077"/>
                    <a:pt x="815" y="1099"/>
                  </a:cubicBezTo>
                  <a:cubicBezTo>
                    <a:pt x="871" y="1171"/>
                    <a:pt x="888" y="1255"/>
                    <a:pt x="851" y="1322"/>
                  </a:cubicBezTo>
                  <a:cubicBezTo>
                    <a:pt x="818" y="1392"/>
                    <a:pt x="731" y="1436"/>
                    <a:pt x="628" y="1439"/>
                  </a:cubicBezTo>
                  <a:cubicBezTo>
                    <a:pt x="609" y="1308"/>
                    <a:pt x="651" y="1166"/>
                    <a:pt x="704" y="1099"/>
                  </a:cubicBezTo>
                  <a:cubicBezTo>
                    <a:pt x="720" y="1074"/>
                    <a:pt x="740" y="1060"/>
                    <a:pt x="759" y="1060"/>
                  </a:cubicBezTo>
                  <a:close/>
                  <a:moveTo>
                    <a:pt x="1666" y="1180"/>
                  </a:moveTo>
                  <a:cubicBezTo>
                    <a:pt x="1672" y="1180"/>
                    <a:pt x="1686" y="1194"/>
                    <a:pt x="1700" y="1238"/>
                  </a:cubicBezTo>
                  <a:cubicBezTo>
                    <a:pt x="1730" y="1342"/>
                    <a:pt x="1713" y="1448"/>
                    <a:pt x="1644" y="1529"/>
                  </a:cubicBezTo>
                  <a:cubicBezTo>
                    <a:pt x="1582" y="1417"/>
                    <a:pt x="1588" y="1294"/>
                    <a:pt x="1624" y="1224"/>
                  </a:cubicBezTo>
                  <a:cubicBezTo>
                    <a:pt x="1641" y="1194"/>
                    <a:pt x="1658" y="1180"/>
                    <a:pt x="1666" y="1180"/>
                  </a:cubicBezTo>
                  <a:close/>
                  <a:moveTo>
                    <a:pt x="1707" y="85"/>
                  </a:moveTo>
                  <a:cubicBezTo>
                    <a:pt x="1778" y="85"/>
                    <a:pt x="1850" y="107"/>
                    <a:pt x="1917" y="150"/>
                  </a:cubicBezTo>
                  <a:cubicBezTo>
                    <a:pt x="2087" y="262"/>
                    <a:pt x="2191" y="429"/>
                    <a:pt x="2199" y="602"/>
                  </a:cubicBezTo>
                  <a:cubicBezTo>
                    <a:pt x="1990" y="641"/>
                    <a:pt x="1822" y="831"/>
                    <a:pt x="1828" y="945"/>
                  </a:cubicBezTo>
                  <a:cubicBezTo>
                    <a:pt x="1833" y="993"/>
                    <a:pt x="1864" y="1043"/>
                    <a:pt x="1945" y="1043"/>
                  </a:cubicBezTo>
                  <a:cubicBezTo>
                    <a:pt x="1959" y="1043"/>
                    <a:pt x="1965" y="1043"/>
                    <a:pt x="1976" y="1040"/>
                  </a:cubicBezTo>
                  <a:cubicBezTo>
                    <a:pt x="2140" y="1018"/>
                    <a:pt x="2258" y="876"/>
                    <a:pt x="2280" y="680"/>
                  </a:cubicBezTo>
                  <a:cubicBezTo>
                    <a:pt x="2369" y="683"/>
                    <a:pt x="2453" y="725"/>
                    <a:pt x="2531" y="806"/>
                  </a:cubicBezTo>
                  <a:cubicBezTo>
                    <a:pt x="2659" y="943"/>
                    <a:pt x="2629" y="1104"/>
                    <a:pt x="2578" y="1216"/>
                  </a:cubicBezTo>
                  <a:cubicBezTo>
                    <a:pt x="2467" y="1478"/>
                    <a:pt x="2154" y="1713"/>
                    <a:pt x="1920" y="1713"/>
                  </a:cubicBezTo>
                  <a:cubicBezTo>
                    <a:pt x="1856" y="1713"/>
                    <a:pt x="1800" y="1696"/>
                    <a:pt x="1758" y="1660"/>
                  </a:cubicBezTo>
                  <a:cubicBezTo>
                    <a:pt x="1736" y="1640"/>
                    <a:pt x="1713" y="1618"/>
                    <a:pt x="1694" y="1598"/>
                  </a:cubicBezTo>
                  <a:cubicBezTo>
                    <a:pt x="1792" y="1495"/>
                    <a:pt x="1822" y="1356"/>
                    <a:pt x="1780" y="1216"/>
                  </a:cubicBezTo>
                  <a:cubicBezTo>
                    <a:pt x="1750" y="1116"/>
                    <a:pt x="1694" y="1102"/>
                    <a:pt x="1666" y="1102"/>
                  </a:cubicBezTo>
                  <a:cubicBezTo>
                    <a:pt x="1619" y="1102"/>
                    <a:pt x="1577" y="1132"/>
                    <a:pt x="1549" y="1188"/>
                  </a:cubicBezTo>
                  <a:cubicBezTo>
                    <a:pt x="1501" y="1286"/>
                    <a:pt x="1493" y="1445"/>
                    <a:pt x="1580" y="1587"/>
                  </a:cubicBezTo>
                  <a:cubicBezTo>
                    <a:pt x="1488" y="1657"/>
                    <a:pt x="1317" y="1729"/>
                    <a:pt x="999" y="1729"/>
                  </a:cubicBezTo>
                  <a:lnTo>
                    <a:pt x="963" y="1729"/>
                  </a:lnTo>
                  <a:cubicBezTo>
                    <a:pt x="768" y="1727"/>
                    <a:pt x="681" y="1621"/>
                    <a:pt x="648" y="1520"/>
                  </a:cubicBezTo>
                  <a:cubicBezTo>
                    <a:pt x="773" y="1515"/>
                    <a:pt x="877" y="1450"/>
                    <a:pt x="927" y="1350"/>
                  </a:cubicBezTo>
                  <a:cubicBezTo>
                    <a:pt x="974" y="1252"/>
                    <a:pt x="952" y="1141"/>
                    <a:pt x="877" y="1040"/>
                  </a:cubicBezTo>
                  <a:cubicBezTo>
                    <a:pt x="832" y="985"/>
                    <a:pt x="790" y="973"/>
                    <a:pt x="759" y="973"/>
                  </a:cubicBezTo>
                  <a:cubicBezTo>
                    <a:pt x="715" y="973"/>
                    <a:pt x="673" y="993"/>
                    <a:pt x="639" y="1040"/>
                  </a:cubicBezTo>
                  <a:cubicBezTo>
                    <a:pt x="578" y="1116"/>
                    <a:pt x="528" y="1269"/>
                    <a:pt x="545" y="1425"/>
                  </a:cubicBezTo>
                  <a:cubicBezTo>
                    <a:pt x="458" y="1411"/>
                    <a:pt x="363" y="1367"/>
                    <a:pt x="277" y="1300"/>
                  </a:cubicBezTo>
                  <a:cubicBezTo>
                    <a:pt x="76" y="1146"/>
                    <a:pt x="115" y="932"/>
                    <a:pt x="146" y="848"/>
                  </a:cubicBezTo>
                  <a:cubicBezTo>
                    <a:pt x="207" y="664"/>
                    <a:pt x="372" y="513"/>
                    <a:pt x="511" y="513"/>
                  </a:cubicBezTo>
                  <a:cubicBezTo>
                    <a:pt x="545" y="513"/>
                    <a:pt x="581" y="524"/>
                    <a:pt x="609" y="541"/>
                  </a:cubicBezTo>
                  <a:cubicBezTo>
                    <a:pt x="614" y="547"/>
                    <a:pt x="621" y="549"/>
                    <a:pt x="629" y="549"/>
                  </a:cubicBezTo>
                  <a:cubicBezTo>
                    <a:pt x="636" y="549"/>
                    <a:pt x="644" y="547"/>
                    <a:pt x="651" y="541"/>
                  </a:cubicBezTo>
                  <a:cubicBezTo>
                    <a:pt x="662" y="533"/>
                    <a:pt x="670" y="519"/>
                    <a:pt x="667" y="502"/>
                  </a:cubicBezTo>
                  <a:cubicBezTo>
                    <a:pt x="667" y="502"/>
                    <a:pt x="639" y="290"/>
                    <a:pt x="740" y="175"/>
                  </a:cubicBezTo>
                  <a:cubicBezTo>
                    <a:pt x="784" y="127"/>
                    <a:pt x="846" y="103"/>
                    <a:pt x="924" y="103"/>
                  </a:cubicBezTo>
                  <a:cubicBezTo>
                    <a:pt x="980" y="103"/>
                    <a:pt x="1044" y="115"/>
                    <a:pt x="1116" y="139"/>
                  </a:cubicBezTo>
                  <a:cubicBezTo>
                    <a:pt x="1186" y="164"/>
                    <a:pt x="1250" y="195"/>
                    <a:pt x="1303" y="231"/>
                  </a:cubicBezTo>
                  <a:cubicBezTo>
                    <a:pt x="1192" y="385"/>
                    <a:pt x="1153" y="586"/>
                    <a:pt x="1276" y="692"/>
                  </a:cubicBezTo>
                  <a:cubicBezTo>
                    <a:pt x="1310" y="722"/>
                    <a:pt x="1349" y="736"/>
                    <a:pt x="1386" y="736"/>
                  </a:cubicBezTo>
                  <a:cubicBezTo>
                    <a:pt x="1452" y="736"/>
                    <a:pt x="1514" y="693"/>
                    <a:pt x="1541" y="616"/>
                  </a:cubicBezTo>
                  <a:cubicBezTo>
                    <a:pt x="1577" y="513"/>
                    <a:pt x="1549" y="351"/>
                    <a:pt x="1415" y="220"/>
                  </a:cubicBezTo>
                  <a:cubicBezTo>
                    <a:pt x="1498" y="132"/>
                    <a:pt x="1601" y="85"/>
                    <a:pt x="1707" y="85"/>
                  </a:cubicBezTo>
                  <a:close/>
                  <a:moveTo>
                    <a:pt x="1714" y="0"/>
                  </a:moveTo>
                  <a:cubicBezTo>
                    <a:pt x="1586" y="0"/>
                    <a:pt x="1460" y="57"/>
                    <a:pt x="1359" y="164"/>
                  </a:cubicBezTo>
                  <a:cubicBezTo>
                    <a:pt x="1298" y="122"/>
                    <a:pt x="1228" y="86"/>
                    <a:pt x="1150" y="58"/>
                  </a:cubicBezTo>
                  <a:cubicBezTo>
                    <a:pt x="1070" y="32"/>
                    <a:pt x="998" y="18"/>
                    <a:pt x="934" y="18"/>
                  </a:cubicBezTo>
                  <a:cubicBezTo>
                    <a:pt x="831" y="18"/>
                    <a:pt x="750" y="53"/>
                    <a:pt x="690" y="120"/>
                  </a:cubicBezTo>
                  <a:cubicBezTo>
                    <a:pt x="606" y="217"/>
                    <a:pt x="592" y="360"/>
                    <a:pt x="592" y="443"/>
                  </a:cubicBezTo>
                  <a:cubicBezTo>
                    <a:pt x="567" y="435"/>
                    <a:pt x="542" y="432"/>
                    <a:pt x="517" y="432"/>
                  </a:cubicBezTo>
                  <a:cubicBezTo>
                    <a:pt x="341" y="432"/>
                    <a:pt x="148" y="602"/>
                    <a:pt x="76" y="823"/>
                  </a:cubicBezTo>
                  <a:cubicBezTo>
                    <a:pt x="1" y="1040"/>
                    <a:pt x="62" y="1238"/>
                    <a:pt x="235" y="1367"/>
                  </a:cubicBezTo>
                  <a:cubicBezTo>
                    <a:pt x="344" y="1450"/>
                    <a:pt x="458" y="1498"/>
                    <a:pt x="567" y="1515"/>
                  </a:cubicBezTo>
                  <a:cubicBezTo>
                    <a:pt x="614" y="1699"/>
                    <a:pt x="762" y="1802"/>
                    <a:pt x="969" y="1807"/>
                  </a:cubicBezTo>
                  <a:lnTo>
                    <a:pt x="1002" y="1807"/>
                  </a:lnTo>
                  <a:cubicBezTo>
                    <a:pt x="1276" y="1807"/>
                    <a:pt x="1490" y="1754"/>
                    <a:pt x="1633" y="1643"/>
                  </a:cubicBezTo>
                  <a:cubicBezTo>
                    <a:pt x="1655" y="1668"/>
                    <a:pt x="1680" y="1688"/>
                    <a:pt x="1708" y="1713"/>
                  </a:cubicBezTo>
                  <a:cubicBezTo>
                    <a:pt x="1767" y="1757"/>
                    <a:pt x="1836" y="1782"/>
                    <a:pt x="1920" y="1782"/>
                  </a:cubicBezTo>
                  <a:cubicBezTo>
                    <a:pt x="2185" y="1782"/>
                    <a:pt x="2525" y="1529"/>
                    <a:pt x="2651" y="1238"/>
                  </a:cubicBezTo>
                  <a:cubicBezTo>
                    <a:pt x="2735" y="1049"/>
                    <a:pt x="2715" y="873"/>
                    <a:pt x="2589" y="739"/>
                  </a:cubicBezTo>
                  <a:cubicBezTo>
                    <a:pt x="2497" y="641"/>
                    <a:pt x="2394" y="594"/>
                    <a:pt x="2283" y="588"/>
                  </a:cubicBezTo>
                  <a:cubicBezTo>
                    <a:pt x="2274" y="390"/>
                    <a:pt x="2157" y="198"/>
                    <a:pt x="1965" y="78"/>
                  </a:cubicBezTo>
                  <a:cubicBezTo>
                    <a:pt x="1885" y="25"/>
                    <a:pt x="1800" y="0"/>
                    <a:pt x="1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1491304" y="769190"/>
              <a:ext cx="119306" cy="67770"/>
            </a:xfrm>
            <a:custGeom>
              <a:avLst/>
              <a:gdLst/>
              <a:ahLst/>
              <a:cxnLst/>
              <a:rect l="l" t="t" r="r" b="b"/>
              <a:pathLst>
                <a:path w="3035" h="1724" extrusionOk="0">
                  <a:moveTo>
                    <a:pt x="1847" y="0"/>
                  </a:moveTo>
                  <a:cubicBezTo>
                    <a:pt x="1706" y="0"/>
                    <a:pt x="1581" y="79"/>
                    <a:pt x="1495" y="182"/>
                  </a:cubicBezTo>
                  <a:lnTo>
                    <a:pt x="1495" y="182"/>
                  </a:lnTo>
                  <a:cubicBezTo>
                    <a:pt x="1438" y="135"/>
                    <a:pt x="1362" y="93"/>
                    <a:pt x="1266" y="61"/>
                  </a:cubicBezTo>
                  <a:cubicBezTo>
                    <a:pt x="1185" y="34"/>
                    <a:pt x="1117" y="22"/>
                    <a:pt x="1060" y="22"/>
                  </a:cubicBezTo>
                  <a:cubicBezTo>
                    <a:pt x="706" y="22"/>
                    <a:pt x="764" y="468"/>
                    <a:pt x="764" y="468"/>
                  </a:cubicBezTo>
                  <a:cubicBezTo>
                    <a:pt x="727" y="446"/>
                    <a:pt x="689" y="436"/>
                    <a:pt x="649" y="436"/>
                  </a:cubicBezTo>
                  <a:cubicBezTo>
                    <a:pt x="349" y="436"/>
                    <a:pt x="1" y="1003"/>
                    <a:pt x="393" y="1294"/>
                  </a:cubicBezTo>
                  <a:cubicBezTo>
                    <a:pt x="515" y="1386"/>
                    <a:pt x="631" y="1428"/>
                    <a:pt x="731" y="1435"/>
                  </a:cubicBezTo>
                  <a:lnTo>
                    <a:pt x="731" y="1435"/>
                  </a:lnTo>
                  <a:cubicBezTo>
                    <a:pt x="764" y="1587"/>
                    <a:pt x="872" y="1719"/>
                    <a:pt x="1104" y="1724"/>
                  </a:cubicBezTo>
                  <a:cubicBezTo>
                    <a:pt x="1116" y="1724"/>
                    <a:pt x="1129" y="1724"/>
                    <a:pt x="1141" y="1724"/>
                  </a:cubicBezTo>
                  <a:cubicBezTo>
                    <a:pt x="1452" y="1724"/>
                    <a:pt x="1660" y="1652"/>
                    <a:pt x="1777" y="1544"/>
                  </a:cubicBezTo>
                  <a:lnTo>
                    <a:pt x="1777" y="1544"/>
                  </a:lnTo>
                  <a:cubicBezTo>
                    <a:pt x="1801" y="1578"/>
                    <a:pt x="1833" y="1612"/>
                    <a:pt x="1871" y="1643"/>
                  </a:cubicBezTo>
                  <a:cubicBezTo>
                    <a:pt x="1924" y="1685"/>
                    <a:pt x="1988" y="1704"/>
                    <a:pt x="2058" y="1704"/>
                  </a:cubicBezTo>
                  <a:cubicBezTo>
                    <a:pt x="2456" y="1704"/>
                    <a:pt x="3034" y="1089"/>
                    <a:pt x="2697" y="730"/>
                  </a:cubicBezTo>
                  <a:cubicBezTo>
                    <a:pt x="2603" y="631"/>
                    <a:pt x="2502" y="593"/>
                    <a:pt x="2408" y="593"/>
                  </a:cubicBezTo>
                  <a:cubicBezTo>
                    <a:pt x="2397" y="593"/>
                    <a:pt x="2386" y="594"/>
                    <a:pt x="2375" y="595"/>
                  </a:cubicBezTo>
                  <a:lnTo>
                    <a:pt x="2375" y="595"/>
                  </a:lnTo>
                  <a:cubicBezTo>
                    <a:pt x="2380" y="417"/>
                    <a:pt x="2293" y="212"/>
                    <a:pt x="2075" y="72"/>
                  </a:cubicBezTo>
                  <a:cubicBezTo>
                    <a:pt x="1997" y="22"/>
                    <a:pt x="1920" y="0"/>
                    <a:pt x="1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1496847" y="767618"/>
              <a:ext cx="107395" cy="70994"/>
            </a:xfrm>
            <a:custGeom>
              <a:avLst/>
              <a:gdLst/>
              <a:ahLst/>
              <a:cxnLst/>
              <a:rect l="l" t="t" r="r" b="b"/>
              <a:pathLst>
                <a:path w="2732" h="1806" extrusionOk="0">
                  <a:moveTo>
                    <a:pt x="1362" y="282"/>
                  </a:moveTo>
                  <a:cubicBezTo>
                    <a:pt x="1468" y="385"/>
                    <a:pt x="1493" y="508"/>
                    <a:pt x="1465" y="592"/>
                  </a:cubicBezTo>
                  <a:cubicBezTo>
                    <a:pt x="1450" y="635"/>
                    <a:pt x="1421" y="658"/>
                    <a:pt x="1389" y="658"/>
                  </a:cubicBezTo>
                  <a:cubicBezTo>
                    <a:pt x="1369" y="658"/>
                    <a:pt x="1347" y="649"/>
                    <a:pt x="1326" y="631"/>
                  </a:cubicBezTo>
                  <a:cubicBezTo>
                    <a:pt x="1248" y="564"/>
                    <a:pt x="1264" y="413"/>
                    <a:pt x="1362" y="282"/>
                  </a:cubicBezTo>
                  <a:close/>
                  <a:moveTo>
                    <a:pt x="2193" y="687"/>
                  </a:moveTo>
                  <a:cubicBezTo>
                    <a:pt x="2171" y="829"/>
                    <a:pt x="2082" y="941"/>
                    <a:pt x="1959" y="954"/>
                  </a:cubicBezTo>
                  <a:cubicBezTo>
                    <a:pt x="1953" y="957"/>
                    <a:pt x="1945" y="957"/>
                    <a:pt x="1939" y="957"/>
                  </a:cubicBezTo>
                  <a:cubicBezTo>
                    <a:pt x="1906" y="957"/>
                    <a:pt x="1906" y="949"/>
                    <a:pt x="1906" y="941"/>
                  </a:cubicBezTo>
                  <a:cubicBezTo>
                    <a:pt x="1903" y="879"/>
                    <a:pt x="2026" y="726"/>
                    <a:pt x="2193" y="687"/>
                  </a:cubicBezTo>
                  <a:close/>
                  <a:moveTo>
                    <a:pt x="757" y="1060"/>
                  </a:moveTo>
                  <a:cubicBezTo>
                    <a:pt x="776" y="1060"/>
                    <a:pt x="796" y="1077"/>
                    <a:pt x="812" y="1097"/>
                  </a:cubicBezTo>
                  <a:cubicBezTo>
                    <a:pt x="871" y="1172"/>
                    <a:pt x="885" y="1256"/>
                    <a:pt x="851" y="1320"/>
                  </a:cubicBezTo>
                  <a:cubicBezTo>
                    <a:pt x="815" y="1390"/>
                    <a:pt x="729" y="1437"/>
                    <a:pt x="628" y="1440"/>
                  </a:cubicBezTo>
                  <a:cubicBezTo>
                    <a:pt x="606" y="1306"/>
                    <a:pt x="648" y="1164"/>
                    <a:pt x="701" y="1097"/>
                  </a:cubicBezTo>
                  <a:cubicBezTo>
                    <a:pt x="718" y="1074"/>
                    <a:pt x="740" y="1060"/>
                    <a:pt x="757" y="1060"/>
                  </a:cubicBezTo>
                  <a:close/>
                  <a:moveTo>
                    <a:pt x="1663" y="1178"/>
                  </a:moveTo>
                  <a:cubicBezTo>
                    <a:pt x="1669" y="1178"/>
                    <a:pt x="1683" y="1194"/>
                    <a:pt x="1697" y="1236"/>
                  </a:cubicBezTo>
                  <a:cubicBezTo>
                    <a:pt x="1730" y="1342"/>
                    <a:pt x="1711" y="1445"/>
                    <a:pt x="1641" y="1526"/>
                  </a:cubicBezTo>
                  <a:cubicBezTo>
                    <a:pt x="1580" y="1415"/>
                    <a:pt x="1585" y="1292"/>
                    <a:pt x="1621" y="1222"/>
                  </a:cubicBezTo>
                  <a:cubicBezTo>
                    <a:pt x="1638" y="1192"/>
                    <a:pt x="1655" y="1178"/>
                    <a:pt x="1663" y="1178"/>
                  </a:cubicBezTo>
                  <a:close/>
                  <a:moveTo>
                    <a:pt x="1705" y="85"/>
                  </a:moveTo>
                  <a:cubicBezTo>
                    <a:pt x="1776" y="85"/>
                    <a:pt x="1847" y="106"/>
                    <a:pt x="1914" y="148"/>
                  </a:cubicBezTo>
                  <a:cubicBezTo>
                    <a:pt x="2085" y="260"/>
                    <a:pt x="2191" y="427"/>
                    <a:pt x="2196" y="603"/>
                  </a:cubicBezTo>
                  <a:cubicBezTo>
                    <a:pt x="1987" y="642"/>
                    <a:pt x="1820" y="829"/>
                    <a:pt x="1828" y="943"/>
                  </a:cubicBezTo>
                  <a:cubicBezTo>
                    <a:pt x="1831" y="994"/>
                    <a:pt x="1861" y="1041"/>
                    <a:pt x="1942" y="1041"/>
                  </a:cubicBezTo>
                  <a:cubicBezTo>
                    <a:pt x="1953" y="1041"/>
                    <a:pt x="1962" y="1041"/>
                    <a:pt x="1973" y="1038"/>
                  </a:cubicBezTo>
                  <a:cubicBezTo>
                    <a:pt x="2138" y="1019"/>
                    <a:pt x="2255" y="874"/>
                    <a:pt x="2277" y="678"/>
                  </a:cubicBezTo>
                  <a:cubicBezTo>
                    <a:pt x="2366" y="684"/>
                    <a:pt x="2450" y="726"/>
                    <a:pt x="2528" y="804"/>
                  </a:cubicBezTo>
                  <a:cubicBezTo>
                    <a:pt x="2656" y="941"/>
                    <a:pt x="2626" y="1105"/>
                    <a:pt x="2576" y="1217"/>
                  </a:cubicBezTo>
                  <a:cubicBezTo>
                    <a:pt x="2464" y="1479"/>
                    <a:pt x="2152" y="1711"/>
                    <a:pt x="1917" y="1711"/>
                  </a:cubicBezTo>
                  <a:cubicBezTo>
                    <a:pt x="1856" y="1711"/>
                    <a:pt x="1800" y="1694"/>
                    <a:pt x="1758" y="1660"/>
                  </a:cubicBezTo>
                  <a:cubicBezTo>
                    <a:pt x="1733" y="1638"/>
                    <a:pt x="1711" y="1618"/>
                    <a:pt x="1691" y="1596"/>
                  </a:cubicBezTo>
                  <a:cubicBezTo>
                    <a:pt x="1789" y="1496"/>
                    <a:pt x="1820" y="1356"/>
                    <a:pt x="1778" y="1217"/>
                  </a:cubicBezTo>
                  <a:cubicBezTo>
                    <a:pt x="1747" y="1116"/>
                    <a:pt x="1691" y="1102"/>
                    <a:pt x="1663" y="1102"/>
                  </a:cubicBezTo>
                  <a:cubicBezTo>
                    <a:pt x="1619" y="1102"/>
                    <a:pt x="1577" y="1133"/>
                    <a:pt x="1549" y="1189"/>
                  </a:cubicBezTo>
                  <a:cubicBezTo>
                    <a:pt x="1499" y="1286"/>
                    <a:pt x="1493" y="1443"/>
                    <a:pt x="1580" y="1585"/>
                  </a:cubicBezTo>
                  <a:cubicBezTo>
                    <a:pt x="1485" y="1655"/>
                    <a:pt x="1315" y="1730"/>
                    <a:pt x="997" y="1730"/>
                  </a:cubicBezTo>
                  <a:lnTo>
                    <a:pt x="963" y="1730"/>
                  </a:lnTo>
                  <a:cubicBezTo>
                    <a:pt x="768" y="1724"/>
                    <a:pt x="679" y="1621"/>
                    <a:pt x="645" y="1521"/>
                  </a:cubicBezTo>
                  <a:cubicBezTo>
                    <a:pt x="771" y="1512"/>
                    <a:pt x="874" y="1451"/>
                    <a:pt x="924" y="1348"/>
                  </a:cubicBezTo>
                  <a:cubicBezTo>
                    <a:pt x="971" y="1250"/>
                    <a:pt x="952" y="1139"/>
                    <a:pt x="874" y="1038"/>
                  </a:cubicBezTo>
                  <a:cubicBezTo>
                    <a:pt x="829" y="985"/>
                    <a:pt x="787" y="971"/>
                    <a:pt x="757" y="971"/>
                  </a:cubicBezTo>
                  <a:cubicBezTo>
                    <a:pt x="715" y="971"/>
                    <a:pt x="673" y="994"/>
                    <a:pt x="637" y="1038"/>
                  </a:cubicBezTo>
                  <a:cubicBezTo>
                    <a:pt x="575" y="1116"/>
                    <a:pt x="525" y="1270"/>
                    <a:pt x="545" y="1426"/>
                  </a:cubicBezTo>
                  <a:cubicBezTo>
                    <a:pt x="455" y="1412"/>
                    <a:pt x="363" y="1367"/>
                    <a:pt x="274" y="1300"/>
                  </a:cubicBezTo>
                  <a:cubicBezTo>
                    <a:pt x="73" y="1147"/>
                    <a:pt x="115" y="929"/>
                    <a:pt x="143" y="846"/>
                  </a:cubicBezTo>
                  <a:cubicBezTo>
                    <a:pt x="204" y="662"/>
                    <a:pt x="369" y="511"/>
                    <a:pt x="508" y="511"/>
                  </a:cubicBezTo>
                  <a:cubicBezTo>
                    <a:pt x="545" y="511"/>
                    <a:pt x="578" y="522"/>
                    <a:pt x="606" y="539"/>
                  </a:cubicBezTo>
                  <a:cubicBezTo>
                    <a:pt x="612" y="544"/>
                    <a:pt x="619" y="547"/>
                    <a:pt x="626" y="547"/>
                  </a:cubicBezTo>
                  <a:cubicBezTo>
                    <a:pt x="633" y="547"/>
                    <a:pt x="641" y="544"/>
                    <a:pt x="648" y="539"/>
                  </a:cubicBezTo>
                  <a:cubicBezTo>
                    <a:pt x="659" y="533"/>
                    <a:pt x="670" y="519"/>
                    <a:pt x="665" y="503"/>
                  </a:cubicBezTo>
                  <a:cubicBezTo>
                    <a:pt x="665" y="503"/>
                    <a:pt x="637" y="288"/>
                    <a:pt x="740" y="173"/>
                  </a:cubicBezTo>
                  <a:cubicBezTo>
                    <a:pt x="782" y="125"/>
                    <a:pt x="842" y="101"/>
                    <a:pt x="920" y="101"/>
                  </a:cubicBezTo>
                  <a:cubicBezTo>
                    <a:pt x="976" y="101"/>
                    <a:pt x="1042" y="114"/>
                    <a:pt x="1117" y="140"/>
                  </a:cubicBezTo>
                  <a:cubicBezTo>
                    <a:pt x="1186" y="162"/>
                    <a:pt x="1248" y="196"/>
                    <a:pt x="1301" y="229"/>
                  </a:cubicBezTo>
                  <a:cubicBezTo>
                    <a:pt x="1189" y="383"/>
                    <a:pt x="1150" y="586"/>
                    <a:pt x="1273" y="689"/>
                  </a:cubicBezTo>
                  <a:cubicBezTo>
                    <a:pt x="1308" y="720"/>
                    <a:pt x="1348" y="734"/>
                    <a:pt x="1385" y="734"/>
                  </a:cubicBezTo>
                  <a:cubicBezTo>
                    <a:pt x="1451" y="734"/>
                    <a:pt x="1511" y="691"/>
                    <a:pt x="1538" y="617"/>
                  </a:cubicBezTo>
                  <a:cubicBezTo>
                    <a:pt x="1577" y="511"/>
                    <a:pt x="1549" y="352"/>
                    <a:pt x="1412" y="218"/>
                  </a:cubicBezTo>
                  <a:cubicBezTo>
                    <a:pt x="1496" y="131"/>
                    <a:pt x="1599" y="85"/>
                    <a:pt x="1705" y="85"/>
                  </a:cubicBezTo>
                  <a:close/>
                  <a:moveTo>
                    <a:pt x="1711" y="0"/>
                  </a:moveTo>
                  <a:cubicBezTo>
                    <a:pt x="1582" y="0"/>
                    <a:pt x="1457" y="59"/>
                    <a:pt x="1356" y="162"/>
                  </a:cubicBezTo>
                  <a:cubicBezTo>
                    <a:pt x="1298" y="120"/>
                    <a:pt x="1228" y="87"/>
                    <a:pt x="1147" y="59"/>
                  </a:cubicBezTo>
                  <a:cubicBezTo>
                    <a:pt x="1065" y="32"/>
                    <a:pt x="992" y="18"/>
                    <a:pt x="928" y="18"/>
                  </a:cubicBezTo>
                  <a:cubicBezTo>
                    <a:pt x="827" y="18"/>
                    <a:pt x="746" y="51"/>
                    <a:pt x="687" y="118"/>
                  </a:cubicBezTo>
                  <a:cubicBezTo>
                    <a:pt x="603" y="215"/>
                    <a:pt x="589" y="357"/>
                    <a:pt x="589" y="441"/>
                  </a:cubicBezTo>
                  <a:cubicBezTo>
                    <a:pt x="564" y="436"/>
                    <a:pt x="539" y="433"/>
                    <a:pt x="517" y="433"/>
                  </a:cubicBezTo>
                  <a:cubicBezTo>
                    <a:pt x="338" y="433"/>
                    <a:pt x="146" y="603"/>
                    <a:pt x="73" y="823"/>
                  </a:cubicBezTo>
                  <a:cubicBezTo>
                    <a:pt x="1" y="1038"/>
                    <a:pt x="59" y="1236"/>
                    <a:pt x="232" y="1367"/>
                  </a:cubicBezTo>
                  <a:cubicBezTo>
                    <a:pt x="341" y="1451"/>
                    <a:pt x="455" y="1498"/>
                    <a:pt x="564" y="1512"/>
                  </a:cubicBezTo>
                  <a:cubicBezTo>
                    <a:pt x="614" y="1697"/>
                    <a:pt x="759" y="1803"/>
                    <a:pt x="966" y="1805"/>
                  </a:cubicBezTo>
                  <a:lnTo>
                    <a:pt x="999" y="1805"/>
                  </a:lnTo>
                  <a:cubicBezTo>
                    <a:pt x="1276" y="1805"/>
                    <a:pt x="1488" y="1752"/>
                    <a:pt x="1633" y="1641"/>
                  </a:cubicBezTo>
                  <a:cubicBezTo>
                    <a:pt x="1652" y="1666"/>
                    <a:pt x="1677" y="1688"/>
                    <a:pt x="1705" y="1711"/>
                  </a:cubicBezTo>
                  <a:cubicBezTo>
                    <a:pt x="1764" y="1758"/>
                    <a:pt x="1833" y="1780"/>
                    <a:pt x="1917" y="1780"/>
                  </a:cubicBezTo>
                  <a:cubicBezTo>
                    <a:pt x="2182" y="1780"/>
                    <a:pt x="2525" y="1526"/>
                    <a:pt x="2648" y="1236"/>
                  </a:cubicBezTo>
                  <a:cubicBezTo>
                    <a:pt x="2732" y="1049"/>
                    <a:pt x="2712" y="871"/>
                    <a:pt x="2587" y="740"/>
                  </a:cubicBezTo>
                  <a:cubicBezTo>
                    <a:pt x="2495" y="642"/>
                    <a:pt x="2391" y="592"/>
                    <a:pt x="2280" y="589"/>
                  </a:cubicBezTo>
                  <a:cubicBezTo>
                    <a:pt x="2271" y="391"/>
                    <a:pt x="2154" y="198"/>
                    <a:pt x="1962" y="76"/>
                  </a:cubicBezTo>
                  <a:cubicBezTo>
                    <a:pt x="1881" y="28"/>
                    <a:pt x="179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1706959" y="941997"/>
              <a:ext cx="78895" cy="62188"/>
            </a:xfrm>
            <a:custGeom>
              <a:avLst/>
              <a:gdLst/>
              <a:ahLst/>
              <a:cxnLst/>
              <a:rect l="l" t="t" r="r" b="b"/>
              <a:pathLst>
                <a:path w="2007" h="1582" extrusionOk="0">
                  <a:moveTo>
                    <a:pt x="1680" y="87"/>
                  </a:moveTo>
                  <a:cubicBezTo>
                    <a:pt x="1284" y="209"/>
                    <a:pt x="578" y="463"/>
                    <a:pt x="425" y="519"/>
                  </a:cubicBezTo>
                  <a:cubicBezTo>
                    <a:pt x="294" y="449"/>
                    <a:pt x="118" y="335"/>
                    <a:pt x="85" y="265"/>
                  </a:cubicBezTo>
                  <a:cubicBezTo>
                    <a:pt x="216" y="195"/>
                    <a:pt x="1150" y="98"/>
                    <a:pt x="1680" y="87"/>
                  </a:cubicBezTo>
                  <a:close/>
                  <a:moveTo>
                    <a:pt x="1831" y="198"/>
                  </a:moveTo>
                  <a:lnTo>
                    <a:pt x="1831" y="198"/>
                  </a:lnTo>
                  <a:cubicBezTo>
                    <a:pt x="1597" y="544"/>
                    <a:pt x="913" y="1387"/>
                    <a:pt x="774" y="1495"/>
                  </a:cubicBezTo>
                  <a:cubicBezTo>
                    <a:pt x="743" y="1423"/>
                    <a:pt x="718" y="1122"/>
                    <a:pt x="712" y="854"/>
                  </a:cubicBezTo>
                  <a:cubicBezTo>
                    <a:pt x="1354" y="494"/>
                    <a:pt x="1675" y="301"/>
                    <a:pt x="1831" y="198"/>
                  </a:cubicBezTo>
                  <a:close/>
                  <a:moveTo>
                    <a:pt x="1786" y="0"/>
                  </a:moveTo>
                  <a:cubicBezTo>
                    <a:pt x="1399" y="0"/>
                    <a:pt x="115" y="98"/>
                    <a:pt x="18" y="215"/>
                  </a:cubicBezTo>
                  <a:cubicBezTo>
                    <a:pt x="6" y="229"/>
                    <a:pt x="1" y="243"/>
                    <a:pt x="4" y="260"/>
                  </a:cubicBezTo>
                  <a:cubicBezTo>
                    <a:pt x="29" y="393"/>
                    <a:pt x="347" y="564"/>
                    <a:pt x="408" y="594"/>
                  </a:cubicBezTo>
                  <a:cubicBezTo>
                    <a:pt x="415" y="600"/>
                    <a:pt x="422" y="602"/>
                    <a:pt x="429" y="602"/>
                  </a:cubicBezTo>
                  <a:cubicBezTo>
                    <a:pt x="432" y="602"/>
                    <a:pt x="436" y="601"/>
                    <a:pt x="439" y="600"/>
                  </a:cubicBezTo>
                  <a:cubicBezTo>
                    <a:pt x="857" y="446"/>
                    <a:pt x="1493" y="226"/>
                    <a:pt x="1786" y="134"/>
                  </a:cubicBezTo>
                  <a:lnTo>
                    <a:pt x="1786" y="134"/>
                  </a:lnTo>
                  <a:cubicBezTo>
                    <a:pt x="1538" y="293"/>
                    <a:pt x="1008" y="594"/>
                    <a:pt x="654" y="795"/>
                  </a:cubicBezTo>
                  <a:cubicBezTo>
                    <a:pt x="640" y="801"/>
                    <a:pt x="631" y="815"/>
                    <a:pt x="631" y="829"/>
                  </a:cubicBezTo>
                  <a:cubicBezTo>
                    <a:pt x="645" y="1562"/>
                    <a:pt x="732" y="1576"/>
                    <a:pt x="765" y="1582"/>
                  </a:cubicBezTo>
                  <a:lnTo>
                    <a:pt x="771" y="1582"/>
                  </a:lnTo>
                  <a:cubicBezTo>
                    <a:pt x="896" y="1582"/>
                    <a:pt x="1825" y="377"/>
                    <a:pt x="1959" y="148"/>
                  </a:cubicBezTo>
                  <a:cubicBezTo>
                    <a:pt x="1996" y="98"/>
                    <a:pt x="2007" y="64"/>
                    <a:pt x="1993" y="36"/>
                  </a:cubicBezTo>
                  <a:cubicBezTo>
                    <a:pt x="1993" y="34"/>
                    <a:pt x="1987" y="31"/>
                    <a:pt x="1984" y="28"/>
                  </a:cubicBezTo>
                  <a:lnTo>
                    <a:pt x="1979" y="20"/>
                  </a:lnTo>
                  <a:cubicBezTo>
                    <a:pt x="1959" y="8"/>
                    <a:pt x="1937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1719460" y="963028"/>
              <a:ext cx="15842" cy="28578"/>
            </a:xfrm>
            <a:custGeom>
              <a:avLst/>
              <a:gdLst/>
              <a:ahLst/>
              <a:cxnLst/>
              <a:rect l="l" t="t" r="r" b="b"/>
              <a:pathLst>
                <a:path w="403" h="727" extrusionOk="0">
                  <a:moveTo>
                    <a:pt x="103" y="0"/>
                  </a:moveTo>
                  <a:cubicBezTo>
                    <a:pt x="84" y="0"/>
                    <a:pt x="65" y="16"/>
                    <a:pt x="62" y="37"/>
                  </a:cubicBezTo>
                  <a:cubicBezTo>
                    <a:pt x="26" y="310"/>
                    <a:pt x="1" y="645"/>
                    <a:pt x="40" y="701"/>
                  </a:cubicBezTo>
                  <a:cubicBezTo>
                    <a:pt x="48" y="712"/>
                    <a:pt x="62" y="723"/>
                    <a:pt x="87" y="726"/>
                  </a:cubicBezTo>
                  <a:lnTo>
                    <a:pt x="99" y="726"/>
                  </a:lnTo>
                  <a:cubicBezTo>
                    <a:pt x="182" y="726"/>
                    <a:pt x="341" y="601"/>
                    <a:pt x="383" y="562"/>
                  </a:cubicBezTo>
                  <a:cubicBezTo>
                    <a:pt x="400" y="548"/>
                    <a:pt x="403" y="525"/>
                    <a:pt x="389" y="506"/>
                  </a:cubicBezTo>
                  <a:cubicBezTo>
                    <a:pt x="381" y="496"/>
                    <a:pt x="370" y="491"/>
                    <a:pt x="359" y="491"/>
                  </a:cubicBezTo>
                  <a:cubicBezTo>
                    <a:pt x="350" y="491"/>
                    <a:pt x="341" y="494"/>
                    <a:pt x="333" y="500"/>
                  </a:cubicBezTo>
                  <a:cubicBezTo>
                    <a:pt x="244" y="573"/>
                    <a:pt x="143" y="631"/>
                    <a:pt x="104" y="642"/>
                  </a:cubicBezTo>
                  <a:cubicBezTo>
                    <a:pt x="90" y="573"/>
                    <a:pt x="110" y="291"/>
                    <a:pt x="143" y="45"/>
                  </a:cubicBezTo>
                  <a:cubicBezTo>
                    <a:pt x="146" y="26"/>
                    <a:pt x="129" y="4"/>
                    <a:pt x="107" y="1"/>
                  </a:cubicBezTo>
                  <a:cubicBezTo>
                    <a:pt x="105" y="1"/>
                    <a:pt x="104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1785815" y="311386"/>
              <a:ext cx="79013" cy="62228"/>
            </a:xfrm>
            <a:custGeom>
              <a:avLst/>
              <a:gdLst/>
              <a:ahLst/>
              <a:cxnLst/>
              <a:rect l="l" t="t" r="r" b="b"/>
              <a:pathLst>
                <a:path w="2010" h="1583" extrusionOk="0">
                  <a:moveTo>
                    <a:pt x="322" y="85"/>
                  </a:moveTo>
                  <a:lnTo>
                    <a:pt x="322" y="85"/>
                  </a:lnTo>
                  <a:cubicBezTo>
                    <a:pt x="852" y="93"/>
                    <a:pt x="1786" y="191"/>
                    <a:pt x="1917" y="260"/>
                  </a:cubicBezTo>
                  <a:cubicBezTo>
                    <a:pt x="1884" y="330"/>
                    <a:pt x="1708" y="447"/>
                    <a:pt x="1577" y="517"/>
                  </a:cubicBezTo>
                  <a:cubicBezTo>
                    <a:pt x="1423" y="461"/>
                    <a:pt x="718" y="207"/>
                    <a:pt x="322" y="85"/>
                  </a:cubicBezTo>
                  <a:close/>
                  <a:moveTo>
                    <a:pt x="168" y="196"/>
                  </a:moveTo>
                  <a:lnTo>
                    <a:pt x="168" y="196"/>
                  </a:lnTo>
                  <a:cubicBezTo>
                    <a:pt x="327" y="299"/>
                    <a:pt x="648" y="492"/>
                    <a:pt x="1287" y="852"/>
                  </a:cubicBezTo>
                  <a:cubicBezTo>
                    <a:pt x="1284" y="1120"/>
                    <a:pt x="1259" y="1418"/>
                    <a:pt x="1223" y="1493"/>
                  </a:cubicBezTo>
                  <a:cubicBezTo>
                    <a:pt x="1083" y="1385"/>
                    <a:pt x="400" y="539"/>
                    <a:pt x="168" y="196"/>
                  </a:cubicBezTo>
                  <a:close/>
                  <a:moveTo>
                    <a:pt x="224" y="1"/>
                  </a:moveTo>
                  <a:cubicBezTo>
                    <a:pt x="73" y="1"/>
                    <a:pt x="48" y="9"/>
                    <a:pt x="31" y="20"/>
                  </a:cubicBezTo>
                  <a:lnTo>
                    <a:pt x="20" y="32"/>
                  </a:lnTo>
                  <a:cubicBezTo>
                    <a:pt x="17" y="32"/>
                    <a:pt x="17" y="34"/>
                    <a:pt x="15" y="37"/>
                  </a:cubicBezTo>
                  <a:cubicBezTo>
                    <a:pt x="1" y="65"/>
                    <a:pt x="15" y="99"/>
                    <a:pt x="45" y="149"/>
                  </a:cubicBezTo>
                  <a:cubicBezTo>
                    <a:pt x="176" y="372"/>
                    <a:pt x="1108" y="1580"/>
                    <a:pt x="1234" y="1580"/>
                  </a:cubicBezTo>
                  <a:lnTo>
                    <a:pt x="1234" y="1583"/>
                  </a:lnTo>
                  <a:lnTo>
                    <a:pt x="1245" y="1583"/>
                  </a:lnTo>
                  <a:cubicBezTo>
                    <a:pt x="1276" y="1577"/>
                    <a:pt x="1362" y="1563"/>
                    <a:pt x="1376" y="829"/>
                  </a:cubicBezTo>
                  <a:cubicBezTo>
                    <a:pt x="1376" y="816"/>
                    <a:pt x="1370" y="802"/>
                    <a:pt x="1357" y="796"/>
                  </a:cubicBezTo>
                  <a:cubicBezTo>
                    <a:pt x="1002" y="595"/>
                    <a:pt x="478" y="297"/>
                    <a:pt x="229" y="140"/>
                  </a:cubicBezTo>
                  <a:lnTo>
                    <a:pt x="229" y="140"/>
                  </a:lnTo>
                  <a:cubicBezTo>
                    <a:pt x="525" y="230"/>
                    <a:pt x="1153" y="450"/>
                    <a:pt x="1569" y="601"/>
                  </a:cubicBezTo>
                  <a:cubicBezTo>
                    <a:pt x="1573" y="602"/>
                    <a:pt x="1577" y="602"/>
                    <a:pt x="1581" y="602"/>
                  </a:cubicBezTo>
                  <a:cubicBezTo>
                    <a:pt x="1588" y="602"/>
                    <a:pt x="1594" y="600"/>
                    <a:pt x="1599" y="595"/>
                  </a:cubicBezTo>
                  <a:cubicBezTo>
                    <a:pt x="1663" y="564"/>
                    <a:pt x="1981" y="394"/>
                    <a:pt x="2004" y="260"/>
                  </a:cubicBezTo>
                  <a:cubicBezTo>
                    <a:pt x="2009" y="244"/>
                    <a:pt x="2001" y="230"/>
                    <a:pt x="1990" y="216"/>
                  </a:cubicBezTo>
                  <a:cubicBezTo>
                    <a:pt x="1892" y="99"/>
                    <a:pt x="614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1835935" y="332338"/>
              <a:ext cx="15960" cy="28578"/>
            </a:xfrm>
            <a:custGeom>
              <a:avLst/>
              <a:gdLst/>
              <a:ahLst/>
              <a:cxnLst/>
              <a:rect l="l" t="t" r="r" b="b"/>
              <a:pathLst>
                <a:path w="406" h="727" extrusionOk="0">
                  <a:moveTo>
                    <a:pt x="302" y="0"/>
                  </a:moveTo>
                  <a:cubicBezTo>
                    <a:pt x="300" y="0"/>
                    <a:pt x="298" y="1"/>
                    <a:pt x="296" y="1"/>
                  </a:cubicBezTo>
                  <a:cubicBezTo>
                    <a:pt x="277" y="4"/>
                    <a:pt x="260" y="26"/>
                    <a:pt x="263" y="45"/>
                  </a:cubicBezTo>
                  <a:cubicBezTo>
                    <a:pt x="291" y="294"/>
                    <a:pt x="316" y="584"/>
                    <a:pt x="299" y="642"/>
                  </a:cubicBezTo>
                  <a:cubicBezTo>
                    <a:pt x="266" y="640"/>
                    <a:pt x="165" y="573"/>
                    <a:pt x="70" y="500"/>
                  </a:cubicBezTo>
                  <a:cubicBezTo>
                    <a:pt x="63" y="494"/>
                    <a:pt x="54" y="491"/>
                    <a:pt x="46" y="491"/>
                  </a:cubicBezTo>
                  <a:cubicBezTo>
                    <a:pt x="34" y="491"/>
                    <a:pt x="22" y="496"/>
                    <a:pt x="15" y="506"/>
                  </a:cubicBezTo>
                  <a:cubicBezTo>
                    <a:pt x="1" y="522"/>
                    <a:pt x="3" y="548"/>
                    <a:pt x="20" y="562"/>
                  </a:cubicBezTo>
                  <a:cubicBezTo>
                    <a:pt x="70" y="601"/>
                    <a:pt x="229" y="726"/>
                    <a:pt x="310" y="726"/>
                  </a:cubicBezTo>
                  <a:lnTo>
                    <a:pt x="319" y="726"/>
                  </a:lnTo>
                  <a:cubicBezTo>
                    <a:pt x="344" y="723"/>
                    <a:pt x="358" y="712"/>
                    <a:pt x="363" y="701"/>
                  </a:cubicBezTo>
                  <a:cubicBezTo>
                    <a:pt x="405" y="645"/>
                    <a:pt x="374" y="310"/>
                    <a:pt x="344" y="34"/>
                  </a:cubicBezTo>
                  <a:cubicBezTo>
                    <a:pt x="339" y="16"/>
                    <a:pt x="324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1"/>
            <p:cNvSpPr/>
            <p:nvPr/>
          </p:nvSpPr>
          <p:spPr>
            <a:xfrm>
              <a:off x="2049035" y="878708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81"/>
                  </a:moveTo>
                  <a:cubicBezTo>
                    <a:pt x="335" y="81"/>
                    <a:pt x="382" y="104"/>
                    <a:pt x="421" y="140"/>
                  </a:cubicBezTo>
                  <a:cubicBezTo>
                    <a:pt x="455" y="176"/>
                    <a:pt x="477" y="229"/>
                    <a:pt x="477" y="279"/>
                  </a:cubicBezTo>
                  <a:cubicBezTo>
                    <a:pt x="477" y="391"/>
                    <a:pt x="385" y="480"/>
                    <a:pt x="279" y="480"/>
                  </a:cubicBezTo>
                  <a:cubicBezTo>
                    <a:pt x="168" y="480"/>
                    <a:pt x="78" y="391"/>
                    <a:pt x="78" y="279"/>
                  </a:cubicBezTo>
                  <a:cubicBezTo>
                    <a:pt x="78" y="168"/>
                    <a:pt x="168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3" y="558"/>
                    <a:pt x="558" y="433"/>
                    <a:pt x="558" y="279"/>
                  </a:cubicBezTo>
                  <a:cubicBezTo>
                    <a:pt x="558" y="204"/>
                    <a:pt x="527" y="134"/>
                    <a:pt x="477" y="81"/>
                  </a:cubicBezTo>
                  <a:cubicBezTo>
                    <a:pt x="424" y="34"/>
                    <a:pt x="354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1"/>
            <p:cNvSpPr/>
            <p:nvPr/>
          </p:nvSpPr>
          <p:spPr>
            <a:xfrm>
              <a:off x="1424241" y="442013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81"/>
                  </a:moveTo>
                  <a:cubicBezTo>
                    <a:pt x="333" y="81"/>
                    <a:pt x="383" y="101"/>
                    <a:pt x="425" y="140"/>
                  </a:cubicBezTo>
                  <a:cubicBezTo>
                    <a:pt x="458" y="173"/>
                    <a:pt x="481" y="227"/>
                    <a:pt x="481" y="280"/>
                  </a:cubicBezTo>
                  <a:cubicBezTo>
                    <a:pt x="481" y="391"/>
                    <a:pt x="389" y="478"/>
                    <a:pt x="280" y="478"/>
                  </a:cubicBezTo>
                  <a:cubicBezTo>
                    <a:pt x="168" y="478"/>
                    <a:pt x="82" y="391"/>
                    <a:pt x="82" y="280"/>
                  </a:cubicBezTo>
                  <a:cubicBezTo>
                    <a:pt x="82" y="168"/>
                    <a:pt x="168" y="81"/>
                    <a:pt x="280" y="81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6"/>
                    <a:pt x="1" y="280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3" y="558"/>
                    <a:pt x="556" y="433"/>
                    <a:pt x="559" y="280"/>
                  </a:cubicBezTo>
                  <a:cubicBezTo>
                    <a:pt x="559" y="201"/>
                    <a:pt x="531" y="132"/>
                    <a:pt x="481" y="81"/>
                  </a:cubicBezTo>
                  <a:cubicBezTo>
                    <a:pt x="428" y="31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1"/>
            <p:cNvSpPr/>
            <p:nvPr/>
          </p:nvSpPr>
          <p:spPr>
            <a:xfrm>
              <a:off x="1589068" y="343424"/>
              <a:ext cx="21974" cy="21974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81"/>
                  </a:moveTo>
                  <a:cubicBezTo>
                    <a:pt x="333" y="84"/>
                    <a:pt x="380" y="101"/>
                    <a:pt x="422" y="140"/>
                  </a:cubicBezTo>
                  <a:cubicBezTo>
                    <a:pt x="458" y="176"/>
                    <a:pt x="478" y="226"/>
                    <a:pt x="478" y="280"/>
                  </a:cubicBezTo>
                  <a:cubicBezTo>
                    <a:pt x="478" y="391"/>
                    <a:pt x="389" y="478"/>
                    <a:pt x="280" y="478"/>
                  </a:cubicBezTo>
                  <a:cubicBezTo>
                    <a:pt x="168" y="478"/>
                    <a:pt x="82" y="388"/>
                    <a:pt x="82" y="280"/>
                  </a:cubicBezTo>
                  <a:cubicBezTo>
                    <a:pt x="82" y="168"/>
                    <a:pt x="168" y="81"/>
                    <a:pt x="280" y="81"/>
                  </a:cubicBezTo>
                  <a:close/>
                  <a:moveTo>
                    <a:pt x="280" y="1"/>
                  </a:moveTo>
                  <a:cubicBezTo>
                    <a:pt x="126" y="1"/>
                    <a:pt x="1" y="126"/>
                    <a:pt x="1" y="280"/>
                  </a:cubicBezTo>
                  <a:cubicBezTo>
                    <a:pt x="1" y="433"/>
                    <a:pt x="126" y="558"/>
                    <a:pt x="280" y="558"/>
                  </a:cubicBezTo>
                  <a:cubicBezTo>
                    <a:pt x="430" y="558"/>
                    <a:pt x="556" y="436"/>
                    <a:pt x="559" y="280"/>
                  </a:cubicBezTo>
                  <a:cubicBezTo>
                    <a:pt x="559" y="204"/>
                    <a:pt x="531" y="134"/>
                    <a:pt x="478" y="81"/>
                  </a:cubicBezTo>
                  <a:cubicBezTo>
                    <a:pt x="425" y="31"/>
                    <a:pt x="355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1"/>
            <p:cNvSpPr/>
            <p:nvPr/>
          </p:nvSpPr>
          <p:spPr>
            <a:xfrm>
              <a:off x="2058351" y="692497"/>
              <a:ext cx="3420" cy="29954"/>
            </a:xfrm>
            <a:custGeom>
              <a:avLst/>
              <a:gdLst/>
              <a:ahLst/>
              <a:cxnLst/>
              <a:rect l="l" t="t" r="r" b="b"/>
              <a:pathLst>
                <a:path w="87" h="762" extrusionOk="0">
                  <a:moveTo>
                    <a:pt x="45" y="0"/>
                  </a:moveTo>
                  <a:cubicBezTo>
                    <a:pt x="20" y="0"/>
                    <a:pt x="3" y="20"/>
                    <a:pt x="3" y="42"/>
                  </a:cubicBezTo>
                  <a:lnTo>
                    <a:pt x="0" y="720"/>
                  </a:lnTo>
                  <a:cubicBezTo>
                    <a:pt x="0" y="745"/>
                    <a:pt x="17" y="762"/>
                    <a:pt x="42" y="762"/>
                  </a:cubicBezTo>
                  <a:cubicBezTo>
                    <a:pt x="62" y="762"/>
                    <a:pt x="78" y="745"/>
                    <a:pt x="81" y="720"/>
                  </a:cubicBezTo>
                  <a:lnTo>
                    <a:pt x="87" y="42"/>
                  </a:lnTo>
                  <a:cubicBezTo>
                    <a:pt x="87" y="17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1"/>
            <p:cNvSpPr/>
            <p:nvPr/>
          </p:nvSpPr>
          <p:spPr>
            <a:xfrm>
              <a:off x="2047148" y="698197"/>
              <a:ext cx="25827" cy="18554"/>
            </a:xfrm>
            <a:custGeom>
              <a:avLst/>
              <a:gdLst/>
              <a:ahLst/>
              <a:cxnLst/>
              <a:rect l="l" t="t" r="r" b="b"/>
              <a:pathLst>
                <a:path w="657" h="472" extrusionOk="0">
                  <a:moveTo>
                    <a:pt x="612" y="0"/>
                  </a:moveTo>
                  <a:cubicBezTo>
                    <a:pt x="603" y="0"/>
                    <a:pt x="595" y="3"/>
                    <a:pt x="587" y="9"/>
                  </a:cubicBezTo>
                  <a:lnTo>
                    <a:pt x="26" y="399"/>
                  </a:lnTo>
                  <a:cubicBezTo>
                    <a:pt x="6" y="413"/>
                    <a:pt x="1" y="436"/>
                    <a:pt x="15" y="455"/>
                  </a:cubicBezTo>
                  <a:cubicBezTo>
                    <a:pt x="26" y="464"/>
                    <a:pt x="37" y="472"/>
                    <a:pt x="51" y="472"/>
                  </a:cubicBezTo>
                  <a:cubicBezTo>
                    <a:pt x="57" y="472"/>
                    <a:pt x="68" y="469"/>
                    <a:pt x="71" y="464"/>
                  </a:cubicBezTo>
                  <a:lnTo>
                    <a:pt x="634" y="73"/>
                  </a:lnTo>
                  <a:cubicBezTo>
                    <a:pt x="654" y="59"/>
                    <a:pt x="656" y="37"/>
                    <a:pt x="642" y="17"/>
                  </a:cubicBezTo>
                  <a:cubicBezTo>
                    <a:pt x="634" y="6"/>
                    <a:pt x="623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1"/>
            <p:cNvSpPr/>
            <p:nvPr/>
          </p:nvSpPr>
          <p:spPr>
            <a:xfrm>
              <a:off x="2050135" y="696899"/>
              <a:ext cx="20323" cy="20952"/>
            </a:xfrm>
            <a:custGeom>
              <a:avLst/>
              <a:gdLst/>
              <a:ahLst/>
              <a:cxnLst/>
              <a:rect l="l" t="t" r="r" b="b"/>
              <a:pathLst>
                <a:path w="517" h="533" extrusionOk="0">
                  <a:moveTo>
                    <a:pt x="46" y="1"/>
                  </a:moveTo>
                  <a:cubicBezTo>
                    <a:pt x="37" y="1"/>
                    <a:pt x="27" y="5"/>
                    <a:pt x="20" y="14"/>
                  </a:cubicBezTo>
                  <a:cubicBezTo>
                    <a:pt x="3" y="28"/>
                    <a:pt x="0" y="50"/>
                    <a:pt x="17" y="67"/>
                  </a:cubicBezTo>
                  <a:lnTo>
                    <a:pt x="438" y="519"/>
                  </a:lnTo>
                  <a:cubicBezTo>
                    <a:pt x="446" y="530"/>
                    <a:pt x="455" y="533"/>
                    <a:pt x="466" y="533"/>
                  </a:cubicBezTo>
                  <a:cubicBezTo>
                    <a:pt x="477" y="533"/>
                    <a:pt x="488" y="530"/>
                    <a:pt x="494" y="522"/>
                  </a:cubicBezTo>
                  <a:cubicBezTo>
                    <a:pt x="511" y="508"/>
                    <a:pt x="516" y="483"/>
                    <a:pt x="497" y="466"/>
                  </a:cubicBezTo>
                  <a:lnTo>
                    <a:pt x="75" y="17"/>
                  </a:lnTo>
                  <a:cubicBezTo>
                    <a:pt x="68" y="6"/>
                    <a:pt x="5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1"/>
            <p:cNvSpPr/>
            <p:nvPr/>
          </p:nvSpPr>
          <p:spPr>
            <a:xfrm>
              <a:off x="2044435" y="705430"/>
              <a:ext cx="28854" cy="3538"/>
            </a:xfrm>
            <a:custGeom>
              <a:avLst/>
              <a:gdLst/>
              <a:ahLst/>
              <a:cxnLst/>
              <a:rect l="l" t="t" r="r" b="b"/>
              <a:pathLst>
                <a:path w="734" h="90" extrusionOk="0">
                  <a:moveTo>
                    <a:pt x="692" y="1"/>
                  </a:moveTo>
                  <a:lnTo>
                    <a:pt x="39" y="9"/>
                  </a:lnTo>
                  <a:cubicBezTo>
                    <a:pt x="20" y="9"/>
                    <a:pt x="0" y="26"/>
                    <a:pt x="0" y="51"/>
                  </a:cubicBezTo>
                  <a:cubicBezTo>
                    <a:pt x="0" y="70"/>
                    <a:pt x="22" y="90"/>
                    <a:pt x="42" y="90"/>
                  </a:cubicBezTo>
                  <a:lnTo>
                    <a:pt x="695" y="81"/>
                  </a:lnTo>
                  <a:cubicBezTo>
                    <a:pt x="714" y="81"/>
                    <a:pt x="734" y="65"/>
                    <a:pt x="734" y="40"/>
                  </a:cubicBezTo>
                  <a:cubicBezTo>
                    <a:pt x="734" y="20"/>
                    <a:pt x="714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1"/>
            <p:cNvSpPr/>
            <p:nvPr/>
          </p:nvSpPr>
          <p:spPr>
            <a:xfrm>
              <a:off x="1728894" y="325774"/>
              <a:ext cx="3459" cy="30072"/>
            </a:xfrm>
            <a:custGeom>
              <a:avLst/>
              <a:gdLst/>
              <a:ahLst/>
              <a:cxnLst/>
              <a:rect l="l" t="t" r="r" b="b"/>
              <a:pathLst>
                <a:path w="88" h="765" extrusionOk="0">
                  <a:moveTo>
                    <a:pt x="45" y="0"/>
                  </a:moveTo>
                  <a:cubicBezTo>
                    <a:pt x="20" y="0"/>
                    <a:pt x="4" y="20"/>
                    <a:pt x="4" y="42"/>
                  </a:cubicBezTo>
                  <a:lnTo>
                    <a:pt x="1" y="723"/>
                  </a:lnTo>
                  <a:cubicBezTo>
                    <a:pt x="1" y="745"/>
                    <a:pt x="18" y="765"/>
                    <a:pt x="43" y="765"/>
                  </a:cubicBezTo>
                  <a:cubicBezTo>
                    <a:pt x="62" y="765"/>
                    <a:pt x="82" y="745"/>
                    <a:pt x="84" y="723"/>
                  </a:cubicBezTo>
                  <a:lnTo>
                    <a:pt x="87" y="42"/>
                  </a:lnTo>
                  <a:cubicBezTo>
                    <a:pt x="87" y="17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1"/>
            <p:cNvSpPr/>
            <p:nvPr/>
          </p:nvSpPr>
          <p:spPr>
            <a:xfrm>
              <a:off x="1717926" y="331474"/>
              <a:ext cx="25827" cy="18554"/>
            </a:xfrm>
            <a:custGeom>
              <a:avLst/>
              <a:gdLst/>
              <a:ahLst/>
              <a:cxnLst/>
              <a:rect l="l" t="t" r="r" b="b"/>
              <a:pathLst>
                <a:path w="657" h="472" extrusionOk="0">
                  <a:moveTo>
                    <a:pt x="610" y="0"/>
                  </a:moveTo>
                  <a:cubicBezTo>
                    <a:pt x="602" y="0"/>
                    <a:pt x="593" y="3"/>
                    <a:pt x="587" y="9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5"/>
                  </a:cubicBezTo>
                  <a:cubicBezTo>
                    <a:pt x="26" y="466"/>
                    <a:pt x="34" y="472"/>
                    <a:pt x="48" y="472"/>
                  </a:cubicBezTo>
                  <a:cubicBezTo>
                    <a:pt x="57" y="472"/>
                    <a:pt x="62" y="469"/>
                    <a:pt x="71" y="466"/>
                  </a:cubicBezTo>
                  <a:lnTo>
                    <a:pt x="631" y="76"/>
                  </a:lnTo>
                  <a:cubicBezTo>
                    <a:pt x="654" y="62"/>
                    <a:pt x="656" y="37"/>
                    <a:pt x="642" y="20"/>
                  </a:cubicBezTo>
                  <a:cubicBezTo>
                    <a:pt x="634" y="7"/>
                    <a:pt x="622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1"/>
            <p:cNvSpPr/>
            <p:nvPr/>
          </p:nvSpPr>
          <p:spPr>
            <a:xfrm>
              <a:off x="1720678" y="330373"/>
              <a:ext cx="20323" cy="20756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8" y="0"/>
                  </a:moveTo>
                  <a:cubicBezTo>
                    <a:pt x="39" y="0"/>
                    <a:pt x="29" y="4"/>
                    <a:pt x="20" y="12"/>
                  </a:cubicBezTo>
                  <a:cubicBezTo>
                    <a:pt x="3" y="26"/>
                    <a:pt x="1" y="51"/>
                    <a:pt x="17" y="67"/>
                  </a:cubicBezTo>
                  <a:lnTo>
                    <a:pt x="439" y="514"/>
                  </a:lnTo>
                  <a:cubicBezTo>
                    <a:pt x="447" y="525"/>
                    <a:pt x="458" y="528"/>
                    <a:pt x="466" y="528"/>
                  </a:cubicBezTo>
                  <a:cubicBezTo>
                    <a:pt x="478" y="528"/>
                    <a:pt x="489" y="525"/>
                    <a:pt x="494" y="517"/>
                  </a:cubicBezTo>
                  <a:cubicBezTo>
                    <a:pt x="511" y="503"/>
                    <a:pt x="517" y="478"/>
                    <a:pt x="497" y="461"/>
                  </a:cubicBezTo>
                  <a:lnTo>
                    <a:pt x="76" y="14"/>
                  </a:lnTo>
                  <a:cubicBezTo>
                    <a:pt x="68" y="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1"/>
            <p:cNvSpPr/>
            <p:nvPr/>
          </p:nvSpPr>
          <p:spPr>
            <a:xfrm>
              <a:off x="1715214" y="338589"/>
              <a:ext cx="28736" cy="3577"/>
            </a:xfrm>
            <a:custGeom>
              <a:avLst/>
              <a:gdLst/>
              <a:ahLst/>
              <a:cxnLst/>
              <a:rect l="l" t="t" r="r" b="b"/>
              <a:pathLst>
                <a:path w="731" h="91" extrusionOk="0">
                  <a:moveTo>
                    <a:pt x="689" y="1"/>
                  </a:moveTo>
                  <a:lnTo>
                    <a:pt x="39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1"/>
                    <a:pt x="20" y="90"/>
                    <a:pt x="42" y="90"/>
                  </a:cubicBezTo>
                  <a:lnTo>
                    <a:pt x="695" y="82"/>
                  </a:lnTo>
                  <a:cubicBezTo>
                    <a:pt x="714" y="82"/>
                    <a:pt x="731" y="65"/>
                    <a:pt x="731" y="40"/>
                  </a:cubicBezTo>
                  <a:cubicBezTo>
                    <a:pt x="731" y="20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1"/>
            <p:cNvSpPr/>
            <p:nvPr/>
          </p:nvSpPr>
          <p:spPr>
            <a:xfrm>
              <a:off x="1652790" y="908859"/>
              <a:ext cx="3459" cy="30072"/>
            </a:xfrm>
            <a:custGeom>
              <a:avLst/>
              <a:gdLst/>
              <a:ahLst/>
              <a:cxnLst/>
              <a:rect l="l" t="t" r="r" b="b"/>
              <a:pathLst>
                <a:path w="88" h="765" extrusionOk="0">
                  <a:moveTo>
                    <a:pt x="45" y="1"/>
                  </a:moveTo>
                  <a:cubicBezTo>
                    <a:pt x="23" y="1"/>
                    <a:pt x="3" y="23"/>
                    <a:pt x="3" y="42"/>
                  </a:cubicBezTo>
                  <a:lnTo>
                    <a:pt x="1" y="723"/>
                  </a:lnTo>
                  <a:cubicBezTo>
                    <a:pt x="1" y="748"/>
                    <a:pt x="17" y="765"/>
                    <a:pt x="43" y="765"/>
                  </a:cubicBezTo>
                  <a:cubicBezTo>
                    <a:pt x="65" y="765"/>
                    <a:pt x="84" y="748"/>
                    <a:pt x="84" y="723"/>
                  </a:cubicBezTo>
                  <a:lnTo>
                    <a:pt x="87" y="42"/>
                  </a:lnTo>
                  <a:cubicBezTo>
                    <a:pt x="87" y="20"/>
                    <a:pt x="70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1"/>
            <p:cNvSpPr/>
            <p:nvPr/>
          </p:nvSpPr>
          <p:spPr>
            <a:xfrm>
              <a:off x="1641704" y="914598"/>
              <a:ext cx="25827" cy="18633"/>
            </a:xfrm>
            <a:custGeom>
              <a:avLst/>
              <a:gdLst/>
              <a:ahLst/>
              <a:cxnLst/>
              <a:rect l="l" t="t" r="r" b="b"/>
              <a:pathLst>
                <a:path w="657" h="474" extrusionOk="0">
                  <a:moveTo>
                    <a:pt x="608" y="0"/>
                  </a:moveTo>
                  <a:cubicBezTo>
                    <a:pt x="601" y="0"/>
                    <a:pt x="593" y="3"/>
                    <a:pt x="587" y="8"/>
                  </a:cubicBezTo>
                  <a:lnTo>
                    <a:pt x="26" y="399"/>
                  </a:lnTo>
                  <a:cubicBezTo>
                    <a:pt x="4" y="413"/>
                    <a:pt x="1" y="438"/>
                    <a:pt x="15" y="454"/>
                  </a:cubicBezTo>
                  <a:cubicBezTo>
                    <a:pt x="26" y="466"/>
                    <a:pt x="34" y="474"/>
                    <a:pt x="48" y="474"/>
                  </a:cubicBezTo>
                  <a:cubicBezTo>
                    <a:pt x="59" y="474"/>
                    <a:pt x="68" y="468"/>
                    <a:pt x="71" y="466"/>
                  </a:cubicBezTo>
                  <a:lnTo>
                    <a:pt x="631" y="75"/>
                  </a:lnTo>
                  <a:cubicBezTo>
                    <a:pt x="654" y="61"/>
                    <a:pt x="657" y="36"/>
                    <a:pt x="643" y="19"/>
                  </a:cubicBezTo>
                  <a:cubicBezTo>
                    <a:pt x="634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1"/>
            <p:cNvSpPr/>
            <p:nvPr/>
          </p:nvSpPr>
          <p:spPr>
            <a:xfrm>
              <a:off x="1644692" y="913379"/>
              <a:ext cx="20323" cy="20952"/>
            </a:xfrm>
            <a:custGeom>
              <a:avLst/>
              <a:gdLst/>
              <a:ahLst/>
              <a:cxnLst/>
              <a:rect l="l" t="t" r="r" b="b"/>
              <a:pathLst>
                <a:path w="517" h="533" extrusionOk="0">
                  <a:moveTo>
                    <a:pt x="48" y="0"/>
                  </a:moveTo>
                  <a:cubicBezTo>
                    <a:pt x="39" y="0"/>
                    <a:pt x="30" y="4"/>
                    <a:pt x="23" y="11"/>
                  </a:cubicBezTo>
                  <a:cubicBezTo>
                    <a:pt x="3" y="25"/>
                    <a:pt x="0" y="50"/>
                    <a:pt x="20" y="67"/>
                  </a:cubicBezTo>
                  <a:lnTo>
                    <a:pt x="441" y="519"/>
                  </a:lnTo>
                  <a:cubicBezTo>
                    <a:pt x="447" y="527"/>
                    <a:pt x="458" y="533"/>
                    <a:pt x="469" y="533"/>
                  </a:cubicBezTo>
                  <a:cubicBezTo>
                    <a:pt x="480" y="533"/>
                    <a:pt x="486" y="527"/>
                    <a:pt x="497" y="519"/>
                  </a:cubicBezTo>
                  <a:cubicBezTo>
                    <a:pt x="514" y="505"/>
                    <a:pt x="516" y="480"/>
                    <a:pt x="500" y="463"/>
                  </a:cubicBezTo>
                  <a:lnTo>
                    <a:pt x="78" y="17"/>
                  </a:lnTo>
                  <a:cubicBezTo>
                    <a:pt x="71" y="6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1"/>
            <p:cNvSpPr/>
            <p:nvPr/>
          </p:nvSpPr>
          <p:spPr>
            <a:xfrm>
              <a:off x="1638992" y="921910"/>
              <a:ext cx="28775" cy="3459"/>
            </a:xfrm>
            <a:custGeom>
              <a:avLst/>
              <a:gdLst/>
              <a:ahLst/>
              <a:cxnLst/>
              <a:rect l="l" t="t" r="r" b="b"/>
              <a:pathLst>
                <a:path w="732" h="88" extrusionOk="0">
                  <a:moveTo>
                    <a:pt x="689" y="1"/>
                  </a:moveTo>
                  <a:lnTo>
                    <a:pt x="39" y="9"/>
                  </a:lnTo>
                  <a:cubicBezTo>
                    <a:pt x="17" y="9"/>
                    <a:pt x="0" y="26"/>
                    <a:pt x="0" y="51"/>
                  </a:cubicBezTo>
                  <a:cubicBezTo>
                    <a:pt x="0" y="70"/>
                    <a:pt x="20" y="87"/>
                    <a:pt x="42" y="87"/>
                  </a:cubicBezTo>
                  <a:lnTo>
                    <a:pt x="695" y="82"/>
                  </a:lnTo>
                  <a:cubicBezTo>
                    <a:pt x="714" y="82"/>
                    <a:pt x="731" y="65"/>
                    <a:pt x="731" y="40"/>
                  </a:cubicBezTo>
                  <a:cubicBezTo>
                    <a:pt x="731" y="17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1"/>
            <p:cNvSpPr/>
            <p:nvPr/>
          </p:nvSpPr>
          <p:spPr>
            <a:xfrm>
              <a:off x="1428841" y="568670"/>
              <a:ext cx="3459" cy="30111"/>
            </a:xfrm>
            <a:custGeom>
              <a:avLst/>
              <a:gdLst/>
              <a:ahLst/>
              <a:cxnLst/>
              <a:rect l="l" t="t" r="r" b="b"/>
              <a:pathLst>
                <a:path w="88" h="766" extrusionOk="0">
                  <a:moveTo>
                    <a:pt x="46" y="1"/>
                  </a:moveTo>
                  <a:cubicBezTo>
                    <a:pt x="20" y="1"/>
                    <a:pt x="4" y="20"/>
                    <a:pt x="4" y="43"/>
                  </a:cubicBezTo>
                  <a:lnTo>
                    <a:pt x="1" y="723"/>
                  </a:lnTo>
                  <a:cubicBezTo>
                    <a:pt x="1" y="746"/>
                    <a:pt x="18" y="765"/>
                    <a:pt x="43" y="765"/>
                  </a:cubicBezTo>
                  <a:cubicBezTo>
                    <a:pt x="62" y="765"/>
                    <a:pt x="85" y="746"/>
                    <a:pt x="85" y="723"/>
                  </a:cubicBezTo>
                  <a:lnTo>
                    <a:pt x="87" y="43"/>
                  </a:lnTo>
                  <a:cubicBezTo>
                    <a:pt x="87" y="17"/>
                    <a:pt x="71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1"/>
            <p:cNvSpPr/>
            <p:nvPr/>
          </p:nvSpPr>
          <p:spPr>
            <a:xfrm>
              <a:off x="1417677" y="574370"/>
              <a:ext cx="25787" cy="18594"/>
            </a:xfrm>
            <a:custGeom>
              <a:avLst/>
              <a:gdLst/>
              <a:ahLst/>
              <a:cxnLst/>
              <a:rect l="l" t="t" r="r" b="b"/>
              <a:pathLst>
                <a:path w="656" h="473" extrusionOk="0">
                  <a:moveTo>
                    <a:pt x="610" y="1"/>
                  </a:moveTo>
                  <a:cubicBezTo>
                    <a:pt x="602" y="1"/>
                    <a:pt x="594" y="4"/>
                    <a:pt x="586" y="9"/>
                  </a:cubicBezTo>
                  <a:lnTo>
                    <a:pt x="25" y="400"/>
                  </a:lnTo>
                  <a:cubicBezTo>
                    <a:pt x="6" y="414"/>
                    <a:pt x="0" y="439"/>
                    <a:pt x="14" y="456"/>
                  </a:cubicBezTo>
                  <a:cubicBezTo>
                    <a:pt x="25" y="467"/>
                    <a:pt x="37" y="472"/>
                    <a:pt x="51" y="472"/>
                  </a:cubicBezTo>
                  <a:cubicBezTo>
                    <a:pt x="62" y="472"/>
                    <a:pt x="67" y="472"/>
                    <a:pt x="70" y="467"/>
                  </a:cubicBezTo>
                  <a:lnTo>
                    <a:pt x="634" y="76"/>
                  </a:lnTo>
                  <a:cubicBezTo>
                    <a:pt x="653" y="62"/>
                    <a:pt x="656" y="37"/>
                    <a:pt x="642" y="20"/>
                  </a:cubicBezTo>
                  <a:cubicBezTo>
                    <a:pt x="634" y="7"/>
                    <a:pt x="622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1"/>
            <p:cNvSpPr/>
            <p:nvPr/>
          </p:nvSpPr>
          <p:spPr>
            <a:xfrm>
              <a:off x="1420743" y="573191"/>
              <a:ext cx="20323" cy="20874"/>
            </a:xfrm>
            <a:custGeom>
              <a:avLst/>
              <a:gdLst/>
              <a:ahLst/>
              <a:cxnLst/>
              <a:rect l="l" t="t" r="r" b="b"/>
              <a:pathLst>
                <a:path w="517" h="531" extrusionOk="0">
                  <a:moveTo>
                    <a:pt x="48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5"/>
                    <a:pt x="0" y="50"/>
                    <a:pt x="17" y="67"/>
                  </a:cubicBezTo>
                  <a:lnTo>
                    <a:pt x="438" y="516"/>
                  </a:lnTo>
                  <a:cubicBezTo>
                    <a:pt x="447" y="527"/>
                    <a:pt x="458" y="530"/>
                    <a:pt x="466" y="530"/>
                  </a:cubicBezTo>
                  <a:cubicBezTo>
                    <a:pt x="475" y="530"/>
                    <a:pt x="486" y="527"/>
                    <a:pt x="494" y="519"/>
                  </a:cubicBezTo>
                  <a:cubicBezTo>
                    <a:pt x="514" y="505"/>
                    <a:pt x="517" y="483"/>
                    <a:pt x="500" y="463"/>
                  </a:cubicBezTo>
                  <a:lnTo>
                    <a:pt x="76" y="14"/>
                  </a:lnTo>
                  <a:cubicBezTo>
                    <a:pt x="68" y="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1"/>
            <p:cNvSpPr/>
            <p:nvPr/>
          </p:nvSpPr>
          <p:spPr>
            <a:xfrm>
              <a:off x="1415161" y="581721"/>
              <a:ext cx="28775" cy="3459"/>
            </a:xfrm>
            <a:custGeom>
              <a:avLst/>
              <a:gdLst/>
              <a:ahLst/>
              <a:cxnLst/>
              <a:rect l="l" t="t" r="r" b="b"/>
              <a:pathLst>
                <a:path w="732" h="88" extrusionOk="0">
                  <a:moveTo>
                    <a:pt x="689" y="1"/>
                  </a:moveTo>
                  <a:lnTo>
                    <a:pt x="36" y="6"/>
                  </a:lnTo>
                  <a:cubicBezTo>
                    <a:pt x="17" y="6"/>
                    <a:pt x="0" y="23"/>
                    <a:pt x="0" y="48"/>
                  </a:cubicBezTo>
                  <a:cubicBezTo>
                    <a:pt x="0" y="70"/>
                    <a:pt x="20" y="87"/>
                    <a:pt x="42" y="87"/>
                  </a:cubicBezTo>
                  <a:lnTo>
                    <a:pt x="692" y="79"/>
                  </a:lnTo>
                  <a:cubicBezTo>
                    <a:pt x="714" y="79"/>
                    <a:pt x="731" y="62"/>
                    <a:pt x="731" y="37"/>
                  </a:cubicBezTo>
                  <a:cubicBezTo>
                    <a:pt x="731" y="17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1"/>
            <p:cNvSpPr/>
            <p:nvPr/>
          </p:nvSpPr>
          <p:spPr>
            <a:xfrm>
              <a:off x="1886488" y="337409"/>
              <a:ext cx="144150" cy="194663"/>
            </a:xfrm>
            <a:custGeom>
              <a:avLst/>
              <a:gdLst/>
              <a:ahLst/>
              <a:cxnLst/>
              <a:rect l="l" t="t" r="r" b="b"/>
              <a:pathLst>
                <a:path w="3667" h="4952" extrusionOk="0">
                  <a:moveTo>
                    <a:pt x="1027" y="0"/>
                  </a:moveTo>
                  <a:cubicBezTo>
                    <a:pt x="972" y="0"/>
                    <a:pt x="916" y="6"/>
                    <a:pt x="860" y="20"/>
                  </a:cubicBezTo>
                  <a:cubicBezTo>
                    <a:pt x="838" y="28"/>
                    <a:pt x="821" y="50"/>
                    <a:pt x="829" y="70"/>
                  </a:cubicBezTo>
                  <a:cubicBezTo>
                    <a:pt x="832" y="87"/>
                    <a:pt x="849" y="101"/>
                    <a:pt x="866" y="101"/>
                  </a:cubicBezTo>
                  <a:lnTo>
                    <a:pt x="877" y="101"/>
                  </a:lnTo>
                  <a:cubicBezTo>
                    <a:pt x="930" y="89"/>
                    <a:pt x="983" y="84"/>
                    <a:pt x="1030" y="81"/>
                  </a:cubicBezTo>
                  <a:cubicBezTo>
                    <a:pt x="1052" y="81"/>
                    <a:pt x="1072" y="59"/>
                    <a:pt x="1069" y="39"/>
                  </a:cubicBezTo>
                  <a:cubicBezTo>
                    <a:pt x="1069" y="17"/>
                    <a:pt x="1052" y="0"/>
                    <a:pt x="1027" y="0"/>
                  </a:cubicBezTo>
                  <a:close/>
                  <a:moveTo>
                    <a:pt x="1190" y="11"/>
                  </a:moveTo>
                  <a:cubicBezTo>
                    <a:pt x="1170" y="11"/>
                    <a:pt x="1153" y="27"/>
                    <a:pt x="1150" y="45"/>
                  </a:cubicBezTo>
                  <a:cubicBezTo>
                    <a:pt x="1145" y="67"/>
                    <a:pt x="1164" y="87"/>
                    <a:pt x="1184" y="92"/>
                  </a:cubicBezTo>
                  <a:cubicBezTo>
                    <a:pt x="1231" y="98"/>
                    <a:pt x="1281" y="112"/>
                    <a:pt x="1331" y="128"/>
                  </a:cubicBezTo>
                  <a:cubicBezTo>
                    <a:pt x="1334" y="134"/>
                    <a:pt x="1337" y="134"/>
                    <a:pt x="1345" y="134"/>
                  </a:cubicBezTo>
                  <a:cubicBezTo>
                    <a:pt x="1359" y="134"/>
                    <a:pt x="1373" y="123"/>
                    <a:pt x="1382" y="109"/>
                  </a:cubicBezTo>
                  <a:cubicBezTo>
                    <a:pt x="1390" y="87"/>
                    <a:pt x="1379" y="64"/>
                    <a:pt x="1359" y="56"/>
                  </a:cubicBezTo>
                  <a:cubicBezTo>
                    <a:pt x="1306" y="34"/>
                    <a:pt x="1251" y="22"/>
                    <a:pt x="1195" y="11"/>
                  </a:cubicBezTo>
                  <a:cubicBezTo>
                    <a:pt x="1193" y="11"/>
                    <a:pt x="1191" y="11"/>
                    <a:pt x="1190" y="11"/>
                  </a:cubicBezTo>
                  <a:close/>
                  <a:moveTo>
                    <a:pt x="707" y="71"/>
                  </a:moveTo>
                  <a:cubicBezTo>
                    <a:pt x="703" y="71"/>
                    <a:pt x="699" y="72"/>
                    <a:pt x="695" y="73"/>
                  </a:cubicBezTo>
                  <a:cubicBezTo>
                    <a:pt x="648" y="92"/>
                    <a:pt x="598" y="114"/>
                    <a:pt x="545" y="140"/>
                  </a:cubicBezTo>
                  <a:cubicBezTo>
                    <a:pt x="525" y="148"/>
                    <a:pt x="517" y="170"/>
                    <a:pt x="528" y="193"/>
                  </a:cubicBezTo>
                  <a:cubicBezTo>
                    <a:pt x="536" y="204"/>
                    <a:pt x="550" y="212"/>
                    <a:pt x="564" y="212"/>
                  </a:cubicBezTo>
                  <a:cubicBezTo>
                    <a:pt x="568" y="212"/>
                    <a:pt x="573" y="211"/>
                    <a:pt x="577" y="211"/>
                  </a:cubicBezTo>
                  <a:cubicBezTo>
                    <a:pt x="579" y="211"/>
                    <a:pt x="580" y="211"/>
                    <a:pt x="581" y="212"/>
                  </a:cubicBezTo>
                  <a:cubicBezTo>
                    <a:pt x="626" y="190"/>
                    <a:pt x="679" y="167"/>
                    <a:pt x="723" y="151"/>
                  </a:cubicBezTo>
                  <a:cubicBezTo>
                    <a:pt x="746" y="142"/>
                    <a:pt x="754" y="120"/>
                    <a:pt x="748" y="98"/>
                  </a:cubicBezTo>
                  <a:cubicBezTo>
                    <a:pt x="741" y="82"/>
                    <a:pt x="725" y="71"/>
                    <a:pt x="707" y="71"/>
                  </a:cubicBezTo>
                  <a:close/>
                  <a:moveTo>
                    <a:pt x="1488" y="124"/>
                  </a:moveTo>
                  <a:cubicBezTo>
                    <a:pt x="1474" y="124"/>
                    <a:pt x="1461" y="130"/>
                    <a:pt x="1451" y="142"/>
                  </a:cubicBezTo>
                  <a:cubicBezTo>
                    <a:pt x="1443" y="162"/>
                    <a:pt x="1446" y="184"/>
                    <a:pt x="1465" y="198"/>
                  </a:cubicBezTo>
                  <a:cubicBezTo>
                    <a:pt x="1507" y="226"/>
                    <a:pt x="1549" y="260"/>
                    <a:pt x="1588" y="293"/>
                  </a:cubicBezTo>
                  <a:cubicBezTo>
                    <a:pt x="1596" y="301"/>
                    <a:pt x="1605" y="304"/>
                    <a:pt x="1616" y="304"/>
                  </a:cubicBezTo>
                  <a:cubicBezTo>
                    <a:pt x="1627" y="304"/>
                    <a:pt x="1638" y="296"/>
                    <a:pt x="1644" y="287"/>
                  </a:cubicBezTo>
                  <a:cubicBezTo>
                    <a:pt x="1658" y="273"/>
                    <a:pt x="1658" y="246"/>
                    <a:pt x="1641" y="232"/>
                  </a:cubicBezTo>
                  <a:cubicBezTo>
                    <a:pt x="1599" y="193"/>
                    <a:pt x="1555" y="156"/>
                    <a:pt x="1507" y="128"/>
                  </a:cubicBezTo>
                  <a:cubicBezTo>
                    <a:pt x="1501" y="126"/>
                    <a:pt x="1495" y="124"/>
                    <a:pt x="1488" y="124"/>
                  </a:cubicBezTo>
                  <a:close/>
                  <a:moveTo>
                    <a:pt x="430" y="210"/>
                  </a:moveTo>
                  <a:cubicBezTo>
                    <a:pt x="422" y="210"/>
                    <a:pt x="413" y="213"/>
                    <a:pt x="405" y="218"/>
                  </a:cubicBezTo>
                  <a:cubicBezTo>
                    <a:pt x="361" y="243"/>
                    <a:pt x="316" y="276"/>
                    <a:pt x="271" y="310"/>
                  </a:cubicBezTo>
                  <a:cubicBezTo>
                    <a:pt x="249" y="324"/>
                    <a:pt x="246" y="349"/>
                    <a:pt x="260" y="366"/>
                  </a:cubicBezTo>
                  <a:cubicBezTo>
                    <a:pt x="266" y="377"/>
                    <a:pt x="277" y="382"/>
                    <a:pt x="291" y="382"/>
                  </a:cubicBezTo>
                  <a:cubicBezTo>
                    <a:pt x="302" y="382"/>
                    <a:pt x="308" y="379"/>
                    <a:pt x="319" y="377"/>
                  </a:cubicBezTo>
                  <a:cubicBezTo>
                    <a:pt x="361" y="343"/>
                    <a:pt x="405" y="315"/>
                    <a:pt x="447" y="287"/>
                  </a:cubicBezTo>
                  <a:cubicBezTo>
                    <a:pt x="469" y="276"/>
                    <a:pt x="475" y="251"/>
                    <a:pt x="461" y="232"/>
                  </a:cubicBezTo>
                  <a:cubicBezTo>
                    <a:pt x="456" y="218"/>
                    <a:pt x="444" y="210"/>
                    <a:pt x="430" y="210"/>
                  </a:cubicBezTo>
                  <a:close/>
                  <a:moveTo>
                    <a:pt x="1726" y="336"/>
                  </a:moveTo>
                  <a:cubicBezTo>
                    <a:pt x="1717" y="336"/>
                    <a:pt x="1707" y="340"/>
                    <a:pt x="1700" y="346"/>
                  </a:cubicBezTo>
                  <a:cubicBezTo>
                    <a:pt x="1680" y="360"/>
                    <a:pt x="1680" y="385"/>
                    <a:pt x="1694" y="402"/>
                  </a:cubicBezTo>
                  <a:lnTo>
                    <a:pt x="1711" y="419"/>
                  </a:lnTo>
                  <a:cubicBezTo>
                    <a:pt x="1739" y="458"/>
                    <a:pt x="1767" y="491"/>
                    <a:pt x="1792" y="527"/>
                  </a:cubicBezTo>
                  <a:cubicBezTo>
                    <a:pt x="1800" y="539"/>
                    <a:pt x="1811" y="544"/>
                    <a:pt x="1825" y="544"/>
                  </a:cubicBezTo>
                  <a:cubicBezTo>
                    <a:pt x="1834" y="544"/>
                    <a:pt x="1839" y="541"/>
                    <a:pt x="1845" y="541"/>
                  </a:cubicBezTo>
                  <a:cubicBezTo>
                    <a:pt x="1867" y="527"/>
                    <a:pt x="1870" y="502"/>
                    <a:pt x="1856" y="486"/>
                  </a:cubicBezTo>
                  <a:cubicBezTo>
                    <a:pt x="1831" y="446"/>
                    <a:pt x="1803" y="413"/>
                    <a:pt x="1772" y="374"/>
                  </a:cubicBezTo>
                  <a:lnTo>
                    <a:pt x="1756" y="352"/>
                  </a:lnTo>
                  <a:cubicBezTo>
                    <a:pt x="1748" y="341"/>
                    <a:pt x="1737" y="336"/>
                    <a:pt x="1726" y="336"/>
                  </a:cubicBezTo>
                  <a:close/>
                  <a:moveTo>
                    <a:pt x="165" y="408"/>
                  </a:moveTo>
                  <a:cubicBezTo>
                    <a:pt x="155" y="408"/>
                    <a:pt x="145" y="412"/>
                    <a:pt x="137" y="419"/>
                  </a:cubicBezTo>
                  <a:cubicBezTo>
                    <a:pt x="62" y="486"/>
                    <a:pt x="20" y="530"/>
                    <a:pt x="15" y="533"/>
                  </a:cubicBezTo>
                  <a:cubicBezTo>
                    <a:pt x="1" y="547"/>
                    <a:pt x="1" y="575"/>
                    <a:pt x="20" y="589"/>
                  </a:cubicBezTo>
                  <a:cubicBezTo>
                    <a:pt x="26" y="597"/>
                    <a:pt x="37" y="600"/>
                    <a:pt x="48" y="600"/>
                  </a:cubicBezTo>
                  <a:cubicBezTo>
                    <a:pt x="62" y="600"/>
                    <a:pt x="70" y="592"/>
                    <a:pt x="76" y="586"/>
                  </a:cubicBezTo>
                  <a:cubicBezTo>
                    <a:pt x="76" y="586"/>
                    <a:pt x="121" y="541"/>
                    <a:pt x="190" y="477"/>
                  </a:cubicBezTo>
                  <a:cubicBezTo>
                    <a:pt x="207" y="463"/>
                    <a:pt x="207" y="438"/>
                    <a:pt x="193" y="421"/>
                  </a:cubicBezTo>
                  <a:cubicBezTo>
                    <a:pt x="186" y="413"/>
                    <a:pt x="176" y="408"/>
                    <a:pt x="165" y="408"/>
                  </a:cubicBezTo>
                  <a:close/>
                  <a:moveTo>
                    <a:pt x="1914" y="598"/>
                  </a:moveTo>
                  <a:cubicBezTo>
                    <a:pt x="1906" y="598"/>
                    <a:pt x="1899" y="600"/>
                    <a:pt x="1892" y="603"/>
                  </a:cubicBezTo>
                  <a:cubicBezTo>
                    <a:pt x="1870" y="614"/>
                    <a:pt x="1867" y="639"/>
                    <a:pt x="1878" y="658"/>
                  </a:cubicBezTo>
                  <a:cubicBezTo>
                    <a:pt x="1903" y="706"/>
                    <a:pt x="1926" y="753"/>
                    <a:pt x="1951" y="798"/>
                  </a:cubicBezTo>
                  <a:cubicBezTo>
                    <a:pt x="1959" y="812"/>
                    <a:pt x="1976" y="823"/>
                    <a:pt x="1990" y="823"/>
                  </a:cubicBezTo>
                  <a:cubicBezTo>
                    <a:pt x="1993" y="823"/>
                    <a:pt x="2001" y="820"/>
                    <a:pt x="2004" y="817"/>
                  </a:cubicBezTo>
                  <a:cubicBezTo>
                    <a:pt x="2029" y="809"/>
                    <a:pt x="2034" y="784"/>
                    <a:pt x="2023" y="764"/>
                  </a:cubicBezTo>
                  <a:cubicBezTo>
                    <a:pt x="2001" y="714"/>
                    <a:pt x="1976" y="667"/>
                    <a:pt x="1948" y="617"/>
                  </a:cubicBezTo>
                  <a:cubicBezTo>
                    <a:pt x="1941" y="604"/>
                    <a:pt x="1927" y="598"/>
                    <a:pt x="1914" y="598"/>
                  </a:cubicBezTo>
                  <a:close/>
                  <a:moveTo>
                    <a:pt x="2051" y="891"/>
                  </a:moveTo>
                  <a:cubicBezTo>
                    <a:pt x="2046" y="891"/>
                    <a:pt x="2042" y="892"/>
                    <a:pt x="2037" y="893"/>
                  </a:cubicBezTo>
                  <a:cubicBezTo>
                    <a:pt x="2018" y="898"/>
                    <a:pt x="2007" y="924"/>
                    <a:pt x="2015" y="946"/>
                  </a:cubicBezTo>
                  <a:cubicBezTo>
                    <a:pt x="2032" y="993"/>
                    <a:pt x="2048" y="1046"/>
                    <a:pt x="2062" y="1096"/>
                  </a:cubicBezTo>
                  <a:cubicBezTo>
                    <a:pt x="2065" y="1113"/>
                    <a:pt x="2085" y="1127"/>
                    <a:pt x="2101" y="1127"/>
                  </a:cubicBezTo>
                  <a:cubicBezTo>
                    <a:pt x="2104" y="1127"/>
                    <a:pt x="2107" y="1124"/>
                    <a:pt x="2115" y="1122"/>
                  </a:cubicBezTo>
                  <a:cubicBezTo>
                    <a:pt x="2135" y="1119"/>
                    <a:pt x="2149" y="1094"/>
                    <a:pt x="2143" y="1074"/>
                  </a:cubicBezTo>
                  <a:cubicBezTo>
                    <a:pt x="2129" y="1021"/>
                    <a:pt x="2113" y="968"/>
                    <a:pt x="2090" y="918"/>
                  </a:cubicBezTo>
                  <a:cubicBezTo>
                    <a:pt x="2086" y="900"/>
                    <a:pt x="2069" y="891"/>
                    <a:pt x="2051" y="891"/>
                  </a:cubicBezTo>
                  <a:close/>
                  <a:moveTo>
                    <a:pt x="2132" y="1199"/>
                  </a:moveTo>
                  <a:cubicBezTo>
                    <a:pt x="2130" y="1199"/>
                    <a:pt x="2128" y="1199"/>
                    <a:pt x="2127" y="1200"/>
                  </a:cubicBezTo>
                  <a:cubicBezTo>
                    <a:pt x="2104" y="1202"/>
                    <a:pt x="2090" y="1225"/>
                    <a:pt x="2093" y="1244"/>
                  </a:cubicBezTo>
                  <a:cubicBezTo>
                    <a:pt x="2104" y="1297"/>
                    <a:pt x="2113" y="1350"/>
                    <a:pt x="2115" y="1403"/>
                  </a:cubicBezTo>
                  <a:cubicBezTo>
                    <a:pt x="2118" y="1423"/>
                    <a:pt x="2135" y="1440"/>
                    <a:pt x="2157" y="1440"/>
                  </a:cubicBezTo>
                  <a:cubicBezTo>
                    <a:pt x="2182" y="1437"/>
                    <a:pt x="2199" y="1420"/>
                    <a:pt x="2191" y="1395"/>
                  </a:cubicBezTo>
                  <a:cubicBezTo>
                    <a:pt x="2188" y="1342"/>
                    <a:pt x="2182" y="1286"/>
                    <a:pt x="2171" y="1230"/>
                  </a:cubicBezTo>
                  <a:cubicBezTo>
                    <a:pt x="2169" y="1213"/>
                    <a:pt x="2150" y="1199"/>
                    <a:pt x="2132" y="1199"/>
                  </a:cubicBezTo>
                  <a:close/>
                  <a:moveTo>
                    <a:pt x="1894" y="1593"/>
                  </a:moveTo>
                  <a:cubicBezTo>
                    <a:pt x="1892" y="1593"/>
                    <a:pt x="1891" y="1593"/>
                    <a:pt x="1889" y="1593"/>
                  </a:cubicBezTo>
                  <a:cubicBezTo>
                    <a:pt x="1834" y="1601"/>
                    <a:pt x="1778" y="1610"/>
                    <a:pt x="1725" y="1629"/>
                  </a:cubicBezTo>
                  <a:cubicBezTo>
                    <a:pt x="1702" y="1635"/>
                    <a:pt x="1689" y="1660"/>
                    <a:pt x="1697" y="1680"/>
                  </a:cubicBezTo>
                  <a:cubicBezTo>
                    <a:pt x="1700" y="1699"/>
                    <a:pt x="1716" y="1707"/>
                    <a:pt x="1736" y="1707"/>
                  </a:cubicBezTo>
                  <a:cubicBezTo>
                    <a:pt x="1739" y="1707"/>
                    <a:pt x="1742" y="1707"/>
                    <a:pt x="1750" y="1705"/>
                  </a:cubicBezTo>
                  <a:cubicBezTo>
                    <a:pt x="1795" y="1691"/>
                    <a:pt x="1848" y="1680"/>
                    <a:pt x="1898" y="1674"/>
                  </a:cubicBezTo>
                  <a:cubicBezTo>
                    <a:pt x="1920" y="1671"/>
                    <a:pt x="1937" y="1649"/>
                    <a:pt x="1934" y="1629"/>
                  </a:cubicBezTo>
                  <a:cubicBezTo>
                    <a:pt x="1931" y="1609"/>
                    <a:pt x="1912" y="1593"/>
                    <a:pt x="1894" y="1593"/>
                  </a:cubicBezTo>
                  <a:close/>
                  <a:moveTo>
                    <a:pt x="2163" y="1529"/>
                  </a:moveTo>
                  <a:cubicBezTo>
                    <a:pt x="2143" y="1529"/>
                    <a:pt x="2121" y="1546"/>
                    <a:pt x="2121" y="1565"/>
                  </a:cubicBezTo>
                  <a:cubicBezTo>
                    <a:pt x="2118" y="1574"/>
                    <a:pt x="2118" y="1585"/>
                    <a:pt x="2118" y="1593"/>
                  </a:cubicBezTo>
                  <a:cubicBezTo>
                    <a:pt x="2099" y="1593"/>
                    <a:pt x="2074" y="1590"/>
                    <a:pt x="2051" y="1590"/>
                  </a:cubicBezTo>
                  <a:cubicBezTo>
                    <a:pt x="2050" y="1590"/>
                    <a:pt x="2048" y="1590"/>
                    <a:pt x="2047" y="1590"/>
                  </a:cubicBezTo>
                  <a:cubicBezTo>
                    <a:pt x="2029" y="1590"/>
                    <a:pt x="2009" y="1606"/>
                    <a:pt x="2009" y="1629"/>
                  </a:cubicBezTo>
                  <a:cubicBezTo>
                    <a:pt x="2009" y="1649"/>
                    <a:pt x="2029" y="1671"/>
                    <a:pt x="2048" y="1671"/>
                  </a:cubicBezTo>
                  <a:cubicBezTo>
                    <a:pt x="2071" y="1671"/>
                    <a:pt x="2090" y="1671"/>
                    <a:pt x="2113" y="1674"/>
                  </a:cubicBezTo>
                  <a:cubicBezTo>
                    <a:pt x="2113" y="1688"/>
                    <a:pt x="2107" y="1702"/>
                    <a:pt x="2104" y="1719"/>
                  </a:cubicBezTo>
                  <a:cubicBezTo>
                    <a:pt x="2101" y="1741"/>
                    <a:pt x="2118" y="1760"/>
                    <a:pt x="2140" y="1766"/>
                  </a:cubicBezTo>
                  <a:lnTo>
                    <a:pt x="2146" y="1766"/>
                  </a:lnTo>
                  <a:cubicBezTo>
                    <a:pt x="2168" y="1766"/>
                    <a:pt x="2182" y="1752"/>
                    <a:pt x="2185" y="1733"/>
                  </a:cubicBezTo>
                  <a:cubicBezTo>
                    <a:pt x="2188" y="1719"/>
                    <a:pt x="2188" y="1702"/>
                    <a:pt x="2191" y="1685"/>
                  </a:cubicBezTo>
                  <a:cubicBezTo>
                    <a:pt x="2193" y="1685"/>
                    <a:pt x="2202" y="1688"/>
                    <a:pt x="2205" y="1688"/>
                  </a:cubicBezTo>
                  <a:cubicBezTo>
                    <a:pt x="2206" y="1688"/>
                    <a:pt x="2208" y="1688"/>
                    <a:pt x="2210" y="1688"/>
                  </a:cubicBezTo>
                  <a:cubicBezTo>
                    <a:pt x="2230" y="1688"/>
                    <a:pt x="2247" y="1673"/>
                    <a:pt x="2249" y="1654"/>
                  </a:cubicBezTo>
                  <a:cubicBezTo>
                    <a:pt x="2255" y="1632"/>
                    <a:pt x="2235" y="1610"/>
                    <a:pt x="2216" y="1607"/>
                  </a:cubicBezTo>
                  <a:cubicBezTo>
                    <a:pt x="2213" y="1607"/>
                    <a:pt x="2205" y="1604"/>
                    <a:pt x="2199" y="1604"/>
                  </a:cubicBezTo>
                  <a:cubicBezTo>
                    <a:pt x="2202" y="1593"/>
                    <a:pt x="2202" y="1585"/>
                    <a:pt x="2202" y="1568"/>
                  </a:cubicBezTo>
                  <a:cubicBezTo>
                    <a:pt x="2202" y="1548"/>
                    <a:pt x="2188" y="1529"/>
                    <a:pt x="2163" y="1529"/>
                  </a:cubicBezTo>
                  <a:close/>
                  <a:moveTo>
                    <a:pt x="2368" y="1636"/>
                  </a:moveTo>
                  <a:cubicBezTo>
                    <a:pt x="2350" y="1636"/>
                    <a:pt x="2335" y="1649"/>
                    <a:pt x="2327" y="1668"/>
                  </a:cubicBezTo>
                  <a:cubicBezTo>
                    <a:pt x="2322" y="1688"/>
                    <a:pt x="2336" y="1710"/>
                    <a:pt x="2355" y="1716"/>
                  </a:cubicBezTo>
                  <a:cubicBezTo>
                    <a:pt x="2406" y="1730"/>
                    <a:pt x="2453" y="1746"/>
                    <a:pt x="2503" y="1769"/>
                  </a:cubicBezTo>
                  <a:cubicBezTo>
                    <a:pt x="2509" y="1769"/>
                    <a:pt x="2512" y="1772"/>
                    <a:pt x="2520" y="1772"/>
                  </a:cubicBezTo>
                  <a:cubicBezTo>
                    <a:pt x="2537" y="1772"/>
                    <a:pt x="2551" y="1760"/>
                    <a:pt x="2553" y="1746"/>
                  </a:cubicBezTo>
                  <a:cubicBezTo>
                    <a:pt x="2565" y="1727"/>
                    <a:pt x="2553" y="1705"/>
                    <a:pt x="2534" y="1693"/>
                  </a:cubicBezTo>
                  <a:cubicBezTo>
                    <a:pt x="2481" y="1674"/>
                    <a:pt x="2428" y="1657"/>
                    <a:pt x="2378" y="1638"/>
                  </a:cubicBezTo>
                  <a:cubicBezTo>
                    <a:pt x="2374" y="1637"/>
                    <a:pt x="2371" y="1636"/>
                    <a:pt x="2368" y="1636"/>
                  </a:cubicBezTo>
                  <a:close/>
                  <a:moveTo>
                    <a:pt x="1584" y="1695"/>
                  </a:moveTo>
                  <a:cubicBezTo>
                    <a:pt x="1577" y="1695"/>
                    <a:pt x="1570" y="1697"/>
                    <a:pt x="1563" y="1702"/>
                  </a:cubicBezTo>
                  <a:cubicBezTo>
                    <a:pt x="1504" y="1741"/>
                    <a:pt x="1463" y="1788"/>
                    <a:pt x="1443" y="1839"/>
                  </a:cubicBezTo>
                  <a:cubicBezTo>
                    <a:pt x="1432" y="1858"/>
                    <a:pt x="1443" y="1880"/>
                    <a:pt x="1463" y="1892"/>
                  </a:cubicBezTo>
                  <a:cubicBezTo>
                    <a:pt x="1471" y="1892"/>
                    <a:pt x="1474" y="1894"/>
                    <a:pt x="1479" y="1894"/>
                  </a:cubicBezTo>
                  <a:cubicBezTo>
                    <a:pt x="1499" y="1894"/>
                    <a:pt x="1513" y="1883"/>
                    <a:pt x="1516" y="1869"/>
                  </a:cubicBezTo>
                  <a:cubicBezTo>
                    <a:pt x="1532" y="1830"/>
                    <a:pt x="1563" y="1799"/>
                    <a:pt x="1610" y="1769"/>
                  </a:cubicBezTo>
                  <a:cubicBezTo>
                    <a:pt x="1627" y="1755"/>
                    <a:pt x="1633" y="1730"/>
                    <a:pt x="1619" y="1713"/>
                  </a:cubicBezTo>
                  <a:cubicBezTo>
                    <a:pt x="1610" y="1702"/>
                    <a:pt x="1597" y="1695"/>
                    <a:pt x="1584" y="1695"/>
                  </a:cubicBezTo>
                  <a:close/>
                  <a:moveTo>
                    <a:pt x="2661" y="1765"/>
                  </a:moveTo>
                  <a:cubicBezTo>
                    <a:pt x="2647" y="1765"/>
                    <a:pt x="2634" y="1773"/>
                    <a:pt x="2629" y="1786"/>
                  </a:cubicBezTo>
                  <a:cubicBezTo>
                    <a:pt x="2615" y="1808"/>
                    <a:pt x="2620" y="1830"/>
                    <a:pt x="2643" y="1841"/>
                  </a:cubicBezTo>
                  <a:cubicBezTo>
                    <a:pt x="2687" y="1866"/>
                    <a:pt x="2732" y="1894"/>
                    <a:pt x="2774" y="1925"/>
                  </a:cubicBezTo>
                  <a:cubicBezTo>
                    <a:pt x="2782" y="1928"/>
                    <a:pt x="2788" y="1933"/>
                    <a:pt x="2799" y="1933"/>
                  </a:cubicBezTo>
                  <a:cubicBezTo>
                    <a:pt x="2813" y="1933"/>
                    <a:pt x="2824" y="1925"/>
                    <a:pt x="2832" y="1917"/>
                  </a:cubicBezTo>
                  <a:cubicBezTo>
                    <a:pt x="2844" y="1900"/>
                    <a:pt x="2841" y="1878"/>
                    <a:pt x="2824" y="1864"/>
                  </a:cubicBezTo>
                  <a:cubicBezTo>
                    <a:pt x="2777" y="1827"/>
                    <a:pt x="2732" y="1799"/>
                    <a:pt x="2685" y="1772"/>
                  </a:cubicBezTo>
                  <a:cubicBezTo>
                    <a:pt x="2677" y="1767"/>
                    <a:pt x="2669" y="1765"/>
                    <a:pt x="2661" y="1765"/>
                  </a:cubicBezTo>
                  <a:close/>
                  <a:moveTo>
                    <a:pt x="2109" y="1840"/>
                  </a:moveTo>
                  <a:cubicBezTo>
                    <a:pt x="2092" y="1840"/>
                    <a:pt x="2075" y="1849"/>
                    <a:pt x="2071" y="1866"/>
                  </a:cubicBezTo>
                  <a:cubicBezTo>
                    <a:pt x="2051" y="1919"/>
                    <a:pt x="2029" y="1964"/>
                    <a:pt x="2004" y="2003"/>
                  </a:cubicBezTo>
                  <a:cubicBezTo>
                    <a:pt x="1990" y="2020"/>
                    <a:pt x="1995" y="2045"/>
                    <a:pt x="2015" y="2059"/>
                  </a:cubicBezTo>
                  <a:cubicBezTo>
                    <a:pt x="2021" y="2062"/>
                    <a:pt x="2032" y="2065"/>
                    <a:pt x="2037" y="2065"/>
                  </a:cubicBezTo>
                  <a:cubicBezTo>
                    <a:pt x="2048" y="2065"/>
                    <a:pt x="2062" y="2056"/>
                    <a:pt x="2074" y="2048"/>
                  </a:cubicBezTo>
                  <a:cubicBezTo>
                    <a:pt x="2101" y="2006"/>
                    <a:pt x="2127" y="1953"/>
                    <a:pt x="2146" y="1894"/>
                  </a:cubicBezTo>
                  <a:cubicBezTo>
                    <a:pt x="2154" y="1872"/>
                    <a:pt x="2143" y="1850"/>
                    <a:pt x="2121" y="1841"/>
                  </a:cubicBezTo>
                  <a:cubicBezTo>
                    <a:pt x="2117" y="1840"/>
                    <a:pt x="2113" y="1840"/>
                    <a:pt x="2109" y="1840"/>
                  </a:cubicBezTo>
                  <a:close/>
                  <a:moveTo>
                    <a:pt x="2923" y="1951"/>
                  </a:moveTo>
                  <a:cubicBezTo>
                    <a:pt x="2912" y="1951"/>
                    <a:pt x="2901" y="1955"/>
                    <a:pt x="2894" y="1964"/>
                  </a:cubicBezTo>
                  <a:cubicBezTo>
                    <a:pt x="2880" y="1978"/>
                    <a:pt x="2880" y="2006"/>
                    <a:pt x="2897" y="2020"/>
                  </a:cubicBezTo>
                  <a:cubicBezTo>
                    <a:pt x="2936" y="2053"/>
                    <a:pt x="2972" y="2092"/>
                    <a:pt x="3008" y="2131"/>
                  </a:cubicBezTo>
                  <a:cubicBezTo>
                    <a:pt x="3019" y="2143"/>
                    <a:pt x="3028" y="2145"/>
                    <a:pt x="3039" y="2145"/>
                  </a:cubicBezTo>
                  <a:cubicBezTo>
                    <a:pt x="3050" y="2145"/>
                    <a:pt x="3061" y="2143"/>
                    <a:pt x="3064" y="2131"/>
                  </a:cubicBezTo>
                  <a:cubicBezTo>
                    <a:pt x="3081" y="2118"/>
                    <a:pt x="3081" y="2092"/>
                    <a:pt x="3067" y="2076"/>
                  </a:cubicBezTo>
                  <a:cubicBezTo>
                    <a:pt x="3028" y="2034"/>
                    <a:pt x="2991" y="1995"/>
                    <a:pt x="2950" y="1961"/>
                  </a:cubicBezTo>
                  <a:cubicBezTo>
                    <a:pt x="2943" y="1955"/>
                    <a:pt x="2933" y="1951"/>
                    <a:pt x="2923" y="1951"/>
                  </a:cubicBezTo>
                  <a:close/>
                  <a:moveTo>
                    <a:pt x="1494" y="1963"/>
                  </a:moveTo>
                  <a:cubicBezTo>
                    <a:pt x="1487" y="1963"/>
                    <a:pt x="1480" y="1965"/>
                    <a:pt x="1474" y="1970"/>
                  </a:cubicBezTo>
                  <a:cubicBezTo>
                    <a:pt x="1457" y="1981"/>
                    <a:pt x="1449" y="2009"/>
                    <a:pt x="1463" y="2025"/>
                  </a:cubicBezTo>
                  <a:cubicBezTo>
                    <a:pt x="1488" y="2062"/>
                    <a:pt x="1516" y="2092"/>
                    <a:pt x="1557" y="2120"/>
                  </a:cubicBezTo>
                  <a:cubicBezTo>
                    <a:pt x="1571" y="2129"/>
                    <a:pt x="1583" y="2137"/>
                    <a:pt x="1596" y="2145"/>
                  </a:cubicBezTo>
                  <a:cubicBezTo>
                    <a:pt x="1602" y="2148"/>
                    <a:pt x="1610" y="2151"/>
                    <a:pt x="1616" y="2151"/>
                  </a:cubicBezTo>
                  <a:cubicBezTo>
                    <a:pt x="1630" y="2151"/>
                    <a:pt x="1644" y="2148"/>
                    <a:pt x="1652" y="2129"/>
                  </a:cubicBezTo>
                  <a:cubicBezTo>
                    <a:pt x="1661" y="2106"/>
                    <a:pt x="1658" y="2087"/>
                    <a:pt x="1638" y="2073"/>
                  </a:cubicBezTo>
                  <a:cubicBezTo>
                    <a:pt x="1627" y="2067"/>
                    <a:pt x="1613" y="2062"/>
                    <a:pt x="1602" y="2051"/>
                  </a:cubicBezTo>
                  <a:cubicBezTo>
                    <a:pt x="1571" y="2031"/>
                    <a:pt x="1546" y="2006"/>
                    <a:pt x="1530" y="1981"/>
                  </a:cubicBezTo>
                  <a:cubicBezTo>
                    <a:pt x="1520" y="1970"/>
                    <a:pt x="1507" y="1963"/>
                    <a:pt x="1494" y="1963"/>
                  </a:cubicBezTo>
                  <a:close/>
                  <a:moveTo>
                    <a:pt x="1928" y="2094"/>
                  </a:moveTo>
                  <a:cubicBezTo>
                    <a:pt x="1920" y="2094"/>
                    <a:pt x="1913" y="2095"/>
                    <a:pt x="1906" y="2098"/>
                  </a:cubicBezTo>
                  <a:cubicBezTo>
                    <a:pt x="1876" y="2118"/>
                    <a:pt x="1842" y="2129"/>
                    <a:pt x="1807" y="2129"/>
                  </a:cubicBezTo>
                  <a:cubicBezTo>
                    <a:pt x="1798" y="2129"/>
                    <a:pt x="1788" y="2128"/>
                    <a:pt x="1778" y="2126"/>
                  </a:cubicBezTo>
                  <a:cubicBezTo>
                    <a:pt x="1776" y="2126"/>
                    <a:pt x="1775" y="2126"/>
                    <a:pt x="1773" y="2126"/>
                  </a:cubicBezTo>
                  <a:cubicBezTo>
                    <a:pt x="1750" y="2126"/>
                    <a:pt x="1733" y="2144"/>
                    <a:pt x="1730" y="2162"/>
                  </a:cubicBezTo>
                  <a:cubicBezTo>
                    <a:pt x="1728" y="2187"/>
                    <a:pt x="1744" y="2204"/>
                    <a:pt x="1767" y="2207"/>
                  </a:cubicBezTo>
                  <a:cubicBezTo>
                    <a:pt x="1778" y="2212"/>
                    <a:pt x="1786" y="2212"/>
                    <a:pt x="1797" y="2212"/>
                  </a:cubicBezTo>
                  <a:cubicBezTo>
                    <a:pt x="1850" y="2212"/>
                    <a:pt x="1898" y="2196"/>
                    <a:pt x="1948" y="2168"/>
                  </a:cubicBezTo>
                  <a:cubicBezTo>
                    <a:pt x="1965" y="2159"/>
                    <a:pt x="1973" y="2134"/>
                    <a:pt x="1962" y="2112"/>
                  </a:cubicBezTo>
                  <a:cubicBezTo>
                    <a:pt x="1955" y="2099"/>
                    <a:pt x="1941" y="2094"/>
                    <a:pt x="1928" y="2094"/>
                  </a:cubicBezTo>
                  <a:close/>
                  <a:moveTo>
                    <a:pt x="3145" y="2189"/>
                  </a:moveTo>
                  <a:cubicBezTo>
                    <a:pt x="3136" y="2189"/>
                    <a:pt x="3127" y="2192"/>
                    <a:pt x="3120" y="2198"/>
                  </a:cubicBezTo>
                  <a:cubicBezTo>
                    <a:pt x="3103" y="2212"/>
                    <a:pt x="3097" y="2235"/>
                    <a:pt x="3111" y="2254"/>
                  </a:cubicBezTo>
                  <a:cubicBezTo>
                    <a:pt x="3145" y="2296"/>
                    <a:pt x="3176" y="2335"/>
                    <a:pt x="3203" y="2383"/>
                  </a:cubicBezTo>
                  <a:cubicBezTo>
                    <a:pt x="3209" y="2394"/>
                    <a:pt x="3223" y="2399"/>
                    <a:pt x="3237" y="2399"/>
                  </a:cubicBezTo>
                  <a:cubicBezTo>
                    <a:pt x="3245" y="2399"/>
                    <a:pt x="3251" y="2399"/>
                    <a:pt x="3254" y="2394"/>
                  </a:cubicBezTo>
                  <a:cubicBezTo>
                    <a:pt x="3276" y="2383"/>
                    <a:pt x="3284" y="2355"/>
                    <a:pt x="3268" y="2338"/>
                  </a:cubicBezTo>
                  <a:cubicBezTo>
                    <a:pt x="3237" y="2290"/>
                    <a:pt x="3206" y="2246"/>
                    <a:pt x="3176" y="2204"/>
                  </a:cubicBezTo>
                  <a:cubicBezTo>
                    <a:pt x="3168" y="2195"/>
                    <a:pt x="3156" y="2189"/>
                    <a:pt x="3145" y="2189"/>
                  </a:cubicBezTo>
                  <a:close/>
                  <a:moveTo>
                    <a:pt x="3322" y="2458"/>
                  </a:moveTo>
                  <a:cubicBezTo>
                    <a:pt x="3315" y="2458"/>
                    <a:pt x="3308" y="2460"/>
                    <a:pt x="3301" y="2463"/>
                  </a:cubicBezTo>
                  <a:cubicBezTo>
                    <a:pt x="3279" y="2472"/>
                    <a:pt x="3273" y="2497"/>
                    <a:pt x="3284" y="2519"/>
                  </a:cubicBezTo>
                  <a:cubicBezTo>
                    <a:pt x="3307" y="2561"/>
                    <a:pt x="3332" y="2609"/>
                    <a:pt x="3357" y="2659"/>
                  </a:cubicBezTo>
                  <a:cubicBezTo>
                    <a:pt x="3362" y="2670"/>
                    <a:pt x="3376" y="2681"/>
                    <a:pt x="3396" y="2681"/>
                  </a:cubicBezTo>
                  <a:cubicBezTo>
                    <a:pt x="3399" y="2681"/>
                    <a:pt x="3404" y="2681"/>
                    <a:pt x="3410" y="2678"/>
                  </a:cubicBezTo>
                  <a:cubicBezTo>
                    <a:pt x="3432" y="2673"/>
                    <a:pt x="3441" y="2648"/>
                    <a:pt x="3429" y="2625"/>
                  </a:cubicBezTo>
                  <a:cubicBezTo>
                    <a:pt x="3410" y="2575"/>
                    <a:pt x="3382" y="2525"/>
                    <a:pt x="3357" y="2480"/>
                  </a:cubicBezTo>
                  <a:cubicBezTo>
                    <a:pt x="3349" y="2465"/>
                    <a:pt x="3336" y="2458"/>
                    <a:pt x="3322" y="2458"/>
                  </a:cubicBezTo>
                  <a:close/>
                  <a:moveTo>
                    <a:pt x="3459" y="2747"/>
                  </a:moveTo>
                  <a:cubicBezTo>
                    <a:pt x="3454" y="2747"/>
                    <a:pt x="3449" y="2748"/>
                    <a:pt x="3443" y="2751"/>
                  </a:cubicBezTo>
                  <a:cubicBezTo>
                    <a:pt x="3424" y="2759"/>
                    <a:pt x="3410" y="2781"/>
                    <a:pt x="3418" y="2804"/>
                  </a:cubicBezTo>
                  <a:cubicBezTo>
                    <a:pt x="3441" y="2857"/>
                    <a:pt x="3457" y="2904"/>
                    <a:pt x="3474" y="2954"/>
                  </a:cubicBezTo>
                  <a:cubicBezTo>
                    <a:pt x="3482" y="2971"/>
                    <a:pt x="3496" y="2982"/>
                    <a:pt x="3513" y="2982"/>
                  </a:cubicBezTo>
                  <a:lnTo>
                    <a:pt x="3527" y="2982"/>
                  </a:lnTo>
                  <a:cubicBezTo>
                    <a:pt x="3549" y="2974"/>
                    <a:pt x="3558" y="2949"/>
                    <a:pt x="3552" y="2929"/>
                  </a:cubicBezTo>
                  <a:cubicBezTo>
                    <a:pt x="3535" y="2879"/>
                    <a:pt x="3516" y="2829"/>
                    <a:pt x="3496" y="2776"/>
                  </a:cubicBezTo>
                  <a:cubicBezTo>
                    <a:pt x="3490" y="2759"/>
                    <a:pt x="3476" y="2747"/>
                    <a:pt x="3459" y="2747"/>
                  </a:cubicBezTo>
                  <a:close/>
                  <a:moveTo>
                    <a:pt x="3560" y="3053"/>
                  </a:moveTo>
                  <a:cubicBezTo>
                    <a:pt x="3556" y="3053"/>
                    <a:pt x="3553" y="3054"/>
                    <a:pt x="3549" y="3055"/>
                  </a:cubicBezTo>
                  <a:cubicBezTo>
                    <a:pt x="3527" y="3058"/>
                    <a:pt x="3513" y="3083"/>
                    <a:pt x="3521" y="3102"/>
                  </a:cubicBezTo>
                  <a:cubicBezTo>
                    <a:pt x="3535" y="3153"/>
                    <a:pt x="3544" y="3206"/>
                    <a:pt x="3555" y="3259"/>
                  </a:cubicBezTo>
                  <a:cubicBezTo>
                    <a:pt x="3558" y="3278"/>
                    <a:pt x="3572" y="3292"/>
                    <a:pt x="3594" y="3292"/>
                  </a:cubicBezTo>
                  <a:cubicBezTo>
                    <a:pt x="3597" y="3292"/>
                    <a:pt x="3600" y="3292"/>
                    <a:pt x="3600" y="3289"/>
                  </a:cubicBezTo>
                  <a:cubicBezTo>
                    <a:pt x="3622" y="3284"/>
                    <a:pt x="3636" y="3264"/>
                    <a:pt x="3633" y="3242"/>
                  </a:cubicBezTo>
                  <a:cubicBezTo>
                    <a:pt x="3622" y="3192"/>
                    <a:pt x="3611" y="3136"/>
                    <a:pt x="3597" y="3083"/>
                  </a:cubicBezTo>
                  <a:cubicBezTo>
                    <a:pt x="3592" y="3064"/>
                    <a:pt x="3576" y="3053"/>
                    <a:pt x="3560" y="3053"/>
                  </a:cubicBezTo>
                  <a:close/>
                  <a:moveTo>
                    <a:pt x="3612" y="3373"/>
                  </a:moveTo>
                  <a:cubicBezTo>
                    <a:pt x="3611" y="3373"/>
                    <a:pt x="3609" y="3373"/>
                    <a:pt x="3608" y="3373"/>
                  </a:cubicBezTo>
                  <a:cubicBezTo>
                    <a:pt x="3586" y="3376"/>
                    <a:pt x="3569" y="3398"/>
                    <a:pt x="3572" y="3418"/>
                  </a:cubicBezTo>
                  <a:cubicBezTo>
                    <a:pt x="3580" y="3471"/>
                    <a:pt x="3583" y="3524"/>
                    <a:pt x="3583" y="3574"/>
                  </a:cubicBezTo>
                  <a:cubicBezTo>
                    <a:pt x="3583" y="3596"/>
                    <a:pt x="3605" y="3613"/>
                    <a:pt x="3625" y="3613"/>
                  </a:cubicBezTo>
                  <a:cubicBezTo>
                    <a:pt x="3650" y="3613"/>
                    <a:pt x="3667" y="3596"/>
                    <a:pt x="3664" y="3571"/>
                  </a:cubicBezTo>
                  <a:cubicBezTo>
                    <a:pt x="3664" y="3518"/>
                    <a:pt x="3661" y="3462"/>
                    <a:pt x="3653" y="3406"/>
                  </a:cubicBezTo>
                  <a:cubicBezTo>
                    <a:pt x="3650" y="3388"/>
                    <a:pt x="3631" y="3373"/>
                    <a:pt x="3612" y="3373"/>
                  </a:cubicBezTo>
                  <a:close/>
                  <a:moveTo>
                    <a:pt x="3625" y="3694"/>
                  </a:moveTo>
                  <a:cubicBezTo>
                    <a:pt x="3600" y="3694"/>
                    <a:pt x="3583" y="3710"/>
                    <a:pt x="3580" y="3730"/>
                  </a:cubicBezTo>
                  <a:cubicBezTo>
                    <a:pt x="3577" y="3780"/>
                    <a:pt x="3569" y="3836"/>
                    <a:pt x="3558" y="3886"/>
                  </a:cubicBezTo>
                  <a:cubicBezTo>
                    <a:pt x="3555" y="3909"/>
                    <a:pt x="3569" y="3931"/>
                    <a:pt x="3591" y="3934"/>
                  </a:cubicBezTo>
                  <a:lnTo>
                    <a:pt x="3597" y="3934"/>
                  </a:lnTo>
                  <a:cubicBezTo>
                    <a:pt x="3614" y="3934"/>
                    <a:pt x="3633" y="3920"/>
                    <a:pt x="3639" y="3903"/>
                  </a:cubicBezTo>
                  <a:cubicBezTo>
                    <a:pt x="3650" y="3850"/>
                    <a:pt x="3655" y="3794"/>
                    <a:pt x="3664" y="3738"/>
                  </a:cubicBezTo>
                  <a:cubicBezTo>
                    <a:pt x="3664" y="3713"/>
                    <a:pt x="3647" y="3697"/>
                    <a:pt x="3625" y="3694"/>
                  </a:cubicBezTo>
                  <a:close/>
                  <a:moveTo>
                    <a:pt x="3553" y="4009"/>
                  </a:moveTo>
                  <a:cubicBezTo>
                    <a:pt x="3536" y="4009"/>
                    <a:pt x="3523" y="4022"/>
                    <a:pt x="3516" y="4040"/>
                  </a:cubicBezTo>
                  <a:cubicBezTo>
                    <a:pt x="3499" y="4087"/>
                    <a:pt x="3482" y="4140"/>
                    <a:pt x="3460" y="4185"/>
                  </a:cubicBezTo>
                  <a:cubicBezTo>
                    <a:pt x="3452" y="4207"/>
                    <a:pt x="3460" y="4227"/>
                    <a:pt x="3482" y="4238"/>
                  </a:cubicBezTo>
                  <a:cubicBezTo>
                    <a:pt x="3488" y="4238"/>
                    <a:pt x="3494" y="4241"/>
                    <a:pt x="3499" y="4241"/>
                  </a:cubicBezTo>
                  <a:cubicBezTo>
                    <a:pt x="3516" y="4241"/>
                    <a:pt x="3530" y="4229"/>
                    <a:pt x="3535" y="4213"/>
                  </a:cubicBezTo>
                  <a:cubicBezTo>
                    <a:pt x="3558" y="4165"/>
                    <a:pt x="3577" y="4112"/>
                    <a:pt x="3594" y="4059"/>
                  </a:cubicBezTo>
                  <a:cubicBezTo>
                    <a:pt x="3600" y="4040"/>
                    <a:pt x="3586" y="4017"/>
                    <a:pt x="3566" y="4012"/>
                  </a:cubicBezTo>
                  <a:cubicBezTo>
                    <a:pt x="3562" y="4010"/>
                    <a:pt x="3557" y="4009"/>
                    <a:pt x="3553" y="4009"/>
                  </a:cubicBezTo>
                  <a:close/>
                  <a:moveTo>
                    <a:pt x="3423" y="4301"/>
                  </a:moveTo>
                  <a:cubicBezTo>
                    <a:pt x="3410" y="4301"/>
                    <a:pt x="3397" y="4307"/>
                    <a:pt x="3390" y="4321"/>
                  </a:cubicBezTo>
                  <a:cubicBezTo>
                    <a:pt x="3368" y="4366"/>
                    <a:pt x="3335" y="4408"/>
                    <a:pt x="3304" y="4450"/>
                  </a:cubicBezTo>
                  <a:cubicBezTo>
                    <a:pt x="3290" y="4467"/>
                    <a:pt x="3293" y="4492"/>
                    <a:pt x="3312" y="4506"/>
                  </a:cubicBezTo>
                  <a:cubicBezTo>
                    <a:pt x="3318" y="4514"/>
                    <a:pt x="3326" y="4517"/>
                    <a:pt x="3335" y="4517"/>
                  </a:cubicBezTo>
                  <a:cubicBezTo>
                    <a:pt x="3346" y="4517"/>
                    <a:pt x="3357" y="4508"/>
                    <a:pt x="3368" y="4500"/>
                  </a:cubicBezTo>
                  <a:cubicBezTo>
                    <a:pt x="3401" y="4455"/>
                    <a:pt x="3432" y="4411"/>
                    <a:pt x="3460" y="4363"/>
                  </a:cubicBezTo>
                  <a:cubicBezTo>
                    <a:pt x="3471" y="4341"/>
                    <a:pt x="3468" y="4319"/>
                    <a:pt x="3446" y="4308"/>
                  </a:cubicBezTo>
                  <a:cubicBezTo>
                    <a:pt x="3439" y="4303"/>
                    <a:pt x="3431" y="4301"/>
                    <a:pt x="3423" y="4301"/>
                  </a:cubicBezTo>
                  <a:close/>
                  <a:moveTo>
                    <a:pt x="3232" y="4555"/>
                  </a:moveTo>
                  <a:cubicBezTo>
                    <a:pt x="3222" y="4555"/>
                    <a:pt x="3212" y="4560"/>
                    <a:pt x="3203" y="4570"/>
                  </a:cubicBezTo>
                  <a:cubicBezTo>
                    <a:pt x="3164" y="4606"/>
                    <a:pt x="3125" y="4639"/>
                    <a:pt x="3083" y="4670"/>
                  </a:cubicBezTo>
                  <a:cubicBezTo>
                    <a:pt x="3064" y="4684"/>
                    <a:pt x="3058" y="4709"/>
                    <a:pt x="3075" y="4726"/>
                  </a:cubicBezTo>
                  <a:cubicBezTo>
                    <a:pt x="3081" y="4737"/>
                    <a:pt x="3092" y="4743"/>
                    <a:pt x="3106" y="4743"/>
                  </a:cubicBezTo>
                  <a:cubicBezTo>
                    <a:pt x="3111" y="4743"/>
                    <a:pt x="3122" y="4740"/>
                    <a:pt x="3134" y="4732"/>
                  </a:cubicBezTo>
                  <a:cubicBezTo>
                    <a:pt x="3178" y="4698"/>
                    <a:pt x="3220" y="4662"/>
                    <a:pt x="3259" y="4626"/>
                  </a:cubicBezTo>
                  <a:cubicBezTo>
                    <a:pt x="3276" y="4609"/>
                    <a:pt x="3276" y="4586"/>
                    <a:pt x="3259" y="4570"/>
                  </a:cubicBezTo>
                  <a:cubicBezTo>
                    <a:pt x="3252" y="4560"/>
                    <a:pt x="3242" y="4555"/>
                    <a:pt x="3232" y="4555"/>
                  </a:cubicBezTo>
                  <a:close/>
                  <a:moveTo>
                    <a:pt x="1923" y="4646"/>
                  </a:moveTo>
                  <a:cubicBezTo>
                    <a:pt x="1912" y="4646"/>
                    <a:pt x="1901" y="4650"/>
                    <a:pt x="1892" y="4659"/>
                  </a:cubicBezTo>
                  <a:cubicBezTo>
                    <a:pt x="1878" y="4673"/>
                    <a:pt x="1878" y="4698"/>
                    <a:pt x="1895" y="4715"/>
                  </a:cubicBezTo>
                  <a:cubicBezTo>
                    <a:pt x="1937" y="4757"/>
                    <a:pt x="1981" y="4787"/>
                    <a:pt x="2029" y="4821"/>
                  </a:cubicBezTo>
                  <a:cubicBezTo>
                    <a:pt x="2034" y="4824"/>
                    <a:pt x="2043" y="4826"/>
                    <a:pt x="2048" y="4826"/>
                  </a:cubicBezTo>
                  <a:cubicBezTo>
                    <a:pt x="2060" y="4826"/>
                    <a:pt x="2074" y="4821"/>
                    <a:pt x="2085" y="4807"/>
                  </a:cubicBezTo>
                  <a:cubicBezTo>
                    <a:pt x="2093" y="4787"/>
                    <a:pt x="2090" y="4765"/>
                    <a:pt x="2071" y="4751"/>
                  </a:cubicBezTo>
                  <a:cubicBezTo>
                    <a:pt x="2023" y="4723"/>
                    <a:pt x="1987" y="4690"/>
                    <a:pt x="1948" y="4656"/>
                  </a:cubicBezTo>
                  <a:cubicBezTo>
                    <a:pt x="1941" y="4650"/>
                    <a:pt x="1932" y="4646"/>
                    <a:pt x="1923" y="4646"/>
                  </a:cubicBezTo>
                  <a:close/>
                  <a:moveTo>
                    <a:pt x="2973" y="4748"/>
                  </a:moveTo>
                  <a:cubicBezTo>
                    <a:pt x="2966" y="4748"/>
                    <a:pt x="2959" y="4750"/>
                    <a:pt x="2952" y="4754"/>
                  </a:cubicBezTo>
                  <a:cubicBezTo>
                    <a:pt x="2908" y="4779"/>
                    <a:pt x="2857" y="4799"/>
                    <a:pt x="2810" y="4815"/>
                  </a:cubicBezTo>
                  <a:cubicBezTo>
                    <a:pt x="2788" y="4824"/>
                    <a:pt x="2777" y="4849"/>
                    <a:pt x="2785" y="4868"/>
                  </a:cubicBezTo>
                  <a:cubicBezTo>
                    <a:pt x="2791" y="4885"/>
                    <a:pt x="2804" y="4896"/>
                    <a:pt x="2824" y="4896"/>
                  </a:cubicBezTo>
                  <a:cubicBezTo>
                    <a:pt x="2826" y="4896"/>
                    <a:pt x="2828" y="4895"/>
                    <a:pt x="2830" y="4895"/>
                  </a:cubicBezTo>
                  <a:cubicBezTo>
                    <a:pt x="2832" y="4895"/>
                    <a:pt x="2833" y="4895"/>
                    <a:pt x="2835" y="4896"/>
                  </a:cubicBezTo>
                  <a:cubicBezTo>
                    <a:pt x="2888" y="4874"/>
                    <a:pt x="2941" y="4854"/>
                    <a:pt x="2989" y="4826"/>
                  </a:cubicBezTo>
                  <a:cubicBezTo>
                    <a:pt x="3011" y="4815"/>
                    <a:pt x="3019" y="4790"/>
                    <a:pt x="3008" y="4771"/>
                  </a:cubicBezTo>
                  <a:cubicBezTo>
                    <a:pt x="3001" y="4756"/>
                    <a:pt x="2987" y="4748"/>
                    <a:pt x="2973" y="4748"/>
                  </a:cubicBezTo>
                  <a:close/>
                  <a:moveTo>
                    <a:pt x="2188" y="4818"/>
                  </a:moveTo>
                  <a:cubicBezTo>
                    <a:pt x="2172" y="4818"/>
                    <a:pt x="2155" y="4828"/>
                    <a:pt x="2149" y="4843"/>
                  </a:cubicBezTo>
                  <a:cubicBezTo>
                    <a:pt x="2143" y="4865"/>
                    <a:pt x="2154" y="4885"/>
                    <a:pt x="2174" y="4896"/>
                  </a:cubicBezTo>
                  <a:cubicBezTo>
                    <a:pt x="2227" y="4918"/>
                    <a:pt x="2283" y="4932"/>
                    <a:pt x="2339" y="4941"/>
                  </a:cubicBezTo>
                  <a:lnTo>
                    <a:pt x="2344" y="4941"/>
                  </a:lnTo>
                  <a:cubicBezTo>
                    <a:pt x="2366" y="4941"/>
                    <a:pt x="2380" y="4927"/>
                    <a:pt x="2380" y="4907"/>
                  </a:cubicBezTo>
                  <a:cubicBezTo>
                    <a:pt x="2386" y="4885"/>
                    <a:pt x="2369" y="4865"/>
                    <a:pt x="2350" y="4863"/>
                  </a:cubicBezTo>
                  <a:cubicBezTo>
                    <a:pt x="2300" y="4852"/>
                    <a:pt x="2252" y="4838"/>
                    <a:pt x="2202" y="4821"/>
                  </a:cubicBezTo>
                  <a:cubicBezTo>
                    <a:pt x="2197" y="4819"/>
                    <a:pt x="2193" y="4818"/>
                    <a:pt x="2188" y="4818"/>
                  </a:cubicBezTo>
                  <a:close/>
                  <a:moveTo>
                    <a:pt x="2662" y="4854"/>
                  </a:moveTo>
                  <a:cubicBezTo>
                    <a:pt x="2660" y="4854"/>
                    <a:pt x="2658" y="4854"/>
                    <a:pt x="2657" y="4854"/>
                  </a:cubicBezTo>
                  <a:cubicBezTo>
                    <a:pt x="2604" y="4865"/>
                    <a:pt x="2551" y="4871"/>
                    <a:pt x="2503" y="4871"/>
                  </a:cubicBezTo>
                  <a:cubicBezTo>
                    <a:pt x="2481" y="4871"/>
                    <a:pt x="2464" y="4891"/>
                    <a:pt x="2464" y="4913"/>
                  </a:cubicBezTo>
                  <a:cubicBezTo>
                    <a:pt x="2467" y="4935"/>
                    <a:pt x="2484" y="4952"/>
                    <a:pt x="2506" y="4952"/>
                  </a:cubicBezTo>
                  <a:cubicBezTo>
                    <a:pt x="2562" y="4952"/>
                    <a:pt x="2618" y="4946"/>
                    <a:pt x="2673" y="4935"/>
                  </a:cubicBezTo>
                  <a:cubicBezTo>
                    <a:pt x="2693" y="4927"/>
                    <a:pt x="2707" y="4907"/>
                    <a:pt x="2704" y="4885"/>
                  </a:cubicBezTo>
                  <a:cubicBezTo>
                    <a:pt x="2699" y="4867"/>
                    <a:pt x="2680" y="4854"/>
                    <a:pt x="2662" y="4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1"/>
            <p:cNvSpPr/>
            <p:nvPr/>
          </p:nvSpPr>
          <p:spPr>
            <a:xfrm>
              <a:off x="1397943" y="734951"/>
              <a:ext cx="305242" cy="291169"/>
            </a:xfrm>
            <a:custGeom>
              <a:avLst/>
              <a:gdLst/>
              <a:ahLst/>
              <a:cxnLst/>
              <a:rect l="l" t="t" r="r" b="b"/>
              <a:pathLst>
                <a:path w="7765" h="7407" extrusionOk="0">
                  <a:moveTo>
                    <a:pt x="1674" y="0"/>
                  </a:moveTo>
                  <a:cubicBezTo>
                    <a:pt x="1638" y="0"/>
                    <a:pt x="1599" y="0"/>
                    <a:pt x="1562" y="3"/>
                  </a:cubicBezTo>
                  <a:cubicBezTo>
                    <a:pt x="1543" y="3"/>
                    <a:pt x="1521" y="25"/>
                    <a:pt x="1526" y="45"/>
                  </a:cubicBezTo>
                  <a:cubicBezTo>
                    <a:pt x="1529" y="67"/>
                    <a:pt x="1546" y="84"/>
                    <a:pt x="1568" y="84"/>
                  </a:cubicBezTo>
                  <a:cubicBezTo>
                    <a:pt x="1585" y="82"/>
                    <a:pt x="1603" y="82"/>
                    <a:pt x="1621" y="82"/>
                  </a:cubicBezTo>
                  <a:cubicBezTo>
                    <a:pt x="1639" y="82"/>
                    <a:pt x="1657" y="82"/>
                    <a:pt x="1674" y="84"/>
                  </a:cubicBezTo>
                  <a:cubicBezTo>
                    <a:pt x="1699" y="84"/>
                    <a:pt x="1716" y="67"/>
                    <a:pt x="1716" y="42"/>
                  </a:cubicBezTo>
                  <a:cubicBezTo>
                    <a:pt x="1716" y="17"/>
                    <a:pt x="1699" y="0"/>
                    <a:pt x="1674" y="0"/>
                  </a:cubicBezTo>
                  <a:close/>
                  <a:moveTo>
                    <a:pt x="1405" y="14"/>
                  </a:moveTo>
                  <a:cubicBezTo>
                    <a:pt x="1404" y="14"/>
                    <a:pt x="1402" y="14"/>
                    <a:pt x="1401" y="14"/>
                  </a:cubicBezTo>
                  <a:cubicBezTo>
                    <a:pt x="1348" y="22"/>
                    <a:pt x="1292" y="31"/>
                    <a:pt x="1239" y="45"/>
                  </a:cubicBezTo>
                  <a:cubicBezTo>
                    <a:pt x="1219" y="53"/>
                    <a:pt x="1200" y="73"/>
                    <a:pt x="1208" y="95"/>
                  </a:cubicBezTo>
                  <a:cubicBezTo>
                    <a:pt x="1211" y="112"/>
                    <a:pt x="1228" y="126"/>
                    <a:pt x="1247" y="126"/>
                  </a:cubicBezTo>
                  <a:cubicBezTo>
                    <a:pt x="1250" y="126"/>
                    <a:pt x="1253" y="126"/>
                    <a:pt x="1256" y="123"/>
                  </a:cubicBezTo>
                  <a:cubicBezTo>
                    <a:pt x="1306" y="112"/>
                    <a:pt x="1359" y="100"/>
                    <a:pt x="1409" y="95"/>
                  </a:cubicBezTo>
                  <a:cubicBezTo>
                    <a:pt x="1431" y="92"/>
                    <a:pt x="1448" y="70"/>
                    <a:pt x="1445" y="50"/>
                  </a:cubicBezTo>
                  <a:cubicBezTo>
                    <a:pt x="1443" y="30"/>
                    <a:pt x="1423" y="14"/>
                    <a:pt x="1405" y="14"/>
                  </a:cubicBezTo>
                  <a:close/>
                  <a:moveTo>
                    <a:pt x="1094" y="92"/>
                  </a:moveTo>
                  <a:cubicBezTo>
                    <a:pt x="1089" y="92"/>
                    <a:pt x="1084" y="93"/>
                    <a:pt x="1080" y="95"/>
                  </a:cubicBezTo>
                  <a:cubicBezTo>
                    <a:pt x="1027" y="112"/>
                    <a:pt x="974" y="134"/>
                    <a:pt x="926" y="156"/>
                  </a:cubicBezTo>
                  <a:cubicBezTo>
                    <a:pt x="901" y="165"/>
                    <a:pt x="893" y="190"/>
                    <a:pt x="904" y="209"/>
                  </a:cubicBezTo>
                  <a:cubicBezTo>
                    <a:pt x="912" y="223"/>
                    <a:pt x="929" y="234"/>
                    <a:pt x="943" y="234"/>
                  </a:cubicBezTo>
                  <a:cubicBezTo>
                    <a:pt x="949" y="234"/>
                    <a:pt x="954" y="232"/>
                    <a:pt x="963" y="232"/>
                  </a:cubicBezTo>
                  <a:cubicBezTo>
                    <a:pt x="1010" y="209"/>
                    <a:pt x="1058" y="190"/>
                    <a:pt x="1108" y="170"/>
                  </a:cubicBezTo>
                  <a:cubicBezTo>
                    <a:pt x="1127" y="165"/>
                    <a:pt x="1138" y="140"/>
                    <a:pt x="1130" y="120"/>
                  </a:cubicBezTo>
                  <a:cubicBezTo>
                    <a:pt x="1126" y="103"/>
                    <a:pt x="1110" y="92"/>
                    <a:pt x="1094" y="92"/>
                  </a:cubicBezTo>
                  <a:close/>
                  <a:moveTo>
                    <a:pt x="806" y="227"/>
                  </a:moveTo>
                  <a:cubicBezTo>
                    <a:pt x="798" y="227"/>
                    <a:pt x="790" y="229"/>
                    <a:pt x="781" y="234"/>
                  </a:cubicBezTo>
                  <a:cubicBezTo>
                    <a:pt x="734" y="265"/>
                    <a:pt x="686" y="296"/>
                    <a:pt x="647" y="332"/>
                  </a:cubicBezTo>
                  <a:cubicBezTo>
                    <a:pt x="628" y="346"/>
                    <a:pt x="625" y="371"/>
                    <a:pt x="639" y="388"/>
                  </a:cubicBezTo>
                  <a:cubicBezTo>
                    <a:pt x="647" y="393"/>
                    <a:pt x="656" y="402"/>
                    <a:pt x="670" y="402"/>
                  </a:cubicBezTo>
                  <a:cubicBezTo>
                    <a:pt x="681" y="402"/>
                    <a:pt x="689" y="399"/>
                    <a:pt x="695" y="393"/>
                  </a:cubicBezTo>
                  <a:cubicBezTo>
                    <a:pt x="737" y="363"/>
                    <a:pt x="779" y="332"/>
                    <a:pt x="823" y="304"/>
                  </a:cubicBezTo>
                  <a:cubicBezTo>
                    <a:pt x="846" y="293"/>
                    <a:pt x="851" y="268"/>
                    <a:pt x="837" y="248"/>
                  </a:cubicBezTo>
                  <a:cubicBezTo>
                    <a:pt x="832" y="234"/>
                    <a:pt x="820" y="227"/>
                    <a:pt x="806" y="227"/>
                  </a:cubicBezTo>
                  <a:close/>
                  <a:moveTo>
                    <a:pt x="551" y="426"/>
                  </a:moveTo>
                  <a:cubicBezTo>
                    <a:pt x="541" y="426"/>
                    <a:pt x="530" y="431"/>
                    <a:pt x="522" y="441"/>
                  </a:cubicBezTo>
                  <a:cubicBezTo>
                    <a:pt x="483" y="483"/>
                    <a:pt x="447" y="519"/>
                    <a:pt x="413" y="566"/>
                  </a:cubicBezTo>
                  <a:cubicBezTo>
                    <a:pt x="399" y="583"/>
                    <a:pt x="402" y="608"/>
                    <a:pt x="419" y="622"/>
                  </a:cubicBezTo>
                  <a:cubicBezTo>
                    <a:pt x="427" y="628"/>
                    <a:pt x="433" y="631"/>
                    <a:pt x="444" y="631"/>
                  </a:cubicBezTo>
                  <a:cubicBezTo>
                    <a:pt x="455" y="631"/>
                    <a:pt x="469" y="628"/>
                    <a:pt x="472" y="614"/>
                  </a:cubicBezTo>
                  <a:cubicBezTo>
                    <a:pt x="508" y="572"/>
                    <a:pt x="541" y="533"/>
                    <a:pt x="578" y="497"/>
                  </a:cubicBezTo>
                  <a:cubicBezTo>
                    <a:pt x="594" y="483"/>
                    <a:pt x="594" y="458"/>
                    <a:pt x="578" y="441"/>
                  </a:cubicBezTo>
                  <a:cubicBezTo>
                    <a:pt x="571" y="431"/>
                    <a:pt x="561" y="426"/>
                    <a:pt x="551" y="426"/>
                  </a:cubicBezTo>
                  <a:close/>
                  <a:moveTo>
                    <a:pt x="353" y="686"/>
                  </a:moveTo>
                  <a:cubicBezTo>
                    <a:pt x="340" y="686"/>
                    <a:pt x="327" y="692"/>
                    <a:pt x="318" y="706"/>
                  </a:cubicBezTo>
                  <a:cubicBezTo>
                    <a:pt x="290" y="750"/>
                    <a:pt x="262" y="798"/>
                    <a:pt x="237" y="848"/>
                  </a:cubicBezTo>
                  <a:cubicBezTo>
                    <a:pt x="229" y="865"/>
                    <a:pt x="235" y="890"/>
                    <a:pt x="257" y="901"/>
                  </a:cubicBezTo>
                  <a:cubicBezTo>
                    <a:pt x="260" y="901"/>
                    <a:pt x="265" y="904"/>
                    <a:pt x="274" y="904"/>
                  </a:cubicBezTo>
                  <a:cubicBezTo>
                    <a:pt x="290" y="904"/>
                    <a:pt x="301" y="896"/>
                    <a:pt x="313" y="882"/>
                  </a:cubicBezTo>
                  <a:cubicBezTo>
                    <a:pt x="335" y="834"/>
                    <a:pt x="360" y="790"/>
                    <a:pt x="388" y="748"/>
                  </a:cubicBezTo>
                  <a:cubicBezTo>
                    <a:pt x="399" y="728"/>
                    <a:pt x="396" y="706"/>
                    <a:pt x="374" y="692"/>
                  </a:cubicBezTo>
                  <a:cubicBezTo>
                    <a:pt x="368" y="688"/>
                    <a:pt x="360" y="686"/>
                    <a:pt x="353" y="686"/>
                  </a:cubicBezTo>
                  <a:close/>
                  <a:moveTo>
                    <a:pt x="206" y="971"/>
                  </a:moveTo>
                  <a:cubicBezTo>
                    <a:pt x="190" y="971"/>
                    <a:pt x="176" y="981"/>
                    <a:pt x="168" y="999"/>
                  </a:cubicBezTo>
                  <a:cubicBezTo>
                    <a:pt x="148" y="1046"/>
                    <a:pt x="129" y="1099"/>
                    <a:pt x="112" y="1152"/>
                  </a:cubicBezTo>
                  <a:cubicBezTo>
                    <a:pt x="106" y="1172"/>
                    <a:pt x="120" y="1194"/>
                    <a:pt x="140" y="1200"/>
                  </a:cubicBezTo>
                  <a:cubicBezTo>
                    <a:pt x="148" y="1202"/>
                    <a:pt x="151" y="1202"/>
                    <a:pt x="154" y="1202"/>
                  </a:cubicBezTo>
                  <a:cubicBezTo>
                    <a:pt x="173" y="1202"/>
                    <a:pt x="187" y="1194"/>
                    <a:pt x="193" y="1175"/>
                  </a:cubicBezTo>
                  <a:cubicBezTo>
                    <a:pt x="207" y="1124"/>
                    <a:pt x="223" y="1074"/>
                    <a:pt x="246" y="1027"/>
                  </a:cubicBezTo>
                  <a:cubicBezTo>
                    <a:pt x="251" y="1004"/>
                    <a:pt x="240" y="985"/>
                    <a:pt x="221" y="974"/>
                  </a:cubicBezTo>
                  <a:cubicBezTo>
                    <a:pt x="216" y="972"/>
                    <a:pt x="211" y="971"/>
                    <a:pt x="206" y="971"/>
                  </a:cubicBezTo>
                  <a:close/>
                  <a:moveTo>
                    <a:pt x="114" y="1280"/>
                  </a:moveTo>
                  <a:cubicBezTo>
                    <a:pt x="95" y="1280"/>
                    <a:pt x="78" y="1293"/>
                    <a:pt x="70" y="1311"/>
                  </a:cubicBezTo>
                  <a:cubicBezTo>
                    <a:pt x="62" y="1364"/>
                    <a:pt x="50" y="1417"/>
                    <a:pt x="39" y="1470"/>
                  </a:cubicBezTo>
                  <a:cubicBezTo>
                    <a:pt x="36" y="1493"/>
                    <a:pt x="53" y="1515"/>
                    <a:pt x="76" y="1518"/>
                  </a:cubicBezTo>
                  <a:lnTo>
                    <a:pt x="81" y="1518"/>
                  </a:lnTo>
                  <a:cubicBezTo>
                    <a:pt x="98" y="1518"/>
                    <a:pt x="120" y="1504"/>
                    <a:pt x="120" y="1487"/>
                  </a:cubicBezTo>
                  <a:cubicBezTo>
                    <a:pt x="131" y="1434"/>
                    <a:pt x="137" y="1381"/>
                    <a:pt x="151" y="1328"/>
                  </a:cubicBezTo>
                  <a:cubicBezTo>
                    <a:pt x="154" y="1308"/>
                    <a:pt x="140" y="1286"/>
                    <a:pt x="120" y="1281"/>
                  </a:cubicBezTo>
                  <a:cubicBezTo>
                    <a:pt x="118" y="1280"/>
                    <a:pt x="116" y="1280"/>
                    <a:pt x="114" y="1280"/>
                  </a:cubicBezTo>
                  <a:close/>
                  <a:moveTo>
                    <a:pt x="59" y="1598"/>
                  </a:moveTo>
                  <a:cubicBezTo>
                    <a:pt x="38" y="1598"/>
                    <a:pt x="25" y="1615"/>
                    <a:pt x="23" y="1632"/>
                  </a:cubicBezTo>
                  <a:cubicBezTo>
                    <a:pt x="14" y="1685"/>
                    <a:pt x="11" y="1741"/>
                    <a:pt x="9" y="1797"/>
                  </a:cubicBezTo>
                  <a:cubicBezTo>
                    <a:pt x="9" y="1816"/>
                    <a:pt x="25" y="1836"/>
                    <a:pt x="50" y="1838"/>
                  </a:cubicBezTo>
                  <a:cubicBezTo>
                    <a:pt x="70" y="1838"/>
                    <a:pt x="89" y="1822"/>
                    <a:pt x="89" y="1799"/>
                  </a:cubicBezTo>
                  <a:cubicBezTo>
                    <a:pt x="92" y="1746"/>
                    <a:pt x="95" y="1696"/>
                    <a:pt x="103" y="1643"/>
                  </a:cubicBezTo>
                  <a:cubicBezTo>
                    <a:pt x="106" y="1618"/>
                    <a:pt x="89" y="1601"/>
                    <a:pt x="67" y="1599"/>
                  </a:cubicBezTo>
                  <a:cubicBezTo>
                    <a:pt x="64" y="1598"/>
                    <a:pt x="61" y="1598"/>
                    <a:pt x="59" y="1598"/>
                  </a:cubicBezTo>
                  <a:close/>
                  <a:moveTo>
                    <a:pt x="42" y="1914"/>
                  </a:moveTo>
                  <a:cubicBezTo>
                    <a:pt x="20" y="1914"/>
                    <a:pt x="0" y="1933"/>
                    <a:pt x="0" y="1956"/>
                  </a:cubicBezTo>
                  <a:cubicBezTo>
                    <a:pt x="6" y="2011"/>
                    <a:pt x="6" y="2064"/>
                    <a:pt x="9" y="2120"/>
                  </a:cubicBezTo>
                  <a:cubicBezTo>
                    <a:pt x="11" y="2143"/>
                    <a:pt x="28" y="2159"/>
                    <a:pt x="50" y="2159"/>
                  </a:cubicBezTo>
                  <a:cubicBezTo>
                    <a:pt x="70" y="2159"/>
                    <a:pt x="89" y="2137"/>
                    <a:pt x="89" y="2117"/>
                  </a:cubicBezTo>
                  <a:cubicBezTo>
                    <a:pt x="89" y="2062"/>
                    <a:pt x="84" y="2009"/>
                    <a:pt x="84" y="1956"/>
                  </a:cubicBezTo>
                  <a:cubicBezTo>
                    <a:pt x="84" y="1933"/>
                    <a:pt x="64" y="1914"/>
                    <a:pt x="42" y="1914"/>
                  </a:cubicBezTo>
                  <a:close/>
                  <a:moveTo>
                    <a:pt x="58" y="2243"/>
                  </a:moveTo>
                  <a:cubicBezTo>
                    <a:pt x="56" y="2243"/>
                    <a:pt x="55" y="2243"/>
                    <a:pt x="53" y="2243"/>
                  </a:cubicBezTo>
                  <a:cubicBezTo>
                    <a:pt x="34" y="2246"/>
                    <a:pt x="14" y="2268"/>
                    <a:pt x="20" y="2288"/>
                  </a:cubicBezTo>
                  <a:cubicBezTo>
                    <a:pt x="25" y="2341"/>
                    <a:pt x="34" y="2394"/>
                    <a:pt x="39" y="2449"/>
                  </a:cubicBezTo>
                  <a:cubicBezTo>
                    <a:pt x="39" y="2469"/>
                    <a:pt x="56" y="2483"/>
                    <a:pt x="78" y="2483"/>
                  </a:cubicBezTo>
                  <a:cubicBezTo>
                    <a:pt x="81" y="2483"/>
                    <a:pt x="84" y="2483"/>
                    <a:pt x="81" y="2480"/>
                  </a:cubicBezTo>
                  <a:cubicBezTo>
                    <a:pt x="103" y="2477"/>
                    <a:pt x="120" y="2455"/>
                    <a:pt x="117" y="2436"/>
                  </a:cubicBezTo>
                  <a:cubicBezTo>
                    <a:pt x="109" y="2382"/>
                    <a:pt x="106" y="2329"/>
                    <a:pt x="98" y="2276"/>
                  </a:cubicBezTo>
                  <a:cubicBezTo>
                    <a:pt x="95" y="2258"/>
                    <a:pt x="78" y="2243"/>
                    <a:pt x="58" y="2243"/>
                  </a:cubicBezTo>
                  <a:close/>
                  <a:moveTo>
                    <a:pt x="108" y="2560"/>
                  </a:moveTo>
                  <a:cubicBezTo>
                    <a:pt x="104" y="2560"/>
                    <a:pt x="101" y="2560"/>
                    <a:pt x="98" y="2561"/>
                  </a:cubicBezTo>
                  <a:cubicBezTo>
                    <a:pt x="78" y="2564"/>
                    <a:pt x="64" y="2583"/>
                    <a:pt x="67" y="2606"/>
                  </a:cubicBezTo>
                  <a:cubicBezTo>
                    <a:pt x="78" y="2659"/>
                    <a:pt x="84" y="2714"/>
                    <a:pt x="98" y="2765"/>
                  </a:cubicBezTo>
                  <a:cubicBezTo>
                    <a:pt x="103" y="2784"/>
                    <a:pt x="120" y="2798"/>
                    <a:pt x="137" y="2798"/>
                  </a:cubicBezTo>
                  <a:lnTo>
                    <a:pt x="145" y="2798"/>
                  </a:lnTo>
                  <a:cubicBezTo>
                    <a:pt x="165" y="2790"/>
                    <a:pt x="182" y="2770"/>
                    <a:pt x="176" y="2748"/>
                  </a:cubicBezTo>
                  <a:lnTo>
                    <a:pt x="145" y="2592"/>
                  </a:lnTo>
                  <a:cubicBezTo>
                    <a:pt x="141" y="2573"/>
                    <a:pt x="126" y="2560"/>
                    <a:pt x="108" y="2560"/>
                  </a:cubicBezTo>
                  <a:close/>
                  <a:moveTo>
                    <a:pt x="181" y="2872"/>
                  </a:moveTo>
                  <a:cubicBezTo>
                    <a:pt x="177" y="2872"/>
                    <a:pt x="172" y="2872"/>
                    <a:pt x="168" y="2873"/>
                  </a:cubicBezTo>
                  <a:cubicBezTo>
                    <a:pt x="148" y="2882"/>
                    <a:pt x="137" y="2904"/>
                    <a:pt x="142" y="2927"/>
                  </a:cubicBezTo>
                  <a:cubicBezTo>
                    <a:pt x="162" y="2980"/>
                    <a:pt x="182" y="3030"/>
                    <a:pt x="207" y="3080"/>
                  </a:cubicBezTo>
                  <a:cubicBezTo>
                    <a:pt x="212" y="3094"/>
                    <a:pt x="229" y="3105"/>
                    <a:pt x="243" y="3105"/>
                  </a:cubicBezTo>
                  <a:cubicBezTo>
                    <a:pt x="246" y="3105"/>
                    <a:pt x="251" y="3105"/>
                    <a:pt x="262" y="3094"/>
                  </a:cubicBezTo>
                  <a:cubicBezTo>
                    <a:pt x="282" y="3086"/>
                    <a:pt x="290" y="3060"/>
                    <a:pt x="279" y="3041"/>
                  </a:cubicBezTo>
                  <a:cubicBezTo>
                    <a:pt x="260" y="2996"/>
                    <a:pt x="237" y="2946"/>
                    <a:pt x="221" y="2899"/>
                  </a:cubicBezTo>
                  <a:cubicBezTo>
                    <a:pt x="214" y="2881"/>
                    <a:pt x="198" y="2872"/>
                    <a:pt x="181" y="2872"/>
                  </a:cubicBezTo>
                  <a:close/>
                  <a:moveTo>
                    <a:pt x="320" y="3159"/>
                  </a:moveTo>
                  <a:cubicBezTo>
                    <a:pt x="313" y="3159"/>
                    <a:pt x="305" y="3162"/>
                    <a:pt x="299" y="3166"/>
                  </a:cubicBezTo>
                  <a:cubicBezTo>
                    <a:pt x="276" y="3178"/>
                    <a:pt x="268" y="3203"/>
                    <a:pt x="282" y="3222"/>
                  </a:cubicBezTo>
                  <a:cubicBezTo>
                    <a:pt x="315" y="3272"/>
                    <a:pt x="346" y="3317"/>
                    <a:pt x="382" y="3359"/>
                  </a:cubicBezTo>
                  <a:cubicBezTo>
                    <a:pt x="388" y="3370"/>
                    <a:pt x="399" y="3376"/>
                    <a:pt x="413" y="3376"/>
                  </a:cubicBezTo>
                  <a:cubicBezTo>
                    <a:pt x="424" y="3376"/>
                    <a:pt x="430" y="3373"/>
                    <a:pt x="438" y="3365"/>
                  </a:cubicBezTo>
                  <a:cubicBezTo>
                    <a:pt x="455" y="3351"/>
                    <a:pt x="458" y="3328"/>
                    <a:pt x="444" y="3309"/>
                  </a:cubicBezTo>
                  <a:cubicBezTo>
                    <a:pt x="413" y="3264"/>
                    <a:pt x="382" y="3222"/>
                    <a:pt x="352" y="3180"/>
                  </a:cubicBezTo>
                  <a:cubicBezTo>
                    <a:pt x="346" y="3168"/>
                    <a:pt x="333" y="3159"/>
                    <a:pt x="320" y="3159"/>
                  </a:cubicBezTo>
                  <a:close/>
                  <a:moveTo>
                    <a:pt x="518" y="3412"/>
                  </a:moveTo>
                  <a:cubicBezTo>
                    <a:pt x="509" y="3412"/>
                    <a:pt x="500" y="3416"/>
                    <a:pt x="491" y="3423"/>
                  </a:cubicBezTo>
                  <a:cubicBezTo>
                    <a:pt x="474" y="3440"/>
                    <a:pt x="472" y="3462"/>
                    <a:pt x="488" y="3479"/>
                  </a:cubicBezTo>
                  <a:cubicBezTo>
                    <a:pt x="527" y="3524"/>
                    <a:pt x="567" y="3557"/>
                    <a:pt x="608" y="3596"/>
                  </a:cubicBezTo>
                  <a:cubicBezTo>
                    <a:pt x="614" y="3602"/>
                    <a:pt x="625" y="3607"/>
                    <a:pt x="636" y="3607"/>
                  </a:cubicBezTo>
                  <a:cubicBezTo>
                    <a:pt x="647" y="3607"/>
                    <a:pt x="661" y="3602"/>
                    <a:pt x="667" y="3596"/>
                  </a:cubicBezTo>
                  <a:cubicBezTo>
                    <a:pt x="681" y="3582"/>
                    <a:pt x="681" y="3554"/>
                    <a:pt x="664" y="3540"/>
                  </a:cubicBezTo>
                  <a:cubicBezTo>
                    <a:pt x="622" y="3501"/>
                    <a:pt x="583" y="3465"/>
                    <a:pt x="547" y="3429"/>
                  </a:cubicBezTo>
                  <a:cubicBezTo>
                    <a:pt x="539" y="3418"/>
                    <a:pt x="529" y="3412"/>
                    <a:pt x="518" y="3412"/>
                  </a:cubicBezTo>
                  <a:close/>
                  <a:moveTo>
                    <a:pt x="2712" y="3545"/>
                  </a:moveTo>
                  <a:cubicBezTo>
                    <a:pt x="2710" y="3545"/>
                    <a:pt x="2708" y="3546"/>
                    <a:pt x="2706" y="3546"/>
                  </a:cubicBezTo>
                  <a:cubicBezTo>
                    <a:pt x="2659" y="3554"/>
                    <a:pt x="2603" y="3574"/>
                    <a:pt x="2544" y="3607"/>
                  </a:cubicBezTo>
                  <a:cubicBezTo>
                    <a:pt x="2522" y="3616"/>
                    <a:pt x="2514" y="3641"/>
                    <a:pt x="2525" y="3663"/>
                  </a:cubicBezTo>
                  <a:cubicBezTo>
                    <a:pt x="2533" y="3677"/>
                    <a:pt x="2547" y="3683"/>
                    <a:pt x="2561" y="3683"/>
                  </a:cubicBezTo>
                  <a:cubicBezTo>
                    <a:pt x="2567" y="3683"/>
                    <a:pt x="2575" y="3683"/>
                    <a:pt x="2581" y="3680"/>
                  </a:cubicBezTo>
                  <a:cubicBezTo>
                    <a:pt x="2634" y="3652"/>
                    <a:pt x="2676" y="3635"/>
                    <a:pt x="2717" y="3627"/>
                  </a:cubicBezTo>
                  <a:cubicBezTo>
                    <a:pt x="2743" y="3624"/>
                    <a:pt x="2757" y="3602"/>
                    <a:pt x="2754" y="3582"/>
                  </a:cubicBezTo>
                  <a:cubicBezTo>
                    <a:pt x="2749" y="3559"/>
                    <a:pt x="2732" y="3545"/>
                    <a:pt x="2712" y="3545"/>
                  </a:cubicBezTo>
                  <a:close/>
                  <a:moveTo>
                    <a:pt x="761" y="3629"/>
                  </a:moveTo>
                  <a:cubicBezTo>
                    <a:pt x="750" y="3629"/>
                    <a:pt x="739" y="3634"/>
                    <a:pt x="731" y="3643"/>
                  </a:cubicBezTo>
                  <a:cubicBezTo>
                    <a:pt x="717" y="3663"/>
                    <a:pt x="720" y="3685"/>
                    <a:pt x="737" y="3699"/>
                  </a:cubicBezTo>
                  <a:cubicBezTo>
                    <a:pt x="779" y="3733"/>
                    <a:pt x="823" y="3763"/>
                    <a:pt x="871" y="3794"/>
                  </a:cubicBezTo>
                  <a:cubicBezTo>
                    <a:pt x="873" y="3797"/>
                    <a:pt x="885" y="3802"/>
                    <a:pt x="890" y="3802"/>
                  </a:cubicBezTo>
                  <a:cubicBezTo>
                    <a:pt x="904" y="3802"/>
                    <a:pt x="918" y="3797"/>
                    <a:pt x="926" y="3789"/>
                  </a:cubicBezTo>
                  <a:cubicBezTo>
                    <a:pt x="940" y="3769"/>
                    <a:pt x="932" y="3747"/>
                    <a:pt x="915" y="3733"/>
                  </a:cubicBezTo>
                  <a:cubicBezTo>
                    <a:pt x="871" y="3699"/>
                    <a:pt x="829" y="3669"/>
                    <a:pt x="787" y="3638"/>
                  </a:cubicBezTo>
                  <a:cubicBezTo>
                    <a:pt x="778" y="3632"/>
                    <a:pt x="770" y="3629"/>
                    <a:pt x="761" y="3629"/>
                  </a:cubicBezTo>
                  <a:close/>
                  <a:moveTo>
                    <a:pt x="2860" y="3589"/>
                  </a:moveTo>
                  <a:cubicBezTo>
                    <a:pt x="2851" y="3589"/>
                    <a:pt x="2841" y="3592"/>
                    <a:pt x="2832" y="3599"/>
                  </a:cubicBezTo>
                  <a:cubicBezTo>
                    <a:pt x="2815" y="3613"/>
                    <a:pt x="2815" y="3638"/>
                    <a:pt x="2829" y="3655"/>
                  </a:cubicBezTo>
                  <a:cubicBezTo>
                    <a:pt x="2837" y="3663"/>
                    <a:pt x="2840" y="3671"/>
                    <a:pt x="2846" y="3683"/>
                  </a:cubicBezTo>
                  <a:cubicBezTo>
                    <a:pt x="2865" y="3719"/>
                    <a:pt x="2874" y="3752"/>
                    <a:pt x="2885" y="3783"/>
                  </a:cubicBezTo>
                  <a:cubicBezTo>
                    <a:pt x="2888" y="3802"/>
                    <a:pt x="2907" y="3816"/>
                    <a:pt x="2924" y="3816"/>
                  </a:cubicBezTo>
                  <a:lnTo>
                    <a:pt x="2932" y="3816"/>
                  </a:lnTo>
                  <a:cubicBezTo>
                    <a:pt x="2955" y="3808"/>
                    <a:pt x="2969" y="3789"/>
                    <a:pt x="2963" y="3766"/>
                  </a:cubicBezTo>
                  <a:cubicBezTo>
                    <a:pt x="2952" y="3727"/>
                    <a:pt x="2938" y="3688"/>
                    <a:pt x="2921" y="3652"/>
                  </a:cubicBezTo>
                  <a:cubicBezTo>
                    <a:pt x="2913" y="3632"/>
                    <a:pt x="2902" y="3616"/>
                    <a:pt x="2888" y="3602"/>
                  </a:cubicBezTo>
                  <a:cubicBezTo>
                    <a:pt x="2880" y="3593"/>
                    <a:pt x="2871" y="3589"/>
                    <a:pt x="2860" y="3589"/>
                  </a:cubicBezTo>
                  <a:close/>
                  <a:moveTo>
                    <a:pt x="2426" y="3691"/>
                  </a:moveTo>
                  <a:cubicBezTo>
                    <a:pt x="2419" y="3691"/>
                    <a:pt x="2412" y="3694"/>
                    <a:pt x="2405" y="3699"/>
                  </a:cubicBezTo>
                  <a:cubicBezTo>
                    <a:pt x="2363" y="3733"/>
                    <a:pt x="2321" y="3766"/>
                    <a:pt x="2279" y="3808"/>
                  </a:cubicBezTo>
                  <a:cubicBezTo>
                    <a:pt x="2260" y="3822"/>
                    <a:pt x="2260" y="3847"/>
                    <a:pt x="2279" y="3864"/>
                  </a:cubicBezTo>
                  <a:cubicBezTo>
                    <a:pt x="2285" y="3875"/>
                    <a:pt x="2296" y="3878"/>
                    <a:pt x="2307" y="3878"/>
                  </a:cubicBezTo>
                  <a:cubicBezTo>
                    <a:pt x="2313" y="3878"/>
                    <a:pt x="2324" y="3875"/>
                    <a:pt x="2335" y="3867"/>
                  </a:cubicBezTo>
                  <a:cubicBezTo>
                    <a:pt x="2377" y="3830"/>
                    <a:pt x="2413" y="3794"/>
                    <a:pt x="2452" y="3763"/>
                  </a:cubicBezTo>
                  <a:cubicBezTo>
                    <a:pt x="2469" y="3749"/>
                    <a:pt x="2475" y="3724"/>
                    <a:pt x="2461" y="3708"/>
                  </a:cubicBezTo>
                  <a:cubicBezTo>
                    <a:pt x="2451" y="3697"/>
                    <a:pt x="2438" y="3691"/>
                    <a:pt x="2426" y="3691"/>
                  </a:cubicBezTo>
                  <a:close/>
                  <a:moveTo>
                    <a:pt x="1027" y="3809"/>
                  </a:moveTo>
                  <a:cubicBezTo>
                    <a:pt x="1013" y="3809"/>
                    <a:pt x="1001" y="3816"/>
                    <a:pt x="996" y="3830"/>
                  </a:cubicBezTo>
                  <a:cubicBezTo>
                    <a:pt x="982" y="3850"/>
                    <a:pt x="988" y="3875"/>
                    <a:pt x="1010" y="3886"/>
                  </a:cubicBezTo>
                  <a:cubicBezTo>
                    <a:pt x="1055" y="3914"/>
                    <a:pt x="1102" y="3936"/>
                    <a:pt x="1152" y="3962"/>
                  </a:cubicBezTo>
                  <a:cubicBezTo>
                    <a:pt x="1155" y="3962"/>
                    <a:pt x="1164" y="3964"/>
                    <a:pt x="1169" y="3964"/>
                  </a:cubicBezTo>
                  <a:cubicBezTo>
                    <a:pt x="1186" y="3964"/>
                    <a:pt x="1200" y="3956"/>
                    <a:pt x="1208" y="3945"/>
                  </a:cubicBezTo>
                  <a:cubicBezTo>
                    <a:pt x="1219" y="3928"/>
                    <a:pt x="1211" y="3903"/>
                    <a:pt x="1191" y="3892"/>
                  </a:cubicBezTo>
                  <a:cubicBezTo>
                    <a:pt x="1144" y="3867"/>
                    <a:pt x="1097" y="3844"/>
                    <a:pt x="1052" y="3816"/>
                  </a:cubicBezTo>
                  <a:cubicBezTo>
                    <a:pt x="1044" y="3811"/>
                    <a:pt x="1035" y="3809"/>
                    <a:pt x="1027" y="3809"/>
                  </a:cubicBezTo>
                  <a:close/>
                  <a:moveTo>
                    <a:pt x="1316" y="3952"/>
                  </a:moveTo>
                  <a:cubicBezTo>
                    <a:pt x="1301" y="3952"/>
                    <a:pt x="1289" y="3961"/>
                    <a:pt x="1281" y="3975"/>
                  </a:cubicBezTo>
                  <a:cubicBezTo>
                    <a:pt x="1270" y="3998"/>
                    <a:pt x="1281" y="4017"/>
                    <a:pt x="1303" y="4028"/>
                  </a:cubicBezTo>
                  <a:cubicBezTo>
                    <a:pt x="1350" y="4054"/>
                    <a:pt x="1401" y="4070"/>
                    <a:pt x="1451" y="4090"/>
                  </a:cubicBezTo>
                  <a:cubicBezTo>
                    <a:pt x="1456" y="4095"/>
                    <a:pt x="1459" y="4095"/>
                    <a:pt x="1465" y="4095"/>
                  </a:cubicBezTo>
                  <a:cubicBezTo>
                    <a:pt x="1484" y="4095"/>
                    <a:pt x="1498" y="4084"/>
                    <a:pt x="1504" y="4068"/>
                  </a:cubicBezTo>
                  <a:cubicBezTo>
                    <a:pt x="1512" y="4045"/>
                    <a:pt x="1501" y="4020"/>
                    <a:pt x="1479" y="4015"/>
                  </a:cubicBezTo>
                  <a:cubicBezTo>
                    <a:pt x="1431" y="3998"/>
                    <a:pt x="1381" y="3975"/>
                    <a:pt x="1334" y="3956"/>
                  </a:cubicBezTo>
                  <a:cubicBezTo>
                    <a:pt x="1328" y="3953"/>
                    <a:pt x="1322" y="3952"/>
                    <a:pt x="1316" y="3952"/>
                  </a:cubicBezTo>
                  <a:close/>
                  <a:moveTo>
                    <a:pt x="2926" y="3898"/>
                  </a:moveTo>
                  <a:cubicBezTo>
                    <a:pt x="2909" y="3898"/>
                    <a:pt x="2896" y="3913"/>
                    <a:pt x="2893" y="3931"/>
                  </a:cubicBezTo>
                  <a:cubicBezTo>
                    <a:pt x="2882" y="3978"/>
                    <a:pt x="2860" y="4017"/>
                    <a:pt x="2829" y="4054"/>
                  </a:cubicBezTo>
                  <a:cubicBezTo>
                    <a:pt x="2815" y="4068"/>
                    <a:pt x="2815" y="4090"/>
                    <a:pt x="2832" y="4109"/>
                  </a:cubicBezTo>
                  <a:cubicBezTo>
                    <a:pt x="2840" y="4115"/>
                    <a:pt x="2851" y="4118"/>
                    <a:pt x="2860" y="4118"/>
                  </a:cubicBezTo>
                  <a:cubicBezTo>
                    <a:pt x="2871" y="4118"/>
                    <a:pt x="2882" y="4115"/>
                    <a:pt x="2888" y="4104"/>
                  </a:cubicBezTo>
                  <a:cubicBezTo>
                    <a:pt x="2929" y="4059"/>
                    <a:pt x="2957" y="4006"/>
                    <a:pt x="2969" y="3945"/>
                  </a:cubicBezTo>
                  <a:cubicBezTo>
                    <a:pt x="2977" y="3922"/>
                    <a:pt x="2957" y="3903"/>
                    <a:pt x="2938" y="3900"/>
                  </a:cubicBezTo>
                  <a:cubicBezTo>
                    <a:pt x="2934" y="3899"/>
                    <a:pt x="2930" y="3898"/>
                    <a:pt x="2926" y="3898"/>
                  </a:cubicBezTo>
                  <a:close/>
                  <a:moveTo>
                    <a:pt x="2192" y="3918"/>
                  </a:moveTo>
                  <a:cubicBezTo>
                    <a:pt x="2181" y="3918"/>
                    <a:pt x="2170" y="3922"/>
                    <a:pt x="2162" y="3931"/>
                  </a:cubicBezTo>
                  <a:cubicBezTo>
                    <a:pt x="2126" y="3973"/>
                    <a:pt x="2090" y="4015"/>
                    <a:pt x="2059" y="4059"/>
                  </a:cubicBezTo>
                  <a:cubicBezTo>
                    <a:pt x="2048" y="4076"/>
                    <a:pt x="2051" y="4101"/>
                    <a:pt x="2070" y="4115"/>
                  </a:cubicBezTo>
                  <a:cubicBezTo>
                    <a:pt x="2076" y="4118"/>
                    <a:pt x="2084" y="4123"/>
                    <a:pt x="2093" y="4123"/>
                  </a:cubicBezTo>
                  <a:cubicBezTo>
                    <a:pt x="2106" y="4123"/>
                    <a:pt x="2118" y="4118"/>
                    <a:pt x="2126" y="4109"/>
                  </a:cubicBezTo>
                  <a:cubicBezTo>
                    <a:pt x="2157" y="4062"/>
                    <a:pt x="2187" y="4020"/>
                    <a:pt x="2224" y="3984"/>
                  </a:cubicBezTo>
                  <a:cubicBezTo>
                    <a:pt x="2240" y="3964"/>
                    <a:pt x="2238" y="3942"/>
                    <a:pt x="2218" y="3928"/>
                  </a:cubicBezTo>
                  <a:cubicBezTo>
                    <a:pt x="2211" y="3921"/>
                    <a:pt x="2202" y="3918"/>
                    <a:pt x="2192" y="3918"/>
                  </a:cubicBezTo>
                  <a:close/>
                  <a:moveTo>
                    <a:pt x="1616" y="4066"/>
                  </a:moveTo>
                  <a:cubicBezTo>
                    <a:pt x="1600" y="4066"/>
                    <a:pt x="1583" y="4077"/>
                    <a:pt x="1576" y="4095"/>
                  </a:cubicBezTo>
                  <a:cubicBezTo>
                    <a:pt x="1571" y="4112"/>
                    <a:pt x="1585" y="4137"/>
                    <a:pt x="1604" y="4143"/>
                  </a:cubicBezTo>
                  <a:cubicBezTo>
                    <a:pt x="1657" y="4160"/>
                    <a:pt x="1710" y="4174"/>
                    <a:pt x="1763" y="4187"/>
                  </a:cubicBezTo>
                  <a:cubicBezTo>
                    <a:pt x="1766" y="4193"/>
                    <a:pt x="1769" y="4193"/>
                    <a:pt x="1772" y="4193"/>
                  </a:cubicBezTo>
                  <a:cubicBezTo>
                    <a:pt x="1791" y="4193"/>
                    <a:pt x="1808" y="4182"/>
                    <a:pt x="1808" y="4160"/>
                  </a:cubicBezTo>
                  <a:cubicBezTo>
                    <a:pt x="1814" y="4140"/>
                    <a:pt x="1800" y="4118"/>
                    <a:pt x="1780" y="4112"/>
                  </a:cubicBezTo>
                  <a:cubicBezTo>
                    <a:pt x="1730" y="4098"/>
                    <a:pt x="1677" y="4084"/>
                    <a:pt x="1627" y="4068"/>
                  </a:cubicBezTo>
                  <a:cubicBezTo>
                    <a:pt x="1623" y="4067"/>
                    <a:pt x="1620" y="4066"/>
                    <a:pt x="1616" y="4066"/>
                  </a:cubicBezTo>
                  <a:close/>
                  <a:moveTo>
                    <a:pt x="2728" y="4125"/>
                  </a:moveTo>
                  <a:cubicBezTo>
                    <a:pt x="2723" y="4125"/>
                    <a:pt x="2717" y="4126"/>
                    <a:pt x="2712" y="4129"/>
                  </a:cubicBezTo>
                  <a:cubicBezTo>
                    <a:pt x="2670" y="4146"/>
                    <a:pt x="2620" y="4160"/>
                    <a:pt x="2564" y="4171"/>
                  </a:cubicBezTo>
                  <a:cubicBezTo>
                    <a:pt x="2544" y="4174"/>
                    <a:pt x="2531" y="4196"/>
                    <a:pt x="2533" y="4215"/>
                  </a:cubicBezTo>
                  <a:cubicBezTo>
                    <a:pt x="2536" y="4238"/>
                    <a:pt x="2550" y="4252"/>
                    <a:pt x="2572" y="4252"/>
                  </a:cubicBezTo>
                  <a:lnTo>
                    <a:pt x="2578" y="4252"/>
                  </a:lnTo>
                  <a:cubicBezTo>
                    <a:pt x="2637" y="4240"/>
                    <a:pt x="2692" y="4224"/>
                    <a:pt x="2743" y="4201"/>
                  </a:cubicBezTo>
                  <a:cubicBezTo>
                    <a:pt x="2762" y="4196"/>
                    <a:pt x="2773" y="4171"/>
                    <a:pt x="2762" y="4151"/>
                  </a:cubicBezTo>
                  <a:cubicBezTo>
                    <a:pt x="2758" y="4135"/>
                    <a:pt x="2743" y="4125"/>
                    <a:pt x="2728" y="4125"/>
                  </a:cubicBezTo>
                  <a:close/>
                  <a:moveTo>
                    <a:pt x="2248" y="4187"/>
                  </a:moveTo>
                  <a:cubicBezTo>
                    <a:pt x="2227" y="4187"/>
                    <a:pt x="2212" y="4208"/>
                    <a:pt x="2210" y="4227"/>
                  </a:cubicBezTo>
                  <a:cubicBezTo>
                    <a:pt x="2210" y="4249"/>
                    <a:pt x="2226" y="4266"/>
                    <a:pt x="2246" y="4268"/>
                  </a:cubicBezTo>
                  <a:cubicBezTo>
                    <a:pt x="2279" y="4271"/>
                    <a:pt x="2310" y="4271"/>
                    <a:pt x="2341" y="4271"/>
                  </a:cubicBezTo>
                  <a:cubicBezTo>
                    <a:pt x="2369" y="4271"/>
                    <a:pt x="2391" y="4271"/>
                    <a:pt x="2411" y="4268"/>
                  </a:cubicBezTo>
                  <a:cubicBezTo>
                    <a:pt x="2433" y="4268"/>
                    <a:pt x="2452" y="4252"/>
                    <a:pt x="2450" y="4227"/>
                  </a:cubicBezTo>
                  <a:cubicBezTo>
                    <a:pt x="2450" y="4208"/>
                    <a:pt x="2435" y="4187"/>
                    <a:pt x="2412" y="4187"/>
                  </a:cubicBezTo>
                  <a:cubicBezTo>
                    <a:pt x="2411" y="4187"/>
                    <a:pt x="2409" y="4187"/>
                    <a:pt x="2408" y="4187"/>
                  </a:cubicBezTo>
                  <a:cubicBezTo>
                    <a:pt x="2383" y="4190"/>
                    <a:pt x="2358" y="4192"/>
                    <a:pt x="2332" y="4192"/>
                  </a:cubicBezTo>
                  <a:cubicBezTo>
                    <a:pt x="2306" y="4192"/>
                    <a:pt x="2279" y="4190"/>
                    <a:pt x="2252" y="4187"/>
                  </a:cubicBezTo>
                  <a:cubicBezTo>
                    <a:pt x="2250" y="4187"/>
                    <a:pt x="2249" y="4187"/>
                    <a:pt x="2248" y="4187"/>
                  </a:cubicBezTo>
                  <a:close/>
                  <a:moveTo>
                    <a:pt x="1928" y="4138"/>
                  </a:moveTo>
                  <a:cubicBezTo>
                    <a:pt x="1910" y="4138"/>
                    <a:pt x="1894" y="4154"/>
                    <a:pt x="1892" y="4171"/>
                  </a:cubicBezTo>
                  <a:cubicBezTo>
                    <a:pt x="1889" y="4196"/>
                    <a:pt x="1903" y="4215"/>
                    <a:pt x="1922" y="4221"/>
                  </a:cubicBezTo>
                  <a:cubicBezTo>
                    <a:pt x="1931" y="4224"/>
                    <a:pt x="1939" y="4224"/>
                    <a:pt x="1947" y="4227"/>
                  </a:cubicBezTo>
                  <a:cubicBezTo>
                    <a:pt x="1925" y="4266"/>
                    <a:pt x="1908" y="4299"/>
                    <a:pt x="1889" y="4335"/>
                  </a:cubicBezTo>
                  <a:cubicBezTo>
                    <a:pt x="1878" y="4355"/>
                    <a:pt x="1883" y="4380"/>
                    <a:pt x="1906" y="4391"/>
                  </a:cubicBezTo>
                  <a:cubicBezTo>
                    <a:pt x="1908" y="4394"/>
                    <a:pt x="1917" y="4397"/>
                    <a:pt x="1922" y="4397"/>
                  </a:cubicBezTo>
                  <a:cubicBezTo>
                    <a:pt x="1936" y="4397"/>
                    <a:pt x="1950" y="4391"/>
                    <a:pt x="1961" y="4366"/>
                  </a:cubicBezTo>
                  <a:cubicBezTo>
                    <a:pt x="1981" y="4321"/>
                    <a:pt x="2006" y="4280"/>
                    <a:pt x="2034" y="4238"/>
                  </a:cubicBezTo>
                  <a:cubicBezTo>
                    <a:pt x="2051" y="4238"/>
                    <a:pt x="2070" y="4240"/>
                    <a:pt x="2087" y="4243"/>
                  </a:cubicBezTo>
                  <a:cubicBezTo>
                    <a:pt x="2089" y="4244"/>
                    <a:pt x="2092" y="4244"/>
                    <a:pt x="2094" y="4244"/>
                  </a:cubicBezTo>
                  <a:cubicBezTo>
                    <a:pt x="2111" y="4244"/>
                    <a:pt x="2129" y="4227"/>
                    <a:pt x="2132" y="4210"/>
                  </a:cubicBezTo>
                  <a:cubicBezTo>
                    <a:pt x="2134" y="4187"/>
                    <a:pt x="2118" y="4168"/>
                    <a:pt x="2098" y="4165"/>
                  </a:cubicBezTo>
                  <a:cubicBezTo>
                    <a:pt x="2045" y="4160"/>
                    <a:pt x="1992" y="4151"/>
                    <a:pt x="1939" y="4140"/>
                  </a:cubicBezTo>
                  <a:cubicBezTo>
                    <a:pt x="1935" y="4139"/>
                    <a:pt x="1932" y="4138"/>
                    <a:pt x="1928" y="4138"/>
                  </a:cubicBezTo>
                  <a:close/>
                  <a:moveTo>
                    <a:pt x="1847" y="4463"/>
                  </a:moveTo>
                  <a:cubicBezTo>
                    <a:pt x="1832" y="4463"/>
                    <a:pt x="1819" y="4472"/>
                    <a:pt x="1811" y="4489"/>
                  </a:cubicBezTo>
                  <a:cubicBezTo>
                    <a:pt x="1791" y="4536"/>
                    <a:pt x="1772" y="4589"/>
                    <a:pt x="1755" y="4642"/>
                  </a:cubicBezTo>
                  <a:cubicBezTo>
                    <a:pt x="1749" y="4659"/>
                    <a:pt x="1763" y="4684"/>
                    <a:pt x="1783" y="4690"/>
                  </a:cubicBezTo>
                  <a:cubicBezTo>
                    <a:pt x="1786" y="4695"/>
                    <a:pt x="1794" y="4695"/>
                    <a:pt x="1797" y="4695"/>
                  </a:cubicBezTo>
                  <a:cubicBezTo>
                    <a:pt x="1819" y="4695"/>
                    <a:pt x="1833" y="4684"/>
                    <a:pt x="1828" y="4667"/>
                  </a:cubicBezTo>
                  <a:cubicBezTo>
                    <a:pt x="1847" y="4620"/>
                    <a:pt x="1864" y="4570"/>
                    <a:pt x="1883" y="4519"/>
                  </a:cubicBezTo>
                  <a:cubicBezTo>
                    <a:pt x="1894" y="4500"/>
                    <a:pt x="1883" y="4478"/>
                    <a:pt x="1864" y="4466"/>
                  </a:cubicBezTo>
                  <a:cubicBezTo>
                    <a:pt x="1858" y="4464"/>
                    <a:pt x="1853" y="4463"/>
                    <a:pt x="1847" y="4463"/>
                  </a:cubicBezTo>
                  <a:close/>
                  <a:moveTo>
                    <a:pt x="1764" y="4770"/>
                  </a:moveTo>
                  <a:cubicBezTo>
                    <a:pt x="1746" y="4770"/>
                    <a:pt x="1727" y="4783"/>
                    <a:pt x="1722" y="4801"/>
                  </a:cubicBezTo>
                  <a:cubicBezTo>
                    <a:pt x="1710" y="4857"/>
                    <a:pt x="1702" y="4913"/>
                    <a:pt x="1696" y="4966"/>
                  </a:cubicBezTo>
                  <a:cubicBezTo>
                    <a:pt x="1694" y="4991"/>
                    <a:pt x="1710" y="5008"/>
                    <a:pt x="1730" y="5010"/>
                  </a:cubicBezTo>
                  <a:lnTo>
                    <a:pt x="1735" y="5010"/>
                  </a:lnTo>
                  <a:cubicBezTo>
                    <a:pt x="1755" y="5010"/>
                    <a:pt x="1772" y="4994"/>
                    <a:pt x="1777" y="4974"/>
                  </a:cubicBezTo>
                  <a:cubicBezTo>
                    <a:pt x="1780" y="4924"/>
                    <a:pt x="1791" y="4871"/>
                    <a:pt x="1800" y="4821"/>
                  </a:cubicBezTo>
                  <a:cubicBezTo>
                    <a:pt x="1805" y="4798"/>
                    <a:pt x="1791" y="4779"/>
                    <a:pt x="1769" y="4771"/>
                  </a:cubicBezTo>
                  <a:cubicBezTo>
                    <a:pt x="1767" y="4770"/>
                    <a:pt x="1766" y="4770"/>
                    <a:pt x="1764" y="4770"/>
                  </a:cubicBezTo>
                  <a:close/>
                  <a:moveTo>
                    <a:pt x="1727" y="5089"/>
                  </a:moveTo>
                  <a:cubicBezTo>
                    <a:pt x="1708" y="5089"/>
                    <a:pt x="1688" y="5105"/>
                    <a:pt x="1688" y="5130"/>
                  </a:cubicBezTo>
                  <a:cubicBezTo>
                    <a:pt x="1694" y="5183"/>
                    <a:pt x="1696" y="5242"/>
                    <a:pt x="1708" y="5295"/>
                  </a:cubicBezTo>
                  <a:cubicBezTo>
                    <a:pt x="1710" y="5315"/>
                    <a:pt x="1724" y="5329"/>
                    <a:pt x="1744" y="5329"/>
                  </a:cubicBezTo>
                  <a:cubicBezTo>
                    <a:pt x="1749" y="5329"/>
                    <a:pt x="1749" y="5329"/>
                    <a:pt x="1755" y="5326"/>
                  </a:cubicBezTo>
                  <a:cubicBezTo>
                    <a:pt x="1777" y="5323"/>
                    <a:pt x="1791" y="5301"/>
                    <a:pt x="1786" y="5281"/>
                  </a:cubicBezTo>
                  <a:cubicBezTo>
                    <a:pt x="1777" y="5231"/>
                    <a:pt x="1772" y="5178"/>
                    <a:pt x="1769" y="5128"/>
                  </a:cubicBezTo>
                  <a:cubicBezTo>
                    <a:pt x="1769" y="5105"/>
                    <a:pt x="1749" y="5089"/>
                    <a:pt x="1727" y="5089"/>
                  </a:cubicBezTo>
                  <a:close/>
                  <a:moveTo>
                    <a:pt x="1785" y="5407"/>
                  </a:moveTo>
                  <a:cubicBezTo>
                    <a:pt x="1781" y="5407"/>
                    <a:pt x="1776" y="5408"/>
                    <a:pt x="1772" y="5409"/>
                  </a:cubicBezTo>
                  <a:cubicBezTo>
                    <a:pt x="1755" y="5415"/>
                    <a:pt x="1741" y="5440"/>
                    <a:pt x="1747" y="5462"/>
                  </a:cubicBezTo>
                  <a:cubicBezTo>
                    <a:pt x="1766" y="5513"/>
                    <a:pt x="1786" y="5566"/>
                    <a:pt x="1811" y="5616"/>
                  </a:cubicBezTo>
                  <a:cubicBezTo>
                    <a:pt x="1816" y="5624"/>
                    <a:pt x="1833" y="5635"/>
                    <a:pt x="1847" y="5635"/>
                  </a:cubicBezTo>
                  <a:cubicBezTo>
                    <a:pt x="1853" y="5635"/>
                    <a:pt x="1855" y="5635"/>
                    <a:pt x="1867" y="5630"/>
                  </a:cubicBezTo>
                  <a:cubicBezTo>
                    <a:pt x="1886" y="5621"/>
                    <a:pt x="1894" y="5596"/>
                    <a:pt x="1883" y="5577"/>
                  </a:cubicBezTo>
                  <a:cubicBezTo>
                    <a:pt x="1858" y="5532"/>
                    <a:pt x="1841" y="5482"/>
                    <a:pt x="1825" y="5435"/>
                  </a:cubicBezTo>
                  <a:cubicBezTo>
                    <a:pt x="1818" y="5419"/>
                    <a:pt x="1803" y="5407"/>
                    <a:pt x="1785" y="5407"/>
                  </a:cubicBezTo>
                  <a:close/>
                  <a:moveTo>
                    <a:pt x="5080" y="5544"/>
                  </a:moveTo>
                  <a:cubicBezTo>
                    <a:pt x="5076" y="5544"/>
                    <a:pt x="5073" y="5545"/>
                    <a:pt x="5069" y="5546"/>
                  </a:cubicBezTo>
                  <a:cubicBezTo>
                    <a:pt x="5008" y="5560"/>
                    <a:pt x="4955" y="5596"/>
                    <a:pt x="4916" y="5652"/>
                  </a:cubicBezTo>
                  <a:cubicBezTo>
                    <a:pt x="4905" y="5672"/>
                    <a:pt x="4907" y="5694"/>
                    <a:pt x="4924" y="5708"/>
                  </a:cubicBezTo>
                  <a:cubicBezTo>
                    <a:pt x="4933" y="5713"/>
                    <a:pt x="4938" y="5716"/>
                    <a:pt x="4949" y="5716"/>
                  </a:cubicBezTo>
                  <a:cubicBezTo>
                    <a:pt x="4963" y="5716"/>
                    <a:pt x="4974" y="5708"/>
                    <a:pt x="4980" y="5700"/>
                  </a:cubicBezTo>
                  <a:cubicBezTo>
                    <a:pt x="5008" y="5660"/>
                    <a:pt x="5044" y="5635"/>
                    <a:pt x="5086" y="5624"/>
                  </a:cubicBezTo>
                  <a:cubicBezTo>
                    <a:pt x="5106" y="5619"/>
                    <a:pt x="5125" y="5596"/>
                    <a:pt x="5117" y="5577"/>
                  </a:cubicBezTo>
                  <a:cubicBezTo>
                    <a:pt x="5112" y="5558"/>
                    <a:pt x="5096" y="5544"/>
                    <a:pt x="5080" y="5544"/>
                  </a:cubicBezTo>
                  <a:close/>
                  <a:moveTo>
                    <a:pt x="5235" y="5571"/>
                  </a:moveTo>
                  <a:cubicBezTo>
                    <a:pt x="5220" y="5571"/>
                    <a:pt x="5206" y="5579"/>
                    <a:pt x="5198" y="5594"/>
                  </a:cubicBezTo>
                  <a:cubicBezTo>
                    <a:pt x="5189" y="5610"/>
                    <a:pt x="5198" y="5635"/>
                    <a:pt x="5217" y="5647"/>
                  </a:cubicBezTo>
                  <a:cubicBezTo>
                    <a:pt x="5267" y="5666"/>
                    <a:pt x="5301" y="5694"/>
                    <a:pt x="5329" y="5730"/>
                  </a:cubicBezTo>
                  <a:cubicBezTo>
                    <a:pt x="5337" y="5741"/>
                    <a:pt x="5348" y="5747"/>
                    <a:pt x="5362" y="5747"/>
                  </a:cubicBezTo>
                  <a:cubicBezTo>
                    <a:pt x="5368" y="5747"/>
                    <a:pt x="5379" y="5744"/>
                    <a:pt x="5384" y="5736"/>
                  </a:cubicBezTo>
                  <a:cubicBezTo>
                    <a:pt x="5404" y="5722"/>
                    <a:pt x="5407" y="5700"/>
                    <a:pt x="5393" y="5680"/>
                  </a:cubicBezTo>
                  <a:cubicBezTo>
                    <a:pt x="5357" y="5638"/>
                    <a:pt x="5309" y="5602"/>
                    <a:pt x="5251" y="5574"/>
                  </a:cubicBezTo>
                  <a:cubicBezTo>
                    <a:pt x="5245" y="5572"/>
                    <a:pt x="5240" y="5571"/>
                    <a:pt x="5235" y="5571"/>
                  </a:cubicBezTo>
                  <a:close/>
                  <a:moveTo>
                    <a:pt x="1926" y="5694"/>
                  </a:moveTo>
                  <a:cubicBezTo>
                    <a:pt x="1918" y="5694"/>
                    <a:pt x="1910" y="5697"/>
                    <a:pt x="1903" y="5702"/>
                  </a:cubicBezTo>
                  <a:cubicBezTo>
                    <a:pt x="1881" y="5716"/>
                    <a:pt x="1878" y="5741"/>
                    <a:pt x="1892" y="5758"/>
                  </a:cubicBezTo>
                  <a:cubicBezTo>
                    <a:pt x="1922" y="5803"/>
                    <a:pt x="1959" y="5845"/>
                    <a:pt x="1995" y="5886"/>
                  </a:cubicBezTo>
                  <a:cubicBezTo>
                    <a:pt x="2006" y="5895"/>
                    <a:pt x="2017" y="5900"/>
                    <a:pt x="2028" y="5900"/>
                  </a:cubicBezTo>
                  <a:cubicBezTo>
                    <a:pt x="2037" y="5900"/>
                    <a:pt x="2048" y="5898"/>
                    <a:pt x="2051" y="5889"/>
                  </a:cubicBezTo>
                  <a:cubicBezTo>
                    <a:pt x="2070" y="5875"/>
                    <a:pt x="2070" y="5853"/>
                    <a:pt x="2056" y="5833"/>
                  </a:cubicBezTo>
                  <a:cubicBezTo>
                    <a:pt x="2020" y="5797"/>
                    <a:pt x="1987" y="5755"/>
                    <a:pt x="1959" y="5713"/>
                  </a:cubicBezTo>
                  <a:cubicBezTo>
                    <a:pt x="1950" y="5700"/>
                    <a:pt x="1938" y="5694"/>
                    <a:pt x="1926" y="5694"/>
                  </a:cubicBezTo>
                  <a:close/>
                  <a:moveTo>
                    <a:pt x="4888" y="5777"/>
                  </a:moveTo>
                  <a:cubicBezTo>
                    <a:pt x="4870" y="5777"/>
                    <a:pt x="4851" y="5791"/>
                    <a:pt x="4846" y="5811"/>
                  </a:cubicBezTo>
                  <a:cubicBezTo>
                    <a:pt x="4835" y="5859"/>
                    <a:pt x="4827" y="5917"/>
                    <a:pt x="4824" y="5979"/>
                  </a:cubicBezTo>
                  <a:cubicBezTo>
                    <a:pt x="4824" y="6001"/>
                    <a:pt x="4840" y="6020"/>
                    <a:pt x="4866" y="6020"/>
                  </a:cubicBezTo>
                  <a:cubicBezTo>
                    <a:pt x="4888" y="6020"/>
                    <a:pt x="4905" y="6001"/>
                    <a:pt x="4905" y="5979"/>
                  </a:cubicBezTo>
                  <a:cubicBezTo>
                    <a:pt x="4905" y="5926"/>
                    <a:pt x="4910" y="5873"/>
                    <a:pt x="4921" y="5828"/>
                  </a:cubicBezTo>
                  <a:cubicBezTo>
                    <a:pt x="4930" y="5806"/>
                    <a:pt x="4916" y="5786"/>
                    <a:pt x="4893" y="5778"/>
                  </a:cubicBezTo>
                  <a:cubicBezTo>
                    <a:pt x="4892" y="5777"/>
                    <a:pt x="4890" y="5777"/>
                    <a:pt x="4888" y="5777"/>
                  </a:cubicBezTo>
                  <a:close/>
                  <a:moveTo>
                    <a:pt x="5410" y="5811"/>
                  </a:moveTo>
                  <a:cubicBezTo>
                    <a:pt x="5390" y="5811"/>
                    <a:pt x="5368" y="5828"/>
                    <a:pt x="5368" y="5847"/>
                  </a:cubicBezTo>
                  <a:cubicBezTo>
                    <a:pt x="5368" y="5889"/>
                    <a:pt x="5354" y="5937"/>
                    <a:pt x="5329" y="5984"/>
                  </a:cubicBezTo>
                  <a:cubicBezTo>
                    <a:pt x="5320" y="6006"/>
                    <a:pt x="5326" y="6029"/>
                    <a:pt x="5348" y="6040"/>
                  </a:cubicBezTo>
                  <a:cubicBezTo>
                    <a:pt x="5354" y="6043"/>
                    <a:pt x="5362" y="6048"/>
                    <a:pt x="5368" y="6048"/>
                  </a:cubicBezTo>
                  <a:cubicBezTo>
                    <a:pt x="5382" y="6048"/>
                    <a:pt x="5396" y="6040"/>
                    <a:pt x="5398" y="6023"/>
                  </a:cubicBezTo>
                  <a:cubicBezTo>
                    <a:pt x="5429" y="5965"/>
                    <a:pt x="5443" y="5909"/>
                    <a:pt x="5449" y="5853"/>
                  </a:cubicBezTo>
                  <a:cubicBezTo>
                    <a:pt x="5449" y="5831"/>
                    <a:pt x="5435" y="5811"/>
                    <a:pt x="5410" y="5811"/>
                  </a:cubicBezTo>
                  <a:close/>
                  <a:moveTo>
                    <a:pt x="2141" y="5932"/>
                  </a:moveTo>
                  <a:cubicBezTo>
                    <a:pt x="2130" y="5932"/>
                    <a:pt x="2119" y="5936"/>
                    <a:pt x="2112" y="5945"/>
                  </a:cubicBezTo>
                  <a:cubicBezTo>
                    <a:pt x="2098" y="5959"/>
                    <a:pt x="2098" y="5987"/>
                    <a:pt x="2115" y="6001"/>
                  </a:cubicBezTo>
                  <a:cubicBezTo>
                    <a:pt x="2157" y="6040"/>
                    <a:pt x="2199" y="6071"/>
                    <a:pt x="2243" y="6107"/>
                  </a:cubicBezTo>
                  <a:cubicBezTo>
                    <a:pt x="2252" y="6110"/>
                    <a:pt x="2257" y="6112"/>
                    <a:pt x="2268" y="6112"/>
                  </a:cubicBezTo>
                  <a:cubicBezTo>
                    <a:pt x="2282" y="6112"/>
                    <a:pt x="2293" y="6107"/>
                    <a:pt x="2299" y="6096"/>
                  </a:cubicBezTo>
                  <a:cubicBezTo>
                    <a:pt x="2310" y="6079"/>
                    <a:pt x="2307" y="6054"/>
                    <a:pt x="2288" y="6040"/>
                  </a:cubicBezTo>
                  <a:cubicBezTo>
                    <a:pt x="2246" y="6009"/>
                    <a:pt x="2204" y="5979"/>
                    <a:pt x="2168" y="5942"/>
                  </a:cubicBezTo>
                  <a:cubicBezTo>
                    <a:pt x="2161" y="5936"/>
                    <a:pt x="2151" y="5932"/>
                    <a:pt x="2141" y="5932"/>
                  </a:cubicBezTo>
                  <a:close/>
                  <a:moveTo>
                    <a:pt x="2403" y="6122"/>
                  </a:moveTo>
                  <a:cubicBezTo>
                    <a:pt x="2389" y="6122"/>
                    <a:pt x="2376" y="6128"/>
                    <a:pt x="2369" y="6140"/>
                  </a:cubicBezTo>
                  <a:cubicBezTo>
                    <a:pt x="2358" y="6163"/>
                    <a:pt x="2363" y="6188"/>
                    <a:pt x="2383" y="6196"/>
                  </a:cubicBezTo>
                  <a:cubicBezTo>
                    <a:pt x="2427" y="6224"/>
                    <a:pt x="2478" y="6252"/>
                    <a:pt x="2525" y="6277"/>
                  </a:cubicBezTo>
                  <a:cubicBezTo>
                    <a:pt x="2531" y="6277"/>
                    <a:pt x="2536" y="6280"/>
                    <a:pt x="2544" y="6280"/>
                  </a:cubicBezTo>
                  <a:cubicBezTo>
                    <a:pt x="2561" y="6280"/>
                    <a:pt x="2575" y="6274"/>
                    <a:pt x="2581" y="6257"/>
                  </a:cubicBezTo>
                  <a:cubicBezTo>
                    <a:pt x="2592" y="6238"/>
                    <a:pt x="2584" y="6216"/>
                    <a:pt x="2564" y="6204"/>
                  </a:cubicBezTo>
                  <a:cubicBezTo>
                    <a:pt x="2514" y="6179"/>
                    <a:pt x="2469" y="6154"/>
                    <a:pt x="2425" y="6126"/>
                  </a:cubicBezTo>
                  <a:cubicBezTo>
                    <a:pt x="2418" y="6123"/>
                    <a:pt x="2410" y="6122"/>
                    <a:pt x="2403" y="6122"/>
                  </a:cubicBezTo>
                  <a:close/>
                  <a:moveTo>
                    <a:pt x="5274" y="6097"/>
                  </a:moveTo>
                  <a:cubicBezTo>
                    <a:pt x="5263" y="6097"/>
                    <a:pt x="5252" y="6101"/>
                    <a:pt x="5245" y="6110"/>
                  </a:cubicBezTo>
                  <a:cubicBezTo>
                    <a:pt x="5212" y="6146"/>
                    <a:pt x="5172" y="6179"/>
                    <a:pt x="5131" y="6216"/>
                  </a:cubicBezTo>
                  <a:cubicBezTo>
                    <a:pt x="5114" y="6230"/>
                    <a:pt x="5111" y="6252"/>
                    <a:pt x="5125" y="6271"/>
                  </a:cubicBezTo>
                  <a:cubicBezTo>
                    <a:pt x="5131" y="6280"/>
                    <a:pt x="5142" y="6288"/>
                    <a:pt x="5156" y="6288"/>
                  </a:cubicBezTo>
                  <a:cubicBezTo>
                    <a:pt x="5161" y="6288"/>
                    <a:pt x="5172" y="6285"/>
                    <a:pt x="5181" y="6277"/>
                  </a:cubicBezTo>
                  <a:cubicBezTo>
                    <a:pt x="5228" y="6238"/>
                    <a:pt x="5270" y="6202"/>
                    <a:pt x="5304" y="6163"/>
                  </a:cubicBezTo>
                  <a:cubicBezTo>
                    <a:pt x="5320" y="6149"/>
                    <a:pt x="5320" y="6121"/>
                    <a:pt x="5301" y="6107"/>
                  </a:cubicBezTo>
                  <a:cubicBezTo>
                    <a:pt x="5294" y="6100"/>
                    <a:pt x="5284" y="6097"/>
                    <a:pt x="5274" y="6097"/>
                  </a:cubicBezTo>
                  <a:close/>
                  <a:moveTo>
                    <a:pt x="4874" y="6106"/>
                  </a:moveTo>
                  <a:cubicBezTo>
                    <a:pt x="4872" y="6106"/>
                    <a:pt x="4870" y="6107"/>
                    <a:pt x="4868" y="6107"/>
                  </a:cubicBezTo>
                  <a:cubicBezTo>
                    <a:pt x="4846" y="6110"/>
                    <a:pt x="4832" y="6132"/>
                    <a:pt x="4835" y="6151"/>
                  </a:cubicBezTo>
                  <a:cubicBezTo>
                    <a:pt x="4840" y="6204"/>
                    <a:pt x="4854" y="6260"/>
                    <a:pt x="4874" y="6313"/>
                  </a:cubicBezTo>
                  <a:cubicBezTo>
                    <a:pt x="4877" y="6330"/>
                    <a:pt x="4893" y="6341"/>
                    <a:pt x="4910" y="6341"/>
                  </a:cubicBezTo>
                  <a:cubicBezTo>
                    <a:pt x="4916" y="6341"/>
                    <a:pt x="4919" y="6339"/>
                    <a:pt x="4920" y="6339"/>
                  </a:cubicBezTo>
                  <a:cubicBezTo>
                    <a:pt x="4921" y="6339"/>
                    <a:pt x="4921" y="6339"/>
                    <a:pt x="4921" y="6341"/>
                  </a:cubicBezTo>
                  <a:cubicBezTo>
                    <a:pt x="4944" y="6336"/>
                    <a:pt x="4958" y="6313"/>
                    <a:pt x="4949" y="6291"/>
                  </a:cubicBezTo>
                  <a:cubicBezTo>
                    <a:pt x="4935" y="6244"/>
                    <a:pt x="4921" y="6191"/>
                    <a:pt x="4916" y="6140"/>
                  </a:cubicBezTo>
                  <a:cubicBezTo>
                    <a:pt x="4911" y="6120"/>
                    <a:pt x="4894" y="6106"/>
                    <a:pt x="4874" y="6106"/>
                  </a:cubicBezTo>
                  <a:close/>
                  <a:moveTo>
                    <a:pt x="2692" y="6271"/>
                  </a:moveTo>
                  <a:cubicBezTo>
                    <a:pt x="2677" y="6271"/>
                    <a:pt x="2662" y="6279"/>
                    <a:pt x="2653" y="6294"/>
                  </a:cubicBezTo>
                  <a:cubicBezTo>
                    <a:pt x="2648" y="6313"/>
                    <a:pt x="2653" y="6336"/>
                    <a:pt x="2676" y="6347"/>
                  </a:cubicBezTo>
                  <a:cubicBezTo>
                    <a:pt x="2723" y="6369"/>
                    <a:pt x="2776" y="6389"/>
                    <a:pt x="2826" y="6411"/>
                  </a:cubicBezTo>
                  <a:cubicBezTo>
                    <a:pt x="2829" y="6411"/>
                    <a:pt x="2832" y="6414"/>
                    <a:pt x="2840" y="6414"/>
                  </a:cubicBezTo>
                  <a:cubicBezTo>
                    <a:pt x="2854" y="6414"/>
                    <a:pt x="2868" y="6403"/>
                    <a:pt x="2876" y="6389"/>
                  </a:cubicBezTo>
                  <a:cubicBezTo>
                    <a:pt x="2885" y="6369"/>
                    <a:pt x="2874" y="6347"/>
                    <a:pt x="2854" y="6336"/>
                  </a:cubicBezTo>
                  <a:cubicBezTo>
                    <a:pt x="2804" y="6316"/>
                    <a:pt x="2757" y="6299"/>
                    <a:pt x="2706" y="6274"/>
                  </a:cubicBezTo>
                  <a:cubicBezTo>
                    <a:pt x="2702" y="6272"/>
                    <a:pt x="2697" y="6271"/>
                    <a:pt x="2692" y="6271"/>
                  </a:cubicBezTo>
                  <a:close/>
                  <a:moveTo>
                    <a:pt x="2996" y="6390"/>
                  </a:moveTo>
                  <a:cubicBezTo>
                    <a:pt x="2978" y="6390"/>
                    <a:pt x="2962" y="6400"/>
                    <a:pt x="2955" y="6417"/>
                  </a:cubicBezTo>
                  <a:cubicBezTo>
                    <a:pt x="2949" y="6439"/>
                    <a:pt x="2957" y="6461"/>
                    <a:pt x="2980" y="6470"/>
                  </a:cubicBezTo>
                  <a:cubicBezTo>
                    <a:pt x="3027" y="6486"/>
                    <a:pt x="3080" y="6500"/>
                    <a:pt x="3133" y="6517"/>
                  </a:cubicBezTo>
                  <a:cubicBezTo>
                    <a:pt x="3136" y="6523"/>
                    <a:pt x="3139" y="6523"/>
                    <a:pt x="3144" y="6523"/>
                  </a:cubicBezTo>
                  <a:cubicBezTo>
                    <a:pt x="3161" y="6523"/>
                    <a:pt x="3178" y="6509"/>
                    <a:pt x="3186" y="6489"/>
                  </a:cubicBezTo>
                  <a:cubicBezTo>
                    <a:pt x="3192" y="6470"/>
                    <a:pt x="3178" y="6447"/>
                    <a:pt x="3158" y="6442"/>
                  </a:cubicBezTo>
                  <a:cubicBezTo>
                    <a:pt x="3108" y="6428"/>
                    <a:pt x="3061" y="6411"/>
                    <a:pt x="3008" y="6391"/>
                  </a:cubicBezTo>
                  <a:cubicBezTo>
                    <a:pt x="3004" y="6390"/>
                    <a:pt x="3000" y="6390"/>
                    <a:pt x="2996" y="6390"/>
                  </a:cubicBezTo>
                  <a:close/>
                  <a:moveTo>
                    <a:pt x="4724" y="6432"/>
                  </a:moveTo>
                  <a:cubicBezTo>
                    <a:pt x="4720" y="6432"/>
                    <a:pt x="4716" y="6432"/>
                    <a:pt x="4712" y="6433"/>
                  </a:cubicBezTo>
                  <a:cubicBezTo>
                    <a:pt x="4668" y="6453"/>
                    <a:pt x="4615" y="6470"/>
                    <a:pt x="4562" y="6483"/>
                  </a:cubicBezTo>
                  <a:cubicBezTo>
                    <a:pt x="4542" y="6486"/>
                    <a:pt x="4528" y="6511"/>
                    <a:pt x="4534" y="6531"/>
                  </a:cubicBezTo>
                  <a:cubicBezTo>
                    <a:pt x="4539" y="6550"/>
                    <a:pt x="4556" y="6564"/>
                    <a:pt x="4573" y="6564"/>
                  </a:cubicBezTo>
                  <a:cubicBezTo>
                    <a:pt x="4575" y="6564"/>
                    <a:pt x="4581" y="6564"/>
                    <a:pt x="4584" y="6559"/>
                  </a:cubicBezTo>
                  <a:cubicBezTo>
                    <a:pt x="4637" y="6545"/>
                    <a:pt x="4693" y="6528"/>
                    <a:pt x="4740" y="6511"/>
                  </a:cubicBezTo>
                  <a:cubicBezTo>
                    <a:pt x="4762" y="6503"/>
                    <a:pt x="4771" y="6478"/>
                    <a:pt x="4765" y="6458"/>
                  </a:cubicBezTo>
                  <a:cubicBezTo>
                    <a:pt x="4758" y="6442"/>
                    <a:pt x="4742" y="6432"/>
                    <a:pt x="4724" y="6432"/>
                  </a:cubicBezTo>
                  <a:close/>
                  <a:moveTo>
                    <a:pt x="3297" y="6479"/>
                  </a:moveTo>
                  <a:cubicBezTo>
                    <a:pt x="3280" y="6479"/>
                    <a:pt x="3263" y="6492"/>
                    <a:pt x="3259" y="6511"/>
                  </a:cubicBezTo>
                  <a:cubicBezTo>
                    <a:pt x="3256" y="6531"/>
                    <a:pt x="3270" y="6553"/>
                    <a:pt x="3289" y="6559"/>
                  </a:cubicBezTo>
                  <a:cubicBezTo>
                    <a:pt x="3342" y="6573"/>
                    <a:pt x="3398" y="6584"/>
                    <a:pt x="3451" y="6595"/>
                  </a:cubicBezTo>
                  <a:lnTo>
                    <a:pt x="3457" y="6595"/>
                  </a:lnTo>
                  <a:cubicBezTo>
                    <a:pt x="3473" y="6595"/>
                    <a:pt x="3493" y="6581"/>
                    <a:pt x="3496" y="6559"/>
                  </a:cubicBezTo>
                  <a:cubicBezTo>
                    <a:pt x="3499" y="6539"/>
                    <a:pt x="3485" y="6517"/>
                    <a:pt x="3465" y="6514"/>
                  </a:cubicBezTo>
                  <a:cubicBezTo>
                    <a:pt x="3412" y="6503"/>
                    <a:pt x="3359" y="6495"/>
                    <a:pt x="3306" y="6481"/>
                  </a:cubicBezTo>
                  <a:cubicBezTo>
                    <a:pt x="3303" y="6480"/>
                    <a:pt x="3300" y="6479"/>
                    <a:pt x="3297" y="6479"/>
                  </a:cubicBezTo>
                  <a:close/>
                  <a:moveTo>
                    <a:pt x="4423" y="6521"/>
                  </a:moveTo>
                  <a:cubicBezTo>
                    <a:pt x="4420" y="6521"/>
                    <a:pt x="4417" y="6522"/>
                    <a:pt x="4414" y="6523"/>
                  </a:cubicBezTo>
                  <a:cubicBezTo>
                    <a:pt x="4361" y="6531"/>
                    <a:pt x="4308" y="6539"/>
                    <a:pt x="4255" y="6545"/>
                  </a:cubicBezTo>
                  <a:cubicBezTo>
                    <a:pt x="4235" y="6550"/>
                    <a:pt x="4221" y="6570"/>
                    <a:pt x="4221" y="6592"/>
                  </a:cubicBezTo>
                  <a:cubicBezTo>
                    <a:pt x="4221" y="6612"/>
                    <a:pt x="4238" y="6626"/>
                    <a:pt x="4260" y="6626"/>
                  </a:cubicBezTo>
                  <a:cubicBezTo>
                    <a:pt x="4260" y="6626"/>
                    <a:pt x="4261" y="6625"/>
                    <a:pt x="4264" y="6625"/>
                  </a:cubicBezTo>
                  <a:cubicBezTo>
                    <a:pt x="4265" y="6625"/>
                    <a:pt x="4267" y="6625"/>
                    <a:pt x="4269" y="6626"/>
                  </a:cubicBezTo>
                  <a:cubicBezTo>
                    <a:pt x="4322" y="6623"/>
                    <a:pt x="4377" y="6612"/>
                    <a:pt x="4430" y="6601"/>
                  </a:cubicBezTo>
                  <a:cubicBezTo>
                    <a:pt x="4450" y="6595"/>
                    <a:pt x="4464" y="6573"/>
                    <a:pt x="4461" y="6553"/>
                  </a:cubicBezTo>
                  <a:cubicBezTo>
                    <a:pt x="4456" y="6534"/>
                    <a:pt x="4439" y="6521"/>
                    <a:pt x="4423" y="6521"/>
                  </a:cubicBezTo>
                  <a:close/>
                  <a:moveTo>
                    <a:pt x="5029" y="6293"/>
                  </a:moveTo>
                  <a:cubicBezTo>
                    <a:pt x="5022" y="6293"/>
                    <a:pt x="5013" y="6295"/>
                    <a:pt x="5005" y="6299"/>
                  </a:cubicBezTo>
                  <a:cubicBezTo>
                    <a:pt x="4963" y="6327"/>
                    <a:pt x="4916" y="6347"/>
                    <a:pt x="4866" y="6372"/>
                  </a:cubicBezTo>
                  <a:cubicBezTo>
                    <a:pt x="4846" y="6377"/>
                    <a:pt x="4835" y="6403"/>
                    <a:pt x="4846" y="6425"/>
                  </a:cubicBezTo>
                  <a:cubicBezTo>
                    <a:pt x="4850" y="6439"/>
                    <a:pt x="4864" y="6449"/>
                    <a:pt x="4880" y="6449"/>
                  </a:cubicBezTo>
                  <a:cubicBezTo>
                    <a:pt x="4885" y="6449"/>
                    <a:pt x="4891" y="6447"/>
                    <a:pt x="4896" y="6444"/>
                  </a:cubicBezTo>
                  <a:cubicBezTo>
                    <a:pt x="4907" y="6442"/>
                    <a:pt x="4921" y="6433"/>
                    <a:pt x="4935" y="6428"/>
                  </a:cubicBezTo>
                  <a:lnTo>
                    <a:pt x="4935" y="6428"/>
                  </a:lnTo>
                  <a:cubicBezTo>
                    <a:pt x="4930" y="6439"/>
                    <a:pt x="4930" y="6453"/>
                    <a:pt x="4935" y="6461"/>
                  </a:cubicBezTo>
                  <a:cubicBezTo>
                    <a:pt x="4958" y="6511"/>
                    <a:pt x="4980" y="6559"/>
                    <a:pt x="5013" y="6609"/>
                  </a:cubicBezTo>
                  <a:cubicBezTo>
                    <a:pt x="5019" y="6623"/>
                    <a:pt x="5033" y="6629"/>
                    <a:pt x="5047" y="6629"/>
                  </a:cubicBezTo>
                  <a:cubicBezTo>
                    <a:pt x="5055" y="6629"/>
                    <a:pt x="5061" y="6629"/>
                    <a:pt x="5072" y="6620"/>
                  </a:cubicBezTo>
                  <a:cubicBezTo>
                    <a:pt x="5092" y="6609"/>
                    <a:pt x="5100" y="6584"/>
                    <a:pt x="5086" y="6564"/>
                  </a:cubicBezTo>
                  <a:cubicBezTo>
                    <a:pt x="5058" y="6523"/>
                    <a:pt x="5033" y="6472"/>
                    <a:pt x="5013" y="6428"/>
                  </a:cubicBezTo>
                  <a:cubicBezTo>
                    <a:pt x="5008" y="6414"/>
                    <a:pt x="5000" y="6405"/>
                    <a:pt x="4986" y="6403"/>
                  </a:cubicBezTo>
                  <a:cubicBezTo>
                    <a:pt x="5005" y="6391"/>
                    <a:pt x="5027" y="6383"/>
                    <a:pt x="5047" y="6369"/>
                  </a:cubicBezTo>
                  <a:cubicBezTo>
                    <a:pt x="5069" y="6358"/>
                    <a:pt x="5072" y="6333"/>
                    <a:pt x="5061" y="6313"/>
                  </a:cubicBezTo>
                  <a:cubicBezTo>
                    <a:pt x="5054" y="6299"/>
                    <a:pt x="5042" y="6293"/>
                    <a:pt x="5029" y="6293"/>
                  </a:cubicBezTo>
                  <a:close/>
                  <a:moveTo>
                    <a:pt x="3614" y="6539"/>
                  </a:moveTo>
                  <a:cubicBezTo>
                    <a:pt x="3593" y="6539"/>
                    <a:pt x="3576" y="6555"/>
                    <a:pt x="3571" y="6573"/>
                  </a:cubicBezTo>
                  <a:cubicBezTo>
                    <a:pt x="3568" y="6595"/>
                    <a:pt x="3585" y="6615"/>
                    <a:pt x="3607" y="6620"/>
                  </a:cubicBezTo>
                  <a:cubicBezTo>
                    <a:pt x="3663" y="6626"/>
                    <a:pt x="3719" y="6634"/>
                    <a:pt x="3772" y="6637"/>
                  </a:cubicBezTo>
                  <a:lnTo>
                    <a:pt x="3775" y="6637"/>
                  </a:lnTo>
                  <a:cubicBezTo>
                    <a:pt x="3800" y="6637"/>
                    <a:pt x="3817" y="6620"/>
                    <a:pt x="3814" y="6598"/>
                  </a:cubicBezTo>
                  <a:cubicBezTo>
                    <a:pt x="3814" y="6578"/>
                    <a:pt x="3794" y="6559"/>
                    <a:pt x="3775" y="6556"/>
                  </a:cubicBezTo>
                  <a:cubicBezTo>
                    <a:pt x="3725" y="6553"/>
                    <a:pt x="3669" y="6545"/>
                    <a:pt x="3619" y="6539"/>
                  </a:cubicBezTo>
                  <a:cubicBezTo>
                    <a:pt x="3617" y="6539"/>
                    <a:pt x="3615" y="6539"/>
                    <a:pt x="3614" y="6539"/>
                  </a:cubicBezTo>
                  <a:close/>
                  <a:moveTo>
                    <a:pt x="4105" y="6556"/>
                  </a:moveTo>
                  <a:cubicBezTo>
                    <a:pt x="4104" y="6556"/>
                    <a:pt x="4103" y="6556"/>
                    <a:pt x="4101" y="6556"/>
                  </a:cubicBezTo>
                  <a:cubicBezTo>
                    <a:pt x="4057" y="6556"/>
                    <a:pt x="4012" y="6556"/>
                    <a:pt x="3967" y="6559"/>
                  </a:cubicBezTo>
                  <a:lnTo>
                    <a:pt x="3942" y="6559"/>
                  </a:lnTo>
                  <a:cubicBezTo>
                    <a:pt x="3917" y="6559"/>
                    <a:pt x="3900" y="6573"/>
                    <a:pt x="3900" y="6598"/>
                  </a:cubicBezTo>
                  <a:cubicBezTo>
                    <a:pt x="3898" y="6623"/>
                    <a:pt x="3914" y="6640"/>
                    <a:pt x="3939" y="6640"/>
                  </a:cubicBezTo>
                  <a:lnTo>
                    <a:pt x="3967" y="6640"/>
                  </a:lnTo>
                  <a:cubicBezTo>
                    <a:pt x="4012" y="6640"/>
                    <a:pt x="4057" y="6640"/>
                    <a:pt x="4107" y="6637"/>
                  </a:cubicBezTo>
                  <a:cubicBezTo>
                    <a:pt x="4126" y="6637"/>
                    <a:pt x="4149" y="6620"/>
                    <a:pt x="4143" y="6595"/>
                  </a:cubicBezTo>
                  <a:cubicBezTo>
                    <a:pt x="4143" y="6574"/>
                    <a:pt x="4126" y="6556"/>
                    <a:pt x="4105" y="6556"/>
                  </a:cubicBezTo>
                  <a:close/>
                  <a:moveTo>
                    <a:pt x="7718" y="6526"/>
                  </a:moveTo>
                  <a:cubicBezTo>
                    <a:pt x="7704" y="6526"/>
                    <a:pt x="7691" y="6532"/>
                    <a:pt x="7683" y="6545"/>
                  </a:cubicBezTo>
                  <a:cubicBezTo>
                    <a:pt x="7683" y="6545"/>
                    <a:pt x="7653" y="6601"/>
                    <a:pt x="7594" y="6676"/>
                  </a:cubicBezTo>
                  <a:cubicBezTo>
                    <a:pt x="7580" y="6693"/>
                    <a:pt x="7583" y="6718"/>
                    <a:pt x="7600" y="6732"/>
                  </a:cubicBezTo>
                  <a:cubicBezTo>
                    <a:pt x="7608" y="6737"/>
                    <a:pt x="7614" y="6740"/>
                    <a:pt x="7625" y="6740"/>
                  </a:cubicBezTo>
                  <a:cubicBezTo>
                    <a:pt x="7639" y="6740"/>
                    <a:pt x="7653" y="6737"/>
                    <a:pt x="7655" y="6723"/>
                  </a:cubicBezTo>
                  <a:cubicBezTo>
                    <a:pt x="7720" y="6642"/>
                    <a:pt x="7750" y="6592"/>
                    <a:pt x="7753" y="6587"/>
                  </a:cubicBezTo>
                  <a:cubicBezTo>
                    <a:pt x="7764" y="6567"/>
                    <a:pt x="7761" y="6542"/>
                    <a:pt x="7739" y="6531"/>
                  </a:cubicBezTo>
                  <a:cubicBezTo>
                    <a:pt x="7732" y="6528"/>
                    <a:pt x="7725" y="6526"/>
                    <a:pt x="7718" y="6526"/>
                  </a:cubicBezTo>
                  <a:close/>
                  <a:moveTo>
                    <a:pt x="5141" y="6681"/>
                  </a:moveTo>
                  <a:cubicBezTo>
                    <a:pt x="5133" y="6681"/>
                    <a:pt x="5124" y="6684"/>
                    <a:pt x="5117" y="6690"/>
                  </a:cubicBezTo>
                  <a:cubicBezTo>
                    <a:pt x="5100" y="6704"/>
                    <a:pt x="5094" y="6726"/>
                    <a:pt x="5111" y="6746"/>
                  </a:cubicBezTo>
                  <a:cubicBezTo>
                    <a:pt x="5142" y="6790"/>
                    <a:pt x="5181" y="6832"/>
                    <a:pt x="5217" y="6871"/>
                  </a:cubicBezTo>
                  <a:cubicBezTo>
                    <a:pt x="5225" y="6880"/>
                    <a:pt x="5234" y="6885"/>
                    <a:pt x="5245" y="6885"/>
                  </a:cubicBezTo>
                  <a:cubicBezTo>
                    <a:pt x="5256" y="6885"/>
                    <a:pt x="5267" y="6880"/>
                    <a:pt x="5276" y="6871"/>
                  </a:cubicBezTo>
                  <a:cubicBezTo>
                    <a:pt x="5295" y="6857"/>
                    <a:pt x="5295" y="6832"/>
                    <a:pt x="5276" y="6815"/>
                  </a:cubicBezTo>
                  <a:cubicBezTo>
                    <a:pt x="5239" y="6776"/>
                    <a:pt x="5203" y="6737"/>
                    <a:pt x="5172" y="6695"/>
                  </a:cubicBezTo>
                  <a:cubicBezTo>
                    <a:pt x="5165" y="6686"/>
                    <a:pt x="5153" y="6681"/>
                    <a:pt x="5141" y="6681"/>
                  </a:cubicBezTo>
                  <a:close/>
                  <a:moveTo>
                    <a:pt x="7521" y="6786"/>
                  </a:moveTo>
                  <a:cubicBezTo>
                    <a:pt x="7510" y="6786"/>
                    <a:pt x="7498" y="6791"/>
                    <a:pt x="7491" y="6802"/>
                  </a:cubicBezTo>
                  <a:cubicBezTo>
                    <a:pt x="7457" y="6838"/>
                    <a:pt x="7418" y="6877"/>
                    <a:pt x="7379" y="6913"/>
                  </a:cubicBezTo>
                  <a:cubicBezTo>
                    <a:pt x="7362" y="6927"/>
                    <a:pt x="7360" y="6949"/>
                    <a:pt x="7376" y="6969"/>
                  </a:cubicBezTo>
                  <a:cubicBezTo>
                    <a:pt x="7388" y="6977"/>
                    <a:pt x="7396" y="6983"/>
                    <a:pt x="7407" y="6983"/>
                  </a:cubicBezTo>
                  <a:cubicBezTo>
                    <a:pt x="7418" y="6983"/>
                    <a:pt x="7429" y="6977"/>
                    <a:pt x="7435" y="6972"/>
                  </a:cubicBezTo>
                  <a:cubicBezTo>
                    <a:pt x="7474" y="6933"/>
                    <a:pt x="7513" y="6894"/>
                    <a:pt x="7549" y="6852"/>
                  </a:cubicBezTo>
                  <a:cubicBezTo>
                    <a:pt x="7563" y="6838"/>
                    <a:pt x="7563" y="6810"/>
                    <a:pt x="7547" y="6796"/>
                  </a:cubicBezTo>
                  <a:cubicBezTo>
                    <a:pt x="7540" y="6790"/>
                    <a:pt x="7531" y="6786"/>
                    <a:pt x="7521" y="6786"/>
                  </a:cubicBezTo>
                  <a:close/>
                  <a:moveTo>
                    <a:pt x="5361" y="6910"/>
                  </a:moveTo>
                  <a:cubicBezTo>
                    <a:pt x="5349" y="6910"/>
                    <a:pt x="5337" y="6916"/>
                    <a:pt x="5329" y="6927"/>
                  </a:cubicBezTo>
                  <a:cubicBezTo>
                    <a:pt x="5315" y="6944"/>
                    <a:pt x="5320" y="6969"/>
                    <a:pt x="5337" y="6983"/>
                  </a:cubicBezTo>
                  <a:cubicBezTo>
                    <a:pt x="5382" y="7019"/>
                    <a:pt x="5424" y="7053"/>
                    <a:pt x="5468" y="7083"/>
                  </a:cubicBezTo>
                  <a:cubicBezTo>
                    <a:pt x="5477" y="7086"/>
                    <a:pt x="5488" y="7089"/>
                    <a:pt x="5493" y="7089"/>
                  </a:cubicBezTo>
                  <a:cubicBezTo>
                    <a:pt x="5507" y="7089"/>
                    <a:pt x="5518" y="7083"/>
                    <a:pt x="5521" y="7072"/>
                  </a:cubicBezTo>
                  <a:cubicBezTo>
                    <a:pt x="5535" y="7055"/>
                    <a:pt x="5530" y="7030"/>
                    <a:pt x="5510" y="7016"/>
                  </a:cubicBezTo>
                  <a:cubicBezTo>
                    <a:pt x="5465" y="6986"/>
                    <a:pt x="5424" y="6955"/>
                    <a:pt x="5384" y="6919"/>
                  </a:cubicBezTo>
                  <a:cubicBezTo>
                    <a:pt x="5378" y="6913"/>
                    <a:pt x="5369" y="6910"/>
                    <a:pt x="5361" y="6910"/>
                  </a:cubicBezTo>
                  <a:close/>
                  <a:moveTo>
                    <a:pt x="7286" y="7008"/>
                  </a:moveTo>
                  <a:cubicBezTo>
                    <a:pt x="7277" y="7008"/>
                    <a:pt x="7269" y="7011"/>
                    <a:pt x="7262" y="7016"/>
                  </a:cubicBezTo>
                  <a:cubicBezTo>
                    <a:pt x="7220" y="7047"/>
                    <a:pt x="7176" y="7080"/>
                    <a:pt x="7134" y="7108"/>
                  </a:cubicBezTo>
                  <a:cubicBezTo>
                    <a:pt x="7111" y="7117"/>
                    <a:pt x="7106" y="7145"/>
                    <a:pt x="7120" y="7164"/>
                  </a:cubicBezTo>
                  <a:cubicBezTo>
                    <a:pt x="7125" y="7173"/>
                    <a:pt x="7139" y="7181"/>
                    <a:pt x="7153" y="7181"/>
                  </a:cubicBezTo>
                  <a:cubicBezTo>
                    <a:pt x="7162" y="7181"/>
                    <a:pt x="7170" y="7178"/>
                    <a:pt x="7176" y="7178"/>
                  </a:cubicBezTo>
                  <a:cubicBezTo>
                    <a:pt x="7223" y="7145"/>
                    <a:pt x="7265" y="7114"/>
                    <a:pt x="7309" y="7080"/>
                  </a:cubicBezTo>
                  <a:cubicBezTo>
                    <a:pt x="7329" y="7067"/>
                    <a:pt x="7332" y="7041"/>
                    <a:pt x="7318" y="7025"/>
                  </a:cubicBezTo>
                  <a:cubicBezTo>
                    <a:pt x="7310" y="7013"/>
                    <a:pt x="7298" y="7008"/>
                    <a:pt x="7286" y="7008"/>
                  </a:cubicBezTo>
                  <a:close/>
                  <a:moveTo>
                    <a:pt x="5628" y="7093"/>
                  </a:moveTo>
                  <a:cubicBezTo>
                    <a:pt x="5614" y="7093"/>
                    <a:pt x="5601" y="7101"/>
                    <a:pt x="5594" y="7114"/>
                  </a:cubicBezTo>
                  <a:cubicBezTo>
                    <a:pt x="5580" y="7136"/>
                    <a:pt x="5588" y="7159"/>
                    <a:pt x="5608" y="7170"/>
                  </a:cubicBezTo>
                  <a:cubicBezTo>
                    <a:pt x="5655" y="7198"/>
                    <a:pt x="5705" y="7223"/>
                    <a:pt x="5756" y="7248"/>
                  </a:cubicBezTo>
                  <a:cubicBezTo>
                    <a:pt x="5758" y="7248"/>
                    <a:pt x="5767" y="7251"/>
                    <a:pt x="5772" y="7251"/>
                  </a:cubicBezTo>
                  <a:cubicBezTo>
                    <a:pt x="5786" y="7251"/>
                    <a:pt x="5803" y="7242"/>
                    <a:pt x="5811" y="7226"/>
                  </a:cubicBezTo>
                  <a:cubicBezTo>
                    <a:pt x="5817" y="7209"/>
                    <a:pt x="5811" y="7184"/>
                    <a:pt x="5789" y="7173"/>
                  </a:cubicBezTo>
                  <a:cubicBezTo>
                    <a:pt x="5744" y="7150"/>
                    <a:pt x="5697" y="7125"/>
                    <a:pt x="5650" y="7100"/>
                  </a:cubicBezTo>
                  <a:cubicBezTo>
                    <a:pt x="5643" y="7095"/>
                    <a:pt x="5636" y="7093"/>
                    <a:pt x="5628" y="7093"/>
                  </a:cubicBezTo>
                  <a:close/>
                  <a:moveTo>
                    <a:pt x="7017" y="7175"/>
                  </a:moveTo>
                  <a:cubicBezTo>
                    <a:pt x="7011" y="7175"/>
                    <a:pt x="7004" y="7177"/>
                    <a:pt x="6997" y="7181"/>
                  </a:cubicBezTo>
                  <a:cubicBezTo>
                    <a:pt x="6952" y="7206"/>
                    <a:pt x="6902" y="7226"/>
                    <a:pt x="6855" y="7242"/>
                  </a:cubicBezTo>
                  <a:cubicBezTo>
                    <a:pt x="6832" y="7251"/>
                    <a:pt x="6821" y="7276"/>
                    <a:pt x="6830" y="7295"/>
                  </a:cubicBezTo>
                  <a:cubicBezTo>
                    <a:pt x="6835" y="7312"/>
                    <a:pt x="6849" y="7323"/>
                    <a:pt x="6869" y="7323"/>
                  </a:cubicBezTo>
                  <a:cubicBezTo>
                    <a:pt x="6871" y="7323"/>
                    <a:pt x="6877" y="7323"/>
                    <a:pt x="6880" y="7315"/>
                  </a:cubicBezTo>
                  <a:cubicBezTo>
                    <a:pt x="6930" y="7298"/>
                    <a:pt x="6983" y="7273"/>
                    <a:pt x="7030" y="7251"/>
                  </a:cubicBezTo>
                  <a:cubicBezTo>
                    <a:pt x="7053" y="7242"/>
                    <a:pt x="7058" y="7217"/>
                    <a:pt x="7047" y="7198"/>
                  </a:cubicBezTo>
                  <a:cubicBezTo>
                    <a:pt x="7043" y="7183"/>
                    <a:pt x="7031" y="7175"/>
                    <a:pt x="7017" y="7175"/>
                  </a:cubicBezTo>
                  <a:close/>
                  <a:moveTo>
                    <a:pt x="5922" y="7231"/>
                  </a:moveTo>
                  <a:cubicBezTo>
                    <a:pt x="5905" y="7231"/>
                    <a:pt x="5890" y="7241"/>
                    <a:pt x="5884" y="7256"/>
                  </a:cubicBezTo>
                  <a:cubicBezTo>
                    <a:pt x="5878" y="7279"/>
                    <a:pt x="5887" y="7304"/>
                    <a:pt x="5909" y="7309"/>
                  </a:cubicBezTo>
                  <a:cubicBezTo>
                    <a:pt x="5962" y="7326"/>
                    <a:pt x="6012" y="7346"/>
                    <a:pt x="6065" y="7359"/>
                  </a:cubicBezTo>
                  <a:cubicBezTo>
                    <a:pt x="6068" y="7362"/>
                    <a:pt x="6074" y="7362"/>
                    <a:pt x="6076" y="7362"/>
                  </a:cubicBezTo>
                  <a:cubicBezTo>
                    <a:pt x="6093" y="7362"/>
                    <a:pt x="6107" y="7348"/>
                    <a:pt x="6115" y="7326"/>
                  </a:cubicBezTo>
                  <a:cubicBezTo>
                    <a:pt x="6121" y="7306"/>
                    <a:pt x="6107" y="7284"/>
                    <a:pt x="6088" y="7279"/>
                  </a:cubicBezTo>
                  <a:cubicBezTo>
                    <a:pt x="6037" y="7267"/>
                    <a:pt x="5984" y="7251"/>
                    <a:pt x="5937" y="7234"/>
                  </a:cubicBezTo>
                  <a:cubicBezTo>
                    <a:pt x="5932" y="7232"/>
                    <a:pt x="5927" y="7231"/>
                    <a:pt x="5922" y="7231"/>
                  </a:cubicBezTo>
                  <a:close/>
                  <a:moveTo>
                    <a:pt x="6712" y="7288"/>
                  </a:moveTo>
                  <a:cubicBezTo>
                    <a:pt x="6708" y="7288"/>
                    <a:pt x="6705" y="7288"/>
                    <a:pt x="6701" y="7290"/>
                  </a:cubicBezTo>
                  <a:cubicBezTo>
                    <a:pt x="6651" y="7304"/>
                    <a:pt x="6598" y="7309"/>
                    <a:pt x="6548" y="7318"/>
                  </a:cubicBezTo>
                  <a:cubicBezTo>
                    <a:pt x="6526" y="7320"/>
                    <a:pt x="6509" y="7340"/>
                    <a:pt x="6512" y="7362"/>
                  </a:cubicBezTo>
                  <a:cubicBezTo>
                    <a:pt x="6514" y="7379"/>
                    <a:pt x="6534" y="7396"/>
                    <a:pt x="6553" y="7396"/>
                  </a:cubicBezTo>
                  <a:cubicBezTo>
                    <a:pt x="6612" y="7393"/>
                    <a:pt x="6668" y="7382"/>
                    <a:pt x="6718" y="7368"/>
                  </a:cubicBezTo>
                  <a:cubicBezTo>
                    <a:pt x="6738" y="7362"/>
                    <a:pt x="6757" y="7340"/>
                    <a:pt x="6749" y="7320"/>
                  </a:cubicBezTo>
                  <a:cubicBezTo>
                    <a:pt x="6744" y="7302"/>
                    <a:pt x="6728" y="7288"/>
                    <a:pt x="6712" y="7288"/>
                  </a:cubicBezTo>
                  <a:close/>
                  <a:moveTo>
                    <a:pt x="6231" y="7312"/>
                  </a:moveTo>
                  <a:cubicBezTo>
                    <a:pt x="6213" y="7312"/>
                    <a:pt x="6193" y="7328"/>
                    <a:pt x="6191" y="7348"/>
                  </a:cubicBezTo>
                  <a:cubicBezTo>
                    <a:pt x="6188" y="7368"/>
                    <a:pt x="6205" y="7390"/>
                    <a:pt x="6227" y="7393"/>
                  </a:cubicBezTo>
                  <a:cubicBezTo>
                    <a:pt x="6283" y="7401"/>
                    <a:pt x="6339" y="7404"/>
                    <a:pt x="6394" y="7407"/>
                  </a:cubicBezTo>
                  <a:cubicBezTo>
                    <a:pt x="6414" y="7407"/>
                    <a:pt x="6436" y="7387"/>
                    <a:pt x="6431" y="7368"/>
                  </a:cubicBezTo>
                  <a:cubicBezTo>
                    <a:pt x="6431" y="7348"/>
                    <a:pt x="6417" y="7326"/>
                    <a:pt x="6394" y="7326"/>
                  </a:cubicBezTo>
                  <a:cubicBezTo>
                    <a:pt x="6341" y="7326"/>
                    <a:pt x="6288" y="7320"/>
                    <a:pt x="6235" y="7312"/>
                  </a:cubicBezTo>
                  <a:cubicBezTo>
                    <a:pt x="6234" y="7312"/>
                    <a:pt x="6233" y="7312"/>
                    <a:pt x="6231" y="7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1"/>
            <p:cNvSpPr/>
            <p:nvPr/>
          </p:nvSpPr>
          <p:spPr>
            <a:xfrm>
              <a:off x="1618590" y="670326"/>
              <a:ext cx="438385" cy="288142"/>
            </a:xfrm>
            <a:custGeom>
              <a:avLst/>
              <a:gdLst/>
              <a:ahLst/>
              <a:cxnLst/>
              <a:rect l="l" t="t" r="r" b="b"/>
              <a:pathLst>
                <a:path w="11152" h="7330" extrusionOk="0">
                  <a:moveTo>
                    <a:pt x="5373" y="1"/>
                  </a:moveTo>
                  <a:cubicBezTo>
                    <a:pt x="3125" y="1"/>
                    <a:pt x="565" y="236"/>
                    <a:pt x="424" y="1298"/>
                  </a:cubicBezTo>
                  <a:cubicBezTo>
                    <a:pt x="170" y="3215"/>
                    <a:pt x="0" y="4743"/>
                    <a:pt x="1192" y="5508"/>
                  </a:cubicBezTo>
                  <a:cubicBezTo>
                    <a:pt x="1709" y="5840"/>
                    <a:pt x="2805" y="5920"/>
                    <a:pt x="3920" y="5920"/>
                  </a:cubicBezTo>
                  <a:cubicBezTo>
                    <a:pt x="4958" y="5920"/>
                    <a:pt x="6014" y="5851"/>
                    <a:pt x="6638" y="5851"/>
                  </a:cubicBezTo>
                  <a:cubicBezTo>
                    <a:pt x="6888" y="5851"/>
                    <a:pt x="7068" y="5862"/>
                    <a:pt x="7150" y="5893"/>
                  </a:cubicBezTo>
                  <a:cubicBezTo>
                    <a:pt x="7661" y="6083"/>
                    <a:pt x="6213" y="7330"/>
                    <a:pt x="6643" y="7330"/>
                  </a:cubicBezTo>
                  <a:cubicBezTo>
                    <a:pt x="7067" y="7330"/>
                    <a:pt x="9282" y="7042"/>
                    <a:pt x="10216" y="5223"/>
                  </a:cubicBezTo>
                  <a:cubicBezTo>
                    <a:pt x="11151" y="3404"/>
                    <a:pt x="10981" y="536"/>
                    <a:pt x="8769" y="151"/>
                  </a:cubicBezTo>
                  <a:cubicBezTo>
                    <a:pt x="8769" y="151"/>
                    <a:pt x="7170" y="1"/>
                    <a:pt x="5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1"/>
            <p:cNvSpPr/>
            <p:nvPr/>
          </p:nvSpPr>
          <p:spPr>
            <a:xfrm>
              <a:off x="1741198" y="711562"/>
              <a:ext cx="83612" cy="163923"/>
            </a:xfrm>
            <a:custGeom>
              <a:avLst/>
              <a:gdLst/>
              <a:ahLst/>
              <a:cxnLst/>
              <a:rect l="l" t="t" r="r" b="b"/>
              <a:pathLst>
                <a:path w="2127" h="4170" extrusionOk="0">
                  <a:moveTo>
                    <a:pt x="1871" y="1"/>
                  </a:moveTo>
                  <a:cubicBezTo>
                    <a:pt x="1868" y="1"/>
                    <a:pt x="1864" y="1"/>
                    <a:pt x="1861" y="1"/>
                  </a:cubicBezTo>
                  <a:cubicBezTo>
                    <a:pt x="1758" y="9"/>
                    <a:pt x="1710" y="76"/>
                    <a:pt x="1716" y="196"/>
                  </a:cubicBezTo>
                  <a:lnTo>
                    <a:pt x="1735" y="363"/>
                  </a:lnTo>
                  <a:cubicBezTo>
                    <a:pt x="1805" y="1599"/>
                    <a:pt x="1819" y="2657"/>
                    <a:pt x="1783" y="3527"/>
                  </a:cubicBezTo>
                  <a:cubicBezTo>
                    <a:pt x="1752" y="3460"/>
                    <a:pt x="1669" y="3223"/>
                    <a:pt x="1529" y="2824"/>
                  </a:cubicBezTo>
                  <a:cubicBezTo>
                    <a:pt x="1390" y="2422"/>
                    <a:pt x="1250" y="2026"/>
                    <a:pt x="1111" y="1630"/>
                  </a:cubicBezTo>
                  <a:cubicBezTo>
                    <a:pt x="971" y="1234"/>
                    <a:pt x="818" y="874"/>
                    <a:pt x="653" y="548"/>
                  </a:cubicBezTo>
                  <a:cubicBezTo>
                    <a:pt x="491" y="224"/>
                    <a:pt x="364" y="65"/>
                    <a:pt x="267" y="65"/>
                  </a:cubicBezTo>
                  <a:cubicBezTo>
                    <a:pt x="266" y="65"/>
                    <a:pt x="264" y="65"/>
                    <a:pt x="262" y="65"/>
                  </a:cubicBezTo>
                  <a:cubicBezTo>
                    <a:pt x="249" y="65"/>
                    <a:pt x="235" y="71"/>
                    <a:pt x="218" y="82"/>
                  </a:cubicBezTo>
                  <a:lnTo>
                    <a:pt x="215" y="43"/>
                  </a:lnTo>
                  <a:cubicBezTo>
                    <a:pt x="67" y="165"/>
                    <a:pt x="0" y="322"/>
                    <a:pt x="11" y="514"/>
                  </a:cubicBezTo>
                  <a:lnTo>
                    <a:pt x="39" y="1677"/>
                  </a:lnTo>
                  <a:lnTo>
                    <a:pt x="173" y="3800"/>
                  </a:lnTo>
                  <a:cubicBezTo>
                    <a:pt x="187" y="4046"/>
                    <a:pt x="255" y="4169"/>
                    <a:pt x="384" y="4169"/>
                  </a:cubicBezTo>
                  <a:cubicBezTo>
                    <a:pt x="388" y="4169"/>
                    <a:pt x="392" y="4169"/>
                    <a:pt x="396" y="4169"/>
                  </a:cubicBezTo>
                  <a:cubicBezTo>
                    <a:pt x="447" y="4166"/>
                    <a:pt x="488" y="4144"/>
                    <a:pt x="525" y="4105"/>
                  </a:cubicBezTo>
                  <a:cubicBezTo>
                    <a:pt x="558" y="4060"/>
                    <a:pt x="578" y="4024"/>
                    <a:pt x="572" y="3985"/>
                  </a:cubicBezTo>
                  <a:cubicBezTo>
                    <a:pt x="572" y="3946"/>
                    <a:pt x="555" y="3904"/>
                    <a:pt x="528" y="3862"/>
                  </a:cubicBezTo>
                  <a:cubicBezTo>
                    <a:pt x="514" y="3842"/>
                    <a:pt x="508" y="3828"/>
                    <a:pt x="500" y="3820"/>
                  </a:cubicBezTo>
                  <a:lnTo>
                    <a:pt x="329" y="690"/>
                  </a:lnTo>
                  <a:lnTo>
                    <a:pt x="329" y="690"/>
                  </a:lnTo>
                  <a:cubicBezTo>
                    <a:pt x="480" y="988"/>
                    <a:pt x="726" y="1544"/>
                    <a:pt x="1069" y="2353"/>
                  </a:cubicBezTo>
                  <a:cubicBezTo>
                    <a:pt x="1409" y="3162"/>
                    <a:pt x="1585" y="3641"/>
                    <a:pt x="1596" y="3795"/>
                  </a:cubicBezTo>
                  <a:lnTo>
                    <a:pt x="1590" y="3826"/>
                  </a:lnTo>
                  <a:cubicBezTo>
                    <a:pt x="1602" y="3842"/>
                    <a:pt x="1616" y="3884"/>
                    <a:pt x="1632" y="3943"/>
                  </a:cubicBezTo>
                  <a:cubicBezTo>
                    <a:pt x="1652" y="4001"/>
                    <a:pt x="1671" y="4049"/>
                    <a:pt x="1696" y="4077"/>
                  </a:cubicBezTo>
                  <a:cubicBezTo>
                    <a:pt x="1720" y="4100"/>
                    <a:pt x="1748" y="4114"/>
                    <a:pt x="1782" y="4114"/>
                  </a:cubicBezTo>
                  <a:cubicBezTo>
                    <a:pt x="1788" y="4114"/>
                    <a:pt x="1794" y="4114"/>
                    <a:pt x="1800" y="4113"/>
                  </a:cubicBezTo>
                  <a:cubicBezTo>
                    <a:pt x="1847" y="4113"/>
                    <a:pt x="1922" y="4093"/>
                    <a:pt x="2034" y="4052"/>
                  </a:cubicBezTo>
                  <a:cubicBezTo>
                    <a:pt x="2093" y="3943"/>
                    <a:pt x="2126" y="3480"/>
                    <a:pt x="2118" y="2662"/>
                  </a:cubicBezTo>
                  <a:cubicBezTo>
                    <a:pt x="2115" y="1848"/>
                    <a:pt x="2101" y="1195"/>
                    <a:pt x="2076" y="707"/>
                  </a:cubicBezTo>
                  <a:lnTo>
                    <a:pt x="2048" y="235"/>
                  </a:lnTo>
                  <a:cubicBezTo>
                    <a:pt x="2045" y="174"/>
                    <a:pt x="2028" y="112"/>
                    <a:pt x="1995" y="68"/>
                  </a:cubicBezTo>
                  <a:cubicBezTo>
                    <a:pt x="1966" y="23"/>
                    <a:pt x="1925" y="1"/>
                    <a:pt x="1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1"/>
            <p:cNvSpPr/>
            <p:nvPr/>
          </p:nvSpPr>
          <p:spPr>
            <a:xfrm>
              <a:off x="1839001" y="705547"/>
              <a:ext cx="69461" cy="168522"/>
            </a:xfrm>
            <a:custGeom>
              <a:avLst/>
              <a:gdLst/>
              <a:ahLst/>
              <a:cxnLst/>
              <a:rect l="l" t="t" r="r" b="b"/>
              <a:pathLst>
                <a:path w="1767" h="4287" extrusionOk="0">
                  <a:moveTo>
                    <a:pt x="690" y="312"/>
                  </a:moveTo>
                  <a:cubicBezTo>
                    <a:pt x="822" y="312"/>
                    <a:pt x="937" y="363"/>
                    <a:pt x="1030" y="469"/>
                  </a:cubicBezTo>
                  <a:cubicBezTo>
                    <a:pt x="1133" y="581"/>
                    <a:pt x="1189" y="717"/>
                    <a:pt x="1203" y="868"/>
                  </a:cubicBezTo>
                  <a:lnTo>
                    <a:pt x="1209" y="974"/>
                  </a:lnTo>
                  <a:cubicBezTo>
                    <a:pt x="1220" y="1133"/>
                    <a:pt x="1245" y="1373"/>
                    <a:pt x="1290" y="1694"/>
                  </a:cubicBezTo>
                  <a:cubicBezTo>
                    <a:pt x="1334" y="2015"/>
                    <a:pt x="1359" y="2252"/>
                    <a:pt x="1371" y="2408"/>
                  </a:cubicBezTo>
                  <a:cubicBezTo>
                    <a:pt x="1376" y="2564"/>
                    <a:pt x="1382" y="2754"/>
                    <a:pt x="1371" y="2977"/>
                  </a:cubicBezTo>
                  <a:cubicBezTo>
                    <a:pt x="1368" y="3105"/>
                    <a:pt x="1357" y="3228"/>
                    <a:pt x="1337" y="3340"/>
                  </a:cubicBezTo>
                  <a:cubicBezTo>
                    <a:pt x="1320" y="3454"/>
                    <a:pt x="1301" y="3563"/>
                    <a:pt x="1267" y="3666"/>
                  </a:cubicBezTo>
                  <a:cubicBezTo>
                    <a:pt x="1237" y="3772"/>
                    <a:pt x="1192" y="3856"/>
                    <a:pt x="1136" y="3917"/>
                  </a:cubicBezTo>
                  <a:cubicBezTo>
                    <a:pt x="1078" y="3984"/>
                    <a:pt x="1011" y="4020"/>
                    <a:pt x="938" y="4023"/>
                  </a:cubicBezTo>
                  <a:cubicBezTo>
                    <a:pt x="840" y="3984"/>
                    <a:pt x="734" y="3834"/>
                    <a:pt x="617" y="3580"/>
                  </a:cubicBezTo>
                  <a:cubicBezTo>
                    <a:pt x="495" y="3136"/>
                    <a:pt x="419" y="2614"/>
                    <a:pt x="383" y="2015"/>
                  </a:cubicBezTo>
                  <a:lnTo>
                    <a:pt x="380" y="1440"/>
                  </a:lnTo>
                  <a:lnTo>
                    <a:pt x="358" y="1066"/>
                  </a:lnTo>
                  <a:cubicBezTo>
                    <a:pt x="349" y="871"/>
                    <a:pt x="358" y="703"/>
                    <a:pt x="391" y="567"/>
                  </a:cubicBezTo>
                  <a:cubicBezTo>
                    <a:pt x="428" y="405"/>
                    <a:pt x="517" y="318"/>
                    <a:pt x="659" y="313"/>
                  </a:cubicBezTo>
                  <a:cubicBezTo>
                    <a:pt x="669" y="312"/>
                    <a:pt x="680" y="312"/>
                    <a:pt x="690" y="312"/>
                  </a:cubicBezTo>
                  <a:close/>
                  <a:moveTo>
                    <a:pt x="472" y="1"/>
                  </a:moveTo>
                  <a:cubicBezTo>
                    <a:pt x="446" y="1"/>
                    <a:pt x="420" y="2"/>
                    <a:pt x="394" y="3"/>
                  </a:cubicBezTo>
                  <a:cubicBezTo>
                    <a:pt x="338" y="6"/>
                    <a:pt x="283" y="34"/>
                    <a:pt x="227" y="92"/>
                  </a:cubicBezTo>
                  <a:cubicBezTo>
                    <a:pt x="174" y="148"/>
                    <a:pt x="118" y="296"/>
                    <a:pt x="70" y="533"/>
                  </a:cubicBezTo>
                  <a:cubicBezTo>
                    <a:pt x="9" y="815"/>
                    <a:pt x="1" y="1278"/>
                    <a:pt x="34" y="1931"/>
                  </a:cubicBezTo>
                  <a:lnTo>
                    <a:pt x="43" y="2042"/>
                  </a:lnTo>
                  <a:cubicBezTo>
                    <a:pt x="45" y="2042"/>
                    <a:pt x="48" y="2054"/>
                    <a:pt x="51" y="2073"/>
                  </a:cubicBezTo>
                  <a:lnTo>
                    <a:pt x="59" y="2310"/>
                  </a:lnTo>
                  <a:cubicBezTo>
                    <a:pt x="73" y="2570"/>
                    <a:pt x="112" y="2877"/>
                    <a:pt x="171" y="3231"/>
                  </a:cubicBezTo>
                  <a:cubicBezTo>
                    <a:pt x="210" y="3465"/>
                    <a:pt x="294" y="3700"/>
                    <a:pt x="422" y="3937"/>
                  </a:cubicBezTo>
                  <a:cubicBezTo>
                    <a:pt x="549" y="4167"/>
                    <a:pt x="721" y="4287"/>
                    <a:pt x="933" y="4287"/>
                  </a:cubicBezTo>
                  <a:cubicBezTo>
                    <a:pt x="945" y="4287"/>
                    <a:pt x="957" y="4286"/>
                    <a:pt x="969" y="4285"/>
                  </a:cubicBezTo>
                  <a:cubicBezTo>
                    <a:pt x="1524" y="4252"/>
                    <a:pt x="1767" y="3644"/>
                    <a:pt x="1703" y="2450"/>
                  </a:cubicBezTo>
                  <a:lnTo>
                    <a:pt x="1650" y="1747"/>
                  </a:lnTo>
                  <a:lnTo>
                    <a:pt x="1647" y="1699"/>
                  </a:lnTo>
                  <a:cubicBezTo>
                    <a:pt x="1622" y="1289"/>
                    <a:pt x="1552" y="952"/>
                    <a:pt x="1429" y="675"/>
                  </a:cubicBezTo>
                  <a:cubicBezTo>
                    <a:pt x="1231" y="227"/>
                    <a:pt x="912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1"/>
            <p:cNvSpPr/>
            <p:nvPr/>
          </p:nvSpPr>
          <p:spPr>
            <a:xfrm>
              <a:off x="1929611" y="690492"/>
              <a:ext cx="82590" cy="68164"/>
            </a:xfrm>
            <a:custGeom>
              <a:avLst/>
              <a:gdLst/>
              <a:ahLst/>
              <a:cxnLst/>
              <a:rect l="l" t="t" r="r" b="b"/>
              <a:pathLst>
                <a:path w="2101" h="1734" extrusionOk="0">
                  <a:moveTo>
                    <a:pt x="43" y="1"/>
                  </a:moveTo>
                  <a:cubicBezTo>
                    <a:pt x="25" y="1"/>
                    <a:pt x="5" y="17"/>
                    <a:pt x="3" y="37"/>
                  </a:cubicBezTo>
                  <a:cubicBezTo>
                    <a:pt x="0" y="57"/>
                    <a:pt x="17" y="79"/>
                    <a:pt x="39" y="82"/>
                  </a:cubicBezTo>
                  <a:cubicBezTo>
                    <a:pt x="1800" y="316"/>
                    <a:pt x="2014" y="1686"/>
                    <a:pt x="2020" y="1700"/>
                  </a:cubicBezTo>
                  <a:cubicBezTo>
                    <a:pt x="2020" y="1720"/>
                    <a:pt x="2037" y="1734"/>
                    <a:pt x="2056" y="1734"/>
                  </a:cubicBezTo>
                  <a:lnTo>
                    <a:pt x="2065" y="1734"/>
                  </a:lnTo>
                  <a:cubicBezTo>
                    <a:pt x="2084" y="1731"/>
                    <a:pt x="2101" y="1711"/>
                    <a:pt x="2098" y="1689"/>
                  </a:cubicBezTo>
                  <a:cubicBezTo>
                    <a:pt x="2095" y="1675"/>
                    <a:pt x="2042" y="1324"/>
                    <a:pt x="1763" y="936"/>
                  </a:cubicBezTo>
                  <a:cubicBezTo>
                    <a:pt x="1507" y="579"/>
                    <a:pt x="1002" y="127"/>
                    <a:pt x="48" y="1"/>
                  </a:cubicBezTo>
                  <a:cubicBezTo>
                    <a:pt x="46" y="1"/>
                    <a:pt x="45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1"/>
            <p:cNvSpPr/>
            <p:nvPr/>
          </p:nvSpPr>
          <p:spPr>
            <a:xfrm>
              <a:off x="2019631" y="774379"/>
              <a:ext cx="9788" cy="39664"/>
            </a:xfrm>
            <a:custGeom>
              <a:avLst/>
              <a:gdLst/>
              <a:ahLst/>
              <a:cxnLst/>
              <a:rect l="l" t="t" r="r" b="b"/>
              <a:pathLst>
                <a:path w="249" h="1009" extrusionOk="0">
                  <a:moveTo>
                    <a:pt x="46" y="0"/>
                  </a:moveTo>
                  <a:cubicBezTo>
                    <a:pt x="43" y="0"/>
                    <a:pt x="40" y="1"/>
                    <a:pt x="37" y="1"/>
                  </a:cubicBezTo>
                  <a:cubicBezTo>
                    <a:pt x="14" y="4"/>
                    <a:pt x="1" y="29"/>
                    <a:pt x="9" y="52"/>
                  </a:cubicBezTo>
                  <a:cubicBezTo>
                    <a:pt x="12" y="54"/>
                    <a:pt x="165" y="610"/>
                    <a:pt x="51" y="953"/>
                  </a:cubicBezTo>
                  <a:cubicBezTo>
                    <a:pt x="42" y="975"/>
                    <a:pt x="54" y="1000"/>
                    <a:pt x="73" y="1006"/>
                  </a:cubicBezTo>
                  <a:cubicBezTo>
                    <a:pt x="79" y="1008"/>
                    <a:pt x="84" y="1008"/>
                    <a:pt x="87" y="1008"/>
                  </a:cubicBezTo>
                  <a:cubicBezTo>
                    <a:pt x="107" y="1008"/>
                    <a:pt x="123" y="1000"/>
                    <a:pt x="123" y="981"/>
                  </a:cubicBezTo>
                  <a:cubicBezTo>
                    <a:pt x="249" y="612"/>
                    <a:pt x="93" y="54"/>
                    <a:pt x="84" y="29"/>
                  </a:cubicBezTo>
                  <a:cubicBezTo>
                    <a:pt x="82" y="13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1"/>
            <p:cNvSpPr/>
            <p:nvPr/>
          </p:nvSpPr>
          <p:spPr>
            <a:xfrm>
              <a:off x="1650588" y="807753"/>
              <a:ext cx="63643" cy="64940"/>
            </a:xfrm>
            <a:custGeom>
              <a:avLst/>
              <a:gdLst/>
              <a:ahLst/>
              <a:cxnLst/>
              <a:rect l="l" t="t" r="r" b="b"/>
              <a:pathLst>
                <a:path w="1619" h="1652" extrusionOk="0">
                  <a:moveTo>
                    <a:pt x="43" y="0"/>
                  </a:moveTo>
                  <a:cubicBezTo>
                    <a:pt x="23" y="0"/>
                    <a:pt x="1" y="20"/>
                    <a:pt x="4" y="42"/>
                  </a:cubicBezTo>
                  <a:cubicBezTo>
                    <a:pt x="4" y="53"/>
                    <a:pt x="26" y="355"/>
                    <a:pt x="232" y="709"/>
                  </a:cubicBezTo>
                  <a:cubicBezTo>
                    <a:pt x="419" y="1033"/>
                    <a:pt x="804" y="1457"/>
                    <a:pt x="1566" y="1649"/>
                  </a:cubicBezTo>
                  <a:cubicBezTo>
                    <a:pt x="1572" y="1652"/>
                    <a:pt x="1574" y="1652"/>
                    <a:pt x="1577" y="1652"/>
                  </a:cubicBezTo>
                  <a:cubicBezTo>
                    <a:pt x="1594" y="1652"/>
                    <a:pt x="1608" y="1644"/>
                    <a:pt x="1613" y="1624"/>
                  </a:cubicBezTo>
                  <a:cubicBezTo>
                    <a:pt x="1619" y="1605"/>
                    <a:pt x="1605" y="1582"/>
                    <a:pt x="1583" y="1577"/>
                  </a:cubicBezTo>
                  <a:cubicBezTo>
                    <a:pt x="182" y="1225"/>
                    <a:pt x="85" y="53"/>
                    <a:pt x="85" y="39"/>
                  </a:cubicBezTo>
                  <a:cubicBezTo>
                    <a:pt x="85" y="17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1"/>
            <p:cNvSpPr/>
            <p:nvPr/>
          </p:nvSpPr>
          <p:spPr>
            <a:xfrm>
              <a:off x="1426757" y="390203"/>
              <a:ext cx="523177" cy="333152"/>
            </a:xfrm>
            <a:custGeom>
              <a:avLst/>
              <a:gdLst/>
              <a:ahLst/>
              <a:cxnLst/>
              <a:rect l="l" t="t" r="r" b="b"/>
              <a:pathLst>
                <a:path w="13309" h="8475" extrusionOk="0">
                  <a:moveTo>
                    <a:pt x="8791" y="1"/>
                  </a:moveTo>
                  <a:cubicBezTo>
                    <a:pt x="6378" y="1"/>
                    <a:pt x="3209" y="191"/>
                    <a:pt x="3209" y="191"/>
                  </a:cubicBezTo>
                  <a:cubicBezTo>
                    <a:pt x="1" y="705"/>
                    <a:pt x="548" y="4878"/>
                    <a:pt x="1254" y="6326"/>
                  </a:cubicBezTo>
                  <a:cubicBezTo>
                    <a:pt x="1896" y="7650"/>
                    <a:pt x="3128" y="8474"/>
                    <a:pt x="3874" y="8474"/>
                  </a:cubicBezTo>
                  <a:cubicBezTo>
                    <a:pt x="3945" y="8474"/>
                    <a:pt x="4011" y="8467"/>
                    <a:pt x="4071" y="8452"/>
                  </a:cubicBezTo>
                  <a:cubicBezTo>
                    <a:pt x="4774" y="8282"/>
                    <a:pt x="3444" y="7774"/>
                    <a:pt x="3600" y="6834"/>
                  </a:cubicBezTo>
                  <a:cubicBezTo>
                    <a:pt x="3657" y="6483"/>
                    <a:pt x="4591" y="6431"/>
                    <a:pt x="5820" y="6431"/>
                  </a:cubicBezTo>
                  <a:cubicBezTo>
                    <a:pt x="6351" y="6431"/>
                    <a:pt x="6937" y="6440"/>
                    <a:pt x="7531" y="6440"/>
                  </a:cubicBezTo>
                  <a:cubicBezTo>
                    <a:pt x="9239" y="6440"/>
                    <a:pt x="11015" y="6359"/>
                    <a:pt x="11743" y="5726"/>
                  </a:cubicBezTo>
                  <a:cubicBezTo>
                    <a:pt x="13308" y="4365"/>
                    <a:pt x="12761" y="788"/>
                    <a:pt x="11353" y="191"/>
                  </a:cubicBezTo>
                  <a:cubicBezTo>
                    <a:pt x="11015" y="48"/>
                    <a:pt x="9998" y="1"/>
                    <a:pt x="8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1"/>
            <p:cNvSpPr/>
            <p:nvPr/>
          </p:nvSpPr>
          <p:spPr>
            <a:xfrm>
              <a:off x="1590955" y="437060"/>
              <a:ext cx="53344" cy="166910"/>
            </a:xfrm>
            <a:custGeom>
              <a:avLst/>
              <a:gdLst/>
              <a:ahLst/>
              <a:cxnLst/>
              <a:rect l="l" t="t" r="r" b="b"/>
              <a:pathLst>
                <a:path w="1357" h="4246" extrusionOk="0">
                  <a:moveTo>
                    <a:pt x="1194" y="0"/>
                  </a:moveTo>
                  <a:cubicBezTo>
                    <a:pt x="1189" y="0"/>
                    <a:pt x="1185" y="1"/>
                    <a:pt x="1180" y="1"/>
                  </a:cubicBezTo>
                  <a:cubicBezTo>
                    <a:pt x="1044" y="12"/>
                    <a:pt x="938" y="355"/>
                    <a:pt x="868" y="1036"/>
                  </a:cubicBezTo>
                  <a:cubicBezTo>
                    <a:pt x="846" y="1301"/>
                    <a:pt x="823" y="1457"/>
                    <a:pt x="809" y="1507"/>
                  </a:cubicBezTo>
                  <a:cubicBezTo>
                    <a:pt x="809" y="1507"/>
                    <a:pt x="762" y="1368"/>
                    <a:pt x="664" y="1095"/>
                  </a:cubicBezTo>
                  <a:cubicBezTo>
                    <a:pt x="441" y="475"/>
                    <a:pt x="267" y="168"/>
                    <a:pt x="139" y="168"/>
                  </a:cubicBezTo>
                  <a:cubicBezTo>
                    <a:pt x="138" y="168"/>
                    <a:pt x="136" y="168"/>
                    <a:pt x="134" y="168"/>
                  </a:cubicBezTo>
                  <a:lnTo>
                    <a:pt x="0" y="283"/>
                  </a:lnTo>
                  <a:lnTo>
                    <a:pt x="6" y="319"/>
                  </a:lnTo>
                  <a:cubicBezTo>
                    <a:pt x="14" y="450"/>
                    <a:pt x="184" y="852"/>
                    <a:pt x="514" y="1524"/>
                  </a:cubicBezTo>
                  <a:cubicBezTo>
                    <a:pt x="659" y="1828"/>
                    <a:pt x="737" y="1985"/>
                    <a:pt x="748" y="2001"/>
                  </a:cubicBezTo>
                  <a:lnTo>
                    <a:pt x="762" y="2163"/>
                  </a:lnTo>
                  <a:cubicBezTo>
                    <a:pt x="770" y="2250"/>
                    <a:pt x="795" y="2392"/>
                    <a:pt x="834" y="2595"/>
                  </a:cubicBezTo>
                  <a:cubicBezTo>
                    <a:pt x="873" y="2796"/>
                    <a:pt x="893" y="2955"/>
                    <a:pt x="904" y="3067"/>
                  </a:cubicBezTo>
                  <a:cubicBezTo>
                    <a:pt x="952" y="3675"/>
                    <a:pt x="957" y="4029"/>
                    <a:pt x="918" y="4121"/>
                  </a:cubicBezTo>
                  <a:cubicBezTo>
                    <a:pt x="964" y="4203"/>
                    <a:pt x="1019" y="4245"/>
                    <a:pt x="1084" y="4245"/>
                  </a:cubicBezTo>
                  <a:cubicBezTo>
                    <a:pt x="1090" y="4245"/>
                    <a:pt x="1096" y="4245"/>
                    <a:pt x="1102" y="4244"/>
                  </a:cubicBezTo>
                  <a:cubicBezTo>
                    <a:pt x="1239" y="4239"/>
                    <a:pt x="1295" y="4094"/>
                    <a:pt x="1275" y="3815"/>
                  </a:cubicBezTo>
                  <a:lnTo>
                    <a:pt x="1116" y="1945"/>
                  </a:lnTo>
                  <a:cubicBezTo>
                    <a:pt x="1108" y="1742"/>
                    <a:pt x="1144" y="1435"/>
                    <a:pt x="1231" y="1033"/>
                  </a:cubicBezTo>
                  <a:cubicBezTo>
                    <a:pt x="1320" y="629"/>
                    <a:pt x="1356" y="325"/>
                    <a:pt x="1339" y="118"/>
                  </a:cubicBezTo>
                  <a:cubicBezTo>
                    <a:pt x="1339" y="82"/>
                    <a:pt x="1323" y="48"/>
                    <a:pt x="1286" y="29"/>
                  </a:cubicBezTo>
                  <a:cubicBezTo>
                    <a:pt x="1257" y="9"/>
                    <a:pt x="1225" y="0"/>
                    <a:pt x="1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1"/>
            <p:cNvSpPr/>
            <p:nvPr/>
          </p:nvSpPr>
          <p:spPr>
            <a:xfrm>
              <a:off x="1658293" y="435724"/>
              <a:ext cx="53108" cy="164630"/>
            </a:xfrm>
            <a:custGeom>
              <a:avLst/>
              <a:gdLst/>
              <a:ahLst/>
              <a:cxnLst/>
              <a:rect l="l" t="t" r="r" b="b"/>
              <a:pathLst>
                <a:path w="1351" h="4188" extrusionOk="0">
                  <a:moveTo>
                    <a:pt x="327" y="1"/>
                  </a:moveTo>
                  <a:cubicBezTo>
                    <a:pt x="300" y="1"/>
                    <a:pt x="275" y="2"/>
                    <a:pt x="251" y="4"/>
                  </a:cubicBezTo>
                  <a:cubicBezTo>
                    <a:pt x="78" y="15"/>
                    <a:pt x="0" y="169"/>
                    <a:pt x="25" y="462"/>
                  </a:cubicBezTo>
                  <a:lnTo>
                    <a:pt x="98" y="986"/>
                  </a:lnTo>
                  <a:lnTo>
                    <a:pt x="198" y="2802"/>
                  </a:lnTo>
                  <a:lnTo>
                    <a:pt x="321" y="3849"/>
                  </a:lnTo>
                  <a:lnTo>
                    <a:pt x="335" y="4013"/>
                  </a:lnTo>
                  <a:cubicBezTo>
                    <a:pt x="341" y="4066"/>
                    <a:pt x="366" y="4108"/>
                    <a:pt x="416" y="4142"/>
                  </a:cubicBezTo>
                  <a:cubicBezTo>
                    <a:pt x="457" y="4173"/>
                    <a:pt x="499" y="4187"/>
                    <a:pt x="546" y="4187"/>
                  </a:cubicBezTo>
                  <a:cubicBezTo>
                    <a:pt x="554" y="4187"/>
                    <a:pt x="561" y="4187"/>
                    <a:pt x="569" y="4186"/>
                  </a:cubicBezTo>
                  <a:lnTo>
                    <a:pt x="1091" y="4144"/>
                  </a:lnTo>
                  <a:cubicBezTo>
                    <a:pt x="1158" y="4142"/>
                    <a:pt x="1225" y="4122"/>
                    <a:pt x="1272" y="4089"/>
                  </a:cubicBezTo>
                  <a:cubicBezTo>
                    <a:pt x="1323" y="4058"/>
                    <a:pt x="1350" y="4010"/>
                    <a:pt x="1342" y="3946"/>
                  </a:cubicBezTo>
                  <a:cubicBezTo>
                    <a:pt x="1337" y="3858"/>
                    <a:pt x="1272" y="3813"/>
                    <a:pt x="1147" y="3813"/>
                  </a:cubicBezTo>
                  <a:cubicBezTo>
                    <a:pt x="1131" y="3813"/>
                    <a:pt x="1113" y="3813"/>
                    <a:pt x="1094" y="3815"/>
                  </a:cubicBezTo>
                  <a:lnTo>
                    <a:pt x="639" y="3865"/>
                  </a:lnTo>
                  <a:cubicBezTo>
                    <a:pt x="631" y="3865"/>
                    <a:pt x="617" y="3751"/>
                    <a:pt x="600" y="3517"/>
                  </a:cubicBezTo>
                  <a:lnTo>
                    <a:pt x="541" y="2392"/>
                  </a:lnTo>
                  <a:cubicBezTo>
                    <a:pt x="527" y="2233"/>
                    <a:pt x="508" y="2077"/>
                    <a:pt x="486" y="1921"/>
                  </a:cubicBezTo>
                  <a:lnTo>
                    <a:pt x="642" y="1907"/>
                  </a:lnTo>
                  <a:cubicBezTo>
                    <a:pt x="661" y="1908"/>
                    <a:pt x="680" y="1908"/>
                    <a:pt x="699" y="1908"/>
                  </a:cubicBezTo>
                  <a:cubicBezTo>
                    <a:pt x="743" y="1908"/>
                    <a:pt x="784" y="1906"/>
                    <a:pt x="823" y="1904"/>
                  </a:cubicBezTo>
                  <a:cubicBezTo>
                    <a:pt x="879" y="1899"/>
                    <a:pt x="921" y="1879"/>
                    <a:pt x="954" y="1843"/>
                  </a:cubicBezTo>
                  <a:cubicBezTo>
                    <a:pt x="988" y="1807"/>
                    <a:pt x="1004" y="1767"/>
                    <a:pt x="1002" y="1723"/>
                  </a:cubicBezTo>
                  <a:cubicBezTo>
                    <a:pt x="992" y="1625"/>
                    <a:pt x="913" y="1572"/>
                    <a:pt x="756" y="1572"/>
                  </a:cubicBezTo>
                  <a:cubicBezTo>
                    <a:pt x="734" y="1572"/>
                    <a:pt x="711" y="1573"/>
                    <a:pt x="686" y="1575"/>
                  </a:cubicBezTo>
                  <a:lnTo>
                    <a:pt x="466" y="1603"/>
                  </a:lnTo>
                  <a:cubicBezTo>
                    <a:pt x="455" y="1541"/>
                    <a:pt x="444" y="1508"/>
                    <a:pt x="444" y="1505"/>
                  </a:cubicBezTo>
                  <a:lnTo>
                    <a:pt x="402" y="612"/>
                  </a:lnTo>
                  <a:cubicBezTo>
                    <a:pt x="394" y="526"/>
                    <a:pt x="385" y="434"/>
                    <a:pt x="371" y="347"/>
                  </a:cubicBezTo>
                  <a:lnTo>
                    <a:pt x="371" y="347"/>
                  </a:lnTo>
                  <a:cubicBezTo>
                    <a:pt x="491" y="353"/>
                    <a:pt x="650" y="378"/>
                    <a:pt x="848" y="428"/>
                  </a:cubicBezTo>
                  <a:cubicBezTo>
                    <a:pt x="965" y="373"/>
                    <a:pt x="1021" y="303"/>
                    <a:pt x="1016" y="219"/>
                  </a:cubicBezTo>
                  <a:cubicBezTo>
                    <a:pt x="1007" y="144"/>
                    <a:pt x="907" y="82"/>
                    <a:pt x="712" y="43"/>
                  </a:cubicBezTo>
                  <a:cubicBezTo>
                    <a:pt x="557" y="17"/>
                    <a:pt x="429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1"/>
            <p:cNvSpPr/>
            <p:nvPr/>
          </p:nvSpPr>
          <p:spPr>
            <a:xfrm>
              <a:off x="1711244" y="427390"/>
              <a:ext cx="49491" cy="168758"/>
            </a:xfrm>
            <a:custGeom>
              <a:avLst/>
              <a:gdLst/>
              <a:ahLst/>
              <a:cxnLst/>
              <a:rect l="l" t="t" r="r" b="b"/>
              <a:pathLst>
                <a:path w="1259" h="4293" extrusionOk="0">
                  <a:moveTo>
                    <a:pt x="530" y="1"/>
                  </a:moveTo>
                  <a:cubicBezTo>
                    <a:pt x="522" y="1"/>
                    <a:pt x="514" y="1"/>
                    <a:pt x="506" y="1"/>
                  </a:cubicBezTo>
                  <a:cubicBezTo>
                    <a:pt x="310" y="15"/>
                    <a:pt x="168" y="163"/>
                    <a:pt x="70" y="437"/>
                  </a:cubicBezTo>
                  <a:cubicBezTo>
                    <a:pt x="17" y="587"/>
                    <a:pt x="1" y="752"/>
                    <a:pt x="15" y="939"/>
                  </a:cubicBezTo>
                  <a:cubicBezTo>
                    <a:pt x="34" y="1243"/>
                    <a:pt x="146" y="1544"/>
                    <a:pt x="344" y="1848"/>
                  </a:cubicBezTo>
                  <a:cubicBezTo>
                    <a:pt x="427" y="1977"/>
                    <a:pt x="511" y="2102"/>
                    <a:pt x="595" y="2225"/>
                  </a:cubicBezTo>
                  <a:cubicBezTo>
                    <a:pt x="679" y="2345"/>
                    <a:pt x="751" y="2479"/>
                    <a:pt x="815" y="2624"/>
                  </a:cubicBezTo>
                  <a:cubicBezTo>
                    <a:pt x="877" y="2772"/>
                    <a:pt x="913" y="2922"/>
                    <a:pt x="927" y="3076"/>
                  </a:cubicBezTo>
                  <a:cubicBezTo>
                    <a:pt x="938" y="3224"/>
                    <a:pt x="924" y="3402"/>
                    <a:pt x="885" y="3606"/>
                  </a:cubicBezTo>
                  <a:cubicBezTo>
                    <a:pt x="865" y="3712"/>
                    <a:pt x="826" y="3801"/>
                    <a:pt x="773" y="3874"/>
                  </a:cubicBezTo>
                  <a:cubicBezTo>
                    <a:pt x="718" y="3946"/>
                    <a:pt x="651" y="3985"/>
                    <a:pt x="575" y="3991"/>
                  </a:cubicBezTo>
                  <a:lnTo>
                    <a:pt x="313" y="3969"/>
                  </a:lnTo>
                  <a:lnTo>
                    <a:pt x="257" y="4072"/>
                  </a:lnTo>
                  <a:cubicBezTo>
                    <a:pt x="282" y="4208"/>
                    <a:pt x="383" y="4281"/>
                    <a:pt x="553" y="4292"/>
                  </a:cubicBezTo>
                  <a:lnTo>
                    <a:pt x="550" y="4273"/>
                  </a:lnTo>
                  <a:cubicBezTo>
                    <a:pt x="681" y="4259"/>
                    <a:pt x="801" y="4214"/>
                    <a:pt x="899" y="4133"/>
                  </a:cubicBezTo>
                  <a:cubicBezTo>
                    <a:pt x="997" y="4055"/>
                    <a:pt x="1069" y="3957"/>
                    <a:pt x="1119" y="3837"/>
                  </a:cubicBezTo>
                  <a:cubicBezTo>
                    <a:pt x="1220" y="3600"/>
                    <a:pt x="1259" y="3358"/>
                    <a:pt x="1237" y="3107"/>
                  </a:cubicBezTo>
                  <a:cubicBezTo>
                    <a:pt x="1211" y="2780"/>
                    <a:pt x="1128" y="2496"/>
                    <a:pt x="980" y="2256"/>
                  </a:cubicBezTo>
                  <a:cubicBezTo>
                    <a:pt x="916" y="2150"/>
                    <a:pt x="846" y="2041"/>
                    <a:pt x="773" y="1929"/>
                  </a:cubicBezTo>
                  <a:cubicBezTo>
                    <a:pt x="701" y="1823"/>
                    <a:pt x="631" y="1720"/>
                    <a:pt x="567" y="1628"/>
                  </a:cubicBezTo>
                  <a:cubicBezTo>
                    <a:pt x="506" y="1536"/>
                    <a:pt x="450" y="1433"/>
                    <a:pt x="402" y="1310"/>
                  </a:cubicBezTo>
                  <a:cubicBezTo>
                    <a:pt x="358" y="1190"/>
                    <a:pt x="333" y="1087"/>
                    <a:pt x="327" y="1003"/>
                  </a:cubicBezTo>
                  <a:cubicBezTo>
                    <a:pt x="316" y="919"/>
                    <a:pt x="316" y="847"/>
                    <a:pt x="324" y="783"/>
                  </a:cubicBezTo>
                  <a:cubicBezTo>
                    <a:pt x="347" y="492"/>
                    <a:pt x="425" y="339"/>
                    <a:pt x="556" y="322"/>
                  </a:cubicBezTo>
                  <a:cubicBezTo>
                    <a:pt x="597" y="342"/>
                    <a:pt x="635" y="351"/>
                    <a:pt x="673" y="351"/>
                  </a:cubicBezTo>
                  <a:cubicBezTo>
                    <a:pt x="679" y="351"/>
                    <a:pt x="684" y="351"/>
                    <a:pt x="690" y="350"/>
                  </a:cubicBezTo>
                  <a:cubicBezTo>
                    <a:pt x="790" y="345"/>
                    <a:pt x="835" y="292"/>
                    <a:pt x="829" y="197"/>
                  </a:cubicBezTo>
                  <a:cubicBezTo>
                    <a:pt x="826" y="141"/>
                    <a:pt x="787" y="96"/>
                    <a:pt x="718" y="54"/>
                  </a:cubicBezTo>
                  <a:cubicBezTo>
                    <a:pt x="656" y="20"/>
                    <a:pt x="594" y="1"/>
                    <a:pt x="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1"/>
            <p:cNvSpPr/>
            <p:nvPr/>
          </p:nvSpPr>
          <p:spPr>
            <a:xfrm>
              <a:off x="1780429" y="409268"/>
              <a:ext cx="78030" cy="16550"/>
            </a:xfrm>
            <a:custGeom>
              <a:avLst/>
              <a:gdLst/>
              <a:ahLst/>
              <a:cxnLst/>
              <a:rect l="l" t="t" r="r" b="b"/>
              <a:pathLst>
                <a:path w="1985" h="421" extrusionOk="0">
                  <a:moveTo>
                    <a:pt x="317" y="1"/>
                  </a:moveTo>
                  <a:cubicBezTo>
                    <a:pt x="143" y="1"/>
                    <a:pt x="43" y="15"/>
                    <a:pt x="40" y="16"/>
                  </a:cubicBezTo>
                  <a:cubicBezTo>
                    <a:pt x="18" y="22"/>
                    <a:pt x="1" y="41"/>
                    <a:pt x="4" y="64"/>
                  </a:cubicBezTo>
                  <a:cubicBezTo>
                    <a:pt x="6" y="82"/>
                    <a:pt x="26" y="97"/>
                    <a:pt x="44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51" y="97"/>
                    <a:pt x="146" y="84"/>
                    <a:pt x="312" y="84"/>
                  </a:cubicBezTo>
                  <a:cubicBezTo>
                    <a:pt x="633" y="84"/>
                    <a:pt x="1220" y="133"/>
                    <a:pt x="1923" y="418"/>
                  </a:cubicBezTo>
                  <a:cubicBezTo>
                    <a:pt x="1929" y="418"/>
                    <a:pt x="1932" y="421"/>
                    <a:pt x="1940" y="421"/>
                  </a:cubicBezTo>
                  <a:cubicBezTo>
                    <a:pt x="1957" y="421"/>
                    <a:pt x="1971" y="415"/>
                    <a:pt x="1973" y="393"/>
                  </a:cubicBezTo>
                  <a:cubicBezTo>
                    <a:pt x="1985" y="373"/>
                    <a:pt x="1973" y="351"/>
                    <a:pt x="1954" y="343"/>
                  </a:cubicBezTo>
                  <a:cubicBezTo>
                    <a:pt x="1243" y="52"/>
                    <a:pt x="64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1"/>
            <p:cNvSpPr/>
            <p:nvPr/>
          </p:nvSpPr>
          <p:spPr>
            <a:xfrm>
              <a:off x="1477860" y="430653"/>
              <a:ext cx="60695" cy="106255"/>
            </a:xfrm>
            <a:custGeom>
              <a:avLst/>
              <a:gdLst/>
              <a:ahLst/>
              <a:cxnLst/>
              <a:rect l="l" t="t" r="r" b="b"/>
              <a:pathLst>
                <a:path w="1544" h="2703" extrusionOk="0">
                  <a:moveTo>
                    <a:pt x="1496" y="1"/>
                  </a:moveTo>
                  <a:cubicBezTo>
                    <a:pt x="1491" y="1"/>
                    <a:pt x="1487" y="1"/>
                    <a:pt x="1482" y="2"/>
                  </a:cubicBezTo>
                  <a:cubicBezTo>
                    <a:pt x="1466" y="11"/>
                    <a:pt x="1117" y="133"/>
                    <a:pt x="754" y="521"/>
                  </a:cubicBezTo>
                  <a:cubicBezTo>
                    <a:pt x="419" y="881"/>
                    <a:pt x="23" y="1545"/>
                    <a:pt x="1" y="2661"/>
                  </a:cubicBezTo>
                  <a:cubicBezTo>
                    <a:pt x="1" y="2680"/>
                    <a:pt x="18" y="2703"/>
                    <a:pt x="43" y="2703"/>
                  </a:cubicBezTo>
                  <a:cubicBezTo>
                    <a:pt x="65" y="2703"/>
                    <a:pt x="85" y="2686"/>
                    <a:pt x="87" y="2664"/>
                  </a:cubicBezTo>
                  <a:cubicBezTo>
                    <a:pt x="126" y="582"/>
                    <a:pt x="1496" y="86"/>
                    <a:pt x="1510" y="80"/>
                  </a:cubicBezTo>
                  <a:cubicBezTo>
                    <a:pt x="1533" y="72"/>
                    <a:pt x="1544" y="47"/>
                    <a:pt x="1535" y="27"/>
                  </a:cubicBezTo>
                  <a:cubicBezTo>
                    <a:pt x="1531" y="9"/>
                    <a:pt x="1514" y="1"/>
                    <a:pt x="1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1"/>
            <p:cNvSpPr/>
            <p:nvPr/>
          </p:nvSpPr>
          <p:spPr>
            <a:xfrm>
              <a:off x="1556952" y="416344"/>
              <a:ext cx="38406" cy="8059"/>
            </a:xfrm>
            <a:custGeom>
              <a:avLst/>
              <a:gdLst/>
              <a:ahLst/>
              <a:cxnLst/>
              <a:rect l="l" t="t" r="r" b="b"/>
              <a:pathLst>
                <a:path w="977" h="205" extrusionOk="0">
                  <a:moveTo>
                    <a:pt x="677" y="1"/>
                  </a:moveTo>
                  <a:cubicBezTo>
                    <a:pt x="376" y="1"/>
                    <a:pt x="51" y="115"/>
                    <a:pt x="34" y="123"/>
                  </a:cubicBezTo>
                  <a:cubicBezTo>
                    <a:pt x="12" y="129"/>
                    <a:pt x="0" y="154"/>
                    <a:pt x="9" y="174"/>
                  </a:cubicBezTo>
                  <a:cubicBezTo>
                    <a:pt x="14" y="193"/>
                    <a:pt x="28" y="204"/>
                    <a:pt x="48" y="204"/>
                  </a:cubicBezTo>
                  <a:cubicBezTo>
                    <a:pt x="51" y="204"/>
                    <a:pt x="56" y="204"/>
                    <a:pt x="59" y="199"/>
                  </a:cubicBezTo>
                  <a:cubicBezTo>
                    <a:pt x="63" y="197"/>
                    <a:pt x="391" y="82"/>
                    <a:pt x="681" y="82"/>
                  </a:cubicBezTo>
                  <a:cubicBezTo>
                    <a:pt x="766" y="82"/>
                    <a:pt x="849" y="92"/>
                    <a:pt x="918" y="118"/>
                  </a:cubicBezTo>
                  <a:cubicBezTo>
                    <a:pt x="923" y="120"/>
                    <a:pt x="927" y="121"/>
                    <a:pt x="932" y="121"/>
                  </a:cubicBezTo>
                  <a:cubicBezTo>
                    <a:pt x="948" y="121"/>
                    <a:pt x="965" y="111"/>
                    <a:pt x="971" y="96"/>
                  </a:cubicBezTo>
                  <a:cubicBezTo>
                    <a:pt x="977" y="73"/>
                    <a:pt x="966" y="48"/>
                    <a:pt x="946" y="43"/>
                  </a:cubicBezTo>
                  <a:cubicBezTo>
                    <a:pt x="866" y="12"/>
                    <a:pt x="773" y="1"/>
                    <a:pt x="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1"/>
            <p:cNvSpPr/>
            <p:nvPr/>
          </p:nvSpPr>
          <p:spPr>
            <a:xfrm>
              <a:off x="1824968" y="573230"/>
              <a:ext cx="74964" cy="38249"/>
            </a:xfrm>
            <a:custGeom>
              <a:avLst/>
              <a:gdLst/>
              <a:ahLst/>
              <a:cxnLst/>
              <a:rect l="l" t="t" r="r" b="b"/>
              <a:pathLst>
                <a:path w="1907" h="973" extrusionOk="0">
                  <a:moveTo>
                    <a:pt x="1861" y="1"/>
                  </a:moveTo>
                  <a:cubicBezTo>
                    <a:pt x="1851" y="1"/>
                    <a:pt x="1841" y="5"/>
                    <a:pt x="1831" y="13"/>
                  </a:cubicBezTo>
                  <a:cubicBezTo>
                    <a:pt x="1008" y="839"/>
                    <a:pt x="266" y="890"/>
                    <a:pt x="90" y="890"/>
                  </a:cubicBezTo>
                  <a:cubicBezTo>
                    <a:pt x="65" y="890"/>
                    <a:pt x="52" y="889"/>
                    <a:pt x="51" y="889"/>
                  </a:cubicBezTo>
                  <a:cubicBezTo>
                    <a:pt x="49" y="889"/>
                    <a:pt x="47" y="889"/>
                    <a:pt x="45" y="889"/>
                  </a:cubicBezTo>
                  <a:cubicBezTo>
                    <a:pt x="23" y="889"/>
                    <a:pt x="9" y="904"/>
                    <a:pt x="3" y="923"/>
                  </a:cubicBezTo>
                  <a:cubicBezTo>
                    <a:pt x="1" y="948"/>
                    <a:pt x="17" y="964"/>
                    <a:pt x="40" y="970"/>
                  </a:cubicBezTo>
                  <a:cubicBezTo>
                    <a:pt x="42" y="970"/>
                    <a:pt x="65" y="973"/>
                    <a:pt x="98" y="973"/>
                  </a:cubicBezTo>
                  <a:cubicBezTo>
                    <a:pt x="310" y="973"/>
                    <a:pt x="1050" y="906"/>
                    <a:pt x="1887" y="69"/>
                  </a:cubicBezTo>
                  <a:cubicBezTo>
                    <a:pt x="1906" y="55"/>
                    <a:pt x="1906" y="30"/>
                    <a:pt x="1887" y="13"/>
                  </a:cubicBezTo>
                  <a:cubicBezTo>
                    <a:pt x="1880" y="5"/>
                    <a:pt x="1871" y="1"/>
                    <a:pt x="1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3" name="Google Shape;3193;p41"/>
          <p:cNvSpPr/>
          <p:nvPr/>
        </p:nvSpPr>
        <p:spPr>
          <a:xfrm>
            <a:off x="1463432" y="4707266"/>
            <a:ext cx="440039" cy="174911"/>
          </a:xfrm>
          <a:custGeom>
            <a:avLst/>
            <a:gdLst/>
            <a:ahLst/>
            <a:cxnLst/>
            <a:rect l="l" t="t" r="r" b="b"/>
            <a:pathLst>
              <a:path w="4287" h="1704" extrusionOk="0">
                <a:moveTo>
                  <a:pt x="109" y="1"/>
                </a:moveTo>
                <a:cubicBezTo>
                  <a:pt x="91" y="1"/>
                  <a:pt x="72" y="13"/>
                  <a:pt x="65" y="30"/>
                </a:cubicBezTo>
                <a:cubicBezTo>
                  <a:pt x="65" y="33"/>
                  <a:pt x="46" y="94"/>
                  <a:pt x="29" y="195"/>
                </a:cubicBezTo>
                <a:cubicBezTo>
                  <a:pt x="23" y="220"/>
                  <a:pt x="37" y="239"/>
                  <a:pt x="62" y="242"/>
                </a:cubicBezTo>
                <a:lnTo>
                  <a:pt x="71" y="242"/>
                </a:lnTo>
                <a:cubicBezTo>
                  <a:pt x="87" y="242"/>
                  <a:pt x="104" y="228"/>
                  <a:pt x="113" y="208"/>
                </a:cubicBezTo>
                <a:cubicBezTo>
                  <a:pt x="126" y="114"/>
                  <a:pt x="146" y="55"/>
                  <a:pt x="146" y="55"/>
                </a:cubicBezTo>
                <a:cubicBezTo>
                  <a:pt x="154" y="33"/>
                  <a:pt x="140" y="10"/>
                  <a:pt x="118" y="2"/>
                </a:cubicBezTo>
                <a:cubicBezTo>
                  <a:pt x="115" y="1"/>
                  <a:pt x="112" y="1"/>
                  <a:pt x="109" y="1"/>
                </a:cubicBezTo>
                <a:close/>
                <a:moveTo>
                  <a:pt x="4244" y="379"/>
                </a:moveTo>
                <a:cubicBezTo>
                  <a:pt x="4219" y="381"/>
                  <a:pt x="4202" y="395"/>
                  <a:pt x="4202" y="420"/>
                </a:cubicBezTo>
                <a:cubicBezTo>
                  <a:pt x="4202" y="420"/>
                  <a:pt x="4202" y="446"/>
                  <a:pt x="4200" y="487"/>
                </a:cubicBezTo>
                <a:cubicBezTo>
                  <a:pt x="4200" y="513"/>
                  <a:pt x="4214" y="529"/>
                  <a:pt x="4236" y="532"/>
                </a:cubicBezTo>
                <a:lnTo>
                  <a:pt x="4241" y="532"/>
                </a:lnTo>
                <a:cubicBezTo>
                  <a:pt x="4261" y="532"/>
                  <a:pt x="4278" y="515"/>
                  <a:pt x="4283" y="490"/>
                </a:cubicBezTo>
                <a:cubicBezTo>
                  <a:pt x="4286" y="448"/>
                  <a:pt x="4286" y="420"/>
                  <a:pt x="4286" y="420"/>
                </a:cubicBezTo>
                <a:cubicBezTo>
                  <a:pt x="4286" y="398"/>
                  <a:pt x="4269" y="379"/>
                  <a:pt x="4244" y="379"/>
                </a:cubicBezTo>
                <a:close/>
                <a:moveTo>
                  <a:pt x="1992" y="362"/>
                </a:moveTo>
                <a:cubicBezTo>
                  <a:pt x="1991" y="362"/>
                  <a:pt x="1989" y="362"/>
                  <a:pt x="1987" y="362"/>
                </a:cubicBezTo>
                <a:cubicBezTo>
                  <a:pt x="1920" y="367"/>
                  <a:pt x="1862" y="409"/>
                  <a:pt x="1828" y="473"/>
                </a:cubicBezTo>
                <a:cubicBezTo>
                  <a:pt x="1817" y="493"/>
                  <a:pt x="1823" y="518"/>
                  <a:pt x="1845" y="529"/>
                </a:cubicBezTo>
                <a:cubicBezTo>
                  <a:pt x="1851" y="532"/>
                  <a:pt x="1859" y="535"/>
                  <a:pt x="1865" y="535"/>
                </a:cubicBezTo>
                <a:cubicBezTo>
                  <a:pt x="1878" y="535"/>
                  <a:pt x="1892" y="527"/>
                  <a:pt x="1898" y="513"/>
                </a:cubicBezTo>
                <a:cubicBezTo>
                  <a:pt x="1920" y="473"/>
                  <a:pt x="1954" y="448"/>
                  <a:pt x="1996" y="446"/>
                </a:cubicBezTo>
                <a:cubicBezTo>
                  <a:pt x="2018" y="443"/>
                  <a:pt x="2037" y="423"/>
                  <a:pt x="2032" y="401"/>
                </a:cubicBezTo>
                <a:cubicBezTo>
                  <a:pt x="2029" y="378"/>
                  <a:pt x="2012" y="362"/>
                  <a:pt x="1992" y="362"/>
                </a:cubicBezTo>
                <a:close/>
                <a:moveTo>
                  <a:pt x="48" y="323"/>
                </a:moveTo>
                <a:cubicBezTo>
                  <a:pt x="23" y="323"/>
                  <a:pt x="7" y="337"/>
                  <a:pt x="4" y="362"/>
                </a:cubicBezTo>
                <a:cubicBezTo>
                  <a:pt x="4" y="401"/>
                  <a:pt x="1" y="437"/>
                  <a:pt x="1" y="476"/>
                </a:cubicBezTo>
                <a:cubicBezTo>
                  <a:pt x="1" y="499"/>
                  <a:pt x="4" y="515"/>
                  <a:pt x="4" y="532"/>
                </a:cubicBezTo>
                <a:cubicBezTo>
                  <a:pt x="4" y="554"/>
                  <a:pt x="23" y="571"/>
                  <a:pt x="46" y="571"/>
                </a:cubicBezTo>
                <a:cubicBezTo>
                  <a:pt x="71" y="568"/>
                  <a:pt x="87" y="549"/>
                  <a:pt x="87" y="529"/>
                </a:cubicBezTo>
                <a:cubicBezTo>
                  <a:pt x="85" y="513"/>
                  <a:pt x="85" y="493"/>
                  <a:pt x="85" y="476"/>
                </a:cubicBezTo>
                <a:cubicBezTo>
                  <a:pt x="85" y="437"/>
                  <a:pt x="85" y="404"/>
                  <a:pt x="87" y="367"/>
                </a:cubicBezTo>
                <a:cubicBezTo>
                  <a:pt x="87" y="345"/>
                  <a:pt x="73" y="323"/>
                  <a:pt x="48" y="323"/>
                </a:cubicBezTo>
                <a:close/>
                <a:moveTo>
                  <a:pt x="2124" y="438"/>
                </a:moveTo>
                <a:cubicBezTo>
                  <a:pt x="2118" y="438"/>
                  <a:pt x="2113" y="440"/>
                  <a:pt x="2107" y="443"/>
                </a:cubicBezTo>
                <a:cubicBezTo>
                  <a:pt x="2085" y="451"/>
                  <a:pt x="2074" y="476"/>
                  <a:pt x="2085" y="499"/>
                </a:cubicBezTo>
                <a:cubicBezTo>
                  <a:pt x="2099" y="527"/>
                  <a:pt x="2107" y="568"/>
                  <a:pt x="2107" y="613"/>
                </a:cubicBezTo>
                <a:lnTo>
                  <a:pt x="2107" y="641"/>
                </a:lnTo>
                <a:cubicBezTo>
                  <a:pt x="2107" y="660"/>
                  <a:pt x="2124" y="680"/>
                  <a:pt x="2149" y="683"/>
                </a:cubicBezTo>
                <a:cubicBezTo>
                  <a:pt x="2169" y="683"/>
                  <a:pt x="2185" y="666"/>
                  <a:pt x="2185" y="644"/>
                </a:cubicBezTo>
                <a:lnTo>
                  <a:pt x="2185" y="613"/>
                </a:lnTo>
                <a:cubicBezTo>
                  <a:pt x="2185" y="554"/>
                  <a:pt x="2177" y="504"/>
                  <a:pt x="2157" y="462"/>
                </a:cubicBezTo>
                <a:cubicBezTo>
                  <a:pt x="2153" y="448"/>
                  <a:pt x="2139" y="438"/>
                  <a:pt x="2124" y="438"/>
                </a:cubicBezTo>
                <a:close/>
                <a:moveTo>
                  <a:pt x="1828" y="610"/>
                </a:moveTo>
                <a:cubicBezTo>
                  <a:pt x="1803" y="610"/>
                  <a:pt x="1786" y="627"/>
                  <a:pt x="1786" y="652"/>
                </a:cubicBezTo>
                <a:cubicBezTo>
                  <a:pt x="1786" y="702"/>
                  <a:pt x="1795" y="764"/>
                  <a:pt x="1814" y="822"/>
                </a:cubicBezTo>
                <a:cubicBezTo>
                  <a:pt x="1817" y="839"/>
                  <a:pt x="1834" y="853"/>
                  <a:pt x="1851" y="853"/>
                </a:cubicBezTo>
                <a:lnTo>
                  <a:pt x="1865" y="853"/>
                </a:lnTo>
                <a:cubicBezTo>
                  <a:pt x="1887" y="847"/>
                  <a:pt x="1901" y="822"/>
                  <a:pt x="1892" y="800"/>
                </a:cubicBezTo>
                <a:cubicBezTo>
                  <a:pt x="1876" y="750"/>
                  <a:pt x="1870" y="699"/>
                  <a:pt x="1870" y="652"/>
                </a:cubicBezTo>
                <a:cubicBezTo>
                  <a:pt x="1870" y="627"/>
                  <a:pt x="1851" y="610"/>
                  <a:pt x="1828" y="610"/>
                </a:cubicBezTo>
                <a:close/>
                <a:moveTo>
                  <a:pt x="4216" y="613"/>
                </a:moveTo>
                <a:cubicBezTo>
                  <a:pt x="4194" y="613"/>
                  <a:pt x="4177" y="626"/>
                  <a:pt x="4174" y="646"/>
                </a:cubicBezTo>
                <a:cubicBezTo>
                  <a:pt x="4166" y="699"/>
                  <a:pt x="4155" y="755"/>
                  <a:pt x="4141" y="805"/>
                </a:cubicBezTo>
                <a:cubicBezTo>
                  <a:pt x="4138" y="825"/>
                  <a:pt x="4152" y="847"/>
                  <a:pt x="4174" y="853"/>
                </a:cubicBezTo>
                <a:cubicBezTo>
                  <a:pt x="4177" y="856"/>
                  <a:pt x="4180" y="856"/>
                  <a:pt x="4186" y="856"/>
                </a:cubicBezTo>
                <a:cubicBezTo>
                  <a:pt x="4205" y="856"/>
                  <a:pt x="4219" y="842"/>
                  <a:pt x="4222" y="825"/>
                </a:cubicBezTo>
                <a:cubicBezTo>
                  <a:pt x="4236" y="772"/>
                  <a:pt x="4247" y="716"/>
                  <a:pt x="4258" y="660"/>
                </a:cubicBezTo>
                <a:cubicBezTo>
                  <a:pt x="4261" y="638"/>
                  <a:pt x="4247" y="616"/>
                  <a:pt x="4222" y="613"/>
                </a:cubicBezTo>
                <a:cubicBezTo>
                  <a:pt x="4220" y="613"/>
                  <a:pt x="4218" y="613"/>
                  <a:pt x="4216" y="613"/>
                </a:cubicBezTo>
                <a:close/>
                <a:moveTo>
                  <a:pt x="66" y="651"/>
                </a:moveTo>
                <a:cubicBezTo>
                  <a:pt x="63" y="651"/>
                  <a:pt x="60" y="651"/>
                  <a:pt x="57" y="652"/>
                </a:cubicBezTo>
                <a:cubicBezTo>
                  <a:pt x="32" y="658"/>
                  <a:pt x="18" y="674"/>
                  <a:pt x="20" y="699"/>
                </a:cubicBezTo>
                <a:cubicBezTo>
                  <a:pt x="32" y="755"/>
                  <a:pt x="46" y="811"/>
                  <a:pt x="62" y="864"/>
                </a:cubicBezTo>
                <a:cubicBezTo>
                  <a:pt x="65" y="881"/>
                  <a:pt x="85" y="892"/>
                  <a:pt x="101" y="892"/>
                </a:cubicBezTo>
                <a:lnTo>
                  <a:pt x="115" y="892"/>
                </a:lnTo>
                <a:cubicBezTo>
                  <a:pt x="135" y="884"/>
                  <a:pt x="149" y="861"/>
                  <a:pt x="143" y="839"/>
                </a:cubicBezTo>
                <a:cubicBezTo>
                  <a:pt x="126" y="792"/>
                  <a:pt x="115" y="739"/>
                  <a:pt x="104" y="686"/>
                </a:cubicBezTo>
                <a:cubicBezTo>
                  <a:pt x="99" y="664"/>
                  <a:pt x="82" y="651"/>
                  <a:pt x="66" y="651"/>
                </a:cubicBezTo>
                <a:close/>
                <a:moveTo>
                  <a:pt x="2115" y="764"/>
                </a:moveTo>
                <a:cubicBezTo>
                  <a:pt x="2099" y="764"/>
                  <a:pt x="2084" y="776"/>
                  <a:pt x="2079" y="794"/>
                </a:cubicBezTo>
                <a:cubicBezTo>
                  <a:pt x="2065" y="842"/>
                  <a:pt x="2046" y="892"/>
                  <a:pt x="2024" y="939"/>
                </a:cubicBezTo>
                <a:cubicBezTo>
                  <a:pt x="2015" y="962"/>
                  <a:pt x="2024" y="987"/>
                  <a:pt x="2043" y="995"/>
                </a:cubicBezTo>
                <a:cubicBezTo>
                  <a:pt x="2046" y="995"/>
                  <a:pt x="2054" y="1001"/>
                  <a:pt x="2060" y="1001"/>
                </a:cubicBezTo>
                <a:cubicBezTo>
                  <a:pt x="2074" y="1001"/>
                  <a:pt x="2088" y="990"/>
                  <a:pt x="2096" y="976"/>
                </a:cubicBezTo>
                <a:cubicBezTo>
                  <a:pt x="2121" y="923"/>
                  <a:pt x="2138" y="867"/>
                  <a:pt x="2155" y="814"/>
                </a:cubicBezTo>
                <a:cubicBezTo>
                  <a:pt x="2163" y="794"/>
                  <a:pt x="2149" y="772"/>
                  <a:pt x="2127" y="766"/>
                </a:cubicBezTo>
                <a:cubicBezTo>
                  <a:pt x="2123" y="765"/>
                  <a:pt x="2119" y="764"/>
                  <a:pt x="2115" y="764"/>
                </a:cubicBezTo>
                <a:close/>
                <a:moveTo>
                  <a:pt x="4137" y="935"/>
                </a:moveTo>
                <a:cubicBezTo>
                  <a:pt x="4120" y="935"/>
                  <a:pt x="4103" y="944"/>
                  <a:pt x="4096" y="962"/>
                </a:cubicBezTo>
                <a:cubicBezTo>
                  <a:pt x="4080" y="1009"/>
                  <a:pt x="4060" y="1062"/>
                  <a:pt x="4038" y="1107"/>
                </a:cubicBezTo>
                <a:cubicBezTo>
                  <a:pt x="4032" y="1129"/>
                  <a:pt x="4038" y="1154"/>
                  <a:pt x="4060" y="1163"/>
                </a:cubicBezTo>
                <a:cubicBezTo>
                  <a:pt x="4063" y="1163"/>
                  <a:pt x="4068" y="1168"/>
                  <a:pt x="4077" y="1168"/>
                </a:cubicBezTo>
                <a:cubicBezTo>
                  <a:pt x="4094" y="1168"/>
                  <a:pt x="4108" y="1160"/>
                  <a:pt x="4110" y="1146"/>
                </a:cubicBezTo>
                <a:cubicBezTo>
                  <a:pt x="4133" y="1098"/>
                  <a:pt x="4152" y="1045"/>
                  <a:pt x="4174" y="990"/>
                </a:cubicBezTo>
                <a:cubicBezTo>
                  <a:pt x="4180" y="967"/>
                  <a:pt x="4172" y="945"/>
                  <a:pt x="4149" y="937"/>
                </a:cubicBezTo>
                <a:cubicBezTo>
                  <a:pt x="4145" y="935"/>
                  <a:pt x="4141" y="935"/>
                  <a:pt x="4137" y="935"/>
                </a:cubicBezTo>
                <a:close/>
                <a:moveTo>
                  <a:pt x="165" y="959"/>
                </a:moveTo>
                <a:cubicBezTo>
                  <a:pt x="158" y="959"/>
                  <a:pt x="152" y="961"/>
                  <a:pt x="146" y="964"/>
                </a:cubicBezTo>
                <a:cubicBezTo>
                  <a:pt x="126" y="976"/>
                  <a:pt x="118" y="1001"/>
                  <a:pt x="129" y="1020"/>
                </a:cubicBezTo>
                <a:cubicBezTo>
                  <a:pt x="157" y="1071"/>
                  <a:pt x="191" y="1118"/>
                  <a:pt x="227" y="1163"/>
                </a:cubicBezTo>
                <a:cubicBezTo>
                  <a:pt x="232" y="1171"/>
                  <a:pt x="244" y="1177"/>
                  <a:pt x="258" y="1177"/>
                </a:cubicBezTo>
                <a:cubicBezTo>
                  <a:pt x="269" y="1177"/>
                  <a:pt x="274" y="1174"/>
                  <a:pt x="283" y="1165"/>
                </a:cubicBezTo>
                <a:cubicBezTo>
                  <a:pt x="302" y="1151"/>
                  <a:pt x="302" y="1129"/>
                  <a:pt x="288" y="1112"/>
                </a:cubicBezTo>
                <a:cubicBezTo>
                  <a:pt x="258" y="1071"/>
                  <a:pt x="227" y="1029"/>
                  <a:pt x="202" y="981"/>
                </a:cubicBezTo>
                <a:cubicBezTo>
                  <a:pt x="194" y="968"/>
                  <a:pt x="180" y="959"/>
                  <a:pt x="165" y="959"/>
                </a:cubicBezTo>
                <a:close/>
                <a:moveTo>
                  <a:pt x="1916" y="922"/>
                </a:moveTo>
                <a:cubicBezTo>
                  <a:pt x="1910" y="922"/>
                  <a:pt x="1904" y="923"/>
                  <a:pt x="1898" y="925"/>
                </a:cubicBezTo>
                <a:cubicBezTo>
                  <a:pt x="1876" y="937"/>
                  <a:pt x="1870" y="962"/>
                  <a:pt x="1878" y="981"/>
                </a:cubicBezTo>
                <a:cubicBezTo>
                  <a:pt x="1898" y="1018"/>
                  <a:pt x="1915" y="1051"/>
                  <a:pt x="1940" y="1084"/>
                </a:cubicBezTo>
                <a:cubicBezTo>
                  <a:pt x="1912" y="1126"/>
                  <a:pt x="1878" y="1163"/>
                  <a:pt x="1845" y="1199"/>
                </a:cubicBezTo>
                <a:cubicBezTo>
                  <a:pt x="1831" y="1216"/>
                  <a:pt x="1831" y="1241"/>
                  <a:pt x="1848" y="1257"/>
                </a:cubicBezTo>
                <a:cubicBezTo>
                  <a:pt x="1856" y="1266"/>
                  <a:pt x="1865" y="1269"/>
                  <a:pt x="1876" y="1269"/>
                </a:cubicBezTo>
                <a:cubicBezTo>
                  <a:pt x="1887" y="1269"/>
                  <a:pt x="1898" y="1266"/>
                  <a:pt x="1904" y="1255"/>
                </a:cubicBezTo>
                <a:cubicBezTo>
                  <a:pt x="1940" y="1218"/>
                  <a:pt x="1971" y="1182"/>
                  <a:pt x="1998" y="1143"/>
                </a:cubicBezTo>
                <a:cubicBezTo>
                  <a:pt x="2010" y="1143"/>
                  <a:pt x="2018" y="1140"/>
                  <a:pt x="2029" y="1132"/>
                </a:cubicBezTo>
                <a:cubicBezTo>
                  <a:pt x="2046" y="1121"/>
                  <a:pt x="2051" y="1093"/>
                  <a:pt x="2037" y="1076"/>
                </a:cubicBezTo>
                <a:cubicBezTo>
                  <a:pt x="2004" y="1031"/>
                  <a:pt x="1976" y="990"/>
                  <a:pt x="1954" y="945"/>
                </a:cubicBezTo>
                <a:cubicBezTo>
                  <a:pt x="1946" y="929"/>
                  <a:pt x="1931" y="922"/>
                  <a:pt x="1916" y="922"/>
                </a:cubicBezTo>
                <a:close/>
                <a:moveTo>
                  <a:pt x="2114" y="1181"/>
                </a:moveTo>
                <a:cubicBezTo>
                  <a:pt x="2103" y="1181"/>
                  <a:pt x="2091" y="1185"/>
                  <a:pt x="2082" y="1196"/>
                </a:cubicBezTo>
                <a:cubicBezTo>
                  <a:pt x="2068" y="1213"/>
                  <a:pt x="2068" y="1238"/>
                  <a:pt x="2085" y="1255"/>
                </a:cubicBezTo>
                <a:cubicBezTo>
                  <a:pt x="2127" y="1294"/>
                  <a:pt x="2169" y="1327"/>
                  <a:pt x="2213" y="1363"/>
                </a:cubicBezTo>
                <a:cubicBezTo>
                  <a:pt x="2222" y="1369"/>
                  <a:pt x="2227" y="1372"/>
                  <a:pt x="2238" y="1372"/>
                </a:cubicBezTo>
                <a:cubicBezTo>
                  <a:pt x="2250" y="1372"/>
                  <a:pt x="2263" y="1366"/>
                  <a:pt x="2275" y="1352"/>
                </a:cubicBezTo>
                <a:cubicBezTo>
                  <a:pt x="2283" y="1336"/>
                  <a:pt x="2280" y="1310"/>
                  <a:pt x="2263" y="1296"/>
                </a:cubicBezTo>
                <a:cubicBezTo>
                  <a:pt x="2219" y="1260"/>
                  <a:pt x="2180" y="1227"/>
                  <a:pt x="2141" y="1190"/>
                </a:cubicBezTo>
                <a:cubicBezTo>
                  <a:pt x="2133" y="1184"/>
                  <a:pt x="2124" y="1181"/>
                  <a:pt x="2114" y="1181"/>
                </a:cubicBezTo>
                <a:close/>
                <a:moveTo>
                  <a:pt x="376" y="1210"/>
                </a:moveTo>
                <a:cubicBezTo>
                  <a:pt x="364" y="1210"/>
                  <a:pt x="350" y="1217"/>
                  <a:pt x="341" y="1227"/>
                </a:cubicBezTo>
                <a:cubicBezTo>
                  <a:pt x="327" y="1241"/>
                  <a:pt x="330" y="1269"/>
                  <a:pt x="350" y="1283"/>
                </a:cubicBezTo>
                <a:cubicBezTo>
                  <a:pt x="392" y="1316"/>
                  <a:pt x="439" y="1352"/>
                  <a:pt x="489" y="1380"/>
                </a:cubicBezTo>
                <a:cubicBezTo>
                  <a:pt x="495" y="1383"/>
                  <a:pt x="503" y="1386"/>
                  <a:pt x="509" y="1386"/>
                </a:cubicBezTo>
                <a:cubicBezTo>
                  <a:pt x="523" y="1386"/>
                  <a:pt x="537" y="1380"/>
                  <a:pt x="545" y="1363"/>
                </a:cubicBezTo>
                <a:cubicBezTo>
                  <a:pt x="553" y="1341"/>
                  <a:pt x="548" y="1316"/>
                  <a:pt x="525" y="1308"/>
                </a:cubicBezTo>
                <a:cubicBezTo>
                  <a:pt x="478" y="1283"/>
                  <a:pt x="436" y="1252"/>
                  <a:pt x="397" y="1218"/>
                </a:cubicBezTo>
                <a:cubicBezTo>
                  <a:pt x="392" y="1213"/>
                  <a:pt x="384" y="1210"/>
                  <a:pt x="376" y="1210"/>
                </a:cubicBezTo>
                <a:close/>
                <a:moveTo>
                  <a:pt x="3998" y="1224"/>
                </a:moveTo>
                <a:cubicBezTo>
                  <a:pt x="3984" y="1224"/>
                  <a:pt x="3972" y="1231"/>
                  <a:pt x="3962" y="1243"/>
                </a:cubicBezTo>
                <a:cubicBezTo>
                  <a:pt x="3929" y="1294"/>
                  <a:pt x="3898" y="1330"/>
                  <a:pt x="3865" y="1369"/>
                </a:cubicBezTo>
                <a:cubicBezTo>
                  <a:pt x="3851" y="1386"/>
                  <a:pt x="3851" y="1411"/>
                  <a:pt x="3868" y="1428"/>
                </a:cubicBezTo>
                <a:cubicBezTo>
                  <a:pt x="3873" y="1436"/>
                  <a:pt x="3884" y="1439"/>
                  <a:pt x="3895" y="1439"/>
                </a:cubicBezTo>
                <a:cubicBezTo>
                  <a:pt x="3909" y="1439"/>
                  <a:pt x="3921" y="1436"/>
                  <a:pt x="3926" y="1422"/>
                </a:cubicBezTo>
                <a:cubicBezTo>
                  <a:pt x="3965" y="1380"/>
                  <a:pt x="3999" y="1336"/>
                  <a:pt x="4032" y="1285"/>
                </a:cubicBezTo>
                <a:cubicBezTo>
                  <a:pt x="4041" y="1269"/>
                  <a:pt x="4038" y="1243"/>
                  <a:pt x="4018" y="1230"/>
                </a:cubicBezTo>
                <a:cubicBezTo>
                  <a:pt x="4012" y="1226"/>
                  <a:pt x="4005" y="1224"/>
                  <a:pt x="3998" y="1224"/>
                </a:cubicBezTo>
                <a:close/>
                <a:moveTo>
                  <a:pt x="1751" y="1291"/>
                </a:moveTo>
                <a:cubicBezTo>
                  <a:pt x="1742" y="1291"/>
                  <a:pt x="1733" y="1294"/>
                  <a:pt x="1725" y="1299"/>
                </a:cubicBezTo>
                <a:cubicBezTo>
                  <a:pt x="1683" y="1330"/>
                  <a:pt x="1639" y="1355"/>
                  <a:pt x="1594" y="1380"/>
                </a:cubicBezTo>
                <a:cubicBezTo>
                  <a:pt x="1569" y="1391"/>
                  <a:pt x="1563" y="1414"/>
                  <a:pt x="1572" y="1436"/>
                </a:cubicBezTo>
                <a:cubicBezTo>
                  <a:pt x="1580" y="1450"/>
                  <a:pt x="1597" y="1461"/>
                  <a:pt x="1611" y="1461"/>
                </a:cubicBezTo>
                <a:cubicBezTo>
                  <a:pt x="1619" y="1461"/>
                  <a:pt x="1625" y="1461"/>
                  <a:pt x="1625" y="1453"/>
                </a:cubicBezTo>
                <a:cubicBezTo>
                  <a:pt x="1675" y="1428"/>
                  <a:pt x="1725" y="1400"/>
                  <a:pt x="1772" y="1366"/>
                </a:cubicBezTo>
                <a:cubicBezTo>
                  <a:pt x="1792" y="1355"/>
                  <a:pt x="1795" y="1327"/>
                  <a:pt x="1781" y="1310"/>
                </a:cubicBezTo>
                <a:cubicBezTo>
                  <a:pt x="1776" y="1297"/>
                  <a:pt x="1764" y="1291"/>
                  <a:pt x="1751" y="1291"/>
                </a:cubicBezTo>
                <a:close/>
                <a:moveTo>
                  <a:pt x="656" y="1375"/>
                </a:moveTo>
                <a:cubicBezTo>
                  <a:pt x="640" y="1375"/>
                  <a:pt x="626" y="1385"/>
                  <a:pt x="617" y="1400"/>
                </a:cubicBezTo>
                <a:cubicBezTo>
                  <a:pt x="609" y="1422"/>
                  <a:pt x="620" y="1442"/>
                  <a:pt x="643" y="1453"/>
                </a:cubicBezTo>
                <a:cubicBezTo>
                  <a:pt x="690" y="1475"/>
                  <a:pt x="746" y="1492"/>
                  <a:pt x="802" y="1506"/>
                </a:cubicBezTo>
                <a:cubicBezTo>
                  <a:pt x="804" y="1509"/>
                  <a:pt x="810" y="1509"/>
                  <a:pt x="813" y="1509"/>
                </a:cubicBezTo>
                <a:cubicBezTo>
                  <a:pt x="830" y="1509"/>
                  <a:pt x="843" y="1495"/>
                  <a:pt x="846" y="1475"/>
                </a:cubicBezTo>
                <a:cubicBezTo>
                  <a:pt x="855" y="1453"/>
                  <a:pt x="841" y="1433"/>
                  <a:pt x="818" y="1425"/>
                </a:cubicBezTo>
                <a:cubicBezTo>
                  <a:pt x="768" y="1411"/>
                  <a:pt x="718" y="1397"/>
                  <a:pt x="670" y="1377"/>
                </a:cubicBezTo>
                <a:cubicBezTo>
                  <a:pt x="665" y="1375"/>
                  <a:pt x="660" y="1375"/>
                  <a:pt x="656" y="1375"/>
                </a:cubicBezTo>
                <a:close/>
                <a:moveTo>
                  <a:pt x="2372" y="1379"/>
                </a:moveTo>
                <a:cubicBezTo>
                  <a:pt x="2358" y="1379"/>
                  <a:pt x="2343" y="1387"/>
                  <a:pt x="2336" y="1400"/>
                </a:cubicBezTo>
                <a:cubicBezTo>
                  <a:pt x="2325" y="1422"/>
                  <a:pt x="2333" y="1447"/>
                  <a:pt x="2353" y="1455"/>
                </a:cubicBezTo>
                <a:cubicBezTo>
                  <a:pt x="2400" y="1483"/>
                  <a:pt x="2450" y="1509"/>
                  <a:pt x="2503" y="1534"/>
                </a:cubicBezTo>
                <a:cubicBezTo>
                  <a:pt x="2512" y="1534"/>
                  <a:pt x="2515" y="1536"/>
                  <a:pt x="2520" y="1536"/>
                </a:cubicBezTo>
                <a:cubicBezTo>
                  <a:pt x="2534" y="1536"/>
                  <a:pt x="2548" y="1525"/>
                  <a:pt x="2556" y="1511"/>
                </a:cubicBezTo>
                <a:cubicBezTo>
                  <a:pt x="2568" y="1495"/>
                  <a:pt x="2556" y="1469"/>
                  <a:pt x="2534" y="1461"/>
                </a:cubicBezTo>
                <a:cubicBezTo>
                  <a:pt x="2487" y="1436"/>
                  <a:pt x="2436" y="1414"/>
                  <a:pt x="2392" y="1386"/>
                </a:cubicBezTo>
                <a:cubicBezTo>
                  <a:pt x="2386" y="1381"/>
                  <a:pt x="2379" y="1379"/>
                  <a:pt x="2372" y="1379"/>
                </a:cubicBezTo>
                <a:close/>
                <a:moveTo>
                  <a:pt x="1455" y="1437"/>
                </a:moveTo>
                <a:cubicBezTo>
                  <a:pt x="1451" y="1437"/>
                  <a:pt x="1447" y="1438"/>
                  <a:pt x="1443" y="1439"/>
                </a:cubicBezTo>
                <a:cubicBezTo>
                  <a:pt x="1396" y="1453"/>
                  <a:pt x="1343" y="1464"/>
                  <a:pt x="1290" y="1469"/>
                </a:cubicBezTo>
                <a:cubicBezTo>
                  <a:pt x="1270" y="1475"/>
                  <a:pt x="1251" y="1492"/>
                  <a:pt x="1256" y="1517"/>
                </a:cubicBezTo>
                <a:cubicBezTo>
                  <a:pt x="1259" y="1534"/>
                  <a:pt x="1276" y="1550"/>
                  <a:pt x="1298" y="1550"/>
                </a:cubicBezTo>
                <a:cubicBezTo>
                  <a:pt x="1298" y="1550"/>
                  <a:pt x="1301" y="1550"/>
                  <a:pt x="1301" y="1553"/>
                </a:cubicBezTo>
                <a:cubicBezTo>
                  <a:pt x="1357" y="1548"/>
                  <a:pt x="1415" y="1536"/>
                  <a:pt x="1468" y="1520"/>
                </a:cubicBezTo>
                <a:cubicBezTo>
                  <a:pt x="1488" y="1511"/>
                  <a:pt x="1502" y="1489"/>
                  <a:pt x="1496" y="1467"/>
                </a:cubicBezTo>
                <a:cubicBezTo>
                  <a:pt x="1489" y="1448"/>
                  <a:pt x="1473" y="1437"/>
                  <a:pt x="1455" y="1437"/>
                </a:cubicBezTo>
                <a:close/>
                <a:moveTo>
                  <a:pt x="971" y="1460"/>
                </a:moveTo>
                <a:cubicBezTo>
                  <a:pt x="952" y="1460"/>
                  <a:pt x="938" y="1473"/>
                  <a:pt x="936" y="1495"/>
                </a:cubicBezTo>
                <a:cubicBezTo>
                  <a:pt x="930" y="1517"/>
                  <a:pt x="944" y="1536"/>
                  <a:pt x="969" y="1539"/>
                </a:cubicBezTo>
                <a:cubicBezTo>
                  <a:pt x="1025" y="1550"/>
                  <a:pt x="1081" y="1553"/>
                  <a:pt x="1136" y="1559"/>
                </a:cubicBezTo>
                <a:cubicBezTo>
                  <a:pt x="1159" y="1559"/>
                  <a:pt x="1175" y="1539"/>
                  <a:pt x="1175" y="1514"/>
                </a:cubicBezTo>
                <a:cubicBezTo>
                  <a:pt x="1178" y="1495"/>
                  <a:pt x="1161" y="1475"/>
                  <a:pt x="1136" y="1475"/>
                </a:cubicBezTo>
                <a:cubicBezTo>
                  <a:pt x="1089" y="1475"/>
                  <a:pt x="1033" y="1469"/>
                  <a:pt x="980" y="1461"/>
                </a:cubicBezTo>
                <a:cubicBezTo>
                  <a:pt x="977" y="1460"/>
                  <a:pt x="974" y="1460"/>
                  <a:pt x="971" y="1460"/>
                </a:cubicBezTo>
                <a:close/>
                <a:moveTo>
                  <a:pt x="3774" y="1466"/>
                </a:moveTo>
                <a:cubicBezTo>
                  <a:pt x="3765" y="1466"/>
                  <a:pt x="3756" y="1469"/>
                  <a:pt x="3748" y="1475"/>
                </a:cubicBezTo>
                <a:cubicBezTo>
                  <a:pt x="3711" y="1503"/>
                  <a:pt x="3661" y="1531"/>
                  <a:pt x="3617" y="1550"/>
                </a:cubicBezTo>
                <a:cubicBezTo>
                  <a:pt x="3594" y="1562"/>
                  <a:pt x="3586" y="1587"/>
                  <a:pt x="3594" y="1606"/>
                </a:cubicBezTo>
                <a:cubicBezTo>
                  <a:pt x="3603" y="1620"/>
                  <a:pt x="3617" y="1631"/>
                  <a:pt x="3633" y="1631"/>
                </a:cubicBezTo>
                <a:cubicBezTo>
                  <a:pt x="3642" y="1631"/>
                  <a:pt x="3647" y="1631"/>
                  <a:pt x="3647" y="1628"/>
                </a:cubicBezTo>
                <a:cubicBezTo>
                  <a:pt x="3697" y="1603"/>
                  <a:pt x="3748" y="1575"/>
                  <a:pt x="3795" y="1539"/>
                </a:cubicBezTo>
                <a:cubicBezTo>
                  <a:pt x="3815" y="1531"/>
                  <a:pt x="3817" y="1503"/>
                  <a:pt x="3803" y="1483"/>
                </a:cubicBezTo>
                <a:cubicBezTo>
                  <a:pt x="3799" y="1472"/>
                  <a:pt x="3787" y="1466"/>
                  <a:pt x="3774" y="1466"/>
                </a:cubicBezTo>
                <a:close/>
                <a:moveTo>
                  <a:pt x="2677" y="1510"/>
                </a:moveTo>
                <a:cubicBezTo>
                  <a:pt x="2660" y="1510"/>
                  <a:pt x="2642" y="1520"/>
                  <a:pt x="2637" y="1536"/>
                </a:cubicBezTo>
                <a:cubicBezTo>
                  <a:pt x="2626" y="1559"/>
                  <a:pt x="2640" y="1581"/>
                  <a:pt x="2660" y="1589"/>
                </a:cubicBezTo>
                <a:cubicBezTo>
                  <a:pt x="2713" y="1606"/>
                  <a:pt x="2766" y="1623"/>
                  <a:pt x="2821" y="1637"/>
                </a:cubicBezTo>
                <a:cubicBezTo>
                  <a:pt x="2824" y="1642"/>
                  <a:pt x="2827" y="1642"/>
                  <a:pt x="2833" y="1642"/>
                </a:cubicBezTo>
                <a:cubicBezTo>
                  <a:pt x="2849" y="1642"/>
                  <a:pt x="2866" y="1628"/>
                  <a:pt x="2874" y="1606"/>
                </a:cubicBezTo>
                <a:cubicBezTo>
                  <a:pt x="2877" y="1587"/>
                  <a:pt x="2863" y="1564"/>
                  <a:pt x="2841" y="1559"/>
                </a:cubicBezTo>
                <a:cubicBezTo>
                  <a:pt x="2791" y="1545"/>
                  <a:pt x="2738" y="1531"/>
                  <a:pt x="2688" y="1511"/>
                </a:cubicBezTo>
                <a:cubicBezTo>
                  <a:pt x="2684" y="1510"/>
                  <a:pt x="2681" y="1510"/>
                  <a:pt x="2677" y="1510"/>
                </a:cubicBezTo>
                <a:close/>
                <a:moveTo>
                  <a:pt x="2989" y="1592"/>
                </a:moveTo>
                <a:cubicBezTo>
                  <a:pt x="2971" y="1592"/>
                  <a:pt x="2950" y="1605"/>
                  <a:pt x="2947" y="1628"/>
                </a:cubicBezTo>
                <a:cubicBezTo>
                  <a:pt x="2944" y="1651"/>
                  <a:pt x="2958" y="1673"/>
                  <a:pt x="2980" y="1676"/>
                </a:cubicBezTo>
                <a:cubicBezTo>
                  <a:pt x="3028" y="1684"/>
                  <a:pt x="3075" y="1690"/>
                  <a:pt x="3126" y="1698"/>
                </a:cubicBezTo>
                <a:lnTo>
                  <a:pt x="3148" y="1701"/>
                </a:lnTo>
                <a:lnTo>
                  <a:pt x="3153" y="1701"/>
                </a:lnTo>
                <a:cubicBezTo>
                  <a:pt x="3173" y="1701"/>
                  <a:pt x="3195" y="1684"/>
                  <a:pt x="3190" y="1662"/>
                </a:cubicBezTo>
                <a:cubicBezTo>
                  <a:pt x="3190" y="1640"/>
                  <a:pt x="3176" y="1620"/>
                  <a:pt x="3153" y="1617"/>
                </a:cubicBezTo>
                <a:lnTo>
                  <a:pt x="3131" y="1615"/>
                </a:lnTo>
                <a:lnTo>
                  <a:pt x="2994" y="1592"/>
                </a:lnTo>
                <a:cubicBezTo>
                  <a:pt x="2993" y="1592"/>
                  <a:pt x="2991" y="1592"/>
                  <a:pt x="2989" y="1592"/>
                </a:cubicBezTo>
                <a:close/>
                <a:moveTo>
                  <a:pt x="3478" y="1601"/>
                </a:moveTo>
                <a:cubicBezTo>
                  <a:pt x="3474" y="1601"/>
                  <a:pt x="3470" y="1602"/>
                  <a:pt x="3466" y="1603"/>
                </a:cubicBezTo>
                <a:cubicBezTo>
                  <a:pt x="3418" y="1615"/>
                  <a:pt x="3365" y="1620"/>
                  <a:pt x="3312" y="1623"/>
                </a:cubicBezTo>
                <a:cubicBezTo>
                  <a:pt x="3293" y="1623"/>
                  <a:pt x="3271" y="1642"/>
                  <a:pt x="3273" y="1665"/>
                </a:cubicBezTo>
                <a:cubicBezTo>
                  <a:pt x="3273" y="1687"/>
                  <a:pt x="3296" y="1704"/>
                  <a:pt x="3315" y="1704"/>
                </a:cubicBezTo>
                <a:cubicBezTo>
                  <a:pt x="3371" y="1704"/>
                  <a:pt x="3432" y="1698"/>
                  <a:pt x="3483" y="1684"/>
                </a:cubicBezTo>
                <a:cubicBezTo>
                  <a:pt x="3505" y="1679"/>
                  <a:pt x="3522" y="1656"/>
                  <a:pt x="3516" y="1634"/>
                </a:cubicBezTo>
                <a:cubicBezTo>
                  <a:pt x="3511" y="1618"/>
                  <a:pt x="3497" y="1601"/>
                  <a:pt x="3478" y="160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06988" y="468086"/>
            <a:ext cx="7053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Тайник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реализовывать оригинальную и увлекательную для детей поисковую задачу. Например, в ходе игры дошкольники ищут по карте (схеме, плану, фотографии, рисунку) место, где спрятан клад.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Сюжет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строится на решении логических задач, ориентировке на местности, прохождении препятствий, которые требуют от участников ловкости и хорошей физической подготовки. При этом игра может начинаться в здании детского сада, а продолжится на его территории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77" y="2016018"/>
            <a:ext cx="2481441" cy="2877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804"/>
          <a:stretch/>
        </p:blipFill>
        <p:spPr>
          <a:xfrm>
            <a:off x="761639" y="2287631"/>
            <a:ext cx="3187555" cy="285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2"/>
          <p:cNvSpPr txBox="1">
            <a:spLocks noGrp="1"/>
          </p:cNvSpPr>
          <p:nvPr>
            <p:ph type="title" idx="2"/>
          </p:nvPr>
        </p:nvSpPr>
        <p:spPr>
          <a:xfrm>
            <a:off x="5830158" y="3928526"/>
            <a:ext cx="158131" cy="156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3201" name="Google Shape;3201;p42"/>
          <p:cNvGrpSpPr/>
          <p:nvPr/>
        </p:nvGrpSpPr>
        <p:grpSpPr>
          <a:xfrm rot="20655825">
            <a:off x="39846" y="367780"/>
            <a:ext cx="1602832" cy="1526268"/>
            <a:chOff x="6480918" y="2237736"/>
            <a:chExt cx="1823506" cy="1815275"/>
          </a:xfrm>
        </p:grpSpPr>
        <p:sp>
          <p:nvSpPr>
            <p:cNvPr id="3202" name="Google Shape;3202;p42"/>
            <p:cNvSpPr/>
            <p:nvPr/>
          </p:nvSpPr>
          <p:spPr>
            <a:xfrm rot="1014018">
              <a:off x="6480918" y="2237736"/>
              <a:ext cx="1823506" cy="1815275"/>
            </a:xfrm>
            <a:custGeom>
              <a:avLst/>
              <a:gdLst/>
              <a:ahLst/>
              <a:cxnLst/>
              <a:rect l="l" t="t" r="r" b="b"/>
              <a:pathLst>
                <a:path w="22157" h="22057" extrusionOk="0">
                  <a:moveTo>
                    <a:pt x="17534" y="1"/>
                  </a:moveTo>
                  <a:cubicBezTo>
                    <a:pt x="17381" y="1"/>
                    <a:pt x="17227" y="18"/>
                    <a:pt x="17074" y="46"/>
                  </a:cubicBezTo>
                  <a:cubicBezTo>
                    <a:pt x="16957" y="29"/>
                    <a:pt x="16837" y="23"/>
                    <a:pt x="16722" y="23"/>
                  </a:cubicBezTo>
                  <a:cubicBezTo>
                    <a:pt x="16117" y="23"/>
                    <a:pt x="15539" y="260"/>
                    <a:pt x="15127" y="679"/>
                  </a:cubicBezTo>
                  <a:lnTo>
                    <a:pt x="14848" y="673"/>
                  </a:lnTo>
                  <a:cubicBezTo>
                    <a:pt x="14457" y="352"/>
                    <a:pt x="13972" y="180"/>
                    <a:pt x="13455" y="177"/>
                  </a:cubicBezTo>
                  <a:lnTo>
                    <a:pt x="13447" y="177"/>
                  </a:lnTo>
                  <a:cubicBezTo>
                    <a:pt x="12925" y="177"/>
                    <a:pt x="12440" y="361"/>
                    <a:pt x="12061" y="668"/>
                  </a:cubicBezTo>
                  <a:cubicBezTo>
                    <a:pt x="11846" y="766"/>
                    <a:pt x="11262" y="1159"/>
                    <a:pt x="11021" y="1159"/>
                  </a:cubicBezTo>
                  <a:cubicBezTo>
                    <a:pt x="11009" y="1159"/>
                    <a:pt x="10997" y="1158"/>
                    <a:pt x="10986" y="1156"/>
                  </a:cubicBezTo>
                  <a:cubicBezTo>
                    <a:pt x="10864" y="1131"/>
                    <a:pt x="10766" y="1047"/>
                    <a:pt x="10666" y="975"/>
                  </a:cubicBezTo>
                  <a:cubicBezTo>
                    <a:pt x="10136" y="573"/>
                    <a:pt x="9483" y="339"/>
                    <a:pt x="8822" y="291"/>
                  </a:cubicBezTo>
                  <a:cubicBezTo>
                    <a:pt x="8732" y="284"/>
                    <a:pt x="8643" y="281"/>
                    <a:pt x="8553" y="281"/>
                  </a:cubicBezTo>
                  <a:cubicBezTo>
                    <a:pt x="7942" y="281"/>
                    <a:pt x="7329" y="439"/>
                    <a:pt x="6813" y="765"/>
                  </a:cubicBezTo>
                  <a:cubicBezTo>
                    <a:pt x="6690" y="841"/>
                    <a:pt x="6567" y="930"/>
                    <a:pt x="6428" y="963"/>
                  </a:cubicBezTo>
                  <a:cubicBezTo>
                    <a:pt x="6396" y="971"/>
                    <a:pt x="6363" y="975"/>
                    <a:pt x="6329" y="975"/>
                  </a:cubicBezTo>
                  <a:cubicBezTo>
                    <a:pt x="6071" y="975"/>
                    <a:pt x="5751" y="779"/>
                    <a:pt x="5488" y="779"/>
                  </a:cubicBezTo>
                  <a:lnTo>
                    <a:pt x="5474" y="779"/>
                  </a:lnTo>
                  <a:cubicBezTo>
                    <a:pt x="5103" y="779"/>
                    <a:pt x="4751" y="880"/>
                    <a:pt x="4444" y="1069"/>
                  </a:cubicBezTo>
                  <a:cubicBezTo>
                    <a:pt x="4249" y="1156"/>
                    <a:pt x="4068" y="1279"/>
                    <a:pt x="3912" y="1432"/>
                  </a:cubicBezTo>
                  <a:cubicBezTo>
                    <a:pt x="3761" y="1574"/>
                    <a:pt x="3635" y="1733"/>
                    <a:pt x="3538" y="1909"/>
                  </a:cubicBezTo>
                  <a:cubicBezTo>
                    <a:pt x="3465" y="2010"/>
                    <a:pt x="3398" y="2116"/>
                    <a:pt x="3342" y="2227"/>
                  </a:cubicBezTo>
                  <a:cubicBezTo>
                    <a:pt x="3270" y="2219"/>
                    <a:pt x="3195" y="2216"/>
                    <a:pt x="3122" y="2216"/>
                  </a:cubicBezTo>
                  <a:cubicBezTo>
                    <a:pt x="3047" y="2216"/>
                    <a:pt x="2971" y="2219"/>
                    <a:pt x="2896" y="2227"/>
                  </a:cubicBezTo>
                  <a:cubicBezTo>
                    <a:pt x="2846" y="2222"/>
                    <a:pt x="2796" y="2219"/>
                    <a:pt x="2745" y="2219"/>
                  </a:cubicBezTo>
                  <a:cubicBezTo>
                    <a:pt x="2307" y="2219"/>
                    <a:pt x="1869" y="2370"/>
                    <a:pt x="1526" y="2646"/>
                  </a:cubicBezTo>
                  <a:lnTo>
                    <a:pt x="1521" y="2648"/>
                  </a:lnTo>
                  <a:cubicBezTo>
                    <a:pt x="1451" y="2704"/>
                    <a:pt x="1387" y="2763"/>
                    <a:pt x="1323" y="2821"/>
                  </a:cubicBezTo>
                  <a:cubicBezTo>
                    <a:pt x="1058" y="2955"/>
                    <a:pt x="818" y="3142"/>
                    <a:pt x="628" y="3371"/>
                  </a:cubicBezTo>
                  <a:lnTo>
                    <a:pt x="622" y="3379"/>
                  </a:lnTo>
                  <a:cubicBezTo>
                    <a:pt x="399" y="3644"/>
                    <a:pt x="260" y="3957"/>
                    <a:pt x="204" y="4281"/>
                  </a:cubicBezTo>
                  <a:cubicBezTo>
                    <a:pt x="137" y="4453"/>
                    <a:pt x="90" y="4657"/>
                    <a:pt x="64" y="4880"/>
                  </a:cubicBezTo>
                  <a:cubicBezTo>
                    <a:pt x="0" y="5475"/>
                    <a:pt x="193" y="6072"/>
                    <a:pt x="592" y="6518"/>
                  </a:cubicBezTo>
                  <a:cubicBezTo>
                    <a:pt x="740" y="6685"/>
                    <a:pt x="904" y="6819"/>
                    <a:pt x="1083" y="6931"/>
                  </a:cubicBezTo>
                  <a:cubicBezTo>
                    <a:pt x="1097" y="6948"/>
                    <a:pt x="1111" y="6964"/>
                    <a:pt x="1125" y="6978"/>
                  </a:cubicBezTo>
                  <a:cubicBezTo>
                    <a:pt x="1139" y="6998"/>
                    <a:pt x="1152" y="7012"/>
                    <a:pt x="1166" y="7028"/>
                  </a:cubicBezTo>
                  <a:cubicBezTo>
                    <a:pt x="1041" y="7305"/>
                    <a:pt x="966" y="7611"/>
                    <a:pt x="966" y="7935"/>
                  </a:cubicBezTo>
                  <a:cubicBezTo>
                    <a:pt x="963" y="8482"/>
                    <a:pt x="1158" y="8995"/>
                    <a:pt x="1518" y="9403"/>
                  </a:cubicBezTo>
                  <a:cubicBezTo>
                    <a:pt x="1515" y="9416"/>
                    <a:pt x="1507" y="9428"/>
                    <a:pt x="1504" y="9442"/>
                  </a:cubicBezTo>
                  <a:cubicBezTo>
                    <a:pt x="1373" y="9829"/>
                    <a:pt x="1236" y="10239"/>
                    <a:pt x="1136" y="10569"/>
                  </a:cubicBezTo>
                  <a:cubicBezTo>
                    <a:pt x="966" y="11118"/>
                    <a:pt x="823" y="11593"/>
                    <a:pt x="991" y="12176"/>
                  </a:cubicBezTo>
                  <a:cubicBezTo>
                    <a:pt x="1046" y="12371"/>
                    <a:pt x="1130" y="12547"/>
                    <a:pt x="1239" y="12711"/>
                  </a:cubicBezTo>
                  <a:cubicBezTo>
                    <a:pt x="982" y="12987"/>
                    <a:pt x="781" y="13311"/>
                    <a:pt x="664" y="13671"/>
                  </a:cubicBezTo>
                  <a:cubicBezTo>
                    <a:pt x="502" y="14156"/>
                    <a:pt x="494" y="14664"/>
                    <a:pt x="634" y="15138"/>
                  </a:cubicBezTo>
                  <a:cubicBezTo>
                    <a:pt x="779" y="15635"/>
                    <a:pt x="1083" y="16059"/>
                    <a:pt x="1501" y="16374"/>
                  </a:cubicBezTo>
                  <a:cubicBezTo>
                    <a:pt x="1585" y="16436"/>
                    <a:pt x="1671" y="16497"/>
                    <a:pt x="1758" y="16544"/>
                  </a:cubicBezTo>
                  <a:cubicBezTo>
                    <a:pt x="1839" y="16622"/>
                    <a:pt x="1922" y="16695"/>
                    <a:pt x="2012" y="16762"/>
                  </a:cubicBezTo>
                  <a:cubicBezTo>
                    <a:pt x="2129" y="16846"/>
                    <a:pt x="2252" y="16918"/>
                    <a:pt x="2380" y="16977"/>
                  </a:cubicBezTo>
                  <a:cubicBezTo>
                    <a:pt x="2210" y="17286"/>
                    <a:pt x="2107" y="17646"/>
                    <a:pt x="2107" y="18026"/>
                  </a:cubicBezTo>
                  <a:cubicBezTo>
                    <a:pt x="2104" y="18614"/>
                    <a:pt x="2330" y="19170"/>
                    <a:pt x="2748" y="19588"/>
                  </a:cubicBezTo>
                  <a:cubicBezTo>
                    <a:pt x="3086" y="19931"/>
                    <a:pt x="3524" y="20149"/>
                    <a:pt x="3990" y="20218"/>
                  </a:cubicBezTo>
                  <a:cubicBezTo>
                    <a:pt x="3998" y="20285"/>
                    <a:pt x="4004" y="20352"/>
                    <a:pt x="4018" y="20419"/>
                  </a:cubicBezTo>
                  <a:cubicBezTo>
                    <a:pt x="4188" y="21307"/>
                    <a:pt x="4961" y="21962"/>
                    <a:pt x="5859" y="21987"/>
                  </a:cubicBezTo>
                  <a:cubicBezTo>
                    <a:pt x="6009" y="21996"/>
                    <a:pt x="8096" y="22057"/>
                    <a:pt x="9218" y="22057"/>
                  </a:cubicBezTo>
                  <a:cubicBezTo>
                    <a:pt x="9818" y="22057"/>
                    <a:pt x="10080" y="22043"/>
                    <a:pt x="10362" y="21968"/>
                  </a:cubicBezTo>
                  <a:cubicBezTo>
                    <a:pt x="10805" y="21845"/>
                    <a:pt x="11173" y="21585"/>
                    <a:pt x="11433" y="21245"/>
                  </a:cubicBezTo>
                  <a:cubicBezTo>
                    <a:pt x="11743" y="21474"/>
                    <a:pt x="12119" y="21611"/>
                    <a:pt x="12524" y="21625"/>
                  </a:cubicBezTo>
                  <a:cubicBezTo>
                    <a:pt x="12674" y="21633"/>
                    <a:pt x="14758" y="21694"/>
                    <a:pt x="15883" y="21694"/>
                  </a:cubicBezTo>
                  <a:cubicBezTo>
                    <a:pt x="16482" y="21694"/>
                    <a:pt x="16745" y="21680"/>
                    <a:pt x="17026" y="21605"/>
                  </a:cubicBezTo>
                  <a:cubicBezTo>
                    <a:pt x="17623" y="21443"/>
                    <a:pt x="18084" y="21033"/>
                    <a:pt x="18324" y="20503"/>
                  </a:cubicBezTo>
                  <a:cubicBezTo>
                    <a:pt x="18432" y="20520"/>
                    <a:pt x="18544" y="20528"/>
                    <a:pt x="18656" y="20531"/>
                  </a:cubicBezTo>
                  <a:lnTo>
                    <a:pt x="18664" y="20531"/>
                  </a:lnTo>
                  <a:cubicBezTo>
                    <a:pt x="19878" y="20531"/>
                    <a:pt x="20868" y="19543"/>
                    <a:pt x="20874" y="18330"/>
                  </a:cubicBezTo>
                  <a:cubicBezTo>
                    <a:pt x="20874" y="18263"/>
                    <a:pt x="20868" y="18199"/>
                    <a:pt x="20862" y="18129"/>
                  </a:cubicBezTo>
                  <a:cubicBezTo>
                    <a:pt x="20890" y="18101"/>
                    <a:pt x="20915" y="18073"/>
                    <a:pt x="20943" y="18045"/>
                  </a:cubicBezTo>
                  <a:lnTo>
                    <a:pt x="20946" y="18037"/>
                  </a:lnTo>
                  <a:cubicBezTo>
                    <a:pt x="21133" y="17825"/>
                    <a:pt x="21253" y="17602"/>
                    <a:pt x="21328" y="17379"/>
                  </a:cubicBezTo>
                  <a:cubicBezTo>
                    <a:pt x="21719" y="16874"/>
                    <a:pt x="21842" y="16212"/>
                    <a:pt x="21655" y="15599"/>
                  </a:cubicBezTo>
                  <a:cubicBezTo>
                    <a:pt x="21565" y="15311"/>
                    <a:pt x="21420" y="15052"/>
                    <a:pt x="21222" y="14831"/>
                  </a:cubicBezTo>
                  <a:cubicBezTo>
                    <a:pt x="21376" y="14728"/>
                    <a:pt x="21529" y="14592"/>
                    <a:pt x="21660" y="14419"/>
                  </a:cubicBezTo>
                  <a:cubicBezTo>
                    <a:pt x="22031" y="13944"/>
                    <a:pt x="22157" y="13344"/>
                    <a:pt x="22012" y="12761"/>
                  </a:cubicBezTo>
                  <a:lnTo>
                    <a:pt x="21995" y="12694"/>
                  </a:lnTo>
                  <a:lnTo>
                    <a:pt x="21975" y="12628"/>
                  </a:lnTo>
                  <a:cubicBezTo>
                    <a:pt x="21646" y="11623"/>
                    <a:pt x="21264" y="10644"/>
                    <a:pt x="20879" y="9656"/>
                  </a:cubicBezTo>
                  <a:cubicBezTo>
                    <a:pt x="20851" y="9589"/>
                    <a:pt x="20826" y="9520"/>
                    <a:pt x="20820" y="9447"/>
                  </a:cubicBezTo>
                  <a:cubicBezTo>
                    <a:pt x="20809" y="9336"/>
                    <a:pt x="20840" y="9230"/>
                    <a:pt x="20876" y="9121"/>
                  </a:cubicBezTo>
                  <a:cubicBezTo>
                    <a:pt x="21228" y="7977"/>
                    <a:pt x="21334" y="6772"/>
                    <a:pt x="21710" y="5664"/>
                  </a:cubicBezTo>
                  <a:cubicBezTo>
                    <a:pt x="21928" y="5023"/>
                    <a:pt x="21830" y="4336"/>
                    <a:pt x="21448" y="3778"/>
                  </a:cubicBezTo>
                  <a:cubicBezTo>
                    <a:pt x="21295" y="3558"/>
                    <a:pt x="21116" y="3371"/>
                    <a:pt x="20915" y="3218"/>
                  </a:cubicBezTo>
                  <a:cubicBezTo>
                    <a:pt x="20784" y="3078"/>
                    <a:pt x="20636" y="2958"/>
                    <a:pt x="20475" y="2861"/>
                  </a:cubicBezTo>
                  <a:cubicBezTo>
                    <a:pt x="20447" y="2317"/>
                    <a:pt x="20232" y="1795"/>
                    <a:pt x="19841" y="1379"/>
                  </a:cubicBezTo>
                  <a:cubicBezTo>
                    <a:pt x="19772" y="1307"/>
                    <a:pt x="19702" y="1237"/>
                    <a:pt x="19624" y="1173"/>
                  </a:cubicBezTo>
                  <a:cubicBezTo>
                    <a:pt x="19423" y="866"/>
                    <a:pt x="19152" y="595"/>
                    <a:pt x="18831" y="389"/>
                  </a:cubicBezTo>
                  <a:cubicBezTo>
                    <a:pt x="18438" y="138"/>
                    <a:pt x="17992" y="1"/>
                    <a:pt x="17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rot="1014018">
              <a:off x="7559522" y="2568601"/>
              <a:ext cx="375532" cy="206983"/>
            </a:xfrm>
            <a:custGeom>
              <a:avLst/>
              <a:gdLst/>
              <a:ahLst/>
              <a:cxnLst/>
              <a:rect l="l" t="t" r="r" b="b"/>
              <a:pathLst>
                <a:path w="4563" h="2515" extrusionOk="0">
                  <a:moveTo>
                    <a:pt x="1069" y="1"/>
                  </a:moveTo>
                  <a:cubicBezTo>
                    <a:pt x="871" y="1"/>
                    <a:pt x="1" y="2245"/>
                    <a:pt x="48" y="2439"/>
                  </a:cubicBezTo>
                  <a:cubicBezTo>
                    <a:pt x="63" y="2495"/>
                    <a:pt x="425" y="2515"/>
                    <a:pt x="934" y="2515"/>
                  </a:cubicBezTo>
                  <a:cubicBezTo>
                    <a:pt x="2198" y="2515"/>
                    <a:pt x="4367" y="2392"/>
                    <a:pt x="4367" y="2392"/>
                  </a:cubicBezTo>
                  <a:cubicBezTo>
                    <a:pt x="4562" y="2341"/>
                    <a:pt x="3441" y="246"/>
                    <a:pt x="3270" y="243"/>
                  </a:cubicBezTo>
                  <a:cubicBezTo>
                    <a:pt x="3100" y="243"/>
                    <a:pt x="2514" y="1463"/>
                    <a:pt x="2439" y="1610"/>
                  </a:cubicBezTo>
                  <a:cubicBezTo>
                    <a:pt x="2436" y="1616"/>
                    <a:pt x="2432" y="1619"/>
                    <a:pt x="2425" y="1619"/>
                  </a:cubicBezTo>
                  <a:cubicBezTo>
                    <a:pt x="2280" y="1619"/>
                    <a:pt x="1262" y="25"/>
                    <a:pt x="1072" y="1"/>
                  </a:cubicBezTo>
                  <a:cubicBezTo>
                    <a:pt x="1071" y="1"/>
                    <a:pt x="1070" y="1"/>
                    <a:pt x="1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rot="1014018">
              <a:off x="7611476" y="2523489"/>
              <a:ext cx="136288" cy="140485"/>
            </a:xfrm>
            <a:custGeom>
              <a:avLst/>
              <a:gdLst/>
              <a:ahLst/>
              <a:cxnLst/>
              <a:rect l="l" t="t" r="r" b="b"/>
              <a:pathLst>
                <a:path w="1656" h="1707" extrusionOk="0">
                  <a:moveTo>
                    <a:pt x="621" y="1"/>
                  </a:moveTo>
                  <a:cubicBezTo>
                    <a:pt x="617" y="1"/>
                    <a:pt x="613" y="2"/>
                    <a:pt x="609" y="4"/>
                  </a:cubicBezTo>
                  <a:cubicBezTo>
                    <a:pt x="492" y="73"/>
                    <a:pt x="4" y="1560"/>
                    <a:pt x="4" y="1560"/>
                  </a:cubicBezTo>
                  <a:cubicBezTo>
                    <a:pt x="4" y="1560"/>
                    <a:pt x="0" y="1594"/>
                    <a:pt x="34" y="1594"/>
                  </a:cubicBezTo>
                  <a:cubicBezTo>
                    <a:pt x="83" y="1594"/>
                    <a:pt x="209" y="1525"/>
                    <a:pt x="534" y="1187"/>
                  </a:cubicBezTo>
                  <a:cubicBezTo>
                    <a:pt x="543" y="1177"/>
                    <a:pt x="553" y="1173"/>
                    <a:pt x="561" y="1173"/>
                  </a:cubicBezTo>
                  <a:cubicBezTo>
                    <a:pt x="657" y="1173"/>
                    <a:pt x="733" y="1672"/>
                    <a:pt x="866" y="1703"/>
                  </a:cubicBezTo>
                  <a:cubicBezTo>
                    <a:pt x="876" y="1705"/>
                    <a:pt x="886" y="1706"/>
                    <a:pt x="895" y="1706"/>
                  </a:cubicBezTo>
                  <a:cubicBezTo>
                    <a:pt x="1108" y="1706"/>
                    <a:pt x="1083" y="1120"/>
                    <a:pt x="1117" y="1120"/>
                  </a:cubicBezTo>
                  <a:cubicBezTo>
                    <a:pt x="1119" y="1120"/>
                    <a:pt x="1121" y="1121"/>
                    <a:pt x="1123" y="1125"/>
                  </a:cubicBezTo>
                  <a:cubicBezTo>
                    <a:pt x="1158" y="1179"/>
                    <a:pt x="1391" y="1431"/>
                    <a:pt x="1533" y="1431"/>
                  </a:cubicBezTo>
                  <a:cubicBezTo>
                    <a:pt x="1583" y="1431"/>
                    <a:pt x="1621" y="1400"/>
                    <a:pt x="1636" y="1320"/>
                  </a:cubicBezTo>
                  <a:cubicBezTo>
                    <a:pt x="1655" y="1215"/>
                    <a:pt x="78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rot="1014018">
              <a:off x="7608233" y="2519232"/>
              <a:ext cx="143612" cy="148221"/>
            </a:xfrm>
            <a:custGeom>
              <a:avLst/>
              <a:gdLst/>
              <a:ahLst/>
              <a:cxnLst/>
              <a:rect l="l" t="t" r="r" b="b"/>
              <a:pathLst>
                <a:path w="1745" h="1801" extrusionOk="0">
                  <a:moveTo>
                    <a:pt x="676" y="96"/>
                  </a:moveTo>
                  <a:cubicBezTo>
                    <a:pt x="720" y="113"/>
                    <a:pt x="896" y="277"/>
                    <a:pt x="1203" y="690"/>
                  </a:cubicBezTo>
                  <a:cubicBezTo>
                    <a:pt x="1454" y="1030"/>
                    <a:pt x="1632" y="1320"/>
                    <a:pt x="1638" y="1365"/>
                  </a:cubicBezTo>
                  <a:cubicBezTo>
                    <a:pt x="1624" y="1443"/>
                    <a:pt x="1588" y="1443"/>
                    <a:pt x="1577" y="1443"/>
                  </a:cubicBezTo>
                  <a:cubicBezTo>
                    <a:pt x="1460" y="1443"/>
                    <a:pt x="1242" y="1212"/>
                    <a:pt x="1203" y="1153"/>
                  </a:cubicBezTo>
                  <a:cubicBezTo>
                    <a:pt x="1189" y="1131"/>
                    <a:pt x="1172" y="1128"/>
                    <a:pt x="1161" y="1128"/>
                  </a:cubicBezTo>
                  <a:cubicBezTo>
                    <a:pt x="1111" y="1128"/>
                    <a:pt x="1108" y="1173"/>
                    <a:pt x="1094" y="1290"/>
                  </a:cubicBezTo>
                  <a:cubicBezTo>
                    <a:pt x="1080" y="1429"/>
                    <a:pt x="1049" y="1717"/>
                    <a:pt x="938" y="1717"/>
                  </a:cubicBezTo>
                  <a:cubicBezTo>
                    <a:pt x="929" y="1717"/>
                    <a:pt x="924" y="1717"/>
                    <a:pt x="915" y="1714"/>
                  </a:cubicBezTo>
                  <a:cubicBezTo>
                    <a:pt x="868" y="1700"/>
                    <a:pt x="809" y="1544"/>
                    <a:pt x="770" y="1438"/>
                  </a:cubicBezTo>
                  <a:cubicBezTo>
                    <a:pt x="717" y="1293"/>
                    <a:pt x="676" y="1184"/>
                    <a:pt x="603" y="1184"/>
                  </a:cubicBezTo>
                  <a:cubicBezTo>
                    <a:pt x="589" y="1184"/>
                    <a:pt x="564" y="1187"/>
                    <a:pt x="550" y="1214"/>
                  </a:cubicBezTo>
                  <a:cubicBezTo>
                    <a:pt x="254" y="1521"/>
                    <a:pt x="137" y="1591"/>
                    <a:pt x="95" y="1605"/>
                  </a:cubicBezTo>
                  <a:cubicBezTo>
                    <a:pt x="293" y="1016"/>
                    <a:pt x="592" y="182"/>
                    <a:pt x="676" y="96"/>
                  </a:cubicBezTo>
                  <a:close/>
                  <a:moveTo>
                    <a:pt x="670" y="1"/>
                  </a:moveTo>
                  <a:cubicBezTo>
                    <a:pt x="656" y="1"/>
                    <a:pt x="645" y="6"/>
                    <a:pt x="634" y="12"/>
                  </a:cubicBezTo>
                  <a:cubicBezTo>
                    <a:pt x="508" y="90"/>
                    <a:pt x="120" y="1242"/>
                    <a:pt x="6" y="1597"/>
                  </a:cubicBezTo>
                  <a:cubicBezTo>
                    <a:pt x="3" y="1599"/>
                    <a:pt x="3" y="1602"/>
                    <a:pt x="3" y="1605"/>
                  </a:cubicBezTo>
                  <a:cubicBezTo>
                    <a:pt x="3" y="1613"/>
                    <a:pt x="0" y="1641"/>
                    <a:pt x="20" y="1666"/>
                  </a:cubicBezTo>
                  <a:cubicBezTo>
                    <a:pt x="28" y="1675"/>
                    <a:pt x="45" y="1689"/>
                    <a:pt x="73" y="1689"/>
                  </a:cubicBezTo>
                  <a:cubicBezTo>
                    <a:pt x="126" y="1689"/>
                    <a:pt x="238" y="1647"/>
                    <a:pt x="600" y="1270"/>
                  </a:cubicBezTo>
                  <a:cubicBezTo>
                    <a:pt x="623" y="1298"/>
                    <a:pt x="659" y="1401"/>
                    <a:pt x="687" y="1471"/>
                  </a:cubicBezTo>
                  <a:cubicBezTo>
                    <a:pt x="745" y="1627"/>
                    <a:pt x="798" y="1772"/>
                    <a:pt x="893" y="1795"/>
                  </a:cubicBezTo>
                  <a:cubicBezTo>
                    <a:pt x="907" y="1798"/>
                    <a:pt x="921" y="1800"/>
                    <a:pt x="935" y="1800"/>
                  </a:cubicBezTo>
                  <a:cubicBezTo>
                    <a:pt x="1125" y="1800"/>
                    <a:pt x="1158" y="1488"/>
                    <a:pt x="1181" y="1293"/>
                  </a:cubicBezTo>
                  <a:cubicBezTo>
                    <a:pt x="1181" y="1279"/>
                    <a:pt x="1181" y="1267"/>
                    <a:pt x="1186" y="1254"/>
                  </a:cubicBezTo>
                  <a:cubicBezTo>
                    <a:pt x="1273" y="1351"/>
                    <a:pt x="1451" y="1516"/>
                    <a:pt x="1579" y="1516"/>
                  </a:cubicBezTo>
                  <a:cubicBezTo>
                    <a:pt x="1621" y="1516"/>
                    <a:pt x="1697" y="1493"/>
                    <a:pt x="1722" y="1368"/>
                  </a:cubicBezTo>
                  <a:cubicBezTo>
                    <a:pt x="1744" y="1262"/>
                    <a:pt x="1247" y="587"/>
                    <a:pt x="1041" y="336"/>
                  </a:cubicBezTo>
                  <a:cubicBezTo>
                    <a:pt x="762" y="1"/>
                    <a:pt x="698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rot="1014018">
              <a:off x="7782887" y="2604584"/>
              <a:ext cx="111104" cy="120733"/>
            </a:xfrm>
            <a:custGeom>
              <a:avLst/>
              <a:gdLst/>
              <a:ahLst/>
              <a:cxnLst/>
              <a:rect l="l" t="t" r="r" b="b"/>
              <a:pathLst>
                <a:path w="1350" h="1467" extrusionOk="0">
                  <a:moveTo>
                    <a:pt x="655" y="1"/>
                  </a:moveTo>
                  <a:cubicBezTo>
                    <a:pt x="499" y="1"/>
                    <a:pt x="85" y="864"/>
                    <a:pt x="85" y="864"/>
                  </a:cubicBezTo>
                  <a:cubicBezTo>
                    <a:pt x="1" y="1075"/>
                    <a:pt x="23" y="1142"/>
                    <a:pt x="83" y="1142"/>
                  </a:cubicBezTo>
                  <a:cubicBezTo>
                    <a:pt x="180" y="1142"/>
                    <a:pt x="376" y="971"/>
                    <a:pt x="389" y="950"/>
                  </a:cubicBezTo>
                  <a:cubicBezTo>
                    <a:pt x="390" y="949"/>
                    <a:pt x="391" y="948"/>
                    <a:pt x="392" y="948"/>
                  </a:cubicBezTo>
                  <a:cubicBezTo>
                    <a:pt x="413" y="948"/>
                    <a:pt x="441" y="1467"/>
                    <a:pt x="579" y="1467"/>
                  </a:cubicBezTo>
                  <a:cubicBezTo>
                    <a:pt x="581" y="1467"/>
                    <a:pt x="583" y="1466"/>
                    <a:pt x="585" y="1466"/>
                  </a:cubicBezTo>
                  <a:cubicBezTo>
                    <a:pt x="730" y="1452"/>
                    <a:pt x="866" y="911"/>
                    <a:pt x="866" y="911"/>
                  </a:cubicBezTo>
                  <a:cubicBezTo>
                    <a:pt x="866" y="911"/>
                    <a:pt x="1106" y="1160"/>
                    <a:pt x="1222" y="1160"/>
                  </a:cubicBezTo>
                  <a:cubicBezTo>
                    <a:pt x="1237" y="1160"/>
                    <a:pt x="1250" y="1155"/>
                    <a:pt x="1260" y="1146"/>
                  </a:cubicBezTo>
                  <a:cubicBezTo>
                    <a:pt x="1349" y="1059"/>
                    <a:pt x="808" y="161"/>
                    <a:pt x="685" y="16"/>
                  </a:cubicBezTo>
                  <a:cubicBezTo>
                    <a:pt x="677" y="5"/>
                    <a:pt x="666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rot="1014018">
              <a:off x="7780391" y="2601555"/>
              <a:ext cx="119499" cy="127482"/>
            </a:xfrm>
            <a:custGeom>
              <a:avLst/>
              <a:gdLst/>
              <a:ahLst/>
              <a:cxnLst/>
              <a:rect l="l" t="t" r="r" b="b"/>
              <a:pathLst>
                <a:path w="1452" h="1549" extrusionOk="0">
                  <a:moveTo>
                    <a:pt x="696" y="87"/>
                  </a:moveTo>
                  <a:cubicBezTo>
                    <a:pt x="941" y="382"/>
                    <a:pt x="1287" y="1099"/>
                    <a:pt x="1273" y="1155"/>
                  </a:cubicBezTo>
                  <a:cubicBezTo>
                    <a:pt x="1273" y="1155"/>
                    <a:pt x="1270" y="1161"/>
                    <a:pt x="1262" y="1161"/>
                  </a:cubicBezTo>
                  <a:cubicBezTo>
                    <a:pt x="1192" y="1161"/>
                    <a:pt x="1033" y="1024"/>
                    <a:pt x="938" y="926"/>
                  </a:cubicBezTo>
                  <a:cubicBezTo>
                    <a:pt x="930" y="918"/>
                    <a:pt x="918" y="914"/>
                    <a:pt x="907" y="914"/>
                  </a:cubicBezTo>
                  <a:cubicBezTo>
                    <a:pt x="903" y="914"/>
                    <a:pt x="900" y="914"/>
                    <a:pt x="896" y="915"/>
                  </a:cubicBezTo>
                  <a:cubicBezTo>
                    <a:pt x="880" y="918"/>
                    <a:pt x="869" y="932"/>
                    <a:pt x="866" y="946"/>
                  </a:cubicBezTo>
                  <a:cubicBezTo>
                    <a:pt x="807" y="1191"/>
                    <a:pt x="690" y="1459"/>
                    <a:pt x="620" y="1467"/>
                  </a:cubicBezTo>
                  <a:lnTo>
                    <a:pt x="618" y="1509"/>
                  </a:lnTo>
                  <a:lnTo>
                    <a:pt x="618" y="1467"/>
                  </a:lnTo>
                  <a:cubicBezTo>
                    <a:pt x="573" y="1467"/>
                    <a:pt x="534" y="1336"/>
                    <a:pt x="492" y="1091"/>
                  </a:cubicBezTo>
                  <a:cubicBezTo>
                    <a:pt x="475" y="979"/>
                    <a:pt x="467" y="949"/>
                    <a:pt x="425" y="949"/>
                  </a:cubicBezTo>
                  <a:cubicBezTo>
                    <a:pt x="411" y="949"/>
                    <a:pt x="397" y="957"/>
                    <a:pt x="403" y="968"/>
                  </a:cubicBezTo>
                  <a:cubicBezTo>
                    <a:pt x="378" y="996"/>
                    <a:pt x="199" y="1141"/>
                    <a:pt x="118" y="1141"/>
                  </a:cubicBezTo>
                  <a:lnTo>
                    <a:pt x="115" y="1141"/>
                  </a:lnTo>
                  <a:cubicBezTo>
                    <a:pt x="115" y="1138"/>
                    <a:pt x="96" y="1096"/>
                    <a:pt x="166" y="923"/>
                  </a:cubicBezTo>
                  <a:cubicBezTo>
                    <a:pt x="380" y="469"/>
                    <a:pt x="626" y="87"/>
                    <a:pt x="696" y="87"/>
                  </a:cubicBezTo>
                  <a:close/>
                  <a:moveTo>
                    <a:pt x="684" y="0"/>
                  </a:moveTo>
                  <a:cubicBezTo>
                    <a:pt x="514" y="0"/>
                    <a:pt x="174" y="675"/>
                    <a:pt x="74" y="884"/>
                  </a:cubicBezTo>
                  <a:cubicBezTo>
                    <a:pt x="15" y="1041"/>
                    <a:pt x="1" y="1133"/>
                    <a:pt x="34" y="1186"/>
                  </a:cubicBezTo>
                  <a:cubicBezTo>
                    <a:pt x="54" y="1208"/>
                    <a:pt x="82" y="1222"/>
                    <a:pt x="113" y="1222"/>
                  </a:cubicBezTo>
                  <a:cubicBezTo>
                    <a:pt x="199" y="1222"/>
                    <a:pt x="327" y="1130"/>
                    <a:pt x="403" y="1066"/>
                  </a:cubicBezTo>
                  <a:cubicBezTo>
                    <a:pt x="405" y="1077"/>
                    <a:pt x="405" y="1091"/>
                    <a:pt x="408" y="1102"/>
                  </a:cubicBezTo>
                  <a:cubicBezTo>
                    <a:pt x="447" y="1339"/>
                    <a:pt x="492" y="1548"/>
                    <a:pt x="615" y="1548"/>
                  </a:cubicBezTo>
                  <a:lnTo>
                    <a:pt x="620" y="1548"/>
                  </a:lnTo>
                  <a:cubicBezTo>
                    <a:pt x="765" y="1537"/>
                    <a:pt x="871" y="1208"/>
                    <a:pt x="922" y="1035"/>
                  </a:cubicBezTo>
                  <a:cubicBezTo>
                    <a:pt x="1005" y="1116"/>
                    <a:pt x="1156" y="1244"/>
                    <a:pt x="1254" y="1244"/>
                  </a:cubicBezTo>
                  <a:cubicBezTo>
                    <a:pt x="1281" y="1244"/>
                    <a:pt x="1304" y="1233"/>
                    <a:pt x="1323" y="1216"/>
                  </a:cubicBezTo>
                  <a:cubicBezTo>
                    <a:pt x="1452" y="1088"/>
                    <a:pt x="810" y="103"/>
                    <a:pt x="746" y="31"/>
                  </a:cubicBezTo>
                  <a:cubicBezTo>
                    <a:pt x="729" y="8"/>
                    <a:pt x="710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rot="1014018">
              <a:off x="6759271" y="2768202"/>
              <a:ext cx="210769" cy="272905"/>
            </a:xfrm>
            <a:custGeom>
              <a:avLst/>
              <a:gdLst/>
              <a:ahLst/>
              <a:cxnLst/>
              <a:rect l="l" t="t" r="r" b="b"/>
              <a:pathLst>
                <a:path w="2561" h="3316" extrusionOk="0">
                  <a:moveTo>
                    <a:pt x="1209" y="1"/>
                  </a:moveTo>
                  <a:cubicBezTo>
                    <a:pt x="1203" y="1"/>
                    <a:pt x="1197" y="2"/>
                    <a:pt x="1192" y="6"/>
                  </a:cubicBezTo>
                  <a:cubicBezTo>
                    <a:pt x="955" y="168"/>
                    <a:pt x="1" y="3094"/>
                    <a:pt x="31" y="3206"/>
                  </a:cubicBezTo>
                  <a:cubicBezTo>
                    <a:pt x="51" y="3272"/>
                    <a:pt x="907" y="3316"/>
                    <a:pt x="1614" y="3316"/>
                  </a:cubicBezTo>
                  <a:cubicBezTo>
                    <a:pt x="2126" y="3316"/>
                    <a:pt x="2560" y="3293"/>
                    <a:pt x="2545" y="3239"/>
                  </a:cubicBezTo>
                  <a:cubicBezTo>
                    <a:pt x="2545" y="3239"/>
                    <a:pt x="1481" y="1"/>
                    <a:pt x="1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rot="1014018">
              <a:off x="6838548" y="2833251"/>
              <a:ext cx="9958" cy="249614"/>
            </a:xfrm>
            <a:custGeom>
              <a:avLst/>
              <a:gdLst/>
              <a:ahLst/>
              <a:cxnLst/>
              <a:rect l="l" t="t" r="r" b="b"/>
              <a:pathLst>
                <a:path w="121" h="3033" extrusionOk="0">
                  <a:moveTo>
                    <a:pt x="43" y="0"/>
                  </a:moveTo>
                  <a:cubicBezTo>
                    <a:pt x="18" y="0"/>
                    <a:pt x="1" y="17"/>
                    <a:pt x="1" y="42"/>
                  </a:cubicBezTo>
                  <a:cubicBezTo>
                    <a:pt x="1" y="67"/>
                    <a:pt x="37" y="2469"/>
                    <a:pt x="18" y="2991"/>
                  </a:cubicBezTo>
                  <a:cubicBezTo>
                    <a:pt x="18" y="3013"/>
                    <a:pt x="37" y="3033"/>
                    <a:pt x="60" y="3033"/>
                  </a:cubicBezTo>
                  <a:cubicBezTo>
                    <a:pt x="82" y="3033"/>
                    <a:pt x="99" y="3016"/>
                    <a:pt x="101" y="2996"/>
                  </a:cubicBezTo>
                  <a:cubicBezTo>
                    <a:pt x="121" y="2472"/>
                    <a:pt x="85" y="67"/>
                    <a:pt x="85" y="42"/>
                  </a:cubicBezTo>
                  <a:cubicBezTo>
                    <a:pt x="85" y="17"/>
                    <a:pt x="6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rot="1014018">
              <a:off x="6783827" y="3073695"/>
              <a:ext cx="47898" cy="8312"/>
            </a:xfrm>
            <a:custGeom>
              <a:avLst/>
              <a:gdLst/>
              <a:ahLst/>
              <a:cxnLst/>
              <a:rect l="l" t="t" r="r" b="b"/>
              <a:pathLst>
                <a:path w="582" h="101" extrusionOk="0">
                  <a:moveTo>
                    <a:pt x="43" y="0"/>
                  </a:moveTo>
                  <a:cubicBezTo>
                    <a:pt x="23" y="0"/>
                    <a:pt x="1" y="20"/>
                    <a:pt x="1" y="42"/>
                  </a:cubicBezTo>
                  <a:cubicBezTo>
                    <a:pt x="1" y="62"/>
                    <a:pt x="18" y="84"/>
                    <a:pt x="43" y="84"/>
                  </a:cubicBezTo>
                  <a:lnTo>
                    <a:pt x="539" y="101"/>
                  </a:lnTo>
                  <a:cubicBezTo>
                    <a:pt x="559" y="101"/>
                    <a:pt x="575" y="84"/>
                    <a:pt x="581" y="59"/>
                  </a:cubicBezTo>
                  <a:cubicBezTo>
                    <a:pt x="581" y="39"/>
                    <a:pt x="562" y="17"/>
                    <a:pt x="539" y="1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rot="1014018">
              <a:off x="6820149" y="2883263"/>
              <a:ext cx="74481" cy="53248"/>
            </a:xfrm>
            <a:custGeom>
              <a:avLst/>
              <a:gdLst/>
              <a:ahLst/>
              <a:cxnLst/>
              <a:rect l="l" t="t" r="r" b="b"/>
              <a:pathLst>
                <a:path w="905" h="647" extrusionOk="0">
                  <a:moveTo>
                    <a:pt x="857" y="1"/>
                  </a:moveTo>
                  <a:cubicBezTo>
                    <a:pt x="844" y="1"/>
                    <a:pt x="830" y="9"/>
                    <a:pt x="820" y="22"/>
                  </a:cubicBezTo>
                  <a:cubicBezTo>
                    <a:pt x="681" y="242"/>
                    <a:pt x="522" y="487"/>
                    <a:pt x="458" y="552"/>
                  </a:cubicBezTo>
                  <a:cubicBezTo>
                    <a:pt x="374" y="434"/>
                    <a:pt x="98" y="69"/>
                    <a:pt x="84" y="49"/>
                  </a:cubicBezTo>
                  <a:cubicBezTo>
                    <a:pt x="76" y="38"/>
                    <a:pt x="63" y="32"/>
                    <a:pt x="50" y="32"/>
                  </a:cubicBezTo>
                  <a:cubicBezTo>
                    <a:pt x="41" y="32"/>
                    <a:pt x="32" y="35"/>
                    <a:pt x="25" y="41"/>
                  </a:cubicBezTo>
                  <a:cubicBezTo>
                    <a:pt x="6" y="55"/>
                    <a:pt x="0" y="83"/>
                    <a:pt x="14" y="100"/>
                  </a:cubicBezTo>
                  <a:cubicBezTo>
                    <a:pt x="17" y="102"/>
                    <a:pt x="371" y="577"/>
                    <a:pt x="405" y="627"/>
                  </a:cubicBezTo>
                  <a:cubicBezTo>
                    <a:pt x="413" y="635"/>
                    <a:pt x="433" y="646"/>
                    <a:pt x="447" y="646"/>
                  </a:cubicBezTo>
                  <a:cubicBezTo>
                    <a:pt x="472" y="646"/>
                    <a:pt x="527" y="644"/>
                    <a:pt x="890" y="63"/>
                  </a:cubicBezTo>
                  <a:cubicBezTo>
                    <a:pt x="904" y="47"/>
                    <a:pt x="899" y="22"/>
                    <a:pt x="876" y="8"/>
                  </a:cubicBezTo>
                  <a:cubicBezTo>
                    <a:pt x="870" y="3"/>
                    <a:pt x="864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rot="1014018">
              <a:off x="6778954" y="2942050"/>
              <a:ext cx="118511" cy="61642"/>
            </a:xfrm>
            <a:custGeom>
              <a:avLst/>
              <a:gdLst/>
              <a:ahLst/>
              <a:cxnLst/>
              <a:rect l="l" t="t" r="r" b="b"/>
              <a:pathLst>
                <a:path w="1440" h="749" extrusionOk="0">
                  <a:moveTo>
                    <a:pt x="1392" y="0"/>
                  </a:moveTo>
                  <a:cubicBezTo>
                    <a:pt x="1379" y="0"/>
                    <a:pt x="1367" y="5"/>
                    <a:pt x="1359" y="15"/>
                  </a:cubicBezTo>
                  <a:cubicBezTo>
                    <a:pt x="1114" y="322"/>
                    <a:pt x="798" y="656"/>
                    <a:pt x="737" y="667"/>
                  </a:cubicBezTo>
                  <a:cubicBezTo>
                    <a:pt x="678" y="654"/>
                    <a:pt x="357" y="349"/>
                    <a:pt x="79" y="65"/>
                  </a:cubicBezTo>
                  <a:cubicBezTo>
                    <a:pt x="69" y="57"/>
                    <a:pt x="58" y="52"/>
                    <a:pt x="48" y="52"/>
                  </a:cubicBezTo>
                  <a:cubicBezTo>
                    <a:pt x="37" y="52"/>
                    <a:pt x="27" y="57"/>
                    <a:pt x="17" y="65"/>
                  </a:cubicBezTo>
                  <a:cubicBezTo>
                    <a:pt x="0" y="82"/>
                    <a:pt x="0" y="107"/>
                    <a:pt x="17" y="123"/>
                  </a:cubicBezTo>
                  <a:cubicBezTo>
                    <a:pt x="154" y="263"/>
                    <a:pt x="614" y="732"/>
                    <a:pt x="723" y="748"/>
                  </a:cubicBezTo>
                  <a:lnTo>
                    <a:pt x="729" y="748"/>
                  </a:lnTo>
                  <a:cubicBezTo>
                    <a:pt x="840" y="748"/>
                    <a:pt x="1169" y="380"/>
                    <a:pt x="1426" y="68"/>
                  </a:cubicBezTo>
                  <a:cubicBezTo>
                    <a:pt x="1440" y="51"/>
                    <a:pt x="1437" y="23"/>
                    <a:pt x="1420" y="9"/>
                  </a:cubicBezTo>
                  <a:cubicBezTo>
                    <a:pt x="1412" y="3"/>
                    <a:pt x="1402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rot="1014018">
              <a:off x="7888112" y="3245095"/>
              <a:ext cx="210769" cy="272658"/>
            </a:xfrm>
            <a:custGeom>
              <a:avLst/>
              <a:gdLst/>
              <a:ahLst/>
              <a:cxnLst/>
              <a:rect l="l" t="t" r="r" b="b"/>
              <a:pathLst>
                <a:path w="2561" h="3313" extrusionOk="0">
                  <a:moveTo>
                    <a:pt x="1212" y="0"/>
                  </a:moveTo>
                  <a:cubicBezTo>
                    <a:pt x="1206" y="0"/>
                    <a:pt x="1200" y="2"/>
                    <a:pt x="1195" y="6"/>
                  </a:cubicBezTo>
                  <a:cubicBezTo>
                    <a:pt x="958" y="165"/>
                    <a:pt x="1" y="3091"/>
                    <a:pt x="32" y="3203"/>
                  </a:cubicBezTo>
                  <a:cubicBezTo>
                    <a:pt x="51" y="3268"/>
                    <a:pt x="927" y="3313"/>
                    <a:pt x="1640" y="3313"/>
                  </a:cubicBezTo>
                  <a:cubicBezTo>
                    <a:pt x="2140" y="3313"/>
                    <a:pt x="2561" y="3291"/>
                    <a:pt x="2548" y="3239"/>
                  </a:cubicBezTo>
                  <a:cubicBezTo>
                    <a:pt x="2548" y="3239"/>
                    <a:pt x="1484" y="0"/>
                    <a:pt x="1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rot="1014018">
              <a:off x="7967485" y="3309804"/>
              <a:ext cx="9711" cy="249943"/>
            </a:xfrm>
            <a:custGeom>
              <a:avLst/>
              <a:gdLst/>
              <a:ahLst/>
              <a:cxnLst/>
              <a:rect l="l" t="t" r="r" b="b"/>
              <a:pathLst>
                <a:path w="118" h="3037" extrusionOk="0">
                  <a:moveTo>
                    <a:pt x="45" y="1"/>
                  </a:moveTo>
                  <a:cubicBezTo>
                    <a:pt x="44" y="1"/>
                    <a:pt x="43" y="1"/>
                    <a:pt x="42" y="1"/>
                  </a:cubicBezTo>
                  <a:cubicBezTo>
                    <a:pt x="17" y="1"/>
                    <a:pt x="0" y="21"/>
                    <a:pt x="0" y="43"/>
                  </a:cubicBezTo>
                  <a:cubicBezTo>
                    <a:pt x="0" y="68"/>
                    <a:pt x="34" y="2470"/>
                    <a:pt x="17" y="2995"/>
                  </a:cubicBezTo>
                  <a:cubicBezTo>
                    <a:pt x="17" y="3014"/>
                    <a:pt x="34" y="3036"/>
                    <a:pt x="59" y="3036"/>
                  </a:cubicBezTo>
                  <a:cubicBezTo>
                    <a:pt x="78" y="3036"/>
                    <a:pt x="101" y="3020"/>
                    <a:pt x="101" y="2997"/>
                  </a:cubicBezTo>
                  <a:cubicBezTo>
                    <a:pt x="117" y="2476"/>
                    <a:pt x="84" y="68"/>
                    <a:pt x="84" y="43"/>
                  </a:cubicBezTo>
                  <a:cubicBezTo>
                    <a:pt x="84" y="22"/>
                    <a:pt x="64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rot="1014018">
              <a:off x="7912909" y="3550376"/>
              <a:ext cx="47651" cy="8559"/>
            </a:xfrm>
            <a:custGeom>
              <a:avLst/>
              <a:gdLst/>
              <a:ahLst/>
              <a:cxnLst/>
              <a:rect l="l" t="t" r="r" b="b"/>
              <a:pathLst>
                <a:path w="579" h="104" extrusionOk="0">
                  <a:moveTo>
                    <a:pt x="43" y="0"/>
                  </a:moveTo>
                  <a:cubicBezTo>
                    <a:pt x="20" y="0"/>
                    <a:pt x="1" y="20"/>
                    <a:pt x="1" y="42"/>
                  </a:cubicBezTo>
                  <a:cubicBezTo>
                    <a:pt x="1" y="64"/>
                    <a:pt x="18" y="84"/>
                    <a:pt x="43" y="84"/>
                  </a:cubicBezTo>
                  <a:lnTo>
                    <a:pt x="536" y="103"/>
                  </a:lnTo>
                  <a:cubicBezTo>
                    <a:pt x="559" y="103"/>
                    <a:pt x="575" y="84"/>
                    <a:pt x="578" y="62"/>
                  </a:cubicBezTo>
                  <a:cubicBezTo>
                    <a:pt x="578" y="39"/>
                    <a:pt x="562" y="20"/>
                    <a:pt x="536" y="2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rot="1014018">
              <a:off x="7949285" y="3360072"/>
              <a:ext cx="74481" cy="52918"/>
            </a:xfrm>
            <a:custGeom>
              <a:avLst/>
              <a:gdLst/>
              <a:ahLst/>
              <a:cxnLst/>
              <a:rect l="l" t="t" r="r" b="b"/>
              <a:pathLst>
                <a:path w="905" h="643" extrusionOk="0">
                  <a:moveTo>
                    <a:pt x="855" y="0"/>
                  </a:moveTo>
                  <a:cubicBezTo>
                    <a:pt x="842" y="0"/>
                    <a:pt x="829" y="6"/>
                    <a:pt x="820" y="20"/>
                  </a:cubicBezTo>
                  <a:cubicBezTo>
                    <a:pt x="681" y="238"/>
                    <a:pt x="519" y="484"/>
                    <a:pt x="458" y="551"/>
                  </a:cubicBezTo>
                  <a:cubicBezTo>
                    <a:pt x="374" y="431"/>
                    <a:pt x="98" y="65"/>
                    <a:pt x="84" y="48"/>
                  </a:cubicBezTo>
                  <a:cubicBezTo>
                    <a:pt x="76" y="35"/>
                    <a:pt x="62" y="29"/>
                    <a:pt x="49" y="29"/>
                  </a:cubicBezTo>
                  <a:cubicBezTo>
                    <a:pt x="41" y="29"/>
                    <a:pt x="32" y="32"/>
                    <a:pt x="25" y="37"/>
                  </a:cubicBezTo>
                  <a:cubicBezTo>
                    <a:pt x="3" y="51"/>
                    <a:pt x="0" y="79"/>
                    <a:pt x="14" y="96"/>
                  </a:cubicBezTo>
                  <a:cubicBezTo>
                    <a:pt x="17" y="99"/>
                    <a:pt x="371" y="573"/>
                    <a:pt x="405" y="623"/>
                  </a:cubicBezTo>
                  <a:cubicBezTo>
                    <a:pt x="413" y="631"/>
                    <a:pt x="433" y="643"/>
                    <a:pt x="447" y="643"/>
                  </a:cubicBezTo>
                  <a:cubicBezTo>
                    <a:pt x="472" y="643"/>
                    <a:pt x="530" y="643"/>
                    <a:pt x="890" y="60"/>
                  </a:cubicBezTo>
                  <a:cubicBezTo>
                    <a:pt x="904" y="43"/>
                    <a:pt x="896" y="20"/>
                    <a:pt x="876" y="7"/>
                  </a:cubicBezTo>
                  <a:cubicBezTo>
                    <a:pt x="870" y="2"/>
                    <a:pt x="86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rot="1014018">
              <a:off x="7907889" y="3418557"/>
              <a:ext cx="118593" cy="61560"/>
            </a:xfrm>
            <a:custGeom>
              <a:avLst/>
              <a:gdLst/>
              <a:ahLst/>
              <a:cxnLst/>
              <a:rect l="l" t="t" r="r" b="b"/>
              <a:pathLst>
                <a:path w="1441" h="748" extrusionOk="0">
                  <a:moveTo>
                    <a:pt x="1395" y="0"/>
                  </a:moveTo>
                  <a:cubicBezTo>
                    <a:pt x="1381" y="0"/>
                    <a:pt x="1368" y="6"/>
                    <a:pt x="1359" y="17"/>
                  </a:cubicBezTo>
                  <a:cubicBezTo>
                    <a:pt x="1111" y="323"/>
                    <a:pt x="798" y="658"/>
                    <a:pt x="734" y="669"/>
                  </a:cubicBezTo>
                  <a:cubicBezTo>
                    <a:pt x="676" y="655"/>
                    <a:pt x="355" y="351"/>
                    <a:pt x="76" y="64"/>
                  </a:cubicBezTo>
                  <a:cubicBezTo>
                    <a:pt x="68" y="56"/>
                    <a:pt x="57" y="51"/>
                    <a:pt x="47" y="51"/>
                  </a:cubicBezTo>
                  <a:cubicBezTo>
                    <a:pt x="36" y="51"/>
                    <a:pt x="26" y="56"/>
                    <a:pt x="17" y="64"/>
                  </a:cubicBezTo>
                  <a:cubicBezTo>
                    <a:pt x="1" y="84"/>
                    <a:pt x="1" y="106"/>
                    <a:pt x="17" y="123"/>
                  </a:cubicBezTo>
                  <a:cubicBezTo>
                    <a:pt x="154" y="262"/>
                    <a:pt x="614" y="731"/>
                    <a:pt x="720" y="747"/>
                  </a:cubicBezTo>
                  <a:lnTo>
                    <a:pt x="729" y="747"/>
                  </a:lnTo>
                  <a:cubicBezTo>
                    <a:pt x="840" y="747"/>
                    <a:pt x="1167" y="382"/>
                    <a:pt x="1426" y="70"/>
                  </a:cubicBezTo>
                  <a:cubicBezTo>
                    <a:pt x="1440" y="50"/>
                    <a:pt x="1435" y="22"/>
                    <a:pt x="1418" y="8"/>
                  </a:cubicBezTo>
                  <a:cubicBezTo>
                    <a:pt x="1411" y="3"/>
                    <a:pt x="1403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rot="1014018">
              <a:off x="6767531" y="3708821"/>
              <a:ext cx="350431" cy="81559"/>
            </a:xfrm>
            <a:custGeom>
              <a:avLst/>
              <a:gdLst/>
              <a:ahLst/>
              <a:cxnLst/>
              <a:rect l="l" t="t" r="r" b="b"/>
              <a:pathLst>
                <a:path w="4258" h="991" extrusionOk="0">
                  <a:moveTo>
                    <a:pt x="2965" y="0"/>
                  </a:moveTo>
                  <a:cubicBezTo>
                    <a:pt x="2960" y="0"/>
                    <a:pt x="2954" y="1"/>
                    <a:pt x="2949" y="3"/>
                  </a:cubicBezTo>
                  <a:cubicBezTo>
                    <a:pt x="2807" y="50"/>
                    <a:pt x="2405" y="617"/>
                    <a:pt x="2405" y="617"/>
                  </a:cubicBezTo>
                  <a:cubicBezTo>
                    <a:pt x="2405" y="617"/>
                    <a:pt x="2231" y="45"/>
                    <a:pt x="2111" y="45"/>
                  </a:cubicBezTo>
                  <a:cubicBezTo>
                    <a:pt x="2107" y="45"/>
                    <a:pt x="2102" y="46"/>
                    <a:pt x="2098" y="48"/>
                  </a:cubicBezTo>
                  <a:cubicBezTo>
                    <a:pt x="1981" y="98"/>
                    <a:pt x="1579" y="636"/>
                    <a:pt x="1579" y="636"/>
                  </a:cubicBezTo>
                  <a:cubicBezTo>
                    <a:pt x="1579" y="636"/>
                    <a:pt x="1476" y="136"/>
                    <a:pt x="1285" y="136"/>
                  </a:cubicBezTo>
                  <a:cubicBezTo>
                    <a:pt x="1273" y="136"/>
                    <a:pt x="1260" y="138"/>
                    <a:pt x="1247" y="143"/>
                  </a:cubicBezTo>
                  <a:cubicBezTo>
                    <a:pt x="1035" y="212"/>
                    <a:pt x="754" y="687"/>
                    <a:pt x="754" y="687"/>
                  </a:cubicBezTo>
                  <a:cubicBezTo>
                    <a:pt x="754" y="687"/>
                    <a:pt x="515" y="210"/>
                    <a:pt x="392" y="210"/>
                  </a:cubicBezTo>
                  <a:cubicBezTo>
                    <a:pt x="387" y="210"/>
                    <a:pt x="382" y="210"/>
                    <a:pt x="377" y="212"/>
                  </a:cubicBezTo>
                  <a:cubicBezTo>
                    <a:pt x="263" y="257"/>
                    <a:pt x="0" y="921"/>
                    <a:pt x="73" y="921"/>
                  </a:cubicBezTo>
                  <a:cubicBezTo>
                    <a:pt x="73" y="921"/>
                    <a:pt x="2260" y="990"/>
                    <a:pt x="3382" y="990"/>
                  </a:cubicBezTo>
                  <a:cubicBezTo>
                    <a:pt x="3716" y="990"/>
                    <a:pt x="3955" y="984"/>
                    <a:pt x="4015" y="968"/>
                  </a:cubicBezTo>
                  <a:cubicBezTo>
                    <a:pt x="4257" y="902"/>
                    <a:pt x="3810" y="160"/>
                    <a:pt x="3699" y="160"/>
                  </a:cubicBezTo>
                  <a:cubicBezTo>
                    <a:pt x="3692" y="160"/>
                    <a:pt x="3687" y="162"/>
                    <a:pt x="3683" y="168"/>
                  </a:cubicBezTo>
                  <a:cubicBezTo>
                    <a:pt x="3613" y="265"/>
                    <a:pt x="3281" y="617"/>
                    <a:pt x="3281" y="617"/>
                  </a:cubicBezTo>
                  <a:cubicBezTo>
                    <a:pt x="3281" y="617"/>
                    <a:pt x="3108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rot="1014018">
              <a:off x="7301089" y="3839443"/>
              <a:ext cx="350348" cy="81806"/>
            </a:xfrm>
            <a:custGeom>
              <a:avLst/>
              <a:gdLst/>
              <a:ahLst/>
              <a:cxnLst/>
              <a:rect l="l" t="t" r="r" b="b"/>
              <a:pathLst>
                <a:path w="4257" h="994" extrusionOk="0">
                  <a:moveTo>
                    <a:pt x="2965" y="1"/>
                  </a:moveTo>
                  <a:cubicBezTo>
                    <a:pt x="2959" y="1"/>
                    <a:pt x="2954" y="2"/>
                    <a:pt x="2949" y="4"/>
                  </a:cubicBezTo>
                  <a:cubicBezTo>
                    <a:pt x="2807" y="51"/>
                    <a:pt x="2405" y="617"/>
                    <a:pt x="2405" y="617"/>
                  </a:cubicBezTo>
                  <a:cubicBezTo>
                    <a:pt x="2405" y="617"/>
                    <a:pt x="2231" y="46"/>
                    <a:pt x="2111" y="46"/>
                  </a:cubicBezTo>
                  <a:cubicBezTo>
                    <a:pt x="2107" y="46"/>
                    <a:pt x="2102" y="47"/>
                    <a:pt x="2098" y="48"/>
                  </a:cubicBezTo>
                  <a:cubicBezTo>
                    <a:pt x="1981" y="96"/>
                    <a:pt x="1579" y="637"/>
                    <a:pt x="1579" y="637"/>
                  </a:cubicBezTo>
                  <a:cubicBezTo>
                    <a:pt x="1579" y="637"/>
                    <a:pt x="1474" y="136"/>
                    <a:pt x="1286" y="136"/>
                  </a:cubicBezTo>
                  <a:cubicBezTo>
                    <a:pt x="1273" y="136"/>
                    <a:pt x="1260" y="138"/>
                    <a:pt x="1247" y="143"/>
                  </a:cubicBezTo>
                  <a:cubicBezTo>
                    <a:pt x="1035" y="213"/>
                    <a:pt x="753" y="687"/>
                    <a:pt x="753" y="687"/>
                  </a:cubicBezTo>
                  <a:cubicBezTo>
                    <a:pt x="753" y="687"/>
                    <a:pt x="516" y="210"/>
                    <a:pt x="393" y="210"/>
                  </a:cubicBezTo>
                  <a:cubicBezTo>
                    <a:pt x="387" y="210"/>
                    <a:pt x="382" y="211"/>
                    <a:pt x="377" y="213"/>
                  </a:cubicBezTo>
                  <a:cubicBezTo>
                    <a:pt x="260" y="260"/>
                    <a:pt x="0" y="924"/>
                    <a:pt x="73" y="924"/>
                  </a:cubicBezTo>
                  <a:cubicBezTo>
                    <a:pt x="73" y="924"/>
                    <a:pt x="2260" y="994"/>
                    <a:pt x="3380" y="994"/>
                  </a:cubicBezTo>
                  <a:cubicBezTo>
                    <a:pt x="3714" y="994"/>
                    <a:pt x="3953" y="988"/>
                    <a:pt x="4012" y="972"/>
                  </a:cubicBezTo>
                  <a:cubicBezTo>
                    <a:pt x="4257" y="906"/>
                    <a:pt x="3810" y="163"/>
                    <a:pt x="3699" y="163"/>
                  </a:cubicBezTo>
                  <a:cubicBezTo>
                    <a:pt x="3692" y="163"/>
                    <a:pt x="3687" y="166"/>
                    <a:pt x="3683" y="171"/>
                  </a:cubicBezTo>
                  <a:cubicBezTo>
                    <a:pt x="3613" y="263"/>
                    <a:pt x="3281" y="617"/>
                    <a:pt x="3281" y="617"/>
                  </a:cubicBezTo>
                  <a:cubicBezTo>
                    <a:pt x="3281" y="617"/>
                    <a:pt x="3105" y="1"/>
                    <a:pt x="2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rot="1014018">
              <a:off x="7137751" y="2354713"/>
              <a:ext cx="7242" cy="64523"/>
            </a:xfrm>
            <a:custGeom>
              <a:avLst/>
              <a:gdLst/>
              <a:ahLst/>
              <a:cxnLst/>
              <a:rect l="l" t="t" r="r" b="b"/>
              <a:pathLst>
                <a:path w="88" h="784" extrusionOk="0">
                  <a:moveTo>
                    <a:pt x="45" y="0"/>
                  </a:moveTo>
                  <a:cubicBezTo>
                    <a:pt x="26" y="0"/>
                    <a:pt x="4" y="17"/>
                    <a:pt x="4" y="42"/>
                  </a:cubicBezTo>
                  <a:lnTo>
                    <a:pt x="1" y="742"/>
                  </a:lnTo>
                  <a:cubicBezTo>
                    <a:pt x="1" y="764"/>
                    <a:pt x="18" y="784"/>
                    <a:pt x="43" y="784"/>
                  </a:cubicBezTo>
                  <a:cubicBezTo>
                    <a:pt x="65" y="784"/>
                    <a:pt x="84" y="767"/>
                    <a:pt x="84" y="742"/>
                  </a:cubicBezTo>
                  <a:lnTo>
                    <a:pt x="87" y="42"/>
                  </a:lnTo>
                  <a:cubicBezTo>
                    <a:pt x="87" y="20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rot="1014018">
              <a:off x="7113996" y="2366551"/>
              <a:ext cx="55881" cy="40244"/>
            </a:xfrm>
            <a:custGeom>
              <a:avLst/>
              <a:gdLst/>
              <a:ahLst/>
              <a:cxnLst/>
              <a:rect l="l" t="t" r="r" b="b"/>
              <a:pathLst>
                <a:path w="679" h="489" extrusionOk="0">
                  <a:moveTo>
                    <a:pt x="629" y="0"/>
                  </a:moveTo>
                  <a:cubicBezTo>
                    <a:pt x="620" y="0"/>
                    <a:pt x="611" y="3"/>
                    <a:pt x="603" y="9"/>
                  </a:cubicBezTo>
                  <a:lnTo>
                    <a:pt x="26" y="413"/>
                  </a:lnTo>
                  <a:cubicBezTo>
                    <a:pt x="3" y="427"/>
                    <a:pt x="1" y="452"/>
                    <a:pt x="15" y="472"/>
                  </a:cubicBezTo>
                  <a:cubicBezTo>
                    <a:pt x="23" y="483"/>
                    <a:pt x="37" y="489"/>
                    <a:pt x="51" y="489"/>
                  </a:cubicBezTo>
                  <a:cubicBezTo>
                    <a:pt x="59" y="489"/>
                    <a:pt x="68" y="486"/>
                    <a:pt x="73" y="483"/>
                  </a:cubicBezTo>
                  <a:lnTo>
                    <a:pt x="653" y="78"/>
                  </a:lnTo>
                  <a:cubicBezTo>
                    <a:pt x="673" y="65"/>
                    <a:pt x="679" y="39"/>
                    <a:pt x="665" y="20"/>
                  </a:cubicBezTo>
                  <a:cubicBezTo>
                    <a:pt x="656" y="7"/>
                    <a:pt x="64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rot="1014018">
              <a:off x="7119927" y="2364271"/>
              <a:ext cx="44112" cy="45347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49" y="0"/>
                  </a:moveTo>
                  <a:cubicBezTo>
                    <a:pt x="40" y="0"/>
                    <a:pt x="30" y="4"/>
                    <a:pt x="23" y="12"/>
                  </a:cubicBezTo>
                  <a:cubicBezTo>
                    <a:pt x="6" y="28"/>
                    <a:pt x="0" y="53"/>
                    <a:pt x="20" y="70"/>
                  </a:cubicBezTo>
                  <a:lnTo>
                    <a:pt x="455" y="533"/>
                  </a:lnTo>
                  <a:cubicBezTo>
                    <a:pt x="463" y="544"/>
                    <a:pt x="474" y="550"/>
                    <a:pt x="486" y="550"/>
                  </a:cubicBezTo>
                  <a:cubicBezTo>
                    <a:pt x="497" y="550"/>
                    <a:pt x="508" y="544"/>
                    <a:pt x="514" y="539"/>
                  </a:cubicBezTo>
                  <a:cubicBezTo>
                    <a:pt x="530" y="519"/>
                    <a:pt x="536" y="497"/>
                    <a:pt x="516" y="478"/>
                  </a:cubicBezTo>
                  <a:lnTo>
                    <a:pt x="81" y="14"/>
                  </a:lnTo>
                  <a:cubicBezTo>
                    <a:pt x="72" y="5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rot="1014018">
              <a:off x="7108489" y="2381632"/>
              <a:ext cx="62301" cy="7654"/>
            </a:xfrm>
            <a:custGeom>
              <a:avLst/>
              <a:gdLst/>
              <a:ahLst/>
              <a:cxnLst/>
              <a:rect l="l" t="t" r="r" b="b"/>
              <a:pathLst>
                <a:path w="757" h="93" extrusionOk="0">
                  <a:moveTo>
                    <a:pt x="715" y="1"/>
                  </a:moveTo>
                  <a:lnTo>
                    <a:pt x="43" y="9"/>
                  </a:lnTo>
                  <a:cubicBezTo>
                    <a:pt x="18" y="9"/>
                    <a:pt x="1" y="26"/>
                    <a:pt x="1" y="51"/>
                  </a:cubicBezTo>
                  <a:cubicBezTo>
                    <a:pt x="1" y="73"/>
                    <a:pt x="18" y="93"/>
                    <a:pt x="43" y="93"/>
                  </a:cubicBezTo>
                  <a:lnTo>
                    <a:pt x="715" y="85"/>
                  </a:lnTo>
                  <a:cubicBezTo>
                    <a:pt x="740" y="85"/>
                    <a:pt x="757" y="68"/>
                    <a:pt x="757" y="43"/>
                  </a:cubicBezTo>
                  <a:cubicBezTo>
                    <a:pt x="757" y="18"/>
                    <a:pt x="740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rot="1014018">
              <a:off x="7943736" y="2797778"/>
              <a:ext cx="7242" cy="64852"/>
            </a:xfrm>
            <a:custGeom>
              <a:avLst/>
              <a:gdLst/>
              <a:ahLst/>
              <a:cxnLst/>
              <a:rect l="l" t="t" r="r" b="b"/>
              <a:pathLst>
                <a:path w="88" h="788" extrusionOk="0">
                  <a:moveTo>
                    <a:pt x="45" y="0"/>
                  </a:moveTo>
                  <a:cubicBezTo>
                    <a:pt x="26" y="0"/>
                    <a:pt x="4" y="20"/>
                    <a:pt x="4" y="42"/>
                  </a:cubicBezTo>
                  <a:lnTo>
                    <a:pt x="1" y="745"/>
                  </a:lnTo>
                  <a:cubicBezTo>
                    <a:pt x="1" y="765"/>
                    <a:pt x="18" y="787"/>
                    <a:pt x="43" y="787"/>
                  </a:cubicBezTo>
                  <a:cubicBezTo>
                    <a:pt x="62" y="787"/>
                    <a:pt x="84" y="765"/>
                    <a:pt x="84" y="745"/>
                  </a:cubicBezTo>
                  <a:lnTo>
                    <a:pt x="87" y="42"/>
                  </a:lnTo>
                  <a:cubicBezTo>
                    <a:pt x="87" y="23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rot="1014018">
              <a:off x="7919993" y="2809617"/>
              <a:ext cx="55881" cy="40491"/>
            </a:xfrm>
            <a:custGeom>
              <a:avLst/>
              <a:gdLst/>
              <a:ahLst/>
              <a:cxnLst/>
              <a:rect l="l" t="t" r="r" b="b"/>
              <a:pathLst>
                <a:path w="679" h="492" extrusionOk="0">
                  <a:moveTo>
                    <a:pt x="629" y="1"/>
                  </a:moveTo>
                  <a:cubicBezTo>
                    <a:pt x="620" y="1"/>
                    <a:pt x="611" y="3"/>
                    <a:pt x="603" y="9"/>
                  </a:cubicBezTo>
                  <a:lnTo>
                    <a:pt x="26" y="414"/>
                  </a:lnTo>
                  <a:cubicBezTo>
                    <a:pt x="3" y="428"/>
                    <a:pt x="1" y="453"/>
                    <a:pt x="15" y="472"/>
                  </a:cubicBezTo>
                  <a:cubicBezTo>
                    <a:pt x="23" y="483"/>
                    <a:pt x="37" y="492"/>
                    <a:pt x="51" y="492"/>
                  </a:cubicBezTo>
                  <a:cubicBezTo>
                    <a:pt x="56" y="492"/>
                    <a:pt x="68" y="486"/>
                    <a:pt x="73" y="483"/>
                  </a:cubicBezTo>
                  <a:lnTo>
                    <a:pt x="653" y="79"/>
                  </a:lnTo>
                  <a:cubicBezTo>
                    <a:pt x="673" y="65"/>
                    <a:pt x="679" y="40"/>
                    <a:pt x="665" y="20"/>
                  </a:cubicBezTo>
                  <a:cubicBezTo>
                    <a:pt x="656" y="7"/>
                    <a:pt x="643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rot="1014018">
              <a:off x="7925798" y="2807012"/>
              <a:ext cx="43948" cy="45347"/>
            </a:xfrm>
            <a:custGeom>
              <a:avLst/>
              <a:gdLst/>
              <a:ahLst/>
              <a:cxnLst/>
              <a:rect l="l" t="t" r="r" b="b"/>
              <a:pathLst>
                <a:path w="534" h="551" extrusionOk="0">
                  <a:moveTo>
                    <a:pt x="49" y="1"/>
                  </a:moveTo>
                  <a:cubicBezTo>
                    <a:pt x="40" y="1"/>
                    <a:pt x="30" y="4"/>
                    <a:pt x="23" y="12"/>
                  </a:cubicBezTo>
                  <a:cubicBezTo>
                    <a:pt x="3" y="29"/>
                    <a:pt x="0" y="54"/>
                    <a:pt x="17" y="71"/>
                  </a:cubicBezTo>
                  <a:lnTo>
                    <a:pt x="455" y="534"/>
                  </a:lnTo>
                  <a:cubicBezTo>
                    <a:pt x="463" y="545"/>
                    <a:pt x="475" y="551"/>
                    <a:pt x="486" y="551"/>
                  </a:cubicBezTo>
                  <a:cubicBezTo>
                    <a:pt x="497" y="551"/>
                    <a:pt x="511" y="545"/>
                    <a:pt x="514" y="539"/>
                  </a:cubicBezTo>
                  <a:cubicBezTo>
                    <a:pt x="530" y="520"/>
                    <a:pt x="533" y="498"/>
                    <a:pt x="516" y="478"/>
                  </a:cubicBezTo>
                  <a:lnTo>
                    <a:pt x="81" y="15"/>
                  </a:lnTo>
                  <a:cubicBezTo>
                    <a:pt x="72" y="6"/>
                    <a:pt x="6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rot="1014018">
              <a:off x="7914340" y="2824735"/>
              <a:ext cx="62301" cy="7654"/>
            </a:xfrm>
            <a:custGeom>
              <a:avLst/>
              <a:gdLst/>
              <a:ahLst/>
              <a:cxnLst/>
              <a:rect l="l" t="t" r="r" b="b"/>
              <a:pathLst>
                <a:path w="757" h="93" extrusionOk="0">
                  <a:moveTo>
                    <a:pt x="714" y="0"/>
                  </a:moveTo>
                  <a:lnTo>
                    <a:pt x="42" y="9"/>
                  </a:lnTo>
                  <a:cubicBezTo>
                    <a:pt x="17" y="9"/>
                    <a:pt x="0" y="25"/>
                    <a:pt x="0" y="50"/>
                  </a:cubicBezTo>
                  <a:cubicBezTo>
                    <a:pt x="0" y="76"/>
                    <a:pt x="17" y="92"/>
                    <a:pt x="42" y="92"/>
                  </a:cubicBezTo>
                  <a:lnTo>
                    <a:pt x="714" y="84"/>
                  </a:lnTo>
                  <a:cubicBezTo>
                    <a:pt x="739" y="84"/>
                    <a:pt x="756" y="67"/>
                    <a:pt x="756" y="42"/>
                  </a:cubicBezTo>
                  <a:cubicBezTo>
                    <a:pt x="756" y="20"/>
                    <a:pt x="739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rot="1014018">
              <a:off x="6760713" y="3414767"/>
              <a:ext cx="7242" cy="64523"/>
            </a:xfrm>
            <a:custGeom>
              <a:avLst/>
              <a:gdLst/>
              <a:ahLst/>
              <a:cxnLst/>
              <a:rect l="l" t="t" r="r" b="b"/>
              <a:pathLst>
                <a:path w="88" h="784" extrusionOk="0">
                  <a:moveTo>
                    <a:pt x="46" y="0"/>
                  </a:moveTo>
                  <a:cubicBezTo>
                    <a:pt x="26" y="0"/>
                    <a:pt x="4" y="17"/>
                    <a:pt x="4" y="42"/>
                  </a:cubicBezTo>
                  <a:lnTo>
                    <a:pt x="1" y="742"/>
                  </a:lnTo>
                  <a:cubicBezTo>
                    <a:pt x="1" y="764"/>
                    <a:pt x="18" y="784"/>
                    <a:pt x="43" y="784"/>
                  </a:cubicBezTo>
                  <a:cubicBezTo>
                    <a:pt x="68" y="784"/>
                    <a:pt x="85" y="764"/>
                    <a:pt x="85" y="742"/>
                  </a:cubicBezTo>
                  <a:lnTo>
                    <a:pt x="87" y="42"/>
                  </a:lnTo>
                  <a:cubicBezTo>
                    <a:pt x="87" y="22"/>
                    <a:pt x="7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rot="1014018">
              <a:off x="6736959" y="3426604"/>
              <a:ext cx="55881" cy="40244"/>
            </a:xfrm>
            <a:custGeom>
              <a:avLst/>
              <a:gdLst/>
              <a:ahLst/>
              <a:cxnLst/>
              <a:rect l="l" t="t" r="r" b="b"/>
              <a:pathLst>
                <a:path w="679" h="489" extrusionOk="0">
                  <a:moveTo>
                    <a:pt x="630" y="0"/>
                  </a:moveTo>
                  <a:cubicBezTo>
                    <a:pt x="621" y="0"/>
                    <a:pt x="613" y="3"/>
                    <a:pt x="606" y="9"/>
                  </a:cubicBezTo>
                  <a:lnTo>
                    <a:pt x="26" y="413"/>
                  </a:lnTo>
                  <a:cubicBezTo>
                    <a:pt x="6" y="427"/>
                    <a:pt x="1" y="452"/>
                    <a:pt x="15" y="472"/>
                  </a:cubicBezTo>
                  <a:cubicBezTo>
                    <a:pt x="23" y="483"/>
                    <a:pt x="37" y="489"/>
                    <a:pt x="51" y="489"/>
                  </a:cubicBezTo>
                  <a:cubicBezTo>
                    <a:pt x="62" y="489"/>
                    <a:pt x="68" y="486"/>
                    <a:pt x="76" y="483"/>
                  </a:cubicBezTo>
                  <a:lnTo>
                    <a:pt x="654" y="78"/>
                  </a:lnTo>
                  <a:cubicBezTo>
                    <a:pt x="676" y="64"/>
                    <a:pt x="679" y="39"/>
                    <a:pt x="665" y="20"/>
                  </a:cubicBezTo>
                  <a:cubicBezTo>
                    <a:pt x="656" y="7"/>
                    <a:pt x="643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rot="1014018">
              <a:off x="6743251" y="3424049"/>
              <a:ext cx="43866" cy="45182"/>
            </a:xfrm>
            <a:custGeom>
              <a:avLst/>
              <a:gdLst/>
              <a:ahLst/>
              <a:cxnLst/>
              <a:rect l="l" t="t" r="r" b="b"/>
              <a:pathLst>
                <a:path w="533" h="549" extrusionOk="0">
                  <a:moveTo>
                    <a:pt x="45" y="0"/>
                  </a:moveTo>
                  <a:cubicBezTo>
                    <a:pt x="36" y="0"/>
                    <a:pt x="27" y="4"/>
                    <a:pt x="20" y="13"/>
                  </a:cubicBezTo>
                  <a:cubicBezTo>
                    <a:pt x="3" y="30"/>
                    <a:pt x="0" y="55"/>
                    <a:pt x="17" y="71"/>
                  </a:cubicBezTo>
                  <a:lnTo>
                    <a:pt x="452" y="534"/>
                  </a:lnTo>
                  <a:cubicBezTo>
                    <a:pt x="463" y="546"/>
                    <a:pt x="472" y="548"/>
                    <a:pt x="483" y="548"/>
                  </a:cubicBezTo>
                  <a:cubicBezTo>
                    <a:pt x="494" y="548"/>
                    <a:pt x="505" y="546"/>
                    <a:pt x="511" y="537"/>
                  </a:cubicBezTo>
                  <a:cubicBezTo>
                    <a:pt x="530" y="521"/>
                    <a:pt x="533" y="498"/>
                    <a:pt x="516" y="479"/>
                  </a:cubicBezTo>
                  <a:lnTo>
                    <a:pt x="78" y="16"/>
                  </a:lnTo>
                  <a:cubicBezTo>
                    <a:pt x="69" y="6"/>
                    <a:pt x="57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rot="1014018">
              <a:off x="6731527" y="3441733"/>
              <a:ext cx="62465" cy="7654"/>
            </a:xfrm>
            <a:custGeom>
              <a:avLst/>
              <a:gdLst/>
              <a:ahLst/>
              <a:cxnLst/>
              <a:rect l="l" t="t" r="r" b="b"/>
              <a:pathLst>
                <a:path w="759" h="93" extrusionOk="0">
                  <a:moveTo>
                    <a:pt x="717" y="1"/>
                  </a:moveTo>
                  <a:lnTo>
                    <a:pt x="42" y="9"/>
                  </a:lnTo>
                  <a:cubicBezTo>
                    <a:pt x="20" y="9"/>
                    <a:pt x="0" y="26"/>
                    <a:pt x="0" y="51"/>
                  </a:cubicBezTo>
                  <a:cubicBezTo>
                    <a:pt x="0" y="73"/>
                    <a:pt x="20" y="93"/>
                    <a:pt x="42" y="93"/>
                  </a:cubicBezTo>
                  <a:lnTo>
                    <a:pt x="717" y="84"/>
                  </a:lnTo>
                  <a:cubicBezTo>
                    <a:pt x="739" y="84"/>
                    <a:pt x="759" y="68"/>
                    <a:pt x="759" y="43"/>
                  </a:cubicBezTo>
                  <a:cubicBezTo>
                    <a:pt x="759" y="18"/>
                    <a:pt x="739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rot="1014018">
              <a:off x="6820407" y="2689754"/>
              <a:ext cx="47816" cy="47322"/>
            </a:xfrm>
            <a:custGeom>
              <a:avLst/>
              <a:gdLst/>
              <a:ahLst/>
              <a:cxnLst/>
              <a:rect l="l" t="t" r="r" b="b"/>
              <a:pathLst>
                <a:path w="581" h="575" extrusionOk="0">
                  <a:moveTo>
                    <a:pt x="291" y="81"/>
                  </a:moveTo>
                  <a:cubicBezTo>
                    <a:pt x="347" y="81"/>
                    <a:pt x="397" y="103"/>
                    <a:pt x="439" y="142"/>
                  </a:cubicBezTo>
                  <a:cubicBezTo>
                    <a:pt x="475" y="179"/>
                    <a:pt x="497" y="229"/>
                    <a:pt x="497" y="285"/>
                  </a:cubicBezTo>
                  <a:cubicBezTo>
                    <a:pt x="497" y="402"/>
                    <a:pt x="402" y="491"/>
                    <a:pt x="291" y="491"/>
                  </a:cubicBezTo>
                  <a:cubicBezTo>
                    <a:pt x="176" y="491"/>
                    <a:pt x="84" y="396"/>
                    <a:pt x="84" y="285"/>
                  </a:cubicBezTo>
                  <a:cubicBezTo>
                    <a:pt x="84" y="170"/>
                    <a:pt x="176" y="81"/>
                    <a:pt x="291" y="81"/>
                  </a:cubicBezTo>
                  <a:close/>
                  <a:moveTo>
                    <a:pt x="291" y="0"/>
                  </a:moveTo>
                  <a:cubicBezTo>
                    <a:pt x="132" y="0"/>
                    <a:pt x="1" y="128"/>
                    <a:pt x="1" y="285"/>
                  </a:cubicBezTo>
                  <a:cubicBezTo>
                    <a:pt x="1" y="446"/>
                    <a:pt x="132" y="575"/>
                    <a:pt x="291" y="575"/>
                  </a:cubicBezTo>
                  <a:cubicBezTo>
                    <a:pt x="447" y="575"/>
                    <a:pt x="578" y="444"/>
                    <a:pt x="581" y="290"/>
                  </a:cubicBezTo>
                  <a:cubicBezTo>
                    <a:pt x="581" y="209"/>
                    <a:pt x="550" y="140"/>
                    <a:pt x="497" y="84"/>
                  </a:cubicBezTo>
                  <a:cubicBezTo>
                    <a:pt x="442" y="31"/>
                    <a:pt x="36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rot="1014018">
              <a:off x="6669276" y="3511726"/>
              <a:ext cx="47816" cy="47651"/>
            </a:xfrm>
            <a:custGeom>
              <a:avLst/>
              <a:gdLst/>
              <a:ahLst/>
              <a:cxnLst/>
              <a:rect l="l" t="t" r="r" b="b"/>
              <a:pathLst>
                <a:path w="581" h="579" extrusionOk="0">
                  <a:moveTo>
                    <a:pt x="290" y="84"/>
                  </a:moveTo>
                  <a:cubicBezTo>
                    <a:pt x="346" y="84"/>
                    <a:pt x="399" y="107"/>
                    <a:pt x="438" y="149"/>
                  </a:cubicBezTo>
                  <a:cubicBezTo>
                    <a:pt x="475" y="182"/>
                    <a:pt x="497" y="235"/>
                    <a:pt x="497" y="291"/>
                  </a:cubicBezTo>
                  <a:cubicBezTo>
                    <a:pt x="497" y="405"/>
                    <a:pt x="402" y="497"/>
                    <a:pt x="290" y="497"/>
                  </a:cubicBezTo>
                  <a:cubicBezTo>
                    <a:pt x="176" y="497"/>
                    <a:pt x="87" y="402"/>
                    <a:pt x="87" y="291"/>
                  </a:cubicBezTo>
                  <a:cubicBezTo>
                    <a:pt x="87" y="177"/>
                    <a:pt x="176" y="84"/>
                    <a:pt x="290" y="84"/>
                  </a:cubicBezTo>
                  <a:close/>
                  <a:moveTo>
                    <a:pt x="290" y="1"/>
                  </a:moveTo>
                  <a:cubicBezTo>
                    <a:pt x="131" y="1"/>
                    <a:pt x="0" y="132"/>
                    <a:pt x="0" y="288"/>
                  </a:cubicBezTo>
                  <a:cubicBezTo>
                    <a:pt x="0" y="447"/>
                    <a:pt x="131" y="578"/>
                    <a:pt x="290" y="578"/>
                  </a:cubicBezTo>
                  <a:cubicBezTo>
                    <a:pt x="452" y="578"/>
                    <a:pt x="578" y="447"/>
                    <a:pt x="581" y="291"/>
                  </a:cubicBezTo>
                  <a:cubicBezTo>
                    <a:pt x="581" y="210"/>
                    <a:pt x="550" y="140"/>
                    <a:pt x="497" y="84"/>
                  </a:cubicBezTo>
                  <a:cubicBezTo>
                    <a:pt x="441" y="34"/>
                    <a:pt x="369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rot="1014018">
              <a:off x="7792901" y="3877855"/>
              <a:ext cx="47651" cy="47322"/>
            </a:xfrm>
            <a:custGeom>
              <a:avLst/>
              <a:gdLst/>
              <a:ahLst/>
              <a:cxnLst/>
              <a:rect l="l" t="t" r="r" b="b"/>
              <a:pathLst>
                <a:path w="579" h="575" extrusionOk="0">
                  <a:moveTo>
                    <a:pt x="288" y="84"/>
                  </a:moveTo>
                  <a:cubicBezTo>
                    <a:pt x="344" y="84"/>
                    <a:pt x="394" y="103"/>
                    <a:pt x="439" y="145"/>
                  </a:cubicBezTo>
                  <a:cubicBezTo>
                    <a:pt x="478" y="181"/>
                    <a:pt x="497" y="234"/>
                    <a:pt x="497" y="290"/>
                  </a:cubicBezTo>
                  <a:cubicBezTo>
                    <a:pt x="497" y="405"/>
                    <a:pt x="405" y="494"/>
                    <a:pt x="294" y="494"/>
                  </a:cubicBezTo>
                  <a:lnTo>
                    <a:pt x="294" y="536"/>
                  </a:lnTo>
                  <a:lnTo>
                    <a:pt x="288" y="494"/>
                  </a:lnTo>
                  <a:cubicBezTo>
                    <a:pt x="174" y="494"/>
                    <a:pt x="84" y="402"/>
                    <a:pt x="84" y="290"/>
                  </a:cubicBezTo>
                  <a:cubicBezTo>
                    <a:pt x="84" y="173"/>
                    <a:pt x="174" y="84"/>
                    <a:pt x="288" y="84"/>
                  </a:cubicBezTo>
                  <a:close/>
                  <a:moveTo>
                    <a:pt x="288" y="0"/>
                  </a:moveTo>
                  <a:cubicBezTo>
                    <a:pt x="129" y="0"/>
                    <a:pt x="1" y="128"/>
                    <a:pt x="1" y="285"/>
                  </a:cubicBezTo>
                  <a:cubicBezTo>
                    <a:pt x="1" y="446"/>
                    <a:pt x="129" y="575"/>
                    <a:pt x="288" y="575"/>
                  </a:cubicBezTo>
                  <a:cubicBezTo>
                    <a:pt x="447" y="575"/>
                    <a:pt x="575" y="446"/>
                    <a:pt x="578" y="290"/>
                  </a:cubicBezTo>
                  <a:cubicBezTo>
                    <a:pt x="578" y="209"/>
                    <a:pt x="547" y="140"/>
                    <a:pt x="494" y="84"/>
                  </a:cubicBezTo>
                  <a:cubicBezTo>
                    <a:pt x="439" y="31"/>
                    <a:pt x="36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rot="1014018">
              <a:off x="7762804" y="2498533"/>
              <a:ext cx="47816" cy="47404"/>
            </a:xfrm>
            <a:custGeom>
              <a:avLst/>
              <a:gdLst/>
              <a:ahLst/>
              <a:cxnLst/>
              <a:rect l="l" t="t" r="r" b="b"/>
              <a:pathLst>
                <a:path w="581" h="576" extrusionOk="0">
                  <a:moveTo>
                    <a:pt x="293" y="81"/>
                  </a:moveTo>
                  <a:cubicBezTo>
                    <a:pt x="346" y="81"/>
                    <a:pt x="399" y="104"/>
                    <a:pt x="441" y="143"/>
                  </a:cubicBezTo>
                  <a:cubicBezTo>
                    <a:pt x="477" y="179"/>
                    <a:pt x="499" y="229"/>
                    <a:pt x="499" y="285"/>
                  </a:cubicBezTo>
                  <a:cubicBezTo>
                    <a:pt x="499" y="402"/>
                    <a:pt x="405" y="491"/>
                    <a:pt x="293" y="491"/>
                  </a:cubicBezTo>
                  <a:cubicBezTo>
                    <a:pt x="179" y="491"/>
                    <a:pt x="89" y="397"/>
                    <a:pt x="89" y="285"/>
                  </a:cubicBezTo>
                  <a:cubicBezTo>
                    <a:pt x="89" y="171"/>
                    <a:pt x="179" y="81"/>
                    <a:pt x="293" y="81"/>
                  </a:cubicBezTo>
                  <a:close/>
                  <a:moveTo>
                    <a:pt x="290" y="0"/>
                  </a:moveTo>
                  <a:cubicBezTo>
                    <a:pt x="131" y="0"/>
                    <a:pt x="0" y="129"/>
                    <a:pt x="0" y="285"/>
                  </a:cubicBezTo>
                  <a:cubicBezTo>
                    <a:pt x="0" y="447"/>
                    <a:pt x="131" y="575"/>
                    <a:pt x="290" y="575"/>
                  </a:cubicBezTo>
                  <a:cubicBezTo>
                    <a:pt x="452" y="575"/>
                    <a:pt x="580" y="447"/>
                    <a:pt x="580" y="291"/>
                  </a:cubicBezTo>
                  <a:cubicBezTo>
                    <a:pt x="580" y="210"/>
                    <a:pt x="552" y="137"/>
                    <a:pt x="497" y="84"/>
                  </a:cubicBezTo>
                  <a:cubicBezTo>
                    <a:pt x="441" y="31"/>
                    <a:pt x="368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rot="1014018">
              <a:off x="6809721" y="2446870"/>
              <a:ext cx="100817" cy="83040"/>
            </a:xfrm>
            <a:custGeom>
              <a:avLst/>
              <a:gdLst/>
              <a:ahLst/>
              <a:cxnLst/>
              <a:rect l="l" t="t" r="r" b="b"/>
              <a:pathLst>
                <a:path w="1225" h="1009" extrusionOk="0">
                  <a:moveTo>
                    <a:pt x="330" y="1"/>
                  </a:moveTo>
                  <a:cubicBezTo>
                    <a:pt x="182" y="1"/>
                    <a:pt x="52" y="77"/>
                    <a:pt x="24" y="328"/>
                  </a:cubicBezTo>
                  <a:cubicBezTo>
                    <a:pt x="1" y="533"/>
                    <a:pt x="250" y="600"/>
                    <a:pt x="455" y="600"/>
                  </a:cubicBezTo>
                  <a:cubicBezTo>
                    <a:pt x="508" y="600"/>
                    <a:pt x="558" y="596"/>
                    <a:pt x="600" y="588"/>
                  </a:cubicBezTo>
                  <a:lnTo>
                    <a:pt x="600" y="588"/>
                  </a:lnTo>
                  <a:cubicBezTo>
                    <a:pt x="539" y="675"/>
                    <a:pt x="499" y="820"/>
                    <a:pt x="616" y="956"/>
                  </a:cubicBezTo>
                  <a:cubicBezTo>
                    <a:pt x="648" y="992"/>
                    <a:pt x="686" y="1008"/>
                    <a:pt x="725" y="1008"/>
                  </a:cubicBezTo>
                  <a:cubicBezTo>
                    <a:pt x="953" y="1008"/>
                    <a:pt x="1225" y="448"/>
                    <a:pt x="836" y="186"/>
                  </a:cubicBezTo>
                  <a:cubicBezTo>
                    <a:pt x="836" y="186"/>
                    <a:pt x="561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rot="1014018">
              <a:off x="6879826" y="2412973"/>
              <a:ext cx="90035" cy="88060"/>
            </a:xfrm>
            <a:custGeom>
              <a:avLst/>
              <a:gdLst/>
              <a:ahLst/>
              <a:cxnLst/>
              <a:rect l="l" t="t" r="r" b="b"/>
              <a:pathLst>
                <a:path w="1094" h="1070" extrusionOk="0">
                  <a:moveTo>
                    <a:pt x="472" y="0"/>
                  </a:moveTo>
                  <a:cubicBezTo>
                    <a:pt x="1" y="0"/>
                    <a:pt x="204" y="740"/>
                    <a:pt x="204" y="740"/>
                  </a:cubicBezTo>
                  <a:cubicBezTo>
                    <a:pt x="270" y="979"/>
                    <a:pt x="475" y="1069"/>
                    <a:pt x="664" y="1069"/>
                  </a:cubicBezTo>
                  <a:cubicBezTo>
                    <a:pt x="890" y="1069"/>
                    <a:pt x="1094" y="939"/>
                    <a:pt x="1002" y="782"/>
                  </a:cubicBezTo>
                  <a:cubicBezTo>
                    <a:pt x="937" y="670"/>
                    <a:pt x="841" y="635"/>
                    <a:pt x="754" y="635"/>
                  </a:cubicBezTo>
                  <a:cubicBezTo>
                    <a:pt x="719" y="635"/>
                    <a:pt x="685" y="641"/>
                    <a:pt x="655" y="650"/>
                  </a:cubicBezTo>
                  <a:lnTo>
                    <a:pt x="655" y="650"/>
                  </a:lnTo>
                  <a:cubicBezTo>
                    <a:pt x="756" y="470"/>
                    <a:pt x="851" y="70"/>
                    <a:pt x="598" y="15"/>
                  </a:cubicBezTo>
                  <a:cubicBezTo>
                    <a:pt x="551" y="5"/>
                    <a:pt x="510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rot="1014018">
              <a:off x="6878114" y="2401688"/>
              <a:ext cx="19587" cy="54811"/>
            </a:xfrm>
            <a:custGeom>
              <a:avLst/>
              <a:gdLst/>
              <a:ahLst/>
              <a:cxnLst/>
              <a:rect l="l" t="t" r="r" b="b"/>
              <a:pathLst>
                <a:path w="238" h="666" extrusionOk="0">
                  <a:moveTo>
                    <a:pt x="190" y="1"/>
                  </a:moveTo>
                  <a:cubicBezTo>
                    <a:pt x="181" y="1"/>
                    <a:pt x="172" y="4"/>
                    <a:pt x="165" y="10"/>
                  </a:cubicBezTo>
                  <a:cubicBezTo>
                    <a:pt x="73" y="82"/>
                    <a:pt x="25" y="171"/>
                    <a:pt x="14" y="272"/>
                  </a:cubicBezTo>
                  <a:cubicBezTo>
                    <a:pt x="0" y="470"/>
                    <a:pt x="151" y="646"/>
                    <a:pt x="157" y="651"/>
                  </a:cubicBezTo>
                  <a:cubicBezTo>
                    <a:pt x="165" y="660"/>
                    <a:pt x="173" y="665"/>
                    <a:pt x="187" y="665"/>
                  </a:cubicBezTo>
                  <a:cubicBezTo>
                    <a:pt x="198" y="665"/>
                    <a:pt x="210" y="662"/>
                    <a:pt x="215" y="654"/>
                  </a:cubicBezTo>
                  <a:cubicBezTo>
                    <a:pt x="235" y="637"/>
                    <a:pt x="237" y="612"/>
                    <a:pt x="221" y="595"/>
                  </a:cubicBezTo>
                  <a:cubicBezTo>
                    <a:pt x="215" y="595"/>
                    <a:pt x="84" y="439"/>
                    <a:pt x="98" y="277"/>
                  </a:cubicBezTo>
                  <a:cubicBezTo>
                    <a:pt x="104" y="202"/>
                    <a:pt x="145" y="132"/>
                    <a:pt x="215" y="76"/>
                  </a:cubicBezTo>
                  <a:cubicBezTo>
                    <a:pt x="235" y="63"/>
                    <a:pt x="237" y="35"/>
                    <a:pt x="223" y="18"/>
                  </a:cubicBezTo>
                  <a:cubicBezTo>
                    <a:pt x="215" y="7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rot="1014018">
              <a:off x="6835304" y="2424512"/>
              <a:ext cx="52672" cy="28640"/>
            </a:xfrm>
            <a:custGeom>
              <a:avLst/>
              <a:gdLst/>
              <a:ahLst/>
              <a:cxnLst/>
              <a:rect l="l" t="t" r="r" b="b"/>
              <a:pathLst>
                <a:path w="640" h="348" extrusionOk="0">
                  <a:moveTo>
                    <a:pt x="231" y="1"/>
                  </a:moveTo>
                  <a:cubicBezTo>
                    <a:pt x="101" y="1"/>
                    <a:pt x="17" y="97"/>
                    <a:pt x="15" y="102"/>
                  </a:cubicBezTo>
                  <a:cubicBezTo>
                    <a:pt x="1" y="119"/>
                    <a:pt x="4" y="147"/>
                    <a:pt x="23" y="161"/>
                  </a:cubicBezTo>
                  <a:cubicBezTo>
                    <a:pt x="30" y="167"/>
                    <a:pt x="40" y="170"/>
                    <a:pt x="49" y="170"/>
                  </a:cubicBezTo>
                  <a:cubicBezTo>
                    <a:pt x="61" y="170"/>
                    <a:pt x="74" y="165"/>
                    <a:pt x="82" y="155"/>
                  </a:cubicBezTo>
                  <a:cubicBezTo>
                    <a:pt x="82" y="152"/>
                    <a:pt x="137" y="82"/>
                    <a:pt x="233" y="82"/>
                  </a:cubicBezTo>
                  <a:cubicBezTo>
                    <a:pt x="238" y="82"/>
                    <a:pt x="244" y="82"/>
                    <a:pt x="249" y="83"/>
                  </a:cubicBezTo>
                  <a:cubicBezTo>
                    <a:pt x="347" y="85"/>
                    <a:pt x="456" y="172"/>
                    <a:pt x="556" y="325"/>
                  </a:cubicBezTo>
                  <a:cubicBezTo>
                    <a:pt x="562" y="339"/>
                    <a:pt x="576" y="348"/>
                    <a:pt x="589" y="348"/>
                  </a:cubicBezTo>
                  <a:cubicBezTo>
                    <a:pt x="601" y="348"/>
                    <a:pt x="609" y="348"/>
                    <a:pt x="612" y="339"/>
                  </a:cubicBezTo>
                  <a:cubicBezTo>
                    <a:pt x="631" y="328"/>
                    <a:pt x="640" y="303"/>
                    <a:pt x="626" y="283"/>
                  </a:cubicBezTo>
                  <a:cubicBezTo>
                    <a:pt x="506" y="105"/>
                    <a:pt x="380" y="7"/>
                    <a:pt x="252" y="2"/>
                  </a:cubicBezTo>
                  <a:cubicBezTo>
                    <a:pt x="245" y="1"/>
                    <a:pt x="23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rot="1014018">
              <a:off x="6847538" y="2467565"/>
              <a:ext cx="42549" cy="48474"/>
            </a:xfrm>
            <a:custGeom>
              <a:avLst/>
              <a:gdLst/>
              <a:ahLst/>
              <a:cxnLst/>
              <a:rect l="l" t="t" r="r" b="b"/>
              <a:pathLst>
                <a:path w="517" h="589" extrusionOk="0">
                  <a:moveTo>
                    <a:pt x="262" y="0"/>
                  </a:moveTo>
                  <a:cubicBezTo>
                    <a:pt x="170" y="0"/>
                    <a:pt x="54" y="12"/>
                    <a:pt x="15" y="67"/>
                  </a:cubicBezTo>
                  <a:cubicBezTo>
                    <a:pt x="1" y="87"/>
                    <a:pt x="1" y="106"/>
                    <a:pt x="6" y="129"/>
                  </a:cubicBezTo>
                  <a:cubicBezTo>
                    <a:pt x="29" y="190"/>
                    <a:pt x="154" y="240"/>
                    <a:pt x="252" y="268"/>
                  </a:cubicBezTo>
                  <a:cubicBezTo>
                    <a:pt x="218" y="371"/>
                    <a:pt x="193" y="514"/>
                    <a:pt x="241" y="567"/>
                  </a:cubicBezTo>
                  <a:cubicBezTo>
                    <a:pt x="252" y="575"/>
                    <a:pt x="266" y="589"/>
                    <a:pt x="294" y="589"/>
                  </a:cubicBezTo>
                  <a:cubicBezTo>
                    <a:pt x="299" y="589"/>
                    <a:pt x="308" y="589"/>
                    <a:pt x="319" y="583"/>
                  </a:cubicBezTo>
                  <a:cubicBezTo>
                    <a:pt x="447" y="550"/>
                    <a:pt x="503" y="357"/>
                    <a:pt x="509" y="335"/>
                  </a:cubicBezTo>
                  <a:cubicBezTo>
                    <a:pt x="517" y="313"/>
                    <a:pt x="503" y="290"/>
                    <a:pt x="481" y="285"/>
                  </a:cubicBezTo>
                  <a:cubicBezTo>
                    <a:pt x="476" y="283"/>
                    <a:pt x="472" y="282"/>
                    <a:pt x="467" y="282"/>
                  </a:cubicBezTo>
                  <a:cubicBezTo>
                    <a:pt x="450" y="282"/>
                    <a:pt x="434" y="295"/>
                    <a:pt x="428" y="313"/>
                  </a:cubicBezTo>
                  <a:cubicBezTo>
                    <a:pt x="416" y="355"/>
                    <a:pt x="369" y="475"/>
                    <a:pt x="299" y="500"/>
                  </a:cubicBezTo>
                  <a:cubicBezTo>
                    <a:pt x="294" y="466"/>
                    <a:pt x="310" y="355"/>
                    <a:pt x="347" y="249"/>
                  </a:cubicBezTo>
                  <a:cubicBezTo>
                    <a:pt x="350" y="237"/>
                    <a:pt x="350" y="229"/>
                    <a:pt x="341" y="218"/>
                  </a:cubicBezTo>
                  <a:cubicBezTo>
                    <a:pt x="338" y="207"/>
                    <a:pt x="327" y="201"/>
                    <a:pt x="319" y="196"/>
                  </a:cubicBezTo>
                  <a:cubicBezTo>
                    <a:pt x="221" y="168"/>
                    <a:pt x="126" y="131"/>
                    <a:pt x="96" y="106"/>
                  </a:cubicBezTo>
                  <a:cubicBezTo>
                    <a:pt x="119" y="94"/>
                    <a:pt x="189" y="84"/>
                    <a:pt x="266" y="84"/>
                  </a:cubicBezTo>
                  <a:cubicBezTo>
                    <a:pt x="290" y="84"/>
                    <a:pt x="314" y="85"/>
                    <a:pt x="338" y="87"/>
                  </a:cubicBezTo>
                  <a:cubicBezTo>
                    <a:pt x="340" y="87"/>
                    <a:pt x="342" y="87"/>
                    <a:pt x="344" y="87"/>
                  </a:cubicBezTo>
                  <a:cubicBezTo>
                    <a:pt x="366" y="87"/>
                    <a:pt x="380" y="71"/>
                    <a:pt x="383" y="48"/>
                  </a:cubicBezTo>
                  <a:cubicBezTo>
                    <a:pt x="389" y="23"/>
                    <a:pt x="369" y="6"/>
                    <a:pt x="347" y="3"/>
                  </a:cubicBezTo>
                  <a:cubicBezTo>
                    <a:pt x="325" y="2"/>
                    <a:pt x="29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rot="1014018">
              <a:off x="6892492" y="2438579"/>
              <a:ext cx="47158" cy="56375"/>
            </a:xfrm>
            <a:custGeom>
              <a:avLst/>
              <a:gdLst/>
              <a:ahLst/>
              <a:cxnLst/>
              <a:rect l="l" t="t" r="r" b="b"/>
              <a:pathLst>
                <a:path w="573" h="685" extrusionOk="0">
                  <a:moveTo>
                    <a:pt x="206" y="1"/>
                  </a:moveTo>
                  <a:cubicBezTo>
                    <a:pt x="196" y="1"/>
                    <a:pt x="185" y="4"/>
                    <a:pt x="173" y="10"/>
                  </a:cubicBezTo>
                  <a:cubicBezTo>
                    <a:pt x="90" y="52"/>
                    <a:pt x="28" y="278"/>
                    <a:pt x="6" y="345"/>
                  </a:cubicBezTo>
                  <a:cubicBezTo>
                    <a:pt x="0" y="370"/>
                    <a:pt x="14" y="389"/>
                    <a:pt x="34" y="398"/>
                  </a:cubicBezTo>
                  <a:cubicBezTo>
                    <a:pt x="38" y="398"/>
                    <a:pt x="41" y="399"/>
                    <a:pt x="45" y="399"/>
                  </a:cubicBezTo>
                  <a:cubicBezTo>
                    <a:pt x="65" y="399"/>
                    <a:pt x="82" y="386"/>
                    <a:pt x="87" y="370"/>
                  </a:cubicBezTo>
                  <a:cubicBezTo>
                    <a:pt x="126" y="238"/>
                    <a:pt x="173" y="119"/>
                    <a:pt x="207" y="91"/>
                  </a:cubicBezTo>
                  <a:cubicBezTo>
                    <a:pt x="226" y="127"/>
                    <a:pt x="235" y="286"/>
                    <a:pt x="221" y="442"/>
                  </a:cubicBezTo>
                  <a:cubicBezTo>
                    <a:pt x="215" y="462"/>
                    <a:pt x="229" y="478"/>
                    <a:pt x="251" y="487"/>
                  </a:cubicBezTo>
                  <a:cubicBezTo>
                    <a:pt x="321" y="504"/>
                    <a:pt x="405" y="529"/>
                    <a:pt x="449" y="545"/>
                  </a:cubicBezTo>
                  <a:cubicBezTo>
                    <a:pt x="396" y="565"/>
                    <a:pt x="307" y="584"/>
                    <a:pt x="229" y="601"/>
                  </a:cubicBezTo>
                  <a:cubicBezTo>
                    <a:pt x="209" y="607"/>
                    <a:pt x="193" y="626"/>
                    <a:pt x="198" y="651"/>
                  </a:cubicBezTo>
                  <a:cubicBezTo>
                    <a:pt x="201" y="671"/>
                    <a:pt x="218" y="685"/>
                    <a:pt x="240" y="685"/>
                  </a:cubicBezTo>
                  <a:cubicBezTo>
                    <a:pt x="243" y="685"/>
                    <a:pt x="249" y="685"/>
                    <a:pt x="251" y="682"/>
                  </a:cubicBezTo>
                  <a:cubicBezTo>
                    <a:pt x="536" y="626"/>
                    <a:pt x="558" y="584"/>
                    <a:pt x="564" y="568"/>
                  </a:cubicBezTo>
                  <a:cubicBezTo>
                    <a:pt x="572" y="554"/>
                    <a:pt x="572" y="537"/>
                    <a:pt x="561" y="523"/>
                  </a:cubicBezTo>
                  <a:cubicBezTo>
                    <a:pt x="541" y="487"/>
                    <a:pt x="458" y="453"/>
                    <a:pt x="307" y="414"/>
                  </a:cubicBezTo>
                  <a:cubicBezTo>
                    <a:pt x="318" y="238"/>
                    <a:pt x="313" y="38"/>
                    <a:pt x="235" y="7"/>
                  </a:cubicBezTo>
                  <a:cubicBezTo>
                    <a:pt x="224" y="3"/>
                    <a:pt x="215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2"/>
            <p:cNvSpPr/>
            <p:nvPr/>
          </p:nvSpPr>
          <p:spPr>
            <a:xfrm rot="1014018">
              <a:off x="8086026" y="2815083"/>
              <a:ext cx="79666" cy="94068"/>
            </a:xfrm>
            <a:custGeom>
              <a:avLst/>
              <a:gdLst/>
              <a:ahLst/>
              <a:cxnLst/>
              <a:rect l="l" t="t" r="r" b="b"/>
              <a:pathLst>
                <a:path w="968" h="1143" extrusionOk="0">
                  <a:moveTo>
                    <a:pt x="448" y="0"/>
                  </a:moveTo>
                  <a:cubicBezTo>
                    <a:pt x="374" y="0"/>
                    <a:pt x="290" y="34"/>
                    <a:pt x="194" y="117"/>
                  </a:cubicBezTo>
                  <a:cubicBezTo>
                    <a:pt x="1" y="289"/>
                    <a:pt x="271" y="593"/>
                    <a:pt x="446" y="703"/>
                  </a:cubicBezTo>
                  <a:lnTo>
                    <a:pt x="446" y="703"/>
                  </a:lnTo>
                  <a:cubicBezTo>
                    <a:pt x="342" y="725"/>
                    <a:pt x="213" y="804"/>
                    <a:pt x="206" y="987"/>
                  </a:cubicBezTo>
                  <a:cubicBezTo>
                    <a:pt x="201" y="1093"/>
                    <a:pt x="283" y="1143"/>
                    <a:pt x="392" y="1143"/>
                  </a:cubicBezTo>
                  <a:cubicBezTo>
                    <a:pt x="620" y="1143"/>
                    <a:pt x="968" y="926"/>
                    <a:pt x="886" y="563"/>
                  </a:cubicBezTo>
                  <a:cubicBezTo>
                    <a:pt x="886" y="563"/>
                    <a:pt x="753" y="0"/>
                    <a:pt x="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2"/>
            <p:cNvSpPr/>
            <p:nvPr/>
          </p:nvSpPr>
          <p:spPr>
            <a:xfrm rot="1014018">
              <a:off x="8145754" y="2845259"/>
              <a:ext cx="92093" cy="93657"/>
            </a:xfrm>
            <a:custGeom>
              <a:avLst/>
              <a:gdLst/>
              <a:ahLst/>
              <a:cxnLst/>
              <a:rect l="l" t="t" r="r" b="b"/>
              <a:pathLst>
                <a:path w="1119" h="1138" extrusionOk="0">
                  <a:moveTo>
                    <a:pt x="690" y="0"/>
                  </a:moveTo>
                  <a:cubicBezTo>
                    <a:pt x="419" y="0"/>
                    <a:pt x="190" y="445"/>
                    <a:pt x="190" y="445"/>
                  </a:cubicBezTo>
                  <a:cubicBezTo>
                    <a:pt x="1" y="813"/>
                    <a:pt x="368" y="1137"/>
                    <a:pt x="595" y="1137"/>
                  </a:cubicBezTo>
                  <a:cubicBezTo>
                    <a:pt x="669" y="1137"/>
                    <a:pt x="728" y="1102"/>
                    <a:pt x="748" y="1022"/>
                  </a:cubicBezTo>
                  <a:cubicBezTo>
                    <a:pt x="788" y="842"/>
                    <a:pt x="679" y="735"/>
                    <a:pt x="583" y="688"/>
                  </a:cubicBezTo>
                  <a:lnTo>
                    <a:pt x="583" y="688"/>
                  </a:lnTo>
                  <a:cubicBezTo>
                    <a:pt x="780" y="626"/>
                    <a:pt x="1119" y="399"/>
                    <a:pt x="971" y="186"/>
                  </a:cubicBezTo>
                  <a:cubicBezTo>
                    <a:pt x="877" y="51"/>
                    <a:pt x="781" y="0"/>
                    <a:pt x="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2"/>
            <p:cNvSpPr/>
            <p:nvPr/>
          </p:nvSpPr>
          <p:spPr>
            <a:xfrm rot="1014018">
              <a:off x="8169358" y="2828134"/>
              <a:ext cx="40080" cy="41808"/>
            </a:xfrm>
            <a:custGeom>
              <a:avLst/>
              <a:gdLst/>
              <a:ahLst/>
              <a:cxnLst/>
              <a:rect l="l" t="t" r="r" b="b"/>
              <a:pathLst>
                <a:path w="487" h="508" extrusionOk="0">
                  <a:moveTo>
                    <a:pt x="397" y="0"/>
                  </a:moveTo>
                  <a:cubicBezTo>
                    <a:pt x="299" y="0"/>
                    <a:pt x="217" y="31"/>
                    <a:pt x="154" y="89"/>
                  </a:cubicBezTo>
                  <a:cubicBezTo>
                    <a:pt x="9" y="226"/>
                    <a:pt x="1" y="455"/>
                    <a:pt x="1" y="466"/>
                  </a:cubicBezTo>
                  <a:cubicBezTo>
                    <a:pt x="1" y="488"/>
                    <a:pt x="18" y="508"/>
                    <a:pt x="43" y="508"/>
                  </a:cubicBezTo>
                  <a:cubicBezTo>
                    <a:pt x="65" y="508"/>
                    <a:pt x="84" y="491"/>
                    <a:pt x="82" y="469"/>
                  </a:cubicBezTo>
                  <a:cubicBezTo>
                    <a:pt x="82" y="466"/>
                    <a:pt x="87" y="265"/>
                    <a:pt x="210" y="153"/>
                  </a:cubicBezTo>
                  <a:cubicBezTo>
                    <a:pt x="261" y="109"/>
                    <a:pt x="325" y="85"/>
                    <a:pt x="402" y="85"/>
                  </a:cubicBezTo>
                  <a:cubicBezTo>
                    <a:pt x="413" y="85"/>
                    <a:pt x="424" y="85"/>
                    <a:pt x="436" y="86"/>
                  </a:cubicBezTo>
                  <a:cubicBezTo>
                    <a:pt x="438" y="87"/>
                    <a:pt x="440" y="87"/>
                    <a:pt x="441" y="87"/>
                  </a:cubicBezTo>
                  <a:cubicBezTo>
                    <a:pt x="463" y="87"/>
                    <a:pt x="478" y="71"/>
                    <a:pt x="483" y="47"/>
                  </a:cubicBezTo>
                  <a:cubicBezTo>
                    <a:pt x="486" y="22"/>
                    <a:pt x="469" y="5"/>
                    <a:pt x="444" y="3"/>
                  </a:cubicBezTo>
                  <a:cubicBezTo>
                    <a:pt x="428" y="1"/>
                    <a:pt x="412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2"/>
            <p:cNvSpPr/>
            <p:nvPr/>
          </p:nvSpPr>
          <p:spPr>
            <a:xfrm rot="1014018">
              <a:off x="8142263" y="2811130"/>
              <a:ext cx="32920" cy="48145"/>
            </a:xfrm>
            <a:custGeom>
              <a:avLst/>
              <a:gdLst/>
              <a:ahLst/>
              <a:cxnLst/>
              <a:rect l="l" t="t" r="r" b="b"/>
              <a:pathLst>
                <a:path w="400" h="585" extrusionOk="0">
                  <a:moveTo>
                    <a:pt x="64" y="1"/>
                  </a:moveTo>
                  <a:cubicBezTo>
                    <a:pt x="49" y="1"/>
                    <a:pt x="40" y="2"/>
                    <a:pt x="39" y="2"/>
                  </a:cubicBezTo>
                  <a:cubicBezTo>
                    <a:pt x="17" y="2"/>
                    <a:pt x="0" y="24"/>
                    <a:pt x="3" y="46"/>
                  </a:cubicBezTo>
                  <a:cubicBezTo>
                    <a:pt x="3" y="67"/>
                    <a:pt x="22" y="83"/>
                    <a:pt x="45" y="83"/>
                  </a:cubicBezTo>
                  <a:cubicBezTo>
                    <a:pt x="47" y="83"/>
                    <a:pt x="48" y="83"/>
                    <a:pt x="50" y="82"/>
                  </a:cubicBezTo>
                  <a:cubicBezTo>
                    <a:pt x="50" y="82"/>
                    <a:pt x="56" y="82"/>
                    <a:pt x="65" y="82"/>
                  </a:cubicBezTo>
                  <a:cubicBezTo>
                    <a:pt x="96" y="82"/>
                    <a:pt x="167" y="88"/>
                    <a:pt x="220" y="144"/>
                  </a:cubicBezTo>
                  <a:cubicBezTo>
                    <a:pt x="290" y="219"/>
                    <a:pt x="310" y="350"/>
                    <a:pt x="279" y="534"/>
                  </a:cubicBezTo>
                  <a:cubicBezTo>
                    <a:pt x="276" y="560"/>
                    <a:pt x="290" y="582"/>
                    <a:pt x="315" y="585"/>
                  </a:cubicBezTo>
                  <a:lnTo>
                    <a:pt x="321" y="585"/>
                  </a:lnTo>
                  <a:cubicBezTo>
                    <a:pt x="338" y="585"/>
                    <a:pt x="357" y="571"/>
                    <a:pt x="363" y="551"/>
                  </a:cubicBezTo>
                  <a:cubicBezTo>
                    <a:pt x="399" y="336"/>
                    <a:pt x="371" y="183"/>
                    <a:pt x="282" y="91"/>
                  </a:cubicBezTo>
                  <a:cubicBezTo>
                    <a:pt x="206" y="10"/>
                    <a:pt x="10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2"/>
            <p:cNvSpPr/>
            <p:nvPr/>
          </p:nvSpPr>
          <p:spPr>
            <a:xfrm rot="1014018">
              <a:off x="8114042" y="2850668"/>
              <a:ext cx="39092" cy="49873"/>
            </a:xfrm>
            <a:custGeom>
              <a:avLst/>
              <a:gdLst/>
              <a:ahLst/>
              <a:cxnLst/>
              <a:rect l="l" t="t" r="r" b="b"/>
              <a:pathLst>
                <a:path w="475" h="606" extrusionOk="0">
                  <a:moveTo>
                    <a:pt x="191" y="1"/>
                  </a:moveTo>
                  <a:cubicBezTo>
                    <a:pt x="184" y="1"/>
                    <a:pt x="177" y="2"/>
                    <a:pt x="170" y="3"/>
                  </a:cubicBezTo>
                  <a:cubicBezTo>
                    <a:pt x="148" y="6"/>
                    <a:pt x="134" y="20"/>
                    <a:pt x="126" y="39"/>
                  </a:cubicBezTo>
                  <a:cubicBezTo>
                    <a:pt x="101" y="101"/>
                    <a:pt x="159" y="221"/>
                    <a:pt x="212" y="310"/>
                  </a:cubicBezTo>
                  <a:cubicBezTo>
                    <a:pt x="117" y="366"/>
                    <a:pt x="0" y="452"/>
                    <a:pt x="0" y="522"/>
                  </a:cubicBezTo>
                  <a:cubicBezTo>
                    <a:pt x="0" y="536"/>
                    <a:pt x="6" y="564"/>
                    <a:pt x="42" y="583"/>
                  </a:cubicBezTo>
                  <a:cubicBezTo>
                    <a:pt x="70" y="597"/>
                    <a:pt x="98" y="606"/>
                    <a:pt x="129" y="606"/>
                  </a:cubicBezTo>
                  <a:cubicBezTo>
                    <a:pt x="232" y="606"/>
                    <a:pt x="335" y="542"/>
                    <a:pt x="343" y="533"/>
                  </a:cubicBezTo>
                  <a:cubicBezTo>
                    <a:pt x="366" y="522"/>
                    <a:pt x="371" y="497"/>
                    <a:pt x="357" y="477"/>
                  </a:cubicBezTo>
                  <a:cubicBezTo>
                    <a:pt x="350" y="463"/>
                    <a:pt x="339" y="456"/>
                    <a:pt x="325" y="456"/>
                  </a:cubicBezTo>
                  <a:cubicBezTo>
                    <a:pt x="318" y="456"/>
                    <a:pt x="310" y="458"/>
                    <a:pt x="301" y="463"/>
                  </a:cubicBezTo>
                  <a:cubicBezTo>
                    <a:pt x="274" y="481"/>
                    <a:pt x="191" y="521"/>
                    <a:pt x="125" y="521"/>
                  </a:cubicBezTo>
                  <a:cubicBezTo>
                    <a:pt x="109" y="521"/>
                    <a:pt x="94" y="519"/>
                    <a:pt x="81" y="514"/>
                  </a:cubicBezTo>
                  <a:cubicBezTo>
                    <a:pt x="101" y="483"/>
                    <a:pt x="190" y="413"/>
                    <a:pt x="285" y="360"/>
                  </a:cubicBezTo>
                  <a:cubicBezTo>
                    <a:pt x="296" y="355"/>
                    <a:pt x="301" y="344"/>
                    <a:pt x="304" y="332"/>
                  </a:cubicBezTo>
                  <a:cubicBezTo>
                    <a:pt x="304" y="324"/>
                    <a:pt x="304" y="313"/>
                    <a:pt x="299" y="302"/>
                  </a:cubicBezTo>
                  <a:cubicBezTo>
                    <a:pt x="246" y="215"/>
                    <a:pt x="204" y="120"/>
                    <a:pt x="198" y="81"/>
                  </a:cubicBezTo>
                  <a:lnTo>
                    <a:pt x="198" y="81"/>
                  </a:lnTo>
                  <a:cubicBezTo>
                    <a:pt x="237" y="90"/>
                    <a:pt x="324" y="159"/>
                    <a:pt x="394" y="232"/>
                  </a:cubicBezTo>
                  <a:cubicBezTo>
                    <a:pt x="403" y="241"/>
                    <a:pt x="415" y="247"/>
                    <a:pt x="426" y="247"/>
                  </a:cubicBezTo>
                  <a:cubicBezTo>
                    <a:pt x="436" y="247"/>
                    <a:pt x="445" y="243"/>
                    <a:pt x="452" y="235"/>
                  </a:cubicBezTo>
                  <a:cubicBezTo>
                    <a:pt x="469" y="218"/>
                    <a:pt x="474" y="193"/>
                    <a:pt x="455" y="176"/>
                  </a:cubicBezTo>
                  <a:cubicBezTo>
                    <a:pt x="403" y="124"/>
                    <a:pt x="28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2"/>
            <p:cNvSpPr/>
            <p:nvPr/>
          </p:nvSpPr>
          <p:spPr>
            <a:xfrm rot="1014018">
              <a:off x="8157577" y="2862999"/>
              <a:ext cx="41890" cy="56128"/>
            </a:xfrm>
            <a:custGeom>
              <a:avLst/>
              <a:gdLst/>
              <a:ahLst/>
              <a:cxnLst/>
              <a:rect l="l" t="t" r="r" b="b"/>
              <a:pathLst>
                <a:path w="509" h="682" extrusionOk="0">
                  <a:moveTo>
                    <a:pt x="400" y="1"/>
                  </a:moveTo>
                  <a:cubicBezTo>
                    <a:pt x="305" y="1"/>
                    <a:pt x="132" y="102"/>
                    <a:pt x="76" y="137"/>
                  </a:cubicBezTo>
                  <a:cubicBezTo>
                    <a:pt x="57" y="148"/>
                    <a:pt x="48" y="171"/>
                    <a:pt x="62" y="193"/>
                  </a:cubicBezTo>
                  <a:cubicBezTo>
                    <a:pt x="70" y="206"/>
                    <a:pt x="83" y="214"/>
                    <a:pt x="97" y="214"/>
                  </a:cubicBezTo>
                  <a:cubicBezTo>
                    <a:pt x="104" y="214"/>
                    <a:pt x="111" y="212"/>
                    <a:pt x="118" y="207"/>
                  </a:cubicBezTo>
                  <a:cubicBezTo>
                    <a:pt x="235" y="137"/>
                    <a:pt x="352" y="84"/>
                    <a:pt x="394" y="84"/>
                  </a:cubicBezTo>
                  <a:cubicBezTo>
                    <a:pt x="383" y="126"/>
                    <a:pt x="283" y="249"/>
                    <a:pt x="166" y="352"/>
                  </a:cubicBezTo>
                  <a:cubicBezTo>
                    <a:pt x="146" y="363"/>
                    <a:pt x="146" y="388"/>
                    <a:pt x="157" y="405"/>
                  </a:cubicBezTo>
                  <a:cubicBezTo>
                    <a:pt x="199" y="469"/>
                    <a:pt x="244" y="542"/>
                    <a:pt x="266" y="586"/>
                  </a:cubicBezTo>
                  <a:cubicBezTo>
                    <a:pt x="216" y="564"/>
                    <a:pt x="132" y="522"/>
                    <a:pt x="68" y="480"/>
                  </a:cubicBezTo>
                  <a:cubicBezTo>
                    <a:pt x="61" y="476"/>
                    <a:pt x="53" y="474"/>
                    <a:pt x="45" y="474"/>
                  </a:cubicBezTo>
                  <a:cubicBezTo>
                    <a:pt x="33" y="474"/>
                    <a:pt x="21" y="480"/>
                    <a:pt x="12" y="494"/>
                  </a:cubicBezTo>
                  <a:cubicBezTo>
                    <a:pt x="1" y="511"/>
                    <a:pt x="4" y="536"/>
                    <a:pt x="26" y="550"/>
                  </a:cubicBezTo>
                  <a:cubicBezTo>
                    <a:pt x="207" y="662"/>
                    <a:pt x="280" y="681"/>
                    <a:pt x="311" y="681"/>
                  </a:cubicBezTo>
                  <a:cubicBezTo>
                    <a:pt x="322" y="681"/>
                    <a:pt x="327" y="681"/>
                    <a:pt x="325" y="679"/>
                  </a:cubicBezTo>
                  <a:cubicBezTo>
                    <a:pt x="341" y="670"/>
                    <a:pt x="352" y="659"/>
                    <a:pt x="355" y="642"/>
                  </a:cubicBezTo>
                  <a:cubicBezTo>
                    <a:pt x="366" y="603"/>
                    <a:pt x="327" y="520"/>
                    <a:pt x="244" y="391"/>
                  </a:cubicBezTo>
                  <a:cubicBezTo>
                    <a:pt x="378" y="274"/>
                    <a:pt x="509" y="121"/>
                    <a:pt x="472" y="42"/>
                  </a:cubicBezTo>
                  <a:cubicBezTo>
                    <a:pt x="461" y="26"/>
                    <a:pt x="447" y="12"/>
                    <a:pt x="425" y="3"/>
                  </a:cubicBezTo>
                  <a:cubicBezTo>
                    <a:pt x="418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2"/>
            <p:cNvSpPr/>
            <p:nvPr/>
          </p:nvSpPr>
          <p:spPr>
            <a:xfrm rot="1014018">
              <a:off x="7039357" y="2486175"/>
              <a:ext cx="106907" cy="102298"/>
            </a:xfrm>
            <a:custGeom>
              <a:avLst/>
              <a:gdLst/>
              <a:ahLst/>
              <a:cxnLst/>
              <a:rect l="l" t="t" r="r" b="b"/>
              <a:pathLst>
                <a:path w="1299" h="1243" extrusionOk="0">
                  <a:moveTo>
                    <a:pt x="768" y="96"/>
                  </a:moveTo>
                  <a:cubicBezTo>
                    <a:pt x="785" y="149"/>
                    <a:pt x="810" y="263"/>
                    <a:pt x="835" y="400"/>
                  </a:cubicBezTo>
                  <a:cubicBezTo>
                    <a:pt x="740" y="375"/>
                    <a:pt x="643" y="349"/>
                    <a:pt x="545" y="330"/>
                  </a:cubicBezTo>
                  <a:cubicBezTo>
                    <a:pt x="682" y="160"/>
                    <a:pt x="740" y="107"/>
                    <a:pt x="768" y="96"/>
                  </a:cubicBezTo>
                  <a:close/>
                  <a:moveTo>
                    <a:pt x="126" y="349"/>
                  </a:moveTo>
                  <a:cubicBezTo>
                    <a:pt x="179" y="349"/>
                    <a:pt x="277" y="361"/>
                    <a:pt x="394" y="386"/>
                  </a:cubicBezTo>
                  <a:cubicBezTo>
                    <a:pt x="355" y="433"/>
                    <a:pt x="316" y="489"/>
                    <a:pt x="274" y="550"/>
                  </a:cubicBezTo>
                  <a:cubicBezTo>
                    <a:pt x="168" y="430"/>
                    <a:pt x="138" y="375"/>
                    <a:pt x="126" y="349"/>
                  </a:cubicBezTo>
                  <a:close/>
                  <a:moveTo>
                    <a:pt x="938" y="514"/>
                  </a:moveTo>
                  <a:cubicBezTo>
                    <a:pt x="1111" y="567"/>
                    <a:pt x="1175" y="600"/>
                    <a:pt x="1203" y="620"/>
                  </a:cubicBezTo>
                  <a:cubicBezTo>
                    <a:pt x="1173" y="637"/>
                    <a:pt x="1103" y="667"/>
                    <a:pt x="972" y="712"/>
                  </a:cubicBezTo>
                  <a:cubicBezTo>
                    <a:pt x="961" y="651"/>
                    <a:pt x="949" y="581"/>
                    <a:pt x="938" y="514"/>
                  </a:cubicBezTo>
                  <a:close/>
                  <a:moveTo>
                    <a:pt x="489" y="402"/>
                  </a:moveTo>
                  <a:cubicBezTo>
                    <a:pt x="612" y="428"/>
                    <a:pt x="737" y="458"/>
                    <a:pt x="852" y="489"/>
                  </a:cubicBezTo>
                  <a:cubicBezTo>
                    <a:pt x="866" y="578"/>
                    <a:pt x="880" y="662"/>
                    <a:pt x="891" y="740"/>
                  </a:cubicBezTo>
                  <a:cubicBezTo>
                    <a:pt x="785" y="776"/>
                    <a:pt x="670" y="807"/>
                    <a:pt x="559" y="838"/>
                  </a:cubicBezTo>
                  <a:cubicBezTo>
                    <a:pt x="475" y="759"/>
                    <a:pt x="397" y="681"/>
                    <a:pt x="333" y="612"/>
                  </a:cubicBezTo>
                  <a:cubicBezTo>
                    <a:pt x="389" y="536"/>
                    <a:pt x="442" y="461"/>
                    <a:pt x="489" y="402"/>
                  </a:cubicBezTo>
                  <a:close/>
                  <a:moveTo>
                    <a:pt x="280" y="681"/>
                  </a:moveTo>
                  <a:lnTo>
                    <a:pt x="461" y="863"/>
                  </a:lnTo>
                  <a:cubicBezTo>
                    <a:pt x="305" y="902"/>
                    <a:pt x="177" y="927"/>
                    <a:pt x="110" y="930"/>
                  </a:cubicBezTo>
                  <a:cubicBezTo>
                    <a:pt x="140" y="879"/>
                    <a:pt x="207" y="787"/>
                    <a:pt x="280" y="681"/>
                  </a:cubicBezTo>
                  <a:close/>
                  <a:moveTo>
                    <a:pt x="902" y="824"/>
                  </a:moveTo>
                  <a:cubicBezTo>
                    <a:pt x="924" y="1019"/>
                    <a:pt x="924" y="1108"/>
                    <a:pt x="922" y="1144"/>
                  </a:cubicBezTo>
                  <a:cubicBezTo>
                    <a:pt x="874" y="1114"/>
                    <a:pt x="771" y="1033"/>
                    <a:pt x="631" y="905"/>
                  </a:cubicBezTo>
                  <a:cubicBezTo>
                    <a:pt x="723" y="879"/>
                    <a:pt x="813" y="852"/>
                    <a:pt x="902" y="824"/>
                  </a:cubicBezTo>
                  <a:close/>
                  <a:moveTo>
                    <a:pt x="776" y="1"/>
                  </a:moveTo>
                  <a:cubicBezTo>
                    <a:pt x="735" y="1"/>
                    <a:pt x="665" y="40"/>
                    <a:pt x="450" y="308"/>
                  </a:cubicBezTo>
                  <a:cubicBezTo>
                    <a:pt x="309" y="281"/>
                    <a:pt x="195" y="265"/>
                    <a:pt x="128" y="265"/>
                  </a:cubicBezTo>
                  <a:cubicBezTo>
                    <a:pt x="118" y="265"/>
                    <a:pt x="109" y="265"/>
                    <a:pt x="101" y="266"/>
                  </a:cubicBezTo>
                  <a:cubicBezTo>
                    <a:pt x="60" y="271"/>
                    <a:pt x="46" y="299"/>
                    <a:pt x="40" y="308"/>
                  </a:cubicBezTo>
                  <a:cubicBezTo>
                    <a:pt x="26" y="349"/>
                    <a:pt x="37" y="416"/>
                    <a:pt x="221" y="620"/>
                  </a:cubicBezTo>
                  <a:cubicBezTo>
                    <a:pt x="107" y="787"/>
                    <a:pt x="12" y="921"/>
                    <a:pt x="7" y="930"/>
                  </a:cubicBezTo>
                  <a:cubicBezTo>
                    <a:pt x="1" y="946"/>
                    <a:pt x="1" y="963"/>
                    <a:pt x="12" y="983"/>
                  </a:cubicBezTo>
                  <a:cubicBezTo>
                    <a:pt x="29" y="1011"/>
                    <a:pt x="65" y="1013"/>
                    <a:pt x="96" y="1013"/>
                  </a:cubicBezTo>
                  <a:cubicBezTo>
                    <a:pt x="196" y="1013"/>
                    <a:pt x="405" y="963"/>
                    <a:pt x="534" y="930"/>
                  </a:cubicBezTo>
                  <a:cubicBezTo>
                    <a:pt x="617" y="1005"/>
                    <a:pt x="866" y="1234"/>
                    <a:pt x="933" y="1242"/>
                  </a:cubicBezTo>
                  <a:lnTo>
                    <a:pt x="944" y="1242"/>
                  </a:lnTo>
                  <a:cubicBezTo>
                    <a:pt x="958" y="1242"/>
                    <a:pt x="972" y="1237"/>
                    <a:pt x="975" y="1220"/>
                  </a:cubicBezTo>
                  <a:cubicBezTo>
                    <a:pt x="991" y="1200"/>
                    <a:pt x="1022" y="1167"/>
                    <a:pt x="975" y="793"/>
                  </a:cubicBezTo>
                  <a:cubicBezTo>
                    <a:pt x="1237" y="706"/>
                    <a:pt x="1267" y="670"/>
                    <a:pt x="1279" y="656"/>
                  </a:cubicBezTo>
                  <a:cubicBezTo>
                    <a:pt x="1295" y="642"/>
                    <a:pt x="1298" y="623"/>
                    <a:pt x="1293" y="600"/>
                  </a:cubicBezTo>
                  <a:cubicBezTo>
                    <a:pt x="1284" y="573"/>
                    <a:pt x="1267" y="522"/>
                    <a:pt x="919" y="419"/>
                  </a:cubicBezTo>
                  <a:cubicBezTo>
                    <a:pt x="894" y="274"/>
                    <a:pt x="860" y="107"/>
                    <a:pt x="835" y="43"/>
                  </a:cubicBezTo>
                  <a:cubicBezTo>
                    <a:pt x="824" y="20"/>
                    <a:pt x="804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2"/>
            <p:cNvSpPr/>
            <p:nvPr/>
          </p:nvSpPr>
          <p:spPr>
            <a:xfrm rot="1014018">
              <a:off x="7854134" y="3693553"/>
              <a:ext cx="106907" cy="102051"/>
            </a:xfrm>
            <a:custGeom>
              <a:avLst/>
              <a:gdLst/>
              <a:ahLst/>
              <a:cxnLst/>
              <a:rect l="l" t="t" r="r" b="b"/>
              <a:pathLst>
                <a:path w="1299" h="1240" extrusionOk="0">
                  <a:moveTo>
                    <a:pt x="771" y="93"/>
                  </a:moveTo>
                  <a:cubicBezTo>
                    <a:pt x="788" y="146"/>
                    <a:pt x="813" y="260"/>
                    <a:pt x="838" y="397"/>
                  </a:cubicBezTo>
                  <a:cubicBezTo>
                    <a:pt x="743" y="372"/>
                    <a:pt x="645" y="347"/>
                    <a:pt x="548" y="327"/>
                  </a:cubicBezTo>
                  <a:cubicBezTo>
                    <a:pt x="684" y="154"/>
                    <a:pt x="743" y="107"/>
                    <a:pt x="771" y="93"/>
                  </a:cubicBezTo>
                  <a:close/>
                  <a:moveTo>
                    <a:pt x="129" y="347"/>
                  </a:moveTo>
                  <a:cubicBezTo>
                    <a:pt x="179" y="347"/>
                    <a:pt x="280" y="358"/>
                    <a:pt x="397" y="383"/>
                  </a:cubicBezTo>
                  <a:cubicBezTo>
                    <a:pt x="361" y="430"/>
                    <a:pt x="319" y="486"/>
                    <a:pt x="277" y="545"/>
                  </a:cubicBezTo>
                  <a:cubicBezTo>
                    <a:pt x="171" y="428"/>
                    <a:pt x="140" y="372"/>
                    <a:pt x="129" y="347"/>
                  </a:cubicBezTo>
                  <a:close/>
                  <a:moveTo>
                    <a:pt x="941" y="511"/>
                  </a:moveTo>
                  <a:lnTo>
                    <a:pt x="941" y="511"/>
                  </a:lnTo>
                  <a:cubicBezTo>
                    <a:pt x="1114" y="562"/>
                    <a:pt x="1178" y="598"/>
                    <a:pt x="1206" y="615"/>
                  </a:cubicBezTo>
                  <a:cubicBezTo>
                    <a:pt x="1175" y="631"/>
                    <a:pt x="1106" y="665"/>
                    <a:pt x="975" y="709"/>
                  </a:cubicBezTo>
                  <a:cubicBezTo>
                    <a:pt x="963" y="648"/>
                    <a:pt x="952" y="578"/>
                    <a:pt x="941" y="511"/>
                  </a:cubicBezTo>
                  <a:close/>
                  <a:moveTo>
                    <a:pt x="489" y="400"/>
                  </a:moveTo>
                  <a:cubicBezTo>
                    <a:pt x="612" y="422"/>
                    <a:pt x="737" y="456"/>
                    <a:pt x="852" y="486"/>
                  </a:cubicBezTo>
                  <a:cubicBezTo>
                    <a:pt x="866" y="573"/>
                    <a:pt x="880" y="656"/>
                    <a:pt x="891" y="737"/>
                  </a:cubicBezTo>
                  <a:cubicBezTo>
                    <a:pt x="785" y="771"/>
                    <a:pt x="670" y="804"/>
                    <a:pt x="559" y="835"/>
                  </a:cubicBezTo>
                  <a:cubicBezTo>
                    <a:pt x="475" y="754"/>
                    <a:pt x="397" y="679"/>
                    <a:pt x="333" y="609"/>
                  </a:cubicBezTo>
                  <a:cubicBezTo>
                    <a:pt x="391" y="531"/>
                    <a:pt x="439" y="461"/>
                    <a:pt x="489" y="400"/>
                  </a:cubicBezTo>
                  <a:close/>
                  <a:moveTo>
                    <a:pt x="283" y="679"/>
                  </a:moveTo>
                  <a:cubicBezTo>
                    <a:pt x="338" y="737"/>
                    <a:pt x="397" y="796"/>
                    <a:pt x="464" y="860"/>
                  </a:cubicBezTo>
                  <a:cubicBezTo>
                    <a:pt x="308" y="896"/>
                    <a:pt x="179" y="921"/>
                    <a:pt x="112" y="927"/>
                  </a:cubicBezTo>
                  <a:cubicBezTo>
                    <a:pt x="143" y="877"/>
                    <a:pt x="210" y="782"/>
                    <a:pt x="283" y="679"/>
                  </a:cubicBezTo>
                  <a:close/>
                  <a:moveTo>
                    <a:pt x="899" y="821"/>
                  </a:moveTo>
                  <a:cubicBezTo>
                    <a:pt x="924" y="1016"/>
                    <a:pt x="924" y="1103"/>
                    <a:pt x="921" y="1142"/>
                  </a:cubicBezTo>
                  <a:cubicBezTo>
                    <a:pt x="871" y="1111"/>
                    <a:pt x="771" y="1030"/>
                    <a:pt x="631" y="902"/>
                  </a:cubicBezTo>
                  <a:cubicBezTo>
                    <a:pt x="723" y="877"/>
                    <a:pt x="815" y="849"/>
                    <a:pt x="899" y="821"/>
                  </a:cubicBezTo>
                  <a:close/>
                  <a:moveTo>
                    <a:pt x="774" y="1"/>
                  </a:moveTo>
                  <a:cubicBezTo>
                    <a:pt x="732" y="1"/>
                    <a:pt x="662" y="40"/>
                    <a:pt x="450" y="308"/>
                  </a:cubicBezTo>
                  <a:cubicBezTo>
                    <a:pt x="307" y="281"/>
                    <a:pt x="193" y="265"/>
                    <a:pt x="127" y="265"/>
                  </a:cubicBezTo>
                  <a:cubicBezTo>
                    <a:pt x="117" y="265"/>
                    <a:pt x="109" y="265"/>
                    <a:pt x="101" y="266"/>
                  </a:cubicBezTo>
                  <a:cubicBezTo>
                    <a:pt x="59" y="269"/>
                    <a:pt x="46" y="296"/>
                    <a:pt x="40" y="308"/>
                  </a:cubicBezTo>
                  <a:cubicBezTo>
                    <a:pt x="26" y="350"/>
                    <a:pt x="34" y="416"/>
                    <a:pt x="221" y="617"/>
                  </a:cubicBezTo>
                  <a:cubicBezTo>
                    <a:pt x="104" y="787"/>
                    <a:pt x="12" y="921"/>
                    <a:pt x="6" y="930"/>
                  </a:cubicBezTo>
                  <a:cubicBezTo>
                    <a:pt x="1" y="947"/>
                    <a:pt x="1" y="963"/>
                    <a:pt x="12" y="980"/>
                  </a:cubicBezTo>
                  <a:cubicBezTo>
                    <a:pt x="29" y="1011"/>
                    <a:pt x="62" y="1013"/>
                    <a:pt x="96" y="1013"/>
                  </a:cubicBezTo>
                  <a:cubicBezTo>
                    <a:pt x="196" y="1013"/>
                    <a:pt x="405" y="963"/>
                    <a:pt x="534" y="930"/>
                  </a:cubicBezTo>
                  <a:cubicBezTo>
                    <a:pt x="617" y="1002"/>
                    <a:pt x="866" y="1228"/>
                    <a:pt x="933" y="1239"/>
                  </a:cubicBezTo>
                  <a:lnTo>
                    <a:pt x="941" y="1239"/>
                  </a:lnTo>
                  <a:cubicBezTo>
                    <a:pt x="955" y="1239"/>
                    <a:pt x="969" y="1234"/>
                    <a:pt x="975" y="1217"/>
                  </a:cubicBezTo>
                  <a:cubicBezTo>
                    <a:pt x="991" y="1200"/>
                    <a:pt x="1022" y="1167"/>
                    <a:pt x="975" y="793"/>
                  </a:cubicBezTo>
                  <a:cubicBezTo>
                    <a:pt x="1234" y="707"/>
                    <a:pt x="1267" y="670"/>
                    <a:pt x="1276" y="656"/>
                  </a:cubicBezTo>
                  <a:cubicBezTo>
                    <a:pt x="1295" y="642"/>
                    <a:pt x="1298" y="623"/>
                    <a:pt x="1290" y="601"/>
                  </a:cubicBezTo>
                  <a:cubicBezTo>
                    <a:pt x="1284" y="573"/>
                    <a:pt x="1267" y="520"/>
                    <a:pt x="919" y="419"/>
                  </a:cubicBezTo>
                  <a:cubicBezTo>
                    <a:pt x="894" y="274"/>
                    <a:pt x="857" y="107"/>
                    <a:pt x="835" y="43"/>
                  </a:cubicBezTo>
                  <a:cubicBezTo>
                    <a:pt x="824" y="18"/>
                    <a:pt x="802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2"/>
            <p:cNvSpPr/>
            <p:nvPr/>
          </p:nvSpPr>
          <p:spPr>
            <a:xfrm rot="1014018">
              <a:off x="6907308" y="3112607"/>
              <a:ext cx="76785" cy="77691"/>
            </a:xfrm>
            <a:custGeom>
              <a:avLst/>
              <a:gdLst/>
              <a:ahLst/>
              <a:cxnLst/>
              <a:rect l="l" t="t" r="r" b="b"/>
              <a:pathLst>
                <a:path w="933" h="944" extrusionOk="0">
                  <a:moveTo>
                    <a:pt x="500" y="126"/>
                  </a:moveTo>
                  <a:cubicBezTo>
                    <a:pt x="514" y="168"/>
                    <a:pt x="522" y="221"/>
                    <a:pt x="533" y="254"/>
                  </a:cubicBezTo>
                  <a:cubicBezTo>
                    <a:pt x="556" y="346"/>
                    <a:pt x="561" y="369"/>
                    <a:pt x="572" y="382"/>
                  </a:cubicBezTo>
                  <a:cubicBezTo>
                    <a:pt x="586" y="396"/>
                    <a:pt x="600" y="405"/>
                    <a:pt x="695" y="438"/>
                  </a:cubicBezTo>
                  <a:cubicBezTo>
                    <a:pt x="726" y="449"/>
                    <a:pt x="773" y="466"/>
                    <a:pt x="812" y="486"/>
                  </a:cubicBezTo>
                  <a:cubicBezTo>
                    <a:pt x="759" y="505"/>
                    <a:pt x="679" y="536"/>
                    <a:pt x="603" y="564"/>
                  </a:cubicBezTo>
                  <a:cubicBezTo>
                    <a:pt x="592" y="569"/>
                    <a:pt x="586" y="578"/>
                    <a:pt x="581" y="589"/>
                  </a:cubicBezTo>
                  <a:cubicBezTo>
                    <a:pt x="542" y="675"/>
                    <a:pt x="494" y="770"/>
                    <a:pt x="464" y="826"/>
                  </a:cubicBezTo>
                  <a:cubicBezTo>
                    <a:pt x="444" y="767"/>
                    <a:pt x="416" y="667"/>
                    <a:pt x="391" y="575"/>
                  </a:cubicBezTo>
                  <a:cubicBezTo>
                    <a:pt x="388" y="558"/>
                    <a:pt x="377" y="547"/>
                    <a:pt x="360" y="544"/>
                  </a:cubicBezTo>
                  <a:cubicBezTo>
                    <a:pt x="271" y="528"/>
                    <a:pt x="176" y="505"/>
                    <a:pt x="121" y="488"/>
                  </a:cubicBezTo>
                  <a:cubicBezTo>
                    <a:pt x="176" y="455"/>
                    <a:pt x="288" y="408"/>
                    <a:pt x="380" y="371"/>
                  </a:cubicBezTo>
                  <a:cubicBezTo>
                    <a:pt x="391" y="366"/>
                    <a:pt x="402" y="357"/>
                    <a:pt x="405" y="346"/>
                  </a:cubicBezTo>
                  <a:cubicBezTo>
                    <a:pt x="433" y="265"/>
                    <a:pt x="472" y="179"/>
                    <a:pt x="500" y="126"/>
                  </a:cubicBezTo>
                  <a:close/>
                  <a:moveTo>
                    <a:pt x="506" y="0"/>
                  </a:moveTo>
                  <a:cubicBezTo>
                    <a:pt x="480" y="0"/>
                    <a:pt x="444" y="0"/>
                    <a:pt x="333" y="293"/>
                  </a:cubicBezTo>
                  <a:cubicBezTo>
                    <a:pt x="23" y="419"/>
                    <a:pt x="12" y="461"/>
                    <a:pt x="3" y="477"/>
                  </a:cubicBezTo>
                  <a:cubicBezTo>
                    <a:pt x="1" y="488"/>
                    <a:pt x="3" y="508"/>
                    <a:pt x="12" y="519"/>
                  </a:cubicBezTo>
                  <a:cubicBezTo>
                    <a:pt x="23" y="533"/>
                    <a:pt x="42" y="564"/>
                    <a:pt x="319" y="617"/>
                  </a:cubicBezTo>
                  <a:cubicBezTo>
                    <a:pt x="400" y="943"/>
                    <a:pt x="427" y="943"/>
                    <a:pt x="458" y="943"/>
                  </a:cubicBezTo>
                  <a:cubicBezTo>
                    <a:pt x="458" y="943"/>
                    <a:pt x="461" y="943"/>
                    <a:pt x="453" y="938"/>
                  </a:cubicBezTo>
                  <a:cubicBezTo>
                    <a:pt x="478" y="938"/>
                    <a:pt x="506" y="935"/>
                    <a:pt x="639" y="636"/>
                  </a:cubicBezTo>
                  <a:cubicBezTo>
                    <a:pt x="723" y="608"/>
                    <a:pt x="879" y="547"/>
                    <a:pt x="910" y="519"/>
                  </a:cubicBezTo>
                  <a:cubicBezTo>
                    <a:pt x="921" y="511"/>
                    <a:pt x="932" y="488"/>
                    <a:pt x="927" y="475"/>
                  </a:cubicBezTo>
                  <a:cubicBezTo>
                    <a:pt x="921" y="435"/>
                    <a:pt x="879" y="416"/>
                    <a:pt x="718" y="360"/>
                  </a:cubicBezTo>
                  <a:cubicBezTo>
                    <a:pt x="687" y="349"/>
                    <a:pt x="653" y="335"/>
                    <a:pt x="634" y="327"/>
                  </a:cubicBezTo>
                  <a:cubicBezTo>
                    <a:pt x="631" y="307"/>
                    <a:pt x="620" y="265"/>
                    <a:pt x="612" y="229"/>
                  </a:cubicBezTo>
                  <a:cubicBezTo>
                    <a:pt x="584" y="117"/>
                    <a:pt x="567" y="48"/>
                    <a:pt x="545" y="20"/>
                  </a:cubicBezTo>
                  <a:cubicBezTo>
                    <a:pt x="536" y="11"/>
                    <a:pt x="519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2"/>
            <p:cNvSpPr/>
            <p:nvPr/>
          </p:nvSpPr>
          <p:spPr>
            <a:xfrm rot="1014018">
              <a:off x="7837208" y="3269799"/>
              <a:ext cx="76703" cy="77526"/>
            </a:xfrm>
            <a:custGeom>
              <a:avLst/>
              <a:gdLst/>
              <a:ahLst/>
              <a:cxnLst/>
              <a:rect l="l" t="t" r="r" b="b"/>
              <a:pathLst>
                <a:path w="932" h="942" extrusionOk="0">
                  <a:moveTo>
                    <a:pt x="494" y="127"/>
                  </a:moveTo>
                  <a:cubicBezTo>
                    <a:pt x="508" y="168"/>
                    <a:pt x="519" y="219"/>
                    <a:pt x="530" y="255"/>
                  </a:cubicBezTo>
                  <a:cubicBezTo>
                    <a:pt x="550" y="344"/>
                    <a:pt x="558" y="369"/>
                    <a:pt x="569" y="383"/>
                  </a:cubicBezTo>
                  <a:cubicBezTo>
                    <a:pt x="583" y="397"/>
                    <a:pt x="597" y="406"/>
                    <a:pt x="689" y="439"/>
                  </a:cubicBezTo>
                  <a:cubicBezTo>
                    <a:pt x="723" y="450"/>
                    <a:pt x="770" y="467"/>
                    <a:pt x="809" y="484"/>
                  </a:cubicBezTo>
                  <a:cubicBezTo>
                    <a:pt x="756" y="506"/>
                    <a:pt x="673" y="537"/>
                    <a:pt x="600" y="565"/>
                  </a:cubicBezTo>
                  <a:cubicBezTo>
                    <a:pt x="589" y="567"/>
                    <a:pt x="583" y="578"/>
                    <a:pt x="575" y="590"/>
                  </a:cubicBezTo>
                  <a:cubicBezTo>
                    <a:pt x="536" y="676"/>
                    <a:pt x="491" y="771"/>
                    <a:pt x="461" y="827"/>
                  </a:cubicBezTo>
                  <a:cubicBezTo>
                    <a:pt x="438" y="768"/>
                    <a:pt x="410" y="665"/>
                    <a:pt x="388" y="576"/>
                  </a:cubicBezTo>
                  <a:cubicBezTo>
                    <a:pt x="382" y="559"/>
                    <a:pt x="374" y="548"/>
                    <a:pt x="355" y="545"/>
                  </a:cubicBezTo>
                  <a:cubicBezTo>
                    <a:pt x="268" y="525"/>
                    <a:pt x="170" y="506"/>
                    <a:pt x="115" y="489"/>
                  </a:cubicBezTo>
                  <a:cubicBezTo>
                    <a:pt x="173" y="456"/>
                    <a:pt x="282" y="406"/>
                    <a:pt x="377" y="369"/>
                  </a:cubicBezTo>
                  <a:cubicBezTo>
                    <a:pt x="388" y="366"/>
                    <a:pt x="396" y="355"/>
                    <a:pt x="402" y="344"/>
                  </a:cubicBezTo>
                  <a:cubicBezTo>
                    <a:pt x="430" y="266"/>
                    <a:pt x="466" y="177"/>
                    <a:pt x="494" y="127"/>
                  </a:cubicBezTo>
                  <a:close/>
                  <a:moveTo>
                    <a:pt x="505" y="1"/>
                  </a:moveTo>
                  <a:cubicBezTo>
                    <a:pt x="480" y="1"/>
                    <a:pt x="444" y="1"/>
                    <a:pt x="332" y="294"/>
                  </a:cubicBezTo>
                  <a:cubicBezTo>
                    <a:pt x="20" y="419"/>
                    <a:pt x="11" y="461"/>
                    <a:pt x="3" y="478"/>
                  </a:cubicBezTo>
                  <a:cubicBezTo>
                    <a:pt x="0" y="489"/>
                    <a:pt x="3" y="509"/>
                    <a:pt x="11" y="520"/>
                  </a:cubicBezTo>
                  <a:cubicBezTo>
                    <a:pt x="20" y="534"/>
                    <a:pt x="42" y="565"/>
                    <a:pt x="318" y="618"/>
                  </a:cubicBezTo>
                  <a:cubicBezTo>
                    <a:pt x="396" y="941"/>
                    <a:pt x="424" y="941"/>
                    <a:pt x="458" y="941"/>
                  </a:cubicBezTo>
                  <a:cubicBezTo>
                    <a:pt x="458" y="941"/>
                    <a:pt x="461" y="941"/>
                    <a:pt x="452" y="938"/>
                  </a:cubicBezTo>
                  <a:cubicBezTo>
                    <a:pt x="477" y="938"/>
                    <a:pt x="505" y="933"/>
                    <a:pt x="636" y="634"/>
                  </a:cubicBezTo>
                  <a:cubicBezTo>
                    <a:pt x="723" y="606"/>
                    <a:pt x="879" y="548"/>
                    <a:pt x="910" y="520"/>
                  </a:cubicBezTo>
                  <a:cubicBezTo>
                    <a:pt x="921" y="509"/>
                    <a:pt x="932" y="489"/>
                    <a:pt x="926" y="475"/>
                  </a:cubicBezTo>
                  <a:cubicBezTo>
                    <a:pt x="921" y="436"/>
                    <a:pt x="879" y="414"/>
                    <a:pt x="717" y="358"/>
                  </a:cubicBezTo>
                  <a:cubicBezTo>
                    <a:pt x="686" y="347"/>
                    <a:pt x="653" y="336"/>
                    <a:pt x="633" y="327"/>
                  </a:cubicBezTo>
                  <a:cubicBezTo>
                    <a:pt x="631" y="308"/>
                    <a:pt x="620" y="266"/>
                    <a:pt x="611" y="230"/>
                  </a:cubicBezTo>
                  <a:cubicBezTo>
                    <a:pt x="583" y="118"/>
                    <a:pt x="564" y="48"/>
                    <a:pt x="544" y="21"/>
                  </a:cubicBezTo>
                  <a:cubicBezTo>
                    <a:pt x="536" y="9"/>
                    <a:pt x="519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2"/>
            <p:cNvSpPr/>
            <p:nvPr/>
          </p:nvSpPr>
          <p:spPr>
            <a:xfrm rot="1014018">
              <a:off x="7941896" y="2575110"/>
              <a:ext cx="257103" cy="146657"/>
            </a:xfrm>
            <a:custGeom>
              <a:avLst/>
              <a:gdLst/>
              <a:ahLst/>
              <a:cxnLst/>
              <a:rect l="l" t="t" r="r" b="b"/>
              <a:pathLst>
                <a:path w="3124" h="1782" extrusionOk="0">
                  <a:moveTo>
                    <a:pt x="1903" y="1"/>
                  </a:moveTo>
                  <a:cubicBezTo>
                    <a:pt x="1758" y="1"/>
                    <a:pt x="1629" y="81"/>
                    <a:pt x="1540" y="187"/>
                  </a:cubicBezTo>
                  <a:lnTo>
                    <a:pt x="1540" y="187"/>
                  </a:lnTo>
                  <a:cubicBezTo>
                    <a:pt x="1481" y="138"/>
                    <a:pt x="1404" y="94"/>
                    <a:pt x="1304" y="60"/>
                  </a:cubicBezTo>
                  <a:cubicBezTo>
                    <a:pt x="1222" y="33"/>
                    <a:pt x="1152" y="21"/>
                    <a:pt x="1093" y="21"/>
                  </a:cubicBezTo>
                  <a:cubicBezTo>
                    <a:pt x="728" y="21"/>
                    <a:pt x="788" y="484"/>
                    <a:pt x="788" y="484"/>
                  </a:cubicBezTo>
                  <a:cubicBezTo>
                    <a:pt x="750" y="461"/>
                    <a:pt x="709" y="451"/>
                    <a:pt x="667" y="451"/>
                  </a:cubicBezTo>
                  <a:cubicBezTo>
                    <a:pt x="356" y="451"/>
                    <a:pt x="0" y="1035"/>
                    <a:pt x="406" y="1338"/>
                  </a:cubicBezTo>
                  <a:cubicBezTo>
                    <a:pt x="531" y="1431"/>
                    <a:pt x="650" y="1474"/>
                    <a:pt x="753" y="1481"/>
                  </a:cubicBezTo>
                  <a:lnTo>
                    <a:pt x="753" y="1481"/>
                  </a:lnTo>
                  <a:cubicBezTo>
                    <a:pt x="786" y="1639"/>
                    <a:pt x="897" y="1778"/>
                    <a:pt x="1137" y="1782"/>
                  </a:cubicBezTo>
                  <a:cubicBezTo>
                    <a:pt x="1147" y="1782"/>
                    <a:pt x="1156" y="1782"/>
                    <a:pt x="1165" y="1782"/>
                  </a:cubicBezTo>
                  <a:cubicBezTo>
                    <a:pt x="1489" y="1782"/>
                    <a:pt x="1706" y="1708"/>
                    <a:pt x="1829" y="1598"/>
                  </a:cubicBezTo>
                  <a:lnTo>
                    <a:pt x="1829" y="1598"/>
                  </a:lnTo>
                  <a:cubicBezTo>
                    <a:pt x="1855" y="1633"/>
                    <a:pt x="1887" y="1666"/>
                    <a:pt x="1927" y="1698"/>
                  </a:cubicBezTo>
                  <a:cubicBezTo>
                    <a:pt x="1981" y="1742"/>
                    <a:pt x="2047" y="1761"/>
                    <a:pt x="2119" y="1761"/>
                  </a:cubicBezTo>
                  <a:cubicBezTo>
                    <a:pt x="2529" y="1761"/>
                    <a:pt x="3124" y="1126"/>
                    <a:pt x="2775" y="755"/>
                  </a:cubicBezTo>
                  <a:cubicBezTo>
                    <a:pt x="2678" y="652"/>
                    <a:pt x="2576" y="613"/>
                    <a:pt x="2479" y="613"/>
                  </a:cubicBezTo>
                  <a:cubicBezTo>
                    <a:pt x="2469" y="613"/>
                    <a:pt x="2459" y="614"/>
                    <a:pt x="2448" y="614"/>
                  </a:cubicBezTo>
                  <a:lnTo>
                    <a:pt x="2448" y="614"/>
                  </a:lnTo>
                  <a:cubicBezTo>
                    <a:pt x="2453" y="432"/>
                    <a:pt x="2364" y="220"/>
                    <a:pt x="2139" y="74"/>
                  </a:cubicBezTo>
                  <a:cubicBezTo>
                    <a:pt x="2058" y="23"/>
                    <a:pt x="1978" y="1"/>
                    <a:pt x="1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2"/>
            <p:cNvSpPr/>
            <p:nvPr/>
          </p:nvSpPr>
          <p:spPr>
            <a:xfrm rot="1014018">
              <a:off x="7952976" y="2571611"/>
              <a:ext cx="232413" cy="153488"/>
            </a:xfrm>
            <a:custGeom>
              <a:avLst/>
              <a:gdLst/>
              <a:ahLst/>
              <a:cxnLst/>
              <a:rect l="l" t="t" r="r" b="b"/>
              <a:pathLst>
                <a:path w="2824" h="1865" extrusionOk="0">
                  <a:moveTo>
                    <a:pt x="1409" y="288"/>
                  </a:moveTo>
                  <a:cubicBezTo>
                    <a:pt x="1527" y="397"/>
                    <a:pt x="1546" y="522"/>
                    <a:pt x="1515" y="609"/>
                  </a:cubicBezTo>
                  <a:cubicBezTo>
                    <a:pt x="1500" y="652"/>
                    <a:pt x="1472" y="675"/>
                    <a:pt x="1438" y="675"/>
                  </a:cubicBezTo>
                  <a:cubicBezTo>
                    <a:pt x="1418" y="675"/>
                    <a:pt x="1396" y="666"/>
                    <a:pt x="1373" y="648"/>
                  </a:cubicBezTo>
                  <a:cubicBezTo>
                    <a:pt x="1292" y="581"/>
                    <a:pt x="1312" y="425"/>
                    <a:pt x="1409" y="288"/>
                  </a:cubicBezTo>
                  <a:close/>
                  <a:moveTo>
                    <a:pt x="2271" y="704"/>
                  </a:moveTo>
                  <a:lnTo>
                    <a:pt x="2271" y="704"/>
                  </a:lnTo>
                  <a:cubicBezTo>
                    <a:pt x="2252" y="857"/>
                    <a:pt x="2157" y="969"/>
                    <a:pt x="2034" y="983"/>
                  </a:cubicBezTo>
                  <a:cubicBezTo>
                    <a:pt x="2029" y="986"/>
                    <a:pt x="2020" y="986"/>
                    <a:pt x="2015" y="986"/>
                  </a:cubicBezTo>
                  <a:cubicBezTo>
                    <a:pt x="1979" y="986"/>
                    <a:pt x="1979" y="972"/>
                    <a:pt x="1979" y="963"/>
                  </a:cubicBezTo>
                  <a:cubicBezTo>
                    <a:pt x="1976" y="902"/>
                    <a:pt x="2098" y="740"/>
                    <a:pt x="2271" y="704"/>
                  </a:cubicBezTo>
                  <a:close/>
                  <a:moveTo>
                    <a:pt x="787" y="1089"/>
                  </a:moveTo>
                  <a:cubicBezTo>
                    <a:pt x="810" y="1089"/>
                    <a:pt x="829" y="1111"/>
                    <a:pt x="837" y="1125"/>
                  </a:cubicBezTo>
                  <a:cubicBezTo>
                    <a:pt x="902" y="1206"/>
                    <a:pt x="916" y="1290"/>
                    <a:pt x="879" y="1359"/>
                  </a:cubicBezTo>
                  <a:cubicBezTo>
                    <a:pt x="846" y="1435"/>
                    <a:pt x="754" y="1479"/>
                    <a:pt x="651" y="1485"/>
                  </a:cubicBezTo>
                  <a:cubicBezTo>
                    <a:pt x="628" y="1345"/>
                    <a:pt x="670" y="1198"/>
                    <a:pt x="726" y="1128"/>
                  </a:cubicBezTo>
                  <a:cubicBezTo>
                    <a:pt x="748" y="1103"/>
                    <a:pt x="768" y="1089"/>
                    <a:pt x="787" y="1089"/>
                  </a:cubicBezTo>
                  <a:close/>
                  <a:moveTo>
                    <a:pt x="1725" y="1211"/>
                  </a:moveTo>
                  <a:cubicBezTo>
                    <a:pt x="1730" y="1211"/>
                    <a:pt x="1750" y="1228"/>
                    <a:pt x="1764" y="1270"/>
                  </a:cubicBezTo>
                  <a:cubicBezTo>
                    <a:pt x="1797" y="1382"/>
                    <a:pt x="1772" y="1488"/>
                    <a:pt x="1702" y="1571"/>
                  </a:cubicBezTo>
                  <a:cubicBezTo>
                    <a:pt x="1641" y="1457"/>
                    <a:pt x="1644" y="1331"/>
                    <a:pt x="1683" y="1256"/>
                  </a:cubicBezTo>
                  <a:cubicBezTo>
                    <a:pt x="1697" y="1225"/>
                    <a:pt x="1716" y="1211"/>
                    <a:pt x="1725" y="1211"/>
                  </a:cubicBezTo>
                  <a:close/>
                  <a:moveTo>
                    <a:pt x="1764" y="83"/>
                  </a:moveTo>
                  <a:cubicBezTo>
                    <a:pt x="1837" y="83"/>
                    <a:pt x="1910" y="104"/>
                    <a:pt x="1979" y="149"/>
                  </a:cubicBezTo>
                  <a:cubicBezTo>
                    <a:pt x="2157" y="263"/>
                    <a:pt x="2263" y="433"/>
                    <a:pt x="2271" y="614"/>
                  </a:cubicBezTo>
                  <a:cubicBezTo>
                    <a:pt x="2054" y="654"/>
                    <a:pt x="1884" y="849"/>
                    <a:pt x="1892" y="969"/>
                  </a:cubicBezTo>
                  <a:cubicBezTo>
                    <a:pt x="1895" y="1016"/>
                    <a:pt x="1926" y="1069"/>
                    <a:pt x="2009" y="1069"/>
                  </a:cubicBezTo>
                  <a:cubicBezTo>
                    <a:pt x="2020" y="1069"/>
                    <a:pt x="2032" y="1069"/>
                    <a:pt x="2040" y="1066"/>
                  </a:cubicBezTo>
                  <a:cubicBezTo>
                    <a:pt x="2213" y="1041"/>
                    <a:pt x="2333" y="891"/>
                    <a:pt x="2355" y="693"/>
                  </a:cubicBezTo>
                  <a:cubicBezTo>
                    <a:pt x="2450" y="693"/>
                    <a:pt x="2536" y="737"/>
                    <a:pt x="2612" y="821"/>
                  </a:cubicBezTo>
                  <a:cubicBezTo>
                    <a:pt x="2746" y="960"/>
                    <a:pt x="2715" y="1131"/>
                    <a:pt x="2665" y="1248"/>
                  </a:cubicBezTo>
                  <a:cubicBezTo>
                    <a:pt x="2550" y="1513"/>
                    <a:pt x="2227" y="1755"/>
                    <a:pt x="1984" y="1755"/>
                  </a:cubicBezTo>
                  <a:cubicBezTo>
                    <a:pt x="1920" y="1755"/>
                    <a:pt x="1864" y="1739"/>
                    <a:pt x="1817" y="1702"/>
                  </a:cubicBezTo>
                  <a:cubicBezTo>
                    <a:pt x="1794" y="1686"/>
                    <a:pt x="1772" y="1666"/>
                    <a:pt x="1753" y="1641"/>
                  </a:cubicBezTo>
                  <a:cubicBezTo>
                    <a:pt x="1850" y="1532"/>
                    <a:pt x="1884" y="1390"/>
                    <a:pt x="1839" y="1248"/>
                  </a:cubicBezTo>
                  <a:cubicBezTo>
                    <a:pt x="1803" y="1145"/>
                    <a:pt x="1753" y="1128"/>
                    <a:pt x="1719" y="1128"/>
                  </a:cubicBezTo>
                  <a:cubicBezTo>
                    <a:pt x="1674" y="1128"/>
                    <a:pt x="1633" y="1158"/>
                    <a:pt x="1602" y="1220"/>
                  </a:cubicBezTo>
                  <a:cubicBezTo>
                    <a:pt x="1554" y="1320"/>
                    <a:pt x="1546" y="1485"/>
                    <a:pt x="1635" y="1630"/>
                  </a:cubicBezTo>
                  <a:cubicBezTo>
                    <a:pt x="1543" y="1702"/>
                    <a:pt x="1365" y="1781"/>
                    <a:pt x="1036" y="1781"/>
                  </a:cubicBezTo>
                  <a:lnTo>
                    <a:pt x="1002" y="1781"/>
                  </a:lnTo>
                  <a:cubicBezTo>
                    <a:pt x="801" y="1775"/>
                    <a:pt x="712" y="1669"/>
                    <a:pt x="676" y="1563"/>
                  </a:cubicBezTo>
                  <a:cubicBezTo>
                    <a:pt x="804" y="1557"/>
                    <a:pt x="907" y="1493"/>
                    <a:pt x="949" y="1390"/>
                  </a:cubicBezTo>
                  <a:cubicBezTo>
                    <a:pt x="1002" y="1287"/>
                    <a:pt x="983" y="1172"/>
                    <a:pt x="902" y="1069"/>
                  </a:cubicBezTo>
                  <a:cubicBezTo>
                    <a:pt x="857" y="1013"/>
                    <a:pt x="810" y="999"/>
                    <a:pt x="779" y="999"/>
                  </a:cubicBezTo>
                  <a:cubicBezTo>
                    <a:pt x="734" y="999"/>
                    <a:pt x="692" y="1025"/>
                    <a:pt x="656" y="1069"/>
                  </a:cubicBezTo>
                  <a:cubicBezTo>
                    <a:pt x="589" y="1153"/>
                    <a:pt x="542" y="1309"/>
                    <a:pt x="559" y="1471"/>
                  </a:cubicBezTo>
                  <a:cubicBezTo>
                    <a:pt x="469" y="1454"/>
                    <a:pt x="374" y="1410"/>
                    <a:pt x="280" y="1340"/>
                  </a:cubicBezTo>
                  <a:cubicBezTo>
                    <a:pt x="68" y="1181"/>
                    <a:pt x="112" y="960"/>
                    <a:pt x="140" y="874"/>
                  </a:cubicBezTo>
                  <a:cubicBezTo>
                    <a:pt x="207" y="684"/>
                    <a:pt x="377" y="528"/>
                    <a:pt x="519" y="528"/>
                  </a:cubicBezTo>
                  <a:cubicBezTo>
                    <a:pt x="559" y="528"/>
                    <a:pt x="589" y="539"/>
                    <a:pt x="623" y="556"/>
                  </a:cubicBezTo>
                  <a:cubicBezTo>
                    <a:pt x="630" y="561"/>
                    <a:pt x="637" y="564"/>
                    <a:pt x="645" y="564"/>
                  </a:cubicBezTo>
                  <a:cubicBezTo>
                    <a:pt x="653" y="564"/>
                    <a:pt x="660" y="561"/>
                    <a:pt x="667" y="556"/>
                  </a:cubicBezTo>
                  <a:cubicBezTo>
                    <a:pt x="681" y="545"/>
                    <a:pt x="692" y="531"/>
                    <a:pt x="687" y="514"/>
                  </a:cubicBezTo>
                  <a:cubicBezTo>
                    <a:pt x="687" y="514"/>
                    <a:pt x="659" y="294"/>
                    <a:pt x="765" y="176"/>
                  </a:cubicBezTo>
                  <a:cubicBezTo>
                    <a:pt x="810" y="125"/>
                    <a:pt x="873" y="100"/>
                    <a:pt x="952" y="100"/>
                  </a:cubicBezTo>
                  <a:cubicBezTo>
                    <a:pt x="1010" y="100"/>
                    <a:pt x="1077" y="113"/>
                    <a:pt x="1153" y="137"/>
                  </a:cubicBezTo>
                  <a:cubicBezTo>
                    <a:pt x="1225" y="163"/>
                    <a:pt x="1292" y="193"/>
                    <a:pt x="1345" y="232"/>
                  </a:cubicBezTo>
                  <a:cubicBezTo>
                    <a:pt x="1234" y="391"/>
                    <a:pt x="1189" y="601"/>
                    <a:pt x="1315" y="709"/>
                  </a:cubicBezTo>
                  <a:cubicBezTo>
                    <a:pt x="1356" y="740"/>
                    <a:pt x="1395" y="757"/>
                    <a:pt x="1437" y="757"/>
                  </a:cubicBezTo>
                  <a:cubicBezTo>
                    <a:pt x="1504" y="757"/>
                    <a:pt x="1563" y="709"/>
                    <a:pt x="1591" y="634"/>
                  </a:cubicBezTo>
                  <a:cubicBezTo>
                    <a:pt x="1630" y="520"/>
                    <a:pt x="1605" y="358"/>
                    <a:pt x="1462" y="221"/>
                  </a:cubicBezTo>
                  <a:cubicBezTo>
                    <a:pt x="1548" y="131"/>
                    <a:pt x="1655" y="83"/>
                    <a:pt x="1764" y="83"/>
                  </a:cubicBezTo>
                  <a:close/>
                  <a:moveTo>
                    <a:pt x="1766" y="1"/>
                  </a:moveTo>
                  <a:cubicBezTo>
                    <a:pt x="1633" y="1"/>
                    <a:pt x="1504" y="65"/>
                    <a:pt x="1401" y="174"/>
                  </a:cubicBezTo>
                  <a:cubicBezTo>
                    <a:pt x="1340" y="126"/>
                    <a:pt x="1267" y="93"/>
                    <a:pt x="1183" y="65"/>
                  </a:cubicBezTo>
                  <a:cubicBezTo>
                    <a:pt x="1097" y="36"/>
                    <a:pt x="1019" y="22"/>
                    <a:pt x="952" y="22"/>
                  </a:cubicBezTo>
                  <a:cubicBezTo>
                    <a:pt x="847" y="22"/>
                    <a:pt x="766" y="56"/>
                    <a:pt x="706" y="123"/>
                  </a:cubicBezTo>
                  <a:cubicBezTo>
                    <a:pt x="620" y="224"/>
                    <a:pt x="606" y="372"/>
                    <a:pt x="606" y="458"/>
                  </a:cubicBezTo>
                  <a:cubicBezTo>
                    <a:pt x="584" y="453"/>
                    <a:pt x="559" y="447"/>
                    <a:pt x="531" y="447"/>
                  </a:cubicBezTo>
                  <a:cubicBezTo>
                    <a:pt x="349" y="447"/>
                    <a:pt x="148" y="626"/>
                    <a:pt x="76" y="852"/>
                  </a:cubicBezTo>
                  <a:cubicBezTo>
                    <a:pt x="1" y="1075"/>
                    <a:pt x="65" y="1278"/>
                    <a:pt x="243" y="1415"/>
                  </a:cubicBezTo>
                  <a:cubicBezTo>
                    <a:pt x="355" y="1499"/>
                    <a:pt x="472" y="1549"/>
                    <a:pt x="584" y="1563"/>
                  </a:cubicBezTo>
                  <a:cubicBezTo>
                    <a:pt x="637" y="1753"/>
                    <a:pt x="787" y="1862"/>
                    <a:pt x="999" y="1864"/>
                  </a:cubicBezTo>
                  <a:lnTo>
                    <a:pt x="1038" y="1864"/>
                  </a:lnTo>
                  <a:cubicBezTo>
                    <a:pt x="1320" y="1864"/>
                    <a:pt x="1546" y="1808"/>
                    <a:pt x="1686" y="1700"/>
                  </a:cubicBezTo>
                  <a:cubicBezTo>
                    <a:pt x="1705" y="1725"/>
                    <a:pt x="1733" y="1750"/>
                    <a:pt x="1764" y="1772"/>
                  </a:cubicBezTo>
                  <a:cubicBezTo>
                    <a:pt x="1822" y="1822"/>
                    <a:pt x="1898" y="1848"/>
                    <a:pt x="1981" y="1848"/>
                  </a:cubicBezTo>
                  <a:cubicBezTo>
                    <a:pt x="2257" y="1848"/>
                    <a:pt x="2609" y="1585"/>
                    <a:pt x="2740" y="1284"/>
                  </a:cubicBezTo>
                  <a:cubicBezTo>
                    <a:pt x="2824" y="1089"/>
                    <a:pt x="2802" y="905"/>
                    <a:pt x="2673" y="768"/>
                  </a:cubicBezTo>
                  <a:cubicBezTo>
                    <a:pt x="2578" y="667"/>
                    <a:pt x="2472" y="614"/>
                    <a:pt x="2355" y="612"/>
                  </a:cubicBezTo>
                  <a:cubicBezTo>
                    <a:pt x="2344" y="405"/>
                    <a:pt x="2227" y="210"/>
                    <a:pt x="2029" y="82"/>
                  </a:cubicBezTo>
                  <a:cubicBezTo>
                    <a:pt x="1939" y="29"/>
                    <a:pt x="1853" y="1"/>
                    <a:pt x="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2"/>
            <p:cNvSpPr/>
            <p:nvPr/>
          </p:nvSpPr>
          <p:spPr>
            <a:xfrm rot="1014018">
              <a:off x="6614761" y="3161045"/>
              <a:ext cx="257103" cy="146411"/>
            </a:xfrm>
            <a:custGeom>
              <a:avLst/>
              <a:gdLst/>
              <a:ahLst/>
              <a:cxnLst/>
              <a:rect l="l" t="t" r="r" b="b"/>
              <a:pathLst>
                <a:path w="3124" h="1779" extrusionOk="0">
                  <a:moveTo>
                    <a:pt x="1902" y="0"/>
                  </a:moveTo>
                  <a:cubicBezTo>
                    <a:pt x="1757" y="0"/>
                    <a:pt x="1629" y="80"/>
                    <a:pt x="1540" y="185"/>
                  </a:cubicBezTo>
                  <a:lnTo>
                    <a:pt x="1540" y="185"/>
                  </a:lnTo>
                  <a:cubicBezTo>
                    <a:pt x="1481" y="136"/>
                    <a:pt x="1403" y="93"/>
                    <a:pt x="1304" y="60"/>
                  </a:cubicBezTo>
                  <a:cubicBezTo>
                    <a:pt x="1221" y="31"/>
                    <a:pt x="1150" y="19"/>
                    <a:pt x="1091" y="19"/>
                  </a:cubicBezTo>
                  <a:cubicBezTo>
                    <a:pt x="728" y="19"/>
                    <a:pt x="788" y="481"/>
                    <a:pt x="788" y="481"/>
                  </a:cubicBezTo>
                  <a:cubicBezTo>
                    <a:pt x="749" y="457"/>
                    <a:pt x="708" y="446"/>
                    <a:pt x="665" y="446"/>
                  </a:cubicBezTo>
                  <a:cubicBezTo>
                    <a:pt x="354" y="446"/>
                    <a:pt x="1" y="1035"/>
                    <a:pt x="406" y="1335"/>
                  </a:cubicBezTo>
                  <a:cubicBezTo>
                    <a:pt x="531" y="1428"/>
                    <a:pt x="651" y="1471"/>
                    <a:pt x="754" y="1478"/>
                  </a:cubicBezTo>
                  <a:lnTo>
                    <a:pt x="754" y="1478"/>
                  </a:lnTo>
                  <a:cubicBezTo>
                    <a:pt x="787" y="1636"/>
                    <a:pt x="898" y="1774"/>
                    <a:pt x="1137" y="1778"/>
                  </a:cubicBezTo>
                  <a:cubicBezTo>
                    <a:pt x="1149" y="1779"/>
                    <a:pt x="1161" y="1779"/>
                    <a:pt x="1173" y="1779"/>
                  </a:cubicBezTo>
                  <a:cubicBezTo>
                    <a:pt x="1493" y="1779"/>
                    <a:pt x="1708" y="1705"/>
                    <a:pt x="1830" y="1596"/>
                  </a:cubicBezTo>
                  <a:lnTo>
                    <a:pt x="1830" y="1596"/>
                  </a:lnTo>
                  <a:cubicBezTo>
                    <a:pt x="1855" y="1630"/>
                    <a:pt x="1887" y="1663"/>
                    <a:pt x="1926" y="1695"/>
                  </a:cubicBezTo>
                  <a:cubicBezTo>
                    <a:pt x="1981" y="1738"/>
                    <a:pt x="2047" y="1758"/>
                    <a:pt x="2119" y="1758"/>
                  </a:cubicBezTo>
                  <a:cubicBezTo>
                    <a:pt x="2529" y="1758"/>
                    <a:pt x="3124" y="1124"/>
                    <a:pt x="2777" y="752"/>
                  </a:cubicBezTo>
                  <a:cubicBezTo>
                    <a:pt x="2680" y="649"/>
                    <a:pt x="2577" y="610"/>
                    <a:pt x="2480" y="610"/>
                  </a:cubicBezTo>
                  <a:cubicBezTo>
                    <a:pt x="2469" y="610"/>
                    <a:pt x="2458" y="610"/>
                    <a:pt x="2447" y="611"/>
                  </a:cubicBezTo>
                  <a:lnTo>
                    <a:pt x="2447" y="611"/>
                  </a:lnTo>
                  <a:cubicBezTo>
                    <a:pt x="2452" y="428"/>
                    <a:pt x="2362" y="217"/>
                    <a:pt x="2138" y="74"/>
                  </a:cubicBezTo>
                  <a:cubicBezTo>
                    <a:pt x="2057" y="22"/>
                    <a:pt x="1977" y="0"/>
                    <a:pt x="1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2"/>
            <p:cNvSpPr/>
            <p:nvPr/>
          </p:nvSpPr>
          <p:spPr>
            <a:xfrm rot="1014018">
              <a:off x="6626190" y="3157104"/>
              <a:ext cx="232166" cy="153488"/>
            </a:xfrm>
            <a:custGeom>
              <a:avLst/>
              <a:gdLst/>
              <a:ahLst/>
              <a:cxnLst/>
              <a:rect l="l" t="t" r="r" b="b"/>
              <a:pathLst>
                <a:path w="2821" h="1865" extrusionOk="0">
                  <a:moveTo>
                    <a:pt x="1406" y="288"/>
                  </a:moveTo>
                  <a:cubicBezTo>
                    <a:pt x="1523" y="394"/>
                    <a:pt x="1543" y="525"/>
                    <a:pt x="1512" y="609"/>
                  </a:cubicBezTo>
                  <a:cubicBezTo>
                    <a:pt x="1497" y="652"/>
                    <a:pt x="1468" y="675"/>
                    <a:pt x="1435" y="675"/>
                  </a:cubicBezTo>
                  <a:cubicBezTo>
                    <a:pt x="1415" y="675"/>
                    <a:pt x="1392" y="666"/>
                    <a:pt x="1370" y="648"/>
                  </a:cubicBezTo>
                  <a:cubicBezTo>
                    <a:pt x="1289" y="581"/>
                    <a:pt x="1308" y="425"/>
                    <a:pt x="1406" y="288"/>
                  </a:cubicBezTo>
                  <a:close/>
                  <a:moveTo>
                    <a:pt x="2268" y="706"/>
                  </a:moveTo>
                  <a:lnTo>
                    <a:pt x="2268" y="706"/>
                  </a:lnTo>
                  <a:cubicBezTo>
                    <a:pt x="2249" y="857"/>
                    <a:pt x="2154" y="969"/>
                    <a:pt x="2031" y="985"/>
                  </a:cubicBezTo>
                  <a:cubicBezTo>
                    <a:pt x="2025" y="988"/>
                    <a:pt x="2017" y="988"/>
                    <a:pt x="2011" y="988"/>
                  </a:cubicBezTo>
                  <a:cubicBezTo>
                    <a:pt x="1975" y="988"/>
                    <a:pt x="1975" y="974"/>
                    <a:pt x="1975" y="969"/>
                  </a:cubicBezTo>
                  <a:cubicBezTo>
                    <a:pt x="1972" y="904"/>
                    <a:pt x="2095" y="743"/>
                    <a:pt x="2268" y="706"/>
                  </a:cubicBezTo>
                  <a:close/>
                  <a:moveTo>
                    <a:pt x="784" y="1089"/>
                  </a:moveTo>
                  <a:cubicBezTo>
                    <a:pt x="809" y="1089"/>
                    <a:pt x="826" y="1111"/>
                    <a:pt x="840" y="1125"/>
                  </a:cubicBezTo>
                  <a:cubicBezTo>
                    <a:pt x="901" y="1203"/>
                    <a:pt x="915" y="1287"/>
                    <a:pt x="882" y="1356"/>
                  </a:cubicBezTo>
                  <a:cubicBezTo>
                    <a:pt x="845" y="1435"/>
                    <a:pt x="756" y="1479"/>
                    <a:pt x="650" y="1482"/>
                  </a:cubicBezTo>
                  <a:cubicBezTo>
                    <a:pt x="631" y="1342"/>
                    <a:pt x="672" y="1197"/>
                    <a:pt x="728" y="1128"/>
                  </a:cubicBezTo>
                  <a:cubicBezTo>
                    <a:pt x="745" y="1103"/>
                    <a:pt x="767" y="1089"/>
                    <a:pt x="784" y="1089"/>
                  </a:cubicBezTo>
                  <a:close/>
                  <a:moveTo>
                    <a:pt x="1721" y="1211"/>
                  </a:moveTo>
                  <a:cubicBezTo>
                    <a:pt x="1730" y="1211"/>
                    <a:pt x="1746" y="1228"/>
                    <a:pt x="1760" y="1270"/>
                  </a:cubicBezTo>
                  <a:cubicBezTo>
                    <a:pt x="1794" y="1382"/>
                    <a:pt x="1772" y="1488"/>
                    <a:pt x="1702" y="1571"/>
                  </a:cubicBezTo>
                  <a:cubicBezTo>
                    <a:pt x="1638" y="1457"/>
                    <a:pt x="1640" y="1331"/>
                    <a:pt x="1679" y="1256"/>
                  </a:cubicBezTo>
                  <a:cubicBezTo>
                    <a:pt x="1693" y="1225"/>
                    <a:pt x="1716" y="1211"/>
                    <a:pt x="1721" y="1211"/>
                  </a:cubicBezTo>
                  <a:close/>
                  <a:moveTo>
                    <a:pt x="1763" y="86"/>
                  </a:moveTo>
                  <a:cubicBezTo>
                    <a:pt x="1835" y="86"/>
                    <a:pt x="1908" y="107"/>
                    <a:pt x="1975" y="151"/>
                  </a:cubicBezTo>
                  <a:cubicBezTo>
                    <a:pt x="2154" y="266"/>
                    <a:pt x="2263" y="439"/>
                    <a:pt x="2268" y="620"/>
                  </a:cubicBezTo>
                  <a:cubicBezTo>
                    <a:pt x="2053" y="656"/>
                    <a:pt x="1880" y="851"/>
                    <a:pt x="1889" y="971"/>
                  </a:cubicBezTo>
                  <a:cubicBezTo>
                    <a:pt x="1891" y="1021"/>
                    <a:pt x="1920" y="1071"/>
                    <a:pt x="2006" y="1071"/>
                  </a:cubicBezTo>
                  <a:cubicBezTo>
                    <a:pt x="2017" y="1071"/>
                    <a:pt x="2028" y="1071"/>
                    <a:pt x="2039" y="1069"/>
                  </a:cubicBezTo>
                  <a:cubicBezTo>
                    <a:pt x="2210" y="1044"/>
                    <a:pt x="2332" y="893"/>
                    <a:pt x="2352" y="695"/>
                  </a:cubicBezTo>
                  <a:cubicBezTo>
                    <a:pt x="2447" y="695"/>
                    <a:pt x="2533" y="740"/>
                    <a:pt x="2611" y="824"/>
                  </a:cubicBezTo>
                  <a:cubicBezTo>
                    <a:pt x="2742" y="963"/>
                    <a:pt x="2712" y="1136"/>
                    <a:pt x="2661" y="1250"/>
                  </a:cubicBezTo>
                  <a:cubicBezTo>
                    <a:pt x="2547" y="1515"/>
                    <a:pt x="2223" y="1758"/>
                    <a:pt x="1984" y="1758"/>
                  </a:cubicBezTo>
                  <a:cubicBezTo>
                    <a:pt x="1917" y="1758"/>
                    <a:pt x="1861" y="1741"/>
                    <a:pt x="1816" y="1708"/>
                  </a:cubicBezTo>
                  <a:cubicBezTo>
                    <a:pt x="1791" y="1688"/>
                    <a:pt x="1769" y="1669"/>
                    <a:pt x="1749" y="1644"/>
                  </a:cubicBezTo>
                  <a:cubicBezTo>
                    <a:pt x="1847" y="1535"/>
                    <a:pt x="1880" y="1393"/>
                    <a:pt x="1836" y="1250"/>
                  </a:cubicBezTo>
                  <a:cubicBezTo>
                    <a:pt x="1802" y="1147"/>
                    <a:pt x="1749" y="1130"/>
                    <a:pt x="1719" y="1130"/>
                  </a:cubicBezTo>
                  <a:cubicBezTo>
                    <a:pt x="1674" y="1130"/>
                    <a:pt x="1629" y="1161"/>
                    <a:pt x="1599" y="1223"/>
                  </a:cubicBezTo>
                  <a:cubicBezTo>
                    <a:pt x="1551" y="1323"/>
                    <a:pt x="1543" y="1488"/>
                    <a:pt x="1635" y="1633"/>
                  </a:cubicBezTo>
                  <a:cubicBezTo>
                    <a:pt x="1540" y="1708"/>
                    <a:pt x="1361" y="1783"/>
                    <a:pt x="1035" y="1783"/>
                  </a:cubicBezTo>
                  <a:lnTo>
                    <a:pt x="999" y="1783"/>
                  </a:lnTo>
                  <a:cubicBezTo>
                    <a:pt x="798" y="1780"/>
                    <a:pt x="711" y="1672"/>
                    <a:pt x="672" y="1568"/>
                  </a:cubicBezTo>
                  <a:cubicBezTo>
                    <a:pt x="801" y="1560"/>
                    <a:pt x="910" y="1493"/>
                    <a:pt x="946" y="1393"/>
                  </a:cubicBezTo>
                  <a:cubicBezTo>
                    <a:pt x="999" y="1292"/>
                    <a:pt x="979" y="1178"/>
                    <a:pt x="898" y="1072"/>
                  </a:cubicBezTo>
                  <a:cubicBezTo>
                    <a:pt x="854" y="1016"/>
                    <a:pt x="806" y="1002"/>
                    <a:pt x="776" y="1002"/>
                  </a:cubicBezTo>
                  <a:cubicBezTo>
                    <a:pt x="731" y="1002"/>
                    <a:pt x="689" y="1027"/>
                    <a:pt x="653" y="1072"/>
                  </a:cubicBezTo>
                  <a:cubicBezTo>
                    <a:pt x="589" y="1156"/>
                    <a:pt x="538" y="1312"/>
                    <a:pt x="555" y="1474"/>
                  </a:cubicBezTo>
                  <a:cubicBezTo>
                    <a:pt x="466" y="1460"/>
                    <a:pt x="371" y="1415"/>
                    <a:pt x="276" y="1345"/>
                  </a:cubicBezTo>
                  <a:cubicBezTo>
                    <a:pt x="64" y="1183"/>
                    <a:pt x="109" y="963"/>
                    <a:pt x="137" y="877"/>
                  </a:cubicBezTo>
                  <a:cubicBezTo>
                    <a:pt x="204" y="690"/>
                    <a:pt x="374" y="531"/>
                    <a:pt x="519" y="531"/>
                  </a:cubicBezTo>
                  <a:cubicBezTo>
                    <a:pt x="555" y="531"/>
                    <a:pt x="589" y="542"/>
                    <a:pt x="619" y="559"/>
                  </a:cubicBezTo>
                  <a:cubicBezTo>
                    <a:pt x="626" y="564"/>
                    <a:pt x="634" y="567"/>
                    <a:pt x="642" y="567"/>
                  </a:cubicBezTo>
                  <a:cubicBezTo>
                    <a:pt x="649" y="567"/>
                    <a:pt x="657" y="564"/>
                    <a:pt x="664" y="559"/>
                  </a:cubicBezTo>
                  <a:cubicBezTo>
                    <a:pt x="678" y="550"/>
                    <a:pt x="689" y="536"/>
                    <a:pt x="686" y="517"/>
                  </a:cubicBezTo>
                  <a:cubicBezTo>
                    <a:pt x="686" y="517"/>
                    <a:pt x="658" y="299"/>
                    <a:pt x="762" y="179"/>
                  </a:cubicBezTo>
                  <a:cubicBezTo>
                    <a:pt x="807" y="128"/>
                    <a:pt x="871" y="104"/>
                    <a:pt x="952" y="104"/>
                  </a:cubicBezTo>
                  <a:cubicBezTo>
                    <a:pt x="1009" y="104"/>
                    <a:pt x="1075" y="116"/>
                    <a:pt x="1149" y="140"/>
                  </a:cubicBezTo>
                  <a:cubicBezTo>
                    <a:pt x="1222" y="165"/>
                    <a:pt x="1289" y="196"/>
                    <a:pt x="1342" y="235"/>
                  </a:cubicBezTo>
                  <a:cubicBezTo>
                    <a:pt x="1230" y="397"/>
                    <a:pt x="1188" y="606"/>
                    <a:pt x="1314" y="712"/>
                  </a:cubicBezTo>
                  <a:cubicBezTo>
                    <a:pt x="1356" y="745"/>
                    <a:pt x="1392" y="762"/>
                    <a:pt x="1434" y="762"/>
                  </a:cubicBezTo>
                  <a:cubicBezTo>
                    <a:pt x="1501" y="762"/>
                    <a:pt x="1560" y="712"/>
                    <a:pt x="1587" y="637"/>
                  </a:cubicBezTo>
                  <a:cubicBezTo>
                    <a:pt x="1626" y="525"/>
                    <a:pt x="1601" y="360"/>
                    <a:pt x="1459" y="224"/>
                  </a:cubicBezTo>
                  <a:cubicBezTo>
                    <a:pt x="1545" y="135"/>
                    <a:pt x="1653" y="86"/>
                    <a:pt x="1763" y="86"/>
                  </a:cubicBezTo>
                  <a:close/>
                  <a:moveTo>
                    <a:pt x="1763" y="1"/>
                  </a:moveTo>
                  <a:cubicBezTo>
                    <a:pt x="1629" y="1"/>
                    <a:pt x="1501" y="65"/>
                    <a:pt x="1398" y="174"/>
                  </a:cubicBezTo>
                  <a:cubicBezTo>
                    <a:pt x="1336" y="126"/>
                    <a:pt x="1264" y="93"/>
                    <a:pt x="1180" y="65"/>
                  </a:cubicBezTo>
                  <a:cubicBezTo>
                    <a:pt x="1093" y="36"/>
                    <a:pt x="1016" y="22"/>
                    <a:pt x="948" y="22"/>
                  </a:cubicBezTo>
                  <a:cubicBezTo>
                    <a:pt x="844" y="22"/>
                    <a:pt x="762" y="56"/>
                    <a:pt x="703" y="123"/>
                  </a:cubicBezTo>
                  <a:cubicBezTo>
                    <a:pt x="617" y="224"/>
                    <a:pt x="603" y="372"/>
                    <a:pt x="603" y="458"/>
                  </a:cubicBezTo>
                  <a:cubicBezTo>
                    <a:pt x="580" y="453"/>
                    <a:pt x="558" y="447"/>
                    <a:pt x="530" y="447"/>
                  </a:cubicBezTo>
                  <a:cubicBezTo>
                    <a:pt x="346" y="447"/>
                    <a:pt x="145" y="626"/>
                    <a:pt x="73" y="851"/>
                  </a:cubicBezTo>
                  <a:cubicBezTo>
                    <a:pt x="0" y="1075"/>
                    <a:pt x="61" y="1278"/>
                    <a:pt x="240" y="1415"/>
                  </a:cubicBezTo>
                  <a:cubicBezTo>
                    <a:pt x="352" y="1499"/>
                    <a:pt x="469" y="1549"/>
                    <a:pt x="580" y="1563"/>
                  </a:cubicBezTo>
                  <a:cubicBezTo>
                    <a:pt x="633" y="1753"/>
                    <a:pt x="784" y="1861"/>
                    <a:pt x="996" y="1864"/>
                  </a:cubicBezTo>
                  <a:lnTo>
                    <a:pt x="1035" y="1864"/>
                  </a:lnTo>
                  <a:cubicBezTo>
                    <a:pt x="1320" y="1864"/>
                    <a:pt x="1543" y="1808"/>
                    <a:pt x="1682" y="1700"/>
                  </a:cubicBezTo>
                  <a:cubicBezTo>
                    <a:pt x="1705" y="1725"/>
                    <a:pt x="1732" y="1750"/>
                    <a:pt x="1760" y="1772"/>
                  </a:cubicBezTo>
                  <a:cubicBezTo>
                    <a:pt x="1819" y="1822"/>
                    <a:pt x="1894" y="1847"/>
                    <a:pt x="1978" y="1847"/>
                  </a:cubicBezTo>
                  <a:cubicBezTo>
                    <a:pt x="2254" y="1847"/>
                    <a:pt x="2606" y="1585"/>
                    <a:pt x="2737" y="1284"/>
                  </a:cubicBezTo>
                  <a:cubicBezTo>
                    <a:pt x="2821" y="1089"/>
                    <a:pt x="2798" y="904"/>
                    <a:pt x="2670" y="768"/>
                  </a:cubicBezTo>
                  <a:cubicBezTo>
                    <a:pt x="2575" y="667"/>
                    <a:pt x="2472" y="614"/>
                    <a:pt x="2352" y="612"/>
                  </a:cubicBezTo>
                  <a:cubicBezTo>
                    <a:pt x="2343" y="405"/>
                    <a:pt x="2223" y="210"/>
                    <a:pt x="2025" y="82"/>
                  </a:cubicBezTo>
                  <a:cubicBezTo>
                    <a:pt x="1936" y="28"/>
                    <a:pt x="1850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2"/>
            <p:cNvSpPr/>
            <p:nvPr/>
          </p:nvSpPr>
          <p:spPr>
            <a:xfrm rot="1014018">
              <a:off x="7232573" y="2383203"/>
              <a:ext cx="282781" cy="280394"/>
            </a:xfrm>
            <a:custGeom>
              <a:avLst/>
              <a:gdLst/>
              <a:ahLst/>
              <a:cxnLst/>
              <a:rect l="l" t="t" r="r" b="b"/>
              <a:pathLst>
                <a:path w="3436" h="3407" extrusionOk="0">
                  <a:moveTo>
                    <a:pt x="1719" y="112"/>
                  </a:moveTo>
                  <a:cubicBezTo>
                    <a:pt x="1767" y="187"/>
                    <a:pt x="1853" y="391"/>
                    <a:pt x="1920" y="569"/>
                  </a:cubicBezTo>
                  <a:cubicBezTo>
                    <a:pt x="1923" y="578"/>
                    <a:pt x="1934" y="589"/>
                    <a:pt x="1943" y="592"/>
                  </a:cubicBezTo>
                  <a:cubicBezTo>
                    <a:pt x="1948" y="594"/>
                    <a:pt x="1953" y="596"/>
                    <a:pt x="1959" y="596"/>
                  </a:cubicBezTo>
                  <a:cubicBezTo>
                    <a:pt x="1966" y="596"/>
                    <a:pt x="1973" y="594"/>
                    <a:pt x="1979" y="589"/>
                  </a:cubicBezTo>
                  <a:cubicBezTo>
                    <a:pt x="2146" y="494"/>
                    <a:pt x="2400" y="369"/>
                    <a:pt x="2467" y="355"/>
                  </a:cubicBezTo>
                  <a:lnTo>
                    <a:pt x="2467" y="355"/>
                  </a:lnTo>
                  <a:cubicBezTo>
                    <a:pt x="2473" y="410"/>
                    <a:pt x="2439" y="614"/>
                    <a:pt x="2397" y="784"/>
                  </a:cubicBezTo>
                  <a:cubicBezTo>
                    <a:pt x="2395" y="798"/>
                    <a:pt x="2397" y="812"/>
                    <a:pt x="2408" y="823"/>
                  </a:cubicBezTo>
                  <a:cubicBezTo>
                    <a:pt x="2415" y="833"/>
                    <a:pt x="2428" y="838"/>
                    <a:pt x="2439" y="838"/>
                  </a:cubicBezTo>
                  <a:cubicBezTo>
                    <a:pt x="2441" y="838"/>
                    <a:pt x="2443" y="838"/>
                    <a:pt x="2445" y="837"/>
                  </a:cubicBezTo>
                  <a:cubicBezTo>
                    <a:pt x="2450" y="834"/>
                    <a:pt x="2791" y="784"/>
                    <a:pt x="2966" y="784"/>
                  </a:cubicBezTo>
                  <a:cubicBezTo>
                    <a:pt x="2994" y="784"/>
                    <a:pt x="3011" y="784"/>
                    <a:pt x="3025" y="787"/>
                  </a:cubicBezTo>
                  <a:cubicBezTo>
                    <a:pt x="3003" y="857"/>
                    <a:pt x="2911" y="1058"/>
                    <a:pt x="2819" y="1228"/>
                  </a:cubicBezTo>
                  <a:cubicBezTo>
                    <a:pt x="2807" y="1239"/>
                    <a:pt x="2807" y="1253"/>
                    <a:pt x="2816" y="1261"/>
                  </a:cubicBezTo>
                  <a:cubicBezTo>
                    <a:pt x="2821" y="1272"/>
                    <a:pt x="2830" y="1284"/>
                    <a:pt x="2844" y="1286"/>
                  </a:cubicBezTo>
                  <a:cubicBezTo>
                    <a:pt x="3042" y="1339"/>
                    <a:pt x="3273" y="1420"/>
                    <a:pt x="3318" y="1454"/>
                  </a:cubicBezTo>
                  <a:cubicBezTo>
                    <a:pt x="3287" y="1510"/>
                    <a:pt x="3081" y="1680"/>
                    <a:pt x="2897" y="1814"/>
                  </a:cubicBezTo>
                  <a:cubicBezTo>
                    <a:pt x="2886" y="1819"/>
                    <a:pt x="2877" y="1833"/>
                    <a:pt x="2877" y="1847"/>
                  </a:cubicBezTo>
                  <a:cubicBezTo>
                    <a:pt x="2877" y="1861"/>
                    <a:pt x="2886" y="1875"/>
                    <a:pt x="2897" y="1883"/>
                  </a:cubicBezTo>
                  <a:cubicBezTo>
                    <a:pt x="3106" y="2023"/>
                    <a:pt x="3287" y="2187"/>
                    <a:pt x="3282" y="2232"/>
                  </a:cubicBezTo>
                  <a:cubicBezTo>
                    <a:pt x="3262" y="2274"/>
                    <a:pt x="3000" y="2355"/>
                    <a:pt x="2715" y="2399"/>
                  </a:cubicBezTo>
                  <a:cubicBezTo>
                    <a:pt x="2701" y="2402"/>
                    <a:pt x="2690" y="2411"/>
                    <a:pt x="2682" y="2425"/>
                  </a:cubicBezTo>
                  <a:cubicBezTo>
                    <a:pt x="2679" y="2433"/>
                    <a:pt x="2679" y="2447"/>
                    <a:pt x="2687" y="2461"/>
                  </a:cubicBezTo>
                  <a:cubicBezTo>
                    <a:pt x="2785" y="2634"/>
                    <a:pt x="2880" y="2846"/>
                    <a:pt x="2874" y="2899"/>
                  </a:cubicBezTo>
                  <a:cubicBezTo>
                    <a:pt x="2869" y="2902"/>
                    <a:pt x="2852" y="2904"/>
                    <a:pt x="2810" y="2904"/>
                  </a:cubicBezTo>
                  <a:cubicBezTo>
                    <a:pt x="2648" y="2904"/>
                    <a:pt x="2358" y="2843"/>
                    <a:pt x="2355" y="2843"/>
                  </a:cubicBezTo>
                  <a:cubicBezTo>
                    <a:pt x="2352" y="2842"/>
                    <a:pt x="2349" y="2842"/>
                    <a:pt x="2345" y="2842"/>
                  </a:cubicBezTo>
                  <a:cubicBezTo>
                    <a:pt x="2329" y="2842"/>
                    <a:pt x="2313" y="2852"/>
                    <a:pt x="2308" y="2871"/>
                  </a:cubicBezTo>
                  <a:cubicBezTo>
                    <a:pt x="2247" y="3047"/>
                    <a:pt x="2174" y="3253"/>
                    <a:pt x="2141" y="3317"/>
                  </a:cubicBezTo>
                  <a:cubicBezTo>
                    <a:pt x="2079" y="3270"/>
                    <a:pt x="1923" y="3075"/>
                    <a:pt x="1797" y="2904"/>
                  </a:cubicBezTo>
                  <a:cubicBezTo>
                    <a:pt x="1792" y="2893"/>
                    <a:pt x="1781" y="2890"/>
                    <a:pt x="1767" y="2888"/>
                  </a:cubicBezTo>
                  <a:lnTo>
                    <a:pt x="1764" y="2888"/>
                  </a:lnTo>
                  <a:cubicBezTo>
                    <a:pt x="1753" y="2888"/>
                    <a:pt x="1742" y="2893"/>
                    <a:pt x="1739" y="2907"/>
                  </a:cubicBezTo>
                  <a:cubicBezTo>
                    <a:pt x="1577" y="3063"/>
                    <a:pt x="1396" y="3236"/>
                    <a:pt x="1332" y="3281"/>
                  </a:cubicBezTo>
                  <a:cubicBezTo>
                    <a:pt x="1309" y="3209"/>
                    <a:pt x="1270" y="3027"/>
                    <a:pt x="1242" y="2863"/>
                  </a:cubicBezTo>
                  <a:cubicBezTo>
                    <a:pt x="1240" y="2851"/>
                    <a:pt x="1234" y="2843"/>
                    <a:pt x="1223" y="2835"/>
                  </a:cubicBezTo>
                  <a:cubicBezTo>
                    <a:pt x="1216" y="2831"/>
                    <a:pt x="1208" y="2828"/>
                    <a:pt x="1200" y="2828"/>
                  </a:cubicBezTo>
                  <a:cubicBezTo>
                    <a:pt x="1195" y="2828"/>
                    <a:pt x="1191" y="2829"/>
                    <a:pt x="1187" y="2832"/>
                  </a:cubicBezTo>
                  <a:cubicBezTo>
                    <a:pt x="1005" y="2902"/>
                    <a:pt x="709" y="3010"/>
                    <a:pt x="598" y="3030"/>
                  </a:cubicBezTo>
                  <a:cubicBezTo>
                    <a:pt x="612" y="2946"/>
                    <a:pt x="676" y="2718"/>
                    <a:pt x="735" y="2508"/>
                  </a:cubicBezTo>
                  <a:cubicBezTo>
                    <a:pt x="737" y="2497"/>
                    <a:pt x="737" y="2486"/>
                    <a:pt x="729" y="2475"/>
                  </a:cubicBezTo>
                  <a:cubicBezTo>
                    <a:pt x="723" y="2466"/>
                    <a:pt x="712" y="2458"/>
                    <a:pt x="701" y="2455"/>
                  </a:cubicBezTo>
                  <a:cubicBezTo>
                    <a:pt x="478" y="2399"/>
                    <a:pt x="227" y="2327"/>
                    <a:pt x="157" y="2288"/>
                  </a:cubicBezTo>
                  <a:cubicBezTo>
                    <a:pt x="205" y="2232"/>
                    <a:pt x="391" y="2079"/>
                    <a:pt x="556" y="1956"/>
                  </a:cubicBezTo>
                  <a:cubicBezTo>
                    <a:pt x="567" y="1950"/>
                    <a:pt x="573" y="1936"/>
                    <a:pt x="573" y="1922"/>
                  </a:cubicBezTo>
                  <a:cubicBezTo>
                    <a:pt x="573" y="1908"/>
                    <a:pt x="567" y="1895"/>
                    <a:pt x="553" y="1886"/>
                  </a:cubicBezTo>
                  <a:cubicBezTo>
                    <a:pt x="311" y="1747"/>
                    <a:pt x="99" y="1582"/>
                    <a:pt x="101" y="1535"/>
                  </a:cubicBezTo>
                  <a:cubicBezTo>
                    <a:pt x="110" y="1490"/>
                    <a:pt x="344" y="1398"/>
                    <a:pt x="587" y="1342"/>
                  </a:cubicBezTo>
                  <a:cubicBezTo>
                    <a:pt x="598" y="1339"/>
                    <a:pt x="609" y="1331"/>
                    <a:pt x="615" y="1317"/>
                  </a:cubicBezTo>
                  <a:cubicBezTo>
                    <a:pt x="617" y="1303"/>
                    <a:pt x="617" y="1289"/>
                    <a:pt x="612" y="1281"/>
                  </a:cubicBezTo>
                  <a:cubicBezTo>
                    <a:pt x="506" y="1077"/>
                    <a:pt x="394" y="848"/>
                    <a:pt x="366" y="765"/>
                  </a:cubicBezTo>
                  <a:lnTo>
                    <a:pt x="366" y="765"/>
                  </a:lnTo>
                  <a:cubicBezTo>
                    <a:pt x="475" y="770"/>
                    <a:pt x="765" y="840"/>
                    <a:pt x="877" y="868"/>
                  </a:cubicBezTo>
                  <a:cubicBezTo>
                    <a:pt x="880" y="869"/>
                    <a:pt x="883" y="869"/>
                    <a:pt x="886" y="869"/>
                  </a:cubicBezTo>
                  <a:cubicBezTo>
                    <a:pt x="895" y="869"/>
                    <a:pt x="904" y="866"/>
                    <a:pt x="910" y="862"/>
                  </a:cubicBezTo>
                  <a:cubicBezTo>
                    <a:pt x="921" y="854"/>
                    <a:pt x="930" y="843"/>
                    <a:pt x="930" y="829"/>
                  </a:cubicBezTo>
                  <a:cubicBezTo>
                    <a:pt x="935" y="606"/>
                    <a:pt x="949" y="363"/>
                    <a:pt x="966" y="279"/>
                  </a:cubicBezTo>
                  <a:cubicBezTo>
                    <a:pt x="1050" y="321"/>
                    <a:pt x="1284" y="466"/>
                    <a:pt x="1493" y="606"/>
                  </a:cubicBezTo>
                  <a:cubicBezTo>
                    <a:pt x="1501" y="613"/>
                    <a:pt x="1510" y="617"/>
                    <a:pt x="1519" y="617"/>
                  </a:cubicBezTo>
                  <a:cubicBezTo>
                    <a:pt x="1523" y="617"/>
                    <a:pt x="1528" y="616"/>
                    <a:pt x="1532" y="614"/>
                  </a:cubicBezTo>
                  <a:cubicBezTo>
                    <a:pt x="1544" y="611"/>
                    <a:pt x="1552" y="600"/>
                    <a:pt x="1558" y="586"/>
                  </a:cubicBezTo>
                  <a:cubicBezTo>
                    <a:pt x="1608" y="402"/>
                    <a:pt x="1683" y="193"/>
                    <a:pt x="1719" y="112"/>
                  </a:cubicBezTo>
                  <a:close/>
                  <a:moveTo>
                    <a:pt x="1725" y="0"/>
                  </a:moveTo>
                  <a:cubicBezTo>
                    <a:pt x="1697" y="0"/>
                    <a:pt x="1647" y="0"/>
                    <a:pt x="1496" y="502"/>
                  </a:cubicBezTo>
                  <a:cubicBezTo>
                    <a:pt x="1173" y="285"/>
                    <a:pt x="988" y="179"/>
                    <a:pt x="949" y="179"/>
                  </a:cubicBezTo>
                  <a:cubicBezTo>
                    <a:pt x="947" y="179"/>
                    <a:pt x="941" y="182"/>
                    <a:pt x="935" y="182"/>
                  </a:cubicBezTo>
                  <a:cubicBezTo>
                    <a:pt x="902" y="187"/>
                    <a:pt x="871" y="198"/>
                    <a:pt x="849" y="770"/>
                  </a:cubicBezTo>
                  <a:cubicBezTo>
                    <a:pt x="735" y="740"/>
                    <a:pt x="444" y="673"/>
                    <a:pt x="350" y="673"/>
                  </a:cubicBezTo>
                  <a:cubicBezTo>
                    <a:pt x="333" y="673"/>
                    <a:pt x="316" y="675"/>
                    <a:pt x="302" y="687"/>
                  </a:cubicBezTo>
                  <a:cubicBezTo>
                    <a:pt x="274" y="709"/>
                    <a:pt x="235" y="737"/>
                    <a:pt x="517" y="1267"/>
                  </a:cubicBezTo>
                  <a:cubicBezTo>
                    <a:pt x="344" y="1309"/>
                    <a:pt x="43" y="1398"/>
                    <a:pt x="23" y="1512"/>
                  </a:cubicBezTo>
                  <a:cubicBezTo>
                    <a:pt x="1" y="1624"/>
                    <a:pt x="288" y="1814"/>
                    <a:pt x="458" y="1917"/>
                  </a:cubicBezTo>
                  <a:cubicBezTo>
                    <a:pt x="54" y="2221"/>
                    <a:pt x="65" y="2274"/>
                    <a:pt x="68" y="2299"/>
                  </a:cubicBezTo>
                  <a:cubicBezTo>
                    <a:pt x="71" y="2321"/>
                    <a:pt x="82" y="2377"/>
                    <a:pt x="640" y="2517"/>
                  </a:cubicBezTo>
                  <a:cubicBezTo>
                    <a:pt x="592" y="2692"/>
                    <a:pt x="500" y="3013"/>
                    <a:pt x="511" y="3069"/>
                  </a:cubicBezTo>
                  <a:cubicBezTo>
                    <a:pt x="514" y="3077"/>
                    <a:pt x="525" y="3111"/>
                    <a:pt x="573" y="3111"/>
                  </a:cubicBezTo>
                  <a:cubicBezTo>
                    <a:pt x="670" y="3111"/>
                    <a:pt x="1033" y="2971"/>
                    <a:pt x="1170" y="2918"/>
                  </a:cubicBezTo>
                  <a:cubicBezTo>
                    <a:pt x="1198" y="3083"/>
                    <a:pt x="1242" y="3312"/>
                    <a:pt x="1270" y="3348"/>
                  </a:cubicBezTo>
                  <a:cubicBezTo>
                    <a:pt x="1279" y="3356"/>
                    <a:pt x="1295" y="3368"/>
                    <a:pt x="1309" y="3368"/>
                  </a:cubicBezTo>
                  <a:cubicBezTo>
                    <a:pt x="1359" y="3368"/>
                    <a:pt x="1507" y="3239"/>
                    <a:pt x="1758" y="2991"/>
                  </a:cubicBezTo>
                  <a:cubicBezTo>
                    <a:pt x="1959" y="3267"/>
                    <a:pt x="2090" y="3407"/>
                    <a:pt x="2149" y="3407"/>
                  </a:cubicBezTo>
                  <a:cubicBezTo>
                    <a:pt x="2163" y="3407"/>
                    <a:pt x="2177" y="3404"/>
                    <a:pt x="2188" y="3395"/>
                  </a:cubicBezTo>
                  <a:cubicBezTo>
                    <a:pt x="2235" y="3351"/>
                    <a:pt x="2333" y="3066"/>
                    <a:pt x="2375" y="2935"/>
                  </a:cubicBezTo>
                  <a:cubicBezTo>
                    <a:pt x="2464" y="2955"/>
                    <a:pt x="2676" y="2991"/>
                    <a:pt x="2807" y="2991"/>
                  </a:cubicBezTo>
                  <a:cubicBezTo>
                    <a:pt x="2863" y="2991"/>
                    <a:pt x="2927" y="2985"/>
                    <a:pt x="2947" y="2943"/>
                  </a:cubicBezTo>
                  <a:cubicBezTo>
                    <a:pt x="2986" y="2871"/>
                    <a:pt x="2874" y="2637"/>
                    <a:pt x="2788" y="2475"/>
                  </a:cubicBezTo>
                  <a:cubicBezTo>
                    <a:pt x="3014" y="2439"/>
                    <a:pt x="3335" y="2363"/>
                    <a:pt x="3363" y="2260"/>
                  </a:cubicBezTo>
                  <a:cubicBezTo>
                    <a:pt x="3390" y="2154"/>
                    <a:pt x="3162" y="1970"/>
                    <a:pt x="2989" y="1853"/>
                  </a:cubicBezTo>
                  <a:cubicBezTo>
                    <a:pt x="3435" y="1526"/>
                    <a:pt x="3413" y="1462"/>
                    <a:pt x="3399" y="1434"/>
                  </a:cubicBezTo>
                  <a:cubicBezTo>
                    <a:pt x="3371" y="1367"/>
                    <a:pt x="3128" y="1284"/>
                    <a:pt x="2913" y="1225"/>
                  </a:cubicBezTo>
                  <a:cubicBezTo>
                    <a:pt x="2986" y="1080"/>
                    <a:pt x="3111" y="829"/>
                    <a:pt x="3111" y="770"/>
                  </a:cubicBezTo>
                  <a:cubicBezTo>
                    <a:pt x="3111" y="703"/>
                    <a:pt x="3022" y="703"/>
                    <a:pt x="2966" y="703"/>
                  </a:cubicBezTo>
                  <a:cubicBezTo>
                    <a:pt x="2827" y="703"/>
                    <a:pt x="2604" y="731"/>
                    <a:pt x="2495" y="745"/>
                  </a:cubicBezTo>
                  <a:cubicBezTo>
                    <a:pt x="2595" y="321"/>
                    <a:pt x="2540" y="293"/>
                    <a:pt x="2514" y="279"/>
                  </a:cubicBezTo>
                  <a:cubicBezTo>
                    <a:pt x="2506" y="274"/>
                    <a:pt x="2498" y="271"/>
                    <a:pt x="2484" y="271"/>
                  </a:cubicBezTo>
                  <a:cubicBezTo>
                    <a:pt x="2397" y="271"/>
                    <a:pt x="2104" y="424"/>
                    <a:pt x="1982" y="491"/>
                  </a:cubicBezTo>
                  <a:cubicBezTo>
                    <a:pt x="1800" y="28"/>
                    <a:pt x="1758" y="9"/>
                    <a:pt x="1742" y="3"/>
                  </a:cubicBezTo>
                  <a:cubicBezTo>
                    <a:pt x="1739" y="3"/>
                    <a:pt x="1731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2"/>
            <p:cNvSpPr/>
            <p:nvPr/>
          </p:nvSpPr>
          <p:spPr>
            <a:xfrm rot="1014018">
              <a:off x="7282872" y="2441529"/>
              <a:ext cx="175709" cy="175709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066" y="0"/>
                  </a:moveTo>
                  <a:cubicBezTo>
                    <a:pt x="477" y="0"/>
                    <a:pt x="0" y="480"/>
                    <a:pt x="0" y="1069"/>
                  </a:cubicBezTo>
                  <a:cubicBezTo>
                    <a:pt x="0" y="1657"/>
                    <a:pt x="477" y="2134"/>
                    <a:pt x="1066" y="2134"/>
                  </a:cubicBezTo>
                  <a:cubicBezTo>
                    <a:pt x="1654" y="2134"/>
                    <a:pt x="2134" y="1657"/>
                    <a:pt x="2134" y="1069"/>
                  </a:cubicBezTo>
                  <a:cubicBezTo>
                    <a:pt x="2134" y="480"/>
                    <a:pt x="1654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2"/>
            <p:cNvSpPr/>
            <p:nvPr/>
          </p:nvSpPr>
          <p:spPr>
            <a:xfrm rot="1014018">
              <a:off x="7393105" y="2475374"/>
              <a:ext cx="14814" cy="9053"/>
            </a:xfrm>
            <a:custGeom>
              <a:avLst/>
              <a:gdLst/>
              <a:ahLst/>
              <a:cxnLst/>
              <a:rect l="l" t="t" r="r" b="b"/>
              <a:pathLst>
                <a:path w="180" h="110" extrusionOk="0">
                  <a:moveTo>
                    <a:pt x="1" y="0"/>
                  </a:moveTo>
                  <a:lnTo>
                    <a:pt x="179" y="109"/>
                  </a:lnTo>
                  <a:cubicBezTo>
                    <a:pt x="154" y="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2"/>
            <p:cNvSpPr/>
            <p:nvPr/>
          </p:nvSpPr>
          <p:spPr>
            <a:xfrm rot="1014018">
              <a:off x="7389458" y="2471786"/>
              <a:ext cx="22385" cy="15884"/>
            </a:xfrm>
            <a:custGeom>
              <a:avLst/>
              <a:gdLst/>
              <a:ahLst/>
              <a:cxnLst/>
              <a:rect l="l" t="t" r="r" b="b"/>
              <a:pathLst>
                <a:path w="272" h="193" extrusionOk="0">
                  <a:moveTo>
                    <a:pt x="46" y="1"/>
                  </a:moveTo>
                  <a:cubicBezTo>
                    <a:pt x="28" y="1"/>
                    <a:pt x="13" y="12"/>
                    <a:pt x="6" y="33"/>
                  </a:cubicBezTo>
                  <a:cubicBezTo>
                    <a:pt x="1" y="55"/>
                    <a:pt x="15" y="75"/>
                    <a:pt x="40" y="83"/>
                  </a:cubicBezTo>
                  <a:cubicBezTo>
                    <a:pt x="90" y="94"/>
                    <a:pt x="174" y="125"/>
                    <a:pt x="185" y="159"/>
                  </a:cubicBezTo>
                  <a:cubicBezTo>
                    <a:pt x="188" y="178"/>
                    <a:pt x="207" y="192"/>
                    <a:pt x="224" y="192"/>
                  </a:cubicBezTo>
                  <a:lnTo>
                    <a:pt x="238" y="189"/>
                  </a:lnTo>
                  <a:cubicBezTo>
                    <a:pt x="258" y="184"/>
                    <a:pt x="272" y="159"/>
                    <a:pt x="266" y="139"/>
                  </a:cubicBezTo>
                  <a:cubicBezTo>
                    <a:pt x="238" y="44"/>
                    <a:pt x="87" y="8"/>
                    <a:pt x="57" y="2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2"/>
            <p:cNvSpPr/>
            <p:nvPr/>
          </p:nvSpPr>
          <p:spPr>
            <a:xfrm rot="1014018">
              <a:off x="7395301" y="2503811"/>
              <a:ext cx="14732" cy="9053"/>
            </a:xfrm>
            <a:custGeom>
              <a:avLst/>
              <a:gdLst/>
              <a:ahLst/>
              <a:cxnLst/>
              <a:rect l="l" t="t" r="r" b="b"/>
              <a:pathLst>
                <a:path w="179" h="110" extrusionOk="0">
                  <a:moveTo>
                    <a:pt x="0" y="1"/>
                  </a:moveTo>
                  <a:lnTo>
                    <a:pt x="179" y="110"/>
                  </a:lnTo>
                  <a:cubicBezTo>
                    <a:pt x="154" y="3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2"/>
            <p:cNvSpPr/>
            <p:nvPr/>
          </p:nvSpPr>
          <p:spPr>
            <a:xfrm rot="1014018">
              <a:off x="7391568" y="2500552"/>
              <a:ext cx="22385" cy="15801"/>
            </a:xfrm>
            <a:custGeom>
              <a:avLst/>
              <a:gdLst/>
              <a:ahLst/>
              <a:cxnLst/>
              <a:rect l="l" t="t" r="r" b="b"/>
              <a:pathLst>
                <a:path w="272" h="192" extrusionOk="0">
                  <a:moveTo>
                    <a:pt x="47" y="1"/>
                  </a:moveTo>
                  <a:cubicBezTo>
                    <a:pt x="28" y="1"/>
                    <a:pt x="13" y="14"/>
                    <a:pt x="6" y="35"/>
                  </a:cubicBezTo>
                  <a:cubicBezTo>
                    <a:pt x="0" y="55"/>
                    <a:pt x="14" y="77"/>
                    <a:pt x="40" y="83"/>
                  </a:cubicBezTo>
                  <a:cubicBezTo>
                    <a:pt x="93" y="94"/>
                    <a:pt x="173" y="125"/>
                    <a:pt x="185" y="161"/>
                  </a:cubicBezTo>
                  <a:cubicBezTo>
                    <a:pt x="187" y="178"/>
                    <a:pt x="207" y="191"/>
                    <a:pt x="224" y="191"/>
                  </a:cubicBezTo>
                  <a:lnTo>
                    <a:pt x="238" y="191"/>
                  </a:lnTo>
                  <a:cubicBezTo>
                    <a:pt x="257" y="183"/>
                    <a:pt x="271" y="161"/>
                    <a:pt x="265" y="138"/>
                  </a:cubicBezTo>
                  <a:cubicBezTo>
                    <a:pt x="238" y="44"/>
                    <a:pt x="87" y="10"/>
                    <a:pt x="56" y="2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2"/>
            <p:cNvSpPr/>
            <p:nvPr/>
          </p:nvSpPr>
          <p:spPr>
            <a:xfrm rot="1014018">
              <a:off x="7422639" y="2511932"/>
              <a:ext cx="13168" cy="11357"/>
            </a:xfrm>
            <a:custGeom>
              <a:avLst/>
              <a:gdLst/>
              <a:ahLst/>
              <a:cxnLst/>
              <a:rect l="l" t="t" r="r" b="b"/>
              <a:pathLst>
                <a:path w="160" h="138" extrusionOk="0">
                  <a:moveTo>
                    <a:pt x="1" y="1"/>
                  </a:moveTo>
                  <a:lnTo>
                    <a:pt x="160" y="138"/>
                  </a:lnTo>
                  <a:cubicBezTo>
                    <a:pt x="148" y="6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2"/>
            <p:cNvSpPr/>
            <p:nvPr/>
          </p:nvSpPr>
          <p:spPr>
            <a:xfrm rot="1014018">
              <a:off x="7418948" y="2508395"/>
              <a:ext cx="20575" cy="18353"/>
            </a:xfrm>
            <a:custGeom>
              <a:avLst/>
              <a:gdLst/>
              <a:ahLst/>
              <a:cxnLst/>
              <a:rect l="l" t="t" r="r" b="b"/>
              <a:pathLst>
                <a:path w="250" h="223" extrusionOk="0">
                  <a:moveTo>
                    <a:pt x="49" y="1"/>
                  </a:moveTo>
                  <a:cubicBezTo>
                    <a:pt x="33" y="1"/>
                    <a:pt x="16" y="11"/>
                    <a:pt x="9" y="27"/>
                  </a:cubicBezTo>
                  <a:cubicBezTo>
                    <a:pt x="1" y="49"/>
                    <a:pt x="12" y="69"/>
                    <a:pt x="32" y="80"/>
                  </a:cubicBezTo>
                  <a:cubicBezTo>
                    <a:pt x="85" y="105"/>
                    <a:pt x="157" y="150"/>
                    <a:pt x="163" y="183"/>
                  </a:cubicBezTo>
                  <a:cubicBezTo>
                    <a:pt x="166" y="206"/>
                    <a:pt x="182" y="222"/>
                    <a:pt x="205" y="222"/>
                  </a:cubicBezTo>
                  <a:cubicBezTo>
                    <a:pt x="205" y="222"/>
                    <a:pt x="207" y="222"/>
                    <a:pt x="207" y="220"/>
                  </a:cubicBezTo>
                  <a:cubicBezTo>
                    <a:pt x="233" y="217"/>
                    <a:pt x="249" y="197"/>
                    <a:pt x="246" y="175"/>
                  </a:cubicBezTo>
                  <a:cubicBezTo>
                    <a:pt x="233" y="77"/>
                    <a:pt x="87" y="13"/>
                    <a:pt x="60" y="2"/>
                  </a:cubicBezTo>
                  <a:cubicBezTo>
                    <a:pt x="56" y="1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2"/>
            <p:cNvSpPr/>
            <p:nvPr/>
          </p:nvSpPr>
          <p:spPr>
            <a:xfrm rot="1014018">
              <a:off x="7365405" y="2487600"/>
              <a:ext cx="14814" cy="8971"/>
            </a:xfrm>
            <a:custGeom>
              <a:avLst/>
              <a:gdLst/>
              <a:ahLst/>
              <a:cxnLst/>
              <a:rect l="l" t="t" r="r" b="b"/>
              <a:pathLst>
                <a:path w="180" h="109" extrusionOk="0">
                  <a:moveTo>
                    <a:pt x="1" y="0"/>
                  </a:moveTo>
                  <a:lnTo>
                    <a:pt x="179" y="109"/>
                  </a:lnTo>
                  <a:cubicBezTo>
                    <a:pt x="154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2"/>
            <p:cNvSpPr/>
            <p:nvPr/>
          </p:nvSpPr>
          <p:spPr>
            <a:xfrm rot="1014018">
              <a:off x="7361686" y="2484247"/>
              <a:ext cx="22385" cy="15801"/>
            </a:xfrm>
            <a:custGeom>
              <a:avLst/>
              <a:gdLst/>
              <a:ahLst/>
              <a:cxnLst/>
              <a:rect l="l" t="t" r="r" b="b"/>
              <a:pathLst>
                <a:path w="272" h="192" extrusionOk="0">
                  <a:moveTo>
                    <a:pt x="47" y="1"/>
                  </a:moveTo>
                  <a:cubicBezTo>
                    <a:pt x="29" y="1"/>
                    <a:pt x="14" y="14"/>
                    <a:pt x="7" y="36"/>
                  </a:cubicBezTo>
                  <a:cubicBezTo>
                    <a:pt x="1" y="55"/>
                    <a:pt x="15" y="77"/>
                    <a:pt x="40" y="83"/>
                  </a:cubicBezTo>
                  <a:cubicBezTo>
                    <a:pt x="96" y="94"/>
                    <a:pt x="174" y="125"/>
                    <a:pt x="185" y="161"/>
                  </a:cubicBezTo>
                  <a:cubicBezTo>
                    <a:pt x="188" y="178"/>
                    <a:pt x="207" y="192"/>
                    <a:pt x="224" y="192"/>
                  </a:cubicBezTo>
                  <a:lnTo>
                    <a:pt x="238" y="192"/>
                  </a:lnTo>
                  <a:cubicBezTo>
                    <a:pt x="258" y="183"/>
                    <a:pt x="272" y="161"/>
                    <a:pt x="266" y="139"/>
                  </a:cubicBezTo>
                  <a:cubicBezTo>
                    <a:pt x="238" y="44"/>
                    <a:pt x="87" y="10"/>
                    <a:pt x="57" y="2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2"/>
            <p:cNvSpPr/>
            <p:nvPr/>
          </p:nvSpPr>
          <p:spPr>
            <a:xfrm rot="1014018">
              <a:off x="7357889" y="2463105"/>
              <a:ext cx="16378" cy="5185"/>
            </a:xfrm>
            <a:custGeom>
              <a:avLst/>
              <a:gdLst/>
              <a:ahLst/>
              <a:cxnLst/>
              <a:rect l="l" t="t" r="r" b="b"/>
              <a:pathLst>
                <a:path w="199" h="63" extrusionOk="0">
                  <a:moveTo>
                    <a:pt x="9" y="1"/>
                  </a:moveTo>
                  <a:cubicBezTo>
                    <a:pt x="3" y="1"/>
                    <a:pt x="0" y="1"/>
                    <a:pt x="0" y="1"/>
                  </a:cubicBezTo>
                  <a:lnTo>
                    <a:pt x="198" y="62"/>
                  </a:lnTo>
                  <a:cubicBezTo>
                    <a:pt x="162" y="5"/>
                    <a:pt x="43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2"/>
            <p:cNvSpPr/>
            <p:nvPr/>
          </p:nvSpPr>
          <p:spPr>
            <a:xfrm rot="1014018">
              <a:off x="7354441" y="2459674"/>
              <a:ext cx="23455" cy="12016"/>
            </a:xfrm>
            <a:custGeom>
              <a:avLst/>
              <a:gdLst/>
              <a:ahLst/>
              <a:cxnLst/>
              <a:rect l="l" t="t" r="r" b="b"/>
              <a:pathLst>
                <a:path w="285" h="146" extrusionOk="0">
                  <a:moveTo>
                    <a:pt x="42" y="1"/>
                  </a:moveTo>
                  <a:cubicBezTo>
                    <a:pt x="17" y="1"/>
                    <a:pt x="0" y="18"/>
                    <a:pt x="0" y="43"/>
                  </a:cubicBezTo>
                  <a:cubicBezTo>
                    <a:pt x="0" y="65"/>
                    <a:pt x="17" y="85"/>
                    <a:pt x="42" y="85"/>
                  </a:cubicBezTo>
                  <a:lnTo>
                    <a:pt x="45" y="85"/>
                  </a:lnTo>
                  <a:cubicBezTo>
                    <a:pt x="53" y="84"/>
                    <a:pt x="62" y="83"/>
                    <a:pt x="71" y="83"/>
                  </a:cubicBezTo>
                  <a:cubicBezTo>
                    <a:pt x="125" y="83"/>
                    <a:pt x="192" y="98"/>
                    <a:pt x="207" y="126"/>
                  </a:cubicBezTo>
                  <a:cubicBezTo>
                    <a:pt x="212" y="140"/>
                    <a:pt x="226" y="146"/>
                    <a:pt x="240" y="146"/>
                  </a:cubicBezTo>
                  <a:cubicBezTo>
                    <a:pt x="249" y="146"/>
                    <a:pt x="251" y="146"/>
                    <a:pt x="257" y="140"/>
                  </a:cubicBezTo>
                  <a:cubicBezTo>
                    <a:pt x="279" y="129"/>
                    <a:pt x="285" y="104"/>
                    <a:pt x="277" y="85"/>
                  </a:cubicBezTo>
                  <a:cubicBezTo>
                    <a:pt x="226" y="1"/>
                    <a:pt x="73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2"/>
            <p:cNvSpPr/>
            <p:nvPr/>
          </p:nvSpPr>
          <p:spPr>
            <a:xfrm rot="1014018">
              <a:off x="7665362" y="3518723"/>
              <a:ext cx="130774" cy="315783"/>
            </a:xfrm>
            <a:custGeom>
              <a:avLst/>
              <a:gdLst/>
              <a:ahLst/>
              <a:cxnLst/>
              <a:rect l="l" t="t" r="r" b="b"/>
              <a:pathLst>
                <a:path w="1589" h="3837" extrusionOk="0">
                  <a:moveTo>
                    <a:pt x="132" y="0"/>
                  </a:moveTo>
                  <a:lnTo>
                    <a:pt x="1" y="3791"/>
                  </a:lnTo>
                  <a:lnTo>
                    <a:pt x="1588" y="3836"/>
                  </a:lnTo>
                  <a:lnTo>
                    <a:pt x="1541" y="17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2"/>
            <p:cNvSpPr/>
            <p:nvPr/>
          </p:nvSpPr>
          <p:spPr>
            <a:xfrm rot="1014018">
              <a:off x="7699462" y="3654265"/>
              <a:ext cx="103615" cy="12098"/>
            </a:xfrm>
            <a:custGeom>
              <a:avLst/>
              <a:gdLst/>
              <a:ahLst/>
              <a:cxnLst/>
              <a:rect l="l" t="t" r="r" b="b"/>
              <a:pathLst>
                <a:path w="1259" h="147" extrusionOk="0">
                  <a:moveTo>
                    <a:pt x="40" y="1"/>
                  </a:moveTo>
                  <a:cubicBezTo>
                    <a:pt x="19" y="1"/>
                    <a:pt x="6" y="18"/>
                    <a:pt x="4" y="38"/>
                  </a:cubicBezTo>
                  <a:cubicBezTo>
                    <a:pt x="1" y="63"/>
                    <a:pt x="17" y="80"/>
                    <a:pt x="43" y="85"/>
                  </a:cubicBezTo>
                  <a:lnTo>
                    <a:pt x="1209" y="147"/>
                  </a:lnTo>
                  <a:cubicBezTo>
                    <a:pt x="1231" y="147"/>
                    <a:pt x="1248" y="133"/>
                    <a:pt x="1256" y="111"/>
                  </a:cubicBezTo>
                  <a:cubicBezTo>
                    <a:pt x="1259" y="85"/>
                    <a:pt x="1242" y="66"/>
                    <a:pt x="1217" y="63"/>
                  </a:cubicBezTo>
                  <a:lnTo>
                    <a:pt x="48" y="2"/>
                  </a:lnTo>
                  <a:cubicBezTo>
                    <a:pt x="45" y="1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2"/>
            <p:cNvSpPr/>
            <p:nvPr/>
          </p:nvSpPr>
          <p:spPr>
            <a:xfrm rot="1014018">
              <a:off x="7748811" y="3561427"/>
              <a:ext cx="57445" cy="57445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49" y="87"/>
                  </a:moveTo>
                  <a:cubicBezTo>
                    <a:pt x="494" y="87"/>
                    <a:pt x="614" y="207"/>
                    <a:pt x="614" y="352"/>
                  </a:cubicBezTo>
                  <a:cubicBezTo>
                    <a:pt x="614" y="497"/>
                    <a:pt x="494" y="617"/>
                    <a:pt x="349" y="617"/>
                  </a:cubicBezTo>
                  <a:cubicBezTo>
                    <a:pt x="201" y="617"/>
                    <a:pt x="84" y="497"/>
                    <a:pt x="84" y="352"/>
                  </a:cubicBezTo>
                  <a:cubicBezTo>
                    <a:pt x="84" y="207"/>
                    <a:pt x="201" y="87"/>
                    <a:pt x="349" y="87"/>
                  </a:cubicBezTo>
                  <a:close/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1"/>
                    <a:pt x="157" y="698"/>
                    <a:pt x="349" y="698"/>
                  </a:cubicBezTo>
                  <a:cubicBezTo>
                    <a:pt x="542" y="698"/>
                    <a:pt x="698" y="544"/>
                    <a:pt x="698" y="349"/>
                  </a:cubicBezTo>
                  <a:cubicBezTo>
                    <a:pt x="698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2"/>
            <p:cNvSpPr/>
            <p:nvPr/>
          </p:nvSpPr>
          <p:spPr>
            <a:xfrm rot="1014018">
              <a:off x="6869013" y="3276770"/>
              <a:ext cx="130774" cy="315783"/>
            </a:xfrm>
            <a:custGeom>
              <a:avLst/>
              <a:gdLst/>
              <a:ahLst/>
              <a:cxnLst/>
              <a:rect l="l" t="t" r="r" b="b"/>
              <a:pathLst>
                <a:path w="1589" h="3837" extrusionOk="0">
                  <a:moveTo>
                    <a:pt x="1457" y="0"/>
                  </a:moveTo>
                  <a:lnTo>
                    <a:pt x="45" y="179"/>
                  </a:lnTo>
                  <a:lnTo>
                    <a:pt x="1" y="3836"/>
                  </a:lnTo>
                  <a:lnTo>
                    <a:pt x="1" y="3836"/>
                  </a:lnTo>
                  <a:lnTo>
                    <a:pt x="1588" y="3791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2"/>
            <p:cNvSpPr/>
            <p:nvPr/>
          </p:nvSpPr>
          <p:spPr>
            <a:xfrm rot="1014018">
              <a:off x="7018033" y="3004234"/>
              <a:ext cx="749912" cy="779292"/>
            </a:xfrm>
            <a:custGeom>
              <a:avLst/>
              <a:gdLst/>
              <a:ahLst/>
              <a:cxnLst/>
              <a:rect l="l" t="t" r="r" b="b"/>
              <a:pathLst>
                <a:path w="9112" h="9469" extrusionOk="0">
                  <a:moveTo>
                    <a:pt x="8760" y="0"/>
                  </a:moveTo>
                  <a:lnTo>
                    <a:pt x="0" y="354"/>
                  </a:lnTo>
                  <a:lnTo>
                    <a:pt x="238" y="9469"/>
                  </a:lnTo>
                  <a:lnTo>
                    <a:pt x="9112" y="9173"/>
                  </a:lnTo>
                  <a:lnTo>
                    <a:pt x="87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2"/>
            <p:cNvSpPr/>
            <p:nvPr/>
          </p:nvSpPr>
          <p:spPr>
            <a:xfrm rot="1014018">
              <a:off x="7022726" y="2819252"/>
              <a:ext cx="957964" cy="285249"/>
            </a:xfrm>
            <a:custGeom>
              <a:avLst/>
              <a:gdLst/>
              <a:ahLst/>
              <a:cxnLst/>
              <a:rect l="l" t="t" r="r" b="b"/>
              <a:pathLst>
                <a:path w="11640" h="3466" extrusionOk="0">
                  <a:moveTo>
                    <a:pt x="11344" y="0"/>
                  </a:moveTo>
                  <a:lnTo>
                    <a:pt x="232" y="173"/>
                  </a:lnTo>
                  <a:lnTo>
                    <a:pt x="0" y="3407"/>
                  </a:lnTo>
                  <a:lnTo>
                    <a:pt x="11639" y="3465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2"/>
            <p:cNvSpPr/>
            <p:nvPr/>
          </p:nvSpPr>
          <p:spPr>
            <a:xfrm rot="1014018">
              <a:off x="6953210" y="3354238"/>
              <a:ext cx="771721" cy="427134"/>
            </a:xfrm>
            <a:custGeom>
              <a:avLst/>
              <a:gdLst/>
              <a:ahLst/>
              <a:cxnLst/>
              <a:rect l="l" t="t" r="r" b="b"/>
              <a:pathLst>
                <a:path w="9377" h="5190" extrusionOk="0">
                  <a:moveTo>
                    <a:pt x="9221" y="0"/>
                  </a:moveTo>
                  <a:lnTo>
                    <a:pt x="23" y="62"/>
                  </a:lnTo>
                  <a:lnTo>
                    <a:pt x="0" y="5189"/>
                  </a:lnTo>
                  <a:lnTo>
                    <a:pt x="0" y="5189"/>
                  </a:lnTo>
                  <a:lnTo>
                    <a:pt x="9377" y="4999"/>
                  </a:lnTo>
                  <a:lnTo>
                    <a:pt x="9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2"/>
            <p:cNvSpPr/>
            <p:nvPr/>
          </p:nvSpPr>
          <p:spPr>
            <a:xfrm rot="1014018">
              <a:off x="7228319" y="2777134"/>
              <a:ext cx="170195" cy="614694"/>
            </a:xfrm>
            <a:custGeom>
              <a:avLst/>
              <a:gdLst/>
              <a:ahLst/>
              <a:cxnLst/>
              <a:rect l="l" t="t" r="r" b="b"/>
              <a:pathLst>
                <a:path w="2068" h="7469" extrusionOk="0">
                  <a:moveTo>
                    <a:pt x="1807" y="0"/>
                  </a:moveTo>
                  <a:cubicBezTo>
                    <a:pt x="1805" y="0"/>
                    <a:pt x="1804" y="0"/>
                    <a:pt x="1802" y="1"/>
                  </a:cubicBezTo>
                  <a:cubicBezTo>
                    <a:pt x="1783" y="1"/>
                    <a:pt x="1763" y="20"/>
                    <a:pt x="1763" y="42"/>
                  </a:cubicBezTo>
                  <a:lnTo>
                    <a:pt x="1986" y="5672"/>
                  </a:lnTo>
                  <a:lnTo>
                    <a:pt x="1214" y="7335"/>
                  </a:lnTo>
                  <a:lnTo>
                    <a:pt x="346" y="5812"/>
                  </a:lnTo>
                  <a:lnTo>
                    <a:pt x="84" y="104"/>
                  </a:lnTo>
                  <a:cubicBezTo>
                    <a:pt x="84" y="83"/>
                    <a:pt x="69" y="65"/>
                    <a:pt x="47" y="65"/>
                  </a:cubicBezTo>
                  <a:cubicBezTo>
                    <a:pt x="45" y="65"/>
                    <a:pt x="44" y="65"/>
                    <a:pt x="42" y="65"/>
                  </a:cubicBezTo>
                  <a:cubicBezTo>
                    <a:pt x="20" y="65"/>
                    <a:pt x="0" y="82"/>
                    <a:pt x="3" y="107"/>
                  </a:cubicBezTo>
                  <a:lnTo>
                    <a:pt x="265" y="5826"/>
                  </a:lnTo>
                  <a:cubicBezTo>
                    <a:pt x="265" y="5831"/>
                    <a:pt x="268" y="5840"/>
                    <a:pt x="271" y="5845"/>
                  </a:cubicBezTo>
                  <a:lnTo>
                    <a:pt x="1186" y="7447"/>
                  </a:lnTo>
                  <a:cubicBezTo>
                    <a:pt x="1191" y="7458"/>
                    <a:pt x="1205" y="7469"/>
                    <a:pt x="1219" y="7469"/>
                  </a:cubicBezTo>
                  <a:cubicBezTo>
                    <a:pt x="1239" y="7469"/>
                    <a:pt x="1253" y="7460"/>
                    <a:pt x="1253" y="7444"/>
                  </a:cubicBezTo>
                  <a:lnTo>
                    <a:pt x="2065" y="5700"/>
                  </a:lnTo>
                  <a:cubicBezTo>
                    <a:pt x="2065" y="5692"/>
                    <a:pt x="2067" y="5686"/>
                    <a:pt x="2067" y="5678"/>
                  </a:cubicBezTo>
                  <a:lnTo>
                    <a:pt x="1844" y="40"/>
                  </a:lnTo>
                  <a:cubicBezTo>
                    <a:pt x="1844" y="21"/>
                    <a:pt x="1832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2"/>
            <p:cNvSpPr/>
            <p:nvPr/>
          </p:nvSpPr>
          <p:spPr>
            <a:xfrm rot="1014018">
              <a:off x="7207517" y="3091249"/>
              <a:ext cx="198917" cy="72177"/>
            </a:xfrm>
            <a:custGeom>
              <a:avLst/>
              <a:gdLst/>
              <a:ahLst/>
              <a:cxnLst/>
              <a:rect l="l" t="t" r="r" b="b"/>
              <a:pathLst>
                <a:path w="2417" h="877" extrusionOk="0">
                  <a:moveTo>
                    <a:pt x="2416" y="0"/>
                  </a:moveTo>
                  <a:lnTo>
                    <a:pt x="0" y="84"/>
                  </a:lnTo>
                  <a:lnTo>
                    <a:pt x="0" y="876"/>
                  </a:lnTo>
                  <a:lnTo>
                    <a:pt x="2416" y="792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2"/>
            <p:cNvSpPr/>
            <p:nvPr/>
          </p:nvSpPr>
          <p:spPr>
            <a:xfrm rot="1014018">
              <a:off x="7230460" y="3201041"/>
              <a:ext cx="63947" cy="63700"/>
            </a:xfrm>
            <a:custGeom>
              <a:avLst/>
              <a:gdLst/>
              <a:ahLst/>
              <a:cxnLst/>
              <a:rect l="l" t="t" r="r" b="b"/>
              <a:pathLst>
                <a:path w="777" h="774" extrusionOk="0">
                  <a:moveTo>
                    <a:pt x="388" y="87"/>
                  </a:moveTo>
                  <a:cubicBezTo>
                    <a:pt x="553" y="87"/>
                    <a:pt x="692" y="224"/>
                    <a:pt x="692" y="391"/>
                  </a:cubicBezTo>
                  <a:cubicBezTo>
                    <a:pt x="692" y="559"/>
                    <a:pt x="556" y="693"/>
                    <a:pt x="388" y="693"/>
                  </a:cubicBezTo>
                  <a:cubicBezTo>
                    <a:pt x="221" y="693"/>
                    <a:pt x="84" y="559"/>
                    <a:pt x="84" y="391"/>
                  </a:cubicBezTo>
                  <a:cubicBezTo>
                    <a:pt x="84" y="224"/>
                    <a:pt x="221" y="87"/>
                    <a:pt x="388" y="87"/>
                  </a:cubicBezTo>
                  <a:close/>
                  <a:moveTo>
                    <a:pt x="388" y="1"/>
                  </a:moveTo>
                  <a:cubicBezTo>
                    <a:pt x="174" y="1"/>
                    <a:pt x="1" y="174"/>
                    <a:pt x="1" y="389"/>
                  </a:cubicBezTo>
                  <a:cubicBezTo>
                    <a:pt x="1" y="603"/>
                    <a:pt x="176" y="774"/>
                    <a:pt x="388" y="774"/>
                  </a:cubicBezTo>
                  <a:cubicBezTo>
                    <a:pt x="598" y="774"/>
                    <a:pt x="773" y="601"/>
                    <a:pt x="776" y="389"/>
                  </a:cubicBezTo>
                  <a:cubicBezTo>
                    <a:pt x="776" y="171"/>
                    <a:pt x="60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2"/>
            <p:cNvSpPr/>
            <p:nvPr/>
          </p:nvSpPr>
          <p:spPr>
            <a:xfrm rot="1014018">
              <a:off x="7575019" y="3287066"/>
              <a:ext cx="63947" cy="63864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9" y="89"/>
                  </a:moveTo>
                  <a:cubicBezTo>
                    <a:pt x="556" y="89"/>
                    <a:pt x="690" y="223"/>
                    <a:pt x="693" y="391"/>
                  </a:cubicBezTo>
                  <a:cubicBezTo>
                    <a:pt x="693" y="558"/>
                    <a:pt x="556" y="695"/>
                    <a:pt x="389" y="695"/>
                  </a:cubicBezTo>
                  <a:cubicBezTo>
                    <a:pt x="221" y="695"/>
                    <a:pt x="84" y="558"/>
                    <a:pt x="84" y="391"/>
                  </a:cubicBezTo>
                  <a:cubicBezTo>
                    <a:pt x="84" y="223"/>
                    <a:pt x="221" y="89"/>
                    <a:pt x="389" y="89"/>
                  </a:cubicBezTo>
                  <a:close/>
                  <a:moveTo>
                    <a:pt x="389" y="0"/>
                  </a:moveTo>
                  <a:cubicBezTo>
                    <a:pt x="171" y="0"/>
                    <a:pt x="1" y="176"/>
                    <a:pt x="1" y="388"/>
                  </a:cubicBezTo>
                  <a:cubicBezTo>
                    <a:pt x="1" y="606"/>
                    <a:pt x="177" y="776"/>
                    <a:pt x="389" y="776"/>
                  </a:cubicBezTo>
                  <a:cubicBezTo>
                    <a:pt x="601" y="776"/>
                    <a:pt x="774" y="600"/>
                    <a:pt x="776" y="388"/>
                  </a:cubicBezTo>
                  <a:cubicBezTo>
                    <a:pt x="776" y="173"/>
                    <a:pt x="601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2"/>
            <p:cNvSpPr/>
            <p:nvPr/>
          </p:nvSpPr>
          <p:spPr>
            <a:xfrm rot="1014018">
              <a:off x="7034997" y="2710995"/>
              <a:ext cx="150443" cy="271012"/>
            </a:xfrm>
            <a:custGeom>
              <a:avLst/>
              <a:gdLst/>
              <a:ahLst/>
              <a:cxnLst/>
              <a:rect l="l" t="t" r="r" b="b"/>
              <a:pathLst>
                <a:path w="1828" h="3293" extrusionOk="0">
                  <a:moveTo>
                    <a:pt x="282" y="1"/>
                  </a:moveTo>
                  <a:cubicBezTo>
                    <a:pt x="257" y="1"/>
                    <a:pt x="240" y="17"/>
                    <a:pt x="240" y="43"/>
                  </a:cubicBezTo>
                  <a:cubicBezTo>
                    <a:pt x="240" y="65"/>
                    <a:pt x="257" y="84"/>
                    <a:pt x="282" y="84"/>
                  </a:cubicBezTo>
                  <a:lnTo>
                    <a:pt x="1504" y="84"/>
                  </a:lnTo>
                  <a:lnTo>
                    <a:pt x="1741" y="1825"/>
                  </a:lnTo>
                  <a:lnTo>
                    <a:pt x="1387" y="3206"/>
                  </a:lnTo>
                  <a:lnTo>
                    <a:pt x="42" y="3167"/>
                  </a:lnTo>
                  <a:cubicBezTo>
                    <a:pt x="20" y="3167"/>
                    <a:pt x="0" y="3184"/>
                    <a:pt x="0" y="3209"/>
                  </a:cubicBezTo>
                  <a:cubicBezTo>
                    <a:pt x="0" y="3231"/>
                    <a:pt x="17" y="3251"/>
                    <a:pt x="42" y="3251"/>
                  </a:cubicBezTo>
                  <a:lnTo>
                    <a:pt x="1423" y="3293"/>
                  </a:lnTo>
                  <a:cubicBezTo>
                    <a:pt x="1443" y="3293"/>
                    <a:pt x="1457" y="3279"/>
                    <a:pt x="1457" y="3259"/>
                  </a:cubicBezTo>
                  <a:lnTo>
                    <a:pt x="1825" y="1839"/>
                  </a:lnTo>
                  <a:cubicBezTo>
                    <a:pt x="1828" y="1831"/>
                    <a:pt x="1828" y="1828"/>
                    <a:pt x="1828" y="1820"/>
                  </a:cubicBezTo>
                  <a:lnTo>
                    <a:pt x="1582" y="34"/>
                  </a:lnTo>
                  <a:cubicBezTo>
                    <a:pt x="1579" y="17"/>
                    <a:pt x="156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2"/>
            <p:cNvSpPr/>
            <p:nvPr/>
          </p:nvSpPr>
          <p:spPr>
            <a:xfrm rot="1014018">
              <a:off x="7070682" y="2728049"/>
              <a:ext cx="88719" cy="199494"/>
            </a:xfrm>
            <a:custGeom>
              <a:avLst/>
              <a:gdLst/>
              <a:ahLst/>
              <a:cxnLst/>
              <a:rect l="l" t="t" r="r" b="b"/>
              <a:pathLst>
                <a:path w="1078" h="2424" extrusionOk="0">
                  <a:moveTo>
                    <a:pt x="648" y="0"/>
                  </a:moveTo>
                  <a:cubicBezTo>
                    <a:pt x="642" y="0"/>
                    <a:pt x="635" y="3"/>
                    <a:pt x="629" y="7"/>
                  </a:cubicBezTo>
                  <a:lnTo>
                    <a:pt x="20" y="353"/>
                  </a:lnTo>
                  <a:cubicBezTo>
                    <a:pt x="6" y="359"/>
                    <a:pt x="1" y="373"/>
                    <a:pt x="1" y="389"/>
                  </a:cubicBezTo>
                  <a:lnTo>
                    <a:pt x="59" y="2337"/>
                  </a:lnTo>
                  <a:cubicBezTo>
                    <a:pt x="59" y="2360"/>
                    <a:pt x="74" y="2379"/>
                    <a:pt x="97" y="2379"/>
                  </a:cubicBezTo>
                  <a:cubicBezTo>
                    <a:pt x="98" y="2379"/>
                    <a:pt x="100" y="2379"/>
                    <a:pt x="101" y="2378"/>
                  </a:cubicBezTo>
                  <a:cubicBezTo>
                    <a:pt x="126" y="2378"/>
                    <a:pt x="143" y="2362"/>
                    <a:pt x="143" y="2337"/>
                  </a:cubicBezTo>
                  <a:lnTo>
                    <a:pt x="85" y="414"/>
                  </a:lnTo>
                  <a:lnTo>
                    <a:pt x="626" y="108"/>
                  </a:lnTo>
                  <a:lnTo>
                    <a:pt x="991" y="1422"/>
                  </a:lnTo>
                  <a:lnTo>
                    <a:pt x="612" y="2270"/>
                  </a:lnTo>
                  <a:lnTo>
                    <a:pt x="366" y="1608"/>
                  </a:lnTo>
                  <a:lnTo>
                    <a:pt x="587" y="850"/>
                  </a:lnTo>
                  <a:cubicBezTo>
                    <a:pt x="592" y="830"/>
                    <a:pt x="578" y="805"/>
                    <a:pt x="559" y="799"/>
                  </a:cubicBezTo>
                  <a:cubicBezTo>
                    <a:pt x="554" y="798"/>
                    <a:pt x="550" y="797"/>
                    <a:pt x="546" y="797"/>
                  </a:cubicBezTo>
                  <a:cubicBezTo>
                    <a:pt x="528" y="797"/>
                    <a:pt x="512" y="809"/>
                    <a:pt x="506" y="827"/>
                  </a:cubicBezTo>
                  <a:lnTo>
                    <a:pt x="283" y="1597"/>
                  </a:lnTo>
                  <a:cubicBezTo>
                    <a:pt x="283" y="1608"/>
                    <a:pt x="283" y="1614"/>
                    <a:pt x="285" y="1625"/>
                  </a:cubicBezTo>
                  <a:lnTo>
                    <a:pt x="573" y="2395"/>
                  </a:lnTo>
                  <a:cubicBezTo>
                    <a:pt x="576" y="2412"/>
                    <a:pt x="595" y="2423"/>
                    <a:pt x="612" y="2423"/>
                  </a:cubicBezTo>
                  <a:cubicBezTo>
                    <a:pt x="629" y="2423"/>
                    <a:pt x="642" y="2412"/>
                    <a:pt x="645" y="2392"/>
                  </a:cubicBezTo>
                  <a:lnTo>
                    <a:pt x="1072" y="1441"/>
                  </a:lnTo>
                  <a:cubicBezTo>
                    <a:pt x="1078" y="1433"/>
                    <a:pt x="1078" y="1422"/>
                    <a:pt x="1075" y="1413"/>
                  </a:cubicBezTo>
                  <a:lnTo>
                    <a:pt x="687" y="32"/>
                  </a:lnTo>
                  <a:cubicBezTo>
                    <a:pt x="684" y="18"/>
                    <a:pt x="676" y="10"/>
                    <a:pt x="662" y="4"/>
                  </a:cubicBezTo>
                  <a:cubicBezTo>
                    <a:pt x="658" y="2"/>
                    <a:pt x="653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2"/>
            <p:cNvSpPr/>
            <p:nvPr/>
          </p:nvSpPr>
          <p:spPr>
            <a:xfrm rot="1014018">
              <a:off x="7815945" y="2948584"/>
              <a:ext cx="150855" cy="270765"/>
            </a:xfrm>
            <a:custGeom>
              <a:avLst/>
              <a:gdLst/>
              <a:ahLst/>
              <a:cxnLst/>
              <a:rect l="l" t="t" r="r" b="b"/>
              <a:pathLst>
                <a:path w="1833" h="3290" extrusionOk="0">
                  <a:moveTo>
                    <a:pt x="290" y="0"/>
                  </a:moveTo>
                  <a:cubicBezTo>
                    <a:pt x="268" y="0"/>
                    <a:pt x="251" y="14"/>
                    <a:pt x="248" y="37"/>
                  </a:cubicBezTo>
                  <a:lnTo>
                    <a:pt x="3" y="1822"/>
                  </a:lnTo>
                  <a:cubicBezTo>
                    <a:pt x="0" y="1828"/>
                    <a:pt x="0" y="1833"/>
                    <a:pt x="3" y="1839"/>
                  </a:cubicBezTo>
                  <a:lnTo>
                    <a:pt x="368" y="3259"/>
                  </a:lnTo>
                  <a:cubicBezTo>
                    <a:pt x="377" y="3276"/>
                    <a:pt x="391" y="3290"/>
                    <a:pt x="410" y="3290"/>
                  </a:cubicBezTo>
                  <a:lnTo>
                    <a:pt x="1791" y="3251"/>
                  </a:lnTo>
                  <a:cubicBezTo>
                    <a:pt x="1816" y="3251"/>
                    <a:pt x="1833" y="3234"/>
                    <a:pt x="1833" y="3209"/>
                  </a:cubicBezTo>
                  <a:cubicBezTo>
                    <a:pt x="1833" y="3188"/>
                    <a:pt x="1818" y="3167"/>
                    <a:pt x="1795" y="3167"/>
                  </a:cubicBezTo>
                  <a:cubicBezTo>
                    <a:pt x="1794" y="3167"/>
                    <a:pt x="1793" y="3167"/>
                    <a:pt x="1791" y="3167"/>
                  </a:cubicBezTo>
                  <a:lnTo>
                    <a:pt x="446" y="3206"/>
                  </a:lnTo>
                  <a:lnTo>
                    <a:pt x="89" y="1825"/>
                  </a:lnTo>
                  <a:lnTo>
                    <a:pt x="326" y="84"/>
                  </a:lnTo>
                  <a:lnTo>
                    <a:pt x="1548" y="84"/>
                  </a:lnTo>
                  <a:cubicBezTo>
                    <a:pt x="1574" y="84"/>
                    <a:pt x="1590" y="67"/>
                    <a:pt x="1590" y="42"/>
                  </a:cubicBezTo>
                  <a:cubicBezTo>
                    <a:pt x="1590" y="20"/>
                    <a:pt x="157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2"/>
            <p:cNvSpPr/>
            <p:nvPr/>
          </p:nvSpPr>
          <p:spPr>
            <a:xfrm rot="1014018">
              <a:off x="7853336" y="2966347"/>
              <a:ext cx="88719" cy="199000"/>
            </a:xfrm>
            <a:custGeom>
              <a:avLst/>
              <a:gdLst/>
              <a:ahLst/>
              <a:cxnLst/>
              <a:rect l="l" t="t" r="r" b="b"/>
              <a:pathLst>
                <a:path w="1078" h="2418" extrusionOk="0">
                  <a:moveTo>
                    <a:pt x="429" y="1"/>
                  </a:moveTo>
                  <a:cubicBezTo>
                    <a:pt x="424" y="1"/>
                    <a:pt x="419" y="2"/>
                    <a:pt x="414" y="4"/>
                  </a:cubicBezTo>
                  <a:cubicBezTo>
                    <a:pt x="403" y="7"/>
                    <a:pt x="394" y="18"/>
                    <a:pt x="391" y="32"/>
                  </a:cubicBezTo>
                  <a:lnTo>
                    <a:pt x="4" y="1413"/>
                  </a:lnTo>
                  <a:cubicBezTo>
                    <a:pt x="1" y="1421"/>
                    <a:pt x="4" y="1429"/>
                    <a:pt x="6" y="1441"/>
                  </a:cubicBezTo>
                  <a:lnTo>
                    <a:pt x="433" y="2392"/>
                  </a:lnTo>
                  <a:cubicBezTo>
                    <a:pt x="439" y="2406"/>
                    <a:pt x="453" y="2417"/>
                    <a:pt x="470" y="2417"/>
                  </a:cubicBezTo>
                  <a:cubicBezTo>
                    <a:pt x="489" y="2417"/>
                    <a:pt x="503" y="2406"/>
                    <a:pt x="506" y="2398"/>
                  </a:cubicBezTo>
                  <a:lnTo>
                    <a:pt x="790" y="1625"/>
                  </a:lnTo>
                  <a:cubicBezTo>
                    <a:pt x="799" y="1616"/>
                    <a:pt x="799" y="1608"/>
                    <a:pt x="793" y="1597"/>
                  </a:cubicBezTo>
                  <a:lnTo>
                    <a:pt x="573" y="827"/>
                  </a:lnTo>
                  <a:cubicBezTo>
                    <a:pt x="566" y="810"/>
                    <a:pt x="546" y="798"/>
                    <a:pt x="529" y="798"/>
                  </a:cubicBezTo>
                  <a:cubicBezTo>
                    <a:pt x="526" y="798"/>
                    <a:pt x="523" y="798"/>
                    <a:pt x="520" y="799"/>
                  </a:cubicBezTo>
                  <a:cubicBezTo>
                    <a:pt x="497" y="807"/>
                    <a:pt x="483" y="830"/>
                    <a:pt x="492" y="852"/>
                  </a:cubicBezTo>
                  <a:lnTo>
                    <a:pt x="712" y="1608"/>
                  </a:lnTo>
                  <a:lnTo>
                    <a:pt x="467" y="2272"/>
                  </a:lnTo>
                  <a:lnTo>
                    <a:pt x="87" y="1424"/>
                  </a:lnTo>
                  <a:lnTo>
                    <a:pt x="453" y="110"/>
                  </a:lnTo>
                  <a:lnTo>
                    <a:pt x="994" y="417"/>
                  </a:lnTo>
                  <a:lnTo>
                    <a:pt x="935" y="2336"/>
                  </a:lnTo>
                  <a:cubicBezTo>
                    <a:pt x="935" y="2358"/>
                    <a:pt x="952" y="2378"/>
                    <a:pt x="977" y="2378"/>
                  </a:cubicBezTo>
                  <a:cubicBezTo>
                    <a:pt x="1000" y="2378"/>
                    <a:pt x="1019" y="2361"/>
                    <a:pt x="1019" y="2336"/>
                  </a:cubicBezTo>
                  <a:lnTo>
                    <a:pt x="1078" y="392"/>
                  </a:lnTo>
                  <a:cubicBezTo>
                    <a:pt x="1078" y="375"/>
                    <a:pt x="1069" y="361"/>
                    <a:pt x="1055" y="353"/>
                  </a:cubicBezTo>
                  <a:lnTo>
                    <a:pt x="450" y="7"/>
                  </a:lnTo>
                  <a:cubicBezTo>
                    <a:pt x="443" y="3"/>
                    <a:pt x="436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2"/>
            <p:cNvSpPr/>
            <p:nvPr/>
          </p:nvSpPr>
          <p:spPr>
            <a:xfrm rot="1014018">
              <a:off x="7073887" y="3487659"/>
              <a:ext cx="525810" cy="203032"/>
            </a:xfrm>
            <a:custGeom>
              <a:avLst/>
              <a:gdLst/>
              <a:ahLst/>
              <a:cxnLst/>
              <a:rect l="l" t="t" r="r" b="b"/>
              <a:pathLst>
                <a:path w="6389" h="2467" extrusionOk="0">
                  <a:moveTo>
                    <a:pt x="6046" y="84"/>
                  </a:moveTo>
                  <a:lnTo>
                    <a:pt x="6299" y="2380"/>
                  </a:lnTo>
                  <a:lnTo>
                    <a:pt x="126" y="2338"/>
                  </a:lnTo>
                  <a:lnTo>
                    <a:pt x="84" y="212"/>
                  </a:lnTo>
                  <a:lnTo>
                    <a:pt x="6046" y="84"/>
                  </a:lnTo>
                  <a:close/>
                  <a:moveTo>
                    <a:pt x="6086" y="0"/>
                  </a:moveTo>
                  <a:cubicBezTo>
                    <a:pt x="6084" y="0"/>
                    <a:pt x="6083" y="0"/>
                    <a:pt x="6082" y="0"/>
                  </a:cubicBezTo>
                  <a:lnTo>
                    <a:pt x="42" y="134"/>
                  </a:lnTo>
                  <a:cubicBezTo>
                    <a:pt x="20" y="134"/>
                    <a:pt x="0" y="151"/>
                    <a:pt x="0" y="176"/>
                  </a:cubicBezTo>
                  <a:lnTo>
                    <a:pt x="48" y="2380"/>
                  </a:lnTo>
                  <a:cubicBezTo>
                    <a:pt x="48" y="2402"/>
                    <a:pt x="64" y="2422"/>
                    <a:pt x="89" y="2422"/>
                  </a:cubicBezTo>
                  <a:lnTo>
                    <a:pt x="6347" y="2466"/>
                  </a:lnTo>
                  <a:cubicBezTo>
                    <a:pt x="6372" y="2466"/>
                    <a:pt x="6389" y="2447"/>
                    <a:pt x="6389" y="2425"/>
                  </a:cubicBezTo>
                  <a:cubicBezTo>
                    <a:pt x="6389" y="2419"/>
                    <a:pt x="6389" y="2413"/>
                    <a:pt x="6386" y="2408"/>
                  </a:cubicBezTo>
                  <a:lnTo>
                    <a:pt x="6124" y="39"/>
                  </a:lnTo>
                  <a:cubicBezTo>
                    <a:pt x="6121" y="21"/>
                    <a:pt x="6106" y="0"/>
                    <a:pt x="6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2"/>
            <p:cNvSpPr/>
            <p:nvPr/>
          </p:nvSpPr>
          <p:spPr>
            <a:xfrm rot="1014018">
              <a:off x="7556018" y="2867912"/>
              <a:ext cx="166738" cy="587864"/>
            </a:xfrm>
            <a:custGeom>
              <a:avLst/>
              <a:gdLst/>
              <a:ahLst/>
              <a:cxnLst/>
              <a:rect l="l" t="t" r="r" b="b"/>
              <a:pathLst>
                <a:path w="2026" h="7143" extrusionOk="0">
                  <a:moveTo>
                    <a:pt x="1720" y="0"/>
                  </a:moveTo>
                  <a:cubicBezTo>
                    <a:pt x="1719" y="0"/>
                    <a:pt x="1717" y="0"/>
                    <a:pt x="1716" y="0"/>
                  </a:cubicBezTo>
                  <a:cubicBezTo>
                    <a:pt x="1694" y="3"/>
                    <a:pt x="1671" y="20"/>
                    <a:pt x="1677" y="45"/>
                  </a:cubicBezTo>
                  <a:lnTo>
                    <a:pt x="1936" y="5061"/>
                  </a:lnTo>
                  <a:lnTo>
                    <a:pt x="1180" y="6994"/>
                  </a:lnTo>
                  <a:lnTo>
                    <a:pt x="257" y="5234"/>
                  </a:lnTo>
                  <a:lnTo>
                    <a:pt x="84" y="42"/>
                  </a:lnTo>
                  <a:cubicBezTo>
                    <a:pt x="84" y="19"/>
                    <a:pt x="64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17" y="0"/>
                    <a:pt x="0" y="17"/>
                    <a:pt x="0" y="42"/>
                  </a:cubicBezTo>
                  <a:lnTo>
                    <a:pt x="173" y="5245"/>
                  </a:lnTo>
                  <a:cubicBezTo>
                    <a:pt x="173" y="5248"/>
                    <a:pt x="176" y="5256"/>
                    <a:pt x="182" y="5262"/>
                  </a:cubicBezTo>
                  <a:lnTo>
                    <a:pt x="1150" y="7114"/>
                  </a:lnTo>
                  <a:cubicBezTo>
                    <a:pt x="1158" y="7128"/>
                    <a:pt x="1172" y="7139"/>
                    <a:pt x="1189" y="7139"/>
                  </a:cubicBezTo>
                  <a:lnTo>
                    <a:pt x="1192" y="7142"/>
                  </a:lnTo>
                  <a:cubicBezTo>
                    <a:pt x="1208" y="7139"/>
                    <a:pt x="1222" y="7131"/>
                    <a:pt x="1231" y="7114"/>
                  </a:cubicBezTo>
                  <a:lnTo>
                    <a:pt x="2023" y="5083"/>
                  </a:lnTo>
                  <a:cubicBezTo>
                    <a:pt x="2026" y="5081"/>
                    <a:pt x="2026" y="5075"/>
                    <a:pt x="2026" y="5067"/>
                  </a:cubicBezTo>
                  <a:lnTo>
                    <a:pt x="1761" y="39"/>
                  </a:lnTo>
                  <a:cubicBezTo>
                    <a:pt x="1758" y="19"/>
                    <a:pt x="1738" y="0"/>
                    <a:pt x="1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2"/>
            <p:cNvSpPr/>
            <p:nvPr/>
          </p:nvSpPr>
          <p:spPr>
            <a:xfrm rot="1014018">
              <a:off x="6874990" y="3403851"/>
              <a:ext cx="103615" cy="12016"/>
            </a:xfrm>
            <a:custGeom>
              <a:avLst/>
              <a:gdLst/>
              <a:ahLst/>
              <a:cxnLst/>
              <a:rect l="l" t="t" r="r" b="b"/>
              <a:pathLst>
                <a:path w="1259" h="146" extrusionOk="0">
                  <a:moveTo>
                    <a:pt x="1211" y="1"/>
                  </a:moveTo>
                  <a:lnTo>
                    <a:pt x="42" y="62"/>
                  </a:lnTo>
                  <a:cubicBezTo>
                    <a:pt x="23" y="68"/>
                    <a:pt x="1" y="84"/>
                    <a:pt x="3" y="110"/>
                  </a:cubicBezTo>
                  <a:cubicBezTo>
                    <a:pt x="3" y="129"/>
                    <a:pt x="26" y="146"/>
                    <a:pt x="45" y="146"/>
                  </a:cubicBezTo>
                  <a:lnTo>
                    <a:pt x="51" y="146"/>
                  </a:lnTo>
                  <a:lnTo>
                    <a:pt x="1217" y="84"/>
                  </a:lnTo>
                  <a:cubicBezTo>
                    <a:pt x="1239" y="79"/>
                    <a:pt x="1259" y="62"/>
                    <a:pt x="1256" y="37"/>
                  </a:cubicBezTo>
                  <a:cubicBezTo>
                    <a:pt x="1253" y="17"/>
                    <a:pt x="1237" y="1"/>
                    <a:pt x="1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2"/>
            <p:cNvSpPr/>
            <p:nvPr/>
          </p:nvSpPr>
          <p:spPr>
            <a:xfrm rot="1014018">
              <a:off x="6915137" y="3308133"/>
              <a:ext cx="57445" cy="57445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49" y="87"/>
                  </a:moveTo>
                  <a:cubicBezTo>
                    <a:pt x="491" y="87"/>
                    <a:pt x="614" y="207"/>
                    <a:pt x="614" y="352"/>
                  </a:cubicBezTo>
                  <a:cubicBezTo>
                    <a:pt x="614" y="497"/>
                    <a:pt x="494" y="617"/>
                    <a:pt x="349" y="617"/>
                  </a:cubicBezTo>
                  <a:cubicBezTo>
                    <a:pt x="201" y="617"/>
                    <a:pt x="84" y="497"/>
                    <a:pt x="84" y="352"/>
                  </a:cubicBezTo>
                  <a:cubicBezTo>
                    <a:pt x="84" y="207"/>
                    <a:pt x="201" y="87"/>
                    <a:pt x="349" y="87"/>
                  </a:cubicBezTo>
                  <a:close/>
                  <a:moveTo>
                    <a:pt x="349" y="0"/>
                  </a:moveTo>
                  <a:cubicBezTo>
                    <a:pt x="156" y="0"/>
                    <a:pt x="0" y="156"/>
                    <a:pt x="0" y="349"/>
                  </a:cubicBezTo>
                  <a:cubicBezTo>
                    <a:pt x="0" y="541"/>
                    <a:pt x="156" y="698"/>
                    <a:pt x="349" y="698"/>
                  </a:cubicBezTo>
                  <a:cubicBezTo>
                    <a:pt x="541" y="698"/>
                    <a:pt x="695" y="544"/>
                    <a:pt x="697" y="349"/>
                  </a:cubicBezTo>
                  <a:cubicBezTo>
                    <a:pt x="697" y="156"/>
                    <a:pt x="541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2"/>
            <p:cNvSpPr/>
            <p:nvPr/>
          </p:nvSpPr>
          <p:spPr>
            <a:xfrm rot="1014018">
              <a:off x="7522581" y="3186937"/>
              <a:ext cx="198671" cy="72177"/>
            </a:xfrm>
            <a:custGeom>
              <a:avLst/>
              <a:gdLst/>
              <a:ahLst/>
              <a:cxnLst/>
              <a:rect l="l" t="t" r="r" b="b"/>
              <a:pathLst>
                <a:path w="2414" h="877" extrusionOk="0">
                  <a:moveTo>
                    <a:pt x="2413" y="0"/>
                  </a:moveTo>
                  <a:lnTo>
                    <a:pt x="0" y="84"/>
                  </a:lnTo>
                  <a:lnTo>
                    <a:pt x="0" y="876"/>
                  </a:lnTo>
                  <a:lnTo>
                    <a:pt x="2413" y="79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2"/>
            <p:cNvSpPr/>
            <p:nvPr/>
          </p:nvSpPr>
          <p:spPr>
            <a:xfrm rot="1014018">
              <a:off x="7095315" y="3526262"/>
              <a:ext cx="507705" cy="16624"/>
            </a:xfrm>
            <a:custGeom>
              <a:avLst/>
              <a:gdLst/>
              <a:ahLst/>
              <a:cxnLst/>
              <a:rect l="l" t="t" r="r" b="b"/>
              <a:pathLst>
                <a:path w="6169" h="202" extrusionOk="0">
                  <a:moveTo>
                    <a:pt x="6131" y="1"/>
                  </a:moveTo>
                  <a:cubicBezTo>
                    <a:pt x="6129" y="1"/>
                    <a:pt x="6128" y="1"/>
                    <a:pt x="6127" y="1"/>
                  </a:cubicBezTo>
                  <a:lnTo>
                    <a:pt x="42" y="118"/>
                  </a:lnTo>
                  <a:cubicBezTo>
                    <a:pt x="17" y="118"/>
                    <a:pt x="0" y="138"/>
                    <a:pt x="0" y="160"/>
                  </a:cubicBezTo>
                  <a:cubicBezTo>
                    <a:pt x="0" y="185"/>
                    <a:pt x="17" y="202"/>
                    <a:pt x="42" y="202"/>
                  </a:cubicBezTo>
                  <a:lnTo>
                    <a:pt x="6127" y="85"/>
                  </a:lnTo>
                  <a:cubicBezTo>
                    <a:pt x="6152" y="85"/>
                    <a:pt x="6169" y="68"/>
                    <a:pt x="6169" y="43"/>
                  </a:cubicBezTo>
                  <a:cubicBezTo>
                    <a:pt x="6169" y="19"/>
                    <a:pt x="6149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2"/>
            <p:cNvSpPr/>
            <p:nvPr/>
          </p:nvSpPr>
          <p:spPr>
            <a:xfrm rot="1014018">
              <a:off x="7109480" y="3487091"/>
              <a:ext cx="57280" cy="89377"/>
            </a:xfrm>
            <a:custGeom>
              <a:avLst/>
              <a:gdLst/>
              <a:ahLst/>
              <a:cxnLst/>
              <a:rect l="l" t="t" r="r" b="b"/>
              <a:pathLst>
                <a:path w="696" h="1086" extrusionOk="0">
                  <a:moveTo>
                    <a:pt x="458" y="84"/>
                  </a:moveTo>
                  <a:lnTo>
                    <a:pt x="606" y="969"/>
                  </a:lnTo>
                  <a:lnTo>
                    <a:pt x="93" y="999"/>
                  </a:lnTo>
                  <a:lnTo>
                    <a:pt x="163" y="109"/>
                  </a:lnTo>
                  <a:lnTo>
                    <a:pt x="458" y="84"/>
                  </a:lnTo>
                  <a:close/>
                  <a:moveTo>
                    <a:pt x="491" y="0"/>
                  </a:moveTo>
                  <a:cubicBezTo>
                    <a:pt x="490" y="0"/>
                    <a:pt x="488" y="0"/>
                    <a:pt x="486" y="1"/>
                  </a:cubicBezTo>
                  <a:lnTo>
                    <a:pt x="118" y="29"/>
                  </a:lnTo>
                  <a:cubicBezTo>
                    <a:pt x="96" y="29"/>
                    <a:pt x="82" y="48"/>
                    <a:pt x="79" y="68"/>
                  </a:cubicBezTo>
                  <a:lnTo>
                    <a:pt x="1" y="1041"/>
                  </a:lnTo>
                  <a:cubicBezTo>
                    <a:pt x="1" y="1052"/>
                    <a:pt x="6" y="1061"/>
                    <a:pt x="15" y="1072"/>
                  </a:cubicBezTo>
                  <a:cubicBezTo>
                    <a:pt x="26" y="1083"/>
                    <a:pt x="37" y="1086"/>
                    <a:pt x="48" y="1086"/>
                  </a:cubicBezTo>
                  <a:lnTo>
                    <a:pt x="651" y="1047"/>
                  </a:lnTo>
                  <a:cubicBezTo>
                    <a:pt x="665" y="1044"/>
                    <a:pt x="676" y="1041"/>
                    <a:pt x="682" y="1030"/>
                  </a:cubicBezTo>
                  <a:cubicBezTo>
                    <a:pt x="690" y="1022"/>
                    <a:pt x="696" y="1013"/>
                    <a:pt x="693" y="999"/>
                  </a:cubicBezTo>
                  <a:lnTo>
                    <a:pt x="531" y="37"/>
                  </a:lnTo>
                  <a:cubicBezTo>
                    <a:pt x="528" y="16"/>
                    <a:pt x="511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2"/>
            <p:cNvSpPr/>
            <p:nvPr/>
          </p:nvSpPr>
          <p:spPr>
            <a:xfrm rot="1014018">
              <a:off x="7120543" y="3514821"/>
              <a:ext cx="43207" cy="9958"/>
            </a:xfrm>
            <a:custGeom>
              <a:avLst/>
              <a:gdLst/>
              <a:ahLst/>
              <a:cxnLst/>
              <a:rect l="l" t="t" r="r" b="b"/>
              <a:pathLst>
                <a:path w="525" h="121" extrusionOk="0">
                  <a:moveTo>
                    <a:pt x="483" y="0"/>
                  </a:moveTo>
                  <a:cubicBezTo>
                    <a:pt x="481" y="0"/>
                    <a:pt x="479" y="1"/>
                    <a:pt x="477" y="1"/>
                  </a:cubicBezTo>
                  <a:lnTo>
                    <a:pt x="42" y="37"/>
                  </a:lnTo>
                  <a:cubicBezTo>
                    <a:pt x="17" y="43"/>
                    <a:pt x="0" y="59"/>
                    <a:pt x="3" y="84"/>
                  </a:cubicBezTo>
                  <a:cubicBezTo>
                    <a:pt x="6" y="104"/>
                    <a:pt x="22" y="121"/>
                    <a:pt x="45" y="121"/>
                  </a:cubicBezTo>
                  <a:lnTo>
                    <a:pt x="48" y="121"/>
                  </a:lnTo>
                  <a:lnTo>
                    <a:pt x="483" y="84"/>
                  </a:lnTo>
                  <a:cubicBezTo>
                    <a:pt x="508" y="79"/>
                    <a:pt x="525" y="62"/>
                    <a:pt x="522" y="37"/>
                  </a:cubicBezTo>
                  <a:cubicBezTo>
                    <a:pt x="519" y="16"/>
                    <a:pt x="50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2"/>
            <p:cNvSpPr/>
            <p:nvPr/>
          </p:nvSpPr>
          <p:spPr>
            <a:xfrm rot="1014018">
              <a:off x="7140352" y="3473016"/>
              <a:ext cx="9300" cy="20986"/>
            </a:xfrm>
            <a:custGeom>
              <a:avLst/>
              <a:gdLst/>
              <a:ahLst/>
              <a:cxnLst/>
              <a:rect l="l" t="t" r="r" b="b"/>
              <a:pathLst>
                <a:path w="113" h="255" extrusionOk="0">
                  <a:moveTo>
                    <a:pt x="47" y="0"/>
                  </a:moveTo>
                  <a:cubicBezTo>
                    <a:pt x="46" y="0"/>
                    <a:pt x="44" y="0"/>
                    <a:pt x="43" y="0"/>
                  </a:cubicBezTo>
                  <a:cubicBezTo>
                    <a:pt x="17" y="3"/>
                    <a:pt x="1" y="23"/>
                    <a:pt x="4" y="45"/>
                  </a:cubicBezTo>
                  <a:lnTo>
                    <a:pt x="23" y="218"/>
                  </a:lnTo>
                  <a:cubicBezTo>
                    <a:pt x="29" y="238"/>
                    <a:pt x="45" y="254"/>
                    <a:pt x="65" y="254"/>
                  </a:cubicBezTo>
                  <a:lnTo>
                    <a:pt x="70" y="254"/>
                  </a:lnTo>
                  <a:cubicBezTo>
                    <a:pt x="93" y="252"/>
                    <a:pt x="112" y="235"/>
                    <a:pt x="107" y="210"/>
                  </a:cubicBezTo>
                  <a:lnTo>
                    <a:pt x="87" y="39"/>
                  </a:lnTo>
                  <a:cubicBezTo>
                    <a:pt x="85" y="16"/>
                    <a:pt x="6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2"/>
            <p:cNvSpPr/>
            <p:nvPr/>
          </p:nvSpPr>
          <p:spPr>
            <a:xfrm rot="1014018">
              <a:off x="6984564" y="3516121"/>
              <a:ext cx="13826" cy="34072"/>
            </a:xfrm>
            <a:custGeom>
              <a:avLst/>
              <a:gdLst/>
              <a:ahLst/>
              <a:cxnLst/>
              <a:rect l="l" t="t" r="r" b="b"/>
              <a:pathLst>
                <a:path w="168" h="414" extrusionOk="0">
                  <a:moveTo>
                    <a:pt x="125" y="0"/>
                  </a:moveTo>
                  <a:cubicBezTo>
                    <a:pt x="112" y="0"/>
                    <a:pt x="98" y="6"/>
                    <a:pt x="89" y="18"/>
                  </a:cubicBezTo>
                  <a:cubicBezTo>
                    <a:pt x="0" y="132"/>
                    <a:pt x="39" y="355"/>
                    <a:pt x="48" y="380"/>
                  </a:cubicBezTo>
                  <a:cubicBezTo>
                    <a:pt x="50" y="400"/>
                    <a:pt x="67" y="414"/>
                    <a:pt x="89" y="414"/>
                  </a:cubicBezTo>
                  <a:cubicBezTo>
                    <a:pt x="92" y="414"/>
                    <a:pt x="95" y="414"/>
                    <a:pt x="98" y="411"/>
                  </a:cubicBezTo>
                  <a:cubicBezTo>
                    <a:pt x="120" y="408"/>
                    <a:pt x="137" y="386"/>
                    <a:pt x="131" y="361"/>
                  </a:cubicBezTo>
                  <a:cubicBezTo>
                    <a:pt x="120" y="302"/>
                    <a:pt x="103" y="138"/>
                    <a:pt x="159" y="65"/>
                  </a:cubicBezTo>
                  <a:cubicBezTo>
                    <a:pt x="167" y="46"/>
                    <a:pt x="165" y="21"/>
                    <a:pt x="148" y="7"/>
                  </a:cubicBezTo>
                  <a:cubicBezTo>
                    <a:pt x="142" y="2"/>
                    <a:pt x="133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2"/>
            <p:cNvSpPr/>
            <p:nvPr/>
          </p:nvSpPr>
          <p:spPr>
            <a:xfrm rot="1014018">
              <a:off x="6958142" y="3554641"/>
              <a:ext cx="13909" cy="34154"/>
            </a:xfrm>
            <a:custGeom>
              <a:avLst/>
              <a:gdLst/>
              <a:ahLst/>
              <a:cxnLst/>
              <a:rect l="l" t="t" r="r" b="b"/>
              <a:pathLst>
                <a:path w="169" h="415" extrusionOk="0">
                  <a:moveTo>
                    <a:pt x="119" y="1"/>
                  </a:moveTo>
                  <a:cubicBezTo>
                    <a:pt x="107" y="1"/>
                    <a:pt x="95" y="6"/>
                    <a:pt x="87" y="15"/>
                  </a:cubicBezTo>
                  <a:cubicBezTo>
                    <a:pt x="1" y="132"/>
                    <a:pt x="40" y="356"/>
                    <a:pt x="46" y="381"/>
                  </a:cubicBezTo>
                  <a:cubicBezTo>
                    <a:pt x="51" y="400"/>
                    <a:pt x="68" y="414"/>
                    <a:pt x="87" y="414"/>
                  </a:cubicBezTo>
                  <a:lnTo>
                    <a:pt x="96" y="414"/>
                  </a:lnTo>
                  <a:cubicBezTo>
                    <a:pt x="115" y="411"/>
                    <a:pt x="132" y="389"/>
                    <a:pt x="126" y="364"/>
                  </a:cubicBezTo>
                  <a:cubicBezTo>
                    <a:pt x="115" y="305"/>
                    <a:pt x="99" y="141"/>
                    <a:pt x="154" y="68"/>
                  </a:cubicBezTo>
                  <a:cubicBezTo>
                    <a:pt x="168" y="51"/>
                    <a:pt x="166" y="24"/>
                    <a:pt x="149" y="10"/>
                  </a:cubicBezTo>
                  <a:cubicBezTo>
                    <a:pt x="139" y="4"/>
                    <a:pt x="12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2"/>
            <p:cNvSpPr/>
            <p:nvPr/>
          </p:nvSpPr>
          <p:spPr>
            <a:xfrm rot="1014018">
              <a:off x="6963562" y="3502259"/>
              <a:ext cx="13826" cy="34154"/>
            </a:xfrm>
            <a:custGeom>
              <a:avLst/>
              <a:gdLst/>
              <a:ahLst/>
              <a:cxnLst/>
              <a:rect l="l" t="t" r="r" b="b"/>
              <a:pathLst>
                <a:path w="168" h="415" extrusionOk="0">
                  <a:moveTo>
                    <a:pt x="122" y="1"/>
                  </a:moveTo>
                  <a:cubicBezTo>
                    <a:pt x="110" y="1"/>
                    <a:pt x="97" y="6"/>
                    <a:pt x="89" y="15"/>
                  </a:cubicBezTo>
                  <a:cubicBezTo>
                    <a:pt x="0" y="133"/>
                    <a:pt x="39" y="356"/>
                    <a:pt x="48" y="381"/>
                  </a:cubicBezTo>
                  <a:cubicBezTo>
                    <a:pt x="50" y="400"/>
                    <a:pt x="67" y="414"/>
                    <a:pt x="89" y="414"/>
                  </a:cubicBezTo>
                  <a:lnTo>
                    <a:pt x="98" y="414"/>
                  </a:lnTo>
                  <a:cubicBezTo>
                    <a:pt x="120" y="412"/>
                    <a:pt x="137" y="389"/>
                    <a:pt x="131" y="364"/>
                  </a:cubicBezTo>
                  <a:cubicBezTo>
                    <a:pt x="120" y="306"/>
                    <a:pt x="103" y="141"/>
                    <a:pt x="159" y="68"/>
                  </a:cubicBezTo>
                  <a:cubicBezTo>
                    <a:pt x="168" y="49"/>
                    <a:pt x="165" y="24"/>
                    <a:pt x="148" y="10"/>
                  </a:cubicBezTo>
                  <a:cubicBezTo>
                    <a:pt x="141" y="4"/>
                    <a:pt x="13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2"/>
            <p:cNvSpPr/>
            <p:nvPr/>
          </p:nvSpPr>
          <p:spPr>
            <a:xfrm rot="1014018">
              <a:off x="6980170" y="3450708"/>
              <a:ext cx="13826" cy="34154"/>
            </a:xfrm>
            <a:custGeom>
              <a:avLst/>
              <a:gdLst/>
              <a:ahLst/>
              <a:cxnLst/>
              <a:rect l="l" t="t" r="r" b="b"/>
              <a:pathLst>
                <a:path w="168" h="415" extrusionOk="0">
                  <a:moveTo>
                    <a:pt x="118" y="1"/>
                  </a:moveTo>
                  <a:cubicBezTo>
                    <a:pt x="106" y="1"/>
                    <a:pt x="95" y="6"/>
                    <a:pt x="87" y="15"/>
                  </a:cubicBezTo>
                  <a:cubicBezTo>
                    <a:pt x="0" y="132"/>
                    <a:pt x="39" y="355"/>
                    <a:pt x="45" y="378"/>
                  </a:cubicBezTo>
                  <a:cubicBezTo>
                    <a:pt x="48" y="400"/>
                    <a:pt x="67" y="414"/>
                    <a:pt x="87" y="414"/>
                  </a:cubicBezTo>
                  <a:lnTo>
                    <a:pt x="95" y="414"/>
                  </a:lnTo>
                  <a:cubicBezTo>
                    <a:pt x="115" y="411"/>
                    <a:pt x="131" y="389"/>
                    <a:pt x="126" y="364"/>
                  </a:cubicBezTo>
                  <a:cubicBezTo>
                    <a:pt x="115" y="305"/>
                    <a:pt x="98" y="141"/>
                    <a:pt x="154" y="68"/>
                  </a:cubicBezTo>
                  <a:cubicBezTo>
                    <a:pt x="168" y="46"/>
                    <a:pt x="165" y="23"/>
                    <a:pt x="145" y="10"/>
                  </a:cubicBezTo>
                  <a:cubicBezTo>
                    <a:pt x="137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2"/>
            <p:cNvSpPr/>
            <p:nvPr/>
          </p:nvSpPr>
          <p:spPr>
            <a:xfrm rot="1014018">
              <a:off x="7001957" y="3464221"/>
              <a:ext cx="13909" cy="34154"/>
            </a:xfrm>
            <a:custGeom>
              <a:avLst/>
              <a:gdLst/>
              <a:ahLst/>
              <a:cxnLst/>
              <a:rect l="l" t="t" r="r" b="b"/>
              <a:pathLst>
                <a:path w="169" h="415" extrusionOk="0">
                  <a:moveTo>
                    <a:pt x="125" y="0"/>
                  </a:moveTo>
                  <a:cubicBezTo>
                    <a:pt x="111" y="0"/>
                    <a:pt x="96" y="5"/>
                    <a:pt x="87" y="16"/>
                  </a:cubicBezTo>
                  <a:cubicBezTo>
                    <a:pt x="1" y="130"/>
                    <a:pt x="37" y="354"/>
                    <a:pt x="45" y="379"/>
                  </a:cubicBezTo>
                  <a:cubicBezTo>
                    <a:pt x="48" y="401"/>
                    <a:pt x="65" y="415"/>
                    <a:pt x="87" y="415"/>
                  </a:cubicBezTo>
                  <a:cubicBezTo>
                    <a:pt x="90" y="415"/>
                    <a:pt x="90" y="415"/>
                    <a:pt x="98" y="409"/>
                  </a:cubicBezTo>
                  <a:cubicBezTo>
                    <a:pt x="118" y="407"/>
                    <a:pt x="135" y="384"/>
                    <a:pt x="129" y="362"/>
                  </a:cubicBezTo>
                  <a:cubicBezTo>
                    <a:pt x="118" y="301"/>
                    <a:pt x="101" y="139"/>
                    <a:pt x="157" y="63"/>
                  </a:cubicBezTo>
                  <a:cubicBezTo>
                    <a:pt x="168" y="44"/>
                    <a:pt x="162" y="19"/>
                    <a:pt x="146" y="5"/>
                  </a:cubicBezTo>
                  <a:cubicBezTo>
                    <a:pt x="140" y="2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2"/>
            <p:cNvSpPr/>
            <p:nvPr/>
          </p:nvSpPr>
          <p:spPr>
            <a:xfrm rot="1014018">
              <a:off x="7012932" y="3417135"/>
              <a:ext cx="13826" cy="33990"/>
            </a:xfrm>
            <a:custGeom>
              <a:avLst/>
              <a:gdLst/>
              <a:ahLst/>
              <a:cxnLst/>
              <a:rect l="l" t="t" r="r" b="b"/>
              <a:pathLst>
                <a:path w="168" h="413" extrusionOk="0">
                  <a:moveTo>
                    <a:pt x="121" y="0"/>
                  </a:moveTo>
                  <a:cubicBezTo>
                    <a:pt x="108" y="0"/>
                    <a:pt x="95" y="6"/>
                    <a:pt x="87" y="16"/>
                  </a:cubicBezTo>
                  <a:cubicBezTo>
                    <a:pt x="1" y="131"/>
                    <a:pt x="40" y="354"/>
                    <a:pt x="45" y="379"/>
                  </a:cubicBezTo>
                  <a:cubicBezTo>
                    <a:pt x="48" y="398"/>
                    <a:pt x="65" y="412"/>
                    <a:pt x="87" y="412"/>
                  </a:cubicBezTo>
                  <a:lnTo>
                    <a:pt x="93" y="412"/>
                  </a:lnTo>
                  <a:cubicBezTo>
                    <a:pt x="115" y="410"/>
                    <a:pt x="132" y="390"/>
                    <a:pt x="126" y="365"/>
                  </a:cubicBezTo>
                  <a:cubicBezTo>
                    <a:pt x="115" y="306"/>
                    <a:pt x="98" y="142"/>
                    <a:pt x="154" y="69"/>
                  </a:cubicBezTo>
                  <a:cubicBezTo>
                    <a:pt x="168" y="47"/>
                    <a:pt x="165" y="25"/>
                    <a:pt x="146" y="11"/>
                  </a:cubicBezTo>
                  <a:cubicBezTo>
                    <a:pt x="139" y="4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2"/>
            <p:cNvSpPr/>
            <p:nvPr/>
          </p:nvSpPr>
          <p:spPr>
            <a:xfrm rot="1014018">
              <a:off x="7735180" y="3310542"/>
              <a:ext cx="14073" cy="34401"/>
            </a:xfrm>
            <a:custGeom>
              <a:avLst/>
              <a:gdLst/>
              <a:ahLst/>
              <a:cxnLst/>
              <a:rect l="l" t="t" r="r" b="b"/>
              <a:pathLst>
                <a:path w="171" h="418" extrusionOk="0">
                  <a:moveTo>
                    <a:pt x="84" y="1"/>
                  </a:moveTo>
                  <a:cubicBezTo>
                    <a:pt x="81" y="1"/>
                    <a:pt x="78" y="1"/>
                    <a:pt x="76" y="2"/>
                  </a:cubicBezTo>
                  <a:cubicBezTo>
                    <a:pt x="53" y="7"/>
                    <a:pt x="39" y="27"/>
                    <a:pt x="42" y="52"/>
                  </a:cubicBezTo>
                  <a:cubicBezTo>
                    <a:pt x="53" y="111"/>
                    <a:pt x="70" y="278"/>
                    <a:pt x="14" y="348"/>
                  </a:cubicBezTo>
                  <a:cubicBezTo>
                    <a:pt x="0" y="365"/>
                    <a:pt x="3" y="392"/>
                    <a:pt x="20" y="406"/>
                  </a:cubicBezTo>
                  <a:cubicBezTo>
                    <a:pt x="28" y="415"/>
                    <a:pt x="34" y="418"/>
                    <a:pt x="45" y="418"/>
                  </a:cubicBezTo>
                  <a:cubicBezTo>
                    <a:pt x="56" y="418"/>
                    <a:pt x="70" y="415"/>
                    <a:pt x="84" y="401"/>
                  </a:cubicBezTo>
                  <a:cubicBezTo>
                    <a:pt x="170" y="284"/>
                    <a:pt x="131" y="63"/>
                    <a:pt x="126" y="38"/>
                  </a:cubicBezTo>
                  <a:cubicBezTo>
                    <a:pt x="123" y="16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2"/>
            <p:cNvSpPr/>
            <p:nvPr/>
          </p:nvSpPr>
          <p:spPr>
            <a:xfrm rot="1014018">
              <a:off x="7761621" y="3272509"/>
              <a:ext cx="14320" cy="34401"/>
            </a:xfrm>
            <a:custGeom>
              <a:avLst/>
              <a:gdLst/>
              <a:ahLst/>
              <a:cxnLst/>
              <a:rect l="l" t="t" r="r" b="b"/>
              <a:pathLst>
                <a:path w="174" h="418" extrusionOk="0">
                  <a:moveTo>
                    <a:pt x="88" y="0"/>
                  </a:moveTo>
                  <a:cubicBezTo>
                    <a:pt x="85" y="0"/>
                    <a:pt x="81" y="1"/>
                    <a:pt x="78" y="2"/>
                  </a:cubicBezTo>
                  <a:cubicBezTo>
                    <a:pt x="53" y="5"/>
                    <a:pt x="39" y="27"/>
                    <a:pt x="42" y="50"/>
                  </a:cubicBezTo>
                  <a:cubicBezTo>
                    <a:pt x="53" y="111"/>
                    <a:pt x="70" y="278"/>
                    <a:pt x="14" y="348"/>
                  </a:cubicBezTo>
                  <a:cubicBezTo>
                    <a:pt x="0" y="365"/>
                    <a:pt x="6" y="393"/>
                    <a:pt x="23" y="407"/>
                  </a:cubicBezTo>
                  <a:cubicBezTo>
                    <a:pt x="28" y="412"/>
                    <a:pt x="36" y="418"/>
                    <a:pt x="48" y="418"/>
                  </a:cubicBezTo>
                  <a:cubicBezTo>
                    <a:pt x="62" y="418"/>
                    <a:pt x="76" y="410"/>
                    <a:pt x="84" y="398"/>
                  </a:cubicBezTo>
                  <a:cubicBezTo>
                    <a:pt x="173" y="284"/>
                    <a:pt x="134" y="61"/>
                    <a:pt x="126" y="36"/>
                  </a:cubicBezTo>
                  <a:cubicBezTo>
                    <a:pt x="123" y="17"/>
                    <a:pt x="105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2"/>
            <p:cNvSpPr/>
            <p:nvPr/>
          </p:nvSpPr>
          <p:spPr>
            <a:xfrm rot="1014018">
              <a:off x="7756099" y="3324721"/>
              <a:ext cx="14073" cy="34237"/>
            </a:xfrm>
            <a:custGeom>
              <a:avLst/>
              <a:gdLst/>
              <a:ahLst/>
              <a:cxnLst/>
              <a:rect l="l" t="t" r="r" b="b"/>
              <a:pathLst>
                <a:path w="171" h="416" extrusionOk="0">
                  <a:moveTo>
                    <a:pt x="87" y="1"/>
                  </a:moveTo>
                  <a:cubicBezTo>
                    <a:pt x="83" y="1"/>
                    <a:pt x="79" y="1"/>
                    <a:pt x="75" y="3"/>
                  </a:cubicBezTo>
                  <a:cubicBezTo>
                    <a:pt x="53" y="6"/>
                    <a:pt x="39" y="25"/>
                    <a:pt x="42" y="50"/>
                  </a:cubicBezTo>
                  <a:cubicBezTo>
                    <a:pt x="53" y="112"/>
                    <a:pt x="70" y="276"/>
                    <a:pt x="14" y="346"/>
                  </a:cubicBezTo>
                  <a:cubicBezTo>
                    <a:pt x="0" y="366"/>
                    <a:pt x="3" y="394"/>
                    <a:pt x="20" y="407"/>
                  </a:cubicBezTo>
                  <a:cubicBezTo>
                    <a:pt x="28" y="413"/>
                    <a:pt x="34" y="416"/>
                    <a:pt x="45" y="416"/>
                  </a:cubicBezTo>
                  <a:cubicBezTo>
                    <a:pt x="56" y="416"/>
                    <a:pt x="70" y="410"/>
                    <a:pt x="84" y="399"/>
                  </a:cubicBezTo>
                  <a:cubicBezTo>
                    <a:pt x="170" y="285"/>
                    <a:pt x="131" y="62"/>
                    <a:pt x="126" y="36"/>
                  </a:cubicBezTo>
                  <a:cubicBezTo>
                    <a:pt x="123" y="16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2"/>
            <p:cNvSpPr/>
            <p:nvPr/>
          </p:nvSpPr>
          <p:spPr>
            <a:xfrm rot="1014018">
              <a:off x="7738886" y="3376520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2" y="1"/>
                  </a:moveTo>
                  <a:cubicBezTo>
                    <a:pt x="80" y="1"/>
                    <a:pt x="78" y="1"/>
                    <a:pt x="76" y="1"/>
                  </a:cubicBezTo>
                  <a:cubicBezTo>
                    <a:pt x="51" y="4"/>
                    <a:pt x="37" y="26"/>
                    <a:pt x="42" y="51"/>
                  </a:cubicBezTo>
                  <a:cubicBezTo>
                    <a:pt x="51" y="110"/>
                    <a:pt x="70" y="275"/>
                    <a:pt x="14" y="347"/>
                  </a:cubicBezTo>
                  <a:cubicBezTo>
                    <a:pt x="0" y="364"/>
                    <a:pt x="3" y="392"/>
                    <a:pt x="20" y="406"/>
                  </a:cubicBezTo>
                  <a:cubicBezTo>
                    <a:pt x="28" y="414"/>
                    <a:pt x="34" y="417"/>
                    <a:pt x="45" y="417"/>
                  </a:cubicBezTo>
                  <a:cubicBezTo>
                    <a:pt x="59" y="417"/>
                    <a:pt x="73" y="406"/>
                    <a:pt x="84" y="400"/>
                  </a:cubicBezTo>
                  <a:cubicBezTo>
                    <a:pt x="171" y="283"/>
                    <a:pt x="132" y="60"/>
                    <a:pt x="126" y="37"/>
                  </a:cubicBezTo>
                  <a:cubicBezTo>
                    <a:pt x="121" y="14"/>
                    <a:pt x="104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2"/>
            <p:cNvSpPr/>
            <p:nvPr/>
          </p:nvSpPr>
          <p:spPr>
            <a:xfrm rot="1014018">
              <a:off x="7717811" y="3362894"/>
              <a:ext cx="14073" cy="34401"/>
            </a:xfrm>
            <a:custGeom>
              <a:avLst/>
              <a:gdLst/>
              <a:ahLst/>
              <a:cxnLst/>
              <a:rect l="l" t="t" r="r" b="b"/>
              <a:pathLst>
                <a:path w="171" h="418" extrusionOk="0">
                  <a:moveTo>
                    <a:pt x="85" y="0"/>
                  </a:moveTo>
                  <a:cubicBezTo>
                    <a:pt x="82" y="0"/>
                    <a:pt x="79" y="1"/>
                    <a:pt x="76" y="1"/>
                  </a:cubicBezTo>
                  <a:cubicBezTo>
                    <a:pt x="51" y="7"/>
                    <a:pt x="37" y="27"/>
                    <a:pt x="42" y="52"/>
                  </a:cubicBezTo>
                  <a:cubicBezTo>
                    <a:pt x="51" y="110"/>
                    <a:pt x="70" y="278"/>
                    <a:pt x="14" y="347"/>
                  </a:cubicBezTo>
                  <a:cubicBezTo>
                    <a:pt x="0" y="364"/>
                    <a:pt x="3" y="392"/>
                    <a:pt x="20" y="406"/>
                  </a:cubicBezTo>
                  <a:cubicBezTo>
                    <a:pt x="28" y="414"/>
                    <a:pt x="34" y="417"/>
                    <a:pt x="45" y="417"/>
                  </a:cubicBezTo>
                  <a:cubicBezTo>
                    <a:pt x="56" y="417"/>
                    <a:pt x="70" y="412"/>
                    <a:pt x="84" y="400"/>
                  </a:cubicBezTo>
                  <a:cubicBezTo>
                    <a:pt x="171" y="286"/>
                    <a:pt x="132" y="63"/>
                    <a:pt x="126" y="38"/>
                  </a:cubicBezTo>
                  <a:cubicBezTo>
                    <a:pt x="121" y="16"/>
                    <a:pt x="104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2"/>
            <p:cNvSpPr/>
            <p:nvPr/>
          </p:nvSpPr>
          <p:spPr>
            <a:xfrm rot="1014018">
              <a:off x="7706400" y="3409842"/>
              <a:ext cx="14155" cy="34319"/>
            </a:xfrm>
            <a:custGeom>
              <a:avLst/>
              <a:gdLst/>
              <a:ahLst/>
              <a:cxnLst/>
              <a:rect l="l" t="t" r="r" b="b"/>
              <a:pathLst>
                <a:path w="172" h="417" extrusionOk="0">
                  <a:moveTo>
                    <a:pt x="87" y="0"/>
                  </a:moveTo>
                  <a:cubicBezTo>
                    <a:pt x="84" y="0"/>
                    <a:pt x="82" y="1"/>
                    <a:pt x="79" y="1"/>
                  </a:cubicBezTo>
                  <a:cubicBezTo>
                    <a:pt x="54" y="4"/>
                    <a:pt x="40" y="26"/>
                    <a:pt x="43" y="52"/>
                  </a:cubicBezTo>
                  <a:cubicBezTo>
                    <a:pt x="54" y="110"/>
                    <a:pt x="71" y="277"/>
                    <a:pt x="15" y="347"/>
                  </a:cubicBezTo>
                  <a:cubicBezTo>
                    <a:pt x="1" y="364"/>
                    <a:pt x="4" y="392"/>
                    <a:pt x="23" y="406"/>
                  </a:cubicBezTo>
                  <a:cubicBezTo>
                    <a:pt x="29" y="414"/>
                    <a:pt x="37" y="417"/>
                    <a:pt x="46" y="417"/>
                  </a:cubicBezTo>
                  <a:cubicBezTo>
                    <a:pt x="57" y="417"/>
                    <a:pt x="71" y="411"/>
                    <a:pt x="85" y="400"/>
                  </a:cubicBezTo>
                  <a:cubicBezTo>
                    <a:pt x="171" y="283"/>
                    <a:pt x="135" y="60"/>
                    <a:pt x="127" y="38"/>
                  </a:cubicBezTo>
                  <a:cubicBezTo>
                    <a:pt x="124" y="1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2"/>
            <p:cNvSpPr/>
            <p:nvPr/>
          </p:nvSpPr>
          <p:spPr>
            <a:xfrm rot="1014018">
              <a:off x="7375103" y="2916862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4" y="1"/>
                  </a:moveTo>
                  <a:cubicBezTo>
                    <a:pt x="82" y="1"/>
                    <a:pt x="80" y="1"/>
                    <a:pt x="79" y="1"/>
                  </a:cubicBezTo>
                  <a:cubicBezTo>
                    <a:pt x="53" y="7"/>
                    <a:pt x="39" y="26"/>
                    <a:pt x="42" y="51"/>
                  </a:cubicBezTo>
                  <a:cubicBezTo>
                    <a:pt x="53" y="110"/>
                    <a:pt x="70" y="274"/>
                    <a:pt x="14" y="347"/>
                  </a:cubicBezTo>
                  <a:cubicBezTo>
                    <a:pt x="0" y="364"/>
                    <a:pt x="3" y="392"/>
                    <a:pt x="23" y="406"/>
                  </a:cubicBezTo>
                  <a:cubicBezTo>
                    <a:pt x="28" y="414"/>
                    <a:pt x="37" y="417"/>
                    <a:pt x="45" y="417"/>
                  </a:cubicBezTo>
                  <a:cubicBezTo>
                    <a:pt x="56" y="417"/>
                    <a:pt x="67" y="414"/>
                    <a:pt x="84" y="400"/>
                  </a:cubicBezTo>
                  <a:cubicBezTo>
                    <a:pt x="171" y="283"/>
                    <a:pt x="134" y="62"/>
                    <a:pt x="126" y="37"/>
                  </a:cubicBezTo>
                  <a:cubicBezTo>
                    <a:pt x="123" y="14"/>
                    <a:pt x="105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2"/>
            <p:cNvSpPr/>
            <p:nvPr/>
          </p:nvSpPr>
          <p:spPr>
            <a:xfrm rot="1014018">
              <a:off x="7401762" y="2878944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1" y="0"/>
                  </a:moveTo>
                  <a:cubicBezTo>
                    <a:pt x="79" y="0"/>
                    <a:pt x="77" y="0"/>
                    <a:pt x="76" y="0"/>
                  </a:cubicBezTo>
                  <a:cubicBezTo>
                    <a:pt x="50" y="3"/>
                    <a:pt x="36" y="25"/>
                    <a:pt x="42" y="48"/>
                  </a:cubicBezTo>
                  <a:cubicBezTo>
                    <a:pt x="50" y="109"/>
                    <a:pt x="70" y="277"/>
                    <a:pt x="14" y="346"/>
                  </a:cubicBezTo>
                  <a:cubicBezTo>
                    <a:pt x="0" y="363"/>
                    <a:pt x="3" y="391"/>
                    <a:pt x="20" y="405"/>
                  </a:cubicBezTo>
                  <a:cubicBezTo>
                    <a:pt x="28" y="410"/>
                    <a:pt x="34" y="416"/>
                    <a:pt x="45" y="416"/>
                  </a:cubicBezTo>
                  <a:cubicBezTo>
                    <a:pt x="56" y="416"/>
                    <a:pt x="70" y="408"/>
                    <a:pt x="84" y="397"/>
                  </a:cubicBezTo>
                  <a:cubicBezTo>
                    <a:pt x="170" y="282"/>
                    <a:pt x="131" y="59"/>
                    <a:pt x="126" y="34"/>
                  </a:cubicBezTo>
                  <a:cubicBezTo>
                    <a:pt x="121" y="13"/>
                    <a:pt x="102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2"/>
            <p:cNvSpPr/>
            <p:nvPr/>
          </p:nvSpPr>
          <p:spPr>
            <a:xfrm rot="1014018">
              <a:off x="7395834" y="2930812"/>
              <a:ext cx="14073" cy="34154"/>
            </a:xfrm>
            <a:custGeom>
              <a:avLst/>
              <a:gdLst/>
              <a:ahLst/>
              <a:cxnLst/>
              <a:rect l="l" t="t" r="r" b="b"/>
              <a:pathLst>
                <a:path w="171" h="415" extrusionOk="0">
                  <a:moveTo>
                    <a:pt x="86" y="0"/>
                  </a:moveTo>
                  <a:cubicBezTo>
                    <a:pt x="83" y="0"/>
                    <a:pt x="79" y="0"/>
                    <a:pt x="76" y="1"/>
                  </a:cubicBezTo>
                  <a:cubicBezTo>
                    <a:pt x="54" y="4"/>
                    <a:pt x="40" y="24"/>
                    <a:pt x="42" y="49"/>
                  </a:cubicBezTo>
                  <a:cubicBezTo>
                    <a:pt x="54" y="107"/>
                    <a:pt x="70" y="275"/>
                    <a:pt x="15" y="344"/>
                  </a:cubicBezTo>
                  <a:cubicBezTo>
                    <a:pt x="1" y="364"/>
                    <a:pt x="3" y="392"/>
                    <a:pt x="20" y="406"/>
                  </a:cubicBezTo>
                  <a:cubicBezTo>
                    <a:pt x="28" y="411"/>
                    <a:pt x="34" y="414"/>
                    <a:pt x="45" y="414"/>
                  </a:cubicBezTo>
                  <a:cubicBezTo>
                    <a:pt x="59" y="414"/>
                    <a:pt x="73" y="411"/>
                    <a:pt x="84" y="397"/>
                  </a:cubicBezTo>
                  <a:cubicBezTo>
                    <a:pt x="171" y="283"/>
                    <a:pt x="132" y="60"/>
                    <a:pt x="126" y="35"/>
                  </a:cubicBezTo>
                  <a:cubicBezTo>
                    <a:pt x="124" y="13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2"/>
            <p:cNvSpPr/>
            <p:nvPr/>
          </p:nvSpPr>
          <p:spPr>
            <a:xfrm rot="1014018">
              <a:off x="7378869" y="2982602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2" y="0"/>
                  </a:moveTo>
                  <a:cubicBezTo>
                    <a:pt x="80" y="0"/>
                    <a:pt x="78" y="0"/>
                    <a:pt x="76" y="0"/>
                  </a:cubicBezTo>
                  <a:cubicBezTo>
                    <a:pt x="54" y="3"/>
                    <a:pt x="40" y="26"/>
                    <a:pt x="42" y="51"/>
                  </a:cubicBezTo>
                  <a:cubicBezTo>
                    <a:pt x="54" y="109"/>
                    <a:pt x="70" y="274"/>
                    <a:pt x="15" y="346"/>
                  </a:cubicBezTo>
                  <a:cubicBezTo>
                    <a:pt x="1" y="363"/>
                    <a:pt x="3" y="391"/>
                    <a:pt x="20" y="405"/>
                  </a:cubicBezTo>
                  <a:cubicBezTo>
                    <a:pt x="29" y="413"/>
                    <a:pt x="34" y="416"/>
                    <a:pt x="45" y="416"/>
                  </a:cubicBezTo>
                  <a:cubicBezTo>
                    <a:pt x="59" y="416"/>
                    <a:pt x="73" y="413"/>
                    <a:pt x="84" y="399"/>
                  </a:cubicBezTo>
                  <a:cubicBezTo>
                    <a:pt x="171" y="282"/>
                    <a:pt x="132" y="59"/>
                    <a:pt x="126" y="37"/>
                  </a:cubicBezTo>
                  <a:cubicBezTo>
                    <a:pt x="124" y="14"/>
                    <a:pt x="105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2"/>
            <p:cNvSpPr/>
            <p:nvPr/>
          </p:nvSpPr>
          <p:spPr>
            <a:xfrm rot="1014018">
              <a:off x="7357568" y="2968918"/>
              <a:ext cx="14155" cy="34319"/>
            </a:xfrm>
            <a:custGeom>
              <a:avLst/>
              <a:gdLst/>
              <a:ahLst/>
              <a:cxnLst/>
              <a:rect l="l" t="t" r="r" b="b"/>
              <a:pathLst>
                <a:path w="172" h="417" extrusionOk="0">
                  <a:moveTo>
                    <a:pt x="82" y="0"/>
                  </a:moveTo>
                  <a:cubicBezTo>
                    <a:pt x="80" y="0"/>
                    <a:pt x="78" y="1"/>
                    <a:pt x="76" y="1"/>
                  </a:cubicBezTo>
                  <a:cubicBezTo>
                    <a:pt x="51" y="4"/>
                    <a:pt x="37" y="26"/>
                    <a:pt x="43" y="51"/>
                  </a:cubicBezTo>
                  <a:cubicBezTo>
                    <a:pt x="51" y="110"/>
                    <a:pt x="71" y="277"/>
                    <a:pt x="15" y="347"/>
                  </a:cubicBezTo>
                  <a:cubicBezTo>
                    <a:pt x="1" y="363"/>
                    <a:pt x="4" y="391"/>
                    <a:pt x="20" y="405"/>
                  </a:cubicBezTo>
                  <a:cubicBezTo>
                    <a:pt x="29" y="414"/>
                    <a:pt x="34" y="416"/>
                    <a:pt x="46" y="416"/>
                  </a:cubicBezTo>
                  <a:cubicBezTo>
                    <a:pt x="59" y="416"/>
                    <a:pt x="71" y="414"/>
                    <a:pt x="85" y="400"/>
                  </a:cubicBezTo>
                  <a:cubicBezTo>
                    <a:pt x="171" y="283"/>
                    <a:pt x="132" y="59"/>
                    <a:pt x="126" y="37"/>
                  </a:cubicBezTo>
                  <a:cubicBezTo>
                    <a:pt x="121" y="14"/>
                    <a:pt x="10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2"/>
            <p:cNvSpPr/>
            <p:nvPr/>
          </p:nvSpPr>
          <p:spPr>
            <a:xfrm rot="1014018">
              <a:off x="7346168" y="3016020"/>
              <a:ext cx="14073" cy="34401"/>
            </a:xfrm>
            <a:custGeom>
              <a:avLst/>
              <a:gdLst/>
              <a:ahLst/>
              <a:cxnLst/>
              <a:rect l="l" t="t" r="r" b="b"/>
              <a:pathLst>
                <a:path w="171" h="418" extrusionOk="0">
                  <a:moveTo>
                    <a:pt x="86" y="0"/>
                  </a:moveTo>
                  <a:cubicBezTo>
                    <a:pt x="84" y="0"/>
                    <a:pt x="81" y="1"/>
                    <a:pt x="78" y="1"/>
                  </a:cubicBezTo>
                  <a:cubicBezTo>
                    <a:pt x="53" y="7"/>
                    <a:pt x="39" y="27"/>
                    <a:pt x="42" y="52"/>
                  </a:cubicBezTo>
                  <a:cubicBezTo>
                    <a:pt x="53" y="110"/>
                    <a:pt x="70" y="278"/>
                    <a:pt x="14" y="347"/>
                  </a:cubicBezTo>
                  <a:cubicBezTo>
                    <a:pt x="0" y="364"/>
                    <a:pt x="3" y="392"/>
                    <a:pt x="23" y="406"/>
                  </a:cubicBezTo>
                  <a:cubicBezTo>
                    <a:pt x="28" y="414"/>
                    <a:pt x="37" y="417"/>
                    <a:pt x="45" y="417"/>
                  </a:cubicBezTo>
                  <a:cubicBezTo>
                    <a:pt x="56" y="417"/>
                    <a:pt x="70" y="412"/>
                    <a:pt x="84" y="400"/>
                  </a:cubicBezTo>
                  <a:cubicBezTo>
                    <a:pt x="171" y="283"/>
                    <a:pt x="134" y="63"/>
                    <a:pt x="126" y="38"/>
                  </a:cubicBezTo>
                  <a:cubicBezTo>
                    <a:pt x="123" y="1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2"/>
            <p:cNvSpPr/>
            <p:nvPr/>
          </p:nvSpPr>
          <p:spPr>
            <a:xfrm rot="1014018">
              <a:off x="7688785" y="2989373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2" y="1"/>
                  </a:moveTo>
                  <a:cubicBezTo>
                    <a:pt x="80" y="1"/>
                    <a:pt x="78" y="1"/>
                    <a:pt x="76" y="1"/>
                  </a:cubicBezTo>
                  <a:cubicBezTo>
                    <a:pt x="53" y="7"/>
                    <a:pt x="39" y="26"/>
                    <a:pt x="42" y="51"/>
                  </a:cubicBezTo>
                  <a:cubicBezTo>
                    <a:pt x="53" y="110"/>
                    <a:pt x="70" y="274"/>
                    <a:pt x="14" y="347"/>
                  </a:cubicBezTo>
                  <a:cubicBezTo>
                    <a:pt x="0" y="364"/>
                    <a:pt x="3" y="392"/>
                    <a:pt x="20" y="405"/>
                  </a:cubicBezTo>
                  <a:cubicBezTo>
                    <a:pt x="28" y="414"/>
                    <a:pt x="34" y="417"/>
                    <a:pt x="45" y="417"/>
                  </a:cubicBezTo>
                  <a:cubicBezTo>
                    <a:pt x="56" y="417"/>
                    <a:pt x="70" y="414"/>
                    <a:pt x="84" y="400"/>
                  </a:cubicBezTo>
                  <a:cubicBezTo>
                    <a:pt x="171" y="286"/>
                    <a:pt x="131" y="62"/>
                    <a:pt x="126" y="37"/>
                  </a:cubicBezTo>
                  <a:cubicBezTo>
                    <a:pt x="123" y="14"/>
                    <a:pt x="104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2"/>
            <p:cNvSpPr/>
            <p:nvPr/>
          </p:nvSpPr>
          <p:spPr>
            <a:xfrm rot="1014018">
              <a:off x="7715226" y="2951259"/>
              <a:ext cx="14320" cy="34483"/>
            </a:xfrm>
            <a:custGeom>
              <a:avLst/>
              <a:gdLst/>
              <a:ahLst/>
              <a:cxnLst/>
              <a:rect l="l" t="t" r="r" b="b"/>
              <a:pathLst>
                <a:path w="174" h="419" extrusionOk="0">
                  <a:moveTo>
                    <a:pt x="89" y="0"/>
                  </a:moveTo>
                  <a:cubicBezTo>
                    <a:pt x="86" y="0"/>
                    <a:pt x="82" y="1"/>
                    <a:pt x="78" y="2"/>
                  </a:cubicBezTo>
                  <a:cubicBezTo>
                    <a:pt x="53" y="5"/>
                    <a:pt x="39" y="27"/>
                    <a:pt x="42" y="50"/>
                  </a:cubicBezTo>
                  <a:cubicBezTo>
                    <a:pt x="53" y="111"/>
                    <a:pt x="70" y="279"/>
                    <a:pt x="14" y="348"/>
                  </a:cubicBezTo>
                  <a:cubicBezTo>
                    <a:pt x="0" y="365"/>
                    <a:pt x="6" y="393"/>
                    <a:pt x="23" y="407"/>
                  </a:cubicBezTo>
                  <a:cubicBezTo>
                    <a:pt x="28" y="412"/>
                    <a:pt x="37" y="418"/>
                    <a:pt x="48" y="418"/>
                  </a:cubicBezTo>
                  <a:cubicBezTo>
                    <a:pt x="56" y="418"/>
                    <a:pt x="70" y="410"/>
                    <a:pt x="84" y="398"/>
                  </a:cubicBezTo>
                  <a:cubicBezTo>
                    <a:pt x="173" y="284"/>
                    <a:pt x="134" y="61"/>
                    <a:pt x="126" y="36"/>
                  </a:cubicBezTo>
                  <a:cubicBezTo>
                    <a:pt x="124" y="15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2"/>
            <p:cNvSpPr/>
            <p:nvPr/>
          </p:nvSpPr>
          <p:spPr>
            <a:xfrm rot="1014018">
              <a:off x="7709527" y="3003243"/>
              <a:ext cx="14073" cy="34237"/>
            </a:xfrm>
            <a:custGeom>
              <a:avLst/>
              <a:gdLst/>
              <a:ahLst/>
              <a:cxnLst/>
              <a:rect l="l" t="t" r="r" b="b"/>
              <a:pathLst>
                <a:path w="171" h="416" extrusionOk="0">
                  <a:moveTo>
                    <a:pt x="88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51" y="5"/>
                    <a:pt x="37" y="25"/>
                    <a:pt x="42" y="50"/>
                  </a:cubicBezTo>
                  <a:cubicBezTo>
                    <a:pt x="51" y="108"/>
                    <a:pt x="70" y="276"/>
                    <a:pt x="14" y="345"/>
                  </a:cubicBezTo>
                  <a:cubicBezTo>
                    <a:pt x="0" y="365"/>
                    <a:pt x="3" y="393"/>
                    <a:pt x="20" y="407"/>
                  </a:cubicBezTo>
                  <a:cubicBezTo>
                    <a:pt x="28" y="412"/>
                    <a:pt x="34" y="415"/>
                    <a:pt x="45" y="415"/>
                  </a:cubicBezTo>
                  <a:cubicBezTo>
                    <a:pt x="59" y="415"/>
                    <a:pt x="70" y="412"/>
                    <a:pt x="84" y="398"/>
                  </a:cubicBezTo>
                  <a:cubicBezTo>
                    <a:pt x="171" y="284"/>
                    <a:pt x="132" y="61"/>
                    <a:pt x="126" y="36"/>
                  </a:cubicBezTo>
                  <a:cubicBezTo>
                    <a:pt x="121" y="15"/>
                    <a:pt x="106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2"/>
            <p:cNvSpPr/>
            <p:nvPr/>
          </p:nvSpPr>
          <p:spPr>
            <a:xfrm rot="1014018">
              <a:off x="7692563" y="3055034"/>
              <a:ext cx="14073" cy="34401"/>
            </a:xfrm>
            <a:custGeom>
              <a:avLst/>
              <a:gdLst/>
              <a:ahLst/>
              <a:cxnLst/>
              <a:rect l="l" t="t" r="r" b="b"/>
              <a:pathLst>
                <a:path w="171" h="418" extrusionOk="0">
                  <a:moveTo>
                    <a:pt x="85" y="0"/>
                  </a:moveTo>
                  <a:cubicBezTo>
                    <a:pt x="82" y="0"/>
                    <a:pt x="79" y="1"/>
                    <a:pt x="76" y="1"/>
                  </a:cubicBezTo>
                  <a:cubicBezTo>
                    <a:pt x="51" y="4"/>
                    <a:pt x="37" y="27"/>
                    <a:pt x="42" y="52"/>
                  </a:cubicBezTo>
                  <a:cubicBezTo>
                    <a:pt x="51" y="110"/>
                    <a:pt x="70" y="278"/>
                    <a:pt x="14" y="347"/>
                  </a:cubicBezTo>
                  <a:cubicBezTo>
                    <a:pt x="1" y="364"/>
                    <a:pt x="3" y="392"/>
                    <a:pt x="20" y="406"/>
                  </a:cubicBezTo>
                  <a:cubicBezTo>
                    <a:pt x="28" y="414"/>
                    <a:pt x="34" y="417"/>
                    <a:pt x="45" y="417"/>
                  </a:cubicBezTo>
                  <a:cubicBezTo>
                    <a:pt x="59" y="417"/>
                    <a:pt x="70" y="414"/>
                    <a:pt x="84" y="400"/>
                  </a:cubicBezTo>
                  <a:cubicBezTo>
                    <a:pt x="171" y="283"/>
                    <a:pt x="132" y="60"/>
                    <a:pt x="126" y="38"/>
                  </a:cubicBezTo>
                  <a:cubicBezTo>
                    <a:pt x="121" y="16"/>
                    <a:pt x="104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2"/>
            <p:cNvSpPr/>
            <p:nvPr/>
          </p:nvSpPr>
          <p:spPr>
            <a:xfrm rot="1014018">
              <a:off x="7671031" y="3041550"/>
              <a:ext cx="14238" cy="34401"/>
            </a:xfrm>
            <a:custGeom>
              <a:avLst/>
              <a:gdLst/>
              <a:ahLst/>
              <a:cxnLst/>
              <a:rect l="l" t="t" r="r" b="b"/>
              <a:pathLst>
                <a:path w="173" h="418" extrusionOk="0">
                  <a:moveTo>
                    <a:pt x="86" y="0"/>
                  </a:moveTo>
                  <a:cubicBezTo>
                    <a:pt x="83" y="0"/>
                    <a:pt x="81" y="1"/>
                    <a:pt x="78" y="2"/>
                  </a:cubicBezTo>
                  <a:cubicBezTo>
                    <a:pt x="53" y="7"/>
                    <a:pt x="39" y="27"/>
                    <a:pt x="42" y="52"/>
                  </a:cubicBezTo>
                  <a:cubicBezTo>
                    <a:pt x="53" y="110"/>
                    <a:pt x="70" y="278"/>
                    <a:pt x="14" y="347"/>
                  </a:cubicBezTo>
                  <a:cubicBezTo>
                    <a:pt x="0" y="364"/>
                    <a:pt x="6" y="392"/>
                    <a:pt x="22" y="406"/>
                  </a:cubicBezTo>
                  <a:cubicBezTo>
                    <a:pt x="28" y="414"/>
                    <a:pt x="36" y="417"/>
                    <a:pt x="47" y="417"/>
                  </a:cubicBezTo>
                  <a:cubicBezTo>
                    <a:pt x="61" y="417"/>
                    <a:pt x="75" y="412"/>
                    <a:pt x="84" y="400"/>
                  </a:cubicBezTo>
                  <a:cubicBezTo>
                    <a:pt x="173" y="286"/>
                    <a:pt x="134" y="63"/>
                    <a:pt x="126" y="38"/>
                  </a:cubicBezTo>
                  <a:cubicBezTo>
                    <a:pt x="123" y="1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2"/>
            <p:cNvSpPr/>
            <p:nvPr/>
          </p:nvSpPr>
          <p:spPr>
            <a:xfrm rot="1014018">
              <a:off x="7659838" y="3088612"/>
              <a:ext cx="14073" cy="34319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82" y="0"/>
                  </a:moveTo>
                  <a:cubicBezTo>
                    <a:pt x="80" y="0"/>
                    <a:pt x="78" y="0"/>
                    <a:pt x="76" y="0"/>
                  </a:cubicBezTo>
                  <a:cubicBezTo>
                    <a:pt x="53" y="6"/>
                    <a:pt x="39" y="25"/>
                    <a:pt x="42" y="51"/>
                  </a:cubicBezTo>
                  <a:cubicBezTo>
                    <a:pt x="53" y="109"/>
                    <a:pt x="70" y="274"/>
                    <a:pt x="14" y="346"/>
                  </a:cubicBezTo>
                  <a:cubicBezTo>
                    <a:pt x="0" y="363"/>
                    <a:pt x="3" y="391"/>
                    <a:pt x="20" y="405"/>
                  </a:cubicBezTo>
                  <a:cubicBezTo>
                    <a:pt x="28" y="413"/>
                    <a:pt x="34" y="416"/>
                    <a:pt x="45" y="416"/>
                  </a:cubicBezTo>
                  <a:cubicBezTo>
                    <a:pt x="56" y="416"/>
                    <a:pt x="70" y="410"/>
                    <a:pt x="84" y="399"/>
                  </a:cubicBezTo>
                  <a:cubicBezTo>
                    <a:pt x="170" y="285"/>
                    <a:pt x="131" y="62"/>
                    <a:pt x="126" y="37"/>
                  </a:cubicBezTo>
                  <a:cubicBezTo>
                    <a:pt x="123" y="14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2"/>
            <p:cNvSpPr/>
            <p:nvPr/>
          </p:nvSpPr>
          <p:spPr>
            <a:xfrm rot="1014018">
              <a:off x="6866508" y="2539786"/>
              <a:ext cx="193403" cy="182622"/>
            </a:xfrm>
            <a:custGeom>
              <a:avLst/>
              <a:gdLst/>
              <a:ahLst/>
              <a:cxnLst/>
              <a:rect l="l" t="t" r="r" b="b"/>
              <a:pathLst>
                <a:path w="2350" h="2219" extrusionOk="0">
                  <a:moveTo>
                    <a:pt x="112" y="1"/>
                  </a:moveTo>
                  <a:cubicBezTo>
                    <a:pt x="97" y="1"/>
                    <a:pt x="84" y="8"/>
                    <a:pt x="78" y="23"/>
                  </a:cubicBezTo>
                  <a:cubicBezTo>
                    <a:pt x="73" y="26"/>
                    <a:pt x="42" y="90"/>
                    <a:pt x="22" y="190"/>
                  </a:cubicBezTo>
                  <a:cubicBezTo>
                    <a:pt x="14" y="210"/>
                    <a:pt x="28" y="232"/>
                    <a:pt x="53" y="238"/>
                  </a:cubicBezTo>
                  <a:cubicBezTo>
                    <a:pt x="56" y="243"/>
                    <a:pt x="59" y="243"/>
                    <a:pt x="64" y="243"/>
                  </a:cubicBezTo>
                  <a:cubicBezTo>
                    <a:pt x="81" y="243"/>
                    <a:pt x="98" y="224"/>
                    <a:pt x="106" y="207"/>
                  </a:cubicBezTo>
                  <a:cubicBezTo>
                    <a:pt x="123" y="121"/>
                    <a:pt x="154" y="62"/>
                    <a:pt x="154" y="62"/>
                  </a:cubicBezTo>
                  <a:cubicBezTo>
                    <a:pt x="162" y="40"/>
                    <a:pt x="154" y="15"/>
                    <a:pt x="134" y="6"/>
                  </a:cubicBezTo>
                  <a:cubicBezTo>
                    <a:pt x="127" y="3"/>
                    <a:pt x="119" y="1"/>
                    <a:pt x="112" y="1"/>
                  </a:cubicBezTo>
                  <a:close/>
                  <a:moveTo>
                    <a:pt x="42" y="322"/>
                  </a:moveTo>
                  <a:cubicBezTo>
                    <a:pt x="17" y="322"/>
                    <a:pt x="0" y="338"/>
                    <a:pt x="0" y="363"/>
                  </a:cubicBezTo>
                  <a:cubicBezTo>
                    <a:pt x="0" y="425"/>
                    <a:pt x="9" y="483"/>
                    <a:pt x="25" y="539"/>
                  </a:cubicBezTo>
                  <a:cubicBezTo>
                    <a:pt x="31" y="556"/>
                    <a:pt x="50" y="570"/>
                    <a:pt x="67" y="570"/>
                  </a:cubicBezTo>
                  <a:lnTo>
                    <a:pt x="78" y="570"/>
                  </a:lnTo>
                  <a:cubicBezTo>
                    <a:pt x="98" y="564"/>
                    <a:pt x="112" y="539"/>
                    <a:pt x="106" y="517"/>
                  </a:cubicBezTo>
                  <a:cubicBezTo>
                    <a:pt x="92" y="469"/>
                    <a:pt x="84" y="416"/>
                    <a:pt x="84" y="363"/>
                  </a:cubicBezTo>
                  <a:cubicBezTo>
                    <a:pt x="84" y="338"/>
                    <a:pt x="67" y="322"/>
                    <a:pt x="42" y="322"/>
                  </a:cubicBezTo>
                  <a:close/>
                  <a:moveTo>
                    <a:pt x="1105" y="613"/>
                  </a:moveTo>
                  <a:cubicBezTo>
                    <a:pt x="1101" y="613"/>
                    <a:pt x="1098" y="614"/>
                    <a:pt x="1094" y="615"/>
                  </a:cubicBezTo>
                  <a:cubicBezTo>
                    <a:pt x="1044" y="628"/>
                    <a:pt x="991" y="668"/>
                    <a:pt x="940" y="721"/>
                  </a:cubicBezTo>
                  <a:cubicBezTo>
                    <a:pt x="929" y="737"/>
                    <a:pt x="929" y="762"/>
                    <a:pt x="946" y="779"/>
                  </a:cubicBezTo>
                  <a:cubicBezTo>
                    <a:pt x="951" y="788"/>
                    <a:pt x="963" y="790"/>
                    <a:pt x="974" y="790"/>
                  </a:cubicBezTo>
                  <a:cubicBezTo>
                    <a:pt x="988" y="790"/>
                    <a:pt x="999" y="782"/>
                    <a:pt x="1004" y="776"/>
                  </a:cubicBezTo>
                  <a:cubicBezTo>
                    <a:pt x="1044" y="735"/>
                    <a:pt x="1080" y="707"/>
                    <a:pt x="1119" y="695"/>
                  </a:cubicBezTo>
                  <a:cubicBezTo>
                    <a:pt x="1141" y="687"/>
                    <a:pt x="1155" y="665"/>
                    <a:pt x="1147" y="642"/>
                  </a:cubicBezTo>
                  <a:cubicBezTo>
                    <a:pt x="1142" y="626"/>
                    <a:pt x="1125" y="613"/>
                    <a:pt x="1105" y="613"/>
                  </a:cubicBezTo>
                  <a:close/>
                  <a:moveTo>
                    <a:pt x="136" y="640"/>
                  </a:moveTo>
                  <a:cubicBezTo>
                    <a:pt x="128" y="640"/>
                    <a:pt x="120" y="643"/>
                    <a:pt x="112" y="648"/>
                  </a:cubicBezTo>
                  <a:cubicBezTo>
                    <a:pt x="92" y="656"/>
                    <a:pt x="84" y="681"/>
                    <a:pt x="98" y="704"/>
                  </a:cubicBezTo>
                  <a:cubicBezTo>
                    <a:pt x="128" y="751"/>
                    <a:pt x="168" y="796"/>
                    <a:pt x="212" y="838"/>
                  </a:cubicBezTo>
                  <a:cubicBezTo>
                    <a:pt x="221" y="846"/>
                    <a:pt x="232" y="849"/>
                    <a:pt x="240" y="849"/>
                  </a:cubicBezTo>
                  <a:cubicBezTo>
                    <a:pt x="251" y="849"/>
                    <a:pt x="265" y="843"/>
                    <a:pt x="274" y="838"/>
                  </a:cubicBezTo>
                  <a:cubicBezTo>
                    <a:pt x="285" y="821"/>
                    <a:pt x="285" y="796"/>
                    <a:pt x="268" y="779"/>
                  </a:cubicBezTo>
                  <a:cubicBezTo>
                    <a:pt x="226" y="740"/>
                    <a:pt x="195" y="704"/>
                    <a:pt x="168" y="662"/>
                  </a:cubicBezTo>
                  <a:cubicBezTo>
                    <a:pt x="160" y="648"/>
                    <a:pt x="149" y="640"/>
                    <a:pt x="136" y="640"/>
                  </a:cubicBezTo>
                  <a:close/>
                  <a:moveTo>
                    <a:pt x="1263" y="648"/>
                  </a:moveTo>
                  <a:cubicBezTo>
                    <a:pt x="1253" y="648"/>
                    <a:pt x="1243" y="653"/>
                    <a:pt x="1233" y="662"/>
                  </a:cubicBezTo>
                  <a:cubicBezTo>
                    <a:pt x="1217" y="679"/>
                    <a:pt x="1214" y="704"/>
                    <a:pt x="1230" y="721"/>
                  </a:cubicBezTo>
                  <a:cubicBezTo>
                    <a:pt x="1244" y="735"/>
                    <a:pt x="1253" y="751"/>
                    <a:pt x="1253" y="774"/>
                  </a:cubicBezTo>
                  <a:cubicBezTo>
                    <a:pt x="1253" y="790"/>
                    <a:pt x="1250" y="807"/>
                    <a:pt x="1239" y="829"/>
                  </a:cubicBezTo>
                  <a:cubicBezTo>
                    <a:pt x="1228" y="849"/>
                    <a:pt x="1239" y="874"/>
                    <a:pt x="1258" y="885"/>
                  </a:cubicBezTo>
                  <a:cubicBezTo>
                    <a:pt x="1264" y="885"/>
                    <a:pt x="1270" y="888"/>
                    <a:pt x="1278" y="888"/>
                  </a:cubicBezTo>
                  <a:cubicBezTo>
                    <a:pt x="1289" y="888"/>
                    <a:pt x="1309" y="880"/>
                    <a:pt x="1311" y="866"/>
                  </a:cubicBezTo>
                  <a:cubicBezTo>
                    <a:pt x="1328" y="835"/>
                    <a:pt x="1336" y="804"/>
                    <a:pt x="1336" y="774"/>
                  </a:cubicBezTo>
                  <a:cubicBezTo>
                    <a:pt x="1336" y="732"/>
                    <a:pt x="1323" y="693"/>
                    <a:pt x="1295" y="665"/>
                  </a:cubicBezTo>
                  <a:cubicBezTo>
                    <a:pt x="1285" y="653"/>
                    <a:pt x="1274" y="648"/>
                    <a:pt x="1263" y="648"/>
                  </a:cubicBezTo>
                  <a:close/>
                  <a:moveTo>
                    <a:pt x="370" y="864"/>
                  </a:moveTo>
                  <a:cubicBezTo>
                    <a:pt x="357" y="864"/>
                    <a:pt x="344" y="871"/>
                    <a:pt x="335" y="885"/>
                  </a:cubicBezTo>
                  <a:cubicBezTo>
                    <a:pt x="321" y="902"/>
                    <a:pt x="327" y="927"/>
                    <a:pt x="349" y="941"/>
                  </a:cubicBezTo>
                  <a:lnTo>
                    <a:pt x="452" y="991"/>
                  </a:lnTo>
                  <a:cubicBezTo>
                    <a:pt x="472" y="1002"/>
                    <a:pt x="488" y="1011"/>
                    <a:pt x="505" y="1016"/>
                  </a:cubicBezTo>
                  <a:cubicBezTo>
                    <a:pt x="513" y="1016"/>
                    <a:pt x="516" y="1019"/>
                    <a:pt x="522" y="1019"/>
                  </a:cubicBezTo>
                  <a:cubicBezTo>
                    <a:pt x="541" y="1019"/>
                    <a:pt x="555" y="1011"/>
                    <a:pt x="561" y="997"/>
                  </a:cubicBezTo>
                  <a:cubicBezTo>
                    <a:pt x="569" y="974"/>
                    <a:pt x="558" y="949"/>
                    <a:pt x="539" y="941"/>
                  </a:cubicBezTo>
                  <a:cubicBezTo>
                    <a:pt x="519" y="933"/>
                    <a:pt x="505" y="927"/>
                    <a:pt x="488" y="919"/>
                  </a:cubicBezTo>
                  <a:cubicBezTo>
                    <a:pt x="455" y="905"/>
                    <a:pt x="421" y="888"/>
                    <a:pt x="391" y="871"/>
                  </a:cubicBezTo>
                  <a:cubicBezTo>
                    <a:pt x="385" y="866"/>
                    <a:pt x="377" y="864"/>
                    <a:pt x="370" y="864"/>
                  </a:cubicBezTo>
                  <a:close/>
                  <a:moveTo>
                    <a:pt x="1167" y="928"/>
                  </a:moveTo>
                  <a:cubicBezTo>
                    <a:pt x="1160" y="928"/>
                    <a:pt x="1152" y="930"/>
                    <a:pt x="1144" y="935"/>
                  </a:cubicBezTo>
                  <a:cubicBezTo>
                    <a:pt x="1105" y="960"/>
                    <a:pt x="1057" y="980"/>
                    <a:pt x="1004" y="994"/>
                  </a:cubicBezTo>
                  <a:cubicBezTo>
                    <a:pt x="985" y="1000"/>
                    <a:pt x="965" y="1019"/>
                    <a:pt x="974" y="1044"/>
                  </a:cubicBezTo>
                  <a:cubicBezTo>
                    <a:pt x="979" y="1061"/>
                    <a:pt x="993" y="1075"/>
                    <a:pt x="1016" y="1075"/>
                  </a:cubicBezTo>
                  <a:cubicBezTo>
                    <a:pt x="1018" y="1075"/>
                    <a:pt x="1021" y="1075"/>
                    <a:pt x="1027" y="1072"/>
                  </a:cubicBezTo>
                  <a:cubicBezTo>
                    <a:pt x="1085" y="1058"/>
                    <a:pt x="1141" y="1033"/>
                    <a:pt x="1189" y="1002"/>
                  </a:cubicBezTo>
                  <a:cubicBezTo>
                    <a:pt x="1208" y="991"/>
                    <a:pt x="1214" y="966"/>
                    <a:pt x="1200" y="947"/>
                  </a:cubicBezTo>
                  <a:cubicBezTo>
                    <a:pt x="1193" y="936"/>
                    <a:pt x="1181" y="928"/>
                    <a:pt x="1167" y="928"/>
                  </a:cubicBezTo>
                  <a:close/>
                  <a:moveTo>
                    <a:pt x="880" y="844"/>
                  </a:moveTo>
                  <a:cubicBezTo>
                    <a:pt x="865" y="844"/>
                    <a:pt x="850" y="852"/>
                    <a:pt x="843" y="866"/>
                  </a:cubicBezTo>
                  <a:cubicBezTo>
                    <a:pt x="820" y="907"/>
                    <a:pt x="801" y="958"/>
                    <a:pt x="784" y="1005"/>
                  </a:cubicBezTo>
                  <a:cubicBezTo>
                    <a:pt x="753" y="1002"/>
                    <a:pt x="723" y="994"/>
                    <a:pt x="692" y="988"/>
                  </a:cubicBezTo>
                  <a:cubicBezTo>
                    <a:pt x="689" y="988"/>
                    <a:pt x="687" y="988"/>
                    <a:pt x="684" y="988"/>
                  </a:cubicBezTo>
                  <a:cubicBezTo>
                    <a:pt x="665" y="988"/>
                    <a:pt x="649" y="997"/>
                    <a:pt x="642" y="1019"/>
                  </a:cubicBezTo>
                  <a:cubicBezTo>
                    <a:pt x="639" y="1041"/>
                    <a:pt x="650" y="1061"/>
                    <a:pt x="673" y="1069"/>
                  </a:cubicBezTo>
                  <a:cubicBezTo>
                    <a:pt x="731" y="1083"/>
                    <a:pt x="792" y="1089"/>
                    <a:pt x="848" y="1094"/>
                  </a:cubicBezTo>
                  <a:cubicBezTo>
                    <a:pt x="871" y="1094"/>
                    <a:pt x="890" y="1075"/>
                    <a:pt x="890" y="1055"/>
                  </a:cubicBezTo>
                  <a:cubicBezTo>
                    <a:pt x="890" y="1036"/>
                    <a:pt x="882" y="1022"/>
                    <a:pt x="868" y="1016"/>
                  </a:cubicBezTo>
                  <a:cubicBezTo>
                    <a:pt x="882" y="977"/>
                    <a:pt x="901" y="938"/>
                    <a:pt x="918" y="905"/>
                  </a:cubicBezTo>
                  <a:cubicBezTo>
                    <a:pt x="929" y="882"/>
                    <a:pt x="921" y="860"/>
                    <a:pt x="901" y="849"/>
                  </a:cubicBezTo>
                  <a:cubicBezTo>
                    <a:pt x="894" y="845"/>
                    <a:pt x="887" y="844"/>
                    <a:pt x="880" y="844"/>
                  </a:cubicBezTo>
                  <a:close/>
                  <a:moveTo>
                    <a:pt x="775" y="1163"/>
                  </a:moveTo>
                  <a:cubicBezTo>
                    <a:pt x="758" y="1163"/>
                    <a:pt x="742" y="1176"/>
                    <a:pt x="739" y="1198"/>
                  </a:cubicBezTo>
                  <a:cubicBezTo>
                    <a:pt x="737" y="1239"/>
                    <a:pt x="731" y="1279"/>
                    <a:pt x="731" y="1320"/>
                  </a:cubicBezTo>
                  <a:cubicBezTo>
                    <a:pt x="731" y="1337"/>
                    <a:pt x="731" y="1354"/>
                    <a:pt x="737" y="1373"/>
                  </a:cubicBezTo>
                  <a:cubicBezTo>
                    <a:pt x="737" y="1393"/>
                    <a:pt x="756" y="1410"/>
                    <a:pt x="779" y="1410"/>
                  </a:cubicBezTo>
                  <a:cubicBezTo>
                    <a:pt x="801" y="1410"/>
                    <a:pt x="820" y="1390"/>
                    <a:pt x="818" y="1368"/>
                  </a:cubicBezTo>
                  <a:cubicBezTo>
                    <a:pt x="812" y="1351"/>
                    <a:pt x="812" y="1337"/>
                    <a:pt x="812" y="1320"/>
                  </a:cubicBezTo>
                  <a:cubicBezTo>
                    <a:pt x="812" y="1281"/>
                    <a:pt x="812" y="1242"/>
                    <a:pt x="820" y="1209"/>
                  </a:cubicBezTo>
                  <a:cubicBezTo>
                    <a:pt x="823" y="1186"/>
                    <a:pt x="806" y="1167"/>
                    <a:pt x="784" y="1164"/>
                  </a:cubicBezTo>
                  <a:cubicBezTo>
                    <a:pt x="781" y="1163"/>
                    <a:pt x="778" y="1163"/>
                    <a:pt x="775" y="1163"/>
                  </a:cubicBezTo>
                  <a:close/>
                  <a:moveTo>
                    <a:pt x="803" y="1488"/>
                  </a:moveTo>
                  <a:cubicBezTo>
                    <a:pt x="800" y="1488"/>
                    <a:pt x="796" y="1489"/>
                    <a:pt x="792" y="1491"/>
                  </a:cubicBezTo>
                  <a:cubicBezTo>
                    <a:pt x="767" y="1493"/>
                    <a:pt x="753" y="1516"/>
                    <a:pt x="762" y="1541"/>
                  </a:cubicBezTo>
                  <a:cubicBezTo>
                    <a:pt x="773" y="1597"/>
                    <a:pt x="795" y="1652"/>
                    <a:pt x="820" y="1703"/>
                  </a:cubicBezTo>
                  <a:cubicBezTo>
                    <a:pt x="826" y="1717"/>
                    <a:pt x="840" y="1728"/>
                    <a:pt x="859" y="1728"/>
                  </a:cubicBezTo>
                  <a:lnTo>
                    <a:pt x="871" y="1728"/>
                  </a:lnTo>
                  <a:cubicBezTo>
                    <a:pt x="896" y="1717"/>
                    <a:pt x="904" y="1691"/>
                    <a:pt x="893" y="1672"/>
                  </a:cubicBezTo>
                  <a:cubicBezTo>
                    <a:pt x="871" y="1624"/>
                    <a:pt x="854" y="1574"/>
                    <a:pt x="840" y="1521"/>
                  </a:cubicBezTo>
                  <a:cubicBezTo>
                    <a:pt x="838" y="1503"/>
                    <a:pt x="820" y="1488"/>
                    <a:pt x="803" y="1488"/>
                  </a:cubicBezTo>
                  <a:close/>
                  <a:moveTo>
                    <a:pt x="2307" y="1485"/>
                  </a:moveTo>
                  <a:cubicBezTo>
                    <a:pt x="2288" y="1485"/>
                    <a:pt x="2265" y="1502"/>
                    <a:pt x="2265" y="1527"/>
                  </a:cubicBezTo>
                  <a:cubicBezTo>
                    <a:pt x="2265" y="1577"/>
                    <a:pt x="2257" y="1630"/>
                    <a:pt x="2243" y="1680"/>
                  </a:cubicBezTo>
                  <a:cubicBezTo>
                    <a:pt x="2235" y="1700"/>
                    <a:pt x="2249" y="1725"/>
                    <a:pt x="2271" y="1730"/>
                  </a:cubicBezTo>
                  <a:cubicBezTo>
                    <a:pt x="2277" y="1736"/>
                    <a:pt x="2279" y="1736"/>
                    <a:pt x="2285" y="1736"/>
                  </a:cubicBezTo>
                  <a:cubicBezTo>
                    <a:pt x="2302" y="1736"/>
                    <a:pt x="2318" y="1722"/>
                    <a:pt x="2321" y="1700"/>
                  </a:cubicBezTo>
                  <a:cubicBezTo>
                    <a:pt x="2341" y="1644"/>
                    <a:pt x="2346" y="1585"/>
                    <a:pt x="2349" y="1527"/>
                  </a:cubicBezTo>
                  <a:cubicBezTo>
                    <a:pt x="2349" y="1504"/>
                    <a:pt x="2332" y="1485"/>
                    <a:pt x="2307" y="1485"/>
                  </a:cubicBezTo>
                  <a:close/>
                  <a:moveTo>
                    <a:pt x="948" y="1786"/>
                  </a:moveTo>
                  <a:cubicBezTo>
                    <a:pt x="939" y="1786"/>
                    <a:pt x="930" y="1789"/>
                    <a:pt x="924" y="1795"/>
                  </a:cubicBezTo>
                  <a:cubicBezTo>
                    <a:pt x="904" y="1809"/>
                    <a:pt x="901" y="1836"/>
                    <a:pt x="912" y="1853"/>
                  </a:cubicBezTo>
                  <a:cubicBezTo>
                    <a:pt x="938" y="1892"/>
                    <a:pt x="971" y="1926"/>
                    <a:pt x="1002" y="1959"/>
                  </a:cubicBezTo>
                  <a:lnTo>
                    <a:pt x="1030" y="1987"/>
                  </a:lnTo>
                  <a:cubicBezTo>
                    <a:pt x="1035" y="1993"/>
                    <a:pt x="1046" y="1995"/>
                    <a:pt x="1057" y="1995"/>
                  </a:cubicBezTo>
                  <a:cubicBezTo>
                    <a:pt x="1069" y="1995"/>
                    <a:pt x="1077" y="1990"/>
                    <a:pt x="1091" y="1982"/>
                  </a:cubicBezTo>
                  <a:cubicBezTo>
                    <a:pt x="1105" y="1965"/>
                    <a:pt x="1105" y="1940"/>
                    <a:pt x="1088" y="1923"/>
                  </a:cubicBezTo>
                  <a:lnTo>
                    <a:pt x="1063" y="1898"/>
                  </a:lnTo>
                  <a:cubicBezTo>
                    <a:pt x="1035" y="1867"/>
                    <a:pt x="1007" y="1836"/>
                    <a:pt x="982" y="1806"/>
                  </a:cubicBezTo>
                  <a:cubicBezTo>
                    <a:pt x="976" y="1792"/>
                    <a:pt x="962" y="1786"/>
                    <a:pt x="948" y="1786"/>
                  </a:cubicBezTo>
                  <a:close/>
                  <a:moveTo>
                    <a:pt x="2220" y="1799"/>
                  </a:moveTo>
                  <a:cubicBezTo>
                    <a:pt x="2207" y="1799"/>
                    <a:pt x="2194" y="1805"/>
                    <a:pt x="2185" y="1820"/>
                  </a:cubicBezTo>
                  <a:cubicBezTo>
                    <a:pt x="2157" y="1864"/>
                    <a:pt x="2123" y="1903"/>
                    <a:pt x="2087" y="1940"/>
                  </a:cubicBezTo>
                  <a:cubicBezTo>
                    <a:pt x="2065" y="1959"/>
                    <a:pt x="2065" y="1982"/>
                    <a:pt x="2081" y="2001"/>
                  </a:cubicBezTo>
                  <a:cubicBezTo>
                    <a:pt x="2093" y="2009"/>
                    <a:pt x="2104" y="2015"/>
                    <a:pt x="2115" y="2015"/>
                  </a:cubicBezTo>
                  <a:cubicBezTo>
                    <a:pt x="2120" y="2015"/>
                    <a:pt x="2132" y="2009"/>
                    <a:pt x="2143" y="1995"/>
                  </a:cubicBezTo>
                  <a:cubicBezTo>
                    <a:pt x="2187" y="1956"/>
                    <a:pt x="2221" y="1909"/>
                    <a:pt x="2254" y="1859"/>
                  </a:cubicBezTo>
                  <a:cubicBezTo>
                    <a:pt x="2263" y="1842"/>
                    <a:pt x="2260" y="1820"/>
                    <a:pt x="2240" y="1803"/>
                  </a:cubicBezTo>
                  <a:cubicBezTo>
                    <a:pt x="2234" y="1800"/>
                    <a:pt x="2227" y="1799"/>
                    <a:pt x="2220" y="1799"/>
                  </a:cubicBezTo>
                  <a:close/>
                  <a:moveTo>
                    <a:pt x="1188" y="2016"/>
                  </a:moveTo>
                  <a:cubicBezTo>
                    <a:pt x="1173" y="2016"/>
                    <a:pt x="1158" y="2023"/>
                    <a:pt x="1152" y="2035"/>
                  </a:cubicBezTo>
                  <a:cubicBezTo>
                    <a:pt x="1141" y="2051"/>
                    <a:pt x="1144" y="2076"/>
                    <a:pt x="1166" y="2090"/>
                  </a:cubicBezTo>
                  <a:cubicBezTo>
                    <a:pt x="1214" y="2121"/>
                    <a:pt x="1270" y="2146"/>
                    <a:pt x="1323" y="2168"/>
                  </a:cubicBezTo>
                  <a:cubicBezTo>
                    <a:pt x="1325" y="2171"/>
                    <a:pt x="1328" y="2171"/>
                    <a:pt x="1336" y="2171"/>
                  </a:cubicBezTo>
                  <a:cubicBezTo>
                    <a:pt x="1353" y="2171"/>
                    <a:pt x="1367" y="2160"/>
                    <a:pt x="1370" y="2143"/>
                  </a:cubicBezTo>
                  <a:cubicBezTo>
                    <a:pt x="1378" y="2121"/>
                    <a:pt x="1367" y="2099"/>
                    <a:pt x="1348" y="2090"/>
                  </a:cubicBezTo>
                  <a:cubicBezTo>
                    <a:pt x="1300" y="2074"/>
                    <a:pt x="1253" y="2048"/>
                    <a:pt x="1208" y="2021"/>
                  </a:cubicBezTo>
                  <a:cubicBezTo>
                    <a:pt x="1202" y="2017"/>
                    <a:pt x="1195" y="2016"/>
                    <a:pt x="1188" y="2016"/>
                  </a:cubicBezTo>
                  <a:close/>
                  <a:moveTo>
                    <a:pt x="1983" y="2030"/>
                  </a:moveTo>
                  <a:cubicBezTo>
                    <a:pt x="1975" y="2030"/>
                    <a:pt x="1968" y="2033"/>
                    <a:pt x="1961" y="2037"/>
                  </a:cubicBezTo>
                  <a:cubicBezTo>
                    <a:pt x="1914" y="2062"/>
                    <a:pt x="1867" y="2085"/>
                    <a:pt x="1816" y="2101"/>
                  </a:cubicBezTo>
                  <a:cubicBezTo>
                    <a:pt x="1797" y="2107"/>
                    <a:pt x="1783" y="2132"/>
                    <a:pt x="1788" y="2154"/>
                  </a:cubicBezTo>
                  <a:cubicBezTo>
                    <a:pt x="1794" y="2171"/>
                    <a:pt x="1811" y="2182"/>
                    <a:pt x="1827" y="2182"/>
                  </a:cubicBezTo>
                  <a:cubicBezTo>
                    <a:pt x="1830" y="2182"/>
                    <a:pt x="1836" y="2182"/>
                    <a:pt x="1841" y="2177"/>
                  </a:cubicBezTo>
                  <a:cubicBezTo>
                    <a:pt x="1897" y="2160"/>
                    <a:pt x="1953" y="2141"/>
                    <a:pt x="2003" y="2107"/>
                  </a:cubicBezTo>
                  <a:cubicBezTo>
                    <a:pt x="2023" y="2099"/>
                    <a:pt x="2031" y="2074"/>
                    <a:pt x="2017" y="2051"/>
                  </a:cubicBezTo>
                  <a:cubicBezTo>
                    <a:pt x="2010" y="2038"/>
                    <a:pt x="1996" y="2030"/>
                    <a:pt x="1983" y="2030"/>
                  </a:cubicBezTo>
                  <a:close/>
                  <a:moveTo>
                    <a:pt x="1498" y="2132"/>
                  </a:moveTo>
                  <a:cubicBezTo>
                    <a:pt x="1478" y="2132"/>
                    <a:pt x="1462" y="2145"/>
                    <a:pt x="1459" y="2168"/>
                  </a:cubicBezTo>
                  <a:cubicBezTo>
                    <a:pt x="1454" y="2188"/>
                    <a:pt x="1468" y="2210"/>
                    <a:pt x="1493" y="2213"/>
                  </a:cubicBezTo>
                  <a:cubicBezTo>
                    <a:pt x="1532" y="2216"/>
                    <a:pt x="1565" y="2219"/>
                    <a:pt x="1602" y="2219"/>
                  </a:cubicBezTo>
                  <a:cubicBezTo>
                    <a:pt x="1615" y="2219"/>
                    <a:pt x="1630" y="2217"/>
                    <a:pt x="1646" y="2217"/>
                  </a:cubicBezTo>
                  <a:cubicBezTo>
                    <a:pt x="1653" y="2217"/>
                    <a:pt x="1661" y="2218"/>
                    <a:pt x="1668" y="2219"/>
                  </a:cubicBezTo>
                  <a:cubicBezTo>
                    <a:pt x="1691" y="2216"/>
                    <a:pt x="1710" y="2199"/>
                    <a:pt x="1705" y="2174"/>
                  </a:cubicBezTo>
                  <a:cubicBezTo>
                    <a:pt x="1702" y="2151"/>
                    <a:pt x="1688" y="2135"/>
                    <a:pt x="1665" y="2135"/>
                  </a:cubicBezTo>
                  <a:cubicBezTo>
                    <a:pt x="1664" y="2135"/>
                    <a:pt x="1662" y="2135"/>
                    <a:pt x="1660" y="2135"/>
                  </a:cubicBezTo>
                  <a:cubicBezTo>
                    <a:pt x="1638" y="2138"/>
                    <a:pt x="1616" y="2140"/>
                    <a:pt x="1595" y="2140"/>
                  </a:cubicBezTo>
                  <a:cubicBezTo>
                    <a:pt x="1565" y="2140"/>
                    <a:pt x="1535" y="2137"/>
                    <a:pt x="1504" y="2132"/>
                  </a:cubicBezTo>
                  <a:cubicBezTo>
                    <a:pt x="1502" y="2132"/>
                    <a:pt x="1500" y="2132"/>
                    <a:pt x="1498" y="2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2"/>
            <p:cNvSpPr/>
            <p:nvPr/>
          </p:nvSpPr>
          <p:spPr>
            <a:xfrm rot="1014018">
              <a:off x="7989299" y="2939950"/>
              <a:ext cx="149291" cy="236611"/>
            </a:xfrm>
            <a:custGeom>
              <a:avLst/>
              <a:gdLst/>
              <a:ahLst/>
              <a:cxnLst/>
              <a:rect l="l" t="t" r="r" b="b"/>
              <a:pathLst>
                <a:path w="1814" h="2875" extrusionOk="0">
                  <a:moveTo>
                    <a:pt x="1385" y="0"/>
                  </a:moveTo>
                  <a:cubicBezTo>
                    <a:pt x="1372" y="0"/>
                    <a:pt x="1359" y="5"/>
                    <a:pt x="1350" y="15"/>
                  </a:cubicBezTo>
                  <a:cubicBezTo>
                    <a:pt x="1336" y="32"/>
                    <a:pt x="1339" y="60"/>
                    <a:pt x="1356" y="74"/>
                  </a:cubicBezTo>
                  <a:cubicBezTo>
                    <a:pt x="1356" y="79"/>
                    <a:pt x="1412" y="121"/>
                    <a:pt x="1476" y="185"/>
                  </a:cubicBezTo>
                  <a:cubicBezTo>
                    <a:pt x="1484" y="197"/>
                    <a:pt x="1495" y="199"/>
                    <a:pt x="1507" y="199"/>
                  </a:cubicBezTo>
                  <a:cubicBezTo>
                    <a:pt x="1518" y="199"/>
                    <a:pt x="1523" y="197"/>
                    <a:pt x="1532" y="185"/>
                  </a:cubicBezTo>
                  <a:cubicBezTo>
                    <a:pt x="1548" y="169"/>
                    <a:pt x="1551" y="144"/>
                    <a:pt x="1534" y="127"/>
                  </a:cubicBezTo>
                  <a:cubicBezTo>
                    <a:pt x="1465" y="54"/>
                    <a:pt x="1412" y="12"/>
                    <a:pt x="1409" y="7"/>
                  </a:cubicBezTo>
                  <a:cubicBezTo>
                    <a:pt x="1402" y="2"/>
                    <a:pt x="1394" y="0"/>
                    <a:pt x="1385" y="0"/>
                  </a:cubicBezTo>
                  <a:close/>
                  <a:moveTo>
                    <a:pt x="1611" y="244"/>
                  </a:moveTo>
                  <a:cubicBezTo>
                    <a:pt x="1603" y="244"/>
                    <a:pt x="1594" y="247"/>
                    <a:pt x="1587" y="252"/>
                  </a:cubicBezTo>
                  <a:cubicBezTo>
                    <a:pt x="1565" y="266"/>
                    <a:pt x="1562" y="294"/>
                    <a:pt x="1576" y="311"/>
                  </a:cubicBezTo>
                  <a:cubicBezTo>
                    <a:pt x="1610" y="358"/>
                    <a:pt x="1635" y="403"/>
                    <a:pt x="1660" y="448"/>
                  </a:cubicBezTo>
                  <a:cubicBezTo>
                    <a:pt x="1666" y="462"/>
                    <a:pt x="1679" y="473"/>
                    <a:pt x="1699" y="473"/>
                  </a:cubicBezTo>
                  <a:cubicBezTo>
                    <a:pt x="1705" y="473"/>
                    <a:pt x="1713" y="470"/>
                    <a:pt x="1716" y="464"/>
                  </a:cubicBezTo>
                  <a:cubicBezTo>
                    <a:pt x="1741" y="453"/>
                    <a:pt x="1746" y="431"/>
                    <a:pt x="1735" y="409"/>
                  </a:cubicBezTo>
                  <a:cubicBezTo>
                    <a:pt x="1713" y="361"/>
                    <a:pt x="1679" y="311"/>
                    <a:pt x="1646" y="263"/>
                  </a:cubicBezTo>
                  <a:cubicBezTo>
                    <a:pt x="1638" y="250"/>
                    <a:pt x="1624" y="244"/>
                    <a:pt x="1611" y="244"/>
                  </a:cubicBezTo>
                  <a:close/>
                  <a:moveTo>
                    <a:pt x="1756" y="544"/>
                  </a:moveTo>
                  <a:cubicBezTo>
                    <a:pt x="1753" y="544"/>
                    <a:pt x="1750" y="545"/>
                    <a:pt x="1746" y="545"/>
                  </a:cubicBezTo>
                  <a:cubicBezTo>
                    <a:pt x="1727" y="548"/>
                    <a:pt x="1707" y="570"/>
                    <a:pt x="1716" y="595"/>
                  </a:cubicBezTo>
                  <a:cubicBezTo>
                    <a:pt x="1721" y="637"/>
                    <a:pt x="1730" y="671"/>
                    <a:pt x="1730" y="710"/>
                  </a:cubicBezTo>
                  <a:cubicBezTo>
                    <a:pt x="1730" y="724"/>
                    <a:pt x="1730" y="735"/>
                    <a:pt x="1724" y="749"/>
                  </a:cubicBezTo>
                  <a:cubicBezTo>
                    <a:pt x="1724" y="771"/>
                    <a:pt x="1741" y="791"/>
                    <a:pt x="1763" y="794"/>
                  </a:cubicBezTo>
                  <a:lnTo>
                    <a:pt x="1769" y="794"/>
                  </a:lnTo>
                  <a:cubicBezTo>
                    <a:pt x="1788" y="794"/>
                    <a:pt x="1805" y="777"/>
                    <a:pt x="1808" y="754"/>
                  </a:cubicBezTo>
                  <a:cubicBezTo>
                    <a:pt x="1813" y="741"/>
                    <a:pt x="1813" y="724"/>
                    <a:pt x="1813" y="710"/>
                  </a:cubicBezTo>
                  <a:cubicBezTo>
                    <a:pt x="1813" y="665"/>
                    <a:pt x="1805" y="623"/>
                    <a:pt x="1794" y="576"/>
                  </a:cubicBezTo>
                  <a:cubicBezTo>
                    <a:pt x="1791" y="559"/>
                    <a:pt x="1776" y="544"/>
                    <a:pt x="1756" y="544"/>
                  </a:cubicBezTo>
                  <a:close/>
                  <a:moveTo>
                    <a:pt x="1724" y="866"/>
                  </a:moveTo>
                  <a:cubicBezTo>
                    <a:pt x="1707" y="866"/>
                    <a:pt x="1691" y="875"/>
                    <a:pt x="1685" y="891"/>
                  </a:cubicBezTo>
                  <a:cubicBezTo>
                    <a:pt x="1666" y="939"/>
                    <a:pt x="1638" y="980"/>
                    <a:pt x="1604" y="1022"/>
                  </a:cubicBezTo>
                  <a:cubicBezTo>
                    <a:pt x="1590" y="1042"/>
                    <a:pt x="1593" y="1070"/>
                    <a:pt x="1610" y="1084"/>
                  </a:cubicBezTo>
                  <a:cubicBezTo>
                    <a:pt x="1618" y="1089"/>
                    <a:pt x="1629" y="1092"/>
                    <a:pt x="1638" y="1092"/>
                  </a:cubicBezTo>
                  <a:cubicBezTo>
                    <a:pt x="1649" y="1092"/>
                    <a:pt x="1660" y="1089"/>
                    <a:pt x="1666" y="1075"/>
                  </a:cubicBezTo>
                  <a:cubicBezTo>
                    <a:pt x="1705" y="1031"/>
                    <a:pt x="1735" y="978"/>
                    <a:pt x="1760" y="925"/>
                  </a:cubicBezTo>
                  <a:cubicBezTo>
                    <a:pt x="1772" y="905"/>
                    <a:pt x="1760" y="880"/>
                    <a:pt x="1741" y="869"/>
                  </a:cubicBezTo>
                  <a:cubicBezTo>
                    <a:pt x="1735" y="867"/>
                    <a:pt x="1729" y="866"/>
                    <a:pt x="1724" y="866"/>
                  </a:cubicBezTo>
                  <a:close/>
                  <a:moveTo>
                    <a:pt x="996" y="1027"/>
                  </a:moveTo>
                  <a:cubicBezTo>
                    <a:pt x="976" y="1027"/>
                    <a:pt x="962" y="1044"/>
                    <a:pt x="960" y="1064"/>
                  </a:cubicBezTo>
                  <a:cubicBezTo>
                    <a:pt x="954" y="1089"/>
                    <a:pt x="974" y="1106"/>
                    <a:pt x="996" y="1112"/>
                  </a:cubicBezTo>
                  <a:cubicBezTo>
                    <a:pt x="1010" y="1112"/>
                    <a:pt x="1029" y="1117"/>
                    <a:pt x="1046" y="1126"/>
                  </a:cubicBezTo>
                  <a:cubicBezTo>
                    <a:pt x="1074" y="1139"/>
                    <a:pt x="1102" y="1153"/>
                    <a:pt x="1130" y="1170"/>
                  </a:cubicBezTo>
                  <a:cubicBezTo>
                    <a:pt x="1133" y="1173"/>
                    <a:pt x="1144" y="1176"/>
                    <a:pt x="1149" y="1176"/>
                  </a:cubicBezTo>
                  <a:cubicBezTo>
                    <a:pt x="1161" y="1176"/>
                    <a:pt x="1175" y="1170"/>
                    <a:pt x="1188" y="1153"/>
                  </a:cubicBezTo>
                  <a:cubicBezTo>
                    <a:pt x="1200" y="1134"/>
                    <a:pt x="1197" y="1112"/>
                    <a:pt x="1175" y="1098"/>
                  </a:cubicBezTo>
                  <a:cubicBezTo>
                    <a:pt x="1144" y="1078"/>
                    <a:pt x="1113" y="1061"/>
                    <a:pt x="1080" y="1047"/>
                  </a:cubicBezTo>
                  <a:cubicBezTo>
                    <a:pt x="1052" y="1036"/>
                    <a:pt x="1029" y="1031"/>
                    <a:pt x="1004" y="1028"/>
                  </a:cubicBezTo>
                  <a:cubicBezTo>
                    <a:pt x="1001" y="1027"/>
                    <a:pt x="999" y="1027"/>
                    <a:pt x="996" y="1027"/>
                  </a:cubicBezTo>
                  <a:close/>
                  <a:moveTo>
                    <a:pt x="875" y="1124"/>
                  </a:moveTo>
                  <a:cubicBezTo>
                    <a:pt x="858" y="1124"/>
                    <a:pt x="839" y="1138"/>
                    <a:pt x="837" y="1159"/>
                  </a:cubicBezTo>
                  <a:cubicBezTo>
                    <a:pt x="837" y="1170"/>
                    <a:pt x="834" y="1184"/>
                    <a:pt x="834" y="1198"/>
                  </a:cubicBezTo>
                  <a:cubicBezTo>
                    <a:pt x="834" y="1251"/>
                    <a:pt x="854" y="1307"/>
                    <a:pt x="893" y="1349"/>
                  </a:cubicBezTo>
                  <a:cubicBezTo>
                    <a:pt x="904" y="1357"/>
                    <a:pt x="912" y="1363"/>
                    <a:pt x="923" y="1363"/>
                  </a:cubicBezTo>
                  <a:cubicBezTo>
                    <a:pt x="935" y="1363"/>
                    <a:pt x="946" y="1357"/>
                    <a:pt x="951" y="1351"/>
                  </a:cubicBezTo>
                  <a:cubicBezTo>
                    <a:pt x="968" y="1335"/>
                    <a:pt x="974" y="1310"/>
                    <a:pt x="954" y="1293"/>
                  </a:cubicBezTo>
                  <a:cubicBezTo>
                    <a:pt x="932" y="1268"/>
                    <a:pt x="918" y="1232"/>
                    <a:pt x="918" y="1198"/>
                  </a:cubicBezTo>
                  <a:cubicBezTo>
                    <a:pt x="918" y="1187"/>
                    <a:pt x="918" y="1181"/>
                    <a:pt x="921" y="1173"/>
                  </a:cubicBezTo>
                  <a:cubicBezTo>
                    <a:pt x="923" y="1153"/>
                    <a:pt x="910" y="1128"/>
                    <a:pt x="884" y="1126"/>
                  </a:cubicBezTo>
                  <a:cubicBezTo>
                    <a:pt x="882" y="1125"/>
                    <a:pt x="879" y="1124"/>
                    <a:pt x="875" y="1124"/>
                  </a:cubicBezTo>
                  <a:close/>
                  <a:moveTo>
                    <a:pt x="1528" y="1130"/>
                  </a:moveTo>
                  <a:cubicBezTo>
                    <a:pt x="1518" y="1130"/>
                    <a:pt x="1507" y="1133"/>
                    <a:pt x="1498" y="1139"/>
                  </a:cubicBezTo>
                  <a:cubicBezTo>
                    <a:pt x="1493" y="1145"/>
                    <a:pt x="1481" y="1153"/>
                    <a:pt x="1470" y="1159"/>
                  </a:cubicBezTo>
                  <a:cubicBezTo>
                    <a:pt x="1434" y="1187"/>
                    <a:pt x="1401" y="1212"/>
                    <a:pt x="1367" y="1232"/>
                  </a:cubicBezTo>
                  <a:cubicBezTo>
                    <a:pt x="1359" y="1237"/>
                    <a:pt x="1353" y="1243"/>
                    <a:pt x="1350" y="1251"/>
                  </a:cubicBezTo>
                  <a:cubicBezTo>
                    <a:pt x="1339" y="1237"/>
                    <a:pt x="1325" y="1223"/>
                    <a:pt x="1311" y="1209"/>
                  </a:cubicBezTo>
                  <a:cubicBezTo>
                    <a:pt x="1303" y="1199"/>
                    <a:pt x="1292" y="1195"/>
                    <a:pt x="1282" y="1195"/>
                  </a:cubicBezTo>
                  <a:cubicBezTo>
                    <a:pt x="1271" y="1195"/>
                    <a:pt x="1261" y="1199"/>
                    <a:pt x="1253" y="1209"/>
                  </a:cubicBezTo>
                  <a:cubicBezTo>
                    <a:pt x="1233" y="1226"/>
                    <a:pt x="1233" y="1251"/>
                    <a:pt x="1253" y="1268"/>
                  </a:cubicBezTo>
                  <a:cubicBezTo>
                    <a:pt x="1289" y="1307"/>
                    <a:pt x="1322" y="1343"/>
                    <a:pt x="1350" y="1391"/>
                  </a:cubicBezTo>
                  <a:cubicBezTo>
                    <a:pt x="1356" y="1404"/>
                    <a:pt x="1370" y="1410"/>
                    <a:pt x="1384" y="1410"/>
                  </a:cubicBezTo>
                  <a:cubicBezTo>
                    <a:pt x="1392" y="1410"/>
                    <a:pt x="1398" y="1407"/>
                    <a:pt x="1409" y="1407"/>
                  </a:cubicBezTo>
                  <a:cubicBezTo>
                    <a:pt x="1428" y="1396"/>
                    <a:pt x="1437" y="1371"/>
                    <a:pt x="1423" y="1351"/>
                  </a:cubicBezTo>
                  <a:cubicBezTo>
                    <a:pt x="1414" y="1338"/>
                    <a:pt x="1409" y="1326"/>
                    <a:pt x="1398" y="1312"/>
                  </a:cubicBezTo>
                  <a:cubicBezTo>
                    <a:pt x="1401" y="1312"/>
                    <a:pt x="1409" y="1310"/>
                    <a:pt x="1412" y="1307"/>
                  </a:cubicBezTo>
                  <a:cubicBezTo>
                    <a:pt x="1448" y="1285"/>
                    <a:pt x="1481" y="1257"/>
                    <a:pt x="1520" y="1229"/>
                  </a:cubicBezTo>
                  <a:cubicBezTo>
                    <a:pt x="1532" y="1223"/>
                    <a:pt x="1540" y="1215"/>
                    <a:pt x="1551" y="1204"/>
                  </a:cubicBezTo>
                  <a:cubicBezTo>
                    <a:pt x="1573" y="1190"/>
                    <a:pt x="1573" y="1167"/>
                    <a:pt x="1560" y="1145"/>
                  </a:cubicBezTo>
                  <a:cubicBezTo>
                    <a:pt x="1552" y="1134"/>
                    <a:pt x="1540" y="1130"/>
                    <a:pt x="1528" y="1130"/>
                  </a:cubicBezTo>
                  <a:close/>
                  <a:moveTo>
                    <a:pt x="1240" y="1303"/>
                  </a:moveTo>
                  <a:cubicBezTo>
                    <a:pt x="1235" y="1303"/>
                    <a:pt x="1230" y="1304"/>
                    <a:pt x="1225" y="1307"/>
                  </a:cubicBezTo>
                  <a:cubicBezTo>
                    <a:pt x="1172" y="1326"/>
                    <a:pt x="1122" y="1338"/>
                    <a:pt x="1077" y="1338"/>
                  </a:cubicBezTo>
                  <a:cubicBezTo>
                    <a:pt x="1052" y="1338"/>
                    <a:pt x="1035" y="1354"/>
                    <a:pt x="1035" y="1379"/>
                  </a:cubicBezTo>
                  <a:cubicBezTo>
                    <a:pt x="1035" y="1404"/>
                    <a:pt x="1052" y="1421"/>
                    <a:pt x="1077" y="1421"/>
                  </a:cubicBezTo>
                  <a:cubicBezTo>
                    <a:pt x="1130" y="1421"/>
                    <a:pt x="1188" y="1407"/>
                    <a:pt x="1253" y="1382"/>
                  </a:cubicBezTo>
                  <a:cubicBezTo>
                    <a:pt x="1272" y="1377"/>
                    <a:pt x="1286" y="1351"/>
                    <a:pt x="1275" y="1329"/>
                  </a:cubicBezTo>
                  <a:cubicBezTo>
                    <a:pt x="1271" y="1314"/>
                    <a:pt x="1255" y="1303"/>
                    <a:pt x="1240" y="1303"/>
                  </a:cubicBezTo>
                  <a:close/>
                  <a:moveTo>
                    <a:pt x="1454" y="1474"/>
                  </a:moveTo>
                  <a:cubicBezTo>
                    <a:pt x="1449" y="1474"/>
                    <a:pt x="1445" y="1475"/>
                    <a:pt x="1440" y="1477"/>
                  </a:cubicBezTo>
                  <a:cubicBezTo>
                    <a:pt x="1414" y="1483"/>
                    <a:pt x="1406" y="1508"/>
                    <a:pt x="1412" y="1530"/>
                  </a:cubicBezTo>
                  <a:cubicBezTo>
                    <a:pt x="1428" y="1577"/>
                    <a:pt x="1440" y="1630"/>
                    <a:pt x="1448" y="1683"/>
                  </a:cubicBezTo>
                  <a:cubicBezTo>
                    <a:pt x="1451" y="1703"/>
                    <a:pt x="1467" y="1720"/>
                    <a:pt x="1490" y="1720"/>
                  </a:cubicBezTo>
                  <a:lnTo>
                    <a:pt x="1493" y="1720"/>
                  </a:lnTo>
                  <a:cubicBezTo>
                    <a:pt x="1518" y="1717"/>
                    <a:pt x="1534" y="1700"/>
                    <a:pt x="1532" y="1675"/>
                  </a:cubicBezTo>
                  <a:cubicBezTo>
                    <a:pt x="1523" y="1617"/>
                    <a:pt x="1509" y="1561"/>
                    <a:pt x="1493" y="1505"/>
                  </a:cubicBezTo>
                  <a:cubicBezTo>
                    <a:pt x="1486" y="1485"/>
                    <a:pt x="1471" y="1474"/>
                    <a:pt x="1454" y="1474"/>
                  </a:cubicBezTo>
                  <a:close/>
                  <a:moveTo>
                    <a:pt x="1488" y="1803"/>
                  </a:moveTo>
                  <a:cubicBezTo>
                    <a:pt x="1467" y="1803"/>
                    <a:pt x="1451" y="1819"/>
                    <a:pt x="1448" y="1842"/>
                  </a:cubicBezTo>
                  <a:cubicBezTo>
                    <a:pt x="1442" y="1893"/>
                    <a:pt x="1437" y="1949"/>
                    <a:pt x="1423" y="1999"/>
                  </a:cubicBezTo>
                  <a:cubicBezTo>
                    <a:pt x="1420" y="2021"/>
                    <a:pt x="1428" y="2041"/>
                    <a:pt x="1454" y="2049"/>
                  </a:cubicBezTo>
                  <a:cubicBezTo>
                    <a:pt x="1456" y="2052"/>
                    <a:pt x="1462" y="2052"/>
                    <a:pt x="1465" y="2052"/>
                  </a:cubicBezTo>
                  <a:cubicBezTo>
                    <a:pt x="1481" y="2052"/>
                    <a:pt x="1504" y="2038"/>
                    <a:pt x="1504" y="2021"/>
                  </a:cubicBezTo>
                  <a:cubicBezTo>
                    <a:pt x="1518" y="1962"/>
                    <a:pt x="1526" y="1907"/>
                    <a:pt x="1532" y="1851"/>
                  </a:cubicBezTo>
                  <a:cubicBezTo>
                    <a:pt x="1532" y="1826"/>
                    <a:pt x="1518" y="1809"/>
                    <a:pt x="1493" y="1803"/>
                  </a:cubicBezTo>
                  <a:cubicBezTo>
                    <a:pt x="1491" y="1803"/>
                    <a:pt x="1489" y="1803"/>
                    <a:pt x="1488" y="1803"/>
                  </a:cubicBezTo>
                  <a:close/>
                  <a:moveTo>
                    <a:pt x="60" y="2025"/>
                  </a:moveTo>
                  <a:cubicBezTo>
                    <a:pt x="41" y="2025"/>
                    <a:pt x="24" y="2038"/>
                    <a:pt x="17" y="2055"/>
                  </a:cubicBezTo>
                  <a:cubicBezTo>
                    <a:pt x="6" y="2091"/>
                    <a:pt x="0" y="2124"/>
                    <a:pt x="0" y="2163"/>
                  </a:cubicBezTo>
                  <a:cubicBezTo>
                    <a:pt x="0" y="2188"/>
                    <a:pt x="0" y="2214"/>
                    <a:pt x="6" y="2241"/>
                  </a:cubicBezTo>
                  <a:cubicBezTo>
                    <a:pt x="11" y="2261"/>
                    <a:pt x="28" y="2275"/>
                    <a:pt x="47" y="2275"/>
                  </a:cubicBezTo>
                  <a:cubicBezTo>
                    <a:pt x="51" y="2275"/>
                    <a:pt x="52" y="2274"/>
                    <a:pt x="54" y="2274"/>
                  </a:cubicBezTo>
                  <a:cubicBezTo>
                    <a:pt x="54" y="2274"/>
                    <a:pt x="55" y="2274"/>
                    <a:pt x="56" y="2275"/>
                  </a:cubicBezTo>
                  <a:cubicBezTo>
                    <a:pt x="81" y="2272"/>
                    <a:pt x="95" y="2250"/>
                    <a:pt x="89" y="2227"/>
                  </a:cubicBezTo>
                  <a:cubicBezTo>
                    <a:pt x="87" y="2205"/>
                    <a:pt x="84" y="2186"/>
                    <a:pt x="84" y="2163"/>
                  </a:cubicBezTo>
                  <a:cubicBezTo>
                    <a:pt x="84" y="2133"/>
                    <a:pt x="87" y="2105"/>
                    <a:pt x="98" y="2080"/>
                  </a:cubicBezTo>
                  <a:cubicBezTo>
                    <a:pt x="103" y="2060"/>
                    <a:pt x="89" y="2035"/>
                    <a:pt x="70" y="2027"/>
                  </a:cubicBezTo>
                  <a:cubicBezTo>
                    <a:pt x="66" y="2026"/>
                    <a:pt x="63" y="2025"/>
                    <a:pt x="60" y="2025"/>
                  </a:cubicBezTo>
                  <a:close/>
                  <a:moveTo>
                    <a:pt x="1419" y="2130"/>
                  </a:moveTo>
                  <a:cubicBezTo>
                    <a:pt x="1401" y="2130"/>
                    <a:pt x="1385" y="2140"/>
                    <a:pt x="1381" y="2158"/>
                  </a:cubicBezTo>
                  <a:cubicBezTo>
                    <a:pt x="1364" y="2205"/>
                    <a:pt x="1342" y="2255"/>
                    <a:pt x="1317" y="2306"/>
                  </a:cubicBezTo>
                  <a:cubicBezTo>
                    <a:pt x="1308" y="2328"/>
                    <a:pt x="1317" y="2353"/>
                    <a:pt x="1339" y="2361"/>
                  </a:cubicBezTo>
                  <a:cubicBezTo>
                    <a:pt x="1342" y="2361"/>
                    <a:pt x="1350" y="2367"/>
                    <a:pt x="1356" y="2367"/>
                  </a:cubicBezTo>
                  <a:cubicBezTo>
                    <a:pt x="1370" y="2367"/>
                    <a:pt x="1384" y="2356"/>
                    <a:pt x="1395" y="2342"/>
                  </a:cubicBezTo>
                  <a:cubicBezTo>
                    <a:pt x="1414" y="2289"/>
                    <a:pt x="1440" y="2236"/>
                    <a:pt x="1456" y="2186"/>
                  </a:cubicBezTo>
                  <a:cubicBezTo>
                    <a:pt x="1467" y="2163"/>
                    <a:pt x="1454" y="2138"/>
                    <a:pt x="1434" y="2133"/>
                  </a:cubicBezTo>
                  <a:cubicBezTo>
                    <a:pt x="1429" y="2131"/>
                    <a:pt x="1424" y="2130"/>
                    <a:pt x="1419" y="2130"/>
                  </a:cubicBezTo>
                  <a:close/>
                  <a:moveTo>
                    <a:pt x="102" y="2344"/>
                  </a:moveTo>
                  <a:cubicBezTo>
                    <a:pt x="96" y="2344"/>
                    <a:pt x="89" y="2345"/>
                    <a:pt x="84" y="2347"/>
                  </a:cubicBezTo>
                  <a:cubicBezTo>
                    <a:pt x="61" y="2359"/>
                    <a:pt x="56" y="2384"/>
                    <a:pt x="67" y="2403"/>
                  </a:cubicBezTo>
                  <a:cubicBezTo>
                    <a:pt x="95" y="2453"/>
                    <a:pt x="126" y="2501"/>
                    <a:pt x="165" y="2551"/>
                  </a:cubicBezTo>
                  <a:cubicBezTo>
                    <a:pt x="170" y="2562"/>
                    <a:pt x="181" y="2568"/>
                    <a:pt x="195" y="2568"/>
                  </a:cubicBezTo>
                  <a:cubicBezTo>
                    <a:pt x="201" y="2568"/>
                    <a:pt x="212" y="2568"/>
                    <a:pt x="215" y="2557"/>
                  </a:cubicBezTo>
                  <a:cubicBezTo>
                    <a:pt x="237" y="2543"/>
                    <a:pt x="237" y="2515"/>
                    <a:pt x="223" y="2498"/>
                  </a:cubicBezTo>
                  <a:cubicBezTo>
                    <a:pt x="193" y="2453"/>
                    <a:pt x="165" y="2412"/>
                    <a:pt x="140" y="2367"/>
                  </a:cubicBezTo>
                  <a:cubicBezTo>
                    <a:pt x="132" y="2351"/>
                    <a:pt x="117" y="2344"/>
                    <a:pt x="102" y="2344"/>
                  </a:cubicBezTo>
                  <a:close/>
                  <a:moveTo>
                    <a:pt x="1280" y="2423"/>
                  </a:moveTo>
                  <a:cubicBezTo>
                    <a:pt x="1265" y="2423"/>
                    <a:pt x="1249" y="2432"/>
                    <a:pt x="1241" y="2445"/>
                  </a:cubicBezTo>
                  <a:lnTo>
                    <a:pt x="1225" y="2479"/>
                  </a:lnTo>
                  <a:cubicBezTo>
                    <a:pt x="1202" y="2515"/>
                    <a:pt x="1177" y="2551"/>
                    <a:pt x="1155" y="2582"/>
                  </a:cubicBezTo>
                  <a:cubicBezTo>
                    <a:pt x="1138" y="2599"/>
                    <a:pt x="1144" y="2626"/>
                    <a:pt x="1161" y="2640"/>
                  </a:cubicBezTo>
                  <a:cubicBezTo>
                    <a:pt x="1172" y="2649"/>
                    <a:pt x="1177" y="2652"/>
                    <a:pt x="1188" y="2652"/>
                  </a:cubicBezTo>
                  <a:cubicBezTo>
                    <a:pt x="1200" y="2652"/>
                    <a:pt x="1214" y="2649"/>
                    <a:pt x="1219" y="2626"/>
                  </a:cubicBezTo>
                  <a:cubicBezTo>
                    <a:pt x="1247" y="2593"/>
                    <a:pt x="1272" y="2557"/>
                    <a:pt x="1297" y="2515"/>
                  </a:cubicBezTo>
                  <a:lnTo>
                    <a:pt x="1314" y="2484"/>
                  </a:lnTo>
                  <a:cubicBezTo>
                    <a:pt x="1325" y="2467"/>
                    <a:pt x="1317" y="2440"/>
                    <a:pt x="1297" y="2428"/>
                  </a:cubicBezTo>
                  <a:cubicBezTo>
                    <a:pt x="1292" y="2425"/>
                    <a:pt x="1286" y="2423"/>
                    <a:pt x="1280" y="2423"/>
                  </a:cubicBezTo>
                  <a:close/>
                  <a:moveTo>
                    <a:pt x="312" y="2601"/>
                  </a:moveTo>
                  <a:cubicBezTo>
                    <a:pt x="299" y="2601"/>
                    <a:pt x="287" y="2606"/>
                    <a:pt x="279" y="2615"/>
                  </a:cubicBezTo>
                  <a:cubicBezTo>
                    <a:pt x="259" y="2635"/>
                    <a:pt x="265" y="2663"/>
                    <a:pt x="282" y="2677"/>
                  </a:cubicBezTo>
                  <a:cubicBezTo>
                    <a:pt x="326" y="2716"/>
                    <a:pt x="377" y="2749"/>
                    <a:pt x="424" y="2777"/>
                  </a:cubicBezTo>
                  <a:cubicBezTo>
                    <a:pt x="432" y="2780"/>
                    <a:pt x="438" y="2785"/>
                    <a:pt x="446" y="2785"/>
                  </a:cubicBezTo>
                  <a:cubicBezTo>
                    <a:pt x="460" y="2785"/>
                    <a:pt x="474" y="2777"/>
                    <a:pt x="483" y="2755"/>
                  </a:cubicBezTo>
                  <a:cubicBezTo>
                    <a:pt x="494" y="2738"/>
                    <a:pt x="488" y="2710"/>
                    <a:pt x="466" y="2699"/>
                  </a:cubicBezTo>
                  <a:cubicBezTo>
                    <a:pt x="421" y="2677"/>
                    <a:pt x="379" y="2643"/>
                    <a:pt x="338" y="2610"/>
                  </a:cubicBezTo>
                  <a:cubicBezTo>
                    <a:pt x="330" y="2604"/>
                    <a:pt x="321" y="2601"/>
                    <a:pt x="312" y="2601"/>
                  </a:cubicBezTo>
                  <a:close/>
                  <a:moveTo>
                    <a:pt x="1069" y="2688"/>
                  </a:moveTo>
                  <a:cubicBezTo>
                    <a:pt x="1061" y="2688"/>
                    <a:pt x="1053" y="2691"/>
                    <a:pt x="1046" y="2696"/>
                  </a:cubicBezTo>
                  <a:cubicBezTo>
                    <a:pt x="1007" y="2730"/>
                    <a:pt x="960" y="2752"/>
                    <a:pt x="912" y="2771"/>
                  </a:cubicBezTo>
                  <a:cubicBezTo>
                    <a:pt x="890" y="2777"/>
                    <a:pt x="879" y="2802"/>
                    <a:pt x="884" y="2822"/>
                  </a:cubicBezTo>
                  <a:cubicBezTo>
                    <a:pt x="890" y="2841"/>
                    <a:pt x="907" y="2850"/>
                    <a:pt x="923" y="2850"/>
                  </a:cubicBezTo>
                  <a:cubicBezTo>
                    <a:pt x="932" y="2850"/>
                    <a:pt x="935" y="2850"/>
                    <a:pt x="940" y="2847"/>
                  </a:cubicBezTo>
                  <a:cubicBezTo>
                    <a:pt x="996" y="2830"/>
                    <a:pt x="1049" y="2802"/>
                    <a:pt x="1099" y="2763"/>
                  </a:cubicBezTo>
                  <a:cubicBezTo>
                    <a:pt x="1116" y="2749"/>
                    <a:pt x="1119" y="2721"/>
                    <a:pt x="1105" y="2705"/>
                  </a:cubicBezTo>
                  <a:cubicBezTo>
                    <a:pt x="1096" y="2694"/>
                    <a:pt x="1083" y="2688"/>
                    <a:pt x="1069" y="2688"/>
                  </a:cubicBezTo>
                  <a:close/>
                  <a:moveTo>
                    <a:pt x="601" y="2765"/>
                  </a:moveTo>
                  <a:cubicBezTo>
                    <a:pt x="582" y="2765"/>
                    <a:pt x="563" y="2777"/>
                    <a:pt x="558" y="2794"/>
                  </a:cubicBezTo>
                  <a:cubicBezTo>
                    <a:pt x="550" y="2816"/>
                    <a:pt x="564" y="2841"/>
                    <a:pt x="586" y="2847"/>
                  </a:cubicBezTo>
                  <a:cubicBezTo>
                    <a:pt x="642" y="2864"/>
                    <a:pt x="703" y="2875"/>
                    <a:pt x="759" y="2875"/>
                  </a:cubicBezTo>
                  <a:cubicBezTo>
                    <a:pt x="784" y="2875"/>
                    <a:pt x="806" y="2858"/>
                    <a:pt x="806" y="2833"/>
                  </a:cubicBezTo>
                  <a:cubicBezTo>
                    <a:pt x="806" y="2813"/>
                    <a:pt x="787" y="2791"/>
                    <a:pt x="764" y="2791"/>
                  </a:cubicBezTo>
                  <a:cubicBezTo>
                    <a:pt x="714" y="2791"/>
                    <a:pt x="661" y="2785"/>
                    <a:pt x="611" y="2766"/>
                  </a:cubicBezTo>
                  <a:cubicBezTo>
                    <a:pt x="608" y="2765"/>
                    <a:pt x="604" y="2765"/>
                    <a:pt x="601" y="27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8" name="Google Shape;3318;p42"/>
          <p:cNvGrpSpPr/>
          <p:nvPr/>
        </p:nvGrpSpPr>
        <p:grpSpPr>
          <a:xfrm>
            <a:off x="3568163" y="2657585"/>
            <a:ext cx="2168003" cy="2279824"/>
            <a:chOff x="4245514" y="592726"/>
            <a:chExt cx="2064462" cy="2083250"/>
          </a:xfrm>
        </p:grpSpPr>
        <p:sp>
          <p:nvSpPr>
            <p:cNvPr id="3319" name="Google Shape;3319;p42"/>
            <p:cNvSpPr/>
            <p:nvPr/>
          </p:nvSpPr>
          <p:spPr>
            <a:xfrm rot="-484120">
              <a:off x="4366011" y="711561"/>
              <a:ext cx="1823468" cy="1845578"/>
            </a:xfrm>
            <a:custGeom>
              <a:avLst/>
              <a:gdLst/>
              <a:ahLst/>
              <a:cxnLst/>
              <a:rect l="l" t="t" r="r" b="b"/>
              <a:pathLst>
                <a:path w="21773" h="22037" extrusionOk="0">
                  <a:moveTo>
                    <a:pt x="11673" y="1"/>
                  </a:moveTo>
                  <a:cubicBezTo>
                    <a:pt x="10432" y="1"/>
                    <a:pt x="9246" y="372"/>
                    <a:pt x="8253" y="1063"/>
                  </a:cubicBezTo>
                  <a:cubicBezTo>
                    <a:pt x="8085" y="1183"/>
                    <a:pt x="7929" y="1312"/>
                    <a:pt x="7778" y="1460"/>
                  </a:cubicBezTo>
                  <a:cubicBezTo>
                    <a:pt x="7427" y="1239"/>
                    <a:pt x="7017" y="1125"/>
                    <a:pt x="6582" y="1125"/>
                  </a:cubicBezTo>
                  <a:cubicBezTo>
                    <a:pt x="6453" y="1125"/>
                    <a:pt x="6325" y="1133"/>
                    <a:pt x="6191" y="1155"/>
                  </a:cubicBezTo>
                  <a:cubicBezTo>
                    <a:pt x="6052" y="1128"/>
                    <a:pt x="5909" y="1116"/>
                    <a:pt x="5770" y="1116"/>
                  </a:cubicBezTo>
                  <a:cubicBezTo>
                    <a:pt x="5298" y="1116"/>
                    <a:pt x="4841" y="1256"/>
                    <a:pt x="4439" y="1521"/>
                  </a:cubicBezTo>
                  <a:cubicBezTo>
                    <a:pt x="4422" y="1535"/>
                    <a:pt x="4406" y="1546"/>
                    <a:pt x="4389" y="1560"/>
                  </a:cubicBezTo>
                  <a:cubicBezTo>
                    <a:pt x="3920" y="1683"/>
                    <a:pt x="3485" y="1878"/>
                    <a:pt x="3083" y="2146"/>
                  </a:cubicBezTo>
                  <a:cubicBezTo>
                    <a:pt x="2592" y="2472"/>
                    <a:pt x="2157" y="2905"/>
                    <a:pt x="1797" y="3429"/>
                  </a:cubicBezTo>
                  <a:cubicBezTo>
                    <a:pt x="1451" y="3931"/>
                    <a:pt x="1211" y="4461"/>
                    <a:pt x="1041" y="4941"/>
                  </a:cubicBezTo>
                  <a:cubicBezTo>
                    <a:pt x="723" y="5234"/>
                    <a:pt x="483" y="5602"/>
                    <a:pt x="344" y="6012"/>
                  </a:cubicBezTo>
                  <a:cubicBezTo>
                    <a:pt x="0" y="7014"/>
                    <a:pt x="319" y="8071"/>
                    <a:pt x="1144" y="8713"/>
                  </a:cubicBezTo>
                  <a:lnTo>
                    <a:pt x="1186" y="8744"/>
                  </a:lnTo>
                  <a:cubicBezTo>
                    <a:pt x="1066" y="9023"/>
                    <a:pt x="929" y="9369"/>
                    <a:pt x="773" y="9787"/>
                  </a:cubicBezTo>
                  <a:cubicBezTo>
                    <a:pt x="472" y="10596"/>
                    <a:pt x="210" y="11388"/>
                    <a:pt x="201" y="11419"/>
                  </a:cubicBezTo>
                  <a:lnTo>
                    <a:pt x="179" y="11486"/>
                  </a:lnTo>
                  <a:lnTo>
                    <a:pt x="162" y="11550"/>
                  </a:lnTo>
                  <a:cubicBezTo>
                    <a:pt x="14" y="12133"/>
                    <a:pt x="146" y="12736"/>
                    <a:pt x="514" y="13207"/>
                  </a:cubicBezTo>
                  <a:cubicBezTo>
                    <a:pt x="578" y="13285"/>
                    <a:pt x="639" y="13358"/>
                    <a:pt x="706" y="13419"/>
                  </a:cubicBezTo>
                  <a:cubicBezTo>
                    <a:pt x="667" y="13489"/>
                    <a:pt x="637" y="13562"/>
                    <a:pt x="606" y="13640"/>
                  </a:cubicBezTo>
                  <a:cubicBezTo>
                    <a:pt x="592" y="13676"/>
                    <a:pt x="578" y="13709"/>
                    <a:pt x="567" y="13749"/>
                  </a:cubicBezTo>
                  <a:cubicBezTo>
                    <a:pt x="413" y="13986"/>
                    <a:pt x="307" y="14256"/>
                    <a:pt x="260" y="14549"/>
                  </a:cubicBezTo>
                  <a:lnTo>
                    <a:pt x="260" y="14552"/>
                  </a:lnTo>
                  <a:cubicBezTo>
                    <a:pt x="165" y="15110"/>
                    <a:pt x="307" y="15679"/>
                    <a:pt x="651" y="16134"/>
                  </a:cubicBezTo>
                  <a:cubicBezTo>
                    <a:pt x="639" y="16167"/>
                    <a:pt x="628" y="16198"/>
                    <a:pt x="620" y="16234"/>
                  </a:cubicBezTo>
                  <a:cubicBezTo>
                    <a:pt x="595" y="16301"/>
                    <a:pt x="572" y="16371"/>
                    <a:pt x="556" y="16443"/>
                  </a:cubicBezTo>
                  <a:cubicBezTo>
                    <a:pt x="517" y="16608"/>
                    <a:pt x="494" y="16778"/>
                    <a:pt x="486" y="16946"/>
                  </a:cubicBezTo>
                  <a:lnTo>
                    <a:pt x="486" y="16948"/>
                  </a:lnTo>
                  <a:cubicBezTo>
                    <a:pt x="486" y="17771"/>
                    <a:pt x="717" y="18611"/>
                    <a:pt x="1047" y="19359"/>
                  </a:cubicBezTo>
                  <a:cubicBezTo>
                    <a:pt x="1195" y="19685"/>
                    <a:pt x="1365" y="20000"/>
                    <a:pt x="1532" y="20313"/>
                  </a:cubicBezTo>
                  <a:cubicBezTo>
                    <a:pt x="1660" y="20550"/>
                    <a:pt x="1792" y="20787"/>
                    <a:pt x="1953" y="21002"/>
                  </a:cubicBezTo>
                  <a:cubicBezTo>
                    <a:pt x="2463" y="21665"/>
                    <a:pt x="3247" y="22001"/>
                    <a:pt x="4046" y="22001"/>
                  </a:cubicBezTo>
                  <a:cubicBezTo>
                    <a:pt x="4379" y="22001"/>
                    <a:pt x="4716" y="21942"/>
                    <a:pt x="5036" y="21825"/>
                  </a:cubicBezTo>
                  <a:cubicBezTo>
                    <a:pt x="5100" y="21800"/>
                    <a:pt x="5167" y="21772"/>
                    <a:pt x="5226" y="21744"/>
                  </a:cubicBezTo>
                  <a:cubicBezTo>
                    <a:pt x="5284" y="21719"/>
                    <a:pt x="5343" y="21694"/>
                    <a:pt x="5399" y="21666"/>
                  </a:cubicBezTo>
                  <a:cubicBezTo>
                    <a:pt x="5505" y="21616"/>
                    <a:pt x="5608" y="21552"/>
                    <a:pt x="5706" y="21485"/>
                  </a:cubicBezTo>
                  <a:cubicBezTo>
                    <a:pt x="5951" y="21579"/>
                    <a:pt x="6213" y="21632"/>
                    <a:pt x="6487" y="21632"/>
                  </a:cubicBezTo>
                  <a:lnTo>
                    <a:pt x="6498" y="21632"/>
                  </a:lnTo>
                  <a:cubicBezTo>
                    <a:pt x="6582" y="21632"/>
                    <a:pt x="6665" y="21624"/>
                    <a:pt x="6746" y="21619"/>
                  </a:cubicBezTo>
                  <a:cubicBezTo>
                    <a:pt x="7053" y="21844"/>
                    <a:pt x="7430" y="21981"/>
                    <a:pt x="7831" y="21992"/>
                  </a:cubicBezTo>
                  <a:cubicBezTo>
                    <a:pt x="7854" y="21989"/>
                    <a:pt x="7915" y="21988"/>
                    <a:pt x="8005" y="21988"/>
                  </a:cubicBezTo>
                  <a:cubicBezTo>
                    <a:pt x="8549" y="21988"/>
                    <a:pt x="10166" y="22037"/>
                    <a:pt x="11098" y="22037"/>
                  </a:cubicBezTo>
                  <a:cubicBezTo>
                    <a:pt x="11684" y="22037"/>
                    <a:pt x="11941" y="22023"/>
                    <a:pt x="12220" y="21950"/>
                  </a:cubicBezTo>
                  <a:cubicBezTo>
                    <a:pt x="12926" y="21758"/>
                    <a:pt x="13442" y="21217"/>
                    <a:pt x="13626" y="20547"/>
                  </a:cubicBezTo>
                  <a:cubicBezTo>
                    <a:pt x="13718" y="20547"/>
                    <a:pt x="13807" y="20553"/>
                    <a:pt x="13888" y="20553"/>
                  </a:cubicBezTo>
                  <a:cubicBezTo>
                    <a:pt x="14474" y="20553"/>
                    <a:pt x="14731" y="20536"/>
                    <a:pt x="15010" y="20464"/>
                  </a:cubicBezTo>
                  <a:cubicBezTo>
                    <a:pt x="15227" y="20405"/>
                    <a:pt x="15425" y="20316"/>
                    <a:pt x="15604" y="20196"/>
                  </a:cubicBezTo>
                  <a:lnTo>
                    <a:pt x="15646" y="20196"/>
                  </a:lnTo>
                  <a:cubicBezTo>
                    <a:pt x="16022" y="20196"/>
                    <a:pt x="16385" y="20087"/>
                    <a:pt x="16695" y="19892"/>
                  </a:cubicBezTo>
                  <a:cubicBezTo>
                    <a:pt x="16842" y="19825"/>
                    <a:pt x="16976" y="19738"/>
                    <a:pt x="17102" y="19635"/>
                  </a:cubicBezTo>
                  <a:cubicBezTo>
                    <a:pt x="17133" y="19638"/>
                    <a:pt x="17163" y="19638"/>
                    <a:pt x="17191" y="19638"/>
                  </a:cubicBezTo>
                  <a:cubicBezTo>
                    <a:pt x="17214" y="19638"/>
                    <a:pt x="17239" y="19638"/>
                    <a:pt x="17264" y="19635"/>
                  </a:cubicBezTo>
                  <a:cubicBezTo>
                    <a:pt x="17445" y="19710"/>
                    <a:pt x="17640" y="19763"/>
                    <a:pt x="17861" y="19783"/>
                  </a:cubicBezTo>
                  <a:cubicBezTo>
                    <a:pt x="17919" y="19791"/>
                    <a:pt x="17978" y="19794"/>
                    <a:pt x="18036" y="19794"/>
                  </a:cubicBezTo>
                  <a:cubicBezTo>
                    <a:pt x="18634" y="19794"/>
                    <a:pt x="19191" y="19529"/>
                    <a:pt x="19571" y="19063"/>
                  </a:cubicBezTo>
                  <a:cubicBezTo>
                    <a:pt x="19772" y="18818"/>
                    <a:pt x="19889" y="18561"/>
                    <a:pt x="19953" y="18315"/>
                  </a:cubicBezTo>
                  <a:cubicBezTo>
                    <a:pt x="19989" y="18257"/>
                    <a:pt x="20026" y="18190"/>
                    <a:pt x="20059" y="18128"/>
                  </a:cubicBezTo>
                  <a:cubicBezTo>
                    <a:pt x="20349" y="17997"/>
                    <a:pt x="20603" y="17799"/>
                    <a:pt x="20807" y="17543"/>
                  </a:cubicBezTo>
                  <a:cubicBezTo>
                    <a:pt x="20865" y="17501"/>
                    <a:pt x="20921" y="17453"/>
                    <a:pt x="20977" y="17406"/>
                  </a:cubicBezTo>
                  <a:lnTo>
                    <a:pt x="20980" y="17403"/>
                  </a:lnTo>
                  <a:cubicBezTo>
                    <a:pt x="21490" y="16943"/>
                    <a:pt x="21727" y="16240"/>
                    <a:pt x="21593" y="15567"/>
                  </a:cubicBezTo>
                  <a:lnTo>
                    <a:pt x="21591" y="15562"/>
                  </a:lnTo>
                  <a:cubicBezTo>
                    <a:pt x="21557" y="15383"/>
                    <a:pt x="21496" y="15216"/>
                    <a:pt x="21421" y="15060"/>
                  </a:cubicBezTo>
                  <a:cubicBezTo>
                    <a:pt x="21440" y="15004"/>
                    <a:pt x="21460" y="14948"/>
                    <a:pt x="21476" y="14895"/>
                  </a:cubicBezTo>
                  <a:cubicBezTo>
                    <a:pt x="21644" y="14312"/>
                    <a:pt x="21501" y="13846"/>
                    <a:pt x="21337" y="13305"/>
                  </a:cubicBezTo>
                  <a:cubicBezTo>
                    <a:pt x="21242" y="12987"/>
                    <a:pt x="21111" y="12591"/>
                    <a:pt x="20980" y="12217"/>
                  </a:cubicBezTo>
                  <a:cubicBezTo>
                    <a:pt x="20729" y="11494"/>
                    <a:pt x="21181" y="11157"/>
                    <a:pt x="21384" y="10437"/>
                  </a:cubicBezTo>
                  <a:cubicBezTo>
                    <a:pt x="21772" y="9084"/>
                    <a:pt x="21404" y="7862"/>
                    <a:pt x="20932" y="6596"/>
                  </a:cubicBezTo>
                  <a:lnTo>
                    <a:pt x="20849" y="6501"/>
                  </a:lnTo>
                  <a:cubicBezTo>
                    <a:pt x="20846" y="6487"/>
                    <a:pt x="20840" y="6473"/>
                    <a:pt x="20837" y="6462"/>
                  </a:cubicBezTo>
                  <a:cubicBezTo>
                    <a:pt x="20793" y="6280"/>
                    <a:pt x="20726" y="6110"/>
                    <a:pt x="20645" y="5943"/>
                  </a:cubicBezTo>
                  <a:cubicBezTo>
                    <a:pt x="20609" y="5862"/>
                    <a:pt x="20561" y="5787"/>
                    <a:pt x="20514" y="5714"/>
                  </a:cubicBezTo>
                  <a:cubicBezTo>
                    <a:pt x="20472" y="5636"/>
                    <a:pt x="20422" y="5563"/>
                    <a:pt x="20372" y="5491"/>
                  </a:cubicBezTo>
                  <a:cubicBezTo>
                    <a:pt x="20277" y="5365"/>
                    <a:pt x="20168" y="5243"/>
                    <a:pt x="20054" y="5131"/>
                  </a:cubicBezTo>
                  <a:cubicBezTo>
                    <a:pt x="20081" y="4952"/>
                    <a:pt x="20084" y="4771"/>
                    <a:pt x="20065" y="4590"/>
                  </a:cubicBezTo>
                  <a:cubicBezTo>
                    <a:pt x="20028" y="4294"/>
                    <a:pt x="19939" y="4018"/>
                    <a:pt x="19800" y="3775"/>
                  </a:cubicBezTo>
                  <a:cubicBezTo>
                    <a:pt x="19788" y="3739"/>
                    <a:pt x="19777" y="3705"/>
                    <a:pt x="19766" y="3666"/>
                  </a:cubicBezTo>
                  <a:cubicBezTo>
                    <a:pt x="19554" y="3011"/>
                    <a:pt x="19024" y="2497"/>
                    <a:pt x="18357" y="2299"/>
                  </a:cubicBezTo>
                  <a:cubicBezTo>
                    <a:pt x="18187" y="2246"/>
                    <a:pt x="18014" y="2218"/>
                    <a:pt x="17836" y="2207"/>
                  </a:cubicBezTo>
                  <a:cubicBezTo>
                    <a:pt x="17785" y="2157"/>
                    <a:pt x="17735" y="2104"/>
                    <a:pt x="17682" y="2059"/>
                  </a:cubicBezTo>
                  <a:cubicBezTo>
                    <a:pt x="17657" y="2023"/>
                    <a:pt x="17632" y="1990"/>
                    <a:pt x="17610" y="1951"/>
                  </a:cubicBezTo>
                  <a:lnTo>
                    <a:pt x="17601" y="1939"/>
                  </a:lnTo>
                  <a:cubicBezTo>
                    <a:pt x="17233" y="1448"/>
                    <a:pt x="16647" y="1155"/>
                    <a:pt x="16028" y="1155"/>
                  </a:cubicBezTo>
                  <a:cubicBezTo>
                    <a:pt x="15799" y="1155"/>
                    <a:pt x="15573" y="1195"/>
                    <a:pt x="15364" y="1270"/>
                  </a:cubicBezTo>
                  <a:cubicBezTo>
                    <a:pt x="15149" y="1091"/>
                    <a:pt x="14920" y="930"/>
                    <a:pt x="14666" y="782"/>
                  </a:cubicBezTo>
                  <a:cubicBezTo>
                    <a:pt x="13796" y="280"/>
                    <a:pt x="12733" y="1"/>
                    <a:pt x="1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2"/>
            <p:cNvSpPr/>
            <p:nvPr/>
          </p:nvSpPr>
          <p:spPr>
            <a:xfrm rot="-484120">
              <a:off x="5867787" y="2028007"/>
              <a:ext cx="104770" cy="99410"/>
            </a:xfrm>
            <a:custGeom>
              <a:avLst/>
              <a:gdLst/>
              <a:ahLst/>
              <a:cxnLst/>
              <a:rect l="l" t="t" r="r" b="b"/>
              <a:pathLst>
                <a:path w="1251" h="1187" extrusionOk="0">
                  <a:moveTo>
                    <a:pt x="690" y="90"/>
                  </a:moveTo>
                  <a:cubicBezTo>
                    <a:pt x="710" y="143"/>
                    <a:pt x="740" y="252"/>
                    <a:pt x="776" y="380"/>
                  </a:cubicBezTo>
                  <a:cubicBezTo>
                    <a:pt x="684" y="363"/>
                    <a:pt x="587" y="350"/>
                    <a:pt x="495" y="336"/>
                  </a:cubicBezTo>
                  <a:cubicBezTo>
                    <a:pt x="612" y="160"/>
                    <a:pt x="668" y="110"/>
                    <a:pt x="690" y="90"/>
                  </a:cubicBezTo>
                  <a:close/>
                  <a:moveTo>
                    <a:pt x="131" y="386"/>
                  </a:moveTo>
                  <a:cubicBezTo>
                    <a:pt x="181" y="386"/>
                    <a:pt x="262" y="392"/>
                    <a:pt x="355" y="403"/>
                  </a:cubicBezTo>
                  <a:cubicBezTo>
                    <a:pt x="319" y="450"/>
                    <a:pt x="285" y="509"/>
                    <a:pt x="246" y="570"/>
                  </a:cubicBezTo>
                  <a:cubicBezTo>
                    <a:pt x="135" y="461"/>
                    <a:pt x="99" y="408"/>
                    <a:pt x="90" y="389"/>
                  </a:cubicBezTo>
                  <a:cubicBezTo>
                    <a:pt x="100" y="387"/>
                    <a:pt x="113" y="386"/>
                    <a:pt x="131" y="386"/>
                  </a:cubicBezTo>
                  <a:close/>
                  <a:moveTo>
                    <a:pt x="888" y="486"/>
                  </a:moveTo>
                  <a:lnTo>
                    <a:pt x="888" y="486"/>
                  </a:lnTo>
                  <a:cubicBezTo>
                    <a:pt x="1055" y="522"/>
                    <a:pt x="1122" y="550"/>
                    <a:pt x="1153" y="570"/>
                  </a:cubicBezTo>
                  <a:cubicBezTo>
                    <a:pt x="1125" y="587"/>
                    <a:pt x="1058" y="620"/>
                    <a:pt x="933" y="676"/>
                  </a:cubicBezTo>
                  <a:cubicBezTo>
                    <a:pt x="919" y="615"/>
                    <a:pt x="905" y="548"/>
                    <a:pt x="888" y="486"/>
                  </a:cubicBezTo>
                  <a:close/>
                  <a:moveTo>
                    <a:pt x="444" y="411"/>
                  </a:moveTo>
                  <a:cubicBezTo>
                    <a:pt x="562" y="425"/>
                    <a:pt x="690" y="447"/>
                    <a:pt x="799" y="467"/>
                  </a:cubicBezTo>
                  <a:cubicBezTo>
                    <a:pt x="821" y="550"/>
                    <a:pt x="838" y="631"/>
                    <a:pt x="857" y="709"/>
                  </a:cubicBezTo>
                  <a:cubicBezTo>
                    <a:pt x="763" y="751"/>
                    <a:pt x="651" y="788"/>
                    <a:pt x="545" y="827"/>
                  </a:cubicBezTo>
                  <a:cubicBezTo>
                    <a:pt x="458" y="757"/>
                    <a:pt x="378" y="687"/>
                    <a:pt x="308" y="626"/>
                  </a:cubicBezTo>
                  <a:cubicBezTo>
                    <a:pt x="358" y="548"/>
                    <a:pt x="400" y="475"/>
                    <a:pt x="444" y="411"/>
                  </a:cubicBezTo>
                  <a:close/>
                  <a:moveTo>
                    <a:pt x="266" y="698"/>
                  </a:moveTo>
                  <a:cubicBezTo>
                    <a:pt x="322" y="746"/>
                    <a:pt x="386" y="801"/>
                    <a:pt x="456" y="857"/>
                  </a:cubicBezTo>
                  <a:cubicBezTo>
                    <a:pt x="305" y="907"/>
                    <a:pt x="182" y="938"/>
                    <a:pt x="121" y="949"/>
                  </a:cubicBezTo>
                  <a:cubicBezTo>
                    <a:pt x="149" y="899"/>
                    <a:pt x="205" y="807"/>
                    <a:pt x="266" y="698"/>
                  </a:cubicBezTo>
                  <a:close/>
                  <a:moveTo>
                    <a:pt x="874" y="788"/>
                  </a:moveTo>
                  <a:cubicBezTo>
                    <a:pt x="913" y="974"/>
                    <a:pt x="919" y="1061"/>
                    <a:pt x="919" y="1094"/>
                  </a:cubicBezTo>
                  <a:cubicBezTo>
                    <a:pt x="866" y="1072"/>
                    <a:pt x="765" y="1002"/>
                    <a:pt x="620" y="885"/>
                  </a:cubicBezTo>
                  <a:cubicBezTo>
                    <a:pt x="707" y="854"/>
                    <a:pt x="793" y="821"/>
                    <a:pt x="874" y="788"/>
                  </a:cubicBezTo>
                  <a:close/>
                  <a:moveTo>
                    <a:pt x="704" y="1"/>
                  </a:moveTo>
                  <a:cubicBezTo>
                    <a:pt x="657" y="1"/>
                    <a:pt x="595" y="40"/>
                    <a:pt x="405" y="322"/>
                  </a:cubicBezTo>
                  <a:cubicBezTo>
                    <a:pt x="296" y="310"/>
                    <a:pt x="206" y="303"/>
                    <a:pt x="140" y="303"/>
                  </a:cubicBezTo>
                  <a:cubicBezTo>
                    <a:pt x="111" y="303"/>
                    <a:pt x="86" y="304"/>
                    <a:pt x="68" y="308"/>
                  </a:cubicBezTo>
                  <a:cubicBezTo>
                    <a:pt x="29" y="313"/>
                    <a:pt x="15" y="341"/>
                    <a:pt x="12" y="352"/>
                  </a:cubicBezTo>
                  <a:cubicBezTo>
                    <a:pt x="1" y="394"/>
                    <a:pt x="15" y="458"/>
                    <a:pt x="210" y="640"/>
                  </a:cubicBezTo>
                  <a:cubicBezTo>
                    <a:pt x="107" y="807"/>
                    <a:pt x="29" y="947"/>
                    <a:pt x="26" y="952"/>
                  </a:cubicBezTo>
                  <a:cubicBezTo>
                    <a:pt x="20" y="969"/>
                    <a:pt x="20" y="988"/>
                    <a:pt x="29" y="1002"/>
                  </a:cubicBezTo>
                  <a:cubicBezTo>
                    <a:pt x="48" y="1030"/>
                    <a:pt x="79" y="1030"/>
                    <a:pt x="93" y="1030"/>
                  </a:cubicBezTo>
                  <a:cubicBezTo>
                    <a:pt x="182" y="1030"/>
                    <a:pt x="397" y="960"/>
                    <a:pt x="528" y="913"/>
                  </a:cubicBezTo>
                  <a:cubicBezTo>
                    <a:pt x="612" y="980"/>
                    <a:pt x="871" y="1178"/>
                    <a:pt x="933" y="1186"/>
                  </a:cubicBezTo>
                  <a:lnTo>
                    <a:pt x="941" y="1186"/>
                  </a:lnTo>
                  <a:cubicBezTo>
                    <a:pt x="955" y="1186"/>
                    <a:pt x="969" y="1178"/>
                    <a:pt x="986" y="1164"/>
                  </a:cubicBezTo>
                  <a:cubicBezTo>
                    <a:pt x="1000" y="1147"/>
                    <a:pt x="1028" y="1108"/>
                    <a:pt x="955" y="754"/>
                  </a:cubicBezTo>
                  <a:cubicBezTo>
                    <a:pt x="1201" y="645"/>
                    <a:pt x="1226" y="612"/>
                    <a:pt x="1237" y="598"/>
                  </a:cubicBezTo>
                  <a:cubicBezTo>
                    <a:pt x="1251" y="578"/>
                    <a:pt x="1251" y="559"/>
                    <a:pt x="1242" y="542"/>
                  </a:cubicBezTo>
                  <a:cubicBezTo>
                    <a:pt x="1237" y="517"/>
                    <a:pt x="1214" y="464"/>
                    <a:pt x="871" y="394"/>
                  </a:cubicBezTo>
                  <a:cubicBezTo>
                    <a:pt x="832" y="257"/>
                    <a:pt x="788" y="98"/>
                    <a:pt x="760" y="40"/>
                  </a:cubicBezTo>
                  <a:cubicBezTo>
                    <a:pt x="749" y="15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2"/>
            <p:cNvSpPr/>
            <p:nvPr/>
          </p:nvSpPr>
          <p:spPr>
            <a:xfrm rot="-484120">
              <a:off x="4518487" y="1073866"/>
              <a:ext cx="328548" cy="286924"/>
            </a:xfrm>
            <a:custGeom>
              <a:avLst/>
              <a:gdLst/>
              <a:ahLst/>
              <a:cxnLst/>
              <a:rect l="l" t="t" r="r" b="b"/>
              <a:pathLst>
                <a:path w="3923" h="3426" extrusionOk="0">
                  <a:moveTo>
                    <a:pt x="2990" y="1"/>
                  </a:moveTo>
                  <a:cubicBezTo>
                    <a:pt x="331" y="1"/>
                    <a:pt x="0" y="3406"/>
                    <a:pt x="0" y="3406"/>
                  </a:cubicBezTo>
                  <a:lnTo>
                    <a:pt x="357" y="3426"/>
                  </a:lnTo>
                  <a:cubicBezTo>
                    <a:pt x="849" y="774"/>
                    <a:pt x="2467" y="340"/>
                    <a:pt x="3474" y="340"/>
                  </a:cubicBezTo>
                  <a:cubicBezTo>
                    <a:pt x="3644" y="340"/>
                    <a:pt x="3796" y="352"/>
                    <a:pt x="3923" y="368"/>
                  </a:cubicBezTo>
                  <a:lnTo>
                    <a:pt x="3923" y="126"/>
                  </a:lnTo>
                  <a:cubicBezTo>
                    <a:pt x="3584" y="40"/>
                    <a:pt x="3273" y="1"/>
                    <a:pt x="2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2"/>
            <p:cNvSpPr/>
            <p:nvPr/>
          </p:nvSpPr>
          <p:spPr>
            <a:xfrm rot="-484120">
              <a:off x="4594359" y="1141796"/>
              <a:ext cx="257780" cy="218083"/>
            </a:xfrm>
            <a:custGeom>
              <a:avLst/>
              <a:gdLst/>
              <a:ahLst/>
              <a:cxnLst/>
              <a:rect l="l" t="t" r="r" b="b"/>
              <a:pathLst>
                <a:path w="3078" h="2604" extrusionOk="0">
                  <a:moveTo>
                    <a:pt x="2537" y="1"/>
                  </a:moveTo>
                  <a:cubicBezTo>
                    <a:pt x="1600" y="1"/>
                    <a:pt x="400" y="451"/>
                    <a:pt x="1" y="2584"/>
                  </a:cubicBezTo>
                  <a:lnTo>
                    <a:pt x="386" y="2604"/>
                  </a:lnTo>
                  <a:cubicBezTo>
                    <a:pt x="419" y="474"/>
                    <a:pt x="2355" y="317"/>
                    <a:pt x="2923" y="317"/>
                  </a:cubicBezTo>
                  <a:cubicBezTo>
                    <a:pt x="3021" y="317"/>
                    <a:pt x="3078" y="322"/>
                    <a:pt x="3078" y="322"/>
                  </a:cubicBezTo>
                  <a:lnTo>
                    <a:pt x="3078" y="48"/>
                  </a:lnTo>
                  <a:cubicBezTo>
                    <a:pt x="2915" y="21"/>
                    <a:pt x="2732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2"/>
            <p:cNvSpPr/>
            <p:nvPr/>
          </p:nvSpPr>
          <p:spPr>
            <a:xfrm rot="-484120">
              <a:off x="4550388" y="1099924"/>
              <a:ext cx="298649" cy="260962"/>
            </a:xfrm>
            <a:custGeom>
              <a:avLst/>
              <a:gdLst/>
              <a:ahLst/>
              <a:cxnLst/>
              <a:rect l="l" t="t" r="r" b="b"/>
              <a:pathLst>
                <a:path w="3566" h="3116" extrusionOk="0">
                  <a:moveTo>
                    <a:pt x="3108" y="1"/>
                  </a:moveTo>
                  <a:cubicBezTo>
                    <a:pt x="2101" y="1"/>
                    <a:pt x="491" y="438"/>
                    <a:pt x="0" y="3088"/>
                  </a:cubicBezTo>
                  <a:lnTo>
                    <a:pt x="489" y="3116"/>
                  </a:lnTo>
                  <a:cubicBezTo>
                    <a:pt x="888" y="987"/>
                    <a:pt x="2088" y="538"/>
                    <a:pt x="3024" y="538"/>
                  </a:cubicBezTo>
                  <a:cubicBezTo>
                    <a:pt x="3219" y="538"/>
                    <a:pt x="3403" y="557"/>
                    <a:pt x="3566" y="585"/>
                  </a:cubicBezTo>
                  <a:lnTo>
                    <a:pt x="3563" y="30"/>
                  </a:lnTo>
                  <a:cubicBezTo>
                    <a:pt x="3435" y="14"/>
                    <a:pt x="3280" y="1"/>
                    <a:pt x="3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2"/>
            <p:cNvSpPr/>
            <p:nvPr/>
          </p:nvSpPr>
          <p:spPr>
            <a:xfrm rot="-484120">
              <a:off x="4555804" y="1096781"/>
              <a:ext cx="294964" cy="241281"/>
            </a:xfrm>
            <a:custGeom>
              <a:avLst/>
              <a:gdLst/>
              <a:ahLst/>
              <a:cxnLst/>
              <a:rect l="l" t="t" r="r" b="b"/>
              <a:pathLst>
                <a:path w="3522" h="2881" extrusionOk="0">
                  <a:moveTo>
                    <a:pt x="3111" y="1"/>
                  </a:moveTo>
                  <a:cubicBezTo>
                    <a:pt x="2655" y="1"/>
                    <a:pt x="1860" y="84"/>
                    <a:pt x="1186" y="588"/>
                  </a:cubicBezTo>
                  <a:cubicBezTo>
                    <a:pt x="536" y="1073"/>
                    <a:pt x="140" y="1826"/>
                    <a:pt x="4" y="2836"/>
                  </a:cubicBezTo>
                  <a:cubicBezTo>
                    <a:pt x="1" y="2858"/>
                    <a:pt x="18" y="2878"/>
                    <a:pt x="40" y="2881"/>
                  </a:cubicBezTo>
                  <a:lnTo>
                    <a:pt x="45" y="2881"/>
                  </a:lnTo>
                  <a:cubicBezTo>
                    <a:pt x="68" y="2881"/>
                    <a:pt x="85" y="2864"/>
                    <a:pt x="87" y="2847"/>
                  </a:cubicBezTo>
                  <a:cubicBezTo>
                    <a:pt x="218" y="1860"/>
                    <a:pt x="606" y="1123"/>
                    <a:pt x="1234" y="654"/>
                  </a:cubicBezTo>
                  <a:cubicBezTo>
                    <a:pt x="1887" y="163"/>
                    <a:pt x="2659" y="80"/>
                    <a:pt x="3105" y="80"/>
                  </a:cubicBezTo>
                  <a:cubicBezTo>
                    <a:pt x="3328" y="80"/>
                    <a:pt x="3469" y="101"/>
                    <a:pt x="3474" y="102"/>
                  </a:cubicBezTo>
                  <a:cubicBezTo>
                    <a:pt x="3476" y="102"/>
                    <a:pt x="3477" y="102"/>
                    <a:pt x="3478" y="102"/>
                  </a:cubicBezTo>
                  <a:cubicBezTo>
                    <a:pt x="3497" y="102"/>
                    <a:pt x="3516" y="87"/>
                    <a:pt x="3519" y="69"/>
                  </a:cubicBezTo>
                  <a:cubicBezTo>
                    <a:pt x="3522" y="46"/>
                    <a:pt x="3505" y="27"/>
                    <a:pt x="3482" y="21"/>
                  </a:cubicBezTo>
                  <a:cubicBezTo>
                    <a:pt x="3480" y="21"/>
                    <a:pt x="3337" y="1"/>
                    <a:pt x="3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2"/>
            <p:cNvSpPr/>
            <p:nvPr/>
          </p:nvSpPr>
          <p:spPr>
            <a:xfrm rot="-484120">
              <a:off x="4592469" y="1134696"/>
              <a:ext cx="264647" cy="212304"/>
            </a:xfrm>
            <a:custGeom>
              <a:avLst/>
              <a:gdLst/>
              <a:ahLst/>
              <a:cxnLst/>
              <a:rect l="l" t="t" r="r" b="b"/>
              <a:pathLst>
                <a:path w="3160" h="2535" extrusionOk="0">
                  <a:moveTo>
                    <a:pt x="2787" y="0"/>
                  </a:moveTo>
                  <a:cubicBezTo>
                    <a:pt x="2075" y="0"/>
                    <a:pt x="435" y="249"/>
                    <a:pt x="7" y="2487"/>
                  </a:cubicBezTo>
                  <a:cubicBezTo>
                    <a:pt x="1" y="2512"/>
                    <a:pt x="15" y="2531"/>
                    <a:pt x="37" y="2534"/>
                  </a:cubicBezTo>
                  <a:lnTo>
                    <a:pt x="43" y="2534"/>
                  </a:lnTo>
                  <a:cubicBezTo>
                    <a:pt x="65" y="2534"/>
                    <a:pt x="82" y="2520"/>
                    <a:pt x="85" y="2504"/>
                  </a:cubicBezTo>
                  <a:cubicBezTo>
                    <a:pt x="503" y="323"/>
                    <a:pt x="2099" y="82"/>
                    <a:pt x="2789" y="82"/>
                  </a:cubicBezTo>
                  <a:cubicBezTo>
                    <a:pt x="2981" y="82"/>
                    <a:pt x="3103" y="101"/>
                    <a:pt x="3109" y="102"/>
                  </a:cubicBezTo>
                  <a:cubicBezTo>
                    <a:pt x="3131" y="102"/>
                    <a:pt x="3151" y="88"/>
                    <a:pt x="3153" y="65"/>
                  </a:cubicBezTo>
                  <a:cubicBezTo>
                    <a:pt x="3159" y="46"/>
                    <a:pt x="3140" y="23"/>
                    <a:pt x="3120" y="21"/>
                  </a:cubicBezTo>
                  <a:cubicBezTo>
                    <a:pt x="3114" y="20"/>
                    <a:pt x="2988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2"/>
            <p:cNvSpPr/>
            <p:nvPr/>
          </p:nvSpPr>
          <p:spPr>
            <a:xfrm rot="-484120">
              <a:off x="4669725" y="1034844"/>
              <a:ext cx="262553" cy="148822"/>
            </a:xfrm>
            <a:custGeom>
              <a:avLst/>
              <a:gdLst/>
              <a:ahLst/>
              <a:cxnLst/>
              <a:rect l="l" t="t" r="r" b="b"/>
              <a:pathLst>
                <a:path w="3135" h="1777" extrusionOk="0">
                  <a:moveTo>
                    <a:pt x="1218" y="0"/>
                  </a:moveTo>
                  <a:cubicBezTo>
                    <a:pt x="1140" y="0"/>
                    <a:pt x="1057" y="24"/>
                    <a:pt x="973" y="79"/>
                  </a:cubicBezTo>
                  <a:cubicBezTo>
                    <a:pt x="749" y="229"/>
                    <a:pt x="663" y="442"/>
                    <a:pt x="671" y="626"/>
                  </a:cubicBezTo>
                  <a:lnTo>
                    <a:pt x="671" y="626"/>
                  </a:lnTo>
                  <a:cubicBezTo>
                    <a:pt x="663" y="625"/>
                    <a:pt x="655" y="625"/>
                    <a:pt x="646" y="625"/>
                  </a:cubicBezTo>
                  <a:cubicBezTo>
                    <a:pt x="547" y="625"/>
                    <a:pt x="441" y="666"/>
                    <a:pt x="343" y="774"/>
                  </a:cubicBezTo>
                  <a:cubicBezTo>
                    <a:pt x="0" y="1152"/>
                    <a:pt x="600" y="1772"/>
                    <a:pt x="1012" y="1772"/>
                  </a:cubicBezTo>
                  <a:cubicBezTo>
                    <a:pt x="1086" y="1772"/>
                    <a:pt x="1155" y="1751"/>
                    <a:pt x="1210" y="1706"/>
                  </a:cubicBezTo>
                  <a:cubicBezTo>
                    <a:pt x="1250" y="1673"/>
                    <a:pt x="1282" y="1638"/>
                    <a:pt x="1307" y="1602"/>
                  </a:cubicBezTo>
                  <a:lnTo>
                    <a:pt x="1307" y="1602"/>
                  </a:lnTo>
                  <a:cubicBezTo>
                    <a:pt x="1427" y="1707"/>
                    <a:pt x="1635" y="1776"/>
                    <a:pt x="1940" y="1776"/>
                  </a:cubicBezTo>
                  <a:cubicBezTo>
                    <a:pt x="1960" y="1776"/>
                    <a:pt x="1981" y="1776"/>
                    <a:pt x="2003" y="1775"/>
                  </a:cubicBezTo>
                  <a:cubicBezTo>
                    <a:pt x="2243" y="1767"/>
                    <a:pt x="2352" y="1627"/>
                    <a:pt x="2383" y="1468"/>
                  </a:cubicBezTo>
                  <a:lnTo>
                    <a:pt x="2383" y="1468"/>
                  </a:lnTo>
                  <a:cubicBezTo>
                    <a:pt x="2486" y="1459"/>
                    <a:pt x="2606" y="1414"/>
                    <a:pt x="2731" y="1318"/>
                  </a:cubicBezTo>
                  <a:cubicBezTo>
                    <a:pt x="3135" y="1012"/>
                    <a:pt x="2774" y="431"/>
                    <a:pt x="2463" y="431"/>
                  </a:cubicBezTo>
                  <a:cubicBezTo>
                    <a:pt x="2419" y="431"/>
                    <a:pt x="2377" y="442"/>
                    <a:pt x="2337" y="467"/>
                  </a:cubicBezTo>
                  <a:cubicBezTo>
                    <a:pt x="2337" y="467"/>
                    <a:pt x="2391" y="8"/>
                    <a:pt x="2029" y="8"/>
                  </a:cubicBezTo>
                  <a:cubicBezTo>
                    <a:pt x="1968" y="8"/>
                    <a:pt x="1896" y="21"/>
                    <a:pt x="1810" y="51"/>
                  </a:cubicBezTo>
                  <a:cubicBezTo>
                    <a:pt x="1711" y="86"/>
                    <a:pt x="1634" y="130"/>
                    <a:pt x="1576" y="179"/>
                  </a:cubicBezTo>
                  <a:lnTo>
                    <a:pt x="1576" y="179"/>
                  </a:lnTo>
                  <a:cubicBezTo>
                    <a:pt x="1487" y="77"/>
                    <a:pt x="1360" y="0"/>
                    <a:pt x="1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2"/>
            <p:cNvSpPr/>
            <p:nvPr/>
          </p:nvSpPr>
          <p:spPr>
            <a:xfrm rot="-484120">
              <a:off x="4684396" y="1031616"/>
              <a:ext cx="236256" cy="155271"/>
            </a:xfrm>
            <a:custGeom>
              <a:avLst/>
              <a:gdLst/>
              <a:ahLst/>
              <a:cxnLst/>
              <a:rect l="l" t="t" r="r" b="b"/>
              <a:pathLst>
                <a:path w="2821" h="1854" extrusionOk="0">
                  <a:moveTo>
                    <a:pt x="1398" y="277"/>
                  </a:moveTo>
                  <a:cubicBezTo>
                    <a:pt x="1501" y="411"/>
                    <a:pt x="1521" y="573"/>
                    <a:pt x="1446" y="637"/>
                  </a:cubicBezTo>
                  <a:cubicBezTo>
                    <a:pt x="1422" y="660"/>
                    <a:pt x="1398" y="670"/>
                    <a:pt x="1376" y="670"/>
                  </a:cubicBezTo>
                  <a:cubicBezTo>
                    <a:pt x="1343" y="670"/>
                    <a:pt x="1315" y="645"/>
                    <a:pt x="1298" y="601"/>
                  </a:cubicBezTo>
                  <a:cubicBezTo>
                    <a:pt x="1267" y="517"/>
                    <a:pt x="1286" y="389"/>
                    <a:pt x="1398" y="277"/>
                  </a:cubicBezTo>
                  <a:close/>
                  <a:moveTo>
                    <a:pt x="542" y="709"/>
                  </a:moveTo>
                  <a:cubicBezTo>
                    <a:pt x="720" y="743"/>
                    <a:pt x="846" y="905"/>
                    <a:pt x="846" y="974"/>
                  </a:cubicBezTo>
                  <a:cubicBezTo>
                    <a:pt x="846" y="980"/>
                    <a:pt x="846" y="994"/>
                    <a:pt x="807" y="994"/>
                  </a:cubicBezTo>
                  <a:cubicBezTo>
                    <a:pt x="798" y="994"/>
                    <a:pt x="793" y="991"/>
                    <a:pt x="784" y="991"/>
                  </a:cubicBezTo>
                  <a:cubicBezTo>
                    <a:pt x="659" y="974"/>
                    <a:pt x="567" y="863"/>
                    <a:pt x="542" y="709"/>
                  </a:cubicBezTo>
                  <a:close/>
                  <a:moveTo>
                    <a:pt x="2037" y="1075"/>
                  </a:moveTo>
                  <a:cubicBezTo>
                    <a:pt x="2059" y="1075"/>
                    <a:pt x="2079" y="1086"/>
                    <a:pt x="2098" y="1114"/>
                  </a:cubicBezTo>
                  <a:cubicBezTo>
                    <a:pt x="2154" y="1184"/>
                    <a:pt x="2196" y="1329"/>
                    <a:pt x="2179" y="1468"/>
                  </a:cubicBezTo>
                  <a:lnTo>
                    <a:pt x="2176" y="1468"/>
                  </a:lnTo>
                  <a:cubicBezTo>
                    <a:pt x="2068" y="1468"/>
                    <a:pt x="1981" y="1424"/>
                    <a:pt x="1942" y="1346"/>
                  </a:cubicBezTo>
                  <a:cubicBezTo>
                    <a:pt x="1909" y="1276"/>
                    <a:pt x="1923" y="1189"/>
                    <a:pt x="1981" y="1114"/>
                  </a:cubicBezTo>
                  <a:cubicBezTo>
                    <a:pt x="1995" y="1094"/>
                    <a:pt x="2012" y="1075"/>
                    <a:pt x="2037" y="1075"/>
                  </a:cubicBezTo>
                  <a:close/>
                  <a:moveTo>
                    <a:pt x="1100" y="1209"/>
                  </a:moveTo>
                  <a:cubicBezTo>
                    <a:pt x="1111" y="1209"/>
                    <a:pt x="1127" y="1220"/>
                    <a:pt x="1144" y="1259"/>
                  </a:cubicBezTo>
                  <a:cubicBezTo>
                    <a:pt x="1183" y="1332"/>
                    <a:pt x="1189" y="1457"/>
                    <a:pt x="1127" y="1577"/>
                  </a:cubicBezTo>
                  <a:cubicBezTo>
                    <a:pt x="1049" y="1493"/>
                    <a:pt x="1030" y="1385"/>
                    <a:pt x="1061" y="1273"/>
                  </a:cubicBezTo>
                  <a:cubicBezTo>
                    <a:pt x="1074" y="1228"/>
                    <a:pt x="1088" y="1209"/>
                    <a:pt x="1100" y="1209"/>
                  </a:cubicBezTo>
                  <a:close/>
                  <a:moveTo>
                    <a:pt x="1047" y="82"/>
                  </a:moveTo>
                  <a:cubicBezTo>
                    <a:pt x="1155" y="82"/>
                    <a:pt x="1264" y="129"/>
                    <a:pt x="1351" y="216"/>
                  </a:cubicBezTo>
                  <a:cubicBezTo>
                    <a:pt x="1208" y="352"/>
                    <a:pt x="1183" y="517"/>
                    <a:pt x="1225" y="629"/>
                  </a:cubicBezTo>
                  <a:cubicBezTo>
                    <a:pt x="1253" y="704"/>
                    <a:pt x="1312" y="754"/>
                    <a:pt x="1379" y="754"/>
                  </a:cubicBezTo>
                  <a:cubicBezTo>
                    <a:pt x="1420" y="754"/>
                    <a:pt x="1462" y="737"/>
                    <a:pt x="1501" y="701"/>
                  </a:cubicBezTo>
                  <a:cubicBezTo>
                    <a:pt x="1621" y="589"/>
                    <a:pt x="1579" y="380"/>
                    <a:pt x="1462" y="224"/>
                  </a:cubicBezTo>
                  <a:cubicBezTo>
                    <a:pt x="1515" y="185"/>
                    <a:pt x="1579" y="154"/>
                    <a:pt x="1655" y="126"/>
                  </a:cubicBezTo>
                  <a:cubicBezTo>
                    <a:pt x="1732" y="99"/>
                    <a:pt x="1800" y="85"/>
                    <a:pt x="1859" y="85"/>
                  </a:cubicBezTo>
                  <a:cubicBezTo>
                    <a:pt x="1938" y="85"/>
                    <a:pt x="2000" y="110"/>
                    <a:pt x="2045" y="160"/>
                  </a:cubicBezTo>
                  <a:cubicBezTo>
                    <a:pt x="2149" y="277"/>
                    <a:pt x="2123" y="495"/>
                    <a:pt x="2123" y="500"/>
                  </a:cubicBezTo>
                  <a:cubicBezTo>
                    <a:pt x="2121" y="511"/>
                    <a:pt x="2129" y="528"/>
                    <a:pt x="2143" y="536"/>
                  </a:cubicBezTo>
                  <a:cubicBezTo>
                    <a:pt x="2147" y="542"/>
                    <a:pt x="2154" y="545"/>
                    <a:pt x="2162" y="545"/>
                  </a:cubicBezTo>
                  <a:cubicBezTo>
                    <a:pt x="2169" y="545"/>
                    <a:pt x="2178" y="542"/>
                    <a:pt x="2185" y="536"/>
                  </a:cubicBezTo>
                  <a:cubicBezTo>
                    <a:pt x="2218" y="517"/>
                    <a:pt x="2249" y="506"/>
                    <a:pt x="2288" y="506"/>
                  </a:cubicBezTo>
                  <a:cubicBezTo>
                    <a:pt x="2433" y="506"/>
                    <a:pt x="2606" y="659"/>
                    <a:pt x="2673" y="852"/>
                  </a:cubicBezTo>
                  <a:cubicBezTo>
                    <a:pt x="2734" y="1033"/>
                    <a:pt x="2684" y="1203"/>
                    <a:pt x="2539" y="1318"/>
                  </a:cubicBezTo>
                  <a:cubicBezTo>
                    <a:pt x="2444" y="1393"/>
                    <a:pt x="2352" y="1438"/>
                    <a:pt x="2260" y="1454"/>
                  </a:cubicBezTo>
                  <a:cubicBezTo>
                    <a:pt x="2277" y="1295"/>
                    <a:pt x="2224" y="1136"/>
                    <a:pt x="2160" y="1058"/>
                  </a:cubicBezTo>
                  <a:cubicBezTo>
                    <a:pt x="2121" y="1016"/>
                    <a:pt x="2079" y="991"/>
                    <a:pt x="2037" y="991"/>
                  </a:cubicBezTo>
                  <a:cubicBezTo>
                    <a:pt x="2006" y="991"/>
                    <a:pt x="1962" y="1000"/>
                    <a:pt x="1914" y="1061"/>
                  </a:cubicBezTo>
                  <a:cubicBezTo>
                    <a:pt x="1839" y="1161"/>
                    <a:pt x="1822" y="1279"/>
                    <a:pt x="1870" y="1376"/>
                  </a:cubicBezTo>
                  <a:cubicBezTo>
                    <a:pt x="1920" y="1479"/>
                    <a:pt x="2026" y="1538"/>
                    <a:pt x="2160" y="1544"/>
                  </a:cubicBezTo>
                  <a:cubicBezTo>
                    <a:pt x="2123" y="1652"/>
                    <a:pt x="2037" y="1761"/>
                    <a:pt x="1831" y="1767"/>
                  </a:cubicBezTo>
                  <a:cubicBezTo>
                    <a:pt x="1811" y="1772"/>
                    <a:pt x="1786" y="1772"/>
                    <a:pt x="1766" y="1772"/>
                  </a:cubicBezTo>
                  <a:cubicBezTo>
                    <a:pt x="1454" y="1772"/>
                    <a:pt x="1284" y="1697"/>
                    <a:pt x="1189" y="1627"/>
                  </a:cubicBezTo>
                  <a:cubicBezTo>
                    <a:pt x="1278" y="1479"/>
                    <a:pt x="1270" y="1318"/>
                    <a:pt x="1222" y="1217"/>
                  </a:cubicBezTo>
                  <a:cubicBezTo>
                    <a:pt x="1189" y="1161"/>
                    <a:pt x="1147" y="1128"/>
                    <a:pt x="1102" y="1128"/>
                  </a:cubicBezTo>
                  <a:cubicBezTo>
                    <a:pt x="1072" y="1128"/>
                    <a:pt x="1019" y="1145"/>
                    <a:pt x="988" y="1248"/>
                  </a:cubicBezTo>
                  <a:cubicBezTo>
                    <a:pt x="946" y="1396"/>
                    <a:pt x="980" y="1535"/>
                    <a:pt x="1086" y="1644"/>
                  </a:cubicBezTo>
                  <a:cubicBezTo>
                    <a:pt x="1069" y="1666"/>
                    <a:pt x="1044" y="1689"/>
                    <a:pt x="1019" y="1708"/>
                  </a:cubicBezTo>
                  <a:cubicBezTo>
                    <a:pt x="974" y="1744"/>
                    <a:pt x="915" y="1764"/>
                    <a:pt x="846" y="1764"/>
                  </a:cubicBezTo>
                  <a:cubicBezTo>
                    <a:pt x="600" y="1764"/>
                    <a:pt x="277" y="1524"/>
                    <a:pt x="157" y="1259"/>
                  </a:cubicBezTo>
                  <a:cubicBezTo>
                    <a:pt x="106" y="1145"/>
                    <a:pt x="73" y="977"/>
                    <a:pt x="204" y="835"/>
                  </a:cubicBezTo>
                  <a:cubicBezTo>
                    <a:pt x="279" y="746"/>
                    <a:pt x="366" y="701"/>
                    <a:pt x="461" y="698"/>
                  </a:cubicBezTo>
                  <a:cubicBezTo>
                    <a:pt x="483" y="899"/>
                    <a:pt x="611" y="1047"/>
                    <a:pt x="779" y="1067"/>
                  </a:cubicBezTo>
                  <a:cubicBezTo>
                    <a:pt x="788" y="1068"/>
                    <a:pt x="797" y="1068"/>
                    <a:pt x="806" y="1068"/>
                  </a:cubicBezTo>
                  <a:cubicBezTo>
                    <a:pt x="893" y="1068"/>
                    <a:pt x="921" y="1017"/>
                    <a:pt x="924" y="969"/>
                  </a:cubicBezTo>
                  <a:cubicBezTo>
                    <a:pt x="929" y="855"/>
                    <a:pt x="756" y="659"/>
                    <a:pt x="539" y="626"/>
                  </a:cubicBezTo>
                  <a:cubicBezTo>
                    <a:pt x="542" y="444"/>
                    <a:pt x="650" y="269"/>
                    <a:pt x="823" y="151"/>
                  </a:cubicBezTo>
                  <a:cubicBezTo>
                    <a:pt x="896" y="104"/>
                    <a:pt x="974" y="82"/>
                    <a:pt x="1047" y="82"/>
                  </a:cubicBezTo>
                  <a:close/>
                  <a:moveTo>
                    <a:pt x="1047" y="1"/>
                  </a:moveTo>
                  <a:cubicBezTo>
                    <a:pt x="957" y="1"/>
                    <a:pt x="865" y="29"/>
                    <a:pt x="782" y="85"/>
                  </a:cubicBezTo>
                  <a:cubicBezTo>
                    <a:pt x="586" y="213"/>
                    <a:pt x="469" y="411"/>
                    <a:pt x="461" y="620"/>
                  </a:cubicBezTo>
                  <a:cubicBezTo>
                    <a:pt x="346" y="626"/>
                    <a:pt x="238" y="679"/>
                    <a:pt x="143" y="782"/>
                  </a:cubicBezTo>
                  <a:cubicBezTo>
                    <a:pt x="23" y="919"/>
                    <a:pt x="0" y="1100"/>
                    <a:pt x="84" y="1295"/>
                  </a:cubicBezTo>
                  <a:cubicBezTo>
                    <a:pt x="212" y="1591"/>
                    <a:pt x="570" y="1848"/>
                    <a:pt x="846" y="1848"/>
                  </a:cubicBezTo>
                  <a:cubicBezTo>
                    <a:pt x="932" y="1848"/>
                    <a:pt x="1008" y="1820"/>
                    <a:pt x="1069" y="1772"/>
                  </a:cubicBezTo>
                  <a:cubicBezTo>
                    <a:pt x="1097" y="1747"/>
                    <a:pt x="1119" y="1722"/>
                    <a:pt x="1144" y="1694"/>
                  </a:cubicBezTo>
                  <a:cubicBezTo>
                    <a:pt x="1281" y="1800"/>
                    <a:pt x="1496" y="1853"/>
                    <a:pt x="1766" y="1853"/>
                  </a:cubicBezTo>
                  <a:cubicBezTo>
                    <a:pt x="1789" y="1853"/>
                    <a:pt x="1811" y="1853"/>
                    <a:pt x="1836" y="1848"/>
                  </a:cubicBezTo>
                  <a:cubicBezTo>
                    <a:pt x="2048" y="1842"/>
                    <a:pt x="2199" y="1731"/>
                    <a:pt x="2246" y="1541"/>
                  </a:cubicBezTo>
                  <a:cubicBezTo>
                    <a:pt x="2358" y="1524"/>
                    <a:pt x="2478" y="1471"/>
                    <a:pt x="2589" y="1385"/>
                  </a:cubicBezTo>
                  <a:cubicBezTo>
                    <a:pt x="2765" y="1248"/>
                    <a:pt x="2821" y="1047"/>
                    <a:pt x="2748" y="827"/>
                  </a:cubicBezTo>
                  <a:cubicBezTo>
                    <a:pt x="2673" y="601"/>
                    <a:pt x="2469" y="425"/>
                    <a:pt x="2288" y="425"/>
                  </a:cubicBezTo>
                  <a:cubicBezTo>
                    <a:pt x="2260" y="425"/>
                    <a:pt x="2235" y="428"/>
                    <a:pt x="2207" y="439"/>
                  </a:cubicBezTo>
                  <a:cubicBezTo>
                    <a:pt x="2207" y="355"/>
                    <a:pt x="2190" y="210"/>
                    <a:pt x="2104" y="107"/>
                  </a:cubicBezTo>
                  <a:cubicBezTo>
                    <a:pt x="2045" y="41"/>
                    <a:pt x="1961" y="7"/>
                    <a:pt x="1857" y="7"/>
                  </a:cubicBezTo>
                  <a:cubicBezTo>
                    <a:pt x="1789" y="7"/>
                    <a:pt x="1712" y="21"/>
                    <a:pt x="1627" y="51"/>
                  </a:cubicBezTo>
                  <a:cubicBezTo>
                    <a:pt x="1543" y="79"/>
                    <a:pt x="1468" y="118"/>
                    <a:pt x="1409" y="163"/>
                  </a:cubicBezTo>
                  <a:cubicBezTo>
                    <a:pt x="1306" y="59"/>
                    <a:pt x="1175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2"/>
            <p:cNvSpPr/>
            <p:nvPr/>
          </p:nvSpPr>
          <p:spPr>
            <a:xfrm rot="-484120">
              <a:off x="4486144" y="1294829"/>
              <a:ext cx="262637" cy="148738"/>
            </a:xfrm>
            <a:custGeom>
              <a:avLst/>
              <a:gdLst/>
              <a:ahLst/>
              <a:cxnLst/>
              <a:rect l="l" t="t" r="r" b="b"/>
              <a:pathLst>
                <a:path w="3136" h="1776" extrusionOk="0">
                  <a:moveTo>
                    <a:pt x="1919" y="0"/>
                  </a:moveTo>
                  <a:cubicBezTo>
                    <a:pt x="1777" y="0"/>
                    <a:pt x="1649" y="77"/>
                    <a:pt x="1560" y="179"/>
                  </a:cubicBezTo>
                  <a:lnTo>
                    <a:pt x="1560" y="179"/>
                  </a:lnTo>
                  <a:cubicBezTo>
                    <a:pt x="1501" y="130"/>
                    <a:pt x="1424" y="85"/>
                    <a:pt x="1325" y="50"/>
                  </a:cubicBezTo>
                  <a:cubicBezTo>
                    <a:pt x="1239" y="20"/>
                    <a:pt x="1167" y="7"/>
                    <a:pt x="1106" y="7"/>
                  </a:cubicBezTo>
                  <a:cubicBezTo>
                    <a:pt x="745" y="7"/>
                    <a:pt x="798" y="466"/>
                    <a:pt x="798" y="466"/>
                  </a:cubicBezTo>
                  <a:cubicBezTo>
                    <a:pt x="759" y="441"/>
                    <a:pt x="717" y="430"/>
                    <a:pt x="674" y="430"/>
                  </a:cubicBezTo>
                  <a:cubicBezTo>
                    <a:pt x="362" y="430"/>
                    <a:pt x="0" y="1010"/>
                    <a:pt x="404" y="1317"/>
                  </a:cubicBezTo>
                  <a:cubicBezTo>
                    <a:pt x="529" y="1413"/>
                    <a:pt x="649" y="1458"/>
                    <a:pt x="752" y="1467"/>
                  </a:cubicBezTo>
                  <a:lnTo>
                    <a:pt x="752" y="1467"/>
                  </a:lnTo>
                  <a:cubicBezTo>
                    <a:pt x="783" y="1626"/>
                    <a:pt x="893" y="1766"/>
                    <a:pt x="1133" y="1774"/>
                  </a:cubicBezTo>
                  <a:cubicBezTo>
                    <a:pt x="1154" y="1775"/>
                    <a:pt x="1176" y="1775"/>
                    <a:pt x="1196" y="1775"/>
                  </a:cubicBezTo>
                  <a:cubicBezTo>
                    <a:pt x="1501" y="1775"/>
                    <a:pt x="1709" y="1706"/>
                    <a:pt x="1829" y="1602"/>
                  </a:cubicBezTo>
                  <a:lnTo>
                    <a:pt x="1829" y="1602"/>
                  </a:lnTo>
                  <a:cubicBezTo>
                    <a:pt x="1854" y="1637"/>
                    <a:pt x="1886" y="1672"/>
                    <a:pt x="1925" y="1704"/>
                  </a:cubicBezTo>
                  <a:cubicBezTo>
                    <a:pt x="1981" y="1750"/>
                    <a:pt x="2049" y="1770"/>
                    <a:pt x="2124" y="1770"/>
                  </a:cubicBezTo>
                  <a:cubicBezTo>
                    <a:pt x="2536" y="1770"/>
                    <a:pt x="3135" y="1150"/>
                    <a:pt x="2793" y="773"/>
                  </a:cubicBezTo>
                  <a:cubicBezTo>
                    <a:pt x="2694" y="664"/>
                    <a:pt x="2589" y="624"/>
                    <a:pt x="2489" y="624"/>
                  </a:cubicBezTo>
                  <a:cubicBezTo>
                    <a:pt x="2481" y="624"/>
                    <a:pt x="2472" y="624"/>
                    <a:pt x="2464" y="625"/>
                  </a:cubicBezTo>
                  <a:lnTo>
                    <a:pt x="2464" y="625"/>
                  </a:lnTo>
                  <a:cubicBezTo>
                    <a:pt x="2472" y="441"/>
                    <a:pt x="2385" y="227"/>
                    <a:pt x="2162" y="78"/>
                  </a:cubicBezTo>
                  <a:cubicBezTo>
                    <a:pt x="2079" y="23"/>
                    <a:pt x="1997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2"/>
            <p:cNvSpPr/>
            <p:nvPr/>
          </p:nvSpPr>
          <p:spPr>
            <a:xfrm rot="-484120">
              <a:off x="4497816" y="1291929"/>
              <a:ext cx="236507" cy="155187"/>
            </a:xfrm>
            <a:custGeom>
              <a:avLst/>
              <a:gdLst/>
              <a:ahLst/>
              <a:cxnLst/>
              <a:rect l="l" t="t" r="r" b="b"/>
              <a:pathLst>
                <a:path w="2824" h="1853" extrusionOk="0">
                  <a:moveTo>
                    <a:pt x="1423" y="277"/>
                  </a:moveTo>
                  <a:cubicBezTo>
                    <a:pt x="1535" y="388"/>
                    <a:pt x="1554" y="517"/>
                    <a:pt x="1524" y="600"/>
                  </a:cubicBezTo>
                  <a:cubicBezTo>
                    <a:pt x="1507" y="645"/>
                    <a:pt x="1478" y="669"/>
                    <a:pt x="1444" y="669"/>
                  </a:cubicBezTo>
                  <a:cubicBezTo>
                    <a:pt x="1423" y="669"/>
                    <a:pt x="1399" y="660"/>
                    <a:pt x="1376" y="639"/>
                  </a:cubicBezTo>
                  <a:cubicBezTo>
                    <a:pt x="1298" y="570"/>
                    <a:pt x="1320" y="413"/>
                    <a:pt x="1423" y="277"/>
                  </a:cubicBezTo>
                  <a:close/>
                  <a:moveTo>
                    <a:pt x="2280" y="706"/>
                  </a:moveTo>
                  <a:lnTo>
                    <a:pt x="2280" y="706"/>
                  </a:lnTo>
                  <a:cubicBezTo>
                    <a:pt x="2255" y="863"/>
                    <a:pt x="2163" y="974"/>
                    <a:pt x="2037" y="985"/>
                  </a:cubicBezTo>
                  <a:cubicBezTo>
                    <a:pt x="2029" y="988"/>
                    <a:pt x="2023" y="988"/>
                    <a:pt x="2015" y="988"/>
                  </a:cubicBezTo>
                  <a:cubicBezTo>
                    <a:pt x="1976" y="988"/>
                    <a:pt x="1976" y="977"/>
                    <a:pt x="1976" y="966"/>
                  </a:cubicBezTo>
                  <a:cubicBezTo>
                    <a:pt x="1976" y="902"/>
                    <a:pt x="2101" y="740"/>
                    <a:pt x="2280" y="706"/>
                  </a:cubicBezTo>
                  <a:close/>
                  <a:moveTo>
                    <a:pt x="782" y="1072"/>
                  </a:moveTo>
                  <a:cubicBezTo>
                    <a:pt x="801" y="1072"/>
                    <a:pt x="823" y="1091"/>
                    <a:pt x="837" y="1111"/>
                  </a:cubicBezTo>
                  <a:cubicBezTo>
                    <a:pt x="896" y="1189"/>
                    <a:pt x="910" y="1273"/>
                    <a:pt x="874" y="1342"/>
                  </a:cubicBezTo>
                  <a:cubicBezTo>
                    <a:pt x="840" y="1421"/>
                    <a:pt x="754" y="1465"/>
                    <a:pt x="642" y="1465"/>
                  </a:cubicBezTo>
                  <a:cubicBezTo>
                    <a:pt x="623" y="1326"/>
                    <a:pt x="670" y="1181"/>
                    <a:pt x="720" y="1111"/>
                  </a:cubicBezTo>
                  <a:cubicBezTo>
                    <a:pt x="743" y="1086"/>
                    <a:pt x="762" y="1072"/>
                    <a:pt x="782" y="1072"/>
                  </a:cubicBezTo>
                  <a:close/>
                  <a:moveTo>
                    <a:pt x="1722" y="1211"/>
                  </a:moveTo>
                  <a:cubicBezTo>
                    <a:pt x="1730" y="1211"/>
                    <a:pt x="1747" y="1225"/>
                    <a:pt x="1761" y="1273"/>
                  </a:cubicBezTo>
                  <a:cubicBezTo>
                    <a:pt x="1792" y="1390"/>
                    <a:pt x="1766" y="1493"/>
                    <a:pt x="1694" y="1577"/>
                  </a:cubicBezTo>
                  <a:cubicBezTo>
                    <a:pt x="1632" y="1460"/>
                    <a:pt x="1638" y="1334"/>
                    <a:pt x="1677" y="1259"/>
                  </a:cubicBezTo>
                  <a:cubicBezTo>
                    <a:pt x="1694" y="1225"/>
                    <a:pt x="1711" y="1211"/>
                    <a:pt x="1722" y="1211"/>
                  </a:cubicBezTo>
                  <a:close/>
                  <a:moveTo>
                    <a:pt x="1780" y="84"/>
                  </a:moveTo>
                  <a:cubicBezTo>
                    <a:pt x="1853" y="84"/>
                    <a:pt x="1931" y="104"/>
                    <a:pt x="2001" y="154"/>
                  </a:cubicBezTo>
                  <a:cubicBezTo>
                    <a:pt x="2179" y="268"/>
                    <a:pt x="2280" y="444"/>
                    <a:pt x="2285" y="628"/>
                  </a:cubicBezTo>
                  <a:cubicBezTo>
                    <a:pt x="2068" y="659"/>
                    <a:pt x="1895" y="854"/>
                    <a:pt x="1900" y="974"/>
                  </a:cubicBezTo>
                  <a:cubicBezTo>
                    <a:pt x="1903" y="1019"/>
                    <a:pt x="1930" y="1074"/>
                    <a:pt x="2015" y="1074"/>
                  </a:cubicBezTo>
                  <a:cubicBezTo>
                    <a:pt x="2025" y="1074"/>
                    <a:pt x="2035" y="1073"/>
                    <a:pt x="2045" y="1072"/>
                  </a:cubicBezTo>
                  <a:cubicBezTo>
                    <a:pt x="2213" y="1049"/>
                    <a:pt x="2341" y="902"/>
                    <a:pt x="2363" y="701"/>
                  </a:cubicBezTo>
                  <a:cubicBezTo>
                    <a:pt x="2458" y="706"/>
                    <a:pt x="2545" y="754"/>
                    <a:pt x="2620" y="837"/>
                  </a:cubicBezTo>
                  <a:cubicBezTo>
                    <a:pt x="2751" y="980"/>
                    <a:pt x="2718" y="1147"/>
                    <a:pt x="2668" y="1264"/>
                  </a:cubicBezTo>
                  <a:cubicBezTo>
                    <a:pt x="2548" y="1529"/>
                    <a:pt x="2221" y="1769"/>
                    <a:pt x="1978" y="1769"/>
                  </a:cubicBezTo>
                  <a:cubicBezTo>
                    <a:pt x="1909" y="1769"/>
                    <a:pt x="1850" y="1752"/>
                    <a:pt x="1805" y="1713"/>
                  </a:cubicBezTo>
                  <a:cubicBezTo>
                    <a:pt x="1780" y="1691"/>
                    <a:pt x="1761" y="1672"/>
                    <a:pt x="1739" y="1646"/>
                  </a:cubicBezTo>
                  <a:cubicBezTo>
                    <a:pt x="1845" y="1538"/>
                    <a:pt x="1878" y="1398"/>
                    <a:pt x="1836" y="1253"/>
                  </a:cubicBezTo>
                  <a:cubicBezTo>
                    <a:pt x="1805" y="1147"/>
                    <a:pt x="1752" y="1130"/>
                    <a:pt x="1722" y="1130"/>
                  </a:cubicBezTo>
                  <a:cubicBezTo>
                    <a:pt x="1677" y="1130"/>
                    <a:pt x="1635" y="1167"/>
                    <a:pt x="1602" y="1222"/>
                  </a:cubicBezTo>
                  <a:cubicBezTo>
                    <a:pt x="1552" y="1320"/>
                    <a:pt x="1543" y="1479"/>
                    <a:pt x="1630" y="1630"/>
                  </a:cubicBezTo>
                  <a:cubicBezTo>
                    <a:pt x="1538" y="1699"/>
                    <a:pt x="1365" y="1772"/>
                    <a:pt x="1055" y="1772"/>
                  </a:cubicBezTo>
                  <a:cubicBezTo>
                    <a:pt x="1035" y="1772"/>
                    <a:pt x="1013" y="1769"/>
                    <a:pt x="991" y="1769"/>
                  </a:cubicBezTo>
                  <a:cubicBezTo>
                    <a:pt x="784" y="1761"/>
                    <a:pt x="698" y="1652"/>
                    <a:pt x="662" y="1546"/>
                  </a:cubicBezTo>
                  <a:cubicBezTo>
                    <a:pt x="796" y="1543"/>
                    <a:pt x="899" y="1479"/>
                    <a:pt x="957" y="1381"/>
                  </a:cubicBezTo>
                  <a:cubicBezTo>
                    <a:pt x="1010" y="1284"/>
                    <a:pt x="991" y="1169"/>
                    <a:pt x="913" y="1063"/>
                  </a:cubicBezTo>
                  <a:cubicBezTo>
                    <a:pt x="868" y="1008"/>
                    <a:pt x="821" y="994"/>
                    <a:pt x="790" y="994"/>
                  </a:cubicBezTo>
                  <a:cubicBezTo>
                    <a:pt x="745" y="994"/>
                    <a:pt x="706" y="1016"/>
                    <a:pt x="670" y="1061"/>
                  </a:cubicBezTo>
                  <a:cubicBezTo>
                    <a:pt x="603" y="1142"/>
                    <a:pt x="550" y="1298"/>
                    <a:pt x="567" y="1460"/>
                  </a:cubicBezTo>
                  <a:cubicBezTo>
                    <a:pt x="478" y="1440"/>
                    <a:pt x="383" y="1393"/>
                    <a:pt x="288" y="1323"/>
                  </a:cubicBezTo>
                  <a:cubicBezTo>
                    <a:pt x="143" y="1206"/>
                    <a:pt x="93" y="1038"/>
                    <a:pt x="157" y="854"/>
                  </a:cubicBezTo>
                  <a:cubicBezTo>
                    <a:pt x="224" y="667"/>
                    <a:pt x="394" y="508"/>
                    <a:pt x="539" y="508"/>
                  </a:cubicBezTo>
                  <a:cubicBezTo>
                    <a:pt x="578" y="508"/>
                    <a:pt x="614" y="519"/>
                    <a:pt x="645" y="542"/>
                  </a:cubicBezTo>
                  <a:cubicBezTo>
                    <a:pt x="650" y="546"/>
                    <a:pt x="657" y="548"/>
                    <a:pt x="665" y="548"/>
                  </a:cubicBezTo>
                  <a:cubicBezTo>
                    <a:pt x="672" y="548"/>
                    <a:pt x="680" y="546"/>
                    <a:pt x="687" y="542"/>
                  </a:cubicBezTo>
                  <a:cubicBezTo>
                    <a:pt x="698" y="533"/>
                    <a:pt x="706" y="519"/>
                    <a:pt x="703" y="503"/>
                  </a:cubicBezTo>
                  <a:cubicBezTo>
                    <a:pt x="703" y="503"/>
                    <a:pt x="678" y="282"/>
                    <a:pt x="784" y="165"/>
                  </a:cubicBezTo>
                  <a:cubicBezTo>
                    <a:pt x="828" y="114"/>
                    <a:pt x="890" y="89"/>
                    <a:pt x="970" y="89"/>
                  </a:cubicBezTo>
                  <a:cubicBezTo>
                    <a:pt x="1029" y="89"/>
                    <a:pt x="1098" y="103"/>
                    <a:pt x="1175" y="129"/>
                  </a:cubicBezTo>
                  <a:cubicBezTo>
                    <a:pt x="1248" y="157"/>
                    <a:pt x="1314" y="187"/>
                    <a:pt x="1367" y="226"/>
                  </a:cubicBezTo>
                  <a:cubicBezTo>
                    <a:pt x="1248" y="383"/>
                    <a:pt x="1203" y="592"/>
                    <a:pt x="1328" y="704"/>
                  </a:cubicBezTo>
                  <a:cubicBezTo>
                    <a:pt x="1366" y="737"/>
                    <a:pt x="1407" y="752"/>
                    <a:pt x="1446" y="752"/>
                  </a:cubicBezTo>
                  <a:cubicBezTo>
                    <a:pt x="1513" y="752"/>
                    <a:pt x="1574" y="708"/>
                    <a:pt x="1602" y="631"/>
                  </a:cubicBezTo>
                  <a:cubicBezTo>
                    <a:pt x="1641" y="525"/>
                    <a:pt x="1616" y="358"/>
                    <a:pt x="1476" y="221"/>
                  </a:cubicBezTo>
                  <a:cubicBezTo>
                    <a:pt x="1566" y="134"/>
                    <a:pt x="1672" y="84"/>
                    <a:pt x="1780" y="84"/>
                  </a:cubicBezTo>
                  <a:close/>
                  <a:moveTo>
                    <a:pt x="1775" y="1"/>
                  </a:moveTo>
                  <a:cubicBezTo>
                    <a:pt x="1644" y="1"/>
                    <a:pt x="1515" y="56"/>
                    <a:pt x="1412" y="165"/>
                  </a:cubicBezTo>
                  <a:cubicBezTo>
                    <a:pt x="1351" y="120"/>
                    <a:pt x="1278" y="84"/>
                    <a:pt x="1194" y="54"/>
                  </a:cubicBezTo>
                  <a:cubicBezTo>
                    <a:pt x="1109" y="22"/>
                    <a:pt x="1032" y="7"/>
                    <a:pt x="964" y="7"/>
                  </a:cubicBezTo>
                  <a:cubicBezTo>
                    <a:pt x="861" y="7"/>
                    <a:pt x="778" y="42"/>
                    <a:pt x="717" y="109"/>
                  </a:cubicBezTo>
                  <a:cubicBezTo>
                    <a:pt x="631" y="207"/>
                    <a:pt x="611" y="358"/>
                    <a:pt x="611" y="441"/>
                  </a:cubicBezTo>
                  <a:cubicBezTo>
                    <a:pt x="589" y="430"/>
                    <a:pt x="561" y="427"/>
                    <a:pt x="533" y="427"/>
                  </a:cubicBezTo>
                  <a:cubicBezTo>
                    <a:pt x="352" y="427"/>
                    <a:pt x="148" y="600"/>
                    <a:pt x="73" y="826"/>
                  </a:cubicBezTo>
                  <a:cubicBezTo>
                    <a:pt x="0" y="1047"/>
                    <a:pt x="59" y="1250"/>
                    <a:pt x="232" y="1384"/>
                  </a:cubicBezTo>
                  <a:cubicBezTo>
                    <a:pt x="344" y="1474"/>
                    <a:pt x="464" y="1524"/>
                    <a:pt x="575" y="1543"/>
                  </a:cubicBezTo>
                  <a:cubicBezTo>
                    <a:pt x="623" y="1730"/>
                    <a:pt x="773" y="1842"/>
                    <a:pt x="985" y="1850"/>
                  </a:cubicBezTo>
                  <a:cubicBezTo>
                    <a:pt x="1010" y="1853"/>
                    <a:pt x="1033" y="1853"/>
                    <a:pt x="1055" y="1853"/>
                  </a:cubicBezTo>
                  <a:cubicBezTo>
                    <a:pt x="1326" y="1853"/>
                    <a:pt x="1540" y="1797"/>
                    <a:pt x="1677" y="1697"/>
                  </a:cubicBezTo>
                  <a:cubicBezTo>
                    <a:pt x="1697" y="1725"/>
                    <a:pt x="1725" y="1747"/>
                    <a:pt x="1752" y="1772"/>
                  </a:cubicBezTo>
                  <a:cubicBezTo>
                    <a:pt x="1811" y="1825"/>
                    <a:pt x="1889" y="1850"/>
                    <a:pt x="1976" y="1850"/>
                  </a:cubicBezTo>
                  <a:cubicBezTo>
                    <a:pt x="2252" y="1850"/>
                    <a:pt x="2606" y="1591"/>
                    <a:pt x="2737" y="1295"/>
                  </a:cubicBezTo>
                  <a:cubicBezTo>
                    <a:pt x="2824" y="1100"/>
                    <a:pt x="2804" y="918"/>
                    <a:pt x="2676" y="782"/>
                  </a:cubicBezTo>
                  <a:cubicBezTo>
                    <a:pt x="2584" y="681"/>
                    <a:pt x="2475" y="628"/>
                    <a:pt x="2361" y="623"/>
                  </a:cubicBezTo>
                  <a:cubicBezTo>
                    <a:pt x="2352" y="413"/>
                    <a:pt x="2238" y="218"/>
                    <a:pt x="2040" y="84"/>
                  </a:cubicBezTo>
                  <a:cubicBezTo>
                    <a:pt x="1956" y="28"/>
                    <a:pt x="1864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2"/>
            <p:cNvSpPr/>
            <p:nvPr/>
          </p:nvSpPr>
          <p:spPr>
            <a:xfrm rot="-484120">
              <a:off x="4861643" y="2224062"/>
              <a:ext cx="345046" cy="80734"/>
            </a:xfrm>
            <a:custGeom>
              <a:avLst/>
              <a:gdLst/>
              <a:ahLst/>
              <a:cxnLst/>
              <a:rect l="l" t="t" r="r" b="b"/>
              <a:pathLst>
                <a:path w="4120" h="964" extrusionOk="0">
                  <a:moveTo>
                    <a:pt x="2870" y="1"/>
                  </a:moveTo>
                  <a:cubicBezTo>
                    <a:pt x="2865" y="1"/>
                    <a:pt x="2860" y="2"/>
                    <a:pt x="2855" y="4"/>
                  </a:cubicBezTo>
                  <a:cubicBezTo>
                    <a:pt x="2718" y="48"/>
                    <a:pt x="2330" y="595"/>
                    <a:pt x="2330" y="595"/>
                  </a:cubicBezTo>
                  <a:cubicBezTo>
                    <a:pt x="2330" y="595"/>
                    <a:pt x="2159" y="46"/>
                    <a:pt x="2047" y="46"/>
                  </a:cubicBezTo>
                  <a:cubicBezTo>
                    <a:pt x="2043" y="46"/>
                    <a:pt x="2039" y="47"/>
                    <a:pt x="2035" y="48"/>
                  </a:cubicBezTo>
                  <a:cubicBezTo>
                    <a:pt x="1920" y="93"/>
                    <a:pt x="1532" y="620"/>
                    <a:pt x="1532" y="620"/>
                  </a:cubicBezTo>
                  <a:cubicBezTo>
                    <a:pt x="1532" y="620"/>
                    <a:pt x="1431" y="135"/>
                    <a:pt x="1246" y="135"/>
                  </a:cubicBezTo>
                  <a:cubicBezTo>
                    <a:pt x="1235" y="135"/>
                    <a:pt x="1224" y="137"/>
                    <a:pt x="1212" y="140"/>
                  </a:cubicBezTo>
                  <a:cubicBezTo>
                    <a:pt x="1005" y="210"/>
                    <a:pt x="729" y="662"/>
                    <a:pt x="729" y="662"/>
                  </a:cubicBezTo>
                  <a:cubicBezTo>
                    <a:pt x="729" y="662"/>
                    <a:pt x="499" y="202"/>
                    <a:pt x="379" y="202"/>
                  </a:cubicBezTo>
                  <a:cubicBezTo>
                    <a:pt x="373" y="202"/>
                    <a:pt x="368" y="203"/>
                    <a:pt x="364" y="205"/>
                  </a:cubicBezTo>
                  <a:cubicBezTo>
                    <a:pt x="252" y="258"/>
                    <a:pt x="1" y="896"/>
                    <a:pt x="68" y="896"/>
                  </a:cubicBezTo>
                  <a:cubicBezTo>
                    <a:pt x="68" y="896"/>
                    <a:pt x="2160" y="964"/>
                    <a:pt x="3251" y="964"/>
                  </a:cubicBezTo>
                  <a:cubicBezTo>
                    <a:pt x="3583" y="964"/>
                    <a:pt x="3823" y="957"/>
                    <a:pt x="3881" y="941"/>
                  </a:cubicBezTo>
                  <a:cubicBezTo>
                    <a:pt x="4119" y="878"/>
                    <a:pt x="3681" y="156"/>
                    <a:pt x="3575" y="156"/>
                  </a:cubicBezTo>
                  <a:cubicBezTo>
                    <a:pt x="3569" y="156"/>
                    <a:pt x="3564" y="158"/>
                    <a:pt x="3561" y="163"/>
                  </a:cubicBezTo>
                  <a:cubicBezTo>
                    <a:pt x="3491" y="255"/>
                    <a:pt x="3176" y="595"/>
                    <a:pt x="3176" y="595"/>
                  </a:cubicBezTo>
                  <a:cubicBezTo>
                    <a:pt x="3176" y="595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2"/>
            <p:cNvSpPr/>
            <p:nvPr/>
          </p:nvSpPr>
          <p:spPr>
            <a:xfrm rot="-484120">
              <a:off x="5125741" y="2325670"/>
              <a:ext cx="345214" cy="80650"/>
            </a:xfrm>
            <a:custGeom>
              <a:avLst/>
              <a:gdLst/>
              <a:ahLst/>
              <a:cxnLst/>
              <a:rect l="l" t="t" r="r" b="b"/>
              <a:pathLst>
                <a:path w="4122" h="963" extrusionOk="0">
                  <a:moveTo>
                    <a:pt x="2870" y="0"/>
                  </a:moveTo>
                  <a:cubicBezTo>
                    <a:pt x="2865" y="0"/>
                    <a:pt x="2860" y="1"/>
                    <a:pt x="2854" y="3"/>
                  </a:cubicBezTo>
                  <a:cubicBezTo>
                    <a:pt x="2720" y="48"/>
                    <a:pt x="2333" y="594"/>
                    <a:pt x="2333" y="594"/>
                  </a:cubicBezTo>
                  <a:cubicBezTo>
                    <a:pt x="2333" y="594"/>
                    <a:pt x="2162" y="45"/>
                    <a:pt x="2049" y="45"/>
                  </a:cubicBezTo>
                  <a:cubicBezTo>
                    <a:pt x="2045" y="45"/>
                    <a:pt x="2041" y="46"/>
                    <a:pt x="2037" y="48"/>
                  </a:cubicBezTo>
                  <a:cubicBezTo>
                    <a:pt x="1920" y="92"/>
                    <a:pt x="1535" y="619"/>
                    <a:pt x="1535" y="619"/>
                  </a:cubicBezTo>
                  <a:cubicBezTo>
                    <a:pt x="1535" y="619"/>
                    <a:pt x="1430" y="132"/>
                    <a:pt x="1247" y="132"/>
                  </a:cubicBezTo>
                  <a:cubicBezTo>
                    <a:pt x="1236" y="132"/>
                    <a:pt x="1225" y="133"/>
                    <a:pt x="1214" y="137"/>
                  </a:cubicBezTo>
                  <a:cubicBezTo>
                    <a:pt x="1008" y="207"/>
                    <a:pt x="731" y="661"/>
                    <a:pt x="731" y="661"/>
                  </a:cubicBezTo>
                  <a:cubicBezTo>
                    <a:pt x="731" y="661"/>
                    <a:pt x="501" y="201"/>
                    <a:pt x="381" y="201"/>
                  </a:cubicBezTo>
                  <a:cubicBezTo>
                    <a:pt x="376" y="201"/>
                    <a:pt x="371" y="202"/>
                    <a:pt x="366" y="204"/>
                  </a:cubicBezTo>
                  <a:cubicBezTo>
                    <a:pt x="254" y="254"/>
                    <a:pt x="0" y="896"/>
                    <a:pt x="70" y="896"/>
                  </a:cubicBezTo>
                  <a:cubicBezTo>
                    <a:pt x="70" y="896"/>
                    <a:pt x="2162" y="963"/>
                    <a:pt x="3253" y="963"/>
                  </a:cubicBezTo>
                  <a:cubicBezTo>
                    <a:pt x="3586" y="963"/>
                    <a:pt x="3825" y="957"/>
                    <a:pt x="3884" y="940"/>
                  </a:cubicBezTo>
                  <a:cubicBezTo>
                    <a:pt x="4122" y="877"/>
                    <a:pt x="3684" y="155"/>
                    <a:pt x="3577" y="155"/>
                  </a:cubicBezTo>
                  <a:cubicBezTo>
                    <a:pt x="3572" y="155"/>
                    <a:pt x="3567" y="157"/>
                    <a:pt x="3563" y="162"/>
                  </a:cubicBezTo>
                  <a:cubicBezTo>
                    <a:pt x="3493" y="254"/>
                    <a:pt x="3175" y="594"/>
                    <a:pt x="3175" y="594"/>
                  </a:cubicBezTo>
                  <a:cubicBezTo>
                    <a:pt x="3175" y="594"/>
                    <a:pt x="30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2"/>
            <p:cNvSpPr/>
            <p:nvPr/>
          </p:nvSpPr>
          <p:spPr>
            <a:xfrm rot="-484120">
              <a:off x="5339959" y="2169027"/>
              <a:ext cx="345046" cy="80734"/>
            </a:xfrm>
            <a:custGeom>
              <a:avLst/>
              <a:gdLst/>
              <a:ahLst/>
              <a:cxnLst/>
              <a:rect l="l" t="t" r="r" b="b"/>
              <a:pathLst>
                <a:path w="4120" h="964" extrusionOk="0">
                  <a:moveTo>
                    <a:pt x="2870" y="1"/>
                  </a:moveTo>
                  <a:cubicBezTo>
                    <a:pt x="2865" y="1"/>
                    <a:pt x="2860" y="1"/>
                    <a:pt x="2855" y="3"/>
                  </a:cubicBezTo>
                  <a:cubicBezTo>
                    <a:pt x="2718" y="48"/>
                    <a:pt x="2330" y="595"/>
                    <a:pt x="2330" y="595"/>
                  </a:cubicBezTo>
                  <a:cubicBezTo>
                    <a:pt x="2330" y="595"/>
                    <a:pt x="2159" y="46"/>
                    <a:pt x="2047" y="46"/>
                  </a:cubicBezTo>
                  <a:cubicBezTo>
                    <a:pt x="2043" y="46"/>
                    <a:pt x="2039" y="46"/>
                    <a:pt x="2035" y="48"/>
                  </a:cubicBezTo>
                  <a:cubicBezTo>
                    <a:pt x="1920" y="93"/>
                    <a:pt x="1532" y="620"/>
                    <a:pt x="1532" y="620"/>
                  </a:cubicBezTo>
                  <a:cubicBezTo>
                    <a:pt x="1532" y="620"/>
                    <a:pt x="1430" y="132"/>
                    <a:pt x="1245" y="132"/>
                  </a:cubicBezTo>
                  <a:cubicBezTo>
                    <a:pt x="1234" y="132"/>
                    <a:pt x="1223" y="134"/>
                    <a:pt x="1212" y="137"/>
                  </a:cubicBezTo>
                  <a:cubicBezTo>
                    <a:pt x="1005" y="207"/>
                    <a:pt x="729" y="662"/>
                    <a:pt x="729" y="662"/>
                  </a:cubicBezTo>
                  <a:cubicBezTo>
                    <a:pt x="729" y="662"/>
                    <a:pt x="499" y="201"/>
                    <a:pt x="379" y="201"/>
                  </a:cubicBezTo>
                  <a:cubicBezTo>
                    <a:pt x="373" y="201"/>
                    <a:pt x="368" y="202"/>
                    <a:pt x="363" y="204"/>
                  </a:cubicBezTo>
                  <a:cubicBezTo>
                    <a:pt x="249" y="257"/>
                    <a:pt x="1" y="896"/>
                    <a:pt x="68" y="896"/>
                  </a:cubicBezTo>
                  <a:cubicBezTo>
                    <a:pt x="68" y="896"/>
                    <a:pt x="2160" y="963"/>
                    <a:pt x="3251" y="963"/>
                  </a:cubicBezTo>
                  <a:cubicBezTo>
                    <a:pt x="3583" y="963"/>
                    <a:pt x="3823" y="957"/>
                    <a:pt x="3881" y="941"/>
                  </a:cubicBezTo>
                  <a:cubicBezTo>
                    <a:pt x="4119" y="877"/>
                    <a:pt x="3681" y="155"/>
                    <a:pt x="3575" y="155"/>
                  </a:cubicBezTo>
                  <a:cubicBezTo>
                    <a:pt x="3569" y="155"/>
                    <a:pt x="3564" y="158"/>
                    <a:pt x="3561" y="162"/>
                  </a:cubicBezTo>
                  <a:cubicBezTo>
                    <a:pt x="3491" y="254"/>
                    <a:pt x="3176" y="595"/>
                    <a:pt x="3176" y="595"/>
                  </a:cubicBezTo>
                  <a:cubicBezTo>
                    <a:pt x="3176" y="595"/>
                    <a:pt x="3002" y="1"/>
                    <a:pt x="2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2"/>
            <p:cNvSpPr/>
            <p:nvPr/>
          </p:nvSpPr>
          <p:spPr>
            <a:xfrm rot="-484120">
              <a:off x="4599675" y="2002596"/>
              <a:ext cx="71354" cy="70349"/>
            </a:xfrm>
            <a:custGeom>
              <a:avLst/>
              <a:gdLst/>
              <a:ahLst/>
              <a:cxnLst/>
              <a:rect l="l" t="t" r="r" b="b"/>
              <a:pathLst>
                <a:path w="852" h="840" extrusionOk="0">
                  <a:moveTo>
                    <a:pt x="441" y="0"/>
                  </a:moveTo>
                  <a:cubicBezTo>
                    <a:pt x="419" y="0"/>
                    <a:pt x="397" y="3"/>
                    <a:pt x="372" y="9"/>
                  </a:cubicBezTo>
                  <a:cubicBezTo>
                    <a:pt x="185" y="56"/>
                    <a:pt x="248" y="288"/>
                    <a:pt x="350" y="441"/>
                  </a:cubicBezTo>
                  <a:lnTo>
                    <a:pt x="350" y="441"/>
                  </a:lnTo>
                  <a:cubicBezTo>
                    <a:pt x="349" y="441"/>
                    <a:pt x="349" y="441"/>
                    <a:pt x="348" y="441"/>
                  </a:cubicBezTo>
                  <a:cubicBezTo>
                    <a:pt x="207" y="441"/>
                    <a:pt x="43" y="490"/>
                    <a:pt x="21" y="626"/>
                  </a:cubicBezTo>
                  <a:cubicBezTo>
                    <a:pt x="0" y="748"/>
                    <a:pt x="206" y="840"/>
                    <a:pt x="414" y="840"/>
                  </a:cubicBezTo>
                  <a:cubicBezTo>
                    <a:pt x="632" y="840"/>
                    <a:pt x="852" y="738"/>
                    <a:pt x="813" y="464"/>
                  </a:cubicBezTo>
                  <a:cubicBezTo>
                    <a:pt x="813" y="464"/>
                    <a:pt x="722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2"/>
            <p:cNvSpPr/>
            <p:nvPr/>
          </p:nvSpPr>
          <p:spPr>
            <a:xfrm rot="-484120">
              <a:off x="4597174" y="1999406"/>
              <a:ext cx="75290" cy="76965"/>
            </a:xfrm>
            <a:custGeom>
              <a:avLst/>
              <a:gdLst/>
              <a:ahLst/>
              <a:cxnLst/>
              <a:rect l="l" t="t" r="r" b="b"/>
              <a:pathLst>
                <a:path w="899" h="919" extrusionOk="0">
                  <a:moveTo>
                    <a:pt x="469" y="531"/>
                  </a:moveTo>
                  <a:cubicBezTo>
                    <a:pt x="522" y="539"/>
                    <a:pt x="545" y="553"/>
                    <a:pt x="550" y="556"/>
                  </a:cubicBezTo>
                  <a:cubicBezTo>
                    <a:pt x="550" y="558"/>
                    <a:pt x="545" y="578"/>
                    <a:pt x="539" y="578"/>
                  </a:cubicBezTo>
                  <a:cubicBezTo>
                    <a:pt x="525" y="578"/>
                    <a:pt x="500" y="564"/>
                    <a:pt x="469" y="531"/>
                  </a:cubicBezTo>
                  <a:close/>
                  <a:moveTo>
                    <a:pt x="467" y="73"/>
                  </a:moveTo>
                  <a:cubicBezTo>
                    <a:pt x="712" y="73"/>
                    <a:pt x="796" y="500"/>
                    <a:pt x="796" y="503"/>
                  </a:cubicBezTo>
                  <a:cubicBezTo>
                    <a:pt x="810" y="595"/>
                    <a:pt x="793" y="667"/>
                    <a:pt x="748" y="723"/>
                  </a:cubicBezTo>
                  <a:cubicBezTo>
                    <a:pt x="690" y="796"/>
                    <a:pt x="578" y="835"/>
                    <a:pt x="441" y="835"/>
                  </a:cubicBezTo>
                  <a:cubicBezTo>
                    <a:pt x="302" y="835"/>
                    <a:pt x="160" y="790"/>
                    <a:pt x="107" y="726"/>
                  </a:cubicBezTo>
                  <a:cubicBezTo>
                    <a:pt x="90" y="709"/>
                    <a:pt x="82" y="692"/>
                    <a:pt x="84" y="670"/>
                  </a:cubicBezTo>
                  <a:cubicBezTo>
                    <a:pt x="107" y="567"/>
                    <a:pt x="235" y="525"/>
                    <a:pt x="358" y="522"/>
                  </a:cubicBezTo>
                  <a:cubicBezTo>
                    <a:pt x="396" y="571"/>
                    <a:pt x="465" y="651"/>
                    <a:pt x="532" y="651"/>
                  </a:cubicBezTo>
                  <a:cubicBezTo>
                    <a:pt x="535" y="651"/>
                    <a:pt x="537" y="651"/>
                    <a:pt x="539" y="651"/>
                  </a:cubicBezTo>
                  <a:cubicBezTo>
                    <a:pt x="556" y="651"/>
                    <a:pt x="606" y="642"/>
                    <a:pt x="626" y="570"/>
                  </a:cubicBezTo>
                  <a:cubicBezTo>
                    <a:pt x="634" y="550"/>
                    <a:pt x="626" y="525"/>
                    <a:pt x="612" y="508"/>
                  </a:cubicBezTo>
                  <a:cubicBezTo>
                    <a:pt x="578" y="461"/>
                    <a:pt x="483" y="441"/>
                    <a:pt x="400" y="439"/>
                  </a:cubicBezTo>
                  <a:cubicBezTo>
                    <a:pt x="333" y="333"/>
                    <a:pt x="302" y="215"/>
                    <a:pt x="327" y="148"/>
                  </a:cubicBezTo>
                  <a:cubicBezTo>
                    <a:pt x="335" y="112"/>
                    <a:pt x="363" y="93"/>
                    <a:pt x="405" y="81"/>
                  </a:cubicBezTo>
                  <a:cubicBezTo>
                    <a:pt x="427" y="79"/>
                    <a:pt x="444" y="73"/>
                    <a:pt x="467" y="73"/>
                  </a:cubicBezTo>
                  <a:close/>
                  <a:moveTo>
                    <a:pt x="469" y="1"/>
                  </a:moveTo>
                  <a:cubicBezTo>
                    <a:pt x="444" y="1"/>
                    <a:pt x="419" y="6"/>
                    <a:pt x="391" y="12"/>
                  </a:cubicBezTo>
                  <a:cubicBezTo>
                    <a:pt x="321" y="28"/>
                    <a:pt x="277" y="67"/>
                    <a:pt x="252" y="126"/>
                  </a:cubicBezTo>
                  <a:cubicBezTo>
                    <a:pt x="215" y="221"/>
                    <a:pt x="252" y="346"/>
                    <a:pt x="308" y="447"/>
                  </a:cubicBezTo>
                  <a:cubicBezTo>
                    <a:pt x="168" y="461"/>
                    <a:pt x="34" y="522"/>
                    <a:pt x="9" y="662"/>
                  </a:cubicBezTo>
                  <a:cubicBezTo>
                    <a:pt x="1" y="704"/>
                    <a:pt x="15" y="745"/>
                    <a:pt x="48" y="782"/>
                  </a:cubicBezTo>
                  <a:cubicBezTo>
                    <a:pt x="118" y="863"/>
                    <a:pt x="277" y="918"/>
                    <a:pt x="444" y="918"/>
                  </a:cubicBezTo>
                  <a:cubicBezTo>
                    <a:pt x="536" y="918"/>
                    <a:pt x="709" y="902"/>
                    <a:pt x="810" y="787"/>
                  </a:cubicBezTo>
                  <a:cubicBezTo>
                    <a:pt x="874" y="712"/>
                    <a:pt x="899" y="614"/>
                    <a:pt x="879" y="500"/>
                  </a:cubicBezTo>
                  <a:cubicBezTo>
                    <a:pt x="877" y="480"/>
                    <a:pt x="782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2"/>
            <p:cNvSpPr/>
            <p:nvPr/>
          </p:nvSpPr>
          <p:spPr>
            <a:xfrm rot="-484120">
              <a:off x="4667580" y="2019982"/>
              <a:ext cx="92543" cy="72024"/>
            </a:xfrm>
            <a:custGeom>
              <a:avLst/>
              <a:gdLst/>
              <a:ahLst/>
              <a:cxnLst/>
              <a:rect l="l" t="t" r="r" b="b"/>
              <a:pathLst>
                <a:path w="1105" h="860" extrusionOk="0">
                  <a:moveTo>
                    <a:pt x="765" y="0"/>
                  </a:moveTo>
                  <a:cubicBezTo>
                    <a:pt x="574" y="0"/>
                    <a:pt x="366" y="146"/>
                    <a:pt x="366" y="146"/>
                  </a:cubicBezTo>
                  <a:cubicBezTo>
                    <a:pt x="0" y="421"/>
                    <a:pt x="478" y="860"/>
                    <a:pt x="719" y="860"/>
                  </a:cubicBezTo>
                  <a:cubicBezTo>
                    <a:pt x="761" y="860"/>
                    <a:pt x="796" y="846"/>
                    <a:pt x="818" y="816"/>
                  </a:cubicBezTo>
                  <a:cubicBezTo>
                    <a:pt x="898" y="704"/>
                    <a:pt x="813" y="553"/>
                    <a:pt x="711" y="454"/>
                  </a:cubicBezTo>
                  <a:lnTo>
                    <a:pt x="711" y="454"/>
                  </a:lnTo>
                  <a:cubicBezTo>
                    <a:pt x="893" y="418"/>
                    <a:pt x="1105" y="296"/>
                    <a:pt x="999" y="127"/>
                  </a:cubicBezTo>
                  <a:cubicBezTo>
                    <a:pt x="940" y="32"/>
                    <a:pt x="854" y="0"/>
                    <a:pt x="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2"/>
            <p:cNvSpPr/>
            <p:nvPr/>
          </p:nvSpPr>
          <p:spPr>
            <a:xfrm rot="-484120">
              <a:off x="4681068" y="2015505"/>
              <a:ext cx="76714" cy="79059"/>
            </a:xfrm>
            <a:custGeom>
              <a:avLst/>
              <a:gdLst/>
              <a:ahLst/>
              <a:cxnLst/>
              <a:rect l="l" t="t" r="r" b="b"/>
              <a:pathLst>
                <a:path w="916" h="944" extrusionOk="0">
                  <a:moveTo>
                    <a:pt x="371" y="433"/>
                  </a:moveTo>
                  <a:cubicBezTo>
                    <a:pt x="388" y="433"/>
                    <a:pt x="416" y="444"/>
                    <a:pt x="446" y="469"/>
                  </a:cubicBezTo>
                  <a:cubicBezTo>
                    <a:pt x="391" y="469"/>
                    <a:pt x="371" y="455"/>
                    <a:pt x="368" y="450"/>
                  </a:cubicBezTo>
                  <a:cubicBezTo>
                    <a:pt x="368" y="450"/>
                    <a:pt x="363" y="444"/>
                    <a:pt x="371" y="433"/>
                  </a:cubicBezTo>
                  <a:close/>
                  <a:moveTo>
                    <a:pt x="600" y="84"/>
                  </a:moveTo>
                  <a:cubicBezTo>
                    <a:pt x="692" y="84"/>
                    <a:pt x="759" y="120"/>
                    <a:pt x="795" y="193"/>
                  </a:cubicBezTo>
                  <a:cubicBezTo>
                    <a:pt x="820" y="232"/>
                    <a:pt x="823" y="266"/>
                    <a:pt x="809" y="296"/>
                  </a:cubicBezTo>
                  <a:cubicBezTo>
                    <a:pt x="781" y="363"/>
                    <a:pt x="681" y="427"/>
                    <a:pt x="555" y="455"/>
                  </a:cubicBezTo>
                  <a:cubicBezTo>
                    <a:pt x="499" y="402"/>
                    <a:pt x="421" y="352"/>
                    <a:pt x="366" y="352"/>
                  </a:cubicBezTo>
                  <a:cubicBezTo>
                    <a:pt x="340" y="352"/>
                    <a:pt x="315" y="363"/>
                    <a:pt x="301" y="388"/>
                  </a:cubicBezTo>
                  <a:cubicBezTo>
                    <a:pt x="274" y="433"/>
                    <a:pt x="279" y="469"/>
                    <a:pt x="293" y="489"/>
                  </a:cubicBezTo>
                  <a:cubicBezTo>
                    <a:pt x="318" y="527"/>
                    <a:pt x="370" y="547"/>
                    <a:pt x="443" y="547"/>
                  </a:cubicBezTo>
                  <a:cubicBezTo>
                    <a:pt x="469" y="547"/>
                    <a:pt x="499" y="544"/>
                    <a:pt x="530" y="539"/>
                  </a:cubicBezTo>
                  <a:cubicBezTo>
                    <a:pt x="611" y="625"/>
                    <a:pt x="678" y="748"/>
                    <a:pt x="619" y="835"/>
                  </a:cubicBezTo>
                  <a:cubicBezTo>
                    <a:pt x="608" y="851"/>
                    <a:pt x="583" y="863"/>
                    <a:pt x="552" y="863"/>
                  </a:cubicBezTo>
                  <a:cubicBezTo>
                    <a:pt x="416" y="863"/>
                    <a:pt x="181" y="695"/>
                    <a:pt x="123" y="514"/>
                  </a:cubicBezTo>
                  <a:cubicBezTo>
                    <a:pt x="84" y="399"/>
                    <a:pt x="120" y="302"/>
                    <a:pt x="223" y="221"/>
                  </a:cubicBezTo>
                  <a:cubicBezTo>
                    <a:pt x="229" y="221"/>
                    <a:pt x="427" y="84"/>
                    <a:pt x="600" y="84"/>
                  </a:cubicBezTo>
                  <a:close/>
                  <a:moveTo>
                    <a:pt x="600" y="1"/>
                  </a:moveTo>
                  <a:cubicBezTo>
                    <a:pt x="402" y="1"/>
                    <a:pt x="190" y="148"/>
                    <a:pt x="179" y="154"/>
                  </a:cubicBezTo>
                  <a:cubicBezTo>
                    <a:pt x="48" y="254"/>
                    <a:pt x="0" y="391"/>
                    <a:pt x="50" y="539"/>
                  </a:cubicBezTo>
                  <a:cubicBezTo>
                    <a:pt x="123" y="754"/>
                    <a:pt x="388" y="943"/>
                    <a:pt x="555" y="943"/>
                  </a:cubicBezTo>
                  <a:cubicBezTo>
                    <a:pt x="614" y="943"/>
                    <a:pt x="661" y="921"/>
                    <a:pt x="692" y="879"/>
                  </a:cubicBezTo>
                  <a:cubicBezTo>
                    <a:pt x="773" y="765"/>
                    <a:pt x="717" y="625"/>
                    <a:pt x="625" y="517"/>
                  </a:cubicBezTo>
                  <a:cubicBezTo>
                    <a:pt x="734" y="483"/>
                    <a:pt x="848" y="419"/>
                    <a:pt x="890" y="324"/>
                  </a:cubicBezTo>
                  <a:cubicBezTo>
                    <a:pt x="915" y="268"/>
                    <a:pt x="912" y="207"/>
                    <a:pt x="873" y="148"/>
                  </a:cubicBezTo>
                  <a:cubicBezTo>
                    <a:pt x="809" y="51"/>
                    <a:pt x="720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2"/>
            <p:cNvSpPr/>
            <p:nvPr/>
          </p:nvSpPr>
          <p:spPr>
            <a:xfrm rot="-484120">
              <a:off x="4643083" y="2070926"/>
              <a:ext cx="60048" cy="71940"/>
            </a:xfrm>
            <a:custGeom>
              <a:avLst/>
              <a:gdLst/>
              <a:ahLst/>
              <a:cxnLst/>
              <a:rect l="l" t="t" r="r" b="b"/>
              <a:pathLst>
                <a:path w="717" h="859" extrusionOk="0">
                  <a:moveTo>
                    <a:pt x="378" y="1"/>
                  </a:moveTo>
                  <a:cubicBezTo>
                    <a:pt x="367" y="1"/>
                    <a:pt x="357" y="2"/>
                    <a:pt x="348" y="6"/>
                  </a:cubicBezTo>
                  <a:cubicBezTo>
                    <a:pt x="348" y="6"/>
                    <a:pt x="41" y="78"/>
                    <a:pt x="19" y="343"/>
                  </a:cubicBezTo>
                  <a:cubicBezTo>
                    <a:pt x="0" y="595"/>
                    <a:pt x="85" y="859"/>
                    <a:pt x="256" y="859"/>
                  </a:cubicBezTo>
                  <a:cubicBezTo>
                    <a:pt x="265" y="859"/>
                    <a:pt x="274" y="858"/>
                    <a:pt x="284" y="856"/>
                  </a:cubicBezTo>
                  <a:cubicBezTo>
                    <a:pt x="477" y="829"/>
                    <a:pt x="716" y="633"/>
                    <a:pt x="686" y="365"/>
                  </a:cubicBezTo>
                  <a:cubicBezTo>
                    <a:pt x="651" y="122"/>
                    <a:pt x="476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2"/>
            <p:cNvSpPr/>
            <p:nvPr/>
          </p:nvSpPr>
          <p:spPr>
            <a:xfrm rot="-484120">
              <a:off x="4649475" y="2082968"/>
              <a:ext cx="46062" cy="10134"/>
            </a:xfrm>
            <a:custGeom>
              <a:avLst/>
              <a:gdLst/>
              <a:ahLst/>
              <a:cxnLst/>
              <a:rect l="l" t="t" r="r" b="b"/>
              <a:pathLst>
                <a:path w="550" h="121" extrusionOk="0">
                  <a:moveTo>
                    <a:pt x="0" y="0"/>
                  </a:moveTo>
                  <a:cubicBezTo>
                    <a:pt x="0" y="0"/>
                    <a:pt x="388" y="121"/>
                    <a:pt x="520" y="121"/>
                  </a:cubicBezTo>
                  <a:cubicBezTo>
                    <a:pt x="532" y="121"/>
                    <a:pt x="543" y="120"/>
                    <a:pt x="550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2"/>
            <p:cNvSpPr/>
            <p:nvPr/>
          </p:nvSpPr>
          <p:spPr>
            <a:xfrm rot="-484120">
              <a:off x="4645492" y="2079818"/>
              <a:ext cx="53599" cy="17001"/>
            </a:xfrm>
            <a:custGeom>
              <a:avLst/>
              <a:gdLst/>
              <a:ahLst/>
              <a:cxnLst/>
              <a:rect l="l" t="t" r="r" b="b"/>
              <a:pathLst>
                <a:path w="640" h="203" extrusionOk="0">
                  <a:moveTo>
                    <a:pt x="49" y="1"/>
                  </a:moveTo>
                  <a:cubicBezTo>
                    <a:pt x="33" y="1"/>
                    <a:pt x="14" y="13"/>
                    <a:pt x="9" y="30"/>
                  </a:cubicBezTo>
                  <a:cubicBezTo>
                    <a:pt x="1" y="52"/>
                    <a:pt x="15" y="72"/>
                    <a:pt x="37" y="80"/>
                  </a:cubicBezTo>
                  <a:cubicBezTo>
                    <a:pt x="138" y="108"/>
                    <a:pt x="442" y="203"/>
                    <a:pt x="570" y="203"/>
                  </a:cubicBezTo>
                  <a:cubicBezTo>
                    <a:pt x="587" y="203"/>
                    <a:pt x="601" y="197"/>
                    <a:pt x="609" y="197"/>
                  </a:cubicBezTo>
                  <a:cubicBezTo>
                    <a:pt x="629" y="192"/>
                    <a:pt x="640" y="166"/>
                    <a:pt x="631" y="147"/>
                  </a:cubicBezTo>
                  <a:cubicBezTo>
                    <a:pt x="627" y="130"/>
                    <a:pt x="611" y="119"/>
                    <a:pt x="595" y="119"/>
                  </a:cubicBezTo>
                  <a:cubicBezTo>
                    <a:pt x="590" y="119"/>
                    <a:pt x="586" y="120"/>
                    <a:pt x="581" y="122"/>
                  </a:cubicBezTo>
                  <a:cubicBezTo>
                    <a:pt x="577" y="123"/>
                    <a:pt x="571" y="124"/>
                    <a:pt x="564" y="124"/>
                  </a:cubicBezTo>
                  <a:cubicBezTo>
                    <a:pt x="491" y="124"/>
                    <a:pt x="256" y="65"/>
                    <a:pt x="57" y="2"/>
                  </a:cubicBezTo>
                  <a:cubicBezTo>
                    <a:pt x="54" y="1"/>
                    <a:pt x="5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2"/>
            <p:cNvSpPr/>
            <p:nvPr/>
          </p:nvSpPr>
          <p:spPr>
            <a:xfrm rot="-484120">
              <a:off x="4645145" y="2102065"/>
              <a:ext cx="55023" cy="10469"/>
            </a:xfrm>
            <a:custGeom>
              <a:avLst/>
              <a:gdLst/>
              <a:ahLst/>
              <a:cxnLst/>
              <a:rect l="l" t="t" r="r" b="b"/>
              <a:pathLst>
                <a:path w="657" h="125" extrusionOk="0">
                  <a:moveTo>
                    <a:pt x="1" y="0"/>
                  </a:moveTo>
                  <a:cubicBezTo>
                    <a:pt x="1" y="0"/>
                    <a:pt x="447" y="125"/>
                    <a:pt x="613" y="125"/>
                  </a:cubicBezTo>
                  <a:cubicBezTo>
                    <a:pt x="631" y="125"/>
                    <a:pt x="646" y="123"/>
                    <a:pt x="656" y="1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2"/>
            <p:cNvSpPr/>
            <p:nvPr/>
          </p:nvSpPr>
          <p:spPr>
            <a:xfrm rot="-484120">
              <a:off x="4641169" y="2098400"/>
              <a:ext cx="62644" cy="17252"/>
            </a:xfrm>
            <a:custGeom>
              <a:avLst/>
              <a:gdLst/>
              <a:ahLst/>
              <a:cxnLst/>
              <a:rect l="l" t="t" r="r" b="b"/>
              <a:pathLst>
                <a:path w="748" h="206" extrusionOk="0">
                  <a:moveTo>
                    <a:pt x="47" y="1"/>
                  </a:moveTo>
                  <a:cubicBezTo>
                    <a:pt x="30" y="1"/>
                    <a:pt x="13" y="14"/>
                    <a:pt x="9" y="30"/>
                  </a:cubicBezTo>
                  <a:cubicBezTo>
                    <a:pt x="0" y="52"/>
                    <a:pt x="14" y="72"/>
                    <a:pt x="36" y="80"/>
                  </a:cubicBezTo>
                  <a:cubicBezTo>
                    <a:pt x="117" y="103"/>
                    <a:pt x="488" y="206"/>
                    <a:pt x="656" y="206"/>
                  </a:cubicBezTo>
                  <a:cubicBezTo>
                    <a:pt x="681" y="206"/>
                    <a:pt x="703" y="206"/>
                    <a:pt x="717" y="197"/>
                  </a:cubicBezTo>
                  <a:cubicBezTo>
                    <a:pt x="737" y="192"/>
                    <a:pt x="748" y="167"/>
                    <a:pt x="739" y="144"/>
                  </a:cubicBezTo>
                  <a:cubicBezTo>
                    <a:pt x="735" y="129"/>
                    <a:pt x="719" y="119"/>
                    <a:pt x="703" y="119"/>
                  </a:cubicBezTo>
                  <a:cubicBezTo>
                    <a:pt x="698" y="119"/>
                    <a:pt x="694" y="120"/>
                    <a:pt x="689" y="122"/>
                  </a:cubicBezTo>
                  <a:cubicBezTo>
                    <a:pt x="682" y="124"/>
                    <a:pt x="671" y="125"/>
                    <a:pt x="658" y="125"/>
                  </a:cubicBezTo>
                  <a:cubicBezTo>
                    <a:pt x="548" y="125"/>
                    <a:pt x="255" y="59"/>
                    <a:pt x="56" y="2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2"/>
            <p:cNvSpPr/>
            <p:nvPr/>
          </p:nvSpPr>
          <p:spPr>
            <a:xfrm rot="-484120">
              <a:off x="4659591" y="1987012"/>
              <a:ext cx="22696" cy="43298"/>
            </a:xfrm>
            <a:custGeom>
              <a:avLst/>
              <a:gdLst/>
              <a:ahLst/>
              <a:cxnLst/>
              <a:rect l="l" t="t" r="r" b="b"/>
              <a:pathLst>
                <a:path w="271" h="517" extrusionOk="0">
                  <a:moveTo>
                    <a:pt x="0" y="1"/>
                  </a:moveTo>
                  <a:lnTo>
                    <a:pt x="165" y="517"/>
                  </a:lnTo>
                  <a:cubicBezTo>
                    <a:pt x="165" y="517"/>
                    <a:pt x="271" y="2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2"/>
            <p:cNvSpPr/>
            <p:nvPr/>
          </p:nvSpPr>
          <p:spPr>
            <a:xfrm rot="-484120">
              <a:off x="4655841" y="1983762"/>
              <a:ext cx="29982" cy="50082"/>
            </a:xfrm>
            <a:custGeom>
              <a:avLst/>
              <a:gdLst/>
              <a:ahLst/>
              <a:cxnLst/>
              <a:rect l="l" t="t" r="r" b="b"/>
              <a:pathLst>
                <a:path w="358" h="598" extrusionOk="0">
                  <a:moveTo>
                    <a:pt x="45" y="0"/>
                  </a:moveTo>
                  <a:cubicBezTo>
                    <a:pt x="34" y="0"/>
                    <a:pt x="23" y="6"/>
                    <a:pt x="14" y="18"/>
                  </a:cubicBezTo>
                  <a:cubicBezTo>
                    <a:pt x="1" y="34"/>
                    <a:pt x="3" y="59"/>
                    <a:pt x="20" y="73"/>
                  </a:cubicBezTo>
                  <a:cubicBezTo>
                    <a:pt x="266" y="260"/>
                    <a:pt x="173" y="534"/>
                    <a:pt x="171" y="542"/>
                  </a:cubicBezTo>
                  <a:cubicBezTo>
                    <a:pt x="162" y="564"/>
                    <a:pt x="173" y="589"/>
                    <a:pt x="196" y="595"/>
                  </a:cubicBezTo>
                  <a:cubicBezTo>
                    <a:pt x="199" y="598"/>
                    <a:pt x="204" y="598"/>
                    <a:pt x="210" y="598"/>
                  </a:cubicBezTo>
                  <a:cubicBezTo>
                    <a:pt x="226" y="598"/>
                    <a:pt x="240" y="584"/>
                    <a:pt x="243" y="570"/>
                  </a:cubicBezTo>
                  <a:cubicBezTo>
                    <a:pt x="246" y="567"/>
                    <a:pt x="358" y="232"/>
                    <a:pt x="70" y="9"/>
                  </a:cubicBezTo>
                  <a:cubicBezTo>
                    <a:pt x="62" y="3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2"/>
            <p:cNvSpPr/>
            <p:nvPr/>
          </p:nvSpPr>
          <p:spPr>
            <a:xfrm rot="-484120">
              <a:off x="4651564" y="2119910"/>
              <a:ext cx="43298" cy="8877"/>
            </a:xfrm>
            <a:custGeom>
              <a:avLst/>
              <a:gdLst/>
              <a:ahLst/>
              <a:cxnLst/>
              <a:rect l="l" t="t" r="r" b="b"/>
              <a:pathLst>
                <a:path w="517" h="106" extrusionOk="0">
                  <a:moveTo>
                    <a:pt x="0" y="0"/>
                  </a:moveTo>
                  <a:cubicBezTo>
                    <a:pt x="0" y="0"/>
                    <a:pt x="284" y="105"/>
                    <a:pt x="445" y="105"/>
                  </a:cubicBezTo>
                  <a:cubicBezTo>
                    <a:pt x="473" y="105"/>
                    <a:pt x="498" y="102"/>
                    <a:pt x="516" y="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2"/>
            <p:cNvSpPr/>
            <p:nvPr/>
          </p:nvSpPr>
          <p:spPr>
            <a:xfrm rot="-484120">
              <a:off x="4647805" y="2116530"/>
              <a:ext cx="51254" cy="15745"/>
            </a:xfrm>
            <a:custGeom>
              <a:avLst/>
              <a:gdLst/>
              <a:ahLst/>
              <a:cxnLst/>
              <a:rect l="l" t="t" r="r" b="b"/>
              <a:pathLst>
                <a:path w="612" h="188" extrusionOk="0">
                  <a:moveTo>
                    <a:pt x="45" y="1"/>
                  </a:moveTo>
                  <a:cubicBezTo>
                    <a:pt x="29" y="1"/>
                    <a:pt x="12" y="11"/>
                    <a:pt x="6" y="26"/>
                  </a:cubicBezTo>
                  <a:cubicBezTo>
                    <a:pt x="0" y="48"/>
                    <a:pt x="12" y="74"/>
                    <a:pt x="31" y="79"/>
                  </a:cubicBezTo>
                  <a:cubicBezTo>
                    <a:pt x="67" y="93"/>
                    <a:pt x="327" y="188"/>
                    <a:pt x="491" y="188"/>
                  </a:cubicBezTo>
                  <a:cubicBezTo>
                    <a:pt x="522" y="188"/>
                    <a:pt x="556" y="180"/>
                    <a:pt x="575" y="174"/>
                  </a:cubicBezTo>
                  <a:cubicBezTo>
                    <a:pt x="597" y="166"/>
                    <a:pt x="611" y="143"/>
                    <a:pt x="600" y="121"/>
                  </a:cubicBezTo>
                  <a:cubicBezTo>
                    <a:pt x="594" y="105"/>
                    <a:pt x="578" y="93"/>
                    <a:pt x="561" y="93"/>
                  </a:cubicBezTo>
                  <a:cubicBezTo>
                    <a:pt x="556" y="93"/>
                    <a:pt x="552" y="94"/>
                    <a:pt x="547" y="96"/>
                  </a:cubicBezTo>
                  <a:cubicBezTo>
                    <a:pt x="533" y="102"/>
                    <a:pt x="514" y="104"/>
                    <a:pt x="491" y="104"/>
                  </a:cubicBezTo>
                  <a:cubicBezTo>
                    <a:pt x="380" y="104"/>
                    <a:pt x="181" y="45"/>
                    <a:pt x="59" y="4"/>
                  </a:cubicBezTo>
                  <a:cubicBezTo>
                    <a:pt x="54" y="2"/>
                    <a:pt x="50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2"/>
            <p:cNvSpPr/>
            <p:nvPr/>
          </p:nvSpPr>
          <p:spPr>
            <a:xfrm rot="-484120">
              <a:off x="4681091" y="1996919"/>
              <a:ext cx="32578" cy="33751"/>
            </a:xfrm>
            <a:custGeom>
              <a:avLst/>
              <a:gdLst/>
              <a:ahLst/>
              <a:cxnLst/>
              <a:rect l="l" t="t" r="r" b="b"/>
              <a:pathLst>
                <a:path w="389" h="403" extrusionOk="0">
                  <a:moveTo>
                    <a:pt x="388" y="1"/>
                  </a:moveTo>
                  <a:cubicBezTo>
                    <a:pt x="388" y="1"/>
                    <a:pt x="82" y="12"/>
                    <a:pt x="1" y="40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2"/>
            <p:cNvSpPr/>
            <p:nvPr/>
          </p:nvSpPr>
          <p:spPr>
            <a:xfrm rot="-484120">
              <a:off x="4677790" y="1993404"/>
              <a:ext cx="39111" cy="40283"/>
            </a:xfrm>
            <a:custGeom>
              <a:avLst/>
              <a:gdLst/>
              <a:ahLst/>
              <a:cxnLst/>
              <a:rect l="l" t="t" r="r" b="b"/>
              <a:pathLst>
                <a:path w="467" h="481" extrusionOk="0">
                  <a:moveTo>
                    <a:pt x="425" y="1"/>
                  </a:moveTo>
                  <a:cubicBezTo>
                    <a:pt x="422" y="1"/>
                    <a:pt x="87" y="15"/>
                    <a:pt x="3" y="433"/>
                  </a:cubicBezTo>
                  <a:cubicBezTo>
                    <a:pt x="1" y="458"/>
                    <a:pt x="12" y="478"/>
                    <a:pt x="34" y="481"/>
                  </a:cubicBezTo>
                  <a:lnTo>
                    <a:pt x="45" y="481"/>
                  </a:lnTo>
                  <a:cubicBezTo>
                    <a:pt x="62" y="481"/>
                    <a:pt x="79" y="472"/>
                    <a:pt x="84" y="447"/>
                  </a:cubicBezTo>
                  <a:cubicBezTo>
                    <a:pt x="154" y="96"/>
                    <a:pt x="413" y="82"/>
                    <a:pt x="427" y="82"/>
                  </a:cubicBezTo>
                  <a:cubicBezTo>
                    <a:pt x="450" y="82"/>
                    <a:pt x="466" y="59"/>
                    <a:pt x="466" y="37"/>
                  </a:cubicBezTo>
                  <a:cubicBezTo>
                    <a:pt x="466" y="18"/>
                    <a:pt x="447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2"/>
            <p:cNvSpPr/>
            <p:nvPr/>
          </p:nvSpPr>
          <p:spPr>
            <a:xfrm rot="-484120">
              <a:off x="5660784" y="1039570"/>
              <a:ext cx="91454" cy="72108"/>
            </a:xfrm>
            <a:custGeom>
              <a:avLst/>
              <a:gdLst/>
              <a:ahLst/>
              <a:cxnLst/>
              <a:rect l="l" t="t" r="r" b="b"/>
              <a:pathLst>
                <a:path w="1092" h="861" extrusionOk="0">
                  <a:moveTo>
                    <a:pt x="340" y="0"/>
                  </a:moveTo>
                  <a:cubicBezTo>
                    <a:pt x="255" y="0"/>
                    <a:pt x="173" y="30"/>
                    <a:pt x="112" y="117"/>
                  </a:cubicBezTo>
                  <a:cubicBezTo>
                    <a:pt x="0" y="277"/>
                    <a:pt x="206" y="410"/>
                    <a:pt x="386" y="455"/>
                  </a:cubicBezTo>
                  <a:lnTo>
                    <a:pt x="386" y="455"/>
                  </a:lnTo>
                  <a:cubicBezTo>
                    <a:pt x="278" y="548"/>
                    <a:pt x="186" y="694"/>
                    <a:pt x="260" y="811"/>
                  </a:cubicBezTo>
                  <a:cubicBezTo>
                    <a:pt x="282" y="846"/>
                    <a:pt x="321" y="861"/>
                    <a:pt x="369" y="861"/>
                  </a:cubicBezTo>
                  <a:cubicBezTo>
                    <a:pt x="613" y="861"/>
                    <a:pt x="1092" y="454"/>
                    <a:pt x="748" y="164"/>
                  </a:cubicBezTo>
                  <a:cubicBezTo>
                    <a:pt x="748" y="164"/>
                    <a:pt x="537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2"/>
            <p:cNvSpPr/>
            <p:nvPr/>
          </p:nvSpPr>
          <p:spPr>
            <a:xfrm rot="-484120">
              <a:off x="5663432" y="1036955"/>
              <a:ext cx="75793" cy="78808"/>
            </a:xfrm>
            <a:custGeom>
              <a:avLst/>
              <a:gdLst/>
              <a:ahLst/>
              <a:cxnLst/>
              <a:rect l="l" t="t" r="r" b="b"/>
              <a:pathLst>
                <a:path w="905" h="941" extrusionOk="0">
                  <a:moveTo>
                    <a:pt x="528" y="435"/>
                  </a:moveTo>
                  <a:cubicBezTo>
                    <a:pt x="539" y="449"/>
                    <a:pt x="536" y="455"/>
                    <a:pt x="536" y="455"/>
                  </a:cubicBezTo>
                  <a:cubicBezTo>
                    <a:pt x="536" y="460"/>
                    <a:pt x="516" y="469"/>
                    <a:pt x="472" y="469"/>
                  </a:cubicBezTo>
                  <a:cubicBezTo>
                    <a:pt x="467" y="469"/>
                    <a:pt x="461" y="469"/>
                    <a:pt x="455" y="469"/>
                  </a:cubicBezTo>
                  <a:cubicBezTo>
                    <a:pt x="491" y="449"/>
                    <a:pt x="514" y="438"/>
                    <a:pt x="528" y="435"/>
                  </a:cubicBezTo>
                  <a:close/>
                  <a:moveTo>
                    <a:pt x="302" y="78"/>
                  </a:moveTo>
                  <a:cubicBezTo>
                    <a:pt x="480" y="78"/>
                    <a:pt x="687" y="232"/>
                    <a:pt x="687" y="232"/>
                  </a:cubicBezTo>
                  <a:cubicBezTo>
                    <a:pt x="787" y="316"/>
                    <a:pt x="815" y="413"/>
                    <a:pt x="776" y="522"/>
                  </a:cubicBezTo>
                  <a:cubicBezTo>
                    <a:pt x="715" y="701"/>
                    <a:pt x="477" y="857"/>
                    <a:pt x="338" y="857"/>
                  </a:cubicBezTo>
                  <a:cubicBezTo>
                    <a:pt x="302" y="857"/>
                    <a:pt x="277" y="846"/>
                    <a:pt x="263" y="826"/>
                  </a:cubicBezTo>
                  <a:cubicBezTo>
                    <a:pt x="207" y="740"/>
                    <a:pt x="285" y="617"/>
                    <a:pt x="369" y="536"/>
                  </a:cubicBezTo>
                  <a:cubicBezTo>
                    <a:pt x="407" y="545"/>
                    <a:pt x="443" y="550"/>
                    <a:pt x="475" y="550"/>
                  </a:cubicBezTo>
                  <a:cubicBezTo>
                    <a:pt x="538" y="550"/>
                    <a:pt x="585" y="532"/>
                    <a:pt x="603" y="497"/>
                  </a:cubicBezTo>
                  <a:cubicBezTo>
                    <a:pt x="617" y="477"/>
                    <a:pt x="623" y="447"/>
                    <a:pt x="597" y="396"/>
                  </a:cubicBezTo>
                  <a:cubicBezTo>
                    <a:pt x="583" y="371"/>
                    <a:pt x="561" y="357"/>
                    <a:pt x="528" y="357"/>
                  </a:cubicBezTo>
                  <a:cubicBezTo>
                    <a:pt x="472" y="357"/>
                    <a:pt x="397" y="405"/>
                    <a:pt x="341" y="449"/>
                  </a:cubicBezTo>
                  <a:cubicBezTo>
                    <a:pt x="218" y="413"/>
                    <a:pt x="118" y="349"/>
                    <a:pt x="92" y="282"/>
                  </a:cubicBezTo>
                  <a:cubicBezTo>
                    <a:pt x="79" y="246"/>
                    <a:pt x="87" y="212"/>
                    <a:pt x="109" y="176"/>
                  </a:cubicBezTo>
                  <a:cubicBezTo>
                    <a:pt x="159" y="112"/>
                    <a:pt x="221" y="78"/>
                    <a:pt x="302" y="78"/>
                  </a:cubicBezTo>
                  <a:close/>
                  <a:moveTo>
                    <a:pt x="304" y="0"/>
                  </a:moveTo>
                  <a:cubicBezTo>
                    <a:pt x="196" y="0"/>
                    <a:pt x="109" y="45"/>
                    <a:pt x="51" y="131"/>
                  </a:cubicBezTo>
                  <a:cubicBezTo>
                    <a:pt x="9" y="190"/>
                    <a:pt x="0" y="251"/>
                    <a:pt x="23" y="310"/>
                  </a:cubicBezTo>
                  <a:cubicBezTo>
                    <a:pt x="56" y="405"/>
                    <a:pt x="168" y="475"/>
                    <a:pt x="277" y="511"/>
                  </a:cubicBezTo>
                  <a:cubicBezTo>
                    <a:pt x="179" y="617"/>
                    <a:pt x="120" y="751"/>
                    <a:pt x="193" y="871"/>
                  </a:cubicBezTo>
                  <a:cubicBezTo>
                    <a:pt x="215" y="901"/>
                    <a:pt x="257" y="940"/>
                    <a:pt x="338" y="940"/>
                  </a:cubicBezTo>
                  <a:cubicBezTo>
                    <a:pt x="508" y="940"/>
                    <a:pt x="776" y="767"/>
                    <a:pt x="851" y="550"/>
                  </a:cubicBezTo>
                  <a:cubicBezTo>
                    <a:pt x="904" y="410"/>
                    <a:pt x="862" y="274"/>
                    <a:pt x="737" y="170"/>
                  </a:cubicBezTo>
                  <a:cubicBezTo>
                    <a:pt x="731" y="162"/>
                    <a:pt x="511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2"/>
            <p:cNvSpPr/>
            <p:nvPr/>
          </p:nvSpPr>
          <p:spPr>
            <a:xfrm rot="-484120">
              <a:off x="5733145" y="989445"/>
              <a:ext cx="71438" cy="70517"/>
            </a:xfrm>
            <a:custGeom>
              <a:avLst/>
              <a:gdLst/>
              <a:ahLst/>
              <a:cxnLst/>
              <a:rect l="l" t="t" r="r" b="b"/>
              <a:pathLst>
                <a:path w="853" h="842" extrusionOk="0">
                  <a:moveTo>
                    <a:pt x="439" y="1"/>
                  </a:moveTo>
                  <a:cubicBezTo>
                    <a:pt x="165" y="1"/>
                    <a:pt x="57" y="448"/>
                    <a:pt x="57" y="448"/>
                  </a:cubicBezTo>
                  <a:cubicBezTo>
                    <a:pt x="0" y="734"/>
                    <a:pt x="240" y="842"/>
                    <a:pt x="469" y="842"/>
                  </a:cubicBezTo>
                  <a:cubicBezTo>
                    <a:pt x="665" y="842"/>
                    <a:pt x="853" y="762"/>
                    <a:pt x="839" y="646"/>
                  </a:cubicBezTo>
                  <a:cubicBezTo>
                    <a:pt x="824" y="511"/>
                    <a:pt x="664" y="454"/>
                    <a:pt x="523" y="447"/>
                  </a:cubicBezTo>
                  <a:lnTo>
                    <a:pt x="523" y="447"/>
                  </a:lnTo>
                  <a:cubicBezTo>
                    <a:pt x="634" y="300"/>
                    <a:pt x="708" y="71"/>
                    <a:pt x="521" y="13"/>
                  </a:cubicBezTo>
                  <a:cubicBezTo>
                    <a:pt x="492" y="4"/>
                    <a:pt x="465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2"/>
            <p:cNvSpPr/>
            <p:nvPr/>
          </p:nvSpPr>
          <p:spPr>
            <a:xfrm rot="-484120">
              <a:off x="5732569" y="986072"/>
              <a:ext cx="75290" cy="77217"/>
            </a:xfrm>
            <a:custGeom>
              <a:avLst/>
              <a:gdLst/>
              <a:ahLst/>
              <a:cxnLst/>
              <a:rect l="l" t="t" r="r" b="b"/>
              <a:pathLst>
                <a:path w="899" h="922" extrusionOk="0">
                  <a:moveTo>
                    <a:pt x="438" y="531"/>
                  </a:moveTo>
                  <a:lnTo>
                    <a:pt x="438" y="531"/>
                  </a:lnTo>
                  <a:cubicBezTo>
                    <a:pt x="405" y="559"/>
                    <a:pt x="383" y="573"/>
                    <a:pt x="369" y="573"/>
                  </a:cubicBezTo>
                  <a:cubicBezTo>
                    <a:pt x="360" y="573"/>
                    <a:pt x="357" y="559"/>
                    <a:pt x="355" y="559"/>
                  </a:cubicBezTo>
                  <a:cubicBezTo>
                    <a:pt x="357" y="550"/>
                    <a:pt x="385" y="537"/>
                    <a:pt x="438" y="531"/>
                  </a:cubicBezTo>
                  <a:close/>
                  <a:moveTo>
                    <a:pt x="447" y="82"/>
                  </a:moveTo>
                  <a:cubicBezTo>
                    <a:pt x="469" y="82"/>
                    <a:pt x="494" y="85"/>
                    <a:pt x="528" y="99"/>
                  </a:cubicBezTo>
                  <a:cubicBezTo>
                    <a:pt x="567" y="112"/>
                    <a:pt x="595" y="132"/>
                    <a:pt x="606" y="168"/>
                  </a:cubicBezTo>
                  <a:cubicBezTo>
                    <a:pt x="628" y="235"/>
                    <a:pt x="592" y="350"/>
                    <a:pt x="516" y="453"/>
                  </a:cubicBezTo>
                  <a:lnTo>
                    <a:pt x="511" y="453"/>
                  </a:lnTo>
                  <a:cubicBezTo>
                    <a:pt x="472" y="453"/>
                    <a:pt x="343" y="458"/>
                    <a:pt x="299" y="514"/>
                  </a:cubicBezTo>
                  <a:cubicBezTo>
                    <a:pt x="285" y="531"/>
                    <a:pt x="276" y="550"/>
                    <a:pt x="279" y="573"/>
                  </a:cubicBezTo>
                  <a:cubicBezTo>
                    <a:pt x="299" y="645"/>
                    <a:pt x="349" y="656"/>
                    <a:pt x="371" y="656"/>
                  </a:cubicBezTo>
                  <a:cubicBezTo>
                    <a:pt x="441" y="656"/>
                    <a:pt x="514" y="578"/>
                    <a:pt x="553" y="531"/>
                  </a:cubicBezTo>
                  <a:cubicBezTo>
                    <a:pt x="670" y="537"/>
                    <a:pt x="801" y="587"/>
                    <a:pt x="815" y="690"/>
                  </a:cubicBezTo>
                  <a:cubicBezTo>
                    <a:pt x="818" y="712"/>
                    <a:pt x="809" y="729"/>
                    <a:pt x="793" y="746"/>
                  </a:cubicBezTo>
                  <a:cubicBezTo>
                    <a:pt x="740" y="802"/>
                    <a:pt x="614" y="841"/>
                    <a:pt x="483" y="841"/>
                  </a:cubicBezTo>
                  <a:cubicBezTo>
                    <a:pt x="341" y="841"/>
                    <a:pt x="215" y="796"/>
                    <a:pt x="151" y="718"/>
                  </a:cubicBezTo>
                  <a:cubicBezTo>
                    <a:pt x="104" y="659"/>
                    <a:pt x="90" y="587"/>
                    <a:pt x="106" y="495"/>
                  </a:cubicBezTo>
                  <a:cubicBezTo>
                    <a:pt x="106" y="492"/>
                    <a:pt x="210" y="82"/>
                    <a:pt x="447" y="82"/>
                  </a:cubicBezTo>
                  <a:close/>
                  <a:moveTo>
                    <a:pt x="447" y="1"/>
                  </a:moveTo>
                  <a:cubicBezTo>
                    <a:pt x="143" y="1"/>
                    <a:pt x="34" y="458"/>
                    <a:pt x="25" y="478"/>
                  </a:cubicBezTo>
                  <a:cubicBezTo>
                    <a:pt x="0" y="598"/>
                    <a:pt x="23" y="696"/>
                    <a:pt x="84" y="771"/>
                  </a:cubicBezTo>
                  <a:cubicBezTo>
                    <a:pt x="165" y="866"/>
                    <a:pt x="307" y="921"/>
                    <a:pt x="480" y="921"/>
                  </a:cubicBezTo>
                  <a:cubicBezTo>
                    <a:pt x="636" y="921"/>
                    <a:pt x="781" y="871"/>
                    <a:pt x="848" y="799"/>
                  </a:cubicBezTo>
                  <a:cubicBezTo>
                    <a:pt x="879" y="760"/>
                    <a:pt x="899" y="723"/>
                    <a:pt x="890" y="679"/>
                  </a:cubicBezTo>
                  <a:cubicBezTo>
                    <a:pt x="876" y="539"/>
                    <a:pt x="740" y="475"/>
                    <a:pt x="600" y="453"/>
                  </a:cubicBezTo>
                  <a:cubicBezTo>
                    <a:pt x="661" y="361"/>
                    <a:pt x="706" y="235"/>
                    <a:pt x="675" y="138"/>
                  </a:cubicBezTo>
                  <a:cubicBezTo>
                    <a:pt x="656" y="76"/>
                    <a:pt x="608" y="34"/>
                    <a:pt x="542" y="15"/>
                  </a:cubicBezTo>
                  <a:cubicBezTo>
                    <a:pt x="508" y="6"/>
                    <a:pt x="480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2"/>
            <p:cNvSpPr/>
            <p:nvPr/>
          </p:nvSpPr>
          <p:spPr>
            <a:xfrm rot="-484120">
              <a:off x="5731567" y="1068115"/>
              <a:ext cx="73197" cy="68590"/>
            </a:xfrm>
            <a:custGeom>
              <a:avLst/>
              <a:gdLst/>
              <a:ahLst/>
              <a:cxnLst/>
              <a:rect l="l" t="t" r="r" b="b"/>
              <a:pathLst>
                <a:path w="874" h="819" extrusionOk="0">
                  <a:moveTo>
                    <a:pt x="363" y="1"/>
                  </a:moveTo>
                  <a:cubicBezTo>
                    <a:pt x="272" y="1"/>
                    <a:pt x="201" y="34"/>
                    <a:pt x="179" y="77"/>
                  </a:cubicBezTo>
                  <a:cubicBezTo>
                    <a:pt x="179" y="77"/>
                    <a:pt x="0" y="334"/>
                    <a:pt x="156" y="549"/>
                  </a:cubicBezTo>
                  <a:cubicBezTo>
                    <a:pt x="272" y="702"/>
                    <a:pt x="435" y="819"/>
                    <a:pt x="564" y="819"/>
                  </a:cubicBezTo>
                  <a:cubicBezTo>
                    <a:pt x="615" y="819"/>
                    <a:pt x="662" y="800"/>
                    <a:pt x="697" y="758"/>
                  </a:cubicBezTo>
                  <a:cubicBezTo>
                    <a:pt x="820" y="613"/>
                    <a:pt x="873" y="306"/>
                    <a:pt x="670" y="125"/>
                  </a:cubicBezTo>
                  <a:cubicBezTo>
                    <a:pt x="566" y="34"/>
                    <a:pt x="455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2"/>
            <p:cNvSpPr/>
            <p:nvPr/>
          </p:nvSpPr>
          <p:spPr>
            <a:xfrm rot="-484120">
              <a:off x="5736874" y="1074479"/>
              <a:ext cx="41205" cy="23198"/>
            </a:xfrm>
            <a:custGeom>
              <a:avLst/>
              <a:gdLst/>
              <a:ahLst/>
              <a:cxnLst/>
              <a:rect l="l" t="t" r="r" b="b"/>
              <a:pathLst>
                <a:path w="492" h="277" extrusionOk="0">
                  <a:moveTo>
                    <a:pt x="491" y="1"/>
                  </a:moveTo>
                  <a:lnTo>
                    <a:pt x="0" y="277"/>
                  </a:lnTo>
                  <a:cubicBezTo>
                    <a:pt x="0" y="277"/>
                    <a:pt x="446" y="79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2"/>
            <p:cNvSpPr/>
            <p:nvPr/>
          </p:nvSpPr>
          <p:spPr>
            <a:xfrm rot="-484120">
              <a:off x="5732629" y="1071336"/>
              <a:ext cx="49161" cy="29898"/>
            </a:xfrm>
            <a:custGeom>
              <a:avLst/>
              <a:gdLst/>
              <a:ahLst/>
              <a:cxnLst/>
              <a:rect l="l" t="t" r="r" b="b"/>
              <a:pathLst>
                <a:path w="587" h="357" extrusionOk="0">
                  <a:moveTo>
                    <a:pt x="538" y="1"/>
                  </a:moveTo>
                  <a:cubicBezTo>
                    <a:pt x="524" y="1"/>
                    <a:pt x="510" y="9"/>
                    <a:pt x="503" y="22"/>
                  </a:cubicBezTo>
                  <a:cubicBezTo>
                    <a:pt x="484" y="61"/>
                    <a:pt x="241" y="186"/>
                    <a:pt x="32" y="281"/>
                  </a:cubicBezTo>
                  <a:cubicBezTo>
                    <a:pt x="12" y="287"/>
                    <a:pt x="1" y="312"/>
                    <a:pt x="12" y="334"/>
                  </a:cubicBezTo>
                  <a:cubicBezTo>
                    <a:pt x="18" y="348"/>
                    <a:pt x="32" y="357"/>
                    <a:pt x="51" y="357"/>
                  </a:cubicBezTo>
                  <a:cubicBezTo>
                    <a:pt x="53" y="357"/>
                    <a:pt x="56" y="355"/>
                    <a:pt x="60" y="355"/>
                  </a:cubicBezTo>
                  <a:cubicBezTo>
                    <a:pt x="61" y="355"/>
                    <a:pt x="63" y="356"/>
                    <a:pt x="65" y="357"/>
                  </a:cubicBezTo>
                  <a:cubicBezTo>
                    <a:pt x="171" y="309"/>
                    <a:pt x="525" y="145"/>
                    <a:pt x="573" y="64"/>
                  </a:cubicBezTo>
                  <a:cubicBezTo>
                    <a:pt x="587" y="44"/>
                    <a:pt x="581" y="19"/>
                    <a:pt x="559" y="8"/>
                  </a:cubicBezTo>
                  <a:cubicBezTo>
                    <a:pt x="552" y="3"/>
                    <a:pt x="5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2"/>
            <p:cNvSpPr/>
            <p:nvPr/>
          </p:nvSpPr>
          <p:spPr>
            <a:xfrm rot="-484120">
              <a:off x="5746200" y="1085917"/>
              <a:ext cx="47737" cy="28810"/>
            </a:xfrm>
            <a:custGeom>
              <a:avLst/>
              <a:gdLst/>
              <a:ahLst/>
              <a:cxnLst/>
              <a:rect l="l" t="t" r="r" b="b"/>
              <a:pathLst>
                <a:path w="570" h="344" extrusionOk="0">
                  <a:moveTo>
                    <a:pt x="570" y="1"/>
                  </a:moveTo>
                  <a:lnTo>
                    <a:pt x="1" y="344"/>
                  </a:lnTo>
                  <a:cubicBezTo>
                    <a:pt x="1" y="344"/>
                    <a:pt x="514" y="98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2"/>
            <p:cNvSpPr/>
            <p:nvPr/>
          </p:nvSpPr>
          <p:spPr>
            <a:xfrm rot="-484120">
              <a:off x="5742417" y="1082203"/>
              <a:ext cx="55693" cy="36012"/>
            </a:xfrm>
            <a:custGeom>
              <a:avLst/>
              <a:gdLst/>
              <a:ahLst/>
              <a:cxnLst/>
              <a:rect l="l" t="t" r="r" b="b"/>
              <a:pathLst>
                <a:path w="665" h="430" extrusionOk="0">
                  <a:moveTo>
                    <a:pt x="618" y="1"/>
                  </a:moveTo>
                  <a:cubicBezTo>
                    <a:pt x="603" y="1"/>
                    <a:pt x="589" y="9"/>
                    <a:pt x="581" y="22"/>
                  </a:cubicBezTo>
                  <a:cubicBezTo>
                    <a:pt x="548" y="81"/>
                    <a:pt x="241" y="251"/>
                    <a:pt x="32" y="354"/>
                  </a:cubicBezTo>
                  <a:cubicBezTo>
                    <a:pt x="7" y="360"/>
                    <a:pt x="1" y="385"/>
                    <a:pt x="9" y="405"/>
                  </a:cubicBezTo>
                  <a:cubicBezTo>
                    <a:pt x="15" y="421"/>
                    <a:pt x="32" y="430"/>
                    <a:pt x="46" y="430"/>
                  </a:cubicBezTo>
                  <a:cubicBezTo>
                    <a:pt x="51" y="430"/>
                    <a:pt x="57" y="427"/>
                    <a:pt x="71" y="424"/>
                  </a:cubicBezTo>
                  <a:cubicBezTo>
                    <a:pt x="157" y="382"/>
                    <a:pt x="595" y="165"/>
                    <a:pt x="657" y="61"/>
                  </a:cubicBezTo>
                  <a:cubicBezTo>
                    <a:pt x="665" y="39"/>
                    <a:pt x="659" y="14"/>
                    <a:pt x="637" y="6"/>
                  </a:cubicBezTo>
                  <a:cubicBezTo>
                    <a:pt x="631" y="2"/>
                    <a:pt x="62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2"/>
            <p:cNvSpPr/>
            <p:nvPr/>
          </p:nvSpPr>
          <p:spPr>
            <a:xfrm rot="-484120">
              <a:off x="5681124" y="1019448"/>
              <a:ext cx="38860" cy="23533"/>
            </a:xfrm>
            <a:custGeom>
              <a:avLst/>
              <a:gdLst/>
              <a:ahLst/>
              <a:cxnLst/>
              <a:rect l="l" t="t" r="r" b="b"/>
              <a:pathLst>
                <a:path w="464" h="281" extrusionOk="0">
                  <a:moveTo>
                    <a:pt x="33" y="1"/>
                  </a:moveTo>
                  <a:cubicBezTo>
                    <a:pt x="22" y="1"/>
                    <a:pt x="12" y="1"/>
                    <a:pt x="1" y="2"/>
                  </a:cubicBezTo>
                  <a:lnTo>
                    <a:pt x="464" y="281"/>
                  </a:lnTo>
                  <a:cubicBezTo>
                    <a:pt x="464" y="281"/>
                    <a:pt x="351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2"/>
            <p:cNvSpPr/>
            <p:nvPr/>
          </p:nvSpPr>
          <p:spPr>
            <a:xfrm rot="-484120">
              <a:off x="5677650" y="1016545"/>
              <a:ext cx="46648" cy="29898"/>
            </a:xfrm>
            <a:custGeom>
              <a:avLst/>
              <a:gdLst/>
              <a:ahLst/>
              <a:cxnLst/>
              <a:rect l="l" t="t" r="r" b="b"/>
              <a:pathLst>
                <a:path w="557" h="357" extrusionOk="0">
                  <a:moveTo>
                    <a:pt x="83" y="1"/>
                  </a:moveTo>
                  <a:cubicBezTo>
                    <a:pt x="70" y="1"/>
                    <a:pt x="56" y="1"/>
                    <a:pt x="43" y="2"/>
                  </a:cubicBezTo>
                  <a:cubicBezTo>
                    <a:pt x="23" y="2"/>
                    <a:pt x="1" y="22"/>
                    <a:pt x="4" y="44"/>
                  </a:cubicBezTo>
                  <a:cubicBezTo>
                    <a:pt x="4" y="64"/>
                    <a:pt x="26" y="80"/>
                    <a:pt x="46" y="80"/>
                  </a:cubicBezTo>
                  <a:cubicBezTo>
                    <a:pt x="58" y="79"/>
                    <a:pt x="70" y="79"/>
                    <a:pt x="81" y="79"/>
                  </a:cubicBezTo>
                  <a:cubicBezTo>
                    <a:pt x="358" y="79"/>
                    <a:pt x="462" y="323"/>
                    <a:pt x="470" y="331"/>
                  </a:cubicBezTo>
                  <a:cubicBezTo>
                    <a:pt x="475" y="345"/>
                    <a:pt x="489" y="356"/>
                    <a:pt x="506" y="356"/>
                  </a:cubicBezTo>
                  <a:lnTo>
                    <a:pt x="523" y="356"/>
                  </a:lnTo>
                  <a:cubicBezTo>
                    <a:pt x="542" y="351"/>
                    <a:pt x="556" y="326"/>
                    <a:pt x="545" y="303"/>
                  </a:cubicBezTo>
                  <a:cubicBezTo>
                    <a:pt x="545" y="301"/>
                    <a:pt x="41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2"/>
            <p:cNvSpPr/>
            <p:nvPr/>
          </p:nvSpPr>
          <p:spPr>
            <a:xfrm rot="-484120">
              <a:off x="5763014" y="1100965"/>
              <a:ext cx="37687" cy="23031"/>
            </a:xfrm>
            <a:custGeom>
              <a:avLst/>
              <a:gdLst/>
              <a:ahLst/>
              <a:cxnLst/>
              <a:rect l="l" t="t" r="r" b="b"/>
              <a:pathLst>
                <a:path w="450" h="275" extrusionOk="0">
                  <a:moveTo>
                    <a:pt x="449" y="1"/>
                  </a:moveTo>
                  <a:lnTo>
                    <a:pt x="0" y="274"/>
                  </a:lnTo>
                  <a:cubicBezTo>
                    <a:pt x="0" y="274"/>
                    <a:pt x="391" y="126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2"/>
            <p:cNvSpPr/>
            <p:nvPr/>
          </p:nvSpPr>
          <p:spPr>
            <a:xfrm rot="-484120">
              <a:off x="5758793" y="1097988"/>
              <a:ext cx="45643" cy="29731"/>
            </a:xfrm>
            <a:custGeom>
              <a:avLst/>
              <a:gdLst/>
              <a:ahLst/>
              <a:cxnLst/>
              <a:rect l="l" t="t" r="r" b="b"/>
              <a:pathLst>
                <a:path w="545" h="355" extrusionOk="0">
                  <a:moveTo>
                    <a:pt x="498" y="1"/>
                  </a:moveTo>
                  <a:cubicBezTo>
                    <a:pt x="485" y="1"/>
                    <a:pt x="471" y="8"/>
                    <a:pt x="464" y="23"/>
                  </a:cubicBezTo>
                  <a:cubicBezTo>
                    <a:pt x="428" y="101"/>
                    <a:pt x="179" y="221"/>
                    <a:pt x="37" y="277"/>
                  </a:cubicBezTo>
                  <a:cubicBezTo>
                    <a:pt x="15" y="285"/>
                    <a:pt x="1" y="307"/>
                    <a:pt x="12" y="330"/>
                  </a:cubicBezTo>
                  <a:cubicBezTo>
                    <a:pt x="18" y="344"/>
                    <a:pt x="32" y="355"/>
                    <a:pt x="51" y="355"/>
                  </a:cubicBezTo>
                  <a:cubicBezTo>
                    <a:pt x="54" y="355"/>
                    <a:pt x="57" y="355"/>
                    <a:pt x="65" y="349"/>
                  </a:cubicBezTo>
                  <a:cubicBezTo>
                    <a:pt x="107" y="335"/>
                    <a:pt x="470" y="190"/>
                    <a:pt x="534" y="56"/>
                  </a:cubicBezTo>
                  <a:cubicBezTo>
                    <a:pt x="545" y="40"/>
                    <a:pt x="539" y="14"/>
                    <a:pt x="517" y="6"/>
                  </a:cubicBezTo>
                  <a:cubicBezTo>
                    <a:pt x="511" y="2"/>
                    <a:pt x="505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2"/>
            <p:cNvSpPr/>
            <p:nvPr/>
          </p:nvSpPr>
          <p:spPr>
            <a:xfrm rot="-484120">
              <a:off x="5709229" y="992051"/>
              <a:ext cx="18760" cy="46648"/>
            </a:xfrm>
            <a:custGeom>
              <a:avLst/>
              <a:gdLst/>
              <a:ahLst/>
              <a:cxnLst/>
              <a:rect l="l" t="t" r="r" b="b"/>
              <a:pathLst>
                <a:path w="224" h="557" extrusionOk="0">
                  <a:moveTo>
                    <a:pt x="224" y="1"/>
                  </a:moveTo>
                  <a:cubicBezTo>
                    <a:pt x="224" y="1"/>
                    <a:pt x="1" y="210"/>
                    <a:pt x="199" y="556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2"/>
            <p:cNvSpPr/>
            <p:nvPr/>
          </p:nvSpPr>
          <p:spPr>
            <a:xfrm rot="-484120">
              <a:off x="5705002" y="988482"/>
              <a:ext cx="26716" cy="53264"/>
            </a:xfrm>
            <a:custGeom>
              <a:avLst/>
              <a:gdLst/>
              <a:ahLst/>
              <a:cxnLst/>
              <a:rect l="l" t="t" r="r" b="b"/>
              <a:pathLst>
                <a:path w="319" h="636" extrusionOk="0">
                  <a:moveTo>
                    <a:pt x="271" y="1"/>
                  </a:moveTo>
                  <a:cubicBezTo>
                    <a:pt x="262" y="1"/>
                    <a:pt x="253" y="5"/>
                    <a:pt x="246" y="13"/>
                  </a:cubicBezTo>
                  <a:cubicBezTo>
                    <a:pt x="243" y="16"/>
                    <a:pt x="0" y="245"/>
                    <a:pt x="215" y="616"/>
                  </a:cubicBezTo>
                  <a:cubicBezTo>
                    <a:pt x="221" y="630"/>
                    <a:pt x="235" y="635"/>
                    <a:pt x="249" y="635"/>
                  </a:cubicBezTo>
                  <a:cubicBezTo>
                    <a:pt x="257" y="635"/>
                    <a:pt x="263" y="635"/>
                    <a:pt x="265" y="633"/>
                  </a:cubicBezTo>
                  <a:cubicBezTo>
                    <a:pt x="288" y="621"/>
                    <a:pt x="291" y="596"/>
                    <a:pt x="279" y="577"/>
                  </a:cubicBezTo>
                  <a:cubicBezTo>
                    <a:pt x="101" y="267"/>
                    <a:pt x="288" y="83"/>
                    <a:pt x="299" y="72"/>
                  </a:cubicBezTo>
                  <a:cubicBezTo>
                    <a:pt x="316" y="58"/>
                    <a:pt x="318" y="33"/>
                    <a:pt x="302" y="16"/>
                  </a:cubicBezTo>
                  <a:cubicBezTo>
                    <a:pt x="294" y="7"/>
                    <a:pt x="283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2"/>
            <p:cNvSpPr/>
            <p:nvPr/>
          </p:nvSpPr>
          <p:spPr>
            <a:xfrm rot="-484120">
              <a:off x="5587960" y="1920777"/>
              <a:ext cx="254346" cy="144383"/>
            </a:xfrm>
            <a:custGeom>
              <a:avLst/>
              <a:gdLst/>
              <a:ahLst/>
              <a:cxnLst/>
              <a:rect l="l" t="t" r="r" b="b"/>
              <a:pathLst>
                <a:path w="3037" h="1724" extrusionOk="0">
                  <a:moveTo>
                    <a:pt x="1850" y="0"/>
                  </a:moveTo>
                  <a:cubicBezTo>
                    <a:pt x="1710" y="0"/>
                    <a:pt x="1585" y="78"/>
                    <a:pt x="1499" y="180"/>
                  </a:cubicBezTo>
                  <a:lnTo>
                    <a:pt x="1499" y="180"/>
                  </a:lnTo>
                  <a:cubicBezTo>
                    <a:pt x="1442" y="133"/>
                    <a:pt x="1367" y="91"/>
                    <a:pt x="1270" y="58"/>
                  </a:cubicBezTo>
                  <a:cubicBezTo>
                    <a:pt x="1190" y="31"/>
                    <a:pt x="1121" y="19"/>
                    <a:pt x="1064" y="19"/>
                  </a:cubicBezTo>
                  <a:cubicBezTo>
                    <a:pt x="708" y="19"/>
                    <a:pt x="768" y="468"/>
                    <a:pt x="768" y="468"/>
                  </a:cubicBezTo>
                  <a:cubicBezTo>
                    <a:pt x="731" y="446"/>
                    <a:pt x="691" y="436"/>
                    <a:pt x="651" y="436"/>
                  </a:cubicBezTo>
                  <a:cubicBezTo>
                    <a:pt x="347" y="436"/>
                    <a:pt x="1" y="1004"/>
                    <a:pt x="394" y="1294"/>
                  </a:cubicBezTo>
                  <a:cubicBezTo>
                    <a:pt x="516" y="1386"/>
                    <a:pt x="633" y="1428"/>
                    <a:pt x="733" y="1435"/>
                  </a:cubicBezTo>
                  <a:lnTo>
                    <a:pt x="733" y="1435"/>
                  </a:lnTo>
                  <a:cubicBezTo>
                    <a:pt x="766" y="1587"/>
                    <a:pt x="874" y="1720"/>
                    <a:pt x="1106" y="1724"/>
                  </a:cubicBezTo>
                  <a:cubicBezTo>
                    <a:pt x="1115" y="1724"/>
                    <a:pt x="1125" y="1724"/>
                    <a:pt x="1134" y="1724"/>
                  </a:cubicBezTo>
                  <a:cubicBezTo>
                    <a:pt x="1450" y="1724"/>
                    <a:pt x="1660" y="1651"/>
                    <a:pt x="1778" y="1544"/>
                  </a:cubicBezTo>
                  <a:lnTo>
                    <a:pt x="1778" y="1544"/>
                  </a:lnTo>
                  <a:cubicBezTo>
                    <a:pt x="1803" y="1578"/>
                    <a:pt x="1834" y="1611"/>
                    <a:pt x="1873" y="1643"/>
                  </a:cubicBezTo>
                  <a:cubicBezTo>
                    <a:pt x="1925" y="1684"/>
                    <a:pt x="1989" y="1703"/>
                    <a:pt x="2058" y="1703"/>
                  </a:cubicBezTo>
                  <a:cubicBezTo>
                    <a:pt x="2456" y="1703"/>
                    <a:pt x="3036" y="1087"/>
                    <a:pt x="2699" y="728"/>
                  </a:cubicBezTo>
                  <a:cubicBezTo>
                    <a:pt x="2604" y="628"/>
                    <a:pt x="2504" y="590"/>
                    <a:pt x="2410" y="590"/>
                  </a:cubicBezTo>
                  <a:cubicBezTo>
                    <a:pt x="2399" y="590"/>
                    <a:pt x="2389" y="591"/>
                    <a:pt x="2378" y="592"/>
                  </a:cubicBezTo>
                  <a:lnTo>
                    <a:pt x="2378" y="592"/>
                  </a:lnTo>
                  <a:cubicBezTo>
                    <a:pt x="2381" y="416"/>
                    <a:pt x="2294" y="212"/>
                    <a:pt x="2080" y="72"/>
                  </a:cubicBezTo>
                  <a:cubicBezTo>
                    <a:pt x="2001" y="22"/>
                    <a:pt x="1923" y="0"/>
                    <a:pt x="1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2"/>
            <p:cNvSpPr/>
            <p:nvPr/>
          </p:nvSpPr>
          <p:spPr>
            <a:xfrm rot="-484120">
              <a:off x="5599291" y="1917614"/>
              <a:ext cx="229054" cy="151251"/>
            </a:xfrm>
            <a:custGeom>
              <a:avLst/>
              <a:gdLst/>
              <a:ahLst/>
              <a:cxnLst/>
              <a:rect l="l" t="t" r="r" b="b"/>
              <a:pathLst>
                <a:path w="2735" h="1806" extrusionOk="0">
                  <a:moveTo>
                    <a:pt x="1364" y="279"/>
                  </a:moveTo>
                  <a:cubicBezTo>
                    <a:pt x="1473" y="385"/>
                    <a:pt x="1498" y="508"/>
                    <a:pt x="1465" y="592"/>
                  </a:cubicBezTo>
                  <a:cubicBezTo>
                    <a:pt x="1448" y="634"/>
                    <a:pt x="1420" y="657"/>
                    <a:pt x="1389" y="657"/>
                  </a:cubicBezTo>
                  <a:cubicBezTo>
                    <a:pt x="1369" y="657"/>
                    <a:pt x="1347" y="648"/>
                    <a:pt x="1325" y="628"/>
                  </a:cubicBezTo>
                  <a:cubicBezTo>
                    <a:pt x="1250" y="561"/>
                    <a:pt x="1267" y="413"/>
                    <a:pt x="1364" y="279"/>
                  </a:cubicBezTo>
                  <a:close/>
                  <a:moveTo>
                    <a:pt x="2196" y="681"/>
                  </a:moveTo>
                  <a:lnTo>
                    <a:pt x="2196" y="681"/>
                  </a:lnTo>
                  <a:cubicBezTo>
                    <a:pt x="2176" y="832"/>
                    <a:pt x="2087" y="941"/>
                    <a:pt x="1964" y="949"/>
                  </a:cubicBezTo>
                  <a:cubicBezTo>
                    <a:pt x="1958" y="955"/>
                    <a:pt x="1950" y="955"/>
                    <a:pt x="1945" y="955"/>
                  </a:cubicBezTo>
                  <a:cubicBezTo>
                    <a:pt x="1908" y="955"/>
                    <a:pt x="1908" y="943"/>
                    <a:pt x="1908" y="935"/>
                  </a:cubicBezTo>
                  <a:cubicBezTo>
                    <a:pt x="1908" y="874"/>
                    <a:pt x="2028" y="720"/>
                    <a:pt x="2196" y="681"/>
                  </a:cubicBezTo>
                  <a:close/>
                  <a:moveTo>
                    <a:pt x="762" y="1055"/>
                  </a:moveTo>
                  <a:cubicBezTo>
                    <a:pt x="781" y="1055"/>
                    <a:pt x="804" y="1075"/>
                    <a:pt x="817" y="1091"/>
                  </a:cubicBezTo>
                  <a:cubicBezTo>
                    <a:pt x="873" y="1167"/>
                    <a:pt x="890" y="1250"/>
                    <a:pt x="854" y="1314"/>
                  </a:cubicBezTo>
                  <a:cubicBezTo>
                    <a:pt x="820" y="1384"/>
                    <a:pt x="734" y="1432"/>
                    <a:pt x="631" y="1434"/>
                  </a:cubicBezTo>
                  <a:cubicBezTo>
                    <a:pt x="611" y="1303"/>
                    <a:pt x="653" y="1158"/>
                    <a:pt x="706" y="1094"/>
                  </a:cubicBezTo>
                  <a:cubicBezTo>
                    <a:pt x="723" y="1069"/>
                    <a:pt x="745" y="1055"/>
                    <a:pt x="762" y="1055"/>
                  </a:cubicBezTo>
                  <a:close/>
                  <a:moveTo>
                    <a:pt x="1668" y="1178"/>
                  </a:moveTo>
                  <a:cubicBezTo>
                    <a:pt x="1674" y="1178"/>
                    <a:pt x="1693" y="1192"/>
                    <a:pt x="1702" y="1236"/>
                  </a:cubicBezTo>
                  <a:cubicBezTo>
                    <a:pt x="1735" y="1340"/>
                    <a:pt x="1716" y="1446"/>
                    <a:pt x="1646" y="1526"/>
                  </a:cubicBezTo>
                  <a:cubicBezTo>
                    <a:pt x="1585" y="1415"/>
                    <a:pt x="1590" y="1292"/>
                    <a:pt x="1626" y="1222"/>
                  </a:cubicBezTo>
                  <a:cubicBezTo>
                    <a:pt x="1643" y="1192"/>
                    <a:pt x="1660" y="1178"/>
                    <a:pt x="1668" y="1178"/>
                  </a:cubicBezTo>
                  <a:close/>
                  <a:moveTo>
                    <a:pt x="1710" y="80"/>
                  </a:moveTo>
                  <a:cubicBezTo>
                    <a:pt x="1780" y="80"/>
                    <a:pt x="1852" y="102"/>
                    <a:pt x="1919" y="146"/>
                  </a:cubicBezTo>
                  <a:cubicBezTo>
                    <a:pt x="2090" y="257"/>
                    <a:pt x="2196" y="425"/>
                    <a:pt x="2201" y="597"/>
                  </a:cubicBezTo>
                  <a:cubicBezTo>
                    <a:pt x="1992" y="637"/>
                    <a:pt x="1825" y="823"/>
                    <a:pt x="1833" y="941"/>
                  </a:cubicBezTo>
                  <a:cubicBezTo>
                    <a:pt x="1833" y="986"/>
                    <a:pt x="1860" y="1035"/>
                    <a:pt x="1943" y="1035"/>
                  </a:cubicBezTo>
                  <a:cubicBezTo>
                    <a:pt x="1953" y="1035"/>
                    <a:pt x="1964" y="1034"/>
                    <a:pt x="1975" y="1033"/>
                  </a:cubicBezTo>
                  <a:cubicBezTo>
                    <a:pt x="2140" y="1013"/>
                    <a:pt x="2257" y="865"/>
                    <a:pt x="2279" y="676"/>
                  </a:cubicBezTo>
                  <a:cubicBezTo>
                    <a:pt x="2369" y="678"/>
                    <a:pt x="2452" y="720"/>
                    <a:pt x="2530" y="801"/>
                  </a:cubicBezTo>
                  <a:cubicBezTo>
                    <a:pt x="2659" y="935"/>
                    <a:pt x="2628" y="1100"/>
                    <a:pt x="2578" y="1211"/>
                  </a:cubicBezTo>
                  <a:cubicBezTo>
                    <a:pt x="2469" y="1473"/>
                    <a:pt x="2154" y="1708"/>
                    <a:pt x="1922" y="1708"/>
                  </a:cubicBezTo>
                  <a:cubicBezTo>
                    <a:pt x="1861" y="1708"/>
                    <a:pt x="1805" y="1688"/>
                    <a:pt x="1763" y="1655"/>
                  </a:cubicBezTo>
                  <a:cubicBezTo>
                    <a:pt x="1738" y="1632"/>
                    <a:pt x="1716" y="1613"/>
                    <a:pt x="1696" y="1591"/>
                  </a:cubicBezTo>
                  <a:cubicBezTo>
                    <a:pt x="1794" y="1490"/>
                    <a:pt x="1825" y="1351"/>
                    <a:pt x="1783" y="1211"/>
                  </a:cubicBezTo>
                  <a:cubicBezTo>
                    <a:pt x="1752" y="1111"/>
                    <a:pt x="1696" y="1097"/>
                    <a:pt x="1668" y="1097"/>
                  </a:cubicBezTo>
                  <a:cubicBezTo>
                    <a:pt x="1624" y="1097"/>
                    <a:pt x="1582" y="1128"/>
                    <a:pt x="1554" y="1183"/>
                  </a:cubicBezTo>
                  <a:cubicBezTo>
                    <a:pt x="1504" y="1281"/>
                    <a:pt x="1498" y="1437"/>
                    <a:pt x="1585" y="1582"/>
                  </a:cubicBezTo>
                  <a:cubicBezTo>
                    <a:pt x="1490" y="1652"/>
                    <a:pt x="1320" y="1725"/>
                    <a:pt x="1002" y="1725"/>
                  </a:cubicBezTo>
                  <a:lnTo>
                    <a:pt x="968" y="1725"/>
                  </a:lnTo>
                  <a:cubicBezTo>
                    <a:pt x="773" y="1722"/>
                    <a:pt x="684" y="1616"/>
                    <a:pt x="650" y="1515"/>
                  </a:cubicBezTo>
                  <a:cubicBezTo>
                    <a:pt x="776" y="1507"/>
                    <a:pt x="879" y="1448"/>
                    <a:pt x="926" y="1345"/>
                  </a:cubicBezTo>
                  <a:cubicBezTo>
                    <a:pt x="974" y="1247"/>
                    <a:pt x="954" y="1136"/>
                    <a:pt x="876" y="1033"/>
                  </a:cubicBezTo>
                  <a:cubicBezTo>
                    <a:pt x="831" y="982"/>
                    <a:pt x="790" y="969"/>
                    <a:pt x="759" y="969"/>
                  </a:cubicBezTo>
                  <a:cubicBezTo>
                    <a:pt x="717" y="969"/>
                    <a:pt x="675" y="988"/>
                    <a:pt x="639" y="1033"/>
                  </a:cubicBezTo>
                  <a:cubicBezTo>
                    <a:pt x="578" y="1111"/>
                    <a:pt x="527" y="1264"/>
                    <a:pt x="544" y="1420"/>
                  </a:cubicBezTo>
                  <a:cubicBezTo>
                    <a:pt x="458" y="1407"/>
                    <a:pt x="363" y="1362"/>
                    <a:pt x="276" y="1295"/>
                  </a:cubicBezTo>
                  <a:cubicBezTo>
                    <a:pt x="75" y="1141"/>
                    <a:pt x="117" y="927"/>
                    <a:pt x="145" y="843"/>
                  </a:cubicBezTo>
                  <a:cubicBezTo>
                    <a:pt x="206" y="656"/>
                    <a:pt x="371" y="508"/>
                    <a:pt x="511" y="508"/>
                  </a:cubicBezTo>
                  <a:cubicBezTo>
                    <a:pt x="544" y="508"/>
                    <a:pt x="580" y="517"/>
                    <a:pt x="608" y="536"/>
                  </a:cubicBezTo>
                  <a:cubicBezTo>
                    <a:pt x="614" y="540"/>
                    <a:pt x="621" y="542"/>
                    <a:pt x="628" y="542"/>
                  </a:cubicBezTo>
                  <a:cubicBezTo>
                    <a:pt x="635" y="542"/>
                    <a:pt x="643" y="540"/>
                    <a:pt x="650" y="536"/>
                  </a:cubicBezTo>
                  <a:cubicBezTo>
                    <a:pt x="661" y="528"/>
                    <a:pt x="670" y="514"/>
                    <a:pt x="667" y="497"/>
                  </a:cubicBezTo>
                  <a:cubicBezTo>
                    <a:pt x="667" y="497"/>
                    <a:pt x="639" y="285"/>
                    <a:pt x="739" y="168"/>
                  </a:cubicBezTo>
                  <a:cubicBezTo>
                    <a:pt x="784" y="120"/>
                    <a:pt x="845" y="97"/>
                    <a:pt x="921" y="97"/>
                  </a:cubicBezTo>
                  <a:cubicBezTo>
                    <a:pt x="977" y="97"/>
                    <a:pt x="1042" y="109"/>
                    <a:pt x="1116" y="134"/>
                  </a:cubicBezTo>
                  <a:cubicBezTo>
                    <a:pt x="1186" y="159"/>
                    <a:pt x="1250" y="190"/>
                    <a:pt x="1303" y="224"/>
                  </a:cubicBezTo>
                  <a:cubicBezTo>
                    <a:pt x="1191" y="377"/>
                    <a:pt x="1152" y="581"/>
                    <a:pt x="1275" y="684"/>
                  </a:cubicBezTo>
                  <a:cubicBezTo>
                    <a:pt x="1311" y="717"/>
                    <a:pt x="1353" y="734"/>
                    <a:pt x="1392" y="734"/>
                  </a:cubicBezTo>
                  <a:cubicBezTo>
                    <a:pt x="1459" y="734"/>
                    <a:pt x="1515" y="684"/>
                    <a:pt x="1543" y="611"/>
                  </a:cubicBezTo>
                  <a:cubicBezTo>
                    <a:pt x="1582" y="508"/>
                    <a:pt x="1554" y="344"/>
                    <a:pt x="1417" y="215"/>
                  </a:cubicBezTo>
                  <a:cubicBezTo>
                    <a:pt x="1502" y="127"/>
                    <a:pt x="1605" y="80"/>
                    <a:pt x="1710" y="80"/>
                  </a:cubicBezTo>
                  <a:close/>
                  <a:moveTo>
                    <a:pt x="1713" y="0"/>
                  </a:moveTo>
                  <a:cubicBezTo>
                    <a:pt x="1585" y="0"/>
                    <a:pt x="1459" y="59"/>
                    <a:pt x="1359" y="165"/>
                  </a:cubicBezTo>
                  <a:cubicBezTo>
                    <a:pt x="1297" y="123"/>
                    <a:pt x="1228" y="87"/>
                    <a:pt x="1149" y="59"/>
                  </a:cubicBezTo>
                  <a:cubicBezTo>
                    <a:pt x="1069" y="32"/>
                    <a:pt x="997" y="19"/>
                    <a:pt x="933" y="19"/>
                  </a:cubicBezTo>
                  <a:cubicBezTo>
                    <a:pt x="831" y="19"/>
                    <a:pt x="749" y="53"/>
                    <a:pt x="689" y="120"/>
                  </a:cubicBezTo>
                  <a:cubicBezTo>
                    <a:pt x="603" y="218"/>
                    <a:pt x="591" y="360"/>
                    <a:pt x="591" y="444"/>
                  </a:cubicBezTo>
                  <a:cubicBezTo>
                    <a:pt x="566" y="436"/>
                    <a:pt x="541" y="433"/>
                    <a:pt x="516" y="433"/>
                  </a:cubicBezTo>
                  <a:cubicBezTo>
                    <a:pt x="340" y="433"/>
                    <a:pt x="148" y="606"/>
                    <a:pt x="73" y="823"/>
                  </a:cubicBezTo>
                  <a:cubicBezTo>
                    <a:pt x="0" y="1035"/>
                    <a:pt x="61" y="1236"/>
                    <a:pt x="234" y="1365"/>
                  </a:cubicBezTo>
                  <a:cubicBezTo>
                    <a:pt x="343" y="1448"/>
                    <a:pt x="458" y="1496"/>
                    <a:pt x="566" y="1513"/>
                  </a:cubicBezTo>
                  <a:cubicBezTo>
                    <a:pt x="614" y="1697"/>
                    <a:pt x="762" y="1800"/>
                    <a:pt x="968" y="1805"/>
                  </a:cubicBezTo>
                  <a:lnTo>
                    <a:pt x="1004" y="1805"/>
                  </a:lnTo>
                  <a:cubicBezTo>
                    <a:pt x="1278" y="1805"/>
                    <a:pt x="1498" y="1750"/>
                    <a:pt x="1632" y="1644"/>
                  </a:cubicBezTo>
                  <a:cubicBezTo>
                    <a:pt x="1654" y="1669"/>
                    <a:pt x="1677" y="1691"/>
                    <a:pt x="1707" y="1713"/>
                  </a:cubicBezTo>
                  <a:cubicBezTo>
                    <a:pt x="1766" y="1758"/>
                    <a:pt x="1836" y="1783"/>
                    <a:pt x="1919" y="1783"/>
                  </a:cubicBezTo>
                  <a:cubicBezTo>
                    <a:pt x="2184" y="1783"/>
                    <a:pt x="2525" y="1529"/>
                    <a:pt x="2650" y="1239"/>
                  </a:cubicBezTo>
                  <a:cubicBezTo>
                    <a:pt x="2734" y="1049"/>
                    <a:pt x="2715" y="874"/>
                    <a:pt x="2589" y="740"/>
                  </a:cubicBezTo>
                  <a:cubicBezTo>
                    <a:pt x="2497" y="642"/>
                    <a:pt x="2394" y="595"/>
                    <a:pt x="2282" y="589"/>
                  </a:cubicBezTo>
                  <a:cubicBezTo>
                    <a:pt x="2274" y="391"/>
                    <a:pt x="2157" y="199"/>
                    <a:pt x="1964" y="79"/>
                  </a:cubicBezTo>
                  <a:cubicBezTo>
                    <a:pt x="1883" y="28"/>
                    <a:pt x="1797" y="0"/>
                    <a:pt x="1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2"/>
            <p:cNvSpPr/>
            <p:nvPr/>
          </p:nvSpPr>
          <p:spPr>
            <a:xfrm rot="-484120">
              <a:off x="5505675" y="1312361"/>
              <a:ext cx="7286" cy="63817"/>
            </a:xfrm>
            <a:custGeom>
              <a:avLst/>
              <a:gdLst/>
              <a:ahLst/>
              <a:cxnLst/>
              <a:rect l="l" t="t" r="r" b="b"/>
              <a:pathLst>
                <a:path w="87" h="762" extrusionOk="0">
                  <a:moveTo>
                    <a:pt x="45" y="0"/>
                  </a:moveTo>
                  <a:cubicBezTo>
                    <a:pt x="20" y="0"/>
                    <a:pt x="3" y="22"/>
                    <a:pt x="3" y="42"/>
                  </a:cubicBezTo>
                  <a:lnTo>
                    <a:pt x="0" y="720"/>
                  </a:lnTo>
                  <a:cubicBezTo>
                    <a:pt x="0" y="742"/>
                    <a:pt x="17" y="762"/>
                    <a:pt x="42" y="762"/>
                  </a:cubicBezTo>
                  <a:cubicBezTo>
                    <a:pt x="67" y="762"/>
                    <a:pt x="84" y="742"/>
                    <a:pt x="84" y="720"/>
                  </a:cubicBezTo>
                  <a:lnTo>
                    <a:pt x="87" y="42"/>
                  </a:lnTo>
                  <a:cubicBezTo>
                    <a:pt x="87" y="17"/>
                    <a:pt x="7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2"/>
            <p:cNvSpPr/>
            <p:nvPr/>
          </p:nvSpPr>
          <p:spPr>
            <a:xfrm rot="-484120">
              <a:off x="5482268" y="1324185"/>
              <a:ext cx="55023" cy="39530"/>
            </a:xfrm>
            <a:custGeom>
              <a:avLst/>
              <a:gdLst/>
              <a:ahLst/>
              <a:cxnLst/>
              <a:rect l="l" t="t" r="r" b="b"/>
              <a:pathLst>
                <a:path w="657" h="472" extrusionOk="0">
                  <a:moveTo>
                    <a:pt x="609" y="0"/>
                  </a:moveTo>
                  <a:cubicBezTo>
                    <a:pt x="601" y="0"/>
                    <a:pt x="593" y="3"/>
                    <a:pt x="586" y="9"/>
                  </a:cubicBezTo>
                  <a:lnTo>
                    <a:pt x="26" y="399"/>
                  </a:lnTo>
                  <a:cubicBezTo>
                    <a:pt x="3" y="413"/>
                    <a:pt x="0" y="438"/>
                    <a:pt x="14" y="455"/>
                  </a:cubicBezTo>
                  <a:cubicBezTo>
                    <a:pt x="26" y="464"/>
                    <a:pt x="34" y="472"/>
                    <a:pt x="48" y="472"/>
                  </a:cubicBezTo>
                  <a:cubicBezTo>
                    <a:pt x="56" y="472"/>
                    <a:pt x="62" y="472"/>
                    <a:pt x="70" y="464"/>
                  </a:cubicBezTo>
                  <a:lnTo>
                    <a:pt x="631" y="73"/>
                  </a:lnTo>
                  <a:cubicBezTo>
                    <a:pt x="653" y="62"/>
                    <a:pt x="656" y="37"/>
                    <a:pt x="642" y="20"/>
                  </a:cubicBezTo>
                  <a:cubicBezTo>
                    <a:pt x="634" y="7"/>
                    <a:pt x="622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2"/>
            <p:cNvSpPr/>
            <p:nvPr/>
          </p:nvSpPr>
          <p:spPr>
            <a:xfrm rot="-484120">
              <a:off x="5488380" y="1321805"/>
              <a:ext cx="43298" cy="44220"/>
            </a:xfrm>
            <a:custGeom>
              <a:avLst/>
              <a:gdLst/>
              <a:ahLst/>
              <a:cxnLst/>
              <a:rect l="l" t="t" r="r" b="b"/>
              <a:pathLst>
                <a:path w="517" h="528" extrusionOk="0">
                  <a:moveTo>
                    <a:pt x="49" y="0"/>
                  </a:moveTo>
                  <a:cubicBezTo>
                    <a:pt x="39" y="0"/>
                    <a:pt x="30" y="4"/>
                    <a:pt x="22" y="12"/>
                  </a:cubicBezTo>
                  <a:cubicBezTo>
                    <a:pt x="3" y="26"/>
                    <a:pt x="0" y="51"/>
                    <a:pt x="17" y="67"/>
                  </a:cubicBezTo>
                  <a:lnTo>
                    <a:pt x="441" y="514"/>
                  </a:lnTo>
                  <a:cubicBezTo>
                    <a:pt x="446" y="525"/>
                    <a:pt x="458" y="528"/>
                    <a:pt x="469" y="528"/>
                  </a:cubicBezTo>
                  <a:cubicBezTo>
                    <a:pt x="474" y="528"/>
                    <a:pt x="485" y="525"/>
                    <a:pt x="497" y="517"/>
                  </a:cubicBezTo>
                  <a:cubicBezTo>
                    <a:pt x="513" y="503"/>
                    <a:pt x="516" y="478"/>
                    <a:pt x="499" y="461"/>
                  </a:cubicBezTo>
                  <a:lnTo>
                    <a:pt x="78" y="14"/>
                  </a:ln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2"/>
            <p:cNvSpPr/>
            <p:nvPr/>
          </p:nvSpPr>
          <p:spPr>
            <a:xfrm rot="-484120">
              <a:off x="5476155" y="1340517"/>
              <a:ext cx="61304" cy="7286"/>
            </a:xfrm>
            <a:custGeom>
              <a:avLst/>
              <a:gdLst/>
              <a:ahLst/>
              <a:cxnLst/>
              <a:rect l="l" t="t" r="r" b="b"/>
              <a:pathLst>
                <a:path w="732" h="87" extrusionOk="0">
                  <a:moveTo>
                    <a:pt x="690" y="0"/>
                  </a:moveTo>
                  <a:lnTo>
                    <a:pt x="37" y="6"/>
                  </a:lnTo>
                  <a:cubicBezTo>
                    <a:pt x="18" y="6"/>
                    <a:pt x="1" y="25"/>
                    <a:pt x="1" y="48"/>
                  </a:cubicBezTo>
                  <a:cubicBezTo>
                    <a:pt x="1" y="70"/>
                    <a:pt x="20" y="87"/>
                    <a:pt x="43" y="87"/>
                  </a:cubicBezTo>
                  <a:lnTo>
                    <a:pt x="693" y="81"/>
                  </a:lnTo>
                  <a:cubicBezTo>
                    <a:pt x="715" y="81"/>
                    <a:pt x="732" y="61"/>
                    <a:pt x="732" y="39"/>
                  </a:cubicBezTo>
                  <a:cubicBezTo>
                    <a:pt x="732" y="17"/>
                    <a:pt x="71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2"/>
            <p:cNvSpPr/>
            <p:nvPr/>
          </p:nvSpPr>
          <p:spPr>
            <a:xfrm rot="-484120">
              <a:off x="4724952" y="1461670"/>
              <a:ext cx="7621" cy="63649"/>
            </a:xfrm>
            <a:custGeom>
              <a:avLst/>
              <a:gdLst/>
              <a:ahLst/>
              <a:cxnLst/>
              <a:rect l="l" t="t" r="r" b="b"/>
              <a:pathLst>
                <a:path w="91" h="760" extrusionOk="0">
                  <a:moveTo>
                    <a:pt x="48" y="1"/>
                  </a:moveTo>
                  <a:cubicBezTo>
                    <a:pt x="23" y="1"/>
                    <a:pt x="6" y="20"/>
                    <a:pt x="6" y="42"/>
                  </a:cubicBezTo>
                  <a:lnTo>
                    <a:pt x="1" y="718"/>
                  </a:lnTo>
                  <a:cubicBezTo>
                    <a:pt x="1" y="743"/>
                    <a:pt x="20" y="759"/>
                    <a:pt x="43" y="759"/>
                  </a:cubicBezTo>
                  <a:cubicBezTo>
                    <a:pt x="65" y="759"/>
                    <a:pt x="82" y="743"/>
                    <a:pt x="84" y="718"/>
                  </a:cubicBezTo>
                  <a:lnTo>
                    <a:pt x="90" y="42"/>
                  </a:lnTo>
                  <a:cubicBezTo>
                    <a:pt x="90" y="17"/>
                    <a:pt x="7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2"/>
            <p:cNvSpPr/>
            <p:nvPr/>
          </p:nvSpPr>
          <p:spPr>
            <a:xfrm rot="-484120">
              <a:off x="4701565" y="1473517"/>
              <a:ext cx="55023" cy="39613"/>
            </a:xfrm>
            <a:custGeom>
              <a:avLst/>
              <a:gdLst/>
              <a:ahLst/>
              <a:cxnLst/>
              <a:rect l="l" t="t" r="r" b="b"/>
              <a:pathLst>
                <a:path w="657" h="473" extrusionOk="0">
                  <a:moveTo>
                    <a:pt x="612" y="1"/>
                  </a:moveTo>
                  <a:cubicBezTo>
                    <a:pt x="603" y="1"/>
                    <a:pt x="595" y="3"/>
                    <a:pt x="587" y="9"/>
                  </a:cubicBezTo>
                  <a:lnTo>
                    <a:pt x="26" y="400"/>
                  </a:lnTo>
                  <a:cubicBezTo>
                    <a:pt x="6" y="414"/>
                    <a:pt x="1" y="436"/>
                    <a:pt x="15" y="456"/>
                  </a:cubicBezTo>
                  <a:cubicBezTo>
                    <a:pt x="26" y="464"/>
                    <a:pt x="37" y="472"/>
                    <a:pt x="51" y="472"/>
                  </a:cubicBezTo>
                  <a:cubicBezTo>
                    <a:pt x="57" y="472"/>
                    <a:pt x="65" y="470"/>
                    <a:pt x="71" y="464"/>
                  </a:cubicBezTo>
                  <a:lnTo>
                    <a:pt x="634" y="73"/>
                  </a:lnTo>
                  <a:cubicBezTo>
                    <a:pt x="654" y="60"/>
                    <a:pt x="656" y="37"/>
                    <a:pt x="642" y="18"/>
                  </a:cubicBezTo>
                  <a:cubicBezTo>
                    <a:pt x="634" y="6"/>
                    <a:pt x="623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2"/>
            <p:cNvSpPr/>
            <p:nvPr/>
          </p:nvSpPr>
          <p:spPr>
            <a:xfrm rot="-484120">
              <a:off x="4707439" y="1471339"/>
              <a:ext cx="43298" cy="44136"/>
            </a:xfrm>
            <a:custGeom>
              <a:avLst/>
              <a:gdLst/>
              <a:ahLst/>
              <a:cxnLst/>
              <a:rect l="l" t="t" r="r" b="b"/>
              <a:pathLst>
                <a:path w="517" h="527" extrusionOk="0">
                  <a:moveTo>
                    <a:pt x="50" y="0"/>
                  </a:moveTo>
                  <a:cubicBezTo>
                    <a:pt x="41" y="0"/>
                    <a:pt x="31" y="4"/>
                    <a:pt x="23" y="10"/>
                  </a:cubicBezTo>
                  <a:cubicBezTo>
                    <a:pt x="6" y="24"/>
                    <a:pt x="1" y="49"/>
                    <a:pt x="20" y="66"/>
                  </a:cubicBezTo>
                  <a:lnTo>
                    <a:pt x="441" y="512"/>
                  </a:lnTo>
                  <a:cubicBezTo>
                    <a:pt x="447" y="524"/>
                    <a:pt x="458" y="526"/>
                    <a:pt x="469" y="526"/>
                  </a:cubicBezTo>
                  <a:cubicBezTo>
                    <a:pt x="480" y="526"/>
                    <a:pt x="489" y="521"/>
                    <a:pt x="497" y="515"/>
                  </a:cubicBezTo>
                  <a:cubicBezTo>
                    <a:pt x="514" y="501"/>
                    <a:pt x="517" y="476"/>
                    <a:pt x="500" y="459"/>
                  </a:cubicBezTo>
                  <a:lnTo>
                    <a:pt x="79" y="13"/>
                  </a:lnTo>
                  <a:cubicBezTo>
                    <a:pt x="71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2"/>
            <p:cNvSpPr/>
            <p:nvPr/>
          </p:nvSpPr>
          <p:spPr>
            <a:xfrm rot="-484120">
              <a:off x="4695735" y="1489374"/>
              <a:ext cx="61472" cy="7537"/>
            </a:xfrm>
            <a:custGeom>
              <a:avLst/>
              <a:gdLst/>
              <a:ahLst/>
              <a:cxnLst/>
              <a:rect l="l" t="t" r="r" b="b"/>
              <a:pathLst>
                <a:path w="734" h="90" extrusionOk="0">
                  <a:moveTo>
                    <a:pt x="692" y="0"/>
                  </a:moveTo>
                  <a:lnTo>
                    <a:pt x="39" y="8"/>
                  </a:lnTo>
                  <a:cubicBezTo>
                    <a:pt x="20" y="8"/>
                    <a:pt x="0" y="25"/>
                    <a:pt x="0" y="50"/>
                  </a:cubicBezTo>
                  <a:cubicBezTo>
                    <a:pt x="0" y="70"/>
                    <a:pt x="22" y="89"/>
                    <a:pt x="42" y="89"/>
                  </a:cubicBezTo>
                  <a:lnTo>
                    <a:pt x="695" y="81"/>
                  </a:lnTo>
                  <a:cubicBezTo>
                    <a:pt x="717" y="81"/>
                    <a:pt x="734" y="64"/>
                    <a:pt x="734" y="39"/>
                  </a:cubicBezTo>
                  <a:cubicBezTo>
                    <a:pt x="734" y="20"/>
                    <a:pt x="717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2"/>
            <p:cNvSpPr/>
            <p:nvPr/>
          </p:nvSpPr>
          <p:spPr>
            <a:xfrm rot="-484120">
              <a:off x="5751302" y="2121368"/>
              <a:ext cx="7370" cy="63817"/>
            </a:xfrm>
            <a:custGeom>
              <a:avLst/>
              <a:gdLst/>
              <a:ahLst/>
              <a:cxnLst/>
              <a:rect l="l" t="t" r="r" b="b"/>
              <a:pathLst>
                <a:path w="88" h="762" extrusionOk="0">
                  <a:moveTo>
                    <a:pt x="45" y="0"/>
                  </a:moveTo>
                  <a:cubicBezTo>
                    <a:pt x="20" y="0"/>
                    <a:pt x="4" y="23"/>
                    <a:pt x="4" y="42"/>
                  </a:cubicBezTo>
                  <a:lnTo>
                    <a:pt x="1" y="720"/>
                  </a:lnTo>
                  <a:cubicBezTo>
                    <a:pt x="1" y="745"/>
                    <a:pt x="18" y="762"/>
                    <a:pt x="43" y="762"/>
                  </a:cubicBezTo>
                  <a:cubicBezTo>
                    <a:pt x="62" y="762"/>
                    <a:pt x="82" y="745"/>
                    <a:pt x="84" y="720"/>
                  </a:cubicBezTo>
                  <a:lnTo>
                    <a:pt x="87" y="42"/>
                  </a:lnTo>
                  <a:cubicBezTo>
                    <a:pt x="87" y="17"/>
                    <a:pt x="7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2"/>
            <p:cNvSpPr/>
            <p:nvPr/>
          </p:nvSpPr>
          <p:spPr>
            <a:xfrm rot="-484120">
              <a:off x="5727702" y="2132979"/>
              <a:ext cx="54939" cy="39613"/>
            </a:xfrm>
            <a:custGeom>
              <a:avLst/>
              <a:gdLst/>
              <a:ahLst/>
              <a:cxnLst/>
              <a:rect l="l" t="t" r="r" b="b"/>
              <a:pathLst>
                <a:path w="656" h="473" extrusionOk="0">
                  <a:moveTo>
                    <a:pt x="609" y="1"/>
                  </a:moveTo>
                  <a:cubicBezTo>
                    <a:pt x="601" y="1"/>
                    <a:pt x="593" y="4"/>
                    <a:pt x="586" y="9"/>
                  </a:cubicBezTo>
                  <a:lnTo>
                    <a:pt x="22" y="400"/>
                  </a:lnTo>
                  <a:cubicBezTo>
                    <a:pt x="3" y="414"/>
                    <a:pt x="0" y="439"/>
                    <a:pt x="14" y="456"/>
                  </a:cubicBezTo>
                  <a:cubicBezTo>
                    <a:pt x="22" y="467"/>
                    <a:pt x="34" y="472"/>
                    <a:pt x="47" y="472"/>
                  </a:cubicBezTo>
                  <a:cubicBezTo>
                    <a:pt x="59" y="472"/>
                    <a:pt x="64" y="472"/>
                    <a:pt x="70" y="467"/>
                  </a:cubicBezTo>
                  <a:lnTo>
                    <a:pt x="631" y="76"/>
                  </a:lnTo>
                  <a:cubicBezTo>
                    <a:pt x="650" y="62"/>
                    <a:pt x="656" y="37"/>
                    <a:pt x="642" y="20"/>
                  </a:cubicBezTo>
                  <a:cubicBezTo>
                    <a:pt x="633" y="7"/>
                    <a:pt x="621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2"/>
            <p:cNvSpPr/>
            <p:nvPr/>
          </p:nvSpPr>
          <p:spPr>
            <a:xfrm rot="-484120">
              <a:off x="5733978" y="2130569"/>
              <a:ext cx="43298" cy="44303"/>
            </a:xfrm>
            <a:custGeom>
              <a:avLst/>
              <a:gdLst/>
              <a:ahLst/>
              <a:cxnLst/>
              <a:rect l="l" t="t" r="r" b="b"/>
              <a:pathLst>
                <a:path w="517" h="529" extrusionOk="0">
                  <a:moveTo>
                    <a:pt x="48" y="1"/>
                  </a:moveTo>
                  <a:cubicBezTo>
                    <a:pt x="39" y="1"/>
                    <a:pt x="30" y="4"/>
                    <a:pt x="23" y="12"/>
                  </a:cubicBezTo>
                  <a:cubicBezTo>
                    <a:pt x="3" y="26"/>
                    <a:pt x="0" y="51"/>
                    <a:pt x="17" y="68"/>
                  </a:cubicBezTo>
                  <a:lnTo>
                    <a:pt x="441" y="514"/>
                  </a:lnTo>
                  <a:cubicBezTo>
                    <a:pt x="447" y="525"/>
                    <a:pt x="458" y="528"/>
                    <a:pt x="469" y="528"/>
                  </a:cubicBezTo>
                  <a:cubicBezTo>
                    <a:pt x="475" y="528"/>
                    <a:pt x="486" y="525"/>
                    <a:pt x="497" y="517"/>
                  </a:cubicBezTo>
                  <a:cubicBezTo>
                    <a:pt x="514" y="503"/>
                    <a:pt x="516" y="478"/>
                    <a:pt x="500" y="461"/>
                  </a:cubicBezTo>
                  <a:lnTo>
                    <a:pt x="78" y="15"/>
                  </a:ln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2"/>
            <p:cNvSpPr/>
            <p:nvPr/>
          </p:nvSpPr>
          <p:spPr>
            <a:xfrm rot="-484120">
              <a:off x="5722086" y="2149240"/>
              <a:ext cx="61221" cy="7370"/>
            </a:xfrm>
            <a:custGeom>
              <a:avLst/>
              <a:gdLst/>
              <a:ahLst/>
              <a:cxnLst/>
              <a:rect l="l" t="t" r="r" b="b"/>
              <a:pathLst>
                <a:path w="731" h="88" extrusionOk="0">
                  <a:moveTo>
                    <a:pt x="689" y="1"/>
                  </a:moveTo>
                  <a:lnTo>
                    <a:pt x="39" y="6"/>
                  </a:lnTo>
                  <a:cubicBezTo>
                    <a:pt x="17" y="6"/>
                    <a:pt x="0" y="26"/>
                    <a:pt x="0" y="48"/>
                  </a:cubicBezTo>
                  <a:cubicBezTo>
                    <a:pt x="0" y="70"/>
                    <a:pt x="20" y="87"/>
                    <a:pt x="42" y="87"/>
                  </a:cubicBezTo>
                  <a:lnTo>
                    <a:pt x="695" y="81"/>
                  </a:lnTo>
                  <a:cubicBezTo>
                    <a:pt x="714" y="81"/>
                    <a:pt x="731" y="62"/>
                    <a:pt x="731" y="40"/>
                  </a:cubicBezTo>
                  <a:cubicBezTo>
                    <a:pt x="731" y="17"/>
                    <a:pt x="714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2"/>
            <p:cNvSpPr/>
            <p:nvPr/>
          </p:nvSpPr>
          <p:spPr>
            <a:xfrm rot="-484120">
              <a:off x="4827281" y="1337892"/>
              <a:ext cx="46816" cy="4681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81"/>
                  </a:moveTo>
                  <a:cubicBezTo>
                    <a:pt x="329" y="81"/>
                    <a:pt x="380" y="101"/>
                    <a:pt x="421" y="143"/>
                  </a:cubicBezTo>
                  <a:cubicBezTo>
                    <a:pt x="455" y="176"/>
                    <a:pt x="477" y="229"/>
                    <a:pt x="477" y="282"/>
                  </a:cubicBezTo>
                  <a:cubicBezTo>
                    <a:pt x="477" y="394"/>
                    <a:pt x="385" y="480"/>
                    <a:pt x="279" y="480"/>
                  </a:cubicBezTo>
                  <a:cubicBezTo>
                    <a:pt x="168" y="480"/>
                    <a:pt x="78" y="388"/>
                    <a:pt x="78" y="282"/>
                  </a:cubicBezTo>
                  <a:cubicBezTo>
                    <a:pt x="78" y="171"/>
                    <a:pt x="168" y="81"/>
                    <a:pt x="279" y="81"/>
                  </a:cubicBezTo>
                  <a:close/>
                  <a:moveTo>
                    <a:pt x="279" y="0"/>
                  </a:moveTo>
                  <a:cubicBezTo>
                    <a:pt x="126" y="0"/>
                    <a:pt x="0" y="126"/>
                    <a:pt x="0" y="279"/>
                  </a:cubicBezTo>
                  <a:cubicBezTo>
                    <a:pt x="0" y="433"/>
                    <a:pt x="126" y="558"/>
                    <a:pt x="279" y="558"/>
                  </a:cubicBezTo>
                  <a:cubicBezTo>
                    <a:pt x="433" y="558"/>
                    <a:pt x="553" y="436"/>
                    <a:pt x="558" y="279"/>
                  </a:cubicBezTo>
                  <a:cubicBezTo>
                    <a:pt x="558" y="201"/>
                    <a:pt x="530" y="132"/>
                    <a:pt x="477" y="79"/>
                  </a:cubicBezTo>
                  <a:cubicBezTo>
                    <a:pt x="424" y="31"/>
                    <a:pt x="354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2"/>
            <p:cNvSpPr/>
            <p:nvPr/>
          </p:nvSpPr>
          <p:spPr>
            <a:xfrm rot="-484120">
              <a:off x="5536129" y="1491332"/>
              <a:ext cx="46816" cy="4681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78"/>
                  </a:moveTo>
                  <a:cubicBezTo>
                    <a:pt x="333" y="84"/>
                    <a:pt x="386" y="103"/>
                    <a:pt x="422" y="140"/>
                  </a:cubicBezTo>
                  <a:cubicBezTo>
                    <a:pt x="459" y="173"/>
                    <a:pt x="478" y="226"/>
                    <a:pt x="478" y="279"/>
                  </a:cubicBezTo>
                  <a:cubicBezTo>
                    <a:pt x="478" y="391"/>
                    <a:pt x="389" y="477"/>
                    <a:pt x="280" y="477"/>
                  </a:cubicBezTo>
                  <a:cubicBezTo>
                    <a:pt x="168" y="477"/>
                    <a:pt x="82" y="388"/>
                    <a:pt x="82" y="279"/>
                  </a:cubicBezTo>
                  <a:cubicBezTo>
                    <a:pt x="82" y="168"/>
                    <a:pt x="168" y="78"/>
                    <a:pt x="280" y="78"/>
                  </a:cubicBezTo>
                  <a:close/>
                  <a:moveTo>
                    <a:pt x="280" y="0"/>
                  </a:moveTo>
                  <a:cubicBezTo>
                    <a:pt x="127" y="0"/>
                    <a:pt x="1" y="126"/>
                    <a:pt x="1" y="279"/>
                  </a:cubicBezTo>
                  <a:cubicBezTo>
                    <a:pt x="1" y="433"/>
                    <a:pt x="127" y="558"/>
                    <a:pt x="280" y="558"/>
                  </a:cubicBezTo>
                  <a:cubicBezTo>
                    <a:pt x="431" y="558"/>
                    <a:pt x="559" y="433"/>
                    <a:pt x="559" y="279"/>
                  </a:cubicBezTo>
                  <a:cubicBezTo>
                    <a:pt x="559" y="201"/>
                    <a:pt x="531" y="131"/>
                    <a:pt x="478" y="78"/>
                  </a:cubicBezTo>
                  <a:cubicBezTo>
                    <a:pt x="428" y="31"/>
                    <a:pt x="358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2"/>
            <p:cNvSpPr/>
            <p:nvPr/>
          </p:nvSpPr>
          <p:spPr>
            <a:xfrm rot="-484120">
              <a:off x="4991955" y="2363503"/>
              <a:ext cx="46816" cy="46732"/>
            </a:xfrm>
            <a:custGeom>
              <a:avLst/>
              <a:gdLst/>
              <a:ahLst/>
              <a:cxnLst/>
              <a:rect l="l" t="t" r="r" b="b"/>
              <a:pathLst>
                <a:path w="559" h="558" extrusionOk="0">
                  <a:moveTo>
                    <a:pt x="283" y="78"/>
                  </a:moveTo>
                  <a:cubicBezTo>
                    <a:pt x="333" y="78"/>
                    <a:pt x="386" y="103"/>
                    <a:pt x="428" y="140"/>
                  </a:cubicBezTo>
                  <a:cubicBezTo>
                    <a:pt x="461" y="173"/>
                    <a:pt x="484" y="226"/>
                    <a:pt x="484" y="279"/>
                  </a:cubicBezTo>
                  <a:cubicBezTo>
                    <a:pt x="484" y="391"/>
                    <a:pt x="391" y="477"/>
                    <a:pt x="283" y="477"/>
                  </a:cubicBezTo>
                  <a:cubicBezTo>
                    <a:pt x="171" y="477"/>
                    <a:pt x="85" y="385"/>
                    <a:pt x="85" y="279"/>
                  </a:cubicBezTo>
                  <a:cubicBezTo>
                    <a:pt x="85" y="167"/>
                    <a:pt x="171" y="78"/>
                    <a:pt x="283" y="78"/>
                  </a:cubicBezTo>
                  <a:close/>
                  <a:moveTo>
                    <a:pt x="280" y="0"/>
                  </a:moveTo>
                  <a:cubicBezTo>
                    <a:pt x="126" y="0"/>
                    <a:pt x="1" y="126"/>
                    <a:pt x="1" y="279"/>
                  </a:cubicBezTo>
                  <a:cubicBezTo>
                    <a:pt x="1" y="432"/>
                    <a:pt x="126" y="558"/>
                    <a:pt x="280" y="558"/>
                  </a:cubicBezTo>
                  <a:cubicBezTo>
                    <a:pt x="433" y="558"/>
                    <a:pt x="559" y="432"/>
                    <a:pt x="559" y="279"/>
                  </a:cubicBezTo>
                  <a:cubicBezTo>
                    <a:pt x="559" y="201"/>
                    <a:pt x="531" y="131"/>
                    <a:pt x="478" y="78"/>
                  </a:cubicBezTo>
                  <a:cubicBezTo>
                    <a:pt x="428" y="31"/>
                    <a:pt x="358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2"/>
            <p:cNvSpPr/>
            <p:nvPr/>
          </p:nvSpPr>
          <p:spPr>
            <a:xfrm rot="-484120">
              <a:off x="5576276" y="919043"/>
              <a:ext cx="75709" cy="76714"/>
            </a:xfrm>
            <a:custGeom>
              <a:avLst/>
              <a:gdLst/>
              <a:ahLst/>
              <a:cxnLst/>
              <a:rect l="l" t="t" r="r" b="b"/>
              <a:pathLst>
                <a:path w="904" h="916" extrusionOk="0">
                  <a:moveTo>
                    <a:pt x="488" y="126"/>
                  </a:moveTo>
                  <a:cubicBezTo>
                    <a:pt x="497" y="168"/>
                    <a:pt x="508" y="218"/>
                    <a:pt x="519" y="251"/>
                  </a:cubicBezTo>
                  <a:cubicBezTo>
                    <a:pt x="538" y="343"/>
                    <a:pt x="547" y="363"/>
                    <a:pt x="558" y="377"/>
                  </a:cubicBezTo>
                  <a:cubicBezTo>
                    <a:pt x="572" y="391"/>
                    <a:pt x="589" y="399"/>
                    <a:pt x="675" y="430"/>
                  </a:cubicBezTo>
                  <a:cubicBezTo>
                    <a:pt x="706" y="441"/>
                    <a:pt x="756" y="458"/>
                    <a:pt x="790" y="472"/>
                  </a:cubicBezTo>
                  <a:cubicBezTo>
                    <a:pt x="739" y="494"/>
                    <a:pt x="656" y="525"/>
                    <a:pt x="586" y="550"/>
                  </a:cubicBezTo>
                  <a:cubicBezTo>
                    <a:pt x="575" y="553"/>
                    <a:pt x="566" y="558"/>
                    <a:pt x="561" y="569"/>
                  </a:cubicBezTo>
                  <a:cubicBezTo>
                    <a:pt x="522" y="653"/>
                    <a:pt x="480" y="748"/>
                    <a:pt x="449" y="801"/>
                  </a:cubicBezTo>
                  <a:cubicBezTo>
                    <a:pt x="427" y="745"/>
                    <a:pt x="402" y="642"/>
                    <a:pt x="379" y="555"/>
                  </a:cubicBezTo>
                  <a:cubicBezTo>
                    <a:pt x="377" y="539"/>
                    <a:pt x="366" y="528"/>
                    <a:pt x="349" y="525"/>
                  </a:cubicBezTo>
                  <a:cubicBezTo>
                    <a:pt x="265" y="511"/>
                    <a:pt x="167" y="489"/>
                    <a:pt x="114" y="472"/>
                  </a:cubicBezTo>
                  <a:cubicBezTo>
                    <a:pt x="167" y="441"/>
                    <a:pt x="276" y="391"/>
                    <a:pt x="368" y="363"/>
                  </a:cubicBezTo>
                  <a:cubicBezTo>
                    <a:pt x="379" y="360"/>
                    <a:pt x="391" y="349"/>
                    <a:pt x="393" y="341"/>
                  </a:cubicBezTo>
                  <a:cubicBezTo>
                    <a:pt x="424" y="263"/>
                    <a:pt x="460" y="176"/>
                    <a:pt x="488" y="126"/>
                  </a:cubicBezTo>
                  <a:close/>
                  <a:moveTo>
                    <a:pt x="491" y="0"/>
                  </a:moveTo>
                  <a:cubicBezTo>
                    <a:pt x="466" y="0"/>
                    <a:pt x="430" y="0"/>
                    <a:pt x="321" y="285"/>
                  </a:cubicBezTo>
                  <a:cubicBezTo>
                    <a:pt x="20" y="405"/>
                    <a:pt x="11" y="444"/>
                    <a:pt x="3" y="461"/>
                  </a:cubicBezTo>
                  <a:cubicBezTo>
                    <a:pt x="0" y="475"/>
                    <a:pt x="3" y="494"/>
                    <a:pt x="11" y="502"/>
                  </a:cubicBezTo>
                  <a:cubicBezTo>
                    <a:pt x="17" y="516"/>
                    <a:pt x="42" y="544"/>
                    <a:pt x="307" y="597"/>
                  </a:cubicBezTo>
                  <a:cubicBezTo>
                    <a:pt x="382" y="913"/>
                    <a:pt x="410" y="913"/>
                    <a:pt x="444" y="913"/>
                  </a:cubicBezTo>
                  <a:lnTo>
                    <a:pt x="446" y="915"/>
                  </a:lnTo>
                  <a:cubicBezTo>
                    <a:pt x="472" y="913"/>
                    <a:pt x="494" y="913"/>
                    <a:pt x="625" y="620"/>
                  </a:cubicBezTo>
                  <a:cubicBezTo>
                    <a:pt x="703" y="592"/>
                    <a:pt x="854" y="536"/>
                    <a:pt x="884" y="508"/>
                  </a:cubicBezTo>
                  <a:cubicBezTo>
                    <a:pt x="896" y="497"/>
                    <a:pt x="904" y="475"/>
                    <a:pt x="898" y="461"/>
                  </a:cubicBezTo>
                  <a:cubicBezTo>
                    <a:pt x="893" y="424"/>
                    <a:pt x="851" y="405"/>
                    <a:pt x="698" y="349"/>
                  </a:cubicBezTo>
                  <a:cubicBezTo>
                    <a:pt x="670" y="338"/>
                    <a:pt x="633" y="327"/>
                    <a:pt x="617" y="318"/>
                  </a:cubicBezTo>
                  <a:cubicBezTo>
                    <a:pt x="611" y="296"/>
                    <a:pt x="603" y="260"/>
                    <a:pt x="591" y="224"/>
                  </a:cubicBezTo>
                  <a:cubicBezTo>
                    <a:pt x="569" y="117"/>
                    <a:pt x="550" y="51"/>
                    <a:pt x="530" y="23"/>
                  </a:cubicBezTo>
                  <a:cubicBezTo>
                    <a:pt x="522" y="11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2"/>
            <p:cNvSpPr/>
            <p:nvPr/>
          </p:nvSpPr>
          <p:spPr>
            <a:xfrm rot="-484120">
              <a:off x="5993938" y="1909465"/>
              <a:ext cx="75709" cy="76463"/>
            </a:xfrm>
            <a:custGeom>
              <a:avLst/>
              <a:gdLst/>
              <a:ahLst/>
              <a:cxnLst/>
              <a:rect l="l" t="t" r="r" b="b"/>
              <a:pathLst>
                <a:path w="904" h="913" extrusionOk="0">
                  <a:moveTo>
                    <a:pt x="483" y="126"/>
                  </a:moveTo>
                  <a:cubicBezTo>
                    <a:pt x="494" y="168"/>
                    <a:pt x="505" y="215"/>
                    <a:pt x="516" y="251"/>
                  </a:cubicBezTo>
                  <a:cubicBezTo>
                    <a:pt x="536" y="341"/>
                    <a:pt x="544" y="363"/>
                    <a:pt x="552" y="377"/>
                  </a:cubicBezTo>
                  <a:cubicBezTo>
                    <a:pt x="566" y="391"/>
                    <a:pt x="586" y="396"/>
                    <a:pt x="672" y="430"/>
                  </a:cubicBezTo>
                  <a:cubicBezTo>
                    <a:pt x="703" y="438"/>
                    <a:pt x="753" y="458"/>
                    <a:pt x="787" y="472"/>
                  </a:cubicBezTo>
                  <a:cubicBezTo>
                    <a:pt x="734" y="491"/>
                    <a:pt x="653" y="522"/>
                    <a:pt x="583" y="547"/>
                  </a:cubicBezTo>
                  <a:cubicBezTo>
                    <a:pt x="572" y="550"/>
                    <a:pt x="564" y="558"/>
                    <a:pt x="558" y="569"/>
                  </a:cubicBezTo>
                  <a:cubicBezTo>
                    <a:pt x="519" y="653"/>
                    <a:pt x="477" y="745"/>
                    <a:pt x="446" y="798"/>
                  </a:cubicBezTo>
                  <a:cubicBezTo>
                    <a:pt x="424" y="742"/>
                    <a:pt x="396" y="642"/>
                    <a:pt x="377" y="555"/>
                  </a:cubicBezTo>
                  <a:cubicBezTo>
                    <a:pt x="374" y="536"/>
                    <a:pt x="363" y="528"/>
                    <a:pt x="346" y="522"/>
                  </a:cubicBezTo>
                  <a:cubicBezTo>
                    <a:pt x="262" y="508"/>
                    <a:pt x="165" y="488"/>
                    <a:pt x="112" y="472"/>
                  </a:cubicBezTo>
                  <a:cubicBezTo>
                    <a:pt x="167" y="435"/>
                    <a:pt x="271" y="391"/>
                    <a:pt x="366" y="363"/>
                  </a:cubicBezTo>
                  <a:cubicBezTo>
                    <a:pt x="377" y="360"/>
                    <a:pt x="385" y="349"/>
                    <a:pt x="391" y="338"/>
                  </a:cubicBezTo>
                  <a:cubicBezTo>
                    <a:pt x="421" y="262"/>
                    <a:pt x="455" y="173"/>
                    <a:pt x="483" y="126"/>
                  </a:cubicBezTo>
                  <a:close/>
                  <a:moveTo>
                    <a:pt x="491" y="0"/>
                  </a:moveTo>
                  <a:cubicBezTo>
                    <a:pt x="466" y="0"/>
                    <a:pt x="430" y="0"/>
                    <a:pt x="321" y="282"/>
                  </a:cubicBezTo>
                  <a:cubicBezTo>
                    <a:pt x="20" y="405"/>
                    <a:pt x="11" y="444"/>
                    <a:pt x="3" y="461"/>
                  </a:cubicBezTo>
                  <a:cubicBezTo>
                    <a:pt x="0" y="475"/>
                    <a:pt x="3" y="491"/>
                    <a:pt x="11" y="502"/>
                  </a:cubicBezTo>
                  <a:cubicBezTo>
                    <a:pt x="17" y="516"/>
                    <a:pt x="42" y="544"/>
                    <a:pt x="307" y="597"/>
                  </a:cubicBezTo>
                  <a:cubicBezTo>
                    <a:pt x="382" y="910"/>
                    <a:pt x="410" y="910"/>
                    <a:pt x="444" y="910"/>
                  </a:cubicBezTo>
                  <a:lnTo>
                    <a:pt x="446" y="913"/>
                  </a:lnTo>
                  <a:cubicBezTo>
                    <a:pt x="472" y="910"/>
                    <a:pt x="494" y="910"/>
                    <a:pt x="625" y="617"/>
                  </a:cubicBezTo>
                  <a:cubicBezTo>
                    <a:pt x="703" y="589"/>
                    <a:pt x="854" y="533"/>
                    <a:pt x="884" y="505"/>
                  </a:cubicBezTo>
                  <a:cubicBezTo>
                    <a:pt x="896" y="494"/>
                    <a:pt x="904" y="475"/>
                    <a:pt x="898" y="461"/>
                  </a:cubicBezTo>
                  <a:cubicBezTo>
                    <a:pt x="893" y="422"/>
                    <a:pt x="851" y="405"/>
                    <a:pt x="698" y="349"/>
                  </a:cubicBezTo>
                  <a:cubicBezTo>
                    <a:pt x="670" y="338"/>
                    <a:pt x="633" y="324"/>
                    <a:pt x="617" y="318"/>
                  </a:cubicBezTo>
                  <a:cubicBezTo>
                    <a:pt x="611" y="296"/>
                    <a:pt x="603" y="257"/>
                    <a:pt x="591" y="223"/>
                  </a:cubicBezTo>
                  <a:cubicBezTo>
                    <a:pt x="569" y="115"/>
                    <a:pt x="550" y="48"/>
                    <a:pt x="530" y="20"/>
                  </a:cubicBezTo>
                  <a:cubicBezTo>
                    <a:pt x="522" y="11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2"/>
            <p:cNvSpPr/>
            <p:nvPr/>
          </p:nvSpPr>
          <p:spPr>
            <a:xfrm rot="-484120">
              <a:off x="4536278" y="1550135"/>
              <a:ext cx="207446" cy="268165"/>
            </a:xfrm>
            <a:custGeom>
              <a:avLst/>
              <a:gdLst/>
              <a:ahLst/>
              <a:cxnLst/>
              <a:rect l="l" t="t" r="r" b="b"/>
              <a:pathLst>
                <a:path w="2477" h="3202" extrusionOk="0">
                  <a:moveTo>
                    <a:pt x="1304" y="0"/>
                  </a:moveTo>
                  <a:cubicBezTo>
                    <a:pt x="1044" y="0"/>
                    <a:pt x="16" y="3130"/>
                    <a:pt x="16" y="3130"/>
                  </a:cubicBezTo>
                  <a:cubicBezTo>
                    <a:pt x="1" y="3180"/>
                    <a:pt x="416" y="3202"/>
                    <a:pt x="908" y="3202"/>
                  </a:cubicBezTo>
                  <a:cubicBezTo>
                    <a:pt x="1594" y="3202"/>
                    <a:pt x="2428" y="3160"/>
                    <a:pt x="2446" y="3097"/>
                  </a:cubicBezTo>
                  <a:cubicBezTo>
                    <a:pt x="2476" y="2993"/>
                    <a:pt x="1553" y="159"/>
                    <a:pt x="1321" y="6"/>
                  </a:cubicBezTo>
                  <a:cubicBezTo>
                    <a:pt x="1316" y="2"/>
                    <a:pt x="1310" y="0"/>
                    <a:pt x="1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2"/>
            <p:cNvSpPr/>
            <p:nvPr/>
          </p:nvSpPr>
          <p:spPr>
            <a:xfrm rot="-484120">
              <a:off x="4647518" y="1616670"/>
              <a:ext cx="10134" cy="245804"/>
            </a:xfrm>
            <a:custGeom>
              <a:avLst/>
              <a:gdLst/>
              <a:ahLst/>
              <a:cxnLst/>
              <a:rect l="l" t="t" r="r" b="b"/>
              <a:pathLst>
                <a:path w="121" h="2935" extrusionOk="0">
                  <a:moveTo>
                    <a:pt x="79" y="0"/>
                  </a:moveTo>
                  <a:cubicBezTo>
                    <a:pt x="59" y="0"/>
                    <a:pt x="37" y="14"/>
                    <a:pt x="37" y="39"/>
                  </a:cubicBezTo>
                  <a:cubicBezTo>
                    <a:pt x="37" y="61"/>
                    <a:pt x="1" y="2391"/>
                    <a:pt x="18" y="2896"/>
                  </a:cubicBezTo>
                  <a:cubicBezTo>
                    <a:pt x="23" y="2915"/>
                    <a:pt x="40" y="2935"/>
                    <a:pt x="59" y="2935"/>
                  </a:cubicBezTo>
                  <a:cubicBezTo>
                    <a:pt x="85" y="2929"/>
                    <a:pt x="101" y="2913"/>
                    <a:pt x="98" y="2896"/>
                  </a:cubicBezTo>
                  <a:cubicBezTo>
                    <a:pt x="85" y="2394"/>
                    <a:pt x="115" y="67"/>
                    <a:pt x="115" y="42"/>
                  </a:cubicBezTo>
                  <a:cubicBezTo>
                    <a:pt x="121" y="20"/>
                    <a:pt x="101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2"/>
            <p:cNvSpPr/>
            <p:nvPr/>
          </p:nvSpPr>
          <p:spPr>
            <a:xfrm rot="-484120">
              <a:off x="4645664" y="1857098"/>
              <a:ext cx="46732" cy="8291"/>
            </a:xfrm>
            <a:custGeom>
              <a:avLst/>
              <a:gdLst/>
              <a:ahLst/>
              <a:cxnLst/>
              <a:rect l="l" t="t" r="r" b="b"/>
              <a:pathLst>
                <a:path w="558" h="99" extrusionOk="0">
                  <a:moveTo>
                    <a:pt x="520" y="0"/>
                  </a:moveTo>
                  <a:cubicBezTo>
                    <a:pt x="519" y="0"/>
                    <a:pt x="518" y="0"/>
                    <a:pt x="516" y="1"/>
                  </a:cubicBezTo>
                  <a:lnTo>
                    <a:pt x="36" y="17"/>
                  </a:lnTo>
                  <a:cubicBezTo>
                    <a:pt x="17" y="17"/>
                    <a:pt x="0" y="40"/>
                    <a:pt x="0" y="59"/>
                  </a:cubicBezTo>
                  <a:cubicBezTo>
                    <a:pt x="3" y="82"/>
                    <a:pt x="20" y="98"/>
                    <a:pt x="42" y="98"/>
                  </a:cubicBezTo>
                  <a:lnTo>
                    <a:pt x="519" y="82"/>
                  </a:lnTo>
                  <a:cubicBezTo>
                    <a:pt x="538" y="82"/>
                    <a:pt x="558" y="59"/>
                    <a:pt x="558" y="40"/>
                  </a:cubicBezTo>
                  <a:cubicBezTo>
                    <a:pt x="558" y="19"/>
                    <a:pt x="541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2"/>
            <p:cNvSpPr/>
            <p:nvPr/>
          </p:nvSpPr>
          <p:spPr>
            <a:xfrm rot="-484120">
              <a:off x="4609634" y="1663231"/>
              <a:ext cx="72945" cy="52929"/>
            </a:xfrm>
            <a:custGeom>
              <a:avLst/>
              <a:gdLst/>
              <a:ahLst/>
              <a:cxnLst/>
              <a:rect l="l" t="t" r="r" b="b"/>
              <a:pathLst>
                <a:path w="871" h="632" extrusionOk="0">
                  <a:moveTo>
                    <a:pt x="50" y="0"/>
                  </a:moveTo>
                  <a:cubicBezTo>
                    <a:pt x="42" y="0"/>
                    <a:pt x="35" y="2"/>
                    <a:pt x="28" y="7"/>
                  </a:cubicBezTo>
                  <a:cubicBezTo>
                    <a:pt x="6" y="18"/>
                    <a:pt x="1" y="43"/>
                    <a:pt x="15" y="63"/>
                  </a:cubicBezTo>
                  <a:cubicBezTo>
                    <a:pt x="358" y="629"/>
                    <a:pt x="413" y="632"/>
                    <a:pt x="439" y="632"/>
                  </a:cubicBezTo>
                  <a:cubicBezTo>
                    <a:pt x="453" y="632"/>
                    <a:pt x="469" y="626"/>
                    <a:pt x="480" y="604"/>
                  </a:cubicBezTo>
                  <a:cubicBezTo>
                    <a:pt x="508" y="565"/>
                    <a:pt x="743" y="255"/>
                    <a:pt x="860" y="96"/>
                  </a:cubicBezTo>
                  <a:cubicBezTo>
                    <a:pt x="871" y="77"/>
                    <a:pt x="868" y="54"/>
                    <a:pt x="851" y="40"/>
                  </a:cubicBezTo>
                  <a:cubicBezTo>
                    <a:pt x="844" y="36"/>
                    <a:pt x="835" y="34"/>
                    <a:pt x="827" y="34"/>
                  </a:cubicBezTo>
                  <a:cubicBezTo>
                    <a:pt x="815" y="34"/>
                    <a:pt x="804" y="39"/>
                    <a:pt x="796" y="49"/>
                  </a:cubicBezTo>
                  <a:cubicBezTo>
                    <a:pt x="776" y="68"/>
                    <a:pt x="511" y="423"/>
                    <a:pt x="433" y="534"/>
                  </a:cubicBezTo>
                  <a:cubicBezTo>
                    <a:pt x="369" y="467"/>
                    <a:pt x="215" y="239"/>
                    <a:pt x="84" y="21"/>
                  </a:cubicBezTo>
                  <a:cubicBezTo>
                    <a:pt x="77" y="8"/>
                    <a:pt x="6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2"/>
            <p:cNvSpPr/>
            <p:nvPr/>
          </p:nvSpPr>
          <p:spPr>
            <a:xfrm rot="-484120">
              <a:off x="4597086" y="1723687"/>
              <a:ext cx="116830" cy="60969"/>
            </a:xfrm>
            <a:custGeom>
              <a:avLst/>
              <a:gdLst/>
              <a:ahLst/>
              <a:cxnLst/>
              <a:rect l="l" t="t" r="r" b="b"/>
              <a:pathLst>
                <a:path w="1395" h="728" extrusionOk="0">
                  <a:moveTo>
                    <a:pt x="49" y="1"/>
                  </a:moveTo>
                  <a:cubicBezTo>
                    <a:pt x="40" y="1"/>
                    <a:pt x="30" y="4"/>
                    <a:pt x="22" y="11"/>
                  </a:cubicBezTo>
                  <a:cubicBezTo>
                    <a:pt x="0" y="25"/>
                    <a:pt x="0" y="50"/>
                    <a:pt x="14" y="67"/>
                  </a:cubicBezTo>
                  <a:cubicBezTo>
                    <a:pt x="262" y="371"/>
                    <a:pt x="580" y="725"/>
                    <a:pt x="686" y="725"/>
                  </a:cubicBezTo>
                  <a:cubicBezTo>
                    <a:pt x="692" y="725"/>
                    <a:pt x="692" y="725"/>
                    <a:pt x="695" y="728"/>
                  </a:cubicBezTo>
                  <a:cubicBezTo>
                    <a:pt x="798" y="711"/>
                    <a:pt x="1244" y="259"/>
                    <a:pt x="1378" y="122"/>
                  </a:cubicBezTo>
                  <a:cubicBezTo>
                    <a:pt x="1395" y="108"/>
                    <a:pt x="1392" y="83"/>
                    <a:pt x="1378" y="67"/>
                  </a:cubicBezTo>
                  <a:cubicBezTo>
                    <a:pt x="1371" y="58"/>
                    <a:pt x="1362" y="54"/>
                    <a:pt x="1351" y="54"/>
                  </a:cubicBezTo>
                  <a:cubicBezTo>
                    <a:pt x="1341" y="54"/>
                    <a:pt x="1331" y="58"/>
                    <a:pt x="1322" y="67"/>
                  </a:cubicBezTo>
                  <a:cubicBezTo>
                    <a:pt x="1055" y="343"/>
                    <a:pt x="739" y="636"/>
                    <a:pt x="686" y="650"/>
                  </a:cubicBezTo>
                  <a:cubicBezTo>
                    <a:pt x="625" y="636"/>
                    <a:pt x="321" y="315"/>
                    <a:pt x="78" y="16"/>
                  </a:cubicBezTo>
                  <a:cubicBezTo>
                    <a:pt x="71" y="6"/>
                    <a:pt x="60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2"/>
            <p:cNvSpPr/>
            <p:nvPr/>
          </p:nvSpPr>
          <p:spPr>
            <a:xfrm rot="-484120">
              <a:off x="5822423" y="1569124"/>
              <a:ext cx="207446" cy="268500"/>
            </a:xfrm>
            <a:custGeom>
              <a:avLst/>
              <a:gdLst/>
              <a:ahLst/>
              <a:cxnLst/>
              <a:rect l="l" t="t" r="r" b="b"/>
              <a:pathLst>
                <a:path w="2477" h="3206" extrusionOk="0">
                  <a:moveTo>
                    <a:pt x="1305" y="0"/>
                  </a:moveTo>
                  <a:cubicBezTo>
                    <a:pt x="1044" y="0"/>
                    <a:pt x="14" y="3130"/>
                    <a:pt x="14" y="3130"/>
                  </a:cubicBezTo>
                  <a:cubicBezTo>
                    <a:pt x="1" y="3183"/>
                    <a:pt x="428" y="3206"/>
                    <a:pt x="928" y="3206"/>
                  </a:cubicBezTo>
                  <a:cubicBezTo>
                    <a:pt x="1610" y="3206"/>
                    <a:pt x="2427" y="3164"/>
                    <a:pt x="2446" y="3099"/>
                  </a:cubicBezTo>
                  <a:cubicBezTo>
                    <a:pt x="2477" y="2996"/>
                    <a:pt x="1554" y="159"/>
                    <a:pt x="1322" y="5"/>
                  </a:cubicBezTo>
                  <a:cubicBezTo>
                    <a:pt x="1317" y="2"/>
                    <a:pt x="1311" y="0"/>
                    <a:pt x="1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2"/>
            <p:cNvSpPr/>
            <p:nvPr/>
          </p:nvSpPr>
          <p:spPr>
            <a:xfrm rot="-484120">
              <a:off x="5933736" y="1635833"/>
              <a:ext cx="9882" cy="245636"/>
            </a:xfrm>
            <a:custGeom>
              <a:avLst/>
              <a:gdLst/>
              <a:ahLst/>
              <a:cxnLst/>
              <a:rect l="l" t="t" r="r" b="b"/>
              <a:pathLst>
                <a:path w="118" h="2933" extrusionOk="0">
                  <a:moveTo>
                    <a:pt x="71" y="0"/>
                  </a:moveTo>
                  <a:cubicBezTo>
                    <a:pt x="51" y="0"/>
                    <a:pt x="34" y="16"/>
                    <a:pt x="34" y="40"/>
                  </a:cubicBezTo>
                  <a:cubicBezTo>
                    <a:pt x="34" y="59"/>
                    <a:pt x="0" y="2389"/>
                    <a:pt x="17" y="2896"/>
                  </a:cubicBezTo>
                  <a:cubicBezTo>
                    <a:pt x="20" y="2916"/>
                    <a:pt x="37" y="2933"/>
                    <a:pt x="59" y="2933"/>
                  </a:cubicBezTo>
                  <a:cubicBezTo>
                    <a:pt x="84" y="2933"/>
                    <a:pt x="101" y="2916"/>
                    <a:pt x="98" y="2896"/>
                  </a:cubicBezTo>
                  <a:cubicBezTo>
                    <a:pt x="84" y="2394"/>
                    <a:pt x="115" y="67"/>
                    <a:pt x="115" y="42"/>
                  </a:cubicBezTo>
                  <a:cubicBezTo>
                    <a:pt x="118" y="17"/>
                    <a:pt x="101" y="1"/>
                    <a:pt x="76" y="1"/>
                  </a:cubicBezTo>
                  <a:cubicBezTo>
                    <a:pt x="74" y="0"/>
                    <a:pt x="73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2"/>
            <p:cNvSpPr/>
            <p:nvPr/>
          </p:nvSpPr>
          <p:spPr>
            <a:xfrm rot="-484120">
              <a:off x="5931596" y="1876533"/>
              <a:ext cx="46816" cy="8291"/>
            </a:xfrm>
            <a:custGeom>
              <a:avLst/>
              <a:gdLst/>
              <a:ahLst/>
              <a:cxnLst/>
              <a:rect l="l" t="t" r="r" b="b"/>
              <a:pathLst>
                <a:path w="559" h="99" extrusionOk="0">
                  <a:moveTo>
                    <a:pt x="521" y="1"/>
                  </a:moveTo>
                  <a:cubicBezTo>
                    <a:pt x="520" y="1"/>
                    <a:pt x="518" y="1"/>
                    <a:pt x="517" y="1"/>
                  </a:cubicBezTo>
                  <a:lnTo>
                    <a:pt x="40" y="18"/>
                  </a:lnTo>
                  <a:cubicBezTo>
                    <a:pt x="20" y="18"/>
                    <a:pt x="1" y="40"/>
                    <a:pt x="1" y="60"/>
                  </a:cubicBezTo>
                  <a:cubicBezTo>
                    <a:pt x="7" y="82"/>
                    <a:pt x="23" y="99"/>
                    <a:pt x="43" y="99"/>
                  </a:cubicBezTo>
                  <a:lnTo>
                    <a:pt x="523" y="82"/>
                  </a:lnTo>
                  <a:cubicBezTo>
                    <a:pt x="542" y="82"/>
                    <a:pt x="559" y="60"/>
                    <a:pt x="559" y="40"/>
                  </a:cubicBezTo>
                  <a:cubicBezTo>
                    <a:pt x="559" y="19"/>
                    <a:pt x="54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2"/>
            <p:cNvSpPr/>
            <p:nvPr/>
          </p:nvSpPr>
          <p:spPr>
            <a:xfrm rot="-484120">
              <a:off x="5895694" y="1683058"/>
              <a:ext cx="73197" cy="52762"/>
            </a:xfrm>
            <a:custGeom>
              <a:avLst/>
              <a:gdLst/>
              <a:ahLst/>
              <a:cxnLst/>
              <a:rect l="l" t="t" r="r" b="b"/>
              <a:pathLst>
                <a:path w="874" h="630" extrusionOk="0">
                  <a:moveTo>
                    <a:pt x="53" y="0"/>
                  </a:moveTo>
                  <a:cubicBezTo>
                    <a:pt x="45" y="0"/>
                    <a:pt x="37" y="3"/>
                    <a:pt x="28" y="8"/>
                  </a:cubicBezTo>
                  <a:cubicBezTo>
                    <a:pt x="9" y="16"/>
                    <a:pt x="0" y="41"/>
                    <a:pt x="14" y="64"/>
                  </a:cubicBezTo>
                  <a:cubicBezTo>
                    <a:pt x="360" y="627"/>
                    <a:pt x="416" y="630"/>
                    <a:pt x="441" y="630"/>
                  </a:cubicBezTo>
                  <a:cubicBezTo>
                    <a:pt x="455" y="630"/>
                    <a:pt x="475" y="622"/>
                    <a:pt x="483" y="602"/>
                  </a:cubicBezTo>
                  <a:cubicBezTo>
                    <a:pt x="511" y="566"/>
                    <a:pt x="745" y="253"/>
                    <a:pt x="862" y="94"/>
                  </a:cubicBezTo>
                  <a:cubicBezTo>
                    <a:pt x="874" y="78"/>
                    <a:pt x="871" y="52"/>
                    <a:pt x="851" y="39"/>
                  </a:cubicBezTo>
                  <a:cubicBezTo>
                    <a:pt x="845" y="34"/>
                    <a:pt x="837" y="32"/>
                    <a:pt x="829" y="32"/>
                  </a:cubicBezTo>
                  <a:cubicBezTo>
                    <a:pt x="817" y="32"/>
                    <a:pt x="804" y="38"/>
                    <a:pt x="796" y="50"/>
                  </a:cubicBezTo>
                  <a:cubicBezTo>
                    <a:pt x="779" y="66"/>
                    <a:pt x="514" y="421"/>
                    <a:pt x="433" y="532"/>
                  </a:cubicBezTo>
                  <a:cubicBezTo>
                    <a:pt x="371" y="468"/>
                    <a:pt x="218" y="237"/>
                    <a:pt x="84" y="22"/>
                  </a:cubicBezTo>
                  <a:cubicBezTo>
                    <a:pt x="79" y="8"/>
                    <a:pt x="6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2"/>
            <p:cNvSpPr/>
            <p:nvPr/>
          </p:nvSpPr>
          <p:spPr>
            <a:xfrm rot="-484120">
              <a:off x="5883272" y="1743170"/>
              <a:ext cx="116914" cy="60886"/>
            </a:xfrm>
            <a:custGeom>
              <a:avLst/>
              <a:gdLst/>
              <a:ahLst/>
              <a:cxnLst/>
              <a:rect l="l" t="t" r="r" b="b"/>
              <a:pathLst>
                <a:path w="1396" h="727" extrusionOk="0">
                  <a:moveTo>
                    <a:pt x="47" y="0"/>
                  </a:moveTo>
                  <a:cubicBezTo>
                    <a:pt x="37" y="0"/>
                    <a:pt x="28" y="4"/>
                    <a:pt x="20" y="10"/>
                  </a:cubicBezTo>
                  <a:cubicBezTo>
                    <a:pt x="1" y="24"/>
                    <a:pt x="1" y="49"/>
                    <a:pt x="15" y="66"/>
                  </a:cubicBezTo>
                  <a:cubicBezTo>
                    <a:pt x="263" y="370"/>
                    <a:pt x="578" y="724"/>
                    <a:pt x="687" y="724"/>
                  </a:cubicBezTo>
                  <a:cubicBezTo>
                    <a:pt x="690" y="724"/>
                    <a:pt x="690" y="724"/>
                    <a:pt x="695" y="727"/>
                  </a:cubicBezTo>
                  <a:cubicBezTo>
                    <a:pt x="799" y="710"/>
                    <a:pt x="1245" y="258"/>
                    <a:pt x="1379" y="122"/>
                  </a:cubicBezTo>
                  <a:cubicBezTo>
                    <a:pt x="1396" y="108"/>
                    <a:pt x="1396" y="83"/>
                    <a:pt x="1379" y="66"/>
                  </a:cubicBezTo>
                  <a:cubicBezTo>
                    <a:pt x="1371" y="57"/>
                    <a:pt x="1361" y="53"/>
                    <a:pt x="1351" y="53"/>
                  </a:cubicBezTo>
                  <a:cubicBezTo>
                    <a:pt x="1341" y="53"/>
                    <a:pt x="1332" y="57"/>
                    <a:pt x="1323" y="66"/>
                  </a:cubicBezTo>
                  <a:cubicBezTo>
                    <a:pt x="1053" y="342"/>
                    <a:pt x="740" y="632"/>
                    <a:pt x="687" y="649"/>
                  </a:cubicBezTo>
                  <a:cubicBezTo>
                    <a:pt x="626" y="635"/>
                    <a:pt x="322" y="314"/>
                    <a:pt x="76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2"/>
            <p:cNvSpPr/>
            <p:nvPr/>
          </p:nvSpPr>
          <p:spPr>
            <a:xfrm rot="-484120">
              <a:off x="5001744" y="871040"/>
              <a:ext cx="552995" cy="373856"/>
            </a:xfrm>
            <a:custGeom>
              <a:avLst/>
              <a:gdLst/>
              <a:ahLst/>
              <a:cxnLst/>
              <a:rect l="l" t="t" r="r" b="b"/>
              <a:pathLst>
                <a:path w="6603" h="4464" extrusionOk="0">
                  <a:moveTo>
                    <a:pt x="3128" y="0"/>
                  </a:moveTo>
                  <a:cubicBezTo>
                    <a:pt x="2347" y="0"/>
                    <a:pt x="1528" y="213"/>
                    <a:pt x="810" y="716"/>
                  </a:cubicBezTo>
                  <a:cubicBezTo>
                    <a:pt x="363" y="1031"/>
                    <a:pt x="68" y="1519"/>
                    <a:pt x="34" y="2063"/>
                  </a:cubicBezTo>
                  <a:cubicBezTo>
                    <a:pt x="1" y="2610"/>
                    <a:pt x="224" y="3249"/>
                    <a:pt x="1287" y="3536"/>
                  </a:cubicBezTo>
                  <a:cubicBezTo>
                    <a:pt x="1698" y="3649"/>
                    <a:pt x="2072" y="3688"/>
                    <a:pt x="2408" y="3688"/>
                  </a:cubicBezTo>
                  <a:cubicBezTo>
                    <a:pt x="3142" y="3688"/>
                    <a:pt x="3693" y="3503"/>
                    <a:pt x="4045" y="3503"/>
                  </a:cubicBezTo>
                  <a:cubicBezTo>
                    <a:pt x="4226" y="3503"/>
                    <a:pt x="4354" y="3552"/>
                    <a:pt x="4428" y="3698"/>
                  </a:cubicBezTo>
                  <a:cubicBezTo>
                    <a:pt x="4713" y="4267"/>
                    <a:pt x="3806" y="4287"/>
                    <a:pt x="4269" y="4424"/>
                  </a:cubicBezTo>
                  <a:cubicBezTo>
                    <a:pt x="4361" y="4450"/>
                    <a:pt x="4456" y="4463"/>
                    <a:pt x="4554" y="4463"/>
                  </a:cubicBezTo>
                  <a:cubicBezTo>
                    <a:pt x="5485" y="4463"/>
                    <a:pt x="6602" y="3293"/>
                    <a:pt x="6241" y="1804"/>
                  </a:cubicBezTo>
                  <a:cubicBezTo>
                    <a:pt x="5997" y="788"/>
                    <a:pt x="4632" y="0"/>
                    <a:pt x="3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2"/>
            <p:cNvSpPr/>
            <p:nvPr/>
          </p:nvSpPr>
          <p:spPr>
            <a:xfrm rot="-484120">
              <a:off x="4843139" y="1509983"/>
              <a:ext cx="605673" cy="476448"/>
            </a:xfrm>
            <a:custGeom>
              <a:avLst/>
              <a:gdLst/>
              <a:ahLst/>
              <a:cxnLst/>
              <a:rect l="l" t="t" r="r" b="b"/>
              <a:pathLst>
                <a:path w="7232" h="5689" extrusionOk="0">
                  <a:moveTo>
                    <a:pt x="4063" y="0"/>
                  </a:moveTo>
                  <a:cubicBezTo>
                    <a:pt x="2893" y="0"/>
                    <a:pt x="1625" y="170"/>
                    <a:pt x="1197" y="568"/>
                  </a:cubicBezTo>
                  <a:cubicBezTo>
                    <a:pt x="396" y="1310"/>
                    <a:pt x="374" y="3857"/>
                    <a:pt x="374" y="3857"/>
                  </a:cubicBezTo>
                  <a:cubicBezTo>
                    <a:pt x="1" y="5300"/>
                    <a:pt x="1617" y="5689"/>
                    <a:pt x="3348" y="5689"/>
                  </a:cubicBezTo>
                  <a:cubicBezTo>
                    <a:pt x="5069" y="5689"/>
                    <a:pt x="6904" y="5305"/>
                    <a:pt x="7014" y="5188"/>
                  </a:cubicBezTo>
                  <a:cubicBezTo>
                    <a:pt x="7231" y="4954"/>
                    <a:pt x="7167" y="1132"/>
                    <a:pt x="6289" y="350"/>
                  </a:cubicBezTo>
                  <a:cubicBezTo>
                    <a:pt x="6041" y="130"/>
                    <a:pt x="5089" y="0"/>
                    <a:pt x="4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2"/>
            <p:cNvSpPr/>
            <p:nvPr/>
          </p:nvSpPr>
          <p:spPr>
            <a:xfrm rot="-484120">
              <a:off x="4791393" y="1420825"/>
              <a:ext cx="689087" cy="292368"/>
            </a:xfrm>
            <a:custGeom>
              <a:avLst/>
              <a:gdLst/>
              <a:ahLst/>
              <a:cxnLst/>
              <a:rect l="l" t="t" r="r" b="b"/>
              <a:pathLst>
                <a:path w="8228" h="3491" extrusionOk="0">
                  <a:moveTo>
                    <a:pt x="6959" y="1"/>
                  </a:moveTo>
                  <a:cubicBezTo>
                    <a:pt x="5466" y="1"/>
                    <a:pt x="433" y="766"/>
                    <a:pt x="433" y="766"/>
                  </a:cubicBezTo>
                  <a:cubicBezTo>
                    <a:pt x="1" y="961"/>
                    <a:pt x="196" y="3118"/>
                    <a:pt x="394" y="3430"/>
                  </a:cubicBezTo>
                  <a:cubicBezTo>
                    <a:pt x="420" y="3472"/>
                    <a:pt x="558" y="3490"/>
                    <a:pt x="779" y="3490"/>
                  </a:cubicBezTo>
                  <a:cubicBezTo>
                    <a:pt x="2201" y="3490"/>
                    <a:pt x="7057" y="2729"/>
                    <a:pt x="7600" y="2526"/>
                  </a:cubicBezTo>
                  <a:cubicBezTo>
                    <a:pt x="8228" y="2295"/>
                    <a:pt x="7600" y="375"/>
                    <a:pt x="7366" y="60"/>
                  </a:cubicBezTo>
                  <a:cubicBezTo>
                    <a:pt x="7334" y="19"/>
                    <a:pt x="7189" y="1"/>
                    <a:pt x="6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2"/>
            <p:cNvSpPr/>
            <p:nvPr/>
          </p:nvSpPr>
          <p:spPr>
            <a:xfrm rot="-484120">
              <a:off x="5368736" y="1174490"/>
              <a:ext cx="434909" cy="671081"/>
            </a:xfrm>
            <a:custGeom>
              <a:avLst/>
              <a:gdLst/>
              <a:ahLst/>
              <a:cxnLst/>
              <a:rect l="l" t="t" r="r" b="b"/>
              <a:pathLst>
                <a:path w="5193" h="8013" extrusionOk="0">
                  <a:moveTo>
                    <a:pt x="4109" y="0"/>
                  </a:moveTo>
                  <a:cubicBezTo>
                    <a:pt x="3895" y="0"/>
                    <a:pt x="3791" y="1339"/>
                    <a:pt x="3643" y="1339"/>
                  </a:cubicBezTo>
                  <a:cubicBezTo>
                    <a:pt x="3641" y="1339"/>
                    <a:pt x="3640" y="1339"/>
                    <a:pt x="3638" y="1339"/>
                  </a:cubicBezTo>
                  <a:cubicBezTo>
                    <a:pt x="3496" y="1316"/>
                    <a:pt x="3396" y="991"/>
                    <a:pt x="3181" y="991"/>
                  </a:cubicBezTo>
                  <a:cubicBezTo>
                    <a:pt x="3160" y="991"/>
                    <a:pt x="3137" y="994"/>
                    <a:pt x="3114" y="1001"/>
                  </a:cubicBezTo>
                  <a:cubicBezTo>
                    <a:pt x="2857" y="1080"/>
                    <a:pt x="3638" y="2123"/>
                    <a:pt x="3638" y="2123"/>
                  </a:cubicBezTo>
                  <a:cubicBezTo>
                    <a:pt x="3638" y="2123"/>
                    <a:pt x="3482" y="5075"/>
                    <a:pt x="3401" y="5468"/>
                  </a:cubicBezTo>
                  <a:cubicBezTo>
                    <a:pt x="3323" y="5858"/>
                    <a:pt x="419" y="5730"/>
                    <a:pt x="210" y="6043"/>
                  </a:cubicBezTo>
                  <a:cubicBezTo>
                    <a:pt x="0" y="6358"/>
                    <a:pt x="689" y="7772"/>
                    <a:pt x="717" y="7982"/>
                  </a:cubicBezTo>
                  <a:cubicBezTo>
                    <a:pt x="720" y="8003"/>
                    <a:pt x="763" y="8012"/>
                    <a:pt x="837" y="8012"/>
                  </a:cubicBezTo>
                  <a:cubicBezTo>
                    <a:pt x="1485" y="8012"/>
                    <a:pt x="4536" y="7290"/>
                    <a:pt x="4651" y="7242"/>
                  </a:cubicBezTo>
                  <a:cubicBezTo>
                    <a:pt x="4782" y="7186"/>
                    <a:pt x="4938" y="2907"/>
                    <a:pt x="4991" y="2541"/>
                  </a:cubicBezTo>
                  <a:cubicBezTo>
                    <a:pt x="5041" y="2176"/>
                    <a:pt x="5192" y="1479"/>
                    <a:pt x="5139" y="1322"/>
                  </a:cubicBezTo>
                  <a:cubicBezTo>
                    <a:pt x="5092" y="1163"/>
                    <a:pt x="4263" y="1105"/>
                    <a:pt x="4263" y="1105"/>
                  </a:cubicBezTo>
                  <a:cubicBezTo>
                    <a:pt x="4263" y="1105"/>
                    <a:pt x="4366" y="112"/>
                    <a:pt x="4132" y="6"/>
                  </a:cubicBezTo>
                  <a:cubicBezTo>
                    <a:pt x="4124" y="2"/>
                    <a:pt x="4116" y="0"/>
                    <a:pt x="4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2"/>
            <p:cNvSpPr/>
            <p:nvPr/>
          </p:nvSpPr>
          <p:spPr>
            <a:xfrm rot="-484120">
              <a:off x="5676052" y="1247740"/>
              <a:ext cx="100750" cy="96060"/>
            </a:xfrm>
            <a:custGeom>
              <a:avLst/>
              <a:gdLst/>
              <a:ahLst/>
              <a:cxnLst/>
              <a:rect l="l" t="t" r="r" b="b"/>
              <a:pathLst>
                <a:path w="1203" h="1147" extrusionOk="0">
                  <a:moveTo>
                    <a:pt x="385" y="0"/>
                  </a:moveTo>
                  <a:cubicBezTo>
                    <a:pt x="371" y="0"/>
                    <a:pt x="359" y="8"/>
                    <a:pt x="352" y="23"/>
                  </a:cubicBezTo>
                  <a:cubicBezTo>
                    <a:pt x="290" y="132"/>
                    <a:pt x="0" y="667"/>
                    <a:pt x="120" y="848"/>
                  </a:cubicBezTo>
                  <a:cubicBezTo>
                    <a:pt x="138" y="874"/>
                    <a:pt x="163" y="891"/>
                    <a:pt x="191" y="891"/>
                  </a:cubicBezTo>
                  <a:cubicBezTo>
                    <a:pt x="194" y="891"/>
                    <a:pt x="196" y="891"/>
                    <a:pt x="198" y="890"/>
                  </a:cubicBezTo>
                  <a:cubicBezTo>
                    <a:pt x="273" y="885"/>
                    <a:pt x="371" y="765"/>
                    <a:pt x="466" y="623"/>
                  </a:cubicBezTo>
                  <a:lnTo>
                    <a:pt x="466" y="623"/>
                  </a:lnTo>
                  <a:cubicBezTo>
                    <a:pt x="424" y="793"/>
                    <a:pt x="407" y="955"/>
                    <a:pt x="471" y="1008"/>
                  </a:cubicBezTo>
                  <a:cubicBezTo>
                    <a:pt x="488" y="1024"/>
                    <a:pt x="508" y="1030"/>
                    <a:pt x="528" y="1030"/>
                  </a:cubicBezTo>
                  <a:cubicBezTo>
                    <a:pt x="537" y="1030"/>
                    <a:pt x="545" y="1029"/>
                    <a:pt x="552" y="1027"/>
                  </a:cubicBezTo>
                  <a:cubicBezTo>
                    <a:pt x="617" y="1013"/>
                    <a:pt x="681" y="924"/>
                    <a:pt x="739" y="821"/>
                  </a:cubicBezTo>
                  <a:lnTo>
                    <a:pt x="739" y="821"/>
                  </a:lnTo>
                  <a:cubicBezTo>
                    <a:pt x="717" y="985"/>
                    <a:pt x="720" y="1116"/>
                    <a:pt x="784" y="1141"/>
                  </a:cubicBezTo>
                  <a:cubicBezTo>
                    <a:pt x="790" y="1144"/>
                    <a:pt x="801" y="1147"/>
                    <a:pt x="812" y="1147"/>
                  </a:cubicBezTo>
                  <a:cubicBezTo>
                    <a:pt x="826" y="1147"/>
                    <a:pt x="840" y="1144"/>
                    <a:pt x="865" y="1127"/>
                  </a:cubicBezTo>
                  <a:cubicBezTo>
                    <a:pt x="996" y="1052"/>
                    <a:pt x="1175" y="595"/>
                    <a:pt x="1200" y="419"/>
                  </a:cubicBezTo>
                  <a:cubicBezTo>
                    <a:pt x="1202" y="399"/>
                    <a:pt x="1186" y="377"/>
                    <a:pt x="1163" y="374"/>
                  </a:cubicBezTo>
                  <a:cubicBezTo>
                    <a:pt x="1162" y="374"/>
                    <a:pt x="1160" y="374"/>
                    <a:pt x="1159" y="374"/>
                  </a:cubicBezTo>
                  <a:cubicBezTo>
                    <a:pt x="1141" y="374"/>
                    <a:pt x="1121" y="390"/>
                    <a:pt x="1119" y="410"/>
                  </a:cubicBezTo>
                  <a:cubicBezTo>
                    <a:pt x="1091" y="628"/>
                    <a:pt x="884" y="1052"/>
                    <a:pt x="826" y="1066"/>
                  </a:cubicBezTo>
                  <a:cubicBezTo>
                    <a:pt x="795" y="1030"/>
                    <a:pt x="829" y="754"/>
                    <a:pt x="907" y="466"/>
                  </a:cubicBezTo>
                  <a:cubicBezTo>
                    <a:pt x="909" y="444"/>
                    <a:pt x="898" y="424"/>
                    <a:pt x="879" y="416"/>
                  </a:cubicBezTo>
                  <a:cubicBezTo>
                    <a:pt x="874" y="414"/>
                    <a:pt x="869" y="413"/>
                    <a:pt x="864" y="413"/>
                  </a:cubicBezTo>
                  <a:cubicBezTo>
                    <a:pt x="848" y="413"/>
                    <a:pt x="835" y="424"/>
                    <a:pt x="829" y="441"/>
                  </a:cubicBezTo>
                  <a:cubicBezTo>
                    <a:pt x="745" y="667"/>
                    <a:pt x="608" y="929"/>
                    <a:pt x="544" y="946"/>
                  </a:cubicBezTo>
                  <a:cubicBezTo>
                    <a:pt x="538" y="946"/>
                    <a:pt x="536" y="946"/>
                    <a:pt x="533" y="943"/>
                  </a:cubicBezTo>
                  <a:cubicBezTo>
                    <a:pt x="466" y="888"/>
                    <a:pt x="572" y="517"/>
                    <a:pt x="703" y="204"/>
                  </a:cubicBezTo>
                  <a:cubicBezTo>
                    <a:pt x="711" y="182"/>
                    <a:pt x="703" y="162"/>
                    <a:pt x="684" y="151"/>
                  </a:cubicBezTo>
                  <a:cubicBezTo>
                    <a:pt x="679" y="150"/>
                    <a:pt x="674" y="149"/>
                    <a:pt x="669" y="149"/>
                  </a:cubicBezTo>
                  <a:cubicBezTo>
                    <a:pt x="654" y="149"/>
                    <a:pt x="639" y="156"/>
                    <a:pt x="631" y="171"/>
                  </a:cubicBezTo>
                  <a:cubicBezTo>
                    <a:pt x="483" y="472"/>
                    <a:pt x="273" y="798"/>
                    <a:pt x="198" y="807"/>
                  </a:cubicBezTo>
                  <a:cubicBezTo>
                    <a:pt x="198" y="807"/>
                    <a:pt x="195" y="807"/>
                    <a:pt x="190" y="798"/>
                  </a:cubicBezTo>
                  <a:cubicBezTo>
                    <a:pt x="117" y="695"/>
                    <a:pt x="296" y="291"/>
                    <a:pt x="424" y="59"/>
                  </a:cubicBezTo>
                  <a:cubicBezTo>
                    <a:pt x="435" y="39"/>
                    <a:pt x="427" y="14"/>
                    <a:pt x="407" y="6"/>
                  </a:cubicBezTo>
                  <a:cubicBezTo>
                    <a:pt x="400" y="2"/>
                    <a:pt x="392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2"/>
            <p:cNvSpPr/>
            <p:nvPr/>
          </p:nvSpPr>
          <p:spPr>
            <a:xfrm rot="-484120">
              <a:off x="5643165" y="1276725"/>
              <a:ext cx="44890" cy="57787"/>
            </a:xfrm>
            <a:custGeom>
              <a:avLst/>
              <a:gdLst/>
              <a:ahLst/>
              <a:cxnLst/>
              <a:rect l="l" t="t" r="r" b="b"/>
              <a:pathLst>
                <a:path w="536" h="690" extrusionOk="0">
                  <a:moveTo>
                    <a:pt x="45" y="0"/>
                  </a:moveTo>
                  <a:cubicBezTo>
                    <a:pt x="30" y="0"/>
                    <a:pt x="15" y="11"/>
                    <a:pt x="6" y="28"/>
                  </a:cubicBezTo>
                  <a:cubicBezTo>
                    <a:pt x="0" y="48"/>
                    <a:pt x="11" y="70"/>
                    <a:pt x="31" y="78"/>
                  </a:cubicBezTo>
                  <a:cubicBezTo>
                    <a:pt x="34" y="84"/>
                    <a:pt x="452" y="251"/>
                    <a:pt x="435" y="647"/>
                  </a:cubicBezTo>
                  <a:cubicBezTo>
                    <a:pt x="435" y="670"/>
                    <a:pt x="452" y="686"/>
                    <a:pt x="477" y="689"/>
                  </a:cubicBezTo>
                  <a:cubicBezTo>
                    <a:pt x="500" y="689"/>
                    <a:pt x="516" y="672"/>
                    <a:pt x="516" y="647"/>
                  </a:cubicBezTo>
                  <a:cubicBezTo>
                    <a:pt x="536" y="195"/>
                    <a:pt x="67" y="6"/>
                    <a:pt x="59" y="3"/>
                  </a:cubicBezTo>
                  <a:cubicBezTo>
                    <a:pt x="54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2"/>
            <p:cNvSpPr/>
            <p:nvPr/>
          </p:nvSpPr>
          <p:spPr>
            <a:xfrm rot="-484120">
              <a:off x="4998739" y="1588791"/>
              <a:ext cx="558020" cy="553163"/>
            </a:xfrm>
            <a:custGeom>
              <a:avLst/>
              <a:gdLst/>
              <a:ahLst/>
              <a:cxnLst/>
              <a:rect l="l" t="t" r="r" b="b"/>
              <a:pathLst>
                <a:path w="6663" h="6605" extrusionOk="0">
                  <a:moveTo>
                    <a:pt x="1805" y="0"/>
                  </a:moveTo>
                  <a:cubicBezTo>
                    <a:pt x="1805" y="0"/>
                    <a:pt x="2076" y="1139"/>
                    <a:pt x="1842" y="1334"/>
                  </a:cubicBezTo>
                  <a:cubicBezTo>
                    <a:pt x="1610" y="1529"/>
                    <a:pt x="901" y="1412"/>
                    <a:pt x="511" y="1568"/>
                  </a:cubicBezTo>
                  <a:cubicBezTo>
                    <a:pt x="120" y="1724"/>
                    <a:pt x="0" y="6188"/>
                    <a:pt x="120" y="6464"/>
                  </a:cubicBezTo>
                  <a:cubicBezTo>
                    <a:pt x="166" y="6571"/>
                    <a:pt x="964" y="6604"/>
                    <a:pt x="1924" y="6604"/>
                  </a:cubicBezTo>
                  <a:cubicBezTo>
                    <a:pt x="3436" y="6604"/>
                    <a:pt x="5348" y="6523"/>
                    <a:pt x="5348" y="6523"/>
                  </a:cubicBezTo>
                  <a:cubicBezTo>
                    <a:pt x="5348" y="6523"/>
                    <a:pt x="6662" y="2235"/>
                    <a:pt x="6620" y="1881"/>
                  </a:cubicBezTo>
                  <a:cubicBezTo>
                    <a:pt x="6579" y="1529"/>
                    <a:pt x="3605" y="1724"/>
                    <a:pt x="3446" y="1490"/>
                  </a:cubicBezTo>
                  <a:cubicBezTo>
                    <a:pt x="3289" y="1258"/>
                    <a:pt x="3446" y="240"/>
                    <a:pt x="3446" y="240"/>
                  </a:cubicBezTo>
                  <a:lnTo>
                    <a:pt x="1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2"/>
            <p:cNvSpPr/>
            <p:nvPr/>
          </p:nvSpPr>
          <p:spPr>
            <a:xfrm rot="-484120">
              <a:off x="4893401" y="1713236"/>
              <a:ext cx="645873" cy="439683"/>
            </a:xfrm>
            <a:custGeom>
              <a:avLst/>
              <a:gdLst/>
              <a:ahLst/>
              <a:cxnLst/>
              <a:rect l="l" t="t" r="r" b="b"/>
              <a:pathLst>
                <a:path w="7712" h="5250" extrusionOk="0">
                  <a:moveTo>
                    <a:pt x="3047" y="1"/>
                  </a:moveTo>
                  <a:cubicBezTo>
                    <a:pt x="1596" y="40"/>
                    <a:pt x="1208" y="218"/>
                    <a:pt x="698" y="517"/>
                  </a:cubicBezTo>
                  <a:cubicBezTo>
                    <a:pt x="0" y="921"/>
                    <a:pt x="438" y="4746"/>
                    <a:pt x="633" y="5059"/>
                  </a:cubicBezTo>
                  <a:cubicBezTo>
                    <a:pt x="728" y="5208"/>
                    <a:pt x="2163" y="5249"/>
                    <a:pt x="3675" y="5249"/>
                  </a:cubicBezTo>
                  <a:cubicBezTo>
                    <a:pt x="5289" y="5249"/>
                    <a:pt x="6990" y="5203"/>
                    <a:pt x="7237" y="5192"/>
                  </a:cubicBezTo>
                  <a:cubicBezTo>
                    <a:pt x="7711" y="5176"/>
                    <a:pt x="7697" y="324"/>
                    <a:pt x="7120" y="101"/>
                  </a:cubicBezTo>
                  <a:cubicBezTo>
                    <a:pt x="7069" y="82"/>
                    <a:pt x="6976" y="74"/>
                    <a:pt x="6858" y="74"/>
                  </a:cubicBezTo>
                  <a:cubicBezTo>
                    <a:pt x="6386" y="74"/>
                    <a:pt x="5521" y="199"/>
                    <a:pt x="5396" y="199"/>
                  </a:cubicBezTo>
                  <a:cubicBezTo>
                    <a:pt x="5246" y="199"/>
                    <a:pt x="4982" y="1672"/>
                    <a:pt x="4788" y="1672"/>
                  </a:cubicBezTo>
                  <a:cubicBezTo>
                    <a:pt x="4783" y="1672"/>
                    <a:pt x="4778" y="1671"/>
                    <a:pt x="4773" y="1669"/>
                  </a:cubicBezTo>
                  <a:cubicBezTo>
                    <a:pt x="4575" y="1588"/>
                    <a:pt x="3047" y="1"/>
                    <a:pt x="3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2"/>
            <p:cNvSpPr/>
            <p:nvPr/>
          </p:nvSpPr>
          <p:spPr>
            <a:xfrm rot="-484120">
              <a:off x="5013905" y="1308149"/>
              <a:ext cx="354007" cy="343957"/>
            </a:xfrm>
            <a:custGeom>
              <a:avLst/>
              <a:gdLst/>
              <a:ahLst/>
              <a:cxnLst/>
              <a:rect l="l" t="t" r="r" b="b"/>
              <a:pathLst>
                <a:path w="4227" h="4107" extrusionOk="0">
                  <a:moveTo>
                    <a:pt x="2798" y="1"/>
                  </a:moveTo>
                  <a:cubicBezTo>
                    <a:pt x="2118" y="1"/>
                    <a:pt x="209" y="1320"/>
                    <a:pt x="209" y="1320"/>
                  </a:cubicBezTo>
                  <a:cubicBezTo>
                    <a:pt x="0" y="1510"/>
                    <a:pt x="765" y="3711"/>
                    <a:pt x="1169" y="3990"/>
                  </a:cubicBezTo>
                  <a:cubicBezTo>
                    <a:pt x="1290" y="4073"/>
                    <a:pt x="1580" y="4107"/>
                    <a:pt x="1929" y="4107"/>
                  </a:cubicBezTo>
                  <a:cubicBezTo>
                    <a:pt x="2743" y="4107"/>
                    <a:pt x="3879" y="3925"/>
                    <a:pt x="3945" y="3775"/>
                  </a:cubicBezTo>
                  <a:cubicBezTo>
                    <a:pt x="4227" y="3114"/>
                    <a:pt x="3432" y="279"/>
                    <a:pt x="2938" y="28"/>
                  </a:cubicBezTo>
                  <a:cubicBezTo>
                    <a:pt x="2901" y="9"/>
                    <a:pt x="2853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2"/>
            <p:cNvSpPr/>
            <p:nvPr/>
          </p:nvSpPr>
          <p:spPr>
            <a:xfrm rot="-484120">
              <a:off x="5162458" y="1461493"/>
              <a:ext cx="44052" cy="58206"/>
            </a:xfrm>
            <a:custGeom>
              <a:avLst/>
              <a:gdLst/>
              <a:ahLst/>
              <a:cxnLst/>
              <a:rect l="l" t="t" r="r" b="b"/>
              <a:pathLst>
                <a:path w="526" h="695" extrusionOk="0">
                  <a:moveTo>
                    <a:pt x="332" y="1"/>
                  </a:moveTo>
                  <a:cubicBezTo>
                    <a:pt x="328" y="1"/>
                    <a:pt x="323" y="1"/>
                    <a:pt x="319" y="3"/>
                  </a:cubicBezTo>
                  <a:cubicBezTo>
                    <a:pt x="299" y="6"/>
                    <a:pt x="285" y="31"/>
                    <a:pt x="291" y="50"/>
                  </a:cubicBezTo>
                  <a:cubicBezTo>
                    <a:pt x="347" y="226"/>
                    <a:pt x="411" y="483"/>
                    <a:pt x="416" y="592"/>
                  </a:cubicBezTo>
                  <a:cubicBezTo>
                    <a:pt x="347" y="522"/>
                    <a:pt x="204" y="304"/>
                    <a:pt x="85" y="115"/>
                  </a:cubicBezTo>
                  <a:cubicBezTo>
                    <a:pt x="79" y="101"/>
                    <a:pt x="67" y="94"/>
                    <a:pt x="54" y="94"/>
                  </a:cubicBezTo>
                  <a:cubicBezTo>
                    <a:pt x="46" y="94"/>
                    <a:pt x="37" y="97"/>
                    <a:pt x="29" y="101"/>
                  </a:cubicBezTo>
                  <a:cubicBezTo>
                    <a:pt x="9" y="109"/>
                    <a:pt x="1" y="134"/>
                    <a:pt x="15" y="154"/>
                  </a:cubicBezTo>
                  <a:cubicBezTo>
                    <a:pt x="319" y="661"/>
                    <a:pt x="405" y="695"/>
                    <a:pt x="439" y="695"/>
                  </a:cubicBezTo>
                  <a:cubicBezTo>
                    <a:pt x="442" y="695"/>
                    <a:pt x="444" y="695"/>
                    <a:pt x="444" y="692"/>
                  </a:cubicBezTo>
                  <a:cubicBezTo>
                    <a:pt x="467" y="692"/>
                    <a:pt x="483" y="678"/>
                    <a:pt x="489" y="653"/>
                  </a:cubicBezTo>
                  <a:cubicBezTo>
                    <a:pt x="525" y="541"/>
                    <a:pt x="397" y="115"/>
                    <a:pt x="369" y="31"/>
                  </a:cubicBezTo>
                  <a:cubicBezTo>
                    <a:pt x="365" y="13"/>
                    <a:pt x="34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2"/>
            <p:cNvSpPr/>
            <p:nvPr/>
          </p:nvSpPr>
          <p:spPr>
            <a:xfrm rot="-484120">
              <a:off x="5269141" y="1424571"/>
              <a:ext cx="43717" cy="58373"/>
            </a:xfrm>
            <a:custGeom>
              <a:avLst/>
              <a:gdLst/>
              <a:ahLst/>
              <a:cxnLst/>
              <a:rect l="l" t="t" r="r" b="b"/>
              <a:pathLst>
                <a:path w="522" h="697" extrusionOk="0">
                  <a:moveTo>
                    <a:pt x="327" y="0"/>
                  </a:moveTo>
                  <a:cubicBezTo>
                    <a:pt x="324" y="0"/>
                    <a:pt x="321" y="1"/>
                    <a:pt x="318" y="2"/>
                  </a:cubicBezTo>
                  <a:cubicBezTo>
                    <a:pt x="296" y="4"/>
                    <a:pt x="282" y="30"/>
                    <a:pt x="290" y="52"/>
                  </a:cubicBezTo>
                  <a:cubicBezTo>
                    <a:pt x="346" y="225"/>
                    <a:pt x="407" y="484"/>
                    <a:pt x="416" y="590"/>
                  </a:cubicBezTo>
                  <a:cubicBezTo>
                    <a:pt x="346" y="521"/>
                    <a:pt x="201" y="306"/>
                    <a:pt x="84" y="113"/>
                  </a:cubicBezTo>
                  <a:cubicBezTo>
                    <a:pt x="77" y="100"/>
                    <a:pt x="64" y="94"/>
                    <a:pt x="51" y="94"/>
                  </a:cubicBezTo>
                  <a:cubicBezTo>
                    <a:pt x="43" y="94"/>
                    <a:pt x="36" y="95"/>
                    <a:pt x="28" y="99"/>
                  </a:cubicBezTo>
                  <a:cubicBezTo>
                    <a:pt x="9" y="110"/>
                    <a:pt x="0" y="136"/>
                    <a:pt x="14" y="155"/>
                  </a:cubicBezTo>
                  <a:cubicBezTo>
                    <a:pt x="318" y="660"/>
                    <a:pt x="405" y="696"/>
                    <a:pt x="435" y="696"/>
                  </a:cubicBezTo>
                  <a:cubicBezTo>
                    <a:pt x="441" y="696"/>
                    <a:pt x="441" y="696"/>
                    <a:pt x="444" y="693"/>
                  </a:cubicBezTo>
                  <a:cubicBezTo>
                    <a:pt x="463" y="693"/>
                    <a:pt x="480" y="680"/>
                    <a:pt x="488" y="654"/>
                  </a:cubicBezTo>
                  <a:cubicBezTo>
                    <a:pt x="522" y="543"/>
                    <a:pt x="394" y="113"/>
                    <a:pt x="366" y="30"/>
                  </a:cubicBezTo>
                  <a:cubicBezTo>
                    <a:pt x="363" y="13"/>
                    <a:pt x="345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2"/>
            <p:cNvSpPr/>
            <p:nvPr/>
          </p:nvSpPr>
          <p:spPr>
            <a:xfrm rot="-484120">
              <a:off x="5225166" y="1431130"/>
              <a:ext cx="85843" cy="111638"/>
            </a:xfrm>
            <a:custGeom>
              <a:avLst/>
              <a:gdLst/>
              <a:ahLst/>
              <a:cxnLst/>
              <a:rect l="l" t="t" r="r" b="b"/>
              <a:pathLst>
                <a:path w="1025" h="1333" extrusionOk="0">
                  <a:moveTo>
                    <a:pt x="44" y="0"/>
                  </a:moveTo>
                  <a:cubicBezTo>
                    <a:pt x="35" y="0"/>
                    <a:pt x="25" y="4"/>
                    <a:pt x="17" y="10"/>
                  </a:cubicBezTo>
                  <a:cubicBezTo>
                    <a:pt x="1" y="24"/>
                    <a:pt x="1" y="49"/>
                    <a:pt x="12" y="66"/>
                  </a:cubicBezTo>
                  <a:cubicBezTo>
                    <a:pt x="316" y="423"/>
                    <a:pt x="787" y="992"/>
                    <a:pt x="896" y="1151"/>
                  </a:cubicBezTo>
                  <a:cubicBezTo>
                    <a:pt x="720" y="1176"/>
                    <a:pt x="252" y="1243"/>
                    <a:pt x="190" y="1252"/>
                  </a:cubicBezTo>
                  <a:cubicBezTo>
                    <a:pt x="171" y="1257"/>
                    <a:pt x="151" y="1277"/>
                    <a:pt x="157" y="1299"/>
                  </a:cubicBezTo>
                  <a:cubicBezTo>
                    <a:pt x="157" y="1319"/>
                    <a:pt x="174" y="1333"/>
                    <a:pt x="196" y="1333"/>
                  </a:cubicBezTo>
                  <a:cubicBezTo>
                    <a:pt x="199" y="1333"/>
                    <a:pt x="199" y="1333"/>
                    <a:pt x="204" y="1330"/>
                  </a:cubicBezTo>
                  <a:cubicBezTo>
                    <a:pt x="394" y="1302"/>
                    <a:pt x="902" y="1229"/>
                    <a:pt x="955" y="1224"/>
                  </a:cubicBezTo>
                  <a:cubicBezTo>
                    <a:pt x="969" y="1224"/>
                    <a:pt x="985" y="1215"/>
                    <a:pt x="994" y="1201"/>
                  </a:cubicBezTo>
                  <a:cubicBezTo>
                    <a:pt x="1008" y="1168"/>
                    <a:pt x="1025" y="1126"/>
                    <a:pt x="73" y="16"/>
                  </a:cubicBezTo>
                  <a:cubicBezTo>
                    <a:pt x="66" y="5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2"/>
            <p:cNvSpPr/>
            <p:nvPr/>
          </p:nvSpPr>
          <p:spPr>
            <a:xfrm rot="-484120">
              <a:off x="5248170" y="1545899"/>
              <a:ext cx="58708" cy="54604"/>
            </a:xfrm>
            <a:custGeom>
              <a:avLst/>
              <a:gdLst/>
              <a:ahLst/>
              <a:cxnLst/>
              <a:rect l="l" t="t" r="r" b="b"/>
              <a:pathLst>
                <a:path w="701" h="652" extrusionOk="0">
                  <a:moveTo>
                    <a:pt x="591" y="1"/>
                  </a:moveTo>
                  <a:cubicBezTo>
                    <a:pt x="589" y="1"/>
                    <a:pt x="588" y="1"/>
                    <a:pt x="586" y="1"/>
                  </a:cubicBezTo>
                  <a:cubicBezTo>
                    <a:pt x="561" y="7"/>
                    <a:pt x="547" y="26"/>
                    <a:pt x="550" y="49"/>
                  </a:cubicBezTo>
                  <a:cubicBezTo>
                    <a:pt x="589" y="300"/>
                    <a:pt x="600" y="540"/>
                    <a:pt x="575" y="570"/>
                  </a:cubicBezTo>
                  <a:cubicBezTo>
                    <a:pt x="574" y="571"/>
                    <a:pt x="572" y="571"/>
                    <a:pt x="571" y="571"/>
                  </a:cubicBezTo>
                  <a:cubicBezTo>
                    <a:pt x="510" y="571"/>
                    <a:pt x="266" y="396"/>
                    <a:pt x="73" y="230"/>
                  </a:cubicBezTo>
                  <a:cubicBezTo>
                    <a:pt x="65" y="221"/>
                    <a:pt x="56" y="218"/>
                    <a:pt x="47" y="218"/>
                  </a:cubicBezTo>
                  <a:cubicBezTo>
                    <a:pt x="36" y="218"/>
                    <a:pt x="25" y="223"/>
                    <a:pt x="17" y="233"/>
                  </a:cubicBezTo>
                  <a:cubicBezTo>
                    <a:pt x="0" y="250"/>
                    <a:pt x="3" y="275"/>
                    <a:pt x="20" y="289"/>
                  </a:cubicBezTo>
                  <a:cubicBezTo>
                    <a:pt x="299" y="528"/>
                    <a:pt x="485" y="651"/>
                    <a:pt x="578" y="651"/>
                  </a:cubicBezTo>
                  <a:cubicBezTo>
                    <a:pt x="597" y="651"/>
                    <a:pt x="605" y="648"/>
                    <a:pt x="619" y="640"/>
                  </a:cubicBezTo>
                  <a:cubicBezTo>
                    <a:pt x="700" y="579"/>
                    <a:pt x="661" y="236"/>
                    <a:pt x="631" y="37"/>
                  </a:cubicBezTo>
                  <a:cubicBezTo>
                    <a:pt x="628" y="15"/>
                    <a:pt x="609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2"/>
            <p:cNvSpPr/>
            <p:nvPr/>
          </p:nvSpPr>
          <p:spPr>
            <a:xfrm rot="-484120">
              <a:off x="5022635" y="1530043"/>
              <a:ext cx="105943" cy="90951"/>
            </a:xfrm>
            <a:custGeom>
              <a:avLst/>
              <a:gdLst/>
              <a:ahLst/>
              <a:cxnLst/>
              <a:rect l="l" t="t" r="r" b="b"/>
              <a:pathLst>
                <a:path w="1265" h="1086" extrusionOk="0">
                  <a:moveTo>
                    <a:pt x="439" y="1"/>
                  </a:moveTo>
                  <a:cubicBezTo>
                    <a:pt x="383" y="1"/>
                    <a:pt x="330" y="15"/>
                    <a:pt x="285" y="49"/>
                  </a:cubicBezTo>
                  <a:cubicBezTo>
                    <a:pt x="1" y="260"/>
                    <a:pt x="172" y="1086"/>
                    <a:pt x="553" y="1086"/>
                  </a:cubicBezTo>
                  <a:cubicBezTo>
                    <a:pt x="561" y="1086"/>
                    <a:pt x="570" y="1085"/>
                    <a:pt x="578" y="1084"/>
                  </a:cubicBezTo>
                  <a:cubicBezTo>
                    <a:pt x="971" y="1051"/>
                    <a:pt x="1264" y="641"/>
                    <a:pt x="1155" y="415"/>
                  </a:cubicBezTo>
                  <a:cubicBezTo>
                    <a:pt x="1155" y="415"/>
                    <a:pt x="741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2"/>
            <p:cNvSpPr/>
            <p:nvPr/>
          </p:nvSpPr>
          <p:spPr>
            <a:xfrm rot="-484120">
              <a:off x="5059492" y="1547643"/>
              <a:ext cx="39865" cy="48156"/>
            </a:xfrm>
            <a:custGeom>
              <a:avLst/>
              <a:gdLst/>
              <a:ahLst/>
              <a:cxnLst/>
              <a:rect l="l" t="t" r="r" b="b"/>
              <a:pathLst>
                <a:path w="476" h="575" extrusionOk="0">
                  <a:moveTo>
                    <a:pt x="150" y="1"/>
                  </a:moveTo>
                  <a:cubicBezTo>
                    <a:pt x="142" y="1"/>
                    <a:pt x="134" y="1"/>
                    <a:pt x="126" y="3"/>
                  </a:cubicBezTo>
                  <a:cubicBezTo>
                    <a:pt x="48" y="17"/>
                    <a:pt x="12" y="95"/>
                    <a:pt x="9" y="97"/>
                  </a:cubicBezTo>
                  <a:cubicBezTo>
                    <a:pt x="1" y="114"/>
                    <a:pt x="9" y="139"/>
                    <a:pt x="29" y="148"/>
                  </a:cubicBezTo>
                  <a:cubicBezTo>
                    <a:pt x="34" y="150"/>
                    <a:pt x="39" y="151"/>
                    <a:pt x="44" y="151"/>
                  </a:cubicBezTo>
                  <a:cubicBezTo>
                    <a:pt x="59" y="151"/>
                    <a:pt x="73" y="143"/>
                    <a:pt x="82" y="128"/>
                  </a:cubicBezTo>
                  <a:cubicBezTo>
                    <a:pt x="82" y="128"/>
                    <a:pt x="104" y="86"/>
                    <a:pt x="140" y="78"/>
                  </a:cubicBezTo>
                  <a:cubicBezTo>
                    <a:pt x="142" y="78"/>
                    <a:pt x="144" y="78"/>
                    <a:pt x="146" y="78"/>
                  </a:cubicBezTo>
                  <a:cubicBezTo>
                    <a:pt x="184" y="78"/>
                    <a:pt x="235" y="106"/>
                    <a:pt x="291" y="164"/>
                  </a:cubicBezTo>
                  <a:cubicBezTo>
                    <a:pt x="349" y="226"/>
                    <a:pt x="369" y="293"/>
                    <a:pt x="344" y="362"/>
                  </a:cubicBezTo>
                  <a:cubicBezTo>
                    <a:pt x="316" y="443"/>
                    <a:pt x="243" y="491"/>
                    <a:pt x="230" y="494"/>
                  </a:cubicBezTo>
                  <a:cubicBezTo>
                    <a:pt x="228" y="493"/>
                    <a:pt x="226" y="493"/>
                    <a:pt x="225" y="493"/>
                  </a:cubicBezTo>
                  <a:cubicBezTo>
                    <a:pt x="204" y="493"/>
                    <a:pt x="187" y="509"/>
                    <a:pt x="182" y="530"/>
                  </a:cubicBezTo>
                  <a:cubicBezTo>
                    <a:pt x="179" y="549"/>
                    <a:pt x="196" y="572"/>
                    <a:pt x="218" y="574"/>
                  </a:cubicBezTo>
                  <a:lnTo>
                    <a:pt x="230" y="574"/>
                  </a:lnTo>
                  <a:cubicBezTo>
                    <a:pt x="280" y="574"/>
                    <a:pt x="363" y="508"/>
                    <a:pt x="405" y="432"/>
                  </a:cubicBezTo>
                  <a:cubicBezTo>
                    <a:pt x="436" y="368"/>
                    <a:pt x="475" y="240"/>
                    <a:pt x="349" y="111"/>
                  </a:cubicBezTo>
                  <a:cubicBezTo>
                    <a:pt x="281" y="38"/>
                    <a:pt x="212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2"/>
            <p:cNvSpPr/>
            <p:nvPr/>
          </p:nvSpPr>
          <p:spPr>
            <a:xfrm rot="-484120">
              <a:off x="5153010" y="1602161"/>
              <a:ext cx="175706" cy="49579"/>
            </a:xfrm>
            <a:custGeom>
              <a:avLst/>
              <a:gdLst/>
              <a:ahLst/>
              <a:cxnLst/>
              <a:rect l="l" t="t" r="r" b="b"/>
              <a:pathLst>
                <a:path w="2098" h="592" extrusionOk="0">
                  <a:moveTo>
                    <a:pt x="51" y="0"/>
                  </a:moveTo>
                  <a:cubicBezTo>
                    <a:pt x="47" y="0"/>
                    <a:pt x="43" y="1"/>
                    <a:pt x="39" y="3"/>
                  </a:cubicBezTo>
                  <a:cubicBezTo>
                    <a:pt x="20" y="8"/>
                    <a:pt x="0" y="31"/>
                    <a:pt x="8" y="50"/>
                  </a:cubicBezTo>
                  <a:cubicBezTo>
                    <a:pt x="8" y="58"/>
                    <a:pt x="64" y="290"/>
                    <a:pt x="349" y="449"/>
                  </a:cubicBezTo>
                  <a:cubicBezTo>
                    <a:pt x="525" y="541"/>
                    <a:pt x="737" y="591"/>
                    <a:pt x="990" y="591"/>
                  </a:cubicBezTo>
                  <a:cubicBezTo>
                    <a:pt x="1292" y="591"/>
                    <a:pt x="1646" y="522"/>
                    <a:pt x="2065" y="393"/>
                  </a:cubicBezTo>
                  <a:cubicBezTo>
                    <a:pt x="2084" y="385"/>
                    <a:pt x="2098" y="360"/>
                    <a:pt x="2090" y="340"/>
                  </a:cubicBezTo>
                  <a:cubicBezTo>
                    <a:pt x="2085" y="326"/>
                    <a:pt x="2066" y="314"/>
                    <a:pt x="2047" y="314"/>
                  </a:cubicBezTo>
                  <a:cubicBezTo>
                    <a:pt x="2044" y="314"/>
                    <a:pt x="2040" y="314"/>
                    <a:pt x="2037" y="315"/>
                  </a:cubicBezTo>
                  <a:cubicBezTo>
                    <a:pt x="1598" y="461"/>
                    <a:pt x="1257" y="513"/>
                    <a:pt x="994" y="513"/>
                  </a:cubicBezTo>
                  <a:cubicBezTo>
                    <a:pt x="713" y="513"/>
                    <a:pt x="522" y="453"/>
                    <a:pt x="396" y="382"/>
                  </a:cubicBezTo>
                  <a:cubicBezTo>
                    <a:pt x="140" y="243"/>
                    <a:pt x="89" y="36"/>
                    <a:pt x="89" y="33"/>
                  </a:cubicBezTo>
                  <a:cubicBezTo>
                    <a:pt x="82" y="15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 rot="-484120">
              <a:off x="4773228" y="1802813"/>
              <a:ext cx="231064" cy="422598"/>
            </a:xfrm>
            <a:custGeom>
              <a:avLst/>
              <a:gdLst/>
              <a:ahLst/>
              <a:cxnLst/>
              <a:rect l="l" t="t" r="r" b="b"/>
              <a:pathLst>
                <a:path w="2759" h="5046" extrusionOk="0">
                  <a:moveTo>
                    <a:pt x="2232" y="0"/>
                  </a:moveTo>
                  <a:cubicBezTo>
                    <a:pt x="1" y="979"/>
                    <a:pt x="182" y="4776"/>
                    <a:pt x="664" y="5011"/>
                  </a:cubicBezTo>
                  <a:cubicBezTo>
                    <a:pt x="714" y="5035"/>
                    <a:pt x="777" y="5045"/>
                    <a:pt x="850" y="5045"/>
                  </a:cubicBezTo>
                  <a:cubicBezTo>
                    <a:pt x="1462" y="5045"/>
                    <a:pt x="2758" y="4269"/>
                    <a:pt x="2701" y="3992"/>
                  </a:cubicBezTo>
                  <a:cubicBezTo>
                    <a:pt x="2389" y="2427"/>
                    <a:pt x="2232" y="0"/>
                    <a:pt x="2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 rot="-484120">
              <a:off x="5242383" y="1815493"/>
              <a:ext cx="114820" cy="249656"/>
            </a:xfrm>
            <a:custGeom>
              <a:avLst/>
              <a:gdLst/>
              <a:ahLst/>
              <a:cxnLst/>
              <a:rect l="l" t="t" r="r" b="b"/>
              <a:pathLst>
                <a:path w="1371" h="2981" extrusionOk="0">
                  <a:moveTo>
                    <a:pt x="796" y="1"/>
                  </a:moveTo>
                  <a:cubicBezTo>
                    <a:pt x="536" y="1"/>
                    <a:pt x="216" y="130"/>
                    <a:pt x="216" y="130"/>
                  </a:cubicBezTo>
                  <a:cubicBezTo>
                    <a:pt x="1" y="248"/>
                    <a:pt x="48" y="2318"/>
                    <a:pt x="168" y="2800"/>
                  </a:cubicBezTo>
                  <a:cubicBezTo>
                    <a:pt x="198" y="2923"/>
                    <a:pt x="437" y="2981"/>
                    <a:pt x="674" y="2981"/>
                  </a:cubicBezTo>
                  <a:cubicBezTo>
                    <a:pt x="879" y="2981"/>
                    <a:pt x="1081" y="2937"/>
                    <a:pt x="1145" y="2856"/>
                  </a:cubicBezTo>
                  <a:cubicBezTo>
                    <a:pt x="1278" y="2683"/>
                    <a:pt x="1326" y="2170"/>
                    <a:pt x="1228" y="1997"/>
                  </a:cubicBezTo>
                  <a:cubicBezTo>
                    <a:pt x="1131" y="1818"/>
                    <a:pt x="687" y="1832"/>
                    <a:pt x="648" y="1615"/>
                  </a:cubicBezTo>
                  <a:cubicBezTo>
                    <a:pt x="609" y="1403"/>
                    <a:pt x="1022" y="1442"/>
                    <a:pt x="1195" y="1383"/>
                  </a:cubicBezTo>
                  <a:cubicBezTo>
                    <a:pt x="1371" y="1322"/>
                    <a:pt x="1251" y="365"/>
                    <a:pt x="1078" y="108"/>
                  </a:cubicBezTo>
                  <a:cubicBezTo>
                    <a:pt x="1021" y="28"/>
                    <a:pt x="915" y="1"/>
                    <a:pt x="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 rot="-484120">
              <a:off x="4960921" y="1728222"/>
              <a:ext cx="202756" cy="456767"/>
            </a:xfrm>
            <a:custGeom>
              <a:avLst/>
              <a:gdLst/>
              <a:ahLst/>
              <a:cxnLst/>
              <a:rect l="l" t="t" r="r" b="b"/>
              <a:pathLst>
                <a:path w="2421" h="5454" extrusionOk="0">
                  <a:moveTo>
                    <a:pt x="1666" y="1"/>
                  </a:moveTo>
                  <a:cubicBezTo>
                    <a:pt x="1387" y="1"/>
                    <a:pt x="1031" y="141"/>
                    <a:pt x="1031" y="141"/>
                  </a:cubicBezTo>
                  <a:cubicBezTo>
                    <a:pt x="1031" y="141"/>
                    <a:pt x="1441" y="1533"/>
                    <a:pt x="1285" y="2725"/>
                  </a:cubicBezTo>
                  <a:cubicBezTo>
                    <a:pt x="1190" y="3430"/>
                    <a:pt x="208" y="5152"/>
                    <a:pt x="111" y="5230"/>
                  </a:cubicBezTo>
                  <a:cubicBezTo>
                    <a:pt x="1" y="5317"/>
                    <a:pt x="341" y="5454"/>
                    <a:pt x="696" y="5454"/>
                  </a:cubicBezTo>
                  <a:cubicBezTo>
                    <a:pt x="874" y="5454"/>
                    <a:pt x="1056" y="5420"/>
                    <a:pt x="1187" y="5327"/>
                  </a:cubicBezTo>
                  <a:cubicBezTo>
                    <a:pt x="1570" y="5060"/>
                    <a:pt x="1932" y="3882"/>
                    <a:pt x="2128" y="3171"/>
                  </a:cubicBezTo>
                  <a:cubicBezTo>
                    <a:pt x="2421" y="2094"/>
                    <a:pt x="2128" y="177"/>
                    <a:pt x="1874" y="41"/>
                  </a:cubicBezTo>
                  <a:cubicBezTo>
                    <a:pt x="1817" y="12"/>
                    <a:pt x="1744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 rot="-484120">
              <a:off x="4920259" y="1215490"/>
              <a:ext cx="401828" cy="305014"/>
            </a:xfrm>
            <a:custGeom>
              <a:avLst/>
              <a:gdLst/>
              <a:ahLst/>
              <a:cxnLst/>
              <a:rect l="l" t="t" r="r" b="b"/>
              <a:pathLst>
                <a:path w="4798" h="3642" extrusionOk="0">
                  <a:moveTo>
                    <a:pt x="2907" y="1"/>
                  </a:moveTo>
                  <a:cubicBezTo>
                    <a:pt x="2696" y="1"/>
                    <a:pt x="2466" y="433"/>
                    <a:pt x="1871" y="585"/>
                  </a:cubicBezTo>
                  <a:cubicBezTo>
                    <a:pt x="1207" y="758"/>
                    <a:pt x="1056" y="1503"/>
                    <a:pt x="1056" y="1503"/>
                  </a:cubicBezTo>
                  <a:cubicBezTo>
                    <a:pt x="0" y="2307"/>
                    <a:pt x="937" y="3641"/>
                    <a:pt x="1393" y="3641"/>
                  </a:cubicBezTo>
                  <a:cubicBezTo>
                    <a:pt x="1440" y="3641"/>
                    <a:pt x="1482" y="3627"/>
                    <a:pt x="1516" y="3596"/>
                  </a:cubicBezTo>
                  <a:cubicBezTo>
                    <a:pt x="1876" y="3261"/>
                    <a:pt x="1642" y="2435"/>
                    <a:pt x="1737" y="2245"/>
                  </a:cubicBezTo>
                  <a:cubicBezTo>
                    <a:pt x="1754" y="2211"/>
                    <a:pt x="1806" y="2200"/>
                    <a:pt x="1887" y="2200"/>
                  </a:cubicBezTo>
                  <a:cubicBezTo>
                    <a:pt x="2056" y="2200"/>
                    <a:pt x="2350" y="2251"/>
                    <a:pt x="2691" y="2251"/>
                  </a:cubicBezTo>
                  <a:cubicBezTo>
                    <a:pt x="3063" y="2251"/>
                    <a:pt x="3491" y="2190"/>
                    <a:pt x="3879" y="1936"/>
                  </a:cubicBezTo>
                  <a:cubicBezTo>
                    <a:pt x="4797" y="1333"/>
                    <a:pt x="4256" y="722"/>
                    <a:pt x="4156" y="569"/>
                  </a:cubicBezTo>
                  <a:cubicBezTo>
                    <a:pt x="4141" y="546"/>
                    <a:pt x="4124" y="536"/>
                    <a:pt x="4106" y="536"/>
                  </a:cubicBezTo>
                  <a:cubicBezTo>
                    <a:pt x="4003" y="536"/>
                    <a:pt x="3865" y="864"/>
                    <a:pt x="3865" y="864"/>
                  </a:cubicBezTo>
                  <a:cubicBezTo>
                    <a:pt x="3865" y="864"/>
                    <a:pt x="3790" y="340"/>
                    <a:pt x="3620" y="220"/>
                  </a:cubicBezTo>
                  <a:cubicBezTo>
                    <a:pt x="3605" y="210"/>
                    <a:pt x="3590" y="206"/>
                    <a:pt x="3574" y="206"/>
                  </a:cubicBezTo>
                  <a:cubicBezTo>
                    <a:pt x="3401" y="206"/>
                    <a:pt x="3165" y="739"/>
                    <a:pt x="3165" y="739"/>
                  </a:cubicBezTo>
                  <a:cubicBezTo>
                    <a:pt x="3165" y="739"/>
                    <a:pt x="3215" y="139"/>
                    <a:pt x="2981" y="19"/>
                  </a:cubicBezTo>
                  <a:cubicBezTo>
                    <a:pt x="2956" y="6"/>
                    <a:pt x="2932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 rot="-484120">
              <a:off x="4806057" y="1776529"/>
              <a:ext cx="219925" cy="286338"/>
            </a:xfrm>
            <a:custGeom>
              <a:avLst/>
              <a:gdLst/>
              <a:ahLst/>
              <a:cxnLst/>
              <a:rect l="l" t="t" r="r" b="b"/>
              <a:pathLst>
                <a:path w="2626" h="3419" extrusionOk="0">
                  <a:moveTo>
                    <a:pt x="2315" y="0"/>
                  </a:moveTo>
                  <a:cubicBezTo>
                    <a:pt x="2314" y="0"/>
                    <a:pt x="2314" y="0"/>
                    <a:pt x="2313" y="1"/>
                  </a:cubicBezTo>
                  <a:cubicBezTo>
                    <a:pt x="2134" y="23"/>
                    <a:pt x="324" y="480"/>
                    <a:pt x="0" y="2539"/>
                  </a:cubicBezTo>
                  <a:cubicBezTo>
                    <a:pt x="0" y="2539"/>
                    <a:pt x="1049" y="3419"/>
                    <a:pt x="1412" y="3419"/>
                  </a:cubicBezTo>
                  <a:cubicBezTo>
                    <a:pt x="1433" y="3419"/>
                    <a:pt x="1452" y="3416"/>
                    <a:pt x="1468" y="3410"/>
                  </a:cubicBezTo>
                  <a:cubicBezTo>
                    <a:pt x="1761" y="3290"/>
                    <a:pt x="2584" y="2958"/>
                    <a:pt x="2606" y="2824"/>
                  </a:cubicBezTo>
                  <a:cubicBezTo>
                    <a:pt x="2625" y="2687"/>
                    <a:pt x="2487" y="0"/>
                    <a:pt x="2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 rot="-484120">
              <a:off x="4977281" y="1864738"/>
              <a:ext cx="28391" cy="155941"/>
            </a:xfrm>
            <a:custGeom>
              <a:avLst/>
              <a:gdLst/>
              <a:ahLst/>
              <a:cxnLst/>
              <a:rect l="l" t="t" r="r" b="b"/>
              <a:pathLst>
                <a:path w="339" h="1862" extrusionOk="0">
                  <a:moveTo>
                    <a:pt x="163" y="1"/>
                  </a:moveTo>
                  <a:cubicBezTo>
                    <a:pt x="137" y="1"/>
                    <a:pt x="121" y="18"/>
                    <a:pt x="115" y="37"/>
                  </a:cubicBezTo>
                  <a:cubicBezTo>
                    <a:pt x="112" y="90"/>
                    <a:pt x="1" y="1345"/>
                    <a:pt x="260" y="1842"/>
                  </a:cubicBezTo>
                  <a:cubicBezTo>
                    <a:pt x="266" y="1856"/>
                    <a:pt x="280" y="1862"/>
                    <a:pt x="294" y="1862"/>
                  </a:cubicBezTo>
                  <a:cubicBezTo>
                    <a:pt x="302" y="1862"/>
                    <a:pt x="305" y="1862"/>
                    <a:pt x="310" y="1859"/>
                  </a:cubicBezTo>
                  <a:cubicBezTo>
                    <a:pt x="333" y="1848"/>
                    <a:pt x="338" y="1823"/>
                    <a:pt x="330" y="1803"/>
                  </a:cubicBezTo>
                  <a:cubicBezTo>
                    <a:pt x="82" y="1332"/>
                    <a:pt x="193" y="59"/>
                    <a:pt x="196" y="45"/>
                  </a:cubicBezTo>
                  <a:cubicBezTo>
                    <a:pt x="199" y="20"/>
                    <a:pt x="182" y="4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2"/>
            <p:cNvSpPr/>
            <p:nvPr/>
          </p:nvSpPr>
          <p:spPr>
            <a:xfrm rot="-484120">
              <a:off x="5391758" y="1666262"/>
              <a:ext cx="229305" cy="216575"/>
            </a:xfrm>
            <a:custGeom>
              <a:avLst/>
              <a:gdLst/>
              <a:ahLst/>
              <a:cxnLst/>
              <a:rect l="l" t="t" r="r" b="b"/>
              <a:pathLst>
                <a:path w="2738" h="2586" extrusionOk="0">
                  <a:moveTo>
                    <a:pt x="1906" y="1"/>
                  </a:moveTo>
                  <a:cubicBezTo>
                    <a:pt x="1306" y="1"/>
                    <a:pt x="232" y="98"/>
                    <a:pt x="232" y="98"/>
                  </a:cubicBezTo>
                  <a:cubicBezTo>
                    <a:pt x="0" y="213"/>
                    <a:pt x="717" y="2132"/>
                    <a:pt x="798" y="2467"/>
                  </a:cubicBezTo>
                  <a:cubicBezTo>
                    <a:pt x="819" y="2552"/>
                    <a:pt x="943" y="2585"/>
                    <a:pt x="1117" y="2585"/>
                  </a:cubicBezTo>
                  <a:cubicBezTo>
                    <a:pt x="1626" y="2585"/>
                    <a:pt x="2567" y="2305"/>
                    <a:pt x="2639" y="2233"/>
                  </a:cubicBezTo>
                  <a:cubicBezTo>
                    <a:pt x="2737" y="2135"/>
                    <a:pt x="2444" y="157"/>
                    <a:pt x="2288" y="40"/>
                  </a:cubicBezTo>
                  <a:cubicBezTo>
                    <a:pt x="2250" y="11"/>
                    <a:pt x="2104" y="1"/>
                    <a:pt x="1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2"/>
            <p:cNvSpPr/>
            <p:nvPr/>
          </p:nvSpPr>
          <p:spPr>
            <a:xfrm rot="-484120">
              <a:off x="5368479" y="1679496"/>
              <a:ext cx="168754" cy="448309"/>
            </a:xfrm>
            <a:custGeom>
              <a:avLst/>
              <a:gdLst/>
              <a:ahLst/>
              <a:cxnLst/>
              <a:rect l="l" t="t" r="r" b="b"/>
              <a:pathLst>
                <a:path w="2015" h="5353" extrusionOk="0">
                  <a:moveTo>
                    <a:pt x="528" y="0"/>
                  </a:moveTo>
                  <a:cubicBezTo>
                    <a:pt x="281" y="0"/>
                    <a:pt x="0" y="143"/>
                    <a:pt x="0" y="143"/>
                  </a:cubicBezTo>
                  <a:cubicBezTo>
                    <a:pt x="0" y="143"/>
                    <a:pt x="1077" y="1583"/>
                    <a:pt x="1077" y="2788"/>
                  </a:cubicBezTo>
                  <a:cubicBezTo>
                    <a:pt x="1077" y="4531"/>
                    <a:pt x="686" y="5137"/>
                    <a:pt x="605" y="5215"/>
                  </a:cubicBezTo>
                  <a:cubicBezTo>
                    <a:pt x="526" y="5293"/>
                    <a:pt x="703" y="5353"/>
                    <a:pt x="946" y="5353"/>
                  </a:cubicBezTo>
                  <a:cubicBezTo>
                    <a:pt x="1165" y="5353"/>
                    <a:pt x="1437" y="5304"/>
                    <a:pt x="1624" y="5176"/>
                  </a:cubicBezTo>
                  <a:cubicBezTo>
                    <a:pt x="2009" y="4908"/>
                    <a:pt x="2014" y="3335"/>
                    <a:pt x="1900" y="2392"/>
                  </a:cubicBezTo>
                  <a:cubicBezTo>
                    <a:pt x="1760" y="1284"/>
                    <a:pt x="979" y="182"/>
                    <a:pt x="725" y="43"/>
                  </a:cubicBezTo>
                  <a:cubicBezTo>
                    <a:pt x="667" y="12"/>
                    <a:pt x="599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 rot="-484120">
              <a:off x="4860595" y="2046836"/>
              <a:ext cx="124870" cy="89863"/>
            </a:xfrm>
            <a:custGeom>
              <a:avLst/>
              <a:gdLst/>
              <a:ahLst/>
              <a:cxnLst/>
              <a:rect l="l" t="t" r="r" b="b"/>
              <a:pathLst>
                <a:path w="1491" h="1073" extrusionOk="0">
                  <a:moveTo>
                    <a:pt x="1445" y="1"/>
                  </a:moveTo>
                  <a:cubicBezTo>
                    <a:pt x="1444" y="1"/>
                    <a:pt x="1442" y="1"/>
                    <a:pt x="1441" y="1"/>
                  </a:cubicBezTo>
                  <a:cubicBezTo>
                    <a:pt x="1415" y="4"/>
                    <a:pt x="816" y="99"/>
                    <a:pt x="15" y="1005"/>
                  </a:cubicBezTo>
                  <a:cubicBezTo>
                    <a:pt x="1" y="1019"/>
                    <a:pt x="1" y="1047"/>
                    <a:pt x="18" y="1061"/>
                  </a:cubicBezTo>
                  <a:cubicBezTo>
                    <a:pt x="26" y="1069"/>
                    <a:pt x="34" y="1072"/>
                    <a:pt x="46" y="1072"/>
                  </a:cubicBezTo>
                  <a:cubicBezTo>
                    <a:pt x="57" y="1072"/>
                    <a:pt x="68" y="1069"/>
                    <a:pt x="71" y="1058"/>
                  </a:cubicBezTo>
                  <a:cubicBezTo>
                    <a:pt x="852" y="179"/>
                    <a:pt x="1443" y="82"/>
                    <a:pt x="1452" y="82"/>
                  </a:cubicBezTo>
                  <a:cubicBezTo>
                    <a:pt x="1471" y="79"/>
                    <a:pt x="1491" y="57"/>
                    <a:pt x="1485" y="37"/>
                  </a:cubicBezTo>
                  <a:cubicBezTo>
                    <a:pt x="1483" y="16"/>
                    <a:pt x="1466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 rot="-484120">
              <a:off x="4954395" y="2006393"/>
              <a:ext cx="221684" cy="110130"/>
            </a:xfrm>
            <a:custGeom>
              <a:avLst/>
              <a:gdLst/>
              <a:ahLst/>
              <a:cxnLst/>
              <a:rect l="l" t="t" r="r" b="b"/>
              <a:pathLst>
                <a:path w="2647" h="1315" extrusionOk="0">
                  <a:moveTo>
                    <a:pt x="1295" y="0"/>
                  </a:moveTo>
                  <a:cubicBezTo>
                    <a:pt x="701" y="0"/>
                    <a:pt x="401" y="256"/>
                    <a:pt x="401" y="256"/>
                  </a:cubicBezTo>
                  <a:cubicBezTo>
                    <a:pt x="0" y="838"/>
                    <a:pt x="338" y="1315"/>
                    <a:pt x="732" y="1315"/>
                  </a:cubicBezTo>
                  <a:cubicBezTo>
                    <a:pt x="745" y="1315"/>
                    <a:pt x="757" y="1314"/>
                    <a:pt x="769" y="1313"/>
                  </a:cubicBezTo>
                  <a:cubicBezTo>
                    <a:pt x="1263" y="1274"/>
                    <a:pt x="2278" y="1310"/>
                    <a:pt x="2139" y="1118"/>
                  </a:cubicBezTo>
                  <a:cubicBezTo>
                    <a:pt x="2002" y="928"/>
                    <a:pt x="1361" y="803"/>
                    <a:pt x="1361" y="803"/>
                  </a:cubicBezTo>
                  <a:lnTo>
                    <a:pt x="1361" y="803"/>
                  </a:lnTo>
                  <a:cubicBezTo>
                    <a:pt x="1361" y="803"/>
                    <a:pt x="1686" y="854"/>
                    <a:pt x="1952" y="854"/>
                  </a:cubicBezTo>
                  <a:cubicBezTo>
                    <a:pt x="2158" y="854"/>
                    <a:pt x="2328" y="823"/>
                    <a:pt x="2281" y="713"/>
                  </a:cubicBezTo>
                  <a:cubicBezTo>
                    <a:pt x="2178" y="460"/>
                    <a:pt x="1291" y="423"/>
                    <a:pt x="1291" y="423"/>
                  </a:cubicBezTo>
                  <a:cubicBezTo>
                    <a:pt x="1291" y="423"/>
                    <a:pt x="2647" y="300"/>
                    <a:pt x="2019" y="114"/>
                  </a:cubicBezTo>
                  <a:cubicBezTo>
                    <a:pt x="1743" y="31"/>
                    <a:pt x="1501" y="0"/>
                    <a:pt x="1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 rot="-484120">
              <a:off x="5049105" y="2032537"/>
              <a:ext cx="77887" cy="13902"/>
            </a:xfrm>
            <a:custGeom>
              <a:avLst/>
              <a:gdLst/>
              <a:ahLst/>
              <a:cxnLst/>
              <a:rect l="l" t="t" r="r" b="b"/>
              <a:pathLst>
                <a:path w="930" h="166" extrusionOk="0">
                  <a:moveTo>
                    <a:pt x="306" y="1"/>
                  </a:moveTo>
                  <a:cubicBezTo>
                    <a:pt x="175" y="1"/>
                    <a:pt x="69" y="7"/>
                    <a:pt x="42" y="9"/>
                  </a:cubicBezTo>
                  <a:cubicBezTo>
                    <a:pt x="23" y="9"/>
                    <a:pt x="0" y="28"/>
                    <a:pt x="3" y="51"/>
                  </a:cubicBezTo>
                  <a:cubicBezTo>
                    <a:pt x="3" y="70"/>
                    <a:pt x="25" y="87"/>
                    <a:pt x="45" y="87"/>
                  </a:cubicBezTo>
                  <a:cubicBezTo>
                    <a:pt x="102" y="84"/>
                    <a:pt x="190" y="81"/>
                    <a:pt x="288" y="81"/>
                  </a:cubicBezTo>
                  <a:cubicBezTo>
                    <a:pt x="504" y="81"/>
                    <a:pt x="769" y="95"/>
                    <a:pt x="860" y="157"/>
                  </a:cubicBezTo>
                  <a:cubicBezTo>
                    <a:pt x="865" y="162"/>
                    <a:pt x="876" y="165"/>
                    <a:pt x="882" y="165"/>
                  </a:cubicBezTo>
                  <a:cubicBezTo>
                    <a:pt x="896" y="165"/>
                    <a:pt x="907" y="157"/>
                    <a:pt x="915" y="148"/>
                  </a:cubicBezTo>
                  <a:cubicBezTo>
                    <a:pt x="929" y="129"/>
                    <a:pt x="921" y="107"/>
                    <a:pt x="904" y="93"/>
                  </a:cubicBezTo>
                  <a:cubicBezTo>
                    <a:pt x="794" y="17"/>
                    <a:pt x="518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 rot="-484120">
              <a:off x="5058598" y="2064753"/>
              <a:ext cx="63147" cy="21189"/>
            </a:xfrm>
            <a:custGeom>
              <a:avLst/>
              <a:gdLst/>
              <a:ahLst/>
              <a:cxnLst/>
              <a:rect l="l" t="t" r="r" b="b"/>
              <a:pathLst>
                <a:path w="754" h="253" extrusionOk="0">
                  <a:moveTo>
                    <a:pt x="40" y="1"/>
                  </a:moveTo>
                  <a:cubicBezTo>
                    <a:pt x="21" y="1"/>
                    <a:pt x="6" y="18"/>
                    <a:pt x="3" y="35"/>
                  </a:cubicBezTo>
                  <a:cubicBezTo>
                    <a:pt x="0" y="57"/>
                    <a:pt x="17" y="77"/>
                    <a:pt x="39" y="80"/>
                  </a:cubicBezTo>
                  <a:cubicBezTo>
                    <a:pt x="257" y="105"/>
                    <a:pt x="620" y="172"/>
                    <a:pt x="681" y="239"/>
                  </a:cubicBezTo>
                  <a:cubicBezTo>
                    <a:pt x="687" y="244"/>
                    <a:pt x="701" y="253"/>
                    <a:pt x="712" y="253"/>
                  </a:cubicBezTo>
                  <a:cubicBezTo>
                    <a:pt x="723" y="253"/>
                    <a:pt x="728" y="247"/>
                    <a:pt x="737" y="241"/>
                  </a:cubicBezTo>
                  <a:cubicBezTo>
                    <a:pt x="754" y="227"/>
                    <a:pt x="754" y="202"/>
                    <a:pt x="740" y="186"/>
                  </a:cubicBezTo>
                  <a:cubicBezTo>
                    <a:pt x="642" y="74"/>
                    <a:pt x="145" y="10"/>
                    <a:pt x="48" y="1"/>
                  </a:cubicBezTo>
                  <a:cubicBezTo>
                    <a:pt x="45" y="1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 rot="-484120">
              <a:off x="5535234" y="1674430"/>
              <a:ext cx="63901" cy="172774"/>
            </a:xfrm>
            <a:custGeom>
              <a:avLst/>
              <a:gdLst/>
              <a:ahLst/>
              <a:cxnLst/>
              <a:rect l="l" t="t" r="r" b="b"/>
              <a:pathLst>
                <a:path w="763" h="2063" extrusionOk="0">
                  <a:moveTo>
                    <a:pt x="43" y="0"/>
                  </a:moveTo>
                  <a:cubicBezTo>
                    <a:pt x="28" y="0"/>
                    <a:pt x="15" y="9"/>
                    <a:pt x="7" y="23"/>
                  </a:cubicBezTo>
                  <a:cubicBezTo>
                    <a:pt x="1" y="40"/>
                    <a:pt x="7" y="65"/>
                    <a:pt x="29" y="76"/>
                  </a:cubicBezTo>
                  <a:cubicBezTo>
                    <a:pt x="34" y="79"/>
                    <a:pt x="567" y="344"/>
                    <a:pt x="684" y="2026"/>
                  </a:cubicBezTo>
                  <a:cubicBezTo>
                    <a:pt x="687" y="2045"/>
                    <a:pt x="703" y="2061"/>
                    <a:pt x="723" y="2062"/>
                  </a:cubicBezTo>
                  <a:lnTo>
                    <a:pt x="723" y="2062"/>
                  </a:lnTo>
                  <a:cubicBezTo>
                    <a:pt x="745" y="2061"/>
                    <a:pt x="762" y="2042"/>
                    <a:pt x="760" y="2021"/>
                  </a:cubicBezTo>
                  <a:cubicBezTo>
                    <a:pt x="645" y="282"/>
                    <a:pt x="82" y="12"/>
                    <a:pt x="60" y="3"/>
                  </a:cubicBezTo>
                  <a:cubicBezTo>
                    <a:pt x="54" y="1"/>
                    <a:pt x="48" y="0"/>
                    <a:pt x="43" y="0"/>
                  </a:cubicBezTo>
                  <a:close/>
                  <a:moveTo>
                    <a:pt x="723" y="2062"/>
                  </a:moveTo>
                  <a:cubicBezTo>
                    <a:pt x="723" y="2062"/>
                    <a:pt x="722" y="2062"/>
                    <a:pt x="721" y="2062"/>
                  </a:cubicBezTo>
                  <a:lnTo>
                    <a:pt x="726" y="2062"/>
                  </a:lnTo>
                  <a:cubicBezTo>
                    <a:pt x="725" y="2062"/>
                    <a:pt x="724" y="2062"/>
                    <a:pt x="723" y="20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2"/>
            <p:cNvSpPr/>
            <p:nvPr/>
          </p:nvSpPr>
          <p:spPr>
            <a:xfrm rot="-484120">
              <a:off x="4842479" y="1953412"/>
              <a:ext cx="89863" cy="86848"/>
            </a:xfrm>
            <a:custGeom>
              <a:avLst/>
              <a:gdLst/>
              <a:ahLst/>
              <a:cxnLst/>
              <a:rect l="l" t="t" r="r" b="b"/>
              <a:pathLst>
                <a:path w="1073" h="1037" extrusionOk="0">
                  <a:moveTo>
                    <a:pt x="48" y="1"/>
                  </a:moveTo>
                  <a:cubicBezTo>
                    <a:pt x="38" y="1"/>
                    <a:pt x="27" y="6"/>
                    <a:pt x="18" y="16"/>
                  </a:cubicBezTo>
                  <a:cubicBezTo>
                    <a:pt x="1" y="29"/>
                    <a:pt x="1" y="52"/>
                    <a:pt x="18" y="71"/>
                  </a:cubicBezTo>
                  <a:cubicBezTo>
                    <a:pt x="51" y="105"/>
                    <a:pt x="841" y="897"/>
                    <a:pt x="1000" y="1025"/>
                  </a:cubicBezTo>
                  <a:cubicBezTo>
                    <a:pt x="1005" y="1034"/>
                    <a:pt x="1014" y="1037"/>
                    <a:pt x="1022" y="1037"/>
                  </a:cubicBezTo>
                  <a:cubicBezTo>
                    <a:pt x="1033" y="1037"/>
                    <a:pt x="1047" y="1028"/>
                    <a:pt x="1058" y="1020"/>
                  </a:cubicBezTo>
                  <a:cubicBezTo>
                    <a:pt x="1072" y="1000"/>
                    <a:pt x="1069" y="978"/>
                    <a:pt x="1050" y="964"/>
                  </a:cubicBezTo>
                  <a:cubicBezTo>
                    <a:pt x="896" y="839"/>
                    <a:pt x="85" y="24"/>
                    <a:pt x="74" y="16"/>
                  </a:cubicBezTo>
                  <a:cubicBezTo>
                    <a:pt x="67" y="6"/>
                    <a:pt x="57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2"/>
            <p:cNvSpPr/>
            <p:nvPr/>
          </p:nvSpPr>
          <p:spPr>
            <a:xfrm rot="-484120">
              <a:off x="5069626" y="1293383"/>
              <a:ext cx="61723" cy="71605"/>
            </a:xfrm>
            <a:custGeom>
              <a:avLst/>
              <a:gdLst/>
              <a:ahLst/>
              <a:cxnLst/>
              <a:rect l="l" t="t" r="r" b="b"/>
              <a:pathLst>
                <a:path w="737" h="855" extrusionOk="0">
                  <a:moveTo>
                    <a:pt x="698" y="1"/>
                  </a:moveTo>
                  <a:cubicBezTo>
                    <a:pt x="675" y="1"/>
                    <a:pt x="656" y="15"/>
                    <a:pt x="656" y="40"/>
                  </a:cubicBezTo>
                  <a:cubicBezTo>
                    <a:pt x="645" y="589"/>
                    <a:pt x="59" y="768"/>
                    <a:pt x="34" y="773"/>
                  </a:cubicBezTo>
                  <a:cubicBezTo>
                    <a:pt x="14" y="779"/>
                    <a:pt x="0" y="801"/>
                    <a:pt x="6" y="824"/>
                  </a:cubicBezTo>
                  <a:cubicBezTo>
                    <a:pt x="11" y="840"/>
                    <a:pt x="28" y="852"/>
                    <a:pt x="45" y="852"/>
                  </a:cubicBezTo>
                  <a:cubicBezTo>
                    <a:pt x="48" y="852"/>
                    <a:pt x="53" y="852"/>
                    <a:pt x="56" y="854"/>
                  </a:cubicBezTo>
                  <a:cubicBezTo>
                    <a:pt x="62" y="854"/>
                    <a:pt x="726" y="653"/>
                    <a:pt x="737" y="43"/>
                  </a:cubicBezTo>
                  <a:cubicBezTo>
                    <a:pt x="737" y="20"/>
                    <a:pt x="723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2"/>
            <p:cNvSpPr/>
            <p:nvPr/>
          </p:nvSpPr>
          <p:spPr>
            <a:xfrm rot="-484120">
              <a:off x="5117281" y="1294540"/>
              <a:ext cx="82577" cy="71857"/>
            </a:xfrm>
            <a:custGeom>
              <a:avLst/>
              <a:gdLst/>
              <a:ahLst/>
              <a:cxnLst/>
              <a:rect l="l" t="t" r="r" b="b"/>
              <a:pathLst>
                <a:path w="986" h="858" extrusionOk="0">
                  <a:moveTo>
                    <a:pt x="937" y="1"/>
                  </a:moveTo>
                  <a:cubicBezTo>
                    <a:pt x="935" y="1"/>
                    <a:pt x="934" y="1"/>
                    <a:pt x="933" y="1"/>
                  </a:cubicBezTo>
                  <a:cubicBezTo>
                    <a:pt x="910" y="1"/>
                    <a:pt x="891" y="21"/>
                    <a:pt x="894" y="43"/>
                  </a:cubicBezTo>
                  <a:cubicBezTo>
                    <a:pt x="905" y="236"/>
                    <a:pt x="852" y="395"/>
                    <a:pt x="737" y="517"/>
                  </a:cubicBezTo>
                  <a:cubicBezTo>
                    <a:pt x="492" y="771"/>
                    <a:pt x="51" y="774"/>
                    <a:pt x="43" y="774"/>
                  </a:cubicBezTo>
                  <a:cubicBezTo>
                    <a:pt x="18" y="774"/>
                    <a:pt x="1" y="796"/>
                    <a:pt x="1" y="816"/>
                  </a:cubicBezTo>
                  <a:cubicBezTo>
                    <a:pt x="1" y="841"/>
                    <a:pt x="18" y="858"/>
                    <a:pt x="43" y="858"/>
                  </a:cubicBezTo>
                  <a:cubicBezTo>
                    <a:pt x="71" y="858"/>
                    <a:pt x="528" y="855"/>
                    <a:pt x="793" y="573"/>
                  </a:cubicBezTo>
                  <a:cubicBezTo>
                    <a:pt x="924" y="436"/>
                    <a:pt x="986" y="255"/>
                    <a:pt x="975" y="38"/>
                  </a:cubicBezTo>
                  <a:cubicBezTo>
                    <a:pt x="975" y="19"/>
                    <a:pt x="955" y="1"/>
                    <a:pt x="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2"/>
            <p:cNvSpPr/>
            <p:nvPr/>
          </p:nvSpPr>
          <p:spPr>
            <a:xfrm rot="-484120">
              <a:off x="5191455" y="1290983"/>
              <a:ext cx="55274" cy="78389"/>
            </a:xfrm>
            <a:custGeom>
              <a:avLst/>
              <a:gdLst/>
              <a:ahLst/>
              <a:cxnLst/>
              <a:rect l="l" t="t" r="r" b="b"/>
              <a:pathLst>
                <a:path w="660" h="936" extrusionOk="0">
                  <a:moveTo>
                    <a:pt x="618" y="1"/>
                  </a:moveTo>
                  <a:cubicBezTo>
                    <a:pt x="598" y="1"/>
                    <a:pt x="581" y="16"/>
                    <a:pt x="575" y="37"/>
                  </a:cubicBezTo>
                  <a:cubicBezTo>
                    <a:pt x="575" y="43"/>
                    <a:pt x="497" y="665"/>
                    <a:pt x="31" y="857"/>
                  </a:cubicBezTo>
                  <a:cubicBezTo>
                    <a:pt x="15" y="866"/>
                    <a:pt x="1" y="891"/>
                    <a:pt x="12" y="910"/>
                  </a:cubicBezTo>
                  <a:cubicBezTo>
                    <a:pt x="18" y="924"/>
                    <a:pt x="31" y="935"/>
                    <a:pt x="51" y="935"/>
                  </a:cubicBezTo>
                  <a:cubicBezTo>
                    <a:pt x="54" y="935"/>
                    <a:pt x="57" y="935"/>
                    <a:pt x="65" y="933"/>
                  </a:cubicBezTo>
                  <a:cubicBezTo>
                    <a:pt x="573" y="718"/>
                    <a:pt x="654" y="73"/>
                    <a:pt x="656" y="45"/>
                  </a:cubicBezTo>
                  <a:cubicBezTo>
                    <a:pt x="659" y="26"/>
                    <a:pt x="642" y="4"/>
                    <a:pt x="623" y="1"/>
                  </a:cubicBezTo>
                  <a:cubicBezTo>
                    <a:pt x="621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2"/>
            <p:cNvSpPr/>
            <p:nvPr/>
          </p:nvSpPr>
          <p:spPr>
            <a:xfrm rot="-484120">
              <a:off x="5669410" y="1625130"/>
              <a:ext cx="53348" cy="57619"/>
            </a:xfrm>
            <a:custGeom>
              <a:avLst/>
              <a:gdLst/>
              <a:ahLst/>
              <a:cxnLst/>
              <a:rect l="l" t="t" r="r" b="b"/>
              <a:pathLst>
                <a:path w="637" h="688" extrusionOk="0">
                  <a:moveTo>
                    <a:pt x="48" y="1"/>
                  </a:moveTo>
                  <a:cubicBezTo>
                    <a:pt x="35" y="1"/>
                    <a:pt x="21" y="7"/>
                    <a:pt x="12" y="18"/>
                  </a:cubicBezTo>
                  <a:cubicBezTo>
                    <a:pt x="1" y="34"/>
                    <a:pt x="6" y="59"/>
                    <a:pt x="23" y="73"/>
                  </a:cubicBezTo>
                  <a:cubicBezTo>
                    <a:pt x="26" y="76"/>
                    <a:pt x="484" y="422"/>
                    <a:pt x="556" y="659"/>
                  </a:cubicBezTo>
                  <a:cubicBezTo>
                    <a:pt x="559" y="676"/>
                    <a:pt x="578" y="687"/>
                    <a:pt x="595" y="687"/>
                  </a:cubicBezTo>
                  <a:cubicBezTo>
                    <a:pt x="598" y="687"/>
                    <a:pt x="606" y="687"/>
                    <a:pt x="601" y="684"/>
                  </a:cubicBezTo>
                  <a:cubicBezTo>
                    <a:pt x="623" y="679"/>
                    <a:pt x="637" y="656"/>
                    <a:pt x="629" y="634"/>
                  </a:cubicBezTo>
                  <a:cubicBezTo>
                    <a:pt x="550" y="369"/>
                    <a:pt x="90" y="20"/>
                    <a:pt x="68" y="6"/>
                  </a:cubicBezTo>
                  <a:cubicBezTo>
                    <a:pt x="62" y="2"/>
                    <a:pt x="55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2"/>
            <p:cNvSpPr/>
            <p:nvPr/>
          </p:nvSpPr>
          <p:spPr>
            <a:xfrm rot="-484120">
              <a:off x="5001915" y="1421813"/>
              <a:ext cx="50333" cy="42880"/>
            </a:xfrm>
            <a:custGeom>
              <a:avLst/>
              <a:gdLst/>
              <a:ahLst/>
              <a:cxnLst/>
              <a:rect l="l" t="t" r="r" b="b"/>
              <a:pathLst>
                <a:path w="601" h="512" extrusionOk="0">
                  <a:moveTo>
                    <a:pt x="555" y="0"/>
                  </a:moveTo>
                  <a:cubicBezTo>
                    <a:pt x="539" y="0"/>
                    <a:pt x="522" y="13"/>
                    <a:pt x="517" y="29"/>
                  </a:cubicBezTo>
                  <a:cubicBezTo>
                    <a:pt x="447" y="264"/>
                    <a:pt x="34" y="431"/>
                    <a:pt x="32" y="434"/>
                  </a:cubicBezTo>
                  <a:cubicBezTo>
                    <a:pt x="15" y="442"/>
                    <a:pt x="1" y="464"/>
                    <a:pt x="12" y="487"/>
                  </a:cubicBezTo>
                  <a:cubicBezTo>
                    <a:pt x="18" y="501"/>
                    <a:pt x="32" y="512"/>
                    <a:pt x="48" y="512"/>
                  </a:cubicBezTo>
                  <a:cubicBezTo>
                    <a:pt x="54" y="512"/>
                    <a:pt x="57" y="512"/>
                    <a:pt x="62" y="506"/>
                  </a:cubicBezTo>
                  <a:cubicBezTo>
                    <a:pt x="82" y="498"/>
                    <a:pt x="509" y="322"/>
                    <a:pt x="592" y="52"/>
                  </a:cubicBezTo>
                  <a:cubicBezTo>
                    <a:pt x="601" y="29"/>
                    <a:pt x="587" y="10"/>
                    <a:pt x="564" y="1"/>
                  </a:cubicBezTo>
                  <a:cubicBezTo>
                    <a:pt x="561" y="0"/>
                    <a:pt x="558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2"/>
            <p:cNvSpPr/>
            <p:nvPr/>
          </p:nvSpPr>
          <p:spPr>
            <a:xfrm rot="-484120">
              <a:off x="5021837" y="1450487"/>
              <a:ext cx="49161" cy="49496"/>
            </a:xfrm>
            <a:custGeom>
              <a:avLst/>
              <a:gdLst/>
              <a:ahLst/>
              <a:cxnLst/>
              <a:rect l="l" t="t" r="r" b="b"/>
              <a:pathLst>
                <a:path w="587" h="591" extrusionOk="0">
                  <a:moveTo>
                    <a:pt x="540" y="0"/>
                  </a:moveTo>
                  <a:cubicBezTo>
                    <a:pt x="523" y="0"/>
                    <a:pt x="505" y="18"/>
                    <a:pt x="505" y="38"/>
                  </a:cubicBezTo>
                  <a:cubicBezTo>
                    <a:pt x="502" y="199"/>
                    <a:pt x="449" y="322"/>
                    <a:pt x="363" y="400"/>
                  </a:cubicBezTo>
                  <a:cubicBezTo>
                    <a:pt x="254" y="500"/>
                    <a:pt x="111" y="510"/>
                    <a:pt x="61" y="510"/>
                  </a:cubicBezTo>
                  <a:cubicBezTo>
                    <a:pt x="49" y="510"/>
                    <a:pt x="43" y="509"/>
                    <a:pt x="42" y="509"/>
                  </a:cubicBezTo>
                  <a:cubicBezTo>
                    <a:pt x="20" y="509"/>
                    <a:pt x="3" y="526"/>
                    <a:pt x="0" y="548"/>
                  </a:cubicBezTo>
                  <a:cubicBezTo>
                    <a:pt x="0" y="568"/>
                    <a:pt x="17" y="587"/>
                    <a:pt x="39" y="590"/>
                  </a:cubicBezTo>
                  <a:lnTo>
                    <a:pt x="62" y="590"/>
                  </a:lnTo>
                  <a:cubicBezTo>
                    <a:pt x="126" y="590"/>
                    <a:pt x="290" y="579"/>
                    <a:pt x="416" y="464"/>
                  </a:cubicBezTo>
                  <a:cubicBezTo>
                    <a:pt x="522" y="367"/>
                    <a:pt x="578" y="227"/>
                    <a:pt x="586" y="43"/>
                  </a:cubicBezTo>
                  <a:cubicBezTo>
                    <a:pt x="586" y="21"/>
                    <a:pt x="572" y="1"/>
                    <a:pt x="547" y="1"/>
                  </a:cubicBezTo>
                  <a:cubicBezTo>
                    <a:pt x="545" y="1"/>
                    <a:pt x="542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2"/>
            <p:cNvSpPr/>
            <p:nvPr/>
          </p:nvSpPr>
          <p:spPr>
            <a:xfrm rot="-484120">
              <a:off x="4980219" y="1351404"/>
              <a:ext cx="316236" cy="128555"/>
            </a:xfrm>
            <a:custGeom>
              <a:avLst/>
              <a:gdLst/>
              <a:ahLst/>
              <a:cxnLst/>
              <a:rect l="l" t="t" r="r" b="b"/>
              <a:pathLst>
                <a:path w="3776" h="1535" extrusionOk="0">
                  <a:moveTo>
                    <a:pt x="3482" y="0"/>
                  </a:moveTo>
                  <a:cubicBezTo>
                    <a:pt x="3214" y="0"/>
                    <a:pt x="1873" y="484"/>
                    <a:pt x="1251" y="555"/>
                  </a:cubicBezTo>
                  <a:cubicBezTo>
                    <a:pt x="587" y="633"/>
                    <a:pt x="1" y="984"/>
                    <a:pt x="1" y="984"/>
                  </a:cubicBezTo>
                  <a:cubicBezTo>
                    <a:pt x="1" y="984"/>
                    <a:pt x="1" y="1534"/>
                    <a:pt x="165" y="1534"/>
                  </a:cubicBezTo>
                  <a:cubicBezTo>
                    <a:pt x="168" y="1534"/>
                    <a:pt x="171" y="1534"/>
                    <a:pt x="174" y="1534"/>
                  </a:cubicBezTo>
                  <a:cubicBezTo>
                    <a:pt x="350" y="1512"/>
                    <a:pt x="3658" y="848"/>
                    <a:pt x="3717" y="633"/>
                  </a:cubicBezTo>
                  <a:cubicBezTo>
                    <a:pt x="3775" y="418"/>
                    <a:pt x="3639" y="83"/>
                    <a:pt x="3522" y="8"/>
                  </a:cubicBezTo>
                  <a:cubicBezTo>
                    <a:pt x="3514" y="3"/>
                    <a:pt x="3501" y="0"/>
                    <a:pt x="3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2"/>
            <p:cNvSpPr/>
            <p:nvPr/>
          </p:nvSpPr>
          <p:spPr>
            <a:xfrm rot="-484120">
              <a:off x="4837022" y="1542897"/>
              <a:ext cx="95641" cy="196810"/>
            </a:xfrm>
            <a:custGeom>
              <a:avLst/>
              <a:gdLst/>
              <a:ahLst/>
              <a:cxnLst/>
              <a:rect l="l" t="t" r="r" b="b"/>
              <a:pathLst>
                <a:path w="1142" h="2350" extrusionOk="0">
                  <a:moveTo>
                    <a:pt x="422" y="1"/>
                  </a:moveTo>
                  <a:cubicBezTo>
                    <a:pt x="392" y="1"/>
                    <a:pt x="363" y="6"/>
                    <a:pt x="335" y="17"/>
                  </a:cubicBezTo>
                  <a:cubicBezTo>
                    <a:pt x="67" y="120"/>
                    <a:pt x="8" y="709"/>
                    <a:pt x="3" y="731"/>
                  </a:cubicBezTo>
                  <a:cubicBezTo>
                    <a:pt x="0" y="756"/>
                    <a:pt x="17" y="773"/>
                    <a:pt x="39" y="779"/>
                  </a:cubicBezTo>
                  <a:cubicBezTo>
                    <a:pt x="41" y="779"/>
                    <a:pt x="42" y="779"/>
                    <a:pt x="43" y="779"/>
                  </a:cubicBezTo>
                  <a:cubicBezTo>
                    <a:pt x="64" y="779"/>
                    <a:pt x="81" y="761"/>
                    <a:pt x="84" y="742"/>
                  </a:cubicBezTo>
                  <a:cubicBezTo>
                    <a:pt x="100" y="586"/>
                    <a:pt x="181" y="165"/>
                    <a:pt x="365" y="95"/>
                  </a:cubicBezTo>
                  <a:cubicBezTo>
                    <a:pt x="384" y="89"/>
                    <a:pt x="403" y="85"/>
                    <a:pt x="423" y="85"/>
                  </a:cubicBezTo>
                  <a:cubicBezTo>
                    <a:pt x="488" y="85"/>
                    <a:pt x="561" y="121"/>
                    <a:pt x="644" y="195"/>
                  </a:cubicBezTo>
                  <a:cubicBezTo>
                    <a:pt x="1057" y="564"/>
                    <a:pt x="1029" y="1769"/>
                    <a:pt x="840" y="2159"/>
                  </a:cubicBezTo>
                  <a:cubicBezTo>
                    <a:pt x="819" y="2201"/>
                    <a:pt x="781" y="2267"/>
                    <a:pt x="738" y="2267"/>
                  </a:cubicBezTo>
                  <a:cubicBezTo>
                    <a:pt x="735" y="2267"/>
                    <a:pt x="731" y="2266"/>
                    <a:pt x="728" y="2266"/>
                  </a:cubicBezTo>
                  <a:cubicBezTo>
                    <a:pt x="594" y="2246"/>
                    <a:pt x="421" y="1984"/>
                    <a:pt x="349" y="1688"/>
                  </a:cubicBezTo>
                  <a:cubicBezTo>
                    <a:pt x="273" y="1370"/>
                    <a:pt x="321" y="1105"/>
                    <a:pt x="485" y="982"/>
                  </a:cubicBezTo>
                  <a:cubicBezTo>
                    <a:pt x="505" y="968"/>
                    <a:pt x="511" y="946"/>
                    <a:pt x="497" y="926"/>
                  </a:cubicBezTo>
                  <a:cubicBezTo>
                    <a:pt x="488" y="915"/>
                    <a:pt x="477" y="909"/>
                    <a:pt x="465" y="909"/>
                  </a:cubicBezTo>
                  <a:cubicBezTo>
                    <a:pt x="456" y="909"/>
                    <a:pt x="448" y="912"/>
                    <a:pt x="441" y="918"/>
                  </a:cubicBezTo>
                  <a:cubicBezTo>
                    <a:pt x="251" y="1058"/>
                    <a:pt x="193" y="1353"/>
                    <a:pt x="276" y="1705"/>
                  </a:cubicBezTo>
                  <a:cubicBezTo>
                    <a:pt x="343" y="1995"/>
                    <a:pt x="525" y="2316"/>
                    <a:pt x="720" y="2346"/>
                  </a:cubicBezTo>
                  <a:cubicBezTo>
                    <a:pt x="725" y="2349"/>
                    <a:pt x="734" y="2349"/>
                    <a:pt x="739" y="2349"/>
                  </a:cubicBezTo>
                  <a:cubicBezTo>
                    <a:pt x="792" y="2349"/>
                    <a:pt x="854" y="2321"/>
                    <a:pt x="912" y="2190"/>
                  </a:cubicBezTo>
                  <a:cubicBezTo>
                    <a:pt x="1113" y="1772"/>
                    <a:pt x="1141" y="530"/>
                    <a:pt x="697" y="131"/>
                  </a:cubicBezTo>
                  <a:cubicBezTo>
                    <a:pt x="600" y="45"/>
                    <a:pt x="508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2"/>
            <p:cNvSpPr/>
            <p:nvPr/>
          </p:nvSpPr>
          <p:spPr>
            <a:xfrm rot="-484120">
              <a:off x="5267641" y="1851019"/>
              <a:ext cx="45894" cy="73197"/>
            </a:xfrm>
            <a:custGeom>
              <a:avLst/>
              <a:gdLst/>
              <a:ahLst/>
              <a:cxnLst/>
              <a:rect l="l" t="t" r="r" b="b"/>
              <a:pathLst>
                <a:path w="548" h="874" extrusionOk="0">
                  <a:moveTo>
                    <a:pt x="501" y="1"/>
                  </a:moveTo>
                  <a:cubicBezTo>
                    <a:pt x="488" y="1"/>
                    <a:pt x="475" y="7"/>
                    <a:pt x="466" y="19"/>
                  </a:cubicBezTo>
                  <a:cubicBezTo>
                    <a:pt x="447" y="39"/>
                    <a:pt x="62" y="605"/>
                    <a:pt x="6" y="820"/>
                  </a:cubicBezTo>
                  <a:cubicBezTo>
                    <a:pt x="0" y="842"/>
                    <a:pt x="11" y="862"/>
                    <a:pt x="34" y="870"/>
                  </a:cubicBezTo>
                  <a:cubicBezTo>
                    <a:pt x="37" y="873"/>
                    <a:pt x="39" y="873"/>
                    <a:pt x="45" y="873"/>
                  </a:cubicBezTo>
                  <a:cubicBezTo>
                    <a:pt x="62" y="873"/>
                    <a:pt x="76" y="862"/>
                    <a:pt x="87" y="842"/>
                  </a:cubicBezTo>
                  <a:cubicBezTo>
                    <a:pt x="140" y="639"/>
                    <a:pt x="528" y="70"/>
                    <a:pt x="533" y="64"/>
                  </a:cubicBezTo>
                  <a:cubicBezTo>
                    <a:pt x="547" y="47"/>
                    <a:pt x="539" y="22"/>
                    <a:pt x="522" y="8"/>
                  </a:cubicBezTo>
                  <a:cubicBezTo>
                    <a:pt x="516" y="3"/>
                    <a:pt x="508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2"/>
            <p:cNvSpPr/>
            <p:nvPr/>
          </p:nvSpPr>
          <p:spPr>
            <a:xfrm rot="-484120">
              <a:off x="5259458" y="1854382"/>
              <a:ext cx="22947" cy="36180"/>
            </a:xfrm>
            <a:custGeom>
              <a:avLst/>
              <a:gdLst/>
              <a:ahLst/>
              <a:cxnLst/>
              <a:rect l="l" t="t" r="r" b="b"/>
              <a:pathLst>
                <a:path w="274" h="432" extrusionOk="0">
                  <a:moveTo>
                    <a:pt x="230" y="0"/>
                  </a:moveTo>
                  <a:cubicBezTo>
                    <a:pt x="215" y="0"/>
                    <a:pt x="199" y="7"/>
                    <a:pt x="190" y="24"/>
                  </a:cubicBezTo>
                  <a:cubicBezTo>
                    <a:pt x="187" y="27"/>
                    <a:pt x="76" y="278"/>
                    <a:pt x="15" y="368"/>
                  </a:cubicBezTo>
                  <a:cubicBezTo>
                    <a:pt x="1" y="387"/>
                    <a:pt x="6" y="409"/>
                    <a:pt x="23" y="423"/>
                  </a:cubicBezTo>
                  <a:cubicBezTo>
                    <a:pt x="31" y="429"/>
                    <a:pt x="37" y="432"/>
                    <a:pt x="48" y="432"/>
                  </a:cubicBezTo>
                  <a:cubicBezTo>
                    <a:pt x="59" y="432"/>
                    <a:pt x="73" y="423"/>
                    <a:pt x="79" y="415"/>
                  </a:cubicBezTo>
                  <a:cubicBezTo>
                    <a:pt x="146" y="317"/>
                    <a:pt x="257" y="66"/>
                    <a:pt x="266" y="55"/>
                  </a:cubicBezTo>
                  <a:cubicBezTo>
                    <a:pt x="274" y="33"/>
                    <a:pt x="266" y="13"/>
                    <a:pt x="243" y="2"/>
                  </a:cubicBezTo>
                  <a:cubicBezTo>
                    <a:pt x="239" y="1"/>
                    <a:pt x="235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2"/>
            <p:cNvSpPr/>
            <p:nvPr/>
          </p:nvSpPr>
          <p:spPr>
            <a:xfrm rot="-484120">
              <a:off x="5289432" y="1985128"/>
              <a:ext cx="45894" cy="73029"/>
            </a:xfrm>
            <a:custGeom>
              <a:avLst/>
              <a:gdLst/>
              <a:ahLst/>
              <a:cxnLst/>
              <a:rect l="l" t="t" r="r" b="b"/>
              <a:pathLst>
                <a:path w="548" h="872" extrusionOk="0">
                  <a:moveTo>
                    <a:pt x="503" y="0"/>
                  </a:moveTo>
                  <a:cubicBezTo>
                    <a:pt x="489" y="0"/>
                    <a:pt x="476" y="7"/>
                    <a:pt x="467" y="18"/>
                  </a:cubicBezTo>
                  <a:cubicBezTo>
                    <a:pt x="447" y="38"/>
                    <a:pt x="65" y="604"/>
                    <a:pt x="6" y="819"/>
                  </a:cubicBezTo>
                  <a:cubicBezTo>
                    <a:pt x="1" y="841"/>
                    <a:pt x="15" y="861"/>
                    <a:pt x="37" y="869"/>
                  </a:cubicBezTo>
                  <a:cubicBezTo>
                    <a:pt x="40" y="872"/>
                    <a:pt x="43" y="872"/>
                    <a:pt x="45" y="872"/>
                  </a:cubicBezTo>
                  <a:cubicBezTo>
                    <a:pt x="65" y="872"/>
                    <a:pt x="84" y="858"/>
                    <a:pt x="87" y="841"/>
                  </a:cubicBezTo>
                  <a:cubicBezTo>
                    <a:pt x="140" y="638"/>
                    <a:pt x="531" y="71"/>
                    <a:pt x="534" y="63"/>
                  </a:cubicBezTo>
                  <a:cubicBezTo>
                    <a:pt x="548" y="46"/>
                    <a:pt x="542" y="21"/>
                    <a:pt x="525" y="7"/>
                  </a:cubicBezTo>
                  <a:cubicBezTo>
                    <a:pt x="518" y="2"/>
                    <a:pt x="511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2"/>
            <p:cNvSpPr/>
            <p:nvPr/>
          </p:nvSpPr>
          <p:spPr>
            <a:xfrm rot="-484120">
              <a:off x="5281278" y="1987879"/>
              <a:ext cx="23198" cy="36431"/>
            </a:xfrm>
            <a:custGeom>
              <a:avLst/>
              <a:gdLst/>
              <a:ahLst/>
              <a:cxnLst/>
              <a:rect l="l" t="t" r="r" b="b"/>
              <a:pathLst>
                <a:path w="277" h="435" extrusionOk="0">
                  <a:moveTo>
                    <a:pt x="230" y="1"/>
                  </a:moveTo>
                  <a:cubicBezTo>
                    <a:pt x="215" y="1"/>
                    <a:pt x="201" y="11"/>
                    <a:pt x="193" y="27"/>
                  </a:cubicBezTo>
                  <a:cubicBezTo>
                    <a:pt x="190" y="30"/>
                    <a:pt x="78" y="281"/>
                    <a:pt x="14" y="371"/>
                  </a:cubicBezTo>
                  <a:cubicBezTo>
                    <a:pt x="0" y="390"/>
                    <a:pt x="8" y="412"/>
                    <a:pt x="25" y="426"/>
                  </a:cubicBezTo>
                  <a:cubicBezTo>
                    <a:pt x="31" y="432"/>
                    <a:pt x="39" y="435"/>
                    <a:pt x="50" y="435"/>
                  </a:cubicBezTo>
                  <a:cubicBezTo>
                    <a:pt x="64" y="435"/>
                    <a:pt x="78" y="432"/>
                    <a:pt x="81" y="418"/>
                  </a:cubicBezTo>
                  <a:cubicBezTo>
                    <a:pt x="148" y="320"/>
                    <a:pt x="259" y="69"/>
                    <a:pt x="265" y="58"/>
                  </a:cubicBezTo>
                  <a:cubicBezTo>
                    <a:pt x="276" y="36"/>
                    <a:pt x="265" y="16"/>
                    <a:pt x="246" y="5"/>
                  </a:cubicBezTo>
                  <a:cubicBezTo>
                    <a:pt x="240" y="2"/>
                    <a:pt x="235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2"/>
            <p:cNvSpPr/>
            <p:nvPr/>
          </p:nvSpPr>
          <p:spPr>
            <a:xfrm rot="-484120">
              <a:off x="5701018" y="1507755"/>
              <a:ext cx="14321" cy="34588"/>
            </a:xfrm>
            <a:custGeom>
              <a:avLst/>
              <a:gdLst/>
              <a:ahLst/>
              <a:cxnLst/>
              <a:rect l="l" t="t" r="r" b="b"/>
              <a:pathLst>
                <a:path w="171" h="413" extrusionOk="0">
                  <a:moveTo>
                    <a:pt x="126" y="0"/>
                  </a:moveTo>
                  <a:cubicBezTo>
                    <a:pt x="114" y="0"/>
                    <a:pt x="101" y="6"/>
                    <a:pt x="92" y="17"/>
                  </a:cubicBezTo>
                  <a:cubicBezTo>
                    <a:pt x="0" y="128"/>
                    <a:pt x="31" y="354"/>
                    <a:pt x="34" y="379"/>
                  </a:cubicBezTo>
                  <a:cubicBezTo>
                    <a:pt x="34" y="399"/>
                    <a:pt x="51" y="413"/>
                    <a:pt x="73" y="413"/>
                  </a:cubicBezTo>
                  <a:cubicBezTo>
                    <a:pt x="76" y="413"/>
                    <a:pt x="76" y="413"/>
                    <a:pt x="78" y="410"/>
                  </a:cubicBezTo>
                  <a:cubicBezTo>
                    <a:pt x="101" y="407"/>
                    <a:pt x="117" y="385"/>
                    <a:pt x="115" y="365"/>
                  </a:cubicBezTo>
                  <a:cubicBezTo>
                    <a:pt x="106" y="307"/>
                    <a:pt x="98" y="134"/>
                    <a:pt x="157" y="64"/>
                  </a:cubicBezTo>
                  <a:cubicBezTo>
                    <a:pt x="171" y="47"/>
                    <a:pt x="168" y="22"/>
                    <a:pt x="148" y="8"/>
                  </a:cubicBezTo>
                  <a:cubicBezTo>
                    <a:pt x="142" y="3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2"/>
            <p:cNvSpPr/>
            <p:nvPr/>
          </p:nvSpPr>
          <p:spPr>
            <a:xfrm rot="-484120">
              <a:off x="5690674" y="1554627"/>
              <a:ext cx="14572" cy="34756"/>
            </a:xfrm>
            <a:custGeom>
              <a:avLst/>
              <a:gdLst/>
              <a:ahLst/>
              <a:cxnLst/>
              <a:rect l="l" t="t" r="r" b="b"/>
              <a:pathLst>
                <a:path w="174" h="415" extrusionOk="0">
                  <a:moveTo>
                    <a:pt x="126" y="1"/>
                  </a:moveTo>
                  <a:cubicBezTo>
                    <a:pt x="115" y="1"/>
                    <a:pt x="103" y="6"/>
                    <a:pt x="95" y="15"/>
                  </a:cubicBezTo>
                  <a:cubicBezTo>
                    <a:pt x="0" y="127"/>
                    <a:pt x="31" y="356"/>
                    <a:pt x="37" y="378"/>
                  </a:cubicBezTo>
                  <a:cubicBezTo>
                    <a:pt x="37" y="400"/>
                    <a:pt x="53" y="414"/>
                    <a:pt x="76" y="414"/>
                  </a:cubicBezTo>
                  <a:cubicBezTo>
                    <a:pt x="76" y="414"/>
                    <a:pt x="79" y="411"/>
                    <a:pt x="81" y="409"/>
                  </a:cubicBezTo>
                  <a:cubicBezTo>
                    <a:pt x="104" y="406"/>
                    <a:pt x="120" y="386"/>
                    <a:pt x="118" y="364"/>
                  </a:cubicBezTo>
                  <a:cubicBezTo>
                    <a:pt x="109" y="305"/>
                    <a:pt x="98" y="135"/>
                    <a:pt x="157" y="65"/>
                  </a:cubicBezTo>
                  <a:cubicBezTo>
                    <a:pt x="173" y="46"/>
                    <a:pt x="168" y="24"/>
                    <a:pt x="151" y="10"/>
                  </a:cubicBezTo>
                  <a:cubicBezTo>
                    <a:pt x="144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2"/>
            <p:cNvSpPr/>
            <p:nvPr/>
          </p:nvSpPr>
          <p:spPr>
            <a:xfrm rot="-484120">
              <a:off x="5675790" y="1502789"/>
              <a:ext cx="14321" cy="34672"/>
            </a:xfrm>
            <a:custGeom>
              <a:avLst/>
              <a:gdLst/>
              <a:ahLst/>
              <a:cxnLst/>
              <a:rect l="l" t="t" r="r" b="b"/>
              <a:pathLst>
                <a:path w="171" h="414" extrusionOk="0">
                  <a:moveTo>
                    <a:pt x="125" y="0"/>
                  </a:moveTo>
                  <a:cubicBezTo>
                    <a:pt x="113" y="0"/>
                    <a:pt x="102" y="6"/>
                    <a:pt x="95" y="17"/>
                  </a:cubicBezTo>
                  <a:cubicBezTo>
                    <a:pt x="0" y="129"/>
                    <a:pt x="31" y="355"/>
                    <a:pt x="34" y="380"/>
                  </a:cubicBezTo>
                  <a:cubicBezTo>
                    <a:pt x="34" y="399"/>
                    <a:pt x="53" y="413"/>
                    <a:pt x="73" y="413"/>
                  </a:cubicBezTo>
                  <a:cubicBezTo>
                    <a:pt x="76" y="413"/>
                    <a:pt x="76" y="413"/>
                    <a:pt x="81" y="411"/>
                  </a:cubicBezTo>
                  <a:cubicBezTo>
                    <a:pt x="101" y="405"/>
                    <a:pt x="117" y="385"/>
                    <a:pt x="115" y="363"/>
                  </a:cubicBezTo>
                  <a:cubicBezTo>
                    <a:pt x="109" y="304"/>
                    <a:pt x="98" y="134"/>
                    <a:pt x="156" y="65"/>
                  </a:cubicBezTo>
                  <a:cubicBezTo>
                    <a:pt x="170" y="48"/>
                    <a:pt x="168" y="23"/>
                    <a:pt x="151" y="9"/>
                  </a:cubicBezTo>
                  <a:cubicBezTo>
                    <a:pt x="143" y="3"/>
                    <a:pt x="13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2"/>
            <p:cNvSpPr/>
            <p:nvPr/>
          </p:nvSpPr>
          <p:spPr>
            <a:xfrm rot="-484120">
              <a:off x="5671497" y="1447401"/>
              <a:ext cx="14321" cy="34756"/>
            </a:xfrm>
            <a:custGeom>
              <a:avLst/>
              <a:gdLst/>
              <a:ahLst/>
              <a:cxnLst/>
              <a:rect l="l" t="t" r="r" b="b"/>
              <a:pathLst>
                <a:path w="171" h="415" extrusionOk="0">
                  <a:moveTo>
                    <a:pt x="126" y="0"/>
                  </a:moveTo>
                  <a:cubicBezTo>
                    <a:pt x="113" y="0"/>
                    <a:pt x="102" y="5"/>
                    <a:pt x="95" y="15"/>
                  </a:cubicBezTo>
                  <a:cubicBezTo>
                    <a:pt x="0" y="127"/>
                    <a:pt x="31" y="353"/>
                    <a:pt x="34" y="378"/>
                  </a:cubicBezTo>
                  <a:cubicBezTo>
                    <a:pt x="34" y="397"/>
                    <a:pt x="53" y="414"/>
                    <a:pt x="73" y="414"/>
                  </a:cubicBezTo>
                  <a:cubicBezTo>
                    <a:pt x="75" y="414"/>
                    <a:pt x="75" y="414"/>
                    <a:pt x="81" y="409"/>
                  </a:cubicBezTo>
                  <a:cubicBezTo>
                    <a:pt x="100" y="406"/>
                    <a:pt x="117" y="383"/>
                    <a:pt x="114" y="364"/>
                  </a:cubicBezTo>
                  <a:cubicBezTo>
                    <a:pt x="109" y="305"/>
                    <a:pt x="98" y="132"/>
                    <a:pt x="156" y="63"/>
                  </a:cubicBezTo>
                  <a:cubicBezTo>
                    <a:pt x="170" y="46"/>
                    <a:pt x="167" y="21"/>
                    <a:pt x="151" y="7"/>
                  </a:cubicBezTo>
                  <a:cubicBezTo>
                    <a:pt x="143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2"/>
            <p:cNvSpPr/>
            <p:nvPr/>
          </p:nvSpPr>
          <p:spPr>
            <a:xfrm rot="-484120">
              <a:off x="5697098" y="1451977"/>
              <a:ext cx="14321" cy="34756"/>
            </a:xfrm>
            <a:custGeom>
              <a:avLst/>
              <a:gdLst/>
              <a:ahLst/>
              <a:cxnLst/>
              <a:rect l="l" t="t" r="r" b="b"/>
              <a:pathLst>
                <a:path w="171" h="415" extrusionOk="0">
                  <a:moveTo>
                    <a:pt x="129" y="1"/>
                  </a:moveTo>
                  <a:cubicBezTo>
                    <a:pt x="116" y="1"/>
                    <a:pt x="104" y="6"/>
                    <a:pt x="96" y="16"/>
                  </a:cubicBezTo>
                  <a:cubicBezTo>
                    <a:pt x="1" y="127"/>
                    <a:pt x="31" y="353"/>
                    <a:pt x="37" y="378"/>
                  </a:cubicBezTo>
                  <a:cubicBezTo>
                    <a:pt x="37" y="401"/>
                    <a:pt x="54" y="415"/>
                    <a:pt x="73" y="415"/>
                  </a:cubicBezTo>
                  <a:cubicBezTo>
                    <a:pt x="79" y="415"/>
                    <a:pt x="79" y="415"/>
                    <a:pt x="82" y="409"/>
                  </a:cubicBezTo>
                  <a:cubicBezTo>
                    <a:pt x="101" y="406"/>
                    <a:pt x="121" y="384"/>
                    <a:pt x="115" y="365"/>
                  </a:cubicBezTo>
                  <a:cubicBezTo>
                    <a:pt x="110" y="306"/>
                    <a:pt x="98" y="133"/>
                    <a:pt x="157" y="63"/>
                  </a:cubicBezTo>
                  <a:cubicBezTo>
                    <a:pt x="171" y="47"/>
                    <a:pt x="168" y="21"/>
                    <a:pt x="151" y="7"/>
                  </a:cubicBezTo>
                  <a:cubicBezTo>
                    <a:pt x="145" y="3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 rot="-484120">
              <a:off x="5689707" y="1402865"/>
              <a:ext cx="14321" cy="34672"/>
            </a:xfrm>
            <a:custGeom>
              <a:avLst/>
              <a:gdLst/>
              <a:ahLst/>
              <a:cxnLst/>
              <a:rect l="l" t="t" r="r" b="b"/>
              <a:pathLst>
                <a:path w="171" h="414" extrusionOk="0">
                  <a:moveTo>
                    <a:pt x="123" y="0"/>
                  </a:moveTo>
                  <a:cubicBezTo>
                    <a:pt x="112" y="0"/>
                    <a:pt x="100" y="5"/>
                    <a:pt x="92" y="15"/>
                  </a:cubicBezTo>
                  <a:cubicBezTo>
                    <a:pt x="0" y="126"/>
                    <a:pt x="31" y="355"/>
                    <a:pt x="34" y="380"/>
                  </a:cubicBezTo>
                  <a:cubicBezTo>
                    <a:pt x="34" y="400"/>
                    <a:pt x="50" y="414"/>
                    <a:pt x="73" y="414"/>
                  </a:cubicBezTo>
                  <a:cubicBezTo>
                    <a:pt x="73" y="414"/>
                    <a:pt x="75" y="414"/>
                    <a:pt x="78" y="411"/>
                  </a:cubicBezTo>
                  <a:cubicBezTo>
                    <a:pt x="101" y="405"/>
                    <a:pt x="117" y="386"/>
                    <a:pt x="115" y="363"/>
                  </a:cubicBezTo>
                  <a:cubicBezTo>
                    <a:pt x="106" y="305"/>
                    <a:pt x="98" y="135"/>
                    <a:pt x="156" y="65"/>
                  </a:cubicBezTo>
                  <a:cubicBezTo>
                    <a:pt x="170" y="48"/>
                    <a:pt x="168" y="23"/>
                    <a:pt x="148" y="9"/>
                  </a:cubicBezTo>
                  <a:cubicBezTo>
                    <a:pt x="141" y="3"/>
                    <a:pt x="13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 rot="-484120">
              <a:off x="4898884" y="2125382"/>
              <a:ext cx="30903" cy="22528"/>
            </a:xfrm>
            <a:custGeom>
              <a:avLst/>
              <a:gdLst/>
              <a:ahLst/>
              <a:cxnLst/>
              <a:rect l="l" t="t" r="r" b="b"/>
              <a:pathLst>
                <a:path w="369" h="269" extrusionOk="0">
                  <a:moveTo>
                    <a:pt x="321" y="1"/>
                  </a:moveTo>
                  <a:cubicBezTo>
                    <a:pt x="179" y="6"/>
                    <a:pt x="34" y="182"/>
                    <a:pt x="14" y="202"/>
                  </a:cubicBezTo>
                  <a:cubicBezTo>
                    <a:pt x="0" y="221"/>
                    <a:pt x="6" y="243"/>
                    <a:pt x="22" y="257"/>
                  </a:cubicBezTo>
                  <a:cubicBezTo>
                    <a:pt x="28" y="266"/>
                    <a:pt x="36" y="269"/>
                    <a:pt x="48" y="269"/>
                  </a:cubicBezTo>
                  <a:cubicBezTo>
                    <a:pt x="56" y="269"/>
                    <a:pt x="70" y="266"/>
                    <a:pt x="78" y="252"/>
                  </a:cubicBezTo>
                  <a:cubicBezTo>
                    <a:pt x="117" y="207"/>
                    <a:pt x="232" y="84"/>
                    <a:pt x="327" y="82"/>
                  </a:cubicBezTo>
                  <a:cubicBezTo>
                    <a:pt x="346" y="82"/>
                    <a:pt x="368" y="59"/>
                    <a:pt x="363" y="40"/>
                  </a:cubicBezTo>
                  <a:cubicBezTo>
                    <a:pt x="363" y="17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 rot="-484120">
              <a:off x="4928054" y="2083534"/>
              <a:ext cx="30736" cy="22528"/>
            </a:xfrm>
            <a:custGeom>
              <a:avLst/>
              <a:gdLst/>
              <a:ahLst/>
              <a:cxnLst/>
              <a:rect l="l" t="t" r="r" b="b"/>
              <a:pathLst>
                <a:path w="367" h="269" extrusionOk="0">
                  <a:moveTo>
                    <a:pt x="326" y="0"/>
                  </a:moveTo>
                  <a:cubicBezTo>
                    <a:pt x="325" y="0"/>
                    <a:pt x="323" y="0"/>
                    <a:pt x="322" y="0"/>
                  </a:cubicBezTo>
                  <a:cubicBezTo>
                    <a:pt x="179" y="6"/>
                    <a:pt x="32" y="182"/>
                    <a:pt x="15" y="201"/>
                  </a:cubicBezTo>
                  <a:cubicBezTo>
                    <a:pt x="1" y="221"/>
                    <a:pt x="4" y="243"/>
                    <a:pt x="23" y="257"/>
                  </a:cubicBezTo>
                  <a:cubicBezTo>
                    <a:pt x="29" y="265"/>
                    <a:pt x="37" y="268"/>
                    <a:pt x="45" y="268"/>
                  </a:cubicBezTo>
                  <a:cubicBezTo>
                    <a:pt x="57" y="268"/>
                    <a:pt x="68" y="265"/>
                    <a:pt x="76" y="251"/>
                  </a:cubicBezTo>
                  <a:cubicBezTo>
                    <a:pt x="115" y="207"/>
                    <a:pt x="232" y="84"/>
                    <a:pt x="324" y="81"/>
                  </a:cubicBezTo>
                  <a:cubicBezTo>
                    <a:pt x="347" y="81"/>
                    <a:pt x="366" y="59"/>
                    <a:pt x="364" y="39"/>
                  </a:cubicBezTo>
                  <a:cubicBezTo>
                    <a:pt x="364" y="19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 rot="-484120">
              <a:off x="4941811" y="2105442"/>
              <a:ext cx="30652" cy="22445"/>
            </a:xfrm>
            <a:custGeom>
              <a:avLst/>
              <a:gdLst/>
              <a:ahLst/>
              <a:cxnLst/>
              <a:rect l="l" t="t" r="r" b="b"/>
              <a:pathLst>
                <a:path w="366" h="268" extrusionOk="0">
                  <a:moveTo>
                    <a:pt x="321" y="0"/>
                  </a:moveTo>
                  <a:cubicBezTo>
                    <a:pt x="179" y="9"/>
                    <a:pt x="31" y="181"/>
                    <a:pt x="14" y="204"/>
                  </a:cubicBezTo>
                  <a:cubicBezTo>
                    <a:pt x="0" y="221"/>
                    <a:pt x="3" y="246"/>
                    <a:pt x="23" y="260"/>
                  </a:cubicBezTo>
                  <a:cubicBezTo>
                    <a:pt x="28" y="265"/>
                    <a:pt x="37" y="268"/>
                    <a:pt x="45" y="268"/>
                  </a:cubicBezTo>
                  <a:cubicBezTo>
                    <a:pt x="59" y="268"/>
                    <a:pt x="70" y="265"/>
                    <a:pt x="79" y="251"/>
                  </a:cubicBezTo>
                  <a:cubicBezTo>
                    <a:pt x="115" y="207"/>
                    <a:pt x="232" y="84"/>
                    <a:pt x="324" y="81"/>
                  </a:cubicBezTo>
                  <a:cubicBezTo>
                    <a:pt x="346" y="81"/>
                    <a:pt x="366" y="59"/>
                    <a:pt x="363" y="39"/>
                  </a:cubicBezTo>
                  <a:cubicBezTo>
                    <a:pt x="363" y="17"/>
                    <a:pt x="344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 rot="-484120">
              <a:off x="4972930" y="2067023"/>
              <a:ext cx="30736" cy="22780"/>
            </a:xfrm>
            <a:custGeom>
              <a:avLst/>
              <a:gdLst/>
              <a:ahLst/>
              <a:cxnLst/>
              <a:rect l="l" t="t" r="r" b="b"/>
              <a:pathLst>
                <a:path w="367" h="272" extrusionOk="0">
                  <a:moveTo>
                    <a:pt x="322" y="0"/>
                  </a:moveTo>
                  <a:cubicBezTo>
                    <a:pt x="179" y="9"/>
                    <a:pt x="32" y="182"/>
                    <a:pt x="15" y="204"/>
                  </a:cubicBezTo>
                  <a:cubicBezTo>
                    <a:pt x="1" y="221"/>
                    <a:pt x="4" y="246"/>
                    <a:pt x="23" y="260"/>
                  </a:cubicBezTo>
                  <a:cubicBezTo>
                    <a:pt x="29" y="265"/>
                    <a:pt x="37" y="271"/>
                    <a:pt x="45" y="271"/>
                  </a:cubicBezTo>
                  <a:cubicBezTo>
                    <a:pt x="57" y="271"/>
                    <a:pt x="71" y="263"/>
                    <a:pt x="76" y="252"/>
                  </a:cubicBezTo>
                  <a:cubicBezTo>
                    <a:pt x="115" y="207"/>
                    <a:pt x="232" y="84"/>
                    <a:pt x="324" y="81"/>
                  </a:cubicBezTo>
                  <a:cubicBezTo>
                    <a:pt x="347" y="81"/>
                    <a:pt x="366" y="62"/>
                    <a:pt x="363" y="39"/>
                  </a:cubicBezTo>
                  <a:cubicBezTo>
                    <a:pt x="363" y="20"/>
                    <a:pt x="34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 rot="-484120">
              <a:off x="5051908" y="1856480"/>
              <a:ext cx="95223" cy="45141"/>
            </a:xfrm>
            <a:custGeom>
              <a:avLst/>
              <a:gdLst/>
              <a:ahLst/>
              <a:cxnLst/>
              <a:rect l="l" t="t" r="r" b="b"/>
              <a:pathLst>
                <a:path w="1137" h="539" extrusionOk="0">
                  <a:moveTo>
                    <a:pt x="916" y="84"/>
                  </a:moveTo>
                  <a:cubicBezTo>
                    <a:pt x="997" y="84"/>
                    <a:pt x="1033" y="87"/>
                    <a:pt x="1044" y="92"/>
                  </a:cubicBezTo>
                  <a:cubicBezTo>
                    <a:pt x="1055" y="134"/>
                    <a:pt x="1036" y="293"/>
                    <a:pt x="1027" y="346"/>
                  </a:cubicBezTo>
                  <a:cubicBezTo>
                    <a:pt x="1024" y="366"/>
                    <a:pt x="1024" y="385"/>
                    <a:pt x="1022" y="399"/>
                  </a:cubicBezTo>
                  <a:cubicBezTo>
                    <a:pt x="927" y="421"/>
                    <a:pt x="517" y="458"/>
                    <a:pt x="257" y="458"/>
                  </a:cubicBezTo>
                  <a:cubicBezTo>
                    <a:pt x="174" y="458"/>
                    <a:pt x="135" y="455"/>
                    <a:pt x="118" y="449"/>
                  </a:cubicBezTo>
                  <a:cubicBezTo>
                    <a:pt x="112" y="393"/>
                    <a:pt x="98" y="240"/>
                    <a:pt x="87" y="123"/>
                  </a:cubicBezTo>
                  <a:cubicBezTo>
                    <a:pt x="224" y="112"/>
                    <a:pt x="676" y="84"/>
                    <a:pt x="916" y="84"/>
                  </a:cubicBezTo>
                  <a:close/>
                  <a:moveTo>
                    <a:pt x="913" y="0"/>
                  </a:moveTo>
                  <a:cubicBezTo>
                    <a:pt x="628" y="0"/>
                    <a:pt x="45" y="42"/>
                    <a:pt x="37" y="42"/>
                  </a:cubicBezTo>
                  <a:cubicBezTo>
                    <a:pt x="28" y="42"/>
                    <a:pt x="17" y="45"/>
                    <a:pt x="9" y="56"/>
                  </a:cubicBezTo>
                  <a:cubicBezTo>
                    <a:pt x="3" y="67"/>
                    <a:pt x="1" y="78"/>
                    <a:pt x="1" y="87"/>
                  </a:cubicBezTo>
                  <a:cubicBezTo>
                    <a:pt x="3" y="123"/>
                    <a:pt x="28" y="432"/>
                    <a:pt x="42" y="488"/>
                  </a:cubicBezTo>
                  <a:cubicBezTo>
                    <a:pt x="51" y="525"/>
                    <a:pt x="87" y="538"/>
                    <a:pt x="257" y="538"/>
                  </a:cubicBezTo>
                  <a:cubicBezTo>
                    <a:pt x="391" y="538"/>
                    <a:pt x="592" y="530"/>
                    <a:pt x="768" y="505"/>
                  </a:cubicBezTo>
                  <a:cubicBezTo>
                    <a:pt x="1097" y="477"/>
                    <a:pt x="1097" y="458"/>
                    <a:pt x="1097" y="419"/>
                  </a:cubicBezTo>
                  <a:cubicBezTo>
                    <a:pt x="1097" y="407"/>
                    <a:pt x="1103" y="385"/>
                    <a:pt x="1105" y="352"/>
                  </a:cubicBezTo>
                  <a:cubicBezTo>
                    <a:pt x="1130" y="162"/>
                    <a:pt x="1136" y="61"/>
                    <a:pt x="1097" y="25"/>
                  </a:cubicBezTo>
                  <a:cubicBezTo>
                    <a:pt x="1080" y="11"/>
                    <a:pt x="1061" y="0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 rot="-484120">
              <a:off x="5416889" y="1780398"/>
              <a:ext cx="88858" cy="60383"/>
            </a:xfrm>
            <a:custGeom>
              <a:avLst/>
              <a:gdLst/>
              <a:ahLst/>
              <a:cxnLst/>
              <a:rect l="l" t="t" r="r" b="b"/>
              <a:pathLst>
                <a:path w="1061" h="721" extrusionOk="0">
                  <a:moveTo>
                    <a:pt x="790" y="85"/>
                  </a:moveTo>
                  <a:cubicBezTo>
                    <a:pt x="885" y="199"/>
                    <a:pt x="974" y="344"/>
                    <a:pt x="972" y="381"/>
                  </a:cubicBezTo>
                  <a:cubicBezTo>
                    <a:pt x="933" y="450"/>
                    <a:pt x="358" y="640"/>
                    <a:pt x="230" y="640"/>
                  </a:cubicBezTo>
                  <a:lnTo>
                    <a:pt x="224" y="640"/>
                  </a:lnTo>
                  <a:cubicBezTo>
                    <a:pt x="188" y="626"/>
                    <a:pt x="121" y="473"/>
                    <a:pt x="84" y="322"/>
                  </a:cubicBezTo>
                  <a:cubicBezTo>
                    <a:pt x="107" y="269"/>
                    <a:pt x="425" y="163"/>
                    <a:pt x="790" y="85"/>
                  </a:cubicBezTo>
                  <a:close/>
                  <a:moveTo>
                    <a:pt x="803" y="0"/>
                  </a:moveTo>
                  <a:cubicBezTo>
                    <a:pt x="801" y="0"/>
                    <a:pt x="798" y="1"/>
                    <a:pt x="796" y="1"/>
                  </a:cubicBezTo>
                  <a:cubicBezTo>
                    <a:pt x="681" y="26"/>
                    <a:pt x="98" y="152"/>
                    <a:pt x="20" y="277"/>
                  </a:cubicBezTo>
                  <a:cubicBezTo>
                    <a:pt x="1" y="297"/>
                    <a:pt x="1" y="319"/>
                    <a:pt x="6" y="333"/>
                  </a:cubicBezTo>
                  <a:cubicBezTo>
                    <a:pt x="15" y="367"/>
                    <a:pt x="84" y="668"/>
                    <a:pt x="193" y="713"/>
                  </a:cubicBezTo>
                  <a:cubicBezTo>
                    <a:pt x="204" y="715"/>
                    <a:pt x="216" y="721"/>
                    <a:pt x="230" y="721"/>
                  </a:cubicBezTo>
                  <a:cubicBezTo>
                    <a:pt x="319" y="721"/>
                    <a:pt x="1030" y="534"/>
                    <a:pt x="1047" y="400"/>
                  </a:cubicBezTo>
                  <a:cubicBezTo>
                    <a:pt x="1061" y="294"/>
                    <a:pt x="888" y="79"/>
                    <a:pt x="835" y="15"/>
                  </a:cubicBezTo>
                  <a:cubicBezTo>
                    <a:pt x="830" y="6"/>
                    <a:pt x="816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 rot="-484120">
              <a:off x="5066515" y="1005289"/>
              <a:ext cx="61304" cy="148068"/>
            </a:xfrm>
            <a:custGeom>
              <a:avLst/>
              <a:gdLst/>
              <a:ahLst/>
              <a:cxnLst/>
              <a:rect l="l" t="t" r="r" b="b"/>
              <a:pathLst>
                <a:path w="732" h="1768" extrusionOk="0">
                  <a:moveTo>
                    <a:pt x="66" y="1"/>
                  </a:moveTo>
                  <a:cubicBezTo>
                    <a:pt x="62" y="1"/>
                    <a:pt x="57" y="1"/>
                    <a:pt x="53" y="2"/>
                  </a:cubicBezTo>
                  <a:cubicBezTo>
                    <a:pt x="40" y="5"/>
                    <a:pt x="26" y="13"/>
                    <a:pt x="14" y="24"/>
                  </a:cubicBezTo>
                  <a:cubicBezTo>
                    <a:pt x="6" y="33"/>
                    <a:pt x="0" y="47"/>
                    <a:pt x="6" y="61"/>
                  </a:cubicBezTo>
                  <a:cubicBezTo>
                    <a:pt x="40" y="234"/>
                    <a:pt x="104" y="490"/>
                    <a:pt x="190" y="833"/>
                  </a:cubicBezTo>
                  <a:cubicBezTo>
                    <a:pt x="277" y="1174"/>
                    <a:pt x="341" y="1433"/>
                    <a:pt x="374" y="1603"/>
                  </a:cubicBezTo>
                  <a:lnTo>
                    <a:pt x="383" y="1707"/>
                  </a:lnTo>
                  <a:cubicBezTo>
                    <a:pt x="385" y="1726"/>
                    <a:pt x="397" y="1743"/>
                    <a:pt x="416" y="1754"/>
                  </a:cubicBezTo>
                  <a:cubicBezTo>
                    <a:pt x="427" y="1763"/>
                    <a:pt x="439" y="1767"/>
                    <a:pt x="453" y="1767"/>
                  </a:cubicBezTo>
                  <a:cubicBezTo>
                    <a:pt x="462" y="1767"/>
                    <a:pt x="471" y="1765"/>
                    <a:pt x="480" y="1762"/>
                  </a:cubicBezTo>
                  <a:cubicBezTo>
                    <a:pt x="503" y="1760"/>
                    <a:pt x="517" y="1746"/>
                    <a:pt x="531" y="1726"/>
                  </a:cubicBezTo>
                  <a:lnTo>
                    <a:pt x="606" y="1712"/>
                  </a:lnTo>
                  <a:cubicBezTo>
                    <a:pt x="620" y="1707"/>
                    <a:pt x="634" y="1704"/>
                    <a:pt x="648" y="1698"/>
                  </a:cubicBezTo>
                  <a:cubicBezTo>
                    <a:pt x="655" y="1700"/>
                    <a:pt x="662" y="1700"/>
                    <a:pt x="669" y="1700"/>
                  </a:cubicBezTo>
                  <a:cubicBezTo>
                    <a:pt x="676" y="1700"/>
                    <a:pt x="683" y="1700"/>
                    <a:pt x="690" y="1698"/>
                  </a:cubicBezTo>
                  <a:cubicBezTo>
                    <a:pt x="703" y="1693"/>
                    <a:pt x="709" y="1684"/>
                    <a:pt x="720" y="1670"/>
                  </a:cubicBezTo>
                  <a:cubicBezTo>
                    <a:pt x="731" y="1654"/>
                    <a:pt x="731" y="1637"/>
                    <a:pt x="726" y="1617"/>
                  </a:cubicBezTo>
                  <a:cubicBezTo>
                    <a:pt x="723" y="1601"/>
                    <a:pt x="703" y="1581"/>
                    <a:pt x="664" y="1564"/>
                  </a:cubicBezTo>
                  <a:lnTo>
                    <a:pt x="489" y="1601"/>
                  </a:lnTo>
                  <a:lnTo>
                    <a:pt x="475" y="1539"/>
                  </a:lnTo>
                  <a:cubicBezTo>
                    <a:pt x="419" y="1274"/>
                    <a:pt x="377" y="1079"/>
                    <a:pt x="344" y="948"/>
                  </a:cubicBezTo>
                  <a:lnTo>
                    <a:pt x="341" y="937"/>
                  </a:lnTo>
                  <a:lnTo>
                    <a:pt x="321" y="867"/>
                  </a:lnTo>
                  <a:lnTo>
                    <a:pt x="134" y="55"/>
                  </a:lnTo>
                  <a:cubicBezTo>
                    <a:pt x="132" y="38"/>
                    <a:pt x="120" y="24"/>
                    <a:pt x="104" y="13"/>
                  </a:cubicBezTo>
                  <a:cubicBezTo>
                    <a:pt x="93" y="5"/>
                    <a:pt x="79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 rot="-484120">
              <a:off x="5111531" y="989918"/>
              <a:ext cx="55693" cy="148403"/>
            </a:xfrm>
            <a:custGeom>
              <a:avLst/>
              <a:gdLst/>
              <a:ahLst/>
              <a:cxnLst/>
              <a:rect l="l" t="t" r="r" b="b"/>
              <a:pathLst>
                <a:path w="665" h="1772" extrusionOk="0">
                  <a:moveTo>
                    <a:pt x="231" y="0"/>
                  </a:moveTo>
                  <a:cubicBezTo>
                    <a:pt x="226" y="0"/>
                    <a:pt x="220" y="1"/>
                    <a:pt x="215" y="1"/>
                  </a:cubicBezTo>
                  <a:lnTo>
                    <a:pt x="48" y="46"/>
                  </a:lnTo>
                  <a:cubicBezTo>
                    <a:pt x="37" y="57"/>
                    <a:pt x="23" y="88"/>
                    <a:pt x="0" y="135"/>
                  </a:cubicBezTo>
                  <a:lnTo>
                    <a:pt x="6" y="141"/>
                  </a:lnTo>
                  <a:cubicBezTo>
                    <a:pt x="9" y="169"/>
                    <a:pt x="23" y="208"/>
                    <a:pt x="39" y="255"/>
                  </a:cubicBezTo>
                  <a:cubicBezTo>
                    <a:pt x="56" y="308"/>
                    <a:pt x="70" y="345"/>
                    <a:pt x="76" y="372"/>
                  </a:cubicBezTo>
                  <a:lnTo>
                    <a:pt x="285" y="1706"/>
                  </a:lnTo>
                  <a:cubicBezTo>
                    <a:pt x="288" y="1725"/>
                    <a:pt x="293" y="1739"/>
                    <a:pt x="302" y="1748"/>
                  </a:cubicBezTo>
                  <a:cubicBezTo>
                    <a:pt x="314" y="1764"/>
                    <a:pt x="337" y="1771"/>
                    <a:pt x="369" y="1771"/>
                  </a:cubicBezTo>
                  <a:cubicBezTo>
                    <a:pt x="382" y="1771"/>
                    <a:pt x="397" y="1770"/>
                    <a:pt x="413" y="1767"/>
                  </a:cubicBezTo>
                  <a:lnTo>
                    <a:pt x="483" y="1756"/>
                  </a:lnTo>
                  <a:cubicBezTo>
                    <a:pt x="511" y="1753"/>
                    <a:pt x="536" y="1748"/>
                    <a:pt x="556" y="1742"/>
                  </a:cubicBezTo>
                  <a:cubicBezTo>
                    <a:pt x="572" y="1734"/>
                    <a:pt x="597" y="1723"/>
                    <a:pt x="620" y="1712"/>
                  </a:cubicBezTo>
                  <a:cubicBezTo>
                    <a:pt x="639" y="1698"/>
                    <a:pt x="656" y="1678"/>
                    <a:pt x="664" y="1656"/>
                  </a:cubicBezTo>
                  <a:lnTo>
                    <a:pt x="662" y="1647"/>
                  </a:lnTo>
                  <a:cubicBezTo>
                    <a:pt x="657" y="1616"/>
                    <a:pt x="630" y="1600"/>
                    <a:pt x="580" y="1600"/>
                  </a:cubicBezTo>
                  <a:cubicBezTo>
                    <a:pt x="563" y="1600"/>
                    <a:pt x="544" y="1602"/>
                    <a:pt x="522" y="1606"/>
                  </a:cubicBezTo>
                  <a:cubicBezTo>
                    <a:pt x="517" y="1608"/>
                    <a:pt x="472" y="1617"/>
                    <a:pt x="397" y="1633"/>
                  </a:cubicBezTo>
                  <a:lnTo>
                    <a:pt x="285" y="925"/>
                  </a:lnTo>
                  <a:cubicBezTo>
                    <a:pt x="291" y="916"/>
                    <a:pt x="304" y="905"/>
                    <a:pt x="330" y="902"/>
                  </a:cubicBezTo>
                  <a:lnTo>
                    <a:pt x="385" y="894"/>
                  </a:lnTo>
                  <a:cubicBezTo>
                    <a:pt x="405" y="891"/>
                    <a:pt x="416" y="880"/>
                    <a:pt x="424" y="875"/>
                  </a:cubicBezTo>
                  <a:cubicBezTo>
                    <a:pt x="433" y="855"/>
                    <a:pt x="438" y="838"/>
                    <a:pt x="433" y="822"/>
                  </a:cubicBezTo>
                  <a:cubicBezTo>
                    <a:pt x="430" y="805"/>
                    <a:pt x="424" y="791"/>
                    <a:pt x="405" y="780"/>
                  </a:cubicBezTo>
                  <a:cubicBezTo>
                    <a:pt x="393" y="770"/>
                    <a:pt x="380" y="765"/>
                    <a:pt x="366" y="765"/>
                  </a:cubicBezTo>
                  <a:cubicBezTo>
                    <a:pt x="363" y="765"/>
                    <a:pt x="360" y="765"/>
                    <a:pt x="357" y="766"/>
                  </a:cubicBezTo>
                  <a:cubicBezTo>
                    <a:pt x="341" y="769"/>
                    <a:pt x="318" y="777"/>
                    <a:pt x="288" y="791"/>
                  </a:cubicBezTo>
                  <a:cubicBezTo>
                    <a:pt x="277" y="796"/>
                    <a:pt x="265" y="799"/>
                    <a:pt x="257" y="805"/>
                  </a:cubicBezTo>
                  <a:cubicBezTo>
                    <a:pt x="251" y="780"/>
                    <a:pt x="249" y="735"/>
                    <a:pt x="243" y="674"/>
                  </a:cubicBezTo>
                  <a:cubicBezTo>
                    <a:pt x="235" y="615"/>
                    <a:pt x="232" y="570"/>
                    <a:pt x="224" y="540"/>
                  </a:cubicBezTo>
                  <a:lnTo>
                    <a:pt x="148" y="163"/>
                  </a:lnTo>
                  <a:cubicBezTo>
                    <a:pt x="151" y="158"/>
                    <a:pt x="162" y="158"/>
                    <a:pt x="173" y="155"/>
                  </a:cubicBezTo>
                  <a:lnTo>
                    <a:pt x="238" y="144"/>
                  </a:lnTo>
                  <a:cubicBezTo>
                    <a:pt x="307" y="135"/>
                    <a:pt x="341" y="107"/>
                    <a:pt x="332" y="60"/>
                  </a:cubicBezTo>
                  <a:cubicBezTo>
                    <a:pt x="330" y="40"/>
                    <a:pt x="313" y="24"/>
                    <a:pt x="288" y="13"/>
                  </a:cubicBezTo>
                  <a:cubicBezTo>
                    <a:pt x="269" y="4"/>
                    <a:pt x="249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 rot="-484120">
              <a:off x="5155732" y="977194"/>
              <a:ext cx="44220" cy="149073"/>
            </a:xfrm>
            <a:custGeom>
              <a:avLst/>
              <a:gdLst/>
              <a:ahLst/>
              <a:cxnLst/>
              <a:rect l="l" t="t" r="r" b="b"/>
              <a:pathLst>
                <a:path w="528" h="1780" extrusionOk="0">
                  <a:moveTo>
                    <a:pt x="434" y="0"/>
                  </a:moveTo>
                  <a:cubicBezTo>
                    <a:pt x="431" y="0"/>
                    <a:pt x="428" y="0"/>
                    <a:pt x="424" y="1"/>
                  </a:cubicBezTo>
                  <a:cubicBezTo>
                    <a:pt x="358" y="6"/>
                    <a:pt x="285" y="18"/>
                    <a:pt x="190" y="40"/>
                  </a:cubicBezTo>
                  <a:cubicBezTo>
                    <a:pt x="137" y="48"/>
                    <a:pt x="92" y="62"/>
                    <a:pt x="56" y="82"/>
                  </a:cubicBezTo>
                  <a:cubicBezTo>
                    <a:pt x="23" y="99"/>
                    <a:pt x="0" y="115"/>
                    <a:pt x="6" y="132"/>
                  </a:cubicBezTo>
                  <a:cubicBezTo>
                    <a:pt x="9" y="152"/>
                    <a:pt x="14" y="165"/>
                    <a:pt x="34" y="174"/>
                  </a:cubicBezTo>
                  <a:cubicBezTo>
                    <a:pt x="45" y="183"/>
                    <a:pt x="57" y="190"/>
                    <a:pt x="72" y="190"/>
                  </a:cubicBezTo>
                  <a:cubicBezTo>
                    <a:pt x="76" y="190"/>
                    <a:pt x="80" y="189"/>
                    <a:pt x="84" y="188"/>
                  </a:cubicBezTo>
                  <a:lnTo>
                    <a:pt x="210" y="165"/>
                  </a:lnTo>
                  <a:cubicBezTo>
                    <a:pt x="229" y="196"/>
                    <a:pt x="243" y="266"/>
                    <a:pt x="251" y="378"/>
                  </a:cubicBezTo>
                  <a:lnTo>
                    <a:pt x="265" y="578"/>
                  </a:lnTo>
                  <a:cubicBezTo>
                    <a:pt x="274" y="659"/>
                    <a:pt x="291" y="779"/>
                    <a:pt x="316" y="938"/>
                  </a:cubicBezTo>
                  <a:cubicBezTo>
                    <a:pt x="341" y="1100"/>
                    <a:pt x="358" y="1217"/>
                    <a:pt x="363" y="1298"/>
                  </a:cubicBezTo>
                  <a:lnTo>
                    <a:pt x="383" y="1672"/>
                  </a:lnTo>
                  <a:cubicBezTo>
                    <a:pt x="383" y="1700"/>
                    <a:pt x="391" y="1722"/>
                    <a:pt x="405" y="1747"/>
                  </a:cubicBezTo>
                  <a:cubicBezTo>
                    <a:pt x="417" y="1766"/>
                    <a:pt x="435" y="1779"/>
                    <a:pt x="455" y="1779"/>
                  </a:cubicBezTo>
                  <a:cubicBezTo>
                    <a:pt x="459" y="1779"/>
                    <a:pt x="463" y="1779"/>
                    <a:pt x="466" y="1778"/>
                  </a:cubicBezTo>
                  <a:cubicBezTo>
                    <a:pt x="508" y="1775"/>
                    <a:pt x="528" y="1733"/>
                    <a:pt x="522" y="1661"/>
                  </a:cubicBezTo>
                  <a:lnTo>
                    <a:pt x="466" y="1245"/>
                  </a:lnTo>
                  <a:lnTo>
                    <a:pt x="397" y="715"/>
                  </a:lnTo>
                  <a:lnTo>
                    <a:pt x="371" y="417"/>
                  </a:lnTo>
                  <a:cubicBezTo>
                    <a:pt x="363" y="313"/>
                    <a:pt x="349" y="221"/>
                    <a:pt x="330" y="132"/>
                  </a:cubicBezTo>
                  <a:cubicBezTo>
                    <a:pt x="335" y="132"/>
                    <a:pt x="344" y="132"/>
                    <a:pt x="355" y="129"/>
                  </a:cubicBezTo>
                  <a:lnTo>
                    <a:pt x="438" y="126"/>
                  </a:lnTo>
                  <a:cubicBezTo>
                    <a:pt x="458" y="126"/>
                    <a:pt x="472" y="118"/>
                    <a:pt x="486" y="104"/>
                  </a:cubicBezTo>
                  <a:cubicBezTo>
                    <a:pt x="500" y="96"/>
                    <a:pt x="508" y="82"/>
                    <a:pt x="503" y="59"/>
                  </a:cubicBezTo>
                  <a:cubicBezTo>
                    <a:pt x="500" y="43"/>
                    <a:pt x="489" y="26"/>
                    <a:pt x="475" y="15"/>
                  </a:cubicBezTo>
                  <a:cubicBezTo>
                    <a:pt x="463" y="6"/>
                    <a:pt x="450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 rot="-484120">
              <a:off x="5207155" y="967712"/>
              <a:ext cx="19011" cy="46816"/>
            </a:xfrm>
            <a:custGeom>
              <a:avLst/>
              <a:gdLst/>
              <a:ahLst/>
              <a:cxnLst/>
              <a:rect l="l" t="t" r="r" b="b"/>
              <a:pathLst>
                <a:path w="227" h="559" extrusionOk="0">
                  <a:moveTo>
                    <a:pt x="182" y="0"/>
                  </a:moveTo>
                  <a:cubicBezTo>
                    <a:pt x="149" y="0"/>
                    <a:pt x="121" y="42"/>
                    <a:pt x="87" y="123"/>
                  </a:cubicBezTo>
                  <a:cubicBezTo>
                    <a:pt x="57" y="201"/>
                    <a:pt x="37" y="282"/>
                    <a:pt x="23" y="357"/>
                  </a:cubicBezTo>
                  <a:cubicBezTo>
                    <a:pt x="9" y="438"/>
                    <a:pt x="1" y="491"/>
                    <a:pt x="1" y="516"/>
                  </a:cubicBezTo>
                  <a:cubicBezTo>
                    <a:pt x="1" y="541"/>
                    <a:pt x="9" y="555"/>
                    <a:pt x="23" y="558"/>
                  </a:cubicBezTo>
                  <a:cubicBezTo>
                    <a:pt x="54" y="558"/>
                    <a:pt x="82" y="530"/>
                    <a:pt x="115" y="472"/>
                  </a:cubicBezTo>
                  <a:cubicBezTo>
                    <a:pt x="149" y="416"/>
                    <a:pt x="177" y="349"/>
                    <a:pt x="196" y="268"/>
                  </a:cubicBezTo>
                  <a:cubicBezTo>
                    <a:pt x="213" y="187"/>
                    <a:pt x="227" y="114"/>
                    <a:pt x="224" y="47"/>
                  </a:cubicBezTo>
                  <a:cubicBezTo>
                    <a:pt x="224" y="17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 rot="-484120">
              <a:off x="5244452" y="961607"/>
              <a:ext cx="44052" cy="153847"/>
            </a:xfrm>
            <a:custGeom>
              <a:avLst/>
              <a:gdLst/>
              <a:ahLst/>
              <a:cxnLst/>
              <a:rect l="l" t="t" r="r" b="b"/>
              <a:pathLst>
                <a:path w="526" h="1837" extrusionOk="0">
                  <a:moveTo>
                    <a:pt x="368" y="0"/>
                  </a:moveTo>
                  <a:cubicBezTo>
                    <a:pt x="321" y="0"/>
                    <a:pt x="273" y="15"/>
                    <a:pt x="235" y="48"/>
                  </a:cubicBezTo>
                  <a:cubicBezTo>
                    <a:pt x="154" y="112"/>
                    <a:pt x="112" y="204"/>
                    <a:pt x="107" y="327"/>
                  </a:cubicBezTo>
                  <a:cubicBezTo>
                    <a:pt x="98" y="450"/>
                    <a:pt x="129" y="595"/>
                    <a:pt x="199" y="754"/>
                  </a:cubicBezTo>
                  <a:cubicBezTo>
                    <a:pt x="227" y="824"/>
                    <a:pt x="260" y="891"/>
                    <a:pt x="288" y="958"/>
                  </a:cubicBezTo>
                  <a:cubicBezTo>
                    <a:pt x="316" y="1022"/>
                    <a:pt x="338" y="1097"/>
                    <a:pt x="358" y="1170"/>
                  </a:cubicBezTo>
                  <a:cubicBezTo>
                    <a:pt x="377" y="1242"/>
                    <a:pt x="386" y="1315"/>
                    <a:pt x="380" y="1379"/>
                  </a:cubicBezTo>
                  <a:cubicBezTo>
                    <a:pt x="377" y="1446"/>
                    <a:pt x="361" y="1518"/>
                    <a:pt x="330" y="1594"/>
                  </a:cubicBezTo>
                  <a:cubicBezTo>
                    <a:pt x="310" y="1635"/>
                    <a:pt x="291" y="1669"/>
                    <a:pt x="266" y="1691"/>
                  </a:cubicBezTo>
                  <a:cubicBezTo>
                    <a:pt x="243" y="1714"/>
                    <a:pt x="222" y="1728"/>
                    <a:pt x="202" y="1728"/>
                  </a:cubicBezTo>
                  <a:cubicBezTo>
                    <a:pt x="200" y="1728"/>
                    <a:pt x="198" y="1728"/>
                    <a:pt x="196" y="1728"/>
                  </a:cubicBezTo>
                  <a:cubicBezTo>
                    <a:pt x="176" y="1728"/>
                    <a:pt x="151" y="1722"/>
                    <a:pt x="123" y="1705"/>
                  </a:cubicBezTo>
                  <a:cubicBezTo>
                    <a:pt x="96" y="1697"/>
                    <a:pt x="73" y="1688"/>
                    <a:pt x="56" y="1686"/>
                  </a:cubicBezTo>
                  <a:cubicBezTo>
                    <a:pt x="54" y="1685"/>
                    <a:pt x="52" y="1685"/>
                    <a:pt x="50" y="1685"/>
                  </a:cubicBezTo>
                  <a:cubicBezTo>
                    <a:pt x="21" y="1685"/>
                    <a:pt x="3" y="1705"/>
                    <a:pt x="1" y="1744"/>
                  </a:cubicBezTo>
                  <a:cubicBezTo>
                    <a:pt x="1" y="1764"/>
                    <a:pt x="15" y="1783"/>
                    <a:pt x="43" y="1806"/>
                  </a:cubicBezTo>
                  <a:cubicBezTo>
                    <a:pt x="73" y="1822"/>
                    <a:pt x="121" y="1834"/>
                    <a:pt x="176" y="1836"/>
                  </a:cubicBezTo>
                  <a:cubicBezTo>
                    <a:pt x="181" y="1837"/>
                    <a:pt x="186" y="1837"/>
                    <a:pt x="191" y="1837"/>
                  </a:cubicBezTo>
                  <a:cubicBezTo>
                    <a:pt x="234" y="1837"/>
                    <a:pt x="279" y="1825"/>
                    <a:pt x="319" y="1800"/>
                  </a:cubicBezTo>
                  <a:cubicBezTo>
                    <a:pt x="361" y="1772"/>
                    <a:pt x="394" y="1739"/>
                    <a:pt x="422" y="1697"/>
                  </a:cubicBezTo>
                  <a:cubicBezTo>
                    <a:pt x="483" y="1605"/>
                    <a:pt x="511" y="1513"/>
                    <a:pt x="517" y="1409"/>
                  </a:cubicBezTo>
                  <a:cubicBezTo>
                    <a:pt x="525" y="1267"/>
                    <a:pt x="503" y="1136"/>
                    <a:pt x="450" y="1011"/>
                  </a:cubicBezTo>
                  <a:cubicBezTo>
                    <a:pt x="428" y="955"/>
                    <a:pt x="405" y="899"/>
                    <a:pt x="377" y="838"/>
                  </a:cubicBezTo>
                  <a:cubicBezTo>
                    <a:pt x="352" y="779"/>
                    <a:pt x="333" y="726"/>
                    <a:pt x="308" y="676"/>
                  </a:cubicBezTo>
                  <a:cubicBezTo>
                    <a:pt x="288" y="623"/>
                    <a:pt x="269" y="567"/>
                    <a:pt x="255" y="503"/>
                  </a:cubicBezTo>
                  <a:cubicBezTo>
                    <a:pt x="246" y="441"/>
                    <a:pt x="238" y="374"/>
                    <a:pt x="241" y="310"/>
                  </a:cubicBezTo>
                  <a:cubicBezTo>
                    <a:pt x="246" y="249"/>
                    <a:pt x="266" y="193"/>
                    <a:pt x="308" y="151"/>
                  </a:cubicBezTo>
                  <a:cubicBezTo>
                    <a:pt x="330" y="126"/>
                    <a:pt x="358" y="118"/>
                    <a:pt x="386" y="112"/>
                  </a:cubicBezTo>
                  <a:cubicBezTo>
                    <a:pt x="405" y="132"/>
                    <a:pt x="433" y="137"/>
                    <a:pt x="472" y="140"/>
                  </a:cubicBezTo>
                  <a:lnTo>
                    <a:pt x="514" y="93"/>
                  </a:lnTo>
                  <a:cubicBezTo>
                    <a:pt x="503" y="68"/>
                    <a:pt x="486" y="48"/>
                    <a:pt x="461" y="29"/>
                  </a:cubicBezTo>
                  <a:cubicBezTo>
                    <a:pt x="436" y="12"/>
                    <a:pt x="408" y="3"/>
                    <a:pt x="380" y="1"/>
                  </a:cubicBezTo>
                  <a:cubicBezTo>
                    <a:pt x="376" y="0"/>
                    <a:pt x="372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 rot="-484120">
              <a:off x="5322184" y="958458"/>
              <a:ext cx="53767" cy="157030"/>
            </a:xfrm>
            <a:custGeom>
              <a:avLst/>
              <a:gdLst/>
              <a:ahLst/>
              <a:cxnLst/>
              <a:rect l="l" t="t" r="r" b="b"/>
              <a:pathLst>
                <a:path w="642" h="1875" extrusionOk="0">
                  <a:moveTo>
                    <a:pt x="496" y="0"/>
                  </a:moveTo>
                  <a:cubicBezTo>
                    <a:pt x="442" y="0"/>
                    <a:pt x="389" y="14"/>
                    <a:pt x="341" y="45"/>
                  </a:cubicBezTo>
                  <a:cubicBezTo>
                    <a:pt x="313" y="61"/>
                    <a:pt x="290" y="81"/>
                    <a:pt x="265" y="109"/>
                  </a:cubicBezTo>
                  <a:cubicBezTo>
                    <a:pt x="240" y="137"/>
                    <a:pt x="221" y="165"/>
                    <a:pt x="201" y="198"/>
                  </a:cubicBezTo>
                  <a:cubicBezTo>
                    <a:pt x="184" y="229"/>
                    <a:pt x="171" y="262"/>
                    <a:pt x="154" y="301"/>
                  </a:cubicBezTo>
                  <a:cubicBezTo>
                    <a:pt x="140" y="340"/>
                    <a:pt x="123" y="393"/>
                    <a:pt x="106" y="455"/>
                  </a:cubicBezTo>
                  <a:cubicBezTo>
                    <a:pt x="87" y="519"/>
                    <a:pt x="70" y="622"/>
                    <a:pt x="51" y="773"/>
                  </a:cubicBezTo>
                  <a:lnTo>
                    <a:pt x="28" y="943"/>
                  </a:lnTo>
                  <a:cubicBezTo>
                    <a:pt x="17" y="1027"/>
                    <a:pt x="9" y="1105"/>
                    <a:pt x="3" y="1163"/>
                  </a:cubicBezTo>
                  <a:cubicBezTo>
                    <a:pt x="3" y="1211"/>
                    <a:pt x="0" y="1258"/>
                    <a:pt x="0" y="1292"/>
                  </a:cubicBezTo>
                  <a:cubicBezTo>
                    <a:pt x="0" y="1328"/>
                    <a:pt x="0" y="1378"/>
                    <a:pt x="6" y="1445"/>
                  </a:cubicBezTo>
                  <a:cubicBezTo>
                    <a:pt x="11" y="1512"/>
                    <a:pt x="28" y="1585"/>
                    <a:pt x="59" y="1657"/>
                  </a:cubicBezTo>
                  <a:cubicBezTo>
                    <a:pt x="87" y="1727"/>
                    <a:pt x="137" y="1780"/>
                    <a:pt x="201" y="1819"/>
                  </a:cubicBezTo>
                  <a:cubicBezTo>
                    <a:pt x="235" y="1836"/>
                    <a:pt x="265" y="1850"/>
                    <a:pt x="302" y="1852"/>
                  </a:cubicBezTo>
                  <a:cubicBezTo>
                    <a:pt x="313" y="1855"/>
                    <a:pt x="325" y="1856"/>
                    <a:pt x="337" y="1856"/>
                  </a:cubicBezTo>
                  <a:cubicBezTo>
                    <a:pt x="371" y="1856"/>
                    <a:pt x="407" y="1847"/>
                    <a:pt x="444" y="1833"/>
                  </a:cubicBezTo>
                  <a:cubicBezTo>
                    <a:pt x="469" y="1822"/>
                    <a:pt x="486" y="1816"/>
                    <a:pt x="497" y="1811"/>
                  </a:cubicBezTo>
                  <a:lnTo>
                    <a:pt x="497" y="1816"/>
                  </a:lnTo>
                  <a:cubicBezTo>
                    <a:pt x="505" y="1850"/>
                    <a:pt x="528" y="1866"/>
                    <a:pt x="567" y="1875"/>
                  </a:cubicBezTo>
                  <a:cubicBezTo>
                    <a:pt x="568" y="1875"/>
                    <a:pt x="570" y="1875"/>
                    <a:pt x="572" y="1875"/>
                  </a:cubicBezTo>
                  <a:cubicBezTo>
                    <a:pt x="603" y="1875"/>
                    <a:pt x="626" y="1850"/>
                    <a:pt x="631" y="1797"/>
                  </a:cubicBezTo>
                  <a:cubicBezTo>
                    <a:pt x="636" y="1763"/>
                    <a:pt x="636" y="1705"/>
                    <a:pt x="631" y="1610"/>
                  </a:cubicBezTo>
                  <a:cubicBezTo>
                    <a:pt x="628" y="1518"/>
                    <a:pt x="628" y="1454"/>
                    <a:pt x="636" y="1412"/>
                  </a:cubicBezTo>
                  <a:cubicBezTo>
                    <a:pt x="639" y="1370"/>
                    <a:pt x="636" y="1336"/>
                    <a:pt x="622" y="1308"/>
                  </a:cubicBezTo>
                  <a:cubicBezTo>
                    <a:pt x="609" y="1281"/>
                    <a:pt x="589" y="1267"/>
                    <a:pt x="567" y="1264"/>
                  </a:cubicBezTo>
                  <a:cubicBezTo>
                    <a:pt x="544" y="1261"/>
                    <a:pt x="525" y="1258"/>
                    <a:pt x="502" y="1258"/>
                  </a:cubicBezTo>
                  <a:cubicBezTo>
                    <a:pt x="491" y="1258"/>
                    <a:pt x="480" y="1257"/>
                    <a:pt x="470" y="1257"/>
                  </a:cubicBezTo>
                  <a:cubicBezTo>
                    <a:pt x="391" y="1257"/>
                    <a:pt x="351" y="1276"/>
                    <a:pt x="346" y="1308"/>
                  </a:cubicBezTo>
                  <a:cubicBezTo>
                    <a:pt x="338" y="1350"/>
                    <a:pt x="363" y="1375"/>
                    <a:pt x="416" y="1384"/>
                  </a:cubicBezTo>
                  <a:lnTo>
                    <a:pt x="505" y="1387"/>
                  </a:lnTo>
                  <a:cubicBezTo>
                    <a:pt x="525" y="1428"/>
                    <a:pt x="525" y="1518"/>
                    <a:pt x="505" y="1677"/>
                  </a:cubicBezTo>
                  <a:cubicBezTo>
                    <a:pt x="458" y="1724"/>
                    <a:pt x="406" y="1752"/>
                    <a:pt x="350" y="1752"/>
                  </a:cubicBezTo>
                  <a:cubicBezTo>
                    <a:pt x="341" y="1752"/>
                    <a:pt x="331" y="1751"/>
                    <a:pt x="321" y="1749"/>
                  </a:cubicBezTo>
                  <a:cubicBezTo>
                    <a:pt x="277" y="1738"/>
                    <a:pt x="221" y="1699"/>
                    <a:pt x="165" y="1643"/>
                  </a:cubicBezTo>
                  <a:cubicBezTo>
                    <a:pt x="148" y="1615"/>
                    <a:pt x="137" y="1582"/>
                    <a:pt x="126" y="1543"/>
                  </a:cubicBezTo>
                  <a:cubicBezTo>
                    <a:pt x="120" y="1504"/>
                    <a:pt x="112" y="1451"/>
                    <a:pt x="106" y="1389"/>
                  </a:cubicBezTo>
                  <a:cubicBezTo>
                    <a:pt x="98" y="1322"/>
                    <a:pt x="106" y="1219"/>
                    <a:pt x="126" y="1071"/>
                  </a:cubicBezTo>
                  <a:lnTo>
                    <a:pt x="148" y="929"/>
                  </a:lnTo>
                  <a:cubicBezTo>
                    <a:pt x="154" y="857"/>
                    <a:pt x="165" y="784"/>
                    <a:pt x="179" y="709"/>
                  </a:cubicBezTo>
                  <a:cubicBezTo>
                    <a:pt x="190" y="658"/>
                    <a:pt x="198" y="611"/>
                    <a:pt x="210" y="569"/>
                  </a:cubicBezTo>
                  <a:cubicBezTo>
                    <a:pt x="221" y="527"/>
                    <a:pt x="235" y="472"/>
                    <a:pt x="251" y="407"/>
                  </a:cubicBezTo>
                  <a:cubicBezTo>
                    <a:pt x="274" y="338"/>
                    <a:pt x="304" y="268"/>
                    <a:pt x="349" y="198"/>
                  </a:cubicBezTo>
                  <a:cubicBezTo>
                    <a:pt x="388" y="139"/>
                    <a:pt x="433" y="108"/>
                    <a:pt x="486" y="108"/>
                  </a:cubicBezTo>
                  <a:cubicBezTo>
                    <a:pt x="491" y="108"/>
                    <a:pt x="495" y="108"/>
                    <a:pt x="500" y="109"/>
                  </a:cubicBezTo>
                  <a:lnTo>
                    <a:pt x="567" y="131"/>
                  </a:lnTo>
                  <a:cubicBezTo>
                    <a:pt x="583" y="131"/>
                    <a:pt x="597" y="131"/>
                    <a:pt x="611" y="120"/>
                  </a:cubicBezTo>
                  <a:cubicBezTo>
                    <a:pt x="625" y="109"/>
                    <a:pt x="631" y="100"/>
                    <a:pt x="636" y="81"/>
                  </a:cubicBezTo>
                  <a:cubicBezTo>
                    <a:pt x="642" y="36"/>
                    <a:pt x="609" y="11"/>
                    <a:pt x="539" y="3"/>
                  </a:cubicBezTo>
                  <a:cubicBezTo>
                    <a:pt x="524" y="1"/>
                    <a:pt x="510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 rot="-484120">
              <a:off x="5392496" y="957351"/>
              <a:ext cx="56363" cy="155773"/>
            </a:xfrm>
            <a:custGeom>
              <a:avLst/>
              <a:gdLst/>
              <a:ahLst/>
              <a:cxnLst/>
              <a:rect l="l" t="t" r="r" b="b"/>
              <a:pathLst>
                <a:path w="673" h="1860" extrusionOk="0">
                  <a:moveTo>
                    <a:pt x="410" y="121"/>
                  </a:moveTo>
                  <a:cubicBezTo>
                    <a:pt x="413" y="121"/>
                    <a:pt x="417" y="121"/>
                    <a:pt x="422" y="122"/>
                  </a:cubicBezTo>
                  <a:cubicBezTo>
                    <a:pt x="444" y="125"/>
                    <a:pt x="464" y="139"/>
                    <a:pt x="486" y="164"/>
                  </a:cubicBezTo>
                  <a:cubicBezTo>
                    <a:pt x="503" y="192"/>
                    <a:pt x="517" y="222"/>
                    <a:pt x="528" y="264"/>
                  </a:cubicBezTo>
                  <a:cubicBezTo>
                    <a:pt x="536" y="306"/>
                    <a:pt x="544" y="348"/>
                    <a:pt x="547" y="392"/>
                  </a:cubicBezTo>
                  <a:cubicBezTo>
                    <a:pt x="550" y="437"/>
                    <a:pt x="556" y="490"/>
                    <a:pt x="550" y="549"/>
                  </a:cubicBezTo>
                  <a:cubicBezTo>
                    <a:pt x="550" y="610"/>
                    <a:pt x="547" y="660"/>
                    <a:pt x="544" y="710"/>
                  </a:cubicBezTo>
                  <a:cubicBezTo>
                    <a:pt x="544" y="755"/>
                    <a:pt x="536" y="808"/>
                    <a:pt x="531" y="864"/>
                  </a:cubicBezTo>
                  <a:cubicBezTo>
                    <a:pt x="522" y="920"/>
                    <a:pt x="517" y="962"/>
                    <a:pt x="514" y="989"/>
                  </a:cubicBezTo>
                  <a:cubicBezTo>
                    <a:pt x="508" y="1017"/>
                    <a:pt x="503" y="1062"/>
                    <a:pt x="491" y="1126"/>
                  </a:cubicBezTo>
                  <a:cubicBezTo>
                    <a:pt x="480" y="1188"/>
                    <a:pt x="458" y="1294"/>
                    <a:pt x="419" y="1441"/>
                  </a:cubicBezTo>
                  <a:cubicBezTo>
                    <a:pt x="397" y="1525"/>
                    <a:pt x="374" y="1595"/>
                    <a:pt x="341" y="1651"/>
                  </a:cubicBezTo>
                  <a:cubicBezTo>
                    <a:pt x="313" y="1699"/>
                    <a:pt x="287" y="1727"/>
                    <a:pt x="259" y="1727"/>
                  </a:cubicBezTo>
                  <a:cubicBezTo>
                    <a:pt x="257" y="1727"/>
                    <a:pt x="254" y="1726"/>
                    <a:pt x="252" y="1726"/>
                  </a:cubicBezTo>
                  <a:cubicBezTo>
                    <a:pt x="215" y="1718"/>
                    <a:pt x="187" y="1687"/>
                    <a:pt x="168" y="1631"/>
                  </a:cubicBezTo>
                  <a:cubicBezTo>
                    <a:pt x="146" y="1575"/>
                    <a:pt x="137" y="1506"/>
                    <a:pt x="129" y="1427"/>
                  </a:cubicBezTo>
                  <a:cubicBezTo>
                    <a:pt x="123" y="1349"/>
                    <a:pt x="123" y="1252"/>
                    <a:pt x="126" y="1129"/>
                  </a:cubicBezTo>
                  <a:cubicBezTo>
                    <a:pt x="126" y="1006"/>
                    <a:pt x="137" y="897"/>
                    <a:pt x="154" y="794"/>
                  </a:cubicBezTo>
                  <a:lnTo>
                    <a:pt x="157" y="783"/>
                  </a:lnTo>
                  <a:cubicBezTo>
                    <a:pt x="165" y="747"/>
                    <a:pt x="171" y="694"/>
                    <a:pt x="185" y="624"/>
                  </a:cubicBezTo>
                  <a:cubicBezTo>
                    <a:pt x="193" y="579"/>
                    <a:pt x="201" y="543"/>
                    <a:pt x="210" y="510"/>
                  </a:cubicBezTo>
                  <a:cubicBezTo>
                    <a:pt x="215" y="473"/>
                    <a:pt x="226" y="434"/>
                    <a:pt x="238" y="392"/>
                  </a:cubicBezTo>
                  <a:cubicBezTo>
                    <a:pt x="249" y="351"/>
                    <a:pt x="257" y="314"/>
                    <a:pt x="271" y="281"/>
                  </a:cubicBezTo>
                  <a:cubicBezTo>
                    <a:pt x="285" y="250"/>
                    <a:pt x="299" y="222"/>
                    <a:pt x="313" y="194"/>
                  </a:cubicBezTo>
                  <a:cubicBezTo>
                    <a:pt x="327" y="169"/>
                    <a:pt x="346" y="150"/>
                    <a:pt x="363" y="136"/>
                  </a:cubicBezTo>
                  <a:cubicBezTo>
                    <a:pt x="377" y="127"/>
                    <a:pt x="391" y="121"/>
                    <a:pt x="410" y="121"/>
                  </a:cubicBezTo>
                  <a:close/>
                  <a:moveTo>
                    <a:pt x="395" y="1"/>
                  </a:moveTo>
                  <a:cubicBezTo>
                    <a:pt x="353" y="1"/>
                    <a:pt x="315" y="15"/>
                    <a:pt x="277" y="47"/>
                  </a:cubicBezTo>
                  <a:cubicBezTo>
                    <a:pt x="257" y="60"/>
                    <a:pt x="238" y="86"/>
                    <a:pt x="221" y="113"/>
                  </a:cubicBezTo>
                  <a:cubicBezTo>
                    <a:pt x="201" y="141"/>
                    <a:pt x="187" y="169"/>
                    <a:pt x="173" y="200"/>
                  </a:cubicBezTo>
                  <a:cubicBezTo>
                    <a:pt x="165" y="233"/>
                    <a:pt x="151" y="267"/>
                    <a:pt x="140" y="306"/>
                  </a:cubicBezTo>
                  <a:cubicBezTo>
                    <a:pt x="129" y="345"/>
                    <a:pt x="118" y="381"/>
                    <a:pt x="112" y="418"/>
                  </a:cubicBezTo>
                  <a:cubicBezTo>
                    <a:pt x="104" y="451"/>
                    <a:pt x="95" y="490"/>
                    <a:pt x="87" y="538"/>
                  </a:cubicBezTo>
                  <a:cubicBezTo>
                    <a:pt x="84" y="557"/>
                    <a:pt x="81" y="574"/>
                    <a:pt x="76" y="596"/>
                  </a:cubicBezTo>
                  <a:lnTo>
                    <a:pt x="65" y="649"/>
                  </a:lnTo>
                  <a:cubicBezTo>
                    <a:pt x="62" y="683"/>
                    <a:pt x="59" y="719"/>
                    <a:pt x="53" y="755"/>
                  </a:cubicBezTo>
                  <a:cubicBezTo>
                    <a:pt x="48" y="797"/>
                    <a:pt x="42" y="842"/>
                    <a:pt x="31" y="897"/>
                  </a:cubicBezTo>
                  <a:cubicBezTo>
                    <a:pt x="20" y="950"/>
                    <a:pt x="14" y="1031"/>
                    <a:pt x="6" y="1132"/>
                  </a:cubicBezTo>
                  <a:cubicBezTo>
                    <a:pt x="3" y="1199"/>
                    <a:pt x="0" y="1257"/>
                    <a:pt x="0" y="1321"/>
                  </a:cubicBezTo>
                  <a:cubicBezTo>
                    <a:pt x="0" y="1383"/>
                    <a:pt x="3" y="1447"/>
                    <a:pt x="12" y="1508"/>
                  </a:cubicBezTo>
                  <a:cubicBezTo>
                    <a:pt x="17" y="1573"/>
                    <a:pt x="28" y="1628"/>
                    <a:pt x="45" y="1676"/>
                  </a:cubicBezTo>
                  <a:cubicBezTo>
                    <a:pt x="59" y="1726"/>
                    <a:pt x="81" y="1765"/>
                    <a:pt x="112" y="1798"/>
                  </a:cubicBezTo>
                  <a:cubicBezTo>
                    <a:pt x="143" y="1829"/>
                    <a:pt x="179" y="1851"/>
                    <a:pt x="221" y="1857"/>
                  </a:cubicBezTo>
                  <a:cubicBezTo>
                    <a:pt x="230" y="1859"/>
                    <a:pt x="240" y="1860"/>
                    <a:pt x="249" y="1860"/>
                  </a:cubicBezTo>
                  <a:cubicBezTo>
                    <a:pt x="282" y="1860"/>
                    <a:pt x="314" y="1848"/>
                    <a:pt x="346" y="1824"/>
                  </a:cubicBezTo>
                  <a:cubicBezTo>
                    <a:pt x="388" y="1793"/>
                    <a:pt x="419" y="1754"/>
                    <a:pt x="444" y="1712"/>
                  </a:cubicBezTo>
                  <a:cubicBezTo>
                    <a:pt x="466" y="1670"/>
                    <a:pt x="486" y="1620"/>
                    <a:pt x="491" y="1573"/>
                  </a:cubicBezTo>
                  <a:cubicBezTo>
                    <a:pt x="500" y="1522"/>
                    <a:pt x="508" y="1478"/>
                    <a:pt x="528" y="1436"/>
                  </a:cubicBezTo>
                  <a:lnTo>
                    <a:pt x="531" y="1425"/>
                  </a:lnTo>
                  <a:lnTo>
                    <a:pt x="597" y="1137"/>
                  </a:lnTo>
                  <a:lnTo>
                    <a:pt x="617" y="1006"/>
                  </a:lnTo>
                  <a:cubicBezTo>
                    <a:pt x="628" y="950"/>
                    <a:pt x="639" y="869"/>
                    <a:pt x="653" y="766"/>
                  </a:cubicBezTo>
                  <a:cubicBezTo>
                    <a:pt x="662" y="688"/>
                    <a:pt x="670" y="630"/>
                    <a:pt x="670" y="588"/>
                  </a:cubicBezTo>
                  <a:cubicBezTo>
                    <a:pt x="673" y="549"/>
                    <a:pt x="673" y="493"/>
                    <a:pt x="673" y="429"/>
                  </a:cubicBezTo>
                  <a:cubicBezTo>
                    <a:pt x="673" y="362"/>
                    <a:pt x="670" y="306"/>
                    <a:pt x="656" y="267"/>
                  </a:cubicBezTo>
                  <a:cubicBezTo>
                    <a:pt x="642" y="228"/>
                    <a:pt x="628" y="186"/>
                    <a:pt x="611" y="144"/>
                  </a:cubicBezTo>
                  <a:cubicBezTo>
                    <a:pt x="592" y="102"/>
                    <a:pt x="570" y="72"/>
                    <a:pt x="536" y="47"/>
                  </a:cubicBezTo>
                  <a:cubicBezTo>
                    <a:pt x="503" y="27"/>
                    <a:pt x="464" y="10"/>
                    <a:pt x="416" y="2"/>
                  </a:cubicBezTo>
                  <a:cubicBezTo>
                    <a:pt x="409" y="1"/>
                    <a:pt x="402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 rot="-484120">
              <a:off x="4659143" y="2156976"/>
              <a:ext cx="220428" cy="319168"/>
            </a:xfrm>
            <a:custGeom>
              <a:avLst/>
              <a:gdLst/>
              <a:ahLst/>
              <a:cxnLst/>
              <a:rect l="l" t="t" r="r" b="b"/>
              <a:pathLst>
                <a:path w="2632" h="3811" extrusionOk="0">
                  <a:moveTo>
                    <a:pt x="359" y="0"/>
                  </a:moveTo>
                  <a:cubicBezTo>
                    <a:pt x="348" y="0"/>
                    <a:pt x="337" y="5"/>
                    <a:pt x="329" y="13"/>
                  </a:cubicBezTo>
                  <a:cubicBezTo>
                    <a:pt x="329" y="13"/>
                    <a:pt x="285" y="66"/>
                    <a:pt x="229" y="144"/>
                  </a:cubicBezTo>
                  <a:cubicBezTo>
                    <a:pt x="215" y="164"/>
                    <a:pt x="223" y="186"/>
                    <a:pt x="240" y="200"/>
                  </a:cubicBezTo>
                  <a:cubicBezTo>
                    <a:pt x="246" y="206"/>
                    <a:pt x="257" y="209"/>
                    <a:pt x="265" y="209"/>
                  </a:cubicBezTo>
                  <a:cubicBezTo>
                    <a:pt x="279" y="209"/>
                    <a:pt x="288" y="206"/>
                    <a:pt x="296" y="192"/>
                  </a:cubicBezTo>
                  <a:cubicBezTo>
                    <a:pt x="349" y="111"/>
                    <a:pt x="391" y="66"/>
                    <a:pt x="391" y="66"/>
                  </a:cubicBezTo>
                  <a:cubicBezTo>
                    <a:pt x="405" y="52"/>
                    <a:pt x="399" y="24"/>
                    <a:pt x="385" y="10"/>
                  </a:cubicBezTo>
                  <a:cubicBezTo>
                    <a:pt x="379" y="4"/>
                    <a:pt x="369" y="0"/>
                    <a:pt x="359" y="0"/>
                  </a:cubicBezTo>
                  <a:close/>
                  <a:moveTo>
                    <a:pt x="183" y="266"/>
                  </a:moveTo>
                  <a:cubicBezTo>
                    <a:pt x="168" y="266"/>
                    <a:pt x="153" y="274"/>
                    <a:pt x="145" y="289"/>
                  </a:cubicBezTo>
                  <a:cubicBezTo>
                    <a:pt x="117" y="337"/>
                    <a:pt x="98" y="390"/>
                    <a:pt x="76" y="437"/>
                  </a:cubicBezTo>
                  <a:cubicBezTo>
                    <a:pt x="70" y="460"/>
                    <a:pt x="78" y="479"/>
                    <a:pt x="101" y="490"/>
                  </a:cubicBezTo>
                  <a:cubicBezTo>
                    <a:pt x="104" y="493"/>
                    <a:pt x="106" y="493"/>
                    <a:pt x="115" y="493"/>
                  </a:cubicBezTo>
                  <a:cubicBezTo>
                    <a:pt x="129" y="493"/>
                    <a:pt x="145" y="485"/>
                    <a:pt x="154" y="471"/>
                  </a:cubicBezTo>
                  <a:cubicBezTo>
                    <a:pt x="170" y="421"/>
                    <a:pt x="196" y="373"/>
                    <a:pt x="218" y="326"/>
                  </a:cubicBezTo>
                  <a:cubicBezTo>
                    <a:pt x="229" y="306"/>
                    <a:pt x="223" y="281"/>
                    <a:pt x="201" y="270"/>
                  </a:cubicBezTo>
                  <a:cubicBezTo>
                    <a:pt x="195" y="268"/>
                    <a:pt x="189" y="266"/>
                    <a:pt x="183" y="266"/>
                  </a:cubicBezTo>
                  <a:close/>
                  <a:moveTo>
                    <a:pt x="71" y="563"/>
                  </a:moveTo>
                  <a:cubicBezTo>
                    <a:pt x="52" y="563"/>
                    <a:pt x="33" y="576"/>
                    <a:pt x="28" y="596"/>
                  </a:cubicBezTo>
                  <a:cubicBezTo>
                    <a:pt x="14" y="649"/>
                    <a:pt x="6" y="711"/>
                    <a:pt x="3" y="764"/>
                  </a:cubicBezTo>
                  <a:cubicBezTo>
                    <a:pt x="0" y="783"/>
                    <a:pt x="17" y="800"/>
                    <a:pt x="42" y="806"/>
                  </a:cubicBezTo>
                  <a:cubicBezTo>
                    <a:pt x="64" y="806"/>
                    <a:pt x="84" y="792"/>
                    <a:pt x="87" y="767"/>
                  </a:cubicBezTo>
                  <a:cubicBezTo>
                    <a:pt x="87" y="716"/>
                    <a:pt x="92" y="666"/>
                    <a:pt x="106" y="613"/>
                  </a:cubicBezTo>
                  <a:cubicBezTo>
                    <a:pt x="112" y="591"/>
                    <a:pt x="98" y="571"/>
                    <a:pt x="76" y="563"/>
                  </a:cubicBezTo>
                  <a:cubicBezTo>
                    <a:pt x="74" y="563"/>
                    <a:pt x="72" y="563"/>
                    <a:pt x="71" y="563"/>
                  </a:cubicBezTo>
                  <a:close/>
                  <a:moveTo>
                    <a:pt x="54" y="888"/>
                  </a:moveTo>
                  <a:cubicBezTo>
                    <a:pt x="51" y="888"/>
                    <a:pt x="48" y="888"/>
                    <a:pt x="45" y="889"/>
                  </a:cubicBezTo>
                  <a:cubicBezTo>
                    <a:pt x="23" y="892"/>
                    <a:pt x="6" y="912"/>
                    <a:pt x="9" y="934"/>
                  </a:cubicBezTo>
                  <a:cubicBezTo>
                    <a:pt x="20" y="990"/>
                    <a:pt x="34" y="1046"/>
                    <a:pt x="56" y="1099"/>
                  </a:cubicBezTo>
                  <a:cubicBezTo>
                    <a:pt x="62" y="1112"/>
                    <a:pt x="76" y="1121"/>
                    <a:pt x="92" y="1121"/>
                  </a:cubicBezTo>
                  <a:lnTo>
                    <a:pt x="106" y="1121"/>
                  </a:lnTo>
                  <a:cubicBezTo>
                    <a:pt x="129" y="1115"/>
                    <a:pt x="143" y="1090"/>
                    <a:pt x="131" y="1071"/>
                  </a:cubicBezTo>
                  <a:cubicBezTo>
                    <a:pt x="112" y="1023"/>
                    <a:pt x="98" y="973"/>
                    <a:pt x="90" y="923"/>
                  </a:cubicBezTo>
                  <a:cubicBezTo>
                    <a:pt x="87" y="901"/>
                    <a:pt x="71" y="888"/>
                    <a:pt x="54" y="888"/>
                  </a:cubicBezTo>
                  <a:close/>
                  <a:moveTo>
                    <a:pt x="568" y="1139"/>
                  </a:moveTo>
                  <a:cubicBezTo>
                    <a:pt x="562" y="1139"/>
                    <a:pt x="556" y="1140"/>
                    <a:pt x="550" y="1143"/>
                  </a:cubicBezTo>
                  <a:cubicBezTo>
                    <a:pt x="500" y="1168"/>
                    <a:pt x="452" y="1199"/>
                    <a:pt x="408" y="1244"/>
                  </a:cubicBezTo>
                  <a:cubicBezTo>
                    <a:pt x="391" y="1258"/>
                    <a:pt x="391" y="1283"/>
                    <a:pt x="408" y="1299"/>
                  </a:cubicBezTo>
                  <a:cubicBezTo>
                    <a:pt x="413" y="1311"/>
                    <a:pt x="424" y="1313"/>
                    <a:pt x="436" y="1313"/>
                  </a:cubicBezTo>
                  <a:cubicBezTo>
                    <a:pt x="447" y="1313"/>
                    <a:pt x="455" y="1311"/>
                    <a:pt x="463" y="1297"/>
                  </a:cubicBezTo>
                  <a:cubicBezTo>
                    <a:pt x="500" y="1260"/>
                    <a:pt x="539" y="1232"/>
                    <a:pt x="581" y="1216"/>
                  </a:cubicBezTo>
                  <a:cubicBezTo>
                    <a:pt x="603" y="1207"/>
                    <a:pt x="614" y="1185"/>
                    <a:pt x="603" y="1163"/>
                  </a:cubicBezTo>
                  <a:cubicBezTo>
                    <a:pt x="597" y="1148"/>
                    <a:pt x="583" y="1139"/>
                    <a:pt x="568" y="1139"/>
                  </a:cubicBezTo>
                  <a:close/>
                  <a:moveTo>
                    <a:pt x="717" y="1138"/>
                  </a:moveTo>
                  <a:cubicBezTo>
                    <a:pt x="703" y="1138"/>
                    <a:pt x="689" y="1146"/>
                    <a:pt x="681" y="1160"/>
                  </a:cubicBezTo>
                  <a:cubicBezTo>
                    <a:pt x="673" y="1182"/>
                    <a:pt x="678" y="1205"/>
                    <a:pt x="701" y="1216"/>
                  </a:cubicBezTo>
                  <a:cubicBezTo>
                    <a:pt x="720" y="1227"/>
                    <a:pt x="720" y="1238"/>
                    <a:pt x="720" y="1241"/>
                  </a:cubicBezTo>
                  <a:cubicBezTo>
                    <a:pt x="720" y="1255"/>
                    <a:pt x="714" y="1269"/>
                    <a:pt x="698" y="1285"/>
                  </a:cubicBezTo>
                  <a:cubicBezTo>
                    <a:pt x="684" y="1299"/>
                    <a:pt x="684" y="1324"/>
                    <a:pt x="701" y="1341"/>
                  </a:cubicBezTo>
                  <a:cubicBezTo>
                    <a:pt x="706" y="1350"/>
                    <a:pt x="717" y="1352"/>
                    <a:pt x="728" y="1352"/>
                  </a:cubicBezTo>
                  <a:cubicBezTo>
                    <a:pt x="740" y="1352"/>
                    <a:pt x="748" y="1350"/>
                    <a:pt x="751" y="1341"/>
                  </a:cubicBezTo>
                  <a:cubicBezTo>
                    <a:pt x="779" y="1308"/>
                    <a:pt x="798" y="1274"/>
                    <a:pt x="798" y="1241"/>
                  </a:cubicBezTo>
                  <a:cubicBezTo>
                    <a:pt x="798" y="1199"/>
                    <a:pt x="776" y="1168"/>
                    <a:pt x="734" y="1143"/>
                  </a:cubicBezTo>
                  <a:cubicBezTo>
                    <a:pt x="729" y="1140"/>
                    <a:pt x="723" y="1138"/>
                    <a:pt x="717" y="1138"/>
                  </a:cubicBezTo>
                  <a:close/>
                  <a:moveTo>
                    <a:pt x="584" y="1347"/>
                  </a:moveTo>
                  <a:cubicBezTo>
                    <a:pt x="580" y="1347"/>
                    <a:pt x="576" y="1348"/>
                    <a:pt x="572" y="1350"/>
                  </a:cubicBezTo>
                  <a:cubicBezTo>
                    <a:pt x="544" y="1358"/>
                    <a:pt x="516" y="1364"/>
                    <a:pt x="483" y="1364"/>
                  </a:cubicBezTo>
                  <a:cubicBezTo>
                    <a:pt x="466" y="1364"/>
                    <a:pt x="449" y="1358"/>
                    <a:pt x="433" y="1355"/>
                  </a:cubicBezTo>
                  <a:cubicBezTo>
                    <a:pt x="410" y="1355"/>
                    <a:pt x="391" y="1369"/>
                    <a:pt x="385" y="1391"/>
                  </a:cubicBezTo>
                  <a:cubicBezTo>
                    <a:pt x="382" y="1411"/>
                    <a:pt x="399" y="1433"/>
                    <a:pt x="422" y="1436"/>
                  </a:cubicBezTo>
                  <a:cubicBezTo>
                    <a:pt x="441" y="1439"/>
                    <a:pt x="466" y="1442"/>
                    <a:pt x="489" y="1442"/>
                  </a:cubicBezTo>
                  <a:cubicBezTo>
                    <a:pt x="525" y="1442"/>
                    <a:pt x="564" y="1439"/>
                    <a:pt x="592" y="1425"/>
                  </a:cubicBezTo>
                  <a:cubicBezTo>
                    <a:pt x="614" y="1422"/>
                    <a:pt x="628" y="1397"/>
                    <a:pt x="620" y="1377"/>
                  </a:cubicBezTo>
                  <a:cubicBezTo>
                    <a:pt x="617" y="1360"/>
                    <a:pt x="601" y="1347"/>
                    <a:pt x="584" y="1347"/>
                  </a:cubicBezTo>
                  <a:close/>
                  <a:moveTo>
                    <a:pt x="167" y="1183"/>
                  </a:moveTo>
                  <a:cubicBezTo>
                    <a:pt x="159" y="1183"/>
                    <a:pt x="152" y="1185"/>
                    <a:pt x="145" y="1191"/>
                  </a:cubicBezTo>
                  <a:cubicBezTo>
                    <a:pt x="126" y="1205"/>
                    <a:pt x="120" y="1230"/>
                    <a:pt x="134" y="1246"/>
                  </a:cubicBezTo>
                  <a:cubicBezTo>
                    <a:pt x="170" y="1299"/>
                    <a:pt x="212" y="1341"/>
                    <a:pt x="257" y="1372"/>
                  </a:cubicBezTo>
                  <a:cubicBezTo>
                    <a:pt x="265" y="1377"/>
                    <a:pt x="274" y="1380"/>
                    <a:pt x="282" y="1380"/>
                  </a:cubicBezTo>
                  <a:cubicBezTo>
                    <a:pt x="290" y="1380"/>
                    <a:pt x="297" y="1378"/>
                    <a:pt x="303" y="1374"/>
                  </a:cubicBezTo>
                  <a:lnTo>
                    <a:pt x="303" y="1374"/>
                  </a:lnTo>
                  <a:cubicBezTo>
                    <a:pt x="301" y="1376"/>
                    <a:pt x="300" y="1378"/>
                    <a:pt x="299" y="1380"/>
                  </a:cubicBezTo>
                  <a:cubicBezTo>
                    <a:pt x="268" y="1428"/>
                    <a:pt x="246" y="1481"/>
                    <a:pt x="229" y="1537"/>
                  </a:cubicBezTo>
                  <a:cubicBezTo>
                    <a:pt x="223" y="1559"/>
                    <a:pt x="237" y="1578"/>
                    <a:pt x="257" y="1587"/>
                  </a:cubicBezTo>
                  <a:cubicBezTo>
                    <a:pt x="265" y="1590"/>
                    <a:pt x="268" y="1590"/>
                    <a:pt x="271" y="1590"/>
                  </a:cubicBezTo>
                  <a:cubicBezTo>
                    <a:pt x="288" y="1590"/>
                    <a:pt x="302" y="1578"/>
                    <a:pt x="310" y="1562"/>
                  </a:cubicBezTo>
                  <a:cubicBezTo>
                    <a:pt x="324" y="1509"/>
                    <a:pt x="343" y="1464"/>
                    <a:pt x="369" y="1422"/>
                  </a:cubicBezTo>
                  <a:cubicBezTo>
                    <a:pt x="380" y="1400"/>
                    <a:pt x="377" y="1375"/>
                    <a:pt x="355" y="1366"/>
                  </a:cubicBezTo>
                  <a:cubicBezTo>
                    <a:pt x="347" y="1362"/>
                    <a:pt x="339" y="1360"/>
                    <a:pt x="331" y="1360"/>
                  </a:cubicBezTo>
                  <a:cubicBezTo>
                    <a:pt x="326" y="1360"/>
                    <a:pt x="321" y="1361"/>
                    <a:pt x="316" y="1363"/>
                  </a:cubicBezTo>
                  <a:lnTo>
                    <a:pt x="316" y="1363"/>
                  </a:lnTo>
                  <a:cubicBezTo>
                    <a:pt x="329" y="1344"/>
                    <a:pt x="324" y="1322"/>
                    <a:pt x="307" y="1308"/>
                  </a:cubicBezTo>
                  <a:cubicBezTo>
                    <a:pt x="268" y="1280"/>
                    <a:pt x="232" y="1244"/>
                    <a:pt x="201" y="1202"/>
                  </a:cubicBezTo>
                  <a:cubicBezTo>
                    <a:pt x="192" y="1190"/>
                    <a:pt x="179" y="1183"/>
                    <a:pt x="167" y="1183"/>
                  </a:cubicBezTo>
                  <a:close/>
                  <a:moveTo>
                    <a:pt x="246" y="1665"/>
                  </a:moveTo>
                  <a:cubicBezTo>
                    <a:pt x="226" y="1665"/>
                    <a:pt x="210" y="1684"/>
                    <a:pt x="204" y="1704"/>
                  </a:cubicBezTo>
                  <a:cubicBezTo>
                    <a:pt x="201" y="1721"/>
                    <a:pt x="201" y="1740"/>
                    <a:pt x="201" y="1760"/>
                  </a:cubicBezTo>
                  <a:cubicBezTo>
                    <a:pt x="201" y="1796"/>
                    <a:pt x="201" y="1832"/>
                    <a:pt x="210" y="1871"/>
                  </a:cubicBezTo>
                  <a:cubicBezTo>
                    <a:pt x="210" y="1894"/>
                    <a:pt x="226" y="1908"/>
                    <a:pt x="246" y="1908"/>
                  </a:cubicBezTo>
                  <a:cubicBezTo>
                    <a:pt x="251" y="1908"/>
                    <a:pt x="251" y="1908"/>
                    <a:pt x="254" y="1902"/>
                  </a:cubicBezTo>
                  <a:cubicBezTo>
                    <a:pt x="274" y="1899"/>
                    <a:pt x="293" y="1880"/>
                    <a:pt x="288" y="1857"/>
                  </a:cubicBezTo>
                  <a:cubicBezTo>
                    <a:pt x="285" y="1824"/>
                    <a:pt x="282" y="1790"/>
                    <a:pt x="282" y="1757"/>
                  </a:cubicBezTo>
                  <a:cubicBezTo>
                    <a:pt x="282" y="1743"/>
                    <a:pt x="282" y="1726"/>
                    <a:pt x="285" y="1707"/>
                  </a:cubicBezTo>
                  <a:cubicBezTo>
                    <a:pt x="285" y="1687"/>
                    <a:pt x="268" y="1670"/>
                    <a:pt x="246" y="1665"/>
                  </a:cubicBezTo>
                  <a:close/>
                  <a:moveTo>
                    <a:pt x="286" y="1981"/>
                  </a:moveTo>
                  <a:cubicBezTo>
                    <a:pt x="282" y="1981"/>
                    <a:pt x="278" y="1981"/>
                    <a:pt x="274" y="1983"/>
                  </a:cubicBezTo>
                  <a:cubicBezTo>
                    <a:pt x="254" y="1991"/>
                    <a:pt x="240" y="2014"/>
                    <a:pt x="246" y="2036"/>
                  </a:cubicBezTo>
                  <a:cubicBezTo>
                    <a:pt x="265" y="2083"/>
                    <a:pt x="285" y="2136"/>
                    <a:pt x="310" y="2189"/>
                  </a:cubicBezTo>
                  <a:cubicBezTo>
                    <a:pt x="316" y="2203"/>
                    <a:pt x="329" y="2214"/>
                    <a:pt x="343" y="2214"/>
                  </a:cubicBezTo>
                  <a:cubicBezTo>
                    <a:pt x="352" y="2214"/>
                    <a:pt x="355" y="2209"/>
                    <a:pt x="369" y="2206"/>
                  </a:cubicBezTo>
                  <a:cubicBezTo>
                    <a:pt x="391" y="2198"/>
                    <a:pt x="396" y="2175"/>
                    <a:pt x="385" y="2153"/>
                  </a:cubicBezTo>
                  <a:cubicBezTo>
                    <a:pt x="363" y="2108"/>
                    <a:pt x="343" y="2061"/>
                    <a:pt x="327" y="2011"/>
                  </a:cubicBezTo>
                  <a:cubicBezTo>
                    <a:pt x="322" y="1995"/>
                    <a:pt x="304" y="1981"/>
                    <a:pt x="286" y="1981"/>
                  </a:cubicBezTo>
                  <a:close/>
                  <a:moveTo>
                    <a:pt x="1303" y="2318"/>
                  </a:moveTo>
                  <a:cubicBezTo>
                    <a:pt x="1272" y="2318"/>
                    <a:pt x="1239" y="2320"/>
                    <a:pt x="1208" y="2332"/>
                  </a:cubicBezTo>
                  <a:cubicBezTo>
                    <a:pt x="1189" y="2340"/>
                    <a:pt x="1175" y="2359"/>
                    <a:pt x="1180" y="2382"/>
                  </a:cubicBezTo>
                  <a:cubicBezTo>
                    <a:pt x="1186" y="2399"/>
                    <a:pt x="1203" y="2412"/>
                    <a:pt x="1219" y="2412"/>
                  </a:cubicBezTo>
                  <a:cubicBezTo>
                    <a:pt x="1222" y="2412"/>
                    <a:pt x="1228" y="2412"/>
                    <a:pt x="1228" y="2404"/>
                  </a:cubicBezTo>
                  <a:cubicBezTo>
                    <a:pt x="1250" y="2399"/>
                    <a:pt x="1275" y="2393"/>
                    <a:pt x="1300" y="2393"/>
                  </a:cubicBezTo>
                  <a:cubicBezTo>
                    <a:pt x="1325" y="2393"/>
                    <a:pt x="1345" y="2399"/>
                    <a:pt x="1367" y="2404"/>
                  </a:cubicBezTo>
                  <a:cubicBezTo>
                    <a:pt x="1371" y="2406"/>
                    <a:pt x="1375" y="2407"/>
                    <a:pt x="1379" y="2407"/>
                  </a:cubicBezTo>
                  <a:cubicBezTo>
                    <a:pt x="1394" y="2407"/>
                    <a:pt x="1408" y="2394"/>
                    <a:pt x="1415" y="2376"/>
                  </a:cubicBezTo>
                  <a:cubicBezTo>
                    <a:pt x="1420" y="2357"/>
                    <a:pt x="1406" y="2334"/>
                    <a:pt x="1387" y="2329"/>
                  </a:cubicBezTo>
                  <a:cubicBezTo>
                    <a:pt x="1362" y="2320"/>
                    <a:pt x="1334" y="2318"/>
                    <a:pt x="1303" y="2318"/>
                  </a:cubicBezTo>
                  <a:close/>
                  <a:moveTo>
                    <a:pt x="428" y="2267"/>
                  </a:moveTo>
                  <a:cubicBezTo>
                    <a:pt x="420" y="2267"/>
                    <a:pt x="412" y="2270"/>
                    <a:pt x="405" y="2276"/>
                  </a:cubicBezTo>
                  <a:cubicBezTo>
                    <a:pt x="382" y="2290"/>
                    <a:pt x="380" y="2315"/>
                    <a:pt x="394" y="2332"/>
                  </a:cubicBezTo>
                  <a:cubicBezTo>
                    <a:pt x="427" y="2382"/>
                    <a:pt x="466" y="2424"/>
                    <a:pt x="508" y="2457"/>
                  </a:cubicBezTo>
                  <a:cubicBezTo>
                    <a:pt x="516" y="2466"/>
                    <a:pt x="525" y="2468"/>
                    <a:pt x="536" y="2468"/>
                  </a:cubicBezTo>
                  <a:cubicBezTo>
                    <a:pt x="547" y="2468"/>
                    <a:pt x="558" y="2466"/>
                    <a:pt x="567" y="2454"/>
                  </a:cubicBezTo>
                  <a:cubicBezTo>
                    <a:pt x="581" y="2438"/>
                    <a:pt x="581" y="2412"/>
                    <a:pt x="564" y="2399"/>
                  </a:cubicBezTo>
                  <a:cubicBezTo>
                    <a:pt x="525" y="2368"/>
                    <a:pt x="491" y="2329"/>
                    <a:pt x="461" y="2287"/>
                  </a:cubicBezTo>
                  <a:cubicBezTo>
                    <a:pt x="452" y="2274"/>
                    <a:pt x="440" y="2267"/>
                    <a:pt x="428" y="2267"/>
                  </a:cubicBezTo>
                  <a:close/>
                  <a:moveTo>
                    <a:pt x="1438" y="2433"/>
                  </a:moveTo>
                  <a:cubicBezTo>
                    <a:pt x="1428" y="2433"/>
                    <a:pt x="1418" y="2438"/>
                    <a:pt x="1409" y="2446"/>
                  </a:cubicBezTo>
                  <a:cubicBezTo>
                    <a:pt x="1384" y="2468"/>
                    <a:pt x="1339" y="2493"/>
                    <a:pt x="1284" y="2513"/>
                  </a:cubicBezTo>
                  <a:cubicBezTo>
                    <a:pt x="1261" y="2521"/>
                    <a:pt x="1250" y="2544"/>
                    <a:pt x="1258" y="2566"/>
                  </a:cubicBezTo>
                  <a:cubicBezTo>
                    <a:pt x="1264" y="2583"/>
                    <a:pt x="1278" y="2594"/>
                    <a:pt x="1298" y="2594"/>
                  </a:cubicBezTo>
                  <a:cubicBezTo>
                    <a:pt x="1300" y="2594"/>
                    <a:pt x="1303" y="2594"/>
                    <a:pt x="1311" y="2591"/>
                  </a:cubicBezTo>
                  <a:cubicBezTo>
                    <a:pt x="1376" y="2566"/>
                    <a:pt x="1431" y="2535"/>
                    <a:pt x="1465" y="2502"/>
                  </a:cubicBezTo>
                  <a:cubicBezTo>
                    <a:pt x="1482" y="2488"/>
                    <a:pt x="1482" y="2466"/>
                    <a:pt x="1465" y="2446"/>
                  </a:cubicBezTo>
                  <a:cubicBezTo>
                    <a:pt x="1458" y="2438"/>
                    <a:pt x="1448" y="2433"/>
                    <a:pt x="1438" y="2433"/>
                  </a:cubicBezTo>
                  <a:close/>
                  <a:moveTo>
                    <a:pt x="670" y="2477"/>
                  </a:moveTo>
                  <a:cubicBezTo>
                    <a:pt x="656" y="2477"/>
                    <a:pt x="641" y="2485"/>
                    <a:pt x="634" y="2499"/>
                  </a:cubicBezTo>
                  <a:cubicBezTo>
                    <a:pt x="622" y="2521"/>
                    <a:pt x="631" y="2544"/>
                    <a:pt x="650" y="2555"/>
                  </a:cubicBezTo>
                  <a:cubicBezTo>
                    <a:pt x="701" y="2580"/>
                    <a:pt x="751" y="2599"/>
                    <a:pt x="809" y="2613"/>
                  </a:cubicBezTo>
                  <a:cubicBezTo>
                    <a:pt x="812" y="2619"/>
                    <a:pt x="815" y="2619"/>
                    <a:pt x="818" y="2619"/>
                  </a:cubicBezTo>
                  <a:cubicBezTo>
                    <a:pt x="837" y="2619"/>
                    <a:pt x="854" y="2605"/>
                    <a:pt x="860" y="2583"/>
                  </a:cubicBezTo>
                  <a:cubicBezTo>
                    <a:pt x="868" y="2563"/>
                    <a:pt x="854" y="2541"/>
                    <a:pt x="832" y="2535"/>
                  </a:cubicBezTo>
                  <a:cubicBezTo>
                    <a:pt x="784" y="2524"/>
                    <a:pt x="734" y="2507"/>
                    <a:pt x="689" y="2482"/>
                  </a:cubicBezTo>
                  <a:cubicBezTo>
                    <a:pt x="683" y="2479"/>
                    <a:pt x="677" y="2477"/>
                    <a:pt x="670" y="2477"/>
                  </a:cubicBezTo>
                  <a:close/>
                  <a:moveTo>
                    <a:pt x="1081" y="2407"/>
                  </a:moveTo>
                  <a:cubicBezTo>
                    <a:pt x="1073" y="2407"/>
                    <a:pt x="1063" y="2411"/>
                    <a:pt x="1055" y="2418"/>
                  </a:cubicBezTo>
                  <a:cubicBezTo>
                    <a:pt x="1013" y="2454"/>
                    <a:pt x="980" y="2507"/>
                    <a:pt x="954" y="2563"/>
                  </a:cubicBezTo>
                  <a:cubicBezTo>
                    <a:pt x="954" y="2563"/>
                    <a:pt x="952" y="2566"/>
                    <a:pt x="952" y="2569"/>
                  </a:cubicBezTo>
                  <a:cubicBezTo>
                    <a:pt x="943" y="2577"/>
                    <a:pt x="938" y="2585"/>
                    <a:pt x="938" y="2597"/>
                  </a:cubicBezTo>
                  <a:cubicBezTo>
                    <a:pt x="938" y="2619"/>
                    <a:pt x="954" y="2636"/>
                    <a:pt x="977" y="2638"/>
                  </a:cubicBezTo>
                  <a:cubicBezTo>
                    <a:pt x="991" y="2641"/>
                    <a:pt x="1005" y="2641"/>
                    <a:pt x="1019" y="2641"/>
                  </a:cubicBezTo>
                  <a:cubicBezTo>
                    <a:pt x="1060" y="2641"/>
                    <a:pt x="1102" y="2638"/>
                    <a:pt x="1144" y="2630"/>
                  </a:cubicBezTo>
                  <a:cubicBezTo>
                    <a:pt x="1164" y="2627"/>
                    <a:pt x="1180" y="2608"/>
                    <a:pt x="1178" y="2585"/>
                  </a:cubicBezTo>
                  <a:cubicBezTo>
                    <a:pt x="1175" y="2567"/>
                    <a:pt x="1156" y="2552"/>
                    <a:pt x="1137" y="2552"/>
                  </a:cubicBezTo>
                  <a:cubicBezTo>
                    <a:pt x="1136" y="2552"/>
                    <a:pt x="1134" y="2552"/>
                    <a:pt x="1133" y="2552"/>
                  </a:cubicBezTo>
                  <a:cubicBezTo>
                    <a:pt x="1105" y="2555"/>
                    <a:pt x="1077" y="2555"/>
                    <a:pt x="1046" y="2558"/>
                  </a:cubicBezTo>
                  <a:cubicBezTo>
                    <a:pt x="1063" y="2527"/>
                    <a:pt x="1083" y="2502"/>
                    <a:pt x="1108" y="2479"/>
                  </a:cubicBezTo>
                  <a:cubicBezTo>
                    <a:pt x="1125" y="2466"/>
                    <a:pt x="1130" y="2440"/>
                    <a:pt x="1111" y="2424"/>
                  </a:cubicBezTo>
                  <a:cubicBezTo>
                    <a:pt x="1103" y="2413"/>
                    <a:pt x="1092" y="2407"/>
                    <a:pt x="1081" y="2407"/>
                  </a:cubicBezTo>
                  <a:close/>
                  <a:moveTo>
                    <a:pt x="947" y="2694"/>
                  </a:moveTo>
                  <a:cubicBezTo>
                    <a:pt x="927" y="2694"/>
                    <a:pt x="910" y="2710"/>
                    <a:pt x="907" y="2731"/>
                  </a:cubicBezTo>
                  <a:cubicBezTo>
                    <a:pt x="899" y="2772"/>
                    <a:pt x="896" y="2817"/>
                    <a:pt x="896" y="2864"/>
                  </a:cubicBezTo>
                  <a:lnTo>
                    <a:pt x="896" y="2898"/>
                  </a:lnTo>
                  <a:cubicBezTo>
                    <a:pt x="899" y="2917"/>
                    <a:pt x="915" y="2934"/>
                    <a:pt x="938" y="2934"/>
                  </a:cubicBezTo>
                  <a:cubicBezTo>
                    <a:pt x="963" y="2934"/>
                    <a:pt x="980" y="2917"/>
                    <a:pt x="977" y="2898"/>
                  </a:cubicBezTo>
                  <a:lnTo>
                    <a:pt x="977" y="2864"/>
                  </a:lnTo>
                  <a:cubicBezTo>
                    <a:pt x="977" y="2820"/>
                    <a:pt x="980" y="2778"/>
                    <a:pt x="985" y="2739"/>
                  </a:cubicBezTo>
                  <a:cubicBezTo>
                    <a:pt x="991" y="2719"/>
                    <a:pt x="971" y="2697"/>
                    <a:pt x="952" y="2694"/>
                  </a:cubicBezTo>
                  <a:cubicBezTo>
                    <a:pt x="950" y="2694"/>
                    <a:pt x="948" y="2694"/>
                    <a:pt x="947" y="2694"/>
                  </a:cubicBezTo>
                  <a:close/>
                  <a:moveTo>
                    <a:pt x="2589" y="3054"/>
                  </a:moveTo>
                  <a:cubicBezTo>
                    <a:pt x="2567" y="3054"/>
                    <a:pt x="2547" y="3074"/>
                    <a:pt x="2547" y="3096"/>
                  </a:cubicBezTo>
                  <a:cubicBezTo>
                    <a:pt x="2547" y="3121"/>
                    <a:pt x="2542" y="3149"/>
                    <a:pt x="2531" y="3180"/>
                  </a:cubicBezTo>
                  <a:cubicBezTo>
                    <a:pt x="2525" y="3199"/>
                    <a:pt x="2533" y="3224"/>
                    <a:pt x="2556" y="3233"/>
                  </a:cubicBezTo>
                  <a:cubicBezTo>
                    <a:pt x="2559" y="3235"/>
                    <a:pt x="2567" y="3235"/>
                    <a:pt x="2570" y="3235"/>
                  </a:cubicBezTo>
                  <a:cubicBezTo>
                    <a:pt x="2584" y="3235"/>
                    <a:pt x="2600" y="3224"/>
                    <a:pt x="2612" y="3208"/>
                  </a:cubicBezTo>
                  <a:cubicBezTo>
                    <a:pt x="2625" y="3169"/>
                    <a:pt x="2631" y="3129"/>
                    <a:pt x="2631" y="3096"/>
                  </a:cubicBezTo>
                  <a:cubicBezTo>
                    <a:pt x="2631" y="3071"/>
                    <a:pt x="2614" y="3054"/>
                    <a:pt x="2589" y="3054"/>
                  </a:cubicBezTo>
                  <a:close/>
                  <a:moveTo>
                    <a:pt x="954" y="3018"/>
                  </a:moveTo>
                  <a:cubicBezTo>
                    <a:pt x="952" y="3018"/>
                    <a:pt x="950" y="3018"/>
                    <a:pt x="949" y="3018"/>
                  </a:cubicBezTo>
                  <a:cubicBezTo>
                    <a:pt x="927" y="3023"/>
                    <a:pt x="910" y="3043"/>
                    <a:pt x="913" y="3065"/>
                  </a:cubicBezTo>
                  <a:cubicBezTo>
                    <a:pt x="921" y="3113"/>
                    <a:pt x="929" y="3169"/>
                    <a:pt x="943" y="3224"/>
                  </a:cubicBezTo>
                  <a:cubicBezTo>
                    <a:pt x="949" y="3241"/>
                    <a:pt x="966" y="3255"/>
                    <a:pt x="982" y="3255"/>
                  </a:cubicBezTo>
                  <a:cubicBezTo>
                    <a:pt x="984" y="3255"/>
                    <a:pt x="987" y="3254"/>
                    <a:pt x="989" y="3254"/>
                  </a:cubicBezTo>
                  <a:cubicBezTo>
                    <a:pt x="990" y="3254"/>
                    <a:pt x="991" y="3254"/>
                    <a:pt x="991" y="3255"/>
                  </a:cubicBezTo>
                  <a:cubicBezTo>
                    <a:pt x="1010" y="3249"/>
                    <a:pt x="1027" y="3227"/>
                    <a:pt x="1021" y="3208"/>
                  </a:cubicBezTo>
                  <a:cubicBezTo>
                    <a:pt x="1010" y="3155"/>
                    <a:pt x="999" y="3102"/>
                    <a:pt x="993" y="3054"/>
                  </a:cubicBezTo>
                  <a:cubicBezTo>
                    <a:pt x="991" y="3033"/>
                    <a:pt x="974" y="3018"/>
                    <a:pt x="954" y="3018"/>
                  </a:cubicBezTo>
                  <a:close/>
                  <a:moveTo>
                    <a:pt x="2485" y="3296"/>
                  </a:moveTo>
                  <a:cubicBezTo>
                    <a:pt x="2474" y="3296"/>
                    <a:pt x="2463" y="3301"/>
                    <a:pt x="2455" y="3311"/>
                  </a:cubicBezTo>
                  <a:cubicBezTo>
                    <a:pt x="2427" y="3350"/>
                    <a:pt x="2391" y="3386"/>
                    <a:pt x="2349" y="3422"/>
                  </a:cubicBezTo>
                  <a:cubicBezTo>
                    <a:pt x="2333" y="3436"/>
                    <a:pt x="2333" y="3461"/>
                    <a:pt x="2347" y="3478"/>
                  </a:cubicBezTo>
                  <a:cubicBezTo>
                    <a:pt x="2358" y="3487"/>
                    <a:pt x="2366" y="3492"/>
                    <a:pt x="2377" y="3492"/>
                  </a:cubicBezTo>
                  <a:cubicBezTo>
                    <a:pt x="2391" y="3492"/>
                    <a:pt x="2400" y="3489"/>
                    <a:pt x="2402" y="3484"/>
                  </a:cubicBezTo>
                  <a:cubicBezTo>
                    <a:pt x="2447" y="3445"/>
                    <a:pt x="2486" y="3403"/>
                    <a:pt x="2517" y="3361"/>
                  </a:cubicBezTo>
                  <a:cubicBezTo>
                    <a:pt x="2531" y="3344"/>
                    <a:pt x="2528" y="3319"/>
                    <a:pt x="2511" y="3305"/>
                  </a:cubicBezTo>
                  <a:cubicBezTo>
                    <a:pt x="2503" y="3299"/>
                    <a:pt x="2494" y="3296"/>
                    <a:pt x="2485" y="3296"/>
                  </a:cubicBezTo>
                  <a:close/>
                  <a:moveTo>
                    <a:pt x="1028" y="3328"/>
                  </a:moveTo>
                  <a:cubicBezTo>
                    <a:pt x="1023" y="3328"/>
                    <a:pt x="1018" y="3328"/>
                    <a:pt x="1013" y="3330"/>
                  </a:cubicBezTo>
                  <a:cubicBezTo>
                    <a:pt x="993" y="3336"/>
                    <a:pt x="982" y="3361"/>
                    <a:pt x="988" y="3381"/>
                  </a:cubicBezTo>
                  <a:cubicBezTo>
                    <a:pt x="1007" y="3436"/>
                    <a:pt x="1033" y="3489"/>
                    <a:pt x="1063" y="3534"/>
                  </a:cubicBezTo>
                  <a:cubicBezTo>
                    <a:pt x="1069" y="3545"/>
                    <a:pt x="1083" y="3554"/>
                    <a:pt x="1097" y="3554"/>
                  </a:cubicBezTo>
                  <a:cubicBezTo>
                    <a:pt x="1105" y="3554"/>
                    <a:pt x="1111" y="3554"/>
                    <a:pt x="1119" y="3545"/>
                  </a:cubicBezTo>
                  <a:cubicBezTo>
                    <a:pt x="1139" y="3534"/>
                    <a:pt x="1147" y="3506"/>
                    <a:pt x="1133" y="3489"/>
                  </a:cubicBezTo>
                  <a:cubicBezTo>
                    <a:pt x="1108" y="3450"/>
                    <a:pt x="1083" y="3403"/>
                    <a:pt x="1066" y="3353"/>
                  </a:cubicBezTo>
                  <a:cubicBezTo>
                    <a:pt x="1060" y="3338"/>
                    <a:pt x="1045" y="3328"/>
                    <a:pt x="1028" y="3328"/>
                  </a:cubicBezTo>
                  <a:close/>
                  <a:moveTo>
                    <a:pt x="2252" y="3513"/>
                  </a:moveTo>
                  <a:cubicBezTo>
                    <a:pt x="2245" y="3513"/>
                    <a:pt x="2238" y="3515"/>
                    <a:pt x="2232" y="3520"/>
                  </a:cubicBezTo>
                  <a:cubicBezTo>
                    <a:pt x="2190" y="3554"/>
                    <a:pt x="2140" y="3576"/>
                    <a:pt x="2095" y="3601"/>
                  </a:cubicBezTo>
                  <a:cubicBezTo>
                    <a:pt x="2073" y="3609"/>
                    <a:pt x="2068" y="3632"/>
                    <a:pt x="2079" y="3654"/>
                  </a:cubicBezTo>
                  <a:cubicBezTo>
                    <a:pt x="2084" y="3668"/>
                    <a:pt x="2098" y="3673"/>
                    <a:pt x="2112" y="3673"/>
                  </a:cubicBezTo>
                  <a:cubicBezTo>
                    <a:pt x="2121" y="3673"/>
                    <a:pt x="2126" y="3673"/>
                    <a:pt x="2134" y="3671"/>
                  </a:cubicBezTo>
                  <a:cubicBezTo>
                    <a:pt x="2182" y="3646"/>
                    <a:pt x="2232" y="3618"/>
                    <a:pt x="2277" y="3587"/>
                  </a:cubicBezTo>
                  <a:cubicBezTo>
                    <a:pt x="2294" y="3573"/>
                    <a:pt x="2302" y="3548"/>
                    <a:pt x="2288" y="3531"/>
                  </a:cubicBezTo>
                  <a:cubicBezTo>
                    <a:pt x="2279" y="3520"/>
                    <a:pt x="2265" y="3513"/>
                    <a:pt x="2252" y="3513"/>
                  </a:cubicBezTo>
                  <a:close/>
                  <a:moveTo>
                    <a:pt x="1201" y="3593"/>
                  </a:moveTo>
                  <a:cubicBezTo>
                    <a:pt x="1190" y="3593"/>
                    <a:pt x="1180" y="3598"/>
                    <a:pt x="1172" y="3609"/>
                  </a:cubicBezTo>
                  <a:cubicBezTo>
                    <a:pt x="1152" y="3626"/>
                    <a:pt x="1158" y="3651"/>
                    <a:pt x="1175" y="3665"/>
                  </a:cubicBezTo>
                  <a:cubicBezTo>
                    <a:pt x="1217" y="3701"/>
                    <a:pt x="1270" y="3729"/>
                    <a:pt x="1320" y="3754"/>
                  </a:cubicBezTo>
                  <a:cubicBezTo>
                    <a:pt x="1328" y="3754"/>
                    <a:pt x="1331" y="3757"/>
                    <a:pt x="1339" y="3757"/>
                  </a:cubicBezTo>
                  <a:cubicBezTo>
                    <a:pt x="1353" y="3757"/>
                    <a:pt x="1367" y="3752"/>
                    <a:pt x="1373" y="3735"/>
                  </a:cubicBezTo>
                  <a:cubicBezTo>
                    <a:pt x="1384" y="3713"/>
                    <a:pt x="1373" y="3693"/>
                    <a:pt x="1353" y="3682"/>
                  </a:cubicBezTo>
                  <a:cubicBezTo>
                    <a:pt x="1306" y="3665"/>
                    <a:pt x="1264" y="3637"/>
                    <a:pt x="1228" y="3604"/>
                  </a:cubicBezTo>
                  <a:cubicBezTo>
                    <a:pt x="1219" y="3596"/>
                    <a:pt x="1210" y="3593"/>
                    <a:pt x="1201" y="3593"/>
                  </a:cubicBezTo>
                  <a:close/>
                  <a:moveTo>
                    <a:pt x="1968" y="3658"/>
                  </a:moveTo>
                  <a:cubicBezTo>
                    <a:pt x="1964" y="3658"/>
                    <a:pt x="1960" y="3658"/>
                    <a:pt x="1956" y="3660"/>
                  </a:cubicBezTo>
                  <a:cubicBezTo>
                    <a:pt x="1906" y="3676"/>
                    <a:pt x="1853" y="3696"/>
                    <a:pt x="1805" y="3704"/>
                  </a:cubicBezTo>
                  <a:cubicBezTo>
                    <a:pt x="1786" y="3713"/>
                    <a:pt x="1766" y="3735"/>
                    <a:pt x="1775" y="3754"/>
                  </a:cubicBezTo>
                  <a:cubicBezTo>
                    <a:pt x="1777" y="3771"/>
                    <a:pt x="1794" y="3785"/>
                    <a:pt x="1814" y="3785"/>
                  </a:cubicBezTo>
                  <a:lnTo>
                    <a:pt x="1822" y="3785"/>
                  </a:lnTo>
                  <a:cubicBezTo>
                    <a:pt x="1875" y="3771"/>
                    <a:pt x="1931" y="3757"/>
                    <a:pt x="1984" y="3738"/>
                  </a:cubicBezTo>
                  <a:cubicBezTo>
                    <a:pt x="2003" y="3729"/>
                    <a:pt x="2015" y="3704"/>
                    <a:pt x="2006" y="3685"/>
                  </a:cubicBezTo>
                  <a:cubicBezTo>
                    <a:pt x="2002" y="3667"/>
                    <a:pt x="1985" y="3658"/>
                    <a:pt x="1968" y="3658"/>
                  </a:cubicBezTo>
                  <a:close/>
                  <a:moveTo>
                    <a:pt x="1488" y="3720"/>
                  </a:moveTo>
                  <a:cubicBezTo>
                    <a:pt x="1469" y="3720"/>
                    <a:pt x="1453" y="3737"/>
                    <a:pt x="1451" y="3754"/>
                  </a:cubicBezTo>
                  <a:cubicBezTo>
                    <a:pt x="1445" y="3777"/>
                    <a:pt x="1465" y="3796"/>
                    <a:pt x="1484" y="3799"/>
                  </a:cubicBezTo>
                  <a:cubicBezTo>
                    <a:pt x="1524" y="3807"/>
                    <a:pt x="1563" y="3810"/>
                    <a:pt x="1599" y="3810"/>
                  </a:cubicBezTo>
                  <a:cubicBezTo>
                    <a:pt x="1621" y="3810"/>
                    <a:pt x="1638" y="3810"/>
                    <a:pt x="1652" y="3807"/>
                  </a:cubicBezTo>
                  <a:cubicBezTo>
                    <a:pt x="1674" y="3807"/>
                    <a:pt x="1694" y="3785"/>
                    <a:pt x="1691" y="3766"/>
                  </a:cubicBezTo>
                  <a:cubicBezTo>
                    <a:pt x="1691" y="3745"/>
                    <a:pt x="1676" y="3726"/>
                    <a:pt x="1654" y="3726"/>
                  </a:cubicBezTo>
                  <a:cubicBezTo>
                    <a:pt x="1652" y="3726"/>
                    <a:pt x="1651" y="3726"/>
                    <a:pt x="1649" y="3726"/>
                  </a:cubicBezTo>
                  <a:cubicBezTo>
                    <a:pt x="1635" y="3727"/>
                    <a:pt x="1621" y="3728"/>
                    <a:pt x="1607" y="3728"/>
                  </a:cubicBezTo>
                  <a:cubicBezTo>
                    <a:pt x="1568" y="3728"/>
                    <a:pt x="1530" y="3725"/>
                    <a:pt x="1496" y="3721"/>
                  </a:cubicBezTo>
                  <a:cubicBezTo>
                    <a:pt x="1493" y="3720"/>
                    <a:pt x="1490" y="3720"/>
                    <a:pt x="1488" y="3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 rot="-484120">
              <a:off x="5846254" y="1141778"/>
              <a:ext cx="133747" cy="387004"/>
            </a:xfrm>
            <a:custGeom>
              <a:avLst/>
              <a:gdLst/>
              <a:ahLst/>
              <a:cxnLst/>
              <a:rect l="l" t="t" r="r" b="b"/>
              <a:pathLst>
                <a:path w="1597" h="4621" extrusionOk="0">
                  <a:moveTo>
                    <a:pt x="44" y="1"/>
                  </a:moveTo>
                  <a:cubicBezTo>
                    <a:pt x="29" y="1"/>
                    <a:pt x="13" y="13"/>
                    <a:pt x="9" y="31"/>
                  </a:cubicBezTo>
                  <a:cubicBezTo>
                    <a:pt x="1" y="51"/>
                    <a:pt x="14" y="73"/>
                    <a:pt x="37" y="79"/>
                  </a:cubicBezTo>
                  <a:cubicBezTo>
                    <a:pt x="37" y="79"/>
                    <a:pt x="98" y="98"/>
                    <a:pt x="182" y="132"/>
                  </a:cubicBezTo>
                  <a:cubicBezTo>
                    <a:pt x="190" y="132"/>
                    <a:pt x="193" y="134"/>
                    <a:pt x="199" y="134"/>
                  </a:cubicBezTo>
                  <a:cubicBezTo>
                    <a:pt x="213" y="134"/>
                    <a:pt x="226" y="126"/>
                    <a:pt x="235" y="109"/>
                  </a:cubicBezTo>
                  <a:cubicBezTo>
                    <a:pt x="243" y="90"/>
                    <a:pt x="235" y="67"/>
                    <a:pt x="213" y="59"/>
                  </a:cubicBezTo>
                  <a:cubicBezTo>
                    <a:pt x="123" y="20"/>
                    <a:pt x="59" y="3"/>
                    <a:pt x="56" y="3"/>
                  </a:cubicBezTo>
                  <a:cubicBezTo>
                    <a:pt x="52" y="2"/>
                    <a:pt x="48" y="1"/>
                    <a:pt x="44" y="1"/>
                  </a:cubicBezTo>
                  <a:close/>
                  <a:moveTo>
                    <a:pt x="343" y="120"/>
                  </a:moveTo>
                  <a:cubicBezTo>
                    <a:pt x="328" y="120"/>
                    <a:pt x="315" y="128"/>
                    <a:pt x="307" y="143"/>
                  </a:cubicBezTo>
                  <a:cubicBezTo>
                    <a:pt x="296" y="162"/>
                    <a:pt x="305" y="187"/>
                    <a:pt x="324" y="199"/>
                  </a:cubicBezTo>
                  <a:cubicBezTo>
                    <a:pt x="374" y="226"/>
                    <a:pt x="416" y="254"/>
                    <a:pt x="458" y="282"/>
                  </a:cubicBezTo>
                  <a:cubicBezTo>
                    <a:pt x="464" y="285"/>
                    <a:pt x="472" y="288"/>
                    <a:pt x="483" y="288"/>
                  </a:cubicBezTo>
                  <a:cubicBezTo>
                    <a:pt x="492" y="288"/>
                    <a:pt x="505" y="285"/>
                    <a:pt x="514" y="268"/>
                  </a:cubicBezTo>
                  <a:cubicBezTo>
                    <a:pt x="528" y="249"/>
                    <a:pt x="519" y="226"/>
                    <a:pt x="503" y="213"/>
                  </a:cubicBezTo>
                  <a:cubicBezTo>
                    <a:pt x="461" y="179"/>
                    <a:pt x="413" y="151"/>
                    <a:pt x="363" y="126"/>
                  </a:cubicBezTo>
                  <a:cubicBezTo>
                    <a:pt x="357" y="122"/>
                    <a:pt x="350" y="120"/>
                    <a:pt x="343" y="120"/>
                  </a:cubicBezTo>
                  <a:close/>
                  <a:moveTo>
                    <a:pt x="603" y="311"/>
                  </a:moveTo>
                  <a:cubicBezTo>
                    <a:pt x="592" y="311"/>
                    <a:pt x="581" y="315"/>
                    <a:pt x="572" y="324"/>
                  </a:cubicBezTo>
                  <a:cubicBezTo>
                    <a:pt x="558" y="338"/>
                    <a:pt x="558" y="363"/>
                    <a:pt x="575" y="380"/>
                  </a:cubicBezTo>
                  <a:cubicBezTo>
                    <a:pt x="617" y="419"/>
                    <a:pt x="651" y="455"/>
                    <a:pt x="681" y="494"/>
                  </a:cubicBezTo>
                  <a:cubicBezTo>
                    <a:pt x="687" y="505"/>
                    <a:pt x="698" y="511"/>
                    <a:pt x="712" y="511"/>
                  </a:cubicBezTo>
                  <a:cubicBezTo>
                    <a:pt x="720" y="511"/>
                    <a:pt x="729" y="511"/>
                    <a:pt x="729" y="503"/>
                  </a:cubicBezTo>
                  <a:cubicBezTo>
                    <a:pt x="751" y="489"/>
                    <a:pt x="754" y="464"/>
                    <a:pt x="740" y="447"/>
                  </a:cubicBezTo>
                  <a:cubicBezTo>
                    <a:pt x="706" y="399"/>
                    <a:pt x="670" y="358"/>
                    <a:pt x="628" y="321"/>
                  </a:cubicBezTo>
                  <a:cubicBezTo>
                    <a:pt x="622" y="315"/>
                    <a:pt x="612" y="311"/>
                    <a:pt x="603" y="311"/>
                  </a:cubicBezTo>
                  <a:close/>
                  <a:moveTo>
                    <a:pt x="801" y="570"/>
                  </a:moveTo>
                  <a:cubicBezTo>
                    <a:pt x="795" y="570"/>
                    <a:pt x="788" y="572"/>
                    <a:pt x="782" y="575"/>
                  </a:cubicBezTo>
                  <a:cubicBezTo>
                    <a:pt x="757" y="581"/>
                    <a:pt x="751" y="606"/>
                    <a:pt x="762" y="628"/>
                  </a:cubicBezTo>
                  <a:cubicBezTo>
                    <a:pt x="782" y="673"/>
                    <a:pt x="798" y="720"/>
                    <a:pt x="812" y="770"/>
                  </a:cubicBezTo>
                  <a:cubicBezTo>
                    <a:pt x="818" y="787"/>
                    <a:pt x="835" y="801"/>
                    <a:pt x="851" y="801"/>
                  </a:cubicBezTo>
                  <a:lnTo>
                    <a:pt x="865" y="801"/>
                  </a:lnTo>
                  <a:cubicBezTo>
                    <a:pt x="888" y="796"/>
                    <a:pt x="902" y="773"/>
                    <a:pt x="893" y="754"/>
                  </a:cubicBezTo>
                  <a:cubicBezTo>
                    <a:pt x="879" y="701"/>
                    <a:pt x="860" y="645"/>
                    <a:pt x="835" y="595"/>
                  </a:cubicBezTo>
                  <a:cubicBezTo>
                    <a:pt x="829" y="579"/>
                    <a:pt x="816" y="570"/>
                    <a:pt x="801" y="570"/>
                  </a:cubicBezTo>
                  <a:close/>
                  <a:moveTo>
                    <a:pt x="868" y="874"/>
                  </a:moveTo>
                  <a:cubicBezTo>
                    <a:pt x="849" y="874"/>
                    <a:pt x="832" y="893"/>
                    <a:pt x="832" y="916"/>
                  </a:cubicBezTo>
                  <a:lnTo>
                    <a:pt x="832" y="927"/>
                  </a:lnTo>
                  <a:cubicBezTo>
                    <a:pt x="832" y="971"/>
                    <a:pt x="826" y="1022"/>
                    <a:pt x="818" y="1069"/>
                  </a:cubicBezTo>
                  <a:cubicBezTo>
                    <a:pt x="812" y="1094"/>
                    <a:pt x="826" y="1116"/>
                    <a:pt x="849" y="1119"/>
                  </a:cubicBezTo>
                  <a:lnTo>
                    <a:pt x="854" y="1119"/>
                  </a:lnTo>
                  <a:cubicBezTo>
                    <a:pt x="876" y="1119"/>
                    <a:pt x="893" y="1108"/>
                    <a:pt x="893" y="1083"/>
                  </a:cubicBezTo>
                  <a:cubicBezTo>
                    <a:pt x="904" y="1027"/>
                    <a:pt x="910" y="974"/>
                    <a:pt x="910" y="924"/>
                  </a:cubicBezTo>
                  <a:lnTo>
                    <a:pt x="910" y="913"/>
                  </a:lnTo>
                  <a:cubicBezTo>
                    <a:pt x="907" y="893"/>
                    <a:pt x="890" y="874"/>
                    <a:pt x="868" y="874"/>
                  </a:cubicBezTo>
                  <a:close/>
                  <a:moveTo>
                    <a:pt x="516" y="1280"/>
                  </a:moveTo>
                  <a:cubicBezTo>
                    <a:pt x="483" y="1280"/>
                    <a:pt x="451" y="1283"/>
                    <a:pt x="422" y="1289"/>
                  </a:cubicBezTo>
                  <a:cubicBezTo>
                    <a:pt x="402" y="1292"/>
                    <a:pt x="388" y="1314"/>
                    <a:pt x="391" y="1334"/>
                  </a:cubicBezTo>
                  <a:cubicBezTo>
                    <a:pt x="394" y="1354"/>
                    <a:pt x="408" y="1367"/>
                    <a:pt x="430" y="1367"/>
                  </a:cubicBezTo>
                  <a:cubicBezTo>
                    <a:pt x="433" y="1367"/>
                    <a:pt x="433" y="1367"/>
                    <a:pt x="438" y="1370"/>
                  </a:cubicBezTo>
                  <a:cubicBezTo>
                    <a:pt x="465" y="1363"/>
                    <a:pt x="497" y="1360"/>
                    <a:pt x="533" y="1360"/>
                  </a:cubicBezTo>
                  <a:cubicBezTo>
                    <a:pt x="551" y="1360"/>
                    <a:pt x="570" y="1361"/>
                    <a:pt x="589" y="1362"/>
                  </a:cubicBezTo>
                  <a:cubicBezTo>
                    <a:pt x="611" y="1362"/>
                    <a:pt x="628" y="1345"/>
                    <a:pt x="631" y="1326"/>
                  </a:cubicBezTo>
                  <a:cubicBezTo>
                    <a:pt x="631" y="1303"/>
                    <a:pt x="614" y="1287"/>
                    <a:pt x="592" y="1284"/>
                  </a:cubicBezTo>
                  <a:cubicBezTo>
                    <a:pt x="565" y="1281"/>
                    <a:pt x="540" y="1280"/>
                    <a:pt x="516" y="1280"/>
                  </a:cubicBezTo>
                  <a:close/>
                  <a:moveTo>
                    <a:pt x="812" y="1190"/>
                  </a:moveTo>
                  <a:cubicBezTo>
                    <a:pt x="795" y="1190"/>
                    <a:pt x="779" y="1199"/>
                    <a:pt x="770" y="1217"/>
                  </a:cubicBezTo>
                  <a:cubicBezTo>
                    <a:pt x="762" y="1248"/>
                    <a:pt x="748" y="1275"/>
                    <a:pt x="734" y="1303"/>
                  </a:cubicBezTo>
                  <a:cubicBezTo>
                    <a:pt x="723" y="1306"/>
                    <a:pt x="712" y="1317"/>
                    <a:pt x="709" y="1331"/>
                  </a:cubicBezTo>
                  <a:cubicBezTo>
                    <a:pt x="706" y="1340"/>
                    <a:pt x="706" y="1342"/>
                    <a:pt x="709" y="1348"/>
                  </a:cubicBezTo>
                  <a:cubicBezTo>
                    <a:pt x="709" y="1354"/>
                    <a:pt x="709" y="1354"/>
                    <a:pt x="706" y="1356"/>
                  </a:cubicBezTo>
                  <a:cubicBezTo>
                    <a:pt x="695" y="1376"/>
                    <a:pt x="698" y="1401"/>
                    <a:pt x="720" y="1412"/>
                  </a:cubicBezTo>
                  <a:cubicBezTo>
                    <a:pt x="727" y="1416"/>
                    <a:pt x="734" y="1418"/>
                    <a:pt x="742" y="1418"/>
                  </a:cubicBezTo>
                  <a:cubicBezTo>
                    <a:pt x="755" y="1418"/>
                    <a:pt x="769" y="1411"/>
                    <a:pt x="776" y="1398"/>
                  </a:cubicBezTo>
                  <a:cubicBezTo>
                    <a:pt x="776" y="1398"/>
                    <a:pt x="776" y="1395"/>
                    <a:pt x="779" y="1390"/>
                  </a:cubicBezTo>
                  <a:cubicBezTo>
                    <a:pt x="818" y="1401"/>
                    <a:pt x="851" y="1412"/>
                    <a:pt x="890" y="1426"/>
                  </a:cubicBezTo>
                  <a:cubicBezTo>
                    <a:pt x="893" y="1429"/>
                    <a:pt x="896" y="1429"/>
                    <a:pt x="904" y="1429"/>
                  </a:cubicBezTo>
                  <a:cubicBezTo>
                    <a:pt x="921" y="1429"/>
                    <a:pt x="935" y="1418"/>
                    <a:pt x="943" y="1398"/>
                  </a:cubicBezTo>
                  <a:cubicBezTo>
                    <a:pt x="949" y="1376"/>
                    <a:pt x="938" y="1354"/>
                    <a:pt x="918" y="1345"/>
                  </a:cubicBezTo>
                  <a:cubicBezTo>
                    <a:pt x="882" y="1334"/>
                    <a:pt x="851" y="1326"/>
                    <a:pt x="818" y="1314"/>
                  </a:cubicBezTo>
                  <a:cubicBezTo>
                    <a:pt x="826" y="1292"/>
                    <a:pt x="837" y="1270"/>
                    <a:pt x="849" y="1245"/>
                  </a:cubicBezTo>
                  <a:cubicBezTo>
                    <a:pt x="854" y="1222"/>
                    <a:pt x="846" y="1203"/>
                    <a:pt x="823" y="1192"/>
                  </a:cubicBezTo>
                  <a:cubicBezTo>
                    <a:pt x="820" y="1191"/>
                    <a:pt x="816" y="1190"/>
                    <a:pt x="812" y="1190"/>
                  </a:cubicBezTo>
                  <a:close/>
                  <a:moveTo>
                    <a:pt x="1053" y="1414"/>
                  </a:moveTo>
                  <a:cubicBezTo>
                    <a:pt x="1039" y="1414"/>
                    <a:pt x="1024" y="1423"/>
                    <a:pt x="1016" y="1437"/>
                  </a:cubicBezTo>
                  <a:cubicBezTo>
                    <a:pt x="1005" y="1454"/>
                    <a:pt x="1013" y="1479"/>
                    <a:pt x="1033" y="1487"/>
                  </a:cubicBezTo>
                  <a:cubicBezTo>
                    <a:pt x="1083" y="1513"/>
                    <a:pt x="1125" y="1540"/>
                    <a:pt x="1167" y="1568"/>
                  </a:cubicBezTo>
                  <a:cubicBezTo>
                    <a:pt x="1172" y="1571"/>
                    <a:pt x="1181" y="1577"/>
                    <a:pt x="1189" y="1577"/>
                  </a:cubicBezTo>
                  <a:cubicBezTo>
                    <a:pt x="1200" y="1577"/>
                    <a:pt x="1214" y="1568"/>
                    <a:pt x="1222" y="1557"/>
                  </a:cubicBezTo>
                  <a:cubicBezTo>
                    <a:pt x="1236" y="1540"/>
                    <a:pt x="1228" y="1515"/>
                    <a:pt x="1211" y="1501"/>
                  </a:cubicBezTo>
                  <a:cubicBezTo>
                    <a:pt x="1167" y="1474"/>
                    <a:pt x="1116" y="1443"/>
                    <a:pt x="1069" y="1418"/>
                  </a:cubicBezTo>
                  <a:cubicBezTo>
                    <a:pt x="1064" y="1416"/>
                    <a:pt x="1059" y="1414"/>
                    <a:pt x="1053" y="1414"/>
                  </a:cubicBezTo>
                  <a:close/>
                  <a:moveTo>
                    <a:pt x="332" y="1380"/>
                  </a:moveTo>
                  <a:cubicBezTo>
                    <a:pt x="329" y="1380"/>
                    <a:pt x="327" y="1381"/>
                    <a:pt x="324" y="1381"/>
                  </a:cubicBezTo>
                  <a:cubicBezTo>
                    <a:pt x="302" y="1381"/>
                    <a:pt x="282" y="1401"/>
                    <a:pt x="288" y="1423"/>
                  </a:cubicBezTo>
                  <a:cubicBezTo>
                    <a:pt x="291" y="1499"/>
                    <a:pt x="307" y="1557"/>
                    <a:pt x="338" y="1596"/>
                  </a:cubicBezTo>
                  <a:cubicBezTo>
                    <a:pt x="346" y="1607"/>
                    <a:pt x="358" y="1613"/>
                    <a:pt x="372" y="1613"/>
                  </a:cubicBezTo>
                  <a:cubicBezTo>
                    <a:pt x="380" y="1613"/>
                    <a:pt x="388" y="1613"/>
                    <a:pt x="399" y="1607"/>
                  </a:cubicBezTo>
                  <a:cubicBezTo>
                    <a:pt x="416" y="1593"/>
                    <a:pt x="419" y="1568"/>
                    <a:pt x="405" y="1552"/>
                  </a:cubicBezTo>
                  <a:cubicBezTo>
                    <a:pt x="391" y="1529"/>
                    <a:pt x="374" y="1490"/>
                    <a:pt x="366" y="1418"/>
                  </a:cubicBezTo>
                  <a:cubicBezTo>
                    <a:pt x="366" y="1398"/>
                    <a:pt x="351" y="1380"/>
                    <a:pt x="332" y="1380"/>
                  </a:cubicBezTo>
                  <a:close/>
                  <a:moveTo>
                    <a:pt x="645" y="1469"/>
                  </a:moveTo>
                  <a:cubicBezTo>
                    <a:pt x="634" y="1469"/>
                    <a:pt x="623" y="1473"/>
                    <a:pt x="614" y="1482"/>
                  </a:cubicBezTo>
                  <a:cubicBezTo>
                    <a:pt x="572" y="1524"/>
                    <a:pt x="533" y="1554"/>
                    <a:pt x="500" y="1568"/>
                  </a:cubicBezTo>
                  <a:cubicBezTo>
                    <a:pt x="483" y="1577"/>
                    <a:pt x="469" y="1599"/>
                    <a:pt x="478" y="1621"/>
                  </a:cubicBezTo>
                  <a:cubicBezTo>
                    <a:pt x="486" y="1635"/>
                    <a:pt x="500" y="1646"/>
                    <a:pt x="517" y="1646"/>
                  </a:cubicBezTo>
                  <a:cubicBezTo>
                    <a:pt x="519" y="1646"/>
                    <a:pt x="528" y="1641"/>
                    <a:pt x="531" y="1638"/>
                  </a:cubicBezTo>
                  <a:cubicBezTo>
                    <a:pt x="575" y="1619"/>
                    <a:pt x="628" y="1582"/>
                    <a:pt x="673" y="1535"/>
                  </a:cubicBezTo>
                  <a:cubicBezTo>
                    <a:pt x="687" y="1521"/>
                    <a:pt x="684" y="1493"/>
                    <a:pt x="670" y="1479"/>
                  </a:cubicBezTo>
                  <a:cubicBezTo>
                    <a:pt x="663" y="1472"/>
                    <a:pt x="654" y="1469"/>
                    <a:pt x="645" y="1469"/>
                  </a:cubicBezTo>
                  <a:close/>
                  <a:moveTo>
                    <a:pt x="1310" y="1598"/>
                  </a:moveTo>
                  <a:cubicBezTo>
                    <a:pt x="1300" y="1598"/>
                    <a:pt x="1289" y="1602"/>
                    <a:pt x="1281" y="1610"/>
                  </a:cubicBezTo>
                  <a:cubicBezTo>
                    <a:pt x="1264" y="1624"/>
                    <a:pt x="1264" y="1649"/>
                    <a:pt x="1281" y="1666"/>
                  </a:cubicBezTo>
                  <a:cubicBezTo>
                    <a:pt x="1320" y="1705"/>
                    <a:pt x="1354" y="1744"/>
                    <a:pt x="1381" y="1786"/>
                  </a:cubicBezTo>
                  <a:cubicBezTo>
                    <a:pt x="1393" y="1794"/>
                    <a:pt x="1404" y="1803"/>
                    <a:pt x="1418" y="1803"/>
                  </a:cubicBezTo>
                  <a:cubicBezTo>
                    <a:pt x="1423" y="1803"/>
                    <a:pt x="1434" y="1800"/>
                    <a:pt x="1434" y="1794"/>
                  </a:cubicBezTo>
                  <a:cubicBezTo>
                    <a:pt x="1454" y="1780"/>
                    <a:pt x="1460" y="1758"/>
                    <a:pt x="1446" y="1739"/>
                  </a:cubicBezTo>
                  <a:cubicBezTo>
                    <a:pt x="1412" y="1694"/>
                    <a:pt x="1379" y="1652"/>
                    <a:pt x="1337" y="1610"/>
                  </a:cubicBezTo>
                  <a:cubicBezTo>
                    <a:pt x="1330" y="1602"/>
                    <a:pt x="1320" y="1598"/>
                    <a:pt x="1310" y="1598"/>
                  </a:cubicBezTo>
                  <a:close/>
                  <a:moveTo>
                    <a:pt x="1495" y="1860"/>
                  </a:moveTo>
                  <a:cubicBezTo>
                    <a:pt x="1490" y="1860"/>
                    <a:pt x="1485" y="1861"/>
                    <a:pt x="1479" y="1864"/>
                  </a:cubicBezTo>
                  <a:cubicBezTo>
                    <a:pt x="1462" y="1872"/>
                    <a:pt x="1448" y="1895"/>
                    <a:pt x="1457" y="1917"/>
                  </a:cubicBezTo>
                  <a:cubicBezTo>
                    <a:pt x="1479" y="1962"/>
                    <a:pt x="1493" y="2015"/>
                    <a:pt x="1504" y="2062"/>
                  </a:cubicBezTo>
                  <a:cubicBezTo>
                    <a:pt x="1507" y="2082"/>
                    <a:pt x="1521" y="2096"/>
                    <a:pt x="1543" y="2096"/>
                  </a:cubicBezTo>
                  <a:lnTo>
                    <a:pt x="1549" y="2096"/>
                  </a:lnTo>
                  <a:cubicBezTo>
                    <a:pt x="1568" y="2087"/>
                    <a:pt x="1585" y="2068"/>
                    <a:pt x="1580" y="2045"/>
                  </a:cubicBezTo>
                  <a:cubicBezTo>
                    <a:pt x="1571" y="1990"/>
                    <a:pt x="1552" y="1937"/>
                    <a:pt x="1532" y="1886"/>
                  </a:cubicBezTo>
                  <a:cubicBezTo>
                    <a:pt x="1526" y="1872"/>
                    <a:pt x="1512" y="1860"/>
                    <a:pt x="1495" y="1860"/>
                  </a:cubicBezTo>
                  <a:close/>
                  <a:moveTo>
                    <a:pt x="1554" y="2179"/>
                  </a:moveTo>
                  <a:cubicBezTo>
                    <a:pt x="1532" y="2179"/>
                    <a:pt x="1515" y="2196"/>
                    <a:pt x="1515" y="2221"/>
                  </a:cubicBezTo>
                  <a:cubicBezTo>
                    <a:pt x="1515" y="2269"/>
                    <a:pt x="1510" y="2319"/>
                    <a:pt x="1501" y="2366"/>
                  </a:cubicBezTo>
                  <a:cubicBezTo>
                    <a:pt x="1496" y="2391"/>
                    <a:pt x="1510" y="2414"/>
                    <a:pt x="1532" y="2416"/>
                  </a:cubicBezTo>
                  <a:lnTo>
                    <a:pt x="1543" y="2416"/>
                  </a:lnTo>
                  <a:cubicBezTo>
                    <a:pt x="1560" y="2416"/>
                    <a:pt x="1577" y="2403"/>
                    <a:pt x="1580" y="2383"/>
                  </a:cubicBezTo>
                  <a:cubicBezTo>
                    <a:pt x="1591" y="2333"/>
                    <a:pt x="1596" y="2277"/>
                    <a:pt x="1596" y="2221"/>
                  </a:cubicBezTo>
                  <a:lnTo>
                    <a:pt x="1554" y="2216"/>
                  </a:lnTo>
                  <a:lnTo>
                    <a:pt x="1596" y="2216"/>
                  </a:lnTo>
                  <a:cubicBezTo>
                    <a:pt x="1596" y="2196"/>
                    <a:pt x="1580" y="2179"/>
                    <a:pt x="1554" y="2179"/>
                  </a:cubicBezTo>
                  <a:close/>
                  <a:moveTo>
                    <a:pt x="1491" y="2485"/>
                  </a:moveTo>
                  <a:cubicBezTo>
                    <a:pt x="1476" y="2485"/>
                    <a:pt x="1462" y="2495"/>
                    <a:pt x="1454" y="2511"/>
                  </a:cubicBezTo>
                  <a:cubicBezTo>
                    <a:pt x="1434" y="2559"/>
                    <a:pt x="1409" y="2603"/>
                    <a:pt x="1381" y="2645"/>
                  </a:cubicBezTo>
                  <a:cubicBezTo>
                    <a:pt x="1368" y="2665"/>
                    <a:pt x="1376" y="2687"/>
                    <a:pt x="1393" y="2701"/>
                  </a:cubicBezTo>
                  <a:cubicBezTo>
                    <a:pt x="1398" y="2707"/>
                    <a:pt x="1409" y="2709"/>
                    <a:pt x="1418" y="2709"/>
                  </a:cubicBezTo>
                  <a:cubicBezTo>
                    <a:pt x="1432" y="2709"/>
                    <a:pt x="1440" y="2707"/>
                    <a:pt x="1448" y="2687"/>
                  </a:cubicBezTo>
                  <a:cubicBezTo>
                    <a:pt x="1479" y="2642"/>
                    <a:pt x="1507" y="2595"/>
                    <a:pt x="1529" y="2542"/>
                  </a:cubicBezTo>
                  <a:cubicBezTo>
                    <a:pt x="1538" y="2520"/>
                    <a:pt x="1529" y="2500"/>
                    <a:pt x="1507" y="2489"/>
                  </a:cubicBezTo>
                  <a:cubicBezTo>
                    <a:pt x="1502" y="2486"/>
                    <a:pt x="1496" y="2485"/>
                    <a:pt x="1491" y="2485"/>
                  </a:cubicBezTo>
                  <a:close/>
                  <a:moveTo>
                    <a:pt x="1311" y="2747"/>
                  </a:moveTo>
                  <a:cubicBezTo>
                    <a:pt x="1301" y="2747"/>
                    <a:pt x="1290" y="2751"/>
                    <a:pt x="1281" y="2760"/>
                  </a:cubicBezTo>
                  <a:cubicBezTo>
                    <a:pt x="1245" y="2799"/>
                    <a:pt x="1206" y="2835"/>
                    <a:pt x="1167" y="2866"/>
                  </a:cubicBezTo>
                  <a:lnTo>
                    <a:pt x="1155" y="2877"/>
                  </a:lnTo>
                  <a:cubicBezTo>
                    <a:pt x="1161" y="2857"/>
                    <a:pt x="1158" y="2838"/>
                    <a:pt x="1142" y="2827"/>
                  </a:cubicBezTo>
                  <a:cubicBezTo>
                    <a:pt x="1089" y="2787"/>
                    <a:pt x="1030" y="2768"/>
                    <a:pt x="974" y="2765"/>
                  </a:cubicBezTo>
                  <a:cubicBezTo>
                    <a:pt x="952" y="2765"/>
                    <a:pt x="935" y="2782"/>
                    <a:pt x="932" y="2801"/>
                  </a:cubicBezTo>
                  <a:cubicBezTo>
                    <a:pt x="932" y="2824"/>
                    <a:pt x="949" y="2841"/>
                    <a:pt x="971" y="2843"/>
                  </a:cubicBezTo>
                  <a:cubicBezTo>
                    <a:pt x="1016" y="2849"/>
                    <a:pt x="1058" y="2863"/>
                    <a:pt x="1100" y="2894"/>
                  </a:cubicBezTo>
                  <a:cubicBezTo>
                    <a:pt x="1106" y="2898"/>
                    <a:pt x="1112" y="2901"/>
                    <a:pt x="1120" y="2901"/>
                  </a:cubicBezTo>
                  <a:cubicBezTo>
                    <a:pt x="1133" y="2901"/>
                    <a:pt x="1146" y="2893"/>
                    <a:pt x="1155" y="2882"/>
                  </a:cubicBezTo>
                  <a:lnTo>
                    <a:pt x="1155" y="2882"/>
                  </a:lnTo>
                  <a:cubicBezTo>
                    <a:pt x="1153" y="2896"/>
                    <a:pt x="1153" y="2910"/>
                    <a:pt x="1161" y="2924"/>
                  </a:cubicBezTo>
                  <a:cubicBezTo>
                    <a:pt x="1169" y="2935"/>
                    <a:pt x="1181" y="2941"/>
                    <a:pt x="1195" y="2941"/>
                  </a:cubicBezTo>
                  <a:cubicBezTo>
                    <a:pt x="1203" y="2941"/>
                    <a:pt x="1211" y="2938"/>
                    <a:pt x="1214" y="2924"/>
                  </a:cubicBezTo>
                  <a:cubicBezTo>
                    <a:pt x="1259" y="2891"/>
                    <a:pt x="1301" y="2852"/>
                    <a:pt x="1340" y="2813"/>
                  </a:cubicBezTo>
                  <a:cubicBezTo>
                    <a:pt x="1354" y="2799"/>
                    <a:pt x="1354" y="2776"/>
                    <a:pt x="1337" y="2757"/>
                  </a:cubicBezTo>
                  <a:cubicBezTo>
                    <a:pt x="1330" y="2750"/>
                    <a:pt x="1321" y="2747"/>
                    <a:pt x="1311" y="2747"/>
                  </a:cubicBezTo>
                  <a:close/>
                  <a:moveTo>
                    <a:pt x="827" y="2814"/>
                  </a:moveTo>
                  <a:cubicBezTo>
                    <a:pt x="818" y="2814"/>
                    <a:pt x="808" y="2817"/>
                    <a:pt x="798" y="2824"/>
                  </a:cubicBezTo>
                  <a:cubicBezTo>
                    <a:pt x="754" y="2866"/>
                    <a:pt x="726" y="2924"/>
                    <a:pt x="726" y="2986"/>
                  </a:cubicBezTo>
                  <a:cubicBezTo>
                    <a:pt x="726" y="2991"/>
                    <a:pt x="726" y="2997"/>
                    <a:pt x="729" y="3005"/>
                  </a:cubicBezTo>
                  <a:cubicBezTo>
                    <a:pt x="734" y="3027"/>
                    <a:pt x="751" y="3036"/>
                    <a:pt x="768" y="3036"/>
                  </a:cubicBezTo>
                  <a:cubicBezTo>
                    <a:pt x="770" y="3036"/>
                    <a:pt x="770" y="3036"/>
                    <a:pt x="776" y="3033"/>
                  </a:cubicBezTo>
                  <a:cubicBezTo>
                    <a:pt x="796" y="3030"/>
                    <a:pt x="810" y="3005"/>
                    <a:pt x="807" y="2986"/>
                  </a:cubicBezTo>
                  <a:cubicBezTo>
                    <a:pt x="807" y="2947"/>
                    <a:pt x="821" y="2910"/>
                    <a:pt x="851" y="2882"/>
                  </a:cubicBezTo>
                  <a:cubicBezTo>
                    <a:pt x="868" y="2868"/>
                    <a:pt x="868" y="2846"/>
                    <a:pt x="854" y="2827"/>
                  </a:cubicBezTo>
                  <a:cubicBezTo>
                    <a:pt x="847" y="2818"/>
                    <a:pt x="837" y="2814"/>
                    <a:pt x="827" y="2814"/>
                  </a:cubicBezTo>
                  <a:close/>
                  <a:moveTo>
                    <a:pt x="1059" y="2944"/>
                  </a:moveTo>
                  <a:cubicBezTo>
                    <a:pt x="1052" y="2944"/>
                    <a:pt x="1045" y="2946"/>
                    <a:pt x="1038" y="2949"/>
                  </a:cubicBezTo>
                  <a:cubicBezTo>
                    <a:pt x="991" y="2974"/>
                    <a:pt x="941" y="2991"/>
                    <a:pt x="899" y="3002"/>
                  </a:cubicBezTo>
                  <a:cubicBezTo>
                    <a:pt x="879" y="3008"/>
                    <a:pt x="865" y="3030"/>
                    <a:pt x="868" y="3050"/>
                  </a:cubicBezTo>
                  <a:cubicBezTo>
                    <a:pt x="874" y="3066"/>
                    <a:pt x="888" y="3080"/>
                    <a:pt x="907" y="3080"/>
                  </a:cubicBezTo>
                  <a:cubicBezTo>
                    <a:pt x="910" y="3080"/>
                    <a:pt x="916" y="3080"/>
                    <a:pt x="913" y="3078"/>
                  </a:cubicBezTo>
                  <a:cubicBezTo>
                    <a:pt x="963" y="3066"/>
                    <a:pt x="1019" y="3047"/>
                    <a:pt x="1075" y="3019"/>
                  </a:cubicBezTo>
                  <a:cubicBezTo>
                    <a:pt x="1097" y="3011"/>
                    <a:pt x="1102" y="2988"/>
                    <a:pt x="1091" y="2966"/>
                  </a:cubicBezTo>
                  <a:cubicBezTo>
                    <a:pt x="1087" y="2952"/>
                    <a:pt x="1074" y="2944"/>
                    <a:pt x="1059" y="2944"/>
                  </a:cubicBezTo>
                  <a:close/>
                  <a:moveTo>
                    <a:pt x="1243" y="2938"/>
                  </a:moveTo>
                  <a:cubicBezTo>
                    <a:pt x="1234" y="2938"/>
                    <a:pt x="1225" y="2940"/>
                    <a:pt x="1217" y="2947"/>
                  </a:cubicBezTo>
                  <a:cubicBezTo>
                    <a:pt x="1200" y="2960"/>
                    <a:pt x="1197" y="2986"/>
                    <a:pt x="1211" y="3002"/>
                  </a:cubicBezTo>
                  <a:cubicBezTo>
                    <a:pt x="1239" y="3036"/>
                    <a:pt x="1267" y="3080"/>
                    <a:pt x="1292" y="3131"/>
                  </a:cubicBezTo>
                  <a:cubicBezTo>
                    <a:pt x="1298" y="3142"/>
                    <a:pt x="1312" y="3150"/>
                    <a:pt x="1326" y="3150"/>
                  </a:cubicBezTo>
                  <a:cubicBezTo>
                    <a:pt x="1328" y="3150"/>
                    <a:pt x="1337" y="3150"/>
                    <a:pt x="1342" y="3147"/>
                  </a:cubicBezTo>
                  <a:cubicBezTo>
                    <a:pt x="1365" y="3142"/>
                    <a:pt x="1370" y="3117"/>
                    <a:pt x="1362" y="3097"/>
                  </a:cubicBezTo>
                  <a:cubicBezTo>
                    <a:pt x="1334" y="3041"/>
                    <a:pt x="1306" y="2994"/>
                    <a:pt x="1273" y="2952"/>
                  </a:cubicBezTo>
                  <a:cubicBezTo>
                    <a:pt x="1265" y="2943"/>
                    <a:pt x="1254" y="2938"/>
                    <a:pt x="1243" y="2938"/>
                  </a:cubicBezTo>
                  <a:close/>
                  <a:moveTo>
                    <a:pt x="1385" y="3218"/>
                  </a:moveTo>
                  <a:cubicBezTo>
                    <a:pt x="1381" y="3218"/>
                    <a:pt x="1377" y="3219"/>
                    <a:pt x="1373" y="3220"/>
                  </a:cubicBezTo>
                  <a:cubicBezTo>
                    <a:pt x="1354" y="3228"/>
                    <a:pt x="1342" y="3253"/>
                    <a:pt x="1351" y="3273"/>
                  </a:cubicBezTo>
                  <a:cubicBezTo>
                    <a:pt x="1356" y="3290"/>
                    <a:pt x="1365" y="3312"/>
                    <a:pt x="1370" y="3334"/>
                  </a:cubicBezTo>
                  <a:cubicBezTo>
                    <a:pt x="1379" y="3359"/>
                    <a:pt x="1384" y="3387"/>
                    <a:pt x="1393" y="3421"/>
                  </a:cubicBezTo>
                  <a:cubicBezTo>
                    <a:pt x="1395" y="3440"/>
                    <a:pt x="1409" y="3454"/>
                    <a:pt x="1432" y="3454"/>
                  </a:cubicBezTo>
                  <a:lnTo>
                    <a:pt x="1440" y="3454"/>
                  </a:lnTo>
                  <a:cubicBezTo>
                    <a:pt x="1462" y="3451"/>
                    <a:pt x="1476" y="3429"/>
                    <a:pt x="1471" y="3410"/>
                  </a:cubicBezTo>
                  <a:cubicBezTo>
                    <a:pt x="1465" y="3376"/>
                    <a:pt x="1457" y="3340"/>
                    <a:pt x="1448" y="3309"/>
                  </a:cubicBezTo>
                  <a:lnTo>
                    <a:pt x="1426" y="3245"/>
                  </a:lnTo>
                  <a:cubicBezTo>
                    <a:pt x="1421" y="3229"/>
                    <a:pt x="1404" y="3218"/>
                    <a:pt x="1385" y="3218"/>
                  </a:cubicBezTo>
                  <a:close/>
                  <a:moveTo>
                    <a:pt x="1446" y="3538"/>
                  </a:moveTo>
                  <a:cubicBezTo>
                    <a:pt x="1421" y="3538"/>
                    <a:pt x="1404" y="3557"/>
                    <a:pt x="1404" y="3577"/>
                  </a:cubicBezTo>
                  <a:cubicBezTo>
                    <a:pt x="1404" y="3627"/>
                    <a:pt x="1398" y="3677"/>
                    <a:pt x="1390" y="3730"/>
                  </a:cubicBezTo>
                  <a:cubicBezTo>
                    <a:pt x="1384" y="3753"/>
                    <a:pt x="1404" y="3772"/>
                    <a:pt x="1423" y="3775"/>
                  </a:cubicBezTo>
                  <a:lnTo>
                    <a:pt x="1432" y="3775"/>
                  </a:lnTo>
                  <a:cubicBezTo>
                    <a:pt x="1451" y="3775"/>
                    <a:pt x="1465" y="3761"/>
                    <a:pt x="1468" y="3747"/>
                  </a:cubicBezTo>
                  <a:cubicBezTo>
                    <a:pt x="1476" y="3691"/>
                    <a:pt x="1482" y="3636"/>
                    <a:pt x="1482" y="3580"/>
                  </a:cubicBezTo>
                  <a:cubicBezTo>
                    <a:pt x="1485" y="3557"/>
                    <a:pt x="1465" y="3538"/>
                    <a:pt x="1446" y="3538"/>
                  </a:cubicBezTo>
                  <a:close/>
                  <a:moveTo>
                    <a:pt x="1391" y="3851"/>
                  </a:moveTo>
                  <a:cubicBezTo>
                    <a:pt x="1374" y="3851"/>
                    <a:pt x="1360" y="3863"/>
                    <a:pt x="1354" y="3881"/>
                  </a:cubicBezTo>
                  <a:cubicBezTo>
                    <a:pt x="1337" y="3929"/>
                    <a:pt x="1320" y="3979"/>
                    <a:pt x="1298" y="4026"/>
                  </a:cubicBezTo>
                  <a:cubicBezTo>
                    <a:pt x="1292" y="4046"/>
                    <a:pt x="1298" y="4068"/>
                    <a:pt x="1320" y="4079"/>
                  </a:cubicBezTo>
                  <a:cubicBezTo>
                    <a:pt x="1326" y="4079"/>
                    <a:pt x="1328" y="4082"/>
                    <a:pt x="1337" y="4082"/>
                  </a:cubicBezTo>
                  <a:cubicBezTo>
                    <a:pt x="1354" y="4082"/>
                    <a:pt x="1368" y="4074"/>
                    <a:pt x="1370" y="4054"/>
                  </a:cubicBezTo>
                  <a:cubicBezTo>
                    <a:pt x="1395" y="4007"/>
                    <a:pt x="1412" y="3954"/>
                    <a:pt x="1432" y="3901"/>
                  </a:cubicBezTo>
                  <a:cubicBezTo>
                    <a:pt x="1437" y="3881"/>
                    <a:pt x="1423" y="3859"/>
                    <a:pt x="1404" y="3853"/>
                  </a:cubicBezTo>
                  <a:cubicBezTo>
                    <a:pt x="1399" y="3852"/>
                    <a:pt x="1395" y="3851"/>
                    <a:pt x="1391" y="3851"/>
                  </a:cubicBezTo>
                  <a:close/>
                  <a:moveTo>
                    <a:pt x="214" y="4222"/>
                  </a:moveTo>
                  <a:cubicBezTo>
                    <a:pt x="207" y="4222"/>
                    <a:pt x="199" y="4225"/>
                    <a:pt x="193" y="4230"/>
                  </a:cubicBezTo>
                  <a:cubicBezTo>
                    <a:pt x="176" y="4244"/>
                    <a:pt x="168" y="4269"/>
                    <a:pt x="182" y="4286"/>
                  </a:cubicBezTo>
                  <a:lnTo>
                    <a:pt x="199" y="4314"/>
                  </a:lnTo>
                  <a:cubicBezTo>
                    <a:pt x="207" y="4325"/>
                    <a:pt x="218" y="4330"/>
                    <a:pt x="232" y="4330"/>
                  </a:cubicBezTo>
                  <a:cubicBezTo>
                    <a:pt x="238" y="4330"/>
                    <a:pt x="249" y="4327"/>
                    <a:pt x="254" y="4319"/>
                  </a:cubicBezTo>
                  <a:cubicBezTo>
                    <a:pt x="277" y="4305"/>
                    <a:pt x="279" y="4283"/>
                    <a:pt x="266" y="4263"/>
                  </a:cubicBezTo>
                  <a:lnTo>
                    <a:pt x="249" y="4241"/>
                  </a:lnTo>
                  <a:cubicBezTo>
                    <a:pt x="240" y="4229"/>
                    <a:pt x="227" y="4222"/>
                    <a:pt x="214" y="4222"/>
                  </a:cubicBezTo>
                  <a:close/>
                  <a:moveTo>
                    <a:pt x="1262" y="4143"/>
                  </a:moveTo>
                  <a:cubicBezTo>
                    <a:pt x="1248" y="4143"/>
                    <a:pt x="1234" y="4150"/>
                    <a:pt x="1225" y="4163"/>
                  </a:cubicBezTo>
                  <a:cubicBezTo>
                    <a:pt x="1197" y="4207"/>
                    <a:pt x="1167" y="4249"/>
                    <a:pt x="1133" y="4288"/>
                  </a:cubicBezTo>
                  <a:cubicBezTo>
                    <a:pt x="1119" y="4305"/>
                    <a:pt x="1125" y="4330"/>
                    <a:pt x="1142" y="4344"/>
                  </a:cubicBezTo>
                  <a:cubicBezTo>
                    <a:pt x="1153" y="4353"/>
                    <a:pt x="1158" y="4355"/>
                    <a:pt x="1169" y="4355"/>
                  </a:cubicBezTo>
                  <a:cubicBezTo>
                    <a:pt x="1181" y="4355"/>
                    <a:pt x="1189" y="4353"/>
                    <a:pt x="1197" y="4341"/>
                  </a:cubicBezTo>
                  <a:cubicBezTo>
                    <a:pt x="1231" y="4300"/>
                    <a:pt x="1264" y="4255"/>
                    <a:pt x="1295" y="4205"/>
                  </a:cubicBezTo>
                  <a:cubicBezTo>
                    <a:pt x="1306" y="4188"/>
                    <a:pt x="1301" y="4163"/>
                    <a:pt x="1281" y="4149"/>
                  </a:cubicBezTo>
                  <a:cubicBezTo>
                    <a:pt x="1275" y="4145"/>
                    <a:pt x="1269" y="4143"/>
                    <a:pt x="1262" y="4143"/>
                  </a:cubicBezTo>
                  <a:close/>
                  <a:moveTo>
                    <a:pt x="338" y="4375"/>
                  </a:moveTo>
                  <a:cubicBezTo>
                    <a:pt x="327" y="4375"/>
                    <a:pt x="316" y="4379"/>
                    <a:pt x="307" y="4386"/>
                  </a:cubicBezTo>
                  <a:cubicBezTo>
                    <a:pt x="291" y="4400"/>
                    <a:pt x="291" y="4425"/>
                    <a:pt x="307" y="4442"/>
                  </a:cubicBezTo>
                  <a:cubicBezTo>
                    <a:pt x="349" y="4484"/>
                    <a:pt x="394" y="4520"/>
                    <a:pt x="438" y="4548"/>
                  </a:cubicBezTo>
                  <a:cubicBezTo>
                    <a:pt x="447" y="4551"/>
                    <a:pt x="455" y="4553"/>
                    <a:pt x="461" y="4553"/>
                  </a:cubicBezTo>
                  <a:cubicBezTo>
                    <a:pt x="475" y="4553"/>
                    <a:pt x="486" y="4548"/>
                    <a:pt x="494" y="4537"/>
                  </a:cubicBezTo>
                  <a:cubicBezTo>
                    <a:pt x="505" y="4514"/>
                    <a:pt x="503" y="4492"/>
                    <a:pt x="480" y="4481"/>
                  </a:cubicBezTo>
                  <a:cubicBezTo>
                    <a:pt x="438" y="4456"/>
                    <a:pt x="402" y="4425"/>
                    <a:pt x="363" y="4386"/>
                  </a:cubicBezTo>
                  <a:cubicBezTo>
                    <a:pt x="357" y="4378"/>
                    <a:pt x="347" y="4375"/>
                    <a:pt x="338" y="4375"/>
                  </a:cubicBezTo>
                  <a:close/>
                  <a:moveTo>
                    <a:pt x="1055" y="4393"/>
                  </a:moveTo>
                  <a:cubicBezTo>
                    <a:pt x="1046" y="4393"/>
                    <a:pt x="1037" y="4397"/>
                    <a:pt x="1030" y="4403"/>
                  </a:cubicBezTo>
                  <a:cubicBezTo>
                    <a:pt x="988" y="4439"/>
                    <a:pt x="946" y="4467"/>
                    <a:pt x="904" y="4486"/>
                  </a:cubicBezTo>
                  <a:cubicBezTo>
                    <a:pt x="882" y="4495"/>
                    <a:pt x="876" y="4520"/>
                    <a:pt x="888" y="4539"/>
                  </a:cubicBezTo>
                  <a:cubicBezTo>
                    <a:pt x="893" y="4553"/>
                    <a:pt x="907" y="4562"/>
                    <a:pt x="921" y="4562"/>
                  </a:cubicBezTo>
                  <a:cubicBezTo>
                    <a:pt x="930" y="4562"/>
                    <a:pt x="932" y="4562"/>
                    <a:pt x="938" y="4565"/>
                  </a:cubicBezTo>
                  <a:cubicBezTo>
                    <a:pt x="985" y="4537"/>
                    <a:pt x="1033" y="4506"/>
                    <a:pt x="1077" y="4467"/>
                  </a:cubicBezTo>
                  <a:cubicBezTo>
                    <a:pt x="1100" y="4453"/>
                    <a:pt x="1100" y="4428"/>
                    <a:pt x="1086" y="4411"/>
                  </a:cubicBezTo>
                  <a:cubicBezTo>
                    <a:pt x="1078" y="4399"/>
                    <a:pt x="1067" y="4393"/>
                    <a:pt x="1055" y="4393"/>
                  </a:cubicBezTo>
                  <a:close/>
                  <a:moveTo>
                    <a:pt x="611" y="4528"/>
                  </a:moveTo>
                  <a:cubicBezTo>
                    <a:pt x="591" y="4528"/>
                    <a:pt x="572" y="4541"/>
                    <a:pt x="570" y="4562"/>
                  </a:cubicBezTo>
                  <a:cubicBezTo>
                    <a:pt x="567" y="4584"/>
                    <a:pt x="581" y="4606"/>
                    <a:pt x="600" y="4609"/>
                  </a:cubicBezTo>
                  <a:cubicBezTo>
                    <a:pt x="631" y="4618"/>
                    <a:pt x="664" y="4620"/>
                    <a:pt x="695" y="4620"/>
                  </a:cubicBezTo>
                  <a:cubicBezTo>
                    <a:pt x="723" y="4620"/>
                    <a:pt x="748" y="4618"/>
                    <a:pt x="779" y="4609"/>
                  </a:cubicBezTo>
                  <a:cubicBezTo>
                    <a:pt x="798" y="4606"/>
                    <a:pt x="812" y="4584"/>
                    <a:pt x="810" y="4565"/>
                  </a:cubicBezTo>
                  <a:cubicBezTo>
                    <a:pt x="807" y="4544"/>
                    <a:pt x="793" y="4531"/>
                    <a:pt x="771" y="4531"/>
                  </a:cubicBezTo>
                  <a:cubicBezTo>
                    <a:pt x="769" y="4531"/>
                    <a:pt x="767" y="4531"/>
                    <a:pt x="765" y="4531"/>
                  </a:cubicBezTo>
                  <a:cubicBezTo>
                    <a:pt x="742" y="4535"/>
                    <a:pt x="719" y="4537"/>
                    <a:pt x="696" y="4537"/>
                  </a:cubicBezTo>
                  <a:cubicBezTo>
                    <a:pt x="670" y="4537"/>
                    <a:pt x="644" y="4534"/>
                    <a:pt x="617" y="4528"/>
                  </a:cubicBezTo>
                  <a:cubicBezTo>
                    <a:pt x="615" y="4528"/>
                    <a:pt x="613" y="4528"/>
                    <a:pt x="611" y="45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242526" cy="194157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0457" y="206829"/>
            <a:ext cx="73043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процесс поиска клада и возможность найти в нем какое-нибудь сокровище. Поэтому задача педагогов – придумать и создать интересный тайник, подготовить привлекательное описание с фотографиями или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иллюстрациями, а также привлечь родителей к подготовке атрибутов для игры.      Сюрпризным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моментом станут послания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персонажа, который помогает детям найти клад, дает подсказки, куда двигаться дальше, предупреждает об опасности. А также задания, которые приходят в виде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 -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 педагога или демонстрируются на экране.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425" t="27163"/>
          <a:stretch/>
        </p:blipFill>
        <p:spPr>
          <a:xfrm>
            <a:off x="5927341" y="2461617"/>
            <a:ext cx="3133295" cy="267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01"/>
          <a:stretch/>
        </p:blipFill>
        <p:spPr>
          <a:xfrm>
            <a:off x="397401" y="2374193"/>
            <a:ext cx="3113082" cy="254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83029"/>
            <a:ext cx="8349343" cy="4481475"/>
          </a:xfrm>
        </p:spPr>
        <p:txBody>
          <a:bodyPr/>
          <a:lstStyle/>
          <a:p>
            <a:pPr algn="l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имела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интерес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ней не снижался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детям предлагается заново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 тайник, который они нашли, и оформить новую карту для детей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возрасту групп. При этом дети могут забрать свой клад, но обязательно должны положить в тайник что-то не менее интересное. Это позволит вовлечь в игру геокешинг большое количество участников, создаст условия для их 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социализации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46" t="20467" b="36491"/>
          <a:stretch/>
        </p:blipFill>
        <p:spPr>
          <a:xfrm>
            <a:off x="5170714" y="2355057"/>
            <a:ext cx="3279287" cy="2448743"/>
          </a:xfrm>
          <a:prstGeom prst="rect">
            <a:avLst/>
          </a:prstGeom>
        </p:spPr>
      </p:pic>
      <p:grpSp>
        <p:nvGrpSpPr>
          <p:cNvPr id="10" name="Google Shape;3775;p43"/>
          <p:cNvGrpSpPr>
            <a:grpSpLocks/>
          </p:cNvGrpSpPr>
          <p:nvPr/>
        </p:nvGrpSpPr>
        <p:grpSpPr bwMode="auto">
          <a:xfrm rot="20812265">
            <a:off x="3655244" y="2889416"/>
            <a:ext cx="1192212" cy="1257300"/>
            <a:chOff x="119790" y="105793"/>
            <a:chExt cx="952139" cy="1047201"/>
          </a:xfrm>
        </p:grpSpPr>
        <p:sp>
          <p:nvSpPr>
            <p:cNvPr id="11" name="Google Shape;3776;p43"/>
            <p:cNvSpPr>
              <a:spLocks/>
            </p:cNvSpPr>
            <p:nvPr/>
          </p:nvSpPr>
          <p:spPr bwMode="auto">
            <a:xfrm rot="904439">
              <a:off x="119790" y="105793"/>
              <a:ext cx="952139" cy="1047201"/>
            </a:xfrm>
            <a:custGeom>
              <a:avLst/>
              <a:gdLst>
                <a:gd name="T0" fmla="*/ 9329 w 20042"/>
                <a:gd name="T1" fmla="*/ 330 h 22043"/>
                <a:gd name="T2" fmla="*/ 8939 w 20042"/>
                <a:gd name="T3" fmla="*/ 427 h 22043"/>
                <a:gd name="T4" fmla="*/ 6523 w 20042"/>
                <a:gd name="T5" fmla="*/ 745 h 22043"/>
                <a:gd name="T6" fmla="*/ 3222 w 20042"/>
                <a:gd name="T7" fmla="*/ 1568 h 22043"/>
                <a:gd name="T8" fmla="*/ 1872 w 20042"/>
                <a:gd name="T9" fmla="*/ 2084 h 22043"/>
                <a:gd name="T10" fmla="*/ 296 w 20042"/>
                <a:gd name="T11" fmla="*/ 4219 h 22043"/>
                <a:gd name="T12" fmla="*/ 318 w 20042"/>
                <a:gd name="T13" fmla="*/ 6969 h 22043"/>
                <a:gd name="T14" fmla="*/ 645 w 20042"/>
                <a:gd name="T15" fmla="*/ 9321 h 22043"/>
                <a:gd name="T16" fmla="*/ 279 w 20042"/>
                <a:gd name="T17" fmla="*/ 11042 h 22043"/>
                <a:gd name="T18" fmla="*/ 212 w 20042"/>
                <a:gd name="T19" fmla="*/ 14761 h 22043"/>
                <a:gd name="T20" fmla="*/ 826 w 20042"/>
                <a:gd name="T21" fmla="*/ 16284 h 22043"/>
                <a:gd name="T22" fmla="*/ 3426 w 20042"/>
                <a:gd name="T23" fmla="*/ 20204 h 22043"/>
                <a:gd name="T24" fmla="*/ 3778 w 20042"/>
                <a:gd name="T25" fmla="*/ 20564 h 22043"/>
                <a:gd name="T26" fmla="*/ 4084 w 20042"/>
                <a:gd name="T27" fmla="*/ 20818 h 22043"/>
                <a:gd name="T28" fmla="*/ 4578 w 20042"/>
                <a:gd name="T29" fmla="*/ 21114 h 22043"/>
                <a:gd name="T30" fmla="*/ 5437 w 20042"/>
                <a:gd name="T31" fmla="*/ 21387 h 22043"/>
                <a:gd name="T32" fmla="*/ 6082 w 20042"/>
                <a:gd name="T33" fmla="*/ 21694 h 22043"/>
                <a:gd name="T34" fmla="*/ 6838 w 20042"/>
                <a:gd name="T35" fmla="*/ 21844 h 22043"/>
                <a:gd name="T36" fmla="*/ 7039 w 20042"/>
                <a:gd name="T37" fmla="*/ 21853 h 22043"/>
                <a:gd name="T38" fmla="*/ 7641 w 20042"/>
                <a:gd name="T39" fmla="*/ 21811 h 22043"/>
                <a:gd name="T40" fmla="*/ 8035 w 20042"/>
                <a:gd name="T41" fmla="*/ 21937 h 22043"/>
                <a:gd name="T42" fmla="*/ 8760 w 20042"/>
                <a:gd name="T43" fmla="*/ 22043 h 22043"/>
                <a:gd name="T44" fmla="*/ 9382 w 20042"/>
                <a:gd name="T45" fmla="*/ 21948 h 22043"/>
                <a:gd name="T46" fmla="*/ 10334 w 20042"/>
                <a:gd name="T47" fmla="*/ 21490 h 22043"/>
                <a:gd name="T48" fmla="*/ 11558 w 20042"/>
                <a:gd name="T49" fmla="*/ 21663 h 22043"/>
                <a:gd name="T50" fmla="*/ 13818 w 20042"/>
                <a:gd name="T51" fmla="*/ 20729 h 22043"/>
                <a:gd name="T52" fmla="*/ 15868 w 20042"/>
                <a:gd name="T53" fmla="*/ 19356 h 22043"/>
                <a:gd name="T54" fmla="*/ 19342 w 20042"/>
                <a:gd name="T55" fmla="*/ 16323 h 22043"/>
                <a:gd name="T56" fmla="*/ 19529 w 20042"/>
                <a:gd name="T57" fmla="*/ 12549 h 22043"/>
                <a:gd name="T58" fmla="*/ 19671 w 20042"/>
                <a:gd name="T59" fmla="*/ 10685 h 22043"/>
                <a:gd name="T60" fmla="*/ 19861 w 20042"/>
                <a:gd name="T61" fmla="*/ 7472 h 22043"/>
                <a:gd name="T62" fmla="*/ 19272 w 20042"/>
                <a:gd name="T63" fmla="*/ 5067 h 22043"/>
                <a:gd name="T64" fmla="*/ 19317 w 20042"/>
                <a:gd name="T65" fmla="*/ 4101 h 22043"/>
                <a:gd name="T66" fmla="*/ 19258 w 20042"/>
                <a:gd name="T67" fmla="*/ 3323 h 22043"/>
                <a:gd name="T68" fmla="*/ 19001 w 20042"/>
                <a:gd name="T69" fmla="*/ 2609 h 22043"/>
                <a:gd name="T70" fmla="*/ 18483 w 20042"/>
                <a:gd name="T71" fmla="*/ 1886 h 22043"/>
                <a:gd name="T72" fmla="*/ 18201 w 20042"/>
                <a:gd name="T73" fmla="*/ 1624 h 22043"/>
                <a:gd name="T74" fmla="*/ 17643 w 20042"/>
                <a:gd name="T75" fmla="*/ 1248 h 22043"/>
                <a:gd name="T76" fmla="*/ 16881 w 20042"/>
                <a:gd name="T77" fmla="*/ 941 h 22043"/>
                <a:gd name="T78" fmla="*/ 16276 w 20042"/>
                <a:gd name="T79" fmla="*/ 857 h 22043"/>
                <a:gd name="T80" fmla="*/ 15330 w 20042"/>
                <a:gd name="T81" fmla="*/ 411 h 22043"/>
                <a:gd name="T82" fmla="*/ 14549 w 20042"/>
                <a:gd name="T83" fmla="*/ 296 h 22043"/>
                <a:gd name="T84" fmla="*/ 14089 w 20042"/>
                <a:gd name="T85" fmla="*/ 335 h 22043"/>
                <a:gd name="T86" fmla="*/ 13319 w 20042"/>
                <a:gd name="T87" fmla="*/ 419 h 22043"/>
                <a:gd name="T88" fmla="*/ 12353 w 20042"/>
                <a:gd name="T89" fmla="*/ 469 h 22043"/>
                <a:gd name="T90" fmla="*/ 11382 w 20042"/>
                <a:gd name="T91" fmla="*/ 215 h 2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42" h="22043" extrusionOk="0">
                  <a:moveTo>
                    <a:pt x="10462" y="1"/>
                  </a:moveTo>
                  <a:cubicBezTo>
                    <a:pt x="10066" y="1"/>
                    <a:pt x="9675" y="115"/>
                    <a:pt x="9332" y="327"/>
                  </a:cubicBezTo>
                  <a:lnTo>
                    <a:pt x="9329" y="330"/>
                  </a:lnTo>
                  <a:cubicBezTo>
                    <a:pt x="9273" y="366"/>
                    <a:pt x="9218" y="405"/>
                    <a:pt x="9167" y="441"/>
                  </a:cubicBezTo>
                  <a:cubicBezTo>
                    <a:pt x="9095" y="436"/>
                    <a:pt x="9022" y="427"/>
                    <a:pt x="8950" y="427"/>
                  </a:cubicBezTo>
                  <a:lnTo>
                    <a:pt x="8939" y="427"/>
                  </a:lnTo>
                  <a:cubicBezTo>
                    <a:pt x="8576" y="427"/>
                    <a:pt x="8233" y="517"/>
                    <a:pt x="7932" y="673"/>
                  </a:cubicBezTo>
                  <a:cubicBezTo>
                    <a:pt x="7736" y="609"/>
                    <a:pt x="7533" y="578"/>
                    <a:pt x="7323" y="578"/>
                  </a:cubicBezTo>
                  <a:cubicBezTo>
                    <a:pt x="7131" y="578"/>
                    <a:pt x="6838" y="609"/>
                    <a:pt x="6523" y="745"/>
                  </a:cubicBezTo>
                  <a:cubicBezTo>
                    <a:pt x="6202" y="466"/>
                    <a:pt x="5750" y="201"/>
                    <a:pt x="5133" y="201"/>
                  </a:cubicBezTo>
                  <a:cubicBezTo>
                    <a:pt x="4773" y="201"/>
                    <a:pt x="4422" y="299"/>
                    <a:pt x="4115" y="483"/>
                  </a:cubicBezTo>
                  <a:cubicBezTo>
                    <a:pt x="3554" y="818"/>
                    <a:pt x="3320" y="1342"/>
                    <a:pt x="3222" y="1568"/>
                  </a:cubicBezTo>
                  <a:cubicBezTo>
                    <a:pt x="3192" y="1638"/>
                    <a:pt x="3161" y="1716"/>
                    <a:pt x="3125" y="1800"/>
                  </a:cubicBezTo>
                  <a:cubicBezTo>
                    <a:pt x="3058" y="1792"/>
                    <a:pt x="2988" y="1789"/>
                    <a:pt x="2918" y="1789"/>
                  </a:cubicBezTo>
                  <a:cubicBezTo>
                    <a:pt x="2497" y="1789"/>
                    <a:pt x="2148" y="1914"/>
                    <a:pt x="1872" y="2084"/>
                  </a:cubicBezTo>
                  <a:cubicBezTo>
                    <a:pt x="1529" y="2154"/>
                    <a:pt x="1203" y="2319"/>
                    <a:pt x="946" y="2556"/>
                  </a:cubicBezTo>
                  <a:cubicBezTo>
                    <a:pt x="714" y="2762"/>
                    <a:pt x="539" y="3022"/>
                    <a:pt x="427" y="3309"/>
                  </a:cubicBezTo>
                  <a:cubicBezTo>
                    <a:pt x="310" y="3605"/>
                    <a:pt x="268" y="3912"/>
                    <a:pt x="296" y="4219"/>
                  </a:cubicBezTo>
                  <a:cubicBezTo>
                    <a:pt x="193" y="4710"/>
                    <a:pt x="279" y="5226"/>
                    <a:pt x="555" y="5667"/>
                  </a:cubicBezTo>
                  <a:cubicBezTo>
                    <a:pt x="642" y="5806"/>
                    <a:pt x="748" y="5932"/>
                    <a:pt x="862" y="6046"/>
                  </a:cubicBezTo>
                  <a:cubicBezTo>
                    <a:pt x="617" y="6311"/>
                    <a:pt x="433" y="6626"/>
                    <a:pt x="318" y="6969"/>
                  </a:cubicBezTo>
                  <a:cubicBezTo>
                    <a:pt x="156" y="7452"/>
                    <a:pt x="151" y="7954"/>
                    <a:pt x="290" y="8426"/>
                  </a:cubicBezTo>
                  <a:cubicBezTo>
                    <a:pt x="374" y="8707"/>
                    <a:pt x="511" y="8970"/>
                    <a:pt x="686" y="9196"/>
                  </a:cubicBezTo>
                  <a:cubicBezTo>
                    <a:pt x="670" y="9237"/>
                    <a:pt x="659" y="9279"/>
                    <a:pt x="645" y="9321"/>
                  </a:cubicBezTo>
                  <a:cubicBezTo>
                    <a:pt x="544" y="9675"/>
                    <a:pt x="547" y="10052"/>
                    <a:pt x="650" y="10401"/>
                  </a:cubicBezTo>
                  <a:lnTo>
                    <a:pt x="274" y="10401"/>
                  </a:lnTo>
                  <a:lnTo>
                    <a:pt x="279" y="11042"/>
                  </a:lnTo>
                  <a:cubicBezTo>
                    <a:pt x="106" y="11358"/>
                    <a:pt x="3" y="11715"/>
                    <a:pt x="3" y="12097"/>
                  </a:cubicBezTo>
                  <a:cubicBezTo>
                    <a:pt x="0" y="12658"/>
                    <a:pt x="207" y="13185"/>
                    <a:pt x="586" y="13592"/>
                  </a:cubicBezTo>
                  <a:cubicBezTo>
                    <a:pt x="346" y="13930"/>
                    <a:pt x="209" y="14343"/>
                    <a:pt x="212" y="14761"/>
                  </a:cubicBezTo>
                  <a:cubicBezTo>
                    <a:pt x="218" y="15040"/>
                    <a:pt x="276" y="15305"/>
                    <a:pt x="388" y="15548"/>
                  </a:cubicBezTo>
                  <a:cubicBezTo>
                    <a:pt x="447" y="15724"/>
                    <a:pt x="530" y="15897"/>
                    <a:pt x="642" y="16058"/>
                  </a:cubicBezTo>
                  <a:cubicBezTo>
                    <a:pt x="698" y="16139"/>
                    <a:pt x="762" y="16212"/>
                    <a:pt x="826" y="16284"/>
                  </a:cubicBezTo>
                  <a:cubicBezTo>
                    <a:pt x="712" y="16672"/>
                    <a:pt x="692" y="17004"/>
                    <a:pt x="756" y="17342"/>
                  </a:cubicBezTo>
                  <a:cubicBezTo>
                    <a:pt x="831" y="17718"/>
                    <a:pt x="1007" y="18050"/>
                    <a:pt x="1258" y="18310"/>
                  </a:cubicBezTo>
                  <a:cubicBezTo>
                    <a:pt x="1406" y="19376"/>
                    <a:pt x="2318" y="20198"/>
                    <a:pt x="3426" y="20204"/>
                  </a:cubicBezTo>
                  <a:lnTo>
                    <a:pt x="3448" y="20204"/>
                  </a:lnTo>
                  <a:lnTo>
                    <a:pt x="3482" y="20246"/>
                  </a:lnTo>
                  <a:cubicBezTo>
                    <a:pt x="3571" y="20358"/>
                    <a:pt x="3672" y="20466"/>
                    <a:pt x="3778" y="20564"/>
                  </a:cubicBezTo>
                  <a:lnTo>
                    <a:pt x="3783" y="20570"/>
                  </a:lnTo>
                  <a:cubicBezTo>
                    <a:pt x="3833" y="20617"/>
                    <a:pt x="3881" y="20653"/>
                    <a:pt x="3931" y="20695"/>
                  </a:cubicBezTo>
                  <a:cubicBezTo>
                    <a:pt x="3978" y="20737"/>
                    <a:pt x="4031" y="20779"/>
                    <a:pt x="4084" y="20818"/>
                  </a:cubicBezTo>
                  <a:cubicBezTo>
                    <a:pt x="4140" y="20860"/>
                    <a:pt x="4199" y="20899"/>
                    <a:pt x="4257" y="20938"/>
                  </a:cubicBezTo>
                  <a:lnTo>
                    <a:pt x="4394" y="21021"/>
                  </a:lnTo>
                  <a:cubicBezTo>
                    <a:pt x="4453" y="21055"/>
                    <a:pt x="4517" y="21083"/>
                    <a:pt x="4578" y="21114"/>
                  </a:cubicBezTo>
                  <a:cubicBezTo>
                    <a:pt x="4642" y="21150"/>
                    <a:pt x="4707" y="21178"/>
                    <a:pt x="4773" y="21208"/>
                  </a:cubicBezTo>
                  <a:cubicBezTo>
                    <a:pt x="4919" y="21267"/>
                    <a:pt x="5066" y="21317"/>
                    <a:pt x="5214" y="21348"/>
                  </a:cubicBezTo>
                  <a:cubicBezTo>
                    <a:pt x="5287" y="21365"/>
                    <a:pt x="5359" y="21379"/>
                    <a:pt x="5437" y="21387"/>
                  </a:cubicBezTo>
                  <a:cubicBezTo>
                    <a:pt x="5493" y="21426"/>
                    <a:pt x="5555" y="21459"/>
                    <a:pt x="5616" y="21496"/>
                  </a:cubicBezTo>
                  <a:cubicBezTo>
                    <a:pt x="5755" y="21568"/>
                    <a:pt x="5906" y="21635"/>
                    <a:pt x="6065" y="21685"/>
                  </a:cubicBezTo>
                  <a:lnTo>
                    <a:pt x="6082" y="21694"/>
                  </a:lnTo>
                  <a:cubicBezTo>
                    <a:pt x="6140" y="21711"/>
                    <a:pt x="6199" y="21727"/>
                    <a:pt x="6255" y="21741"/>
                  </a:cubicBezTo>
                  <a:cubicBezTo>
                    <a:pt x="6319" y="21764"/>
                    <a:pt x="6386" y="21778"/>
                    <a:pt x="6453" y="21791"/>
                  </a:cubicBezTo>
                  <a:cubicBezTo>
                    <a:pt x="6581" y="21817"/>
                    <a:pt x="6710" y="21833"/>
                    <a:pt x="6838" y="21844"/>
                  </a:cubicBezTo>
                  <a:lnTo>
                    <a:pt x="6857" y="21847"/>
                  </a:lnTo>
                  <a:cubicBezTo>
                    <a:pt x="6902" y="21850"/>
                    <a:pt x="6944" y="21853"/>
                    <a:pt x="6989" y="21853"/>
                  </a:cubicBezTo>
                  <a:lnTo>
                    <a:pt x="7039" y="21853"/>
                  </a:lnTo>
                  <a:cubicBezTo>
                    <a:pt x="7075" y="21858"/>
                    <a:pt x="7111" y="21858"/>
                    <a:pt x="7150" y="21858"/>
                  </a:cubicBezTo>
                  <a:cubicBezTo>
                    <a:pt x="7181" y="21858"/>
                    <a:pt x="7212" y="21858"/>
                    <a:pt x="7242" y="21853"/>
                  </a:cubicBezTo>
                  <a:cubicBezTo>
                    <a:pt x="7376" y="21847"/>
                    <a:pt x="7507" y="21833"/>
                    <a:pt x="7641" y="21811"/>
                  </a:cubicBezTo>
                  <a:cubicBezTo>
                    <a:pt x="7647" y="21808"/>
                    <a:pt x="7655" y="21808"/>
                    <a:pt x="7658" y="21808"/>
                  </a:cubicBezTo>
                  <a:cubicBezTo>
                    <a:pt x="7700" y="21825"/>
                    <a:pt x="7742" y="21847"/>
                    <a:pt x="7786" y="21861"/>
                  </a:cubicBezTo>
                  <a:cubicBezTo>
                    <a:pt x="7867" y="21892"/>
                    <a:pt x="7951" y="21917"/>
                    <a:pt x="8035" y="21937"/>
                  </a:cubicBezTo>
                  <a:cubicBezTo>
                    <a:pt x="8138" y="21973"/>
                    <a:pt x="8247" y="21998"/>
                    <a:pt x="8358" y="22015"/>
                  </a:cubicBezTo>
                  <a:cubicBezTo>
                    <a:pt x="8481" y="22031"/>
                    <a:pt x="8607" y="22043"/>
                    <a:pt x="8732" y="22043"/>
                  </a:cubicBezTo>
                  <a:lnTo>
                    <a:pt x="8760" y="22043"/>
                  </a:lnTo>
                  <a:lnTo>
                    <a:pt x="8788" y="22040"/>
                  </a:lnTo>
                  <a:cubicBezTo>
                    <a:pt x="8835" y="22034"/>
                    <a:pt x="8933" y="22031"/>
                    <a:pt x="9061" y="22017"/>
                  </a:cubicBezTo>
                  <a:cubicBezTo>
                    <a:pt x="9173" y="22003"/>
                    <a:pt x="9276" y="21978"/>
                    <a:pt x="9382" y="21948"/>
                  </a:cubicBezTo>
                  <a:cubicBezTo>
                    <a:pt x="9483" y="21928"/>
                    <a:pt x="9580" y="21895"/>
                    <a:pt x="9678" y="21861"/>
                  </a:cubicBezTo>
                  <a:cubicBezTo>
                    <a:pt x="9834" y="21797"/>
                    <a:pt x="9990" y="21722"/>
                    <a:pt x="10141" y="21627"/>
                  </a:cubicBezTo>
                  <a:cubicBezTo>
                    <a:pt x="10208" y="21585"/>
                    <a:pt x="10275" y="21540"/>
                    <a:pt x="10334" y="21490"/>
                  </a:cubicBezTo>
                  <a:cubicBezTo>
                    <a:pt x="10389" y="21454"/>
                    <a:pt x="10442" y="21415"/>
                    <a:pt x="10493" y="21370"/>
                  </a:cubicBezTo>
                  <a:cubicBezTo>
                    <a:pt x="10685" y="21485"/>
                    <a:pt x="10891" y="21568"/>
                    <a:pt x="11112" y="21613"/>
                  </a:cubicBezTo>
                  <a:cubicBezTo>
                    <a:pt x="11257" y="21644"/>
                    <a:pt x="11408" y="21663"/>
                    <a:pt x="11558" y="21663"/>
                  </a:cubicBezTo>
                  <a:cubicBezTo>
                    <a:pt x="11692" y="21663"/>
                    <a:pt x="11829" y="21649"/>
                    <a:pt x="11963" y="21624"/>
                  </a:cubicBezTo>
                  <a:cubicBezTo>
                    <a:pt x="12007" y="21627"/>
                    <a:pt x="12049" y="21627"/>
                    <a:pt x="12094" y="21627"/>
                  </a:cubicBezTo>
                  <a:cubicBezTo>
                    <a:pt x="12775" y="21627"/>
                    <a:pt x="13419" y="21292"/>
                    <a:pt x="13818" y="20729"/>
                  </a:cubicBezTo>
                  <a:cubicBezTo>
                    <a:pt x="13893" y="20620"/>
                    <a:pt x="13960" y="20505"/>
                    <a:pt x="14016" y="20385"/>
                  </a:cubicBezTo>
                  <a:cubicBezTo>
                    <a:pt x="14599" y="20240"/>
                    <a:pt x="15093" y="19864"/>
                    <a:pt x="15386" y="19353"/>
                  </a:cubicBezTo>
                  <a:cubicBezTo>
                    <a:pt x="15556" y="19356"/>
                    <a:pt x="15718" y="19356"/>
                    <a:pt x="15868" y="19356"/>
                  </a:cubicBezTo>
                  <a:cubicBezTo>
                    <a:pt x="16566" y="19356"/>
                    <a:pt x="16811" y="19336"/>
                    <a:pt x="17085" y="19264"/>
                  </a:cubicBezTo>
                  <a:cubicBezTo>
                    <a:pt x="17961" y="19021"/>
                    <a:pt x="18549" y="18248"/>
                    <a:pt x="18577" y="17347"/>
                  </a:cubicBezTo>
                  <a:cubicBezTo>
                    <a:pt x="18912" y="17063"/>
                    <a:pt x="19174" y="16711"/>
                    <a:pt x="19342" y="16323"/>
                  </a:cubicBezTo>
                  <a:cubicBezTo>
                    <a:pt x="19693" y="15512"/>
                    <a:pt x="19587" y="14622"/>
                    <a:pt x="19080" y="13944"/>
                  </a:cubicBezTo>
                  <a:cubicBezTo>
                    <a:pt x="19211" y="13760"/>
                    <a:pt x="19306" y="13562"/>
                    <a:pt x="19370" y="13352"/>
                  </a:cubicBezTo>
                  <a:cubicBezTo>
                    <a:pt x="19476" y="13107"/>
                    <a:pt x="19531" y="12836"/>
                    <a:pt x="19529" y="12549"/>
                  </a:cubicBezTo>
                  <a:cubicBezTo>
                    <a:pt x="19526" y="12471"/>
                    <a:pt x="19523" y="12387"/>
                    <a:pt x="19512" y="12306"/>
                  </a:cubicBezTo>
                  <a:cubicBezTo>
                    <a:pt x="19504" y="12111"/>
                    <a:pt x="19467" y="11916"/>
                    <a:pt x="19400" y="11726"/>
                  </a:cubicBezTo>
                  <a:cubicBezTo>
                    <a:pt x="19571" y="11416"/>
                    <a:pt x="19668" y="11062"/>
                    <a:pt x="19671" y="10685"/>
                  </a:cubicBezTo>
                  <a:cubicBezTo>
                    <a:pt x="19677" y="10295"/>
                    <a:pt x="19571" y="9918"/>
                    <a:pt x="19384" y="9583"/>
                  </a:cubicBezTo>
                  <a:cubicBezTo>
                    <a:pt x="19448" y="9466"/>
                    <a:pt x="19504" y="9352"/>
                    <a:pt x="19543" y="9237"/>
                  </a:cubicBezTo>
                  <a:cubicBezTo>
                    <a:pt x="19928" y="8735"/>
                    <a:pt x="20042" y="8082"/>
                    <a:pt x="19861" y="7472"/>
                  </a:cubicBezTo>
                  <a:cubicBezTo>
                    <a:pt x="19783" y="7218"/>
                    <a:pt x="19657" y="6983"/>
                    <a:pt x="19490" y="6782"/>
                  </a:cubicBezTo>
                  <a:cubicBezTo>
                    <a:pt x="19543" y="6593"/>
                    <a:pt x="19571" y="6397"/>
                    <a:pt x="19573" y="6194"/>
                  </a:cubicBezTo>
                  <a:cubicBezTo>
                    <a:pt x="19579" y="5792"/>
                    <a:pt x="19470" y="5404"/>
                    <a:pt x="19272" y="5067"/>
                  </a:cubicBezTo>
                  <a:lnTo>
                    <a:pt x="19258" y="4506"/>
                  </a:lnTo>
                  <a:cubicBezTo>
                    <a:pt x="19266" y="4453"/>
                    <a:pt x="19275" y="4400"/>
                    <a:pt x="19280" y="4353"/>
                  </a:cubicBezTo>
                  <a:cubicBezTo>
                    <a:pt x="19300" y="4272"/>
                    <a:pt x="19308" y="4185"/>
                    <a:pt x="19317" y="4101"/>
                  </a:cubicBezTo>
                  <a:cubicBezTo>
                    <a:pt x="19319" y="4037"/>
                    <a:pt x="19322" y="3976"/>
                    <a:pt x="19322" y="3909"/>
                  </a:cubicBezTo>
                  <a:cubicBezTo>
                    <a:pt x="19322" y="3797"/>
                    <a:pt x="19317" y="3683"/>
                    <a:pt x="19303" y="3574"/>
                  </a:cubicBezTo>
                  <a:cubicBezTo>
                    <a:pt x="19292" y="3491"/>
                    <a:pt x="19275" y="3407"/>
                    <a:pt x="19258" y="3323"/>
                  </a:cubicBezTo>
                  <a:cubicBezTo>
                    <a:pt x="19244" y="3239"/>
                    <a:pt x="19222" y="3156"/>
                    <a:pt x="19197" y="3072"/>
                  </a:cubicBezTo>
                  <a:lnTo>
                    <a:pt x="19194" y="3069"/>
                  </a:lnTo>
                  <a:cubicBezTo>
                    <a:pt x="19146" y="2910"/>
                    <a:pt x="19080" y="2754"/>
                    <a:pt x="19001" y="2609"/>
                  </a:cubicBezTo>
                  <a:cubicBezTo>
                    <a:pt x="18968" y="2539"/>
                    <a:pt x="18926" y="2472"/>
                    <a:pt x="18884" y="2405"/>
                  </a:cubicBezTo>
                  <a:cubicBezTo>
                    <a:pt x="18845" y="2338"/>
                    <a:pt x="18803" y="2274"/>
                    <a:pt x="18759" y="2210"/>
                  </a:cubicBezTo>
                  <a:cubicBezTo>
                    <a:pt x="18678" y="2098"/>
                    <a:pt x="18583" y="1987"/>
                    <a:pt x="18483" y="1886"/>
                  </a:cubicBezTo>
                  <a:lnTo>
                    <a:pt x="18480" y="1884"/>
                  </a:lnTo>
                  <a:cubicBezTo>
                    <a:pt x="18438" y="1836"/>
                    <a:pt x="18393" y="1794"/>
                    <a:pt x="18343" y="1758"/>
                  </a:cubicBezTo>
                  <a:cubicBezTo>
                    <a:pt x="18298" y="1711"/>
                    <a:pt x="18248" y="1669"/>
                    <a:pt x="18201" y="1624"/>
                  </a:cubicBezTo>
                  <a:cubicBezTo>
                    <a:pt x="18114" y="1552"/>
                    <a:pt x="18017" y="1482"/>
                    <a:pt x="17919" y="1415"/>
                  </a:cubicBezTo>
                  <a:cubicBezTo>
                    <a:pt x="17872" y="1384"/>
                    <a:pt x="17827" y="1356"/>
                    <a:pt x="17782" y="1331"/>
                  </a:cubicBezTo>
                  <a:cubicBezTo>
                    <a:pt x="17738" y="1301"/>
                    <a:pt x="17687" y="1273"/>
                    <a:pt x="17643" y="1248"/>
                  </a:cubicBezTo>
                  <a:cubicBezTo>
                    <a:pt x="17531" y="1186"/>
                    <a:pt x="17417" y="1130"/>
                    <a:pt x="17297" y="1080"/>
                  </a:cubicBezTo>
                  <a:cubicBezTo>
                    <a:pt x="17230" y="1052"/>
                    <a:pt x="17166" y="1033"/>
                    <a:pt x="17099" y="1010"/>
                  </a:cubicBezTo>
                  <a:cubicBezTo>
                    <a:pt x="17029" y="983"/>
                    <a:pt x="16956" y="963"/>
                    <a:pt x="16881" y="941"/>
                  </a:cubicBezTo>
                  <a:cubicBezTo>
                    <a:pt x="16719" y="899"/>
                    <a:pt x="16546" y="871"/>
                    <a:pt x="16379" y="860"/>
                  </a:cubicBezTo>
                  <a:lnTo>
                    <a:pt x="16373" y="860"/>
                  </a:lnTo>
                  <a:cubicBezTo>
                    <a:pt x="16343" y="857"/>
                    <a:pt x="16306" y="857"/>
                    <a:pt x="16276" y="857"/>
                  </a:cubicBezTo>
                  <a:lnTo>
                    <a:pt x="16011" y="701"/>
                  </a:lnTo>
                  <a:cubicBezTo>
                    <a:pt x="15874" y="617"/>
                    <a:pt x="15729" y="547"/>
                    <a:pt x="15578" y="486"/>
                  </a:cubicBezTo>
                  <a:cubicBezTo>
                    <a:pt x="15497" y="455"/>
                    <a:pt x="15414" y="427"/>
                    <a:pt x="15330" y="411"/>
                  </a:cubicBezTo>
                  <a:cubicBezTo>
                    <a:pt x="15246" y="383"/>
                    <a:pt x="15163" y="363"/>
                    <a:pt x="15076" y="344"/>
                  </a:cubicBezTo>
                  <a:cubicBezTo>
                    <a:pt x="14912" y="313"/>
                    <a:pt x="14741" y="296"/>
                    <a:pt x="14574" y="296"/>
                  </a:cubicBezTo>
                  <a:lnTo>
                    <a:pt x="14549" y="296"/>
                  </a:lnTo>
                  <a:cubicBezTo>
                    <a:pt x="14476" y="296"/>
                    <a:pt x="14404" y="302"/>
                    <a:pt x="14326" y="310"/>
                  </a:cubicBezTo>
                  <a:cubicBezTo>
                    <a:pt x="14253" y="313"/>
                    <a:pt x="14175" y="321"/>
                    <a:pt x="14103" y="330"/>
                  </a:cubicBezTo>
                  <a:lnTo>
                    <a:pt x="14089" y="335"/>
                  </a:lnTo>
                  <a:cubicBezTo>
                    <a:pt x="13944" y="358"/>
                    <a:pt x="13796" y="391"/>
                    <a:pt x="13653" y="436"/>
                  </a:cubicBezTo>
                  <a:cubicBezTo>
                    <a:pt x="13628" y="441"/>
                    <a:pt x="13609" y="452"/>
                    <a:pt x="13584" y="461"/>
                  </a:cubicBezTo>
                  <a:cubicBezTo>
                    <a:pt x="13497" y="439"/>
                    <a:pt x="13408" y="425"/>
                    <a:pt x="13319" y="419"/>
                  </a:cubicBezTo>
                  <a:cubicBezTo>
                    <a:pt x="13210" y="399"/>
                    <a:pt x="13101" y="391"/>
                    <a:pt x="12995" y="391"/>
                  </a:cubicBezTo>
                  <a:lnTo>
                    <a:pt x="12973" y="391"/>
                  </a:lnTo>
                  <a:cubicBezTo>
                    <a:pt x="12763" y="394"/>
                    <a:pt x="12557" y="422"/>
                    <a:pt x="12353" y="469"/>
                  </a:cubicBezTo>
                  <a:lnTo>
                    <a:pt x="12348" y="475"/>
                  </a:lnTo>
                  <a:cubicBezTo>
                    <a:pt x="12284" y="492"/>
                    <a:pt x="12217" y="511"/>
                    <a:pt x="12150" y="536"/>
                  </a:cubicBezTo>
                  <a:cubicBezTo>
                    <a:pt x="11915" y="380"/>
                    <a:pt x="11659" y="271"/>
                    <a:pt x="11382" y="215"/>
                  </a:cubicBezTo>
                  <a:cubicBezTo>
                    <a:pt x="11098" y="76"/>
                    <a:pt x="10783" y="1"/>
                    <a:pt x="10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Google Shape;3777;p43"/>
            <p:cNvSpPr>
              <a:spLocks/>
            </p:cNvSpPr>
            <p:nvPr/>
          </p:nvSpPr>
          <p:spPr bwMode="auto">
            <a:xfrm rot="904439">
              <a:off x="264668" y="352198"/>
              <a:ext cx="142902" cy="81000"/>
            </a:xfrm>
            <a:custGeom>
              <a:avLst/>
              <a:gdLst>
                <a:gd name="T0" fmla="*/ 1828 w 3008"/>
                <a:gd name="T1" fmla="*/ 0 h 1705"/>
                <a:gd name="T2" fmla="*/ 1480 w 3008"/>
                <a:gd name="T3" fmla="*/ 178 h 1705"/>
                <a:gd name="T4" fmla="*/ 1480 w 3008"/>
                <a:gd name="T5" fmla="*/ 178 h 1705"/>
                <a:gd name="T6" fmla="*/ 1255 w 3008"/>
                <a:gd name="T7" fmla="*/ 58 h 1705"/>
                <a:gd name="T8" fmla="*/ 1053 w 3008"/>
                <a:gd name="T9" fmla="*/ 20 h 1705"/>
                <a:gd name="T10" fmla="*/ 761 w 3008"/>
                <a:gd name="T11" fmla="*/ 463 h 1705"/>
                <a:gd name="T12" fmla="*/ 643 w 3008"/>
                <a:gd name="T13" fmla="*/ 429 h 1705"/>
                <a:gd name="T14" fmla="*/ 390 w 3008"/>
                <a:gd name="T15" fmla="*/ 1277 h 1705"/>
                <a:gd name="T16" fmla="*/ 729 w 3008"/>
                <a:gd name="T17" fmla="*/ 1417 h 1705"/>
                <a:gd name="T18" fmla="*/ 729 w 3008"/>
                <a:gd name="T19" fmla="*/ 1417 h 1705"/>
                <a:gd name="T20" fmla="*/ 1096 w 3008"/>
                <a:gd name="T21" fmla="*/ 1704 h 1705"/>
                <a:gd name="T22" fmla="*/ 1124 w 3008"/>
                <a:gd name="T23" fmla="*/ 1704 h 1705"/>
                <a:gd name="T24" fmla="*/ 1761 w 3008"/>
                <a:gd name="T25" fmla="*/ 1529 h 1705"/>
                <a:gd name="T26" fmla="*/ 1761 w 3008"/>
                <a:gd name="T27" fmla="*/ 1529 h 1705"/>
                <a:gd name="T28" fmla="*/ 1855 w 3008"/>
                <a:gd name="T29" fmla="*/ 1626 h 1705"/>
                <a:gd name="T30" fmla="*/ 2039 w 3008"/>
                <a:gd name="T31" fmla="*/ 1687 h 1705"/>
                <a:gd name="T32" fmla="*/ 2672 w 3008"/>
                <a:gd name="T33" fmla="*/ 722 h 1705"/>
                <a:gd name="T34" fmla="*/ 2385 w 3008"/>
                <a:gd name="T35" fmla="*/ 586 h 1705"/>
                <a:gd name="T36" fmla="*/ 2355 w 3008"/>
                <a:gd name="T37" fmla="*/ 587 h 1705"/>
                <a:gd name="T38" fmla="*/ 2355 w 3008"/>
                <a:gd name="T39" fmla="*/ 587 h 1705"/>
                <a:gd name="T40" fmla="*/ 2059 w 3008"/>
                <a:gd name="T41" fmla="*/ 72 h 1705"/>
                <a:gd name="T42" fmla="*/ 1828 w 3008"/>
                <a:gd name="T43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8" h="1705" extrusionOk="0">
                  <a:moveTo>
                    <a:pt x="1828" y="0"/>
                  </a:moveTo>
                  <a:cubicBezTo>
                    <a:pt x="1689" y="0"/>
                    <a:pt x="1565" y="77"/>
                    <a:pt x="1480" y="178"/>
                  </a:cubicBezTo>
                  <a:cubicBezTo>
                    <a:pt x="1424" y="132"/>
                    <a:pt x="1350" y="90"/>
                    <a:pt x="1255" y="58"/>
                  </a:cubicBezTo>
                  <a:cubicBezTo>
                    <a:pt x="1176" y="32"/>
                    <a:pt x="1109" y="20"/>
                    <a:pt x="1053" y="20"/>
                  </a:cubicBezTo>
                  <a:cubicBezTo>
                    <a:pt x="704" y="20"/>
                    <a:pt x="761" y="463"/>
                    <a:pt x="761" y="463"/>
                  </a:cubicBezTo>
                  <a:cubicBezTo>
                    <a:pt x="724" y="440"/>
                    <a:pt x="684" y="429"/>
                    <a:pt x="643" y="429"/>
                  </a:cubicBezTo>
                  <a:cubicBezTo>
                    <a:pt x="344" y="429"/>
                    <a:pt x="0" y="990"/>
                    <a:pt x="390" y="1277"/>
                  </a:cubicBezTo>
                  <a:cubicBezTo>
                    <a:pt x="513" y="1369"/>
                    <a:pt x="629" y="1411"/>
                    <a:pt x="729" y="1417"/>
                  </a:cubicBezTo>
                  <a:cubicBezTo>
                    <a:pt x="762" y="1569"/>
                    <a:pt x="868" y="1700"/>
                    <a:pt x="1096" y="1704"/>
                  </a:cubicBezTo>
                  <a:cubicBezTo>
                    <a:pt x="1106" y="1704"/>
                    <a:pt x="1115" y="1704"/>
                    <a:pt x="1124" y="1704"/>
                  </a:cubicBezTo>
                  <a:cubicBezTo>
                    <a:pt x="1434" y="1704"/>
                    <a:pt x="1643" y="1634"/>
                    <a:pt x="1761" y="1529"/>
                  </a:cubicBezTo>
                  <a:cubicBezTo>
                    <a:pt x="1786" y="1562"/>
                    <a:pt x="1817" y="1595"/>
                    <a:pt x="1855" y="1626"/>
                  </a:cubicBezTo>
                  <a:cubicBezTo>
                    <a:pt x="1907" y="1668"/>
                    <a:pt x="1970" y="1687"/>
                    <a:pt x="2039" y="1687"/>
                  </a:cubicBezTo>
                  <a:cubicBezTo>
                    <a:pt x="2433" y="1687"/>
                    <a:pt x="3007" y="1078"/>
                    <a:pt x="2672" y="722"/>
                  </a:cubicBezTo>
                  <a:cubicBezTo>
                    <a:pt x="2579" y="623"/>
                    <a:pt x="2479" y="586"/>
                    <a:pt x="2385" y="586"/>
                  </a:cubicBezTo>
                  <a:cubicBezTo>
                    <a:pt x="2375" y="586"/>
                    <a:pt x="2365" y="586"/>
                    <a:pt x="2355" y="587"/>
                  </a:cubicBezTo>
                  <a:cubicBezTo>
                    <a:pt x="2359" y="412"/>
                    <a:pt x="2273" y="210"/>
                    <a:pt x="2059" y="72"/>
                  </a:cubicBezTo>
                  <a:cubicBezTo>
                    <a:pt x="1980" y="22"/>
                    <a:pt x="1902" y="0"/>
                    <a:pt x="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Google Shape;3778;p43"/>
            <p:cNvSpPr>
              <a:spLocks/>
            </p:cNvSpPr>
            <p:nvPr/>
          </p:nvSpPr>
          <p:spPr bwMode="auto">
            <a:xfrm rot="904439">
              <a:off x="271274" y="350185"/>
              <a:ext cx="128839" cy="84895"/>
            </a:xfrm>
            <a:custGeom>
              <a:avLst/>
              <a:gdLst>
                <a:gd name="T0" fmla="*/ 1445 w 2712"/>
                <a:gd name="T1" fmla="*/ 584 h 1787"/>
                <a:gd name="T2" fmla="*/ 1309 w 2712"/>
                <a:gd name="T3" fmla="*/ 620 h 1787"/>
                <a:gd name="T4" fmla="*/ 2171 w 2712"/>
                <a:gd name="T5" fmla="*/ 673 h 1787"/>
                <a:gd name="T6" fmla="*/ 1920 w 2712"/>
                <a:gd name="T7" fmla="*/ 941 h 1787"/>
                <a:gd name="T8" fmla="*/ 2171 w 2712"/>
                <a:gd name="T9" fmla="*/ 673 h 1787"/>
                <a:gd name="T10" fmla="*/ 798 w 2712"/>
                <a:gd name="T11" fmla="*/ 1077 h 1787"/>
                <a:gd name="T12" fmla="*/ 617 w 2712"/>
                <a:gd name="T13" fmla="*/ 1421 h 1787"/>
                <a:gd name="T14" fmla="*/ 748 w 2712"/>
                <a:gd name="T15" fmla="*/ 1047 h 1787"/>
                <a:gd name="T16" fmla="*/ 1683 w 2712"/>
                <a:gd name="T17" fmla="*/ 1220 h 1787"/>
                <a:gd name="T18" fmla="*/ 1604 w 2712"/>
                <a:gd name="T19" fmla="*/ 1206 h 1787"/>
                <a:gd name="T20" fmla="*/ 1692 w 2712"/>
                <a:gd name="T21" fmla="*/ 82 h 1787"/>
                <a:gd name="T22" fmla="*/ 2174 w 2712"/>
                <a:gd name="T23" fmla="*/ 592 h 1787"/>
                <a:gd name="T24" fmla="*/ 1920 w 2712"/>
                <a:gd name="T25" fmla="*/ 1024 h 1787"/>
                <a:gd name="T26" fmla="*/ 2252 w 2712"/>
                <a:gd name="T27" fmla="*/ 665 h 1787"/>
                <a:gd name="T28" fmla="*/ 2547 w 2712"/>
                <a:gd name="T29" fmla="*/ 1200 h 1787"/>
                <a:gd name="T30" fmla="*/ 1736 w 2712"/>
                <a:gd name="T31" fmla="*/ 1635 h 1787"/>
                <a:gd name="T32" fmla="*/ 1755 w 2712"/>
                <a:gd name="T33" fmla="*/ 1195 h 1787"/>
                <a:gd name="T34" fmla="*/ 1532 w 2712"/>
                <a:gd name="T35" fmla="*/ 1170 h 1787"/>
                <a:gd name="T36" fmla="*/ 988 w 2712"/>
                <a:gd name="T37" fmla="*/ 1705 h 1787"/>
                <a:gd name="T38" fmla="*/ 639 w 2712"/>
                <a:gd name="T39" fmla="*/ 1499 h 1787"/>
                <a:gd name="T40" fmla="*/ 862 w 2712"/>
                <a:gd name="T41" fmla="*/ 1027 h 1787"/>
                <a:gd name="T42" fmla="*/ 628 w 2712"/>
                <a:gd name="T43" fmla="*/ 1027 h 1787"/>
                <a:gd name="T44" fmla="*/ 271 w 2712"/>
                <a:gd name="T45" fmla="*/ 1287 h 1787"/>
                <a:gd name="T46" fmla="*/ 500 w 2712"/>
                <a:gd name="T47" fmla="*/ 508 h 1787"/>
                <a:gd name="T48" fmla="*/ 617 w 2712"/>
                <a:gd name="T49" fmla="*/ 545 h 1787"/>
                <a:gd name="T50" fmla="*/ 656 w 2712"/>
                <a:gd name="T51" fmla="*/ 497 h 1787"/>
                <a:gd name="T52" fmla="*/ 909 w 2712"/>
                <a:gd name="T53" fmla="*/ 101 h 1787"/>
                <a:gd name="T54" fmla="*/ 1289 w 2712"/>
                <a:gd name="T55" fmla="*/ 227 h 1787"/>
                <a:gd name="T56" fmla="*/ 1376 w 2712"/>
                <a:gd name="T57" fmla="*/ 732 h 1787"/>
                <a:gd name="T58" fmla="*/ 1401 w 2712"/>
                <a:gd name="T59" fmla="*/ 215 h 1787"/>
                <a:gd name="T60" fmla="*/ 1697 w 2712"/>
                <a:gd name="T61" fmla="*/ 1 h 1787"/>
                <a:gd name="T62" fmla="*/ 1136 w 2712"/>
                <a:gd name="T63" fmla="*/ 59 h 1787"/>
                <a:gd name="T64" fmla="*/ 678 w 2712"/>
                <a:gd name="T65" fmla="*/ 118 h 1787"/>
                <a:gd name="T66" fmla="*/ 508 w 2712"/>
                <a:gd name="T67" fmla="*/ 430 h 1787"/>
                <a:gd name="T68" fmla="*/ 232 w 2712"/>
                <a:gd name="T69" fmla="*/ 1354 h 1787"/>
                <a:gd name="T70" fmla="*/ 957 w 2712"/>
                <a:gd name="T71" fmla="*/ 1786 h 1787"/>
                <a:gd name="T72" fmla="*/ 1618 w 2712"/>
                <a:gd name="T73" fmla="*/ 1630 h 1787"/>
                <a:gd name="T74" fmla="*/ 1903 w 2712"/>
                <a:gd name="T75" fmla="*/ 1769 h 1787"/>
                <a:gd name="T76" fmla="*/ 2564 w 2712"/>
                <a:gd name="T77" fmla="*/ 737 h 1787"/>
                <a:gd name="T78" fmla="*/ 1948 w 2712"/>
                <a:gd name="T79" fmla="*/ 7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2" h="1787" extrusionOk="0">
                  <a:moveTo>
                    <a:pt x="1348" y="277"/>
                  </a:moveTo>
                  <a:cubicBezTo>
                    <a:pt x="1457" y="380"/>
                    <a:pt x="1476" y="503"/>
                    <a:pt x="1445" y="584"/>
                  </a:cubicBezTo>
                  <a:cubicBezTo>
                    <a:pt x="1430" y="626"/>
                    <a:pt x="1403" y="649"/>
                    <a:pt x="1372" y="649"/>
                  </a:cubicBezTo>
                  <a:cubicBezTo>
                    <a:pt x="1352" y="649"/>
                    <a:pt x="1331" y="640"/>
                    <a:pt x="1309" y="620"/>
                  </a:cubicBezTo>
                  <a:cubicBezTo>
                    <a:pt x="1236" y="559"/>
                    <a:pt x="1253" y="408"/>
                    <a:pt x="1348" y="277"/>
                  </a:cubicBezTo>
                  <a:close/>
                  <a:moveTo>
                    <a:pt x="2171" y="673"/>
                  </a:moveTo>
                  <a:cubicBezTo>
                    <a:pt x="2154" y="821"/>
                    <a:pt x="2062" y="927"/>
                    <a:pt x="1939" y="938"/>
                  </a:cubicBezTo>
                  <a:cubicBezTo>
                    <a:pt x="1934" y="941"/>
                    <a:pt x="1925" y="941"/>
                    <a:pt x="1920" y="941"/>
                  </a:cubicBezTo>
                  <a:cubicBezTo>
                    <a:pt x="1889" y="941"/>
                    <a:pt x="1889" y="932"/>
                    <a:pt x="1889" y="924"/>
                  </a:cubicBezTo>
                  <a:cubicBezTo>
                    <a:pt x="1883" y="865"/>
                    <a:pt x="2003" y="712"/>
                    <a:pt x="2171" y="673"/>
                  </a:cubicBezTo>
                  <a:close/>
                  <a:moveTo>
                    <a:pt x="748" y="1047"/>
                  </a:moveTo>
                  <a:cubicBezTo>
                    <a:pt x="773" y="1047"/>
                    <a:pt x="790" y="1064"/>
                    <a:pt x="798" y="1077"/>
                  </a:cubicBezTo>
                  <a:cubicBezTo>
                    <a:pt x="854" y="1156"/>
                    <a:pt x="868" y="1234"/>
                    <a:pt x="837" y="1301"/>
                  </a:cubicBezTo>
                  <a:cubicBezTo>
                    <a:pt x="804" y="1373"/>
                    <a:pt x="720" y="1415"/>
                    <a:pt x="617" y="1421"/>
                  </a:cubicBezTo>
                  <a:cubicBezTo>
                    <a:pt x="597" y="1287"/>
                    <a:pt x="639" y="1147"/>
                    <a:pt x="692" y="1080"/>
                  </a:cubicBezTo>
                  <a:cubicBezTo>
                    <a:pt x="709" y="1061"/>
                    <a:pt x="731" y="1047"/>
                    <a:pt x="748" y="1047"/>
                  </a:cubicBezTo>
                  <a:close/>
                  <a:moveTo>
                    <a:pt x="1646" y="1161"/>
                  </a:moveTo>
                  <a:cubicBezTo>
                    <a:pt x="1655" y="1161"/>
                    <a:pt x="1671" y="1178"/>
                    <a:pt x="1683" y="1220"/>
                  </a:cubicBezTo>
                  <a:cubicBezTo>
                    <a:pt x="1713" y="1326"/>
                    <a:pt x="1697" y="1426"/>
                    <a:pt x="1627" y="1507"/>
                  </a:cubicBezTo>
                  <a:cubicBezTo>
                    <a:pt x="1563" y="1398"/>
                    <a:pt x="1571" y="1276"/>
                    <a:pt x="1604" y="1206"/>
                  </a:cubicBezTo>
                  <a:cubicBezTo>
                    <a:pt x="1624" y="1175"/>
                    <a:pt x="1641" y="1161"/>
                    <a:pt x="1646" y="1161"/>
                  </a:cubicBezTo>
                  <a:close/>
                  <a:moveTo>
                    <a:pt x="1692" y="82"/>
                  </a:moveTo>
                  <a:cubicBezTo>
                    <a:pt x="1760" y="82"/>
                    <a:pt x="1829" y="103"/>
                    <a:pt x="1895" y="146"/>
                  </a:cubicBezTo>
                  <a:cubicBezTo>
                    <a:pt x="2062" y="254"/>
                    <a:pt x="2168" y="419"/>
                    <a:pt x="2174" y="592"/>
                  </a:cubicBezTo>
                  <a:cubicBezTo>
                    <a:pt x="1964" y="628"/>
                    <a:pt x="1800" y="818"/>
                    <a:pt x="1808" y="930"/>
                  </a:cubicBezTo>
                  <a:cubicBezTo>
                    <a:pt x="1808" y="977"/>
                    <a:pt x="1839" y="1024"/>
                    <a:pt x="1920" y="1024"/>
                  </a:cubicBezTo>
                  <a:cubicBezTo>
                    <a:pt x="1931" y="1024"/>
                    <a:pt x="1939" y="1024"/>
                    <a:pt x="1950" y="1022"/>
                  </a:cubicBezTo>
                  <a:cubicBezTo>
                    <a:pt x="2112" y="999"/>
                    <a:pt x="2229" y="857"/>
                    <a:pt x="2252" y="665"/>
                  </a:cubicBezTo>
                  <a:cubicBezTo>
                    <a:pt x="2341" y="670"/>
                    <a:pt x="2425" y="712"/>
                    <a:pt x="2497" y="790"/>
                  </a:cubicBezTo>
                  <a:cubicBezTo>
                    <a:pt x="2623" y="927"/>
                    <a:pt x="2595" y="1089"/>
                    <a:pt x="2547" y="1200"/>
                  </a:cubicBezTo>
                  <a:cubicBezTo>
                    <a:pt x="2436" y="1454"/>
                    <a:pt x="2126" y="1688"/>
                    <a:pt x="1895" y="1688"/>
                  </a:cubicBezTo>
                  <a:cubicBezTo>
                    <a:pt x="1833" y="1688"/>
                    <a:pt x="1777" y="1669"/>
                    <a:pt x="1736" y="1635"/>
                  </a:cubicBezTo>
                  <a:lnTo>
                    <a:pt x="1671" y="1571"/>
                  </a:lnTo>
                  <a:cubicBezTo>
                    <a:pt x="1766" y="1471"/>
                    <a:pt x="1797" y="1334"/>
                    <a:pt x="1755" y="1195"/>
                  </a:cubicBezTo>
                  <a:cubicBezTo>
                    <a:pt x="1724" y="1094"/>
                    <a:pt x="1671" y="1080"/>
                    <a:pt x="1644" y="1080"/>
                  </a:cubicBezTo>
                  <a:cubicBezTo>
                    <a:pt x="1602" y="1080"/>
                    <a:pt x="1560" y="1111"/>
                    <a:pt x="1532" y="1170"/>
                  </a:cubicBezTo>
                  <a:cubicBezTo>
                    <a:pt x="1482" y="1264"/>
                    <a:pt x="1476" y="1418"/>
                    <a:pt x="1563" y="1563"/>
                  </a:cubicBezTo>
                  <a:cubicBezTo>
                    <a:pt x="1473" y="1633"/>
                    <a:pt x="1303" y="1705"/>
                    <a:pt x="988" y="1705"/>
                  </a:cubicBezTo>
                  <a:lnTo>
                    <a:pt x="954" y="1705"/>
                  </a:lnTo>
                  <a:cubicBezTo>
                    <a:pt x="756" y="1702"/>
                    <a:pt x="675" y="1599"/>
                    <a:pt x="639" y="1499"/>
                  </a:cubicBezTo>
                  <a:cubicBezTo>
                    <a:pt x="762" y="1493"/>
                    <a:pt x="865" y="1435"/>
                    <a:pt x="913" y="1334"/>
                  </a:cubicBezTo>
                  <a:cubicBezTo>
                    <a:pt x="957" y="1242"/>
                    <a:pt x="940" y="1130"/>
                    <a:pt x="862" y="1027"/>
                  </a:cubicBezTo>
                  <a:cubicBezTo>
                    <a:pt x="821" y="971"/>
                    <a:pt x="776" y="963"/>
                    <a:pt x="748" y="963"/>
                  </a:cubicBezTo>
                  <a:cubicBezTo>
                    <a:pt x="703" y="963"/>
                    <a:pt x="664" y="985"/>
                    <a:pt x="628" y="1027"/>
                  </a:cubicBezTo>
                  <a:cubicBezTo>
                    <a:pt x="567" y="1105"/>
                    <a:pt x="516" y="1259"/>
                    <a:pt x="536" y="1412"/>
                  </a:cubicBezTo>
                  <a:cubicBezTo>
                    <a:pt x="447" y="1396"/>
                    <a:pt x="357" y="1354"/>
                    <a:pt x="271" y="1287"/>
                  </a:cubicBezTo>
                  <a:cubicBezTo>
                    <a:pt x="67" y="1136"/>
                    <a:pt x="109" y="924"/>
                    <a:pt x="137" y="840"/>
                  </a:cubicBezTo>
                  <a:cubicBezTo>
                    <a:pt x="201" y="659"/>
                    <a:pt x="360" y="508"/>
                    <a:pt x="500" y="508"/>
                  </a:cubicBezTo>
                  <a:cubicBezTo>
                    <a:pt x="539" y="508"/>
                    <a:pt x="569" y="520"/>
                    <a:pt x="597" y="536"/>
                  </a:cubicBezTo>
                  <a:cubicBezTo>
                    <a:pt x="603" y="542"/>
                    <a:pt x="610" y="545"/>
                    <a:pt x="617" y="545"/>
                  </a:cubicBezTo>
                  <a:cubicBezTo>
                    <a:pt x="625" y="545"/>
                    <a:pt x="632" y="542"/>
                    <a:pt x="639" y="536"/>
                  </a:cubicBezTo>
                  <a:cubicBezTo>
                    <a:pt x="650" y="531"/>
                    <a:pt x="662" y="517"/>
                    <a:pt x="656" y="497"/>
                  </a:cubicBezTo>
                  <a:cubicBezTo>
                    <a:pt x="656" y="497"/>
                    <a:pt x="628" y="288"/>
                    <a:pt x="731" y="174"/>
                  </a:cubicBezTo>
                  <a:cubicBezTo>
                    <a:pt x="773" y="125"/>
                    <a:pt x="833" y="101"/>
                    <a:pt x="909" y="101"/>
                  </a:cubicBezTo>
                  <a:cubicBezTo>
                    <a:pt x="964" y="101"/>
                    <a:pt x="1029" y="114"/>
                    <a:pt x="1102" y="140"/>
                  </a:cubicBezTo>
                  <a:cubicBezTo>
                    <a:pt x="1178" y="160"/>
                    <a:pt x="1236" y="190"/>
                    <a:pt x="1289" y="227"/>
                  </a:cubicBezTo>
                  <a:cubicBezTo>
                    <a:pt x="1180" y="377"/>
                    <a:pt x="1139" y="578"/>
                    <a:pt x="1261" y="684"/>
                  </a:cubicBezTo>
                  <a:cubicBezTo>
                    <a:pt x="1298" y="715"/>
                    <a:pt x="1337" y="732"/>
                    <a:pt x="1376" y="732"/>
                  </a:cubicBezTo>
                  <a:cubicBezTo>
                    <a:pt x="1437" y="732"/>
                    <a:pt x="1493" y="684"/>
                    <a:pt x="1521" y="609"/>
                  </a:cubicBezTo>
                  <a:cubicBezTo>
                    <a:pt x="1560" y="506"/>
                    <a:pt x="1535" y="344"/>
                    <a:pt x="1401" y="215"/>
                  </a:cubicBezTo>
                  <a:cubicBezTo>
                    <a:pt x="1485" y="130"/>
                    <a:pt x="1588" y="82"/>
                    <a:pt x="1692" y="82"/>
                  </a:cubicBezTo>
                  <a:close/>
                  <a:moveTo>
                    <a:pt x="1697" y="1"/>
                  </a:moveTo>
                  <a:cubicBezTo>
                    <a:pt x="1571" y="1"/>
                    <a:pt x="1445" y="59"/>
                    <a:pt x="1345" y="165"/>
                  </a:cubicBezTo>
                  <a:cubicBezTo>
                    <a:pt x="1284" y="123"/>
                    <a:pt x="1214" y="87"/>
                    <a:pt x="1136" y="59"/>
                  </a:cubicBezTo>
                  <a:cubicBezTo>
                    <a:pt x="1055" y="32"/>
                    <a:pt x="983" y="19"/>
                    <a:pt x="919" y="19"/>
                  </a:cubicBezTo>
                  <a:cubicBezTo>
                    <a:pt x="817" y="19"/>
                    <a:pt x="737" y="53"/>
                    <a:pt x="678" y="118"/>
                  </a:cubicBezTo>
                  <a:cubicBezTo>
                    <a:pt x="595" y="215"/>
                    <a:pt x="581" y="355"/>
                    <a:pt x="581" y="439"/>
                  </a:cubicBezTo>
                  <a:cubicBezTo>
                    <a:pt x="555" y="433"/>
                    <a:pt x="530" y="430"/>
                    <a:pt x="508" y="430"/>
                  </a:cubicBezTo>
                  <a:cubicBezTo>
                    <a:pt x="335" y="430"/>
                    <a:pt x="145" y="600"/>
                    <a:pt x="70" y="815"/>
                  </a:cubicBezTo>
                  <a:cubicBezTo>
                    <a:pt x="0" y="1030"/>
                    <a:pt x="62" y="1225"/>
                    <a:pt x="232" y="1354"/>
                  </a:cubicBezTo>
                  <a:cubicBezTo>
                    <a:pt x="341" y="1435"/>
                    <a:pt x="452" y="1482"/>
                    <a:pt x="558" y="1496"/>
                  </a:cubicBezTo>
                  <a:cubicBezTo>
                    <a:pt x="609" y="1677"/>
                    <a:pt x="751" y="1783"/>
                    <a:pt x="957" y="1786"/>
                  </a:cubicBezTo>
                  <a:lnTo>
                    <a:pt x="991" y="1786"/>
                  </a:lnTo>
                  <a:cubicBezTo>
                    <a:pt x="1261" y="1786"/>
                    <a:pt x="1476" y="1730"/>
                    <a:pt x="1618" y="1630"/>
                  </a:cubicBezTo>
                  <a:cubicBezTo>
                    <a:pt x="1641" y="1652"/>
                    <a:pt x="1666" y="1677"/>
                    <a:pt x="1694" y="1700"/>
                  </a:cubicBezTo>
                  <a:cubicBezTo>
                    <a:pt x="1750" y="1744"/>
                    <a:pt x="1822" y="1769"/>
                    <a:pt x="1903" y="1769"/>
                  </a:cubicBezTo>
                  <a:cubicBezTo>
                    <a:pt x="2162" y="1769"/>
                    <a:pt x="2503" y="1518"/>
                    <a:pt x="2628" y="1231"/>
                  </a:cubicBezTo>
                  <a:cubicBezTo>
                    <a:pt x="2712" y="1044"/>
                    <a:pt x="2687" y="865"/>
                    <a:pt x="2564" y="737"/>
                  </a:cubicBezTo>
                  <a:cubicBezTo>
                    <a:pt x="2475" y="639"/>
                    <a:pt x="2372" y="589"/>
                    <a:pt x="2260" y="586"/>
                  </a:cubicBezTo>
                  <a:cubicBezTo>
                    <a:pt x="2254" y="388"/>
                    <a:pt x="2140" y="199"/>
                    <a:pt x="1948" y="76"/>
                  </a:cubicBezTo>
                  <a:cubicBezTo>
                    <a:pt x="1864" y="29"/>
                    <a:pt x="1780" y="1"/>
                    <a:pt x="1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Google Shape;3779;p43"/>
            <p:cNvSpPr>
              <a:spLocks/>
            </p:cNvSpPr>
            <p:nvPr/>
          </p:nvSpPr>
          <p:spPr bwMode="auto">
            <a:xfrm rot="904439">
              <a:off x="761769" y="859191"/>
              <a:ext cx="142712" cy="80952"/>
            </a:xfrm>
            <a:custGeom>
              <a:avLst/>
              <a:gdLst>
                <a:gd name="T0" fmla="*/ 1826 w 3004"/>
                <a:gd name="T1" fmla="*/ 0 h 1704"/>
                <a:gd name="T2" fmla="*/ 1476 w 3004"/>
                <a:gd name="T3" fmla="*/ 180 h 1704"/>
                <a:gd name="T4" fmla="*/ 1476 w 3004"/>
                <a:gd name="T5" fmla="*/ 180 h 1704"/>
                <a:gd name="T6" fmla="*/ 1251 w 3004"/>
                <a:gd name="T7" fmla="*/ 60 h 1704"/>
                <a:gd name="T8" fmla="*/ 1049 w 3004"/>
                <a:gd name="T9" fmla="*/ 21 h 1704"/>
                <a:gd name="T10" fmla="*/ 757 w 3004"/>
                <a:gd name="T11" fmla="*/ 464 h 1704"/>
                <a:gd name="T12" fmla="*/ 641 w 3004"/>
                <a:gd name="T13" fmla="*/ 431 h 1704"/>
                <a:gd name="T14" fmla="*/ 386 w 3004"/>
                <a:gd name="T15" fmla="*/ 1279 h 1704"/>
                <a:gd name="T16" fmla="*/ 725 w 3004"/>
                <a:gd name="T17" fmla="*/ 1417 h 1704"/>
                <a:gd name="T18" fmla="*/ 725 w 3004"/>
                <a:gd name="T19" fmla="*/ 1417 h 1704"/>
                <a:gd name="T20" fmla="*/ 1092 w 3004"/>
                <a:gd name="T21" fmla="*/ 1703 h 1704"/>
                <a:gd name="T22" fmla="*/ 1129 w 3004"/>
                <a:gd name="T23" fmla="*/ 1703 h 1704"/>
                <a:gd name="T24" fmla="*/ 1757 w 3004"/>
                <a:gd name="T25" fmla="*/ 1529 h 1704"/>
                <a:gd name="T26" fmla="*/ 1757 w 3004"/>
                <a:gd name="T27" fmla="*/ 1529 h 1704"/>
                <a:gd name="T28" fmla="*/ 1851 w 3004"/>
                <a:gd name="T29" fmla="*/ 1628 h 1704"/>
                <a:gd name="T30" fmla="*/ 2035 w 3004"/>
                <a:gd name="T31" fmla="*/ 1688 h 1704"/>
                <a:gd name="T32" fmla="*/ 2668 w 3004"/>
                <a:gd name="T33" fmla="*/ 724 h 1704"/>
                <a:gd name="T34" fmla="*/ 2381 w 3004"/>
                <a:gd name="T35" fmla="*/ 587 h 1704"/>
                <a:gd name="T36" fmla="*/ 2351 w 3004"/>
                <a:gd name="T37" fmla="*/ 588 h 1704"/>
                <a:gd name="T38" fmla="*/ 2351 w 3004"/>
                <a:gd name="T39" fmla="*/ 588 h 1704"/>
                <a:gd name="T40" fmla="*/ 2055 w 3004"/>
                <a:gd name="T41" fmla="*/ 71 h 1704"/>
                <a:gd name="T42" fmla="*/ 1826 w 3004"/>
                <a:gd name="T43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4" h="1704" extrusionOk="0">
                  <a:moveTo>
                    <a:pt x="1826" y="0"/>
                  </a:moveTo>
                  <a:cubicBezTo>
                    <a:pt x="1686" y="0"/>
                    <a:pt x="1562" y="78"/>
                    <a:pt x="1476" y="180"/>
                  </a:cubicBezTo>
                  <a:cubicBezTo>
                    <a:pt x="1420" y="133"/>
                    <a:pt x="1346" y="92"/>
                    <a:pt x="1251" y="60"/>
                  </a:cubicBezTo>
                  <a:cubicBezTo>
                    <a:pt x="1172" y="33"/>
                    <a:pt x="1105" y="21"/>
                    <a:pt x="1049" y="21"/>
                  </a:cubicBezTo>
                  <a:cubicBezTo>
                    <a:pt x="699" y="21"/>
                    <a:pt x="757" y="464"/>
                    <a:pt x="757" y="464"/>
                  </a:cubicBezTo>
                  <a:cubicBezTo>
                    <a:pt x="721" y="442"/>
                    <a:pt x="681" y="431"/>
                    <a:pt x="641" y="431"/>
                  </a:cubicBezTo>
                  <a:cubicBezTo>
                    <a:pt x="342" y="431"/>
                    <a:pt x="0" y="994"/>
                    <a:pt x="386" y="1279"/>
                  </a:cubicBezTo>
                  <a:cubicBezTo>
                    <a:pt x="509" y="1370"/>
                    <a:pt x="625" y="1411"/>
                    <a:pt x="725" y="1417"/>
                  </a:cubicBezTo>
                  <a:cubicBezTo>
                    <a:pt x="757" y="1568"/>
                    <a:pt x="864" y="1700"/>
                    <a:pt x="1092" y="1703"/>
                  </a:cubicBezTo>
                  <a:cubicBezTo>
                    <a:pt x="1105" y="1703"/>
                    <a:pt x="1117" y="1703"/>
                    <a:pt x="1129" y="1703"/>
                  </a:cubicBezTo>
                  <a:cubicBezTo>
                    <a:pt x="1434" y="1703"/>
                    <a:pt x="1640" y="1634"/>
                    <a:pt x="1757" y="1529"/>
                  </a:cubicBezTo>
                  <a:cubicBezTo>
                    <a:pt x="1782" y="1563"/>
                    <a:pt x="1813" y="1597"/>
                    <a:pt x="1851" y="1628"/>
                  </a:cubicBezTo>
                  <a:cubicBezTo>
                    <a:pt x="1903" y="1670"/>
                    <a:pt x="1966" y="1688"/>
                    <a:pt x="2035" y="1688"/>
                  </a:cubicBezTo>
                  <a:cubicBezTo>
                    <a:pt x="2429" y="1688"/>
                    <a:pt x="3003" y="1080"/>
                    <a:pt x="2668" y="724"/>
                  </a:cubicBezTo>
                  <a:cubicBezTo>
                    <a:pt x="2574" y="624"/>
                    <a:pt x="2475" y="587"/>
                    <a:pt x="2381" y="587"/>
                  </a:cubicBezTo>
                  <a:cubicBezTo>
                    <a:pt x="2371" y="587"/>
                    <a:pt x="2361" y="587"/>
                    <a:pt x="2351" y="588"/>
                  </a:cubicBezTo>
                  <a:cubicBezTo>
                    <a:pt x="2355" y="413"/>
                    <a:pt x="2269" y="210"/>
                    <a:pt x="2055" y="71"/>
                  </a:cubicBezTo>
                  <a:cubicBezTo>
                    <a:pt x="1976" y="21"/>
                    <a:pt x="1899" y="0"/>
                    <a:pt x="1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Google Shape;3780;p43"/>
            <p:cNvSpPr>
              <a:spLocks/>
            </p:cNvSpPr>
            <p:nvPr/>
          </p:nvSpPr>
          <p:spPr bwMode="auto">
            <a:xfrm rot="904439">
              <a:off x="768182" y="857105"/>
              <a:ext cx="128839" cy="84990"/>
            </a:xfrm>
            <a:custGeom>
              <a:avLst/>
              <a:gdLst>
                <a:gd name="T0" fmla="*/ 1448 w 2712"/>
                <a:gd name="T1" fmla="*/ 583 h 1789"/>
                <a:gd name="T2" fmla="*/ 1311 w 2712"/>
                <a:gd name="T3" fmla="*/ 622 h 1789"/>
                <a:gd name="T4" fmla="*/ 2173 w 2712"/>
                <a:gd name="T5" fmla="*/ 675 h 1789"/>
                <a:gd name="T6" fmla="*/ 1942 w 2712"/>
                <a:gd name="T7" fmla="*/ 940 h 1789"/>
                <a:gd name="T8" fmla="*/ 1892 w 2712"/>
                <a:gd name="T9" fmla="*/ 926 h 1789"/>
                <a:gd name="T10" fmla="*/ 751 w 2712"/>
                <a:gd name="T11" fmla="*/ 1044 h 1789"/>
                <a:gd name="T12" fmla="*/ 843 w 2712"/>
                <a:gd name="T13" fmla="*/ 1300 h 1789"/>
                <a:gd name="T14" fmla="*/ 695 w 2712"/>
                <a:gd name="T15" fmla="*/ 1080 h 1789"/>
                <a:gd name="T16" fmla="*/ 1646 w 2712"/>
                <a:gd name="T17" fmla="*/ 1164 h 1789"/>
                <a:gd name="T18" fmla="*/ 1627 w 2712"/>
                <a:gd name="T19" fmla="*/ 1509 h 1789"/>
                <a:gd name="T20" fmla="*/ 1646 w 2712"/>
                <a:gd name="T21" fmla="*/ 1164 h 1789"/>
                <a:gd name="T22" fmla="*/ 1897 w 2712"/>
                <a:gd name="T23" fmla="*/ 145 h 1789"/>
                <a:gd name="T24" fmla="*/ 1811 w 2712"/>
                <a:gd name="T25" fmla="*/ 929 h 1789"/>
                <a:gd name="T26" fmla="*/ 1953 w 2712"/>
                <a:gd name="T27" fmla="*/ 1024 h 1789"/>
                <a:gd name="T28" fmla="*/ 2503 w 2712"/>
                <a:gd name="T29" fmla="*/ 793 h 1789"/>
                <a:gd name="T30" fmla="*/ 1897 w 2712"/>
                <a:gd name="T31" fmla="*/ 1688 h 1789"/>
                <a:gd name="T32" fmla="*/ 1674 w 2712"/>
                <a:gd name="T33" fmla="*/ 1574 h 1789"/>
                <a:gd name="T34" fmla="*/ 1646 w 2712"/>
                <a:gd name="T35" fmla="*/ 1083 h 1789"/>
                <a:gd name="T36" fmla="*/ 1568 w 2712"/>
                <a:gd name="T37" fmla="*/ 1565 h 1789"/>
                <a:gd name="T38" fmla="*/ 957 w 2712"/>
                <a:gd name="T39" fmla="*/ 1708 h 1789"/>
                <a:gd name="T40" fmla="*/ 918 w 2712"/>
                <a:gd name="T41" fmla="*/ 1334 h 1789"/>
                <a:gd name="T42" fmla="*/ 753 w 2712"/>
                <a:gd name="T43" fmla="*/ 960 h 1789"/>
                <a:gd name="T44" fmla="*/ 541 w 2712"/>
                <a:gd name="T45" fmla="*/ 1409 h 1789"/>
                <a:gd name="T46" fmla="*/ 145 w 2712"/>
                <a:gd name="T47" fmla="*/ 837 h 1789"/>
                <a:gd name="T48" fmla="*/ 600 w 2712"/>
                <a:gd name="T49" fmla="*/ 536 h 1789"/>
                <a:gd name="T50" fmla="*/ 642 w 2712"/>
                <a:gd name="T51" fmla="*/ 536 h 1789"/>
                <a:gd name="T52" fmla="*/ 734 w 2712"/>
                <a:gd name="T53" fmla="*/ 173 h 1789"/>
                <a:gd name="T54" fmla="*/ 1108 w 2712"/>
                <a:gd name="T55" fmla="*/ 137 h 1789"/>
                <a:gd name="T56" fmla="*/ 1264 w 2712"/>
                <a:gd name="T57" fmla="*/ 681 h 1789"/>
                <a:gd name="T58" fmla="*/ 1526 w 2712"/>
                <a:gd name="T59" fmla="*/ 608 h 1789"/>
                <a:gd name="T60" fmla="*/ 1694 w 2712"/>
                <a:gd name="T61" fmla="*/ 81 h 1789"/>
                <a:gd name="T62" fmla="*/ 1345 w 2712"/>
                <a:gd name="T63" fmla="*/ 165 h 1789"/>
                <a:gd name="T64" fmla="*/ 916 w 2712"/>
                <a:gd name="T65" fmla="*/ 21 h 1789"/>
                <a:gd name="T66" fmla="*/ 580 w 2712"/>
                <a:gd name="T67" fmla="*/ 441 h 1789"/>
                <a:gd name="T68" fmla="*/ 70 w 2712"/>
                <a:gd name="T69" fmla="*/ 818 h 1789"/>
                <a:gd name="T70" fmla="*/ 558 w 2712"/>
                <a:gd name="T71" fmla="*/ 1498 h 1789"/>
                <a:gd name="T72" fmla="*/ 991 w 2712"/>
                <a:gd name="T73" fmla="*/ 1788 h 1789"/>
                <a:gd name="T74" fmla="*/ 1694 w 2712"/>
                <a:gd name="T75" fmla="*/ 1699 h 1789"/>
                <a:gd name="T76" fmla="*/ 2628 w 2712"/>
                <a:gd name="T77" fmla="*/ 1233 h 1789"/>
                <a:gd name="T78" fmla="*/ 2260 w 2712"/>
                <a:gd name="T79" fmla="*/ 589 h 1789"/>
                <a:gd name="T80" fmla="*/ 1696 w 2712"/>
                <a:gd name="T81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2" h="1789" extrusionOk="0">
                  <a:moveTo>
                    <a:pt x="1350" y="276"/>
                  </a:moveTo>
                  <a:cubicBezTo>
                    <a:pt x="1456" y="382"/>
                    <a:pt x="1476" y="505"/>
                    <a:pt x="1448" y="583"/>
                  </a:cubicBezTo>
                  <a:cubicBezTo>
                    <a:pt x="1433" y="626"/>
                    <a:pt x="1405" y="649"/>
                    <a:pt x="1374" y="649"/>
                  </a:cubicBezTo>
                  <a:cubicBezTo>
                    <a:pt x="1354" y="649"/>
                    <a:pt x="1333" y="640"/>
                    <a:pt x="1311" y="622"/>
                  </a:cubicBezTo>
                  <a:cubicBezTo>
                    <a:pt x="1239" y="561"/>
                    <a:pt x="1256" y="410"/>
                    <a:pt x="1350" y="276"/>
                  </a:cubicBezTo>
                  <a:close/>
                  <a:moveTo>
                    <a:pt x="2173" y="675"/>
                  </a:moveTo>
                  <a:lnTo>
                    <a:pt x="2173" y="675"/>
                  </a:lnTo>
                  <a:cubicBezTo>
                    <a:pt x="2154" y="820"/>
                    <a:pt x="2062" y="929"/>
                    <a:pt x="1942" y="940"/>
                  </a:cubicBezTo>
                  <a:cubicBezTo>
                    <a:pt x="1936" y="943"/>
                    <a:pt x="1928" y="943"/>
                    <a:pt x="1922" y="943"/>
                  </a:cubicBezTo>
                  <a:cubicBezTo>
                    <a:pt x="1892" y="943"/>
                    <a:pt x="1892" y="932"/>
                    <a:pt x="1892" y="926"/>
                  </a:cubicBezTo>
                  <a:cubicBezTo>
                    <a:pt x="1889" y="868"/>
                    <a:pt x="2006" y="714"/>
                    <a:pt x="2173" y="675"/>
                  </a:cubicBezTo>
                  <a:close/>
                  <a:moveTo>
                    <a:pt x="751" y="1044"/>
                  </a:moveTo>
                  <a:cubicBezTo>
                    <a:pt x="773" y="1044"/>
                    <a:pt x="790" y="1066"/>
                    <a:pt x="804" y="1077"/>
                  </a:cubicBezTo>
                  <a:cubicBezTo>
                    <a:pt x="859" y="1152"/>
                    <a:pt x="873" y="1233"/>
                    <a:pt x="843" y="1300"/>
                  </a:cubicBezTo>
                  <a:cubicBezTo>
                    <a:pt x="806" y="1373"/>
                    <a:pt x="723" y="1415"/>
                    <a:pt x="622" y="1417"/>
                  </a:cubicBezTo>
                  <a:cubicBezTo>
                    <a:pt x="600" y="1286"/>
                    <a:pt x="642" y="1147"/>
                    <a:pt x="695" y="1080"/>
                  </a:cubicBezTo>
                  <a:cubicBezTo>
                    <a:pt x="717" y="1058"/>
                    <a:pt x="734" y="1044"/>
                    <a:pt x="751" y="1044"/>
                  </a:cubicBezTo>
                  <a:close/>
                  <a:moveTo>
                    <a:pt x="1646" y="1164"/>
                  </a:moveTo>
                  <a:cubicBezTo>
                    <a:pt x="1655" y="1164"/>
                    <a:pt x="1671" y="1180"/>
                    <a:pt x="1682" y="1222"/>
                  </a:cubicBezTo>
                  <a:cubicBezTo>
                    <a:pt x="1713" y="1328"/>
                    <a:pt x="1696" y="1429"/>
                    <a:pt x="1627" y="1509"/>
                  </a:cubicBezTo>
                  <a:cubicBezTo>
                    <a:pt x="1562" y="1401"/>
                    <a:pt x="1571" y="1278"/>
                    <a:pt x="1604" y="1208"/>
                  </a:cubicBezTo>
                  <a:cubicBezTo>
                    <a:pt x="1624" y="1178"/>
                    <a:pt x="1641" y="1164"/>
                    <a:pt x="1646" y="1164"/>
                  </a:cubicBezTo>
                  <a:close/>
                  <a:moveTo>
                    <a:pt x="1694" y="81"/>
                  </a:moveTo>
                  <a:cubicBezTo>
                    <a:pt x="1763" y="81"/>
                    <a:pt x="1833" y="102"/>
                    <a:pt x="1897" y="145"/>
                  </a:cubicBezTo>
                  <a:cubicBezTo>
                    <a:pt x="2065" y="251"/>
                    <a:pt x="2171" y="416"/>
                    <a:pt x="2176" y="592"/>
                  </a:cubicBezTo>
                  <a:cubicBezTo>
                    <a:pt x="1967" y="625"/>
                    <a:pt x="1805" y="818"/>
                    <a:pt x="1811" y="929"/>
                  </a:cubicBezTo>
                  <a:cubicBezTo>
                    <a:pt x="1813" y="977"/>
                    <a:pt x="1843" y="1026"/>
                    <a:pt x="1923" y="1026"/>
                  </a:cubicBezTo>
                  <a:cubicBezTo>
                    <a:pt x="1932" y="1026"/>
                    <a:pt x="1942" y="1026"/>
                    <a:pt x="1953" y="1024"/>
                  </a:cubicBezTo>
                  <a:cubicBezTo>
                    <a:pt x="2115" y="1002"/>
                    <a:pt x="2232" y="859"/>
                    <a:pt x="2254" y="667"/>
                  </a:cubicBezTo>
                  <a:cubicBezTo>
                    <a:pt x="2344" y="670"/>
                    <a:pt x="2427" y="712"/>
                    <a:pt x="2503" y="793"/>
                  </a:cubicBezTo>
                  <a:cubicBezTo>
                    <a:pt x="2628" y="929"/>
                    <a:pt x="2600" y="1088"/>
                    <a:pt x="2550" y="1200"/>
                  </a:cubicBezTo>
                  <a:cubicBezTo>
                    <a:pt x="2438" y="1456"/>
                    <a:pt x="2129" y="1688"/>
                    <a:pt x="1897" y="1688"/>
                  </a:cubicBezTo>
                  <a:cubicBezTo>
                    <a:pt x="1836" y="1688"/>
                    <a:pt x="1780" y="1671"/>
                    <a:pt x="1738" y="1638"/>
                  </a:cubicBezTo>
                  <a:lnTo>
                    <a:pt x="1674" y="1574"/>
                  </a:lnTo>
                  <a:cubicBezTo>
                    <a:pt x="1769" y="1473"/>
                    <a:pt x="1800" y="1337"/>
                    <a:pt x="1758" y="1197"/>
                  </a:cubicBezTo>
                  <a:cubicBezTo>
                    <a:pt x="1727" y="1097"/>
                    <a:pt x="1674" y="1083"/>
                    <a:pt x="1646" y="1083"/>
                  </a:cubicBezTo>
                  <a:cubicBezTo>
                    <a:pt x="1604" y="1083"/>
                    <a:pt x="1562" y="1113"/>
                    <a:pt x="1535" y="1169"/>
                  </a:cubicBezTo>
                  <a:cubicBezTo>
                    <a:pt x="1487" y="1267"/>
                    <a:pt x="1479" y="1420"/>
                    <a:pt x="1568" y="1565"/>
                  </a:cubicBezTo>
                  <a:cubicBezTo>
                    <a:pt x="1476" y="1635"/>
                    <a:pt x="1306" y="1708"/>
                    <a:pt x="991" y="1708"/>
                  </a:cubicBezTo>
                  <a:lnTo>
                    <a:pt x="957" y="1708"/>
                  </a:lnTo>
                  <a:cubicBezTo>
                    <a:pt x="762" y="1705"/>
                    <a:pt x="678" y="1602"/>
                    <a:pt x="642" y="1501"/>
                  </a:cubicBezTo>
                  <a:cubicBezTo>
                    <a:pt x="765" y="1496"/>
                    <a:pt x="865" y="1431"/>
                    <a:pt x="918" y="1334"/>
                  </a:cubicBezTo>
                  <a:cubicBezTo>
                    <a:pt x="963" y="1239"/>
                    <a:pt x="946" y="1127"/>
                    <a:pt x="871" y="1027"/>
                  </a:cubicBezTo>
                  <a:cubicBezTo>
                    <a:pt x="829" y="971"/>
                    <a:pt x="781" y="960"/>
                    <a:pt x="753" y="960"/>
                  </a:cubicBezTo>
                  <a:cubicBezTo>
                    <a:pt x="709" y="960"/>
                    <a:pt x="670" y="985"/>
                    <a:pt x="636" y="1027"/>
                  </a:cubicBezTo>
                  <a:cubicBezTo>
                    <a:pt x="572" y="1102"/>
                    <a:pt x="525" y="1256"/>
                    <a:pt x="541" y="1409"/>
                  </a:cubicBezTo>
                  <a:cubicBezTo>
                    <a:pt x="455" y="1392"/>
                    <a:pt x="363" y="1350"/>
                    <a:pt x="276" y="1284"/>
                  </a:cubicBezTo>
                  <a:cubicBezTo>
                    <a:pt x="76" y="1136"/>
                    <a:pt x="117" y="921"/>
                    <a:pt x="145" y="837"/>
                  </a:cubicBezTo>
                  <a:cubicBezTo>
                    <a:pt x="207" y="656"/>
                    <a:pt x="368" y="508"/>
                    <a:pt x="508" y="508"/>
                  </a:cubicBezTo>
                  <a:cubicBezTo>
                    <a:pt x="541" y="508"/>
                    <a:pt x="572" y="516"/>
                    <a:pt x="600" y="536"/>
                  </a:cubicBezTo>
                  <a:cubicBezTo>
                    <a:pt x="606" y="540"/>
                    <a:pt x="613" y="542"/>
                    <a:pt x="620" y="542"/>
                  </a:cubicBezTo>
                  <a:cubicBezTo>
                    <a:pt x="627" y="542"/>
                    <a:pt x="635" y="540"/>
                    <a:pt x="642" y="536"/>
                  </a:cubicBezTo>
                  <a:cubicBezTo>
                    <a:pt x="653" y="527"/>
                    <a:pt x="664" y="514"/>
                    <a:pt x="661" y="497"/>
                  </a:cubicBezTo>
                  <a:cubicBezTo>
                    <a:pt x="661" y="497"/>
                    <a:pt x="633" y="288"/>
                    <a:pt x="734" y="173"/>
                  </a:cubicBezTo>
                  <a:cubicBezTo>
                    <a:pt x="777" y="125"/>
                    <a:pt x="838" y="101"/>
                    <a:pt x="917" y="101"/>
                  </a:cubicBezTo>
                  <a:cubicBezTo>
                    <a:pt x="972" y="101"/>
                    <a:pt x="1036" y="113"/>
                    <a:pt x="1108" y="137"/>
                  </a:cubicBezTo>
                  <a:cubicBezTo>
                    <a:pt x="1180" y="159"/>
                    <a:pt x="1239" y="190"/>
                    <a:pt x="1292" y="223"/>
                  </a:cubicBezTo>
                  <a:cubicBezTo>
                    <a:pt x="1183" y="374"/>
                    <a:pt x="1141" y="578"/>
                    <a:pt x="1264" y="681"/>
                  </a:cubicBezTo>
                  <a:cubicBezTo>
                    <a:pt x="1303" y="712"/>
                    <a:pt x="1339" y="731"/>
                    <a:pt x="1378" y="731"/>
                  </a:cubicBezTo>
                  <a:cubicBezTo>
                    <a:pt x="1443" y="731"/>
                    <a:pt x="1498" y="681"/>
                    <a:pt x="1526" y="608"/>
                  </a:cubicBezTo>
                  <a:cubicBezTo>
                    <a:pt x="1562" y="502"/>
                    <a:pt x="1540" y="343"/>
                    <a:pt x="1403" y="215"/>
                  </a:cubicBezTo>
                  <a:cubicBezTo>
                    <a:pt x="1487" y="128"/>
                    <a:pt x="1590" y="81"/>
                    <a:pt x="1694" y="81"/>
                  </a:cubicBezTo>
                  <a:close/>
                  <a:moveTo>
                    <a:pt x="1696" y="0"/>
                  </a:moveTo>
                  <a:cubicBezTo>
                    <a:pt x="1571" y="0"/>
                    <a:pt x="1445" y="62"/>
                    <a:pt x="1345" y="165"/>
                  </a:cubicBezTo>
                  <a:cubicBezTo>
                    <a:pt x="1284" y="123"/>
                    <a:pt x="1214" y="90"/>
                    <a:pt x="1136" y="62"/>
                  </a:cubicBezTo>
                  <a:cubicBezTo>
                    <a:pt x="1054" y="34"/>
                    <a:pt x="981" y="21"/>
                    <a:pt x="916" y="21"/>
                  </a:cubicBezTo>
                  <a:cubicBezTo>
                    <a:pt x="815" y="21"/>
                    <a:pt x="736" y="54"/>
                    <a:pt x="678" y="120"/>
                  </a:cubicBezTo>
                  <a:cubicBezTo>
                    <a:pt x="594" y="218"/>
                    <a:pt x="580" y="357"/>
                    <a:pt x="580" y="441"/>
                  </a:cubicBezTo>
                  <a:cubicBezTo>
                    <a:pt x="555" y="435"/>
                    <a:pt x="530" y="430"/>
                    <a:pt x="508" y="430"/>
                  </a:cubicBezTo>
                  <a:cubicBezTo>
                    <a:pt x="335" y="430"/>
                    <a:pt x="145" y="603"/>
                    <a:pt x="70" y="818"/>
                  </a:cubicBezTo>
                  <a:cubicBezTo>
                    <a:pt x="0" y="1030"/>
                    <a:pt x="62" y="1225"/>
                    <a:pt x="232" y="1356"/>
                  </a:cubicBezTo>
                  <a:cubicBezTo>
                    <a:pt x="341" y="1434"/>
                    <a:pt x="452" y="1484"/>
                    <a:pt x="558" y="1498"/>
                  </a:cubicBezTo>
                  <a:cubicBezTo>
                    <a:pt x="608" y="1680"/>
                    <a:pt x="751" y="1783"/>
                    <a:pt x="957" y="1788"/>
                  </a:cubicBezTo>
                  <a:lnTo>
                    <a:pt x="991" y="1788"/>
                  </a:lnTo>
                  <a:cubicBezTo>
                    <a:pt x="1264" y="1788"/>
                    <a:pt x="1476" y="1733"/>
                    <a:pt x="1618" y="1629"/>
                  </a:cubicBezTo>
                  <a:cubicBezTo>
                    <a:pt x="1641" y="1655"/>
                    <a:pt x="1666" y="1680"/>
                    <a:pt x="1694" y="1699"/>
                  </a:cubicBezTo>
                  <a:cubicBezTo>
                    <a:pt x="1749" y="1744"/>
                    <a:pt x="1822" y="1769"/>
                    <a:pt x="1903" y="1769"/>
                  </a:cubicBezTo>
                  <a:cubicBezTo>
                    <a:pt x="2162" y="1769"/>
                    <a:pt x="2503" y="1518"/>
                    <a:pt x="2628" y="1233"/>
                  </a:cubicBezTo>
                  <a:cubicBezTo>
                    <a:pt x="2712" y="1044"/>
                    <a:pt x="2687" y="868"/>
                    <a:pt x="2564" y="737"/>
                  </a:cubicBezTo>
                  <a:cubicBezTo>
                    <a:pt x="2475" y="639"/>
                    <a:pt x="2372" y="592"/>
                    <a:pt x="2260" y="589"/>
                  </a:cubicBezTo>
                  <a:cubicBezTo>
                    <a:pt x="2254" y="388"/>
                    <a:pt x="2140" y="201"/>
                    <a:pt x="1947" y="78"/>
                  </a:cubicBezTo>
                  <a:cubicBezTo>
                    <a:pt x="1864" y="28"/>
                    <a:pt x="1780" y="0"/>
                    <a:pt x="1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Google Shape;3781;p43"/>
            <p:cNvSpPr>
              <a:spLocks/>
            </p:cNvSpPr>
            <p:nvPr/>
          </p:nvSpPr>
          <p:spPr bwMode="auto">
            <a:xfrm rot="904439">
              <a:off x="730034" y="365139"/>
              <a:ext cx="116678" cy="150788"/>
            </a:xfrm>
            <a:custGeom>
              <a:avLst/>
              <a:gdLst>
                <a:gd name="T0" fmla="*/ 1295 w 2456"/>
                <a:gd name="T1" fmla="*/ 1 h 3174"/>
                <a:gd name="T2" fmla="*/ 15 w 2456"/>
                <a:gd name="T3" fmla="*/ 3103 h 3174"/>
                <a:gd name="T4" fmla="*/ 900 w 2456"/>
                <a:gd name="T5" fmla="*/ 3174 h 3174"/>
                <a:gd name="T6" fmla="*/ 2422 w 2456"/>
                <a:gd name="T7" fmla="*/ 3069 h 3174"/>
                <a:gd name="T8" fmla="*/ 1312 w 2456"/>
                <a:gd name="T9" fmla="*/ 6 h 3174"/>
                <a:gd name="T10" fmla="*/ 1295 w 2456"/>
                <a:gd name="T11" fmla="*/ 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6" h="3174" extrusionOk="0">
                  <a:moveTo>
                    <a:pt x="1295" y="1"/>
                  </a:moveTo>
                  <a:cubicBezTo>
                    <a:pt x="1032" y="1"/>
                    <a:pt x="15" y="3103"/>
                    <a:pt x="15" y="3103"/>
                  </a:cubicBezTo>
                  <a:cubicBezTo>
                    <a:pt x="1" y="3153"/>
                    <a:pt x="413" y="3174"/>
                    <a:pt x="900" y="3174"/>
                  </a:cubicBezTo>
                  <a:cubicBezTo>
                    <a:pt x="1579" y="3174"/>
                    <a:pt x="2404" y="3132"/>
                    <a:pt x="2422" y="3069"/>
                  </a:cubicBezTo>
                  <a:cubicBezTo>
                    <a:pt x="2456" y="2963"/>
                    <a:pt x="1541" y="159"/>
                    <a:pt x="1312" y="6"/>
                  </a:cubicBezTo>
                  <a:cubicBezTo>
                    <a:pt x="1306" y="2"/>
                    <a:pt x="1301" y="1"/>
                    <a:pt x="1295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Google Shape;3782;p43"/>
            <p:cNvSpPr>
              <a:spLocks/>
            </p:cNvSpPr>
            <p:nvPr/>
          </p:nvSpPr>
          <p:spPr bwMode="auto">
            <a:xfrm rot="904439">
              <a:off x="780038" y="402764"/>
              <a:ext cx="5463" cy="138151"/>
            </a:xfrm>
            <a:custGeom>
              <a:avLst/>
              <a:gdLst>
                <a:gd name="T0" fmla="*/ 75 w 115"/>
                <a:gd name="T1" fmla="*/ 1 h 2908"/>
                <a:gd name="T2" fmla="*/ 34 w 115"/>
                <a:gd name="T3" fmla="*/ 37 h 2908"/>
                <a:gd name="T4" fmla="*/ 17 w 115"/>
                <a:gd name="T5" fmla="*/ 2869 h 2908"/>
                <a:gd name="T6" fmla="*/ 56 w 115"/>
                <a:gd name="T7" fmla="*/ 2908 h 2908"/>
                <a:gd name="T8" fmla="*/ 98 w 115"/>
                <a:gd name="T9" fmla="*/ 2866 h 2908"/>
                <a:gd name="T10" fmla="*/ 115 w 115"/>
                <a:gd name="T11" fmla="*/ 43 h 2908"/>
                <a:gd name="T12" fmla="*/ 75 w 115"/>
                <a:gd name="T13" fmla="*/ 1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908" extrusionOk="0">
                  <a:moveTo>
                    <a:pt x="75" y="1"/>
                  </a:moveTo>
                  <a:cubicBezTo>
                    <a:pt x="50" y="1"/>
                    <a:pt x="34" y="18"/>
                    <a:pt x="34" y="37"/>
                  </a:cubicBezTo>
                  <a:cubicBezTo>
                    <a:pt x="34" y="62"/>
                    <a:pt x="0" y="2367"/>
                    <a:pt x="17" y="2869"/>
                  </a:cubicBezTo>
                  <a:cubicBezTo>
                    <a:pt x="17" y="2891"/>
                    <a:pt x="34" y="2908"/>
                    <a:pt x="56" y="2908"/>
                  </a:cubicBezTo>
                  <a:cubicBezTo>
                    <a:pt x="75" y="2908"/>
                    <a:pt x="98" y="2891"/>
                    <a:pt x="98" y="2866"/>
                  </a:cubicBezTo>
                  <a:cubicBezTo>
                    <a:pt x="84" y="2367"/>
                    <a:pt x="115" y="65"/>
                    <a:pt x="115" y="43"/>
                  </a:cubicBezTo>
                  <a:cubicBezTo>
                    <a:pt x="115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Google Shape;3783;p43"/>
            <p:cNvSpPr>
              <a:spLocks/>
            </p:cNvSpPr>
            <p:nvPr/>
          </p:nvSpPr>
          <p:spPr bwMode="auto">
            <a:xfrm rot="904439">
              <a:off x="751071" y="535973"/>
              <a:ext cx="26414" cy="4846"/>
            </a:xfrm>
            <a:custGeom>
              <a:avLst/>
              <a:gdLst>
                <a:gd name="T0" fmla="*/ 518 w 556"/>
                <a:gd name="T1" fmla="*/ 0 h 102"/>
                <a:gd name="T2" fmla="*/ 514 w 556"/>
                <a:gd name="T3" fmla="*/ 1 h 102"/>
                <a:gd name="T4" fmla="*/ 40 w 556"/>
                <a:gd name="T5" fmla="*/ 20 h 102"/>
                <a:gd name="T6" fmla="*/ 1 w 556"/>
                <a:gd name="T7" fmla="*/ 62 h 102"/>
                <a:gd name="T8" fmla="*/ 40 w 556"/>
                <a:gd name="T9" fmla="*/ 101 h 102"/>
                <a:gd name="T10" fmla="*/ 517 w 556"/>
                <a:gd name="T11" fmla="*/ 82 h 102"/>
                <a:gd name="T12" fmla="*/ 556 w 556"/>
                <a:gd name="T13" fmla="*/ 40 h 102"/>
                <a:gd name="T14" fmla="*/ 518 w 556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102" extrusionOk="0">
                  <a:moveTo>
                    <a:pt x="518" y="0"/>
                  </a:moveTo>
                  <a:cubicBezTo>
                    <a:pt x="517" y="0"/>
                    <a:pt x="515" y="1"/>
                    <a:pt x="514" y="1"/>
                  </a:cubicBezTo>
                  <a:lnTo>
                    <a:pt x="40" y="20"/>
                  </a:lnTo>
                  <a:cubicBezTo>
                    <a:pt x="20" y="20"/>
                    <a:pt x="1" y="40"/>
                    <a:pt x="1" y="62"/>
                  </a:cubicBezTo>
                  <a:cubicBezTo>
                    <a:pt x="1" y="82"/>
                    <a:pt x="20" y="101"/>
                    <a:pt x="40" y="101"/>
                  </a:cubicBezTo>
                  <a:lnTo>
                    <a:pt x="517" y="82"/>
                  </a:lnTo>
                  <a:cubicBezTo>
                    <a:pt x="539" y="82"/>
                    <a:pt x="556" y="62"/>
                    <a:pt x="556" y="40"/>
                  </a:cubicBezTo>
                  <a:cubicBezTo>
                    <a:pt x="556" y="21"/>
                    <a:pt x="541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Google Shape;3784;p43"/>
            <p:cNvSpPr>
              <a:spLocks/>
            </p:cNvSpPr>
            <p:nvPr/>
          </p:nvSpPr>
          <p:spPr bwMode="auto">
            <a:xfrm rot="904439">
              <a:off x="769760" y="430093"/>
              <a:ext cx="40904" cy="29692"/>
            </a:xfrm>
            <a:custGeom>
              <a:avLst/>
              <a:gdLst>
                <a:gd name="T0" fmla="*/ 47 w 861"/>
                <a:gd name="T1" fmla="*/ 0 h 625"/>
                <a:gd name="T2" fmla="*/ 26 w 861"/>
                <a:gd name="T3" fmla="*/ 8 h 625"/>
                <a:gd name="T4" fmla="*/ 12 w 861"/>
                <a:gd name="T5" fmla="*/ 63 h 625"/>
                <a:gd name="T6" fmla="*/ 436 w 861"/>
                <a:gd name="T7" fmla="*/ 624 h 625"/>
                <a:gd name="T8" fmla="*/ 472 w 861"/>
                <a:gd name="T9" fmla="*/ 599 h 625"/>
                <a:gd name="T10" fmla="*/ 849 w 861"/>
                <a:gd name="T11" fmla="*/ 94 h 625"/>
                <a:gd name="T12" fmla="*/ 838 w 861"/>
                <a:gd name="T13" fmla="*/ 38 h 625"/>
                <a:gd name="T14" fmla="*/ 818 w 861"/>
                <a:gd name="T15" fmla="*/ 33 h 625"/>
                <a:gd name="T16" fmla="*/ 782 w 861"/>
                <a:gd name="T17" fmla="*/ 50 h 625"/>
                <a:gd name="T18" fmla="*/ 428 w 861"/>
                <a:gd name="T19" fmla="*/ 529 h 625"/>
                <a:gd name="T20" fmla="*/ 82 w 861"/>
                <a:gd name="T21" fmla="*/ 22 h 625"/>
                <a:gd name="T22" fmla="*/ 47 w 861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1" h="625" extrusionOk="0">
                  <a:moveTo>
                    <a:pt x="47" y="0"/>
                  </a:moveTo>
                  <a:cubicBezTo>
                    <a:pt x="39" y="0"/>
                    <a:pt x="32" y="3"/>
                    <a:pt x="26" y="8"/>
                  </a:cubicBezTo>
                  <a:cubicBezTo>
                    <a:pt x="6" y="22"/>
                    <a:pt x="1" y="41"/>
                    <a:pt x="12" y="63"/>
                  </a:cubicBezTo>
                  <a:cubicBezTo>
                    <a:pt x="358" y="621"/>
                    <a:pt x="411" y="624"/>
                    <a:pt x="436" y="624"/>
                  </a:cubicBezTo>
                  <a:cubicBezTo>
                    <a:pt x="444" y="624"/>
                    <a:pt x="467" y="613"/>
                    <a:pt x="472" y="599"/>
                  </a:cubicBezTo>
                  <a:cubicBezTo>
                    <a:pt x="509" y="552"/>
                    <a:pt x="846" y="103"/>
                    <a:pt x="849" y="94"/>
                  </a:cubicBezTo>
                  <a:cubicBezTo>
                    <a:pt x="860" y="77"/>
                    <a:pt x="857" y="52"/>
                    <a:pt x="838" y="38"/>
                  </a:cubicBezTo>
                  <a:cubicBezTo>
                    <a:pt x="832" y="34"/>
                    <a:pt x="825" y="33"/>
                    <a:pt x="818" y="33"/>
                  </a:cubicBezTo>
                  <a:cubicBezTo>
                    <a:pt x="805" y="33"/>
                    <a:pt x="791" y="39"/>
                    <a:pt x="782" y="50"/>
                  </a:cubicBezTo>
                  <a:cubicBezTo>
                    <a:pt x="774" y="66"/>
                    <a:pt x="509" y="418"/>
                    <a:pt x="428" y="529"/>
                  </a:cubicBezTo>
                  <a:cubicBezTo>
                    <a:pt x="369" y="462"/>
                    <a:pt x="210" y="234"/>
                    <a:pt x="82" y="22"/>
                  </a:cubicBezTo>
                  <a:cubicBezTo>
                    <a:pt x="73" y="7"/>
                    <a:pt x="60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Google Shape;3785;p43"/>
            <p:cNvSpPr>
              <a:spLocks/>
            </p:cNvSpPr>
            <p:nvPr/>
          </p:nvSpPr>
          <p:spPr bwMode="auto">
            <a:xfrm rot="904439">
              <a:off x="747922" y="463198"/>
              <a:ext cx="65655" cy="34300"/>
            </a:xfrm>
            <a:custGeom>
              <a:avLst/>
              <a:gdLst>
                <a:gd name="T0" fmla="*/ 47 w 1382"/>
                <a:gd name="T1" fmla="*/ 0 h 722"/>
                <a:gd name="T2" fmla="*/ 20 w 1382"/>
                <a:gd name="T3" fmla="*/ 10 h 722"/>
                <a:gd name="T4" fmla="*/ 14 w 1382"/>
                <a:gd name="T5" fmla="*/ 66 h 722"/>
                <a:gd name="T6" fmla="*/ 684 w 1382"/>
                <a:gd name="T7" fmla="*/ 719 h 722"/>
                <a:gd name="T8" fmla="*/ 687 w 1382"/>
                <a:gd name="T9" fmla="*/ 721 h 722"/>
                <a:gd name="T10" fmla="*/ 1365 w 1382"/>
                <a:gd name="T11" fmla="*/ 122 h 722"/>
                <a:gd name="T12" fmla="*/ 1365 w 1382"/>
                <a:gd name="T13" fmla="*/ 66 h 722"/>
                <a:gd name="T14" fmla="*/ 1338 w 1382"/>
                <a:gd name="T15" fmla="*/ 51 h 722"/>
                <a:gd name="T16" fmla="*/ 1309 w 1382"/>
                <a:gd name="T17" fmla="*/ 66 h 722"/>
                <a:gd name="T18" fmla="*/ 681 w 1382"/>
                <a:gd name="T19" fmla="*/ 641 h 722"/>
                <a:gd name="T20" fmla="*/ 76 w 1382"/>
                <a:gd name="T21" fmla="*/ 16 h 722"/>
                <a:gd name="T22" fmla="*/ 47 w 1382"/>
                <a:gd name="T23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" h="722" extrusionOk="0">
                  <a:moveTo>
                    <a:pt x="47" y="0"/>
                  </a:moveTo>
                  <a:cubicBezTo>
                    <a:pt x="38" y="0"/>
                    <a:pt x="29" y="4"/>
                    <a:pt x="20" y="10"/>
                  </a:cubicBezTo>
                  <a:cubicBezTo>
                    <a:pt x="0" y="24"/>
                    <a:pt x="0" y="49"/>
                    <a:pt x="14" y="66"/>
                  </a:cubicBezTo>
                  <a:cubicBezTo>
                    <a:pt x="260" y="364"/>
                    <a:pt x="575" y="719"/>
                    <a:pt x="684" y="719"/>
                  </a:cubicBezTo>
                  <a:cubicBezTo>
                    <a:pt x="684" y="719"/>
                    <a:pt x="687" y="719"/>
                    <a:pt x="687" y="721"/>
                  </a:cubicBezTo>
                  <a:cubicBezTo>
                    <a:pt x="793" y="705"/>
                    <a:pt x="1231" y="256"/>
                    <a:pt x="1365" y="122"/>
                  </a:cubicBezTo>
                  <a:cubicBezTo>
                    <a:pt x="1381" y="108"/>
                    <a:pt x="1381" y="83"/>
                    <a:pt x="1365" y="66"/>
                  </a:cubicBezTo>
                  <a:cubicBezTo>
                    <a:pt x="1358" y="56"/>
                    <a:pt x="1348" y="51"/>
                    <a:pt x="1338" y="51"/>
                  </a:cubicBezTo>
                  <a:cubicBezTo>
                    <a:pt x="1328" y="51"/>
                    <a:pt x="1317" y="56"/>
                    <a:pt x="1309" y="66"/>
                  </a:cubicBezTo>
                  <a:cubicBezTo>
                    <a:pt x="1044" y="336"/>
                    <a:pt x="731" y="627"/>
                    <a:pt x="681" y="641"/>
                  </a:cubicBezTo>
                  <a:cubicBezTo>
                    <a:pt x="617" y="629"/>
                    <a:pt x="318" y="309"/>
                    <a:pt x="76" y="16"/>
                  </a:cubicBezTo>
                  <a:cubicBezTo>
                    <a:pt x="68" y="5"/>
                    <a:pt x="58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Google Shape;3786;p43"/>
            <p:cNvSpPr>
              <a:spLocks/>
            </p:cNvSpPr>
            <p:nvPr/>
          </p:nvSpPr>
          <p:spPr bwMode="auto">
            <a:xfrm rot="904439">
              <a:off x="556830" y="972209"/>
              <a:ext cx="53161" cy="34300"/>
            </a:xfrm>
            <a:custGeom>
              <a:avLst/>
              <a:gdLst>
                <a:gd name="T0" fmla="*/ 250 w 1119"/>
                <a:gd name="T1" fmla="*/ 1 h 722"/>
                <a:gd name="T2" fmla="*/ 212 w 1119"/>
                <a:gd name="T3" fmla="*/ 5 h 722"/>
                <a:gd name="T4" fmla="*/ 489 w 1119"/>
                <a:gd name="T5" fmla="*/ 722 h 722"/>
                <a:gd name="T6" fmla="*/ 664 w 1119"/>
                <a:gd name="T7" fmla="*/ 667 h 722"/>
                <a:gd name="T8" fmla="*/ 909 w 1119"/>
                <a:gd name="T9" fmla="*/ 89 h 722"/>
                <a:gd name="T10" fmla="*/ 790 w 1119"/>
                <a:gd name="T11" fmla="*/ 23 h 722"/>
                <a:gd name="T12" fmla="*/ 505 w 1119"/>
                <a:gd name="T13" fmla="*/ 235 h 722"/>
                <a:gd name="T14" fmla="*/ 505 w 1119"/>
                <a:gd name="T15" fmla="*/ 235 h 722"/>
                <a:gd name="T16" fmla="*/ 250 w 1119"/>
                <a:gd name="T17" fmla="*/ 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722" extrusionOk="0">
                  <a:moveTo>
                    <a:pt x="250" y="1"/>
                  </a:moveTo>
                  <a:cubicBezTo>
                    <a:pt x="238" y="1"/>
                    <a:pt x="225" y="2"/>
                    <a:pt x="212" y="5"/>
                  </a:cubicBezTo>
                  <a:cubicBezTo>
                    <a:pt x="0" y="58"/>
                    <a:pt x="150" y="722"/>
                    <a:pt x="489" y="722"/>
                  </a:cubicBezTo>
                  <a:cubicBezTo>
                    <a:pt x="542" y="722"/>
                    <a:pt x="601" y="705"/>
                    <a:pt x="664" y="667"/>
                  </a:cubicBezTo>
                  <a:cubicBezTo>
                    <a:pt x="664" y="667"/>
                    <a:pt x="1119" y="362"/>
                    <a:pt x="909" y="89"/>
                  </a:cubicBezTo>
                  <a:cubicBezTo>
                    <a:pt x="874" y="42"/>
                    <a:pt x="833" y="23"/>
                    <a:pt x="790" y="23"/>
                  </a:cubicBezTo>
                  <a:cubicBezTo>
                    <a:pt x="688" y="23"/>
                    <a:pt x="575" y="128"/>
                    <a:pt x="505" y="235"/>
                  </a:cubicBezTo>
                  <a:cubicBezTo>
                    <a:pt x="456" y="119"/>
                    <a:pt x="364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Google Shape;3787;p43"/>
            <p:cNvSpPr>
              <a:spLocks/>
            </p:cNvSpPr>
            <p:nvPr/>
          </p:nvSpPr>
          <p:spPr bwMode="auto">
            <a:xfrm rot="904439">
              <a:off x="559431" y="970253"/>
              <a:ext cx="45369" cy="37958"/>
            </a:xfrm>
            <a:custGeom>
              <a:avLst/>
              <a:gdLst>
                <a:gd name="T0" fmla="*/ 441 w 955"/>
                <a:gd name="T1" fmla="*/ 377 h 799"/>
                <a:gd name="T2" fmla="*/ 450 w 955"/>
                <a:gd name="T3" fmla="*/ 458 h 799"/>
                <a:gd name="T4" fmla="*/ 439 w 955"/>
                <a:gd name="T5" fmla="*/ 461 h 799"/>
                <a:gd name="T6" fmla="*/ 427 w 955"/>
                <a:gd name="T7" fmla="*/ 458 h 799"/>
                <a:gd name="T8" fmla="*/ 441 w 955"/>
                <a:gd name="T9" fmla="*/ 377 h 799"/>
                <a:gd name="T10" fmla="*/ 193 w 955"/>
                <a:gd name="T11" fmla="*/ 76 h 799"/>
                <a:gd name="T12" fmla="*/ 402 w 955"/>
                <a:gd name="T13" fmla="*/ 271 h 799"/>
                <a:gd name="T14" fmla="*/ 355 w 955"/>
                <a:gd name="T15" fmla="*/ 494 h 799"/>
                <a:gd name="T16" fmla="*/ 434 w 955"/>
                <a:gd name="T17" fmla="*/ 538 h 799"/>
                <a:gd name="T18" fmla="*/ 458 w 955"/>
                <a:gd name="T19" fmla="*/ 536 h 799"/>
                <a:gd name="T20" fmla="*/ 511 w 955"/>
                <a:gd name="T21" fmla="*/ 502 h 799"/>
                <a:gd name="T22" fmla="*/ 494 w 955"/>
                <a:gd name="T23" fmla="*/ 279 h 799"/>
                <a:gd name="T24" fmla="*/ 734 w 955"/>
                <a:gd name="T25" fmla="*/ 98 h 799"/>
                <a:gd name="T26" fmla="*/ 821 w 955"/>
                <a:gd name="T27" fmla="*/ 145 h 799"/>
                <a:gd name="T28" fmla="*/ 863 w 955"/>
                <a:gd name="T29" fmla="*/ 313 h 799"/>
                <a:gd name="T30" fmla="*/ 584 w 955"/>
                <a:gd name="T31" fmla="*/ 667 h 799"/>
                <a:gd name="T32" fmla="*/ 430 w 955"/>
                <a:gd name="T33" fmla="*/ 714 h 799"/>
                <a:gd name="T34" fmla="*/ 101 w 955"/>
                <a:gd name="T35" fmla="*/ 290 h 799"/>
                <a:gd name="T36" fmla="*/ 162 w 955"/>
                <a:gd name="T37" fmla="*/ 81 h 799"/>
                <a:gd name="T38" fmla="*/ 193 w 955"/>
                <a:gd name="T39" fmla="*/ 76 h 799"/>
                <a:gd name="T40" fmla="*/ 193 w 955"/>
                <a:gd name="T41" fmla="*/ 0 h 799"/>
                <a:gd name="T42" fmla="*/ 146 w 955"/>
                <a:gd name="T43" fmla="*/ 6 h 799"/>
                <a:gd name="T44" fmla="*/ 23 w 955"/>
                <a:gd name="T45" fmla="*/ 304 h 799"/>
                <a:gd name="T46" fmla="*/ 436 w 955"/>
                <a:gd name="T47" fmla="*/ 798 h 799"/>
                <a:gd name="T48" fmla="*/ 626 w 955"/>
                <a:gd name="T49" fmla="*/ 740 h 799"/>
                <a:gd name="T50" fmla="*/ 941 w 955"/>
                <a:gd name="T51" fmla="*/ 335 h 799"/>
                <a:gd name="T52" fmla="*/ 885 w 955"/>
                <a:gd name="T53" fmla="*/ 104 h 799"/>
                <a:gd name="T54" fmla="*/ 734 w 955"/>
                <a:gd name="T55" fmla="*/ 25 h 799"/>
                <a:gd name="T56" fmla="*/ 455 w 955"/>
                <a:gd name="T57" fmla="*/ 198 h 799"/>
                <a:gd name="T58" fmla="*/ 193 w 955"/>
                <a:gd name="T59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5" h="799" extrusionOk="0">
                  <a:moveTo>
                    <a:pt x="441" y="377"/>
                  </a:moveTo>
                  <a:cubicBezTo>
                    <a:pt x="453" y="422"/>
                    <a:pt x="453" y="452"/>
                    <a:pt x="450" y="458"/>
                  </a:cubicBezTo>
                  <a:cubicBezTo>
                    <a:pt x="444" y="461"/>
                    <a:pt x="441" y="461"/>
                    <a:pt x="439" y="461"/>
                  </a:cubicBezTo>
                  <a:cubicBezTo>
                    <a:pt x="439" y="461"/>
                    <a:pt x="430" y="461"/>
                    <a:pt x="427" y="458"/>
                  </a:cubicBezTo>
                  <a:cubicBezTo>
                    <a:pt x="419" y="447"/>
                    <a:pt x="425" y="419"/>
                    <a:pt x="441" y="377"/>
                  </a:cubicBezTo>
                  <a:close/>
                  <a:moveTo>
                    <a:pt x="193" y="76"/>
                  </a:moveTo>
                  <a:cubicBezTo>
                    <a:pt x="285" y="76"/>
                    <a:pt x="361" y="179"/>
                    <a:pt x="402" y="271"/>
                  </a:cubicBezTo>
                  <a:cubicBezTo>
                    <a:pt x="369" y="327"/>
                    <a:pt x="319" y="430"/>
                    <a:pt x="355" y="494"/>
                  </a:cubicBezTo>
                  <a:cubicBezTo>
                    <a:pt x="365" y="511"/>
                    <a:pt x="387" y="538"/>
                    <a:pt x="434" y="538"/>
                  </a:cubicBezTo>
                  <a:cubicBezTo>
                    <a:pt x="441" y="538"/>
                    <a:pt x="449" y="537"/>
                    <a:pt x="458" y="536"/>
                  </a:cubicBezTo>
                  <a:cubicBezTo>
                    <a:pt x="480" y="536"/>
                    <a:pt x="500" y="522"/>
                    <a:pt x="511" y="502"/>
                  </a:cubicBezTo>
                  <a:cubicBezTo>
                    <a:pt x="542" y="449"/>
                    <a:pt x="522" y="355"/>
                    <a:pt x="494" y="279"/>
                  </a:cubicBezTo>
                  <a:cubicBezTo>
                    <a:pt x="556" y="187"/>
                    <a:pt x="653" y="98"/>
                    <a:pt x="734" y="98"/>
                  </a:cubicBezTo>
                  <a:cubicBezTo>
                    <a:pt x="768" y="98"/>
                    <a:pt x="799" y="112"/>
                    <a:pt x="821" y="145"/>
                  </a:cubicBezTo>
                  <a:cubicBezTo>
                    <a:pt x="860" y="198"/>
                    <a:pt x="874" y="254"/>
                    <a:pt x="863" y="313"/>
                  </a:cubicBezTo>
                  <a:cubicBezTo>
                    <a:pt x="829" y="502"/>
                    <a:pt x="589" y="667"/>
                    <a:pt x="584" y="667"/>
                  </a:cubicBezTo>
                  <a:cubicBezTo>
                    <a:pt x="531" y="698"/>
                    <a:pt x="480" y="714"/>
                    <a:pt x="430" y="714"/>
                  </a:cubicBezTo>
                  <a:cubicBezTo>
                    <a:pt x="257" y="714"/>
                    <a:pt x="123" y="494"/>
                    <a:pt x="101" y="290"/>
                  </a:cubicBezTo>
                  <a:cubicBezTo>
                    <a:pt x="90" y="196"/>
                    <a:pt x="104" y="95"/>
                    <a:pt x="162" y="81"/>
                  </a:cubicBezTo>
                  <a:cubicBezTo>
                    <a:pt x="174" y="81"/>
                    <a:pt x="182" y="76"/>
                    <a:pt x="193" y="76"/>
                  </a:cubicBezTo>
                  <a:close/>
                  <a:moveTo>
                    <a:pt x="193" y="0"/>
                  </a:moveTo>
                  <a:cubicBezTo>
                    <a:pt x="176" y="0"/>
                    <a:pt x="162" y="3"/>
                    <a:pt x="146" y="6"/>
                  </a:cubicBezTo>
                  <a:cubicBezTo>
                    <a:pt x="51" y="28"/>
                    <a:pt x="1" y="143"/>
                    <a:pt x="23" y="304"/>
                  </a:cubicBezTo>
                  <a:cubicBezTo>
                    <a:pt x="48" y="508"/>
                    <a:pt x="190" y="798"/>
                    <a:pt x="436" y="798"/>
                  </a:cubicBezTo>
                  <a:cubicBezTo>
                    <a:pt x="500" y="798"/>
                    <a:pt x="564" y="779"/>
                    <a:pt x="626" y="740"/>
                  </a:cubicBezTo>
                  <a:cubicBezTo>
                    <a:pt x="637" y="731"/>
                    <a:pt x="902" y="553"/>
                    <a:pt x="941" y="335"/>
                  </a:cubicBezTo>
                  <a:cubicBezTo>
                    <a:pt x="955" y="251"/>
                    <a:pt x="938" y="173"/>
                    <a:pt x="885" y="104"/>
                  </a:cubicBezTo>
                  <a:cubicBezTo>
                    <a:pt x="846" y="51"/>
                    <a:pt x="793" y="25"/>
                    <a:pt x="734" y="25"/>
                  </a:cubicBezTo>
                  <a:cubicBezTo>
                    <a:pt x="628" y="25"/>
                    <a:pt x="525" y="109"/>
                    <a:pt x="455" y="198"/>
                  </a:cubicBezTo>
                  <a:cubicBezTo>
                    <a:pt x="400" y="95"/>
                    <a:pt x="305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Google Shape;3788;p43"/>
            <p:cNvSpPr>
              <a:spLocks/>
            </p:cNvSpPr>
            <p:nvPr/>
          </p:nvSpPr>
          <p:spPr bwMode="auto">
            <a:xfrm rot="904439">
              <a:off x="551089" y="1016034"/>
              <a:ext cx="52828" cy="34538"/>
            </a:xfrm>
            <a:custGeom>
              <a:avLst/>
              <a:gdLst>
                <a:gd name="T0" fmla="*/ 482 w 1112"/>
                <a:gd name="T1" fmla="*/ 0 h 727"/>
                <a:gd name="T2" fmla="*/ 216 w 1112"/>
                <a:gd name="T3" fmla="*/ 723 h 727"/>
                <a:gd name="T4" fmla="*/ 253 w 1112"/>
                <a:gd name="T5" fmla="*/ 727 h 727"/>
                <a:gd name="T6" fmla="*/ 506 w 1112"/>
                <a:gd name="T7" fmla="*/ 485 h 727"/>
                <a:gd name="T8" fmla="*/ 506 w 1112"/>
                <a:gd name="T9" fmla="*/ 485 h 727"/>
                <a:gd name="T10" fmla="*/ 792 w 1112"/>
                <a:gd name="T11" fmla="*/ 691 h 727"/>
                <a:gd name="T12" fmla="*/ 914 w 1112"/>
                <a:gd name="T13" fmla="*/ 622 h 727"/>
                <a:gd name="T14" fmla="*/ 651 w 1112"/>
                <a:gd name="T15" fmla="*/ 50 h 727"/>
                <a:gd name="T16" fmla="*/ 482 w 1112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2" h="727" extrusionOk="0">
                  <a:moveTo>
                    <a:pt x="482" y="0"/>
                  </a:moveTo>
                  <a:cubicBezTo>
                    <a:pt x="139" y="0"/>
                    <a:pt x="0" y="674"/>
                    <a:pt x="216" y="723"/>
                  </a:cubicBezTo>
                  <a:cubicBezTo>
                    <a:pt x="229" y="725"/>
                    <a:pt x="241" y="727"/>
                    <a:pt x="253" y="727"/>
                  </a:cubicBezTo>
                  <a:cubicBezTo>
                    <a:pt x="370" y="727"/>
                    <a:pt x="460" y="604"/>
                    <a:pt x="506" y="485"/>
                  </a:cubicBezTo>
                  <a:cubicBezTo>
                    <a:pt x="577" y="590"/>
                    <a:pt x="692" y="691"/>
                    <a:pt x="792" y="691"/>
                  </a:cubicBezTo>
                  <a:cubicBezTo>
                    <a:pt x="837" y="691"/>
                    <a:pt x="879" y="671"/>
                    <a:pt x="914" y="622"/>
                  </a:cubicBezTo>
                  <a:cubicBezTo>
                    <a:pt x="1112" y="341"/>
                    <a:pt x="651" y="50"/>
                    <a:pt x="651" y="50"/>
                  </a:cubicBezTo>
                  <a:cubicBezTo>
                    <a:pt x="591" y="15"/>
                    <a:pt x="534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Google Shape;3789;p43"/>
            <p:cNvSpPr>
              <a:spLocks/>
            </p:cNvSpPr>
            <p:nvPr/>
          </p:nvSpPr>
          <p:spPr bwMode="auto">
            <a:xfrm rot="904439">
              <a:off x="553969" y="1013648"/>
              <a:ext cx="45274" cy="38481"/>
            </a:xfrm>
            <a:custGeom>
              <a:avLst/>
              <a:gdLst>
                <a:gd name="T0" fmla="*/ 436 w 953"/>
                <a:gd name="T1" fmla="*/ 344 h 810"/>
                <a:gd name="T2" fmla="*/ 433 w 953"/>
                <a:gd name="T3" fmla="*/ 427 h 810"/>
                <a:gd name="T4" fmla="*/ 414 w 953"/>
                <a:gd name="T5" fmla="*/ 347 h 810"/>
                <a:gd name="T6" fmla="*/ 428 w 953"/>
                <a:gd name="T7" fmla="*/ 344 h 810"/>
                <a:gd name="T8" fmla="*/ 436 w 953"/>
                <a:gd name="T9" fmla="*/ 344 h 810"/>
                <a:gd name="T10" fmla="*/ 425 w 953"/>
                <a:gd name="T11" fmla="*/ 84 h 810"/>
                <a:gd name="T12" fmla="*/ 565 w 953"/>
                <a:gd name="T13" fmla="*/ 123 h 810"/>
                <a:gd name="T14" fmla="*/ 855 w 953"/>
                <a:gd name="T15" fmla="*/ 469 h 810"/>
                <a:gd name="T16" fmla="*/ 816 w 953"/>
                <a:gd name="T17" fmla="*/ 639 h 810"/>
                <a:gd name="T18" fmla="*/ 729 w 953"/>
                <a:gd name="T19" fmla="*/ 692 h 810"/>
                <a:gd name="T20" fmla="*/ 489 w 953"/>
                <a:gd name="T21" fmla="*/ 522 h 810"/>
                <a:gd name="T22" fmla="*/ 500 w 953"/>
                <a:gd name="T23" fmla="*/ 299 h 810"/>
                <a:gd name="T24" fmla="*/ 450 w 953"/>
                <a:gd name="T25" fmla="*/ 263 h 810"/>
                <a:gd name="T26" fmla="*/ 435 w 953"/>
                <a:gd name="T27" fmla="*/ 262 h 810"/>
                <a:gd name="T28" fmla="*/ 344 w 953"/>
                <a:gd name="T29" fmla="*/ 307 h 810"/>
                <a:gd name="T30" fmla="*/ 397 w 953"/>
                <a:gd name="T31" fmla="*/ 531 h 810"/>
                <a:gd name="T32" fmla="*/ 190 w 953"/>
                <a:gd name="T33" fmla="*/ 729 h 810"/>
                <a:gd name="T34" fmla="*/ 163 w 953"/>
                <a:gd name="T35" fmla="*/ 726 h 810"/>
                <a:gd name="T36" fmla="*/ 99 w 953"/>
                <a:gd name="T37" fmla="*/ 511 h 810"/>
                <a:gd name="T38" fmla="*/ 425 w 953"/>
                <a:gd name="T39" fmla="*/ 84 h 810"/>
                <a:gd name="T40" fmla="*/ 422 w 953"/>
                <a:gd name="T41" fmla="*/ 1 h 810"/>
                <a:gd name="T42" fmla="*/ 18 w 953"/>
                <a:gd name="T43" fmla="*/ 500 h 810"/>
                <a:gd name="T44" fmla="*/ 146 w 953"/>
                <a:gd name="T45" fmla="*/ 804 h 810"/>
                <a:gd name="T46" fmla="*/ 191 w 953"/>
                <a:gd name="T47" fmla="*/ 810 h 810"/>
                <a:gd name="T48" fmla="*/ 450 w 953"/>
                <a:gd name="T49" fmla="*/ 600 h 810"/>
                <a:gd name="T50" fmla="*/ 729 w 953"/>
                <a:gd name="T51" fmla="*/ 768 h 810"/>
                <a:gd name="T52" fmla="*/ 883 w 953"/>
                <a:gd name="T53" fmla="*/ 684 h 810"/>
                <a:gd name="T54" fmla="*/ 936 w 953"/>
                <a:gd name="T55" fmla="*/ 455 h 810"/>
                <a:gd name="T56" fmla="*/ 609 w 953"/>
                <a:gd name="T57" fmla="*/ 56 h 810"/>
                <a:gd name="T58" fmla="*/ 422 w 953"/>
                <a:gd name="T59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3" h="810" extrusionOk="0">
                  <a:moveTo>
                    <a:pt x="436" y="344"/>
                  </a:moveTo>
                  <a:cubicBezTo>
                    <a:pt x="439" y="355"/>
                    <a:pt x="442" y="383"/>
                    <a:pt x="433" y="427"/>
                  </a:cubicBezTo>
                  <a:cubicBezTo>
                    <a:pt x="411" y="386"/>
                    <a:pt x="408" y="358"/>
                    <a:pt x="414" y="347"/>
                  </a:cubicBezTo>
                  <a:cubicBezTo>
                    <a:pt x="414" y="344"/>
                    <a:pt x="422" y="344"/>
                    <a:pt x="428" y="344"/>
                  </a:cubicBezTo>
                  <a:lnTo>
                    <a:pt x="436" y="344"/>
                  </a:lnTo>
                  <a:close/>
                  <a:moveTo>
                    <a:pt x="425" y="84"/>
                  </a:moveTo>
                  <a:cubicBezTo>
                    <a:pt x="470" y="84"/>
                    <a:pt x="520" y="98"/>
                    <a:pt x="565" y="123"/>
                  </a:cubicBezTo>
                  <a:cubicBezTo>
                    <a:pt x="567" y="126"/>
                    <a:pt x="816" y="285"/>
                    <a:pt x="855" y="469"/>
                  </a:cubicBezTo>
                  <a:cubicBezTo>
                    <a:pt x="863" y="531"/>
                    <a:pt x="855" y="586"/>
                    <a:pt x="816" y="639"/>
                  </a:cubicBezTo>
                  <a:cubicBezTo>
                    <a:pt x="790" y="676"/>
                    <a:pt x="763" y="692"/>
                    <a:pt x="729" y="692"/>
                  </a:cubicBezTo>
                  <a:cubicBezTo>
                    <a:pt x="648" y="692"/>
                    <a:pt x="551" y="609"/>
                    <a:pt x="489" y="522"/>
                  </a:cubicBezTo>
                  <a:cubicBezTo>
                    <a:pt x="514" y="441"/>
                    <a:pt x="534" y="347"/>
                    <a:pt x="500" y="299"/>
                  </a:cubicBezTo>
                  <a:cubicBezTo>
                    <a:pt x="492" y="277"/>
                    <a:pt x="470" y="266"/>
                    <a:pt x="450" y="263"/>
                  </a:cubicBezTo>
                  <a:cubicBezTo>
                    <a:pt x="445" y="262"/>
                    <a:pt x="439" y="262"/>
                    <a:pt x="435" y="262"/>
                  </a:cubicBezTo>
                  <a:cubicBezTo>
                    <a:pt x="379" y="262"/>
                    <a:pt x="354" y="290"/>
                    <a:pt x="344" y="307"/>
                  </a:cubicBezTo>
                  <a:cubicBezTo>
                    <a:pt x="311" y="374"/>
                    <a:pt x="361" y="475"/>
                    <a:pt x="397" y="531"/>
                  </a:cubicBezTo>
                  <a:cubicBezTo>
                    <a:pt x="359" y="627"/>
                    <a:pt x="284" y="729"/>
                    <a:pt x="190" y="729"/>
                  </a:cubicBezTo>
                  <a:cubicBezTo>
                    <a:pt x="181" y="729"/>
                    <a:pt x="172" y="728"/>
                    <a:pt x="163" y="726"/>
                  </a:cubicBezTo>
                  <a:cubicBezTo>
                    <a:pt x="113" y="718"/>
                    <a:pt x="85" y="628"/>
                    <a:pt x="99" y="511"/>
                  </a:cubicBezTo>
                  <a:cubicBezTo>
                    <a:pt x="118" y="333"/>
                    <a:pt x="230" y="84"/>
                    <a:pt x="425" y="84"/>
                  </a:cubicBezTo>
                  <a:close/>
                  <a:moveTo>
                    <a:pt x="422" y="1"/>
                  </a:moveTo>
                  <a:cubicBezTo>
                    <a:pt x="191" y="1"/>
                    <a:pt x="43" y="260"/>
                    <a:pt x="18" y="500"/>
                  </a:cubicBezTo>
                  <a:cubicBezTo>
                    <a:pt x="1" y="667"/>
                    <a:pt x="48" y="782"/>
                    <a:pt x="146" y="804"/>
                  </a:cubicBezTo>
                  <a:cubicBezTo>
                    <a:pt x="160" y="807"/>
                    <a:pt x="177" y="810"/>
                    <a:pt x="191" y="810"/>
                  </a:cubicBezTo>
                  <a:cubicBezTo>
                    <a:pt x="308" y="810"/>
                    <a:pt x="397" y="712"/>
                    <a:pt x="450" y="600"/>
                  </a:cubicBezTo>
                  <a:cubicBezTo>
                    <a:pt x="523" y="690"/>
                    <a:pt x="629" y="768"/>
                    <a:pt x="729" y="768"/>
                  </a:cubicBezTo>
                  <a:cubicBezTo>
                    <a:pt x="788" y="768"/>
                    <a:pt x="843" y="740"/>
                    <a:pt x="883" y="684"/>
                  </a:cubicBezTo>
                  <a:cubicBezTo>
                    <a:pt x="936" y="614"/>
                    <a:pt x="952" y="533"/>
                    <a:pt x="936" y="455"/>
                  </a:cubicBezTo>
                  <a:cubicBezTo>
                    <a:pt x="894" y="238"/>
                    <a:pt x="623" y="68"/>
                    <a:pt x="609" y="56"/>
                  </a:cubicBezTo>
                  <a:cubicBezTo>
                    <a:pt x="548" y="20"/>
                    <a:pt x="481" y="1"/>
                    <a:pt x="4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Google Shape;3790;p43"/>
            <p:cNvSpPr>
              <a:spLocks/>
            </p:cNvSpPr>
            <p:nvPr/>
          </p:nvSpPr>
          <p:spPr bwMode="auto">
            <a:xfrm rot="904439">
              <a:off x="520406" y="990061"/>
              <a:ext cx="46177" cy="32495"/>
            </a:xfrm>
            <a:custGeom>
              <a:avLst/>
              <a:gdLst>
                <a:gd name="T0" fmla="*/ 571 w 972"/>
                <a:gd name="T1" fmla="*/ 1 h 684"/>
                <a:gd name="T2" fmla="*/ 469 w 972"/>
                <a:gd name="T3" fmla="*/ 18 h 684"/>
                <a:gd name="T4" fmla="*/ 98 w 972"/>
                <a:gd name="T5" fmla="*/ 458 h 684"/>
                <a:gd name="T6" fmla="*/ 507 w 972"/>
                <a:gd name="T7" fmla="*/ 684 h 684"/>
                <a:gd name="T8" fmla="*/ 701 w 972"/>
                <a:gd name="T9" fmla="*/ 631 h 684"/>
                <a:gd name="T10" fmla="*/ 904 w 972"/>
                <a:gd name="T11" fmla="*/ 185 h 684"/>
                <a:gd name="T12" fmla="*/ 571 w 972"/>
                <a:gd name="T1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684" extrusionOk="0">
                  <a:moveTo>
                    <a:pt x="571" y="1"/>
                  </a:moveTo>
                  <a:cubicBezTo>
                    <a:pt x="539" y="1"/>
                    <a:pt x="505" y="6"/>
                    <a:pt x="469" y="18"/>
                  </a:cubicBezTo>
                  <a:cubicBezTo>
                    <a:pt x="218" y="98"/>
                    <a:pt x="0" y="297"/>
                    <a:pt x="98" y="458"/>
                  </a:cubicBezTo>
                  <a:cubicBezTo>
                    <a:pt x="169" y="574"/>
                    <a:pt x="334" y="684"/>
                    <a:pt x="507" y="684"/>
                  </a:cubicBezTo>
                  <a:cubicBezTo>
                    <a:pt x="572" y="684"/>
                    <a:pt x="638" y="668"/>
                    <a:pt x="701" y="631"/>
                  </a:cubicBezTo>
                  <a:cubicBezTo>
                    <a:pt x="941" y="497"/>
                    <a:pt x="971" y="252"/>
                    <a:pt x="904" y="185"/>
                  </a:cubicBezTo>
                  <a:cubicBezTo>
                    <a:pt x="904" y="185"/>
                    <a:pt x="767" y="1"/>
                    <a:pt x="571" y="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Google Shape;3791;p43"/>
            <p:cNvSpPr>
              <a:spLocks/>
            </p:cNvSpPr>
            <p:nvPr/>
          </p:nvSpPr>
          <p:spPr bwMode="auto">
            <a:xfrm rot="904439">
              <a:off x="553284" y="994378"/>
              <a:ext cx="4941" cy="25986"/>
            </a:xfrm>
            <a:custGeom>
              <a:avLst/>
              <a:gdLst>
                <a:gd name="T0" fmla="*/ 0 w 104"/>
                <a:gd name="T1" fmla="*/ 0 h 547"/>
                <a:gd name="T2" fmla="*/ 0 w 104"/>
                <a:gd name="T3" fmla="*/ 0 h 547"/>
                <a:gd name="T4" fmla="*/ 104 w 104"/>
                <a:gd name="T5" fmla="*/ 547 h 547"/>
                <a:gd name="T6" fmla="*/ 0 w 104"/>
                <a:gd name="T7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4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5" y="480"/>
                    <a:pt x="104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Google Shape;3792;p43"/>
            <p:cNvSpPr>
              <a:spLocks/>
            </p:cNvSpPr>
            <p:nvPr/>
          </p:nvSpPr>
          <p:spPr bwMode="auto">
            <a:xfrm rot="904439">
              <a:off x="551058" y="992428"/>
              <a:ext cx="9026" cy="29787"/>
            </a:xfrm>
            <a:custGeom>
              <a:avLst/>
              <a:gdLst>
                <a:gd name="T0" fmla="*/ 44 w 190"/>
                <a:gd name="T1" fmla="*/ 1 h 627"/>
                <a:gd name="T2" fmla="*/ 39 w 190"/>
                <a:gd name="T3" fmla="*/ 1 h 627"/>
                <a:gd name="T4" fmla="*/ 6 w 190"/>
                <a:gd name="T5" fmla="*/ 43 h 627"/>
                <a:gd name="T6" fmla="*/ 120 w 190"/>
                <a:gd name="T7" fmla="*/ 612 h 627"/>
                <a:gd name="T8" fmla="*/ 151 w 190"/>
                <a:gd name="T9" fmla="*/ 626 h 627"/>
                <a:gd name="T10" fmla="*/ 170 w 190"/>
                <a:gd name="T11" fmla="*/ 615 h 627"/>
                <a:gd name="T12" fmla="*/ 176 w 190"/>
                <a:gd name="T13" fmla="*/ 559 h 627"/>
                <a:gd name="T14" fmla="*/ 81 w 190"/>
                <a:gd name="T15" fmla="*/ 35 h 627"/>
                <a:gd name="T16" fmla="*/ 44 w 190"/>
                <a:gd name="T17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627" extrusionOk="0">
                  <a:moveTo>
                    <a:pt x="44" y="1"/>
                  </a:moveTo>
                  <a:cubicBezTo>
                    <a:pt x="42" y="1"/>
                    <a:pt x="41" y="1"/>
                    <a:pt x="39" y="1"/>
                  </a:cubicBezTo>
                  <a:cubicBezTo>
                    <a:pt x="20" y="1"/>
                    <a:pt x="0" y="21"/>
                    <a:pt x="6" y="43"/>
                  </a:cubicBezTo>
                  <a:cubicBezTo>
                    <a:pt x="14" y="157"/>
                    <a:pt x="56" y="542"/>
                    <a:pt x="120" y="612"/>
                  </a:cubicBezTo>
                  <a:cubicBezTo>
                    <a:pt x="128" y="618"/>
                    <a:pt x="140" y="626"/>
                    <a:pt x="151" y="626"/>
                  </a:cubicBezTo>
                  <a:cubicBezTo>
                    <a:pt x="159" y="626"/>
                    <a:pt x="167" y="620"/>
                    <a:pt x="170" y="615"/>
                  </a:cubicBezTo>
                  <a:cubicBezTo>
                    <a:pt x="190" y="601"/>
                    <a:pt x="190" y="576"/>
                    <a:pt x="176" y="559"/>
                  </a:cubicBezTo>
                  <a:cubicBezTo>
                    <a:pt x="145" y="528"/>
                    <a:pt x="103" y="263"/>
                    <a:pt x="81" y="35"/>
                  </a:cubicBezTo>
                  <a:cubicBezTo>
                    <a:pt x="81" y="17"/>
                    <a:pt x="64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Google Shape;3793;p43"/>
            <p:cNvSpPr>
              <a:spLocks/>
            </p:cNvSpPr>
            <p:nvPr/>
          </p:nvSpPr>
          <p:spPr bwMode="auto">
            <a:xfrm rot="904439">
              <a:off x="541655" y="991994"/>
              <a:ext cx="6936" cy="30785"/>
            </a:xfrm>
            <a:custGeom>
              <a:avLst/>
              <a:gdLst>
                <a:gd name="T0" fmla="*/ 0 w 146"/>
                <a:gd name="T1" fmla="*/ 1 h 648"/>
                <a:gd name="T2" fmla="*/ 145 w 146"/>
                <a:gd name="T3" fmla="*/ 648 h 648"/>
                <a:gd name="T4" fmla="*/ 0 w 146"/>
                <a:gd name="T5" fmla="*/ 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648" extrusionOk="0">
                  <a:moveTo>
                    <a:pt x="0" y="1"/>
                  </a:moveTo>
                  <a:cubicBezTo>
                    <a:pt x="0" y="1"/>
                    <a:pt x="70" y="564"/>
                    <a:pt x="145" y="6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Google Shape;3794;p43"/>
            <p:cNvSpPr>
              <a:spLocks/>
            </p:cNvSpPr>
            <p:nvPr/>
          </p:nvSpPr>
          <p:spPr bwMode="auto">
            <a:xfrm rot="904439">
              <a:off x="539688" y="990021"/>
              <a:ext cx="11069" cy="34538"/>
            </a:xfrm>
            <a:custGeom>
              <a:avLst/>
              <a:gdLst>
                <a:gd name="T0" fmla="*/ 42 w 233"/>
                <a:gd name="T1" fmla="*/ 0 h 727"/>
                <a:gd name="T2" fmla="*/ 37 w 233"/>
                <a:gd name="T3" fmla="*/ 1 h 727"/>
                <a:gd name="T4" fmla="*/ 3 w 233"/>
                <a:gd name="T5" fmla="*/ 48 h 727"/>
                <a:gd name="T6" fmla="*/ 157 w 233"/>
                <a:gd name="T7" fmla="*/ 712 h 727"/>
                <a:gd name="T8" fmla="*/ 187 w 233"/>
                <a:gd name="T9" fmla="*/ 726 h 727"/>
                <a:gd name="T10" fmla="*/ 215 w 233"/>
                <a:gd name="T11" fmla="*/ 712 h 727"/>
                <a:gd name="T12" fmla="*/ 218 w 233"/>
                <a:gd name="T13" fmla="*/ 656 h 727"/>
                <a:gd name="T14" fmla="*/ 84 w 233"/>
                <a:gd name="T15" fmla="*/ 37 h 727"/>
                <a:gd name="T16" fmla="*/ 42 w 233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727" extrusionOk="0">
                  <a:moveTo>
                    <a:pt x="42" y="0"/>
                  </a:moveTo>
                  <a:cubicBezTo>
                    <a:pt x="40" y="0"/>
                    <a:pt x="38" y="0"/>
                    <a:pt x="37" y="1"/>
                  </a:cubicBezTo>
                  <a:cubicBezTo>
                    <a:pt x="17" y="3"/>
                    <a:pt x="0" y="26"/>
                    <a:pt x="3" y="48"/>
                  </a:cubicBezTo>
                  <a:cubicBezTo>
                    <a:pt x="12" y="146"/>
                    <a:pt x="79" y="626"/>
                    <a:pt x="157" y="712"/>
                  </a:cubicBezTo>
                  <a:cubicBezTo>
                    <a:pt x="165" y="720"/>
                    <a:pt x="176" y="726"/>
                    <a:pt x="187" y="726"/>
                  </a:cubicBezTo>
                  <a:cubicBezTo>
                    <a:pt x="196" y="726"/>
                    <a:pt x="204" y="723"/>
                    <a:pt x="215" y="712"/>
                  </a:cubicBezTo>
                  <a:cubicBezTo>
                    <a:pt x="232" y="698"/>
                    <a:pt x="232" y="676"/>
                    <a:pt x="218" y="656"/>
                  </a:cubicBezTo>
                  <a:cubicBezTo>
                    <a:pt x="173" y="609"/>
                    <a:pt x="112" y="263"/>
                    <a:pt x="84" y="37"/>
                  </a:cubicBezTo>
                  <a:cubicBezTo>
                    <a:pt x="79" y="16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Google Shape;3795;p43"/>
            <p:cNvSpPr>
              <a:spLocks/>
            </p:cNvSpPr>
            <p:nvPr/>
          </p:nvSpPr>
          <p:spPr bwMode="auto">
            <a:xfrm rot="904439">
              <a:off x="590224" y="995918"/>
              <a:ext cx="19383" cy="16485"/>
            </a:xfrm>
            <a:custGeom>
              <a:avLst/>
              <a:gdLst>
                <a:gd name="T0" fmla="*/ 408 w 408"/>
                <a:gd name="T1" fmla="*/ 1 h 347"/>
                <a:gd name="T2" fmla="*/ 1 w 408"/>
                <a:gd name="T3" fmla="*/ 347 h 347"/>
                <a:gd name="T4" fmla="*/ 408 w 408"/>
                <a:gd name="T5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347" extrusionOk="0">
                  <a:moveTo>
                    <a:pt x="408" y="1"/>
                  </a:moveTo>
                  <a:lnTo>
                    <a:pt x="1" y="347"/>
                  </a:lnTo>
                  <a:cubicBezTo>
                    <a:pt x="1" y="347"/>
                    <a:pt x="321" y="324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Google Shape;3796;p43"/>
            <p:cNvSpPr>
              <a:spLocks/>
            </p:cNvSpPr>
            <p:nvPr/>
          </p:nvSpPr>
          <p:spPr bwMode="auto">
            <a:xfrm rot="904439">
              <a:off x="588211" y="994053"/>
              <a:ext cx="23659" cy="20381"/>
            </a:xfrm>
            <a:custGeom>
              <a:avLst/>
              <a:gdLst>
                <a:gd name="T0" fmla="*/ 453 w 498"/>
                <a:gd name="T1" fmla="*/ 0 h 429"/>
                <a:gd name="T2" fmla="*/ 414 w 498"/>
                <a:gd name="T3" fmla="*/ 30 h 429"/>
                <a:gd name="T4" fmla="*/ 43 w 498"/>
                <a:gd name="T5" fmla="*/ 348 h 429"/>
                <a:gd name="T6" fmla="*/ 4 w 498"/>
                <a:gd name="T7" fmla="*/ 389 h 429"/>
                <a:gd name="T8" fmla="*/ 43 w 498"/>
                <a:gd name="T9" fmla="*/ 429 h 429"/>
                <a:gd name="T10" fmla="*/ 48 w 498"/>
                <a:gd name="T11" fmla="*/ 426 h 429"/>
                <a:gd name="T12" fmla="*/ 492 w 498"/>
                <a:gd name="T13" fmla="*/ 52 h 429"/>
                <a:gd name="T14" fmla="*/ 464 w 498"/>
                <a:gd name="T15" fmla="*/ 2 h 429"/>
                <a:gd name="T16" fmla="*/ 453 w 498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429" extrusionOk="0">
                  <a:moveTo>
                    <a:pt x="453" y="0"/>
                  </a:moveTo>
                  <a:cubicBezTo>
                    <a:pt x="435" y="0"/>
                    <a:pt x="421" y="11"/>
                    <a:pt x="414" y="30"/>
                  </a:cubicBezTo>
                  <a:cubicBezTo>
                    <a:pt x="336" y="322"/>
                    <a:pt x="57" y="348"/>
                    <a:pt x="43" y="348"/>
                  </a:cubicBezTo>
                  <a:cubicBezTo>
                    <a:pt x="20" y="348"/>
                    <a:pt x="1" y="367"/>
                    <a:pt x="4" y="389"/>
                  </a:cubicBezTo>
                  <a:cubicBezTo>
                    <a:pt x="4" y="409"/>
                    <a:pt x="20" y="429"/>
                    <a:pt x="43" y="429"/>
                  </a:cubicBezTo>
                  <a:lnTo>
                    <a:pt x="48" y="426"/>
                  </a:lnTo>
                  <a:cubicBezTo>
                    <a:pt x="51" y="426"/>
                    <a:pt x="397" y="403"/>
                    <a:pt x="492" y="52"/>
                  </a:cubicBezTo>
                  <a:cubicBezTo>
                    <a:pt x="497" y="30"/>
                    <a:pt x="483" y="10"/>
                    <a:pt x="464" y="2"/>
                  </a:cubicBezTo>
                  <a:cubicBezTo>
                    <a:pt x="460" y="1"/>
                    <a:pt x="456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Google Shape;3797;p43"/>
            <p:cNvSpPr>
              <a:spLocks/>
            </p:cNvSpPr>
            <p:nvPr/>
          </p:nvSpPr>
          <p:spPr bwMode="auto">
            <a:xfrm rot="904439">
              <a:off x="532758" y="995489"/>
              <a:ext cx="5511" cy="24276"/>
            </a:xfrm>
            <a:custGeom>
              <a:avLst/>
              <a:gdLst>
                <a:gd name="T0" fmla="*/ 1 w 116"/>
                <a:gd name="T1" fmla="*/ 0 h 511"/>
                <a:gd name="T2" fmla="*/ 115 w 116"/>
                <a:gd name="T3" fmla="*/ 511 h 511"/>
                <a:gd name="T4" fmla="*/ 1 w 116"/>
                <a:gd name="T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511" extrusionOk="0">
                  <a:moveTo>
                    <a:pt x="1" y="0"/>
                  </a:moveTo>
                  <a:cubicBezTo>
                    <a:pt x="1" y="0"/>
                    <a:pt x="20" y="413"/>
                    <a:pt x="115" y="5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Google Shape;3798;p43"/>
            <p:cNvSpPr>
              <a:spLocks/>
            </p:cNvSpPr>
            <p:nvPr/>
          </p:nvSpPr>
          <p:spPr bwMode="auto">
            <a:xfrm rot="904439">
              <a:off x="530783" y="993480"/>
              <a:ext cx="9739" cy="28172"/>
            </a:xfrm>
            <a:custGeom>
              <a:avLst/>
              <a:gdLst>
                <a:gd name="T0" fmla="*/ 46 w 205"/>
                <a:gd name="T1" fmla="*/ 1 h 593"/>
                <a:gd name="T2" fmla="*/ 43 w 205"/>
                <a:gd name="T3" fmla="*/ 1 h 593"/>
                <a:gd name="T4" fmla="*/ 4 w 205"/>
                <a:gd name="T5" fmla="*/ 43 h 593"/>
                <a:gd name="T6" fmla="*/ 129 w 205"/>
                <a:gd name="T7" fmla="*/ 579 h 593"/>
                <a:gd name="T8" fmla="*/ 157 w 205"/>
                <a:gd name="T9" fmla="*/ 593 h 593"/>
                <a:gd name="T10" fmla="*/ 188 w 205"/>
                <a:gd name="T11" fmla="*/ 579 h 593"/>
                <a:gd name="T12" fmla="*/ 188 w 205"/>
                <a:gd name="T13" fmla="*/ 523 h 593"/>
                <a:gd name="T14" fmla="*/ 85 w 205"/>
                <a:gd name="T15" fmla="*/ 40 h 593"/>
                <a:gd name="T16" fmla="*/ 46 w 205"/>
                <a:gd name="T17" fmla="*/ 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593" extrusionOk="0">
                  <a:moveTo>
                    <a:pt x="46" y="1"/>
                  </a:moveTo>
                  <a:cubicBezTo>
                    <a:pt x="45" y="1"/>
                    <a:pt x="44" y="1"/>
                    <a:pt x="43" y="1"/>
                  </a:cubicBezTo>
                  <a:cubicBezTo>
                    <a:pt x="20" y="1"/>
                    <a:pt x="1" y="24"/>
                    <a:pt x="4" y="43"/>
                  </a:cubicBezTo>
                  <a:cubicBezTo>
                    <a:pt x="4" y="85"/>
                    <a:pt x="23" y="473"/>
                    <a:pt x="129" y="579"/>
                  </a:cubicBezTo>
                  <a:cubicBezTo>
                    <a:pt x="135" y="587"/>
                    <a:pt x="146" y="593"/>
                    <a:pt x="157" y="593"/>
                  </a:cubicBezTo>
                  <a:cubicBezTo>
                    <a:pt x="168" y="593"/>
                    <a:pt x="179" y="587"/>
                    <a:pt x="188" y="579"/>
                  </a:cubicBezTo>
                  <a:cubicBezTo>
                    <a:pt x="205" y="565"/>
                    <a:pt x="205" y="540"/>
                    <a:pt x="188" y="523"/>
                  </a:cubicBezTo>
                  <a:cubicBezTo>
                    <a:pt x="126" y="459"/>
                    <a:pt x="90" y="194"/>
                    <a:pt x="85" y="40"/>
                  </a:cubicBezTo>
                  <a:cubicBezTo>
                    <a:pt x="85" y="22"/>
                    <a:pt x="65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Google Shape;3799;p43"/>
            <p:cNvSpPr>
              <a:spLocks/>
            </p:cNvSpPr>
            <p:nvPr/>
          </p:nvSpPr>
          <p:spPr bwMode="auto">
            <a:xfrm rot="904439">
              <a:off x="585335" y="1016078"/>
              <a:ext cx="24419" cy="10214"/>
            </a:xfrm>
            <a:custGeom>
              <a:avLst/>
              <a:gdLst>
                <a:gd name="T0" fmla="*/ 129 w 514"/>
                <a:gd name="T1" fmla="*/ 1 h 215"/>
                <a:gd name="T2" fmla="*/ 0 w 514"/>
                <a:gd name="T3" fmla="*/ 14 h 215"/>
                <a:gd name="T4" fmla="*/ 514 w 514"/>
                <a:gd name="T5" fmla="*/ 215 h 215"/>
                <a:gd name="T6" fmla="*/ 129 w 514"/>
                <a:gd name="T7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215" extrusionOk="0">
                  <a:moveTo>
                    <a:pt x="129" y="1"/>
                  </a:moveTo>
                  <a:cubicBezTo>
                    <a:pt x="90" y="1"/>
                    <a:pt x="47" y="5"/>
                    <a:pt x="0" y="14"/>
                  </a:cubicBezTo>
                  <a:lnTo>
                    <a:pt x="514" y="215"/>
                  </a:lnTo>
                  <a:cubicBezTo>
                    <a:pt x="514" y="215"/>
                    <a:pt x="416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Google Shape;3800;p43"/>
            <p:cNvSpPr>
              <a:spLocks/>
            </p:cNvSpPr>
            <p:nvPr/>
          </p:nvSpPr>
          <p:spPr bwMode="auto">
            <a:xfrm rot="904439">
              <a:off x="583292" y="1014440"/>
              <a:ext cx="28647" cy="13872"/>
            </a:xfrm>
            <a:custGeom>
              <a:avLst/>
              <a:gdLst>
                <a:gd name="T0" fmla="*/ 177 w 603"/>
                <a:gd name="T1" fmla="*/ 0 h 292"/>
                <a:gd name="T2" fmla="*/ 37 w 603"/>
                <a:gd name="T3" fmla="*/ 15 h 292"/>
                <a:gd name="T4" fmla="*/ 3 w 603"/>
                <a:gd name="T5" fmla="*/ 60 h 292"/>
                <a:gd name="T6" fmla="*/ 41 w 603"/>
                <a:gd name="T7" fmla="*/ 92 h 292"/>
                <a:gd name="T8" fmla="*/ 51 w 603"/>
                <a:gd name="T9" fmla="*/ 91 h 292"/>
                <a:gd name="T10" fmla="*/ 174 w 603"/>
                <a:gd name="T11" fmla="*/ 78 h 292"/>
                <a:gd name="T12" fmla="*/ 519 w 603"/>
                <a:gd name="T13" fmla="*/ 266 h 292"/>
                <a:gd name="T14" fmla="*/ 556 w 603"/>
                <a:gd name="T15" fmla="*/ 291 h 292"/>
                <a:gd name="T16" fmla="*/ 572 w 603"/>
                <a:gd name="T17" fmla="*/ 286 h 292"/>
                <a:gd name="T18" fmla="*/ 595 w 603"/>
                <a:gd name="T19" fmla="*/ 236 h 292"/>
                <a:gd name="T20" fmla="*/ 177 w 603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3" h="292" extrusionOk="0">
                  <a:moveTo>
                    <a:pt x="177" y="0"/>
                  </a:moveTo>
                  <a:cubicBezTo>
                    <a:pt x="134" y="0"/>
                    <a:pt x="87" y="5"/>
                    <a:pt x="37" y="15"/>
                  </a:cubicBezTo>
                  <a:cubicBezTo>
                    <a:pt x="14" y="18"/>
                    <a:pt x="0" y="40"/>
                    <a:pt x="3" y="60"/>
                  </a:cubicBezTo>
                  <a:cubicBezTo>
                    <a:pt x="8" y="79"/>
                    <a:pt x="23" y="92"/>
                    <a:pt x="41" y="92"/>
                  </a:cubicBezTo>
                  <a:cubicBezTo>
                    <a:pt x="44" y="92"/>
                    <a:pt x="47" y="91"/>
                    <a:pt x="51" y="91"/>
                  </a:cubicBezTo>
                  <a:cubicBezTo>
                    <a:pt x="96" y="82"/>
                    <a:pt x="137" y="78"/>
                    <a:pt x="174" y="78"/>
                  </a:cubicBezTo>
                  <a:cubicBezTo>
                    <a:pt x="427" y="78"/>
                    <a:pt x="514" y="257"/>
                    <a:pt x="519" y="266"/>
                  </a:cubicBezTo>
                  <a:cubicBezTo>
                    <a:pt x="525" y="280"/>
                    <a:pt x="542" y="291"/>
                    <a:pt x="556" y="291"/>
                  </a:cubicBezTo>
                  <a:cubicBezTo>
                    <a:pt x="558" y="291"/>
                    <a:pt x="567" y="286"/>
                    <a:pt x="572" y="286"/>
                  </a:cubicBezTo>
                  <a:cubicBezTo>
                    <a:pt x="595" y="280"/>
                    <a:pt x="603" y="255"/>
                    <a:pt x="595" y="236"/>
                  </a:cubicBezTo>
                  <a:cubicBezTo>
                    <a:pt x="590" y="231"/>
                    <a:pt x="482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Google Shape;3801;p43"/>
            <p:cNvSpPr>
              <a:spLocks/>
            </p:cNvSpPr>
            <p:nvPr/>
          </p:nvSpPr>
          <p:spPr bwMode="auto">
            <a:xfrm rot="904439">
              <a:off x="682722" y="261269"/>
              <a:ext cx="49407" cy="37483"/>
            </a:xfrm>
            <a:custGeom>
              <a:avLst/>
              <a:gdLst>
                <a:gd name="T0" fmla="*/ 599 w 1040"/>
                <a:gd name="T1" fmla="*/ 1 h 789"/>
                <a:gd name="T2" fmla="*/ 533 w 1040"/>
                <a:gd name="T3" fmla="*/ 6 h 789"/>
                <a:gd name="T4" fmla="*/ 84 w 1040"/>
                <a:gd name="T5" fmla="*/ 447 h 789"/>
                <a:gd name="T6" fmla="*/ 240 w 1040"/>
                <a:gd name="T7" fmla="*/ 567 h 789"/>
                <a:gd name="T8" fmla="*/ 513 w 1040"/>
                <a:gd name="T9" fmla="*/ 464 h 789"/>
                <a:gd name="T10" fmla="*/ 513 w 1040"/>
                <a:gd name="T11" fmla="*/ 464 h 789"/>
                <a:gd name="T12" fmla="*/ 698 w 1040"/>
                <a:gd name="T13" fmla="*/ 788 h 789"/>
                <a:gd name="T14" fmla="*/ 714 w 1040"/>
                <a:gd name="T15" fmla="*/ 789 h 789"/>
                <a:gd name="T16" fmla="*/ 599 w 1040"/>
                <a:gd name="T17" fmla="*/ 1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789" extrusionOk="0">
                  <a:moveTo>
                    <a:pt x="599" y="1"/>
                  </a:moveTo>
                  <a:cubicBezTo>
                    <a:pt x="579" y="1"/>
                    <a:pt x="557" y="3"/>
                    <a:pt x="533" y="6"/>
                  </a:cubicBezTo>
                  <a:cubicBezTo>
                    <a:pt x="533" y="6"/>
                    <a:pt x="0" y="112"/>
                    <a:pt x="84" y="447"/>
                  </a:cubicBezTo>
                  <a:cubicBezTo>
                    <a:pt x="106" y="534"/>
                    <a:pt x="166" y="567"/>
                    <a:pt x="240" y="567"/>
                  </a:cubicBezTo>
                  <a:cubicBezTo>
                    <a:pt x="327" y="567"/>
                    <a:pt x="432" y="521"/>
                    <a:pt x="513" y="464"/>
                  </a:cubicBezTo>
                  <a:cubicBezTo>
                    <a:pt x="514" y="604"/>
                    <a:pt x="563" y="766"/>
                    <a:pt x="698" y="788"/>
                  </a:cubicBezTo>
                  <a:cubicBezTo>
                    <a:pt x="703" y="788"/>
                    <a:pt x="709" y="789"/>
                    <a:pt x="714" y="789"/>
                  </a:cubicBezTo>
                  <a:cubicBezTo>
                    <a:pt x="935" y="789"/>
                    <a:pt x="1039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Google Shape;3802;p43"/>
            <p:cNvSpPr>
              <a:spLocks/>
            </p:cNvSpPr>
            <p:nvPr/>
          </p:nvSpPr>
          <p:spPr bwMode="auto">
            <a:xfrm rot="904439">
              <a:off x="705183" y="220053"/>
              <a:ext cx="53921" cy="37388"/>
            </a:xfrm>
            <a:custGeom>
              <a:avLst/>
              <a:gdLst>
                <a:gd name="T0" fmla="*/ 380 w 1135"/>
                <a:gd name="T1" fmla="*/ 0 h 787"/>
                <a:gd name="T2" fmla="*/ 293 w 1135"/>
                <a:gd name="T3" fmla="*/ 28 h 787"/>
                <a:gd name="T4" fmla="*/ 313 w 1135"/>
                <a:gd name="T5" fmla="*/ 656 h 787"/>
                <a:gd name="T6" fmla="*/ 548 w 1135"/>
                <a:gd name="T7" fmla="*/ 786 h 787"/>
                <a:gd name="T8" fmla="*/ 974 w 1135"/>
                <a:gd name="T9" fmla="*/ 201 h 787"/>
                <a:gd name="T10" fmla="*/ 876 w 1135"/>
                <a:gd name="T11" fmla="*/ 171 h 787"/>
                <a:gd name="T12" fmla="*/ 617 w 1135"/>
                <a:gd name="T13" fmla="*/ 310 h 787"/>
                <a:gd name="T14" fmla="*/ 617 w 1135"/>
                <a:gd name="T15" fmla="*/ 310 h 787"/>
                <a:gd name="T16" fmla="*/ 380 w 1135"/>
                <a:gd name="T1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5" h="787" extrusionOk="0">
                  <a:moveTo>
                    <a:pt x="380" y="0"/>
                  </a:moveTo>
                  <a:cubicBezTo>
                    <a:pt x="353" y="0"/>
                    <a:pt x="324" y="9"/>
                    <a:pt x="293" y="28"/>
                  </a:cubicBezTo>
                  <a:cubicBezTo>
                    <a:pt x="0" y="212"/>
                    <a:pt x="313" y="656"/>
                    <a:pt x="313" y="656"/>
                  </a:cubicBezTo>
                  <a:cubicBezTo>
                    <a:pt x="384" y="749"/>
                    <a:pt x="466" y="786"/>
                    <a:pt x="548" y="786"/>
                  </a:cubicBezTo>
                  <a:cubicBezTo>
                    <a:pt x="841" y="786"/>
                    <a:pt x="1135" y="314"/>
                    <a:pt x="974" y="201"/>
                  </a:cubicBezTo>
                  <a:cubicBezTo>
                    <a:pt x="943" y="180"/>
                    <a:pt x="910" y="171"/>
                    <a:pt x="876" y="171"/>
                  </a:cubicBezTo>
                  <a:cubicBezTo>
                    <a:pt x="785" y="171"/>
                    <a:pt x="688" y="236"/>
                    <a:pt x="617" y="310"/>
                  </a:cubicBezTo>
                  <a:cubicBezTo>
                    <a:pt x="587" y="164"/>
                    <a:pt x="500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Google Shape;3803;p43"/>
            <p:cNvSpPr>
              <a:spLocks/>
            </p:cNvSpPr>
            <p:nvPr/>
          </p:nvSpPr>
          <p:spPr bwMode="auto">
            <a:xfrm rot="904439">
              <a:off x="728514" y="259467"/>
              <a:ext cx="43137" cy="31592"/>
            </a:xfrm>
            <a:custGeom>
              <a:avLst/>
              <a:gdLst>
                <a:gd name="T0" fmla="*/ 441 w 908"/>
                <a:gd name="T1" fmla="*/ 1 h 665"/>
                <a:gd name="T2" fmla="*/ 391 w 908"/>
                <a:gd name="T3" fmla="*/ 4 h 665"/>
                <a:gd name="T4" fmla="*/ 34 w 908"/>
                <a:gd name="T5" fmla="*/ 339 h 665"/>
                <a:gd name="T6" fmla="*/ 371 w 908"/>
                <a:gd name="T7" fmla="*/ 662 h 665"/>
                <a:gd name="T8" fmla="*/ 438 w 908"/>
                <a:gd name="T9" fmla="*/ 665 h 665"/>
                <a:gd name="T10" fmla="*/ 882 w 908"/>
                <a:gd name="T11" fmla="*/ 397 h 665"/>
                <a:gd name="T12" fmla="*/ 441 w 908"/>
                <a:gd name="T13" fmla="*/ 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8" h="665" extrusionOk="0">
                  <a:moveTo>
                    <a:pt x="441" y="1"/>
                  </a:moveTo>
                  <a:cubicBezTo>
                    <a:pt x="425" y="1"/>
                    <a:pt x="408" y="2"/>
                    <a:pt x="391" y="4"/>
                  </a:cubicBezTo>
                  <a:cubicBezTo>
                    <a:pt x="120" y="37"/>
                    <a:pt x="0" y="249"/>
                    <a:pt x="34" y="339"/>
                  </a:cubicBezTo>
                  <a:cubicBezTo>
                    <a:pt x="34" y="339"/>
                    <a:pt x="112" y="640"/>
                    <a:pt x="371" y="662"/>
                  </a:cubicBezTo>
                  <a:cubicBezTo>
                    <a:pt x="393" y="664"/>
                    <a:pt x="415" y="665"/>
                    <a:pt x="438" y="665"/>
                  </a:cubicBezTo>
                  <a:cubicBezTo>
                    <a:pt x="678" y="665"/>
                    <a:pt x="907" y="568"/>
                    <a:pt x="882" y="397"/>
                  </a:cubicBezTo>
                  <a:cubicBezTo>
                    <a:pt x="853" y="220"/>
                    <a:pt x="683" y="1"/>
                    <a:pt x="441" y="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Google Shape;3804;p43"/>
            <p:cNvSpPr>
              <a:spLocks/>
            </p:cNvSpPr>
            <p:nvPr/>
          </p:nvSpPr>
          <p:spPr bwMode="auto">
            <a:xfrm rot="904439">
              <a:off x="737464" y="258166"/>
              <a:ext cx="6794" cy="26129"/>
            </a:xfrm>
            <a:custGeom>
              <a:avLst/>
              <a:gdLst>
                <a:gd name="T0" fmla="*/ 115 w 143"/>
                <a:gd name="T1" fmla="*/ 0 h 550"/>
                <a:gd name="T2" fmla="*/ 0 w 143"/>
                <a:gd name="T3" fmla="*/ 550 h 550"/>
                <a:gd name="T4" fmla="*/ 115 w 143"/>
                <a:gd name="T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550" extrusionOk="0">
                  <a:moveTo>
                    <a:pt x="115" y="0"/>
                  </a:moveTo>
                  <a:lnTo>
                    <a:pt x="0" y="550"/>
                  </a:lnTo>
                  <a:cubicBezTo>
                    <a:pt x="0" y="550"/>
                    <a:pt x="142" y="84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Google Shape;3805;p43"/>
            <p:cNvSpPr>
              <a:spLocks/>
            </p:cNvSpPr>
            <p:nvPr/>
          </p:nvSpPr>
          <p:spPr bwMode="auto">
            <a:xfrm rot="904439">
              <a:off x="683786" y="259506"/>
              <a:ext cx="45512" cy="41569"/>
            </a:xfrm>
            <a:custGeom>
              <a:avLst/>
              <a:gdLst>
                <a:gd name="T0" fmla="*/ 559 w 958"/>
                <a:gd name="T1" fmla="*/ 336 h 875"/>
                <a:gd name="T2" fmla="*/ 581 w 958"/>
                <a:gd name="T3" fmla="*/ 344 h 875"/>
                <a:gd name="T4" fmla="*/ 536 w 958"/>
                <a:gd name="T5" fmla="*/ 414 h 875"/>
                <a:gd name="T6" fmla="*/ 559 w 958"/>
                <a:gd name="T7" fmla="*/ 336 h 875"/>
                <a:gd name="T8" fmla="*/ 577 w 958"/>
                <a:gd name="T9" fmla="*/ 80 h 875"/>
                <a:gd name="T10" fmla="*/ 790 w 958"/>
                <a:gd name="T11" fmla="*/ 202 h 875"/>
                <a:gd name="T12" fmla="*/ 779 w 958"/>
                <a:gd name="T13" fmla="*/ 718 h 875"/>
                <a:gd name="T14" fmla="*/ 693 w 958"/>
                <a:gd name="T15" fmla="*/ 790 h 875"/>
                <a:gd name="T16" fmla="*/ 682 w 958"/>
                <a:gd name="T17" fmla="*/ 790 h 875"/>
                <a:gd name="T18" fmla="*/ 531 w 958"/>
                <a:gd name="T19" fmla="*/ 525 h 875"/>
                <a:gd name="T20" fmla="*/ 668 w 958"/>
                <a:gd name="T21" fmla="*/ 327 h 875"/>
                <a:gd name="T22" fmla="*/ 587 w 958"/>
                <a:gd name="T23" fmla="*/ 255 h 875"/>
                <a:gd name="T24" fmla="*/ 570 w 958"/>
                <a:gd name="T25" fmla="*/ 252 h 875"/>
                <a:gd name="T26" fmla="*/ 456 w 958"/>
                <a:gd name="T27" fmla="*/ 478 h 875"/>
                <a:gd name="T28" fmla="*/ 221 w 958"/>
                <a:gd name="T29" fmla="*/ 562 h 875"/>
                <a:gd name="T30" fmla="*/ 104 w 958"/>
                <a:gd name="T31" fmla="*/ 475 h 875"/>
                <a:gd name="T32" fmla="*/ 126 w 958"/>
                <a:gd name="T33" fmla="*/ 302 h 875"/>
                <a:gd name="T34" fmla="*/ 517 w 958"/>
                <a:gd name="T35" fmla="*/ 85 h 875"/>
                <a:gd name="T36" fmla="*/ 577 w 958"/>
                <a:gd name="T37" fmla="*/ 80 h 875"/>
                <a:gd name="T38" fmla="*/ 573 w 958"/>
                <a:gd name="T39" fmla="*/ 1 h 875"/>
                <a:gd name="T40" fmla="*/ 500 w 958"/>
                <a:gd name="T41" fmla="*/ 7 h 875"/>
                <a:gd name="T42" fmla="*/ 57 w 958"/>
                <a:gd name="T43" fmla="*/ 260 h 875"/>
                <a:gd name="T44" fmla="*/ 23 w 958"/>
                <a:gd name="T45" fmla="*/ 495 h 875"/>
                <a:gd name="T46" fmla="*/ 218 w 958"/>
                <a:gd name="T47" fmla="*/ 645 h 875"/>
                <a:gd name="T48" fmla="*/ 456 w 958"/>
                <a:gd name="T49" fmla="*/ 576 h 875"/>
                <a:gd name="T50" fmla="*/ 668 w 958"/>
                <a:gd name="T51" fmla="*/ 871 h 875"/>
                <a:gd name="T52" fmla="*/ 690 w 958"/>
                <a:gd name="T53" fmla="*/ 874 h 875"/>
                <a:gd name="T54" fmla="*/ 846 w 958"/>
                <a:gd name="T55" fmla="*/ 757 h 875"/>
                <a:gd name="T56" fmla="*/ 854 w 958"/>
                <a:gd name="T57" fmla="*/ 160 h 875"/>
                <a:gd name="T58" fmla="*/ 573 w 958"/>
                <a:gd name="T59" fmla="*/ 1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8" h="875" extrusionOk="0">
                  <a:moveTo>
                    <a:pt x="559" y="336"/>
                  </a:moveTo>
                  <a:cubicBezTo>
                    <a:pt x="578" y="341"/>
                    <a:pt x="581" y="344"/>
                    <a:pt x="581" y="344"/>
                  </a:cubicBezTo>
                  <a:cubicBezTo>
                    <a:pt x="581" y="355"/>
                    <a:pt x="570" y="380"/>
                    <a:pt x="536" y="414"/>
                  </a:cubicBezTo>
                  <a:cubicBezTo>
                    <a:pt x="542" y="366"/>
                    <a:pt x="556" y="339"/>
                    <a:pt x="559" y="336"/>
                  </a:cubicBezTo>
                  <a:close/>
                  <a:moveTo>
                    <a:pt x="577" y="80"/>
                  </a:moveTo>
                  <a:cubicBezTo>
                    <a:pt x="672" y="80"/>
                    <a:pt x="744" y="120"/>
                    <a:pt x="790" y="202"/>
                  </a:cubicBezTo>
                  <a:cubicBezTo>
                    <a:pt x="874" y="350"/>
                    <a:pt x="852" y="592"/>
                    <a:pt x="779" y="718"/>
                  </a:cubicBezTo>
                  <a:cubicBezTo>
                    <a:pt x="765" y="746"/>
                    <a:pt x="735" y="790"/>
                    <a:pt x="693" y="790"/>
                  </a:cubicBezTo>
                  <a:lnTo>
                    <a:pt x="682" y="790"/>
                  </a:lnTo>
                  <a:cubicBezTo>
                    <a:pt x="578" y="777"/>
                    <a:pt x="536" y="645"/>
                    <a:pt x="531" y="525"/>
                  </a:cubicBezTo>
                  <a:cubicBezTo>
                    <a:pt x="584" y="484"/>
                    <a:pt x="676" y="406"/>
                    <a:pt x="668" y="327"/>
                  </a:cubicBezTo>
                  <a:cubicBezTo>
                    <a:pt x="662" y="308"/>
                    <a:pt x="648" y="269"/>
                    <a:pt x="587" y="255"/>
                  </a:cubicBezTo>
                  <a:cubicBezTo>
                    <a:pt x="584" y="255"/>
                    <a:pt x="573" y="252"/>
                    <a:pt x="570" y="252"/>
                  </a:cubicBezTo>
                  <a:cubicBezTo>
                    <a:pt x="495" y="252"/>
                    <a:pt x="458" y="358"/>
                    <a:pt x="456" y="478"/>
                  </a:cubicBezTo>
                  <a:cubicBezTo>
                    <a:pt x="375" y="531"/>
                    <a:pt x="288" y="562"/>
                    <a:pt x="221" y="562"/>
                  </a:cubicBezTo>
                  <a:cubicBezTo>
                    <a:pt x="154" y="562"/>
                    <a:pt x="121" y="534"/>
                    <a:pt x="104" y="475"/>
                  </a:cubicBezTo>
                  <a:cubicBezTo>
                    <a:pt x="84" y="411"/>
                    <a:pt x="93" y="355"/>
                    <a:pt x="126" y="302"/>
                  </a:cubicBezTo>
                  <a:cubicBezTo>
                    <a:pt x="230" y="143"/>
                    <a:pt x="514" y="85"/>
                    <a:pt x="517" y="85"/>
                  </a:cubicBezTo>
                  <a:cubicBezTo>
                    <a:pt x="538" y="81"/>
                    <a:pt x="558" y="80"/>
                    <a:pt x="577" y="80"/>
                  </a:cubicBezTo>
                  <a:close/>
                  <a:moveTo>
                    <a:pt x="573" y="1"/>
                  </a:moveTo>
                  <a:cubicBezTo>
                    <a:pt x="548" y="1"/>
                    <a:pt x="528" y="4"/>
                    <a:pt x="500" y="7"/>
                  </a:cubicBezTo>
                  <a:cubicBezTo>
                    <a:pt x="486" y="9"/>
                    <a:pt x="177" y="74"/>
                    <a:pt x="57" y="260"/>
                  </a:cubicBezTo>
                  <a:cubicBezTo>
                    <a:pt x="12" y="330"/>
                    <a:pt x="1" y="411"/>
                    <a:pt x="23" y="495"/>
                  </a:cubicBezTo>
                  <a:cubicBezTo>
                    <a:pt x="45" y="592"/>
                    <a:pt x="115" y="645"/>
                    <a:pt x="218" y="645"/>
                  </a:cubicBezTo>
                  <a:cubicBezTo>
                    <a:pt x="288" y="645"/>
                    <a:pt x="375" y="620"/>
                    <a:pt x="456" y="576"/>
                  </a:cubicBezTo>
                  <a:cubicBezTo>
                    <a:pt x="469" y="715"/>
                    <a:pt x="531" y="852"/>
                    <a:pt x="668" y="871"/>
                  </a:cubicBezTo>
                  <a:cubicBezTo>
                    <a:pt x="676" y="874"/>
                    <a:pt x="682" y="874"/>
                    <a:pt x="690" y="874"/>
                  </a:cubicBezTo>
                  <a:cubicBezTo>
                    <a:pt x="729" y="874"/>
                    <a:pt x="793" y="855"/>
                    <a:pt x="846" y="757"/>
                  </a:cubicBezTo>
                  <a:cubicBezTo>
                    <a:pt x="933" y="606"/>
                    <a:pt x="958" y="336"/>
                    <a:pt x="854" y="160"/>
                  </a:cubicBezTo>
                  <a:cubicBezTo>
                    <a:pt x="793" y="57"/>
                    <a:pt x="698" y="1"/>
                    <a:pt x="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Google Shape;3806;p43"/>
            <p:cNvSpPr>
              <a:spLocks/>
            </p:cNvSpPr>
            <p:nvPr/>
          </p:nvSpPr>
          <p:spPr bwMode="auto">
            <a:xfrm rot="904439">
              <a:off x="709684" y="218764"/>
              <a:ext cx="46700" cy="41236"/>
            </a:xfrm>
            <a:custGeom>
              <a:avLst/>
              <a:gdLst>
                <a:gd name="T0" fmla="*/ 494 w 983"/>
                <a:gd name="T1" fmla="*/ 452 h 868"/>
                <a:gd name="T2" fmla="*/ 477 w 983"/>
                <a:gd name="T3" fmla="*/ 533 h 868"/>
                <a:gd name="T4" fmla="*/ 463 w 983"/>
                <a:gd name="T5" fmla="*/ 530 h 868"/>
                <a:gd name="T6" fmla="*/ 494 w 983"/>
                <a:gd name="T7" fmla="*/ 452 h 868"/>
                <a:gd name="T8" fmla="*/ 285 w 983"/>
                <a:gd name="T9" fmla="*/ 84 h 868"/>
                <a:gd name="T10" fmla="*/ 474 w 983"/>
                <a:gd name="T11" fmla="*/ 346 h 868"/>
                <a:gd name="T12" fmla="*/ 377 w 983"/>
                <a:gd name="T13" fmla="*/ 547 h 868"/>
                <a:gd name="T14" fmla="*/ 410 w 983"/>
                <a:gd name="T15" fmla="*/ 600 h 868"/>
                <a:gd name="T16" fmla="*/ 472 w 983"/>
                <a:gd name="T17" fmla="*/ 617 h 868"/>
                <a:gd name="T18" fmla="*/ 536 w 983"/>
                <a:gd name="T19" fmla="*/ 586 h 868"/>
                <a:gd name="T20" fmla="*/ 561 w 983"/>
                <a:gd name="T21" fmla="*/ 374 h 868"/>
                <a:gd name="T22" fmla="*/ 778 w 983"/>
                <a:gd name="T23" fmla="*/ 259 h 868"/>
                <a:gd name="T24" fmla="*/ 854 w 983"/>
                <a:gd name="T25" fmla="*/ 282 h 868"/>
                <a:gd name="T26" fmla="*/ 871 w 983"/>
                <a:gd name="T27" fmla="*/ 422 h 868"/>
                <a:gd name="T28" fmla="*/ 452 w 983"/>
                <a:gd name="T29" fmla="*/ 793 h 868"/>
                <a:gd name="T30" fmla="*/ 251 w 983"/>
                <a:gd name="T31" fmla="*/ 675 h 868"/>
                <a:gd name="T32" fmla="*/ 117 w 983"/>
                <a:gd name="T33" fmla="*/ 249 h 868"/>
                <a:gd name="T34" fmla="*/ 220 w 983"/>
                <a:gd name="T35" fmla="*/ 104 h 868"/>
                <a:gd name="T36" fmla="*/ 285 w 983"/>
                <a:gd name="T37" fmla="*/ 84 h 868"/>
                <a:gd name="T38" fmla="*/ 287 w 983"/>
                <a:gd name="T39" fmla="*/ 0 h 868"/>
                <a:gd name="T40" fmla="*/ 181 w 983"/>
                <a:gd name="T41" fmla="*/ 34 h 868"/>
                <a:gd name="T42" fmla="*/ 45 w 983"/>
                <a:gd name="T43" fmla="*/ 229 h 868"/>
                <a:gd name="T44" fmla="*/ 190 w 983"/>
                <a:gd name="T45" fmla="*/ 723 h 868"/>
                <a:gd name="T46" fmla="*/ 458 w 983"/>
                <a:gd name="T47" fmla="*/ 868 h 868"/>
                <a:gd name="T48" fmla="*/ 951 w 983"/>
                <a:gd name="T49" fmla="*/ 444 h 868"/>
                <a:gd name="T50" fmla="*/ 907 w 983"/>
                <a:gd name="T51" fmla="*/ 212 h 868"/>
                <a:gd name="T52" fmla="*/ 784 w 983"/>
                <a:gd name="T53" fmla="*/ 173 h 868"/>
                <a:gd name="T54" fmla="*/ 547 w 983"/>
                <a:gd name="T55" fmla="*/ 279 h 868"/>
                <a:gd name="T56" fmla="*/ 287 w 983"/>
                <a:gd name="T57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3" h="868" extrusionOk="0">
                  <a:moveTo>
                    <a:pt x="494" y="452"/>
                  </a:moveTo>
                  <a:cubicBezTo>
                    <a:pt x="494" y="494"/>
                    <a:pt x="488" y="522"/>
                    <a:pt x="477" y="533"/>
                  </a:cubicBezTo>
                  <a:cubicBezTo>
                    <a:pt x="477" y="533"/>
                    <a:pt x="472" y="533"/>
                    <a:pt x="463" y="530"/>
                  </a:cubicBezTo>
                  <a:cubicBezTo>
                    <a:pt x="460" y="522"/>
                    <a:pt x="466" y="494"/>
                    <a:pt x="494" y="452"/>
                  </a:cubicBezTo>
                  <a:close/>
                  <a:moveTo>
                    <a:pt x="285" y="84"/>
                  </a:moveTo>
                  <a:cubicBezTo>
                    <a:pt x="374" y="84"/>
                    <a:pt x="449" y="212"/>
                    <a:pt x="474" y="346"/>
                  </a:cubicBezTo>
                  <a:cubicBezTo>
                    <a:pt x="419" y="408"/>
                    <a:pt x="366" y="489"/>
                    <a:pt x="377" y="547"/>
                  </a:cubicBezTo>
                  <a:cubicBezTo>
                    <a:pt x="380" y="569"/>
                    <a:pt x="391" y="589"/>
                    <a:pt x="410" y="600"/>
                  </a:cubicBezTo>
                  <a:cubicBezTo>
                    <a:pt x="433" y="611"/>
                    <a:pt x="449" y="617"/>
                    <a:pt x="472" y="617"/>
                  </a:cubicBezTo>
                  <a:cubicBezTo>
                    <a:pt x="499" y="617"/>
                    <a:pt x="519" y="606"/>
                    <a:pt x="536" y="586"/>
                  </a:cubicBezTo>
                  <a:cubicBezTo>
                    <a:pt x="583" y="533"/>
                    <a:pt x="572" y="433"/>
                    <a:pt x="561" y="374"/>
                  </a:cubicBezTo>
                  <a:cubicBezTo>
                    <a:pt x="635" y="300"/>
                    <a:pt x="713" y="259"/>
                    <a:pt x="778" y="259"/>
                  </a:cubicBezTo>
                  <a:cubicBezTo>
                    <a:pt x="806" y="259"/>
                    <a:pt x="832" y="266"/>
                    <a:pt x="854" y="282"/>
                  </a:cubicBezTo>
                  <a:cubicBezTo>
                    <a:pt x="898" y="310"/>
                    <a:pt x="882" y="391"/>
                    <a:pt x="871" y="422"/>
                  </a:cubicBezTo>
                  <a:cubicBezTo>
                    <a:pt x="820" y="592"/>
                    <a:pt x="625" y="793"/>
                    <a:pt x="452" y="793"/>
                  </a:cubicBezTo>
                  <a:cubicBezTo>
                    <a:pt x="377" y="793"/>
                    <a:pt x="307" y="751"/>
                    <a:pt x="251" y="675"/>
                  </a:cubicBezTo>
                  <a:cubicBezTo>
                    <a:pt x="251" y="673"/>
                    <a:pt x="81" y="433"/>
                    <a:pt x="117" y="249"/>
                  </a:cubicBezTo>
                  <a:cubicBezTo>
                    <a:pt x="131" y="184"/>
                    <a:pt x="165" y="140"/>
                    <a:pt x="220" y="104"/>
                  </a:cubicBezTo>
                  <a:cubicBezTo>
                    <a:pt x="243" y="90"/>
                    <a:pt x="265" y="84"/>
                    <a:pt x="285" y="84"/>
                  </a:cubicBezTo>
                  <a:close/>
                  <a:moveTo>
                    <a:pt x="287" y="0"/>
                  </a:moveTo>
                  <a:cubicBezTo>
                    <a:pt x="251" y="0"/>
                    <a:pt x="215" y="12"/>
                    <a:pt x="181" y="34"/>
                  </a:cubicBezTo>
                  <a:cubicBezTo>
                    <a:pt x="109" y="84"/>
                    <a:pt x="61" y="151"/>
                    <a:pt x="45" y="229"/>
                  </a:cubicBezTo>
                  <a:cubicBezTo>
                    <a:pt x="0" y="447"/>
                    <a:pt x="181" y="709"/>
                    <a:pt x="190" y="723"/>
                  </a:cubicBezTo>
                  <a:cubicBezTo>
                    <a:pt x="260" y="821"/>
                    <a:pt x="354" y="868"/>
                    <a:pt x="458" y="868"/>
                  </a:cubicBezTo>
                  <a:cubicBezTo>
                    <a:pt x="670" y="868"/>
                    <a:pt x="884" y="645"/>
                    <a:pt x="951" y="444"/>
                  </a:cubicBezTo>
                  <a:cubicBezTo>
                    <a:pt x="982" y="338"/>
                    <a:pt x="968" y="254"/>
                    <a:pt x="907" y="212"/>
                  </a:cubicBezTo>
                  <a:cubicBezTo>
                    <a:pt x="868" y="187"/>
                    <a:pt x="829" y="173"/>
                    <a:pt x="784" y="173"/>
                  </a:cubicBezTo>
                  <a:cubicBezTo>
                    <a:pt x="689" y="173"/>
                    <a:pt x="603" y="229"/>
                    <a:pt x="547" y="279"/>
                  </a:cubicBezTo>
                  <a:cubicBezTo>
                    <a:pt x="502" y="129"/>
                    <a:pt x="410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Google Shape;3807;p43"/>
            <p:cNvSpPr>
              <a:spLocks/>
            </p:cNvSpPr>
            <p:nvPr/>
          </p:nvSpPr>
          <p:spPr bwMode="auto">
            <a:xfrm rot="904439">
              <a:off x="735340" y="256353"/>
              <a:ext cx="10642" cy="29597"/>
            </a:xfrm>
            <a:custGeom>
              <a:avLst/>
              <a:gdLst>
                <a:gd name="T0" fmla="*/ 157 w 224"/>
                <a:gd name="T1" fmla="*/ 1 h 623"/>
                <a:gd name="T2" fmla="*/ 143 w 224"/>
                <a:gd name="T3" fmla="*/ 4 h 623"/>
                <a:gd name="T4" fmla="*/ 118 w 224"/>
                <a:gd name="T5" fmla="*/ 51 h 623"/>
                <a:gd name="T6" fmla="*/ 3 w 224"/>
                <a:gd name="T7" fmla="*/ 573 h 623"/>
                <a:gd name="T8" fmla="*/ 31 w 224"/>
                <a:gd name="T9" fmla="*/ 620 h 623"/>
                <a:gd name="T10" fmla="*/ 45 w 224"/>
                <a:gd name="T11" fmla="*/ 623 h 623"/>
                <a:gd name="T12" fmla="*/ 76 w 224"/>
                <a:gd name="T13" fmla="*/ 601 h 623"/>
                <a:gd name="T14" fmla="*/ 193 w 224"/>
                <a:gd name="T15" fmla="*/ 29 h 623"/>
                <a:gd name="T16" fmla="*/ 157 w 224"/>
                <a:gd name="T17" fmla="*/ 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623" extrusionOk="0">
                  <a:moveTo>
                    <a:pt x="157" y="1"/>
                  </a:moveTo>
                  <a:cubicBezTo>
                    <a:pt x="153" y="1"/>
                    <a:pt x="148" y="2"/>
                    <a:pt x="143" y="4"/>
                  </a:cubicBezTo>
                  <a:cubicBezTo>
                    <a:pt x="123" y="9"/>
                    <a:pt x="112" y="32"/>
                    <a:pt x="118" y="51"/>
                  </a:cubicBezTo>
                  <a:cubicBezTo>
                    <a:pt x="132" y="93"/>
                    <a:pt x="70" y="355"/>
                    <a:pt x="3" y="573"/>
                  </a:cubicBezTo>
                  <a:cubicBezTo>
                    <a:pt x="0" y="592"/>
                    <a:pt x="12" y="615"/>
                    <a:pt x="31" y="620"/>
                  </a:cubicBezTo>
                  <a:cubicBezTo>
                    <a:pt x="40" y="623"/>
                    <a:pt x="42" y="623"/>
                    <a:pt x="45" y="623"/>
                  </a:cubicBezTo>
                  <a:cubicBezTo>
                    <a:pt x="62" y="623"/>
                    <a:pt x="76" y="615"/>
                    <a:pt x="76" y="601"/>
                  </a:cubicBezTo>
                  <a:cubicBezTo>
                    <a:pt x="112" y="489"/>
                    <a:pt x="224" y="115"/>
                    <a:pt x="193" y="29"/>
                  </a:cubicBezTo>
                  <a:cubicBezTo>
                    <a:pt x="186" y="11"/>
                    <a:pt x="173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Google Shape;3808;p43"/>
            <p:cNvSpPr>
              <a:spLocks/>
            </p:cNvSpPr>
            <p:nvPr/>
          </p:nvSpPr>
          <p:spPr bwMode="auto">
            <a:xfrm rot="904439">
              <a:off x="747347" y="259833"/>
              <a:ext cx="7174" cy="30927"/>
            </a:xfrm>
            <a:custGeom>
              <a:avLst/>
              <a:gdLst>
                <a:gd name="T0" fmla="*/ 112 w 151"/>
                <a:gd name="T1" fmla="*/ 1 h 651"/>
                <a:gd name="T2" fmla="*/ 0 w 151"/>
                <a:gd name="T3" fmla="*/ 651 h 651"/>
                <a:gd name="T4" fmla="*/ 112 w 151"/>
                <a:gd name="T5" fmla="*/ 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651" extrusionOk="0">
                  <a:moveTo>
                    <a:pt x="112" y="1"/>
                  </a:moveTo>
                  <a:lnTo>
                    <a:pt x="0" y="651"/>
                  </a:lnTo>
                  <a:cubicBezTo>
                    <a:pt x="0" y="651"/>
                    <a:pt x="151" y="107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Google Shape;3809;p43"/>
            <p:cNvSpPr>
              <a:spLocks/>
            </p:cNvSpPr>
            <p:nvPr/>
          </p:nvSpPr>
          <p:spPr bwMode="auto">
            <a:xfrm rot="904439">
              <a:off x="745230" y="257821"/>
              <a:ext cx="11307" cy="34775"/>
            </a:xfrm>
            <a:custGeom>
              <a:avLst/>
              <a:gdLst>
                <a:gd name="T0" fmla="*/ 161 w 238"/>
                <a:gd name="T1" fmla="*/ 1 h 732"/>
                <a:gd name="T2" fmla="*/ 146 w 238"/>
                <a:gd name="T3" fmla="*/ 4 h 732"/>
                <a:gd name="T4" fmla="*/ 121 w 238"/>
                <a:gd name="T5" fmla="*/ 57 h 732"/>
                <a:gd name="T6" fmla="*/ 6 w 238"/>
                <a:gd name="T7" fmla="*/ 679 h 732"/>
                <a:gd name="T8" fmla="*/ 34 w 238"/>
                <a:gd name="T9" fmla="*/ 729 h 732"/>
                <a:gd name="T10" fmla="*/ 45 w 238"/>
                <a:gd name="T11" fmla="*/ 732 h 732"/>
                <a:gd name="T12" fmla="*/ 87 w 238"/>
                <a:gd name="T13" fmla="*/ 701 h 732"/>
                <a:gd name="T14" fmla="*/ 199 w 238"/>
                <a:gd name="T15" fmla="*/ 29 h 732"/>
                <a:gd name="T16" fmla="*/ 161 w 238"/>
                <a:gd name="T17" fmla="*/ 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732" extrusionOk="0">
                  <a:moveTo>
                    <a:pt x="161" y="1"/>
                  </a:moveTo>
                  <a:cubicBezTo>
                    <a:pt x="156" y="1"/>
                    <a:pt x="151" y="2"/>
                    <a:pt x="146" y="4"/>
                  </a:cubicBezTo>
                  <a:cubicBezTo>
                    <a:pt x="126" y="9"/>
                    <a:pt x="115" y="34"/>
                    <a:pt x="121" y="57"/>
                  </a:cubicBezTo>
                  <a:cubicBezTo>
                    <a:pt x="143" y="118"/>
                    <a:pt x="65" y="461"/>
                    <a:pt x="6" y="679"/>
                  </a:cubicBezTo>
                  <a:cubicBezTo>
                    <a:pt x="1" y="701"/>
                    <a:pt x="15" y="721"/>
                    <a:pt x="34" y="729"/>
                  </a:cubicBezTo>
                  <a:cubicBezTo>
                    <a:pt x="40" y="732"/>
                    <a:pt x="43" y="732"/>
                    <a:pt x="45" y="732"/>
                  </a:cubicBezTo>
                  <a:cubicBezTo>
                    <a:pt x="62" y="732"/>
                    <a:pt x="82" y="721"/>
                    <a:pt x="87" y="701"/>
                  </a:cubicBezTo>
                  <a:cubicBezTo>
                    <a:pt x="112" y="609"/>
                    <a:pt x="238" y="140"/>
                    <a:pt x="199" y="29"/>
                  </a:cubicBezTo>
                  <a:cubicBezTo>
                    <a:pt x="192" y="12"/>
                    <a:pt x="177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Google Shape;3810;p43"/>
            <p:cNvSpPr>
              <a:spLocks/>
            </p:cNvSpPr>
            <p:nvPr/>
          </p:nvSpPr>
          <p:spPr bwMode="auto">
            <a:xfrm rot="904439">
              <a:off x="686137" y="252143"/>
              <a:ext cx="24276" cy="8789"/>
            </a:xfrm>
            <a:custGeom>
              <a:avLst/>
              <a:gdLst>
                <a:gd name="T0" fmla="*/ 371 w 511"/>
                <a:gd name="T1" fmla="*/ 0 h 185"/>
                <a:gd name="T2" fmla="*/ 0 w 511"/>
                <a:gd name="T3" fmla="*/ 184 h 185"/>
                <a:gd name="T4" fmla="*/ 511 w 511"/>
                <a:gd name="T5" fmla="*/ 20 h 185"/>
                <a:gd name="T6" fmla="*/ 371 w 511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185" extrusionOk="0">
                  <a:moveTo>
                    <a:pt x="371" y="0"/>
                  </a:moveTo>
                  <a:cubicBezTo>
                    <a:pt x="265" y="0"/>
                    <a:pt x="117" y="33"/>
                    <a:pt x="0" y="184"/>
                  </a:cubicBezTo>
                  <a:lnTo>
                    <a:pt x="511" y="20"/>
                  </a:lnTo>
                  <a:cubicBezTo>
                    <a:pt x="511" y="20"/>
                    <a:pt x="453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Google Shape;3811;p43"/>
            <p:cNvSpPr>
              <a:spLocks/>
            </p:cNvSpPr>
            <p:nvPr/>
          </p:nvSpPr>
          <p:spPr bwMode="auto">
            <a:xfrm rot="904439">
              <a:off x="684036" y="250010"/>
              <a:ext cx="28552" cy="12779"/>
            </a:xfrm>
            <a:custGeom>
              <a:avLst/>
              <a:gdLst>
                <a:gd name="T0" fmla="*/ 415 w 601"/>
                <a:gd name="T1" fmla="*/ 1 h 269"/>
                <a:gd name="T2" fmla="*/ 15 w 601"/>
                <a:gd name="T3" fmla="*/ 202 h 269"/>
                <a:gd name="T4" fmla="*/ 20 w 601"/>
                <a:gd name="T5" fmla="*/ 257 h 269"/>
                <a:gd name="T6" fmla="*/ 45 w 601"/>
                <a:gd name="T7" fmla="*/ 268 h 269"/>
                <a:gd name="T8" fmla="*/ 79 w 601"/>
                <a:gd name="T9" fmla="*/ 246 h 269"/>
                <a:gd name="T10" fmla="*/ 411 w 601"/>
                <a:gd name="T11" fmla="*/ 76 h 269"/>
                <a:gd name="T12" fmla="*/ 545 w 601"/>
                <a:gd name="T13" fmla="*/ 96 h 269"/>
                <a:gd name="T14" fmla="*/ 557 w 601"/>
                <a:gd name="T15" fmla="*/ 98 h 269"/>
                <a:gd name="T16" fmla="*/ 592 w 601"/>
                <a:gd name="T17" fmla="*/ 70 h 269"/>
                <a:gd name="T18" fmla="*/ 567 w 601"/>
                <a:gd name="T19" fmla="*/ 23 h 269"/>
                <a:gd name="T20" fmla="*/ 415 w 601"/>
                <a:gd name="T21" fmla="*/ 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1" h="269" extrusionOk="0">
                  <a:moveTo>
                    <a:pt x="415" y="1"/>
                  </a:moveTo>
                  <a:cubicBezTo>
                    <a:pt x="300" y="1"/>
                    <a:pt x="140" y="37"/>
                    <a:pt x="15" y="202"/>
                  </a:cubicBezTo>
                  <a:cubicBezTo>
                    <a:pt x="1" y="218"/>
                    <a:pt x="3" y="243"/>
                    <a:pt x="20" y="257"/>
                  </a:cubicBezTo>
                  <a:cubicBezTo>
                    <a:pt x="29" y="263"/>
                    <a:pt x="34" y="268"/>
                    <a:pt x="45" y="268"/>
                  </a:cubicBezTo>
                  <a:cubicBezTo>
                    <a:pt x="59" y="268"/>
                    <a:pt x="70" y="263"/>
                    <a:pt x="79" y="246"/>
                  </a:cubicBezTo>
                  <a:cubicBezTo>
                    <a:pt x="181" y="107"/>
                    <a:pt x="314" y="76"/>
                    <a:pt x="411" y="76"/>
                  </a:cubicBezTo>
                  <a:cubicBezTo>
                    <a:pt x="486" y="76"/>
                    <a:pt x="540" y="94"/>
                    <a:pt x="545" y="96"/>
                  </a:cubicBezTo>
                  <a:cubicBezTo>
                    <a:pt x="548" y="97"/>
                    <a:pt x="553" y="98"/>
                    <a:pt x="557" y="98"/>
                  </a:cubicBezTo>
                  <a:cubicBezTo>
                    <a:pt x="572" y="98"/>
                    <a:pt x="588" y="88"/>
                    <a:pt x="592" y="70"/>
                  </a:cubicBezTo>
                  <a:cubicBezTo>
                    <a:pt x="600" y="54"/>
                    <a:pt x="589" y="29"/>
                    <a:pt x="567" y="23"/>
                  </a:cubicBezTo>
                  <a:cubicBezTo>
                    <a:pt x="566" y="22"/>
                    <a:pt x="503" y="1"/>
                    <a:pt x="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Google Shape;3812;p43"/>
            <p:cNvSpPr>
              <a:spLocks/>
            </p:cNvSpPr>
            <p:nvPr/>
          </p:nvSpPr>
          <p:spPr bwMode="auto">
            <a:xfrm rot="904439">
              <a:off x="756816" y="266624"/>
              <a:ext cx="6651" cy="24419"/>
            </a:xfrm>
            <a:custGeom>
              <a:avLst/>
              <a:gdLst>
                <a:gd name="T0" fmla="*/ 90 w 140"/>
                <a:gd name="T1" fmla="*/ 0 h 514"/>
                <a:gd name="T2" fmla="*/ 0 w 140"/>
                <a:gd name="T3" fmla="*/ 513 h 514"/>
                <a:gd name="T4" fmla="*/ 90 w 140"/>
                <a:gd name="T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514" extrusionOk="0">
                  <a:moveTo>
                    <a:pt x="90" y="0"/>
                  </a:moveTo>
                  <a:lnTo>
                    <a:pt x="0" y="513"/>
                  </a:lnTo>
                  <a:cubicBezTo>
                    <a:pt x="0" y="513"/>
                    <a:pt x="140" y="123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Google Shape;3813;p43"/>
            <p:cNvSpPr>
              <a:spLocks/>
            </p:cNvSpPr>
            <p:nvPr/>
          </p:nvSpPr>
          <p:spPr bwMode="auto">
            <a:xfrm rot="904439">
              <a:off x="754726" y="264408"/>
              <a:ext cx="10642" cy="28457"/>
            </a:xfrm>
            <a:custGeom>
              <a:avLst/>
              <a:gdLst>
                <a:gd name="T0" fmla="*/ 132 w 224"/>
                <a:gd name="T1" fmla="*/ 0 h 599"/>
                <a:gd name="T2" fmla="*/ 115 w 224"/>
                <a:gd name="T3" fmla="*/ 4 h 599"/>
                <a:gd name="T4" fmla="*/ 96 w 224"/>
                <a:gd name="T5" fmla="*/ 57 h 599"/>
                <a:gd name="T6" fmla="*/ 9 w 224"/>
                <a:gd name="T7" fmla="*/ 543 h 599"/>
                <a:gd name="T8" fmla="*/ 31 w 224"/>
                <a:gd name="T9" fmla="*/ 593 h 599"/>
                <a:gd name="T10" fmla="*/ 45 w 224"/>
                <a:gd name="T11" fmla="*/ 598 h 599"/>
                <a:gd name="T12" fmla="*/ 82 w 224"/>
                <a:gd name="T13" fmla="*/ 571 h 599"/>
                <a:gd name="T14" fmla="*/ 168 w 224"/>
                <a:gd name="T15" fmla="*/ 27 h 599"/>
                <a:gd name="T16" fmla="*/ 132 w 224"/>
                <a:gd name="T1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599" extrusionOk="0">
                  <a:moveTo>
                    <a:pt x="132" y="0"/>
                  </a:moveTo>
                  <a:cubicBezTo>
                    <a:pt x="126" y="0"/>
                    <a:pt x="121" y="1"/>
                    <a:pt x="115" y="4"/>
                  </a:cubicBezTo>
                  <a:cubicBezTo>
                    <a:pt x="98" y="13"/>
                    <a:pt x="84" y="35"/>
                    <a:pt x="96" y="57"/>
                  </a:cubicBezTo>
                  <a:cubicBezTo>
                    <a:pt x="129" y="135"/>
                    <a:pt x="59" y="398"/>
                    <a:pt x="9" y="543"/>
                  </a:cubicBezTo>
                  <a:cubicBezTo>
                    <a:pt x="1" y="562"/>
                    <a:pt x="12" y="587"/>
                    <a:pt x="31" y="593"/>
                  </a:cubicBezTo>
                  <a:cubicBezTo>
                    <a:pt x="37" y="598"/>
                    <a:pt x="40" y="598"/>
                    <a:pt x="45" y="598"/>
                  </a:cubicBezTo>
                  <a:cubicBezTo>
                    <a:pt x="59" y="598"/>
                    <a:pt x="73" y="587"/>
                    <a:pt x="82" y="571"/>
                  </a:cubicBezTo>
                  <a:cubicBezTo>
                    <a:pt x="96" y="529"/>
                    <a:pt x="224" y="160"/>
                    <a:pt x="168" y="27"/>
                  </a:cubicBezTo>
                  <a:cubicBezTo>
                    <a:pt x="164" y="12"/>
                    <a:pt x="149" y="0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Google Shape;3814;p43"/>
            <p:cNvSpPr>
              <a:spLocks/>
            </p:cNvSpPr>
            <p:nvPr/>
          </p:nvSpPr>
          <p:spPr bwMode="auto">
            <a:xfrm rot="904439">
              <a:off x="697658" y="232857"/>
              <a:ext cx="19003" cy="18100"/>
            </a:xfrm>
            <a:custGeom>
              <a:avLst/>
              <a:gdLst>
                <a:gd name="T0" fmla="*/ 0 w 400"/>
                <a:gd name="T1" fmla="*/ 1 h 381"/>
                <a:gd name="T2" fmla="*/ 399 w 400"/>
                <a:gd name="T3" fmla="*/ 380 h 381"/>
                <a:gd name="T4" fmla="*/ 0 w 400"/>
                <a:gd name="T5" fmla="*/ 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381" extrusionOk="0">
                  <a:moveTo>
                    <a:pt x="0" y="1"/>
                  </a:moveTo>
                  <a:cubicBezTo>
                    <a:pt x="0" y="1"/>
                    <a:pt x="12" y="305"/>
                    <a:pt x="399" y="3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Google Shape;3815;p43"/>
            <p:cNvSpPr>
              <a:spLocks/>
            </p:cNvSpPr>
            <p:nvPr/>
          </p:nvSpPr>
          <p:spPr bwMode="auto">
            <a:xfrm rot="904439">
              <a:off x="695941" y="231060"/>
              <a:ext cx="22851" cy="21806"/>
            </a:xfrm>
            <a:custGeom>
              <a:avLst/>
              <a:gdLst>
                <a:gd name="T0" fmla="*/ 41 w 481"/>
                <a:gd name="T1" fmla="*/ 0 h 459"/>
                <a:gd name="T2" fmla="*/ 36 w 481"/>
                <a:gd name="T3" fmla="*/ 1 h 459"/>
                <a:gd name="T4" fmla="*/ 0 w 481"/>
                <a:gd name="T5" fmla="*/ 43 h 459"/>
                <a:gd name="T6" fmla="*/ 427 w 481"/>
                <a:gd name="T7" fmla="*/ 458 h 459"/>
                <a:gd name="T8" fmla="*/ 435 w 481"/>
                <a:gd name="T9" fmla="*/ 458 h 459"/>
                <a:gd name="T10" fmla="*/ 477 w 481"/>
                <a:gd name="T11" fmla="*/ 427 h 459"/>
                <a:gd name="T12" fmla="*/ 447 w 481"/>
                <a:gd name="T13" fmla="*/ 380 h 459"/>
                <a:gd name="T14" fmla="*/ 78 w 481"/>
                <a:gd name="T15" fmla="*/ 40 h 459"/>
                <a:gd name="T16" fmla="*/ 41 w 481"/>
                <a:gd name="T1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459" extrusionOk="0">
                  <a:moveTo>
                    <a:pt x="41" y="0"/>
                  </a:moveTo>
                  <a:cubicBezTo>
                    <a:pt x="40" y="0"/>
                    <a:pt x="38" y="0"/>
                    <a:pt x="36" y="1"/>
                  </a:cubicBezTo>
                  <a:cubicBezTo>
                    <a:pt x="17" y="1"/>
                    <a:pt x="0" y="23"/>
                    <a:pt x="0" y="43"/>
                  </a:cubicBezTo>
                  <a:cubicBezTo>
                    <a:pt x="0" y="45"/>
                    <a:pt x="14" y="377"/>
                    <a:pt x="427" y="458"/>
                  </a:cubicBezTo>
                  <a:lnTo>
                    <a:pt x="435" y="458"/>
                  </a:lnTo>
                  <a:cubicBezTo>
                    <a:pt x="455" y="458"/>
                    <a:pt x="469" y="444"/>
                    <a:pt x="477" y="427"/>
                  </a:cubicBezTo>
                  <a:cubicBezTo>
                    <a:pt x="480" y="405"/>
                    <a:pt x="466" y="386"/>
                    <a:pt x="447" y="380"/>
                  </a:cubicBezTo>
                  <a:cubicBezTo>
                    <a:pt x="98" y="310"/>
                    <a:pt x="78" y="51"/>
                    <a:pt x="78" y="40"/>
                  </a:cubicBezTo>
                  <a:cubicBezTo>
                    <a:pt x="78" y="19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Google Shape;3816;p43"/>
            <p:cNvSpPr>
              <a:spLocks/>
            </p:cNvSpPr>
            <p:nvPr/>
          </p:nvSpPr>
          <p:spPr bwMode="auto">
            <a:xfrm rot="904439">
              <a:off x="415560" y="186979"/>
              <a:ext cx="207464" cy="114587"/>
            </a:xfrm>
            <a:custGeom>
              <a:avLst/>
              <a:gdLst>
                <a:gd name="T0" fmla="*/ 1024 w 4367"/>
                <a:gd name="T1" fmla="*/ 1 h 2412"/>
                <a:gd name="T2" fmla="*/ 48 w 4367"/>
                <a:gd name="T3" fmla="*/ 2339 h 2412"/>
                <a:gd name="T4" fmla="*/ 898 w 4367"/>
                <a:gd name="T5" fmla="*/ 2412 h 2412"/>
                <a:gd name="T6" fmla="*/ 4183 w 4367"/>
                <a:gd name="T7" fmla="*/ 2294 h 2412"/>
                <a:gd name="T8" fmla="*/ 3131 w 4367"/>
                <a:gd name="T9" fmla="*/ 235 h 2412"/>
                <a:gd name="T10" fmla="*/ 2336 w 4367"/>
                <a:gd name="T11" fmla="*/ 1544 h 2412"/>
                <a:gd name="T12" fmla="*/ 2323 w 4367"/>
                <a:gd name="T13" fmla="*/ 1552 h 2412"/>
                <a:gd name="T14" fmla="*/ 1027 w 4367"/>
                <a:gd name="T15" fmla="*/ 1 h 2412"/>
                <a:gd name="T16" fmla="*/ 1024 w 4367"/>
                <a:gd name="T17" fmla="*/ 1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7" h="2412" extrusionOk="0">
                  <a:moveTo>
                    <a:pt x="1024" y="1"/>
                  </a:moveTo>
                  <a:cubicBezTo>
                    <a:pt x="835" y="1"/>
                    <a:pt x="1" y="2150"/>
                    <a:pt x="48" y="2339"/>
                  </a:cubicBezTo>
                  <a:cubicBezTo>
                    <a:pt x="62" y="2393"/>
                    <a:pt x="409" y="2412"/>
                    <a:pt x="898" y="2412"/>
                  </a:cubicBezTo>
                  <a:cubicBezTo>
                    <a:pt x="2108" y="2412"/>
                    <a:pt x="4183" y="2294"/>
                    <a:pt x="4183" y="2294"/>
                  </a:cubicBezTo>
                  <a:cubicBezTo>
                    <a:pt x="4367" y="2247"/>
                    <a:pt x="3293" y="235"/>
                    <a:pt x="3131" y="235"/>
                  </a:cubicBezTo>
                  <a:cubicBezTo>
                    <a:pt x="2966" y="235"/>
                    <a:pt x="2405" y="1404"/>
                    <a:pt x="2336" y="1544"/>
                  </a:cubicBezTo>
                  <a:cubicBezTo>
                    <a:pt x="2333" y="1549"/>
                    <a:pt x="2328" y="1552"/>
                    <a:pt x="2323" y="1552"/>
                  </a:cubicBezTo>
                  <a:cubicBezTo>
                    <a:pt x="2182" y="1552"/>
                    <a:pt x="1204" y="25"/>
                    <a:pt x="1027" y="1"/>
                  </a:cubicBezTo>
                  <a:cubicBezTo>
                    <a:pt x="1026" y="1"/>
                    <a:pt x="1025" y="1"/>
                    <a:pt x="1024" y="1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Google Shape;3817;p43"/>
            <p:cNvSpPr>
              <a:spLocks/>
            </p:cNvSpPr>
            <p:nvPr/>
          </p:nvSpPr>
          <p:spPr bwMode="auto">
            <a:xfrm rot="904439">
              <a:off x="442816" y="163489"/>
              <a:ext cx="75584" cy="77912"/>
            </a:xfrm>
            <a:custGeom>
              <a:avLst/>
              <a:gdLst>
                <a:gd name="T0" fmla="*/ 601 w 1591"/>
                <a:gd name="T1" fmla="*/ 1 h 1640"/>
                <a:gd name="T2" fmla="*/ 589 w 1591"/>
                <a:gd name="T3" fmla="*/ 3 h 1640"/>
                <a:gd name="T4" fmla="*/ 4 w 1591"/>
                <a:gd name="T5" fmla="*/ 1499 h 1640"/>
                <a:gd name="T6" fmla="*/ 34 w 1591"/>
                <a:gd name="T7" fmla="*/ 1532 h 1640"/>
                <a:gd name="T8" fmla="*/ 514 w 1591"/>
                <a:gd name="T9" fmla="*/ 1139 h 1640"/>
                <a:gd name="T10" fmla="*/ 540 w 1591"/>
                <a:gd name="T11" fmla="*/ 1125 h 1640"/>
                <a:gd name="T12" fmla="*/ 829 w 1591"/>
                <a:gd name="T13" fmla="*/ 1635 h 1640"/>
                <a:gd name="T14" fmla="*/ 858 w 1591"/>
                <a:gd name="T15" fmla="*/ 1639 h 1640"/>
                <a:gd name="T16" fmla="*/ 1072 w 1591"/>
                <a:gd name="T17" fmla="*/ 1073 h 1640"/>
                <a:gd name="T18" fmla="*/ 1078 w 1591"/>
                <a:gd name="T19" fmla="*/ 1077 h 1640"/>
                <a:gd name="T20" fmla="*/ 1469 w 1591"/>
                <a:gd name="T21" fmla="*/ 1370 h 1640"/>
                <a:gd name="T22" fmla="*/ 1569 w 1591"/>
                <a:gd name="T23" fmla="*/ 1264 h 1640"/>
                <a:gd name="T24" fmla="*/ 601 w 1591"/>
                <a:gd name="T25" fmla="*/ 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1" h="1640" extrusionOk="0">
                  <a:moveTo>
                    <a:pt x="601" y="1"/>
                  </a:moveTo>
                  <a:cubicBezTo>
                    <a:pt x="596" y="1"/>
                    <a:pt x="593" y="2"/>
                    <a:pt x="589" y="3"/>
                  </a:cubicBezTo>
                  <a:cubicBezTo>
                    <a:pt x="472" y="76"/>
                    <a:pt x="4" y="1499"/>
                    <a:pt x="4" y="1499"/>
                  </a:cubicBezTo>
                  <a:cubicBezTo>
                    <a:pt x="4" y="1499"/>
                    <a:pt x="0" y="1532"/>
                    <a:pt x="34" y="1532"/>
                  </a:cubicBezTo>
                  <a:cubicBezTo>
                    <a:pt x="81" y="1532"/>
                    <a:pt x="203" y="1465"/>
                    <a:pt x="514" y="1139"/>
                  </a:cubicBezTo>
                  <a:cubicBezTo>
                    <a:pt x="523" y="1129"/>
                    <a:pt x="531" y="1125"/>
                    <a:pt x="540" y="1125"/>
                  </a:cubicBezTo>
                  <a:cubicBezTo>
                    <a:pt x="628" y="1125"/>
                    <a:pt x="702" y="1602"/>
                    <a:pt x="829" y="1635"/>
                  </a:cubicBezTo>
                  <a:cubicBezTo>
                    <a:pt x="840" y="1638"/>
                    <a:pt x="849" y="1639"/>
                    <a:pt x="858" y="1639"/>
                  </a:cubicBezTo>
                  <a:cubicBezTo>
                    <a:pt x="1064" y="1639"/>
                    <a:pt x="1038" y="1073"/>
                    <a:pt x="1072" y="1073"/>
                  </a:cubicBezTo>
                  <a:cubicBezTo>
                    <a:pt x="1074" y="1073"/>
                    <a:pt x="1075" y="1074"/>
                    <a:pt x="1078" y="1077"/>
                  </a:cubicBezTo>
                  <a:cubicBezTo>
                    <a:pt x="1111" y="1129"/>
                    <a:pt x="1333" y="1370"/>
                    <a:pt x="1469" y="1370"/>
                  </a:cubicBezTo>
                  <a:cubicBezTo>
                    <a:pt x="1516" y="1370"/>
                    <a:pt x="1553" y="1341"/>
                    <a:pt x="1569" y="1264"/>
                  </a:cubicBezTo>
                  <a:cubicBezTo>
                    <a:pt x="1590" y="1164"/>
                    <a:pt x="752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Google Shape;3818;p43"/>
            <p:cNvSpPr>
              <a:spLocks/>
            </p:cNvSpPr>
            <p:nvPr/>
          </p:nvSpPr>
          <p:spPr bwMode="auto">
            <a:xfrm rot="904439">
              <a:off x="441001" y="160936"/>
              <a:ext cx="79289" cy="82092"/>
            </a:xfrm>
            <a:custGeom>
              <a:avLst/>
              <a:gdLst>
                <a:gd name="T0" fmla="*/ 642 w 1669"/>
                <a:gd name="T1" fmla="*/ 92 h 1728"/>
                <a:gd name="T2" fmla="*/ 1147 w 1669"/>
                <a:gd name="T3" fmla="*/ 659 h 1728"/>
                <a:gd name="T4" fmla="*/ 1566 w 1669"/>
                <a:gd name="T5" fmla="*/ 1309 h 1728"/>
                <a:gd name="T6" fmla="*/ 1507 w 1669"/>
                <a:gd name="T7" fmla="*/ 1381 h 1728"/>
                <a:gd name="T8" fmla="*/ 1147 w 1669"/>
                <a:gd name="T9" fmla="*/ 1108 h 1728"/>
                <a:gd name="T10" fmla="*/ 1111 w 1669"/>
                <a:gd name="T11" fmla="*/ 1083 h 1728"/>
                <a:gd name="T12" fmla="*/ 1047 w 1669"/>
                <a:gd name="T13" fmla="*/ 1236 h 1728"/>
                <a:gd name="T14" fmla="*/ 896 w 1669"/>
                <a:gd name="T15" fmla="*/ 1646 h 1728"/>
                <a:gd name="T16" fmla="*/ 877 w 1669"/>
                <a:gd name="T17" fmla="*/ 1643 h 1728"/>
                <a:gd name="T18" fmla="*/ 737 w 1669"/>
                <a:gd name="T19" fmla="*/ 1381 h 1728"/>
                <a:gd name="T20" fmla="*/ 575 w 1669"/>
                <a:gd name="T21" fmla="*/ 1138 h 1728"/>
                <a:gd name="T22" fmla="*/ 520 w 1669"/>
                <a:gd name="T23" fmla="*/ 1161 h 1728"/>
                <a:gd name="T24" fmla="*/ 87 w 1669"/>
                <a:gd name="T25" fmla="*/ 1537 h 1728"/>
                <a:gd name="T26" fmla="*/ 642 w 1669"/>
                <a:gd name="T27" fmla="*/ 92 h 1728"/>
                <a:gd name="T28" fmla="*/ 640 w 1669"/>
                <a:gd name="T29" fmla="*/ 0 h 1728"/>
                <a:gd name="T30" fmla="*/ 609 w 1669"/>
                <a:gd name="T31" fmla="*/ 11 h 1728"/>
                <a:gd name="T32" fmla="*/ 9 w 1669"/>
                <a:gd name="T33" fmla="*/ 1529 h 1728"/>
                <a:gd name="T34" fmla="*/ 3 w 1669"/>
                <a:gd name="T35" fmla="*/ 1537 h 1728"/>
                <a:gd name="T36" fmla="*/ 23 w 1669"/>
                <a:gd name="T37" fmla="*/ 1596 h 1728"/>
                <a:gd name="T38" fmla="*/ 73 w 1669"/>
                <a:gd name="T39" fmla="*/ 1615 h 1728"/>
                <a:gd name="T40" fmla="*/ 581 w 1669"/>
                <a:gd name="T41" fmla="*/ 1214 h 1728"/>
                <a:gd name="T42" fmla="*/ 662 w 1669"/>
                <a:gd name="T43" fmla="*/ 1406 h 1728"/>
                <a:gd name="T44" fmla="*/ 860 w 1669"/>
                <a:gd name="T45" fmla="*/ 1722 h 1728"/>
                <a:gd name="T46" fmla="*/ 896 w 1669"/>
                <a:gd name="T47" fmla="*/ 1727 h 1728"/>
                <a:gd name="T48" fmla="*/ 1128 w 1669"/>
                <a:gd name="T49" fmla="*/ 1236 h 1728"/>
                <a:gd name="T50" fmla="*/ 1131 w 1669"/>
                <a:gd name="T51" fmla="*/ 1200 h 1728"/>
                <a:gd name="T52" fmla="*/ 1507 w 1669"/>
                <a:gd name="T53" fmla="*/ 1451 h 1728"/>
                <a:gd name="T54" fmla="*/ 1647 w 1669"/>
                <a:gd name="T55" fmla="*/ 1311 h 1728"/>
                <a:gd name="T56" fmla="*/ 994 w 1669"/>
                <a:gd name="T57" fmla="*/ 321 h 1728"/>
                <a:gd name="T58" fmla="*/ 640 w 1669"/>
                <a:gd name="T5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9" h="1728" extrusionOk="0">
                  <a:moveTo>
                    <a:pt x="642" y="92"/>
                  </a:moveTo>
                  <a:cubicBezTo>
                    <a:pt x="687" y="106"/>
                    <a:pt x="854" y="265"/>
                    <a:pt x="1147" y="659"/>
                  </a:cubicBezTo>
                  <a:cubicBezTo>
                    <a:pt x="1390" y="988"/>
                    <a:pt x="1560" y="1267"/>
                    <a:pt x="1566" y="1309"/>
                  </a:cubicBezTo>
                  <a:cubicBezTo>
                    <a:pt x="1552" y="1381"/>
                    <a:pt x="1521" y="1381"/>
                    <a:pt x="1507" y="1381"/>
                  </a:cubicBezTo>
                  <a:cubicBezTo>
                    <a:pt x="1396" y="1381"/>
                    <a:pt x="1186" y="1164"/>
                    <a:pt x="1147" y="1108"/>
                  </a:cubicBezTo>
                  <a:cubicBezTo>
                    <a:pt x="1139" y="1085"/>
                    <a:pt x="1119" y="1083"/>
                    <a:pt x="1111" y="1083"/>
                  </a:cubicBezTo>
                  <a:cubicBezTo>
                    <a:pt x="1064" y="1083"/>
                    <a:pt x="1061" y="1124"/>
                    <a:pt x="1047" y="1236"/>
                  </a:cubicBezTo>
                  <a:cubicBezTo>
                    <a:pt x="1033" y="1367"/>
                    <a:pt x="1005" y="1646"/>
                    <a:pt x="896" y="1646"/>
                  </a:cubicBezTo>
                  <a:cubicBezTo>
                    <a:pt x="891" y="1646"/>
                    <a:pt x="882" y="1646"/>
                    <a:pt x="877" y="1643"/>
                  </a:cubicBezTo>
                  <a:cubicBezTo>
                    <a:pt x="832" y="1632"/>
                    <a:pt x="776" y="1484"/>
                    <a:pt x="737" y="1381"/>
                  </a:cubicBezTo>
                  <a:cubicBezTo>
                    <a:pt x="684" y="1242"/>
                    <a:pt x="645" y="1138"/>
                    <a:pt x="575" y="1138"/>
                  </a:cubicBezTo>
                  <a:cubicBezTo>
                    <a:pt x="561" y="1138"/>
                    <a:pt x="542" y="1141"/>
                    <a:pt x="520" y="1161"/>
                  </a:cubicBezTo>
                  <a:cubicBezTo>
                    <a:pt x="238" y="1459"/>
                    <a:pt x="126" y="1526"/>
                    <a:pt x="87" y="1537"/>
                  </a:cubicBezTo>
                  <a:cubicBezTo>
                    <a:pt x="274" y="971"/>
                    <a:pt x="561" y="176"/>
                    <a:pt x="642" y="92"/>
                  </a:cubicBezTo>
                  <a:close/>
                  <a:moveTo>
                    <a:pt x="640" y="0"/>
                  </a:moveTo>
                  <a:cubicBezTo>
                    <a:pt x="628" y="0"/>
                    <a:pt x="617" y="3"/>
                    <a:pt x="609" y="11"/>
                  </a:cubicBezTo>
                  <a:cubicBezTo>
                    <a:pt x="489" y="84"/>
                    <a:pt x="121" y="1189"/>
                    <a:pt x="9" y="1529"/>
                  </a:cubicBezTo>
                  <a:cubicBezTo>
                    <a:pt x="3" y="1532"/>
                    <a:pt x="3" y="1535"/>
                    <a:pt x="3" y="1537"/>
                  </a:cubicBezTo>
                  <a:cubicBezTo>
                    <a:pt x="3" y="1546"/>
                    <a:pt x="1" y="1574"/>
                    <a:pt x="23" y="1596"/>
                  </a:cubicBezTo>
                  <a:cubicBezTo>
                    <a:pt x="31" y="1602"/>
                    <a:pt x="45" y="1615"/>
                    <a:pt x="73" y="1615"/>
                  </a:cubicBezTo>
                  <a:cubicBezTo>
                    <a:pt x="126" y="1615"/>
                    <a:pt x="235" y="1574"/>
                    <a:pt x="581" y="1214"/>
                  </a:cubicBezTo>
                  <a:cubicBezTo>
                    <a:pt x="600" y="1242"/>
                    <a:pt x="640" y="1339"/>
                    <a:pt x="662" y="1406"/>
                  </a:cubicBezTo>
                  <a:cubicBezTo>
                    <a:pt x="720" y="1560"/>
                    <a:pt x="771" y="1699"/>
                    <a:pt x="860" y="1722"/>
                  </a:cubicBezTo>
                  <a:cubicBezTo>
                    <a:pt x="874" y="1724"/>
                    <a:pt x="882" y="1727"/>
                    <a:pt x="896" y="1727"/>
                  </a:cubicBezTo>
                  <a:cubicBezTo>
                    <a:pt x="1078" y="1727"/>
                    <a:pt x="1111" y="1423"/>
                    <a:pt x="1128" y="1236"/>
                  </a:cubicBezTo>
                  <a:cubicBezTo>
                    <a:pt x="1128" y="1225"/>
                    <a:pt x="1128" y="1214"/>
                    <a:pt x="1131" y="1200"/>
                  </a:cubicBezTo>
                  <a:cubicBezTo>
                    <a:pt x="1214" y="1295"/>
                    <a:pt x="1382" y="1451"/>
                    <a:pt x="1507" y="1451"/>
                  </a:cubicBezTo>
                  <a:cubicBezTo>
                    <a:pt x="1549" y="1451"/>
                    <a:pt x="1622" y="1434"/>
                    <a:pt x="1647" y="1311"/>
                  </a:cubicBezTo>
                  <a:cubicBezTo>
                    <a:pt x="1669" y="1203"/>
                    <a:pt x="1192" y="561"/>
                    <a:pt x="994" y="321"/>
                  </a:cubicBezTo>
                  <a:cubicBezTo>
                    <a:pt x="729" y="0"/>
                    <a:pt x="667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Google Shape;3819;p43"/>
            <p:cNvSpPr>
              <a:spLocks/>
            </p:cNvSpPr>
            <p:nvPr/>
          </p:nvSpPr>
          <p:spPr bwMode="auto">
            <a:xfrm rot="904439">
              <a:off x="538826" y="205781"/>
              <a:ext cx="61379" cy="66558"/>
            </a:xfrm>
            <a:custGeom>
              <a:avLst/>
              <a:gdLst>
                <a:gd name="T0" fmla="*/ 630 w 1292"/>
                <a:gd name="T1" fmla="*/ 0 h 1401"/>
                <a:gd name="T2" fmla="*/ 81 w 1292"/>
                <a:gd name="T3" fmla="*/ 826 h 1401"/>
                <a:gd name="T4" fmla="*/ 81 w 1292"/>
                <a:gd name="T5" fmla="*/ 1092 h 1401"/>
                <a:gd name="T6" fmla="*/ 374 w 1292"/>
                <a:gd name="T7" fmla="*/ 907 h 1401"/>
                <a:gd name="T8" fmla="*/ 376 w 1292"/>
                <a:gd name="T9" fmla="*/ 905 h 1401"/>
                <a:gd name="T10" fmla="*/ 559 w 1292"/>
                <a:gd name="T11" fmla="*/ 1401 h 1401"/>
                <a:gd name="T12" fmla="*/ 564 w 1292"/>
                <a:gd name="T13" fmla="*/ 1401 h 1401"/>
                <a:gd name="T14" fmla="*/ 834 w 1292"/>
                <a:gd name="T15" fmla="*/ 871 h 1401"/>
                <a:gd name="T16" fmla="*/ 1174 w 1292"/>
                <a:gd name="T17" fmla="*/ 1108 h 1401"/>
                <a:gd name="T18" fmla="*/ 1211 w 1292"/>
                <a:gd name="T19" fmla="*/ 1094 h 1401"/>
                <a:gd name="T20" fmla="*/ 659 w 1292"/>
                <a:gd name="T21" fmla="*/ 14 h 1401"/>
                <a:gd name="T22" fmla="*/ 630 w 1292"/>
                <a:gd name="T23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2" h="1401" extrusionOk="0">
                  <a:moveTo>
                    <a:pt x="630" y="0"/>
                  </a:moveTo>
                  <a:cubicBezTo>
                    <a:pt x="481" y="0"/>
                    <a:pt x="81" y="826"/>
                    <a:pt x="81" y="826"/>
                  </a:cubicBezTo>
                  <a:cubicBezTo>
                    <a:pt x="1" y="1028"/>
                    <a:pt x="22" y="1092"/>
                    <a:pt x="81" y="1092"/>
                  </a:cubicBezTo>
                  <a:cubicBezTo>
                    <a:pt x="174" y="1092"/>
                    <a:pt x="362" y="928"/>
                    <a:pt x="374" y="907"/>
                  </a:cubicBezTo>
                  <a:cubicBezTo>
                    <a:pt x="375" y="906"/>
                    <a:pt x="376" y="905"/>
                    <a:pt x="376" y="905"/>
                  </a:cubicBezTo>
                  <a:cubicBezTo>
                    <a:pt x="401" y="905"/>
                    <a:pt x="428" y="1401"/>
                    <a:pt x="559" y="1401"/>
                  </a:cubicBezTo>
                  <a:cubicBezTo>
                    <a:pt x="560" y="1401"/>
                    <a:pt x="562" y="1401"/>
                    <a:pt x="564" y="1401"/>
                  </a:cubicBezTo>
                  <a:cubicBezTo>
                    <a:pt x="706" y="1387"/>
                    <a:pt x="834" y="871"/>
                    <a:pt x="834" y="871"/>
                  </a:cubicBezTo>
                  <a:cubicBezTo>
                    <a:pt x="834" y="871"/>
                    <a:pt x="1065" y="1108"/>
                    <a:pt x="1174" y="1108"/>
                  </a:cubicBezTo>
                  <a:cubicBezTo>
                    <a:pt x="1189" y="1108"/>
                    <a:pt x="1201" y="1103"/>
                    <a:pt x="1211" y="1094"/>
                  </a:cubicBezTo>
                  <a:cubicBezTo>
                    <a:pt x="1292" y="1013"/>
                    <a:pt x="776" y="154"/>
                    <a:pt x="659" y="14"/>
                  </a:cubicBezTo>
                  <a:cubicBezTo>
                    <a:pt x="651" y="5"/>
                    <a:pt x="641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Google Shape;3820;p43"/>
            <p:cNvSpPr>
              <a:spLocks/>
            </p:cNvSpPr>
            <p:nvPr/>
          </p:nvSpPr>
          <p:spPr bwMode="auto">
            <a:xfrm rot="904439">
              <a:off x="537655" y="203479"/>
              <a:ext cx="66035" cy="70691"/>
            </a:xfrm>
            <a:custGeom>
              <a:avLst/>
              <a:gdLst>
                <a:gd name="T0" fmla="*/ 659 w 1390"/>
                <a:gd name="T1" fmla="*/ 85 h 1488"/>
                <a:gd name="T2" fmla="*/ 1214 w 1390"/>
                <a:gd name="T3" fmla="*/ 1114 h 1488"/>
                <a:gd name="T4" fmla="*/ 1203 w 1390"/>
                <a:gd name="T5" fmla="*/ 1117 h 1488"/>
                <a:gd name="T6" fmla="*/ 893 w 1390"/>
                <a:gd name="T7" fmla="*/ 891 h 1488"/>
                <a:gd name="T8" fmla="*/ 864 w 1390"/>
                <a:gd name="T9" fmla="*/ 879 h 1488"/>
                <a:gd name="T10" fmla="*/ 854 w 1390"/>
                <a:gd name="T11" fmla="*/ 880 h 1488"/>
                <a:gd name="T12" fmla="*/ 826 w 1390"/>
                <a:gd name="T13" fmla="*/ 908 h 1488"/>
                <a:gd name="T14" fmla="*/ 592 w 1390"/>
                <a:gd name="T15" fmla="*/ 1407 h 1488"/>
                <a:gd name="T16" fmla="*/ 589 w 1390"/>
                <a:gd name="T17" fmla="*/ 1446 h 1488"/>
                <a:gd name="T18" fmla="*/ 589 w 1390"/>
                <a:gd name="T19" fmla="*/ 1407 h 1488"/>
                <a:gd name="T20" fmla="*/ 469 w 1390"/>
                <a:gd name="T21" fmla="*/ 1047 h 1488"/>
                <a:gd name="T22" fmla="*/ 407 w 1390"/>
                <a:gd name="T23" fmla="*/ 913 h 1488"/>
                <a:gd name="T24" fmla="*/ 380 w 1390"/>
                <a:gd name="T25" fmla="*/ 930 h 1488"/>
                <a:gd name="T26" fmla="*/ 106 w 1390"/>
                <a:gd name="T27" fmla="*/ 1097 h 1488"/>
                <a:gd name="T28" fmla="*/ 103 w 1390"/>
                <a:gd name="T29" fmla="*/ 1097 h 1488"/>
                <a:gd name="T30" fmla="*/ 148 w 1390"/>
                <a:gd name="T31" fmla="*/ 888 h 1488"/>
                <a:gd name="T32" fmla="*/ 659 w 1390"/>
                <a:gd name="T33" fmla="*/ 85 h 1488"/>
                <a:gd name="T34" fmla="*/ 659 w 1390"/>
                <a:gd name="T35" fmla="*/ 1 h 1488"/>
                <a:gd name="T36" fmla="*/ 73 w 1390"/>
                <a:gd name="T37" fmla="*/ 852 h 1488"/>
                <a:gd name="T38" fmla="*/ 34 w 1390"/>
                <a:gd name="T39" fmla="*/ 1139 h 1488"/>
                <a:gd name="T40" fmla="*/ 106 w 1390"/>
                <a:gd name="T41" fmla="*/ 1178 h 1488"/>
                <a:gd name="T42" fmla="*/ 382 w 1390"/>
                <a:gd name="T43" fmla="*/ 1027 h 1488"/>
                <a:gd name="T44" fmla="*/ 391 w 1390"/>
                <a:gd name="T45" fmla="*/ 1061 h 1488"/>
                <a:gd name="T46" fmla="*/ 589 w 1390"/>
                <a:gd name="T47" fmla="*/ 1488 h 1488"/>
                <a:gd name="T48" fmla="*/ 594 w 1390"/>
                <a:gd name="T49" fmla="*/ 1479 h 1488"/>
                <a:gd name="T50" fmla="*/ 884 w 1390"/>
                <a:gd name="T51" fmla="*/ 988 h 1488"/>
                <a:gd name="T52" fmla="*/ 1203 w 1390"/>
                <a:gd name="T53" fmla="*/ 1192 h 1488"/>
                <a:gd name="T54" fmla="*/ 1269 w 1390"/>
                <a:gd name="T55" fmla="*/ 1167 h 1488"/>
                <a:gd name="T56" fmla="*/ 717 w 1390"/>
                <a:gd name="T57" fmla="*/ 29 h 1488"/>
                <a:gd name="T58" fmla="*/ 659 w 1390"/>
                <a:gd name="T59" fmla="*/ 1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90" h="1488" extrusionOk="0">
                  <a:moveTo>
                    <a:pt x="659" y="85"/>
                  </a:moveTo>
                  <a:cubicBezTo>
                    <a:pt x="790" y="246"/>
                    <a:pt x="1242" y="1019"/>
                    <a:pt x="1214" y="1114"/>
                  </a:cubicBezTo>
                  <a:cubicBezTo>
                    <a:pt x="1214" y="1114"/>
                    <a:pt x="1208" y="1117"/>
                    <a:pt x="1203" y="1117"/>
                  </a:cubicBezTo>
                  <a:cubicBezTo>
                    <a:pt x="1136" y="1117"/>
                    <a:pt x="982" y="986"/>
                    <a:pt x="893" y="891"/>
                  </a:cubicBezTo>
                  <a:cubicBezTo>
                    <a:pt x="884" y="882"/>
                    <a:pt x="874" y="879"/>
                    <a:pt x="864" y="879"/>
                  </a:cubicBezTo>
                  <a:cubicBezTo>
                    <a:pt x="860" y="879"/>
                    <a:pt x="857" y="879"/>
                    <a:pt x="854" y="880"/>
                  </a:cubicBezTo>
                  <a:cubicBezTo>
                    <a:pt x="840" y="885"/>
                    <a:pt x="829" y="894"/>
                    <a:pt x="826" y="908"/>
                  </a:cubicBezTo>
                  <a:cubicBezTo>
                    <a:pt x="767" y="1145"/>
                    <a:pt x="659" y="1401"/>
                    <a:pt x="592" y="1407"/>
                  </a:cubicBezTo>
                  <a:lnTo>
                    <a:pt x="589" y="1446"/>
                  </a:lnTo>
                  <a:lnTo>
                    <a:pt x="589" y="1407"/>
                  </a:lnTo>
                  <a:cubicBezTo>
                    <a:pt x="547" y="1407"/>
                    <a:pt x="508" y="1284"/>
                    <a:pt x="469" y="1047"/>
                  </a:cubicBezTo>
                  <a:cubicBezTo>
                    <a:pt x="452" y="941"/>
                    <a:pt x="449" y="913"/>
                    <a:pt x="407" y="913"/>
                  </a:cubicBezTo>
                  <a:cubicBezTo>
                    <a:pt x="393" y="913"/>
                    <a:pt x="374" y="921"/>
                    <a:pt x="380" y="930"/>
                  </a:cubicBezTo>
                  <a:cubicBezTo>
                    <a:pt x="354" y="952"/>
                    <a:pt x="187" y="1097"/>
                    <a:pt x="106" y="1097"/>
                  </a:cubicBezTo>
                  <a:lnTo>
                    <a:pt x="103" y="1097"/>
                  </a:lnTo>
                  <a:cubicBezTo>
                    <a:pt x="101" y="1092"/>
                    <a:pt x="84" y="1055"/>
                    <a:pt x="148" y="888"/>
                  </a:cubicBezTo>
                  <a:cubicBezTo>
                    <a:pt x="357" y="456"/>
                    <a:pt x="592" y="85"/>
                    <a:pt x="659" y="85"/>
                  </a:cubicBezTo>
                  <a:close/>
                  <a:moveTo>
                    <a:pt x="659" y="1"/>
                  </a:moveTo>
                  <a:cubicBezTo>
                    <a:pt x="494" y="1"/>
                    <a:pt x="170" y="651"/>
                    <a:pt x="73" y="852"/>
                  </a:cubicBezTo>
                  <a:cubicBezTo>
                    <a:pt x="14" y="1002"/>
                    <a:pt x="0" y="1089"/>
                    <a:pt x="34" y="1139"/>
                  </a:cubicBezTo>
                  <a:cubicBezTo>
                    <a:pt x="50" y="1164"/>
                    <a:pt x="75" y="1178"/>
                    <a:pt x="106" y="1178"/>
                  </a:cubicBezTo>
                  <a:cubicBezTo>
                    <a:pt x="187" y="1178"/>
                    <a:pt x="313" y="1086"/>
                    <a:pt x="382" y="1027"/>
                  </a:cubicBezTo>
                  <a:cubicBezTo>
                    <a:pt x="385" y="1039"/>
                    <a:pt x="385" y="1053"/>
                    <a:pt x="391" y="1061"/>
                  </a:cubicBezTo>
                  <a:cubicBezTo>
                    <a:pt x="427" y="1284"/>
                    <a:pt x="469" y="1488"/>
                    <a:pt x="589" y="1488"/>
                  </a:cubicBezTo>
                  <a:cubicBezTo>
                    <a:pt x="589" y="1488"/>
                    <a:pt x="592" y="1488"/>
                    <a:pt x="594" y="1479"/>
                  </a:cubicBezTo>
                  <a:cubicBezTo>
                    <a:pt x="731" y="1471"/>
                    <a:pt x="840" y="1156"/>
                    <a:pt x="884" y="988"/>
                  </a:cubicBezTo>
                  <a:cubicBezTo>
                    <a:pt x="965" y="1067"/>
                    <a:pt x="1108" y="1192"/>
                    <a:pt x="1203" y="1192"/>
                  </a:cubicBezTo>
                  <a:cubicBezTo>
                    <a:pt x="1230" y="1192"/>
                    <a:pt x="1250" y="1184"/>
                    <a:pt x="1269" y="1167"/>
                  </a:cubicBezTo>
                  <a:cubicBezTo>
                    <a:pt x="1389" y="1041"/>
                    <a:pt x="776" y="104"/>
                    <a:pt x="717" y="29"/>
                  </a:cubicBezTo>
                  <a:cubicBezTo>
                    <a:pt x="703" y="12"/>
                    <a:pt x="684" y="1"/>
                    <a:pt x="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Google Shape;3821;p43"/>
            <p:cNvSpPr>
              <a:spLocks/>
            </p:cNvSpPr>
            <p:nvPr/>
          </p:nvSpPr>
          <p:spPr bwMode="auto">
            <a:xfrm rot="904439">
              <a:off x="404560" y="299524"/>
              <a:ext cx="4038" cy="35963"/>
            </a:xfrm>
            <a:custGeom>
              <a:avLst/>
              <a:gdLst>
                <a:gd name="T0" fmla="*/ 48 w 85"/>
                <a:gd name="T1" fmla="*/ 0 h 757"/>
                <a:gd name="T2" fmla="*/ 9 w 85"/>
                <a:gd name="T3" fmla="*/ 39 h 757"/>
                <a:gd name="T4" fmla="*/ 6 w 85"/>
                <a:gd name="T5" fmla="*/ 714 h 757"/>
                <a:gd name="T6" fmla="*/ 43 w 85"/>
                <a:gd name="T7" fmla="*/ 756 h 757"/>
                <a:gd name="T8" fmla="*/ 82 w 85"/>
                <a:gd name="T9" fmla="*/ 717 h 757"/>
                <a:gd name="T10" fmla="*/ 84 w 85"/>
                <a:gd name="T11" fmla="*/ 42 h 757"/>
                <a:gd name="T12" fmla="*/ 48 w 85"/>
                <a:gd name="T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57" extrusionOk="0">
                  <a:moveTo>
                    <a:pt x="48" y="0"/>
                  </a:moveTo>
                  <a:cubicBezTo>
                    <a:pt x="26" y="0"/>
                    <a:pt x="9" y="20"/>
                    <a:pt x="9" y="39"/>
                  </a:cubicBezTo>
                  <a:lnTo>
                    <a:pt x="6" y="714"/>
                  </a:lnTo>
                  <a:cubicBezTo>
                    <a:pt x="1" y="737"/>
                    <a:pt x="20" y="756"/>
                    <a:pt x="43" y="756"/>
                  </a:cubicBezTo>
                  <a:cubicBezTo>
                    <a:pt x="65" y="756"/>
                    <a:pt x="82" y="737"/>
                    <a:pt x="82" y="717"/>
                  </a:cubicBezTo>
                  <a:lnTo>
                    <a:pt x="84" y="42"/>
                  </a:lnTo>
                  <a:cubicBezTo>
                    <a:pt x="84" y="20"/>
                    <a:pt x="68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Google Shape;3822;p43"/>
            <p:cNvSpPr>
              <a:spLocks/>
            </p:cNvSpPr>
            <p:nvPr/>
          </p:nvSpPr>
          <p:spPr bwMode="auto">
            <a:xfrm rot="904439">
              <a:off x="391632" y="306240"/>
              <a:ext cx="30785" cy="22328"/>
            </a:xfrm>
            <a:custGeom>
              <a:avLst/>
              <a:gdLst>
                <a:gd name="T0" fmla="*/ 601 w 648"/>
                <a:gd name="T1" fmla="*/ 0 h 470"/>
                <a:gd name="T2" fmla="*/ 578 w 648"/>
                <a:gd name="T3" fmla="*/ 9 h 470"/>
                <a:gd name="T4" fmla="*/ 23 w 648"/>
                <a:gd name="T5" fmla="*/ 397 h 470"/>
                <a:gd name="T6" fmla="*/ 14 w 648"/>
                <a:gd name="T7" fmla="*/ 453 h 470"/>
                <a:gd name="T8" fmla="*/ 45 w 648"/>
                <a:gd name="T9" fmla="*/ 469 h 470"/>
                <a:gd name="T10" fmla="*/ 70 w 648"/>
                <a:gd name="T11" fmla="*/ 464 h 470"/>
                <a:gd name="T12" fmla="*/ 622 w 648"/>
                <a:gd name="T13" fmla="*/ 76 h 470"/>
                <a:gd name="T14" fmla="*/ 634 w 648"/>
                <a:gd name="T15" fmla="*/ 20 h 470"/>
                <a:gd name="T16" fmla="*/ 601 w 648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470" extrusionOk="0">
                  <a:moveTo>
                    <a:pt x="601" y="0"/>
                  </a:moveTo>
                  <a:cubicBezTo>
                    <a:pt x="593" y="0"/>
                    <a:pt x="585" y="3"/>
                    <a:pt x="578" y="9"/>
                  </a:cubicBezTo>
                  <a:lnTo>
                    <a:pt x="23" y="397"/>
                  </a:lnTo>
                  <a:cubicBezTo>
                    <a:pt x="3" y="411"/>
                    <a:pt x="0" y="436"/>
                    <a:pt x="14" y="453"/>
                  </a:cubicBezTo>
                  <a:cubicBezTo>
                    <a:pt x="20" y="464"/>
                    <a:pt x="31" y="469"/>
                    <a:pt x="45" y="469"/>
                  </a:cubicBezTo>
                  <a:cubicBezTo>
                    <a:pt x="56" y="469"/>
                    <a:pt x="62" y="467"/>
                    <a:pt x="70" y="464"/>
                  </a:cubicBezTo>
                  <a:lnTo>
                    <a:pt x="622" y="76"/>
                  </a:lnTo>
                  <a:cubicBezTo>
                    <a:pt x="645" y="62"/>
                    <a:pt x="648" y="37"/>
                    <a:pt x="634" y="20"/>
                  </a:cubicBezTo>
                  <a:cubicBezTo>
                    <a:pt x="625" y="7"/>
                    <a:pt x="613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Google Shape;3823;p43"/>
            <p:cNvSpPr>
              <a:spLocks/>
            </p:cNvSpPr>
            <p:nvPr/>
          </p:nvSpPr>
          <p:spPr bwMode="auto">
            <a:xfrm rot="904439">
              <a:off x="394958" y="304910"/>
              <a:ext cx="24134" cy="24989"/>
            </a:xfrm>
            <a:custGeom>
              <a:avLst/>
              <a:gdLst>
                <a:gd name="T0" fmla="*/ 45 w 508"/>
                <a:gd name="T1" fmla="*/ 1 h 526"/>
                <a:gd name="T2" fmla="*/ 20 w 508"/>
                <a:gd name="T3" fmla="*/ 12 h 526"/>
                <a:gd name="T4" fmla="*/ 17 w 508"/>
                <a:gd name="T5" fmla="*/ 68 h 526"/>
                <a:gd name="T6" fmla="*/ 435 w 508"/>
                <a:gd name="T7" fmla="*/ 511 h 526"/>
                <a:gd name="T8" fmla="*/ 463 w 508"/>
                <a:gd name="T9" fmla="*/ 525 h 526"/>
                <a:gd name="T10" fmla="*/ 491 w 508"/>
                <a:gd name="T11" fmla="*/ 514 h 526"/>
                <a:gd name="T12" fmla="*/ 494 w 508"/>
                <a:gd name="T13" fmla="*/ 458 h 526"/>
                <a:gd name="T14" fmla="*/ 75 w 508"/>
                <a:gd name="T15" fmla="*/ 17 h 526"/>
                <a:gd name="T16" fmla="*/ 45 w 508"/>
                <a:gd name="T17" fmla="*/ 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526" extrusionOk="0">
                  <a:moveTo>
                    <a:pt x="45" y="1"/>
                  </a:moveTo>
                  <a:cubicBezTo>
                    <a:pt x="36" y="1"/>
                    <a:pt x="27" y="4"/>
                    <a:pt x="20" y="12"/>
                  </a:cubicBezTo>
                  <a:cubicBezTo>
                    <a:pt x="3" y="26"/>
                    <a:pt x="0" y="51"/>
                    <a:pt x="17" y="68"/>
                  </a:cubicBezTo>
                  <a:lnTo>
                    <a:pt x="435" y="511"/>
                  </a:lnTo>
                  <a:cubicBezTo>
                    <a:pt x="441" y="522"/>
                    <a:pt x="452" y="525"/>
                    <a:pt x="463" y="525"/>
                  </a:cubicBezTo>
                  <a:cubicBezTo>
                    <a:pt x="474" y="525"/>
                    <a:pt x="480" y="522"/>
                    <a:pt x="491" y="514"/>
                  </a:cubicBezTo>
                  <a:cubicBezTo>
                    <a:pt x="508" y="500"/>
                    <a:pt x="508" y="478"/>
                    <a:pt x="494" y="458"/>
                  </a:cubicBezTo>
                  <a:lnTo>
                    <a:pt x="75" y="17"/>
                  </a:ln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Google Shape;3824;p43"/>
            <p:cNvSpPr>
              <a:spLocks/>
            </p:cNvSpPr>
            <p:nvPr/>
          </p:nvSpPr>
          <p:spPr bwMode="auto">
            <a:xfrm rot="904439">
              <a:off x="388545" y="314785"/>
              <a:ext cx="34490" cy="4181"/>
            </a:xfrm>
            <a:custGeom>
              <a:avLst/>
              <a:gdLst>
                <a:gd name="T0" fmla="*/ 684 w 726"/>
                <a:gd name="T1" fmla="*/ 1 h 88"/>
                <a:gd name="T2" fmla="*/ 37 w 726"/>
                <a:gd name="T3" fmla="*/ 6 h 88"/>
                <a:gd name="T4" fmla="*/ 0 w 726"/>
                <a:gd name="T5" fmla="*/ 48 h 88"/>
                <a:gd name="T6" fmla="*/ 37 w 726"/>
                <a:gd name="T7" fmla="*/ 87 h 88"/>
                <a:gd name="T8" fmla="*/ 687 w 726"/>
                <a:gd name="T9" fmla="*/ 81 h 88"/>
                <a:gd name="T10" fmla="*/ 726 w 726"/>
                <a:gd name="T11" fmla="*/ 40 h 88"/>
                <a:gd name="T12" fmla="*/ 684 w 726"/>
                <a:gd name="T1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88" extrusionOk="0">
                  <a:moveTo>
                    <a:pt x="684" y="1"/>
                  </a:moveTo>
                  <a:lnTo>
                    <a:pt x="37" y="6"/>
                  </a:lnTo>
                  <a:cubicBezTo>
                    <a:pt x="17" y="6"/>
                    <a:pt x="0" y="28"/>
                    <a:pt x="0" y="48"/>
                  </a:cubicBezTo>
                  <a:cubicBezTo>
                    <a:pt x="0" y="70"/>
                    <a:pt x="17" y="87"/>
                    <a:pt x="37" y="87"/>
                  </a:cubicBezTo>
                  <a:lnTo>
                    <a:pt x="687" y="81"/>
                  </a:lnTo>
                  <a:cubicBezTo>
                    <a:pt x="706" y="81"/>
                    <a:pt x="726" y="59"/>
                    <a:pt x="726" y="40"/>
                  </a:cubicBezTo>
                  <a:cubicBezTo>
                    <a:pt x="723" y="17"/>
                    <a:pt x="70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Google Shape;3825;p43"/>
            <p:cNvSpPr>
              <a:spLocks/>
            </p:cNvSpPr>
            <p:nvPr/>
          </p:nvSpPr>
          <p:spPr bwMode="auto">
            <a:xfrm rot="904439">
              <a:off x="907221" y="772418"/>
              <a:ext cx="4038" cy="35820"/>
            </a:xfrm>
            <a:custGeom>
              <a:avLst/>
              <a:gdLst>
                <a:gd name="T0" fmla="*/ 48 w 85"/>
                <a:gd name="T1" fmla="*/ 0 h 754"/>
                <a:gd name="T2" fmla="*/ 9 w 85"/>
                <a:gd name="T3" fmla="*/ 39 h 754"/>
                <a:gd name="T4" fmla="*/ 4 w 85"/>
                <a:gd name="T5" fmla="*/ 712 h 754"/>
                <a:gd name="T6" fmla="*/ 43 w 85"/>
                <a:gd name="T7" fmla="*/ 753 h 754"/>
                <a:gd name="T8" fmla="*/ 82 w 85"/>
                <a:gd name="T9" fmla="*/ 717 h 754"/>
                <a:gd name="T10" fmla="*/ 85 w 85"/>
                <a:gd name="T11" fmla="*/ 42 h 754"/>
                <a:gd name="T12" fmla="*/ 48 w 85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54" extrusionOk="0">
                  <a:moveTo>
                    <a:pt x="48" y="0"/>
                  </a:moveTo>
                  <a:cubicBezTo>
                    <a:pt x="26" y="0"/>
                    <a:pt x="9" y="20"/>
                    <a:pt x="9" y="39"/>
                  </a:cubicBezTo>
                  <a:lnTo>
                    <a:pt x="4" y="712"/>
                  </a:lnTo>
                  <a:cubicBezTo>
                    <a:pt x="1" y="737"/>
                    <a:pt x="20" y="753"/>
                    <a:pt x="43" y="753"/>
                  </a:cubicBezTo>
                  <a:cubicBezTo>
                    <a:pt x="65" y="753"/>
                    <a:pt x="82" y="737"/>
                    <a:pt x="82" y="717"/>
                  </a:cubicBezTo>
                  <a:lnTo>
                    <a:pt x="85" y="42"/>
                  </a:lnTo>
                  <a:cubicBezTo>
                    <a:pt x="85" y="20"/>
                    <a:pt x="68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Google Shape;3826;p43"/>
            <p:cNvSpPr>
              <a:spLocks/>
            </p:cNvSpPr>
            <p:nvPr/>
          </p:nvSpPr>
          <p:spPr bwMode="auto">
            <a:xfrm rot="904439">
              <a:off x="894237" y="779269"/>
              <a:ext cx="30785" cy="22328"/>
            </a:xfrm>
            <a:custGeom>
              <a:avLst/>
              <a:gdLst>
                <a:gd name="T0" fmla="*/ 601 w 648"/>
                <a:gd name="T1" fmla="*/ 0 h 470"/>
                <a:gd name="T2" fmla="*/ 578 w 648"/>
                <a:gd name="T3" fmla="*/ 9 h 470"/>
                <a:gd name="T4" fmla="*/ 23 w 648"/>
                <a:gd name="T5" fmla="*/ 397 h 470"/>
                <a:gd name="T6" fmla="*/ 14 w 648"/>
                <a:gd name="T7" fmla="*/ 452 h 470"/>
                <a:gd name="T8" fmla="*/ 45 w 648"/>
                <a:gd name="T9" fmla="*/ 469 h 470"/>
                <a:gd name="T10" fmla="*/ 70 w 648"/>
                <a:gd name="T11" fmla="*/ 464 h 470"/>
                <a:gd name="T12" fmla="*/ 623 w 648"/>
                <a:gd name="T13" fmla="*/ 76 h 470"/>
                <a:gd name="T14" fmla="*/ 634 w 648"/>
                <a:gd name="T15" fmla="*/ 20 h 470"/>
                <a:gd name="T16" fmla="*/ 601 w 648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470" extrusionOk="0">
                  <a:moveTo>
                    <a:pt x="601" y="0"/>
                  </a:moveTo>
                  <a:cubicBezTo>
                    <a:pt x="593" y="0"/>
                    <a:pt x="585" y="3"/>
                    <a:pt x="578" y="9"/>
                  </a:cubicBezTo>
                  <a:lnTo>
                    <a:pt x="23" y="397"/>
                  </a:lnTo>
                  <a:cubicBezTo>
                    <a:pt x="3" y="411"/>
                    <a:pt x="0" y="436"/>
                    <a:pt x="14" y="452"/>
                  </a:cubicBezTo>
                  <a:cubicBezTo>
                    <a:pt x="20" y="464"/>
                    <a:pt x="31" y="469"/>
                    <a:pt x="45" y="469"/>
                  </a:cubicBezTo>
                  <a:cubicBezTo>
                    <a:pt x="51" y="469"/>
                    <a:pt x="62" y="466"/>
                    <a:pt x="70" y="464"/>
                  </a:cubicBezTo>
                  <a:lnTo>
                    <a:pt x="623" y="76"/>
                  </a:lnTo>
                  <a:cubicBezTo>
                    <a:pt x="645" y="62"/>
                    <a:pt x="648" y="37"/>
                    <a:pt x="634" y="20"/>
                  </a:cubicBezTo>
                  <a:cubicBezTo>
                    <a:pt x="625" y="7"/>
                    <a:pt x="613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Google Shape;3827;p43"/>
            <p:cNvSpPr>
              <a:spLocks/>
            </p:cNvSpPr>
            <p:nvPr/>
          </p:nvSpPr>
          <p:spPr bwMode="auto">
            <a:xfrm rot="904439">
              <a:off x="897423" y="777920"/>
              <a:ext cx="24276" cy="24989"/>
            </a:xfrm>
            <a:custGeom>
              <a:avLst/>
              <a:gdLst>
                <a:gd name="T0" fmla="*/ 49 w 511"/>
                <a:gd name="T1" fmla="*/ 1 h 526"/>
                <a:gd name="T2" fmla="*/ 23 w 511"/>
                <a:gd name="T3" fmla="*/ 12 h 526"/>
                <a:gd name="T4" fmla="*/ 20 w 511"/>
                <a:gd name="T5" fmla="*/ 68 h 526"/>
                <a:gd name="T6" fmla="*/ 438 w 511"/>
                <a:gd name="T7" fmla="*/ 511 h 526"/>
                <a:gd name="T8" fmla="*/ 466 w 511"/>
                <a:gd name="T9" fmla="*/ 525 h 526"/>
                <a:gd name="T10" fmla="*/ 494 w 511"/>
                <a:gd name="T11" fmla="*/ 514 h 526"/>
                <a:gd name="T12" fmla="*/ 497 w 511"/>
                <a:gd name="T13" fmla="*/ 458 h 526"/>
                <a:gd name="T14" fmla="*/ 79 w 511"/>
                <a:gd name="T15" fmla="*/ 15 h 526"/>
                <a:gd name="T16" fmla="*/ 49 w 511"/>
                <a:gd name="T17" fmla="*/ 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526" extrusionOk="0">
                  <a:moveTo>
                    <a:pt x="49" y="1"/>
                  </a:moveTo>
                  <a:cubicBezTo>
                    <a:pt x="40" y="1"/>
                    <a:pt x="30" y="4"/>
                    <a:pt x="23" y="12"/>
                  </a:cubicBezTo>
                  <a:cubicBezTo>
                    <a:pt x="6" y="26"/>
                    <a:pt x="0" y="51"/>
                    <a:pt x="20" y="68"/>
                  </a:cubicBezTo>
                  <a:lnTo>
                    <a:pt x="438" y="511"/>
                  </a:lnTo>
                  <a:cubicBezTo>
                    <a:pt x="444" y="522"/>
                    <a:pt x="455" y="525"/>
                    <a:pt x="466" y="525"/>
                  </a:cubicBezTo>
                  <a:cubicBezTo>
                    <a:pt x="478" y="525"/>
                    <a:pt x="483" y="522"/>
                    <a:pt x="494" y="514"/>
                  </a:cubicBezTo>
                  <a:cubicBezTo>
                    <a:pt x="511" y="500"/>
                    <a:pt x="511" y="478"/>
                    <a:pt x="497" y="458"/>
                  </a:cubicBezTo>
                  <a:lnTo>
                    <a:pt x="79" y="15"/>
                  </a:lnTo>
                  <a:cubicBezTo>
                    <a:pt x="71" y="5"/>
                    <a:pt x="60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Google Shape;3828;p43"/>
            <p:cNvSpPr>
              <a:spLocks/>
            </p:cNvSpPr>
            <p:nvPr/>
          </p:nvSpPr>
          <p:spPr bwMode="auto">
            <a:xfrm rot="904439">
              <a:off x="891205" y="787536"/>
              <a:ext cx="34490" cy="4323"/>
            </a:xfrm>
            <a:custGeom>
              <a:avLst/>
              <a:gdLst>
                <a:gd name="T0" fmla="*/ 684 w 726"/>
                <a:gd name="T1" fmla="*/ 1 h 91"/>
                <a:gd name="T2" fmla="*/ 40 w 726"/>
                <a:gd name="T3" fmla="*/ 9 h 91"/>
                <a:gd name="T4" fmla="*/ 1 w 726"/>
                <a:gd name="T5" fmla="*/ 51 h 91"/>
                <a:gd name="T6" fmla="*/ 40 w 726"/>
                <a:gd name="T7" fmla="*/ 90 h 91"/>
                <a:gd name="T8" fmla="*/ 687 w 726"/>
                <a:gd name="T9" fmla="*/ 82 h 91"/>
                <a:gd name="T10" fmla="*/ 726 w 726"/>
                <a:gd name="T11" fmla="*/ 40 h 91"/>
                <a:gd name="T12" fmla="*/ 684 w 726"/>
                <a:gd name="T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91" extrusionOk="0">
                  <a:moveTo>
                    <a:pt x="684" y="1"/>
                  </a:moveTo>
                  <a:lnTo>
                    <a:pt x="40" y="9"/>
                  </a:lnTo>
                  <a:cubicBezTo>
                    <a:pt x="17" y="9"/>
                    <a:pt x="1" y="29"/>
                    <a:pt x="1" y="51"/>
                  </a:cubicBezTo>
                  <a:cubicBezTo>
                    <a:pt x="1" y="71"/>
                    <a:pt x="17" y="90"/>
                    <a:pt x="40" y="90"/>
                  </a:cubicBezTo>
                  <a:lnTo>
                    <a:pt x="687" y="82"/>
                  </a:lnTo>
                  <a:cubicBezTo>
                    <a:pt x="709" y="82"/>
                    <a:pt x="726" y="62"/>
                    <a:pt x="726" y="40"/>
                  </a:cubicBezTo>
                  <a:cubicBezTo>
                    <a:pt x="723" y="20"/>
                    <a:pt x="704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Google Shape;3829;p43"/>
            <p:cNvSpPr>
              <a:spLocks/>
            </p:cNvSpPr>
            <p:nvPr/>
          </p:nvSpPr>
          <p:spPr bwMode="auto">
            <a:xfrm rot="904439">
              <a:off x="203838" y="689731"/>
              <a:ext cx="3991" cy="35820"/>
            </a:xfrm>
            <a:custGeom>
              <a:avLst/>
              <a:gdLst>
                <a:gd name="T0" fmla="*/ 45 w 84"/>
                <a:gd name="T1" fmla="*/ 1 h 754"/>
                <a:gd name="T2" fmla="*/ 6 w 84"/>
                <a:gd name="T3" fmla="*/ 40 h 754"/>
                <a:gd name="T4" fmla="*/ 3 w 84"/>
                <a:gd name="T5" fmla="*/ 712 h 754"/>
                <a:gd name="T6" fmla="*/ 42 w 84"/>
                <a:gd name="T7" fmla="*/ 754 h 754"/>
                <a:gd name="T8" fmla="*/ 81 w 84"/>
                <a:gd name="T9" fmla="*/ 715 h 754"/>
                <a:gd name="T10" fmla="*/ 84 w 84"/>
                <a:gd name="T11" fmla="*/ 43 h 754"/>
                <a:gd name="T12" fmla="*/ 45 w 84"/>
                <a:gd name="T13" fmla="*/ 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54" extrusionOk="0">
                  <a:moveTo>
                    <a:pt x="45" y="1"/>
                  </a:moveTo>
                  <a:cubicBezTo>
                    <a:pt x="25" y="1"/>
                    <a:pt x="6" y="17"/>
                    <a:pt x="6" y="40"/>
                  </a:cubicBezTo>
                  <a:lnTo>
                    <a:pt x="3" y="712"/>
                  </a:lnTo>
                  <a:cubicBezTo>
                    <a:pt x="0" y="737"/>
                    <a:pt x="17" y="754"/>
                    <a:pt x="42" y="754"/>
                  </a:cubicBezTo>
                  <a:cubicBezTo>
                    <a:pt x="62" y="754"/>
                    <a:pt x="81" y="737"/>
                    <a:pt x="81" y="715"/>
                  </a:cubicBezTo>
                  <a:lnTo>
                    <a:pt x="84" y="43"/>
                  </a:lnTo>
                  <a:cubicBezTo>
                    <a:pt x="84" y="17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Google Shape;3830;p43"/>
            <p:cNvSpPr>
              <a:spLocks/>
            </p:cNvSpPr>
            <p:nvPr/>
          </p:nvSpPr>
          <p:spPr bwMode="auto">
            <a:xfrm rot="904439">
              <a:off x="190775" y="696341"/>
              <a:ext cx="30927" cy="22328"/>
            </a:xfrm>
            <a:custGeom>
              <a:avLst/>
              <a:gdLst>
                <a:gd name="T0" fmla="*/ 602 w 651"/>
                <a:gd name="T1" fmla="*/ 1 h 470"/>
                <a:gd name="T2" fmla="*/ 580 w 651"/>
                <a:gd name="T3" fmla="*/ 9 h 470"/>
                <a:gd name="T4" fmla="*/ 25 w 651"/>
                <a:gd name="T5" fmla="*/ 397 h 470"/>
                <a:gd name="T6" fmla="*/ 14 w 651"/>
                <a:gd name="T7" fmla="*/ 452 h 470"/>
                <a:gd name="T8" fmla="*/ 45 w 651"/>
                <a:gd name="T9" fmla="*/ 469 h 470"/>
                <a:gd name="T10" fmla="*/ 70 w 651"/>
                <a:gd name="T11" fmla="*/ 463 h 470"/>
                <a:gd name="T12" fmla="*/ 625 w 651"/>
                <a:gd name="T13" fmla="*/ 76 h 470"/>
                <a:gd name="T14" fmla="*/ 636 w 651"/>
                <a:gd name="T15" fmla="*/ 20 h 470"/>
                <a:gd name="T16" fmla="*/ 602 w 651"/>
                <a:gd name="T17" fmla="*/ 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470" extrusionOk="0">
                  <a:moveTo>
                    <a:pt x="602" y="1"/>
                  </a:moveTo>
                  <a:cubicBezTo>
                    <a:pt x="594" y="1"/>
                    <a:pt x="587" y="3"/>
                    <a:pt x="580" y="9"/>
                  </a:cubicBezTo>
                  <a:lnTo>
                    <a:pt x="25" y="397"/>
                  </a:lnTo>
                  <a:cubicBezTo>
                    <a:pt x="3" y="410"/>
                    <a:pt x="0" y="436"/>
                    <a:pt x="14" y="452"/>
                  </a:cubicBezTo>
                  <a:cubicBezTo>
                    <a:pt x="22" y="463"/>
                    <a:pt x="31" y="469"/>
                    <a:pt x="45" y="469"/>
                  </a:cubicBezTo>
                  <a:cubicBezTo>
                    <a:pt x="56" y="469"/>
                    <a:pt x="64" y="466"/>
                    <a:pt x="70" y="463"/>
                  </a:cubicBezTo>
                  <a:lnTo>
                    <a:pt x="625" y="76"/>
                  </a:lnTo>
                  <a:cubicBezTo>
                    <a:pt x="645" y="62"/>
                    <a:pt x="650" y="37"/>
                    <a:pt x="636" y="20"/>
                  </a:cubicBezTo>
                  <a:cubicBezTo>
                    <a:pt x="627" y="8"/>
                    <a:pt x="614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Google Shape;3831;p43"/>
            <p:cNvSpPr>
              <a:spLocks/>
            </p:cNvSpPr>
            <p:nvPr/>
          </p:nvSpPr>
          <p:spPr bwMode="auto">
            <a:xfrm rot="904439">
              <a:off x="194185" y="695135"/>
              <a:ext cx="24324" cy="24846"/>
            </a:xfrm>
            <a:custGeom>
              <a:avLst/>
              <a:gdLst>
                <a:gd name="T0" fmla="*/ 46 w 512"/>
                <a:gd name="T1" fmla="*/ 0 h 523"/>
                <a:gd name="T2" fmla="*/ 20 w 512"/>
                <a:gd name="T3" fmla="*/ 12 h 523"/>
                <a:gd name="T4" fmla="*/ 15 w 512"/>
                <a:gd name="T5" fmla="*/ 68 h 523"/>
                <a:gd name="T6" fmla="*/ 433 w 512"/>
                <a:gd name="T7" fmla="*/ 509 h 523"/>
                <a:gd name="T8" fmla="*/ 461 w 512"/>
                <a:gd name="T9" fmla="*/ 523 h 523"/>
                <a:gd name="T10" fmla="*/ 489 w 512"/>
                <a:gd name="T11" fmla="*/ 515 h 523"/>
                <a:gd name="T12" fmla="*/ 494 w 512"/>
                <a:gd name="T13" fmla="*/ 459 h 523"/>
                <a:gd name="T14" fmla="*/ 76 w 512"/>
                <a:gd name="T15" fmla="*/ 15 h 523"/>
                <a:gd name="T16" fmla="*/ 46 w 512"/>
                <a:gd name="T1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523" extrusionOk="0">
                  <a:moveTo>
                    <a:pt x="46" y="0"/>
                  </a:moveTo>
                  <a:cubicBezTo>
                    <a:pt x="37" y="0"/>
                    <a:pt x="28" y="4"/>
                    <a:pt x="20" y="12"/>
                  </a:cubicBezTo>
                  <a:cubicBezTo>
                    <a:pt x="1" y="24"/>
                    <a:pt x="1" y="49"/>
                    <a:pt x="15" y="68"/>
                  </a:cubicBezTo>
                  <a:lnTo>
                    <a:pt x="433" y="509"/>
                  </a:lnTo>
                  <a:cubicBezTo>
                    <a:pt x="441" y="520"/>
                    <a:pt x="450" y="523"/>
                    <a:pt x="461" y="523"/>
                  </a:cubicBezTo>
                  <a:cubicBezTo>
                    <a:pt x="469" y="523"/>
                    <a:pt x="483" y="520"/>
                    <a:pt x="489" y="515"/>
                  </a:cubicBezTo>
                  <a:cubicBezTo>
                    <a:pt x="508" y="501"/>
                    <a:pt x="511" y="476"/>
                    <a:pt x="494" y="459"/>
                  </a:cubicBezTo>
                  <a:lnTo>
                    <a:pt x="76" y="15"/>
                  </a:lnTo>
                  <a:cubicBezTo>
                    <a:pt x="68" y="6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Google Shape;3832;p43"/>
            <p:cNvSpPr>
              <a:spLocks/>
            </p:cNvSpPr>
            <p:nvPr/>
          </p:nvSpPr>
          <p:spPr bwMode="auto">
            <a:xfrm rot="904439">
              <a:off x="187558" y="704830"/>
              <a:ext cx="34490" cy="4133"/>
            </a:xfrm>
            <a:custGeom>
              <a:avLst/>
              <a:gdLst>
                <a:gd name="T0" fmla="*/ 684 w 726"/>
                <a:gd name="T1" fmla="*/ 0 h 87"/>
                <a:gd name="T2" fmla="*/ 39 w 726"/>
                <a:gd name="T3" fmla="*/ 9 h 87"/>
                <a:gd name="T4" fmla="*/ 0 w 726"/>
                <a:gd name="T5" fmla="*/ 50 h 87"/>
                <a:gd name="T6" fmla="*/ 39 w 726"/>
                <a:gd name="T7" fmla="*/ 87 h 87"/>
                <a:gd name="T8" fmla="*/ 687 w 726"/>
                <a:gd name="T9" fmla="*/ 81 h 87"/>
                <a:gd name="T10" fmla="*/ 726 w 726"/>
                <a:gd name="T11" fmla="*/ 39 h 87"/>
                <a:gd name="T12" fmla="*/ 684 w 726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87" extrusionOk="0">
                  <a:moveTo>
                    <a:pt x="684" y="0"/>
                  </a:moveTo>
                  <a:lnTo>
                    <a:pt x="39" y="9"/>
                  </a:lnTo>
                  <a:cubicBezTo>
                    <a:pt x="17" y="9"/>
                    <a:pt x="0" y="28"/>
                    <a:pt x="0" y="50"/>
                  </a:cubicBezTo>
                  <a:cubicBezTo>
                    <a:pt x="0" y="70"/>
                    <a:pt x="17" y="87"/>
                    <a:pt x="39" y="87"/>
                  </a:cubicBezTo>
                  <a:lnTo>
                    <a:pt x="687" y="81"/>
                  </a:lnTo>
                  <a:cubicBezTo>
                    <a:pt x="709" y="81"/>
                    <a:pt x="726" y="59"/>
                    <a:pt x="726" y="39"/>
                  </a:cubicBezTo>
                  <a:cubicBezTo>
                    <a:pt x="723" y="17"/>
                    <a:pt x="706" y="0"/>
                    <a:pt x="6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Google Shape;3833;p43"/>
            <p:cNvSpPr>
              <a:spLocks/>
            </p:cNvSpPr>
            <p:nvPr/>
          </p:nvSpPr>
          <p:spPr bwMode="auto">
            <a:xfrm rot="904439">
              <a:off x="637409" y="216906"/>
              <a:ext cx="26176" cy="26319"/>
            </a:xfrm>
            <a:custGeom>
              <a:avLst/>
              <a:gdLst>
                <a:gd name="T0" fmla="*/ 280 w 551"/>
                <a:gd name="T1" fmla="*/ 85 h 554"/>
                <a:gd name="T2" fmla="*/ 414 w 551"/>
                <a:gd name="T3" fmla="*/ 143 h 554"/>
                <a:gd name="T4" fmla="*/ 469 w 551"/>
                <a:gd name="T5" fmla="*/ 283 h 554"/>
                <a:gd name="T6" fmla="*/ 274 w 551"/>
                <a:gd name="T7" fmla="*/ 478 h 554"/>
                <a:gd name="T8" fmla="*/ 79 w 551"/>
                <a:gd name="T9" fmla="*/ 280 h 554"/>
                <a:gd name="T10" fmla="*/ 280 w 551"/>
                <a:gd name="T11" fmla="*/ 85 h 554"/>
                <a:gd name="T12" fmla="*/ 274 w 551"/>
                <a:gd name="T13" fmla="*/ 1 h 554"/>
                <a:gd name="T14" fmla="*/ 1 w 551"/>
                <a:gd name="T15" fmla="*/ 274 h 554"/>
                <a:gd name="T16" fmla="*/ 274 w 551"/>
                <a:gd name="T17" fmla="*/ 553 h 554"/>
                <a:gd name="T18" fmla="*/ 550 w 551"/>
                <a:gd name="T19" fmla="*/ 274 h 554"/>
                <a:gd name="T20" fmla="*/ 469 w 551"/>
                <a:gd name="T21" fmla="*/ 79 h 554"/>
                <a:gd name="T22" fmla="*/ 274 w 551"/>
                <a:gd name="T23" fmla="*/ 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1" h="554" extrusionOk="0">
                  <a:moveTo>
                    <a:pt x="280" y="85"/>
                  </a:moveTo>
                  <a:cubicBezTo>
                    <a:pt x="327" y="85"/>
                    <a:pt x="380" y="104"/>
                    <a:pt x="414" y="143"/>
                  </a:cubicBezTo>
                  <a:cubicBezTo>
                    <a:pt x="450" y="182"/>
                    <a:pt x="469" y="230"/>
                    <a:pt x="469" y="283"/>
                  </a:cubicBezTo>
                  <a:cubicBezTo>
                    <a:pt x="469" y="392"/>
                    <a:pt x="383" y="478"/>
                    <a:pt x="274" y="478"/>
                  </a:cubicBezTo>
                  <a:cubicBezTo>
                    <a:pt x="168" y="475"/>
                    <a:pt x="79" y="386"/>
                    <a:pt x="79" y="280"/>
                  </a:cubicBezTo>
                  <a:cubicBezTo>
                    <a:pt x="85" y="171"/>
                    <a:pt x="171" y="85"/>
                    <a:pt x="280" y="85"/>
                  </a:cubicBezTo>
                  <a:close/>
                  <a:moveTo>
                    <a:pt x="274" y="1"/>
                  </a:moveTo>
                  <a:cubicBezTo>
                    <a:pt x="126" y="1"/>
                    <a:pt x="1" y="127"/>
                    <a:pt x="1" y="274"/>
                  </a:cubicBezTo>
                  <a:cubicBezTo>
                    <a:pt x="1" y="428"/>
                    <a:pt x="121" y="553"/>
                    <a:pt x="274" y="553"/>
                  </a:cubicBezTo>
                  <a:cubicBezTo>
                    <a:pt x="425" y="553"/>
                    <a:pt x="550" y="433"/>
                    <a:pt x="550" y="274"/>
                  </a:cubicBezTo>
                  <a:cubicBezTo>
                    <a:pt x="550" y="202"/>
                    <a:pt x="523" y="132"/>
                    <a:pt x="469" y="79"/>
                  </a:cubicBezTo>
                  <a:cubicBezTo>
                    <a:pt x="419" y="29"/>
                    <a:pt x="350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Google Shape;3834;p43"/>
            <p:cNvSpPr>
              <a:spLocks/>
            </p:cNvSpPr>
            <p:nvPr/>
          </p:nvSpPr>
          <p:spPr bwMode="auto">
            <a:xfrm rot="904439">
              <a:off x="980176" y="484931"/>
              <a:ext cx="26271" cy="26319"/>
            </a:xfrm>
            <a:custGeom>
              <a:avLst/>
              <a:gdLst>
                <a:gd name="T0" fmla="*/ 277 w 553"/>
                <a:gd name="T1" fmla="*/ 79 h 554"/>
                <a:gd name="T2" fmla="*/ 413 w 553"/>
                <a:gd name="T3" fmla="*/ 140 h 554"/>
                <a:gd name="T4" fmla="*/ 469 w 553"/>
                <a:gd name="T5" fmla="*/ 280 h 554"/>
                <a:gd name="T6" fmla="*/ 274 w 553"/>
                <a:gd name="T7" fmla="*/ 475 h 554"/>
                <a:gd name="T8" fmla="*/ 78 w 553"/>
                <a:gd name="T9" fmla="*/ 274 h 554"/>
                <a:gd name="T10" fmla="*/ 277 w 553"/>
                <a:gd name="T11" fmla="*/ 79 h 554"/>
                <a:gd name="T12" fmla="*/ 277 w 553"/>
                <a:gd name="T13" fmla="*/ 1 h 554"/>
                <a:gd name="T14" fmla="*/ 0 w 553"/>
                <a:gd name="T15" fmla="*/ 274 h 554"/>
                <a:gd name="T16" fmla="*/ 277 w 553"/>
                <a:gd name="T17" fmla="*/ 553 h 554"/>
                <a:gd name="T18" fmla="*/ 553 w 553"/>
                <a:gd name="T19" fmla="*/ 274 h 554"/>
                <a:gd name="T20" fmla="*/ 472 w 553"/>
                <a:gd name="T21" fmla="*/ 79 h 554"/>
                <a:gd name="T22" fmla="*/ 277 w 553"/>
                <a:gd name="T23" fmla="*/ 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54" extrusionOk="0">
                  <a:moveTo>
                    <a:pt x="277" y="79"/>
                  </a:moveTo>
                  <a:cubicBezTo>
                    <a:pt x="330" y="79"/>
                    <a:pt x="377" y="104"/>
                    <a:pt x="413" y="140"/>
                  </a:cubicBezTo>
                  <a:cubicBezTo>
                    <a:pt x="447" y="177"/>
                    <a:pt x="469" y="227"/>
                    <a:pt x="469" y="280"/>
                  </a:cubicBezTo>
                  <a:cubicBezTo>
                    <a:pt x="469" y="386"/>
                    <a:pt x="383" y="475"/>
                    <a:pt x="274" y="475"/>
                  </a:cubicBezTo>
                  <a:cubicBezTo>
                    <a:pt x="165" y="470"/>
                    <a:pt x="78" y="383"/>
                    <a:pt x="78" y="274"/>
                  </a:cubicBezTo>
                  <a:cubicBezTo>
                    <a:pt x="81" y="168"/>
                    <a:pt x="168" y="79"/>
                    <a:pt x="277" y="79"/>
                  </a:cubicBezTo>
                  <a:close/>
                  <a:moveTo>
                    <a:pt x="277" y="1"/>
                  </a:moveTo>
                  <a:cubicBezTo>
                    <a:pt x="126" y="1"/>
                    <a:pt x="0" y="126"/>
                    <a:pt x="0" y="274"/>
                  </a:cubicBezTo>
                  <a:cubicBezTo>
                    <a:pt x="0" y="428"/>
                    <a:pt x="123" y="553"/>
                    <a:pt x="277" y="553"/>
                  </a:cubicBezTo>
                  <a:cubicBezTo>
                    <a:pt x="427" y="553"/>
                    <a:pt x="553" y="428"/>
                    <a:pt x="553" y="274"/>
                  </a:cubicBezTo>
                  <a:cubicBezTo>
                    <a:pt x="553" y="202"/>
                    <a:pt x="525" y="132"/>
                    <a:pt x="472" y="79"/>
                  </a:cubicBezTo>
                  <a:cubicBezTo>
                    <a:pt x="419" y="29"/>
                    <a:pt x="349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Google Shape;3835;p43"/>
            <p:cNvSpPr>
              <a:spLocks/>
            </p:cNvSpPr>
            <p:nvPr/>
          </p:nvSpPr>
          <p:spPr bwMode="auto">
            <a:xfrm rot="904439">
              <a:off x="210631" y="569374"/>
              <a:ext cx="26271" cy="26271"/>
            </a:xfrm>
            <a:custGeom>
              <a:avLst/>
              <a:gdLst>
                <a:gd name="T0" fmla="*/ 276 w 553"/>
                <a:gd name="T1" fmla="*/ 84 h 553"/>
                <a:gd name="T2" fmla="*/ 413 w 553"/>
                <a:gd name="T3" fmla="*/ 142 h 553"/>
                <a:gd name="T4" fmla="*/ 469 w 553"/>
                <a:gd name="T5" fmla="*/ 282 h 553"/>
                <a:gd name="T6" fmla="*/ 273 w 553"/>
                <a:gd name="T7" fmla="*/ 477 h 553"/>
                <a:gd name="T8" fmla="*/ 78 w 553"/>
                <a:gd name="T9" fmla="*/ 279 h 553"/>
                <a:gd name="T10" fmla="*/ 276 w 553"/>
                <a:gd name="T11" fmla="*/ 84 h 553"/>
                <a:gd name="T12" fmla="*/ 276 w 553"/>
                <a:gd name="T13" fmla="*/ 0 h 553"/>
                <a:gd name="T14" fmla="*/ 0 w 553"/>
                <a:gd name="T15" fmla="*/ 274 h 553"/>
                <a:gd name="T16" fmla="*/ 276 w 553"/>
                <a:gd name="T17" fmla="*/ 553 h 553"/>
                <a:gd name="T18" fmla="*/ 552 w 553"/>
                <a:gd name="T19" fmla="*/ 274 h 553"/>
                <a:gd name="T20" fmla="*/ 472 w 553"/>
                <a:gd name="T21" fmla="*/ 78 h 553"/>
                <a:gd name="T22" fmla="*/ 276 w 553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53" extrusionOk="0">
                  <a:moveTo>
                    <a:pt x="276" y="84"/>
                  </a:moveTo>
                  <a:cubicBezTo>
                    <a:pt x="329" y="84"/>
                    <a:pt x="377" y="103"/>
                    <a:pt x="413" y="142"/>
                  </a:cubicBezTo>
                  <a:cubicBezTo>
                    <a:pt x="446" y="182"/>
                    <a:pt x="469" y="229"/>
                    <a:pt x="469" y="282"/>
                  </a:cubicBezTo>
                  <a:cubicBezTo>
                    <a:pt x="469" y="391"/>
                    <a:pt x="380" y="477"/>
                    <a:pt x="273" y="477"/>
                  </a:cubicBezTo>
                  <a:cubicBezTo>
                    <a:pt x="165" y="477"/>
                    <a:pt x="78" y="385"/>
                    <a:pt x="78" y="279"/>
                  </a:cubicBezTo>
                  <a:cubicBezTo>
                    <a:pt x="81" y="170"/>
                    <a:pt x="167" y="84"/>
                    <a:pt x="276" y="84"/>
                  </a:cubicBezTo>
                  <a:close/>
                  <a:moveTo>
                    <a:pt x="276" y="0"/>
                  </a:moveTo>
                  <a:cubicBezTo>
                    <a:pt x="126" y="0"/>
                    <a:pt x="0" y="126"/>
                    <a:pt x="0" y="274"/>
                  </a:cubicBezTo>
                  <a:cubicBezTo>
                    <a:pt x="0" y="427"/>
                    <a:pt x="123" y="553"/>
                    <a:pt x="276" y="553"/>
                  </a:cubicBezTo>
                  <a:cubicBezTo>
                    <a:pt x="427" y="553"/>
                    <a:pt x="552" y="427"/>
                    <a:pt x="552" y="274"/>
                  </a:cubicBezTo>
                  <a:cubicBezTo>
                    <a:pt x="552" y="201"/>
                    <a:pt x="525" y="131"/>
                    <a:pt x="472" y="78"/>
                  </a:cubicBezTo>
                  <a:cubicBezTo>
                    <a:pt x="419" y="28"/>
                    <a:pt x="349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Google Shape;3836;p43"/>
            <p:cNvSpPr>
              <a:spLocks/>
            </p:cNvSpPr>
            <p:nvPr/>
          </p:nvSpPr>
          <p:spPr bwMode="auto">
            <a:xfrm rot="904439">
              <a:off x="929091" y="691887"/>
              <a:ext cx="26271" cy="26462"/>
            </a:xfrm>
            <a:custGeom>
              <a:avLst/>
              <a:gdLst>
                <a:gd name="T0" fmla="*/ 279 w 553"/>
                <a:gd name="T1" fmla="*/ 85 h 557"/>
                <a:gd name="T2" fmla="*/ 416 w 553"/>
                <a:gd name="T3" fmla="*/ 146 h 557"/>
                <a:gd name="T4" fmla="*/ 472 w 553"/>
                <a:gd name="T5" fmla="*/ 285 h 557"/>
                <a:gd name="T6" fmla="*/ 276 w 553"/>
                <a:gd name="T7" fmla="*/ 481 h 557"/>
                <a:gd name="T8" fmla="*/ 81 w 553"/>
                <a:gd name="T9" fmla="*/ 280 h 557"/>
                <a:gd name="T10" fmla="*/ 279 w 553"/>
                <a:gd name="T11" fmla="*/ 85 h 557"/>
                <a:gd name="T12" fmla="*/ 276 w 553"/>
                <a:gd name="T13" fmla="*/ 1 h 557"/>
                <a:gd name="T14" fmla="*/ 0 w 553"/>
                <a:gd name="T15" fmla="*/ 277 h 557"/>
                <a:gd name="T16" fmla="*/ 276 w 553"/>
                <a:gd name="T17" fmla="*/ 556 h 557"/>
                <a:gd name="T18" fmla="*/ 553 w 553"/>
                <a:gd name="T19" fmla="*/ 277 h 557"/>
                <a:gd name="T20" fmla="*/ 472 w 553"/>
                <a:gd name="T21" fmla="*/ 82 h 557"/>
                <a:gd name="T22" fmla="*/ 276 w 553"/>
                <a:gd name="T23" fmla="*/ 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57" extrusionOk="0">
                  <a:moveTo>
                    <a:pt x="279" y="85"/>
                  </a:moveTo>
                  <a:cubicBezTo>
                    <a:pt x="329" y="85"/>
                    <a:pt x="380" y="107"/>
                    <a:pt x="416" y="146"/>
                  </a:cubicBezTo>
                  <a:cubicBezTo>
                    <a:pt x="449" y="182"/>
                    <a:pt x="472" y="232"/>
                    <a:pt x="472" y="285"/>
                  </a:cubicBezTo>
                  <a:cubicBezTo>
                    <a:pt x="472" y="391"/>
                    <a:pt x="385" y="481"/>
                    <a:pt x="276" y="481"/>
                  </a:cubicBezTo>
                  <a:cubicBezTo>
                    <a:pt x="168" y="481"/>
                    <a:pt x="81" y="389"/>
                    <a:pt x="81" y="280"/>
                  </a:cubicBezTo>
                  <a:cubicBezTo>
                    <a:pt x="84" y="174"/>
                    <a:pt x="170" y="85"/>
                    <a:pt x="279" y="85"/>
                  </a:cubicBezTo>
                  <a:close/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30"/>
                    <a:pt x="123" y="556"/>
                    <a:pt x="276" y="556"/>
                  </a:cubicBezTo>
                  <a:cubicBezTo>
                    <a:pt x="427" y="556"/>
                    <a:pt x="553" y="433"/>
                    <a:pt x="553" y="277"/>
                  </a:cubicBezTo>
                  <a:cubicBezTo>
                    <a:pt x="553" y="205"/>
                    <a:pt x="525" y="135"/>
                    <a:pt x="472" y="82"/>
                  </a:cubicBezTo>
                  <a:cubicBezTo>
                    <a:pt x="419" y="29"/>
                    <a:pt x="349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Google Shape;3837;p43"/>
            <p:cNvSpPr>
              <a:spLocks/>
            </p:cNvSpPr>
            <p:nvPr/>
          </p:nvSpPr>
          <p:spPr bwMode="auto">
            <a:xfrm rot="904439">
              <a:off x="652377" y="990448"/>
              <a:ext cx="26319" cy="26414"/>
            </a:xfrm>
            <a:custGeom>
              <a:avLst/>
              <a:gdLst>
                <a:gd name="T0" fmla="*/ 277 w 554"/>
                <a:gd name="T1" fmla="*/ 81 h 556"/>
                <a:gd name="T2" fmla="*/ 414 w 554"/>
                <a:gd name="T3" fmla="*/ 140 h 556"/>
                <a:gd name="T4" fmla="*/ 469 w 554"/>
                <a:gd name="T5" fmla="*/ 279 h 556"/>
                <a:gd name="T6" fmla="*/ 274 w 554"/>
                <a:gd name="T7" fmla="*/ 475 h 556"/>
                <a:gd name="T8" fmla="*/ 79 w 554"/>
                <a:gd name="T9" fmla="*/ 277 h 556"/>
                <a:gd name="T10" fmla="*/ 277 w 554"/>
                <a:gd name="T11" fmla="*/ 81 h 556"/>
                <a:gd name="T12" fmla="*/ 277 w 554"/>
                <a:gd name="T13" fmla="*/ 0 h 556"/>
                <a:gd name="T14" fmla="*/ 1 w 554"/>
                <a:gd name="T15" fmla="*/ 277 h 556"/>
                <a:gd name="T16" fmla="*/ 277 w 554"/>
                <a:gd name="T17" fmla="*/ 556 h 556"/>
                <a:gd name="T18" fmla="*/ 553 w 554"/>
                <a:gd name="T19" fmla="*/ 277 h 556"/>
                <a:gd name="T20" fmla="*/ 472 w 554"/>
                <a:gd name="T21" fmla="*/ 81 h 556"/>
                <a:gd name="T22" fmla="*/ 277 w 554"/>
                <a:gd name="T2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556" extrusionOk="0">
                  <a:moveTo>
                    <a:pt x="277" y="81"/>
                  </a:moveTo>
                  <a:cubicBezTo>
                    <a:pt x="333" y="84"/>
                    <a:pt x="377" y="101"/>
                    <a:pt x="414" y="140"/>
                  </a:cubicBezTo>
                  <a:cubicBezTo>
                    <a:pt x="447" y="179"/>
                    <a:pt x="469" y="226"/>
                    <a:pt x="469" y="279"/>
                  </a:cubicBezTo>
                  <a:cubicBezTo>
                    <a:pt x="469" y="388"/>
                    <a:pt x="380" y="475"/>
                    <a:pt x="274" y="475"/>
                  </a:cubicBezTo>
                  <a:cubicBezTo>
                    <a:pt x="165" y="472"/>
                    <a:pt x="79" y="383"/>
                    <a:pt x="79" y="277"/>
                  </a:cubicBezTo>
                  <a:cubicBezTo>
                    <a:pt x="82" y="168"/>
                    <a:pt x="168" y="81"/>
                    <a:pt x="277" y="81"/>
                  </a:cubicBezTo>
                  <a:close/>
                  <a:moveTo>
                    <a:pt x="277" y="0"/>
                  </a:moveTo>
                  <a:cubicBezTo>
                    <a:pt x="126" y="0"/>
                    <a:pt x="1" y="126"/>
                    <a:pt x="1" y="277"/>
                  </a:cubicBezTo>
                  <a:cubicBezTo>
                    <a:pt x="1" y="430"/>
                    <a:pt x="124" y="556"/>
                    <a:pt x="277" y="556"/>
                  </a:cubicBezTo>
                  <a:cubicBezTo>
                    <a:pt x="430" y="556"/>
                    <a:pt x="553" y="430"/>
                    <a:pt x="553" y="277"/>
                  </a:cubicBezTo>
                  <a:cubicBezTo>
                    <a:pt x="553" y="201"/>
                    <a:pt x="525" y="132"/>
                    <a:pt x="472" y="81"/>
                  </a:cubicBezTo>
                  <a:cubicBezTo>
                    <a:pt x="419" y="28"/>
                    <a:pt x="350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Google Shape;3838;p43"/>
            <p:cNvSpPr>
              <a:spLocks/>
            </p:cNvSpPr>
            <p:nvPr/>
          </p:nvSpPr>
          <p:spPr bwMode="auto">
            <a:xfrm rot="904439">
              <a:off x="194391" y="855268"/>
              <a:ext cx="26176" cy="26271"/>
            </a:xfrm>
            <a:custGeom>
              <a:avLst/>
              <a:gdLst>
                <a:gd name="T0" fmla="*/ 274 w 551"/>
                <a:gd name="T1" fmla="*/ 84 h 553"/>
                <a:gd name="T2" fmla="*/ 411 w 551"/>
                <a:gd name="T3" fmla="*/ 143 h 553"/>
                <a:gd name="T4" fmla="*/ 467 w 551"/>
                <a:gd name="T5" fmla="*/ 282 h 553"/>
                <a:gd name="T6" fmla="*/ 272 w 551"/>
                <a:gd name="T7" fmla="*/ 478 h 553"/>
                <a:gd name="T8" fmla="*/ 76 w 551"/>
                <a:gd name="T9" fmla="*/ 280 h 553"/>
                <a:gd name="T10" fmla="*/ 274 w 551"/>
                <a:gd name="T11" fmla="*/ 84 h 553"/>
                <a:gd name="T12" fmla="*/ 274 w 551"/>
                <a:gd name="T13" fmla="*/ 1 h 553"/>
                <a:gd name="T14" fmla="*/ 1 w 551"/>
                <a:gd name="T15" fmla="*/ 274 h 553"/>
                <a:gd name="T16" fmla="*/ 274 w 551"/>
                <a:gd name="T17" fmla="*/ 553 h 553"/>
                <a:gd name="T18" fmla="*/ 551 w 551"/>
                <a:gd name="T19" fmla="*/ 274 h 553"/>
                <a:gd name="T20" fmla="*/ 470 w 551"/>
                <a:gd name="T21" fmla="*/ 79 h 553"/>
                <a:gd name="T22" fmla="*/ 274 w 551"/>
                <a:gd name="T23" fmla="*/ 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1" h="553" extrusionOk="0">
                  <a:moveTo>
                    <a:pt x="274" y="84"/>
                  </a:moveTo>
                  <a:cubicBezTo>
                    <a:pt x="327" y="84"/>
                    <a:pt x="378" y="104"/>
                    <a:pt x="411" y="143"/>
                  </a:cubicBezTo>
                  <a:cubicBezTo>
                    <a:pt x="447" y="182"/>
                    <a:pt x="467" y="229"/>
                    <a:pt x="467" y="282"/>
                  </a:cubicBezTo>
                  <a:cubicBezTo>
                    <a:pt x="467" y="391"/>
                    <a:pt x="380" y="478"/>
                    <a:pt x="272" y="478"/>
                  </a:cubicBezTo>
                  <a:cubicBezTo>
                    <a:pt x="163" y="475"/>
                    <a:pt x="76" y="386"/>
                    <a:pt x="76" y="280"/>
                  </a:cubicBezTo>
                  <a:cubicBezTo>
                    <a:pt x="79" y="171"/>
                    <a:pt x="166" y="84"/>
                    <a:pt x="274" y="84"/>
                  </a:cubicBezTo>
                  <a:close/>
                  <a:moveTo>
                    <a:pt x="274" y="1"/>
                  </a:moveTo>
                  <a:cubicBezTo>
                    <a:pt x="127" y="1"/>
                    <a:pt x="1" y="126"/>
                    <a:pt x="1" y="274"/>
                  </a:cubicBezTo>
                  <a:cubicBezTo>
                    <a:pt x="1" y="427"/>
                    <a:pt x="121" y="553"/>
                    <a:pt x="274" y="553"/>
                  </a:cubicBezTo>
                  <a:cubicBezTo>
                    <a:pt x="425" y="553"/>
                    <a:pt x="548" y="433"/>
                    <a:pt x="551" y="274"/>
                  </a:cubicBezTo>
                  <a:cubicBezTo>
                    <a:pt x="551" y="201"/>
                    <a:pt x="523" y="132"/>
                    <a:pt x="470" y="79"/>
                  </a:cubicBezTo>
                  <a:cubicBezTo>
                    <a:pt x="419" y="28"/>
                    <a:pt x="350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Google Shape;3839;p43"/>
            <p:cNvSpPr>
              <a:spLocks/>
            </p:cNvSpPr>
            <p:nvPr/>
          </p:nvSpPr>
          <p:spPr bwMode="auto">
            <a:xfrm rot="904439">
              <a:off x="318177" y="202917"/>
              <a:ext cx="59146" cy="56629"/>
            </a:xfrm>
            <a:custGeom>
              <a:avLst/>
              <a:gdLst>
                <a:gd name="T0" fmla="*/ 739 w 1245"/>
                <a:gd name="T1" fmla="*/ 90 h 1192"/>
                <a:gd name="T2" fmla="*/ 801 w 1245"/>
                <a:gd name="T3" fmla="*/ 383 h 1192"/>
                <a:gd name="T4" fmla="*/ 527 w 1245"/>
                <a:gd name="T5" fmla="*/ 316 h 1192"/>
                <a:gd name="T6" fmla="*/ 739 w 1245"/>
                <a:gd name="T7" fmla="*/ 90 h 1192"/>
                <a:gd name="T8" fmla="*/ 123 w 1245"/>
                <a:gd name="T9" fmla="*/ 335 h 1192"/>
                <a:gd name="T10" fmla="*/ 385 w 1245"/>
                <a:gd name="T11" fmla="*/ 371 h 1192"/>
                <a:gd name="T12" fmla="*/ 265 w 1245"/>
                <a:gd name="T13" fmla="*/ 528 h 1192"/>
                <a:gd name="T14" fmla="*/ 123 w 1245"/>
                <a:gd name="T15" fmla="*/ 335 h 1192"/>
                <a:gd name="T16" fmla="*/ 904 w 1245"/>
                <a:gd name="T17" fmla="*/ 494 h 1192"/>
                <a:gd name="T18" fmla="*/ 904 w 1245"/>
                <a:gd name="T19" fmla="*/ 494 h 1192"/>
                <a:gd name="T20" fmla="*/ 1158 w 1245"/>
                <a:gd name="T21" fmla="*/ 595 h 1192"/>
                <a:gd name="T22" fmla="*/ 935 w 1245"/>
                <a:gd name="T23" fmla="*/ 684 h 1192"/>
                <a:gd name="T24" fmla="*/ 904 w 1245"/>
                <a:gd name="T25" fmla="*/ 494 h 1192"/>
                <a:gd name="T26" fmla="*/ 472 w 1245"/>
                <a:gd name="T27" fmla="*/ 385 h 1192"/>
                <a:gd name="T28" fmla="*/ 818 w 1245"/>
                <a:gd name="T29" fmla="*/ 469 h 1192"/>
                <a:gd name="T30" fmla="*/ 854 w 1245"/>
                <a:gd name="T31" fmla="*/ 709 h 1192"/>
                <a:gd name="T32" fmla="*/ 539 w 1245"/>
                <a:gd name="T33" fmla="*/ 804 h 1192"/>
                <a:gd name="T34" fmla="*/ 321 w 1245"/>
                <a:gd name="T35" fmla="*/ 586 h 1192"/>
                <a:gd name="T36" fmla="*/ 472 w 1245"/>
                <a:gd name="T37" fmla="*/ 385 h 1192"/>
                <a:gd name="T38" fmla="*/ 271 w 1245"/>
                <a:gd name="T39" fmla="*/ 653 h 1192"/>
                <a:gd name="T40" fmla="*/ 447 w 1245"/>
                <a:gd name="T41" fmla="*/ 829 h 1192"/>
                <a:gd name="T42" fmla="*/ 109 w 1245"/>
                <a:gd name="T43" fmla="*/ 890 h 1192"/>
                <a:gd name="T44" fmla="*/ 271 w 1245"/>
                <a:gd name="T45" fmla="*/ 653 h 1192"/>
                <a:gd name="T46" fmla="*/ 865 w 1245"/>
                <a:gd name="T47" fmla="*/ 793 h 1192"/>
                <a:gd name="T48" fmla="*/ 887 w 1245"/>
                <a:gd name="T49" fmla="*/ 1100 h 1192"/>
                <a:gd name="T50" fmla="*/ 608 w 1245"/>
                <a:gd name="T51" fmla="*/ 871 h 1192"/>
                <a:gd name="T52" fmla="*/ 865 w 1245"/>
                <a:gd name="T53" fmla="*/ 793 h 1192"/>
                <a:gd name="T54" fmla="*/ 745 w 1245"/>
                <a:gd name="T55" fmla="*/ 0 h 1192"/>
                <a:gd name="T56" fmla="*/ 435 w 1245"/>
                <a:gd name="T57" fmla="*/ 293 h 1192"/>
                <a:gd name="T58" fmla="*/ 116 w 1245"/>
                <a:gd name="T59" fmla="*/ 251 h 1192"/>
                <a:gd name="T60" fmla="*/ 101 w 1245"/>
                <a:gd name="T61" fmla="*/ 251 h 1192"/>
                <a:gd name="T62" fmla="*/ 42 w 1245"/>
                <a:gd name="T63" fmla="*/ 293 h 1192"/>
                <a:gd name="T64" fmla="*/ 212 w 1245"/>
                <a:gd name="T65" fmla="*/ 592 h 1192"/>
                <a:gd name="T66" fmla="*/ 6 w 1245"/>
                <a:gd name="T67" fmla="*/ 888 h 1192"/>
                <a:gd name="T68" fmla="*/ 11 w 1245"/>
                <a:gd name="T69" fmla="*/ 941 h 1192"/>
                <a:gd name="T70" fmla="*/ 92 w 1245"/>
                <a:gd name="T71" fmla="*/ 971 h 1192"/>
                <a:gd name="T72" fmla="*/ 514 w 1245"/>
                <a:gd name="T73" fmla="*/ 890 h 1192"/>
                <a:gd name="T74" fmla="*/ 893 w 1245"/>
                <a:gd name="T75" fmla="*/ 1192 h 1192"/>
                <a:gd name="T76" fmla="*/ 904 w 1245"/>
                <a:gd name="T77" fmla="*/ 1192 h 1192"/>
                <a:gd name="T78" fmla="*/ 935 w 1245"/>
                <a:gd name="T79" fmla="*/ 1172 h 1192"/>
                <a:gd name="T80" fmla="*/ 935 w 1245"/>
                <a:gd name="T81" fmla="*/ 765 h 1192"/>
                <a:gd name="T82" fmla="*/ 1228 w 1245"/>
                <a:gd name="T83" fmla="*/ 634 h 1192"/>
                <a:gd name="T84" fmla="*/ 1239 w 1245"/>
                <a:gd name="T85" fmla="*/ 581 h 1192"/>
                <a:gd name="T86" fmla="*/ 882 w 1245"/>
                <a:gd name="T87" fmla="*/ 405 h 1192"/>
                <a:gd name="T88" fmla="*/ 801 w 1245"/>
                <a:gd name="T89" fmla="*/ 42 h 1192"/>
                <a:gd name="T90" fmla="*/ 745 w 1245"/>
                <a:gd name="T9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5" h="1192" extrusionOk="0">
                  <a:moveTo>
                    <a:pt x="739" y="90"/>
                  </a:moveTo>
                  <a:cubicBezTo>
                    <a:pt x="753" y="140"/>
                    <a:pt x="779" y="251"/>
                    <a:pt x="801" y="383"/>
                  </a:cubicBezTo>
                  <a:cubicBezTo>
                    <a:pt x="714" y="357"/>
                    <a:pt x="620" y="335"/>
                    <a:pt x="527" y="316"/>
                  </a:cubicBezTo>
                  <a:cubicBezTo>
                    <a:pt x="656" y="154"/>
                    <a:pt x="714" y="104"/>
                    <a:pt x="739" y="90"/>
                  </a:cubicBezTo>
                  <a:close/>
                  <a:moveTo>
                    <a:pt x="123" y="335"/>
                  </a:moveTo>
                  <a:cubicBezTo>
                    <a:pt x="176" y="335"/>
                    <a:pt x="265" y="346"/>
                    <a:pt x="385" y="371"/>
                  </a:cubicBezTo>
                  <a:cubicBezTo>
                    <a:pt x="346" y="416"/>
                    <a:pt x="307" y="472"/>
                    <a:pt x="265" y="528"/>
                  </a:cubicBezTo>
                  <a:cubicBezTo>
                    <a:pt x="162" y="413"/>
                    <a:pt x="134" y="360"/>
                    <a:pt x="123" y="335"/>
                  </a:cubicBezTo>
                  <a:close/>
                  <a:moveTo>
                    <a:pt x="904" y="494"/>
                  </a:moveTo>
                  <a:lnTo>
                    <a:pt x="904" y="494"/>
                  </a:lnTo>
                  <a:cubicBezTo>
                    <a:pt x="1069" y="544"/>
                    <a:pt x="1133" y="578"/>
                    <a:pt x="1158" y="595"/>
                  </a:cubicBezTo>
                  <a:cubicBezTo>
                    <a:pt x="1130" y="611"/>
                    <a:pt x="1063" y="639"/>
                    <a:pt x="935" y="684"/>
                  </a:cubicBezTo>
                  <a:cubicBezTo>
                    <a:pt x="924" y="623"/>
                    <a:pt x="915" y="558"/>
                    <a:pt x="904" y="494"/>
                  </a:cubicBezTo>
                  <a:close/>
                  <a:moveTo>
                    <a:pt x="472" y="385"/>
                  </a:moveTo>
                  <a:cubicBezTo>
                    <a:pt x="586" y="410"/>
                    <a:pt x="709" y="438"/>
                    <a:pt x="818" y="469"/>
                  </a:cubicBezTo>
                  <a:cubicBezTo>
                    <a:pt x="832" y="553"/>
                    <a:pt x="845" y="634"/>
                    <a:pt x="854" y="709"/>
                  </a:cubicBezTo>
                  <a:cubicBezTo>
                    <a:pt x="753" y="745"/>
                    <a:pt x="645" y="776"/>
                    <a:pt x="539" y="804"/>
                  </a:cubicBezTo>
                  <a:cubicBezTo>
                    <a:pt x="458" y="726"/>
                    <a:pt x="385" y="653"/>
                    <a:pt x="321" y="586"/>
                  </a:cubicBezTo>
                  <a:cubicBezTo>
                    <a:pt x="374" y="514"/>
                    <a:pt x="427" y="444"/>
                    <a:pt x="472" y="385"/>
                  </a:cubicBezTo>
                  <a:close/>
                  <a:moveTo>
                    <a:pt x="271" y="653"/>
                  </a:moveTo>
                  <a:cubicBezTo>
                    <a:pt x="324" y="709"/>
                    <a:pt x="385" y="765"/>
                    <a:pt x="447" y="829"/>
                  </a:cubicBezTo>
                  <a:cubicBezTo>
                    <a:pt x="296" y="862"/>
                    <a:pt x="173" y="888"/>
                    <a:pt x="109" y="890"/>
                  </a:cubicBezTo>
                  <a:cubicBezTo>
                    <a:pt x="140" y="843"/>
                    <a:pt x="201" y="754"/>
                    <a:pt x="271" y="653"/>
                  </a:cubicBezTo>
                  <a:close/>
                  <a:moveTo>
                    <a:pt x="865" y="793"/>
                  </a:moveTo>
                  <a:cubicBezTo>
                    <a:pt x="890" y="982"/>
                    <a:pt x="890" y="1066"/>
                    <a:pt x="887" y="1100"/>
                  </a:cubicBezTo>
                  <a:cubicBezTo>
                    <a:pt x="840" y="1072"/>
                    <a:pt x="742" y="991"/>
                    <a:pt x="608" y="871"/>
                  </a:cubicBezTo>
                  <a:cubicBezTo>
                    <a:pt x="695" y="843"/>
                    <a:pt x="784" y="818"/>
                    <a:pt x="865" y="793"/>
                  </a:cubicBezTo>
                  <a:close/>
                  <a:moveTo>
                    <a:pt x="745" y="0"/>
                  </a:moveTo>
                  <a:cubicBezTo>
                    <a:pt x="703" y="0"/>
                    <a:pt x="639" y="37"/>
                    <a:pt x="435" y="293"/>
                  </a:cubicBezTo>
                  <a:cubicBezTo>
                    <a:pt x="290" y="265"/>
                    <a:pt x="177" y="251"/>
                    <a:pt x="116" y="251"/>
                  </a:cubicBezTo>
                  <a:cubicBezTo>
                    <a:pt x="110" y="251"/>
                    <a:pt x="105" y="251"/>
                    <a:pt x="101" y="251"/>
                  </a:cubicBezTo>
                  <a:cubicBezTo>
                    <a:pt x="59" y="257"/>
                    <a:pt x="45" y="285"/>
                    <a:pt x="42" y="293"/>
                  </a:cubicBezTo>
                  <a:cubicBezTo>
                    <a:pt x="25" y="332"/>
                    <a:pt x="39" y="397"/>
                    <a:pt x="212" y="592"/>
                  </a:cubicBezTo>
                  <a:cubicBezTo>
                    <a:pt x="98" y="751"/>
                    <a:pt x="11" y="879"/>
                    <a:pt x="6" y="888"/>
                  </a:cubicBezTo>
                  <a:cubicBezTo>
                    <a:pt x="0" y="904"/>
                    <a:pt x="0" y="921"/>
                    <a:pt x="11" y="941"/>
                  </a:cubicBezTo>
                  <a:cubicBezTo>
                    <a:pt x="28" y="968"/>
                    <a:pt x="62" y="971"/>
                    <a:pt x="92" y="971"/>
                  </a:cubicBezTo>
                  <a:cubicBezTo>
                    <a:pt x="190" y="971"/>
                    <a:pt x="388" y="921"/>
                    <a:pt x="514" y="890"/>
                  </a:cubicBezTo>
                  <a:cubicBezTo>
                    <a:pt x="592" y="963"/>
                    <a:pt x="829" y="1180"/>
                    <a:pt x="893" y="1192"/>
                  </a:cubicBezTo>
                  <a:lnTo>
                    <a:pt x="904" y="1192"/>
                  </a:lnTo>
                  <a:cubicBezTo>
                    <a:pt x="918" y="1192"/>
                    <a:pt x="932" y="1183"/>
                    <a:pt x="935" y="1172"/>
                  </a:cubicBezTo>
                  <a:cubicBezTo>
                    <a:pt x="949" y="1155"/>
                    <a:pt x="979" y="1122"/>
                    <a:pt x="935" y="765"/>
                  </a:cubicBezTo>
                  <a:cubicBezTo>
                    <a:pt x="1189" y="678"/>
                    <a:pt x="1217" y="648"/>
                    <a:pt x="1228" y="634"/>
                  </a:cubicBezTo>
                  <a:cubicBezTo>
                    <a:pt x="1242" y="620"/>
                    <a:pt x="1244" y="600"/>
                    <a:pt x="1239" y="581"/>
                  </a:cubicBezTo>
                  <a:cubicBezTo>
                    <a:pt x="1230" y="556"/>
                    <a:pt x="1217" y="503"/>
                    <a:pt x="882" y="405"/>
                  </a:cubicBezTo>
                  <a:cubicBezTo>
                    <a:pt x="859" y="263"/>
                    <a:pt x="826" y="104"/>
                    <a:pt x="801" y="42"/>
                  </a:cubicBezTo>
                  <a:cubicBezTo>
                    <a:pt x="795" y="20"/>
                    <a:pt x="773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Google Shape;3840;p43"/>
            <p:cNvSpPr>
              <a:spLocks/>
            </p:cNvSpPr>
            <p:nvPr/>
          </p:nvSpPr>
          <p:spPr bwMode="auto">
            <a:xfrm rot="904439">
              <a:off x="941604" y="555432"/>
              <a:ext cx="59194" cy="56629"/>
            </a:xfrm>
            <a:custGeom>
              <a:avLst/>
              <a:gdLst>
                <a:gd name="T0" fmla="*/ 740 w 1246"/>
                <a:gd name="T1" fmla="*/ 84 h 1192"/>
                <a:gd name="T2" fmla="*/ 802 w 1246"/>
                <a:gd name="T3" fmla="*/ 377 h 1192"/>
                <a:gd name="T4" fmla="*/ 525 w 1246"/>
                <a:gd name="T5" fmla="*/ 313 h 1192"/>
                <a:gd name="T6" fmla="*/ 740 w 1246"/>
                <a:gd name="T7" fmla="*/ 84 h 1192"/>
                <a:gd name="T8" fmla="*/ 124 w 1246"/>
                <a:gd name="T9" fmla="*/ 333 h 1192"/>
                <a:gd name="T10" fmla="*/ 383 w 1246"/>
                <a:gd name="T11" fmla="*/ 369 h 1192"/>
                <a:gd name="T12" fmla="*/ 266 w 1246"/>
                <a:gd name="T13" fmla="*/ 525 h 1192"/>
                <a:gd name="T14" fmla="*/ 124 w 1246"/>
                <a:gd name="T15" fmla="*/ 333 h 1192"/>
                <a:gd name="T16" fmla="*/ 905 w 1246"/>
                <a:gd name="T17" fmla="*/ 489 h 1192"/>
                <a:gd name="T18" fmla="*/ 905 w 1246"/>
                <a:gd name="T19" fmla="*/ 489 h 1192"/>
                <a:gd name="T20" fmla="*/ 1159 w 1246"/>
                <a:gd name="T21" fmla="*/ 592 h 1192"/>
                <a:gd name="T22" fmla="*/ 936 w 1246"/>
                <a:gd name="T23" fmla="*/ 681 h 1192"/>
                <a:gd name="T24" fmla="*/ 905 w 1246"/>
                <a:gd name="T25" fmla="*/ 489 h 1192"/>
                <a:gd name="T26" fmla="*/ 467 w 1246"/>
                <a:gd name="T27" fmla="*/ 383 h 1192"/>
                <a:gd name="T28" fmla="*/ 813 w 1246"/>
                <a:gd name="T29" fmla="*/ 467 h 1192"/>
                <a:gd name="T30" fmla="*/ 852 w 1246"/>
                <a:gd name="T31" fmla="*/ 706 h 1192"/>
                <a:gd name="T32" fmla="*/ 534 w 1246"/>
                <a:gd name="T33" fmla="*/ 801 h 1192"/>
                <a:gd name="T34" fmla="*/ 316 w 1246"/>
                <a:gd name="T35" fmla="*/ 584 h 1192"/>
                <a:gd name="T36" fmla="*/ 467 w 1246"/>
                <a:gd name="T37" fmla="*/ 383 h 1192"/>
                <a:gd name="T38" fmla="*/ 272 w 1246"/>
                <a:gd name="T39" fmla="*/ 651 h 1192"/>
                <a:gd name="T40" fmla="*/ 447 w 1246"/>
                <a:gd name="T41" fmla="*/ 824 h 1192"/>
                <a:gd name="T42" fmla="*/ 110 w 1246"/>
                <a:gd name="T43" fmla="*/ 888 h 1192"/>
                <a:gd name="T44" fmla="*/ 272 w 1246"/>
                <a:gd name="T45" fmla="*/ 651 h 1192"/>
                <a:gd name="T46" fmla="*/ 866 w 1246"/>
                <a:gd name="T47" fmla="*/ 790 h 1192"/>
                <a:gd name="T48" fmla="*/ 885 w 1246"/>
                <a:gd name="T49" fmla="*/ 1097 h 1192"/>
                <a:gd name="T50" fmla="*/ 606 w 1246"/>
                <a:gd name="T51" fmla="*/ 865 h 1192"/>
                <a:gd name="T52" fmla="*/ 866 w 1246"/>
                <a:gd name="T53" fmla="*/ 790 h 1192"/>
                <a:gd name="T54" fmla="*/ 746 w 1246"/>
                <a:gd name="T55" fmla="*/ 1 h 1192"/>
                <a:gd name="T56" fmla="*/ 436 w 1246"/>
                <a:gd name="T57" fmla="*/ 294 h 1192"/>
                <a:gd name="T58" fmla="*/ 117 w 1246"/>
                <a:gd name="T59" fmla="*/ 251 h 1192"/>
                <a:gd name="T60" fmla="*/ 101 w 1246"/>
                <a:gd name="T61" fmla="*/ 252 h 1192"/>
                <a:gd name="T62" fmla="*/ 43 w 1246"/>
                <a:gd name="T63" fmla="*/ 294 h 1192"/>
                <a:gd name="T64" fmla="*/ 213 w 1246"/>
                <a:gd name="T65" fmla="*/ 592 h 1192"/>
                <a:gd name="T66" fmla="*/ 7 w 1246"/>
                <a:gd name="T67" fmla="*/ 888 h 1192"/>
                <a:gd name="T68" fmla="*/ 9 w 1246"/>
                <a:gd name="T69" fmla="*/ 941 h 1192"/>
                <a:gd name="T70" fmla="*/ 90 w 1246"/>
                <a:gd name="T71" fmla="*/ 971 h 1192"/>
                <a:gd name="T72" fmla="*/ 514 w 1246"/>
                <a:gd name="T73" fmla="*/ 891 h 1192"/>
                <a:gd name="T74" fmla="*/ 894 w 1246"/>
                <a:gd name="T75" fmla="*/ 1192 h 1192"/>
                <a:gd name="T76" fmla="*/ 905 w 1246"/>
                <a:gd name="T77" fmla="*/ 1192 h 1192"/>
                <a:gd name="T78" fmla="*/ 936 w 1246"/>
                <a:gd name="T79" fmla="*/ 1172 h 1192"/>
                <a:gd name="T80" fmla="*/ 936 w 1246"/>
                <a:gd name="T81" fmla="*/ 765 h 1192"/>
                <a:gd name="T82" fmla="*/ 1228 w 1246"/>
                <a:gd name="T83" fmla="*/ 634 h 1192"/>
                <a:gd name="T84" fmla="*/ 1237 w 1246"/>
                <a:gd name="T85" fmla="*/ 581 h 1192"/>
                <a:gd name="T86" fmla="*/ 883 w 1246"/>
                <a:gd name="T87" fmla="*/ 405 h 1192"/>
                <a:gd name="T88" fmla="*/ 802 w 1246"/>
                <a:gd name="T89" fmla="*/ 42 h 1192"/>
                <a:gd name="T90" fmla="*/ 746 w 1246"/>
                <a:gd name="T91" fmla="*/ 1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6" h="1192" extrusionOk="0">
                  <a:moveTo>
                    <a:pt x="740" y="84"/>
                  </a:moveTo>
                  <a:cubicBezTo>
                    <a:pt x="754" y="137"/>
                    <a:pt x="777" y="246"/>
                    <a:pt x="802" y="377"/>
                  </a:cubicBezTo>
                  <a:cubicBezTo>
                    <a:pt x="715" y="355"/>
                    <a:pt x="620" y="333"/>
                    <a:pt x="525" y="313"/>
                  </a:cubicBezTo>
                  <a:cubicBezTo>
                    <a:pt x="657" y="148"/>
                    <a:pt x="715" y="104"/>
                    <a:pt x="740" y="84"/>
                  </a:cubicBezTo>
                  <a:close/>
                  <a:moveTo>
                    <a:pt x="124" y="333"/>
                  </a:moveTo>
                  <a:cubicBezTo>
                    <a:pt x="174" y="333"/>
                    <a:pt x="266" y="347"/>
                    <a:pt x="383" y="369"/>
                  </a:cubicBezTo>
                  <a:cubicBezTo>
                    <a:pt x="347" y="414"/>
                    <a:pt x="308" y="469"/>
                    <a:pt x="266" y="525"/>
                  </a:cubicBezTo>
                  <a:cubicBezTo>
                    <a:pt x="160" y="411"/>
                    <a:pt x="132" y="358"/>
                    <a:pt x="124" y="333"/>
                  </a:cubicBezTo>
                  <a:close/>
                  <a:moveTo>
                    <a:pt x="905" y="489"/>
                  </a:moveTo>
                  <a:lnTo>
                    <a:pt x="905" y="489"/>
                  </a:lnTo>
                  <a:cubicBezTo>
                    <a:pt x="1067" y="542"/>
                    <a:pt x="1131" y="573"/>
                    <a:pt x="1159" y="592"/>
                  </a:cubicBezTo>
                  <a:cubicBezTo>
                    <a:pt x="1131" y="609"/>
                    <a:pt x="1064" y="637"/>
                    <a:pt x="936" y="681"/>
                  </a:cubicBezTo>
                  <a:cubicBezTo>
                    <a:pt x="924" y="620"/>
                    <a:pt x="913" y="556"/>
                    <a:pt x="905" y="489"/>
                  </a:cubicBezTo>
                  <a:close/>
                  <a:moveTo>
                    <a:pt x="467" y="383"/>
                  </a:moveTo>
                  <a:cubicBezTo>
                    <a:pt x="581" y="405"/>
                    <a:pt x="704" y="433"/>
                    <a:pt x="813" y="467"/>
                  </a:cubicBezTo>
                  <a:cubicBezTo>
                    <a:pt x="827" y="547"/>
                    <a:pt x="841" y="628"/>
                    <a:pt x="852" y="706"/>
                  </a:cubicBezTo>
                  <a:cubicBezTo>
                    <a:pt x="749" y="740"/>
                    <a:pt x="643" y="773"/>
                    <a:pt x="534" y="801"/>
                  </a:cubicBezTo>
                  <a:cubicBezTo>
                    <a:pt x="453" y="723"/>
                    <a:pt x="380" y="651"/>
                    <a:pt x="316" y="584"/>
                  </a:cubicBezTo>
                  <a:cubicBezTo>
                    <a:pt x="375" y="511"/>
                    <a:pt x="425" y="444"/>
                    <a:pt x="467" y="383"/>
                  </a:cubicBezTo>
                  <a:close/>
                  <a:moveTo>
                    <a:pt x="272" y="651"/>
                  </a:moveTo>
                  <a:cubicBezTo>
                    <a:pt x="325" y="706"/>
                    <a:pt x="383" y="765"/>
                    <a:pt x="447" y="824"/>
                  </a:cubicBezTo>
                  <a:cubicBezTo>
                    <a:pt x="297" y="860"/>
                    <a:pt x="171" y="885"/>
                    <a:pt x="110" y="888"/>
                  </a:cubicBezTo>
                  <a:cubicBezTo>
                    <a:pt x="140" y="838"/>
                    <a:pt x="202" y="751"/>
                    <a:pt x="272" y="651"/>
                  </a:cubicBezTo>
                  <a:close/>
                  <a:moveTo>
                    <a:pt x="866" y="790"/>
                  </a:moveTo>
                  <a:cubicBezTo>
                    <a:pt x="891" y="977"/>
                    <a:pt x="891" y="1061"/>
                    <a:pt x="885" y="1097"/>
                  </a:cubicBezTo>
                  <a:cubicBezTo>
                    <a:pt x="841" y="1069"/>
                    <a:pt x="743" y="988"/>
                    <a:pt x="606" y="865"/>
                  </a:cubicBezTo>
                  <a:cubicBezTo>
                    <a:pt x="696" y="843"/>
                    <a:pt x="785" y="815"/>
                    <a:pt x="866" y="790"/>
                  </a:cubicBezTo>
                  <a:close/>
                  <a:moveTo>
                    <a:pt x="746" y="1"/>
                  </a:moveTo>
                  <a:cubicBezTo>
                    <a:pt x="704" y="1"/>
                    <a:pt x="637" y="37"/>
                    <a:pt x="436" y="294"/>
                  </a:cubicBezTo>
                  <a:cubicBezTo>
                    <a:pt x="288" y="265"/>
                    <a:pt x="177" y="251"/>
                    <a:pt x="117" y="251"/>
                  </a:cubicBezTo>
                  <a:cubicBezTo>
                    <a:pt x="111" y="251"/>
                    <a:pt x="106" y="251"/>
                    <a:pt x="101" y="252"/>
                  </a:cubicBezTo>
                  <a:cubicBezTo>
                    <a:pt x="60" y="257"/>
                    <a:pt x="46" y="285"/>
                    <a:pt x="43" y="294"/>
                  </a:cubicBezTo>
                  <a:cubicBezTo>
                    <a:pt x="23" y="333"/>
                    <a:pt x="37" y="397"/>
                    <a:pt x="213" y="592"/>
                  </a:cubicBezTo>
                  <a:cubicBezTo>
                    <a:pt x="99" y="751"/>
                    <a:pt x="9" y="879"/>
                    <a:pt x="7" y="888"/>
                  </a:cubicBezTo>
                  <a:cubicBezTo>
                    <a:pt x="1" y="905"/>
                    <a:pt x="1" y="921"/>
                    <a:pt x="9" y="941"/>
                  </a:cubicBezTo>
                  <a:cubicBezTo>
                    <a:pt x="29" y="966"/>
                    <a:pt x="62" y="971"/>
                    <a:pt x="90" y="971"/>
                  </a:cubicBezTo>
                  <a:cubicBezTo>
                    <a:pt x="188" y="971"/>
                    <a:pt x="386" y="921"/>
                    <a:pt x="514" y="891"/>
                  </a:cubicBezTo>
                  <a:cubicBezTo>
                    <a:pt x="592" y="963"/>
                    <a:pt x="830" y="1181"/>
                    <a:pt x="894" y="1192"/>
                  </a:cubicBezTo>
                  <a:lnTo>
                    <a:pt x="905" y="1192"/>
                  </a:lnTo>
                  <a:cubicBezTo>
                    <a:pt x="919" y="1192"/>
                    <a:pt x="933" y="1184"/>
                    <a:pt x="936" y="1172"/>
                  </a:cubicBezTo>
                  <a:cubicBezTo>
                    <a:pt x="949" y="1156"/>
                    <a:pt x="980" y="1122"/>
                    <a:pt x="936" y="765"/>
                  </a:cubicBezTo>
                  <a:cubicBezTo>
                    <a:pt x="1189" y="679"/>
                    <a:pt x="1217" y="648"/>
                    <a:pt x="1228" y="634"/>
                  </a:cubicBezTo>
                  <a:cubicBezTo>
                    <a:pt x="1242" y="620"/>
                    <a:pt x="1245" y="600"/>
                    <a:pt x="1237" y="581"/>
                  </a:cubicBezTo>
                  <a:cubicBezTo>
                    <a:pt x="1231" y="556"/>
                    <a:pt x="1217" y="503"/>
                    <a:pt x="883" y="405"/>
                  </a:cubicBezTo>
                  <a:cubicBezTo>
                    <a:pt x="857" y="263"/>
                    <a:pt x="827" y="104"/>
                    <a:pt x="802" y="42"/>
                  </a:cubicBezTo>
                  <a:cubicBezTo>
                    <a:pt x="796" y="20"/>
                    <a:pt x="774" y="1"/>
                    <a:pt x="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Google Shape;3841;p43"/>
            <p:cNvSpPr>
              <a:spLocks/>
            </p:cNvSpPr>
            <p:nvPr/>
          </p:nvSpPr>
          <p:spPr bwMode="auto">
            <a:xfrm rot="904439">
              <a:off x="860948" y="453001"/>
              <a:ext cx="42566" cy="43137"/>
            </a:xfrm>
            <a:custGeom>
              <a:avLst/>
              <a:gdLst>
                <a:gd name="T0" fmla="*/ 477 w 896"/>
                <a:gd name="T1" fmla="*/ 126 h 908"/>
                <a:gd name="T2" fmla="*/ 508 w 896"/>
                <a:gd name="T3" fmla="*/ 249 h 908"/>
                <a:gd name="T4" fmla="*/ 547 w 896"/>
                <a:gd name="T5" fmla="*/ 374 h 908"/>
                <a:gd name="T6" fmla="*/ 661 w 896"/>
                <a:gd name="T7" fmla="*/ 427 h 908"/>
                <a:gd name="T8" fmla="*/ 778 w 896"/>
                <a:gd name="T9" fmla="*/ 469 h 908"/>
                <a:gd name="T10" fmla="*/ 575 w 896"/>
                <a:gd name="T11" fmla="*/ 544 h 908"/>
                <a:gd name="T12" fmla="*/ 550 w 896"/>
                <a:gd name="T13" fmla="*/ 567 h 908"/>
                <a:gd name="T14" fmla="*/ 444 w 896"/>
                <a:gd name="T15" fmla="*/ 793 h 908"/>
                <a:gd name="T16" fmla="*/ 374 w 896"/>
                <a:gd name="T17" fmla="*/ 553 h 908"/>
                <a:gd name="T18" fmla="*/ 340 w 896"/>
                <a:gd name="T19" fmla="*/ 522 h 908"/>
                <a:gd name="T20" fmla="*/ 112 w 896"/>
                <a:gd name="T21" fmla="*/ 469 h 908"/>
                <a:gd name="T22" fmla="*/ 363 w 896"/>
                <a:gd name="T23" fmla="*/ 360 h 908"/>
                <a:gd name="T24" fmla="*/ 385 w 896"/>
                <a:gd name="T25" fmla="*/ 335 h 908"/>
                <a:gd name="T26" fmla="*/ 477 w 896"/>
                <a:gd name="T27" fmla="*/ 126 h 908"/>
                <a:gd name="T28" fmla="*/ 486 w 896"/>
                <a:gd name="T29" fmla="*/ 0 h 908"/>
                <a:gd name="T30" fmla="*/ 318 w 896"/>
                <a:gd name="T31" fmla="*/ 285 h 908"/>
                <a:gd name="T32" fmla="*/ 3 w 896"/>
                <a:gd name="T33" fmla="*/ 458 h 908"/>
                <a:gd name="T34" fmla="*/ 11 w 896"/>
                <a:gd name="T35" fmla="*/ 500 h 908"/>
                <a:gd name="T36" fmla="*/ 304 w 896"/>
                <a:gd name="T37" fmla="*/ 595 h 908"/>
                <a:gd name="T38" fmla="*/ 438 w 896"/>
                <a:gd name="T39" fmla="*/ 904 h 908"/>
                <a:gd name="T40" fmla="*/ 444 w 896"/>
                <a:gd name="T41" fmla="*/ 907 h 908"/>
                <a:gd name="T42" fmla="*/ 619 w 896"/>
                <a:gd name="T43" fmla="*/ 614 h 908"/>
                <a:gd name="T44" fmla="*/ 879 w 896"/>
                <a:gd name="T45" fmla="*/ 503 h 908"/>
                <a:gd name="T46" fmla="*/ 893 w 896"/>
                <a:gd name="T47" fmla="*/ 461 h 908"/>
                <a:gd name="T48" fmla="*/ 689 w 896"/>
                <a:gd name="T49" fmla="*/ 349 h 908"/>
                <a:gd name="T50" fmla="*/ 611 w 896"/>
                <a:gd name="T51" fmla="*/ 319 h 908"/>
                <a:gd name="T52" fmla="*/ 586 w 896"/>
                <a:gd name="T53" fmla="*/ 224 h 908"/>
                <a:gd name="T54" fmla="*/ 522 w 896"/>
                <a:gd name="T55" fmla="*/ 23 h 908"/>
                <a:gd name="T56" fmla="*/ 486 w 896"/>
                <a:gd name="T57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6" h="908" extrusionOk="0">
                  <a:moveTo>
                    <a:pt x="477" y="126"/>
                  </a:moveTo>
                  <a:cubicBezTo>
                    <a:pt x="488" y="165"/>
                    <a:pt x="497" y="212"/>
                    <a:pt x="508" y="249"/>
                  </a:cubicBezTo>
                  <a:cubicBezTo>
                    <a:pt x="530" y="338"/>
                    <a:pt x="536" y="360"/>
                    <a:pt x="547" y="374"/>
                  </a:cubicBezTo>
                  <a:cubicBezTo>
                    <a:pt x="558" y="388"/>
                    <a:pt x="575" y="394"/>
                    <a:pt x="661" y="427"/>
                  </a:cubicBezTo>
                  <a:cubicBezTo>
                    <a:pt x="695" y="436"/>
                    <a:pt x="742" y="455"/>
                    <a:pt x="778" y="469"/>
                  </a:cubicBezTo>
                  <a:cubicBezTo>
                    <a:pt x="725" y="489"/>
                    <a:pt x="645" y="519"/>
                    <a:pt x="575" y="544"/>
                  </a:cubicBezTo>
                  <a:cubicBezTo>
                    <a:pt x="564" y="547"/>
                    <a:pt x="555" y="556"/>
                    <a:pt x="550" y="567"/>
                  </a:cubicBezTo>
                  <a:cubicBezTo>
                    <a:pt x="516" y="650"/>
                    <a:pt x="472" y="740"/>
                    <a:pt x="444" y="793"/>
                  </a:cubicBezTo>
                  <a:cubicBezTo>
                    <a:pt x="421" y="737"/>
                    <a:pt x="393" y="639"/>
                    <a:pt x="374" y="553"/>
                  </a:cubicBezTo>
                  <a:cubicBezTo>
                    <a:pt x="368" y="533"/>
                    <a:pt x="360" y="525"/>
                    <a:pt x="340" y="522"/>
                  </a:cubicBezTo>
                  <a:cubicBezTo>
                    <a:pt x="257" y="508"/>
                    <a:pt x="165" y="486"/>
                    <a:pt x="112" y="469"/>
                  </a:cubicBezTo>
                  <a:cubicBezTo>
                    <a:pt x="168" y="438"/>
                    <a:pt x="271" y="391"/>
                    <a:pt x="363" y="360"/>
                  </a:cubicBezTo>
                  <a:cubicBezTo>
                    <a:pt x="374" y="358"/>
                    <a:pt x="382" y="346"/>
                    <a:pt x="385" y="335"/>
                  </a:cubicBezTo>
                  <a:cubicBezTo>
                    <a:pt x="416" y="263"/>
                    <a:pt x="449" y="176"/>
                    <a:pt x="477" y="126"/>
                  </a:cubicBezTo>
                  <a:close/>
                  <a:moveTo>
                    <a:pt x="486" y="0"/>
                  </a:moveTo>
                  <a:cubicBezTo>
                    <a:pt x="460" y="0"/>
                    <a:pt x="424" y="0"/>
                    <a:pt x="318" y="285"/>
                  </a:cubicBezTo>
                  <a:cubicBezTo>
                    <a:pt x="20" y="402"/>
                    <a:pt x="11" y="441"/>
                    <a:pt x="3" y="458"/>
                  </a:cubicBezTo>
                  <a:cubicBezTo>
                    <a:pt x="0" y="472"/>
                    <a:pt x="3" y="489"/>
                    <a:pt x="11" y="500"/>
                  </a:cubicBezTo>
                  <a:cubicBezTo>
                    <a:pt x="17" y="514"/>
                    <a:pt x="42" y="544"/>
                    <a:pt x="304" y="595"/>
                  </a:cubicBezTo>
                  <a:cubicBezTo>
                    <a:pt x="382" y="904"/>
                    <a:pt x="407" y="904"/>
                    <a:pt x="438" y="904"/>
                  </a:cubicBezTo>
                  <a:lnTo>
                    <a:pt x="444" y="907"/>
                  </a:lnTo>
                  <a:cubicBezTo>
                    <a:pt x="466" y="904"/>
                    <a:pt x="494" y="904"/>
                    <a:pt x="619" y="614"/>
                  </a:cubicBezTo>
                  <a:cubicBezTo>
                    <a:pt x="700" y="586"/>
                    <a:pt x="848" y="531"/>
                    <a:pt x="879" y="503"/>
                  </a:cubicBezTo>
                  <a:cubicBezTo>
                    <a:pt x="890" y="497"/>
                    <a:pt x="896" y="475"/>
                    <a:pt x="893" y="461"/>
                  </a:cubicBezTo>
                  <a:cubicBezTo>
                    <a:pt x="884" y="425"/>
                    <a:pt x="843" y="405"/>
                    <a:pt x="689" y="349"/>
                  </a:cubicBezTo>
                  <a:cubicBezTo>
                    <a:pt x="659" y="341"/>
                    <a:pt x="628" y="327"/>
                    <a:pt x="611" y="319"/>
                  </a:cubicBezTo>
                  <a:cubicBezTo>
                    <a:pt x="603" y="299"/>
                    <a:pt x="597" y="260"/>
                    <a:pt x="586" y="224"/>
                  </a:cubicBezTo>
                  <a:cubicBezTo>
                    <a:pt x="561" y="118"/>
                    <a:pt x="544" y="51"/>
                    <a:pt x="522" y="23"/>
                  </a:cubicBezTo>
                  <a:cubicBezTo>
                    <a:pt x="516" y="12"/>
                    <a:pt x="499" y="0"/>
                    <a:pt x="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Google Shape;3842;p43"/>
            <p:cNvSpPr>
              <a:spLocks/>
            </p:cNvSpPr>
            <p:nvPr/>
          </p:nvSpPr>
          <p:spPr bwMode="auto">
            <a:xfrm rot="904439">
              <a:off x="264839" y="465240"/>
              <a:ext cx="42566" cy="43137"/>
            </a:xfrm>
            <a:custGeom>
              <a:avLst/>
              <a:gdLst>
                <a:gd name="T0" fmla="*/ 477 w 896"/>
                <a:gd name="T1" fmla="*/ 126 h 908"/>
                <a:gd name="T2" fmla="*/ 508 w 896"/>
                <a:gd name="T3" fmla="*/ 249 h 908"/>
                <a:gd name="T4" fmla="*/ 547 w 896"/>
                <a:gd name="T5" fmla="*/ 375 h 908"/>
                <a:gd name="T6" fmla="*/ 664 w 896"/>
                <a:gd name="T7" fmla="*/ 425 h 908"/>
                <a:gd name="T8" fmla="*/ 778 w 896"/>
                <a:gd name="T9" fmla="*/ 467 h 908"/>
                <a:gd name="T10" fmla="*/ 575 w 896"/>
                <a:gd name="T11" fmla="*/ 545 h 908"/>
                <a:gd name="T12" fmla="*/ 552 w 896"/>
                <a:gd name="T13" fmla="*/ 567 h 908"/>
                <a:gd name="T14" fmla="*/ 444 w 896"/>
                <a:gd name="T15" fmla="*/ 793 h 908"/>
                <a:gd name="T16" fmla="*/ 374 w 896"/>
                <a:gd name="T17" fmla="*/ 553 h 908"/>
                <a:gd name="T18" fmla="*/ 343 w 896"/>
                <a:gd name="T19" fmla="*/ 520 h 908"/>
                <a:gd name="T20" fmla="*/ 112 w 896"/>
                <a:gd name="T21" fmla="*/ 469 h 908"/>
                <a:gd name="T22" fmla="*/ 363 w 896"/>
                <a:gd name="T23" fmla="*/ 361 h 908"/>
                <a:gd name="T24" fmla="*/ 388 w 896"/>
                <a:gd name="T25" fmla="*/ 336 h 908"/>
                <a:gd name="T26" fmla="*/ 477 w 896"/>
                <a:gd name="T27" fmla="*/ 126 h 908"/>
                <a:gd name="T28" fmla="*/ 485 w 896"/>
                <a:gd name="T29" fmla="*/ 1 h 908"/>
                <a:gd name="T30" fmla="*/ 318 w 896"/>
                <a:gd name="T31" fmla="*/ 283 h 908"/>
                <a:gd name="T32" fmla="*/ 3 w 896"/>
                <a:gd name="T33" fmla="*/ 458 h 908"/>
                <a:gd name="T34" fmla="*/ 11 w 896"/>
                <a:gd name="T35" fmla="*/ 500 h 908"/>
                <a:gd name="T36" fmla="*/ 304 w 896"/>
                <a:gd name="T37" fmla="*/ 595 h 908"/>
                <a:gd name="T38" fmla="*/ 438 w 896"/>
                <a:gd name="T39" fmla="*/ 905 h 908"/>
                <a:gd name="T40" fmla="*/ 444 w 896"/>
                <a:gd name="T41" fmla="*/ 907 h 908"/>
                <a:gd name="T42" fmla="*/ 622 w 896"/>
                <a:gd name="T43" fmla="*/ 615 h 908"/>
                <a:gd name="T44" fmla="*/ 879 w 896"/>
                <a:gd name="T45" fmla="*/ 503 h 908"/>
                <a:gd name="T46" fmla="*/ 893 w 896"/>
                <a:gd name="T47" fmla="*/ 461 h 908"/>
                <a:gd name="T48" fmla="*/ 692 w 896"/>
                <a:gd name="T49" fmla="*/ 350 h 908"/>
                <a:gd name="T50" fmla="*/ 611 w 896"/>
                <a:gd name="T51" fmla="*/ 319 h 908"/>
                <a:gd name="T52" fmla="*/ 586 w 896"/>
                <a:gd name="T53" fmla="*/ 224 h 908"/>
                <a:gd name="T54" fmla="*/ 524 w 896"/>
                <a:gd name="T55" fmla="*/ 20 h 908"/>
                <a:gd name="T56" fmla="*/ 485 w 896"/>
                <a:gd name="T57" fmla="*/ 1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6" h="908" extrusionOk="0">
                  <a:moveTo>
                    <a:pt x="477" y="126"/>
                  </a:moveTo>
                  <a:cubicBezTo>
                    <a:pt x="488" y="165"/>
                    <a:pt x="499" y="213"/>
                    <a:pt x="508" y="249"/>
                  </a:cubicBezTo>
                  <a:cubicBezTo>
                    <a:pt x="530" y="338"/>
                    <a:pt x="538" y="361"/>
                    <a:pt x="547" y="375"/>
                  </a:cubicBezTo>
                  <a:cubicBezTo>
                    <a:pt x="558" y="389"/>
                    <a:pt x="575" y="394"/>
                    <a:pt x="664" y="425"/>
                  </a:cubicBezTo>
                  <a:cubicBezTo>
                    <a:pt x="695" y="436"/>
                    <a:pt x="742" y="453"/>
                    <a:pt x="778" y="467"/>
                  </a:cubicBezTo>
                  <a:cubicBezTo>
                    <a:pt x="725" y="489"/>
                    <a:pt x="644" y="520"/>
                    <a:pt x="575" y="545"/>
                  </a:cubicBezTo>
                  <a:cubicBezTo>
                    <a:pt x="566" y="548"/>
                    <a:pt x="555" y="556"/>
                    <a:pt x="552" y="567"/>
                  </a:cubicBezTo>
                  <a:cubicBezTo>
                    <a:pt x="516" y="648"/>
                    <a:pt x="471" y="740"/>
                    <a:pt x="444" y="793"/>
                  </a:cubicBezTo>
                  <a:cubicBezTo>
                    <a:pt x="421" y="737"/>
                    <a:pt x="393" y="640"/>
                    <a:pt x="374" y="553"/>
                  </a:cubicBezTo>
                  <a:cubicBezTo>
                    <a:pt x="371" y="534"/>
                    <a:pt x="360" y="525"/>
                    <a:pt x="343" y="520"/>
                  </a:cubicBezTo>
                  <a:cubicBezTo>
                    <a:pt x="259" y="506"/>
                    <a:pt x="165" y="483"/>
                    <a:pt x="112" y="469"/>
                  </a:cubicBezTo>
                  <a:cubicBezTo>
                    <a:pt x="167" y="436"/>
                    <a:pt x="273" y="391"/>
                    <a:pt x="363" y="361"/>
                  </a:cubicBezTo>
                  <a:cubicBezTo>
                    <a:pt x="374" y="355"/>
                    <a:pt x="382" y="347"/>
                    <a:pt x="388" y="336"/>
                  </a:cubicBezTo>
                  <a:cubicBezTo>
                    <a:pt x="416" y="263"/>
                    <a:pt x="449" y="174"/>
                    <a:pt x="477" y="126"/>
                  </a:cubicBezTo>
                  <a:close/>
                  <a:moveTo>
                    <a:pt x="485" y="1"/>
                  </a:moveTo>
                  <a:cubicBezTo>
                    <a:pt x="460" y="1"/>
                    <a:pt x="427" y="1"/>
                    <a:pt x="318" y="283"/>
                  </a:cubicBezTo>
                  <a:cubicBezTo>
                    <a:pt x="22" y="403"/>
                    <a:pt x="11" y="439"/>
                    <a:pt x="3" y="458"/>
                  </a:cubicBezTo>
                  <a:cubicBezTo>
                    <a:pt x="0" y="472"/>
                    <a:pt x="3" y="489"/>
                    <a:pt x="11" y="500"/>
                  </a:cubicBezTo>
                  <a:cubicBezTo>
                    <a:pt x="17" y="514"/>
                    <a:pt x="42" y="545"/>
                    <a:pt x="304" y="595"/>
                  </a:cubicBezTo>
                  <a:cubicBezTo>
                    <a:pt x="382" y="905"/>
                    <a:pt x="407" y="905"/>
                    <a:pt x="438" y="905"/>
                  </a:cubicBezTo>
                  <a:cubicBezTo>
                    <a:pt x="438" y="905"/>
                    <a:pt x="444" y="905"/>
                    <a:pt x="444" y="907"/>
                  </a:cubicBezTo>
                  <a:cubicBezTo>
                    <a:pt x="469" y="905"/>
                    <a:pt x="497" y="905"/>
                    <a:pt x="622" y="615"/>
                  </a:cubicBezTo>
                  <a:cubicBezTo>
                    <a:pt x="700" y="587"/>
                    <a:pt x="848" y="531"/>
                    <a:pt x="879" y="503"/>
                  </a:cubicBezTo>
                  <a:cubicBezTo>
                    <a:pt x="890" y="497"/>
                    <a:pt x="896" y="475"/>
                    <a:pt x="893" y="461"/>
                  </a:cubicBezTo>
                  <a:cubicBezTo>
                    <a:pt x="887" y="422"/>
                    <a:pt x="845" y="405"/>
                    <a:pt x="692" y="350"/>
                  </a:cubicBezTo>
                  <a:cubicBezTo>
                    <a:pt x="658" y="338"/>
                    <a:pt x="628" y="324"/>
                    <a:pt x="611" y="319"/>
                  </a:cubicBezTo>
                  <a:cubicBezTo>
                    <a:pt x="603" y="297"/>
                    <a:pt x="597" y="257"/>
                    <a:pt x="586" y="224"/>
                  </a:cubicBezTo>
                  <a:cubicBezTo>
                    <a:pt x="561" y="115"/>
                    <a:pt x="544" y="48"/>
                    <a:pt x="524" y="20"/>
                  </a:cubicBezTo>
                  <a:cubicBezTo>
                    <a:pt x="516" y="12"/>
                    <a:pt x="499" y="1"/>
                    <a:pt x="4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Google Shape;3843;p43"/>
            <p:cNvSpPr>
              <a:spLocks/>
            </p:cNvSpPr>
            <p:nvPr/>
          </p:nvSpPr>
          <p:spPr bwMode="auto">
            <a:xfrm rot="904439">
              <a:off x="182614" y="792472"/>
              <a:ext cx="225137" cy="52638"/>
            </a:xfrm>
            <a:custGeom>
              <a:avLst/>
              <a:gdLst>
                <a:gd name="T0" fmla="*/ 3296 w 4739"/>
                <a:gd name="T1" fmla="*/ 1 h 1108"/>
                <a:gd name="T2" fmla="*/ 3279 w 4739"/>
                <a:gd name="T3" fmla="*/ 3 h 1108"/>
                <a:gd name="T4" fmla="*/ 2674 w 4739"/>
                <a:gd name="T5" fmla="*/ 687 h 1108"/>
                <a:gd name="T6" fmla="*/ 2348 w 4739"/>
                <a:gd name="T7" fmla="*/ 53 h 1108"/>
                <a:gd name="T8" fmla="*/ 2333 w 4739"/>
                <a:gd name="T9" fmla="*/ 56 h 1108"/>
                <a:gd name="T10" fmla="*/ 1753 w 4739"/>
                <a:gd name="T11" fmla="*/ 712 h 1108"/>
                <a:gd name="T12" fmla="*/ 1425 w 4739"/>
                <a:gd name="T13" fmla="*/ 153 h 1108"/>
                <a:gd name="T14" fmla="*/ 1385 w 4739"/>
                <a:gd name="T15" fmla="*/ 160 h 1108"/>
                <a:gd name="T16" fmla="*/ 832 w 4739"/>
                <a:gd name="T17" fmla="*/ 765 h 1108"/>
                <a:gd name="T18" fmla="*/ 432 w 4739"/>
                <a:gd name="T19" fmla="*/ 234 h 1108"/>
                <a:gd name="T20" fmla="*/ 414 w 4739"/>
                <a:gd name="T21" fmla="*/ 238 h 1108"/>
                <a:gd name="T22" fmla="*/ 76 w 4739"/>
                <a:gd name="T23" fmla="*/ 1030 h 1108"/>
                <a:gd name="T24" fmla="*/ 3759 w 4739"/>
                <a:gd name="T25" fmla="*/ 1108 h 1108"/>
                <a:gd name="T26" fmla="*/ 4465 w 4739"/>
                <a:gd name="T27" fmla="*/ 1083 h 1108"/>
                <a:gd name="T28" fmla="*/ 4111 w 4739"/>
                <a:gd name="T29" fmla="*/ 181 h 1108"/>
                <a:gd name="T30" fmla="*/ 4094 w 4739"/>
                <a:gd name="T31" fmla="*/ 190 h 1108"/>
                <a:gd name="T32" fmla="*/ 3647 w 4739"/>
                <a:gd name="T33" fmla="*/ 687 h 1108"/>
                <a:gd name="T34" fmla="*/ 3296 w 4739"/>
                <a:gd name="T35" fmla="*/ 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39" h="1108" extrusionOk="0">
                  <a:moveTo>
                    <a:pt x="3296" y="1"/>
                  </a:moveTo>
                  <a:cubicBezTo>
                    <a:pt x="3290" y="1"/>
                    <a:pt x="3284" y="2"/>
                    <a:pt x="3279" y="3"/>
                  </a:cubicBezTo>
                  <a:cubicBezTo>
                    <a:pt x="3120" y="56"/>
                    <a:pt x="2674" y="687"/>
                    <a:pt x="2674" y="687"/>
                  </a:cubicBezTo>
                  <a:cubicBezTo>
                    <a:pt x="2674" y="687"/>
                    <a:pt x="2480" y="53"/>
                    <a:pt x="2348" y="53"/>
                  </a:cubicBezTo>
                  <a:cubicBezTo>
                    <a:pt x="2343" y="53"/>
                    <a:pt x="2338" y="54"/>
                    <a:pt x="2333" y="56"/>
                  </a:cubicBezTo>
                  <a:cubicBezTo>
                    <a:pt x="2199" y="109"/>
                    <a:pt x="1753" y="712"/>
                    <a:pt x="1753" y="712"/>
                  </a:cubicBezTo>
                  <a:cubicBezTo>
                    <a:pt x="1753" y="712"/>
                    <a:pt x="1637" y="153"/>
                    <a:pt x="1425" y="153"/>
                  </a:cubicBezTo>
                  <a:cubicBezTo>
                    <a:pt x="1412" y="153"/>
                    <a:pt x="1398" y="155"/>
                    <a:pt x="1385" y="160"/>
                  </a:cubicBezTo>
                  <a:cubicBezTo>
                    <a:pt x="1148" y="238"/>
                    <a:pt x="832" y="765"/>
                    <a:pt x="832" y="765"/>
                  </a:cubicBezTo>
                  <a:cubicBezTo>
                    <a:pt x="832" y="765"/>
                    <a:pt x="569" y="234"/>
                    <a:pt x="432" y="234"/>
                  </a:cubicBezTo>
                  <a:cubicBezTo>
                    <a:pt x="426" y="234"/>
                    <a:pt x="420" y="235"/>
                    <a:pt x="414" y="238"/>
                  </a:cubicBezTo>
                  <a:cubicBezTo>
                    <a:pt x="288" y="294"/>
                    <a:pt x="1" y="1030"/>
                    <a:pt x="76" y="1030"/>
                  </a:cubicBezTo>
                  <a:cubicBezTo>
                    <a:pt x="76" y="1030"/>
                    <a:pt x="2509" y="1108"/>
                    <a:pt x="3759" y="1108"/>
                  </a:cubicBezTo>
                  <a:cubicBezTo>
                    <a:pt x="4131" y="1108"/>
                    <a:pt x="4398" y="1101"/>
                    <a:pt x="4465" y="1083"/>
                  </a:cubicBezTo>
                  <a:cubicBezTo>
                    <a:pt x="4739" y="1007"/>
                    <a:pt x="4236" y="181"/>
                    <a:pt x="4111" y="181"/>
                  </a:cubicBezTo>
                  <a:cubicBezTo>
                    <a:pt x="4104" y="181"/>
                    <a:pt x="4098" y="184"/>
                    <a:pt x="4094" y="190"/>
                  </a:cubicBezTo>
                  <a:cubicBezTo>
                    <a:pt x="4018" y="294"/>
                    <a:pt x="3647" y="687"/>
                    <a:pt x="3647" y="687"/>
                  </a:cubicBezTo>
                  <a:cubicBezTo>
                    <a:pt x="3647" y="687"/>
                    <a:pt x="3452" y="1"/>
                    <a:pt x="3296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Google Shape;3844;p43"/>
            <p:cNvSpPr>
              <a:spLocks/>
            </p:cNvSpPr>
            <p:nvPr/>
          </p:nvSpPr>
          <p:spPr bwMode="auto">
            <a:xfrm rot="904439">
              <a:off x="615473" y="926785"/>
              <a:ext cx="225279" cy="52590"/>
            </a:xfrm>
            <a:custGeom>
              <a:avLst/>
              <a:gdLst>
                <a:gd name="T0" fmla="*/ 3298 w 4742"/>
                <a:gd name="T1" fmla="*/ 1 h 1107"/>
                <a:gd name="T2" fmla="*/ 3281 w 4742"/>
                <a:gd name="T3" fmla="*/ 3 h 1107"/>
                <a:gd name="T4" fmla="*/ 2679 w 4742"/>
                <a:gd name="T5" fmla="*/ 687 h 1107"/>
                <a:gd name="T6" fmla="*/ 2353 w 4742"/>
                <a:gd name="T7" fmla="*/ 53 h 1107"/>
                <a:gd name="T8" fmla="*/ 2338 w 4742"/>
                <a:gd name="T9" fmla="*/ 56 h 1107"/>
                <a:gd name="T10" fmla="*/ 1758 w 4742"/>
                <a:gd name="T11" fmla="*/ 712 h 1107"/>
                <a:gd name="T12" fmla="*/ 1432 w 4742"/>
                <a:gd name="T13" fmla="*/ 152 h 1107"/>
                <a:gd name="T14" fmla="*/ 1390 w 4742"/>
                <a:gd name="T15" fmla="*/ 160 h 1107"/>
                <a:gd name="T16" fmla="*/ 838 w 4742"/>
                <a:gd name="T17" fmla="*/ 762 h 1107"/>
                <a:gd name="T18" fmla="*/ 437 w 4742"/>
                <a:gd name="T19" fmla="*/ 234 h 1107"/>
                <a:gd name="T20" fmla="*/ 419 w 4742"/>
                <a:gd name="T21" fmla="*/ 238 h 1107"/>
                <a:gd name="T22" fmla="*/ 82 w 4742"/>
                <a:gd name="T23" fmla="*/ 1030 h 1107"/>
                <a:gd name="T24" fmla="*/ 3733 w 4742"/>
                <a:gd name="T25" fmla="*/ 1107 h 1107"/>
                <a:gd name="T26" fmla="*/ 4470 w 4742"/>
                <a:gd name="T27" fmla="*/ 1080 h 1107"/>
                <a:gd name="T28" fmla="*/ 4116 w 4742"/>
                <a:gd name="T29" fmla="*/ 179 h 1107"/>
                <a:gd name="T30" fmla="*/ 4099 w 4742"/>
                <a:gd name="T31" fmla="*/ 187 h 1107"/>
                <a:gd name="T32" fmla="*/ 3652 w 4742"/>
                <a:gd name="T33" fmla="*/ 687 h 1107"/>
                <a:gd name="T34" fmla="*/ 3298 w 4742"/>
                <a:gd name="T35" fmla="*/ 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42" h="1107" extrusionOk="0">
                  <a:moveTo>
                    <a:pt x="3298" y="1"/>
                  </a:moveTo>
                  <a:cubicBezTo>
                    <a:pt x="3293" y="1"/>
                    <a:pt x="3287" y="1"/>
                    <a:pt x="3281" y="3"/>
                  </a:cubicBezTo>
                  <a:cubicBezTo>
                    <a:pt x="3122" y="56"/>
                    <a:pt x="2679" y="687"/>
                    <a:pt x="2679" y="687"/>
                  </a:cubicBezTo>
                  <a:cubicBezTo>
                    <a:pt x="2679" y="687"/>
                    <a:pt x="2485" y="53"/>
                    <a:pt x="2353" y="53"/>
                  </a:cubicBezTo>
                  <a:cubicBezTo>
                    <a:pt x="2348" y="53"/>
                    <a:pt x="2343" y="54"/>
                    <a:pt x="2338" y="56"/>
                  </a:cubicBezTo>
                  <a:cubicBezTo>
                    <a:pt x="2205" y="109"/>
                    <a:pt x="1758" y="712"/>
                    <a:pt x="1758" y="712"/>
                  </a:cubicBezTo>
                  <a:cubicBezTo>
                    <a:pt x="1758" y="712"/>
                    <a:pt x="1642" y="152"/>
                    <a:pt x="1432" y="152"/>
                  </a:cubicBezTo>
                  <a:cubicBezTo>
                    <a:pt x="1418" y="152"/>
                    <a:pt x="1404" y="155"/>
                    <a:pt x="1390" y="160"/>
                  </a:cubicBezTo>
                  <a:cubicBezTo>
                    <a:pt x="1153" y="238"/>
                    <a:pt x="838" y="762"/>
                    <a:pt x="838" y="762"/>
                  </a:cubicBezTo>
                  <a:cubicBezTo>
                    <a:pt x="838" y="762"/>
                    <a:pt x="572" y="234"/>
                    <a:pt x="437" y="234"/>
                  </a:cubicBezTo>
                  <a:cubicBezTo>
                    <a:pt x="431" y="234"/>
                    <a:pt x="425" y="235"/>
                    <a:pt x="419" y="238"/>
                  </a:cubicBezTo>
                  <a:cubicBezTo>
                    <a:pt x="291" y="293"/>
                    <a:pt x="1" y="1030"/>
                    <a:pt x="82" y="1030"/>
                  </a:cubicBezTo>
                  <a:cubicBezTo>
                    <a:pt x="82" y="1030"/>
                    <a:pt x="2475" y="1107"/>
                    <a:pt x="3733" y="1107"/>
                  </a:cubicBezTo>
                  <a:cubicBezTo>
                    <a:pt x="4121" y="1107"/>
                    <a:pt x="4401" y="1099"/>
                    <a:pt x="4470" y="1080"/>
                  </a:cubicBezTo>
                  <a:cubicBezTo>
                    <a:pt x="4742" y="1006"/>
                    <a:pt x="4240" y="179"/>
                    <a:pt x="4116" y="179"/>
                  </a:cubicBezTo>
                  <a:cubicBezTo>
                    <a:pt x="4109" y="179"/>
                    <a:pt x="4103" y="182"/>
                    <a:pt x="4099" y="187"/>
                  </a:cubicBezTo>
                  <a:cubicBezTo>
                    <a:pt x="4024" y="293"/>
                    <a:pt x="3652" y="687"/>
                    <a:pt x="3652" y="687"/>
                  </a:cubicBezTo>
                  <a:cubicBezTo>
                    <a:pt x="3652" y="687"/>
                    <a:pt x="3458" y="1"/>
                    <a:pt x="3298" y="1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Google Shape;3845;p43"/>
            <p:cNvSpPr>
              <a:spLocks/>
            </p:cNvSpPr>
            <p:nvPr/>
          </p:nvSpPr>
          <p:spPr bwMode="auto">
            <a:xfrm rot="904439">
              <a:off x="383647" y="296322"/>
              <a:ext cx="562533" cy="510132"/>
            </a:xfrm>
            <a:custGeom>
              <a:avLst/>
              <a:gdLst>
                <a:gd name="T0" fmla="*/ 8241 w 11841"/>
                <a:gd name="T1" fmla="*/ 1 h 10738"/>
                <a:gd name="T2" fmla="*/ 6557 w 11841"/>
                <a:gd name="T3" fmla="*/ 597 h 10738"/>
                <a:gd name="T4" fmla="*/ 5139 w 11841"/>
                <a:gd name="T5" fmla="*/ 1252 h 10738"/>
                <a:gd name="T6" fmla="*/ 3312 w 11841"/>
                <a:gd name="T7" fmla="*/ 1604 h 10738"/>
                <a:gd name="T8" fmla="*/ 924 w 11841"/>
                <a:gd name="T9" fmla="*/ 2775 h 10738"/>
                <a:gd name="T10" fmla="*/ 3 w 11841"/>
                <a:gd name="T11" fmla="*/ 4971 h 10738"/>
                <a:gd name="T12" fmla="*/ 199 w 11841"/>
                <a:gd name="T13" fmla="*/ 5886 h 10738"/>
                <a:gd name="T14" fmla="*/ 232 w 11841"/>
                <a:gd name="T15" fmla="*/ 5908 h 10738"/>
                <a:gd name="T16" fmla="*/ 252 w 11841"/>
                <a:gd name="T17" fmla="*/ 5903 h 10738"/>
                <a:gd name="T18" fmla="*/ 268 w 11841"/>
                <a:gd name="T19" fmla="*/ 5850 h 10738"/>
                <a:gd name="T20" fmla="*/ 84 w 11841"/>
                <a:gd name="T21" fmla="*/ 4977 h 10738"/>
                <a:gd name="T22" fmla="*/ 985 w 11841"/>
                <a:gd name="T23" fmla="*/ 2834 h 10738"/>
                <a:gd name="T24" fmla="*/ 3320 w 11841"/>
                <a:gd name="T25" fmla="*/ 1690 h 10738"/>
                <a:gd name="T26" fmla="*/ 5170 w 11841"/>
                <a:gd name="T27" fmla="*/ 1336 h 10738"/>
                <a:gd name="T28" fmla="*/ 6596 w 11841"/>
                <a:gd name="T29" fmla="*/ 672 h 10738"/>
                <a:gd name="T30" fmla="*/ 8235 w 11841"/>
                <a:gd name="T31" fmla="*/ 94 h 10738"/>
                <a:gd name="T32" fmla="*/ 10409 w 11841"/>
                <a:gd name="T33" fmla="*/ 1297 h 10738"/>
                <a:gd name="T34" fmla="*/ 11065 w 11841"/>
                <a:gd name="T35" fmla="*/ 3894 h 10738"/>
                <a:gd name="T36" fmla="*/ 10956 w 11841"/>
                <a:gd name="T37" fmla="*/ 5445 h 10738"/>
                <a:gd name="T38" fmla="*/ 10141 w 11841"/>
                <a:gd name="T39" fmla="*/ 10012 h 10738"/>
                <a:gd name="T40" fmla="*/ 8744 w 11841"/>
                <a:gd name="T41" fmla="*/ 10657 h 10738"/>
                <a:gd name="T42" fmla="*/ 8211 w 11841"/>
                <a:gd name="T43" fmla="*/ 10537 h 10738"/>
                <a:gd name="T44" fmla="*/ 8193 w 11841"/>
                <a:gd name="T45" fmla="*/ 10533 h 10738"/>
                <a:gd name="T46" fmla="*/ 8158 w 11841"/>
                <a:gd name="T47" fmla="*/ 10556 h 10738"/>
                <a:gd name="T48" fmla="*/ 8175 w 11841"/>
                <a:gd name="T49" fmla="*/ 10606 h 10738"/>
                <a:gd name="T50" fmla="*/ 8744 w 11841"/>
                <a:gd name="T51" fmla="*/ 10737 h 10738"/>
                <a:gd name="T52" fmla="*/ 10197 w 11841"/>
                <a:gd name="T53" fmla="*/ 10062 h 10738"/>
                <a:gd name="T54" fmla="*/ 11031 w 11841"/>
                <a:gd name="T55" fmla="*/ 5412 h 10738"/>
                <a:gd name="T56" fmla="*/ 11140 w 11841"/>
                <a:gd name="T57" fmla="*/ 3919 h 10738"/>
                <a:gd name="T58" fmla="*/ 10465 w 11841"/>
                <a:gd name="T59" fmla="*/ 1233 h 10738"/>
                <a:gd name="T60" fmla="*/ 8241 w 11841"/>
                <a:gd name="T61" fmla="*/ 1 h 10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41" h="10738" extrusionOk="0">
                  <a:moveTo>
                    <a:pt x="8241" y="1"/>
                  </a:moveTo>
                  <a:cubicBezTo>
                    <a:pt x="7676" y="1"/>
                    <a:pt x="7166" y="272"/>
                    <a:pt x="6557" y="597"/>
                  </a:cubicBezTo>
                  <a:cubicBezTo>
                    <a:pt x="6152" y="811"/>
                    <a:pt x="5692" y="1051"/>
                    <a:pt x="5139" y="1252"/>
                  </a:cubicBezTo>
                  <a:cubicBezTo>
                    <a:pt x="4386" y="1520"/>
                    <a:pt x="3814" y="1565"/>
                    <a:pt x="3312" y="1604"/>
                  </a:cubicBezTo>
                  <a:cubicBezTo>
                    <a:pt x="2486" y="1665"/>
                    <a:pt x="1839" y="1718"/>
                    <a:pt x="924" y="2775"/>
                  </a:cubicBezTo>
                  <a:cubicBezTo>
                    <a:pt x="157" y="3665"/>
                    <a:pt x="1" y="4460"/>
                    <a:pt x="3" y="4971"/>
                  </a:cubicBezTo>
                  <a:cubicBezTo>
                    <a:pt x="9" y="5529"/>
                    <a:pt x="193" y="5872"/>
                    <a:pt x="199" y="5886"/>
                  </a:cubicBezTo>
                  <a:cubicBezTo>
                    <a:pt x="204" y="5900"/>
                    <a:pt x="217" y="5908"/>
                    <a:pt x="232" y="5908"/>
                  </a:cubicBezTo>
                  <a:cubicBezTo>
                    <a:pt x="238" y="5908"/>
                    <a:pt x="245" y="5906"/>
                    <a:pt x="252" y="5903"/>
                  </a:cubicBezTo>
                  <a:cubicBezTo>
                    <a:pt x="274" y="5897"/>
                    <a:pt x="280" y="5872"/>
                    <a:pt x="268" y="5850"/>
                  </a:cubicBezTo>
                  <a:cubicBezTo>
                    <a:pt x="268" y="5847"/>
                    <a:pt x="87" y="5512"/>
                    <a:pt x="84" y="4977"/>
                  </a:cubicBezTo>
                  <a:cubicBezTo>
                    <a:pt x="81" y="4480"/>
                    <a:pt x="235" y="3702"/>
                    <a:pt x="985" y="2834"/>
                  </a:cubicBezTo>
                  <a:cubicBezTo>
                    <a:pt x="1878" y="1802"/>
                    <a:pt x="2483" y="1754"/>
                    <a:pt x="3320" y="1690"/>
                  </a:cubicBezTo>
                  <a:cubicBezTo>
                    <a:pt x="3831" y="1651"/>
                    <a:pt x="4406" y="1609"/>
                    <a:pt x="5170" y="1336"/>
                  </a:cubicBezTo>
                  <a:cubicBezTo>
                    <a:pt x="5722" y="1135"/>
                    <a:pt x="6188" y="890"/>
                    <a:pt x="6596" y="672"/>
                  </a:cubicBezTo>
                  <a:cubicBezTo>
                    <a:pt x="7188" y="357"/>
                    <a:pt x="7685" y="94"/>
                    <a:pt x="8235" y="94"/>
                  </a:cubicBezTo>
                  <a:cubicBezTo>
                    <a:pt x="8833" y="94"/>
                    <a:pt x="9493" y="404"/>
                    <a:pt x="10409" y="1297"/>
                  </a:cubicBezTo>
                  <a:cubicBezTo>
                    <a:pt x="11606" y="2457"/>
                    <a:pt x="11330" y="3191"/>
                    <a:pt x="11065" y="3894"/>
                  </a:cubicBezTo>
                  <a:cubicBezTo>
                    <a:pt x="10886" y="4366"/>
                    <a:pt x="10705" y="4851"/>
                    <a:pt x="10956" y="5445"/>
                  </a:cubicBezTo>
                  <a:cubicBezTo>
                    <a:pt x="11748" y="7314"/>
                    <a:pt x="11118" y="9086"/>
                    <a:pt x="10141" y="10012"/>
                  </a:cubicBezTo>
                  <a:cubicBezTo>
                    <a:pt x="9693" y="10431"/>
                    <a:pt x="9194" y="10657"/>
                    <a:pt x="8744" y="10657"/>
                  </a:cubicBezTo>
                  <a:cubicBezTo>
                    <a:pt x="8555" y="10657"/>
                    <a:pt x="8375" y="10618"/>
                    <a:pt x="8211" y="10537"/>
                  </a:cubicBezTo>
                  <a:cubicBezTo>
                    <a:pt x="8205" y="10534"/>
                    <a:pt x="8199" y="10533"/>
                    <a:pt x="8193" y="10533"/>
                  </a:cubicBezTo>
                  <a:cubicBezTo>
                    <a:pt x="8179" y="10533"/>
                    <a:pt x="8166" y="10540"/>
                    <a:pt x="8158" y="10556"/>
                  </a:cubicBezTo>
                  <a:cubicBezTo>
                    <a:pt x="8147" y="10573"/>
                    <a:pt x="8152" y="10598"/>
                    <a:pt x="8175" y="10606"/>
                  </a:cubicBezTo>
                  <a:cubicBezTo>
                    <a:pt x="8350" y="10696"/>
                    <a:pt x="8540" y="10737"/>
                    <a:pt x="8744" y="10737"/>
                  </a:cubicBezTo>
                  <a:cubicBezTo>
                    <a:pt x="9215" y="10737"/>
                    <a:pt x="9734" y="10503"/>
                    <a:pt x="10197" y="10062"/>
                  </a:cubicBezTo>
                  <a:cubicBezTo>
                    <a:pt x="11193" y="9122"/>
                    <a:pt x="11840" y="7314"/>
                    <a:pt x="11031" y="5412"/>
                  </a:cubicBezTo>
                  <a:cubicBezTo>
                    <a:pt x="10791" y="4843"/>
                    <a:pt x="10962" y="4396"/>
                    <a:pt x="11140" y="3919"/>
                  </a:cubicBezTo>
                  <a:cubicBezTo>
                    <a:pt x="11414" y="3191"/>
                    <a:pt x="11698" y="2432"/>
                    <a:pt x="10465" y="1233"/>
                  </a:cubicBezTo>
                  <a:cubicBezTo>
                    <a:pt x="9528" y="319"/>
                    <a:pt x="8852" y="1"/>
                    <a:pt x="8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Google Shape;3846;p43"/>
            <p:cNvSpPr>
              <a:spLocks/>
            </p:cNvSpPr>
            <p:nvPr/>
          </p:nvSpPr>
          <p:spPr bwMode="auto">
            <a:xfrm rot="904439">
              <a:off x="526495" y="390244"/>
              <a:ext cx="147130" cy="129077"/>
            </a:xfrm>
            <a:custGeom>
              <a:avLst/>
              <a:gdLst>
                <a:gd name="T0" fmla="*/ 1340 w 3097"/>
                <a:gd name="T1" fmla="*/ 1 h 2717"/>
                <a:gd name="T2" fmla="*/ 0 w 3097"/>
                <a:gd name="T3" fmla="*/ 1319 h 2717"/>
                <a:gd name="T4" fmla="*/ 2185 w 3097"/>
                <a:gd name="T5" fmla="*/ 2717 h 2717"/>
                <a:gd name="T6" fmla="*/ 3072 w 3097"/>
                <a:gd name="T7" fmla="*/ 1238 h 2717"/>
                <a:gd name="T8" fmla="*/ 1406 w 3097"/>
                <a:gd name="T9" fmla="*/ 19 h 2717"/>
                <a:gd name="T10" fmla="*/ 1340 w 3097"/>
                <a:gd name="T11" fmla="*/ 1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7" h="2717" extrusionOk="0">
                  <a:moveTo>
                    <a:pt x="1340" y="1"/>
                  </a:moveTo>
                  <a:cubicBezTo>
                    <a:pt x="968" y="1"/>
                    <a:pt x="0" y="1319"/>
                    <a:pt x="0" y="1319"/>
                  </a:cubicBezTo>
                  <a:lnTo>
                    <a:pt x="2185" y="2717"/>
                  </a:lnTo>
                  <a:cubicBezTo>
                    <a:pt x="2185" y="2717"/>
                    <a:pt x="3097" y="1381"/>
                    <a:pt x="3072" y="1238"/>
                  </a:cubicBezTo>
                  <a:cubicBezTo>
                    <a:pt x="3050" y="1096"/>
                    <a:pt x="1705" y="217"/>
                    <a:pt x="1406" y="19"/>
                  </a:cubicBezTo>
                  <a:cubicBezTo>
                    <a:pt x="1387" y="7"/>
                    <a:pt x="1365" y="1"/>
                    <a:pt x="1340" y="1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Google Shape;3847;p43"/>
            <p:cNvSpPr>
              <a:spLocks/>
            </p:cNvSpPr>
            <p:nvPr/>
          </p:nvSpPr>
          <p:spPr bwMode="auto">
            <a:xfrm rot="904439">
              <a:off x="701874" y="564149"/>
              <a:ext cx="144137" cy="128459"/>
            </a:xfrm>
            <a:custGeom>
              <a:avLst/>
              <a:gdLst>
                <a:gd name="T0" fmla="*/ 1454 w 3034"/>
                <a:gd name="T1" fmla="*/ 0 h 2704"/>
                <a:gd name="T2" fmla="*/ 1407 w 3034"/>
                <a:gd name="T3" fmla="*/ 6 h 2704"/>
                <a:gd name="T4" fmla="*/ 1 w 3034"/>
                <a:gd name="T5" fmla="*/ 1306 h 2704"/>
                <a:gd name="T6" fmla="*/ 2180 w 3034"/>
                <a:gd name="T7" fmla="*/ 2703 h 2704"/>
                <a:gd name="T8" fmla="*/ 3011 w 3034"/>
                <a:gd name="T9" fmla="*/ 1080 h 2704"/>
                <a:gd name="T10" fmla="*/ 1454 w 3034"/>
                <a:gd name="T11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4" h="2704" extrusionOk="0">
                  <a:moveTo>
                    <a:pt x="1454" y="0"/>
                  </a:moveTo>
                  <a:cubicBezTo>
                    <a:pt x="1437" y="0"/>
                    <a:pt x="1421" y="2"/>
                    <a:pt x="1407" y="6"/>
                  </a:cubicBezTo>
                  <a:cubicBezTo>
                    <a:pt x="1298" y="33"/>
                    <a:pt x="1" y="1306"/>
                    <a:pt x="1" y="1306"/>
                  </a:cubicBezTo>
                  <a:lnTo>
                    <a:pt x="2180" y="2703"/>
                  </a:lnTo>
                  <a:cubicBezTo>
                    <a:pt x="2180" y="2703"/>
                    <a:pt x="3034" y="1222"/>
                    <a:pt x="3011" y="1080"/>
                  </a:cubicBezTo>
                  <a:cubicBezTo>
                    <a:pt x="2990" y="946"/>
                    <a:pt x="1854" y="0"/>
                    <a:pt x="1454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Google Shape;3848;p43"/>
            <p:cNvSpPr>
              <a:spLocks/>
            </p:cNvSpPr>
            <p:nvPr/>
          </p:nvSpPr>
          <p:spPr bwMode="auto">
            <a:xfrm rot="904439">
              <a:off x="272089" y="387786"/>
              <a:ext cx="377635" cy="377064"/>
            </a:xfrm>
            <a:custGeom>
              <a:avLst/>
              <a:gdLst>
                <a:gd name="T0" fmla="*/ 4503 w 7949"/>
                <a:gd name="T1" fmla="*/ 1 h 7937"/>
                <a:gd name="T2" fmla="*/ 4355 w 7949"/>
                <a:gd name="T3" fmla="*/ 81 h 7937"/>
                <a:gd name="T4" fmla="*/ 0 w 7949"/>
                <a:gd name="T5" fmla="*/ 5758 h 7937"/>
                <a:gd name="T6" fmla="*/ 3309 w 7949"/>
                <a:gd name="T7" fmla="*/ 7937 h 7937"/>
                <a:gd name="T8" fmla="*/ 7499 w 7949"/>
                <a:gd name="T9" fmla="*/ 1732 h 7937"/>
                <a:gd name="T10" fmla="*/ 4503 w 7949"/>
                <a:gd name="T11" fmla="*/ 1 h 7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49" h="7937" extrusionOk="0">
                  <a:moveTo>
                    <a:pt x="4503" y="1"/>
                  </a:moveTo>
                  <a:cubicBezTo>
                    <a:pt x="4426" y="1"/>
                    <a:pt x="4374" y="25"/>
                    <a:pt x="4355" y="81"/>
                  </a:cubicBezTo>
                  <a:lnTo>
                    <a:pt x="0" y="5758"/>
                  </a:lnTo>
                  <a:lnTo>
                    <a:pt x="3309" y="7937"/>
                  </a:lnTo>
                  <a:cubicBezTo>
                    <a:pt x="3309" y="7937"/>
                    <a:pt x="7948" y="2131"/>
                    <a:pt x="7499" y="1732"/>
                  </a:cubicBezTo>
                  <a:cubicBezTo>
                    <a:pt x="7105" y="1385"/>
                    <a:pt x="5084" y="1"/>
                    <a:pt x="4503" y="1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Google Shape;3849;p43"/>
            <p:cNvSpPr>
              <a:spLocks/>
            </p:cNvSpPr>
            <p:nvPr/>
          </p:nvSpPr>
          <p:spPr bwMode="auto">
            <a:xfrm rot="904439">
              <a:off x="450276" y="564621"/>
              <a:ext cx="390367" cy="379582"/>
            </a:xfrm>
            <a:custGeom>
              <a:avLst/>
              <a:gdLst>
                <a:gd name="T0" fmla="*/ 4568 w 8217"/>
                <a:gd name="T1" fmla="*/ 0 h 7990"/>
                <a:gd name="T2" fmla="*/ 4419 w 8217"/>
                <a:gd name="T3" fmla="*/ 78 h 7990"/>
                <a:gd name="T4" fmla="*/ 0 w 8217"/>
                <a:gd name="T5" fmla="*/ 5811 h 7990"/>
                <a:gd name="T6" fmla="*/ 3312 w 8217"/>
                <a:gd name="T7" fmla="*/ 7990 h 7990"/>
                <a:gd name="T8" fmla="*/ 7767 w 8217"/>
                <a:gd name="T9" fmla="*/ 1783 h 7990"/>
                <a:gd name="T10" fmla="*/ 4568 w 8217"/>
                <a:gd name="T11" fmla="*/ 0 h 7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17" h="7990" extrusionOk="0">
                  <a:moveTo>
                    <a:pt x="4568" y="0"/>
                  </a:moveTo>
                  <a:cubicBezTo>
                    <a:pt x="4489" y="0"/>
                    <a:pt x="4437" y="24"/>
                    <a:pt x="4419" y="78"/>
                  </a:cubicBezTo>
                  <a:lnTo>
                    <a:pt x="0" y="5811"/>
                  </a:lnTo>
                  <a:lnTo>
                    <a:pt x="3312" y="7990"/>
                  </a:lnTo>
                  <a:cubicBezTo>
                    <a:pt x="3312" y="7990"/>
                    <a:pt x="8216" y="2176"/>
                    <a:pt x="7767" y="1783"/>
                  </a:cubicBezTo>
                  <a:cubicBezTo>
                    <a:pt x="7374" y="1435"/>
                    <a:pt x="5176" y="0"/>
                    <a:pt x="4568" y="0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Google Shape;3850;p43"/>
            <p:cNvSpPr>
              <a:spLocks/>
            </p:cNvSpPr>
            <p:nvPr/>
          </p:nvSpPr>
          <p:spPr bwMode="auto">
            <a:xfrm rot="904439">
              <a:off x="458535" y="552916"/>
              <a:ext cx="212785" cy="202713"/>
            </a:xfrm>
            <a:custGeom>
              <a:avLst/>
              <a:gdLst>
                <a:gd name="T0" fmla="*/ 2182 w 4479"/>
                <a:gd name="T1" fmla="*/ 1 h 4267"/>
                <a:gd name="T2" fmla="*/ 1 w 4479"/>
                <a:gd name="T3" fmla="*/ 2392 h 4267"/>
                <a:gd name="T4" fmla="*/ 2492 w 4479"/>
                <a:gd name="T5" fmla="*/ 4266 h 4267"/>
                <a:gd name="T6" fmla="*/ 4478 w 4479"/>
                <a:gd name="T7" fmla="*/ 1379 h 4267"/>
                <a:gd name="T8" fmla="*/ 2182 w 4479"/>
                <a:gd name="T9" fmla="*/ 1 h 4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9" h="4267" extrusionOk="0">
                  <a:moveTo>
                    <a:pt x="2182" y="1"/>
                  </a:moveTo>
                  <a:lnTo>
                    <a:pt x="1" y="2392"/>
                  </a:lnTo>
                  <a:lnTo>
                    <a:pt x="2492" y="4266"/>
                  </a:lnTo>
                  <a:lnTo>
                    <a:pt x="4478" y="1379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37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Google Shape;3851;p43"/>
            <p:cNvSpPr>
              <a:spLocks/>
            </p:cNvSpPr>
            <p:nvPr/>
          </p:nvSpPr>
          <p:spPr bwMode="auto">
            <a:xfrm rot="904439">
              <a:off x="214604" y="583603"/>
              <a:ext cx="238961" cy="176204"/>
            </a:xfrm>
            <a:custGeom>
              <a:avLst/>
              <a:gdLst>
                <a:gd name="T0" fmla="*/ 2246 w 5030"/>
                <a:gd name="T1" fmla="*/ 1 h 3709"/>
                <a:gd name="T2" fmla="*/ 646 w 5030"/>
                <a:gd name="T3" fmla="*/ 930 h 3709"/>
                <a:gd name="T4" fmla="*/ 2816 w 5030"/>
                <a:gd name="T5" fmla="*/ 3708 h 3709"/>
                <a:gd name="T6" fmla="*/ 3366 w 5030"/>
                <a:gd name="T7" fmla="*/ 3636 h 3709"/>
                <a:gd name="T8" fmla="*/ 3020 w 5030"/>
                <a:gd name="T9" fmla="*/ 171 h 3709"/>
                <a:gd name="T10" fmla="*/ 2246 w 5030"/>
                <a:gd name="T11" fmla="*/ 1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0" h="3709" extrusionOk="0">
                  <a:moveTo>
                    <a:pt x="2246" y="1"/>
                  </a:moveTo>
                  <a:cubicBezTo>
                    <a:pt x="1223" y="1"/>
                    <a:pt x="646" y="930"/>
                    <a:pt x="646" y="930"/>
                  </a:cubicBezTo>
                  <a:cubicBezTo>
                    <a:pt x="1" y="2199"/>
                    <a:pt x="1340" y="3708"/>
                    <a:pt x="2816" y="3708"/>
                  </a:cubicBezTo>
                  <a:cubicBezTo>
                    <a:pt x="2999" y="3708"/>
                    <a:pt x="3183" y="3685"/>
                    <a:pt x="3366" y="3636"/>
                  </a:cubicBezTo>
                  <a:cubicBezTo>
                    <a:pt x="5029" y="3184"/>
                    <a:pt x="4728" y="916"/>
                    <a:pt x="3020" y="171"/>
                  </a:cubicBezTo>
                  <a:cubicBezTo>
                    <a:pt x="2740" y="50"/>
                    <a:pt x="2481" y="1"/>
                    <a:pt x="2246" y="1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Google Shape;3852;p43"/>
            <p:cNvSpPr>
              <a:spLocks/>
            </p:cNvSpPr>
            <p:nvPr/>
          </p:nvSpPr>
          <p:spPr bwMode="auto">
            <a:xfrm rot="904439">
              <a:off x="247199" y="613170"/>
              <a:ext cx="171453" cy="127319"/>
            </a:xfrm>
            <a:custGeom>
              <a:avLst/>
              <a:gdLst>
                <a:gd name="T0" fmla="*/ 1599 w 3609"/>
                <a:gd name="T1" fmla="*/ 0 h 2680"/>
                <a:gd name="T2" fmla="*/ 467 w 3609"/>
                <a:gd name="T3" fmla="*/ 687 h 2680"/>
                <a:gd name="T4" fmla="*/ 2018 w 3609"/>
                <a:gd name="T5" fmla="*/ 2679 h 2680"/>
                <a:gd name="T6" fmla="*/ 2417 w 3609"/>
                <a:gd name="T7" fmla="*/ 2626 h 2680"/>
                <a:gd name="T8" fmla="*/ 2169 w 3609"/>
                <a:gd name="T9" fmla="*/ 143 h 2680"/>
                <a:gd name="T10" fmla="*/ 1599 w 3609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9" h="2680" extrusionOk="0">
                  <a:moveTo>
                    <a:pt x="1599" y="0"/>
                  </a:moveTo>
                  <a:cubicBezTo>
                    <a:pt x="889" y="0"/>
                    <a:pt x="467" y="687"/>
                    <a:pt x="467" y="687"/>
                  </a:cubicBezTo>
                  <a:cubicBezTo>
                    <a:pt x="1" y="1597"/>
                    <a:pt x="958" y="2679"/>
                    <a:pt x="2018" y="2679"/>
                  </a:cubicBezTo>
                  <a:cubicBezTo>
                    <a:pt x="2150" y="2679"/>
                    <a:pt x="2284" y="2662"/>
                    <a:pt x="2417" y="2626"/>
                  </a:cubicBezTo>
                  <a:cubicBezTo>
                    <a:pt x="3608" y="2305"/>
                    <a:pt x="3215" y="668"/>
                    <a:pt x="2169" y="143"/>
                  </a:cubicBezTo>
                  <a:cubicBezTo>
                    <a:pt x="1963" y="41"/>
                    <a:pt x="1772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Google Shape;3853;p43"/>
            <p:cNvSpPr>
              <a:spLocks/>
            </p:cNvSpPr>
            <p:nvPr/>
          </p:nvSpPr>
          <p:spPr bwMode="auto">
            <a:xfrm rot="904439">
              <a:off x="373483" y="769017"/>
              <a:ext cx="238914" cy="176109"/>
            </a:xfrm>
            <a:custGeom>
              <a:avLst/>
              <a:gdLst>
                <a:gd name="T0" fmla="*/ 2246 w 5029"/>
                <a:gd name="T1" fmla="*/ 0 h 3707"/>
                <a:gd name="T2" fmla="*/ 646 w 5029"/>
                <a:gd name="T3" fmla="*/ 929 h 3707"/>
                <a:gd name="T4" fmla="*/ 2811 w 5029"/>
                <a:gd name="T5" fmla="*/ 3707 h 3707"/>
                <a:gd name="T6" fmla="*/ 3366 w 5029"/>
                <a:gd name="T7" fmla="*/ 3633 h 3707"/>
                <a:gd name="T8" fmla="*/ 3020 w 5029"/>
                <a:gd name="T9" fmla="*/ 171 h 3707"/>
                <a:gd name="T10" fmla="*/ 2246 w 5029"/>
                <a:gd name="T11" fmla="*/ 0 h 3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9" h="3707" extrusionOk="0">
                  <a:moveTo>
                    <a:pt x="2246" y="0"/>
                  </a:moveTo>
                  <a:cubicBezTo>
                    <a:pt x="1224" y="0"/>
                    <a:pt x="646" y="929"/>
                    <a:pt x="646" y="929"/>
                  </a:cubicBezTo>
                  <a:cubicBezTo>
                    <a:pt x="1" y="2197"/>
                    <a:pt x="1338" y="3707"/>
                    <a:pt x="2811" y="3707"/>
                  </a:cubicBezTo>
                  <a:cubicBezTo>
                    <a:pt x="2995" y="3707"/>
                    <a:pt x="3181" y="3683"/>
                    <a:pt x="3366" y="3633"/>
                  </a:cubicBezTo>
                  <a:cubicBezTo>
                    <a:pt x="5028" y="3184"/>
                    <a:pt x="4730" y="913"/>
                    <a:pt x="3020" y="171"/>
                  </a:cubicBezTo>
                  <a:cubicBezTo>
                    <a:pt x="2739" y="50"/>
                    <a:pt x="2481" y="0"/>
                    <a:pt x="2246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Google Shape;3854;p43"/>
            <p:cNvSpPr>
              <a:spLocks/>
            </p:cNvSpPr>
            <p:nvPr/>
          </p:nvSpPr>
          <p:spPr bwMode="auto">
            <a:xfrm rot="904439">
              <a:off x="406272" y="798724"/>
              <a:ext cx="171311" cy="127319"/>
            </a:xfrm>
            <a:custGeom>
              <a:avLst/>
              <a:gdLst>
                <a:gd name="T0" fmla="*/ 1593 w 3606"/>
                <a:gd name="T1" fmla="*/ 1 h 2680"/>
                <a:gd name="T2" fmla="*/ 461 w 3606"/>
                <a:gd name="T3" fmla="*/ 687 h 2680"/>
                <a:gd name="T4" fmla="*/ 2014 w 3606"/>
                <a:gd name="T5" fmla="*/ 2680 h 2680"/>
                <a:gd name="T6" fmla="*/ 2411 w 3606"/>
                <a:gd name="T7" fmla="*/ 2626 h 2680"/>
                <a:gd name="T8" fmla="*/ 2163 w 3606"/>
                <a:gd name="T9" fmla="*/ 143 h 2680"/>
                <a:gd name="T10" fmla="*/ 1593 w 3606"/>
                <a:gd name="T11" fmla="*/ 1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6" h="2680" extrusionOk="0">
                  <a:moveTo>
                    <a:pt x="1593" y="1"/>
                  </a:moveTo>
                  <a:cubicBezTo>
                    <a:pt x="883" y="1"/>
                    <a:pt x="461" y="687"/>
                    <a:pt x="461" y="687"/>
                  </a:cubicBezTo>
                  <a:cubicBezTo>
                    <a:pt x="0" y="1598"/>
                    <a:pt x="958" y="2680"/>
                    <a:pt x="2014" y="2680"/>
                  </a:cubicBezTo>
                  <a:cubicBezTo>
                    <a:pt x="2145" y="2680"/>
                    <a:pt x="2279" y="2663"/>
                    <a:pt x="2411" y="2626"/>
                  </a:cubicBezTo>
                  <a:cubicBezTo>
                    <a:pt x="3605" y="2306"/>
                    <a:pt x="3209" y="668"/>
                    <a:pt x="2163" y="143"/>
                  </a:cubicBezTo>
                  <a:cubicBezTo>
                    <a:pt x="1957" y="42"/>
                    <a:pt x="1767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Google Shape;3855;p43"/>
            <p:cNvSpPr>
              <a:spLocks/>
            </p:cNvSpPr>
            <p:nvPr/>
          </p:nvSpPr>
          <p:spPr bwMode="auto">
            <a:xfrm rot="904439">
              <a:off x="338361" y="469889"/>
              <a:ext cx="457969" cy="377302"/>
            </a:xfrm>
            <a:custGeom>
              <a:avLst/>
              <a:gdLst>
                <a:gd name="T0" fmla="*/ 2069 w 9640"/>
                <a:gd name="T1" fmla="*/ 0 h 7942"/>
                <a:gd name="T2" fmla="*/ 1622 w 9640"/>
                <a:gd name="T3" fmla="*/ 41 h 7942"/>
                <a:gd name="T4" fmla="*/ 1 w 9640"/>
                <a:gd name="T5" fmla="*/ 2348 h 7942"/>
                <a:gd name="T6" fmla="*/ 283 w 9640"/>
                <a:gd name="T7" fmla="*/ 2332 h 7942"/>
                <a:gd name="T8" fmla="*/ 2222 w 9640"/>
                <a:gd name="T9" fmla="*/ 3224 h 7942"/>
                <a:gd name="T10" fmla="*/ 3000 w 9640"/>
                <a:gd name="T11" fmla="*/ 4973 h 7942"/>
                <a:gd name="T12" fmla="*/ 3962 w 9640"/>
                <a:gd name="T13" fmla="*/ 5718 h 7942"/>
                <a:gd name="T14" fmla="*/ 4716 w 9640"/>
                <a:gd name="T15" fmla="*/ 5591 h 7942"/>
                <a:gd name="T16" fmla="*/ 5949 w 9640"/>
                <a:gd name="T17" fmla="*/ 5975 h 7942"/>
                <a:gd name="T18" fmla="*/ 7461 w 9640"/>
                <a:gd name="T19" fmla="*/ 7941 h 7942"/>
                <a:gd name="T20" fmla="*/ 9640 w 9640"/>
                <a:gd name="T21" fmla="*/ 5135 h 7942"/>
                <a:gd name="T22" fmla="*/ 6345 w 9640"/>
                <a:gd name="T23" fmla="*/ 2694 h 7942"/>
                <a:gd name="T24" fmla="*/ 5204 w 9640"/>
                <a:gd name="T25" fmla="*/ 1971 h 7942"/>
                <a:gd name="T26" fmla="*/ 2069 w 9640"/>
                <a:gd name="T27" fmla="*/ 0 h 7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0" h="7942" extrusionOk="0">
                  <a:moveTo>
                    <a:pt x="2069" y="0"/>
                  </a:moveTo>
                  <a:cubicBezTo>
                    <a:pt x="1923" y="0"/>
                    <a:pt x="1774" y="13"/>
                    <a:pt x="1622" y="41"/>
                  </a:cubicBezTo>
                  <a:cubicBezTo>
                    <a:pt x="1625" y="46"/>
                    <a:pt x="54" y="2141"/>
                    <a:pt x="1" y="2348"/>
                  </a:cubicBezTo>
                  <a:cubicBezTo>
                    <a:pt x="1" y="2348"/>
                    <a:pt x="109" y="2332"/>
                    <a:pt x="283" y="2332"/>
                  </a:cubicBezTo>
                  <a:cubicBezTo>
                    <a:pt x="739" y="2332"/>
                    <a:pt x="1644" y="2440"/>
                    <a:pt x="2222" y="3224"/>
                  </a:cubicBezTo>
                  <a:cubicBezTo>
                    <a:pt x="3017" y="4309"/>
                    <a:pt x="3000" y="4973"/>
                    <a:pt x="3000" y="4973"/>
                  </a:cubicBezTo>
                  <a:lnTo>
                    <a:pt x="3962" y="5718"/>
                  </a:lnTo>
                  <a:cubicBezTo>
                    <a:pt x="3962" y="5718"/>
                    <a:pt x="4274" y="5591"/>
                    <a:pt x="4716" y="5591"/>
                  </a:cubicBezTo>
                  <a:cubicBezTo>
                    <a:pt x="5073" y="5591"/>
                    <a:pt x="5516" y="5674"/>
                    <a:pt x="5949" y="5975"/>
                  </a:cubicBezTo>
                  <a:cubicBezTo>
                    <a:pt x="6920" y="6647"/>
                    <a:pt x="7461" y="7941"/>
                    <a:pt x="7461" y="7941"/>
                  </a:cubicBezTo>
                  <a:lnTo>
                    <a:pt x="9640" y="5135"/>
                  </a:lnTo>
                  <a:cubicBezTo>
                    <a:pt x="9640" y="5135"/>
                    <a:pt x="9263" y="2711"/>
                    <a:pt x="6345" y="2694"/>
                  </a:cubicBezTo>
                  <a:lnTo>
                    <a:pt x="5204" y="1971"/>
                  </a:lnTo>
                  <a:cubicBezTo>
                    <a:pt x="5204" y="1971"/>
                    <a:pt x="3880" y="0"/>
                    <a:pt x="2069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Google Shape;3856;p43"/>
            <p:cNvSpPr>
              <a:spLocks/>
            </p:cNvSpPr>
            <p:nvPr/>
          </p:nvSpPr>
          <p:spPr bwMode="auto">
            <a:xfrm rot="904439">
              <a:off x="499218" y="564690"/>
              <a:ext cx="93209" cy="114065"/>
            </a:xfrm>
            <a:custGeom>
              <a:avLst/>
              <a:gdLst>
                <a:gd name="T0" fmla="*/ 1915 w 1962"/>
                <a:gd name="T1" fmla="*/ 1 h 2401"/>
                <a:gd name="T2" fmla="*/ 1884 w 1962"/>
                <a:gd name="T3" fmla="*/ 15 h 2401"/>
                <a:gd name="T4" fmla="*/ 15 w 1962"/>
                <a:gd name="T5" fmla="*/ 2337 h 2401"/>
                <a:gd name="T6" fmla="*/ 23 w 1962"/>
                <a:gd name="T7" fmla="*/ 2392 h 2401"/>
                <a:gd name="T8" fmla="*/ 45 w 1962"/>
                <a:gd name="T9" fmla="*/ 2401 h 2401"/>
                <a:gd name="T10" fmla="*/ 79 w 1962"/>
                <a:gd name="T11" fmla="*/ 2384 h 2401"/>
                <a:gd name="T12" fmla="*/ 1948 w 1962"/>
                <a:gd name="T13" fmla="*/ 66 h 2401"/>
                <a:gd name="T14" fmla="*/ 1940 w 1962"/>
                <a:gd name="T15" fmla="*/ 10 h 2401"/>
                <a:gd name="T16" fmla="*/ 1915 w 1962"/>
                <a:gd name="T17" fmla="*/ 1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2" h="2401" extrusionOk="0">
                  <a:moveTo>
                    <a:pt x="1915" y="1"/>
                  </a:moveTo>
                  <a:cubicBezTo>
                    <a:pt x="1903" y="1"/>
                    <a:pt x="1892" y="6"/>
                    <a:pt x="1884" y="15"/>
                  </a:cubicBezTo>
                  <a:lnTo>
                    <a:pt x="15" y="2337"/>
                  </a:lnTo>
                  <a:cubicBezTo>
                    <a:pt x="1" y="2353"/>
                    <a:pt x="6" y="2378"/>
                    <a:pt x="23" y="2392"/>
                  </a:cubicBezTo>
                  <a:cubicBezTo>
                    <a:pt x="29" y="2398"/>
                    <a:pt x="37" y="2401"/>
                    <a:pt x="45" y="2401"/>
                  </a:cubicBezTo>
                  <a:cubicBezTo>
                    <a:pt x="62" y="2401"/>
                    <a:pt x="70" y="2398"/>
                    <a:pt x="79" y="2384"/>
                  </a:cubicBezTo>
                  <a:lnTo>
                    <a:pt x="1948" y="66"/>
                  </a:lnTo>
                  <a:cubicBezTo>
                    <a:pt x="1962" y="49"/>
                    <a:pt x="1959" y="24"/>
                    <a:pt x="1940" y="10"/>
                  </a:cubicBezTo>
                  <a:cubicBezTo>
                    <a:pt x="1932" y="4"/>
                    <a:pt x="1924" y="1"/>
                    <a:pt x="1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Google Shape;3857;p43"/>
            <p:cNvSpPr>
              <a:spLocks/>
            </p:cNvSpPr>
            <p:nvPr/>
          </p:nvSpPr>
          <p:spPr bwMode="auto">
            <a:xfrm rot="904439">
              <a:off x="529750" y="600106"/>
              <a:ext cx="104896" cy="138103"/>
            </a:xfrm>
            <a:custGeom>
              <a:avLst/>
              <a:gdLst>
                <a:gd name="T0" fmla="*/ 2166 w 2208"/>
                <a:gd name="T1" fmla="*/ 0 h 2907"/>
                <a:gd name="T2" fmla="*/ 2132 w 2208"/>
                <a:gd name="T3" fmla="*/ 17 h 2907"/>
                <a:gd name="T4" fmla="*/ 12 w 2208"/>
                <a:gd name="T5" fmla="*/ 2846 h 2907"/>
                <a:gd name="T6" fmla="*/ 23 w 2208"/>
                <a:gd name="T7" fmla="*/ 2901 h 2907"/>
                <a:gd name="T8" fmla="*/ 45 w 2208"/>
                <a:gd name="T9" fmla="*/ 2907 h 2907"/>
                <a:gd name="T10" fmla="*/ 79 w 2208"/>
                <a:gd name="T11" fmla="*/ 2893 h 2907"/>
                <a:gd name="T12" fmla="*/ 2199 w 2208"/>
                <a:gd name="T13" fmla="*/ 64 h 2907"/>
                <a:gd name="T14" fmla="*/ 2188 w 2208"/>
                <a:gd name="T15" fmla="*/ 8 h 2907"/>
                <a:gd name="T16" fmla="*/ 2166 w 2208"/>
                <a:gd name="T17" fmla="*/ 0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8" h="2907" extrusionOk="0">
                  <a:moveTo>
                    <a:pt x="2166" y="0"/>
                  </a:moveTo>
                  <a:cubicBezTo>
                    <a:pt x="2153" y="0"/>
                    <a:pt x="2141" y="7"/>
                    <a:pt x="2132" y="17"/>
                  </a:cubicBezTo>
                  <a:lnTo>
                    <a:pt x="12" y="2846"/>
                  </a:lnTo>
                  <a:cubicBezTo>
                    <a:pt x="1" y="2862"/>
                    <a:pt x="4" y="2887"/>
                    <a:pt x="23" y="2901"/>
                  </a:cubicBezTo>
                  <a:cubicBezTo>
                    <a:pt x="29" y="2904"/>
                    <a:pt x="37" y="2907"/>
                    <a:pt x="45" y="2907"/>
                  </a:cubicBezTo>
                  <a:cubicBezTo>
                    <a:pt x="57" y="2907"/>
                    <a:pt x="68" y="2904"/>
                    <a:pt x="79" y="2893"/>
                  </a:cubicBezTo>
                  <a:lnTo>
                    <a:pt x="2199" y="64"/>
                  </a:lnTo>
                  <a:cubicBezTo>
                    <a:pt x="2207" y="47"/>
                    <a:pt x="2205" y="22"/>
                    <a:pt x="2188" y="8"/>
                  </a:cubicBezTo>
                  <a:cubicBezTo>
                    <a:pt x="2181" y="3"/>
                    <a:pt x="2174" y="0"/>
                    <a:pt x="2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Google Shape;3858;p43"/>
            <p:cNvSpPr>
              <a:spLocks/>
            </p:cNvSpPr>
            <p:nvPr/>
          </p:nvSpPr>
          <p:spPr bwMode="auto">
            <a:xfrm rot="904439">
              <a:off x="538557" y="723645"/>
              <a:ext cx="131927" cy="84943"/>
            </a:xfrm>
            <a:custGeom>
              <a:avLst/>
              <a:gdLst>
                <a:gd name="T0" fmla="*/ 346 w 2777"/>
                <a:gd name="T1" fmla="*/ 1 h 1788"/>
                <a:gd name="T2" fmla="*/ 37 w 2777"/>
                <a:gd name="T3" fmla="*/ 22 h 1788"/>
                <a:gd name="T4" fmla="*/ 4 w 2777"/>
                <a:gd name="T5" fmla="*/ 67 h 1788"/>
                <a:gd name="T6" fmla="*/ 46 w 2777"/>
                <a:gd name="T7" fmla="*/ 100 h 1788"/>
                <a:gd name="T8" fmla="*/ 51 w 2777"/>
                <a:gd name="T9" fmla="*/ 100 h 1788"/>
                <a:gd name="T10" fmla="*/ 361 w 2777"/>
                <a:gd name="T11" fmla="*/ 78 h 1788"/>
                <a:gd name="T12" fmla="*/ 1067 w 2777"/>
                <a:gd name="T13" fmla="*/ 178 h 1788"/>
                <a:gd name="T14" fmla="*/ 2693 w 2777"/>
                <a:gd name="T15" fmla="*/ 1763 h 1788"/>
                <a:gd name="T16" fmla="*/ 2732 w 2777"/>
                <a:gd name="T17" fmla="*/ 1788 h 1788"/>
                <a:gd name="T18" fmla="*/ 2741 w 2777"/>
                <a:gd name="T19" fmla="*/ 1785 h 1788"/>
                <a:gd name="T20" fmla="*/ 2746 w 2777"/>
                <a:gd name="T21" fmla="*/ 1788 h 1788"/>
                <a:gd name="T22" fmla="*/ 2766 w 2777"/>
                <a:gd name="T23" fmla="*/ 1735 h 1788"/>
                <a:gd name="T24" fmla="*/ 346 w 2777"/>
                <a:gd name="T25" fmla="*/ 1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7" h="1788" extrusionOk="0">
                  <a:moveTo>
                    <a:pt x="346" y="1"/>
                  </a:moveTo>
                  <a:cubicBezTo>
                    <a:pt x="159" y="1"/>
                    <a:pt x="42" y="21"/>
                    <a:pt x="37" y="22"/>
                  </a:cubicBezTo>
                  <a:cubicBezTo>
                    <a:pt x="15" y="25"/>
                    <a:pt x="1" y="47"/>
                    <a:pt x="4" y="67"/>
                  </a:cubicBezTo>
                  <a:cubicBezTo>
                    <a:pt x="9" y="87"/>
                    <a:pt x="26" y="100"/>
                    <a:pt x="46" y="100"/>
                  </a:cubicBezTo>
                  <a:cubicBezTo>
                    <a:pt x="47" y="100"/>
                    <a:pt x="49" y="100"/>
                    <a:pt x="51" y="100"/>
                  </a:cubicBezTo>
                  <a:cubicBezTo>
                    <a:pt x="53" y="100"/>
                    <a:pt x="172" y="78"/>
                    <a:pt x="361" y="78"/>
                  </a:cubicBezTo>
                  <a:cubicBezTo>
                    <a:pt x="544" y="78"/>
                    <a:pt x="794" y="99"/>
                    <a:pt x="1067" y="178"/>
                  </a:cubicBezTo>
                  <a:cubicBezTo>
                    <a:pt x="1574" y="329"/>
                    <a:pt x="2272" y="728"/>
                    <a:pt x="2693" y="1763"/>
                  </a:cubicBezTo>
                  <a:cubicBezTo>
                    <a:pt x="2701" y="1777"/>
                    <a:pt x="2715" y="1788"/>
                    <a:pt x="2732" y="1788"/>
                  </a:cubicBezTo>
                  <a:cubicBezTo>
                    <a:pt x="2734" y="1788"/>
                    <a:pt x="2737" y="1785"/>
                    <a:pt x="2741" y="1785"/>
                  </a:cubicBezTo>
                  <a:cubicBezTo>
                    <a:pt x="2742" y="1785"/>
                    <a:pt x="2744" y="1786"/>
                    <a:pt x="2746" y="1788"/>
                  </a:cubicBezTo>
                  <a:cubicBezTo>
                    <a:pt x="2763" y="1779"/>
                    <a:pt x="2777" y="1754"/>
                    <a:pt x="2766" y="1735"/>
                  </a:cubicBezTo>
                  <a:cubicBezTo>
                    <a:pt x="2141" y="193"/>
                    <a:pt x="918" y="1"/>
                    <a:pt x="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Google Shape;3859;p43"/>
            <p:cNvSpPr>
              <a:spLocks/>
            </p:cNvSpPr>
            <p:nvPr/>
          </p:nvSpPr>
          <p:spPr bwMode="auto">
            <a:xfrm rot="904439">
              <a:off x="380761" y="530732"/>
              <a:ext cx="130597" cy="97295"/>
            </a:xfrm>
            <a:custGeom>
              <a:avLst/>
              <a:gdLst>
                <a:gd name="T0" fmla="*/ 42 w 2749"/>
                <a:gd name="T1" fmla="*/ 0 h 2048"/>
                <a:gd name="T2" fmla="*/ 1 w 2749"/>
                <a:gd name="T3" fmla="*/ 39 h 2048"/>
                <a:gd name="T4" fmla="*/ 40 w 2749"/>
                <a:gd name="T5" fmla="*/ 81 h 2048"/>
                <a:gd name="T6" fmla="*/ 2665 w 2749"/>
                <a:gd name="T7" fmla="*/ 2009 h 2048"/>
                <a:gd name="T8" fmla="*/ 2704 w 2749"/>
                <a:gd name="T9" fmla="*/ 2048 h 2048"/>
                <a:gd name="T10" fmla="*/ 2707 w 2749"/>
                <a:gd name="T11" fmla="*/ 2048 h 2048"/>
                <a:gd name="T12" fmla="*/ 2746 w 2749"/>
                <a:gd name="T13" fmla="*/ 2006 h 2048"/>
                <a:gd name="T14" fmla="*/ 42 w 2749"/>
                <a:gd name="T15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9" h="2048" extrusionOk="0">
                  <a:moveTo>
                    <a:pt x="42" y="0"/>
                  </a:moveTo>
                  <a:cubicBezTo>
                    <a:pt x="17" y="0"/>
                    <a:pt x="1" y="17"/>
                    <a:pt x="1" y="39"/>
                  </a:cubicBezTo>
                  <a:cubicBezTo>
                    <a:pt x="1" y="61"/>
                    <a:pt x="17" y="81"/>
                    <a:pt x="40" y="81"/>
                  </a:cubicBezTo>
                  <a:cubicBezTo>
                    <a:pt x="2537" y="137"/>
                    <a:pt x="2662" y="1989"/>
                    <a:pt x="2665" y="2009"/>
                  </a:cubicBezTo>
                  <a:cubicBezTo>
                    <a:pt x="2665" y="2031"/>
                    <a:pt x="2682" y="2048"/>
                    <a:pt x="2704" y="2048"/>
                  </a:cubicBezTo>
                  <a:lnTo>
                    <a:pt x="2707" y="2048"/>
                  </a:lnTo>
                  <a:cubicBezTo>
                    <a:pt x="2726" y="2048"/>
                    <a:pt x="2749" y="2025"/>
                    <a:pt x="2746" y="2006"/>
                  </a:cubicBezTo>
                  <a:cubicBezTo>
                    <a:pt x="2746" y="1989"/>
                    <a:pt x="2615" y="61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Google Shape;3860;p43"/>
            <p:cNvSpPr>
              <a:spLocks/>
            </p:cNvSpPr>
            <p:nvPr/>
          </p:nvSpPr>
          <p:spPr bwMode="auto">
            <a:xfrm rot="904439">
              <a:off x="331189" y="636768"/>
              <a:ext cx="55583" cy="61094"/>
            </a:xfrm>
            <a:custGeom>
              <a:avLst/>
              <a:gdLst>
                <a:gd name="T0" fmla="*/ 47 w 1170"/>
                <a:gd name="T1" fmla="*/ 1 h 1286"/>
                <a:gd name="T2" fmla="*/ 9 w 1170"/>
                <a:gd name="T3" fmla="*/ 28 h 1286"/>
                <a:gd name="T4" fmla="*/ 31 w 1170"/>
                <a:gd name="T5" fmla="*/ 78 h 1286"/>
                <a:gd name="T6" fmla="*/ 1085 w 1170"/>
                <a:gd name="T7" fmla="*/ 1252 h 1286"/>
                <a:gd name="T8" fmla="*/ 1125 w 1170"/>
                <a:gd name="T9" fmla="*/ 1286 h 1286"/>
                <a:gd name="T10" fmla="*/ 1130 w 1170"/>
                <a:gd name="T11" fmla="*/ 1286 h 1286"/>
                <a:gd name="T12" fmla="*/ 1166 w 1170"/>
                <a:gd name="T13" fmla="*/ 1241 h 1286"/>
                <a:gd name="T14" fmla="*/ 59 w 1170"/>
                <a:gd name="T15" fmla="*/ 2 h 1286"/>
                <a:gd name="T16" fmla="*/ 47 w 1170"/>
                <a:gd name="T17" fmla="*/ 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0" h="1286" extrusionOk="0">
                  <a:moveTo>
                    <a:pt x="47" y="1"/>
                  </a:moveTo>
                  <a:cubicBezTo>
                    <a:pt x="30" y="1"/>
                    <a:pt x="13" y="10"/>
                    <a:pt x="9" y="28"/>
                  </a:cubicBezTo>
                  <a:cubicBezTo>
                    <a:pt x="0" y="47"/>
                    <a:pt x="11" y="72"/>
                    <a:pt x="31" y="78"/>
                  </a:cubicBezTo>
                  <a:cubicBezTo>
                    <a:pt x="42" y="83"/>
                    <a:pt x="999" y="424"/>
                    <a:pt x="1085" y="1252"/>
                  </a:cubicBezTo>
                  <a:cubicBezTo>
                    <a:pt x="1085" y="1269"/>
                    <a:pt x="1102" y="1286"/>
                    <a:pt x="1125" y="1286"/>
                  </a:cubicBezTo>
                  <a:lnTo>
                    <a:pt x="1130" y="1286"/>
                  </a:lnTo>
                  <a:cubicBezTo>
                    <a:pt x="1152" y="1283"/>
                    <a:pt x="1169" y="1261"/>
                    <a:pt x="1166" y="1241"/>
                  </a:cubicBezTo>
                  <a:cubicBezTo>
                    <a:pt x="1072" y="365"/>
                    <a:pt x="70" y="5"/>
                    <a:pt x="59" y="2"/>
                  </a:cubicBezTo>
                  <a:cubicBezTo>
                    <a:pt x="55" y="1"/>
                    <a:pt x="51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Google Shape;3861;p43"/>
            <p:cNvSpPr>
              <a:spLocks/>
            </p:cNvSpPr>
            <p:nvPr/>
          </p:nvSpPr>
          <p:spPr bwMode="auto">
            <a:xfrm rot="904439">
              <a:off x="492452" y="822758"/>
              <a:ext cx="55821" cy="63375"/>
            </a:xfrm>
            <a:custGeom>
              <a:avLst/>
              <a:gdLst>
                <a:gd name="T0" fmla="*/ 44 w 1175"/>
                <a:gd name="T1" fmla="*/ 1 h 1334"/>
                <a:gd name="T2" fmla="*/ 8 w 1175"/>
                <a:gd name="T3" fmla="*/ 25 h 1334"/>
                <a:gd name="T4" fmla="*/ 31 w 1175"/>
                <a:gd name="T5" fmla="*/ 78 h 1334"/>
                <a:gd name="T6" fmla="*/ 1030 w 1175"/>
                <a:gd name="T7" fmla="*/ 1291 h 1334"/>
                <a:gd name="T8" fmla="*/ 1069 w 1175"/>
                <a:gd name="T9" fmla="*/ 1333 h 1334"/>
                <a:gd name="T10" fmla="*/ 1074 w 1175"/>
                <a:gd name="T11" fmla="*/ 1333 h 1334"/>
                <a:gd name="T12" fmla="*/ 1108 w 1175"/>
                <a:gd name="T13" fmla="*/ 1300 h 1334"/>
                <a:gd name="T14" fmla="*/ 62 w 1175"/>
                <a:gd name="T15" fmla="*/ 5 h 1334"/>
                <a:gd name="T16" fmla="*/ 44 w 1175"/>
                <a:gd name="T17" fmla="*/ 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5" h="1334" extrusionOk="0">
                  <a:moveTo>
                    <a:pt x="44" y="1"/>
                  </a:moveTo>
                  <a:cubicBezTo>
                    <a:pt x="29" y="1"/>
                    <a:pt x="17" y="10"/>
                    <a:pt x="8" y="25"/>
                  </a:cubicBezTo>
                  <a:cubicBezTo>
                    <a:pt x="0" y="47"/>
                    <a:pt x="8" y="66"/>
                    <a:pt x="31" y="78"/>
                  </a:cubicBezTo>
                  <a:cubicBezTo>
                    <a:pt x="42" y="80"/>
                    <a:pt x="1091" y="535"/>
                    <a:pt x="1030" y="1291"/>
                  </a:cubicBezTo>
                  <a:cubicBezTo>
                    <a:pt x="1030" y="1313"/>
                    <a:pt x="1049" y="1330"/>
                    <a:pt x="1069" y="1333"/>
                  </a:cubicBezTo>
                  <a:lnTo>
                    <a:pt x="1074" y="1333"/>
                  </a:lnTo>
                  <a:cubicBezTo>
                    <a:pt x="1094" y="1333"/>
                    <a:pt x="1110" y="1319"/>
                    <a:pt x="1108" y="1300"/>
                  </a:cubicBezTo>
                  <a:cubicBezTo>
                    <a:pt x="1175" y="482"/>
                    <a:pt x="106" y="25"/>
                    <a:pt x="62" y="5"/>
                  </a:cubicBezTo>
                  <a:cubicBezTo>
                    <a:pt x="55" y="2"/>
                    <a:pt x="50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Google Shape;3862;p43"/>
            <p:cNvSpPr>
              <a:spLocks/>
            </p:cNvSpPr>
            <p:nvPr/>
          </p:nvSpPr>
          <p:spPr bwMode="auto">
            <a:xfrm rot="904439">
              <a:off x="720645" y="747085"/>
              <a:ext cx="12352" cy="15677"/>
            </a:xfrm>
            <a:custGeom>
              <a:avLst/>
              <a:gdLst>
                <a:gd name="T0" fmla="*/ 215 w 260"/>
                <a:gd name="T1" fmla="*/ 1 h 330"/>
                <a:gd name="T2" fmla="*/ 179 w 260"/>
                <a:gd name="T3" fmla="*/ 31 h 330"/>
                <a:gd name="T4" fmla="*/ 34 w 260"/>
                <a:gd name="T5" fmla="*/ 254 h 330"/>
                <a:gd name="T6" fmla="*/ 12 w 260"/>
                <a:gd name="T7" fmla="*/ 304 h 330"/>
                <a:gd name="T8" fmla="*/ 48 w 260"/>
                <a:gd name="T9" fmla="*/ 329 h 330"/>
                <a:gd name="T10" fmla="*/ 65 w 260"/>
                <a:gd name="T11" fmla="*/ 327 h 330"/>
                <a:gd name="T12" fmla="*/ 257 w 260"/>
                <a:gd name="T13" fmla="*/ 50 h 330"/>
                <a:gd name="T14" fmla="*/ 226 w 260"/>
                <a:gd name="T15" fmla="*/ 3 h 330"/>
                <a:gd name="T16" fmla="*/ 215 w 260"/>
                <a:gd name="T17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330" extrusionOk="0">
                  <a:moveTo>
                    <a:pt x="215" y="1"/>
                  </a:moveTo>
                  <a:cubicBezTo>
                    <a:pt x="200" y="1"/>
                    <a:pt x="186" y="13"/>
                    <a:pt x="179" y="31"/>
                  </a:cubicBezTo>
                  <a:cubicBezTo>
                    <a:pt x="165" y="81"/>
                    <a:pt x="107" y="218"/>
                    <a:pt x="34" y="254"/>
                  </a:cubicBezTo>
                  <a:cubicBezTo>
                    <a:pt x="12" y="260"/>
                    <a:pt x="0" y="285"/>
                    <a:pt x="12" y="304"/>
                  </a:cubicBezTo>
                  <a:cubicBezTo>
                    <a:pt x="14" y="318"/>
                    <a:pt x="34" y="329"/>
                    <a:pt x="48" y="329"/>
                  </a:cubicBezTo>
                  <a:cubicBezTo>
                    <a:pt x="51" y="329"/>
                    <a:pt x="56" y="329"/>
                    <a:pt x="65" y="327"/>
                  </a:cubicBezTo>
                  <a:cubicBezTo>
                    <a:pt x="187" y="271"/>
                    <a:pt x="249" y="73"/>
                    <a:pt x="257" y="50"/>
                  </a:cubicBezTo>
                  <a:cubicBezTo>
                    <a:pt x="260" y="31"/>
                    <a:pt x="249" y="9"/>
                    <a:pt x="226" y="3"/>
                  </a:cubicBezTo>
                  <a:cubicBezTo>
                    <a:pt x="223" y="1"/>
                    <a:pt x="21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Google Shape;3863;p43"/>
            <p:cNvSpPr>
              <a:spLocks/>
            </p:cNvSpPr>
            <p:nvPr/>
          </p:nvSpPr>
          <p:spPr bwMode="auto">
            <a:xfrm rot="904439">
              <a:off x="742076" y="735280"/>
              <a:ext cx="12257" cy="15677"/>
            </a:xfrm>
            <a:custGeom>
              <a:avLst/>
              <a:gdLst>
                <a:gd name="T0" fmla="*/ 215 w 258"/>
                <a:gd name="T1" fmla="*/ 0 h 330"/>
                <a:gd name="T2" fmla="*/ 179 w 258"/>
                <a:gd name="T3" fmla="*/ 31 h 330"/>
                <a:gd name="T4" fmla="*/ 31 w 258"/>
                <a:gd name="T5" fmla="*/ 254 h 330"/>
                <a:gd name="T6" fmla="*/ 12 w 258"/>
                <a:gd name="T7" fmla="*/ 307 h 330"/>
                <a:gd name="T8" fmla="*/ 45 w 258"/>
                <a:gd name="T9" fmla="*/ 329 h 330"/>
                <a:gd name="T10" fmla="*/ 62 w 258"/>
                <a:gd name="T11" fmla="*/ 327 h 330"/>
                <a:gd name="T12" fmla="*/ 254 w 258"/>
                <a:gd name="T13" fmla="*/ 50 h 330"/>
                <a:gd name="T14" fmla="*/ 227 w 258"/>
                <a:gd name="T15" fmla="*/ 3 h 330"/>
                <a:gd name="T16" fmla="*/ 215 w 258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30" extrusionOk="0">
                  <a:moveTo>
                    <a:pt x="215" y="0"/>
                  </a:moveTo>
                  <a:cubicBezTo>
                    <a:pt x="199" y="0"/>
                    <a:pt x="184" y="13"/>
                    <a:pt x="179" y="31"/>
                  </a:cubicBezTo>
                  <a:cubicBezTo>
                    <a:pt x="165" y="84"/>
                    <a:pt x="104" y="218"/>
                    <a:pt x="31" y="254"/>
                  </a:cubicBezTo>
                  <a:cubicBezTo>
                    <a:pt x="12" y="260"/>
                    <a:pt x="1" y="285"/>
                    <a:pt x="12" y="307"/>
                  </a:cubicBezTo>
                  <a:cubicBezTo>
                    <a:pt x="14" y="321"/>
                    <a:pt x="28" y="329"/>
                    <a:pt x="45" y="329"/>
                  </a:cubicBezTo>
                  <a:cubicBezTo>
                    <a:pt x="48" y="329"/>
                    <a:pt x="56" y="329"/>
                    <a:pt x="62" y="327"/>
                  </a:cubicBezTo>
                  <a:cubicBezTo>
                    <a:pt x="185" y="271"/>
                    <a:pt x="249" y="73"/>
                    <a:pt x="254" y="50"/>
                  </a:cubicBezTo>
                  <a:cubicBezTo>
                    <a:pt x="257" y="31"/>
                    <a:pt x="249" y="11"/>
                    <a:pt x="227" y="3"/>
                  </a:cubicBezTo>
                  <a:cubicBezTo>
                    <a:pt x="223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Google Shape;3864;p43"/>
            <p:cNvSpPr>
              <a:spLocks/>
            </p:cNvSpPr>
            <p:nvPr/>
          </p:nvSpPr>
          <p:spPr bwMode="auto">
            <a:xfrm rot="904439">
              <a:off x="727224" y="758261"/>
              <a:ext cx="12399" cy="15725"/>
            </a:xfrm>
            <a:custGeom>
              <a:avLst/>
              <a:gdLst>
                <a:gd name="T0" fmla="*/ 220 w 261"/>
                <a:gd name="T1" fmla="*/ 0 h 331"/>
                <a:gd name="T2" fmla="*/ 179 w 261"/>
                <a:gd name="T3" fmla="*/ 30 h 331"/>
                <a:gd name="T4" fmla="*/ 34 w 261"/>
                <a:gd name="T5" fmla="*/ 253 h 331"/>
                <a:gd name="T6" fmla="*/ 12 w 261"/>
                <a:gd name="T7" fmla="*/ 306 h 331"/>
                <a:gd name="T8" fmla="*/ 48 w 261"/>
                <a:gd name="T9" fmla="*/ 331 h 331"/>
                <a:gd name="T10" fmla="*/ 65 w 261"/>
                <a:gd name="T11" fmla="*/ 328 h 331"/>
                <a:gd name="T12" fmla="*/ 257 w 261"/>
                <a:gd name="T13" fmla="*/ 52 h 331"/>
                <a:gd name="T14" fmla="*/ 230 w 261"/>
                <a:gd name="T15" fmla="*/ 2 h 331"/>
                <a:gd name="T16" fmla="*/ 220 w 261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331" extrusionOk="0">
                  <a:moveTo>
                    <a:pt x="220" y="0"/>
                  </a:moveTo>
                  <a:cubicBezTo>
                    <a:pt x="202" y="0"/>
                    <a:pt x="186" y="13"/>
                    <a:pt x="179" y="30"/>
                  </a:cubicBezTo>
                  <a:cubicBezTo>
                    <a:pt x="165" y="83"/>
                    <a:pt x="107" y="219"/>
                    <a:pt x="34" y="253"/>
                  </a:cubicBezTo>
                  <a:cubicBezTo>
                    <a:pt x="12" y="261"/>
                    <a:pt x="1" y="286"/>
                    <a:pt x="12" y="306"/>
                  </a:cubicBezTo>
                  <a:cubicBezTo>
                    <a:pt x="15" y="320"/>
                    <a:pt x="29" y="331"/>
                    <a:pt x="48" y="331"/>
                  </a:cubicBezTo>
                  <a:cubicBezTo>
                    <a:pt x="54" y="331"/>
                    <a:pt x="57" y="331"/>
                    <a:pt x="65" y="328"/>
                  </a:cubicBezTo>
                  <a:cubicBezTo>
                    <a:pt x="188" y="272"/>
                    <a:pt x="249" y="71"/>
                    <a:pt x="257" y="52"/>
                  </a:cubicBezTo>
                  <a:cubicBezTo>
                    <a:pt x="260" y="30"/>
                    <a:pt x="249" y="10"/>
                    <a:pt x="230" y="2"/>
                  </a:cubicBezTo>
                  <a:cubicBezTo>
                    <a:pt x="226" y="1"/>
                    <a:pt x="223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Google Shape;3865;p43"/>
            <p:cNvSpPr>
              <a:spLocks/>
            </p:cNvSpPr>
            <p:nvPr/>
          </p:nvSpPr>
          <p:spPr bwMode="auto">
            <a:xfrm rot="904439">
              <a:off x="707327" y="778633"/>
              <a:ext cx="12399" cy="15677"/>
            </a:xfrm>
            <a:custGeom>
              <a:avLst/>
              <a:gdLst>
                <a:gd name="T0" fmla="*/ 215 w 261"/>
                <a:gd name="T1" fmla="*/ 1 h 330"/>
                <a:gd name="T2" fmla="*/ 179 w 261"/>
                <a:gd name="T3" fmla="*/ 31 h 330"/>
                <a:gd name="T4" fmla="*/ 34 w 261"/>
                <a:gd name="T5" fmla="*/ 254 h 330"/>
                <a:gd name="T6" fmla="*/ 12 w 261"/>
                <a:gd name="T7" fmla="*/ 307 h 330"/>
                <a:gd name="T8" fmla="*/ 45 w 261"/>
                <a:gd name="T9" fmla="*/ 330 h 330"/>
                <a:gd name="T10" fmla="*/ 65 w 261"/>
                <a:gd name="T11" fmla="*/ 327 h 330"/>
                <a:gd name="T12" fmla="*/ 255 w 261"/>
                <a:gd name="T13" fmla="*/ 51 h 330"/>
                <a:gd name="T14" fmla="*/ 227 w 261"/>
                <a:gd name="T15" fmla="*/ 3 h 330"/>
                <a:gd name="T16" fmla="*/ 215 w 261"/>
                <a:gd name="T17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330" extrusionOk="0">
                  <a:moveTo>
                    <a:pt x="215" y="1"/>
                  </a:moveTo>
                  <a:cubicBezTo>
                    <a:pt x="199" y="1"/>
                    <a:pt x="184" y="13"/>
                    <a:pt x="179" y="31"/>
                  </a:cubicBezTo>
                  <a:cubicBezTo>
                    <a:pt x="165" y="84"/>
                    <a:pt x="107" y="218"/>
                    <a:pt x="34" y="254"/>
                  </a:cubicBezTo>
                  <a:cubicBezTo>
                    <a:pt x="12" y="260"/>
                    <a:pt x="1" y="285"/>
                    <a:pt x="12" y="307"/>
                  </a:cubicBezTo>
                  <a:cubicBezTo>
                    <a:pt x="15" y="321"/>
                    <a:pt x="29" y="330"/>
                    <a:pt x="45" y="330"/>
                  </a:cubicBezTo>
                  <a:cubicBezTo>
                    <a:pt x="54" y="330"/>
                    <a:pt x="62" y="330"/>
                    <a:pt x="65" y="327"/>
                  </a:cubicBezTo>
                  <a:cubicBezTo>
                    <a:pt x="185" y="271"/>
                    <a:pt x="249" y="73"/>
                    <a:pt x="255" y="51"/>
                  </a:cubicBezTo>
                  <a:cubicBezTo>
                    <a:pt x="260" y="31"/>
                    <a:pt x="249" y="9"/>
                    <a:pt x="227" y="3"/>
                  </a:cubicBezTo>
                  <a:cubicBezTo>
                    <a:pt x="223" y="2"/>
                    <a:pt x="21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Google Shape;3866;p43"/>
            <p:cNvSpPr>
              <a:spLocks/>
            </p:cNvSpPr>
            <p:nvPr/>
          </p:nvSpPr>
          <p:spPr bwMode="auto">
            <a:xfrm rot="904439">
              <a:off x="700597" y="767437"/>
              <a:ext cx="12494" cy="15725"/>
            </a:xfrm>
            <a:custGeom>
              <a:avLst/>
              <a:gdLst>
                <a:gd name="T0" fmla="*/ 218 w 263"/>
                <a:gd name="T1" fmla="*/ 0 h 331"/>
                <a:gd name="T2" fmla="*/ 179 w 263"/>
                <a:gd name="T3" fmla="*/ 30 h 331"/>
                <a:gd name="T4" fmla="*/ 31 w 263"/>
                <a:gd name="T5" fmla="*/ 253 h 331"/>
                <a:gd name="T6" fmla="*/ 12 w 263"/>
                <a:gd name="T7" fmla="*/ 306 h 331"/>
                <a:gd name="T8" fmla="*/ 45 w 263"/>
                <a:gd name="T9" fmla="*/ 331 h 331"/>
                <a:gd name="T10" fmla="*/ 65 w 263"/>
                <a:gd name="T11" fmla="*/ 325 h 331"/>
                <a:gd name="T12" fmla="*/ 255 w 263"/>
                <a:gd name="T13" fmla="*/ 52 h 331"/>
                <a:gd name="T14" fmla="*/ 227 w 263"/>
                <a:gd name="T15" fmla="*/ 2 h 331"/>
                <a:gd name="T16" fmla="*/ 218 w 263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31" extrusionOk="0">
                  <a:moveTo>
                    <a:pt x="218" y="0"/>
                  </a:moveTo>
                  <a:cubicBezTo>
                    <a:pt x="201" y="0"/>
                    <a:pt x="184" y="13"/>
                    <a:pt x="179" y="30"/>
                  </a:cubicBezTo>
                  <a:cubicBezTo>
                    <a:pt x="165" y="83"/>
                    <a:pt x="107" y="219"/>
                    <a:pt x="31" y="253"/>
                  </a:cubicBezTo>
                  <a:cubicBezTo>
                    <a:pt x="12" y="261"/>
                    <a:pt x="1" y="283"/>
                    <a:pt x="12" y="306"/>
                  </a:cubicBezTo>
                  <a:cubicBezTo>
                    <a:pt x="15" y="320"/>
                    <a:pt x="31" y="331"/>
                    <a:pt x="45" y="331"/>
                  </a:cubicBezTo>
                  <a:cubicBezTo>
                    <a:pt x="51" y="331"/>
                    <a:pt x="57" y="331"/>
                    <a:pt x="65" y="325"/>
                  </a:cubicBezTo>
                  <a:cubicBezTo>
                    <a:pt x="185" y="270"/>
                    <a:pt x="249" y="71"/>
                    <a:pt x="255" y="52"/>
                  </a:cubicBezTo>
                  <a:cubicBezTo>
                    <a:pt x="263" y="30"/>
                    <a:pt x="249" y="10"/>
                    <a:pt x="227" y="2"/>
                  </a:cubicBezTo>
                  <a:cubicBezTo>
                    <a:pt x="224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Google Shape;3867;p43"/>
            <p:cNvSpPr>
              <a:spLocks/>
            </p:cNvSpPr>
            <p:nvPr/>
          </p:nvSpPr>
          <p:spPr bwMode="auto">
            <a:xfrm rot="904439">
              <a:off x="684398" y="786854"/>
              <a:ext cx="12257" cy="15677"/>
            </a:xfrm>
            <a:custGeom>
              <a:avLst/>
              <a:gdLst>
                <a:gd name="T0" fmla="*/ 215 w 258"/>
                <a:gd name="T1" fmla="*/ 1 h 330"/>
                <a:gd name="T2" fmla="*/ 179 w 258"/>
                <a:gd name="T3" fmla="*/ 31 h 330"/>
                <a:gd name="T4" fmla="*/ 31 w 258"/>
                <a:gd name="T5" fmla="*/ 254 h 330"/>
                <a:gd name="T6" fmla="*/ 12 w 258"/>
                <a:gd name="T7" fmla="*/ 307 h 330"/>
                <a:gd name="T8" fmla="*/ 45 w 258"/>
                <a:gd name="T9" fmla="*/ 330 h 330"/>
                <a:gd name="T10" fmla="*/ 65 w 258"/>
                <a:gd name="T11" fmla="*/ 327 h 330"/>
                <a:gd name="T12" fmla="*/ 254 w 258"/>
                <a:gd name="T13" fmla="*/ 51 h 330"/>
                <a:gd name="T14" fmla="*/ 227 w 258"/>
                <a:gd name="T15" fmla="*/ 3 h 330"/>
                <a:gd name="T16" fmla="*/ 215 w 258"/>
                <a:gd name="T17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30" extrusionOk="0">
                  <a:moveTo>
                    <a:pt x="215" y="1"/>
                  </a:moveTo>
                  <a:cubicBezTo>
                    <a:pt x="199" y="1"/>
                    <a:pt x="184" y="13"/>
                    <a:pt x="179" y="31"/>
                  </a:cubicBezTo>
                  <a:cubicBezTo>
                    <a:pt x="165" y="84"/>
                    <a:pt x="107" y="218"/>
                    <a:pt x="31" y="254"/>
                  </a:cubicBezTo>
                  <a:cubicBezTo>
                    <a:pt x="12" y="260"/>
                    <a:pt x="1" y="285"/>
                    <a:pt x="12" y="307"/>
                  </a:cubicBezTo>
                  <a:cubicBezTo>
                    <a:pt x="15" y="321"/>
                    <a:pt x="28" y="330"/>
                    <a:pt x="45" y="330"/>
                  </a:cubicBezTo>
                  <a:cubicBezTo>
                    <a:pt x="48" y="330"/>
                    <a:pt x="56" y="327"/>
                    <a:pt x="65" y="327"/>
                  </a:cubicBezTo>
                  <a:cubicBezTo>
                    <a:pt x="185" y="271"/>
                    <a:pt x="249" y="73"/>
                    <a:pt x="254" y="51"/>
                  </a:cubicBezTo>
                  <a:cubicBezTo>
                    <a:pt x="257" y="31"/>
                    <a:pt x="249" y="9"/>
                    <a:pt x="227" y="3"/>
                  </a:cubicBezTo>
                  <a:cubicBezTo>
                    <a:pt x="223" y="1"/>
                    <a:pt x="21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Google Shape;3868;p43"/>
            <p:cNvSpPr>
              <a:spLocks/>
            </p:cNvSpPr>
            <p:nvPr/>
          </p:nvSpPr>
          <p:spPr bwMode="auto">
            <a:xfrm rot="904439">
              <a:off x="558962" y="557512"/>
              <a:ext cx="12352" cy="15677"/>
            </a:xfrm>
            <a:custGeom>
              <a:avLst/>
              <a:gdLst>
                <a:gd name="T0" fmla="*/ 215 w 260"/>
                <a:gd name="T1" fmla="*/ 0 h 330"/>
                <a:gd name="T2" fmla="*/ 179 w 260"/>
                <a:gd name="T3" fmla="*/ 31 h 330"/>
                <a:gd name="T4" fmla="*/ 34 w 260"/>
                <a:gd name="T5" fmla="*/ 254 h 330"/>
                <a:gd name="T6" fmla="*/ 11 w 260"/>
                <a:gd name="T7" fmla="*/ 304 h 330"/>
                <a:gd name="T8" fmla="*/ 48 w 260"/>
                <a:gd name="T9" fmla="*/ 329 h 330"/>
                <a:gd name="T10" fmla="*/ 64 w 260"/>
                <a:gd name="T11" fmla="*/ 326 h 330"/>
                <a:gd name="T12" fmla="*/ 257 w 260"/>
                <a:gd name="T13" fmla="*/ 50 h 330"/>
                <a:gd name="T14" fmla="*/ 226 w 260"/>
                <a:gd name="T15" fmla="*/ 3 h 330"/>
                <a:gd name="T16" fmla="*/ 215 w 260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330" extrusionOk="0">
                  <a:moveTo>
                    <a:pt x="215" y="0"/>
                  </a:moveTo>
                  <a:cubicBezTo>
                    <a:pt x="199" y="0"/>
                    <a:pt x="186" y="13"/>
                    <a:pt x="179" y="31"/>
                  </a:cubicBezTo>
                  <a:cubicBezTo>
                    <a:pt x="165" y="81"/>
                    <a:pt x="106" y="217"/>
                    <a:pt x="34" y="254"/>
                  </a:cubicBezTo>
                  <a:cubicBezTo>
                    <a:pt x="11" y="259"/>
                    <a:pt x="0" y="284"/>
                    <a:pt x="11" y="304"/>
                  </a:cubicBezTo>
                  <a:cubicBezTo>
                    <a:pt x="14" y="321"/>
                    <a:pt x="34" y="329"/>
                    <a:pt x="48" y="329"/>
                  </a:cubicBezTo>
                  <a:cubicBezTo>
                    <a:pt x="51" y="329"/>
                    <a:pt x="56" y="326"/>
                    <a:pt x="64" y="326"/>
                  </a:cubicBezTo>
                  <a:cubicBezTo>
                    <a:pt x="187" y="270"/>
                    <a:pt x="249" y="72"/>
                    <a:pt x="257" y="50"/>
                  </a:cubicBezTo>
                  <a:cubicBezTo>
                    <a:pt x="260" y="31"/>
                    <a:pt x="249" y="8"/>
                    <a:pt x="226" y="3"/>
                  </a:cubicBezTo>
                  <a:cubicBezTo>
                    <a:pt x="222" y="1"/>
                    <a:pt x="218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Google Shape;3869;p43"/>
            <p:cNvSpPr>
              <a:spLocks/>
            </p:cNvSpPr>
            <p:nvPr/>
          </p:nvSpPr>
          <p:spPr bwMode="auto">
            <a:xfrm rot="904439">
              <a:off x="580375" y="545752"/>
              <a:ext cx="12257" cy="15725"/>
            </a:xfrm>
            <a:custGeom>
              <a:avLst/>
              <a:gdLst>
                <a:gd name="T0" fmla="*/ 217 w 258"/>
                <a:gd name="T1" fmla="*/ 0 h 331"/>
                <a:gd name="T2" fmla="*/ 179 w 258"/>
                <a:gd name="T3" fmla="*/ 29 h 331"/>
                <a:gd name="T4" fmla="*/ 31 w 258"/>
                <a:gd name="T5" fmla="*/ 253 h 331"/>
                <a:gd name="T6" fmla="*/ 12 w 258"/>
                <a:gd name="T7" fmla="*/ 306 h 331"/>
                <a:gd name="T8" fmla="*/ 45 w 258"/>
                <a:gd name="T9" fmla="*/ 331 h 331"/>
                <a:gd name="T10" fmla="*/ 62 w 258"/>
                <a:gd name="T11" fmla="*/ 328 h 331"/>
                <a:gd name="T12" fmla="*/ 254 w 258"/>
                <a:gd name="T13" fmla="*/ 52 h 331"/>
                <a:gd name="T14" fmla="*/ 226 w 258"/>
                <a:gd name="T15" fmla="*/ 2 h 331"/>
                <a:gd name="T16" fmla="*/ 217 w 258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31" extrusionOk="0">
                  <a:moveTo>
                    <a:pt x="217" y="0"/>
                  </a:moveTo>
                  <a:cubicBezTo>
                    <a:pt x="200" y="0"/>
                    <a:pt x="184" y="13"/>
                    <a:pt x="179" y="29"/>
                  </a:cubicBezTo>
                  <a:cubicBezTo>
                    <a:pt x="165" y="82"/>
                    <a:pt x="104" y="219"/>
                    <a:pt x="31" y="253"/>
                  </a:cubicBezTo>
                  <a:cubicBezTo>
                    <a:pt x="12" y="261"/>
                    <a:pt x="0" y="286"/>
                    <a:pt x="12" y="306"/>
                  </a:cubicBezTo>
                  <a:cubicBezTo>
                    <a:pt x="14" y="320"/>
                    <a:pt x="31" y="331"/>
                    <a:pt x="45" y="331"/>
                  </a:cubicBezTo>
                  <a:cubicBezTo>
                    <a:pt x="48" y="331"/>
                    <a:pt x="56" y="328"/>
                    <a:pt x="62" y="328"/>
                  </a:cubicBezTo>
                  <a:cubicBezTo>
                    <a:pt x="184" y="272"/>
                    <a:pt x="249" y="71"/>
                    <a:pt x="254" y="52"/>
                  </a:cubicBezTo>
                  <a:cubicBezTo>
                    <a:pt x="257" y="29"/>
                    <a:pt x="249" y="10"/>
                    <a:pt x="226" y="2"/>
                  </a:cubicBezTo>
                  <a:cubicBezTo>
                    <a:pt x="223" y="1"/>
                    <a:pt x="22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Google Shape;3870;p43"/>
            <p:cNvSpPr>
              <a:spLocks/>
            </p:cNvSpPr>
            <p:nvPr/>
          </p:nvSpPr>
          <p:spPr bwMode="auto">
            <a:xfrm rot="904439">
              <a:off x="565534" y="568735"/>
              <a:ext cx="12399" cy="15677"/>
            </a:xfrm>
            <a:custGeom>
              <a:avLst/>
              <a:gdLst>
                <a:gd name="T0" fmla="*/ 216 w 261"/>
                <a:gd name="T1" fmla="*/ 1 h 330"/>
                <a:gd name="T2" fmla="*/ 179 w 261"/>
                <a:gd name="T3" fmla="*/ 28 h 330"/>
                <a:gd name="T4" fmla="*/ 34 w 261"/>
                <a:gd name="T5" fmla="*/ 251 h 330"/>
                <a:gd name="T6" fmla="*/ 12 w 261"/>
                <a:gd name="T7" fmla="*/ 304 h 330"/>
                <a:gd name="T8" fmla="*/ 48 w 261"/>
                <a:gd name="T9" fmla="*/ 330 h 330"/>
                <a:gd name="T10" fmla="*/ 65 w 261"/>
                <a:gd name="T11" fmla="*/ 327 h 330"/>
                <a:gd name="T12" fmla="*/ 257 w 261"/>
                <a:gd name="T13" fmla="*/ 51 h 330"/>
                <a:gd name="T14" fmla="*/ 229 w 261"/>
                <a:gd name="T15" fmla="*/ 3 h 330"/>
                <a:gd name="T16" fmla="*/ 216 w 261"/>
                <a:gd name="T17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330" extrusionOk="0">
                  <a:moveTo>
                    <a:pt x="216" y="1"/>
                  </a:moveTo>
                  <a:cubicBezTo>
                    <a:pt x="200" y="1"/>
                    <a:pt x="186" y="13"/>
                    <a:pt x="179" y="28"/>
                  </a:cubicBezTo>
                  <a:cubicBezTo>
                    <a:pt x="165" y="81"/>
                    <a:pt x="107" y="218"/>
                    <a:pt x="34" y="251"/>
                  </a:cubicBezTo>
                  <a:cubicBezTo>
                    <a:pt x="12" y="260"/>
                    <a:pt x="1" y="285"/>
                    <a:pt x="12" y="304"/>
                  </a:cubicBezTo>
                  <a:cubicBezTo>
                    <a:pt x="15" y="318"/>
                    <a:pt x="34" y="330"/>
                    <a:pt x="48" y="330"/>
                  </a:cubicBezTo>
                  <a:cubicBezTo>
                    <a:pt x="51" y="330"/>
                    <a:pt x="56" y="330"/>
                    <a:pt x="65" y="327"/>
                  </a:cubicBezTo>
                  <a:cubicBezTo>
                    <a:pt x="188" y="271"/>
                    <a:pt x="249" y="73"/>
                    <a:pt x="257" y="51"/>
                  </a:cubicBezTo>
                  <a:cubicBezTo>
                    <a:pt x="260" y="28"/>
                    <a:pt x="249" y="9"/>
                    <a:pt x="229" y="3"/>
                  </a:cubicBezTo>
                  <a:cubicBezTo>
                    <a:pt x="225" y="1"/>
                    <a:pt x="220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Google Shape;3871;p43"/>
            <p:cNvSpPr>
              <a:spLocks/>
            </p:cNvSpPr>
            <p:nvPr/>
          </p:nvSpPr>
          <p:spPr bwMode="auto">
            <a:xfrm rot="904439">
              <a:off x="545626" y="589058"/>
              <a:ext cx="12399" cy="15820"/>
            </a:xfrm>
            <a:custGeom>
              <a:avLst/>
              <a:gdLst>
                <a:gd name="T0" fmla="*/ 215 w 261"/>
                <a:gd name="T1" fmla="*/ 0 h 333"/>
                <a:gd name="T2" fmla="*/ 179 w 261"/>
                <a:gd name="T3" fmla="*/ 31 h 333"/>
                <a:gd name="T4" fmla="*/ 34 w 261"/>
                <a:gd name="T5" fmla="*/ 254 h 333"/>
                <a:gd name="T6" fmla="*/ 12 w 261"/>
                <a:gd name="T7" fmla="*/ 307 h 333"/>
                <a:gd name="T8" fmla="*/ 45 w 261"/>
                <a:gd name="T9" fmla="*/ 332 h 333"/>
                <a:gd name="T10" fmla="*/ 65 w 261"/>
                <a:gd name="T11" fmla="*/ 326 h 333"/>
                <a:gd name="T12" fmla="*/ 255 w 261"/>
                <a:gd name="T13" fmla="*/ 53 h 333"/>
                <a:gd name="T14" fmla="*/ 227 w 261"/>
                <a:gd name="T15" fmla="*/ 3 h 333"/>
                <a:gd name="T16" fmla="*/ 215 w 261"/>
                <a:gd name="T1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333" extrusionOk="0">
                  <a:moveTo>
                    <a:pt x="215" y="0"/>
                  </a:moveTo>
                  <a:cubicBezTo>
                    <a:pt x="199" y="0"/>
                    <a:pt x="184" y="13"/>
                    <a:pt x="179" y="31"/>
                  </a:cubicBezTo>
                  <a:cubicBezTo>
                    <a:pt x="165" y="84"/>
                    <a:pt x="107" y="218"/>
                    <a:pt x="34" y="254"/>
                  </a:cubicBezTo>
                  <a:cubicBezTo>
                    <a:pt x="12" y="262"/>
                    <a:pt x="1" y="285"/>
                    <a:pt x="12" y="307"/>
                  </a:cubicBezTo>
                  <a:cubicBezTo>
                    <a:pt x="15" y="321"/>
                    <a:pt x="34" y="332"/>
                    <a:pt x="45" y="332"/>
                  </a:cubicBezTo>
                  <a:cubicBezTo>
                    <a:pt x="54" y="332"/>
                    <a:pt x="56" y="332"/>
                    <a:pt x="65" y="326"/>
                  </a:cubicBezTo>
                  <a:cubicBezTo>
                    <a:pt x="185" y="271"/>
                    <a:pt x="249" y="73"/>
                    <a:pt x="255" y="53"/>
                  </a:cubicBezTo>
                  <a:cubicBezTo>
                    <a:pt x="260" y="31"/>
                    <a:pt x="249" y="11"/>
                    <a:pt x="227" y="3"/>
                  </a:cubicBezTo>
                  <a:cubicBezTo>
                    <a:pt x="223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Google Shape;3872;p43"/>
            <p:cNvSpPr>
              <a:spLocks/>
            </p:cNvSpPr>
            <p:nvPr/>
          </p:nvSpPr>
          <p:spPr bwMode="auto">
            <a:xfrm rot="904439">
              <a:off x="538780" y="577796"/>
              <a:ext cx="12257" cy="15725"/>
            </a:xfrm>
            <a:custGeom>
              <a:avLst/>
              <a:gdLst>
                <a:gd name="T0" fmla="*/ 218 w 258"/>
                <a:gd name="T1" fmla="*/ 0 h 331"/>
                <a:gd name="T2" fmla="*/ 179 w 258"/>
                <a:gd name="T3" fmla="*/ 29 h 331"/>
                <a:gd name="T4" fmla="*/ 31 w 258"/>
                <a:gd name="T5" fmla="*/ 252 h 331"/>
                <a:gd name="T6" fmla="*/ 12 w 258"/>
                <a:gd name="T7" fmla="*/ 305 h 331"/>
                <a:gd name="T8" fmla="*/ 45 w 258"/>
                <a:gd name="T9" fmla="*/ 331 h 331"/>
                <a:gd name="T10" fmla="*/ 62 w 258"/>
                <a:gd name="T11" fmla="*/ 325 h 331"/>
                <a:gd name="T12" fmla="*/ 255 w 258"/>
                <a:gd name="T13" fmla="*/ 52 h 331"/>
                <a:gd name="T14" fmla="*/ 227 w 258"/>
                <a:gd name="T15" fmla="*/ 1 h 331"/>
                <a:gd name="T16" fmla="*/ 218 w 258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31" extrusionOk="0">
                  <a:moveTo>
                    <a:pt x="218" y="0"/>
                  </a:moveTo>
                  <a:cubicBezTo>
                    <a:pt x="201" y="0"/>
                    <a:pt x="184" y="13"/>
                    <a:pt x="179" y="29"/>
                  </a:cubicBezTo>
                  <a:cubicBezTo>
                    <a:pt x="165" y="82"/>
                    <a:pt x="104" y="219"/>
                    <a:pt x="31" y="252"/>
                  </a:cubicBezTo>
                  <a:cubicBezTo>
                    <a:pt x="12" y="261"/>
                    <a:pt x="1" y="283"/>
                    <a:pt x="12" y="305"/>
                  </a:cubicBezTo>
                  <a:cubicBezTo>
                    <a:pt x="15" y="319"/>
                    <a:pt x="31" y="331"/>
                    <a:pt x="45" y="331"/>
                  </a:cubicBezTo>
                  <a:cubicBezTo>
                    <a:pt x="54" y="331"/>
                    <a:pt x="59" y="331"/>
                    <a:pt x="62" y="325"/>
                  </a:cubicBezTo>
                  <a:cubicBezTo>
                    <a:pt x="185" y="269"/>
                    <a:pt x="249" y="71"/>
                    <a:pt x="255" y="52"/>
                  </a:cubicBezTo>
                  <a:cubicBezTo>
                    <a:pt x="257" y="29"/>
                    <a:pt x="246" y="10"/>
                    <a:pt x="227" y="1"/>
                  </a:cubicBezTo>
                  <a:cubicBezTo>
                    <a:pt x="224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Google Shape;3873;p43"/>
            <p:cNvSpPr>
              <a:spLocks/>
            </p:cNvSpPr>
            <p:nvPr/>
          </p:nvSpPr>
          <p:spPr bwMode="auto">
            <a:xfrm rot="904439">
              <a:off x="522577" y="597244"/>
              <a:ext cx="12257" cy="15677"/>
            </a:xfrm>
            <a:custGeom>
              <a:avLst/>
              <a:gdLst>
                <a:gd name="T0" fmla="*/ 215 w 258"/>
                <a:gd name="T1" fmla="*/ 0 h 330"/>
                <a:gd name="T2" fmla="*/ 179 w 258"/>
                <a:gd name="T3" fmla="*/ 31 h 330"/>
                <a:gd name="T4" fmla="*/ 31 w 258"/>
                <a:gd name="T5" fmla="*/ 254 h 330"/>
                <a:gd name="T6" fmla="*/ 12 w 258"/>
                <a:gd name="T7" fmla="*/ 307 h 330"/>
                <a:gd name="T8" fmla="*/ 45 w 258"/>
                <a:gd name="T9" fmla="*/ 329 h 330"/>
                <a:gd name="T10" fmla="*/ 62 w 258"/>
                <a:gd name="T11" fmla="*/ 326 h 330"/>
                <a:gd name="T12" fmla="*/ 254 w 258"/>
                <a:gd name="T13" fmla="*/ 50 h 330"/>
                <a:gd name="T14" fmla="*/ 227 w 258"/>
                <a:gd name="T15" fmla="*/ 3 h 330"/>
                <a:gd name="T16" fmla="*/ 215 w 258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30" extrusionOk="0">
                  <a:moveTo>
                    <a:pt x="215" y="0"/>
                  </a:moveTo>
                  <a:cubicBezTo>
                    <a:pt x="199" y="0"/>
                    <a:pt x="184" y="13"/>
                    <a:pt x="179" y="31"/>
                  </a:cubicBezTo>
                  <a:cubicBezTo>
                    <a:pt x="165" y="84"/>
                    <a:pt x="104" y="218"/>
                    <a:pt x="31" y="254"/>
                  </a:cubicBezTo>
                  <a:cubicBezTo>
                    <a:pt x="12" y="259"/>
                    <a:pt x="1" y="285"/>
                    <a:pt x="12" y="307"/>
                  </a:cubicBezTo>
                  <a:cubicBezTo>
                    <a:pt x="15" y="321"/>
                    <a:pt x="31" y="329"/>
                    <a:pt x="45" y="329"/>
                  </a:cubicBezTo>
                  <a:cubicBezTo>
                    <a:pt x="51" y="329"/>
                    <a:pt x="59" y="326"/>
                    <a:pt x="62" y="326"/>
                  </a:cubicBezTo>
                  <a:cubicBezTo>
                    <a:pt x="185" y="271"/>
                    <a:pt x="249" y="73"/>
                    <a:pt x="254" y="50"/>
                  </a:cubicBezTo>
                  <a:cubicBezTo>
                    <a:pt x="257" y="31"/>
                    <a:pt x="246" y="11"/>
                    <a:pt x="227" y="3"/>
                  </a:cubicBezTo>
                  <a:cubicBezTo>
                    <a:pt x="223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Google Shape;3874;p43"/>
            <p:cNvSpPr>
              <a:spLocks/>
            </p:cNvSpPr>
            <p:nvPr/>
          </p:nvSpPr>
          <p:spPr bwMode="auto">
            <a:xfrm rot="904439">
              <a:off x="582572" y="408252"/>
              <a:ext cx="86321" cy="55868"/>
            </a:xfrm>
            <a:custGeom>
              <a:avLst/>
              <a:gdLst>
                <a:gd name="T0" fmla="*/ 45 w 1817"/>
                <a:gd name="T1" fmla="*/ 1 h 1176"/>
                <a:gd name="T2" fmla="*/ 14 w 1817"/>
                <a:gd name="T3" fmla="*/ 15 h 1176"/>
                <a:gd name="T4" fmla="*/ 23 w 1817"/>
                <a:gd name="T5" fmla="*/ 74 h 1176"/>
                <a:gd name="T6" fmla="*/ 1769 w 1817"/>
                <a:gd name="T7" fmla="*/ 1176 h 1176"/>
                <a:gd name="T8" fmla="*/ 1775 w 1817"/>
                <a:gd name="T9" fmla="*/ 1176 h 1176"/>
                <a:gd name="T10" fmla="*/ 1814 w 1817"/>
                <a:gd name="T11" fmla="*/ 1142 h 1176"/>
                <a:gd name="T12" fmla="*/ 1783 w 1817"/>
                <a:gd name="T13" fmla="*/ 1098 h 1176"/>
                <a:gd name="T14" fmla="*/ 70 w 1817"/>
                <a:gd name="T15" fmla="*/ 10 h 1176"/>
                <a:gd name="T16" fmla="*/ 45 w 1817"/>
                <a:gd name="T17" fmla="*/ 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7" h="1176" extrusionOk="0">
                  <a:moveTo>
                    <a:pt x="45" y="1"/>
                  </a:moveTo>
                  <a:cubicBezTo>
                    <a:pt x="34" y="1"/>
                    <a:pt x="22" y="6"/>
                    <a:pt x="14" y="15"/>
                  </a:cubicBezTo>
                  <a:cubicBezTo>
                    <a:pt x="0" y="35"/>
                    <a:pt x="3" y="60"/>
                    <a:pt x="23" y="74"/>
                  </a:cubicBezTo>
                  <a:cubicBezTo>
                    <a:pt x="73" y="116"/>
                    <a:pt x="1292" y="1084"/>
                    <a:pt x="1769" y="1176"/>
                  </a:cubicBezTo>
                  <a:lnTo>
                    <a:pt x="1775" y="1176"/>
                  </a:lnTo>
                  <a:cubicBezTo>
                    <a:pt x="1794" y="1176"/>
                    <a:pt x="1811" y="1162"/>
                    <a:pt x="1814" y="1142"/>
                  </a:cubicBezTo>
                  <a:cubicBezTo>
                    <a:pt x="1817" y="1123"/>
                    <a:pt x="1803" y="1101"/>
                    <a:pt x="1783" y="1098"/>
                  </a:cubicBezTo>
                  <a:cubicBezTo>
                    <a:pt x="1323" y="1011"/>
                    <a:pt x="84" y="21"/>
                    <a:pt x="70" y="10"/>
                  </a:cubicBezTo>
                  <a:cubicBezTo>
                    <a:pt x="63" y="4"/>
                    <a:pt x="54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Google Shape;3875;p43"/>
            <p:cNvSpPr>
              <a:spLocks/>
            </p:cNvSpPr>
            <p:nvPr/>
          </p:nvSpPr>
          <p:spPr bwMode="auto">
            <a:xfrm rot="904439">
              <a:off x="775648" y="581440"/>
              <a:ext cx="68980" cy="51973"/>
            </a:xfrm>
            <a:custGeom>
              <a:avLst/>
              <a:gdLst>
                <a:gd name="T0" fmla="*/ 48 w 1452"/>
                <a:gd name="T1" fmla="*/ 0 h 1094"/>
                <a:gd name="T2" fmla="*/ 23 w 1452"/>
                <a:gd name="T3" fmla="*/ 11 h 1094"/>
                <a:gd name="T4" fmla="*/ 17 w 1452"/>
                <a:gd name="T5" fmla="*/ 67 h 1094"/>
                <a:gd name="T6" fmla="*/ 1404 w 1452"/>
                <a:gd name="T7" fmla="*/ 1094 h 1094"/>
                <a:gd name="T8" fmla="*/ 1409 w 1452"/>
                <a:gd name="T9" fmla="*/ 1094 h 1094"/>
                <a:gd name="T10" fmla="*/ 1449 w 1452"/>
                <a:gd name="T11" fmla="*/ 1063 h 1094"/>
                <a:gd name="T12" fmla="*/ 1418 w 1452"/>
                <a:gd name="T13" fmla="*/ 1016 h 1094"/>
                <a:gd name="T14" fmla="*/ 79 w 1452"/>
                <a:gd name="T15" fmla="*/ 17 h 1094"/>
                <a:gd name="T16" fmla="*/ 48 w 1452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2" h="1094" extrusionOk="0">
                  <a:moveTo>
                    <a:pt x="48" y="0"/>
                  </a:moveTo>
                  <a:cubicBezTo>
                    <a:pt x="39" y="0"/>
                    <a:pt x="30" y="4"/>
                    <a:pt x="23" y="11"/>
                  </a:cubicBezTo>
                  <a:cubicBezTo>
                    <a:pt x="3" y="25"/>
                    <a:pt x="1" y="50"/>
                    <a:pt x="17" y="67"/>
                  </a:cubicBezTo>
                  <a:cubicBezTo>
                    <a:pt x="56" y="106"/>
                    <a:pt x="921" y="1002"/>
                    <a:pt x="1404" y="1094"/>
                  </a:cubicBezTo>
                  <a:lnTo>
                    <a:pt x="1409" y="1094"/>
                  </a:lnTo>
                  <a:cubicBezTo>
                    <a:pt x="1432" y="1094"/>
                    <a:pt x="1449" y="1083"/>
                    <a:pt x="1449" y="1063"/>
                  </a:cubicBezTo>
                  <a:cubicBezTo>
                    <a:pt x="1451" y="1041"/>
                    <a:pt x="1437" y="1021"/>
                    <a:pt x="1418" y="1016"/>
                  </a:cubicBezTo>
                  <a:cubicBezTo>
                    <a:pt x="963" y="929"/>
                    <a:pt x="87" y="25"/>
                    <a:pt x="79" y="17"/>
                  </a:cubicBezTo>
                  <a:cubicBezTo>
                    <a:pt x="71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Google Shape;3876;p43"/>
            <p:cNvSpPr>
              <a:spLocks/>
            </p:cNvSpPr>
            <p:nvPr/>
          </p:nvSpPr>
          <p:spPr bwMode="auto">
            <a:xfrm rot="904439">
              <a:off x="251571" y="903213"/>
              <a:ext cx="243427" cy="111404"/>
            </a:xfrm>
            <a:custGeom>
              <a:avLst/>
              <a:gdLst>
                <a:gd name="T0" fmla="*/ 115 w 5124"/>
                <a:gd name="T1" fmla="*/ 230 h 2345"/>
                <a:gd name="T2" fmla="*/ 79 w 5124"/>
                <a:gd name="T3" fmla="*/ 307 h 2345"/>
                <a:gd name="T4" fmla="*/ 90 w 5124"/>
                <a:gd name="T5" fmla="*/ 511 h 2345"/>
                <a:gd name="T6" fmla="*/ 43 w 5124"/>
                <a:gd name="T7" fmla="*/ 623 h 2345"/>
                <a:gd name="T8" fmla="*/ 101 w 5124"/>
                <a:gd name="T9" fmla="*/ 815 h 2345"/>
                <a:gd name="T10" fmla="*/ 1586 w 5124"/>
                <a:gd name="T11" fmla="*/ 1072 h 2345"/>
                <a:gd name="T12" fmla="*/ 1756 w 5124"/>
                <a:gd name="T13" fmla="*/ 1019 h 2345"/>
                <a:gd name="T14" fmla="*/ 96 w 5124"/>
                <a:gd name="T15" fmla="*/ 933 h 2345"/>
                <a:gd name="T16" fmla="*/ 213 w 5124"/>
                <a:gd name="T17" fmla="*/ 1097 h 2345"/>
                <a:gd name="T18" fmla="*/ 1828 w 5124"/>
                <a:gd name="T19" fmla="*/ 1086 h 2345"/>
                <a:gd name="T20" fmla="*/ 1887 w 5124"/>
                <a:gd name="T21" fmla="*/ 1248 h 2345"/>
                <a:gd name="T22" fmla="*/ 1485 w 5124"/>
                <a:gd name="T23" fmla="*/ 1159 h 2345"/>
                <a:gd name="T24" fmla="*/ 1555 w 5124"/>
                <a:gd name="T25" fmla="*/ 1195 h 2345"/>
                <a:gd name="T26" fmla="*/ 5023 w 5124"/>
                <a:gd name="T27" fmla="*/ 1312 h 2345"/>
                <a:gd name="T28" fmla="*/ 5084 w 5124"/>
                <a:gd name="T29" fmla="*/ 1239 h 2345"/>
                <a:gd name="T30" fmla="*/ 375 w 5124"/>
                <a:gd name="T31" fmla="*/ 1407 h 2345"/>
                <a:gd name="T32" fmla="*/ 3245 w 5124"/>
                <a:gd name="T33" fmla="*/ 1298 h 2345"/>
                <a:gd name="T34" fmla="*/ 3357 w 5124"/>
                <a:gd name="T35" fmla="*/ 1479 h 2345"/>
                <a:gd name="T36" fmla="*/ 3245 w 5124"/>
                <a:gd name="T37" fmla="*/ 1298 h 2345"/>
                <a:gd name="T38" fmla="*/ 1672 w 5124"/>
                <a:gd name="T39" fmla="*/ 1530 h 2345"/>
                <a:gd name="T40" fmla="*/ 498 w 5124"/>
                <a:gd name="T41" fmla="*/ 1425 h 2345"/>
                <a:gd name="T42" fmla="*/ 631 w 5124"/>
                <a:gd name="T43" fmla="*/ 1591 h 2345"/>
                <a:gd name="T44" fmla="*/ 498 w 5124"/>
                <a:gd name="T45" fmla="*/ 1425 h 2345"/>
                <a:gd name="T46" fmla="*/ 3131 w 5124"/>
                <a:gd name="T47" fmla="*/ 1619 h 2345"/>
                <a:gd name="T48" fmla="*/ 3134 w 5124"/>
                <a:gd name="T49" fmla="*/ 1387 h 2345"/>
                <a:gd name="T50" fmla="*/ 4875 w 5124"/>
                <a:gd name="T51" fmla="*/ 1641 h 2345"/>
                <a:gd name="T52" fmla="*/ 4975 w 5124"/>
                <a:gd name="T53" fmla="*/ 1427 h 2345"/>
                <a:gd name="T54" fmla="*/ 1382 w 5124"/>
                <a:gd name="T55" fmla="*/ 1613 h 2345"/>
                <a:gd name="T56" fmla="*/ 1482 w 5124"/>
                <a:gd name="T57" fmla="*/ 1682 h 2345"/>
                <a:gd name="T58" fmla="*/ 1539 w 5124"/>
                <a:gd name="T59" fmla="*/ 1541 h 2345"/>
                <a:gd name="T60" fmla="*/ 771 w 5124"/>
                <a:gd name="T61" fmla="*/ 1578 h 2345"/>
                <a:gd name="T62" fmla="*/ 966 w 5124"/>
                <a:gd name="T63" fmla="*/ 1675 h 2345"/>
                <a:gd name="T64" fmla="*/ 1237 w 5124"/>
                <a:gd name="T65" fmla="*/ 1647 h 2345"/>
                <a:gd name="T66" fmla="*/ 1125 w 5124"/>
                <a:gd name="T67" fmla="*/ 1736 h 2345"/>
                <a:gd name="T68" fmla="*/ 4777 w 5124"/>
                <a:gd name="T69" fmla="*/ 1714 h 2345"/>
                <a:gd name="T70" fmla="*/ 4844 w 5124"/>
                <a:gd name="T71" fmla="*/ 1758 h 2345"/>
                <a:gd name="T72" fmla="*/ 3226 w 5124"/>
                <a:gd name="T73" fmla="*/ 1711 h 2345"/>
                <a:gd name="T74" fmla="*/ 3145 w 5124"/>
                <a:gd name="T75" fmla="*/ 1750 h 2345"/>
                <a:gd name="T76" fmla="*/ 3248 w 5124"/>
                <a:gd name="T77" fmla="*/ 1772 h 2345"/>
                <a:gd name="T78" fmla="*/ 3360 w 5124"/>
                <a:gd name="T79" fmla="*/ 1563 h 2345"/>
                <a:gd name="T80" fmla="*/ 1630 w 5124"/>
                <a:gd name="T81" fmla="*/ 1934 h 2345"/>
                <a:gd name="T82" fmla="*/ 1546 w 5124"/>
                <a:gd name="T83" fmla="*/ 1745 h 2345"/>
                <a:gd name="T84" fmla="*/ 3014 w 5124"/>
                <a:gd name="T85" fmla="*/ 1976 h 2345"/>
                <a:gd name="T86" fmla="*/ 1788 w 5124"/>
                <a:gd name="T87" fmla="*/ 1955 h 2345"/>
                <a:gd name="T88" fmla="*/ 1968 w 5124"/>
                <a:gd name="T89" fmla="*/ 2065 h 2345"/>
                <a:gd name="T90" fmla="*/ 2858 w 5124"/>
                <a:gd name="T91" fmla="*/ 1976 h 2345"/>
                <a:gd name="T92" fmla="*/ 2888 w 5124"/>
                <a:gd name="T93" fmla="*/ 2049 h 2345"/>
                <a:gd name="T94" fmla="*/ 4465 w 5124"/>
                <a:gd name="T95" fmla="*/ 2065 h 2345"/>
                <a:gd name="T96" fmla="*/ 4635 w 5124"/>
                <a:gd name="T97" fmla="*/ 1954 h 2345"/>
                <a:gd name="T98" fmla="*/ 3452 w 5124"/>
                <a:gd name="T99" fmla="*/ 2129 h 2345"/>
                <a:gd name="T100" fmla="*/ 3362 w 5124"/>
                <a:gd name="T101" fmla="*/ 1952 h 2345"/>
                <a:gd name="T102" fmla="*/ 2250 w 5124"/>
                <a:gd name="T103" fmla="*/ 2157 h 2345"/>
                <a:gd name="T104" fmla="*/ 2565 w 5124"/>
                <a:gd name="T105" fmla="*/ 2062 h 2345"/>
                <a:gd name="T106" fmla="*/ 2573 w 5124"/>
                <a:gd name="T107" fmla="*/ 2138 h 2345"/>
                <a:gd name="T108" fmla="*/ 3589 w 5124"/>
                <a:gd name="T109" fmla="*/ 2227 h 2345"/>
                <a:gd name="T110" fmla="*/ 3631 w 5124"/>
                <a:gd name="T111" fmla="*/ 2157 h 2345"/>
                <a:gd name="T112" fmla="*/ 4183 w 5124"/>
                <a:gd name="T113" fmla="*/ 2280 h 2345"/>
                <a:gd name="T114" fmla="*/ 4363 w 5124"/>
                <a:gd name="T115" fmla="*/ 2150 h 2345"/>
                <a:gd name="T116" fmla="*/ 4071 w 5124"/>
                <a:gd name="T117" fmla="*/ 2339 h 2345"/>
                <a:gd name="T118" fmla="*/ 3912 w 5124"/>
                <a:gd name="T119" fmla="*/ 2258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4" h="2345" extrusionOk="0">
                  <a:moveTo>
                    <a:pt x="174" y="1"/>
                  </a:moveTo>
                  <a:cubicBezTo>
                    <a:pt x="160" y="1"/>
                    <a:pt x="148" y="8"/>
                    <a:pt x="140" y="23"/>
                  </a:cubicBezTo>
                  <a:cubicBezTo>
                    <a:pt x="138" y="26"/>
                    <a:pt x="110" y="82"/>
                    <a:pt x="76" y="177"/>
                  </a:cubicBezTo>
                  <a:cubicBezTo>
                    <a:pt x="71" y="193"/>
                    <a:pt x="79" y="218"/>
                    <a:pt x="101" y="224"/>
                  </a:cubicBezTo>
                  <a:cubicBezTo>
                    <a:pt x="104" y="230"/>
                    <a:pt x="113" y="230"/>
                    <a:pt x="115" y="230"/>
                  </a:cubicBezTo>
                  <a:cubicBezTo>
                    <a:pt x="129" y="230"/>
                    <a:pt x="146" y="218"/>
                    <a:pt x="154" y="202"/>
                  </a:cubicBezTo>
                  <a:cubicBezTo>
                    <a:pt x="182" y="112"/>
                    <a:pt x="210" y="57"/>
                    <a:pt x="210" y="57"/>
                  </a:cubicBezTo>
                  <a:cubicBezTo>
                    <a:pt x="221" y="40"/>
                    <a:pt x="213" y="15"/>
                    <a:pt x="193" y="6"/>
                  </a:cubicBezTo>
                  <a:cubicBezTo>
                    <a:pt x="187" y="3"/>
                    <a:pt x="180" y="1"/>
                    <a:pt x="174" y="1"/>
                  </a:cubicBezTo>
                  <a:close/>
                  <a:moveTo>
                    <a:pt x="79" y="307"/>
                  </a:moveTo>
                  <a:cubicBezTo>
                    <a:pt x="59" y="307"/>
                    <a:pt x="42" y="321"/>
                    <a:pt x="34" y="341"/>
                  </a:cubicBezTo>
                  <a:cubicBezTo>
                    <a:pt x="23" y="391"/>
                    <a:pt x="18" y="447"/>
                    <a:pt x="9" y="500"/>
                  </a:cubicBezTo>
                  <a:cubicBezTo>
                    <a:pt x="7" y="522"/>
                    <a:pt x="23" y="539"/>
                    <a:pt x="46" y="542"/>
                  </a:cubicBezTo>
                  <a:lnTo>
                    <a:pt x="48" y="542"/>
                  </a:lnTo>
                  <a:cubicBezTo>
                    <a:pt x="68" y="542"/>
                    <a:pt x="87" y="528"/>
                    <a:pt x="90" y="511"/>
                  </a:cubicBezTo>
                  <a:cubicBezTo>
                    <a:pt x="99" y="461"/>
                    <a:pt x="104" y="411"/>
                    <a:pt x="115" y="358"/>
                  </a:cubicBezTo>
                  <a:cubicBezTo>
                    <a:pt x="118" y="333"/>
                    <a:pt x="104" y="316"/>
                    <a:pt x="85" y="308"/>
                  </a:cubicBezTo>
                  <a:cubicBezTo>
                    <a:pt x="83" y="307"/>
                    <a:pt x="81" y="307"/>
                    <a:pt x="79" y="307"/>
                  </a:cubicBezTo>
                  <a:close/>
                  <a:moveTo>
                    <a:pt x="47" y="623"/>
                  </a:moveTo>
                  <a:cubicBezTo>
                    <a:pt x="46" y="623"/>
                    <a:pt x="44" y="623"/>
                    <a:pt x="43" y="623"/>
                  </a:cubicBezTo>
                  <a:cubicBezTo>
                    <a:pt x="21" y="623"/>
                    <a:pt x="1" y="642"/>
                    <a:pt x="4" y="665"/>
                  </a:cubicBezTo>
                  <a:cubicBezTo>
                    <a:pt x="7" y="721"/>
                    <a:pt x="15" y="776"/>
                    <a:pt x="23" y="829"/>
                  </a:cubicBezTo>
                  <a:cubicBezTo>
                    <a:pt x="29" y="846"/>
                    <a:pt x="46" y="860"/>
                    <a:pt x="62" y="860"/>
                  </a:cubicBezTo>
                  <a:lnTo>
                    <a:pt x="71" y="860"/>
                  </a:lnTo>
                  <a:cubicBezTo>
                    <a:pt x="90" y="857"/>
                    <a:pt x="104" y="835"/>
                    <a:pt x="101" y="815"/>
                  </a:cubicBezTo>
                  <a:cubicBezTo>
                    <a:pt x="93" y="765"/>
                    <a:pt x="87" y="712"/>
                    <a:pt x="85" y="662"/>
                  </a:cubicBezTo>
                  <a:cubicBezTo>
                    <a:pt x="85" y="641"/>
                    <a:pt x="68" y="623"/>
                    <a:pt x="47" y="623"/>
                  </a:cubicBezTo>
                  <a:close/>
                  <a:moveTo>
                    <a:pt x="1747" y="941"/>
                  </a:moveTo>
                  <a:cubicBezTo>
                    <a:pt x="1694" y="941"/>
                    <a:pt x="1639" y="969"/>
                    <a:pt x="1586" y="1016"/>
                  </a:cubicBezTo>
                  <a:cubicBezTo>
                    <a:pt x="1574" y="1030"/>
                    <a:pt x="1569" y="1055"/>
                    <a:pt x="1586" y="1072"/>
                  </a:cubicBezTo>
                  <a:cubicBezTo>
                    <a:pt x="1594" y="1083"/>
                    <a:pt x="1605" y="1086"/>
                    <a:pt x="1613" y="1086"/>
                  </a:cubicBezTo>
                  <a:cubicBezTo>
                    <a:pt x="1622" y="1086"/>
                    <a:pt x="1633" y="1083"/>
                    <a:pt x="1647" y="1072"/>
                  </a:cubicBezTo>
                  <a:cubicBezTo>
                    <a:pt x="1680" y="1039"/>
                    <a:pt x="1717" y="1019"/>
                    <a:pt x="1750" y="1019"/>
                  </a:cubicBezTo>
                  <a:lnTo>
                    <a:pt x="1759" y="983"/>
                  </a:lnTo>
                  <a:lnTo>
                    <a:pt x="1756" y="1019"/>
                  </a:lnTo>
                  <a:cubicBezTo>
                    <a:pt x="1775" y="1019"/>
                    <a:pt x="1792" y="1002"/>
                    <a:pt x="1798" y="983"/>
                  </a:cubicBezTo>
                  <a:cubicBezTo>
                    <a:pt x="1798" y="960"/>
                    <a:pt x="1778" y="944"/>
                    <a:pt x="1759" y="941"/>
                  </a:cubicBezTo>
                  <a:lnTo>
                    <a:pt x="1747" y="941"/>
                  </a:lnTo>
                  <a:close/>
                  <a:moveTo>
                    <a:pt x="108" y="931"/>
                  </a:moveTo>
                  <a:cubicBezTo>
                    <a:pt x="104" y="931"/>
                    <a:pt x="100" y="931"/>
                    <a:pt x="96" y="933"/>
                  </a:cubicBezTo>
                  <a:cubicBezTo>
                    <a:pt x="74" y="941"/>
                    <a:pt x="62" y="963"/>
                    <a:pt x="71" y="986"/>
                  </a:cubicBezTo>
                  <a:cubicBezTo>
                    <a:pt x="87" y="1033"/>
                    <a:pt x="113" y="1086"/>
                    <a:pt x="140" y="1136"/>
                  </a:cubicBezTo>
                  <a:cubicBezTo>
                    <a:pt x="146" y="1150"/>
                    <a:pt x="160" y="1156"/>
                    <a:pt x="174" y="1156"/>
                  </a:cubicBezTo>
                  <a:cubicBezTo>
                    <a:pt x="182" y="1156"/>
                    <a:pt x="188" y="1156"/>
                    <a:pt x="199" y="1153"/>
                  </a:cubicBezTo>
                  <a:cubicBezTo>
                    <a:pt x="216" y="1139"/>
                    <a:pt x="224" y="1117"/>
                    <a:pt x="213" y="1097"/>
                  </a:cubicBezTo>
                  <a:cubicBezTo>
                    <a:pt x="185" y="1053"/>
                    <a:pt x="166" y="1005"/>
                    <a:pt x="146" y="958"/>
                  </a:cubicBezTo>
                  <a:cubicBezTo>
                    <a:pt x="142" y="940"/>
                    <a:pt x="125" y="931"/>
                    <a:pt x="108" y="931"/>
                  </a:cubicBezTo>
                  <a:close/>
                  <a:moveTo>
                    <a:pt x="1868" y="1036"/>
                  </a:moveTo>
                  <a:cubicBezTo>
                    <a:pt x="1864" y="1036"/>
                    <a:pt x="1860" y="1037"/>
                    <a:pt x="1856" y="1039"/>
                  </a:cubicBezTo>
                  <a:cubicBezTo>
                    <a:pt x="1834" y="1044"/>
                    <a:pt x="1820" y="1064"/>
                    <a:pt x="1828" y="1086"/>
                  </a:cubicBezTo>
                  <a:cubicBezTo>
                    <a:pt x="1831" y="1097"/>
                    <a:pt x="1834" y="1111"/>
                    <a:pt x="1834" y="1125"/>
                  </a:cubicBezTo>
                  <a:cubicBezTo>
                    <a:pt x="1834" y="1153"/>
                    <a:pt x="1831" y="1184"/>
                    <a:pt x="1817" y="1220"/>
                  </a:cubicBezTo>
                  <a:cubicBezTo>
                    <a:pt x="1812" y="1239"/>
                    <a:pt x="1820" y="1265"/>
                    <a:pt x="1842" y="1270"/>
                  </a:cubicBezTo>
                  <a:cubicBezTo>
                    <a:pt x="1845" y="1276"/>
                    <a:pt x="1848" y="1276"/>
                    <a:pt x="1856" y="1276"/>
                  </a:cubicBezTo>
                  <a:cubicBezTo>
                    <a:pt x="1870" y="1276"/>
                    <a:pt x="1887" y="1265"/>
                    <a:pt x="1887" y="1248"/>
                  </a:cubicBezTo>
                  <a:cubicBezTo>
                    <a:pt x="1904" y="1200"/>
                    <a:pt x="1912" y="1164"/>
                    <a:pt x="1912" y="1125"/>
                  </a:cubicBezTo>
                  <a:cubicBezTo>
                    <a:pt x="1912" y="1103"/>
                    <a:pt x="1912" y="1086"/>
                    <a:pt x="1904" y="1064"/>
                  </a:cubicBezTo>
                  <a:cubicBezTo>
                    <a:pt x="1899" y="1048"/>
                    <a:pt x="1884" y="1036"/>
                    <a:pt x="1868" y="1036"/>
                  </a:cubicBezTo>
                  <a:close/>
                  <a:moveTo>
                    <a:pt x="1521" y="1137"/>
                  </a:moveTo>
                  <a:cubicBezTo>
                    <a:pt x="1507" y="1137"/>
                    <a:pt x="1493" y="1145"/>
                    <a:pt x="1485" y="1159"/>
                  </a:cubicBezTo>
                  <a:cubicBezTo>
                    <a:pt x="1463" y="1209"/>
                    <a:pt x="1443" y="1265"/>
                    <a:pt x="1429" y="1320"/>
                  </a:cubicBezTo>
                  <a:cubicBezTo>
                    <a:pt x="1427" y="1343"/>
                    <a:pt x="1441" y="1362"/>
                    <a:pt x="1463" y="1368"/>
                  </a:cubicBezTo>
                  <a:lnTo>
                    <a:pt x="1471" y="1368"/>
                  </a:lnTo>
                  <a:cubicBezTo>
                    <a:pt x="1491" y="1368"/>
                    <a:pt x="1505" y="1354"/>
                    <a:pt x="1507" y="1334"/>
                  </a:cubicBezTo>
                  <a:cubicBezTo>
                    <a:pt x="1519" y="1284"/>
                    <a:pt x="1535" y="1239"/>
                    <a:pt x="1555" y="1195"/>
                  </a:cubicBezTo>
                  <a:cubicBezTo>
                    <a:pt x="1566" y="1178"/>
                    <a:pt x="1560" y="1153"/>
                    <a:pt x="1538" y="1142"/>
                  </a:cubicBezTo>
                  <a:cubicBezTo>
                    <a:pt x="1533" y="1138"/>
                    <a:pt x="1527" y="1137"/>
                    <a:pt x="1521" y="1137"/>
                  </a:cubicBezTo>
                  <a:close/>
                  <a:moveTo>
                    <a:pt x="5084" y="1239"/>
                  </a:moveTo>
                  <a:cubicBezTo>
                    <a:pt x="5067" y="1239"/>
                    <a:pt x="5053" y="1251"/>
                    <a:pt x="5048" y="1265"/>
                  </a:cubicBezTo>
                  <a:cubicBezTo>
                    <a:pt x="5042" y="1267"/>
                    <a:pt x="5037" y="1284"/>
                    <a:pt x="5023" y="1312"/>
                  </a:cubicBezTo>
                  <a:cubicBezTo>
                    <a:pt x="5011" y="1332"/>
                    <a:pt x="5020" y="1354"/>
                    <a:pt x="5039" y="1365"/>
                  </a:cubicBezTo>
                  <a:cubicBezTo>
                    <a:pt x="5042" y="1365"/>
                    <a:pt x="5051" y="1368"/>
                    <a:pt x="5056" y="1368"/>
                  </a:cubicBezTo>
                  <a:cubicBezTo>
                    <a:pt x="5070" y="1368"/>
                    <a:pt x="5084" y="1362"/>
                    <a:pt x="5095" y="1343"/>
                  </a:cubicBezTo>
                  <a:cubicBezTo>
                    <a:pt x="5123" y="1287"/>
                    <a:pt x="5123" y="1287"/>
                    <a:pt x="5123" y="1279"/>
                  </a:cubicBezTo>
                  <a:cubicBezTo>
                    <a:pt x="5123" y="1256"/>
                    <a:pt x="5106" y="1239"/>
                    <a:pt x="5084" y="1239"/>
                  </a:cubicBezTo>
                  <a:close/>
                  <a:moveTo>
                    <a:pt x="266" y="1211"/>
                  </a:moveTo>
                  <a:cubicBezTo>
                    <a:pt x="257" y="1211"/>
                    <a:pt x="248" y="1214"/>
                    <a:pt x="241" y="1220"/>
                  </a:cubicBezTo>
                  <a:cubicBezTo>
                    <a:pt x="224" y="1234"/>
                    <a:pt x="221" y="1256"/>
                    <a:pt x="235" y="1276"/>
                  </a:cubicBezTo>
                  <a:cubicBezTo>
                    <a:pt x="269" y="1320"/>
                    <a:pt x="305" y="1359"/>
                    <a:pt x="347" y="1396"/>
                  </a:cubicBezTo>
                  <a:cubicBezTo>
                    <a:pt x="353" y="1404"/>
                    <a:pt x="364" y="1407"/>
                    <a:pt x="375" y="1407"/>
                  </a:cubicBezTo>
                  <a:cubicBezTo>
                    <a:pt x="383" y="1407"/>
                    <a:pt x="394" y="1401"/>
                    <a:pt x="406" y="1393"/>
                  </a:cubicBezTo>
                  <a:cubicBezTo>
                    <a:pt x="419" y="1379"/>
                    <a:pt x="419" y="1351"/>
                    <a:pt x="403" y="1337"/>
                  </a:cubicBezTo>
                  <a:cubicBezTo>
                    <a:pt x="364" y="1304"/>
                    <a:pt x="327" y="1265"/>
                    <a:pt x="297" y="1226"/>
                  </a:cubicBezTo>
                  <a:cubicBezTo>
                    <a:pt x="289" y="1216"/>
                    <a:pt x="277" y="1211"/>
                    <a:pt x="266" y="1211"/>
                  </a:cubicBezTo>
                  <a:close/>
                  <a:moveTo>
                    <a:pt x="3245" y="1298"/>
                  </a:moveTo>
                  <a:cubicBezTo>
                    <a:pt x="3225" y="1298"/>
                    <a:pt x="3206" y="1311"/>
                    <a:pt x="3201" y="1332"/>
                  </a:cubicBezTo>
                  <a:cubicBezTo>
                    <a:pt x="3198" y="1351"/>
                    <a:pt x="3212" y="1373"/>
                    <a:pt x="3232" y="1379"/>
                  </a:cubicBezTo>
                  <a:cubicBezTo>
                    <a:pt x="3243" y="1382"/>
                    <a:pt x="3254" y="1387"/>
                    <a:pt x="3268" y="1393"/>
                  </a:cubicBezTo>
                  <a:cubicBezTo>
                    <a:pt x="3296" y="1407"/>
                    <a:pt x="3310" y="1429"/>
                    <a:pt x="3321" y="1451"/>
                  </a:cubicBezTo>
                  <a:cubicBezTo>
                    <a:pt x="3326" y="1471"/>
                    <a:pt x="3340" y="1479"/>
                    <a:pt x="3357" y="1479"/>
                  </a:cubicBezTo>
                  <a:cubicBezTo>
                    <a:pt x="3363" y="1479"/>
                    <a:pt x="3365" y="1479"/>
                    <a:pt x="3368" y="1474"/>
                  </a:cubicBezTo>
                  <a:cubicBezTo>
                    <a:pt x="3391" y="1465"/>
                    <a:pt x="3405" y="1446"/>
                    <a:pt x="3396" y="1424"/>
                  </a:cubicBezTo>
                  <a:cubicBezTo>
                    <a:pt x="3379" y="1379"/>
                    <a:pt x="3349" y="1345"/>
                    <a:pt x="3301" y="1320"/>
                  </a:cubicBezTo>
                  <a:cubicBezTo>
                    <a:pt x="3285" y="1309"/>
                    <a:pt x="3268" y="1304"/>
                    <a:pt x="3251" y="1298"/>
                  </a:cubicBezTo>
                  <a:cubicBezTo>
                    <a:pt x="3249" y="1298"/>
                    <a:pt x="3247" y="1298"/>
                    <a:pt x="3245" y="1298"/>
                  </a:cubicBezTo>
                  <a:close/>
                  <a:moveTo>
                    <a:pt x="1780" y="1331"/>
                  </a:moveTo>
                  <a:cubicBezTo>
                    <a:pt x="1767" y="1331"/>
                    <a:pt x="1754" y="1337"/>
                    <a:pt x="1745" y="1348"/>
                  </a:cubicBezTo>
                  <a:cubicBezTo>
                    <a:pt x="1717" y="1390"/>
                    <a:pt x="1680" y="1424"/>
                    <a:pt x="1644" y="1460"/>
                  </a:cubicBezTo>
                  <a:cubicBezTo>
                    <a:pt x="1625" y="1474"/>
                    <a:pt x="1625" y="1499"/>
                    <a:pt x="1639" y="1516"/>
                  </a:cubicBezTo>
                  <a:cubicBezTo>
                    <a:pt x="1650" y="1521"/>
                    <a:pt x="1661" y="1530"/>
                    <a:pt x="1672" y="1530"/>
                  </a:cubicBezTo>
                  <a:cubicBezTo>
                    <a:pt x="1678" y="1530"/>
                    <a:pt x="1689" y="1530"/>
                    <a:pt x="1694" y="1518"/>
                  </a:cubicBezTo>
                  <a:cubicBezTo>
                    <a:pt x="1742" y="1477"/>
                    <a:pt x="1778" y="1438"/>
                    <a:pt x="1812" y="1393"/>
                  </a:cubicBezTo>
                  <a:cubicBezTo>
                    <a:pt x="1820" y="1376"/>
                    <a:pt x="1817" y="1351"/>
                    <a:pt x="1800" y="1337"/>
                  </a:cubicBezTo>
                  <a:cubicBezTo>
                    <a:pt x="1794" y="1333"/>
                    <a:pt x="1788" y="1331"/>
                    <a:pt x="1780" y="1331"/>
                  </a:cubicBezTo>
                  <a:close/>
                  <a:moveTo>
                    <a:pt x="498" y="1425"/>
                  </a:moveTo>
                  <a:cubicBezTo>
                    <a:pt x="485" y="1425"/>
                    <a:pt x="473" y="1431"/>
                    <a:pt x="464" y="1443"/>
                  </a:cubicBezTo>
                  <a:cubicBezTo>
                    <a:pt x="453" y="1460"/>
                    <a:pt x="459" y="1485"/>
                    <a:pt x="475" y="1499"/>
                  </a:cubicBezTo>
                  <a:cubicBezTo>
                    <a:pt x="498" y="1516"/>
                    <a:pt x="523" y="1532"/>
                    <a:pt x="551" y="1549"/>
                  </a:cubicBezTo>
                  <a:cubicBezTo>
                    <a:pt x="573" y="1560"/>
                    <a:pt x="590" y="1574"/>
                    <a:pt x="609" y="1585"/>
                  </a:cubicBezTo>
                  <a:cubicBezTo>
                    <a:pt x="618" y="1588"/>
                    <a:pt x="626" y="1591"/>
                    <a:pt x="631" y="1591"/>
                  </a:cubicBezTo>
                  <a:cubicBezTo>
                    <a:pt x="645" y="1591"/>
                    <a:pt x="659" y="1585"/>
                    <a:pt x="662" y="1571"/>
                  </a:cubicBezTo>
                  <a:cubicBezTo>
                    <a:pt x="676" y="1549"/>
                    <a:pt x="671" y="1527"/>
                    <a:pt x="648" y="1516"/>
                  </a:cubicBezTo>
                  <a:cubicBezTo>
                    <a:pt x="631" y="1505"/>
                    <a:pt x="615" y="1493"/>
                    <a:pt x="592" y="1479"/>
                  </a:cubicBezTo>
                  <a:cubicBezTo>
                    <a:pt x="567" y="1465"/>
                    <a:pt x="545" y="1449"/>
                    <a:pt x="520" y="1432"/>
                  </a:cubicBezTo>
                  <a:cubicBezTo>
                    <a:pt x="513" y="1428"/>
                    <a:pt x="506" y="1425"/>
                    <a:pt x="498" y="1425"/>
                  </a:cubicBezTo>
                  <a:close/>
                  <a:moveTo>
                    <a:pt x="3122" y="1385"/>
                  </a:moveTo>
                  <a:cubicBezTo>
                    <a:pt x="3106" y="1385"/>
                    <a:pt x="3091" y="1397"/>
                    <a:pt x="3087" y="1415"/>
                  </a:cubicBezTo>
                  <a:cubicBezTo>
                    <a:pt x="3084" y="1435"/>
                    <a:pt x="3078" y="1460"/>
                    <a:pt x="3078" y="1485"/>
                  </a:cubicBezTo>
                  <a:cubicBezTo>
                    <a:pt x="3078" y="1516"/>
                    <a:pt x="3084" y="1549"/>
                    <a:pt x="3092" y="1588"/>
                  </a:cubicBezTo>
                  <a:cubicBezTo>
                    <a:pt x="3098" y="1605"/>
                    <a:pt x="3114" y="1619"/>
                    <a:pt x="3131" y="1619"/>
                  </a:cubicBezTo>
                  <a:cubicBezTo>
                    <a:pt x="3131" y="1619"/>
                    <a:pt x="3137" y="1619"/>
                    <a:pt x="3137" y="1624"/>
                  </a:cubicBezTo>
                  <a:cubicBezTo>
                    <a:pt x="3156" y="1616"/>
                    <a:pt x="3173" y="1597"/>
                    <a:pt x="3167" y="1574"/>
                  </a:cubicBezTo>
                  <a:cubicBezTo>
                    <a:pt x="3159" y="1544"/>
                    <a:pt x="3156" y="1516"/>
                    <a:pt x="3156" y="1488"/>
                  </a:cubicBezTo>
                  <a:cubicBezTo>
                    <a:pt x="3156" y="1465"/>
                    <a:pt x="3159" y="1449"/>
                    <a:pt x="3162" y="1435"/>
                  </a:cubicBezTo>
                  <a:cubicBezTo>
                    <a:pt x="3170" y="1415"/>
                    <a:pt x="3156" y="1393"/>
                    <a:pt x="3134" y="1387"/>
                  </a:cubicBezTo>
                  <a:cubicBezTo>
                    <a:pt x="3130" y="1386"/>
                    <a:pt x="3126" y="1385"/>
                    <a:pt x="3122" y="1385"/>
                  </a:cubicBezTo>
                  <a:close/>
                  <a:moveTo>
                    <a:pt x="4975" y="1427"/>
                  </a:moveTo>
                  <a:cubicBezTo>
                    <a:pt x="4961" y="1427"/>
                    <a:pt x="4949" y="1435"/>
                    <a:pt x="4942" y="1449"/>
                  </a:cubicBezTo>
                  <a:cubicBezTo>
                    <a:pt x="4922" y="1491"/>
                    <a:pt x="4892" y="1535"/>
                    <a:pt x="4861" y="1585"/>
                  </a:cubicBezTo>
                  <a:cubicBezTo>
                    <a:pt x="4852" y="1602"/>
                    <a:pt x="4858" y="1627"/>
                    <a:pt x="4875" y="1641"/>
                  </a:cubicBezTo>
                  <a:cubicBezTo>
                    <a:pt x="4883" y="1644"/>
                    <a:pt x="4889" y="1647"/>
                    <a:pt x="4897" y="1647"/>
                  </a:cubicBezTo>
                  <a:cubicBezTo>
                    <a:pt x="4911" y="1647"/>
                    <a:pt x="4925" y="1641"/>
                    <a:pt x="4928" y="1630"/>
                  </a:cubicBezTo>
                  <a:cubicBezTo>
                    <a:pt x="4958" y="1577"/>
                    <a:pt x="4986" y="1532"/>
                    <a:pt x="5011" y="1491"/>
                  </a:cubicBezTo>
                  <a:cubicBezTo>
                    <a:pt x="5025" y="1471"/>
                    <a:pt x="5020" y="1446"/>
                    <a:pt x="4998" y="1435"/>
                  </a:cubicBezTo>
                  <a:cubicBezTo>
                    <a:pt x="4990" y="1430"/>
                    <a:pt x="4982" y="1427"/>
                    <a:pt x="4975" y="1427"/>
                  </a:cubicBezTo>
                  <a:close/>
                  <a:moveTo>
                    <a:pt x="1455" y="1446"/>
                  </a:moveTo>
                  <a:cubicBezTo>
                    <a:pt x="1454" y="1446"/>
                    <a:pt x="1453" y="1446"/>
                    <a:pt x="1452" y="1446"/>
                  </a:cubicBezTo>
                  <a:cubicBezTo>
                    <a:pt x="1429" y="1446"/>
                    <a:pt x="1413" y="1465"/>
                    <a:pt x="1413" y="1488"/>
                  </a:cubicBezTo>
                  <a:cubicBezTo>
                    <a:pt x="1413" y="1527"/>
                    <a:pt x="1421" y="1560"/>
                    <a:pt x="1427" y="1597"/>
                  </a:cubicBezTo>
                  <a:cubicBezTo>
                    <a:pt x="1413" y="1602"/>
                    <a:pt x="1399" y="1605"/>
                    <a:pt x="1382" y="1613"/>
                  </a:cubicBezTo>
                  <a:cubicBezTo>
                    <a:pt x="1360" y="1619"/>
                    <a:pt x="1351" y="1644"/>
                    <a:pt x="1357" y="1666"/>
                  </a:cubicBezTo>
                  <a:cubicBezTo>
                    <a:pt x="1365" y="1683"/>
                    <a:pt x="1379" y="1694"/>
                    <a:pt x="1396" y="1694"/>
                  </a:cubicBezTo>
                  <a:cubicBezTo>
                    <a:pt x="1401" y="1694"/>
                    <a:pt x="1404" y="1689"/>
                    <a:pt x="1410" y="1686"/>
                  </a:cubicBezTo>
                  <a:cubicBezTo>
                    <a:pt x="1424" y="1683"/>
                    <a:pt x="1441" y="1675"/>
                    <a:pt x="1454" y="1669"/>
                  </a:cubicBezTo>
                  <a:cubicBezTo>
                    <a:pt x="1461" y="1677"/>
                    <a:pt x="1471" y="1682"/>
                    <a:pt x="1482" y="1682"/>
                  </a:cubicBezTo>
                  <a:cubicBezTo>
                    <a:pt x="1486" y="1682"/>
                    <a:pt x="1490" y="1682"/>
                    <a:pt x="1494" y="1680"/>
                  </a:cubicBezTo>
                  <a:cubicBezTo>
                    <a:pt x="1510" y="1672"/>
                    <a:pt x="1524" y="1655"/>
                    <a:pt x="1521" y="1638"/>
                  </a:cubicBezTo>
                  <a:cubicBezTo>
                    <a:pt x="1535" y="1630"/>
                    <a:pt x="1547" y="1624"/>
                    <a:pt x="1560" y="1616"/>
                  </a:cubicBezTo>
                  <a:cubicBezTo>
                    <a:pt x="1580" y="1602"/>
                    <a:pt x="1583" y="1583"/>
                    <a:pt x="1574" y="1560"/>
                  </a:cubicBezTo>
                  <a:cubicBezTo>
                    <a:pt x="1565" y="1547"/>
                    <a:pt x="1553" y="1541"/>
                    <a:pt x="1539" y="1541"/>
                  </a:cubicBezTo>
                  <a:cubicBezTo>
                    <a:pt x="1532" y="1541"/>
                    <a:pt x="1525" y="1543"/>
                    <a:pt x="1519" y="1546"/>
                  </a:cubicBezTo>
                  <a:cubicBezTo>
                    <a:pt x="1510" y="1549"/>
                    <a:pt x="1507" y="1555"/>
                    <a:pt x="1499" y="1558"/>
                  </a:cubicBezTo>
                  <a:cubicBezTo>
                    <a:pt x="1496" y="1532"/>
                    <a:pt x="1494" y="1507"/>
                    <a:pt x="1494" y="1485"/>
                  </a:cubicBezTo>
                  <a:cubicBezTo>
                    <a:pt x="1494" y="1464"/>
                    <a:pt x="1474" y="1446"/>
                    <a:pt x="1455" y="1446"/>
                  </a:cubicBezTo>
                  <a:close/>
                  <a:moveTo>
                    <a:pt x="771" y="1578"/>
                  </a:moveTo>
                  <a:cubicBezTo>
                    <a:pt x="757" y="1578"/>
                    <a:pt x="744" y="1588"/>
                    <a:pt x="738" y="1602"/>
                  </a:cubicBezTo>
                  <a:cubicBezTo>
                    <a:pt x="726" y="1624"/>
                    <a:pt x="738" y="1644"/>
                    <a:pt x="757" y="1655"/>
                  </a:cubicBezTo>
                  <a:cubicBezTo>
                    <a:pt x="810" y="1675"/>
                    <a:pt x="863" y="1694"/>
                    <a:pt x="913" y="1708"/>
                  </a:cubicBezTo>
                  <a:cubicBezTo>
                    <a:pt x="919" y="1711"/>
                    <a:pt x="922" y="1711"/>
                    <a:pt x="924" y="1711"/>
                  </a:cubicBezTo>
                  <a:cubicBezTo>
                    <a:pt x="941" y="1711"/>
                    <a:pt x="961" y="1700"/>
                    <a:pt x="966" y="1675"/>
                  </a:cubicBezTo>
                  <a:cubicBezTo>
                    <a:pt x="969" y="1655"/>
                    <a:pt x="955" y="1633"/>
                    <a:pt x="936" y="1627"/>
                  </a:cubicBezTo>
                  <a:cubicBezTo>
                    <a:pt x="885" y="1616"/>
                    <a:pt x="838" y="1602"/>
                    <a:pt x="788" y="1583"/>
                  </a:cubicBezTo>
                  <a:cubicBezTo>
                    <a:pt x="782" y="1580"/>
                    <a:pt x="777" y="1578"/>
                    <a:pt x="771" y="1578"/>
                  </a:cubicBezTo>
                  <a:close/>
                  <a:moveTo>
                    <a:pt x="1242" y="1646"/>
                  </a:moveTo>
                  <a:cubicBezTo>
                    <a:pt x="1240" y="1646"/>
                    <a:pt x="1239" y="1647"/>
                    <a:pt x="1237" y="1647"/>
                  </a:cubicBezTo>
                  <a:cubicBezTo>
                    <a:pt x="1201" y="1650"/>
                    <a:pt x="1164" y="1655"/>
                    <a:pt x="1131" y="1655"/>
                  </a:cubicBezTo>
                  <a:cubicBezTo>
                    <a:pt x="1117" y="1655"/>
                    <a:pt x="1097" y="1650"/>
                    <a:pt x="1083" y="1650"/>
                  </a:cubicBezTo>
                  <a:cubicBezTo>
                    <a:pt x="1064" y="1650"/>
                    <a:pt x="1047" y="1669"/>
                    <a:pt x="1042" y="1689"/>
                  </a:cubicBezTo>
                  <a:cubicBezTo>
                    <a:pt x="1042" y="1711"/>
                    <a:pt x="1061" y="1728"/>
                    <a:pt x="1081" y="1730"/>
                  </a:cubicBezTo>
                  <a:cubicBezTo>
                    <a:pt x="1095" y="1736"/>
                    <a:pt x="1109" y="1736"/>
                    <a:pt x="1125" y="1736"/>
                  </a:cubicBezTo>
                  <a:cubicBezTo>
                    <a:pt x="1170" y="1736"/>
                    <a:pt x="1206" y="1736"/>
                    <a:pt x="1248" y="1728"/>
                  </a:cubicBezTo>
                  <a:cubicBezTo>
                    <a:pt x="1270" y="1725"/>
                    <a:pt x="1287" y="1703"/>
                    <a:pt x="1284" y="1683"/>
                  </a:cubicBezTo>
                  <a:cubicBezTo>
                    <a:pt x="1279" y="1662"/>
                    <a:pt x="1262" y="1646"/>
                    <a:pt x="1242" y="1646"/>
                  </a:cubicBezTo>
                  <a:close/>
                  <a:moveTo>
                    <a:pt x="4813" y="1698"/>
                  </a:moveTo>
                  <a:cubicBezTo>
                    <a:pt x="4800" y="1698"/>
                    <a:pt x="4786" y="1703"/>
                    <a:pt x="4777" y="1714"/>
                  </a:cubicBezTo>
                  <a:cubicBezTo>
                    <a:pt x="4746" y="1756"/>
                    <a:pt x="4716" y="1797"/>
                    <a:pt x="4679" y="1839"/>
                  </a:cubicBezTo>
                  <a:cubicBezTo>
                    <a:pt x="4666" y="1856"/>
                    <a:pt x="4671" y="1881"/>
                    <a:pt x="4688" y="1895"/>
                  </a:cubicBezTo>
                  <a:cubicBezTo>
                    <a:pt x="4693" y="1903"/>
                    <a:pt x="4702" y="1906"/>
                    <a:pt x="4713" y="1906"/>
                  </a:cubicBezTo>
                  <a:cubicBezTo>
                    <a:pt x="4721" y="1906"/>
                    <a:pt x="4732" y="1903"/>
                    <a:pt x="4744" y="1889"/>
                  </a:cubicBezTo>
                  <a:cubicBezTo>
                    <a:pt x="4783" y="1842"/>
                    <a:pt x="4813" y="1800"/>
                    <a:pt x="4844" y="1758"/>
                  </a:cubicBezTo>
                  <a:cubicBezTo>
                    <a:pt x="4855" y="1742"/>
                    <a:pt x="4852" y="1717"/>
                    <a:pt x="4833" y="1703"/>
                  </a:cubicBezTo>
                  <a:cubicBezTo>
                    <a:pt x="4827" y="1700"/>
                    <a:pt x="4820" y="1698"/>
                    <a:pt x="4813" y="1698"/>
                  </a:cubicBezTo>
                  <a:close/>
                  <a:moveTo>
                    <a:pt x="3343" y="1560"/>
                  </a:moveTo>
                  <a:cubicBezTo>
                    <a:pt x="3328" y="1560"/>
                    <a:pt x="3315" y="1569"/>
                    <a:pt x="3307" y="1585"/>
                  </a:cubicBezTo>
                  <a:cubicBezTo>
                    <a:pt x="3290" y="1627"/>
                    <a:pt x="3262" y="1669"/>
                    <a:pt x="3226" y="1711"/>
                  </a:cubicBezTo>
                  <a:cubicBezTo>
                    <a:pt x="3223" y="1714"/>
                    <a:pt x="3223" y="1717"/>
                    <a:pt x="3220" y="1722"/>
                  </a:cubicBezTo>
                  <a:lnTo>
                    <a:pt x="3220" y="1717"/>
                  </a:lnTo>
                  <a:cubicBezTo>
                    <a:pt x="3214" y="1702"/>
                    <a:pt x="3199" y="1693"/>
                    <a:pt x="3184" y="1693"/>
                  </a:cubicBezTo>
                  <a:cubicBezTo>
                    <a:pt x="3179" y="1693"/>
                    <a:pt x="3173" y="1694"/>
                    <a:pt x="3167" y="1697"/>
                  </a:cubicBezTo>
                  <a:cubicBezTo>
                    <a:pt x="3145" y="1703"/>
                    <a:pt x="3137" y="1728"/>
                    <a:pt x="3145" y="1750"/>
                  </a:cubicBezTo>
                  <a:cubicBezTo>
                    <a:pt x="3167" y="1795"/>
                    <a:pt x="3195" y="1848"/>
                    <a:pt x="3226" y="1892"/>
                  </a:cubicBezTo>
                  <a:cubicBezTo>
                    <a:pt x="3237" y="1901"/>
                    <a:pt x="3248" y="1909"/>
                    <a:pt x="3262" y="1909"/>
                  </a:cubicBezTo>
                  <a:cubicBezTo>
                    <a:pt x="3268" y="1909"/>
                    <a:pt x="3276" y="1906"/>
                    <a:pt x="3285" y="1906"/>
                  </a:cubicBezTo>
                  <a:cubicBezTo>
                    <a:pt x="3304" y="1892"/>
                    <a:pt x="3310" y="1867"/>
                    <a:pt x="3296" y="1850"/>
                  </a:cubicBezTo>
                  <a:cubicBezTo>
                    <a:pt x="3279" y="1825"/>
                    <a:pt x="3262" y="1800"/>
                    <a:pt x="3248" y="1772"/>
                  </a:cubicBezTo>
                  <a:cubicBezTo>
                    <a:pt x="3252" y="1774"/>
                    <a:pt x="3256" y="1774"/>
                    <a:pt x="3260" y="1774"/>
                  </a:cubicBezTo>
                  <a:cubicBezTo>
                    <a:pt x="3271" y="1774"/>
                    <a:pt x="3282" y="1769"/>
                    <a:pt x="3290" y="1758"/>
                  </a:cubicBezTo>
                  <a:cubicBezTo>
                    <a:pt x="3326" y="1714"/>
                    <a:pt x="3360" y="1666"/>
                    <a:pt x="3379" y="1616"/>
                  </a:cubicBezTo>
                  <a:cubicBezTo>
                    <a:pt x="3391" y="1597"/>
                    <a:pt x="3379" y="1574"/>
                    <a:pt x="3360" y="1563"/>
                  </a:cubicBezTo>
                  <a:cubicBezTo>
                    <a:pt x="3354" y="1561"/>
                    <a:pt x="3349" y="1560"/>
                    <a:pt x="3343" y="1560"/>
                  </a:cubicBezTo>
                  <a:close/>
                  <a:moveTo>
                    <a:pt x="1546" y="1745"/>
                  </a:moveTo>
                  <a:cubicBezTo>
                    <a:pt x="1539" y="1745"/>
                    <a:pt x="1531" y="1747"/>
                    <a:pt x="1524" y="1753"/>
                  </a:cubicBezTo>
                  <a:cubicBezTo>
                    <a:pt x="1507" y="1767"/>
                    <a:pt x="1499" y="1792"/>
                    <a:pt x="1513" y="1809"/>
                  </a:cubicBezTo>
                  <a:cubicBezTo>
                    <a:pt x="1549" y="1853"/>
                    <a:pt x="1583" y="1895"/>
                    <a:pt x="1630" y="1934"/>
                  </a:cubicBezTo>
                  <a:cubicBezTo>
                    <a:pt x="1639" y="1940"/>
                    <a:pt x="1647" y="1945"/>
                    <a:pt x="1658" y="1945"/>
                  </a:cubicBezTo>
                  <a:cubicBezTo>
                    <a:pt x="1672" y="1945"/>
                    <a:pt x="1680" y="1940"/>
                    <a:pt x="1686" y="1931"/>
                  </a:cubicBezTo>
                  <a:cubicBezTo>
                    <a:pt x="1703" y="1912"/>
                    <a:pt x="1700" y="1889"/>
                    <a:pt x="1680" y="1876"/>
                  </a:cubicBezTo>
                  <a:cubicBezTo>
                    <a:pt x="1639" y="1839"/>
                    <a:pt x="1608" y="1806"/>
                    <a:pt x="1580" y="1761"/>
                  </a:cubicBezTo>
                  <a:cubicBezTo>
                    <a:pt x="1572" y="1751"/>
                    <a:pt x="1559" y="1745"/>
                    <a:pt x="1546" y="1745"/>
                  </a:cubicBezTo>
                  <a:close/>
                  <a:moveTo>
                    <a:pt x="3144" y="1802"/>
                  </a:moveTo>
                  <a:cubicBezTo>
                    <a:pt x="3135" y="1802"/>
                    <a:pt x="3126" y="1805"/>
                    <a:pt x="3117" y="1811"/>
                  </a:cubicBezTo>
                  <a:cubicBezTo>
                    <a:pt x="3078" y="1842"/>
                    <a:pt x="3039" y="1870"/>
                    <a:pt x="2992" y="1898"/>
                  </a:cubicBezTo>
                  <a:cubicBezTo>
                    <a:pt x="2972" y="1912"/>
                    <a:pt x="2969" y="1934"/>
                    <a:pt x="2978" y="1954"/>
                  </a:cubicBezTo>
                  <a:cubicBezTo>
                    <a:pt x="2986" y="1968"/>
                    <a:pt x="3000" y="1976"/>
                    <a:pt x="3014" y="1976"/>
                  </a:cubicBezTo>
                  <a:cubicBezTo>
                    <a:pt x="3020" y="1976"/>
                    <a:pt x="3028" y="1973"/>
                    <a:pt x="3034" y="1973"/>
                  </a:cubicBezTo>
                  <a:cubicBezTo>
                    <a:pt x="3084" y="1940"/>
                    <a:pt x="3126" y="1909"/>
                    <a:pt x="3167" y="1876"/>
                  </a:cubicBezTo>
                  <a:cubicBezTo>
                    <a:pt x="3187" y="1862"/>
                    <a:pt x="3187" y="1836"/>
                    <a:pt x="3173" y="1820"/>
                  </a:cubicBezTo>
                  <a:cubicBezTo>
                    <a:pt x="3165" y="1807"/>
                    <a:pt x="3155" y="1802"/>
                    <a:pt x="3144" y="1802"/>
                  </a:cubicBezTo>
                  <a:close/>
                  <a:moveTo>
                    <a:pt x="1788" y="1955"/>
                  </a:moveTo>
                  <a:cubicBezTo>
                    <a:pt x="1774" y="1955"/>
                    <a:pt x="1758" y="1964"/>
                    <a:pt x="1750" y="1976"/>
                  </a:cubicBezTo>
                  <a:cubicBezTo>
                    <a:pt x="1742" y="1993"/>
                    <a:pt x="1747" y="2018"/>
                    <a:pt x="1770" y="2029"/>
                  </a:cubicBezTo>
                  <a:cubicBezTo>
                    <a:pt x="1814" y="2051"/>
                    <a:pt x="1867" y="2074"/>
                    <a:pt x="1923" y="2090"/>
                  </a:cubicBezTo>
                  <a:cubicBezTo>
                    <a:pt x="1926" y="2093"/>
                    <a:pt x="1932" y="2093"/>
                    <a:pt x="1937" y="2093"/>
                  </a:cubicBezTo>
                  <a:cubicBezTo>
                    <a:pt x="1954" y="2093"/>
                    <a:pt x="1971" y="2085"/>
                    <a:pt x="1968" y="2065"/>
                  </a:cubicBezTo>
                  <a:cubicBezTo>
                    <a:pt x="1973" y="2049"/>
                    <a:pt x="1965" y="2023"/>
                    <a:pt x="1943" y="2018"/>
                  </a:cubicBezTo>
                  <a:cubicBezTo>
                    <a:pt x="1895" y="2001"/>
                    <a:pt x="1845" y="1982"/>
                    <a:pt x="1803" y="1959"/>
                  </a:cubicBezTo>
                  <a:cubicBezTo>
                    <a:pt x="1799" y="1956"/>
                    <a:pt x="1793" y="1955"/>
                    <a:pt x="1788" y="1955"/>
                  </a:cubicBezTo>
                  <a:close/>
                  <a:moveTo>
                    <a:pt x="2874" y="1972"/>
                  </a:moveTo>
                  <a:cubicBezTo>
                    <a:pt x="2869" y="1972"/>
                    <a:pt x="2863" y="1973"/>
                    <a:pt x="2858" y="1976"/>
                  </a:cubicBezTo>
                  <a:cubicBezTo>
                    <a:pt x="2810" y="1993"/>
                    <a:pt x="2763" y="2015"/>
                    <a:pt x="2713" y="2029"/>
                  </a:cubicBezTo>
                  <a:cubicBezTo>
                    <a:pt x="2693" y="2035"/>
                    <a:pt x="2679" y="2057"/>
                    <a:pt x="2685" y="2076"/>
                  </a:cubicBezTo>
                  <a:cubicBezTo>
                    <a:pt x="2693" y="2093"/>
                    <a:pt x="2707" y="2104"/>
                    <a:pt x="2724" y="2104"/>
                  </a:cubicBezTo>
                  <a:lnTo>
                    <a:pt x="2735" y="2104"/>
                  </a:lnTo>
                  <a:cubicBezTo>
                    <a:pt x="2788" y="2090"/>
                    <a:pt x="2838" y="2074"/>
                    <a:pt x="2888" y="2049"/>
                  </a:cubicBezTo>
                  <a:cubicBezTo>
                    <a:pt x="2908" y="2043"/>
                    <a:pt x="2919" y="2018"/>
                    <a:pt x="2908" y="1996"/>
                  </a:cubicBezTo>
                  <a:cubicBezTo>
                    <a:pt x="2904" y="1981"/>
                    <a:pt x="2890" y="1972"/>
                    <a:pt x="2874" y="1972"/>
                  </a:cubicBezTo>
                  <a:close/>
                  <a:moveTo>
                    <a:pt x="4611" y="1944"/>
                  </a:moveTo>
                  <a:cubicBezTo>
                    <a:pt x="4600" y="1944"/>
                    <a:pt x="4588" y="1949"/>
                    <a:pt x="4579" y="1959"/>
                  </a:cubicBezTo>
                  <a:cubicBezTo>
                    <a:pt x="4540" y="2001"/>
                    <a:pt x="4504" y="2035"/>
                    <a:pt x="4465" y="2065"/>
                  </a:cubicBezTo>
                  <a:cubicBezTo>
                    <a:pt x="4442" y="2079"/>
                    <a:pt x="4442" y="2104"/>
                    <a:pt x="4456" y="2121"/>
                  </a:cubicBezTo>
                  <a:cubicBezTo>
                    <a:pt x="4465" y="2129"/>
                    <a:pt x="4479" y="2135"/>
                    <a:pt x="4490" y="2135"/>
                  </a:cubicBezTo>
                  <a:cubicBezTo>
                    <a:pt x="4498" y="2135"/>
                    <a:pt x="4507" y="2132"/>
                    <a:pt x="4520" y="2121"/>
                  </a:cubicBezTo>
                  <a:cubicBezTo>
                    <a:pt x="4560" y="2088"/>
                    <a:pt x="4601" y="2051"/>
                    <a:pt x="4638" y="2009"/>
                  </a:cubicBezTo>
                  <a:cubicBezTo>
                    <a:pt x="4652" y="1996"/>
                    <a:pt x="4652" y="1970"/>
                    <a:pt x="4635" y="1954"/>
                  </a:cubicBezTo>
                  <a:cubicBezTo>
                    <a:pt x="4628" y="1947"/>
                    <a:pt x="4620" y="1944"/>
                    <a:pt x="4611" y="1944"/>
                  </a:cubicBezTo>
                  <a:close/>
                  <a:moveTo>
                    <a:pt x="3362" y="1952"/>
                  </a:moveTo>
                  <a:cubicBezTo>
                    <a:pt x="3353" y="1952"/>
                    <a:pt x="3343" y="1955"/>
                    <a:pt x="3335" y="1962"/>
                  </a:cubicBezTo>
                  <a:cubicBezTo>
                    <a:pt x="3318" y="1976"/>
                    <a:pt x="3318" y="2001"/>
                    <a:pt x="3332" y="2018"/>
                  </a:cubicBezTo>
                  <a:cubicBezTo>
                    <a:pt x="3368" y="2060"/>
                    <a:pt x="3410" y="2093"/>
                    <a:pt x="3452" y="2129"/>
                  </a:cubicBezTo>
                  <a:cubicBezTo>
                    <a:pt x="3460" y="2135"/>
                    <a:pt x="3466" y="2141"/>
                    <a:pt x="3477" y="2141"/>
                  </a:cubicBezTo>
                  <a:cubicBezTo>
                    <a:pt x="3488" y="2141"/>
                    <a:pt x="3502" y="2135"/>
                    <a:pt x="3513" y="2127"/>
                  </a:cubicBezTo>
                  <a:cubicBezTo>
                    <a:pt x="3527" y="2107"/>
                    <a:pt x="3522" y="2085"/>
                    <a:pt x="3505" y="2071"/>
                  </a:cubicBezTo>
                  <a:cubicBezTo>
                    <a:pt x="3463" y="2037"/>
                    <a:pt x="3424" y="2004"/>
                    <a:pt x="3391" y="1965"/>
                  </a:cubicBezTo>
                  <a:cubicBezTo>
                    <a:pt x="3383" y="1956"/>
                    <a:pt x="3373" y="1952"/>
                    <a:pt x="3362" y="1952"/>
                  </a:cubicBezTo>
                  <a:close/>
                  <a:moveTo>
                    <a:pt x="2090" y="2056"/>
                  </a:moveTo>
                  <a:cubicBezTo>
                    <a:pt x="2073" y="2056"/>
                    <a:pt x="2057" y="2069"/>
                    <a:pt x="2054" y="2088"/>
                  </a:cubicBezTo>
                  <a:cubicBezTo>
                    <a:pt x="2051" y="2107"/>
                    <a:pt x="2065" y="2129"/>
                    <a:pt x="2085" y="2132"/>
                  </a:cubicBezTo>
                  <a:cubicBezTo>
                    <a:pt x="2138" y="2143"/>
                    <a:pt x="2194" y="2155"/>
                    <a:pt x="2247" y="2157"/>
                  </a:cubicBezTo>
                  <a:lnTo>
                    <a:pt x="2250" y="2157"/>
                  </a:lnTo>
                  <a:cubicBezTo>
                    <a:pt x="2272" y="2157"/>
                    <a:pt x="2289" y="2143"/>
                    <a:pt x="2291" y="2118"/>
                  </a:cubicBezTo>
                  <a:cubicBezTo>
                    <a:pt x="2291" y="2099"/>
                    <a:pt x="2275" y="2079"/>
                    <a:pt x="2252" y="2076"/>
                  </a:cubicBezTo>
                  <a:cubicBezTo>
                    <a:pt x="2205" y="2074"/>
                    <a:pt x="2152" y="2065"/>
                    <a:pt x="2099" y="2057"/>
                  </a:cubicBezTo>
                  <a:cubicBezTo>
                    <a:pt x="2096" y="2056"/>
                    <a:pt x="2093" y="2056"/>
                    <a:pt x="2090" y="2056"/>
                  </a:cubicBezTo>
                  <a:close/>
                  <a:moveTo>
                    <a:pt x="2565" y="2062"/>
                  </a:moveTo>
                  <a:cubicBezTo>
                    <a:pt x="2563" y="2062"/>
                    <a:pt x="2561" y="2062"/>
                    <a:pt x="2559" y="2062"/>
                  </a:cubicBezTo>
                  <a:cubicBezTo>
                    <a:pt x="2512" y="2074"/>
                    <a:pt x="2459" y="2076"/>
                    <a:pt x="2406" y="2079"/>
                  </a:cubicBezTo>
                  <a:cubicBezTo>
                    <a:pt x="2386" y="2079"/>
                    <a:pt x="2364" y="2102"/>
                    <a:pt x="2370" y="2121"/>
                  </a:cubicBezTo>
                  <a:cubicBezTo>
                    <a:pt x="2370" y="2143"/>
                    <a:pt x="2386" y="2160"/>
                    <a:pt x="2406" y="2160"/>
                  </a:cubicBezTo>
                  <a:cubicBezTo>
                    <a:pt x="2467" y="2160"/>
                    <a:pt x="2520" y="2155"/>
                    <a:pt x="2573" y="2138"/>
                  </a:cubicBezTo>
                  <a:cubicBezTo>
                    <a:pt x="2596" y="2135"/>
                    <a:pt x="2609" y="2115"/>
                    <a:pt x="2607" y="2093"/>
                  </a:cubicBezTo>
                  <a:cubicBezTo>
                    <a:pt x="2602" y="2075"/>
                    <a:pt x="2585" y="2062"/>
                    <a:pt x="2565" y="2062"/>
                  </a:cubicBezTo>
                  <a:close/>
                  <a:moveTo>
                    <a:pt x="3608" y="2150"/>
                  </a:moveTo>
                  <a:cubicBezTo>
                    <a:pt x="3594" y="2150"/>
                    <a:pt x="3582" y="2157"/>
                    <a:pt x="3575" y="2171"/>
                  </a:cubicBezTo>
                  <a:cubicBezTo>
                    <a:pt x="3561" y="2191"/>
                    <a:pt x="3566" y="2216"/>
                    <a:pt x="3589" y="2227"/>
                  </a:cubicBezTo>
                  <a:cubicBezTo>
                    <a:pt x="3639" y="2252"/>
                    <a:pt x="3686" y="2274"/>
                    <a:pt x="3739" y="2297"/>
                  </a:cubicBezTo>
                  <a:cubicBezTo>
                    <a:pt x="3742" y="2300"/>
                    <a:pt x="3745" y="2300"/>
                    <a:pt x="3753" y="2300"/>
                  </a:cubicBezTo>
                  <a:cubicBezTo>
                    <a:pt x="3770" y="2300"/>
                    <a:pt x="3784" y="2286"/>
                    <a:pt x="3795" y="2274"/>
                  </a:cubicBezTo>
                  <a:cubicBezTo>
                    <a:pt x="3801" y="2255"/>
                    <a:pt x="3792" y="2233"/>
                    <a:pt x="3770" y="2224"/>
                  </a:cubicBezTo>
                  <a:cubicBezTo>
                    <a:pt x="3723" y="2205"/>
                    <a:pt x="3675" y="2182"/>
                    <a:pt x="3631" y="2157"/>
                  </a:cubicBezTo>
                  <a:cubicBezTo>
                    <a:pt x="3623" y="2152"/>
                    <a:pt x="3615" y="2150"/>
                    <a:pt x="3608" y="2150"/>
                  </a:cubicBezTo>
                  <a:close/>
                  <a:moveTo>
                    <a:pt x="4363" y="2150"/>
                  </a:moveTo>
                  <a:cubicBezTo>
                    <a:pt x="4355" y="2150"/>
                    <a:pt x="4348" y="2152"/>
                    <a:pt x="4342" y="2157"/>
                  </a:cubicBezTo>
                  <a:cubicBezTo>
                    <a:pt x="4297" y="2185"/>
                    <a:pt x="4253" y="2210"/>
                    <a:pt x="4205" y="2227"/>
                  </a:cubicBezTo>
                  <a:cubicBezTo>
                    <a:pt x="4186" y="2233"/>
                    <a:pt x="4172" y="2258"/>
                    <a:pt x="4183" y="2280"/>
                  </a:cubicBezTo>
                  <a:cubicBezTo>
                    <a:pt x="4188" y="2294"/>
                    <a:pt x="4202" y="2302"/>
                    <a:pt x="4219" y="2302"/>
                  </a:cubicBezTo>
                  <a:cubicBezTo>
                    <a:pt x="4225" y="2302"/>
                    <a:pt x="4230" y="2302"/>
                    <a:pt x="4233" y="2300"/>
                  </a:cubicBezTo>
                  <a:cubicBezTo>
                    <a:pt x="4283" y="2283"/>
                    <a:pt x="4336" y="2258"/>
                    <a:pt x="4384" y="2227"/>
                  </a:cubicBezTo>
                  <a:cubicBezTo>
                    <a:pt x="4403" y="2213"/>
                    <a:pt x="4412" y="2191"/>
                    <a:pt x="4398" y="2171"/>
                  </a:cubicBezTo>
                  <a:cubicBezTo>
                    <a:pt x="4389" y="2157"/>
                    <a:pt x="4376" y="2150"/>
                    <a:pt x="4363" y="2150"/>
                  </a:cubicBezTo>
                  <a:close/>
                  <a:moveTo>
                    <a:pt x="3908" y="2257"/>
                  </a:moveTo>
                  <a:cubicBezTo>
                    <a:pt x="3890" y="2257"/>
                    <a:pt x="3870" y="2273"/>
                    <a:pt x="3868" y="2294"/>
                  </a:cubicBezTo>
                  <a:cubicBezTo>
                    <a:pt x="3865" y="2314"/>
                    <a:pt x="3882" y="2333"/>
                    <a:pt x="3904" y="2339"/>
                  </a:cubicBezTo>
                  <a:cubicBezTo>
                    <a:pt x="3932" y="2341"/>
                    <a:pt x="3960" y="2344"/>
                    <a:pt x="3990" y="2344"/>
                  </a:cubicBezTo>
                  <a:cubicBezTo>
                    <a:pt x="4018" y="2344"/>
                    <a:pt x="4043" y="2344"/>
                    <a:pt x="4071" y="2339"/>
                  </a:cubicBezTo>
                  <a:cubicBezTo>
                    <a:pt x="4091" y="2336"/>
                    <a:pt x="4108" y="2314"/>
                    <a:pt x="4105" y="2294"/>
                  </a:cubicBezTo>
                  <a:cubicBezTo>
                    <a:pt x="4102" y="2273"/>
                    <a:pt x="4083" y="2257"/>
                    <a:pt x="4064" y="2257"/>
                  </a:cubicBezTo>
                  <a:cubicBezTo>
                    <a:pt x="4063" y="2257"/>
                    <a:pt x="4062" y="2258"/>
                    <a:pt x="4060" y="2258"/>
                  </a:cubicBezTo>
                  <a:cubicBezTo>
                    <a:pt x="4035" y="2261"/>
                    <a:pt x="4016" y="2266"/>
                    <a:pt x="3990" y="2266"/>
                  </a:cubicBezTo>
                  <a:cubicBezTo>
                    <a:pt x="3963" y="2266"/>
                    <a:pt x="3940" y="2261"/>
                    <a:pt x="3912" y="2258"/>
                  </a:cubicBezTo>
                  <a:cubicBezTo>
                    <a:pt x="3911" y="2258"/>
                    <a:pt x="3909" y="2257"/>
                    <a:pt x="3908" y="2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Google Shape;3877;p43"/>
            <p:cNvSpPr>
              <a:spLocks/>
            </p:cNvSpPr>
            <p:nvPr/>
          </p:nvSpPr>
          <p:spPr bwMode="auto">
            <a:xfrm rot="904439">
              <a:off x="776642" y="280838"/>
              <a:ext cx="254496" cy="129267"/>
            </a:xfrm>
            <a:custGeom>
              <a:avLst/>
              <a:gdLst>
                <a:gd name="T0" fmla="*/ 2665 w 5357"/>
                <a:gd name="T1" fmla="*/ 93 h 2721"/>
                <a:gd name="T2" fmla="*/ 2344 w 5357"/>
                <a:gd name="T3" fmla="*/ 9 h 2721"/>
                <a:gd name="T4" fmla="*/ 2355 w 5357"/>
                <a:gd name="T5" fmla="*/ 90 h 2721"/>
                <a:gd name="T6" fmla="*/ 753 w 5357"/>
                <a:gd name="T7" fmla="*/ 159 h 2721"/>
                <a:gd name="T8" fmla="*/ 949 w 5357"/>
                <a:gd name="T9" fmla="*/ 87 h 2721"/>
                <a:gd name="T10" fmla="*/ 2957 w 5357"/>
                <a:gd name="T11" fmla="*/ 168 h 2721"/>
                <a:gd name="T12" fmla="*/ 1066 w 5357"/>
                <a:gd name="T13" fmla="*/ 134 h 2721"/>
                <a:gd name="T14" fmla="*/ 1289 w 5357"/>
                <a:gd name="T15" fmla="*/ 218 h 2721"/>
                <a:gd name="T16" fmla="*/ 2043 w 5357"/>
                <a:gd name="T17" fmla="*/ 99 h 2721"/>
                <a:gd name="T18" fmla="*/ 1922 w 5357"/>
                <a:gd name="T19" fmla="*/ 252 h 2721"/>
                <a:gd name="T20" fmla="*/ 625 w 5357"/>
                <a:gd name="T21" fmla="*/ 171 h 2721"/>
                <a:gd name="T22" fmla="*/ 656 w 5357"/>
                <a:gd name="T23" fmla="*/ 243 h 2721"/>
                <a:gd name="T24" fmla="*/ 3069 w 5357"/>
                <a:gd name="T25" fmla="*/ 288 h 2721"/>
                <a:gd name="T26" fmla="*/ 3116 w 5357"/>
                <a:gd name="T27" fmla="*/ 226 h 2721"/>
                <a:gd name="T28" fmla="*/ 1496 w 5357"/>
                <a:gd name="T29" fmla="*/ 408 h 2721"/>
                <a:gd name="T30" fmla="*/ 1396 w 5357"/>
                <a:gd name="T31" fmla="*/ 238 h 2721"/>
                <a:gd name="T32" fmla="*/ 254 w 5357"/>
                <a:gd name="T33" fmla="*/ 522 h 2721"/>
                <a:gd name="T34" fmla="*/ 3324 w 5357"/>
                <a:gd name="T35" fmla="*/ 440 h 2721"/>
                <a:gd name="T36" fmla="*/ 3437 w 5357"/>
                <a:gd name="T37" fmla="*/ 645 h 2721"/>
                <a:gd name="T38" fmla="*/ 4151 w 5357"/>
                <a:gd name="T39" fmla="*/ 600 h 2721"/>
                <a:gd name="T40" fmla="*/ 4358 w 5357"/>
                <a:gd name="T41" fmla="*/ 589 h 2721"/>
                <a:gd name="T42" fmla="*/ 1632 w 5357"/>
                <a:gd name="T43" fmla="*/ 447 h 2721"/>
                <a:gd name="T44" fmla="*/ 1674 w 5357"/>
                <a:gd name="T45" fmla="*/ 648 h 2721"/>
                <a:gd name="T46" fmla="*/ 1646 w 5357"/>
                <a:gd name="T47" fmla="*/ 455 h 2721"/>
                <a:gd name="T48" fmla="*/ 1805 w 5357"/>
                <a:gd name="T49" fmla="*/ 285 h 2721"/>
                <a:gd name="T50" fmla="*/ 3842 w 5357"/>
                <a:gd name="T51" fmla="*/ 662 h 2721"/>
                <a:gd name="T52" fmla="*/ 4036 w 5357"/>
                <a:gd name="T53" fmla="*/ 566 h 2721"/>
                <a:gd name="T54" fmla="*/ 1479 w 5357"/>
                <a:gd name="T55" fmla="*/ 720 h 2721"/>
                <a:gd name="T56" fmla="*/ 144 w 5357"/>
                <a:gd name="T57" fmla="*/ 557 h 2721"/>
                <a:gd name="T58" fmla="*/ 76 w 5357"/>
                <a:gd name="T59" fmla="*/ 745 h 2721"/>
                <a:gd name="T60" fmla="*/ 4464 w 5357"/>
                <a:gd name="T61" fmla="*/ 662 h 2721"/>
                <a:gd name="T62" fmla="*/ 4662 w 5357"/>
                <a:gd name="T63" fmla="*/ 712 h 2721"/>
                <a:gd name="T64" fmla="*/ 3588 w 5357"/>
                <a:gd name="T65" fmla="*/ 796 h 2721"/>
                <a:gd name="T66" fmla="*/ 3772 w 5357"/>
                <a:gd name="T67" fmla="*/ 695 h 2721"/>
                <a:gd name="T68" fmla="*/ 4885 w 5357"/>
                <a:gd name="T69" fmla="*/ 957 h 2721"/>
                <a:gd name="T70" fmla="*/ 4783 w 5357"/>
                <a:gd name="T71" fmla="*/ 791 h 2721"/>
                <a:gd name="T72" fmla="*/ 1680 w 5357"/>
                <a:gd name="T73" fmla="*/ 910 h 2721"/>
                <a:gd name="T74" fmla="*/ 1789 w 5357"/>
                <a:gd name="T75" fmla="*/ 784 h 2721"/>
                <a:gd name="T76" fmla="*/ 1498 w 5357"/>
                <a:gd name="T77" fmla="*/ 955 h 2721"/>
                <a:gd name="T78" fmla="*/ 1549 w 5357"/>
                <a:gd name="T79" fmla="*/ 888 h 2721"/>
                <a:gd name="T80" fmla="*/ 3451 w 5357"/>
                <a:gd name="T81" fmla="*/ 765 h 2721"/>
                <a:gd name="T82" fmla="*/ 3437 w 5357"/>
                <a:gd name="T83" fmla="*/ 1125 h 2721"/>
                <a:gd name="T84" fmla="*/ 3585 w 5357"/>
                <a:gd name="T85" fmla="*/ 888 h 2721"/>
                <a:gd name="T86" fmla="*/ 4997 w 5357"/>
                <a:gd name="T87" fmla="*/ 1063 h 2721"/>
                <a:gd name="T88" fmla="*/ 5055 w 5357"/>
                <a:gd name="T89" fmla="*/ 1010 h 2721"/>
                <a:gd name="T90" fmla="*/ 3560 w 5357"/>
                <a:gd name="T91" fmla="*/ 1192 h 2721"/>
                <a:gd name="T92" fmla="*/ 3627 w 5357"/>
                <a:gd name="T93" fmla="*/ 1041 h 2721"/>
                <a:gd name="T94" fmla="*/ 3337 w 5357"/>
                <a:gd name="T95" fmla="*/ 1398 h 2721"/>
                <a:gd name="T96" fmla="*/ 3426 w 5357"/>
                <a:gd name="T97" fmla="*/ 1245 h 2721"/>
                <a:gd name="T98" fmla="*/ 5178 w 5357"/>
                <a:gd name="T99" fmla="*/ 1314 h 2721"/>
                <a:gd name="T100" fmla="*/ 5312 w 5357"/>
                <a:gd name="T101" fmla="*/ 1432 h 2721"/>
                <a:gd name="T102" fmla="*/ 3474 w 5357"/>
                <a:gd name="T103" fmla="*/ 1443 h 2721"/>
                <a:gd name="T104" fmla="*/ 3588 w 5357"/>
                <a:gd name="T105" fmla="*/ 1326 h 2721"/>
                <a:gd name="T106" fmla="*/ 5276 w 5357"/>
                <a:gd name="T107" fmla="*/ 1697 h 2721"/>
                <a:gd name="T108" fmla="*/ 5348 w 5357"/>
                <a:gd name="T109" fmla="*/ 1591 h 2721"/>
                <a:gd name="T110" fmla="*/ 5220 w 5357"/>
                <a:gd name="T111" fmla="*/ 2098 h 2721"/>
                <a:gd name="T112" fmla="*/ 5285 w 5357"/>
                <a:gd name="T113" fmla="*/ 1874 h 2721"/>
                <a:gd name="T114" fmla="*/ 5067 w 5357"/>
                <a:gd name="T115" fmla="*/ 2375 h 2721"/>
                <a:gd name="T116" fmla="*/ 4963 w 5357"/>
                <a:gd name="T117" fmla="*/ 2406 h 2721"/>
                <a:gd name="T118" fmla="*/ 4857 w 5357"/>
                <a:gd name="T119" fmla="*/ 2581 h 2721"/>
                <a:gd name="T120" fmla="*/ 4676 w 5357"/>
                <a:gd name="T121" fmla="*/ 2595 h 2721"/>
                <a:gd name="T122" fmla="*/ 4709 w 5357"/>
                <a:gd name="T123" fmla="*/ 2665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57" h="2721" extrusionOk="0">
                  <a:moveTo>
                    <a:pt x="2511" y="0"/>
                  </a:moveTo>
                  <a:cubicBezTo>
                    <a:pt x="2486" y="0"/>
                    <a:pt x="2469" y="17"/>
                    <a:pt x="2469" y="37"/>
                  </a:cubicBezTo>
                  <a:cubicBezTo>
                    <a:pt x="2469" y="62"/>
                    <a:pt x="2486" y="79"/>
                    <a:pt x="2508" y="79"/>
                  </a:cubicBezTo>
                  <a:cubicBezTo>
                    <a:pt x="2556" y="79"/>
                    <a:pt x="2609" y="84"/>
                    <a:pt x="2656" y="93"/>
                  </a:cubicBezTo>
                  <a:lnTo>
                    <a:pt x="2665" y="93"/>
                  </a:lnTo>
                  <a:cubicBezTo>
                    <a:pt x="2684" y="93"/>
                    <a:pt x="2698" y="79"/>
                    <a:pt x="2706" y="62"/>
                  </a:cubicBezTo>
                  <a:cubicBezTo>
                    <a:pt x="2709" y="42"/>
                    <a:pt x="2695" y="20"/>
                    <a:pt x="2673" y="17"/>
                  </a:cubicBezTo>
                  <a:cubicBezTo>
                    <a:pt x="2623" y="6"/>
                    <a:pt x="2567" y="0"/>
                    <a:pt x="2511" y="0"/>
                  </a:cubicBezTo>
                  <a:close/>
                  <a:moveTo>
                    <a:pt x="2349" y="8"/>
                  </a:moveTo>
                  <a:cubicBezTo>
                    <a:pt x="2347" y="8"/>
                    <a:pt x="2345" y="9"/>
                    <a:pt x="2344" y="9"/>
                  </a:cubicBezTo>
                  <a:cubicBezTo>
                    <a:pt x="2291" y="20"/>
                    <a:pt x="2235" y="31"/>
                    <a:pt x="2182" y="48"/>
                  </a:cubicBezTo>
                  <a:cubicBezTo>
                    <a:pt x="2162" y="56"/>
                    <a:pt x="2148" y="76"/>
                    <a:pt x="2154" y="98"/>
                  </a:cubicBezTo>
                  <a:cubicBezTo>
                    <a:pt x="2162" y="115"/>
                    <a:pt x="2176" y="126"/>
                    <a:pt x="2193" y="126"/>
                  </a:cubicBezTo>
                  <a:lnTo>
                    <a:pt x="2204" y="126"/>
                  </a:lnTo>
                  <a:cubicBezTo>
                    <a:pt x="2252" y="112"/>
                    <a:pt x="2305" y="98"/>
                    <a:pt x="2355" y="90"/>
                  </a:cubicBezTo>
                  <a:cubicBezTo>
                    <a:pt x="2377" y="87"/>
                    <a:pt x="2391" y="65"/>
                    <a:pt x="2388" y="45"/>
                  </a:cubicBezTo>
                  <a:cubicBezTo>
                    <a:pt x="2386" y="22"/>
                    <a:pt x="2367" y="8"/>
                    <a:pt x="2349" y="8"/>
                  </a:cubicBezTo>
                  <a:close/>
                  <a:moveTo>
                    <a:pt x="949" y="87"/>
                  </a:moveTo>
                  <a:cubicBezTo>
                    <a:pt x="893" y="90"/>
                    <a:pt x="837" y="98"/>
                    <a:pt x="781" y="112"/>
                  </a:cubicBezTo>
                  <a:cubicBezTo>
                    <a:pt x="759" y="118"/>
                    <a:pt x="745" y="140"/>
                    <a:pt x="753" y="159"/>
                  </a:cubicBezTo>
                  <a:cubicBezTo>
                    <a:pt x="756" y="176"/>
                    <a:pt x="773" y="190"/>
                    <a:pt x="790" y="190"/>
                  </a:cubicBezTo>
                  <a:cubicBezTo>
                    <a:pt x="795" y="190"/>
                    <a:pt x="798" y="187"/>
                    <a:pt x="801" y="187"/>
                  </a:cubicBezTo>
                  <a:cubicBezTo>
                    <a:pt x="851" y="173"/>
                    <a:pt x="899" y="168"/>
                    <a:pt x="949" y="168"/>
                  </a:cubicBezTo>
                  <a:cubicBezTo>
                    <a:pt x="968" y="168"/>
                    <a:pt x="988" y="146"/>
                    <a:pt x="988" y="126"/>
                  </a:cubicBezTo>
                  <a:cubicBezTo>
                    <a:pt x="988" y="104"/>
                    <a:pt x="968" y="87"/>
                    <a:pt x="949" y="87"/>
                  </a:cubicBezTo>
                  <a:close/>
                  <a:moveTo>
                    <a:pt x="2817" y="56"/>
                  </a:moveTo>
                  <a:cubicBezTo>
                    <a:pt x="2801" y="56"/>
                    <a:pt x="2788" y="67"/>
                    <a:pt x="2779" y="84"/>
                  </a:cubicBezTo>
                  <a:cubicBezTo>
                    <a:pt x="2773" y="104"/>
                    <a:pt x="2782" y="126"/>
                    <a:pt x="2804" y="134"/>
                  </a:cubicBezTo>
                  <a:cubicBezTo>
                    <a:pt x="2849" y="154"/>
                    <a:pt x="2893" y="173"/>
                    <a:pt x="2941" y="201"/>
                  </a:cubicBezTo>
                  <a:lnTo>
                    <a:pt x="2957" y="168"/>
                  </a:lnTo>
                  <a:lnTo>
                    <a:pt x="2974" y="129"/>
                  </a:lnTo>
                  <a:cubicBezTo>
                    <a:pt x="2930" y="101"/>
                    <a:pt x="2879" y="79"/>
                    <a:pt x="2832" y="59"/>
                  </a:cubicBezTo>
                  <a:cubicBezTo>
                    <a:pt x="2827" y="57"/>
                    <a:pt x="2822" y="56"/>
                    <a:pt x="2817" y="56"/>
                  </a:cubicBezTo>
                  <a:close/>
                  <a:moveTo>
                    <a:pt x="1106" y="105"/>
                  </a:moveTo>
                  <a:cubicBezTo>
                    <a:pt x="1088" y="105"/>
                    <a:pt x="1073" y="118"/>
                    <a:pt x="1066" y="134"/>
                  </a:cubicBezTo>
                  <a:cubicBezTo>
                    <a:pt x="1060" y="157"/>
                    <a:pt x="1074" y="176"/>
                    <a:pt x="1094" y="185"/>
                  </a:cubicBezTo>
                  <a:cubicBezTo>
                    <a:pt x="1108" y="190"/>
                    <a:pt x="1127" y="196"/>
                    <a:pt x="1144" y="201"/>
                  </a:cubicBezTo>
                  <a:cubicBezTo>
                    <a:pt x="1178" y="212"/>
                    <a:pt x="1208" y="226"/>
                    <a:pt x="1239" y="240"/>
                  </a:cubicBezTo>
                  <a:cubicBezTo>
                    <a:pt x="1244" y="240"/>
                    <a:pt x="1247" y="243"/>
                    <a:pt x="1256" y="243"/>
                  </a:cubicBezTo>
                  <a:cubicBezTo>
                    <a:pt x="1272" y="243"/>
                    <a:pt x="1286" y="238"/>
                    <a:pt x="1289" y="218"/>
                  </a:cubicBezTo>
                  <a:cubicBezTo>
                    <a:pt x="1298" y="201"/>
                    <a:pt x="1289" y="176"/>
                    <a:pt x="1270" y="168"/>
                  </a:cubicBezTo>
                  <a:cubicBezTo>
                    <a:pt x="1239" y="154"/>
                    <a:pt x="1205" y="137"/>
                    <a:pt x="1172" y="126"/>
                  </a:cubicBezTo>
                  <a:cubicBezTo>
                    <a:pt x="1155" y="118"/>
                    <a:pt x="1136" y="115"/>
                    <a:pt x="1116" y="106"/>
                  </a:cubicBezTo>
                  <a:cubicBezTo>
                    <a:pt x="1113" y="106"/>
                    <a:pt x="1109" y="105"/>
                    <a:pt x="1106" y="105"/>
                  </a:cubicBezTo>
                  <a:close/>
                  <a:moveTo>
                    <a:pt x="2043" y="99"/>
                  </a:moveTo>
                  <a:cubicBezTo>
                    <a:pt x="2038" y="99"/>
                    <a:pt x="2032" y="101"/>
                    <a:pt x="2026" y="104"/>
                  </a:cubicBezTo>
                  <a:cubicBezTo>
                    <a:pt x="1981" y="123"/>
                    <a:pt x="1928" y="151"/>
                    <a:pt x="1883" y="179"/>
                  </a:cubicBezTo>
                  <a:cubicBezTo>
                    <a:pt x="1861" y="196"/>
                    <a:pt x="1855" y="215"/>
                    <a:pt x="1869" y="238"/>
                  </a:cubicBezTo>
                  <a:cubicBezTo>
                    <a:pt x="1875" y="252"/>
                    <a:pt x="1889" y="257"/>
                    <a:pt x="1903" y="257"/>
                  </a:cubicBezTo>
                  <a:cubicBezTo>
                    <a:pt x="1911" y="257"/>
                    <a:pt x="1917" y="257"/>
                    <a:pt x="1922" y="252"/>
                  </a:cubicBezTo>
                  <a:cubicBezTo>
                    <a:pt x="1964" y="224"/>
                    <a:pt x="2012" y="199"/>
                    <a:pt x="2056" y="176"/>
                  </a:cubicBezTo>
                  <a:cubicBezTo>
                    <a:pt x="2079" y="171"/>
                    <a:pt x="2090" y="146"/>
                    <a:pt x="2079" y="126"/>
                  </a:cubicBezTo>
                  <a:cubicBezTo>
                    <a:pt x="2073" y="110"/>
                    <a:pt x="2059" y="99"/>
                    <a:pt x="2043" y="99"/>
                  </a:cubicBezTo>
                  <a:close/>
                  <a:moveTo>
                    <a:pt x="642" y="166"/>
                  </a:moveTo>
                  <a:cubicBezTo>
                    <a:pt x="636" y="166"/>
                    <a:pt x="631" y="168"/>
                    <a:pt x="625" y="171"/>
                  </a:cubicBezTo>
                  <a:cubicBezTo>
                    <a:pt x="578" y="190"/>
                    <a:pt x="530" y="218"/>
                    <a:pt x="480" y="252"/>
                  </a:cubicBezTo>
                  <a:cubicBezTo>
                    <a:pt x="461" y="265"/>
                    <a:pt x="452" y="288"/>
                    <a:pt x="466" y="307"/>
                  </a:cubicBezTo>
                  <a:cubicBezTo>
                    <a:pt x="477" y="316"/>
                    <a:pt x="488" y="324"/>
                    <a:pt x="502" y="324"/>
                  </a:cubicBezTo>
                  <a:cubicBezTo>
                    <a:pt x="511" y="324"/>
                    <a:pt x="519" y="321"/>
                    <a:pt x="519" y="316"/>
                  </a:cubicBezTo>
                  <a:cubicBezTo>
                    <a:pt x="569" y="288"/>
                    <a:pt x="611" y="265"/>
                    <a:pt x="656" y="243"/>
                  </a:cubicBezTo>
                  <a:cubicBezTo>
                    <a:pt x="675" y="238"/>
                    <a:pt x="684" y="212"/>
                    <a:pt x="675" y="190"/>
                  </a:cubicBezTo>
                  <a:cubicBezTo>
                    <a:pt x="671" y="176"/>
                    <a:pt x="657" y="166"/>
                    <a:pt x="642" y="166"/>
                  </a:cubicBezTo>
                  <a:close/>
                  <a:moveTo>
                    <a:pt x="3092" y="217"/>
                  </a:moveTo>
                  <a:cubicBezTo>
                    <a:pt x="3080" y="217"/>
                    <a:pt x="3069" y="222"/>
                    <a:pt x="3061" y="232"/>
                  </a:cubicBezTo>
                  <a:cubicBezTo>
                    <a:pt x="3047" y="252"/>
                    <a:pt x="3052" y="274"/>
                    <a:pt x="3069" y="288"/>
                  </a:cubicBezTo>
                  <a:cubicBezTo>
                    <a:pt x="3111" y="321"/>
                    <a:pt x="3147" y="355"/>
                    <a:pt x="3186" y="391"/>
                  </a:cubicBezTo>
                  <a:cubicBezTo>
                    <a:pt x="3195" y="397"/>
                    <a:pt x="3203" y="399"/>
                    <a:pt x="3214" y="399"/>
                  </a:cubicBezTo>
                  <a:cubicBezTo>
                    <a:pt x="3225" y="399"/>
                    <a:pt x="3236" y="397"/>
                    <a:pt x="3248" y="391"/>
                  </a:cubicBezTo>
                  <a:cubicBezTo>
                    <a:pt x="3262" y="377"/>
                    <a:pt x="3262" y="352"/>
                    <a:pt x="3242" y="335"/>
                  </a:cubicBezTo>
                  <a:cubicBezTo>
                    <a:pt x="3200" y="296"/>
                    <a:pt x="3164" y="260"/>
                    <a:pt x="3116" y="226"/>
                  </a:cubicBezTo>
                  <a:cubicBezTo>
                    <a:pt x="3109" y="220"/>
                    <a:pt x="3100" y="217"/>
                    <a:pt x="3092" y="217"/>
                  </a:cubicBezTo>
                  <a:close/>
                  <a:moveTo>
                    <a:pt x="1396" y="238"/>
                  </a:moveTo>
                  <a:cubicBezTo>
                    <a:pt x="1382" y="238"/>
                    <a:pt x="1367" y="246"/>
                    <a:pt x="1359" y="257"/>
                  </a:cubicBezTo>
                  <a:cubicBezTo>
                    <a:pt x="1348" y="274"/>
                    <a:pt x="1356" y="299"/>
                    <a:pt x="1373" y="313"/>
                  </a:cubicBezTo>
                  <a:cubicBezTo>
                    <a:pt x="1417" y="344"/>
                    <a:pt x="1457" y="371"/>
                    <a:pt x="1496" y="408"/>
                  </a:cubicBezTo>
                  <a:cubicBezTo>
                    <a:pt x="1501" y="413"/>
                    <a:pt x="1512" y="419"/>
                    <a:pt x="1523" y="419"/>
                  </a:cubicBezTo>
                  <a:cubicBezTo>
                    <a:pt x="1535" y="419"/>
                    <a:pt x="1546" y="413"/>
                    <a:pt x="1551" y="399"/>
                  </a:cubicBezTo>
                  <a:cubicBezTo>
                    <a:pt x="1565" y="383"/>
                    <a:pt x="1565" y="358"/>
                    <a:pt x="1549" y="344"/>
                  </a:cubicBezTo>
                  <a:cubicBezTo>
                    <a:pt x="1510" y="307"/>
                    <a:pt x="1465" y="274"/>
                    <a:pt x="1415" y="243"/>
                  </a:cubicBezTo>
                  <a:cubicBezTo>
                    <a:pt x="1409" y="240"/>
                    <a:pt x="1403" y="238"/>
                    <a:pt x="1396" y="238"/>
                  </a:cubicBezTo>
                  <a:close/>
                  <a:moveTo>
                    <a:pt x="371" y="336"/>
                  </a:moveTo>
                  <a:cubicBezTo>
                    <a:pt x="363" y="336"/>
                    <a:pt x="355" y="338"/>
                    <a:pt x="349" y="344"/>
                  </a:cubicBezTo>
                  <a:cubicBezTo>
                    <a:pt x="307" y="377"/>
                    <a:pt x="268" y="413"/>
                    <a:pt x="226" y="452"/>
                  </a:cubicBezTo>
                  <a:cubicBezTo>
                    <a:pt x="212" y="466"/>
                    <a:pt x="209" y="491"/>
                    <a:pt x="226" y="508"/>
                  </a:cubicBezTo>
                  <a:cubicBezTo>
                    <a:pt x="232" y="519"/>
                    <a:pt x="243" y="522"/>
                    <a:pt x="254" y="522"/>
                  </a:cubicBezTo>
                  <a:cubicBezTo>
                    <a:pt x="265" y="522"/>
                    <a:pt x="276" y="519"/>
                    <a:pt x="282" y="511"/>
                  </a:cubicBezTo>
                  <a:cubicBezTo>
                    <a:pt x="321" y="475"/>
                    <a:pt x="360" y="438"/>
                    <a:pt x="396" y="408"/>
                  </a:cubicBezTo>
                  <a:cubicBezTo>
                    <a:pt x="416" y="394"/>
                    <a:pt x="419" y="369"/>
                    <a:pt x="405" y="352"/>
                  </a:cubicBezTo>
                  <a:cubicBezTo>
                    <a:pt x="396" y="342"/>
                    <a:pt x="384" y="336"/>
                    <a:pt x="371" y="336"/>
                  </a:cubicBezTo>
                  <a:close/>
                  <a:moveTo>
                    <a:pt x="3324" y="440"/>
                  </a:moveTo>
                  <a:cubicBezTo>
                    <a:pt x="3315" y="440"/>
                    <a:pt x="3305" y="443"/>
                    <a:pt x="3298" y="450"/>
                  </a:cubicBezTo>
                  <a:cubicBezTo>
                    <a:pt x="3278" y="464"/>
                    <a:pt x="3278" y="486"/>
                    <a:pt x="3292" y="505"/>
                  </a:cubicBezTo>
                  <a:cubicBezTo>
                    <a:pt x="3323" y="547"/>
                    <a:pt x="3354" y="589"/>
                    <a:pt x="3381" y="631"/>
                  </a:cubicBezTo>
                  <a:cubicBezTo>
                    <a:pt x="3390" y="642"/>
                    <a:pt x="3404" y="648"/>
                    <a:pt x="3418" y="648"/>
                  </a:cubicBezTo>
                  <a:cubicBezTo>
                    <a:pt x="3423" y="648"/>
                    <a:pt x="3432" y="645"/>
                    <a:pt x="3437" y="645"/>
                  </a:cubicBezTo>
                  <a:cubicBezTo>
                    <a:pt x="3460" y="631"/>
                    <a:pt x="3465" y="606"/>
                    <a:pt x="3451" y="589"/>
                  </a:cubicBezTo>
                  <a:cubicBezTo>
                    <a:pt x="3421" y="542"/>
                    <a:pt x="3390" y="497"/>
                    <a:pt x="3354" y="455"/>
                  </a:cubicBezTo>
                  <a:cubicBezTo>
                    <a:pt x="3346" y="445"/>
                    <a:pt x="3335" y="440"/>
                    <a:pt x="3324" y="440"/>
                  </a:cubicBezTo>
                  <a:close/>
                  <a:moveTo>
                    <a:pt x="4193" y="561"/>
                  </a:moveTo>
                  <a:cubicBezTo>
                    <a:pt x="4174" y="561"/>
                    <a:pt x="4157" y="578"/>
                    <a:pt x="4151" y="600"/>
                  </a:cubicBezTo>
                  <a:cubicBezTo>
                    <a:pt x="4151" y="620"/>
                    <a:pt x="4171" y="637"/>
                    <a:pt x="4191" y="642"/>
                  </a:cubicBezTo>
                  <a:cubicBezTo>
                    <a:pt x="4241" y="645"/>
                    <a:pt x="4288" y="650"/>
                    <a:pt x="4341" y="664"/>
                  </a:cubicBezTo>
                  <a:cubicBezTo>
                    <a:pt x="4344" y="670"/>
                    <a:pt x="4347" y="670"/>
                    <a:pt x="4352" y="670"/>
                  </a:cubicBezTo>
                  <a:cubicBezTo>
                    <a:pt x="4369" y="670"/>
                    <a:pt x="4386" y="659"/>
                    <a:pt x="4386" y="637"/>
                  </a:cubicBezTo>
                  <a:cubicBezTo>
                    <a:pt x="4394" y="617"/>
                    <a:pt x="4380" y="595"/>
                    <a:pt x="4358" y="589"/>
                  </a:cubicBezTo>
                  <a:cubicBezTo>
                    <a:pt x="4302" y="575"/>
                    <a:pt x="4246" y="564"/>
                    <a:pt x="4193" y="561"/>
                  </a:cubicBezTo>
                  <a:close/>
                  <a:moveTo>
                    <a:pt x="1774" y="270"/>
                  </a:moveTo>
                  <a:cubicBezTo>
                    <a:pt x="1765" y="270"/>
                    <a:pt x="1757" y="273"/>
                    <a:pt x="1749" y="279"/>
                  </a:cubicBezTo>
                  <a:cubicBezTo>
                    <a:pt x="1705" y="313"/>
                    <a:pt x="1666" y="352"/>
                    <a:pt x="1627" y="391"/>
                  </a:cubicBezTo>
                  <a:cubicBezTo>
                    <a:pt x="1616" y="405"/>
                    <a:pt x="1616" y="427"/>
                    <a:pt x="1632" y="447"/>
                  </a:cubicBezTo>
                  <a:cubicBezTo>
                    <a:pt x="1635" y="450"/>
                    <a:pt x="1638" y="452"/>
                    <a:pt x="1646" y="455"/>
                  </a:cubicBezTo>
                  <a:cubicBezTo>
                    <a:pt x="1643" y="454"/>
                    <a:pt x="1640" y="454"/>
                    <a:pt x="1637" y="454"/>
                  </a:cubicBezTo>
                  <a:cubicBezTo>
                    <a:pt x="1628" y="454"/>
                    <a:pt x="1618" y="457"/>
                    <a:pt x="1610" y="464"/>
                  </a:cubicBezTo>
                  <a:cubicBezTo>
                    <a:pt x="1590" y="477"/>
                    <a:pt x="1588" y="503"/>
                    <a:pt x="1599" y="519"/>
                  </a:cubicBezTo>
                  <a:cubicBezTo>
                    <a:pt x="1627" y="561"/>
                    <a:pt x="1652" y="603"/>
                    <a:pt x="1674" y="648"/>
                  </a:cubicBezTo>
                  <a:cubicBezTo>
                    <a:pt x="1680" y="662"/>
                    <a:pt x="1694" y="673"/>
                    <a:pt x="1713" y="673"/>
                  </a:cubicBezTo>
                  <a:cubicBezTo>
                    <a:pt x="1716" y="673"/>
                    <a:pt x="1722" y="673"/>
                    <a:pt x="1730" y="670"/>
                  </a:cubicBezTo>
                  <a:cubicBezTo>
                    <a:pt x="1749" y="662"/>
                    <a:pt x="1761" y="637"/>
                    <a:pt x="1749" y="617"/>
                  </a:cubicBezTo>
                  <a:cubicBezTo>
                    <a:pt x="1730" y="567"/>
                    <a:pt x="1702" y="517"/>
                    <a:pt x="1666" y="469"/>
                  </a:cubicBezTo>
                  <a:cubicBezTo>
                    <a:pt x="1660" y="464"/>
                    <a:pt x="1652" y="461"/>
                    <a:pt x="1646" y="455"/>
                  </a:cubicBezTo>
                  <a:cubicBezTo>
                    <a:pt x="1650" y="457"/>
                    <a:pt x="1654" y="457"/>
                    <a:pt x="1658" y="457"/>
                  </a:cubicBezTo>
                  <a:cubicBezTo>
                    <a:pt x="1668" y="457"/>
                    <a:pt x="1677" y="453"/>
                    <a:pt x="1685" y="447"/>
                  </a:cubicBezTo>
                  <a:cubicBezTo>
                    <a:pt x="1719" y="408"/>
                    <a:pt x="1758" y="377"/>
                    <a:pt x="1800" y="341"/>
                  </a:cubicBezTo>
                  <a:cubicBezTo>
                    <a:pt x="1816" y="327"/>
                    <a:pt x="1819" y="302"/>
                    <a:pt x="1805" y="285"/>
                  </a:cubicBezTo>
                  <a:cubicBezTo>
                    <a:pt x="1797" y="275"/>
                    <a:pt x="1786" y="270"/>
                    <a:pt x="1774" y="270"/>
                  </a:cubicBezTo>
                  <a:close/>
                  <a:moveTo>
                    <a:pt x="4036" y="566"/>
                  </a:moveTo>
                  <a:cubicBezTo>
                    <a:pt x="4034" y="566"/>
                    <a:pt x="4033" y="567"/>
                    <a:pt x="4032" y="567"/>
                  </a:cubicBezTo>
                  <a:cubicBezTo>
                    <a:pt x="3976" y="575"/>
                    <a:pt x="3920" y="589"/>
                    <a:pt x="3867" y="609"/>
                  </a:cubicBezTo>
                  <a:cubicBezTo>
                    <a:pt x="3847" y="617"/>
                    <a:pt x="3836" y="642"/>
                    <a:pt x="3842" y="662"/>
                  </a:cubicBezTo>
                  <a:cubicBezTo>
                    <a:pt x="3850" y="676"/>
                    <a:pt x="3864" y="687"/>
                    <a:pt x="3881" y="687"/>
                  </a:cubicBezTo>
                  <a:lnTo>
                    <a:pt x="3895" y="687"/>
                  </a:lnTo>
                  <a:cubicBezTo>
                    <a:pt x="3942" y="670"/>
                    <a:pt x="3992" y="656"/>
                    <a:pt x="4040" y="648"/>
                  </a:cubicBezTo>
                  <a:cubicBezTo>
                    <a:pt x="4062" y="645"/>
                    <a:pt x="4079" y="623"/>
                    <a:pt x="4076" y="603"/>
                  </a:cubicBezTo>
                  <a:cubicBezTo>
                    <a:pt x="4074" y="582"/>
                    <a:pt x="4054" y="566"/>
                    <a:pt x="4036" y="566"/>
                  </a:cubicBezTo>
                  <a:close/>
                  <a:moveTo>
                    <a:pt x="1555" y="498"/>
                  </a:moveTo>
                  <a:cubicBezTo>
                    <a:pt x="1542" y="498"/>
                    <a:pt x="1529" y="504"/>
                    <a:pt x="1521" y="517"/>
                  </a:cubicBezTo>
                  <a:cubicBezTo>
                    <a:pt x="1484" y="567"/>
                    <a:pt x="1457" y="617"/>
                    <a:pt x="1440" y="664"/>
                  </a:cubicBezTo>
                  <a:cubicBezTo>
                    <a:pt x="1434" y="687"/>
                    <a:pt x="1443" y="712"/>
                    <a:pt x="1465" y="717"/>
                  </a:cubicBezTo>
                  <a:cubicBezTo>
                    <a:pt x="1468" y="720"/>
                    <a:pt x="1470" y="720"/>
                    <a:pt x="1479" y="720"/>
                  </a:cubicBezTo>
                  <a:cubicBezTo>
                    <a:pt x="1496" y="720"/>
                    <a:pt x="1510" y="712"/>
                    <a:pt x="1518" y="692"/>
                  </a:cubicBezTo>
                  <a:cubicBezTo>
                    <a:pt x="1532" y="648"/>
                    <a:pt x="1554" y="606"/>
                    <a:pt x="1588" y="561"/>
                  </a:cubicBezTo>
                  <a:cubicBezTo>
                    <a:pt x="1602" y="544"/>
                    <a:pt x="1593" y="519"/>
                    <a:pt x="1576" y="505"/>
                  </a:cubicBezTo>
                  <a:cubicBezTo>
                    <a:pt x="1570" y="500"/>
                    <a:pt x="1563" y="498"/>
                    <a:pt x="1555" y="498"/>
                  </a:cubicBezTo>
                  <a:close/>
                  <a:moveTo>
                    <a:pt x="144" y="557"/>
                  </a:moveTo>
                  <a:cubicBezTo>
                    <a:pt x="133" y="557"/>
                    <a:pt x="122" y="562"/>
                    <a:pt x="115" y="572"/>
                  </a:cubicBezTo>
                  <a:cubicBezTo>
                    <a:pt x="48" y="648"/>
                    <a:pt x="14" y="695"/>
                    <a:pt x="11" y="701"/>
                  </a:cubicBezTo>
                  <a:cubicBezTo>
                    <a:pt x="0" y="717"/>
                    <a:pt x="3" y="743"/>
                    <a:pt x="20" y="756"/>
                  </a:cubicBezTo>
                  <a:cubicBezTo>
                    <a:pt x="28" y="759"/>
                    <a:pt x="34" y="762"/>
                    <a:pt x="45" y="762"/>
                  </a:cubicBezTo>
                  <a:cubicBezTo>
                    <a:pt x="59" y="762"/>
                    <a:pt x="70" y="759"/>
                    <a:pt x="76" y="745"/>
                  </a:cubicBezTo>
                  <a:cubicBezTo>
                    <a:pt x="76" y="745"/>
                    <a:pt x="112" y="692"/>
                    <a:pt x="173" y="623"/>
                  </a:cubicBezTo>
                  <a:cubicBezTo>
                    <a:pt x="187" y="606"/>
                    <a:pt x="187" y="581"/>
                    <a:pt x="170" y="567"/>
                  </a:cubicBezTo>
                  <a:cubicBezTo>
                    <a:pt x="163" y="560"/>
                    <a:pt x="153" y="557"/>
                    <a:pt x="144" y="557"/>
                  </a:cubicBezTo>
                  <a:close/>
                  <a:moveTo>
                    <a:pt x="4498" y="638"/>
                  </a:moveTo>
                  <a:cubicBezTo>
                    <a:pt x="4483" y="638"/>
                    <a:pt x="4470" y="647"/>
                    <a:pt x="4464" y="662"/>
                  </a:cubicBezTo>
                  <a:cubicBezTo>
                    <a:pt x="4453" y="684"/>
                    <a:pt x="4464" y="703"/>
                    <a:pt x="4483" y="715"/>
                  </a:cubicBezTo>
                  <a:cubicBezTo>
                    <a:pt x="4528" y="731"/>
                    <a:pt x="4578" y="754"/>
                    <a:pt x="4623" y="782"/>
                  </a:cubicBezTo>
                  <a:cubicBezTo>
                    <a:pt x="4631" y="784"/>
                    <a:pt x="4637" y="787"/>
                    <a:pt x="4645" y="787"/>
                  </a:cubicBezTo>
                  <a:cubicBezTo>
                    <a:pt x="4659" y="787"/>
                    <a:pt x="4673" y="782"/>
                    <a:pt x="4679" y="762"/>
                  </a:cubicBezTo>
                  <a:cubicBezTo>
                    <a:pt x="4690" y="745"/>
                    <a:pt x="4682" y="720"/>
                    <a:pt x="4662" y="712"/>
                  </a:cubicBezTo>
                  <a:cubicBezTo>
                    <a:pt x="4612" y="687"/>
                    <a:pt x="4564" y="662"/>
                    <a:pt x="4514" y="642"/>
                  </a:cubicBezTo>
                  <a:cubicBezTo>
                    <a:pt x="4509" y="639"/>
                    <a:pt x="4503" y="638"/>
                    <a:pt x="4498" y="638"/>
                  </a:cubicBezTo>
                  <a:close/>
                  <a:moveTo>
                    <a:pt x="3738" y="679"/>
                  </a:moveTo>
                  <a:cubicBezTo>
                    <a:pt x="3731" y="679"/>
                    <a:pt x="3723" y="681"/>
                    <a:pt x="3716" y="687"/>
                  </a:cubicBezTo>
                  <a:cubicBezTo>
                    <a:pt x="3672" y="717"/>
                    <a:pt x="3630" y="754"/>
                    <a:pt x="3588" y="796"/>
                  </a:cubicBezTo>
                  <a:cubicBezTo>
                    <a:pt x="3571" y="809"/>
                    <a:pt x="3571" y="832"/>
                    <a:pt x="3588" y="851"/>
                  </a:cubicBezTo>
                  <a:cubicBezTo>
                    <a:pt x="3594" y="857"/>
                    <a:pt x="3605" y="860"/>
                    <a:pt x="3616" y="860"/>
                  </a:cubicBezTo>
                  <a:cubicBezTo>
                    <a:pt x="3630" y="860"/>
                    <a:pt x="3638" y="857"/>
                    <a:pt x="3644" y="851"/>
                  </a:cubicBezTo>
                  <a:cubicBezTo>
                    <a:pt x="3683" y="812"/>
                    <a:pt x="3719" y="782"/>
                    <a:pt x="3761" y="754"/>
                  </a:cubicBezTo>
                  <a:cubicBezTo>
                    <a:pt x="3780" y="737"/>
                    <a:pt x="3786" y="715"/>
                    <a:pt x="3772" y="695"/>
                  </a:cubicBezTo>
                  <a:cubicBezTo>
                    <a:pt x="3764" y="685"/>
                    <a:pt x="3751" y="679"/>
                    <a:pt x="3738" y="679"/>
                  </a:cubicBezTo>
                  <a:close/>
                  <a:moveTo>
                    <a:pt x="4783" y="791"/>
                  </a:moveTo>
                  <a:cubicBezTo>
                    <a:pt x="4770" y="791"/>
                    <a:pt x="4757" y="797"/>
                    <a:pt x="4748" y="809"/>
                  </a:cubicBezTo>
                  <a:cubicBezTo>
                    <a:pt x="4735" y="826"/>
                    <a:pt x="4743" y="851"/>
                    <a:pt x="4760" y="865"/>
                  </a:cubicBezTo>
                  <a:cubicBezTo>
                    <a:pt x="4804" y="896"/>
                    <a:pt x="4846" y="927"/>
                    <a:pt x="4885" y="957"/>
                  </a:cubicBezTo>
                  <a:cubicBezTo>
                    <a:pt x="4894" y="966"/>
                    <a:pt x="4899" y="968"/>
                    <a:pt x="4910" y="968"/>
                  </a:cubicBezTo>
                  <a:cubicBezTo>
                    <a:pt x="4921" y="968"/>
                    <a:pt x="4935" y="963"/>
                    <a:pt x="4944" y="952"/>
                  </a:cubicBezTo>
                  <a:cubicBezTo>
                    <a:pt x="4958" y="935"/>
                    <a:pt x="4955" y="910"/>
                    <a:pt x="4938" y="896"/>
                  </a:cubicBezTo>
                  <a:cubicBezTo>
                    <a:pt x="4896" y="860"/>
                    <a:pt x="4852" y="829"/>
                    <a:pt x="4804" y="798"/>
                  </a:cubicBezTo>
                  <a:cubicBezTo>
                    <a:pt x="4798" y="793"/>
                    <a:pt x="4790" y="791"/>
                    <a:pt x="4783" y="791"/>
                  </a:cubicBezTo>
                  <a:close/>
                  <a:moveTo>
                    <a:pt x="1751" y="745"/>
                  </a:moveTo>
                  <a:cubicBezTo>
                    <a:pt x="1750" y="745"/>
                    <a:pt x="1748" y="745"/>
                    <a:pt x="1747" y="745"/>
                  </a:cubicBezTo>
                  <a:cubicBezTo>
                    <a:pt x="1722" y="745"/>
                    <a:pt x="1705" y="765"/>
                    <a:pt x="1708" y="787"/>
                  </a:cubicBezTo>
                  <a:lnTo>
                    <a:pt x="1708" y="809"/>
                  </a:lnTo>
                  <a:cubicBezTo>
                    <a:pt x="1708" y="854"/>
                    <a:pt x="1696" y="888"/>
                    <a:pt x="1680" y="910"/>
                  </a:cubicBezTo>
                  <a:cubicBezTo>
                    <a:pt x="1666" y="927"/>
                    <a:pt x="1666" y="952"/>
                    <a:pt x="1685" y="966"/>
                  </a:cubicBezTo>
                  <a:cubicBezTo>
                    <a:pt x="1694" y="971"/>
                    <a:pt x="1702" y="977"/>
                    <a:pt x="1713" y="977"/>
                  </a:cubicBezTo>
                  <a:cubicBezTo>
                    <a:pt x="1722" y="977"/>
                    <a:pt x="1733" y="971"/>
                    <a:pt x="1741" y="966"/>
                  </a:cubicBezTo>
                  <a:cubicBezTo>
                    <a:pt x="1772" y="929"/>
                    <a:pt x="1789" y="874"/>
                    <a:pt x="1789" y="812"/>
                  </a:cubicBezTo>
                  <a:lnTo>
                    <a:pt x="1789" y="784"/>
                  </a:lnTo>
                  <a:cubicBezTo>
                    <a:pt x="1789" y="761"/>
                    <a:pt x="1772" y="745"/>
                    <a:pt x="1751" y="745"/>
                  </a:cubicBezTo>
                  <a:close/>
                  <a:moveTo>
                    <a:pt x="1470" y="796"/>
                  </a:moveTo>
                  <a:cubicBezTo>
                    <a:pt x="1465" y="796"/>
                    <a:pt x="1461" y="797"/>
                    <a:pt x="1457" y="798"/>
                  </a:cubicBezTo>
                  <a:cubicBezTo>
                    <a:pt x="1437" y="804"/>
                    <a:pt x="1423" y="826"/>
                    <a:pt x="1429" y="846"/>
                  </a:cubicBezTo>
                  <a:cubicBezTo>
                    <a:pt x="1440" y="893"/>
                    <a:pt x="1465" y="927"/>
                    <a:pt x="1498" y="955"/>
                  </a:cubicBezTo>
                  <a:cubicBezTo>
                    <a:pt x="1518" y="968"/>
                    <a:pt x="1535" y="980"/>
                    <a:pt x="1551" y="991"/>
                  </a:cubicBezTo>
                  <a:cubicBezTo>
                    <a:pt x="1554" y="991"/>
                    <a:pt x="1563" y="994"/>
                    <a:pt x="1568" y="994"/>
                  </a:cubicBezTo>
                  <a:cubicBezTo>
                    <a:pt x="1582" y="994"/>
                    <a:pt x="1596" y="982"/>
                    <a:pt x="1607" y="966"/>
                  </a:cubicBezTo>
                  <a:cubicBezTo>
                    <a:pt x="1618" y="949"/>
                    <a:pt x="1610" y="924"/>
                    <a:pt x="1590" y="913"/>
                  </a:cubicBezTo>
                  <a:cubicBezTo>
                    <a:pt x="1576" y="910"/>
                    <a:pt x="1563" y="899"/>
                    <a:pt x="1549" y="888"/>
                  </a:cubicBezTo>
                  <a:cubicBezTo>
                    <a:pt x="1526" y="871"/>
                    <a:pt x="1512" y="854"/>
                    <a:pt x="1507" y="826"/>
                  </a:cubicBezTo>
                  <a:cubicBezTo>
                    <a:pt x="1500" y="808"/>
                    <a:pt x="1486" y="796"/>
                    <a:pt x="1470" y="796"/>
                  </a:cubicBezTo>
                  <a:close/>
                  <a:moveTo>
                    <a:pt x="3490" y="710"/>
                  </a:moveTo>
                  <a:cubicBezTo>
                    <a:pt x="3485" y="710"/>
                    <a:pt x="3479" y="712"/>
                    <a:pt x="3474" y="715"/>
                  </a:cubicBezTo>
                  <a:cubicBezTo>
                    <a:pt x="3451" y="720"/>
                    <a:pt x="3440" y="745"/>
                    <a:pt x="3451" y="765"/>
                  </a:cubicBezTo>
                  <a:cubicBezTo>
                    <a:pt x="3474" y="812"/>
                    <a:pt x="3490" y="860"/>
                    <a:pt x="3507" y="910"/>
                  </a:cubicBezTo>
                  <a:cubicBezTo>
                    <a:pt x="3499" y="910"/>
                    <a:pt x="3487" y="915"/>
                    <a:pt x="3479" y="927"/>
                  </a:cubicBezTo>
                  <a:cubicBezTo>
                    <a:pt x="3448" y="968"/>
                    <a:pt x="3423" y="1021"/>
                    <a:pt x="3401" y="1069"/>
                  </a:cubicBezTo>
                  <a:cubicBezTo>
                    <a:pt x="3393" y="1091"/>
                    <a:pt x="3401" y="1111"/>
                    <a:pt x="3421" y="1122"/>
                  </a:cubicBezTo>
                  <a:cubicBezTo>
                    <a:pt x="3429" y="1122"/>
                    <a:pt x="3432" y="1125"/>
                    <a:pt x="3437" y="1125"/>
                  </a:cubicBezTo>
                  <a:cubicBezTo>
                    <a:pt x="3451" y="1125"/>
                    <a:pt x="3465" y="1116"/>
                    <a:pt x="3465" y="1108"/>
                  </a:cubicBezTo>
                  <a:cubicBezTo>
                    <a:pt x="3487" y="1063"/>
                    <a:pt x="3510" y="1016"/>
                    <a:pt x="3540" y="974"/>
                  </a:cubicBezTo>
                  <a:cubicBezTo>
                    <a:pt x="3549" y="966"/>
                    <a:pt x="3549" y="952"/>
                    <a:pt x="3546" y="941"/>
                  </a:cubicBezTo>
                  <a:cubicBezTo>
                    <a:pt x="3549" y="941"/>
                    <a:pt x="3552" y="938"/>
                    <a:pt x="3557" y="938"/>
                  </a:cubicBezTo>
                  <a:cubicBezTo>
                    <a:pt x="3577" y="929"/>
                    <a:pt x="3591" y="910"/>
                    <a:pt x="3585" y="888"/>
                  </a:cubicBezTo>
                  <a:cubicBezTo>
                    <a:pt x="3568" y="835"/>
                    <a:pt x="3549" y="784"/>
                    <a:pt x="3527" y="734"/>
                  </a:cubicBezTo>
                  <a:cubicBezTo>
                    <a:pt x="3520" y="720"/>
                    <a:pt x="3506" y="710"/>
                    <a:pt x="3490" y="710"/>
                  </a:cubicBezTo>
                  <a:close/>
                  <a:moveTo>
                    <a:pt x="5027" y="996"/>
                  </a:moveTo>
                  <a:cubicBezTo>
                    <a:pt x="5018" y="996"/>
                    <a:pt x="5009" y="1000"/>
                    <a:pt x="5000" y="1008"/>
                  </a:cubicBezTo>
                  <a:cubicBezTo>
                    <a:pt x="4983" y="1021"/>
                    <a:pt x="4980" y="1047"/>
                    <a:pt x="4997" y="1063"/>
                  </a:cubicBezTo>
                  <a:cubicBezTo>
                    <a:pt x="5036" y="1102"/>
                    <a:pt x="5067" y="1139"/>
                    <a:pt x="5097" y="1181"/>
                  </a:cubicBezTo>
                  <a:cubicBezTo>
                    <a:pt x="5106" y="1192"/>
                    <a:pt x="5117" y="1200"/>
                    <a:pt x="5131" y="1200"/>
                  </a:cubicBezTo>
                  <a:cubicBezTo>
                    <a:pt x="5139" y="1200"/>
                    <a:pt x="5147" y="1194"/>
                    <a:pt x="5153" y="1192"/>
                  </a:cubicBezTo>
                  <a:cubicBezTo>
                    <a:pt x="5175" y="1178"/>
                    <a:pt x="5178" y="1153"/>
                    <a:pt x="5164" y="1136"/>
                  </a:cubicBezTo>
                  <a:cubicBezTo>
                    <a:pt x="5131" y="1094"/>
                    <a:pt x="5094" y="1052"/>
                    <a:pt x="5055" y="1010"/>
                  </a:cubicBezTo>
                  <a:cubicBezTo>
                    <a:pt x="5048" y="1001"/>
                    <a:pt x="5038" y="996"/>
                    <a:pt x="5027" y="996"/>
                  </a:cubicBezTo>
                  <a:close/>
                  <a:moveTo>
                    <a:pt x="3585" y="1007"/>
                  </a:moveTo>
                  <a:cubicBezTo>
                    <a:pt x="3583" y="1007"/>
                    <a:pt x="3581" y="1007"/>
                    <a:pt x="3580" y="1008"/>
                  </a:cubicBezTo>
                  <a:cubicBezTo>
                    <a:pt x="3557" y="1010"/>
                    <a:pt x="3543" y="1033"/>
                    <a:pt x="3546" y="1052"/>
                  </a:cubicBezTo>
                  <a:cubicBezTo>
                    <a:pt x="3557" y="1102"/>
                    <a:pt x="3560" y="1147"/>
                    <a:pt x="3560" y="1192"/>
                  </a:cubicBezTo>
                  <a:lnTo>
                    <a:pt x="3560" y="1206"/>
                  </a:lnTo>
                  <a:cubicBezTo>
                    <a:pt x="3557" y="1231"/>
                    <a:pt x="3574" y="1247"/>
                    <a:pt x="3599" y="1247"/>
                  </a:cubicBezTo>
                  <a:cubicBezTo>
                    <a:pt x="3624" y="1247"/>
                    <a:pt x="3641" y="1231"/>
                    <a:pt x="3641" y="1208"/>
                  </a:cubicBezTo>
                  <a:lnTo>
                    <a:pt x="3641" y="1194"/>
                  </a:lnTo>
                  <a:cubicBezTo>
                    <a:pt x="3641" y="1147"/>
                    <a:pt x="3638" y="1094"/>
                    <a:pt x="3627" y="1041"/>
                  </a:cubicBezTo>
                  <a:cubicBezTo>
                    <a:pt x="3622" y="1021"/>
                    <a:pt x="3605" y="1007"/>
                    <a:pt x="3585" y="1007"/>
                  </a:cubicBezTo>
                  <a:close/>
                  <a:moveTo>
                    <a:pt x="3390" y="1194"/>
                  </a:moveTo>
                  <a:cubicBezTo>
                    <a:pt x="3372" y="1194"/>
                    <a:pt x="3353" y="1208"/>
                    <a:pt x="3348" y="1228"/>
                  </a:cubicBezTo>
                  <a:cubicBezTo>
                    <a:pt x="3340" y="1270"/>
                    <a:pt x="3334" y="1312"/>
                    <a:pt x="3334" y="1345"/>
                  </a:cubicBezTo>
                  <a:cubicBezTo>
                    <a:pt x="3334" y="1362"/>
                    <a:pt x="3334" y="1381"/>
                    <a:pt x="3337" y="1398"/>
                  </a:cubicBezTo>
                  <a:cubicBezTo>
                    <a:pt x="3340" y="1418"/>
                    <a:pt x="3354" y="1432"/>
                    <a:pt x="3376" y="1432"/>
                  </a:cubicBezTo>
                  <a:lnTo>
                    <a:pt x="3384" y="1432"/>
                  </a:lnTo>
                  <a:cubicBezTo>
                    <a:pt x="3407" y="1429"/>
                    <a:pt x="3421" y="1409"/>
                    <a:pt x="3418" y="1387"/>
                  </a:cubicBezTo>
                  <a:cubicBezTo>
                    <a:pt x="3418" y="1373"/>
                    <a:pt x="3412" y="1359"/>
                    <a:pt x="3412" y="1345"/>
                  </a:cubicBezTo>
                  <a:cubicBezTo>
                    <a:pt x="3412" y="1314"/>
                    <a:pt x="3418" y="1284"/>
                    <a:pt x="3426" y="1245"/>
                  </a:cubicBezTo>
                  <a:cubicBezTo>
                    <a:pt x="3432" y="1222"/>
                    <a:pt x="3418" y="1203"/>
                    <a:pt x="3395" y="1194"/>
                  </a:cubicBezTo>
                  <a:cubicBezTo>
                    <a:pt x="3394" y="1194"/>
                    <a:pt x="3392" y="1194"/>
                    <a:pt x="3390" y="1194"/>
                  </a:cubicBezTo>
                  <a:close/>
                  <a:moveTo>
                    <a:pt x="5215" y="1256"/>
                  </a:moveTo>
                  <a:cubicBezTo>
                    <a:pt x="5209" y="1256"/>
                    <a:pt x="5202" y="1258"/>
                    <a:pt x="5195" y="1261"/>
                  </a:cubicBezTo>
                  <a:cubicBezTo>
                    <a:pt x="5175" y="1270"/>
                    <a:pt x="5167" y="1292"/>
                    <a:pt x="5178" y="1314"/>
                  </a:cubicBezTo>
                  <a:cubicBezTo>
                    <a:pt x="5203" y="1359"/>
                    <a:pt x="5223" y="1404"/>
                    <a:pt x="5237" y="1454"/>
                  </a:cubicBezTo>
                  <a:cubicBezTo>
                    <a:pt x="5245" y="1471"/>
                    <a:pt x="5259" y="1482"/>
                    <a:pt x="5276" y="1482"/>
                  </a:cubicBezTo>
                  <a:cubicBezTo>
                    <a:pt x="5278" y="1482"/>
                    <a:pt x="5281" y="1481"/>
                    <a:pt x="5283" y="1481"/>
                  </a:cubicBezTo>
                  <a:cubicBezTo>
                    <a:pt x="5283" y="1481"/>
                    <a:pt x="5284" y="1481"/>
                    <a:pt x="5284" y="1482"/>
                  </a:cubicBezTo>
                  <a:cubicBezTo>
                    <a:pt x="5304" y="1473"/>
                    <a:pt x="5318" y="1454"/>
                    <a:pt x="5312" y="1432"/>
                  </a:cubicBezTo>
                  <a:cubicBezTo>
                    <a:pt x="5295" y="1381"/>
                    <a:pt x="5276" y="1328"/>
                    <a:pt x="5248" y="1278"/>
                  </a:cubicBezTo>
                  <a:cubicBezTo>
                    <a:pt x="5244" y="1265"/>
                    <a:pt x="5231" y="1256"/>
                    <a:pt x="5215" y="1256"/>
                  </a:cubicBezTo>
                  <a:close/>
                  <a:moveTo>
                    <a:pt x="3577" y="1324"/>
                  </a:moveTo>
                  <a:cubicBezTo>
                    <a:pt x="3559" y="1324"/>
                    <a:pt x="3545" y="1335"/>
                    <a:pt x="3538" y="1353"/>
                  </a:cubicBezTo>
                  <a:cubicBezTo>
                    <a:pt x="3521" y="1404"/>
                    <a:pt x="3496" y="1437"/>
                    <a:pt x="3474" y="1443"/>
                  </a:cubicBezTo>
                  <a:cubicBezTo>
                    <a:pt x="3451" y="1451"/>
                    <a:pt x="3434" y="1471"/>
                    <a:pt x="3440" y="1493"/>
                  </a:cubicBezTo>
                  <a:cubicBezTo>
                    <a:pt x="3446" y="1510"/>
                    <a:pt x="3462" y="1524"/>
                    <a:pt x="3479" y="1524"/>
                  </a:cubicBezTo>
                  <a:cubicBezTo>
                    <a:pt x="3485" y="1524"/>
                    <a:pt x="3487" y="1524"/>
                    <a:pt x="3490" y="1521"/>
                  </a:cubicBezTo>
                  <a:cubicBezTo>
                    <a:pt x="3546" y="1507"/>
                    <a:pt x="3591" y="1454"/>
                    <a:pt x="3616" y="1373"/>
                  </a:cubicBezTo>
                  <a:cubicBezTo>
                    <a:pt x="3619" y="1353"/>
                    <a:pt x="3607" y="1331"/>
                    <a:pt x="3588" y="1326"/>
                  </a:cubicBezTo>
                  <a:cubicBezTo>
                    <a:pt x="3584" y="1325"/>
                    <a:pt x="3580" y="1324"/>
                    <a:pt x="3577" y="1324"/>
                  </a:cubicBezTo>
                  <a:close/>
                  <a:moveTo>
                    <a:pt x="5309" y="1554"/>
                  </a:moveTo>
                  <a:cubicBezTo>
                    <a:pt x="5307" y="1554"/>
                    <a:pt x="5305" y="1554"/>
                    <a:pt x="5304" y="1554"/>
                  </a:cubicBezTo>
                  <a:cubicBezTo>
                    <a:pt x="5284" y="1557"/>
                    <a:pt x="5265" y="1579"/>
                    <a:pt x="5270" y="1599"/>
                  </a:cubicBezTo>
                  <a:cubicBezTo>
                    <a:pt x="5273" y="1635"/>
                    <a:pt x="5276" y="1666"/>
                    <a:pt x="5276" y="1697"/>
                  </a:cubicBezTo>
                  <a:cubicBezTo>
                    <a:pt x="5276" y="1716"/>
                    <a:pt x="5276" y="1733"/>
                    <a:pt x="5273" y="1752"/>
                  </a:cubicBezTo>
                  <a:cubicBezTo>
                    <a:pt x="5270" y="1775"/>
                    <a:pt x="5287" y="1791"/>
                    <a:pt x="5312" y="1794"/>
                  </a:cubicBezTo>
                  <a:cubicBezTo>
                    <a:pt x="5334" y="1794"/>
                    <a:pt x="5354" y="1778"/>
                    <a:pt x="5354" y="1758"/>
                  </a:cubicBezTo>
                  <a:cubicBezTo>
                    <a:pt x="5357" y="1736"/>
                    <a:pt x="5357" y="1716"/>
                    <a:pt x="5357" y="1694"/>
                  </a:cubicBezTo>
                  <a:cubicBezTo>
                    <a:pt x="5357" y="1660"/>
                    <a:pt x="5354" y="1624"/>
                    <a:pt x="5348" y="1591"/>
                  </a:cubicBezTo>
                  <a:cubicBezTo>
                    <a:pt x="5346" y="1570"/>
                    <a:pt x="5329" y="1554"/>
                    <a:pt x="5309" y="1554"/>
                  </a:cubicBezTo>
                  <a:close/>
                  <a:moveTo>
                    <a:pt x="5285" y="1874"/>
                  </a:moveTo>
                  <a:cubicBezTo>
                    <a:pt x="5269" y="1874"/>
                    <a:pt x="5252" y="1885"/>
                    <a:pt x="5248" y="1903"/>
                  </a:cubicBezTo>
                  <a:cubicBezTo>
                    <a:pt x="5237" y="1948"/>
                    <a:pt x="5220" y="1998"/>
                    <a:pt x="5198" y="2045"/>
                  </a:cubicBezTo>
                  <a:cubicBezTo>
                    <a:pt x="5189" y="2068"/>
                    <a:pt x="5198" y="2087"/>
                    <a:pt x="5220" y="2098"/>
                  </a:cubicBezTo>
                  <a:cubicBezTo>
                    <a:pt x="5226" y="2098"/>
                    <a:pt x="5231" y="2101"/>
                    <a:pt x="5237" y="2101"/>
                  </a:cubicBezTo>
                  <a:cubicBezTo>
                    <a:pt x="5251" y="2101"/>
                    <a:pt x="5265" y="2096"/>
                    <a:pt x="5273" y="2082"/>
                  </a:cubicBezTo>
                  <a:cubicBezTo>
                    <a:pt x="5292" y="2029"/>
                    <a:pt x="5309" y="1976"/>
                    <a:pt x="5323" y="1923"/>
                  </a:cubicBezTo>
                  <a:cubicBezTo>
                    <a:pt x="5332" y="1903"/>
                    <a:pt x="5318" y="1881"/>
                    <a:pt x="5295" y="1875"/>
                  </a:cubicBezTo>
                  <a:cubicBezTo>
                    <a:pt x="5292" y="1874"/>
                    <a:pt x="5288" y="1874"/>
                    <a:pt x="5285" y="1874"/>
                  </a:cubicBezTo>
                  <a:close/>
                  <a:moveTo>
                    <a:pt x="5157" y="2162"/>
                  </a:moveTo>
                  <a:cubicBezTo>
                    <a:pt x="5144" y="2162"/>
                    <a:pt x="5131" y="2168"/>
                    <a:pt x="5122" y="2182"/>
                  </a:cubicBezTo>
                  <a:cubicBezTo>
                    <a:pt x="5094" y="2227"/>
                    <a:pt x="5067" y="2269"/>
                    <a:pt x="5033" y="2308"/>
                  </a:cubicBezTo>
                  <a:cubicBezTo>
                    <a:pt x="5016" y="2324"/>
                    <a:pt x="5022" y="2349"/>
                    <a:pt x="5039" y="2363"/>
                  </a:cubicBezTo>
                  <a:cubicBezTo>
                    <a:pt x="5050" y="2369"/>
                    <a:pt x="5055" y="2375"/>
                    <a:pt x="5067" y="2375"/>
                  </a:cubicBezTo>
                  <a:cubicBezTo>
                    <a:pt x="5080" y="2375"/>
                    <a:pt x="5092" y="2366"/>
                    <a:pt x="5094" y="2358"/>
                  </a:cubicBezTo>
                  <a:cubicBezTo>
                    <a:pt x="5131" y="2316"/>
                    <a:pt x="5164" y="2269"/>
                    <a:pt x="5192" y="2224"/>
                  </a:cubicBezTo>
                  <a:cubicBezTo>
                    <a:pt x="5203" y="2202"/>
                    <a:pt x="5195" y="2182"/>
                    <a:pt x="5178" y="2168"/>
                  </a:cubicBezTo>
                  <a:cubicBezTo>
                    <a:pt x="5172" y="2164"/>
                    <a:pt x="5164" y="2162"/>
                    <a:pt x="5157" y="2162"/>
                  </a:cubicBezTo>
                  <a:close/>
                  <a:moveTo>
                    <a:pt x="4963" y="2406"/>
                  </a:moveTo>
                  <a:cubicBezTo>
                    <a:pt x="4953" y="2406"/>
                    <a:pt x="4943" y="2410"/>
                    <a:pt x="4935" y="2416"/>
                  </a:cubicBezTo>
                  <a:cubicBezTo>
                    <a:pt x="4896" y="2450"/>
                    <a:pt x="4854" y="2483"/>
                    <a:pt x="4813" y="2514"/>
                  </a:cubicBezTo>
                  <a:cubicBezTo>
                    <a:pt x="4790" y="2528"/>
                    <a:pt x="4788" y="2553"/>
                    <a:pt x="4801" y="2570"/>
                  </a:cubicBezTo>
                  <a:cubicBezTo>
                    <a:pt x="4810" y="2581"/>
                    <a:pt x="4818" y="2587"/>
                    <a:pt x="4832" y="2587"/>
                  </a:cubicBezTo>
                  <a:cubicBezTo>
                    <a:pt x="4841" y="2587"/>
                    <a:pt x="4846" y="2584"/>
                    <a:pt x="4857" y="2581"/>
                  </a:cubicBezTo>
                  <a:cubicBezTo>
                    <a:pt x="4902" y="2545"/>
                    <a:pt x="4944" y="2511"/>
                    <a:pt x="4986" y="2475"/>
                  </a:cubicBezTo>
                  <a:cubicBezTo>
                    <a:pt x="5005" y="2461"/>
                    <a:pt x="5005" y="2436"/>
                    <a:pt x="4991" y="2419"/>
                  </a:cubicBezTo>
                  <a:cubicBezTo>
                    <a:pt x="4984" y="2410"/>
                    <a:pt x="4974" y="2406"/>
                    <a:pt x="4963" y="2406"/>
                  </a:cubicBezTo>
                  <a:close/>
                  <a:moveTo>
                    <a:pt x="4697" y="2589"/>
                  </a:moveTo>
                  <a:cubicBezTo>
                    <a:pt x="4690" y="2589"/>
                    <a:pt x="4682" y="2591"/>
                    <a:pt x="4676" y="2595"/>
                  </a:cubicBezTo>
                  <a:cubicBezTo>
                    <a:pt x="4640" y="2612"/>
                    <a:pt x="4609" y="2628"/>
                    <a:pt x="4576" y="2642"/>
                  </a:cubicBezTo>
                  <a:cubicBezTo>
                    <a:pt x="4556" y="2651"/>
                    <a:pt x="4542" y="2673"/>
                    <a:pt x="4553" y="2695"/>
                  </a:cubicBezTo>
                  <a:cubicBezTo>
                    <a:pt x="4562" y="2709"/>
                    <a:pt x="4576" y="2720"/>
                    <a:pt x="4592" y="2720"/>
                  </a:cubicBezTo>
                  <a:cubicBezTo>
                    <a:pt x="4595" y="2720"/>
                    <a:pt x="4603" y="2720"/>
                    <a:pt x="4603" y="2715"/>
                  </a:cubicBezTo>
                  <a:cubicBezTo>
                    <a:pt x="4640" y="2698"/>
                    <a:pt x="4676" y="2681"/>
                    <a:pt x="4709" y="2665"/>
                  </a:cubicBezTo>
                  <a:cubicBezTo>
                    <a:pt x="4732" y="2656"/>
                    <a:pt x="4737" y="2631"/>
                    <a:pt x="4729" y="2612"/>
                  </a:cubicBezTo>
                  <a:cubicBezTo>
                    <a:pt x="4723" y="2597"/>
                    <a:pt x="4710" y="2589"/>
                    <a:pt x="4697" y="2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5" tIns="91425" rIns="91425" bIns="91425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17564" b="30556"/>
          <a:stretch/>
        </p:blipFill>
        <p:spPr>
          <a:xfrm>
            <a:off x="576944" y="2322071"/>
            <a:ext cx="2195132" cy="2372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3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43"/>
          <p:cNvSpPr txBox="1">
            <a:spLocks noGrp="1"/>
          </p:cNvSpPr>
          <p:nvPr>
            <p:ph type="title"/>
          </p:nvPr>
        </p:nvSpPr>
        <p:spPr>
          <a:xfrm>
            <a:off x="257451" y="108506"/>
            <a:ext cx="8487787" cy="1214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начальном этапе геокешинга с детьми знакомились с различными видами карт. </a:t>
            </a:r>
            <a:b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Рассматривали географическую карту России, Алтайского края, затем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</a:t>
            </a:r>
            <a:b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Рубцовска, микрорайона Черёмушки, так постепенно подошли к карте-схеме территории нашего детского сада.</a:t>
            </a:r>
            <a:b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3" name="Google Shape;3533;p43"/>
          <p:cNvSpPr txBox="1">
            <a:spLocks noGrp="1"/>
          </p:cNvSpPr>
          <p:nvPr>
            <p:ph type="subTitle" idx="1"/>
          </p:nvPr>
        </p:nvSpPr>
        <p:spPr>
          <a:xfrm>
            <a:off x="470517" y="3879542"/>
            <a:ext cx="8078679" cy="73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 данной технологии провели мероприятия «Дорожная азбука», « В поисках кристалла доброты», «Сокровища мира»,  «Сундук здоровья», «Флаг России».</a:t>
            </a:r>
          </a:p>
        </p:txBody>
      </p:sp>
      <p:pic>
        <p:nvPicPr>
          <p:cNvPr id="7" name="Рисунок 6" descr="C:\Users\User\Desktop\мо\a6541532-0496-4505-93e0-87bcceb335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99" y="1496866"/>
            <a:ext cx="2522541" cy="21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мо\b3e4df5a-c0e8-4712-91d8-a9339525843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229" y="1194831"/>
            <a:ext cx="197881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мо\d0a53f91-8f04-4c70-9c00-2b06d1ae9df0.jpg"/>
          <p:cNvPicPr/>
          <p:nvPr/>
        </p:nvPicPr>
        <p:blipFill>
          <a:blip r:embed="rId5"/>
          <a:srcRect t="25100" r="-18" b="20281"/>
          <a:stretch>
            <a:fillRect/>
          </a:stretch>
        </p:blipFill>
        <p:spPr bwMode="auto">
          <a:xfrm>
            <a:off x="5831144" y="1570486"/>
            <a:ext cx="2977833" cy="21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мо\3082a8aa-af7a-471a-8068-ad85b046d38a.jpg"/>
          <p:cNvPicPr/>
          <p:nvPr/>
        </p:nvPicPr>
        <p:blipFill>
          <a:blip r:embed="rId2"/>
          <a:srcRect t="11864" b="5895"/>
          <a:stretch>
            <a:fillRect/>
          </a:stretch>
        </p:blipFill>
        <p:spPr bwMode="auto">
          <a:xfrm>
            <a:off x="5122415" y="390618"/>
            <a:ext cx="3711127" cy="223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апки с рабочего стола 2021\сентябрь 2021\безопасность\пдд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42" y="355159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мо\57045b92-f1fc-4b57-863f-f71aada2dda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78" y="2679980"/>
            <a:ext cx="2416157" cy="219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949" y="89364"/>
            <a:ext cx="759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организовать и провести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 геокешинг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«Дорожная азбука»</a:t>
            </a:r>
            <a:endParaRPr lang="ru-RU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52" y="762001"/>
            <a:ext cx="4734862" cy="373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Игра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геокешинг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«Дорожная азбука»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этапа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предварительную работу. Перед игрой педагоги (воспитатель, музыкальный руководитель и инструктор по физической культуре) готовят необходимое оборудование  на территории детского сада, задания для детей с учетом их возраста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Родителей просим нарисовать по макету карту для игры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Игра начинается в группе. Дети получают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смс – сообщение, в котором их приглашает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игру. Этот сюрпризный момент создает эмоционально положительную атмосферу в группе, настраивает детей на предстоящее приключение, активизирует их воображение и внимание.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назначенное время дети собираются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утреннюю зарядку,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находят часть карты сокровищ. Далее на телефон воспитателя приходит сообщение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загадкой , которая поможет им понять где найти еще часть недостающие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 карты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Следующие фрагменты карты дети могут найти после проведения  образовательной деятельности или в ходе игровой деятельности в группе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 игра начинается с утра и заканчивается вечером.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11" t="28338" b="4160"/>
          <a:stretch/>
        </p:blipFill>
        <p:spPr>
          <a:xfrm>
            <a:off x="5065525" y="1711848"/>
            <a:ext cx="3915190" cy="231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7" name="Google Shape;9881;p73"/>
          <p:cNvGrpSpPr/>
          <p:nvPr/>
        </p:nvGrpSpPr>
        <p:grpSpPr>
          <a:xfrm>
            <a:off x="7113605" y="413415"/>
            <a:ext cx="1157245" cy="1026843"/>
            <a:chOff x="1423138" y="3605723"/>
            <a:chExt cx="1049732" cy="966475"/>
          </a:xfrm>
        </p:grpSpPr>
        <p:sp>
          <p:nvSpPr>
            <p:cNvPr id="118" name="Google Shape;9882;p73"/>
            <p:cNvSpPr/>
            <p:nvPr/>
          </p:nvSpPr>
          <p:spPr>
            <a:xfrm>
              <a:off x="1423138" y="3605723"/>
              <a:ext cx="1049732" cy="966475"/>
            </a:xfrm>
            <a:custGeom>
              <a:avLst/>
              <a:gdLst/>
              <a:ahLst/>
              <a:cxnLst/>
              <a:rect l="l" t="t" r="r" b="b"/>
              <a:pathLst>
                <a:path w="44419" h="40896" extrusionOk="0">
                  <a:moveTo>
                    <a:pt x="27709" y="1"/>
                  </a:moveTo>
                  <a:cubicBezTo>
                    <a:pt x="27169" y="1"/>
                    <a:pt x="26419" y="113"/>
                    <a:pt x="25645" y="585"/>
                  </a:cubicBezTo>
                  <a:cubicBezTo>
                    <a:pt x="24978" y="732"/>
                    <a:pt x="24353" y="1055"/>
                    <a:pt x="23850" y="1513"/>
                  </a:cubicBezTo>
                  <a:cubicBezTo>
                    <a:pt x="23774" y="1582"/>
                    <a:pt x="23702" y="1656"/>
                    <a:pt x="23632" y="1729"/>
                  </a:cubicBezTo>
                  <a:cubicBezTo>
                    <a:pt x="23535" y="1833"/>
                    <a:pt x="22778" y="1842"/>
                    <a:pt x="22595" y="1895"/>
                  </a:cubicBezTo>
                  <a:cubicBezTo>
                    <a:pt x="22180" y="2016"/>
                    <a:pt x="21783" y="2204"/>
                    <a:pt x="21425" y="2445"/>
                  </a:cubicBezTo>
                  <a:cubicBezTo>
                    <a:pt x="20846" y="2836"/>
                    <a:pt x="20407" y="3782"/>
                    <a:pt x="19695" y="3876"/>
                  </a:cubicBezTo>
                  <a:cubicBezTo>
                    <a:pt x="19629" y="3885"/>
                    <a:pt x="19562" y="3889"/>
                    <a:pt x="19496" y="3889"/>
                  </a:cubicBezTo>
                  <a:cubicBezTo>
                    <a:pt x="19207" y="3889"/>
                    <a:pt x="18918" y="3813"/>
                    <a:pt x="18638" y="3737"/>
                  </a:cubicBezTo>
                  <a:cubicBezTo>
                    <a:pt x="16957" y="3287"/>
                    <a:pt x="15279" y="2838"/>
                    <a:pt x="13600" y="2387"/>
                  </a:cubicBezTo>
                  <a:cubicBezTo>
                    <a:pt x="12771" y="2165"/>
                    <a:pt x="11914" y="1983"/>
                    <a:pt x="11095" y="1983"/>
                  </a:cubicBezTo>
                  <a:cubicBezTo>
                    <a:pt x="9981" y="1983"/>
                    <a:pt x="8939" y="2319"/>
                    <a:pt x="8138" y="3348"/>
                  </a:cubicBezTo>
                  <a:cubicBezTo>
                    <a:pt x="7457" y="3842"/>
                    <a:pt x="7064" y="4430"/>
                    <a:pt x="6837" y="4948"/>
                  </a:cubicBezTo>
                  <a:cubicBezTo>
                    <a:pt x="6249" y="5003"/>
                    <a:pt x="5688" y="5188"/>
                    <a:pt x="5191" y="5494"/>
                  </a:cubicBezTo>
                  <a:cubicBezTo>
                    <a:pt x="4814" y="5666"/>
                    <a:pt x="4463" y="5902"/>
                    <a:pt x="4155" y="6195"/>
                  </a:cubicBezTo>
                  <a:lnTo>
                    <a:pt x="4152" y="6196"/>
                  </a:lnTo>
                  <a:cubicBezTo>
                    <a:pt x="3864" y="6469"/>
                    <a:pt x="3627" y="6775"/>
                    <a:pt x="3443" y="7104"/>
                  </a:cubicBezTo>
                  <a:cubicBezTo>
                    <a:pt x="2954" y="7759"/>
                    <a:pt x="2666" y="8573"/>
                    <a:pt x="2675" y="9451"/>
                  </a:cubicBezTo>
                  <a:lnTo>
                    <a:pt x="2675" y="9458"/>
                  </a:lnTo>
                  <a:cubicBezTo>
                    <a:pt x="2680" y="9875"/>
                    <a:pt x="2752" y="10285"/>
                    <a:pt x="2884" y="10668"/>
                  </a:cubicBezTo>
                  <a:cubicBezTo>
                    <a:pt x="2604" y="10846"/>
                    <a:pt x="2349" y="11058"/>
                    <a:pt x="2120" y="11303"/>
                  </a:cubicBezTo>
                  <a:cubicBezTo>
                    <a:pt x="1830" y="11618"/>
                    <a:pt x="1598" y="11968"/>
                    <a:pt x="1429" y="12347"/>
                  </a:cubicBezTo>
                  <a:cubicBezTo>
                    <a:pt x="821" y="12854"/>
                    <a:pt x="369" y="13547"/>
                    <a:pt x="162" y="14356"/>
                  </a:cubicBezTo>
                  <a:cubicBezTo>
                    <a:pt x="0" y="14989"/>
                    <a:pt x="2" y="15640"/>
                    <a:pt x="160" y="16256"/>
                  </a:cubicBezTo>
                  <a:cubicBezTo>
                    <a:pt x="40" y="16706"/>
                    <a:pt x="0" y="17178"/>
                    <a:pt x="51" y="17655"/>
                  </a:cubicBezTo>
                  <a:cubicBezTo>
                    <a:pt x="114" y="18269"/>
                    <a:pt x="320" y="18836"/>
                    <a:pt x="630" y="19324"/>
                  </a:cubicBezTo>
                  <a:cubicBezTo>
                    <a:pt x="672" y="20014"/>
                    <a:pt x="900" y="20702"/>
                    <a:pt x="1328" y="21305"/>
                  </a:cubicBezTo>
                  <a:cubicBezTo>
                    <a:pt x="1836" y="22021"/>
                    <a:pt x="2565" y="22533"/>
                    <a:pt x="3387" y="22775"/>
                  </a:cubicBezTo>
                  <a:cubicBezTo>
                    <a:pt x="3073" y="23313"/>
                    <a:pt x="2889" y="23922"/>
                    <a:pt x="2856" y="24542"/>
                  </a:cubicBezTo>
                  <a:cubicBezTo>
                    <a:pt x="2840" y="24849"/>
                    <a:pt x="2861" y="25156"/>
                    <a:pt x="2917" y="25458"/>
                  </a:cubicBezTo>
                  <a:cubicBezTo>
                    <a:pt x="2168" y="26086"/>
                    <a:pt x="1826" y="26827"/>
                    <a:pt x="1670" y="27373"/>
                  </a:cubicBezTo>
                  <a:lnTo>
                    <a:pt x="1664" y="27390"/>
                  </a:lnTo>
                  <a:cubicBezTo>
                    <a:pt x="1345" y="28533"/>
                    <a:pt x="1576" y="29786"/>
                    <a:pt x="2282" y="30737"/>
                  </a:cubicBezTo>
                  <a:lnTo>
                    <a:pt x="2285" y="30742"/>
                  </a:lnTo>
                  <a:cubicBezTo>
                    <a:pt x="2369" y="30854"/>
                    <a:pt x="2454" y="30958"/>
                    <a:pt x="2544" y="31053"/>
                  </a:cubicBezTo>
                  <a:cubicBezTo>
                    <a:pt x="2314" y="31907"/>
                    <a:pt x="2321" y="32788"/>
                    <a:pt x="2569" y="33620"/>
                  </a:cubicBezTo>
                  <a:cubicBezTo>
                    <a:pt x="2856" y="34579"/>
                    <a:pt x="3438" y="35408"/>
                    <a:pt x="4253" y="36018"/>
                  </a:cubicBezTo>
                  <a:cubicBezTo>
                    <a:pt x="4406" y="36132"/>
                    <a:pt x="4562" y="36237"/>
                    <a:pt x="4723" y="36334"/>
                  </a:cubicBezTo>
                  <a:cubicBezTo>
                    <a:pt x="4870" y="36475"/>
                    <a:pt x="5029" y="36607"/>
                    <a:pt x="5197" y="36731"/>
                  </a:cubicBezTo>
                  <a:cubicBezTo>
                    <a:pt x="5956" y="37281"/>
                    <a:pt x="6869" y="37581"/>
                    <a:pt x="7837" y="37596"/>
                  </a:cubicBezTo>
                  <a:lnTo>
                    <a:pt x="7854" y="37596"/>
                  </a:lnTo>
                  <a:lnTo>
                    <a:pt x="7974" y="37598"/>
                  </a:lnTo>
                  <a:cubicBezTo>
                    <a:pt x="8348" y="37598"/>
                    <a:pt x="8707" y="37573"/>
                    <a:pt x="9054" y="37518"/>
                  </a:cubicBezTo>
                  <a:cubicBezTo>
                    <a:pt x="9267" y="37547"/>
                    <a:pt x="9485" y="37563"/>
                    <a:pt x="9703" y="37563"/>
                  </a:cubicBezTo>
                  <a:cubicBezTo>
                    <a:pt x="9851" y="37563"/>
                    <a:pt x="9998" y="37556"/>
                    <a:pt x="10145" y="37542"/>
                  </a:cubicBezTo>
                  <a:cubicBezTo>
                    <a:pt x="10145" y="37542"/>
                    <a:pt x="10145" y="37542"/>
                    <a:pt x="10145" y="37542"/>
                  </a:cubicBezTo>
                  <a:cubicBezTo>
                    <a:pt x="10165" y="37542"/>
                    <a:pt x="11111" y="38710"/>
                    <a:pt x="11278" y="38832"/>
                  </a:cubicBezTo>
                  <a:cubicBezTo>
                    <a:pt x="11651" y="39106"/>
                    <a:pt x="12082" y="39322"/>
                    <a:pt x="12530" y="39440"/>
                  </a:cubicBezTo>
                  <a:cubicBezTo>
                    <a:pt x="12738" y="39494"/>
                    <a:pt x="12934" y="39507"/>
                    <a:pt x="13127" y="39507"/>
                  </a:cubicBezTo>
                  <a:cubicBezTo>
                    <a:pt x="13323" y="39507"/>
                    <a:pt x="13517" y="39493"/>
                    <a:pt x="13718" y="39493"/>
                  </a:cubicBezTo>
                  <a:cubicBezTo>
                    <a:pt x="13844" y="39493"/>
                    <a:pt x="13973" y="39499"/>
                    <a:pt x="14107" y="39517"/>
                  </a:cubicBezTo>
                  <a:cubicBezTo>
                    <a:pt x="14871" y="39621"/>
                    <a:pt x="15519" y="40088"/>
                    <a:pt x="16248" y="40311"/>
                  </a:cubicBezTo>
                  <a:cubicBezTo>
                    <a:pt x="17139" y="40585"/>
                    <a:pt x="18076" y="40690"/>
                    <a:pt x="19002" y="40766"/>
                  </a:cubicBezTo>
                  <a:cubicBezTo>
                    <a:pt x="20085" y="40853"/>
                    <a:pt x="21169" y="40895"/>
                    <a:pt x="22254" y="40895"/>
                  </a:cubicBezTo>
                  <a:cubicBezTo>
                    <a:pt x="22565" y="40895"/>
                    <a:pt x="22876" y="40892"/>
                    <a:pt x="23186" y="40885"/>
                  </a:cubicBezTo>
                  <a:cubicBezTo>
                    <a:pt x="25213" y="40837"/>
                    <a:pt x="27238" y="40638"/>
                    <a:pt x="29243" y="40331"/>
                  </a:cubicBezTo>
                  <a:cubicBezTo>
                    <a:pt x="31148" y="40039"/>
                    <a:pt x="33034" y="39481"/>
                    <a:pt x="34936" y="39481"/>
                  </a:cubicBezTo>
                  <a:cubicBezTo>
                    <a:pt x="35003" y="39481"/>
                    <a:pt x="35072" y="39478"/>
                    <a:pt x="35138" y="39475"/>
                  </a:cubicBezTo>
                  <a:cubicBezTo>
                    <a:pt x="36084" y="39426"/>
                    <a:pt x="36962" y="39035"/>
                    <a:pt x="37635" y="38379"/>
                  </a:cubicBezTo>
                  <a:cubicBezTo>
                    <a:pt x="37753" y="38419"/>
                    <a:pt x="37875" y="38456"/>
                    <a:pt x="38002" y="38486"/>
                  </a:cubicBezTo>
                  <a:lnTo>
                    <a:pt x="38032" y="38493"/>
                  </a:lnTo>
                  <a:cubicBezTo>
                    <a:pt x="38316" y="38557"/>
                    <a:pt x="38609" y="38591"/>
                    <a:pt x="38899" y="38591"/>
                  </a:cubicBezTo>
                  <a:cubicBezTo>
                    <a:pt x="39963" y="38591"/>
                    <a:pt x="40990" y="38148"/>
                    <a:pt x="41719" y="37373"/>
                  </a:cubicBezTo>
                  <a:lnTo>
                    <a:pt x="41726" y="37366"/>
                  </a:lnTo>
                  <a:cubicBezTo>
                    <a:pt x="42059" y="37013"/>
                    <a:pt x="42293" y="36637"/>
                    <a:pt x="42455" y="36265"/>
                  </a:cubicBezTo>
                  <a:cubicBezTo>
                    <a:pt x="43267" y="35331"/>
                    <a:pt x="43584" y="34072"/>
                    <a:pt x="43308" y="32854"/>
                  </a:cubicBezTo>
                  <a:cubicBezTo>
                    <a:pt x="43198" y="32382"/>
                    <a:pt x="43009" y="31942"/>
                    <a:pt x="42748" y="31550"/>
                  </a:cubicBezTo>
                  <a:lnTo>
                    <a:pt x="43688" y="30810"/>
                  </a:lnTo>
                  <a:cubicBezTo>
                    <a:pt x="44399" y="30250"/>
                    <a:pt x="44419" y="29177"/>
                    <a:pt x="43726" y="28591"/>
                  </a:cubicBezTo>
                  <a:lnTo>
                    <a:pt x="41042" y="26328"/>
                  </a:lnTo>
                  <a:cubicBezTo>
                    <a:pt x="41147" y="26117"/>
                    <a:pt x="41233" y="25897"/>
                    <a:pt x="41299" y="25671"/>
                  </a:cubicBezTo>
                  <a:cubicBezTo>
                    <a:pt x="41502" y="25196"/>
                    <a:pt x="41613" y="24672"/>
                    <a:pt x="41607" y="24121"/>
                  </a:cubicBezTo>
                  <a:cubicBezTo>
                    <a:pt x="41606" y="23971"/>
                    <a:pt x="41596" y="23819"/>
                    <a:pt x="41578" y="23671"/>
                  </a:cubicBezTo>
                  <a:cubicBezTo>
                    <a:pt x="41557" y="23031"/>
                    <a:pt x="41374" y="22406"/>
                    <a:pt x="41043" y="21847"/>
                  </a:cubicBezTo>
                  <a:lnTo>
                    <a:pt x="41127" y="21336"/>
                  </a:lnTo>
                  <a:cubicBezTo>
                    <a:pt x="41169" y="21078"/>
                    <a:pt x="41299" y="20145"/>
                    <a:pt x="41199" y="18934"/>
                  </a:cubicBezTo>
                  <a:cubicBezTo>
                    <a:pt x="41080" y="17513"/>
                    <a:pt x="40680" y="16215"/>
                    <a:pt x="40026" y="15115"/>
                  </a:cubicBezTo>
                  <a:cubicBezTo>
                    <a:pt x="40060" y="15027"/>
                    <a:pt x="40091" y="14936"/>
                    <a:pt x="40117" y="14842"/>
                  </a:cubicBezTo>
                  <a:cubicBezTo>
                    <a:pt x="40328" y="14355"/>
                    <a:pt x="40436" y="13823"/>
                    <a:pt x="40431" y="13275"/>
                  </a:cubicBezTo>
                  <a:lnTo>
                    <a:pt x="40431" y="13269"/>
                  </a:lnTo>
                  <a:cubicBezTo>
                    <a:pt x="40429" y="13120"/>
                    <a:pt x="40419" y="12971"/>
                    <a:pt x="40401" y="12826"/>
                  </a:cubicBezTo>
                  <a:cubicBezTo>
                    <a:pt x="40377" y="12089"/>
                    <a:pt x="40140" y="11375"/>
                    <a:pt x="39709" y="10758"/>
                  </a:cubicBezTo>
                  <a:lnTo>
                    <a:pt x="39703" y="10749"/>
                  </a:lnTo>
                  <a:cubicBezTo>
                    <a:pt x="39424" y="10351"/>
                    <a:pt x="39078" y="10018"/>
                    <a:pt x="38685" y="9754"/>
                  </a:cubicBezTo>
                  <a:cubicBezTo>
                    <a:pt x="38679" y="8622"/>
                    <a:pt x="38257" y="7528"/>
                    <a:pt x="37447" y="6665"/>
                  </a:cubicBezTo>
                  <a:cubicBezTo>
                    <a:pt x="37324" y="6533"/>
                    <a:pt x="37193" y="6408"/>
                    <a:pt x="37059" y="6293"/>
                  </a:cubicBezTo>
                  <a:cubicBezTo>
                    <a:pt x="36388" y="5721"/>
                    <a:pt x="36026" y="5045"/>
                    <a:pt x="35189" y="4613"/>
                  </a:cubicBezTo>
                  <a:cubicBezTo>
                    <a:pt x="34496" y="4256"/>
                    <a:pt x="33717" y="4061"/>
                    <a:pt x="32936" y="4061"/>
                  </a:cubicBezTo>
                  <a:cubicBezTo>
                    <a:pt x="32750" y="4061"/>
                    <a:pt x="32564" y="4072"/>
                    <a:pt x="32380" y="4095"/>
                  </a:cubicBezTo>
                  <a:cubicBezTo>
                    <a:pt x="32564" y="4072"/>
                    <a:pt x="30881" y="1581"/>
                    <a:pt x="30678" y="1387"/>
                  </a:cubicBezTo>
                  <a:cubicBezTo>
                    <a:pt x="29840" y="592"/>
                    <a:pt x="28878" y="1"/>
                    <a:pt x="27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883;p73"/>
            <p:cNvSpPr/>
            <p:nvPr/>
          </p:nvSpPr>
          <p:spPr>
            <a:xfrm>
              <a:off x="1579441" y="4158977"/>
              <a:ext cx="57167" cy="54213"/>
            </a:xfrm>
            <a:custGeom>
              <a:avLst/>
              <a:gdLst/>
              <a:ahLst/>
              <a:cxnLst/>
              <a:rect l="l" t="t" r="r" b="b"/>
              <a:pathLst>
                <a:path w="2419" h="2294" extrusionOk="0">
                  <a:moveTo>
                    <a:pt x="1922" y="282"/>
                  </a:moveTo>
                  <a:lnTo>
                    <a:pt x="1922" y="282"/>
                  </a:lnTo>
                  <a:cubicBezTo>
                    <a:pt x="1907" y="345"/>
                    <a:pt x="1855" y="477"/>
                    <a:pt x="1743" y="707"/>
                  </a:cubicBezTo>
                  <a:cubicBezTo>
                    <a:pt x="1649" y="637"/>
                    <a:pt x="1546" y="563"/>
                    <a:pt x="1445" y="490"/>
                  </a:cubicBezTo>
                  <a:cubicBezTo>
                    <a:pt x="1729" y="338"/>
                    <a:pt x="1862" y="295"/>
                    <a:pt x="1922" y="282"/>
                  </a:cubicBezTo>
                  <a:close/>
                  <a:moveTo>
                    <a:pt x="679" y="168"/>
                  </a:moveTo>
                  <a:lnTo>
                    <a:pt x="679" y="168"/>
                  </a:lnTo>
                  <a:cubicBezTo>
                    <a:pt x="772" y="216"/>
                    <a:pt x="950" y="331"/>
                    <a:pt x="1158" y="476"/>
                  </a:cubicBezTo>
                  <a:cubicBezTo>
                    <a:pt x="1006" y="563"/>
                    <a:pt x="849" y="659"/>
                    <a:pt x="696" y="758"/>
                  </a:cubicBezTo>
                  <a:cubicBezTo>
                    <a:pt x="654" y="365"/>
                    <a:pt x="667" y="220"/>
                    <a:pt x="679" y="168"/>
                  </a:cubicBezTo>
                  <a:close/>
                  <a:moveTo>
                    <a:pt x="1796" y="940"/>
                  </a:moveTo>
                  <a:cubicBezTo>
                    <a:pt x="2084" y="1163"/>
                    <a:pt x="2194" y="1277"/>
                    <a:pt x="2238" y="1329"/>
                  </a:cubicBezTo>
                  <a:cubicBezTo>
                    <a:pt x="2134" y="1350"/>
                    <a:pt x="1900" y="1376"/>
                    <a:pt x="1550" y="1392"/>
                  </a:cubicBezTo>
                  <a:cubicBezTo>
                    <a:pt x="1636" y="1242"/>
                    <a:pt x="1720" y="1086"/>
                    <a:pt x="1796" y="940"/>
                  </a:cubicBezTo>
                  <a:close/>
                  <a:moveTo>
                    <a:pt x="575" y="1020"/>
                  </a:moveTo>
                  <a:cubicBezTo>
                    <a:pt x="591" y="1136"/>
                    <a:pt x="610" y="1261"/>
                    <a:pt x="631" y="1395"/>
                  </a:cubicBezTo>
                  <a:cubicBezTo>
                    <a:pt x="338" y="1378"/>
                    <a:pt x="225" y="1345"/>
                    <a:pt x="182" y="1327"/>
                  </a:cubicBezTo>
                  <a:cubicBezTo>
                    <a:pt x="247" y="1258"/>
                    <a:pt x="389" y="1150"/>
                    <a:pt x="575" y="1020"/>
                  </a:cubicBezTo>
                  <a:close/>
                  <a:moveTo>
                    <a:pt x="1296" y="571"/>
                  </a:moveTo>
                  <a:cubicBezTo>
                    <a:pt x="1427" y="665"/>
                    <a:pt x="1556" y="758"/>
                    <a:pt x="1672" y="847"/>
                  </a:cubicBezTo>
                  <a:cubicBezTo>
                    <a:pt x="1584" y="1024"/>
                    <a:pt x="1479" y="1216"/>
                    <a:pt x="1371" y="1399"/>
                  </a:cubicBezTo>
                  <a:cubicBezTo>
                    <a:pt x="1252" y="1402"/>
                    <a:pt x="1130" y="1404"/>
                    <a:pt x="1012" y="1404"/>
                  </a:cubicBezTo>
                  <a:cubicBezTo>
                    <a:pt x="935" y="1404"/>
                    <a:pt x="860" y="1403"/>
                    <a:pt x="787" y="1402"/>
                  </a:cubicBezTo>
                  <a:cubicBezTo>
                    <a:pt x="759" y="1228"/>
                    <a:pt x="735" y="1068"/>
                    <a:pt x="716" y="926"/>
                  </a:cubicBezTo>
                  <a:cubicBezTo>
                    <a:pt x="905" y="801"/>
                    <a:pt x="1108" y="679"/>
                    <a:pt x="1296" y="571"/>
                  </a:cubicBezTo>
                  <a:close/>
                  <a:moveTo>
                    <a:pt x="1280" y="1553"/>
                  </a:moveTo>
                  <a:lnTo>
                    <a:pt x="1280" y="1553"/>
                  </a:lnTo>
                  <a:cubicBezTo>
                    <a:pt x="1094" y="1865"/>
                    <a:pt x="975" y="2024"/>
                    <a:pt x="911" y="2097"/>
                  </a:cubicBezTo>
                  <a:cubicBezTo>
                    <a:pt x="890" y="1988"/>
                    <a:pt x="850" y="1787"/>
                    <a:pt x="812" y="1553"/>
                  </a:cubicBezTo>
                  <a:lnTo>
                    <a:pt x="812" y="1553"/>
                  </a:lnTo>
                  <a:cubicBezTo>
                    <a:pt x="887" y="1555"/>
                    <a:pt x="964" y="1556"/>
                    <a:pt x="1042" y="1556"/>
                  </a:cubicBezTo>
                  <a:cubicBezTo>
                    <a:pt x="1121" y="1556"/>
                    <a:pt x="1200" y="1555"/>
                    <a:pt x="1280" y="1553"/>
                  </a:cubicBezTo>
                  <a:close/>
                  <a:moveTo>
                    <a:pt x="661" y="1"/>
                  </a:moveTo>
                  <a:cubicBezTo>
                    <a:pt x="629" y="1"/>
                    <a:pt x="598" y="15"/>
                    <a:pt x="575" y="41"/>
                  </a:cubicBezTo>
                  <a:cubicBezTo>
                    <a:pt x="525" y="98"/>
                    <a:pt x="483" y="240"/>
                    <a:pt x="556" y="850"/>
                  </a:cubicBezTo>
                  <a:cubicBezTo>
                    <a:pt x="393" y="961"/>
                    <a:pt x="143" y="1138"/>
                    <a:pt x="51" y="1247"/>
                  </a:cubicBezTo>
                  <a:cubicBezTo>
                    <a:pt x="0" y="1306"/>
                    <a:pt x="16" y="1361"/>
                    <a:pt x="24" y="1382"/>
                  </a:cubicBezTo>
                  <a:cubicBezTo>
                    <a:pt x="56" y="1453"/>
                    <a:pt x="156" y="1524"/>
                    <a:pt x="658" y="1549"/>
                  </a:cubicBezTo>
                  <a:cubicBezTo>
                    <a:pt x="718" y="1915"/>
                    <a:pt x="777" y="2211"/>
                    <a:pt x="780" y="2224"/>
                  </a:cubicBezTo>
                  <a:cubicBezTo>
                    <a:pt x="794" y="2267"/>
                    <a:pt x="829" y="2294"/>
                    <a:pt x="873" y="2294"/>
                  </a:cubicBezTo>
                  <a:cubicBezTo>
                    <a:pt x="920" y="2294"/>
                    <a:pt x="1020" y="2294"/>
                    <a:pt x="1461" y="1549"/>
                  </a:cubicBezTo>
                  <a:cubicBezTo>
                    <a:pt x="1665" y="1539"/>
                    <a:pt x="2279" y="1510"/>
                    <a:pt x="2377" y="1439"/>
                  </a:cubicBezTo>
                  <a:cubicBezTo>
                    <a:pt x="2401" y="1420"/>
                    <a:pt x="2416" y="1392"/>
                    <a:pt x="2416" y="1361"/>
                  </a:cubicBezTo>
                  <a:cubicBezTo>
                    <a:pt x="2416" y="1313"/>
                    <a:pt x="2419" y="1228"/>
                    <a:pt x="1866" y="800"/>
                  </a:cubicBezTo>
                  <a:cubicBezTo>
                    <a:pt x="2091" y="345"/>
                    <a:pt x="2084" y="260"/>
                    <a:pt x="2081" y="230"/>
                  </a:cubicBezTo>
                  <a:cubicBezTo>
                    <a:pt x="2078" y="182"/>
                    <a:pt x="2043" y="126"/>
                    <a:pt x="1953" y="126"/>
                  </a:cubicBezTo>
                  <a:cubicBezTo>
                    <a:pt x="1846" y="126"/>
                    <a:pt x="1629" y="216"/>
                    <a:pt x="1308" y="391"/>
                  </a:cubicBezTo>
                  <a:cubicBezTo>
                    <a:pt x="1086" y="234"/>
                    <a:pt x="822" y="63"/>
                    <a:pt x="711" y="13"/>
                  </a:cubicBezTo>
                  <a:cubicBezTo>
                    <a:pt x="695" y="4"/>
                    <a:pt x="677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84;p73"/>
            <p:cNvSpPr/>
            <p:nvPr/>
          </p:nvSpPr>
          <p:spPr>
            <a:xfrm>
              <a:off x="2044641" y="3694958"/>
              <a:ext cx="56080" cy="53528"/>
            </a:xfrm>
            <a:custGeom>
              <a:avLst/>
              <a:gdLst/>
              <a:ahLst/>
              <a:cxnLst/>
              <a:rect l="l" t="t" r="r" b="b"/>
              <a:pathLst>
                <a:path w="2373" h="2265" extrusionOk="0">
                  <a:moveTo>
                    <a:pt x="1389" y="167"/>
                  </a:moveTo>
                  <a:cubicBezTo>
                    <a:pt x="1420" y="264"/>
                    <a:pt x="1468" y="473"/>
                    <a:pt x="1515" y="723"/>
                  </a:cubicBezTo>
                  <a:cubicBezTo>
                    <a:pt x="1346" y="679"/>
                    <a:pt x="1165" y="637"/>
                    <a:pt x="988" y="599"/>
                  </a:cubicBezTo>
                  <a:cubicBezTo>
                    <a:pt x="1233" y="287"/>
                    <a:pt x="1344" y="193"/>
                    <a:pt x="1389" y="167"/>
                  </a:cubicBezTo>
                  <a:close/>
                  <a:moveTo>
                    <a:pt x="244" y="644"/>
                  </a:moveTo>
                  <a:cubicBezTo>
                    <a:pt x="346" y="644"/>
                    <a:pt x="513" y="666"/>
                    <a:pt x="716" y="702"/>
                  </a:cubicBezTo>
                  <a:cubicBezTo>
                    <a:pt x="646" y="794"/>
                    <a:pt x="573" y="895"/>
                    <a:pt x="493" y="1006"/>
                  </a:cubicBezTo>
                  <a:cubicBezTo>
                    <a:pt x="295" y="789"/>
                    <a:pt x="237" y="685"/>
                    <a:pt x="219" y="644"/>
                  </a:cubicBezTo>
                  <a:cubicBezTo>
                    <a:pt x="227" y="644"/>
                    <a:pt x="235" y="644"/>
                    <a:pt x="244" y="644"/>
                  </a:cubicBezTo>
                  <a:close/>
                  <a:moveTo>
                    <a:pt x="1709" y="933"/>
                  </a:moveTo>
                  <a:lnTo>
                    <a:pt x="1709" y="933"/>
                  </a:lnTo>
                  <a:cubicBezTo>
                    <a:pt x="2025" y="1027"/>
                    <a:pt x="2147" y="1089"/>
                    <a:pt x="2195" y="1119"/>
                  </a:cubicBezTo>
                  <a:cubicBezTo>
                    <a:pt x="2138" y="1152"/>
                    <a:pt x="2012" y="1210"/>
                    <a:pt x="1768" y="1297"/>
                  </a:cubicBezTo>
                  <a:cubicBezTo>
                    <a:pt x="1751" y="1180"/>
                    <a:pt x="1730" y="1058"/>
                    <a:pt x="1709" y="933"/>
                  </a:cubicBezTo>
                  <a:close/>
                  <a:moveTo>
                    <a:pt x="883" y="733"/>
                  </a:moveTo>
                  <a:cubicBezTo>
                    <a:pt x="1106" y="778"/>
                    <a:pt x="1337" y="831"/>
                    <a:pt x="1545" y="887"/>
                  </a:cubicBezTo>
                  <a:cubicBezTo>
                    <a:pt x="1573" y="1044"/>
                    <a:pt x="1600" y="1201"/>
                    <a:pt x="1621" y="1347"/>
                  </a:cubicBezTo>
                  <a:cubicBezTo>
                    <a:pt x="1431" y="1410"/>
                    <a:pt x="1221" y="1473"/>
                    <a:pt x="1017" y="1530"/>
                  </a:cubicBezTo>
                  <a:cubicBezTo>
                    <a:pt x="865" y="1388"/>
                    <a:pt x="721" y="1248"/>
                    <a:pt x="601" y="1121"/>
                  </a:cubicBezTo>
                  <a:cubicBezTo>
                    <a:pt x="702" y="978"/>
                    <a:pt x="797" y="849"/>
                    <a:pt x="883" y="733"/>
                  </a:cubicBezTo>
                  <a:close/>
                  <a:moveTo>
                    <a:pt x="511" y="1248"/>
                  </a:moveTo>
                  <a:cubicBezTo>
                    <a:pt x="611" y="1350"/>
                    <a:pt x="723" y="1462"/>
                    <a:pt x="843" y="1577"/>
                  </a:cubicBezTo>
                  <a:cubicBezTo>
                    <a:pt x="554" y="1650"/>
                    <a:pt x="322" y="1697"/>
                    <a:pt x="198" y="1704"/>
                  </a:cubicBezTo>
                  <a:cubicBezTo>
                    <a:pt x="261" y="1610"/>
                    <a:pt x="376" y="1440"/>
                    <a:pt x="511" y="1248"/>
                  </a:cubicBezTo>
                  <a:close/>
                  <a:moveTo>
                    <a:pt x="1642" y="1500"/>
                  </a:moveTo>
                  <a:cubicBezTo>
                    <a:pt x="1689" y="1861"/>
                    <a:pt x="1689" y="2019"/>
                    <a:pt x="1684" y="2087"/>
                  </a:cubicBezTo>
                  <a:cubicBezTo>
                    <a:pt x="1597" y="2029"/>
                    <a:pt x="1410" y="1883"/>
                    <a:pt x="1151" y="1650"/>
                  </a:cubicBezTo>
                  <a:cubicBezTo>
                    <a:pt x="1318" y="1603"/>
                    <a:pt x="1487" y="1552"/>
                    <a:pt x="1642" y="1500"/>
                  </a:cubicBezTo>
                  <a:close/>
                  <a:moveTo>
                    <a:pt x="1409" y="0"/>
                  </a:moveTo>
                  <a:cubicBezTo>
                    <a:pt x="1327" y="0"/>
                    <a:pt x="1200" y="71"/>
                    <a:pt x="818" y="564"/>
                  </a:cubicBezTo>
                  <a:cubicBezTo>
                    <a:pt x="556" y="516"/>
                    <a:pt x="349" y="491"/>
                    <a:pt x="228" y="491"/>
                  </a:cubicBezTo>
                  <a:cubicBezTo>
                    <a:pt x="210" y="491"/>
                    <a:pt x="194" y="492"/>
                    <a:pt x="180" y="493"/>
                  </a:cubicBezTo>
                  <a:cubicBezTo>
                    <a:pt x="103" y="500"/>
                    <a:pt x="76" y="549"/>
                    <a:pt x="68" y="570"/>
                  </a:cubicBezTo>
                  <a:cubicBezTo>
                    <a:pt x="38" y="644"/>
                    <a:pt x="62" y="764"/>
                    <a:pt x="402" y="1133"/>
                  </a:cubicBezTo>
                  <a:cubicBezTo>
                    <a:pt x="188" y="1438"/>
                    <a:pt x="23" y="1691"/>
                    <a:pt x="16" y="1701"/>
                  </a:cubicBezTo>
                  <a:cubicBezTo>
                    <a:pt x="0" y="1734"/>
                    <a:pt x="2" y="1771"/>
                    <a:pt x="20" y="1799"/>
                  </a:cubicBezTo>
                  <a:cubicBezTo>
                    <a:pt x="49" y="1848"/>
                    <a:pt x="114" y="1855"/>
                    <a:pt x="167" y="1855"/>
                  </a:cubicBezTo>
                  <a:cubicBezTo>
                    <a:pt x="352" y="1855"/>
                    <a:pt x="737" y="1761"/>
                    <a:pt x="975" y="1698"/>
                  </a:cubicBezTo>
                  <a:cubicBezTo>
                    <a:pt x="1125" y="1834"/>
                    <a:pt x="1584" y="2244"/>
                    <a:pt x="1703" y="2262"/>
                  </a:cubicBezTo>
                  <a:cubicBezTo>
                    <a:pt x="1706" y="2265"/>
                    <a:pt x="1716" y="2265"/>
                    <a:pt x="1719" y="2265"/>
                  </a:cubicBezTo>
                  <a:cubicBezTo>
                    <a:pt x="1748" y="2265"/>
                    <a:pt x="1775" y="2252"/>
                    <a:pt x="1795" y="2230"/>
                  </a:cubicBezTo>
                  <a:cubicBezTo>
                    <a:pt x="1823" y="2196"/>
                    <a:pt x="1880" y="2129"/>
                    <a:pt x="1789" y="1451"/>
                  </a:cubicBezTo>
                  <a:cubicBezTo>
                    <a:pt x="2266" y="1284"/>
                    <a:pt x="2322" y="1217"/>
                    <a:pt x="2342" y="1194"/>
                  </a:cubicBezTo>
                  <a:cubicBezTo>
                    <a:pt x="2366" y="1165"/>
                    <a:pt x="2373" y="1128"/>
                    <a:pt x="2363" y="1090"/>
                  </a:cubicBezTo>
                  <a:cubicBezTo>
                    <a:pt x="2347" y="1044"/>
                    <a:pt x="2317" y="947"/>
                    <a:pt x="1677" y="765"/>
                  </a:cubicBezTo>
                  <a:cubicBezTo>
                    <a:pt x="1626" y="498"/>
                    <a:pt x="1562" y="191"/>
                    <a:pt x="1517" y="78"/>
                  </a:cubicBezTo>
                  <a:cubicBezTo>
                    <a:pt x="1499" y="28"/>
                    <a:pt x="1458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885;p73"/>
            <p:cNvSpPr/>
            <p:nvPr/>
          </p:nvSpPr>
          <p:spPr>
            <a:xfrm>
              <a:off x="2302752" y="4374408"/>
              <a:ext cx="57049" cy="54000"/>
            </a:xfrm>
            <a:custGeom>
              <a:avLst/>
              <a:gdLst/>
              <a:ahLst/>
              <a:cxnLst/>
              <a:rect l="l" t="t" r="r" b="b"/>
              <a:pathLst>
                <a:path w="2414" h="2285" extrusionOk="0">
                  <a:moveTo>
                    <a:pt x="1503" y="166"/>
                  </a:moveTo>
                  <a:cubicBezTo>
                    <a:pt x="1528" y="268"/>
                    <a:pt x="1559" y="480"/>
                    <a:pt x="1587" y="731"/>
                  </a:cubicBezTo>
                  <a:cubicBezTo>
                    <a:pt x="1423" y="675"/>
                    <a:pt x="1246" y="619"/>
                    <a:pt x="1072" y="567"/>
                  </a:cubicBezTo>
                  <a:cubicBezTo>
                    <a:pt x="1340" y="277"/>
                    <a:pt x="1458" y="191"/>
                    <a:pt x="1503" y="166"/>
                  </a:cubicBezTo>
                  <a:close/>
                  <a:moveTo>
                    <a:pt x="303" y="553"/>
                  </a:moveTo>
                  <a:lnTo>
                    <a:pt x="303" y="553"/>
                  </a:lnTo>
                  <a:cubicBezTo>
                    <a:pt x="396" y="559"/>
                    <a:pt x="574" y="593"/>
                    <a:pt x="793" y="650"/>
                  </a:cubicBezTo>
                  <a:cubicBezTo>
                    <a:pt x="716" y="738"/>
                    <a:pt x="633" y="834"/>
                    <a:pt x="548" y="938"/>
                  </a:cubicBezTo>
                  <a:cubicBezTo>
                    <a:pt x="369" y="705"/>
                    <a:pt x="318" y="598"/>
                    <a:pt x="303" y="553"/>
                  </a:cubicBezTo>
                  <a:close/>
                  <a:moveTo>
                    <a:pt x="1764" y="957"/>
                  </a:moveTo>
                  <a:cubicBezTo>
                    <a:pt x="2071" y="1075"/>
                    <a:pt x="2189" y="1147"/>
                    <a:pt x="2235" y="1180"/>
                  </a:cubicBezTo>
                  <a:cubicBezTo>
                    <a:pt x="2176" y="1210"/>
                    <a:pt x="2045" y="1256"/>
                    <a:pt x="1796" y="1324"/>
                  </a:cubicBezTo>
                  <a:cubicBezTo>
                    <a:pt x="1788" y="1206"/>
                    <a:pt x="1777" y="1082"/>
                    <a:pt x="1764" y="957"/>
                  </a:cubicBezTo>
                  <a:close/>
                  <a:moveTo>
                    <a:pt x="956" y="692"/>
                  </a:moveTo>
                  <a:cubicBezTo>
                    <a:pt x="1176" y="754"/>
                    <a:pt x="1402" y="825"/>
                    <a:pt x="1605" y="897"/>
                  </a:cubicBezTo>
                  <a:cubicBezTo>
                    <a:pt x="1622" y="1057"/>
                    <a:pt x="1635" y="1215"/>
                    <a:pt x="1646" y="1363"/>
                  </a:cubicBezTo>
                  <a:cubicBezTo>
                    <a:pt x="1453" y="1409"/>
                    <a:pt x="1236" y="1457"/>
                    <a:pt x="1030" y="1497"/>
                  </a:cubicBezTo>
                  <a:cubicBezTo>
                    <a:pt x="889" y="1343"/>
                    <a:pt x="755" y="1192"/>
                    <a:pt x="644" y="1057"/>
                  </a:cubicBezTo>
                  <a:cubicBezTo>
                    <a:pt x="757" y="924"/>
                    <a:pt x="862" y="802"/>
                    <a:pt x="956" y="692"/>
                  </a:cubicBezTo>
                  <a:close/>
                  <a:moveTo>
                    <a:pt x="548" y="1176"/>
                  </a:moveTo>
                  <a:cubicBezTo>
                    <a:pt x="639" y="1288"/>
                    <a:pt x="743" y="1408"/>
                    <a:pt x="855" y="1531"/>
                  </a:cubicBezTo>
                  <a:cubicBezTo>
                    <a:pt x="574" y="1581"/>
                    <a:pt x="340" y="1609"/>
                    <a:pt x="218" y="1609"/>
                  </a:cubicBezTo>
                  <a:cubicBezTo>
                    <a:pt x="212" y="1609"/>
                    <a:pt x="206" y="1608"/>
                    <a:pt x="201" y="1608"/>
                  </a:cubicBezTo>
                  <a:cubicBezTo>
                    <a:pt x="268" y="1520"/>
                    <a:pt x="395" y="1360"/>
                    <a:pt x="548" y="1176"/>
                  </a:cubicBezTo>
                  <a:close/>
                  <a:moveTo>
                    <a:pt x="1655" y="1519"/>
                  </a:moveTo>
                  <a:cubicBezTo>
                    <a:pt x="1674" y="1879"/>
                    <a:pt x="1663" y="2039"/>
                    <a:pt x="1650" y="2106"/>
                  </a:cubicBezTo>
                  <a:cubicBezTo>
                    <a:pt x="1569" y="2040"/>
                    <a:pt x="1394" y="1882"/>
                    <a:pt x="1152" y="1629"/>
                  </a:cubicBezTo>
                  <a:cubicBezTo>
                    <a:pt x="1323" y="1596"/>
                    <a:pt x="1495" y="1556"/>
                    <a:pt x="1655" y="1519"/>
                  </a:cubicBezTo>
                  <a:close/>
                  <a:moveTo>
                    <a:pt x="1530" y="1"/>
                  </a:moveTo>
                  <a:cubicBezTo>
                    <a:pt x="1453" y="1"/>
                    <a:pt x="1319" y="64"/>
                    <a:pt x="907" y="518"/>
                  </a:cubicBezTo>
                  <a:cubicBezTo>
                    <a:pt x="719" y="469"/>
                    <a:pt x="428" y="398"/>
                    <a:pt x="277" y="398"/>
                  </a:cubicBezTo>
                  <a:cubicBezTo>
                    <a:pt x="201" y="398"/>
                    <a:pt x="170" y="445"/>
                    <a:pt x="160" y="466"/>
                  </a:cubicBezTo>
                  <a:cubicBezTo>
                    <a:pt x="127" y="538"/>
                    <a:pt x="139" y="659"/>
                    <a:pt x="449" y="1053"/>
                  </a:cubicBezTo>
                  <a:cubicBezTo>
                    <a:pt x="212" y="1342"/>
                    <a:pt x="27" y="1579"/>
                    <a:pt x="20" y="1590"/>
                  </a:cubicBezTo>
                  <a:cubicBezTo>
                    <a:pt x="0" y="1624"/>
                    <a:pt x="0" y="1660"/>
                    <a:pt x="19" y="1692"/>
                  </a:cubicBezTo>
                  <a:cubicBezTo>
                    <a:pt x="51" y="1750"/>
                    <a:pt x="134" y="1758"/>
                    <a:pt x="218" y="1758"/>
                  </a:cubicBezTo>
                  <a:cubicBezTo>
                    <a:pt x="420" y="1758"/>
                    <a:pt x="764" y="1701"/>
                    <a:pt x="976" y="1662"/>
                  </a:cubicBezTo>
                  <a:cubicBezTo>
                    <a:pt x="1116" y="1812"/>
                    <a:pt x="1541" y="2254"/>
                    <a:pt x="1657" y="2282"/>
                  </a:cubicBezTo>
                  <a:cubicBezTo>
                    <a:pt x="1663" y="2283"/>
                    <a:pt x="1676" y="2285"/>
                    <a:pt x="1681" y="2285"/>
                  </a:cubicBezTo>
                  <a:cubicBezTo>
                    <a:pt x="1706" y="2285"/>
                    <a:pt x="1733" y="2275"/>
                    <a:pt x="1751" y="2249"/>
                  </a:cubicBezTo>
                  <a:cubicBezTo>
                    <a:pt x="1781" y="2219"/>
                    <a:pt x="1843" y="2153"/>
                    <a:pt x="1803" y="1476"/>
                  </a:cubicBezTo>
                  <a:cubicBezTo>
                    <a:pt x="2293" y="1347"/>
                    <a:pt x="2355" y="1284"/>
                    <a:pt x="2376" y="1263"/>
                  </a:cubicBezTo>
                  <a:cubicBezTo>
                    <a:pt x="2404" y="1235"/>
                    <a:pt x="2414" y="1199"/>
                    <a:pt x="2405" y="1162"/>
                  </a:cubicBezTo>
                  <a:cubicBezTo>
                    <a:pt x="2394" y="1114"/>
                    <a:pt x="2371" y="1015"/>
                    <a:pt x="1747" y="785"/>
                  </a:cubicBezTo>
                  <a:cubicBezTo>
                    <a:pt x="1719" y="515"/>
                    <a:pt x="1677" y="204"/>
                    <a:pt x="1642" y="87"/>
                  </a:cubicBezTo>
                  <a:cubicBezTo>
                    <a:pt x="1627" y="34"/>
                    <a:pt x="158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886;p73"/>
            <p:cNvSpPr/>
            <p:nvPr/>
          </p:nvSpPr>
          <p:spPr>
            <a:xfrm>
              <a:off x="2168072" y="4432307"/>
              <a:ext cx="24885" cy="24885"/>
            </a:xfrm>
            <a:custGeom>
              <a:avLst/>
              <a:gdLst/>
              <a:ahLst/>
              <a:cxnLst/>
              <a:rect l="l" t="t" r="r" b="b"/>
              <a:pathLst>
                <a:path w="1053" h="1053" extrusionOk="0">
                  <a:moveTo>
                    <a:pt x="528" y="152"/>
                  </a:moveTo>
                  <a:cubicBezTo>
                    <a:pt x="628" y="152"/>
                    <a:pt x="720" y="192"/>
                    <a:pt x="790" y="262"/>
                  </a:cubicBezTo>
                  <a:cubicBezTo>
                    <a:pt x="861" y="333"/>
                    <a:pt x="900" y="428"/>
                    <a:pt x="900" y="528"/>
                  </a:cubicBezTo>
                  <a:cubicBezTo>
                    <a:pt x="900" y="732"/>
                    <a:pt x="732" y="899"/>
                    <a:pt x="525" y="899"/>
                  </a:cubicBezTo>
                  <a:lnTo>
                    <a:pt x="525" y="975"/>
                  </a:lnTo>
                  <a:lnTo>
                    <a:pt x="524" y="899"/>
                  </a:lnTo>
                  <a:cubicBezTo>
                    <a:pt x="319" y="899"/>
                    <a:pt x="151" y="731"/>
                    <a:pt x="152" y="523"/>
                  </a:cubicBezTo>
                  <a:cubicBezTo>
                    <a:pt x="152" y="319"/>
                    <a:pt x="320" y="152"/>
                    <a:pt x="528" y="152"/>
                  </a:cubicBezTo>
                  <a:close/>
                  <a:moveTo>
                    <a:pt x="527" y="0"/>
                  </a:moveTo>
                  <a:cubicBezTo>
                    <a:pt x="236" y="0"/>
                    <a:pt x="2" y="234"/>
                    <a:pt x="1" y="523"/>
                  </a:cubicBezTo>
                  <a:cubicBezTo>
                    <a:pt x="1" y="814"/>
                    <a:pt x="235" y="1050"/>
                    <a:pt x="524" y="1052"/>
                  </a:cubicBezTo>
                  <a:lnTo>
                    <a:pt x="527" y="1052"/>
                  </a:lnTo>
                  <a:cubicBezTo>
                    <a:pt x="816" y="1052"/>
                    <a:pt x="1050" y="817"/>
                    <a:pt x="1053" y="528"/>
                  </a:cubicBezTo>
                  <a:cubicBezTo>
                    <a:pt x="1053" y="387"/>
                    <a:pt x="998" y="255"/>
                    <a:pt x="900" y="156"/>
                  </a:cubicBezTo>
                  <a:cubicBezTo>
                    <a:pt x="802" y="56"/>
                    <a:pt x="668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887;p73"/>
            <p:cNvSpPr/>
            <p:nvPr/>
          </p:nvSpPr>
          <p:spPr>
            <a:xfrm>
              <a:off x="1972397" y="3735795"/>
              <a:ext cx="24885" cy="24909"/>
            </a:xfrm>
            <a:custGeom>
              <a:avLst/>
              <a:gdLst/>
              <a:ahLst/>
              <a:cxnLst/>
              <a:rect l="l" t="t" r="r" b="b"/>
              <a:pathLst>
                <a:path w="1053" h="1054" extrusionOk="0">
                  <a:moveTo>
                    <a:pt x="529" y="154"/>
                  </a:moveTo>
                  <a:cubicBezTo>
                    <a:pt x="629" y="154"/>
                    <a:pt x="721" y="194"/>
                    <a:pt x="791" y="265"/>
                  </a:cubicBezTo>
                  <a:cubicBezTo>
                    <a:pt x="862" y="335"/>
                    <a:pt x="899" y="429"/>
                    <a:pt x="899" y="530"/>
                  </a:cubicBezTo>
                  <a:cubicBezTo>
                    <a:pt x="899" y="735"/>
                    <a:pt x="731" y="902"/>
                    <a:pt x="526" y="902"/>
                  </a:cubicBezTo>
                  <a:lnTo>
                    <a:pt x="526" y="976"/>
                  </a:lnTo>
                  <a:lnTo>
                    <a:pt x="525" y="902"/>
                  </a:lnTo>
                  <a:cubicBezTo>
                    <a:pt x="320" y="902"/>
                    <a:pt x="152" y="733"/>
                    <a:pt x="153" y="526"/>
                  </a:cubicBezTo>
                  <a:cubicBezTo>
                    <a:pt x="153" y="321"/>
                    <a:pt x="321" y="154"/>
                    <a:pt x="529" y="154"/>
                  </a:cubicBezTo>
                  <a:close/>
                  <a:moveTo>
                    <a:pt x="526" y="1"/>
                  </a:moveTo>
                  <a:cubicBezTo>
                    <a:pt x="237" y="1"/>
                    <a:pt x="3" y="237"/>
                    <a:pt x="0" y="526"/>
                  </a:cubicBezTo>
                  <a:cubicBezTo>
                    <a:pt x="0" y="815"/>
                    <a:pt x="236" y="1052"/>
                    <a:pt x="525" y="1053"/>
                  </a:cubicBezTo>
                  <a:lnTo>
                    <a:pt x="526" y="1053"/>
                  </a:lnTo>
                  <a:cubicBezTo>
                    <a:pt x="814" y="1053"/>
                    <a:pt x="1051" y="819"/>
                    <a:pt x="1052" y="530"/>
                  </a:cubicBezTo>
                  <a:cubicBezTo>
                    <a:pt x="1052" y="389"/>
                    <a:pt x="999" y="258"/>
                    <a:pt x="901" y="158"/>
                  </a:cubicBezTo>
                  <a:cubicBezTo>
                    <a:pt x="803" y="57"/>
                    <a:pt x="669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888;p73"/>
            <p:cNvSpPr/>
            <p:nvPr/>
          </p:nvSpPr>
          <p:spPr>
            <a:xfrm>
              <a:off x="1689803" y="4291223"/>
              <a:ext cx="24885" cy="24885"/>
            </a:xfrm>
            <a:custGeom>
              <a:avLst/>
              <a:gdLst/>
              <a:ahLst/>
              <a:cxnLst/>
              <a:rect l="l" t="t" r="r" b="b"/>
              <a:pathLst>
                <a:path w="1053" h="1053" extrusionOk="0">
                  <a:moveTo>
                    <a:pt x="528" y="152"/>
                  </a:moveTo>
                  <a:cubicBezTo>
                    <a:pt x="628" y="152"/>
                    <a:pt x="720" y="193"/>
                    <a:pt x="790" y="263"/>
                  </a:cubicBezTo>
                  <a:cubicBezTo>
                    <a:pt x="861" y="333"/>
                    <a:pt x="900" y="428"/>
                    <a:pt x="900" y="528"/>
                  </a:cubicBezTo>
                  <a:cubicBezTo>
                    <a:pt x="900" y="733"/>
                    <a:pt x="732" y="900"/>
                    <a:pt x="527" y="900"/>
                  </a:cubicBezTo>
                  <a:lnTo>
                    <a:pt x="527" y="976"/>
                  </a:lnTo>
                  <a:lnTo>
                    <a:pt x="524" y="900"/>
                  </a:lnTo>
                  <a:cubicBezTo>
                    <a:pt x="319" y="900"/>
                    <a:pt x="151" y="731"/>
                    <a:pt x="152" y="524"/>
                  </a:cubicBezTo>
                  <a:cubicBezTo>
                    <a:pt x="152" y="319"/>
                    <a:pt x="320" y="152"/>
                    <a:pt x="528" y="152"/>
                  </a:cubicBezTo>
                  <a:close/>
                  <a:moveTo>
                    <a:pt x="527" y="0"/>
                  </a:moveTo>
                  <a:cubicBezTo>
                    <a:pt x="236" y="0"/>
                    <a:pt x="2" y="235"/>
                    <a:pt x="1" y="524"/>
                  </a:cubicBezTo>
                  <a:cubicBezTo>
                    <a:pt x="1" y="813"/>
                    <a:pt x="235" y="1050"/>
                    <a:pt x="524" y="1053"/>
                  </a:cubicBezTo>
                  <a:lnTo>
                    <a:pt x="527" y="1053"/>
                  </a:lnTo>
                  <a:cubicBezTo>
                    <a:pt x="816" y="1053"/>
                    <a:pt x="1050" y="817"/>
                    <a:pt x="1053" y="528"/>
                  </a:cubicBezTo>
                  <a:cubicBezTo>
                    <a:pt x="1053" y="388"/>
                    <a:pt x="998" y="256"/>
                    <a:pt x="900" y="156"/>
                  </a:cubicBezTo>
                  <a:cubicBezTo>
                    <a:pt x="802" y="57"/>
                    <a:pt x="668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889;p73"/>
            <p:cNvSpPr/>
            <p:nvPr/>
          </p:nvSpPr>
          <p:spPr>
            <a:xfrm>
              <a:off x="1635804" y="4069009"/>
              <a:ext cx="36300" cy="28997"/>
            </a:xfrm>
            <a:custGeom>
              <a:avLst/>
              <a:gdLst/>
              <a:ahLst/>
              <a:cxnLst/>
              <a:rect l="l" t="t" r="r" b="b"/>
              <a:pathLst>
                <a:path w="1536" h="1227" extrusionOk="0">
                  <a:moveTo>
                    <a:pt x="1055" y="1"/>
                  </a:moveTo>
                  <a:lnTo>
                    <a:pt x="0" y="596"/>
                  </a:lnTo>
                  <a:cubicBezTo>
                    <a:pt x="0" y="596"/>
                    <a:pt x="326" y="1122"/>
                    <a:pt x="456" y="1206"/>
                  </a:cubicBezTo>
                  <a:cubicBezTo>
                    <a:pt x="477" y="1220"/>
                    <a:pt x="509" y="1226"/>
                    <a:pt x="549" y="1226"/>
                  </a:cubicBezTo>
                  <a:cubicBezTo>
                    <a:pt x="749" y="1226"/>
                    <a:pt x="1144" y="1061"/>
                    <a:pt x="1322" y="861"/>
                  </a:cubicBezTo>
                  <a:cubicBezTo>
                    <a:pt x="1535" y="621"/>
                    <a:pt x="1055" y="1"/>
                    <a:pt x="1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890;p73"/>
            <p:cNvSpPr/>
            <p:nvPr/>
          </p:nvSpPr>
          <p:spPr>
            <a:xfrm>
              <a:off x="1633701" y="4067189"/>
              <a:ext cx="40553" cy="32589"/>
            </a:xfrm>
            <a:custGeom>
              <a:avLst/>
              <a:gdLst/>
              <a:ahLst/>
              <a:cxnLst/>
              <a:rect l="l" t="t" r="r" b="b"/>
              <a:pathLst>
                <a:path w="1716" h="1379" extrusionOk="0">
                  <a:moveTo>
                    <a:pt x="1143" y="1"/>
                  </a:moveTo>
                  <a:cubicBezTo>
                    <a:pt x="1127" y="1"/>
                    <a:pt x="1111" y="6"/>
                    <a:pt x="1098" y="16"/>
                  </a:cubicBezTo>
                  <a:cubicBezTo>
                    <a:pt x="1064" y="43"/>
                    <a:pt x="1057" y="90"/>
                    <a:pt x="1084" y="124"/>
                  </a:cubicBezTo>
                  <a:cubicBezTo>
                    <a:pt x="1227" y="309"/>
                    <a:pt x="1484" y="741"/>
                    <a:pt x="1353" y="886"/>
                  </a:cubicBezTo>
                  <a:cubicBezTo>
                    <a:pt x="1177" y="1084"/>
                    <a:pt x="785" y="1228"/>
                    <a:pt x="635" y="1228"/>
                  </a:cubicBezTo>
                  <a:cubicBezTo>
                    <a:pt x="613" y="1228"/>
                    <a:pt x="596" y="1225"/>
                    <a:pt x="586" y="1218"/>
                  </a:cubicBezTo>
                  <a:cubicBezTo>
                    <a:pt x="503" y="1164"/>
                    <a:pt x="277" y="830"/>
                    <a:pt x="154" y="632"/>
                  </a:cubicBezTo>
                  <a:cubicBezTo>
                    <a:pt x="139" y="609"/>
                    <a:pt x="114" y="596"/>
                    <a:pt x="88" y="596"/>
                  </a:cubicBezTo>
                  <a:cubicBezTo>
                    <a:pt x="75" y="596"/>
                    <a:pt x="61" y="600"/>
                    <a:pt x="48" y="608"/>
                  </a:cubicBezTo>
                  <a:cubicBezTo>
                    <a:pt x="13" y="630"/>
                    <a:pt x="1" y="678"/>
                    <a:pt x="25" y="713"/>
                  </a:cubicBezTo>
                  <a:cubicBezTo>
                    <a:pt x="81" y="803"/>
                    <a:pt x="366" y="1259"/>
                    <a:pt x="503" y="1346"/>
                  </a:cubicBezTo>
                  <a:cubicBezTo>
                    <a:pt x="538" y="1367"/>
                    <a:pt x="586" y="1378"/>
                    <a:pt x="639" y="1378"/>
                  </a:cubicBezTo>
                  <a:cubicBezTo>
                    <a:pt x="883" y="1378"/>
                    <a:pt x="1292" y="1183"/>
                    <a:pt x="1467" y="987"/>
                  </a:cubicBezTo>
                  <a:cubicBezTo>
                    <a:pt x="1715" y="708"/>
                    <a:pt x="1256" y="99"/>
                    <a:pt x="1205" y="30"/>
                  </a:cubicBezTo>
                  <a:cubicBezTo>
                    <a:pt x="1189" y="11"/>
                    <a:pt x="1166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891;p73"/>
            <p:cNvSpPr/>
            <p:nvPr/>
          </p:nvSpPr>
          <p:spPr>
            <a:xfrm>
              <a:off x="1518068" y="3937567"/>
              <a:ext cx="164695" cy="138368"/>
            </a:xfrm>
            <a:custGeom>
              <a:avLst/>
              <a:gdLst/>
              <a:ahLst/>
              <a:cxnLst/>
              <a:rect l="l" t="t" r="r" b="b"/>
              <a:pathLst>
                <a:path w="6969" h="5855" extrusionOk="0">
                  <a:moveTo>
                    <a:pt x="4083" y="1"/>
                  </a:moveTo>
                  <a:cubicBezTo>
                    <a:pt x="3125" y="1"/>
                    <a:pt x="2091" y="488"/>
                    <a:pt x="1442" y="1794"/>
                  </a:cubicBezTo>
                  <a:cubicBezTo>
                    <a:pt x="0" y="4707"/>
                    <a:pt x="3423" y="4770"/>
                    <a:pt x="3423" y="4770"/>
                  </a:cubicBezTo>
                  <a:cubicBezTo>
                    <a:pt x="3423" y="4770"/>
                    <a:pt x="4098" y="5833"/>
                    <a:pt x="4337" y="5855"/>
                  </a:cubicBezTo>
                  <a:cubicBezTo>
                    <a:pt x="4339" y="5855"/>
                    <a:pt x="4342" y="5855"/>
                    <a:pt x="4344" y="5855"/>
                  </a:cubicBezTo>
                  <a:cubicBezTo>
                    <a:pt x="4603" y="5855"/>
                    <a:pt x="5919" y="4873"/>
                    <a:pt x="6176" y="4656"/>
                  </a:cubicBezTo>
                  <a:cubicBezTo>
                    <a:pt x="6436" y="4438"/>
                    <a:pt x="5827" y="3927"/>
                    <a:pt x="5738" y="3556"/>
                  </a:cubicBezTo>
                  <a:cubicBezTo>
                    <a:pt x="5649" y="3187"/>
                    <a:pt x="6969" y="2427"/>
                    <a:pt x="6280" y="1139"/>
                  </a:cubicBezTo>
                  <a:cubicBezTo>
                    <a:pt x="5935" y="493"/>
                    <a:pt x="5047" y="1"/>
                    <a:pt x="4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892;p73"/>
            <p:cNvSpPr/>
            <p:nvPr/>
          </p:nvSpPr>
          <p:spPr>
            <a:xfrm>
              <a:off x="1594164" y="3999176"/>
              <a:ext cx="56151" cy="63997"/>
            </a:xfrm>
            <a:custGeom>
              <a:avLst/>
              <a:gdLst/>
              <a:ahLst/>
              <a:cxnLst/>
              <a:rect l="l" t="t" r="r" b="b"/>
              <a:pathLst>
                <a:path w="2376" h="2708" extrusionOk="0">
                  <a:moveTo>
                    <a:pt x="1483" y="520"/>
                  </a:moveTo>
                  <a:lnTo>
                    <a:pt x="1483" y="520"/>
                  </a:lnTo>
                  <a:cubicBezTo>
                    <a:pt x="1650" y="738"/>
                    <a:pt x="1719" y="942"/>
                    <a:pt x="1716" y="1025"/>
                  </a:cubicBezTo>
                  <a:cubicBezTo>
                    <a:pt x="1705" y="1015"/>
                    <a:pt x="1684" y="1001"/>
                    <a:pt x="1657" y="973"/>
                  </a:cubicBezTo>
                  <a:cubicBezTo>
                    <a:pt x="1546" y="860"/>
                    <a:pt x="1490" y="681"/>
                    <a:pt x="1483" y="520"/>
                  </a:cubicBezTo>
                  <a:close/>
                  <a:moveTo>
                    <a:pt x="850" y="1031"/>
                  </a:moveTo>
                  <a:lnTo>
                    <a:pt x="850" y="1031"/>
                  </a:lnTo>
                  <a:cubicBezTo>
                    <a:pt x="926" y="1108"/>
                    <a:pt x="975" y="1185"/>
                    <a:pt x="995" y="1234"/>
                  </a:cubicBezTo>
                  <a:cubicBezTo>
                    <a:pt x="993" y="1234"/>
                    <a:pt x="992" y="1233"/>
                    <a:pt x="991" y="1233"/>
                  </a:cubicBezTo>
                  <a:cubicBezTo>
                    <a:pt x="930" y="1206"/>
                    <a:pt x="881" y="1132"/>
                    <a:pt x="850" y="1031"/>
                  </a:cubicBezTo>
                  <a:close/>
                  <a:moveTo>
                    <a:pt x="1662" y="0"/>
                  </a:moveTo>
                  <a:cubicBezTo>
                    <a:pt x="1570" y="0"/>
                    <a:pt x="1488" y="43"/>
                    <a:pt x="1428" y="126"/>
                  </a:cubicBezTo>
                  <a:cubicBezTo>
                    <a:pt x="1414" y="147"/>
                    <a:pt x="1400" y="168"/>
                    <a:pt x="1390" y="192"/>
                  </a:cubicBezTo>
                  <a:cubicBezTo>
                    <a:pt x="1368" y="171"/>
                    <a:pt x="1343" y="153"/>
                    <a:pt x="1319" y="132"/>
                  </a:cubicBezTo>
                  <a:cubicBezTo>
                    <a:pt x="1216" y="48"/>
                    <a:pt x="1126" y="20"/>
                    <a:pt x="1054" y="20"/>
                  </a:cubicBezTo>
                  <a:cubicBezTo>
                    <a:pt x="1006" y="20"/>
                    <a:pt x="965" y="32"/>
                    <a:pt x="933" y="49"/>
                  </a:cubicBezTo>
                  <a:cubicBezTo>
                    <a:pt x="745" y="141"/>
                    <a:pt x="661" y="437"/>
                    <a:pt x="657" y="710"/>
                  </a:cubicBezTo>
                  <a:cubicBezTo>
                    <a:pt x="580" y="677"/>
                    <a:pt x="503" y="661"/>
                    <a:pt x="428" y="661"/>
                  </a:cubicBezTo>
                  <a:cubicBezTo>
                    <a:pt x="321" y="661"/>
                    <a:pt x="219" y="694"/>
                    <a:pt x="126" y="763"/>
                  </a:cubicBezTo>
                  <a:cubicBezTo>
                    <a:pt x="45" y="822"/>
                    <a:pt x="3" y="905"/>
                    <a:pt x="3" y="1003"/>
                  </a:cubicBezTo>
                  <a:cubicBezTo>
                    <a:pt x="0" y="1550"/>
                    <a:pt x="1348" y="2576"/>
                    <a:pt x="1503" y="2692"/>
                  </a:cubicBezTo>
                  <a:cubicBezTo>
                    <a:pt x="1517" y="2702"/>
                    <a:pt x="1532" y="2707"/>
                    <a:pt x="1548" y="2707"/>
                  </a:cubicBezTo>
                  <a:cubicBezTo>
                    <a:pt x="1571" y="2707"/>
                    <a:pt x="1594" y="2696"/>
                    <a:pt x="1608" y="2672"/>
                  </a:cubicBezTo>
                  <a:cubicBezTo>
                    <a:pt x="1632" y="2639"/>
                    <a:pt x="1625" y="2590"/>
                    <a:pt x="1592" y="2566"/>
                  </a:cubicBezTo>
                  <a:cubicBezTo>
                    <a:pt x="1193" y="2265"/>
                    <a:pt x="152" y="1398"/>
                    <a:pt x="154" y="999"/>
                  </a:cubicBezTo>
                  <a:cubicBezTo>
                    <a:pt x="154" y="948"/>
                    <a:pt x="173" y="912"/>
                    <a:pt x="213" y="882"/>
                  </a:cubicBezTo>
                  <a:cubicBezTo>
                    <a:pt x="279" y="834"/>
                    <a:pt x="350" y="810"/>
                    <a:pt x="426" y="810"/>
                  </a:cubicBezTo>
                  <a:cubicBezTo>
                    <a:pt x="499" y="810"/>
                    <a:pt x="576" y="832"/>
                    <a:pt x="657" y="878"/>
                  </a:cubicBezTo>
                  <a:cubicBezTo>
                    <a:pt x="659" y="879"/>
                    <a:pt x="661" y="879"/>
                    <a:pt x="662" y="882"/>
                  </a:cubicBezTo>
                  <a:cubicBezTo>
                    <a:pt x="690" y="1129"/>
                    <a:pt x="787" y="1306"/>
                    <a:pt x="927" y="1368"/>
                  </a:cubicBezTo>
                  <a:cubicBezTo>
                    <a:pt x="969" y="1386"/>
                    <a:pt x="1004" y="1392"/>
                    <a:pt x="1031" y="1392"/>
                  </a:cubicBezTo>
                  <a:cubicBezTo>
                    <a:pt x="1088" y="1392"/>
                    <a:pt x="1119" y="1364"/>
                    <a:pt x="1134" y="1341"/>
                  </a:cubicBezTo>
                  <a:cubicBezTo>
                    <a:pt x="1215" y="1219"/>
                    <a:pt x="1035" y="996"/>
                    <a:pt x="929" y="893"/>
                  </a:cubicBezTo>
                  <a:cubicBezTo>
                    <a:pt x="888" y="857"/>
                    <a:pt x="849" y="822"/>
                    <a:pt x="808" y="794"/>
                  </a:cubicBezTo>
                  <a:cubicBezTo>
                    <a:pt x="807" y="781"/>
                    <a:pt x="807" y="770"/>
                    <a:pt x="807" y="757"/>
                  </a:cubicBezTo>
                  <a:cubicBezTo>
                    <a:pt x="801" y="485"/>
                    <a:pt x="881" y="238"/>
                    <a:pt x="998" y="182"/>
                  </a:cubicBezTo>
                  <a:cubicBezTo>
                    <a:pt x="1014" y="174"/>
                    <a:pt x="1032" y="170"/>
                    <a:pt x="1052" y="170"/>
                  </a:cubicBezTo>
                  <a:cubicBezTo>
                    <a:pt x="1101" y="170"/>
                    <a:pt x="1157" y="195"/>
                    <a:pt x="1221" y="247"/>
                  </a:cubicBezTo>
                  <a:cubicBezTo>
                    <a:pt x="1263" y="282"/>
                    <a:pt x="1302" y="317"/>
                    <a:pt x="1340" y="353"/>
                  </a:cubicBezTo>
                  <a:cubicBezTo>
                    <a:pt x="1302" y="588"/>
                    <a:pt x="1365" y="889"/>
                    <a:pt x="1546" y="1073"/>
                  </a:cubicBezTo>
                  <a:cubicBezTo>
                    <a:pt x="1617" y="1147"/>
                    <a:pt x="1680" y="1183"/>
                    <a:pt x="1736" y="1183"/>
                  </a:cubicBezTo>
                  <a:cubicBezTo>
                    <a:pt x="1749" y="1183"/>
                    <a:pt x="1760" y="1182"/>
                    <a:pt x="1772" y="1178"/>
                  </a:cubicBezTo>
                  <a:cubicBezTo>
                    <a:pt x="1818" y="1164"/>
                    <a:pt x="1851" y="1125"/>
                    <a:pt x="1862" y="1072"/>
                  </a:cubicBezTo>
                  <a:cubicBezTo>
                    <a:pt x="1891" y="926"/>
                    <a:pt x="1778" y="602"/>
                    <a:pt x="1505" y="307"/>
                  </a:cubicBezTo>
                  <a:cubicBezTo>
                    <a:pt x="1518" y="272"/>
                    <a:pt x="1532" y="240"/>
                    <a:pt x="1552" y="213"/>
                  </a:cubicBezTo>
                  <a:cubicBezTo>
                    <a:pt x="1572" y="184"/>
                    <a:pt x="1605" y="152"/>
                    <a:pt x="1661" y="152"/>
                  </a:cubicBezTo>
                  <a:cubicBezTo>
                    <a:pt x="1690" y="152"/>
                    <a:pt x="1724" y="160"/>
                    <a:pt x="1765" y="181"/>
                  </a:cubicBezTo>
                  <a:cubicBezTo>
                    <a:pt x="2051" y="322"/>
                    <a:pt x="2197" y="1515"/>
                    <a:pt x="2221" y="2233"/>
                  </a:cubicBezTo>
                  <a:cubicBezTo>
                    <a:pt x="2224" y="2275"/>
                    <a:pt x="2260" y="2308"/>
                    <a:pt x="2301" y="2308"/>
                  </a:cubicBezTo>
                  <a:cubicBezTo>
                    <a:pt x="2343" y="2306"/>
                    <a:pt x="2375" y="2271"/>
                    <a:pt x="2374" y="2229"/>
                  </a:cubicBezTo>
                  <a:cubicBezTo>
                    <a:pt x="2367" y="2030"/>
                    <a:pt x="2294" y="272"/>
                    <a:pt x="1834" y="45"/>
                  </a:cubicBezTo>
                  <a:cubicBezTo>
                    <a:pt x="1774" y="15"/>
                    <a:pt x="1716" y="0"/>
                    <a:pt x="1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893;p73"/>
            <p:cNvSpPr/>
            <p:nvPr/>
          </p:nvSpPr>
          <p:spPr>
            <a:xfrm>
              <a:off x="1608839" y="4038004"/>
              <a:ext cx="69716" cy="50337"/>
            </a:xfrm>
            <a:custGeom>
              <a:avLst/>
              <a:gdLst/>
              <a:ahLst/>
              <a:cxnLst/>
              <a:rect l="l" t="t" r="r" b="b"/>
              <a:pathLst>
                <a:path w="2950" h="2130" extrusionOk="0">
                  <a:moveTo>
                    <a:pt x="2219" y="0"/>
                  </a:moveTo>
                  <a:cubicBezTo>
                    <a:pt x="2006" y="0"/>
                    <a:pt x="95" y="1128"/>
                    <a:pt x="95" y="1128"/>
                  </a:cubicBezTo>
                  <a:cubicBezTo>
                    <a:pt x="1" y="1282"/>
                    <a:pt x="524" y="2056"/>
                    <a:pt x="687" y="2126"/>
                  </a:cubicBezTo>
                  <a:cubicBezTo>
                    <a:pt x="692" y="2129"/>
                    <a:pt x="699" y="2130"/>
                    <a:pt x="708" y="2130"/>
                  </a:cubicBezTo>
                  <a:cubicBezTo>
                    <a:pt x="958" y="2130"/>
                    <a:pt x="2504" y="1185"/>
                    <a:pt x="2722" y="986"/>
                  </a:cubicBezTo>
                  <a:cubicBezTo>
                    <a:pt x="2950" y="780"/>
                    <a:pt x="2341" y="77"/>
                    <a:pt x="2234" y="4"/>
                  </a:cubicBezTo>
                  <a:cubicBezTo>
                    <a:pt x="2231" y="2"/>
                    <a:pt x="2226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894;p73"/>
            <p:cNvSpPr/>
            <p:nvPr/>
          </p:nvSpPr>
          <p:spPr>
            <a:xfrm>
              <a:off x="1608816" y="4036184"/>
              <a:ext cx="67494" cy="54000"/>
            </a:xfrm>
            <a:custGeom>
              <a:avLst/>
              <a:gdLst/>
              <a:ahLst/>
              <a:cxnLst/>
              <a:rect l="l" t="t" r="r" b="b"/>
              <a:pathLst>
                <a:path w="2856" h="2285" extrusionOk="0">
                  <a:moveTo>
                    <a:pt x="2207" y="154"/>
                  </a:moveTo>
                  <a:cubicBezTo>
                    <a:pt x="2309" y="243"/>
                    <a:pt x="2681" y="680"/>
                    <a:pt x="2698" y="920"/>
                  </a:cubicBezTo>
                  <a:cubicBezTo>
                    <a:pt x="2701" y="980"/>
                    <a:pt x="2680" y="1000"/>
                    <a:pt x="2673" y="1007"/>
                  </a:cubicBezTo>
                  <a:cubicBezTo>
                    <a:pt x="2440" y="1219"/>
                    <a:pt x="935" y="2122"/>
                    <a:pt x="713" y="2130"/>
                  </a:cubicBezTo>
                  <a:cubicBezTo>
                    <a:pt x="559" y="2053"/>
                    <a:pt x="147" y="1400"/>
                    <a:pt x="159" y="1255"/>
                  </a:cubicBezTo>
                  <a:cubicBezTo>
                    <a:pt x="1037" y="740"/>
                    <a:pt x="2027" y="193"/>
                    <a:pt x="2207" y="154"/>
                  </a:cubicBezTo>
                  <a:close/>
                  <a:moveTo>
                    <a:pt x="2218" y="1"/>
                  </a:moveTo>
                  <a:cubicBezTo>
                    <a:pt x="1999" y="1"/>
                    <a:pt x="379" y="951"/>
                    <a:pt x="56" y="1140"/>
                  </a:cubicBezTo>
                  <a:cubicBezTo>
                    <a:pt x="46" y="1147"/>
                    <a:pt x="37" y="1155"/>
                    <a:pt x="30" y="1165"/>
                  </a:cubicBezTo>
                  <a:cubicBezTo>
                    <a:pt x="0" y="1214"/>
                    <a:pt x="0" y="1283"/>
                    <a:pt x="32" y="1380"/>
                  </a:cubicBezTo>
                  <a:cubicBezTo>
                    <a:pt x="118" y="1649"/>
                    <a:pt x="488" y="2201"/>
                    <a:pt x="658" y="2274"/>
                  </a:cubicBezTo>
                  <a:cubicBezTo>
                    <a:pt x="672" y="2281"/>
                    <a:pt x="689" y="2285"/>
                    <a:pt x="709" y="2285"/>
                  </a:cubicBezTo>
                  <a:cubicBezTo>
                    <a:pt x="996" y="2285"/>
                    <a:pt x="2575" y="1303"/>
                    <a:pt x="2774" y="1120"/>
                  </a:cubicBezTo>
                  <a:cubicBezTo>
                    <a:pt x="2812" y="1085"/>
                    <a:pt x="2855" y="1021"/>
                    <a:pt x="2848" y="911"/>
                  </a:cubicBezTo>
                  <a:cubicBezTo>
                    <a:pt x="2826" y="594"/>
                    <a:pt x="2380" y="89"/>
                    <a:pt x="2276" y="18"/>
                  </a:cubicBezTo>
                  <a:cubicBezTo>
                    <a:pt x="2265" y="11"/>
                    <a:pt x="2234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895;p73"/>
            <p:cNvSpPr/>
            <p:nvPr/>
          </p:nvSpPr>
          <p:spPr>
            <a:xfrm>
              <a:off x="1612644" y="4044313"/>
              <a:ext cx="56056" cy="28926"/>
            </a:xfrm>
            <a:custGeom>
              <a:avLst/>
              <a:gdLst/>
              <a:ahLst/>
              <a:cxnLst/>
              <a:rect l="l" t="t" r="r" b="b"/>
              <a:pathLst>
                <a:path w="2372" h="1224" extrusionOk="0">
                  <a:moveTo>
                    <a:pt x="2286" y="0"/>
                  </a:moveTo>
                  <a:cubicBezTo>
                    <a:pt x="2275" y="0"/>
                    <a:pt x="2264" y="3"/>
                    <a:pt x="2253" y="8"/>
                  </a:cubicBezTo>
                  <a:lnTo>
                    <a:pt x="54" y="1079"/>
                  </a:lnTo>
                  <a:cubicBezTo>
                    <a:pt x="15" y="1098"/>
                    <a:pt x="1" y="1144"/>
                    <a:pt x="19" y="1182"/>
                  </a:cubicBezTo>
                  <a:cubicBezTo>
                    <a:pt x="32" y="1207"/>
                    <a:pt x="60" y="1224"/>
                    <a:pt x="88" y="1224"/>
                  </a:cubicBezTo>
                  <a:cubicBezTo>
                    <a:pt x="98" y="1224"/>
                    <a:pt x="109" y="1221"/>
                    <a:pt x="120" y="1217"/>
                  </a:cubicBezTo>
                  <a:lnTo>
                    <a:pt x="2320" y="145"/>
                  </a:lnTo>
                  <a:cubicBezTo>
                    <a:pt x="2358" y="127"/>
                    <a:pt x="2372" y="80"/>
                    <a:pt x="2355" y="43"/>
                  </a:cubicBezTo>
                  <a:cubicBezTo>
                    <a:pt x="2342" y="15"/>
                    <a:pt x="2315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896;p73"/>
            <p:cNvSpPr/>
            <p:nvPr/>
          </p:nvSpPr>
          <p:spPr>
            <a:xfrm>
              <a:off x="1618198" y="3954913"/>
              <a:ext cx="32377" cy="22616"/>
            </a:xfrm>
            <a:custGeom>
              <a:avLst/>
              <a:gdLst/>
              <a:ahLst/>
              <a:cxnLst/>
              <a:rect l="l" t="t" r="r" b="b"/>
              <a:pathLst>
                <a:path w="1370" h="957" extrusionOk="0">
                  <a:moveTo>
                    <a:pt x="248" y="0"/>
                  </a:moveTo>
                  <a:cubicBezTo>
                    <a:pt x="192" y="0"/>
                    <a:pt x="132" y="4"/>
                    <a:pt x="70" y="12"/>
                  </a:cubicBezTo>
                  <a:cubicBezTo>
                    <a:pt x="30" y="17"/>
                    <a:pt x="0" y="56"/>
                    <a:pt x="4" y="98"/>
                  </a:cubicBezTo>
                  <a:cubicBezTo>
                    <a:pt x="10" y="135"/>
                    <a:pt x="43" y="163"/>
                    <a:pt x="81" y="163"/>
                  </a:cubicBezTo>
                  <a:cubicBezTo>
                    <a:pt x="84" y="163"/>
                    <a:pt x="88" y="163"/>
                    <a:pt x="91" y="162"/>
                  </a:cubicBezTo>
                  <a:cubicBezTo>
                    <a:pt x="146" y="155"/>
                    <a:pt x="199" y="152"/>
                    <a:pt x="249" y="152"/>
                  </a:cubicBezTo>
                  <a:cubicBezTo>
                    <a:pt x="981" y="152"/>
                    <a:pt x="1203" y="870"/>
                    <a:pt x="1214" y="903"/>
                  </a:cubicBezTo>
                  <a:cubicBezTo>
                    <a:pt x="1224" y="935"/>
                    <a:pt x="1253" y="957"/>
                    <a:pt x="1287" y="957"/>
                  </a:cubicBezTo>
                  <a:cubicBezTo>
                    <a:pt x="1294" y="957"/>
                    <a:pt x="1301" y="957"/>
                    <a:pt x="1306" y="954"/>
                  </a:cubicBezTo>
                  <a:cubicBezTo>
                    <a:pt x="1347" y="941"/>
                    <a:pt x="1369" y="899"/>
                    <a:pt x="1357" y="858"/>
                  </a:cubicBezTo>
                  <a:cubicBezTo>
                    <a:pt x="1356" y="850"/>
                    <a:pt x="1097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897;p73"/>
            <p:cNvSpPr/>
            <p:nvPr/>
          </p:nvSpPr>
          <p:spPr>
            <a:xfrm>
              <a:off x="1617063" y="4051781"/>
              <a:ext cx="56907" cy="32471"/>
            </a:xfrm>
            <a:custGeom>
              <a:avLst/>
              <a:gdLst/>
              <a:ahLst/>
              <a:cxnLst/>
              <a:rect l="l" t="t" r="r" b="b"/>
              <a:pathLst>
                <a:path w="2408" h="1374" extrusionOk="0">
                  <a:moveTo>
                    <a:pt x="2322" y="0"/>
                  </a:moveTo>
                  <a:cubicBezTo>
                    <a:pt x="2310" y="0"/>
                    <a:pt x="2298" y="3"/>
                    <a:pt x="2286" y="10"/>
                  </a:cubicBezTo>
                  <a:lnTo>
                    <a:pt x="50" y="1231"/>
                  </a:lnTo>
                  <a:cubicBezTo>
                    <a:pt x="13" y="1252"/>
                    <a:pt x="0" y="1297"/>
                    <a:pt x="20" y="1333"/>
                  </a:cubicBezTo>
                  <a:cubicBezTo>
                    <a:pt x="34" y="1360"/>
                    <a:pt x="59" y="1374"/>
                    <a:pt x="86" y="1374"/>
                  </a:cubicBezTo>
                  <a:cubicBezTo>
                    <a:pt x="99" y="1374"/>
                    <a:pt x="111" y="1371"/>
                    <a:pt x="123" y="1364"/>
                  </a:cubicBezTo>
                  <a:lnTo>
                    <a:pt x="2359" y="142"/>
                  </a:lnTo>
                  <a:cubicBezTo>
                    <a:pt x="2395" y="122"/>
                    <a:pt x="2408" y="76"/>
                    <a:pt x="2388" y="39"/>
                  </a:cubicBezTo>
                  <a:cubicBezTo>
                    <a:pt x="2374" y="15"/>
                    <a:pt x="2349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98;p73"/>
            <p:cNvSpPr/>
            <p:nvPr/>
          </p:nvSpPr>
          <p:spPr>
            <a:xfrm>
              <a:off x="1564009" y="3915163"/>
              <a:ext cx="12005" cy="19071"/>
            </a:xfrm>
            <a:custGeom>
              <a:avLst/>
              <a:gdLst/>
              <a:ahLst/>
              <a:cxnLst/>
              <a:rect l="l" t="t" r="r" b="b"/>
              <a:pathLst>
                <a:path w="508" h="807" extrusionOk="0">
                  <a:moveTo>
                    <a:pt x="86" y="0"/>
                  </a:moveTo>
                  <a:cubicBezTo>
                    <a:pt x="75" y="0"/>
                    <a:pt x="63" y="3"/>
                    <a:pt x="53" y="8"/>
                  </a:cubicBezTo>
                  <a:cubicBezTo>
                    <a:pt x="16" y="28"/>
                    <a:pt x="1" y="74"/>
                    <a:pt x="20" y="110"/>
                  </a:cubicBezTo>
                  <a:lnTo>
                    <a:pt x="353" y="764"/>
                  </a:lnTo>
                  <a:cubicBezTo>
                    <a:pt x="367" y="791"/>
                    <a:pt x="394" y="806"/>
                    <a:pt x="422" y="806"/>
                  </a:cubicBezTo>
                  <a:cubicBezTo>
                    <a:pt x="433" y="806"/>
                    <a:pt x="445" y="805"/>
                    <a:pt x="455" y="798"/>
                  </a:cubicBezTo>
                  <a:cubicBezTo>
                    <a:pt x="492" y="778"/>
                    <a:pt x="507" y="733"/>
                    <a:pt x="488" y="695"/>
                  </a:cubicBezTo>
                  <a:lnTo>
                    <a:pt x="155" y="42"/>
                  </a:lnTo>
                  <a:cubicBezTo>
                    <a:pt x="141" y="16"/>
                    <a:pt x="114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899;p73"/>
            <p:cNvSpPr/>
            <p:nvPr/>
          </p:nvSpPr>
          <p:spPr>
            <a:xfrm>
              <a:off x="1601655" y="3904954"/>
              <a:ext cx="4230" cy="20844"/>
            </a:xfrm>
            <a:custGeom>
              <a:avLst/>
              <a:gdLst/>
              <a:ahLst/>
              <a:cxnLst/>
              <a:rect l="l" t="t" r="r" b="b"/>
              <a:pathLst>
                <a:path w="179" h="882" extrusionOk="0">
                  <a:moveTo>
                    <a:pt x="103" y="1"/>
                  </a:moveTo>
                  <a:cubicBezTo>
                    <a:pt x="63" y="2"/>
                    <a:pt x="25" y="32"/>
                    <a:pt x="24" y="74"/>
                  </a:cubicBezTo>
                  <a:lnTo>
                    <a:pt x="1" y="803"/>
                  </a:lnTo>
                  <a:cubicBezTo>
                    <a:pt x="0" y="845"/>
                    <a:pt x="34" y="880"/>
                    <a:pt x="76" y="882"/>
                  </a:cubicBezTo>
                  <a:lnTo>
                    <a:pt x="77" y="882"/>
                  </a:lnTo>
                  <a:cubicBezTo>
                    <a:pt x="118" y="882"/>
                    <a:pt x="150" y="851"/>
                    <a:pt x="154" y="809"/>
                  </a:cubicBezTo>
                  <a:lnTo>
                    <a:pt x="177" y="79"/>
                  </a:lnTo>
                  <a:cubicBezTo>
                    <a:pt x="178" y="37"/>
                    <a:pt x="145" y="2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900;p73"/>
            <p:cNvSpPr/>
            <p:nvPr/>
          </p:nvSpPr>
          <p:spPr>
            <a:xfrm>
              <a:off x="1631314" y="3912989"/>
              <a:ext cx="14463" cy="20111"/>
            </a:xfrm>
            <a:custGeom>
              <a:avLst/>
              <a:gdLst/>
              <a:ahLst/>
              <a:cxnLst/>
              <a:rect l="l" t="t" r="r" b="b"/>
              <a:pathLst>
                <a:path w="612" h="851" extrusionOk="0">
                  <a:moveTo>
                    <a:pt x="525" y="1"/>
                  </a:moveTo>
                  <a:cubicBezTo>
                    <a:pt x="500" y="1"/>
                    <a:pt x="475" y="13"/>
                    <a:pt x="460" y="35"/>
                  </a:cubicBezTo>
                  <a:lnTo>
                    <a:pt x="22" y="734"/>
                  </a:lnTo>
                  <a:cubicBezTo>
                    <a:pt x="1" y="769"/>
                    <a:pt x="11" y="815"/>
                    <a:pt x="46" y="839"/>
                  </a:cubicBezTo>
                  <a:cubicBezTo>
                    <a:pt x="58" y="848"/>
                    <a:pt x="72" y="851"/>
                    <a:pt x="86" y="851"/>
                  </a:cubicBezTo>
                  <a:cubicBezTo>
                    <a:pt x="113" y="851"/>
                    <a:pt x="137" y="839"/>
                    <a:pt x="151" y="814"/>
                  </a:cubicBezTo>
                  <a:lnTo>
                    <a:pt x="590" y="117"/>
                  </a:lnTo>
                  <a:cubicBezTo>
                    <a:pt x="611" y="82"/>
                    <a:pt x="600" y="34"/>
                    <a:pt x="565" y="12"/>
                  </a:cubicBezTo>
                  <a:cubicBezTo>
                    <a:pt x="552" y="4"/>
                    <a:pt x="539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901;p73"/>
            <p:cNvSpPr/>
            <p:nvPr/>
          </p:nvSpPr>
          <p:spPr>
            <a:xfrm>
              <a:off x="1663146" y="3936740"/>
              <a:ext cx="22876" cy="11225"/>
            </a:xfrm>
            <a:custGeom>
              <a:avLst/>
              <a:gdLst/>
              <a:ahLst/>
              <a:cxnLst/>
              <a:rect l="l" t="t" r="r" b="b"/>
              <a:pathLst>
                <a:path w="968" h="475" extrusionOk="0">
                  <a:moveTo>
                    <a:pt x="879" y="0"/>
                  </a:moveTo>
                  <a:cubicBezTo>
                    <a:pt x="869" y="0"/>
                    <a:pt x="860" y="2"/>
                    <a:pt x="851" y="5"/>
                  </a:cubicBezTo>
                  <a:lnTo>
                    <a:pt x="58" y="327"/>
                  </a:lnTo>
                  <a:cubicBezTo>
                    <a:pt x="20" y="342"/>
                    <a:pt x="1" y="388"/>
                    <a:pt x="16" y="426"/>
                  </a:cubicBezTo>
                  <a:cubicBezTo>
                    <a:pt x="29" y="456"/>
                    <a:pt x="57" y="474"/>
                    <a:pt x="86" y="474"/>
                  </a:cubicBezTo>
                  <a:cubicBezTo>
                    <a:pt x="95" y="474"/>
                    <a:pt x="106" y="473"/>
                    <a:pt x="116" y="468"/>
                  </a:cubicBezTo>
                  <a:lnTo>
                    <a:pt x="908" y="147"/>
                  </a:lnTo>
                  <a:cubicBezTo>
                    <a:pt x="948" y="132"/>
                    <a:pt x="967" y="87"/>
                    <a:pt x="950" y="48"/>
                  </a:cubicBezTo>
                  <a:cubicBezTo>
                    <a:pt x="938" y="19"/>
                    <a:pt x="909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902;p73"/>
            <p:cNvSpPr/>
            <p:nvPr/>
          </p:nvSpPr>
          <p:spPr>
            <a:xfrm>
              <a:off x="1681012" y="3971195"/>
              <a:ext cx="20962" cy="4183"/>
            </a:xfrm>
            <a:custGeom>
              <a:avLst/>
              <a:gdLst/>
              <a:ahLst/>
              <a:cxnLst/>
              <a:rect l="l" t="t" r="r" b="b"/>
              <a:pathLst>
                <a:path w="887" h="177" extrusionOk="0">
                  <a:moveTo>
                    <a:pt x="81" y="1"/>
                  </a:moveTo>
                  <a:cubicBezTo>
                    <a:pt x="39" y="1"/>
                    <a:pt x="4" y="33"/>
                    <a:pt x="2" y="75"/>
                  </a:cubicBezTo>
                  <a:cubicBezTo>
                    <a:pt x="1" y="117"/>
                    <a:pt x="33" y="152"/>
                    <a:pt x="75" y="154"/>
                  </a:cubicBezTo>
                  <a:lnTo>
                    <a:pt x="805" y="176"/>
                  </a:lnTo>
                  <a:lnTo>
                    <a:pt x="808" y="176"/>
                  </a:lnTo>
                  <a:cubicBezTo>
                    <a:pt x="850" y="176"/>
                    <a:pt x="882" y="144"/>
                    <a:pt x="885" y="103"/>
                  </a:cubicBezTo>
                  <a:cubicBezTo>
                    <a:pt x="886" y="61"/>
                    <a:pt x="852" y="26"/>
                    <a:pt x="810" y="25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903;p73"/>
            <p:cNvSpPr/>
            <p:nvPr/>
          </p:nvSpPr>
          <p:spPr>
            <a:xfrm>
              <a:off x="1679027" y="4004848"/>
              <a:ext cx="20111" cy="8980"/>
            </a:xfrm>
            <a:custGeom>
              <a:avLst/>
              <a:gdLst/>
              <a:ahLst/>
              <a:cxnLst/>
              <a:rect l="l" t="t" r="r" b="b"/>
              <a:pathLst>
                <a:path w="851" h="380" extrusionOk="0">
                  <a:moveTo>
                    <a:pt x="85" y="1"/>
                  </a:moveTo>
                  <a:cubicBezTo>
                    <a:pt x="54" y="1"/>
                    <a:pt x="26" y="21"/>
                    <a:pt x="15" y="53"/>
                  </a:cubicBezTo>
                  <a:cubicBezTo>
                    <a:pt x="1" y="92"/>
                    <a:pt x="22" y="134"/>
                    <a:pt x="61" y="148"/>
                  </a:cubicBezTo>
                  <a:lnTo>
                    <a:pt x="740" y="377"/>
                  </a:lnTo>
                  <a:cubicBezTo>
                    <a:pt x="748" y="378"/>
                    <a:pt x="755" y="380"/>
                    <a:pt x="765" y="380"/>
                  </a:cubicBezTo>
                  <a:cubicBezTo>
                    <a:pt x="796" y="380"/>
                    <a:pt x="826" y="362"/>
                    <a:pt x="837" y="329"/>
                  </a:cubicBezTo>
                  <a:cubicBezTo>
                    <a:pt x="851" y="289"/>
                    <a:pt x="830" y="246"/>
                    <a:pt x="789" y="232"/>
                  </a:cubicBezTo>
                  <a:lnTo>
                    <a:pt x="110" y="5"/>
                  </a:lnTo>
                  <a:cubicBezTo>
                    <a:pt x="102" y="2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904;p73"/>
            <p:cNvSpPr/>
            <p:nvPr/>
          </p:nvSpPr>
          <p:spPr>
            <a:xfrm>
              <a:off x="1564245" y="4052206"/>
              <a:ext cx="7941" cy="23089"/>
            </a:xfrm>
            <a:custGeom>
              <a:avLst/>
              <a:gdLst/>
              <a:ahLst/>
              <a:cxnLst/>
              <a:rect l="l" t="t" r="r" b="b"/>
              <a:pathLst>
                <a:path w="336" h="977" extrusionOk="0">
                  <a:moveTo>
                    <a:pt x="253" y="0"/>
                  </a:moveTo>
                  <a:cubicBezTo>
                    <a:pt x="218" y="0"/>
                    <a:pt x="186" y="26"/>
                    <a:pt x="179" y="61"/>
                  </a:cubicBezTo>
                  <a:lnTo>
                    <a:pt x="10" y="886"/>
                  </a:lnTo>
                  <a:cubicBezTo>
                    <a:pt x="1" y="926"/>
                    <a:pt x="29" y="966"/>
                    <a:pt x="69" y="975"/>
                  </a:cubicBezTo>
                  <a:cubicBezTo>
                    <a:pt x="75" y="977"/>
                    <a:pt x="81" y="977"/>
                    <a:pt x="85" y="977"/>
                  </a:cubicBezTo>
                  <a:cubicBezTo>
                    <a:pt x="120" y="977"/>
                    <a:pt x="153" y="953"/>
                    <a:pt x="159" y="915"/>
                  </a:cubicBezTo>
                  <a:lnTo>
                    <a:pt x="327" y="92"/>
                  </a:lnTo>
                  <a:cubicBezTo>
                    <a:pt x="336" y="51"/>
                    <a:pt x="308" y="10"/>
                    <a:pt x="267" y="2"/>
                  </a:cubicBezTo>
                  <a:cubicBezTo>
                    <a:pt x="262" y="1"/>
                    <a:pt x="258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905;p73"/>
            <p:cNvSpPr/>
            <p:nvPr/>
          </p:nvSpPr>
          <p:spPr>
            <a:xfrm>
              <a:off x="1526836" y="4043628"/>
              <a:ext cx="19804" cy="14770"/>
            </a:xfrm>
            <a:custGeom>
              <a:avLst/>
              <a:gdLst/>
              <a:ahLst/>
              <a:cxnLst/>
              <a:rect l="l" t="t" r="r" b="b"/>
              <a:pathLst>
                <a:path w="838" h="625" extrusionOk="0">
                  <a:moveTo>
                    <a:pt x="750" y="0"/>
                  </a:moveTo>
                  <a:cubicBezTo>
                    <a:pt x="735" y="0"/>
                    <a:pt x="720" y="5"/>
                    <a:pt x="707" y="14"/>
                  </a:cubicBezTo>
                  <a:lnTo>
                    <a:pt x="42" y="485"/>
                  </a:lnTo>
                  <a:cubicBezTo>
                    <a:pt x="9" y="511"/>
                    <a:pt x="1" y="558"/>
                    <a:pt x="25" y="594"/>
                  </a:cubicBezTo>
                  <a:cubicBezTo>
                    <a:pt x="39" y="615"/>
                    <a:pt x="61" y="624"/>
                    <a:pt x="87" y="624"/>
                  </a:cubicBezTo>
                  <a:cubicBezTo>
                    <a:pt x="102" y="624"/>
                    <a:pt x="116" y="619"/>
                    <a:pt x="130" y="610"/>
                  </a:cubicBezTo>
                  <a:lnTo>
                    <a:pt x="795" y="139"/>
                  </a:lnTo>
                  <a:cubicBezTo>
                    <a:pt x="827" y="114"/>
                    <a:pt x="837" y="67"/>
                    <a:pt x="812" y="32"/>
                  </a:cubicBezTo>
                  <a:cubicBezTo>
                    <a:pt x="798" y="12"/>
                    <a:pt x="774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906;p73"/>
            <p:cNvSpPr/>
            <p:nvPr/>
          </p:nvSpPr>
          <p:spPr>
            <a:xfrm>
              <a:off x="1513011" y="4009290"/>
              <a:ext cx="26327" cy="6003"/>
            </a:xfrm>
            <a:custGeom>
              <a:avLst/>
              <a:gdLst/>
              <a:ahLst/>
              <a:cxnLst/>
              <a:rect l="l" t="t" r="r" b="b"/>
              <a:pathLst>
                <a:path w="1114" h="254" extrusionOk="0">
                  <a:moveTo>
                    <a:pt x="1033" y="0"/>
                  </a:moveTo>
                  <a:cubicBezTo>
                    <a:pt x="1030" y="0"/>
                    <a:pt x="1027" y="1"/>
                    <a:pt x="1024" y="1"/>
                  </a:cubicBezTo>
                  <a:lnTo>
                    <a:pt x="75" y="101"/>
                  </a:lnTo>
                  <a:cubicBezTo>
                    <a:pt x="33" y="106"/>
                    <a:pt x="1" y="143"/>
                    <a:pt x="7" y="185"/>
                  </a:cubicBezTo>
                  <a:cubicBezTo>
                    <a:pt x="11" y="224"/>
                    <a:pt x="43" y="253"/>
                    <a:pt x="82" y="253"/>
                  </a:cubicBezTo>
                  <a:lnTo>
                    <a:pt x="91" y="253"/>
                  </a:lnTo>
                  <a:lnTo>
                    <a:pt x="1039" y="154"/>
                  </a:lnTo>
                  <a:cubicBezTo>
                    <a:pt x="1081" y="148"/>
                    <a:pt x="1113" y="112"/>
                    <a:pt x="1108" y="70"/>
                  </a:cubicBezTo>
                  <a:cubicBezTo>
                    <a:pt x="1103" y="31"/>
                    <a:pt x="1070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907;p73"/>
            <p:cNvSpPr/>
            <p:nvPr/>
          </p:nvSpPr>
          <p:spPr>
            <a:xfrm>
              <a:off x="1513247" y="3965594"/>
              <a:ext cx="27414" cy="9548"/>
            </a:xfrm>
            <a:custGeom>
              <a:avLst/>
              <a:gdLst/>
              <a:ahLst/>
              <a:cxnLst/>
              <a:rect l="l" t="t" r="r" b="b"/>
              <a:pathLst>
                <a:path w="1160" h="404" extrusionOk="0">
                  <a:moveTo>
                    <a:pt x="83" y="1"/>
                  </a:moveTo>
                  <a:cubicBezTo>
                    <a:pt x="49" y="1"/>
                    <a:pt x="19" y="24"/>
                    <a:pt x="11" y="57"/>
                  </a:cubicBezTo>
                  <a:cubicBezTo>
                    <a:pt x="1" y="100"/>
                    <a:pt x="25" y="140"/>
                    <a:pt x="65" y="151"/>
                  </a:cubicBezTo>
                  <a:lnTo>
                    <a:pt x="1056" y="402"/>
                  </a:lnTo>
                  <a:cubicBezTo>
                    <a:pt x="1063" y="403"/>
                    <a:pt x="1068" y="403"/>
                    <a:pt x="1075" y="403"/>
                  </a:cubicBezTo>
                  <a:cubicBezTo>
                    <a:pt x="1111" y="403"/>
                    <a:pt x="1140" y="381"/>
                    <a:pt x="1148" y="347"/>
                  </a:cubicBezTo>
                  <a:cubicBezTo>
                    <a:pt x="1160" y="305"/>
                    <a:pt x="1134" y="265"/>
                    <a:pt x="1095" y="253"/>
                  </a:cubicBezTo>
                  <a:lnTo>
                    <a:pt x="103" y="4"/>
                  </a:lnTo>
                  <a:cubicBezTo>
                    <a:pt x="96" y="2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908;p73"/>
            <p:cNvSpPr/>
            <p:nvPr/>
          </p:nvSpPr>
          <p:spPr>
            <a:xfrm>
              <a:off x="1538014" y="3932911"/>
              <a:ext cx="22498" cy="20702"/>
            </a:xfrm>
            <a:custGeom>
              <a:avLst/>
              <a:gdLst/>
              <a:ahLst/>
              <a:cxnLst/>
              <a:rect l="l" t="t" r="r" b="b"/>
              <a:pathLst>
                <a:path w="952" h="876" extrusionOk="0">
                  <a:moveTo>
                    <a:pt x="86" y="0"/>
                  </a:moveTo>
                  <a:cubicBezTo>
                    <a:pt x="65" y="0"/>
                    <a:pt x="45" y="9"/>
                    <a:pt x="30" y="26"/>
                  </a:cubicBezTo>
                  <a:cubicBezTo>
                    <a:pt x="1" y="55"/>
                    <a:pt x="2" y="104"/>
                    <a:pt x="34" y="132"/>
                  </a:cubicBezTo>
                  <a:lnTo>
                    <a:pt x="815" y="855"/>
                  </a:lnTo>
                  <a:cubicBezTo>
                    <a:pt x="829" y="869"/>
                    <a:pt x="847" y="876"/>
                    <a:pt x="865" y="876"/>
                  </a:cubicBezTo>
                  <a:cubicBezTo>
                    <a:pt x="886" y="876"/>
                    <a:pt x="906" y="868"/>
                    <a:pt x="921" y="852"/>
                  </a:cubicBezTo>
                  <a:cubicBezTo>
                    <a:pt x="952" y="821"/>
                    <a:pt x="949" y="772"/>
                    <a:pt x="918" y="744"/>
                  </a:cubicBezTo>
                  <a:lnTo>
                    <a:pt x="138" y="22"/>
                  </a:lnTo>
                  <a:cubicBezTo>
                    <a:pt x="124" y="7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909;p73"/>
            <p:cNvSpPr/>
            <p:nvPr/>
          </p:nvSpPr>
          <p:spPr>
            <a:xfrm>
              <a:off x="1560724" y="4326198"/>
              <a:ext cx="135272" cy="76853"/>
            </a:xfrm>
            <a:custGeom>
              <a:avLst/>
              <a:gdLst/>
              <a:ahLst/>
              <a:cxnLst/>
              <a:rect l="l" t="t" r="r" b="b"/>
              <a:pathLst>
                <a:path w="5724" h="3252" extrusionOk="0">
                  <a:moveTo>
                    <a:pt x="3483" y="1"/>
                  </a:moveTo>
                  <a:cubicBezTo>
                    <a:pt x="3219" y="1"/>
                    <a:pt x="2985" y="147"/>
                    <a:pt x="2823" y="339"/>
                  </a:cubicBezTo>
                  <a:lnTo>
                    <a:pt x="2823" y="339"/>
                  </a:lnTo>
                  <a:cubicBezTo>
                    <a:pt x="2715" y="251"/>
                    <a:pt x="2573" y="171"/>
                    <a:pt x="2391" y="110"/>
                  </a:cubicBezTo>
                  <a:cubicBezTo>
                    <a:pt x="2239" y="59"/>
                    <a:pt x="2110" y="37"/>
                    <a:pt x="2002" y="37"/>
                  </a:cubicBezTo>
                  <a:cubicBezTo>
                    <a:pt x="1332" y="37"/>
                    <a:pt x="1444" y="882"/>
                    <a:pt x="1444" y="882"/>
                  </a:cubicBezTo>
                  <a:cubicBezTo>
                    <a:pt x="1375" y="839"/>
                    <a:pt x="1300" y="820"/>
                    <a:pt x="1224" y="820"/>
                  </a:cubicBezTo>
                  <a:cubicBezTo>
                    <a:pt x="656" y="820"/>
                    <a:pt x="0" y="1892"/>
                    <a:pt x="739" y="2439"/>
                  </a:cubicBezTo>
                  <a:cubicBezTo>
                    <a:pt x="971" y="2613"/>
                    <a:pt x="1192" y="2693"/>
                    <a:pt x="1381" y="2706"/>
                  </a:cubicBezTo>
                  <a:lnTo>
                    <a:pt x="1381" y="2706"/>
                  </a:lnTo>
                  <a:cubicBezTo>
                    <a:pt x="1444" y="2993"/>
                    <a:pt x="1647" y="3244"/>
                    <a:pt x="2083" y="3251"/>
                  </a:cubicBezTo>
                  <a:cubicBezTo>
                    <a:pt x="2106" y="3252"/>
                    <a:pt x="2129" y="3252"/>
                    <a:pt x="2152" y="3252"/>
                  </a:cubicBezTo>
                  <a:cubicBezTo>
                    <a:pt x="2735" y="3252"/>
                    <a:pt x="3127" y="3118"/>
                    <a:pt x="3350" y="2919"/>
                  </a:cubicBezTo>
                  <a:lnTo>
                    <a:pt x="3350" y="2919"/>
                  </a:lnTo>
                  <a:cubicBezTo>
                    <a:pt x="3397" y="2982"/>
                    <a:pt x="3455" y="3044"/>
                    <a:pt x="3528" y="3103"/>
                  </a:cubicBezTo>
                  <a:cubicBezTo>
                    <a:pt x="3628" y="3182"/>
                    <a:pt x="3749" y="3218"/>
                    <a:pt x="3881" y="3218"/>
                  </a:cubicBezTo>
                  <a:cubicBezTo>
                    <a:pt x="4633" y="3218"/>
                    <a:pt x="5724" y="2060"/>
                    <a:pt x="5085" y="1380"/>
                  </a:cubicBezTo>
                  <a:cubicBezTo>
                    <a:pt x="4907" y="1190"/>
                    <a:pt x="4718" y="1118"/>
                    <a:pt x="4540" y="1118"/>
                  </a:cubicBezTo>
                  <a:cubicBezTo>
                    <a:pt x="4522" y="1118"/>
                    <a:pt x="4504" y="1119"/>
                    <a:pt x="4486" y="1120"/>
                  </a:cubicBezTo>
                  <a:lnTo>
                    <a:pt x="4486" y="1120"/>
                  </a:lnTo>
                  <a:cubicBezTo>
                    <a:pt x="4495" y="787"/>
                    <a:pt x="4329" y="401"/>
                    <a:pt x="3918" y="137"/>
                  </a:cubicBezTo>
                  <a:cubicBezTo>
                    <a:pt x="3769" y="41"/>
                    <a:pt x="3622" y="1"/>
                    <a:pt x="3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910;p73"/>
            <p:cNvSpPr/>
            <p:nvPr/>
          </p:nvSpPr>
          <p:spPr>
            <a:xfrm>
              <a:off x="1566727" y="4324450"/>
              <a:ext cx="122180" cy="80516"/>
            </a:xfrm>
            <a:custGeom>
              <a:avLst/>
              <a:gdLst/>
              <a:ahLst/>
              <a:cxnLst/>
              <a:rect l="l" t="t" r="r" b="b"/>
              <a:pathLst>
                <a:path w="5170" h="3407" extrusionOk="0">
                  <a:moveTo>
                    <a:pt x="2579" y="526"/>
                  </a:moveTo>
                  <a:cubicBezTo>
                    <a:pt x="2783" y="724"/>
                    <a:pt x="2824" y="958"/>
                    <a:pt x="2770" y="1110"/>
                  </a:cubicBezTo>
                  <a:cubicBezTo>
                    <a:pt x="2741" y="1192"/>
                    <a:pt x="2689" y="1236"/>
                    <a:pt x="2628" y="1236"/>
                  </a:cubicBezTo>
                  <a:cubicBezTo>
                    <a:pt x="2591" y="1236"/>
                    <a:pt x="2550" y="1220"/>
                    <a:pt x="2509" y="1184"/>
                  </a:cubicBezTo>
                  <a:cubicBezTo>
                    <a:pt x="2365" y="1061"/>
                    <a:pt x="2398" y="777"/>
                    <a:pt x="2579" y="526"/>
                  </a:cubicBezTo>
                  <a:close/>
                  <a:moveTo>
                    <a:pt x="4149" y="1285"/>
                  </a:moveTo>
                  <a:lnTo>
                    <a:pt x="4149" y="1285"/>
                  </a:lnTo>
                  <a:cubicBezTo>
                    <a:pt x="4111" y="1565"/>
                    <a:pt x="3940" y="1769"/>
                    <a:pt x="3710" y="1800"/>
                  </a:cubicBezTo>
                  <a:cubicBezTo>
                    <a:pt x="3696" y="1802"/>
                    <a:pt x="3684" y="1803"/>
                    <a:pt x="3672" y="1803"/>
                  </a:cubicBezTo>
                  <a:cubicBezTo>
                    <a:pt x="3612" y="1803"/>
                    <a:pt x="3611" y="1782"/>
                    <a:pt x="3611" y="1768"/>
                  </a:cubicBezTo>
                  <a:cubicBezTo>
                    <a:pt x="3606" y="1649"/>
                    <a:pt x="3829" y="1356"/>
                    <a:pt x="4149" y="1285"/>
                  </a:cubicBezTo>
                  <a:close/>
                  <a:moveTo>
                    <a:pt x="1436" y="1992"/>
                  </a:moveTo>
                  <a:cubicBezTo>
                    <a:pt x="1477" y="1992"/>
                    <a:pt x="1513" y="2029"/>
                    <a:pt x="1536" y="2060"/>
                  </a:cubicBezTo>
                  <a:cubicBezTo>
                    <a:pt x="1646" y="2201"/>
                    <a:pt x="1675" y="2356"/>
                    <a:pt x="1611" y="2483"/>
                  </a:cubicBezTo>
                  <a:cubicBezTo>
                    <a:pt x="1544" y="2620"/>
                    <a:pt x="1385" y="2707"/>
                    <a:pt x="1192" y="2709"/>
                  </a:cubicBezTo>
                  <a:cubicBezTo>
                    <a:pt x="1155" y="2455"/>
                    <a:pt x="1228" y="2187"/>
                    <a:pt x="1331" y="2061"/>
                  </a:cubicBezTo>
                  <a:cubicBezTo>
                    <a:pt x="1366" y="2018"/>
                    <a:pt x="1404" y="1992"/>
                    <a:pt x="1436" y="1992"/>
                  </a:cubicBezTo>
                  <a:close/>
                  <a:moveTo>
                    <a:pt x="3149" y="2217"/>
                  </a:moveTo>
                  <a:cubicBezTo>
                    <a:pt x="3162" y="2217"/>
                    <a:pt x="3193" y="2246"/>
                    <a:pt x="3218" y="2328"/>
                  </a:cubicBezTo>
                  <a:cubicBezTo>
                    <a:pt x="3281" y="2530"/>
                    <a:pt x="3242" y="2721"/>
                    <a:pt x="3111" y="2875"/>
                  </a:cubicBezTo>
                  <a:cubicBezTo>
                    <a:pt x="2992" y="2663"/>
                    <a:pt x="3002" y="2434"/>
                    <a:pt x="3070" y="2301"/>
                  </a:cubicBezTo>
                  <a:cubicBezTo>
                    <a:pt x="3101" y="2239"/>
                    <a:pt x="3135" y="2217"/>
                    <a:pt x="3149" y="2217"/>
                  </a:cubicBezTo>
                  <a:close/>
                  <a:moveTo>
                    <a:pt x="3229" y="148"/>
                  </a:moveTo>
                  <a:cubicBezTo>
                    <a:pt x="3361" y="148"/>
                    <a:pt x="3496" y="187"/>
                    <a:pt x="3623" y="268"/>
                  </a:cubicBezTo>
                  <a:cubicBezTo>
                    <a:pt x="3946" y="476"/>
                    <a:pt x="4140" y="792"/>
                    <a:pt x="4154" y="1123"/>
                  </a:cubicBezTo>
                  <a:cubicBezTo>
                    <a:pt x="3759" y="1191"/>
                    <a:pt x="3449" y="1552"/>
                    <a:pt x="3458" y="1767"/>
                  </a:cubicBezTo>
                  <a:cubicBezTo>
                    <a:pt x="3462" y="1854"/>
                    <a:pt x="3519" y="1948"/>
                    <a:pt x="3672" y="1948"/>
                  </a:cubicBezTo>
                  <a:cubicBezTo>
                    <a:pt x="3689" y="1948"/>
                    <a:pt x="3709" y="1948"/>
                    <a:pt x="3730" y="1943"/>
                  </a:cubicBezTo>
                  <a:cubicBezTo>
                    <a:pt x="4039" y="1905"/>
                    <a:pt x="4266" y="1629"/>
                    <a:pt x="4301" y="1264"/>
                  </a:cubicBezTo>
                  <a:cubicBezTo>
                    <a:pt x="4473" y="1270"/>
                    <a:pt x="4631" y="1351"/>
                    <a:pt x="4775" y="1503"/>
                  </a:cubicBezTo>
                  <a:cubicBezTo>
                    <a:pt x="5019" y="1762"/>
                    <a:pt x="4959" y="2070"/>
                    <a:pt x="4868" y="2281"/>
                  </a:cubicBezTo>
                  <a:cubicBezTo>
                    <a:pt x="4656" y="2771"/>
                    <a:pt x="4065" y="3214"/>
                    <a:pt x="3626" y="3214"/>
                  </a:cubicBezTo>
                  <a:cubicBezTo>
                    <a:pt x="3505" y="3214"/>
                    <a:pt x="3403" y="3181"/>
                    <a:pt x="3322" y="3116"/>
                  </a:cubicBezTo>
                  <a:cubicBezTo>
                    <a:pt x="3275" y="3080"/>
                    <a:pt x="3235" y="3040"/>
                    <a:pt x="3198" y="3000"/>
                  </a:cubicBezTo>
                  <a:cubicBezTo>
                    <a:pt x="3382" y="2803"/>
                    <a:pt x="3442" y="2545"/>
                    <a:pt x="3361" y="2280"/>
                  </a:cubicBezTo>
                  <a:cubicBezTo>
                    <a:pt x="3303" y="2091"/>
                    <a:pt x="3202" y="2063"/>
                    <a:pt x="3148" y="2063"/>
                  </a:cubicBezTo>
                  <a:cubicBezTo>
                    <a:pt x="3065" y="2063"/>
                    <a:pt x="2988" y="2124"/>
                    <a:pt x="2933" y="2230"/>
                  </a:cubicBezTo>
                  <a:cubicBezTo>
                    <a:pt x="2840" y="2413"/>
                    <a:pt x="2828" y="2709"/>
                    <a:pt x="2995" y="2980"/>
                  </a:cubicBezTo>
                  <a:cubicBezTo>
                    <a:pt x="2821" y="3113"/>
                    <a:pt x="2495" y="3254"/>
                    <a:pt x="1898" y="3254"/>
                  </a:cubicBezTo>
                  <a:lnTo>
                    <a:pt x="1830" y="3254"/>
                  </a:lnTo>
                  <a:cubicBezTo>
                    <a:pt x="1457" y="3248"/>
                    <a:pt x="1297" y="3056"/>
                    <a:pt x="1228" y="2862"/>
                  </a:cubicBezTo>
                  <a:cubicBezTo>
                    <a:pt x="1464" y="2848"/>
                    <a:pt x="1660" y="2733"/>
                    <a:pt x="1747" y="2545"/>
                  </a:cubicBezTo>
                  <a:cubicBezTo>
                    <a:pt x="1837" y="2361"/>
                    <a:pt x="1804" y="2148"/>
                    <a:pt x="1656" y="1959"/>
                  </a:cubicBezTo>
                  <a:cubicBezTo>
                    <a:pt x="1575" y="1854"/>
                    <a:pt x="1492" y="1833"/>
                    <a:pt x="1436" y="1833"/>
                  </a:cubicBezTo>
                  <a:cubicBezTo>
                    <a:pt x="1355" y="1833"/>
                    <a:pt x="1277" y="1877"/>
                    <a:pt x="1212" y="1959"/>
                  </a:cubicBezTo>
                  <a:cubicBezTo>
                    <a:pt x="1092" y="2109"/>
                    <a:pt x="1002" y="2397"/>
                    <a:pt x="1036" y="2691"/>
                  </a:cubicBezTo>
                  <a:cubicBezTo>
                    <a:pt x="871" y="2660"/>
                    <a:pt x="698" y="2579"/>
                    <a:pt x="530" y="2453"/>
                  </a:cubicBezTo>
                  <a:cubicBezTo>
                    <a:pt x="256" y="2248"/>
                    <a:pt x="165" y="1938"/>
                    <a:pt x="277" y="1600"/>
                  </a:cubicBezTo>
                  <a:cubicBezTo>
                    <a:pt x="392" y="1249"/>
                    <a:pt x="702" y="965"/>
                    <a:pt x="967" y="965"/>
                  </a:cubicBezTo>
                  <a:cubicBezTo>
                    <a:pt x="1032" y="965"/>
                    <a:pt x="1094" y="982"/>
                    <a:pt x="1148" y="1016"/>
                  </a:cubicBezTo>
                  <a:cubicBezTo>
                    <a:pt x="1160" y="1023"/>
                    <a:pt x="1173" y="1026"/>
                    <a:pt x="1186" y="1026"/>
                  </a:cubicBezTo>
                  <a:cubicBezTo>
                    <a:pt x="1201" y="1026"/>
                    <a:pt x="1216" y="1022"/>
                    <a:pt x="1228" y="1013"/>
                  </a:cubicBezTo>
                  <a:cubicBezTo>
                    <a:pt x="1254" y="998"/>
                    <a:pt x="1266" y="970"/>
                    <a:pt x="1262" y="940"/>
                  </a:cubicBezTo>
                  <a:cubicBezTo>
                    <a:pt x="1262" y="936"/>
                    <a:pt x="1212" y="536"/>
                    <a:pt x="1402" y="319"/>
                  </a:cubicBezTo>
                  <a:cubicBezTo>
                    <a:pt x="1483" y="227"/>
                    <a:pt x="1598" y="181"/>
                    <a:pt x="1746" y="181"/>
                  </a:cubicBezTo>
                  <a:cubicBezTo>
                    <a:pt x="1851" y="181"/>
                    <a:pt x="1973" y="205"/>
                    <a:pt x="2111" y="251"/>
                  </a:cubicBezTo>
                  <a:cubicBezTo>
                    <a:pt x="2246" y="296"/>
                    <a:pt x="2362" y="355"/>
                    <a:pt x="2460" y="423"/>
                  </a:cubicBezTo>
                  <a:cubicBezTo>
                    <a:pt x="2251" y="710"/>
                    <a:pt x="2175" y="1096"/>
                    <a:pt x="2407" y="1292"/>
                  </a:cubicBezTo>
                  <a:cubicBezTo>
                    <a:pt x="2477" y="1353"/>
                    <a:pt x="2554" y="1384"/>
                    <a:pt x="2629" y="1384"/>
                  </a:cubicBezTo>
                  <a:cubicBezTo>
                    <a:pt x="2753" y="1384"/>
                    <a:pt x="2860" y="1297"/>
                    <a:pt x="2911" y="1155"/>
                  </a:cubicBezTo>
                  <a:cubicBezTo>
                    <a:pt x="2982" y="953"/>
                    <a:pt x="2936" y="650"/>
                    <a:pt x="2676" y="401"/>
                  </a:cubicBezTo>
                  <a:cubicBezTo>
                    <a:pt x="2836" y="236"/>
                    <a:pt x="3030" y="148"/>
                    <a:pt x="3229" y="148"/>
                  </a:cubicBezTo>
                  <a:close/>
                  <a:moveTo>
                    <a:pt x="3233" y="0"/>
                  </a:moveTo>
                  <a:cubicBezTo>
                    <a:pt x="2993" y="0"/>
                    <a:pt x="2753" y="112"/>
                    <a:pt x="2564" y="313"/>
                  </a:cubicBezTo>
                  <a:cubicBezTo>
                    <a:pt x="2452" y="232"/>
                    <a:pt x="2318" y="166"/>
                    <a:pt x="2166" y="114"/>
                  </a:cubicBezTo>
                  <a:cubicBezTo>
                    <a:pt x="2013" y="62"/>
                    <a:pt x="1875" y="37"/>
                    <a:pt x="1752" y="37"/>
                  </a:cubicBezTo>
                  <a:cubicBezTo>
                    <a:pt x="1559" y="37"/>
                    <a:pt x="1405" y="101"/>
                    <a:pt x="1296" y="226"/>
                  </a:cubicBezTo>
                  <a:cubicBezTo>
                    <a:pt x="1134" y="411"/>
                    <a:pt x="1109" y="681"/>
                    <a:pt x="1112" y="839"/>
                  </a:cubicBezTo>
                  <a:cubicBezTo>
                    <a:pt x="1066" y="827"/>
                    <a:pt x="1021" y="820"/>
                    <a:pt x="973" y="820"/>
                  </a:cubicBezTo>
                  <a:cubicBezTo>
                    <a:pt x="642" y="820"/>
                    <a:pt x="274" y="1144"/>
                    <a:pt x="137" y="1558"/>
                  </a:cubicBezTo>
                  <a:cubicBezTo>
                    <a:pt x="1" y="1962"/>
                    <a:pt x="113" y="2335"/>
                    <a:pt x="441" y="2580"/>
                  </a:cubicBezTo>
                  <a:cubicBezTo>
                    <a:pt x="649" y="2735"/>
                    <a:pt x="864" y="2829"/>
                    <a:pt x="1070" y="2855"/>
                  </a:cubicBezTo>
                  <a:cubicBezTo>
                    <a:pt x="1165" y="3199"/>
                    <a:pt x="1439" y="3400"/>
                    <a:pt x="1829" y="3407"/>
                  </a:cubicBezTo>
                  <a:lnTo>
                    <a:pt x="1898" y="3407"/>
                  </a:lnTo>
                  <a:cubicBezTo>
                    <a:pt x="2414" y="3407"/>
                    <a:pt x="2824" y="3303"/>
                    <a:pt x="3090" y="3106"/>
                  </a:cubicBezTo>
                  <a:cubicBezTo>
                    <a:pt x="3132" y="3154"/>
                    <a:pt x="3179" y="3199"/>
                    <a:pt x="3232" y="3241"/>
                  </a:cubicBezTo>
                  <a:cubicBezTo>
                    <a:pt x="3343" y="3329"/>
                    <a:pt x="3477" y="3373"/>
                    <a:pt x="3633" y="3373"/>
                  </a:cubicBezTo>
                  <a:cubicBezTo>
                    <a:pt x="4131" y="3373"/>
                    <a:pt x="4776" y="2895"/>
                    <a:pt x="5014" y="2349"/>
                  </a:cubicBezTo>
                  <a:cubicBezTo>
                    <a:pt x="5169" y="1991"/>
                    <a:pt x="5126" y="1656"/>
                    <a:pt x="4893" y="1407"/>
                  </a:cubicBezTo>
                  <a:cubicBezTo>
                    <a:pt x="4720" y="1222"/>
                    <a:pt x="4524" y="1127"/>
                    <a:pt x="4312" y="1121"/>
                  </a:cubicBezTo>
                  <a:cubicBezTo>
                    <a:pt x="4294" y="741"/>
                    <a:pt x="4074" y="383"/>
                    <a:pt x="3710" y="149"/>
                  </a:cubicBezTo>
                  <a:cubicBezTo>
                    <a:pt x="3556" y="49"/>
                    <a:pt x="3396" y="0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911;p73"/>
            <p:cNvSpPr/>
            <p:nvPr/>
          </p:nvSpPr>
          <p:spPr>
            <a:xfrm>
              <a:off x="2121422" y="3792867"/>
              <a:ext cx="135320" cy="76853"/>
            </a:xfrm>
            <a:custGeom>
              <a:avLst/>
              <a:gdLst/>
              <a:ahLst/>
              <a:cxnLst/>
              <a:rect l="l" t="t" r="r" b="b"/>
              <a:pathLst>
                <a:path w="5726" h="3252" extrusionOk="0">
                  <a:moveTo>
                    <a:pt x="3485" y="0"/>
                  </a:moveTo>
                  <a:cubicBezTo>
                    <a:pt x="3221" y="0"/>
                    <a:pt x="2986" y="146"/>
                    <a:pt x="2825" y="339"/>
                  </a:cubicBezTo>
                  <a:lnTo>
                    <a:pt x="2825" y="339"/>
                  </a:lnTo>
                  <a:cubicBezTo>
                    <a:pt x="2716" y="250"/>
                    <a:pt x="2574" y="171"/>
                    <a:pt x="2393" y="110"/>
                  </a:cubicBezTo>
                  <a:cubicBezTo>
                    <a:pt x="2240" y="59"/>
                    <a:pt x="2112" y="37"/>
                    <a:pt x="2004" y="37"/>
                  </a:cubicBezTo>
                  <a:cubicBezTo>
                    <a:pt x="1334" y="37"/>
                    <a:pt x="1446" y="881"/>
                    <a:pt x="1446" y="881"/>
                  </a:cubicBezTo>
                  <a:cubicBezTo>
                    <a:pt x="1376" y="839"/>
                    <a:pt x="1302" y="820"/>
                    <a:pt x="1225" y="820"/>
                  </a:cubicBezTo>
                  <a:cubicBezTo>
                    <a:pt x="658" y="820"/>
                    <a:pt x="0" y="1892"/>
                    <a:pt x="741" y="2439"/>
                  </a:cubicBezTo>
                  <a:cubicBezTo>
                    <a:pt x="973" y="2613"/>
                    <a:pt x="1194" y="2693"/>
                    <a:pt x="1383" y="2705"/>
                  </a:cubicBezTo>
                  <a:lnTo>
                    <a:pt x="1383" y="2705"/>
                  </a:lnTo>
                  <a:cubicBezTo>
                    <a:pt x="1446" y="2993"/>
                    <a:pt x="1649" y="3243"/>
                    <a:pt x="2084" y="3251"/>
                  </a:cubicBezTo>
                  <a:cubicBezTo>
                    <a:pt x="2107" y="3251"/>
                    <a:pt x="2131" y="3252"/>
                    <a:pt x="2154" y="3252"/>
                  </a:cubicBezTo>
                  <a:cubicBezTo>
                    <a:pt x="2736" y="3252"/>
                    <a:pt x="3129" y="3118"/>
                    <a:pt x="3352" y="2919"/>
                  </a:cubicBezTo>
                  <a:lnTo>
                    <a:pt x="3352" y="2919"/>
                  </a:lnTo>
                  <a:cubicBezTo>
                    <a:pt x="3398" y="2982"/>
                    <a:pt x="3457" y="3044"/>
                    <a:pt x="3529" y="3102"/>
                  </a:cubicBezTo>
                  <a:cubicBezTo>
                    <a:pt x="3629" y="3182"/>
                    <a:pt x="3751" y="3218"/>
                    <a:pt x="3882" y="3218"/>
                  </a:cubicBezTo>
                  <a:cubicBezTo>
                    <a:pt x="4635" y="3218"/>
                    <a:pt x="5725" y="2060"/>
                    <a:pt x="5086" y="1379"/>
                  </a:cubicBezTo>
                  <a:cubicBezTo>
                    <a:pt x="4909" y="1190"/>
                    <a:pt x="4719" y="1118"/>
                    <a:pt x="4542" y="1118"/>
                  </a:cubicBezTo>
                  <a:cubicBezTo>
                    <a:pt x="4524" y="1118"/>
                    <a:pt x="4506" y="1119"/>
                    <a:pt x="4488" y="1120"/>
                  </a:cubicBezTo>
                  <a:lnTo>
                    <a:pt x="4488" y="1120"/>
                  </a:lnTo>
                  <a:cubicBezTo>
                    <a:pt x="4497" y="786"/>
                    <a:pt x="4332" y="401"/>
                    <a:pt x="3920" y="136"/>
                  </a:cubicBezTo>
                  <a:cubicBezTo>
                    <a:pt x="3772" y="41"/>
                    <a:pt x="3624" y="0"/>
                    <a:pt x="3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912;p73"/>
            <p:cNvSpPr/>
            <p:nvPr/>
          </p:nvSpPr>
          <p:spPr>
            <a:xfrm>
              <a:off x="2127448" y="3791094"/>
              <a:ext cx="122109" cy="80492"/>
            </a:xfrm>
            <a:custGeom>
              <a:avLst/>
              <a:gdLst/>
              <a:ahLst/>
              <a:cxnLst/>
              <a:rect l="l" t="t" r="r" b="b"/>
              <a:pathLst>
                <a:path w="5167" h="3406" extrusionOk="0">
                  <a:moveTo>
                    <a:pt x="2580" y="527"/>
                  </a:moveTo>
                  <a:cubicBezTo>
                    <a:pt x="2783" y="725"/>
                    <a:pt x="2824" y="956"/>
                    <a:pt x="2772" y="1111"/>
                  </a:cubicBezTo>
                  <a:cubicBezTo>
                    <a:pt x="2742" y="1192"/>
                    <a:pt x="2691" y="1236"/>
                    <a:pt x="2630" y="1236"/>
                  </a:cubicBezTo>
                  <a:cubicBezTo>
                    <a:pt x="2592" y="1236"/>
                    <a:pt x="2551" y="1220"/>
                    <a:pt x="2509" y="1185"/>
                  </a:cubicBezTo>
                  <a:cubicBezTo>
                    <a:pt x="2366" y="1062"/>
                    <a:pt x="2399" y="778"/>
                    <a:pt x="2580" y="527"/>
                  </a:cubicBezTo>
                  <a:close/>
                  <a:moveTo>
                    <a:pt x="4150" y="1286"/>
                  </a:moveTo>
                  <a:cubicBezTo>
                    <a:pt x="4112" y="1565"/>
                    <a:pt x="3940" y="1770"/>
                    <a:pt x="3710" y="1800"/>
                  </a:cubicBezTo>
                  <a:cubicBezTo>
                    <a:pt x="3698" y="1802"/>
                    <a:pt x="3685" y="1804"/>
                    <a:pt x="3673" y="1804"/>
                  </a:cubicBezTo>
                  <a:cubicBezTo>
                    <a:pt x="3614" y="1804"/>
                    <a:pt x="3611" y="1783"/>
                    <a:pt x="3611" y="1769"/>
                  </a:cubicBezTo>
                  <a:cubicBezTo>
                    <a:pt x="3608" y="1649"/>
                    <a:pt x="3831" y="1356"/>
                    <a:pt x="4150" y="1286"/>
                  </a:cubicBezTo>
                  <a:close/>
                  <a:moveTo>
                    <a:pt x="1436" y="1993"/>
                  </a:moveTo>
                  <a:cubicBezTo>
                    <a:pt x="1475" y="1993"/>
                    <a:pt x="1513" y="2030"/>
                    <a:pt x="1536" y="2059"/>
                  </a:cubicBezTo>
                  <a:cubicBezTo>
                    <a:pt x="1647" y="2202"/>
                    <a:pt x="1675" y="2357"/>
                    <a:pt x="1612" y="2484"/>
                  </a:cubicBezTo>
                  <a:cubicBezTo>
                    <a:pt x="1546" y="2620"/>
                    <a:pt x="1386" y="2707"/>
                    <a:pt x="1193" y="2710"/>
                  </a:cubicBezTo>
                  <a:cubicBezTo>
                    <a:pt x="1156" y="2456"/>
                    <a:pt x="1230" y="2188"/>
                    <a:pt x="1331" y="2062"/>
                  </a:cubicBezTo>
                  <a:cubicBezTo>
                    <a:pt x="1366" y="2017"/>
                    <a:pt x="1405" y="1993"/>
                    <a:pt x="1436" y="1993"/>
                  </a:cubicBezTo>
                  <a:close/>
                  <a:moveTo>
                    <a:pt x="3148" y="2218"/>
                  </a:moveTo>
                  <a:cubicBezTo>
                    <a:pt x="3162" y="2218"/>
                    <a:pt x="3193" y="2247"/>
                    <a:pt x="3217" y="2329"/>
                  </a:cubicBezTo>
                  <a:cubicBezTo>
                    <a:pt x="3280" y="2529"/>
                    <a:pt x="3242" y="2721"/>
                    <a:pt x="3110" y="2876"/>
                  </a:cubicBezTo>
                  <a:cubicBezTo>
                    <a:pt x="2991" y="2662"/>
                    <a:pt x="3000" y="2435"/>
                    <a:pt x="3069" y="2302"/>
                  </a:cubicBezTo>
                  <a:cubicBezTo>
                    <a:pt x="3101" y="2240"/>
                    <a:pt x="3134" y="2218"/>
                    <a:pt x="3148" y="2218"/>
                  </a:cubicBezTo>
                  <a:close/>
                  <a:moveTo>
                    <a:pt x="3231" y="150"/>
                  </a:moveTo>
                  <a:cubicBezTo>
                    <a:pt x="3364" y="150"/>
                    <a:pt x="3498" y="189"/>
                    <a:pt x="3625" y="270"/>
                  </a:cubicBezTo>
                  <a:cubicBezTo>
                    <a:pt x="3947" y="478"/>
                    <a:pt x="4143" y="794"/>
                    <a:pt x="4157" y="1125"/>
                  </a:cubicBezTo>
                  <a:cubicBezTo>
                    <a:pt x="3762" y="1194"/>
                    <a:pt x="3451" y="1554"/>
                    <a:pt x="3461" y="1769"/>
                  </a:cubicBezTo>
                  <a:cubicBezTo>
                    <a:pt x="3463" y="1856"/>
                    <a:pt x="3521" y="1948"/>
                    <a:pt x="3674" y="1948"/>
                  </a:cubicBezTo>
                  <a:cubicBezTo>
                    <a:pt x="3692" y="1948"/>
                    <a:pt x="3710" y="1948"/>
                    <a:pt x="3731" y="1946"/>
                  </a:cubicBezTo>
                  <a:cubicBezTo>
                    <a:pt x="4040" y="1908"/>
                    <a:pt x="4269" y="1631"/>
                    <a:pt x="4304" y="1266"/>
                  </a:cubicBezTo>
                  <a:cubicBezTo>
                    <a:pt x="4475" y="1272"/>
                    <a:pt x="4634" y="1353"/>
                    <a:pt x="4777" y="1505"/>
                  </a:cubicBezTo>
                  <a:cubicBezTo>
                    <a:pt x="5021" y="1765"/>
                    <a:pt x="4962" y="2072"/>
                    <a:pt x="4871" y="2284"/>
                  </a:cubicBezTo>
                  <a:cubicBezTo>
                    <a:pt x="4657" y="2773"/>
                    <a:pt x="4067" y="3217"/>
                    <a:pt x="3629" y="3217"/>
                  </a:cubicBezTo>
                  <a:cubicBezTo>
                    <a:pt x="3507" y="3217"/>
                    <a:pt x="3406" y="3183"/>
                    <a:pt x="3323" y="3118"/>
                  </a:cubicBezTo>
                  <a:cubicBezTo>
                    <a:pt x="3278" y="3082"/>
                    <a:pt x="3238" y="3043"/>
                    <a:pt x="3201" y="3001"/>
                  </a:cubicBezTo>
                  <a:cubicBezTo>
                    <a:pt x="3385" y="2806"/>
                    <a:pt x="3444" y="2547"/>
                    <a:pt x="3364" y="2282"/>
                  </a:cubicBezTo>
                  <a:cubicBezTo>
                    <a:pt x="3306" y="2091"/>
                    <a:pt x="3204" y="2063"/>
                    <a:pt x="3149" y="2063"/>
                  </a:cubicBezTo>
                  <a:cubicBezTo>
                    <a:pt x="3068" y="2063"/>
                    <a:pt x="2991" y="2124"/>
                    <a:pt x="2936" y="2229"/>
                  </a:cubicBezTo>
                  <a:cubicBezTo>
                    <a:pt x="2843" y="2414"/>
                    <a:pt x="2831" y="2710"/>
                    <a:pt x="2998" y="2981"/>
                  </a:cubicBezTo>
                  <a:cubicBezTo>
                    <a:pt x="2822" y="3114"/>
                    <a:pt x="2495" y="3254"/>
                    <a:pt x="1898" y="3254"/>
                  </a:cubicBezTo>
                  <a:lnTo>
                    <a:pt x="1832" y="3254"/>
                  </a:lnTo>
                  <a:cubicBezTo>
                    <a:pt x="1457" y="3249"/>
                    <a:pt x="1299" y="3055"/>
                    <a:pt x="1230" y="2863"/>
                  </a:cubicBezTo>
                  <a:cubicBezTo>
                    <a:pt x="1464" y="2849"/>
                    <a:pt x="1661" y="2733"/>
                    <a:pt x="1752" y="2543"/>
                  </a:cubicBezTo>
                  <a:cubicBezTo>
                    <a:pt x="1842" y="2361"/>
                    <a:pt x="1808" y="2149"/>
                    <a:pt x="1661" y="1960"/>
                  </a:cubicBezTo>
                  <a:cubicBezTo>
                    <a:pt x="1579" y="1854"/>
                    <a:pt x="1496" y="1833"/>
                    <a:pt x="1440" y="1833"/>
                  </a:cubicBezTo>
                  <a:cubicBezTo>
                    <a:pt x="1359" y="1833"/>
                    <a:pt x="1282" y="1877"/>
                    <a:pt x="1216" y="1960"/>
                  </a:cubicBezTo>
                  <a:cubicBezTo>
                    <a:pt x="1097" y="2108"/>
                    <a:pt x="1007" y="2396"/>
                    <a:pt x="1041" y="2690"/>
                  </a:cubicBezTo>
                  <a:cubicBezTo>
                    <a:pt x="875" y="2661"/>
                    <a:pt x="701" y="2578"/>
                    <a:pt x="533" y="2452"/>
                  </a:cubicBezTo>
                  <a:cubicBezTo>
                    <a:pt x="145" y="2163"/>
                    <a:pt x="228" y="1759"/>
                    <a:pt x="280" y="1600"/>
                  </a:cubicBezTo>
                  <a:cubicBezTo>
                    <a:pt x="397" y="1250"/>
                    <a:pt x="707" y="965"/>
                    <a:pt x="972" y="965"/>
                  </a:cubicBezTo>
                  <a:cubicBezTo>
                    <a:pt x="1036" y="965"/>
                    <a:pt x="1098" y="983"/>
                    <a:pt x="1153" y="1015"/>
                  </a:cubicBezTo>
                  <a:cubicBezTo>
                    <a:pt x="1164" y="1022"/>
                    <a:pt x="1178" y="1026"/>
                    <a:pt x="1192" y="1026"/>
                  </a:cubicBezTo>
                  <a:cubicBezTo>
                    <a:pt x="1206" y="1026"/>
                    <a:pt x="1221" y="1022"/>
                    <a:pt x="1233" y="1014"/>
                  </a:cubicBezTo>
                  <a:cubicBezTo>
                    <a:pt x="1258" y="999"/>
                    <a:pt x="1269" y="970"/>
                    <a:pt x="1266" y="941"/>
                  </a:cubicBezTo>
                  <a:cubicBezTo>
                    <a:pt x="1266" y="937"/>
                    <a:pt x="1217" y="536"/>
                    <a:pt x="1407" y="319"/>
                  </a:cubicBezTo>
                  <a:cubicBezTo>
                    <a:pt x="1488" y="228"/>
                    <a:pt x="1602" y="182"/>
                    <a:pt x="1750" y="182"/>
                  </a:cubicBezTo>
                  <a:cubicBezTo>
                    <a:pt x="1855" y="182"/>
                    <a:pt x="1976" y="205"/>
                    <a:pt x="2114" y="251"/>
                  </a:cubicBezTo>
                  <a:cubicBezTo>
                    <a:pt x="2248" y="297"/>
                    <a:pt x="2364" y="355"/>
                    <a:pt x="2462" y="423"/>
                  </a:cubicBezTo>
                  <a:cubicBezTo>
                    <a:pt x="2254" y="711"/>
                    <a:pt x="2178" y="1097"/>
                    <a:pt x="2410" y="1293"/>
                  </a:cubicBezTo>
                  <a:cubicBezTo>
                    <a:pt x="2479" y="1352"/>
                    <a:pt x="2555" y="1380"/>
                    <a:pt x="2627" y="1380"/>
                  </a:cubicBezTo>
                  <a:cubicBezTo>
                    <a:pt x="2750" y="1380"/>
                    <a:pt x="2862" y="1299"/>
                    <a:pt x="2913" y="1157"/>
                  </a:cubicBezTo>
                  <a:cubicBezTo>
                    <a:pt x="2985" y="955"/>
                    <a:pt x="2937" y="652"/>
                    <a:pt x="2678" y="404"/>
                  </a:cubicBezTo>
                  <a:cubicBezTo>
                    <a:pt x="2838" y="238"/>
                    <a:pt x="3032" y="150"/>
                    <a:pt x="3231" y="150"/>
                  </a:cubicBezTo>
                  <a:close/>
                  <a:moveTo>
                    <a:pt x="3231" y="1"/>
                  </a:moveTo>
                  <a:cubicBezTo>
                    <a:pt x="2991" y="1"/>
                    <a:pt x="2749" y="113"/>
                    <a:pt x="2560" y="312"/>
                  </a:cubicBezTo>
                  <a:cubicBezTo>
                    <a:pt x="2448" y="232"/>
                    <a:pt x="2314" y="165"/>
                    <a:pt x="2163" y="115"/>
                  </a:cubicBezTo>
                  <a:cubicBezTo>
                    <a:pt x="2010" y="63"/>
                    <a:pt x="1872" y="37"/>
                    <a:pt x="1750" y="37"/>
                  </a:cubicBezTo>
                  <a:cubicBezTo>
                    <a:pt x="1557" y="37"/>
                    <a:pt x="1404" y="101"/>
                    <a:pt x="1293" y="227"/>
                  </a:cubicBezTo>
                  <a:cubicBezTo>
                    <a:pt x="1132" y="411"/>
                    <a:pt x="1106" y="681"/>
                    <a:pt x="1108" y="839"/>
                  </a:cubicBezTo>
                  <a:cubicBezTo>
                    <a:pt x="1063" y="826"/>
                    <a:pt x="1017" y="820"/>
                    <a:pt x="970" y="820"/>
                  </a:cubicBezTo>
                  <a:cubicBezTo>
                    <a:pt x="641" y="820"/>
                    <a:pt x="273" y="1144"/>
                    <a:pt x="136" y="1558"/>
                  </a:cubicBezTo>
                  <a:cubicBezTo>
                    <a:pt x="1" y="1961"/>
                    <a:pt x="112" y="2336"/>
                    <a:pt x="440" y="2581"/>
                  </a:cubicBezTo>
                  <a:cubicBezTo>
                    <a:pt x="648" y="2735"/>
                    <a:pt x="862" y="2829"/>
                    <a:pt x="1069" y="2856"/>
                  </a:cubicBezTo>
                  <a:cubicBezTo>
                    <a:pt x="1164" y="3200"/>
                    <a:pt x="1439" y="3399"/>
                    <a:pt x="1828" y="3406"/>
                  </a:cubicBezTo>
                  <a:lnTo>
                    <a:pt x="1896" y="3406"/>
                  </a:lnTo>
                  <a:cubicBezTo>
                    <a:pt x="2415" y="3406"/>
                    <a:pt x="2824" y="3304"/>
                    <a:pt x="3086" y="3107"/>
                  </a:cubicBezTo>
                  <a:cubicBezTo>
                    <a:pt x="3128" y="3153"/>
                    <a:pt x="3176" y="3200"/>
                    <a:pt x="3229" y="3242"/>
                  </a:cubicBezTo>
                  <a:cubicBezTo>
                    <a:pt x="3339" y="3329"/>
                    <a:pt x="3475" y="3374"/>
                    <a:pt x="3630" y="3374"/>
                  </a:cubicBezTo>
                  <a:cubicBezTo>
                    <a:pt x="4128" y="3374"/>
                    <a:pt x="4774" y="2894"/>
                    <a:pt x="5011" y="2350"/>
                  </a:cubicBezTo>
                  <a:cubicBezTo>
                    <a:pt x="5167" y="1992"/>
                    <a:pt x="5123" y="1657"/>
                    <a:pt x="4889" y="1407"/>
                  </a:cubicBezTo>
                  <a:cubicBezTo>
                    <a:pt x="4718" y="1223"/>
                    <a:pt x="4521" y="1126"/>
                    <a:pt x="4309" y="1122"/>
                  </a:cubicBezTo>
                  <a:cubicBezTo>
                    <a:pt x="4291" y="740"/>
                    <a:pt x="4071" y="383"/>
                    <a:pt x="3708" y="150"/>
                  </a:cubicBezTo>
                  <a:cubicBezTo>
                    <a:pt x="3553" y="50"/>
                    <a:pt x="3393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913;p73"/>
            <p:cNvSpPr/>
            <p:nvPr/>
          </p:nvSpPr>
          <p:spPr>
            <a:xfrm>
              <a:off x="1591210" y="3811489"/>
              <a:ext cx="3805" cy="33889"/>
            </a:xfrm>
            <a:custGeom>
              <a:avLst/>
              <a:gdLst/>
              <a:ahLst/>
              <a:cxnLst/>
              <a:rect l="l" t="t" r="r" b="b"/>
              <a:pathLst>
                <a:path w="161" h="1434" extrusionOk="0">
                  <a:moveTo>
                    <a:pt x="84" y="1"/>
                  </a:moveTo>
                  <a:cubicBezTo>
                    <a:pt x="44" y="1"/>
                    <a:pt x="9" y="34"/>
                    <a:pt x="9" y="77"/>
                  </a:cubicBezTo>
                  <a:lnTo>
                    <a:pt x="2" y="1356"/>
                  </a:lnTo>
                  <a:cubicBezTo>
                    <a:pt x="0" y="1398"/>
                    <a:pt x="35" y="1433"/>
                    <a:pt x="77" y="1433"/>
                  </a:cubicBezTo>
                  <a:cubicBezTo>
                    <a:pt x="119" y="1433"/>
                    <a:pt x="153" y="1400"/>
                    <a:pt x="153" y="1357"/>
                  </a:cubicBezTo>
                  <a:lnTo>
                    <a:pt x="160" y="78"/>
                  </a:lnTo>
                  <a:cubicBezTo>
                    <a:pt x="160" y="36"/>
                    <a:pt x="12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914;p73"/>
            <p:cNvSpPr/>
            <p:nvPr/>
          </p:nvSpPr>
          <p:spPr>
            <a:xfrm>
              <a:off x="1578779" y="3817751"/>
              <a:ext cx="29092" cy="21033"/>
            </a:xfrm>
            <a:custGeom>
              <a:avLst/>
              <a:gdLst/>
              <a:ahLst/>
              <a:cxnLst/>
              <a:rect l="l" t="t" r="r" b="b"/>
              <a:pathLst>
                <a:path w="1231" h="890" extrusionOk="0">
                  <a:moveTo>
                    <a:pt x="1145" y="0"/>
                  </a:moveTo>
                  <a:cubicBezTo>
                    <a:pt x="1130" y="0"/>
                    <a:pt x="1115" y="5"/>
                    <a:pt x="1101" y="15"/>
                  </a:cubicBezTo>
                  <a:lnTo>
                    <a:pt x="44" y="752"/>
                  </a:lnTo>
                  <a:cubicBezTo>
                    <a:pt x="8" y="774"/>
                    <a:pt x="0" y="822"/>
                    <a:pt x="24" y="857"/>
                  </a:cubicBezTo>
                  <a:cubicBezTo>
                    <a:pt x="41" y="879"/>
                    <a:pt x="63" y="889"/>
                    <a:pt x="87" y="889"/>
                  </a:cubicBezTo>
                  <a:cubicBezTo>
                    <a:pt x="101" y="889"/>
                    <a:pt x="118" y="885"/>
                    <a:pt x="129" y="875"/>
                  </a:cubicBezTo>
                  <a:lnTo>
                    <a:pt x="1187" y="138"/>
                  </a:lnTo>
                  <a:cubicBezTo>
                    <a:pt x="1222" y="116"/>
                    <a:pt x="1230" y="68"/>
                    <a:pt x="1207" y="33"/>
                  </a:cubicBezTo>
                  <a:cubicBezTo>
                    <a:pt x="1193" y="12"/>
                    <a:pt x="1169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915;p73"/>
            <p:cNvSpPr/>
            <p:nvPr/>
          </p:nvSpPr>
          <p:spPr>
            <a:xfrm>
              <a:off x="1581875" y="3816475"/>
              <a:ext cx="22853" cy="23585"/>
            </a:xfrm>
            <a:custGeom>
              <a:avLst/>
              <a:gdLst/>
              <a:ahLst/>
              <a:cxnLst/>
              <a:rect l="l" t="t" r="r" b="b"/>
              <a:pathLst>
                <a:path w="967" h="998" extrusionOk="0">
                  <a:moveTo>
                    <a:pt x="84" y="0"/>
                  </a:moveTo>
                  <a:cubicBezTo>
                    <a:pt x="65" y="0"/>
                    <a:pt x="46" y="7"/>
                    <a:pt x="32" y="21"/>
                  </a:cubicBezTo>
                  <a:cubicBezTo>
                    <a:pt x="1" y="49"/>
                    <a:pt x="1" y="98"/>
                    <a:pt x="29" y="128"/>
                  </a:cubicBezTo>
                  <a:lnTo>
                    <a:pt x="829" y="974"/>
                  </a:lnTo>
                  <a:cubicBezTo>
                    <a:pt x="844" y="989"/>
                    <a:pt x="864" y="998"/>
                    <a:pt x="885" y="998"/>
                  </a:cubicBezTo>
                  <a:cubicBezTo>
                    <a:pt x="903" y="998"/>
                    <a:pt x="923" y="991"/>
                    <a:pt x="935" y="977"/>
                  </a:cubicBezTo>
                  <a:cubicBezTo>
                    <a:pt x="966" y="949"/>
                    <a:pt x="966" y="900"/>
                    <a:pt x="938" y="870"/>
                  </a:cubicBezTo>
                  <a:lnTo>
                    <a:pt x="138" y="24"/>
                  </a:lnTo>
                  <a:cubicBezTo>
                    <a:pt x="124" y="8"/>
                    <a:pt x="10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916;p73"/>
            <p:cNvSpPr/>
            <p:nvPr/>
          </p:nvSpPr>
          <p:spPr>
            <a:xfrm>
              <a:off x="1575613" y="3825975"/>
              <a:ext cx="32731" cy="3947"/>
            </a:xfrm>
            <a:custGeom>
              <a:avLst/>
              <a:gdLst/>
              <a:ahLst/>
              <a:cxnLst/>
              <a:rect l="l" t="t" r="r" b="b"/>
              <a:pathLst>
                <a:path w="1385" h="167" extrusionOk="0">
                  <a:moveTo>
                    <a:pt x="1307" y="1"/>
                  </a:moveTo>
                  <a:lnTo>
                    <a:pt x="77" y="14"/>
                  </a:lnTo>
                  <a:cubicBezTo>
                    <a:pt x="34" y="14"/>
                    <a:pt x="1" y="49"/>
                    <a:pt x="1" y="91"/>
                  </a:cubicBezTo>
                  <a:cubicBezTo>
                    <a:pt x="1" y="133"/>
                    <a:pt x="34" y="166"/>
                    <a:pt x="77" y="166"/>
                  </a:cubicBezTo>
                  <a:lnTo>
                    <a:pt x="1308" y="154"/>
                  </a:lnTo>
                  <a:cubicBezTo>
                    <a:pt x="1350" y="154"/>
                    <a:pt x="1384" y="119"/>
                    <a:pt x="1384" y="77"/>
                  </a:cubicBezTo>
                  <a:cubicBezTo>
                    <a:pt x="1383" y="35"/>
                    <a:pt x="1349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917;p73"/>
            <p:cNvSpPr/>
            <p:nvPr/>
          </p:nvSpPr>
          <p:spPr>
            <a:xfrm>
              <a:off x="2272219" y="3904009"/>
              <a:ext cx="3805" cy="33865"/>
            </a:xfrm>
            <a:custGeom>
              <a:avLst/>
              <a:gdLst/>
              <a:ahLst/>
              <a:cxnLst/>
              <a:rect l="l" t="t" r="r" b="b"/>
              <a:pathLst>
                <a:path w="161" h="1433" extrusionOk="0">
                  <a:moveTo>
                    <a:pt x="84" y="0"/>
                  </a:moveTo>
                  <a:cubicBezTo>
                    <a:pt x="44" y="0"/>
                    <a:pt x="9" y="34"/>
                    <a:pt x="9" y="76"/>
                  </a:cubicBezTo>
                  <a:lnTo>
                    <a:pt x="2" y="1355"/>
                  </a:lnTo>
                  <a:cubicBezTo>
                    <a:pt x="0" y="1397"/>
                    <a:pt x="35" y="1433"/>
                    <a:pt x="77" y="1433"/>
                  </a:cubicBezTo>
                  <a:cubicBezTo>
                    <a:pt x="120" y="1433"/>
                    <a:pt x="153" y="1399"/>
                    <a:pt x="153" y="1357"/>
                  </a:cubicBezTo>
                  <a:lnTo>
                    <a:pt x="160" y="77"/>
                  </a:lnTo>
                  <a:cubicBezTo>
                    <a:pt x="160" y="35"/>
                    <a:pt x="12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918;p73"/>
            <p:cNvSpPr/>
            <p:nvPr/>
          </p:nvSpPr>
          <p:spPr>
            <a:xfrm>
              <a:off x="2259741" y="3910248"/>
              <a:ext cx="29115" cy="21033"/>
            </a:xfrm>
            <a:custGeom>
              <a:avLst/>
              <a:gdLst/>
              <a:ahLst/>
              <a:cxnLst/>
              <a:rect l="l" t="t" r="r" b="b"/>
              <a:pathLst>
                <a:path w="1232" h="890" extrusionOk="0">
                  <a:moveTo>
                    <a:pt x="1145" y="1"/>
                  </a:moveTo>
                  <a:cubicBezTo>
                    <a:pt x="1130" y="1"/>
                    <a:pt x="1115" y="5"/>
                    <a:pt x="1102" y="15"/>
                  </a:cubicBezTo>
                  <a:lnTo>
                    <a:pt x="44" y="752"/>
                  </a:lnTo>
                  <a:cubicBezTo>
                    <a:pt x="9" y="774"/>
                    <a:pt x="1" y="822"/>
                    <a:pt x="25" y="857"/>
                  </a:cubicBezTo>
                  <a:cubicBezTo>
                    <a:pt x="40" y="880"/>
                    <a:pt x="64" y="889"/>
                    <a:pt x="88" y="889"/>
                  </a:cubicBezTo>
                  <a:cubicBezTo>
                    <a:pt x="103" y="889"/>
                    <a:pt x="120" y="885"/>
                    <a:pt x="130" y="875"/>
                  </a:cubicBezTo>
                  <a:lnTo>
                    <a:pt x="1188" y="139"/>
                  </a:lnTo>
                  <a:cubicBezTo>
                    <a:pt x="1223" y="116"/>
                    <a:pt x="1231" y="69"/>
                    <a:pt x="1207" y="34"/>
                  </a:cubicBezTo>
                  <a:cubicBezTo>
                    <a:pt x="1193" y="12"/>
                    <a:pt x="1169" y="1"/>
                    <a:pt x="1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919;p73"/>
            <p:cNvSpPr/>
            <p:nvPr/>
          </p:nvSpPr>
          <p:spPr>
            <a:xfrm>
              <a:off x="2262908" y="3908972"/>
              <a:ext cx="22829" cy="23609"/>
            </a:xfrm>
            <a:custGeom>
              <a:avLst/>
              <a:gdLst/>
              <a:ahLst/>
              <a:cxnLst/>
              <a:rect l="l" t="t" r="r" b="b"/>
              <a:pathLst>
                <a:path w="966" h="999" extrusionOk="0">
                  <a:moveTo>
                    <a:pt x="83" y="0"/>
                  </a:moveTo>
                  <a:cubicBezTo>
                    <a:pt x="64" y="0"/>
                    <a:pt x="45" y="7"/>
                    <a:pt x="31" y="22"/>
                  </a:cubicBezTo>
                  <a:cubicBezTo>
                    <a:pt x="0" y="50"/>
                    <a:pt x="0" y="99"/>
                    <a:pt x="28" y="128"/>
                  </a:cubicBezTo>
                  <a:lnTo>
                    <a:pt x="828" y="974"/>
                  </a:lnTo>
                  <a:cubicBezTo>
                    <a:pt x="843" y="990"/>
                    <a:pt x="863" y="998"/>
                    <a:pt x="884" y="998"/>
                  </a:cubicBezTo>
                  <a:cubicBezTo>
                    <a:pt x="902" y="998"/>
                    <a:pt x="920" y="991"/>
                    <a:pt x="934" y="977"/>
                  </a:cubicBezTo>
                  <a:cubicBezTo>
                    <a:pt x="965" y="949"/>
                    <a:pt x="965" y="900"/>
                    <a:pt x="937" y="870"/>
                  </a:cubicBezTo>
                  <a:lnTo>
                    <a:pt x="138" y="24"/>
                  </a:lnTo>
                  <a:cubicBezTo>
                    <a:pt x="123" y="8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920;p73"/>
            <p:cNvSpPr/>
            <p:nvPr/>
          </p:nvSpPr>
          <p:spPr>
            <a:xfrm>
              <a:off x="2256622" y="3918495"/>
              <a:ext cx="32731" cy="3923"/>
            </a:xfrm>
            <a:custGeom>
              <a:avLst/>
              <a:gdLst/>
              <a:ahLst/>
              <a:cxnLst/>
              <a:rect l="l" t="t" r="r" b="b"/>
              <a:pathLst>
                <a:path w="1385" h="166" extrusionOk="0">
                  <a:moveTo>
                    <a:pt x="1307" y="0"/>
                  </a:moveTo>
                  <a:lnTo>
                    <a:pt x="77" y="13"/>
                  </a:lnTo>
                  <a:cubicBezTo>
                    <a:pt x="33" y="13"/>
                    <a:pt x="1" y="48"/>
                    <a:pt x="1" y="90"/>
                  </a:cubicBezTo>
                  <a:cubicBezTo>
                    <a:pt x="1" y="132"/>
                    <a:pt x="33" y="166"/>
                    <a:pt x="77" y="166"/>
                  </a:cubicBezTo>
                  <a:lnTo>
                    <a:pt x="1308" y="153"/>
                  </a:lnTo>
                  <a:cubicBezTo>
                    <a:pt x="1351" y="153"/>
                    <a:pt x="1384" y="118"/>
                    <a:pt x="1384" y="76"/>
                  </a:cubicBezTo>
                  <a:cubicBezTo>
                    <a:pt x="1383" y="34"/>
                    <a:pt x="1349" y="0"/>
                    <a:pt x="1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921;p73"/>
            <p:cNvSpPr/>
            <p:nvPr/>
          </p:nvSpPr>
          <p:spPr>
            <a:xfrm>
              <a:off x="2300034" y="4160324"/>
              <a:ext cx="3758" cy="33865"/>
            </a:xfrm>
            <a:custGeom>
              <a:avLst/>
              <a:gdLst/>
              <a:ahLst/>
              <a:cxnLst/>
              <a:rect l="l" t="t" r="r" b="b"/>
              <a:pathLst>
                <a:path w="159" h="1433" extrusionOk="0">
                  <a:moveTo>
                    <a:pt x="85" y="1"/>
                  </a:moveTo>
                  <a:cubicBezTo>
                    <a:pt x="44" y="1"/>
                    <a:pt x="9" y="34"/>
                    <a:pt x="9" y="76"/>
                  </a:cubicBezTo>
                  <a:lnTo>
                    <a:pt x="2" y="1356"/>
                  </a:lnTo>
                  <a:cubicBezTo>
                    <a:pt x="0" y="1398"/>
                    <a:pt x="35" y="1433"/>
                    <a:pt x="78" y="1433"/>
                  </a:cubicBezTo>
                  <a:cubicBezTo>
                    <a:pt x="120" y="1433"/>
                    <a:pt x="152" y="1401"/>
                    <a:pt x="152" y="1359"/>
                  </a:cubicBezTo>
                  <a:lnTo>
                    <a:pt x="159" y="78"/>
                  </a:lnTo>
                  <a:cubicBezTo>
                    <a:pt x="159" y="36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922;p73"/>
            <p:cNvSpPr/>
            <p:nvPr/>
          </p:nvSpPr>
          <p:spPr>
            <a:xfrm>
              <a:off x="2287604" y="4166539"/>
              <a:ext cx="29092" cy="21033"/>
            </a:xfrm>
            <a:custGeom>
              <a:avLst/>
              <a:gdLst/>
              <a:ahLst/>
              <a:cxnLst/>
              <a:rect l="l" t="t" r="r" b="b"/>
              <a:pathLst>
                <a:path w="1231" h="890" extrusionOk="0">
                  <a:moveTo>
                    <a:pt x="1145" y="1"/>
                  </a:moveTo>
                  <a:cubicBezTo>
                    <a:pt x="1129" y="1"/>
                    <a:pt x="1114" y="5"/>
                    <a:pt x="1102" y="15"/>
                  </a:cubicBezTo>
                  <a:lnTo>
                    <a:pt x="44" y="752"/>
                  </a:lnTo>
                  <a:cubicBezTo>
                    <a:pt x="9" y="774"/>
                    <a:pt x="0" y="822"/>
                    <a:pt x="24" y="857"/>
                  </a:cubicBezTo>
                  <a:cubicBezTo>
                    <a:pt x="40" y="880"/>
                    <a:pt x="63" y="889"/>
                    <a:pt x="87" y="889"/>
                  </a:cubicBezTo>
                  <a:cubicBezTo>
                    <a:pt x="101" y="889"/>
                    <a:pt x="117" y="887"/>
                    <a:pt x="129" y="875"/>
                  </a:cubicBezTo>
                  <a:lnTo>
                    <a:pt x="1187" y="139"/>
                  </a:lnTo>
                  <a:cubicBezTo>
                    <a:pt x="1222" y="116"/>
                    <a:pt x="1231" y="69"/>
                    <a:pt x="1207" y="34"/>
                  </a:cubicBezTo>
                  <a:cubicBezTo>
                    <a:pt x="1192" y="12"/>
                    <a:pt x="1168" y="1"/>
                    <a:pt x="1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923;p73"/>
            <p:cNvSpPr/>
            <p:nvPr/>
          </p:nvSpPr>
          <p:spPr>
            <a:xfrm>
              <a:off x="2290676" y="4165263"/>
              <a:ext cx="22876" cy="23609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85" y="0"/>
                  </a:moveTo>
                  <a:cubicBezTo>
                    <a:pt x="66" y="0"/>
                    <a:pt x="47" y="7"/>
                    <a:pt x="33" y="22"/>
                  </a:cubicBezTo>
                  <a:cubicBezTo>
                    <a:pt x="1" y="50"/>
                    <a:pt x="1" y="99"/>
                    <a:pt x="29" y="128"/>
                  </a:cubicBezTo>
                  <a:lnTo>
                    <a:pt x="829" y="974"/>
                  </a:lnTo>
                  <a:cubicBezTo>
                    <a:pt x="845" y="990"/>
                    <a:pt x="864" y="998"/>
                    <a:pt x="885" y="998"/>
                  </a:cubicBezTo>
                  <a:cubicBezTo>
                    <a:pt x="904" y="998"/>
                    <a:pt x="924" y="991"/>
                    <a:pt x="937" y="977"/>
                  </a:cubicBezTo>
                  <a:cubicBezTo>
                    <a:pt x="967" y="949"/>
                    <a:pt x="967" y="900"/>
                    <a:pt x="939" y="870"/>
                  </a:cubicBezTo>
                  <a:lnTo>
                    <a:pt x="140" y="24"/>
                  </a:lnTo>
                  <a:cubicBezTo>
                    <a:pt x="125" y="8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924;p73"/>
            <p:cNvSpPr/>
            <p:nvPr/>
          </p:nvSpPr>
          <p:spPr>
            <a:xfrm>
              <a:off x="2284413" y="4174858"/>
              <a:ext cx="32755" cy="3899"/>
            </a:xfrm>
            <a:custGeom>
              <a:avLst/>
              <a:gdLst/>
              <a:ahLst/>
              <a:cxnLst/>
              <a:rect l="l" t="t" r="r" b="b"/>
              <a:pathLst>
                <a:path w="1386" h="165" extrusionOk="0">
                  <a:moveTo>
                    <a:pt x="1308" y="0"/>
                  </a:moveTo>
                  <a:lnTo>
                    <a:pt x="76" y="11"/>
                  </a:lnTo>
                  <a:cubicBezTo>
                    <a:pt x="34" y="11"/>
                    <a:pt x="1" y="46"/>
                    <a:pt x="1" y="88"/>
                  </a:cubicBezTo>
                  <a:cubicBezTo>
                    <a:pt x="1" y="130"/>
                    <a:pt x="34" y="164"/>
                    <a:pt x="76" y="164"/>
                  </a:cubicBezTo>
                  <a:lnTo>
                    <a:pt x="1310" y="152"/>
                  </a:lnTo>
                  <a:cubicBezTo>
                    <a:pt x="1352" y="152"/>
                    <a:pt x="1385" y="116"/>
                    <a:pt x="1385" y="74"/>
                  </a:cubicBezTo>
                  <a:cubicBezTo>
                    <a:pt x="1383" y="32"/>
                    <a:pt x="1350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925;p73"/>
            <p:cNvSpPr/>
            <p:nvPr/>
          </p:nvSpPr>
          <p:spPr>
            <a:xfrm>
              <a:off x="1666100" y="3738300"/>
              <a:ext cx="40364" cy="40553"/>
            </a:xfrm>
            <a:custGeom>
              <a:avLst/>
              <a:gdLst/>
              <a:ahLst/>
              <a:cxnLst/>
              <a:rect l="l" t="t" r="r" b="b"/>
              <a:pathLst>
                <a:path w="1708" h="1716" extrusionOk="0">
                  <a:moveTo>
                    <a:pt x="912" y="222"/>
                  </a:moveTo>
                  <a:cubicBezTo>
                    <a:pt x="933" y="295"/>
                    <a:pt x="957" y="393"/>
                    <a:pt x="973" y="456"/>
                  </a:cubicBezTo>
                  <a:cubicBezTo>
                    <a:pt x="1015" y="627"/>
                    <a:pt x="1026" y="669"/>
                    <a:pt x="1046" y="693"/>
                  </a:cubicBezTo>
                  <a:cubicBezTo>
                    <a:pt x="1067" y="721"/>
                    <a:pt x="1098" y="735"/>
                    <a:pt x="1266" y="796"/>
                  </a:cubicBezTo>
                  <a:cubicBezTo>
                    <a:pt x="1326" y="817"/>
                    <a:pt x="1417" y="849"/>
                    <a:pt x="1483" y="877"/>
                  </a:cubicBezTo>
                  <a:cubicBezTo>
                    <a:pt x="1387" y="919"/>
                    <a:pt x="1235" y="979"/>
                    <a:pt x="1098" y="1027"/>
                  </a:cubicBezTo>
                  <a:cubicBezTo>
                    <a:pt x="1078" y="1034"/>
                    <a:pt x="1063" y="1049"/>
                    <a:pt x="1054" y="1069"/>
                  </a:cubicBezTo>
                  <a:cubicBezTo>
                    <a:pt x="987" y="1225"/>
                    <a:pt x="903" y="1402"/>
                    <a:pt x="846" y="1501"/>
                  </a:cubicBezTo>
                  <a:cubicBezTo>
                    <a:pt x="809" y="1395"/>
                    <a:pt x="755" y="1207"/>
                    <a:pt x="716" y="1042"/>
                  </a:cubicBezTo>
                  <a:cubicBezTo>
                    <a:pt x="709" y="1014"/>
                    <a:pt x="685" y="992"/>
                    <a:pt x="656" y="986"/>
                  </a:cubicBezTo>
                  <a:cubicBezTo>
                    <a:pt x="496" y="957"/>
                    <a:pt x="313" y="915"/>
                    <a:pt x="214" y="887"/>
                  </a:cubicBezTo>
                  <a:cubicBezTo>
                    <a:pt x="319" y="826"/>
                    <a:pt x="520" y="737"/>
                    <a:pt x="696" y="665"/>
                  </a:cubicBezTo>
                  <a:cubicBezTo>
                    <a:pt x="716" y="657"/>
                    <a:pt x="731" y="641"/>
                    <a:pt x="738" y="622"/>
                  </a:cubicBezTo>
                  <a:cubicBezTo>
                    <a:pt x="793" y="480"/>
                    <a:pt x="863" y="316"/>
                    <a:pt x="912" y="222"/>
                  </a:cubicBezTo>
                  <a:close/>
                  <a:moveTo>
                    <a:pt x="929" y="0"/>
                  </a:moveTo>
                  <a:cubicBezTo>
                    <a:pt x="884" y="0"/>
                    <a:pt x="814" y="0"/>
                    <a:pt x="608" y="536"/>
                  </a:cubicBezTo>
                  <a:cubicBezTo>
                    <a:pt x="37" y="765"/>
                    <a:pt x="16" y="840"/>
                    <a:pt x="7" y="873"/>
                  </a:cubicBezTo>
                  <a:cubicBezTo>
                    <a:pt x="0" y="895"/>
                    <a:pt x="7" y="930"/>
                    <a:pt x="22" y="950"/>
                  </a:cubicBezTo>
                  <a:cubicBezTo>
                    <a:pt x="38" y="972"/>
                    <a:pt x="80" y="1028"/>
                    <a:pt x="580" y="1125"/>
                  </a:cubicBezTo>
                  <a:cubicBezTo>
                    <a:pt x="730" y="1716"/>
                    <a:pt x="782" y="1716"/>
                    <a:pt x="838" y="1716"/>
                  </a:cubicBezTo>
                  <a:cubicBezTo>
                    <a:pt x="838" y="1716"/>
                    <a:pt x="839" y="1716"/>
                    <a:pt x="842" y="1714"/>
                  </a:cubicBezTo>
                  <a:cubicBezTo>
                    <a:pt x="887" y="1712"/>
                    <a:pt x="940" y="1709"/>
                    <a:pt x="1182" y="1158"/>
                  </a:cubicBezTo>
                  <a:cubicBezTo>
                    <a:pt x="1331" y="1106"/>
                    <a:pt x="1615" y="1000"/>
                    <a:pt x="1674" y="946"/>
                  </a:cubicBezTo>
                  <a:cubicBezTo>
                    <a:pt x="1694" y="929"/>
                    <a:pt x="1708" y="890"/>
                    <a:pt x="1702" y="863"/>
                  </a:cubicBezTo>
                  <a:cubicBezTo>
                    <a:pt x="1688" y="793"/>
                    <a:pt x="1614" y="756"/>
                    <a:pt x="1319" y="651"/>
                  </a:cubicBezTo>
                  <a:cubicBezTo>
                    <a:pt x="1265" y="631"/>
                    <a:pt x="1197" y="609"/>
                    <a:pt x="1168" y="595"/>
                  </a:cubicBezTo>
                  <a:cubicBezTo>
                    <a:pt x="1158" y="561"/>
                    <a:pt x="1138" y="484"/>
                    <a:pt x="1123" y="420"/>
                  </a:cubicBezTo>
                  <a:cubicBezTo>
                    <a:pt x="1071" y="215"/>
                    <a:pt x="1039" y="87"/>
                    <a:pt x="1001" y="38"/>
                  </a:cubicBezTo>
                  <a:cubicBezTo>
                    <a:pt x="987" y="18"/>
                    <a:pt x="955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926;p73"/>
            <p:cNvSpPr/>
            <p:nvPr/>
          </p:nvSpPr>
          <p:spPr>
            <a:xfrm>
              <a:off x="2228949" y="4408864"/>
              <a:ext cx="40364" cy="40577"/>
            </a:xfrm>
            <a:custGeom>
              <a:avLst/>
              <a:gdLst/>
              <a:ahLst/>
              <a:cxnLst/>
              <a:rect l="l" t="t" r="r" b="b"/>
              <a:pathLst>
                <a:path w="1708" h="1717" extrusionOk="0">
                  <a:moveTo>
                    <a:pt x="912" y="220"/>
                  </a:moveTo>
                  <a:cubicBezTo>
                    <a:pt x="933" y="293"/>
                    <a:pt x="957" y="392"/>
                    <a:pt x="974" y="455"/>
                  </a:cubicBezTo>
                  <a:cubicBezTo>
                    <a:pt x="1016" y="625"/>
                    <a:pt x="1026" y="667"/>
                    <a:pt x="1046" y="692"/>
                  </a:cubicBezTo>
                  <a:cubicBezTo>
                    <a:pt x="1067" y="720"/>
                    <a:pt x="1098" y="734"/>
                    <a:pt x="1266" y="793"/>
                  </a:cubicBezTo>
                  <a:cubicBezTo>
                    <a:pt x="1326" y="814"/>
                    <a:pt x="1417" y="848"/>
                    <a:pt x="1483" y="876"/>
                  </a:cubicBezTo>
                  <a:cubicBezTo>
                    <a:pt x="1388" y="918"/>
                    <a:pt x="1235" y="978"/>
                    <a:pt x="1098" y="1024"/>
                  </a:cubicBezTo>
                  <a:cubicBezTo>
                    <a:pt x="1079" y="1031"/>
                    <a:pt x="1062" y="1047"/>
                    <a:pt x="1054" y="1066"/>
                  </a:cubicBezTo>
                  <a:cubicBezTo>
                    <a:pt x="987" y="1222"/>
                    <a:pt x="903" y="1400"/>
                    <a:pt x="846" y="1500"/>
                  </a:cubicBezTo>
                  <a:cubicBezTo>
                    <a:pt x="809" y="1393"/>
                    <a:pt x="757" y="1205"/>
                    <a:pt x="716" y="1041"/>
                  </a:cubicBezTo>
                  <a:cubicBezTo>
                    <a:pt x="709" y="1013"/>
                    <a:pt x="685" y="989"/>
                    <a:pt x="656" y="985"/>
                  </a:cubicBezTo>
                  <a:cubicBezTo>
                    <a:pt x="496" y="954"/>
                    <a:pt x="313" y="912"/>
                    <a:pt x="214" y="884"/>
                  </a:cubicBezTo>
                  <a:cubicBezTo>
                    <a:pt x="319" y="827"/>
                    <a:pt x="520" y="735"/>
                    <a:pt x="696" y="664"/>
                  </a:cubicBezTo>
                  <a:cubicBezTo>
                    <a:pt x="716" y="655"/>
                    <a:pt x="731" y="639"/>
                    <a:pt x="738" y="620"/>
                  </a:cubicBezTo>
                  <a:cubicBezTo>
                    <a:pt x="793" y="476"/>
                    <a:pt x="863" y="314"/>
                    <a:pt x="912" y="220"/>
                  </a:cubicBezTo>
                  <a:close/>
                  <a:moveTo>
                    <a:pt x="929" y="0"/>
                  </a:moveTo>
                  <a:cubicBezTo>
                    <a:pt x="884" y="0"/>
                    <a:pt x="814" y="0"/>
                    <a:pt x="609" y="536"/>
                  </a:cubicBezTo>
                  <a:cubicBezTo>
                    <a:pt x="37" y="765"/>
                    <a:pt x="16" y="841"/>
                    <a:pt x="7" y="873"/>
                  </a:cubicBezTo>
                  <a:cubicBezTo>
                    <a:pt x="0" y="895"/>
                    <a:pt x="7" y="930"/>
                    <a:pt x="21" y="950"/>
                  </a:cubicBezTo>
                  <a:cubicBezTo>
                    <a:pt x="37" y="971"/>
                    <a:pt x="80" y="1029"/>
                    <a:pt x="581" y="1125"/>
                  </a:cubicBezTo>
                  <a:cubicBezTo>
                    <a:pt x="729" y="1716"/>
                    <a:pt x="782" y="1716"/>
                    <a:pt x="838" y="1716"/>
                  </a:cubicBezTo>
                  <a:cubicBezTo>
                    <a:pt x="838" y="1716"/>
                    <a:pt x="841" y="1716"/>
                    <a:pt x="842" y="1715"/>
                  </a:cubicBezTo>
                  <a:cubicBezTo>
                    <a:pt x="887" y="1712"/>
                    <a:pt x="940" y="1709"/>
                    <a:pt x="1182" y="1158"/>
                  </a:cubicBezTo>
                  <a:cubicBezTo>
                    <a:pt x="1332" y="1106"/>
                    <a:pt x="1615" y="1001"/>
                    <a:pt x="1676" y="946"/>
                  </a:cubicBezTo>
                  <a:cubicBezTo>
                    <a:pt x="1694" y="929"/>
                    <a:pt x="1708" y="890"/>
                    <a:pt x="1704" y="863"/>
                  </a:cubicBezTo>
                  <a:cubicBezTo>
                    <a:pt x="1690" y="793"/>
                    <a:pt x="1614" y="756"/>
                    <a:pt x="1319" y="651"/>
                  </a:cubicBezTo>
                  <a:cubicBezTo>
                    <a:pt x="1265" y="632"/>
                    <a:pt x="1199" y="609"/>
                    <a:pt x="1168" y="595"/>
                  </a:cubicBezTo>
                  <a:cubicBezTo>
                    <a:pt x="1158" y="561"/>
                    <a:pt x="1138" y="484"/>
                    <a:pt x="1123" y="420"/>
                  </a:cubicBezTo>
                  <a:cubicBezTo>
                    <a:pt x="1072" y="215"/>
                    <a:pt x="1039" y="87"/>
                    <a:pt x="1002" y="38"/>
                  </a:cubicBezTo>
                  <a:cubicBezTo>
                    <a:pt x="988" y="18"/>
                    <a:pt x="95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927;p73"/>
            <p:cNvSpPr/>
            <p:nvPr/>
          </p:nvSpPr>
          <p:spPr>
            <a:xfrm>
              <a:off x="1548199" y="4256483"/>
              <a:ext cx="40412" cy="40553"/>
            </a:xfrm>
            <a:custGeom>
              <a:avLst/>
              <a:gdLst/>
              <a:ahLst/>
              <a:cxnLst/>
              <a:rect l="l" t="t" r="r" b="b"/>
              <a:pathLst>
                <a:path w="1710" h="1716" extrusionOk="0">
                  <a:moveTo>
                    <a:pt x="915" y="219"/>
                  </a:moveTo>
                  <a:cubicBezTo>
                    <a:pt x="936" y="293"/>
                    <a:pt x="960" y="392"/>
                    <a:pt x="976" y="455"/>
                  </a:cubicBezTo>
                  <a:cubicBezTo>
                    <a:pt x="1018" y="623"/>
                    <a:pt x="1029" y="667"/>
                    <a:pt x="1049" y="692"/>
                  </a:cubicBezTo>
                  <a:cubicBezTo>
                    <a:pt x="1070" y="720"/>
                    <a:pt x="1100" y="734"/>
                    <a:pt x="1269" y="793"/>
                  </a:cubicBezTo>
                  <a:cubicBezTo>
                    <a:pt x="1329" y="814"/>
                    <a:pt x="1420" y="848"/>
                    <a:pt x="1486" y="876"/>
                  </a:cubicBezTo>
                  <a:cubicBezTo>
                    <a:pt x="1391" y="918"/>
                    <a:pt x="1238" y="977"/>
                    <a:pt x="1100" y="1024"/>
                  </a:cubicBezTo>
                  <a:cubicBezTo>
                    <a:pt x="1081" y="1031"/>
                    <a:pt x="1065" y="1047"/>
                    <a:pt x="1057" y="1066"/>
                  </a:cubicBezTo>
                  <a:cubicBezTo>
                    <a:pt x="991" y="1222"/>
                    <a:pt x="907" y="1400"/>
                    <a:pt x="851" y="1500"/>
                  </a:cubicBezTo>
                  <a:cubicBezTo>
                    <a:pt x="811" y="1393"/>
                    <a:pt x="758" y="1205"/>
                    <a:pt x="719" y="1040"/>
                  </a:cubicBezTo>
                  <a:cubicBezTo>
                    <a:pt x="712" y="1012"/>
                    <a:pt x="689" y="989"/>
                    <a:pt x="658" y="984"/>
                  </a:cubicBezTo>
                  <a:cubicBezTo>
                    <a:pt x="500" y="954"/>
                    <a:pt x="318" y="912"/>
                    <a:pt x="217" y="884"/>
                  </a:cubicBezTo>
                  <a:cubicBezTo>
                    <a:pt x="322" y="825"/>
                    <a:pt x="522" y="735"/>
                    <a:pt x="699" y="664"/>
                  </a:cubicBezTo>
                  <a:cubicBezTo>
                    <a:pt x="719" y="654"/>
                    <a:pt x="734" y="638"/>
                    <a:pt x="741" y="619"/>
                  </a:cubicBezTo>
                  <a:cubicBezTo>
                    <a:pt x="796" y="476"/>
                    <a:pt x="866" y="314"/>
                    <a:pt x="915" y="219"/>
                  </a:cubicBezTo>
                  <a:close/>
                  <a:moveTo>
                    <a:pt x="931" y="0"/>
                  </a:moveTo>
                  <a:cubicBezTo>
                    <a:pt x="886" y="0"/>
                    <a:pt x="816" y="0"/>
                    <a:pt x="609" y="535"/>
                  </a:cubicBezTo>
                  <a:cubicBezTo>
                    <a:pt x="38" y="765"/>
                    <a:pt x="17" y="841"/>
                    <a:pt x="9" y="871"/>
                  </a:cubicBezTo>
                  <a:cubicBezTo>
                    <a:pt x="0" y="895"/>
                    <a:pt x="9" y="930"/>
                    <a:pt x="22" y="949"/>
                  </a:cubicBezTo>
                  <a:cubicBezTo>
                    <a:pt x="38" y="970"/>
                    <a:pt x="82" y="1029"/>
                    <a:pt x="581" y="1124"/>
                  </a:cubicBezTo>
                  <a:cubicBezTo>
                    <a:pt x="729" y="1716"/>
                    <a:pt x="783" y="1716"/>
                    <a:pt x="839" y="1716"/>
                  </a:cubicBezTo>
                  <a:cubicBezTo>
                    <a:pt x="841" y="1716"/>
                    <a:pt x="844" y="1716"/>
                    <a:pt x="842" y="1713"/>
                  </a:cubicBezTo>
                  <a:cubicBezTo>
                    <a:pt x="889" y="1712"/>
                    <a:pt x="940" y="1709"/>
                    <a:pt x="1183" y="1158"/>
                  </a:cubicBezTo>
                  <a:cubicBezTo>
                    <a:pt x="1332" y="1106"/>
                    <a:pt x="1617" y="1000"/>
                    <a:pt x="1676" y="946"/>
                  </a:cubicBezTo>
                  <a:cubicBezTo>
                    <a:pt x="1695" y="928"/>
                    <a:pt x="1709" y="890"/>
                    <a:pt x="1704" y="863"/>
                  </a:cubicBezTo>
                  <a:cubicBezTo>
                    <a:pt x="1690" y="793"/>
                    <a:pt x="1614" y="756"/>
                    <a:pt x="1321" y="651"/>
                  </a:cubicBezTo>
                  <a:cubicBezTo>
                    <a:pt x="1266" y="631"/>
                    <a:pt x="1199" y="609"/>
                    <a:pt x="1169" y="595"/>
                  </a:cubicBezTo>
                  <a:cubicBezTo>
                    <a:pt x="1158" y="561"/>
                    <a:pt x="1140" y="484"/>
                    <a:pt x="1123" y="420"/>
                  </a:cubicBezTo>
                  <a:cubicBezTo>
                    <a:pt x="1072" y="215"/>
                    <a:pt x="1039" y="86"/>
                    <a:pt x="1002" y="37"/>
                  </a:cubicBezTo>
                  <a:cubicBezTo>
                    <a:pt x="988" y="18"/>
                    <a:pt x="955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928;p73"/>
            <p:cNvSpPr/>
            <p:nvPr/>
          </p:nvSpPr>
          <p:spPr>
            <a:xfrm>
              <a:off x="1716839" y="4366728"/>
              <a:ext cx="80540" cy="84982"/>
            </a:xfrm>
            <a:custGeom>
              <a:avLst/>
              <a:gdLst/>
              <a:ahLst/>
              <a:cxnLst/>
              <a:rect l="l" t="t" r="r" b="b"/>
              <a:pathLst>
                <a:path w="3408" h="3596" extrusionOk="0">
                  <a:moveTo>
                    <a:pt x="526" y="282"/>
                  </a:moveTo>
                  <a:lnTo>
                    <a:pt x="526" y="282"/>
                  </a:lnTo>
                  <a:cubicBezTo>
                    <a:pt x="1343" y="633"/>
                    <a:pt x="3042" y="1587"/>
                    <a:pt x="3230" y="1779"/>
                  </a:cubicBezTo>
                  <a:cubicBezTo>
                    <a:pt x="3117" y="1873"/>
                    <a:pt x="2730" y="1947"/>
                    <a:pt x="2451" y="1975"/>
                  </a:cubicBezTo>
                  <a:cubicBezTo>
                    <a:pt x="1769" y="1355"/>
                    <a:pt x="991" y="659"/>
                    <a:pt x="526" y="282"/>
                  </a:cubicBezTo>
                  <a:close/>
                  <a:moveTo>
                    <a:pt x="222" y="405"/>
                  </a:moveTo>
                  <a:lnTo>
                    <a:pt x="222" y="405"/>
                  </a:lnTo>
                  <a:cubicBezTo>
                    <a:pt x="425" y="703"/>
                    <a:pt x="849" y="1268"/>
                    <a:pt x="1712" y="2356"/>
                  </a:cubicBezTo>
                  <a:cubicBezTo>
                    <a:pt x="1510" y="2819"/>
                    <a:pt x="1250" y="3324"/>
                    <a:pt x="1138" y="3427"/>
                  </a:cubicBezTo>
                  <a:cubicBezTo>
                    <a:pt x="969" y="3141"/>
                    <a:pt x="386" y="1177"/>
                    <a:pt x="222" y="405"/>
                  </a:cubicBezTo>
                  <a:close/>
                  <a:moveTo>
                    <a:pt x="132" y="0"/>
                  </a:moveTo>
                  <a:cubicBezTo>
                    <a:pt x="129" y="0"/>
                    <a:pt x="124" y="1"/>
                    <a:pt x="118" y="1"/>
                  </a:cubicBezTo>
                  <a:cubicBezTo>
                    <a:pt x="107" y="4"/>
                    <a:pt x="94" y="7"/>
                    <a:pt x="83" y="13"/>
                  </a:cubicBezTo>
                  <a:cubicBezTo>
                    <a:pt x="79" y="14"/>
                    <a:pt x="73" y="18"/>
                    <a:pt x="67" y="21"/>
                  </a:cubicBezTo>
                  <a:cubicBezTo>
                    <a:pt x="22" y="56"/>
                    <a:pt x="0" y="102"/>
                    <a:pt x="102" y="558"/>
                  </a:cubicBezTo>
                  <a:cubicBezTo>
                    <a:pt x="212" y="1040"/>
                    <a:pt x="883" y="3540"/>
                    <a:pt x="1100" y="3592"/>
                  </a:cubicBezTo>
                  <a:cubicBezTo>
                    <a:pt x="1106" y="3593"/>
                    <a:pt x="1120" y="3596"/>
                    <a:pt x="1125" y="3596"/>
                  </a:cubicBezTo>
                  <a:cubicBezTo>
                    <a:pt x="1271" y="3596"/>
                    <a:pt x="1519" y="3185"/>
                    <a:pt x="1872" y="2374"/>
                  </a:cubicBezTo>
                  <a:cubicBezTo>
                    <a:pt x="1883" y="2349"/>
                    <a:pt x="1879" y="2321"/>
                    <a:pt x="1862" y="2297"/>
                  </a:cubicBezTo>
                  <a:cubicBezTo>
                    <a:pt x="1386" y="1698"/>
                    <a:pt x="686" y="798"/>
                    <a:pt x="363" y="344"/>
                  </a:cubicBezTo>
                  <a:lnTo>
                    <a:pt x="363" y="344"/>
                  </a:lnTo>
                  <a:cubicBezTo>
                    <a:pt x="819" y="716"/>
                    <a:pt x="1752" y="1549"/>
                    <a:pt x="2374" y="2111"/>
                  </a:cubicBezTo>
                  <a:cubicBezTo>
                    <a:pt x="2388" y="2124"/>
                    <a:pt x="2407" y="2131"/>
                    <a:pt x="2426" y="2131"/>
                  </a:cubicBezTo>
                  <a:cubicBezTo>
                    <a:pt x="2428" y="2131"/>
                    <a:pt x="2430" y="2131"/>
                    <a:pt x="2431" y="2131"/>
                  </a:cubicBezTo>
                  <a:cubicBezTo>
                    <a:pt x="2566" y="2119"/>
                    <a:pt x="3242" y="2050"/>
                    <a:pt x="3378" y="1838"/>
                  </a:cubicBezTo>
                  <a:cubicBezTo>
                    <a:pt x="3392" y="1818"/>
                    <a:pt x="3408" y="1779"/>
                    <a:pt x="3378" y="1724"/>
                  </a:cubicBezTo>
                  <a:cubicBezTo>
                    <a:pt x="3204" y="1406"/>
                    <a:pt x="436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929;p73"/>
            <p:cNvSpPr/>
            <p:nvPr/>
          </p:nvSpPr>
          <p:spPr>
            <a:xfrm>
              <a:off x="1752878" y="4414063"/>
              <a:ext cx="22994" cy="30391"/>
            </a:xfrm>
            <a:custGeom>
              <a:avLst/>
              <a:gdLst/>
              <a:ahLst/>
              <a:cxnLst/>
              <a:rect l="l" t="t" r="r" b="b"/>
              <a:pathLst>
                <a:path w="973" h="1286" extrusionOk="0">
                  <a:moveTo>
                    <a:pt x="886" y="0"/>
                  </a:moveTo>
                  <a:cubicBezTo>
                    <a:pt x="853" y="0"/>
                    <a:pt x="823" y="23"/>
                    <a:pt x="814" y="57"/>
                  </a:cubicBezTo>
                  <a:cubicBezTo>
                    <a:pt x="689" y="510"/>
                    <a:pt x="518" y="1032"/>
                    <a:pt x="453" y="1127"/>
                  </a:cubicBezTo>
                  <a:cubicBezTo>
                    <a:pt x="392" y="1088"/>
                    <a:pt x="260" y="903"/>
                    <a:pt x="153" y="709"/>
                  </a:cubicBezTo>
                  <a:cubicBezTo>
                    <a:pt x="139" y="683"/>
                    <a:pt x="112" y="668"/>
                    <a:pt x="86" y="668"/>
                  </a:cubicBezTo>
                  <a:cubicBezTo>
                    <a:pt x="73" y="668"/>
                    <a:pt x="61" y="671"/>
                    <a:pt x="49" y="678"/>
                  </a:cubicBezTo>
                  <a:cubicBezTo>
                    <a:pt x="13" y="699"/>
                    <a:pt x="0" y="745"/>
                    <a:pt x="20" y="782"/>
                  </a:cubicBezTo>
                  <a:cubicBezTo>
                    <a:pt x="77" y="887"/>
                    <a:pt x="278" y="1238"/>
                    <a:pt x="422" y="1280"/>
                  </a:cubicBezTo>
                  <a:cubicBezTo>
                    <a:pt x="435" y="1284"/>
                    <a:pt x="448" y="1286"/>
                    <a:pt x="460" y="1286"/>
                  </a:cubicBezTo>
                  <a:cubicBezTo>
                    <a:pt x="484" y="1286"/>
                    <a:pt x="504" y="1279"/>
                    <a:pt x="518" y="1270"/>
                  </a:cubicBezTo>
                  <a:cubicBezTo>
                    <a:pt x="631" y="1207"/>
                    <a:pt x="821" y="597"/>
                    <a:pt x="960" y="96"/>
                  </a:cubicBezTo>
                  <a:cubicBezTo>
                    <a:pt x="972" y="57"/>
                    <a:pt x="947" y="14"/>
                    <a:pt x="906" y="3"/>
                  </a:cubicBezTo>
                  <a:cubicBezTo>
                    <a:pt x="899" y="1"/>
                    <a:pt x="892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930;p73"/>
            <p:cNvSpPr/>
            <p:nvPr/>
          </p:nvSpPr>
          <p:spPr>
            <a:xfrm>
              <a:off x="2160013" y="3995962"/>
              <a:ext cx="105425" cy="107552"/>
            </a:xfrm>
            <a:custGeom>
              <a:avLst/>
              <a:gdLst/>
              <a:ahLst/>
              <a:cxnLst/>
              <a:rect l="l" t="t" r="r" b="b"/>
              <a:pathLst>
                <a:path w="4461" h="4551" extrusionOk="0">
                  <a:moveTo>
                    <a:pt x="325" y="1"/>
                  </a:moveTo>
                  <a:lnTo>
                    <a:pt x="1" y="1067"/>
                  </a:lnTo>
                  <a:cubicBezTo>
                    <a:pt x="1" y="1067"/>
                    <a:pt x="99" y="1055"/>
                    <a:pt x="261" y="1055"/>
                  </a:cubicBezTo>
                  <a:cubicBezTo>
                    <a:pt x="1028" y="1055"/>
                    <a:pt x="3215" y="1335"/>
                    <a:pt x="3075" y="4551"/>
                  </a:cubicBezTo>
                  <a:lnTo>
                    <a:pt x="4461" y="4401"/>
                  </a:lnTo>
                  <a:cubicBezTo>
                    <a:pt x="4231" y="2902"/>
                    <a:pt x="3385" y="418"/>
                    <a:pt x="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931;p73"/>
            <p:cNvSpPr/>
            <p:nvPr/>
          </p:nvSpPr>
          <p:spPr>
            <a:xfrm>
              <a:off x="2172586" y="3964106"/>
              <a:ext cx="155974" cy="132886"/>
            </a:xfrm>
            <a:custGeom>
              <a:avLst/>
              <a:gdLst/>
              <a:ahLst/>
              <a:cxnLst/>
              <a:rect l="l" t="t" r="r" b="b"/>
              <a:pathLst>
                <a:path w="6600" h="5623" extrusionOk="0">
                  <a:moveTo>
                    <a:pt x="1188" y="0"/>
                  </a:moveTo>
                  <a:cubicBezTo>
                    <a:pt x="876" y="0"/>
                    <a:pt x="542" y="19"/>
                    <a:pt x="186" y="58"/>
                  </a:cubicBezTo>
                  <a:lnTo>
                    <a:pt x="0" y="669"/>
                  </a:lnTo>
                  <a:cubicBezTo>
                    <a:pt x="77" y="666"/>
                    <a:pt x="153" y="665"/>
                    <a:pt x="227" y="665"/>
                  </a:cubicBezTo>
                  <a:cubicBezTo>
                    <a:pt x="4349" y="665"/>
                    <a:pt x="4998" y="4050"/>
                    <a:pt x="5075" y="5622"/>
                  </a:cubicBezTo>
                  <a:lnTo>
                    <a:pt x="5685" y="5555"/>
                  </a:lnTo>
                  <a:cubicBezTo>
                    <a:pt x="5685" y="5555"/>
                    <a:pt x="5685" y="5555"/>
                    <a:pt x="5685" y="5555"/>
                  </a:cubicBezTo>
                  <a:cubicBezTo>
                    <a:pt x="5686" y="5555"/>
                    <a:pt x="6599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932;p73"/>
            <p:cNvSpPr/>
            <p:nvPr/>
          </p:nvSpPr>
          <p:spPr>
            <a:xfrm>
              <a:off x="2167670" y="3979821"/>
              <a:ext cx="124850" cy="120148"/>
            </a:xfrm>
            <a:custGeom>
              <a:avLst/>
              <a:gdLst/>
              <a:ahLst/>
              <a:cxnLst/>
              <a:rect l="l" t="t" r="r" b="b"/>
              <a:pathLst>
                <a:path w="5283" h="5084" extrusionOk="0">
                  <a:moveTo>
                    <a:pt x="435" y="0"/>
                  </a:moveTo>
                  <a:cubicBezTo>
                    <a:pt x="361" y="0"/>
                    <a:pt x="285" y="1"/>
                    <a:pt x="208" y="4"/>
                  </a:cubicBezTo>
                  <a:lnTo>
                    <a:pt x="1" y="684"/>
                  </a:lnTo>
                  <a:cubicBezTo>
                    <a:pt x="3061" y="1101"/>
                    <a:pt x="3907" y="3585"/>
                    <a:pt x="4137" y="5084"/>
                  </a:cubicBezTo>
                  <a:lnTo>
                    <a:pt x="5283" y="4959"/>
                  </a:lnTo>
                  <a:cubicBezTo>
                    <a:pt x="5206" y="3385"/>
                    <a:pt x="4557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933;p73"/>
            <p:cNvSpPr/>
            <p:nvPr/>
          </p:nvSpPr>
          <p:spPr>
            <a:xfrm>
              <a:off x="2170766" y="3977836"/>
              <a:ext cx="123622" cy="120975"/>
            </a:xfrm>
            <a:custGeom>
              <a:avLst/>
              <a:gdLst/>
              <a:ahLst/>
              <a:cxnLst/>
              <a:rect l="l" t="t" r="r" b="b"/>
              <a:pathLst>
                <a:path w="5231" h="5119" extrusionOk="0">
                  <a:moveTo>
                    <a:pt x="451" y="1"/>
                  </a:moveTo>
                  <a:cubicBezTo>
                    <a:pt x="327" y="1"/>
                    <a:pt x="201" y="4"/>
                    <a:pt x="73" y="12"/>
                  </a:cubicBezTo>
                  <a:cubicBezTo>
                    <a:pt x="31" y="15"/>
                    <a:pt x="0" y="50"/>
                    <a:pt x="2" y="92"/>
                  </a:cubicBezTo>
                  <a:cubicBezTo>
                    <a:pt x="4" y="132"/>
                    <a:pt x="39" y="165"/>
                    <a:pt x="77" y="165"/>
                  </a:cubicBezTo>
                  <a:cubicBezTo>
                    <a:pt x="79" y="165"/>
                    <a:pt x="80" y="165"/>
                    <a:pt x="82" y="165"/>
                  </a:cubicBezTo>
                  <a:cubicBezTo>
                    <a:pt x="205" y="158"/>
                    <a:pt x="326" y="154"/>
                    <a:pt x="446" y="154"/>
                  </a:cubicBezTo>
                  <a:cubicBezTo>
                    <a:pt x="1642" y="154"/>
                    <a:pt x="2636" y="505"/>
                    <a:pt x="3404" y="1204"/>
                  </a:cubicBezTo>
                  <a:cubicBezTo>
                    <a:pt x="4967" y="2624"/>
                    <a:pt x="5075" y="5020"/>
                    <a:pt x="5078" y="5044"/>
                  </a:cubicBezTo>
                  <a:cubicBezTo>
                    <a:pt x="5079" y="5086"/>
                    <a:pt x="5113" y="5119"/>
                    <a:pt x="5152" y="5119"/>
                  </a:cubicBezTo>
                  <a:lnTo>
                    <a:pt x="5156" y="5119"/>
                  </a:lnTo>
                  <a:cubicBezTo>
                    <a:pt x="5198" y="5117"/>
                    <a:pt x="5231" y="5082"/>
                    <a:pt x="5229" y="5040"/>
                  </a:cubicBezTo>
                  <a:cubicBezTo>
                    <a:pt x="5228" y="5015"/>
                    <a:pt x="5117" y="2557"/>
                    <a:pt x="3508" y="1092"/>
                  </a:cubicBezTo>
                  <a:cubicBezTo>
                    <a:pt x="2711" y="368"/>
                    <a:pt x="1684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934;p73"/>
            <p:cNvSpPr/>
            <p:nvPr/>
          </p:nvSpPr>
          <p:spPr>
            <a:xfrm>
              <a:off x="2165780" y="3994142"/>
              <a:ext cx="101525" cy="107622"/>
            </a:xfrm>
            <a:custGeom>
              <a:avLst/>
              <a:gdLst/>
              <a:ahLst/>
              <a:cxnLst/>
              <a:rect l="l" t="t" r="r" b="b"/>
              <a:pathLst>
                <a:path w="4296" h="4554" extrusionOk="0">
                  <a:moveTo>
                    <a:pt x="80" y="1"/>
                  </a:moveTo>
                  <a:cubicBezTo>
                    <a:pt x="45" y="1"/>
                    <a:pt x="14" y="27"/>
                    <a:pt x="8" y="64"/>
                  </a:cubicBezTo>
                  <a:cubicBezTo>
                    <a:pt x="1" y="103"/>
                    <a:pt x="26" y="144"/>
                    <a:pt x="68" y="151"/>
                  </a:cubicBezTo>
                  <a:cubicBezTo>
                    <a:pt x="1703" y="437"/>
                    <a:pt x="2885" y="1251"/>
                    <a:pt x="3581" y="2570"/>
                  </a:cubicBezTo>
                  <a:cubicBezTo>
                    <a:pt x="4103" y="3555"/>
                    <a:pt x="4141" y="4471"/>
                    <a:pt x="4141" y="4479"/>
                  </a:cubicBezTo>
                  <a:cubicBezTo>
                    <a:pt x="4142" y="4521"/>
                    <a:pt x="4176" y="4553"/>
                    <a:pt x="4217" y="4553"/>
                  </a:cubicBezTo>
                  <a:lnTo>
                    <a:pt x="4220" y="4553"/>
                  </a:lnTo>
                  <a:cubicBezTo>
                    <a:pt x="4262" y="4551"/>
                    <a:pt x="4295" y="4516"/>
                    <a:pt x="4294" y="4473"/>
                  </a:cubicBezTo>
                  <a:cubicBezTo>
                    <a:pt x="4291" y="4437"/>
                    <a:pt x="4114" y="705"/>
                    <a:pt x="95" y="2"/>
                  </a:cubicBezTo>
                  <a:cubicBezTo>
                    <a:pt x="90" y="1"/>
                    <a:pt x="85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935;p73"/>
            <p:cNvSpPr/>
            <p:nvPr/>
          </p:nvSpPr>
          <p:spPr>
            <a:xfrm>
              <a:off x="1947347" y="4069033"/>
              <a:ext cx="186768" cy="59814"/>
            </a:xfrm>
            <a:custGeom>
              <a:avLst/>
              <a:gdLst/>
              <a:ahLst/>
              <a:cxnLst/>
              <a:rect l="l" t="t" r="r" b="b"/>
              <a:pathLst>
                <a:path w="7903" h="2531" extrusionOk="0">
                  <a:moveTo>
                    <a:pt x="7817" y="0"/>
                  </a:moveTo>
                  <a:cubicBezTo>
                    <a:pt x="7810" y="0"/>
                    <a:pt x="7802" y="2"/>
                    <a:pt x="7794" y="4"/>
                  </a:cubicBezTo>
                  <a:lnTo>
                    <a:pt x="64" y="2382"/>
                  </a:lnTo>
                  <a:cubicBezTo>
                    <a:pt x="25" y="2395"/>
                    <a:pt x="1" y="2437"/>
                    <a:pt x="14" y="2476"/>
                  </a:cubicBezTo>
                  <a:cubicBezTo>
                    <a:pt x="22" y="2510"/>
                    <a:pt x="53" y="2531"/>
                    <a:pt x="85" y="2531"/>
                  </a:cubicBezTo>
                  <a:cubicBezTo>
                    <a:pt x="92" y="2531"/>
                    <a:pt x="102" y="2531"/>
                    <a:pt x="109" y="2528"/>
                  </a:cubicBezTo>
                  <a:lnTo>
                    <a:pt x="7839" y="148"/>
                  </a:lnTo>
                  <a:cubicBezTo>
                    <a:pt x="7879" y="137"/>
                    <a:pt x="7903" y="95"/>
                    <a:pt x="7890" y="54"/>
                  </a:cubicBezTo>
                  <a:cubicBezTo>
                    <a:pt x="7880" y="21"/>
                    <a:pt x="7850" y="0"/>
                    <a:pt x="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936;p73"/>
            <p:cNvSpPr/>
            <p:nvPr/>
          </p:nvSpPr>
          <p:spPr>
            <a:xfrm>
              <a:off x="1728962" y="4040958"/>
              <a:ext cx="228479" cy="61823"/>
            </a:xfrm>
            <a:custGeom>
              <a:avLst/>
              <a:gdLst/>
              <a:ahLst/>
              <a:cxnLst/>
              <a:rect l="l" t="t" r="r" b="b"/>
              <a:pathLst>
                <a:path w="9668" h="2616" extrusionOk="0">
                  <a:moveTo>
                    <a:pt x="9582" y="0"/>
                  </a:moveTo>
                  <a:cubicBezTo>
                    <a:pt x="9576" y="0"/>
                    <a:pt x="9569" y="1"/>
                    <a:pt x="9563" y="2"/>
                  </a:cubicBezTo>
                  <a:lnTo>
                    <a:pt x="65" y="2467"/>
                  </a:lnTo>
                  <a:cubicBezTo>
                    <a:pt x="24" y="2477"/>
                    <a:pt x="1" y="2519"/>
                    <a:pt x="10" y="2560"/>
                  </a:cubicBezTo>
                  <a:cubicBezTo>
                    <a:pt x="20" y="2594"/>
                    <a:pt x="51" y="2616"/>
                    <a:pt x="85" y="2616"/>
                  </a:cubicBezTo>
                  <a:cubicBezTo>
                    <a:pt x="90" y="2616"/>
                    <a:pt x="96" y="2615"/>
                    <a:pt x="104" y="2612"/>
                  </a:cubicBezTo>
                  <a:lnTo>
                    <a:pt x="9603" y="150"/>
                  </a:lnTo>
                  <a:cubicBezTo>
                    <a:pt x="9642" y="140"/>
                    <a:pt x="9667" y="98"/>
                    <a:pt x="9656" y="57"/>
                  </a:cubicBezTo>
                  <a:cubicBezTo>
                    <a:pt x="9647" y="22"/>
                    <a:pt x="9616" y="0"/>
                    <a:pt x="9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937;p73"/>
            <p:cNvSpPr/>
            <p:nvPr/>
          </p:nvSpPr>
          <p:spPr>
            <a:xfrm>
              <a:off x="1774690" y="3854287"/>
              <a:ext cx="206808" cy="73852"/>
            </a:xfrm>
            <a:custGeom>
              <a:avLst/>
              <a:gdLst/>
              <a:ahLst/>
              <a:cxnLst/>
              <a:rect l="l" t="t" r="r" b="b"/>
              <a:pathLst>
                <a:path w="8751" h="3125" extrusionOk="0">
                  <a:moveTo>
                    <a:pt x="8665" y="1"/>
                  </a:moveTo>
                  <a:cubicBezTo>
                    <a:pt x="8657" y="1"/>
                    <a:pt x="8648" y="2"/>
                    <a:pt x="8640" y="5"/>
                  </a:cubicBezTo>
                  <a:lnTo>
                    <a:pt x="61" y="2977"/>
                  </a:lnTo>
                  <a:cubicBezTo>
                    <a:pt x="21" y="2991"/>
                    <a:pt x="0" y="3033"/>
                    <a:pt x="14" y="3074"/>
                  </a:cubicBezTo>
                  <a:cubicBezTo>
                    <a:pt x="24" y="3106"/>
                    <a:pt x="54" y="3124"/>
                    <a:pt x="86" y="3124"/>
                  </a:cubicBezTo>
                  <a:cubicBezTo>
                    <a:pt x="94" y="3124"/>
                    <a:pt x="103" y="3123"/>
                    <a:pt x="112" y="3120"/>
                  </a:cubicBezTo>
                  <a:lnTo>
                    <a:pt x="8689" y="148"/>
                  </a:lnTo>
                  <a:cubicBezTo>
                    <a:pt x="8730" y="134"/>
                    <a:pt x="8751" y="92"/>
                    <a:pt x="8737" y="52"/>
                  </a:cubicBezTo>
                  <a:cubicBezTo>
                    <a:pt x="8726" y="21"/>
                    <a:pt x="8697" y="1"/>
                    <a:pt x="8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938;p73"/>
            <p:cNvSpPr/>
            <p:nvPr/>
          </p:nvSpPr>
          <p:spPr>
            <a:xfrm>
              <a:off x="1909228" y="3894367"/>
              <a:ext cx="174691" cy="45800"/>
            </a:xfrm>
            <a:custGeom>
              <a:avLst/>
              <a:gdLst/>
              <a:ahLst/>
              <a:cxnLst/>
              <a:rect l="l" t="t" r="r" b="b"/>
              <a:pathLst>
                <a:path w="7392" h="1938" extrusionOk="0">
                  <a:moveTo>
                    <a:pt x="7306" y="0"/>
                  </a:moveTo>
                  <a:cubicBezTo>
                    <a:pt x="7300" y="0"/>
                    <a:pt x="7294" y="1"/>
                    <a:pt x="7288" y="3"/>
                  </a:cubicBezTo>
                  <a:lnTo>
                    <a:pt x="68" y="1786"/>
                  </a:lnTo>
                  <a:cubicBezTo>
                    <a:pt x="26" y="1797"/>
                    <a:pt x="1" y="1839"/>
                    <a:pt x="12" y="1880"/>
                  </a:cubicBezTo>
                  <a:cubicBezTo>
                    <a:pt x="20" y="1915"/>
                    <a:pt x="50" y="1937"/>
                    <a:pt x="85" y="1937"/>
                  </a:cubicBezTo>
                  <a:cubicBezTo>
                    <a:pt x="90" y="1937"/>
                    <a:pt x="97" y="1937"/>
                    <a:pt x="104" y="1936"/>
                  </a:cubicBezTo>
                  <a:lnTo>
                    <a:pt x="7324" y="151"/>
                  </a:lnTo>
                  <a:cubicBezTo>
                    <a:pt x="7366" y="142"/>
                    <a:pt x="7391" y="99"/>
                    <a:pt x="7380" y="59"/>
                  </a:cubicBezTo>
                  <a:cubicBezTo>
                    <a:pt x="7372" y="23"/>
                    <a:pt x="7340" y="0"/>
                    <a:pt x="7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939;p73"/>
            <p:cNvSpPr/>
            <p:nvPr/>
          </p:nvSpPr>
          <p:spPr>
            <a:xfrm>
              <a:off x="1644240" y="3731588"/>
              <a:ext cx="441668" cy="196764"/>
            </a:xfrm>
            <a:custGeom>
              <a:avLst/>
              <a:gdLst/>
              <a:ahLst/>
              <a:cxnLst/>
              <a:rect l="l" t="t" r="r" b="b"/>
              <a:pathLst>
                <a:path w="18689" h="8326" extrusionOk="0">
                  <a:moveTo>
                    <a:pt x="5945" y="1"/>
                  </a:moveTo>
                  <a:lnTo>
                    <a:pt x="1" y="4673"/>
                  </a:lnTo>
                  <a:lnTo>
                    <a:pt x="4416" y="8326"/>
                  </a:lnTo>
                  <a:lnTo>
                    <a:pt x="5011" y="6116"/>
                  </a:lnTo>
                  <a:lnTo>
                    <a:pt x="18689" y="7305"/>
                  </a:lnTo>
                  <a:lnTo>
                    <a:pt x="17754" y="2633"/>
                  </a:lnTo>
                  <a:lnTo>
                    <a:pt x="5861" y="2125"/>
                  </a:lnTo>
                  <a:lnTo>
                    <a:pt x="59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940;p73"/>
            <p:cNvSpPr/>
            <p:nvPr/>
          </p:nvSpPr>
          <p:spPr>
            <a:xfrm>
              <a:off x="1752641" y="3924285"/>
              <a:ext cx="379420" cy="154604"/>
            </a:xfrm>
            <a:custGeom>
              <a:avLst/>
              <a:gdLst/>
              <a:ahLst/>
              <a:cxnLst/>
              <a:rect l="l" t="t" r="r" b="b"/>
              <a:pathLst>
                <a:path w="16055" h="6542" extrusionOk="0">
                  <a:moveTo>
                    <a:pt x="14950" y="1"/>
                  </a:moveTo>
                  <a:lnTo>
                    <a:pt x="1019" y="85"/>
                  </a:lnTo>
                  <a:lnTo>
                    <a:pt x="0" y="6541"/>
                  </a:lnTo>
                  <a:lnTo>
                    <a:pt x="16055" y="6202"/>
                  </a:lnTo>
                  <a:lnTo>
                    <a:pt x="14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941;p73"/>
            <p:cNvSpPr/>
            <p:nvPr/>
          </p:nvSpPr>
          <p:spPr>
            <a:xfrm>
              <a:off x="1973484" y="4243698"/>
              <a:ext cx="232851" cy="63831"/>
            </a:xfrm>
            <a:custGeom>
              <a:avLst/>
              <a:gdLst/>
              <a:ahLst/>
              <a:cxnLst/>
              <a:rect l="l" t="t" r="r" b="b"/>
              <a:pathLst>
                <a:path w="9853" h="2701" extrusionOk="0">
                  <a:moveTo>
                    <a:pt x="9768" y="0"/>
                  </a:moveTo>
                  <a:cubicBezTo>
                    <a:pt x="9762" y="0"/>
                    <a:pt x="9756" y="1"/>
                    <a:pt x="9750" y="2"/>
                  </a:cubicBezTo>
                  <a:lnTo>
                    <a:pt x="65" y="2552"/>
                  </a:lnTo>
                  <a:cubicBezTo>
                    <a:pt x="24" y="2561"/>
                    <a:pt x="0" y="2604"/>
                    <a:pt x="10" y="2644"/>
                  </a:cubicBezTo>
                  <a:cubicBezTo>
                    <a:pt x="20" y="2678"/>
                    <a:pt x="51" y="2700"/>
                    <a:pt x="85" y="2700"/>
                  </a:cubicBezTo>
                  <a:cubicBezTo>
                    <a:pt x="90" y="2700"/>
                    <a:pt x="97" y="2700"/>
                    <a:pt x="104" y="2699"/>
                  </a:cubicBezTo>
                  <a:lnTo>
                    <a:pt x="9788" y="150"/>
                  </a:lnTo>
                  <a:cubicBezTo>
                    <a:pt x="9828" y="140"/>
                    <a:pt x="9852" y="98"/>
                    <a:pt x="9842" y="57"/>
                  </a:cubicBezTo>
                  <a:cubicBezTo>
                    <a:pt x="9833" y="23"/>
                    <a:pt x="9801" y="0"/>
                    <a:pt x="9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942;p73"/>
            <p:cNvSpPr/>
            <p:nvPr/>
          </p:nvSpPr>
          <p:spPr>
            <a:xfrm>
              <a:off x="1818953" y="4221602"/>
              <a:ext cx="266858" cy="47785"/>
            </a:xfrm>
            <a:custGeom>
              <a:avLst/>
              <a:gdLst/>
              <a:ahLst/>
              <a:cxnLst/>
              <a:rect l="l" t="t" r="r" b="b"/>
              <a:pathLst>
                <a:path w="11292" h="2022" extrusionOk="0">
                  <a:moveTo>
                    <a:pt x="11210" y="1"/>
                  </a:moveTo>
                  <a:cubicBezTo>
                    <a:pt x="11206" y="1"/>
                    <a:pt x="11202" y="1"/>
                    <a:pt x="11197" y="2"/>
                  </a:cubicBezTo>
                  <a:lnTo>
                    <a:pt x="70" y="1870"/>
                  </a:lnTo>
                  <a:cubicBezTo>
                    <a:pt x="28" y="1877"/>
                    <a:pt x="0" y="1917"/>
                    <a:pt x="7" y="1959"/>
                  </a:cubicBezTo>
                  <a:cubicBezTo>
                    <a:pt x="14" y="1995"/>
                    <a:pt x="45" y="2022"/>
                    <a:pt x="82" y="2022"/>
                  </a:cubicBezTo>
                  <a:lnTo>
                    <a:pt x="94" y="2022"/>
                  </a:lnTo>
                  <a:lnTo>
                    <a:pt x="11221" y="152"/>
                  </a:lnTo>
                  <a:cubicBezTo>
                    <a:pt x="11263" y="145"/>
                    <a:pt x="11291" y="107"/>
                    <a:pt x="11284" y="65"/>
                  </a:cubicBezTo>
                  <a:cubicBezTo>
                    <a:pt x="11278" y="27"/>
                    <a:pt x="11247" y="1"/>
                    <a:pt x="1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943;p73"/>
            <p:cNvSpPr/>
            <p:nvPr/>
          </p:nvSpPr>
          <p:spPr>
            <a:xfrm>
              <a:off x="1812856" y="4209030"/>
              <a:ext cx="534024" cy="207115"/>
            </a:xfrm>
            <a:custGeom>
              <a:avLst/>
              <a:gdLst/>
              <a:ahLst/>
              <a:cxnLst/>
              <a:rect l="l" t="t" r="r" b="b"/>
              <a:pathLst>
                <a:path w="22597" h="8764" extrusionOk="0">
                  <a:moveTo>
                    <a:pt x="17739" y="0"/>
                  </a:moveTo>
                  <a:lnTo>
                    <a:pt x="17584" y="2646"/>
                  </a:lnTo>
                  <a:lnTo>
                    <a:pt x="0" y="2562"/>
                  </a:lnTo>
                  <a:lnTo>
                    <a:pt x="934" y="6724"/>
                  </a:lnTo>
                  <a:lnTo>
                    <a:pt x="16736" y="6639"/>
                  </a:lnTo>
                  <a:lnTo>
                    <a:pt x="16649" y="8763"/>
                  </a:lnTo>
                  <a:lnTo>
                    <a:pt x="16649" y="8763"/>
                  </a:lnTo>
                  <a:lnTo>
                    <a:pt x="22596" y="4092"/>
                  </a:lnTo>
                  <a:lnTo>
                    <a:pt x="1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944;p73"/>
            <p:cNvSpPr/>
            <p:nvPr/>
          </p:nvSpPr>
          <p:spPr>
            <a:xfrm>
              <a:off x="1698429" y="4098951"/>
              <a:ext cx="511951" cy="154604"/>
            </a:xfrm>
            <a:custGeom>
              <a:avLst/>
              <a:gdLst/>
              <a:ahLst/>
              <a:cxnLst/>
              <a:rect l="l" t="t" r="r" b="b"/>
              <a:pathLst>
                <a:path w="21663" h="6542" extrusionOk="0">
                  <a:moveTo>
                    <a:pt x="20171" y="1"/>
                  </a:moveTo>
                  <a:lnTo>
                    <a:pt x="1377" y="85"/>
                  </a:lnTo>
                  <a:lnTo>
                    <a:pt x="0" y="6541"/>
                  </a:lnTo>
                  <a:lnTo>
                    <a:pt x="21662" y="6202"/>
                  </a:lnTo>
                  <a:lnTo>
                    <a:pt x="201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945;p73"/>
            <p:cNvSpPr/>
            <p:nvPr/>
          </p:nvSpPr>
          <p:spPr>
            <a:xfrm>
              <a:off x="2006333" y="4333784"/>
              <a:ext cx="18741" cy="4868"/>
            </a:xfrm>
            <a:custGeom>
              <a:avLst/>
              <a:gdLst/>
              <a:ahLst/>
              <a:cxnLst/>
              <a:rect l="l" t="t" r="r" b="b"/>
              <a:pathLst>
                <a:path w="793" h="206" extrusionOk="0">
                  <a:moveTo>
                    <a:pt x="708" y="0"/>
                  </a:moveTo>
                  <a:cubicBezTo>
                    <a:pt x="700" y="0"/>
                    <a:pt x="693" y="1"/>
                    <a:pt x="685" y="4"/>
                  </a:cubicBezTo>
                  <a:cubicBezTo>
                    <a:pt x="682" y="5"/>
                    <a:pt x="519" y="52"/>
                    <a:pt x="316" y="52"/>
                  </a:cubicBezTo>
                  <a:cubicBezTo>
                    <a:pt x="247" y="52"/>
                    <a:pt x="173" y="46"/>
                    <a:pt x="99" y="32"/>
                  </a:cubicBezTo>
                  <a:cubicBezTo>
                    <a:pt x="94" y="31"/>
                    <a:pt x="89" y="30"/>
                    <a:pt x="84" y="30"/>
                  </a:cubicBezTo>
                  <a:cubicBezTo>
                    <a:pt x="48" y="30"/>
                    <a:pt x="18" y="56"/>
                    <a:pt x="9" y="91"/>
                  </a:cubicBezTo>
                  <a:cubicBezTo>
                    <a:pt x="1" y="131"/>
                    <a:pt x="29" y="172"/>
                    <a:pt x="70" y="180"/>
                  </a:cubicBezTo>
                  <a:cubicBezTo>
                    <a:pt x="155" y="199"/>
                    <a:pt x="241" y="206"/>
                    <a:pt x="321" y="206"/>
                  </a:cubicBezTo>
                  <a:cubicBezTo>
                    <a:pt x="545" y="206"/>
                    <a:pt x="721" y="154"/>
                    <a:pt x="729" y="150"/>
                  </a:cubicBezTo>
                  <a:cubicBezTo>
                    <a:pt x="770" y="137"/>
                    <a:pt x="792" y="95"/>
                    <a:pt x="779" y="54"/>
                  </a:cubicBezTo>
                  <a:cubicBezTo>
                    <a:pt x="769" y="21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946;p73"/>
            <p:cNvSpPr/>
            <p:nvPr/>
          </p:nvSpPr>
          <p:spPr>
            <a:xfrm>
              <a:off x="2034314" y="4341110"/>
              <a:ext cx="18741" cy="4845"/>
            </a:xfrm>
            <a:custGeom>
              <a:avLst/>
              <a:gdLst/>
              <a:ahLst/>
              <a:cxnLst/>
              <a:rect l="l" t="t" r="r" b="b"/>
              <a:pathLst>
                <a:path w="793" h="205" extrusionOk="0">
                  <a:moveTo>
                    <a:pt x="706" y="0"/>
                  </a:moveTo>
                  <a:cubicBezTo>
                    <a:pt x="699" y="0"/>
                    <a:pt x="692" y="1"/>
                    <a:pt x="684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6"/>
                    <a:pt x="99" y="32"/>
                  </a:cubicBezTo>
                  <a:cubicBezTo>
                    <a:pt x="94" y="31"/>
                    <a:pt x="89" y="30"/>
                    <a:pt x="84" y="30"/>
                  </a:cubicBezTo>
                  <a:cubicBezTo>
                    <a:pt x="49" y="30"/>
                    <a:pt x="17" y="55"/>
                    <a:pt x="9" y="91"/>
                  </a:cubicBezTo>
                  <a:cubicBezTo>
                    <a:pt x="1" y="131"/>
                    <a:pt x="29" y="172"/>
                    <a:pt x="70" y="181"/>
                  </a:cubicBezTo>
                  <a:cubicBezTo>
                    <a:pt x="155" y="197"/>
                    <a:pt x="241" y="204"/>
                    <a:pt x="319" y="204"/>
                  </a:cubicBezTo>
                  <a:cubicBezTo>
                    <a:pt x="543" y="204"/>
                    <a:pt x="718" y="152"/>
                    <a:pt x="729" y="150"/>
                  </a:cubicBezTo>
                  <a:cubicBezTo>
                    <a:pt x="768" y="137"/>
                    <a:pt x="792" y="95"/>
                    <a:pt x="780" y="54"/>
                  </a:cubicBezTo>
                  <a:cubicBezTo>
                    <a:pt x="769" y="22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947;p73"/>
            <p:cNvSpPr/>
            <p:nvPr/>
          </p:nvSpPr>
          <p:spPr>
            <a:xfrm>
              <a:off x="2010256" y="4351390"/>
              <a:ext cx="18693" cy="4868"/>
            </a:xfrm>
            <a:custGeom>
              <a:avLst/>
              <a:gdLst/>
              <a:ahLst/>
              <a:cxnLst/>
              <a:rect l="l" t="t" r="r" b="b"/>
              <a:pathLst>
                <a:path w="791" h="206" extrusionOk="0">
                  <a:moveTo>
                    <a:pt x="706" y="0"/>
                  </a:moveTo>
                  <a:cubicBezTo>
                    <a:pt x="699" y="0"/>
                    <a:pt x="691" y="1"/>
                    <a:pt x="684" y="4"/>
                  </a:cubicBezTo>
                  <a:cubicBezTo>
                    <a:pt x="682" y="5"/>
                    <a:pt x="519" y="52"/>
                    <a:pt x="316" y="52"/>
                  </a:cubicBezTo>
                  <a:cubicBezTo>
                    <a:pt x="246" y="52"/>
                    <a:pt x="172" y="46"/>
                    <a:pt x="99" y="32"/>
                  </a:cubicBezTo>
                  <a:cubicBezTo>
                    <a:pt x="94" y="31"/>
                    <a:pt x="89" y="30"/>
                    <a:pt x="84" y="30"/>
                  </a:cubicBezTo>
                  <a:cubicBezTo>
                    <a:pt x="48" y="30"/>
                    <a:pt x="16" y="56"/>
                    <a:pt x="9" y="92"/>
                  </a:cubicBezTo>
                  <a:cubicBezTo>
                    <a:pt x="0" y="131"/>
                    <a:pt x="28" y="172"/>
                    <a:pt x="68" y="180"/>
                  </a:cubicBezTo>
                  <a:cubicBezTo>
                    <a:pt x="155" y="199"/>
                    <a:pt x="240" y="206"/>
                    <a:pt x="319" y="206"/>
                  </a:cubicBezTo>
                  <a:cubicBezTo>
                    <a:pt x="543" y="206"/>
                    <a:pt x="717" y="155"/>
                    <a:pt x="727" y="150"/>
                  </a:cubicBezTo>
                  <a:cubicBezTo>
                    <a:pt x="768" y="137"/>
                    <a:pt x="790" y="95"/>
                    <a:pt x="779" y="54"/>
                  </a:cubicBezTo>
                  <a:cubicBezTo>
                    <a:pt x="769" y="22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948;p73"/>
            <p:cNvSpPr/>
            <p:nvPr/>
          </p:nvSpPr>
          <p:spPr>
            <a:xfrm>
              <a:off x="1979416" y="4347940"/>
              <a:ext cx="18693" cy="4845"/>
            </a:xfrm>
            <a:custGeom>
              <a:avLst/>
              <a:gdLst/>
              <a:ahLst/>
              <a:cxnLst/>
              <a:rect l="l" t="t" r="r" b="b"/>
              <a:pathLst>
                <a:path w="791" h="205" extrusionOk="0">
                  <a:moveTo>
                    <a:pt x="706" y="0"/>
                  </a:moveTo>
                  <a:cubicBezTo>
                    <a:pt x="699" y="0"/>
                    <a:pt x="691" y="1"/>
                    <a:pt x="684" y="4"/>
                  </a:cubicBezTo>
                  <a:cubicBezTo>
                    <a:pt x="681" y="6"/>
                    <a:pt x="521" y="53"/>
                    <a:pt x="319" y="53"/>
                  </a:cubicBezTo>
                  <a:cubicBezTo>
                    <a:pt x="249" y="53"/>
                    <a:pt x="173" y="47"/>
                    <a:pt x="97" y="32"/>
                  </a:cubicBezTo>
                  <a:cubicBezTo>
                    <a:pt x="93" y="31"/>
                    <a:pt x="88" y="30"/>
                    <a:pt x="83" y="30"/>
                  </a:cubicBezTo>
                  <a:cubicBezTo>
                    <a:pt x="48" y="30"/>
                    <a:pt x="16" y="56"/>
                    <a:pt x="9" y="92"/>
                  </a:cubicBezTo>
                  <a:cubicBezTo>
                    <a:pt x="1" y="131"/>
                    <a:pt x="29" y="172"/>
                    <a:pt x="68" y="182"/>
                  </a:cubicBezTo>
                  <a:cubicBezTo>
                    <a:pt x="154" y="197"/>
                    <a:pt x="241" y="204"/>
                    <a:pt x="319" y="204"/>
                  </a:cubicBezTo>
                  <a:cubicBezTo>
                    <a:pt x="542" y="204"/>
                    <a:pt x="718" y="154"/>
                    <a:pt x="727" y="150"/>
                  </a:cubicBezTo>
                  <a:cubicBezTo>
                    <a:pt x="768" y="137"/>
                    <a:pt x="790" y="95"/>
                    <a:pt x="779" y="54"/>
                  </a:cubicBezTo>
                  <a:cubicBezTo>
                    <a:pt x="769" y="22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949;p73"/>
            <p:cNvSpPr/>
            <p:nvPr/>
          </p:nvSpPr>
          <p:spPr>
            <a:xfrm>
              <a:off x="1960510" y="4337802"/>
              <a:ext cx="18693" cy="4845"/>
            </a:xfrm>
            <a:custGeom>
              <a:avLst/>
              <a:gdLst/>
              <a:ahLst/>
              <a:cxnLst/>
              <a:rect l="l" t="t" r="r" b="b"/>
              <a:pathLst>
                <a:path w="791" h="205" extrusionOk="0">
                  <a:moveTo>
                    <a:pt x="706" y="0"/>
                  </a:moveTo>
                  <a:cubicBezTo>
                    <a:pt x="699" y="0"/>
                    <a:pt x="692" y="1"/>
                    <a:pt x="684" y="3"/>
                  </a:cubicBezTo>
                  <a:cubicBezTo>
                    <a:pt x="682" y="4"/>
                    <a:pt x="520" y="52"/>
                    <a:pt x="317" y="52"/>
                  </a:cubicBezTo>
                  <a:cubicBezTo>
                    <a:pt x="247" y="52"/>
                    <a:pt x="173" y="46"/>
                    <a:pt x="99" y="31"/>
                  </a:cubicBezTo>
                  <a:cubicBezTo>
                    <a:pt x="94" y="30"/>
                    <a:pt x="89" y="30"/>
                    <a:pt x="84" y="30"/>
                  </a:cubicBezTo>
                  <a:cubicBezTo>
                    <a:pt x="48" y="30"/>
                    <a:pt x="17" y="56"/>
                    <a:pt x="9" y="90"/>
                  </a:cubicBezTo>
                  <a:cubicBezTo>
                    <a:pt x="1" y="131"/>
                    <a:pt x="29" y="172"/>
                    <a:pt x="68" y="180"/>
                  </a:cubicBezTo>
                  <a:cubicBezTo>
                    <a:pt x="155" y="197"/>
                    <a:pt x="241" y="204"/>
                    <a:pt x="319" y="204"/>
                  </a:cubicBezTo>
                  <a:cubicBezTo>
                    <a:pt x="544" y="204"/>
                    <a:pt x="719" y="152"/>
                    <a:pt x="728" y="149"/>
                  </a:cubicBezTo>
                  <a:cubicBezTo>
                    <a:pt x="768" y="137"/>
                    <a:pt x="791" y="95"/>
                    <a:pt x="780" y="54"/>
                  </a:cubicBezTo>
                  <a:cubicBezTo>
                    <a:pt x="769" y="22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950;p73"/>
            <p:cNvSpPr/>
            <p:nvPr/>
          </p:nvSpPr>
          <p:spPr>
            <a:xfrm>
              <a:off x="1949734" y="4356660"/>
              <a:ext cx="18693" cy="4868"/>
            </a:xfrm>
            <a:custGeom>
              <a:avLst/>
              <a:gdLst/>
              <a:ahLst/>
              <a:cxnLst/>
              <a:rect l="l" t="t" r="r" b="b"/>
              <a:pathLst>
                <a:path w="791" h="206" extrusionOk="0">
                  <a:moveTo>
                    <a:pt x="707" y="0"/>
                  </a:moveTo>
                  <a:cubicBezTo>
                    <a:pt x="700" y="0"/>
                    <a:pt x="692" y="1"/>
                    <a:pt x="684" y="4"/>
                  </a:cubicBezTo>
                  <a:cubicBezTo>
                    <a:pt x="682" y="5"/>
                    <a:pt x="519" y="52"/>
                    <a:pt x="316" y="52"/>
                  </a:cubicBezTo>
                  <a:cubicBezTo>
                    <a:pt x="247" y="52"/>
                    <a:pt x="173" y="46"/>
                    <a:pt x="99" y="32"/>
                  </a:cubicBezTo>
                  <a:cubicBezTo>
                    <a:pt x="94" y="31"/>
                    <a:pt x="89" y="30"/>
                    <a:pt x="85" y="30"/>
                  </a:cubicBezTo>
                  <a:cubicBezTo>
                    <a:pt x="49" y="30"/>
                    <a:pt x="17" y="56"/>
                    <a:pt x="9" y="91"/>
                  </a:cubicBezTo>
                  <a:cubicBezTo>
                    <a:pt x="1" y="131"/>
                    <a:pt x="29" y="172"/>
                    <a:pt x="68" y="181"/>
                  </a:cubicBezTo>
                  <a:cubicBezTo>
                    <a:pt x="155" y="199"/>
                    <a:pt x="241" y="206"/>
                    <a:pt x="319" y="206"/>
                  </a:cubicBezTo>
                  <a:cubicBezTo>
                    <a:pt x="544" y="206"/>
                    <a:pt x="719" y="154"/>
                    <a:pt x="728" y="148"/>
                  </a:cubicBezTo>
                  <a:cubicBezTo>
                    <a:pt x="768" y="137"/>
                    <a:pt x="791" y="95"/>
                    <a:pt x="780" y="54"/>
                  </a:cubicBezTo>
                  <a:cubicBezTo>
                    <a:pt x="769" y="21"/>
                    <a:pt x="74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951;p73"/>
            <p:cNvSpPr/>
            <p:nvPr/>
          </p:nvSpPr>
          <p:spPr>
            <a:xfrm>
              <a:off x="1919414" y="4350776"/>
              <a:ext cx="18693" cy="4821"/>
            </a:xfrm>
            <a:custGeom>
              <a:avLst/>
              <a:gdLst/>
              <a:ahLst/>
              <a:cxnLst/>
              <a:rect l="l" t="t" r="r" b="b"/>
              <a:pathLst>
                <a:path w="791" h="204" extrusionOk="0">
                  <a:moveTo>
                    <a:pt x="705" y="0"/>
                  </a:moveTo>
                  <a:cubicBezTo>
                    <a:pt x="698" y="0"/>
                    <a:pt x="691" y="1"/>
                    <a:pt x="683" y="3"/>
                  </a:cubicBezTo>
                  <a:cubicBezTo>
                    <a:pt x="681" y="5"/>
                    <a:pt x="520" y="52"/>
                    <a:pt x="318" y="52"/>
                  </a:cubicBezTo>
                  <a:cubicBezTo>
                    <a:pt x="248" y="52"/>
                    <a:pt x="172" y="46"/>
                    <a:pt x="97" y="31"/>
                  </a:cubicBezTo>
                  <a:cubicBezTo>
                    <a:pt x="92" y="30"/>
                    <a:pt x="88" y="30"/>
                    <a:pt x="83" y="30"/>
                  </a:cubicBezTo>
                  <a:cubicBezTo>
                    <a:pt x="48" y="30"/>
                    <a:pt x="16" y="56"/>
                    <a:pt x="9" y="91"/>
                  </a:cubicBezTo>
                  <a:cubicBezTo>
                    <a:pt x="0" y="132"/>
                    <a:pt x="28" y="171"/>
                    <a:pt x="68" y="181"/>
                  </a:cubicBezTo>
                  <a:cubicBezTo>
                    <a:pt x="155" y="197"/>
                    <a:pt x="240" y="204"/>
                    <a:pt x="319" y="204"/>
                  </a:cubicBezTo>
                  <a:cubicBezTo>
                    <a:pt x="542" y="204"/>
                    <a:pt x="717" y="150"/>
                    <a:pt x="727" y="149"/>
                  </a:cubicBezTo>
                  <a:cubicBezTo>
                    <a:pt x="768" y="136"/>
                    <a:pt x="790" y="94"/>
                    <a:pt x="779" y="54"/>
                  </a:cubicBezTo>
                  <a:cubicBezTo>
                    <a:pt x="768" y="21"/>
                    <a:pt x="73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952;p73"/>
            <p:cNvSpPr/>
            <p:nvPr/>
          </p:nvSpPr>
          <p:spPr>
            <a:xfrm>
              <a:off x="1932199" y="4336053"/>
              <a:ext cx="18741" cy="4821"/>
            </a:xfrm>
            <a:custGeom>
              <a:avLst/>
              <a:gdLst/>
              <a:ahLst/>
              <a:cxnLst/>
              <a:rect l="l" t="t" r="r" b="b"/>
              <a:pathLst>
                <a:path w="793" h="204" extrusionOk="0">
                  <a:moveTo>
                    <a:pt x="705" y="0"/>
                  </a:moveTo>
                  <a:cubicBezTo>
                    <a:pt x="698" y="0"/>
                    <a:pt x="691" y="1"/>
                    <a:pt x="684" y="3"/>
                  </a:cubicBezTo>
                  <a:cubicBezTo>
                    <a:pt x="682" y="5"/>
                    <a:pt x="520" y="53"/>
                    <a:pt x="317" y="53"/>
                  </a:cubicBezTo>
                  <a:cubicBezTo>
                    <a:pt x="247" y="53"/>
                    <a:pt x="173" y="47"/>
                    <a:pt x="99" y="33"/>
                  </a:cubicBezTo>
                  <a:cubicBezTo>
                    <a:pt x="93" y="31"/>
                    <a:pt x="88" y="31"/>
                    <a:pt x="82" y="31"/>
                  </a:cubicBezTo>
                  <a:cubicBezTo>
                    <a:pt x="48" y="31"/>
                    <a:pt x="16" y="56"/>
                    <a:pt x="9" y="91"/>
                  </a:cubicBezTo>
                  <a:cubicBezTo>
                    <a:pt x="1" y="132"/>
                    <a:pt x="29" y="173"/>
                    <a:pt x="70" y="181"/>
                  </a:cubicBezTo>
                  <a:cubicBezTo>
                    <a:pt x="155" y="197"/>
                    <a:pt x="241" y="204"/>
                    <a:pt x="319" y="204"/>
                  </a:cubicBezTo>
                  <a:cubicBezTo>
                    <a:pt x="544" y="204"/>
                    <a:pt x="719" y="153"/>
                    <a:pt x="729" y="149"/>
                  </a:cubicBezTo>
                  <a:cubicBezTo>
                    <a:pt x="768" y="136"/>
                    <a:pt x="792" y="94"/>
                    <a:pt x="779" y="55"/>
                  </a:cubicBezTo>
                  <a:cubicBezTo>
                    <a:pt x="769" y="21"/>
                    <a:pt x="73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53;p73"/>
            <p:cNvSpPr/>
            <p:nvPr/>
          </p:nvSpPr>
          <p:spPr>
            <a:xfrm>
              <a:off x="2009949" y="4033466"/>
              <a:ext cx="18741" cy="4868"/>
            </a:xfrm>
            <a:custGeom>
              <a:avLst/>
              <a:gdLst/>
              <a:ahLst/>
              <a:cxnLst/>
              <a:rect l="l" t="t" r="r" b="b"/>
              <a:pathLst>
                <a:path w="793" h="206" extrusionOk="0">
                  <a:moveTo>
                    <a:pt x="705" y="1"/>
                  </a:moveTo>
                  <a:cubicBezTo>
                    <a:pt x="698" y="1"/>
                    <a:pt x="691" y="2"/>
                    <a:pt x="684" y="4"/>
                  </a:cubicBezTo>
                  <a:cubicBezTo>
                    <a:pt x="682" y="6"/>
                    <a:pt x="521" y="52"/>
                    <a:pt x="319" y="52"/>
                  </a:cubicBezTo>
                  <a:cubicBezTo>
                    <a:pt x="249" y="52"/>
                    <a:pt x="174" y="47"/>
                    <a:pt x="99" y="32"/>
                  </a:cubicBezTo>
                  <a:cubicBezTo>
                    <a:pt x="94" y="31"/>
                    <a:pt x="89" y="30"/>
                    <a:pt x="84" y="30"/>
                  </a:cubicBezTo>
                  <a:cubicBezTo>
                    <a:pt x="49" y="30"/>
                    <a:pt x="17" y="56"/>
                    <a:pt x="9" y="92"/>
                  </a:cubicBezTo>
                  <a:cubicBezTo>
                    <a:pt x="1" y="133"/>
                    <a:pt x="29" y="172"/>
                    <a:pt x="70" y="182"/>
                  </a:cubicBezTo>
                  <a:cubicBezTo>
                    <a:pt x="155" y="199"/>
                    <a:pt x="241" y="206"/>
                    <a:pt x="319" y="206"/>
                  </a:cubicBezTo>
                  <a:cubicBezTo>
                    <a:pt x="544" y="206"/>
                    <a:pt x="718" y="155"/>
                    <a:pt x="729" y="149"/>
                  </a:cubicBezTo>
                  <a:cubicBezTo>
                    <a:pt x="768" y="137"/>
                    <a:pt x="792" y="95"/>
                    <a:pt x="779" y="55"/>
                  </a:cubicBezTo>
                  <a:cubicBezTo>
                    <a:pt x="769" y="22"/>
                    <a:pt x="738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54;p73"/>
            <p:cNvSpPr/>
            <p:nvPr/>
          </p:nvSpPr>
          <p:spPr>
            <a:xfrm>
              <a:off x="2037929" y="4040816"/>
              <a:ext cx="18693" cy="4821"/>
            </a:xfrm>
            <a:custGeom>
              <a:avLst/>
              <a:gdLst/>
              <a:ahLst/>
              <a:cxnLst/>
              <a:rect l="l" t="t" r="r" b="b"/>
              <a:pathLst>
                <a:path w="791" h="204" extrusionOk="0">
                  <a:moveTo>
                    <a:pt x="707" y="0"/>
                  </a:moveTo>
                  <a:cubicBezTo>
                    <a:pt x="700" y="0"/>
                    <a:pt x="692" y="2"/>
                    <a:pt x="684" y="4"/>
                  </a:cubicBezTo>
                  <a:cubicBezTo>
                    <a:pt x="682" y="5"/>
                    <a:pt x="520" y="52"/>
                    <a:pt x="316" y="52"/>
                  </a:cubicBezTo>
                  <a:cubicBezTo>
                    <a:pt x="247" y="52"/>
                    <a:pt x="172" y="47"/>
                    <a:pt x="98" y="32"/>
                  </a:cubicBezTo>
                  <a:cubicBezTo>
                    <a:pt x="92" y="31"/>
                    <a:pt x="87" y="30"/>
                    <a:pt x="82" y="30"/>
                  </a:cubicBezTo>
                  <a:cubicBezTo>
                    <a:pt x="48" y="30"/>
                    <a:pt x="17" y="56"/>
                    <a:pt x="9" y="91"/>
                  </a:cubicBezTo>
                  <a:cubicBezTo>
                    <a:pt x="1" y="132"/>
                    <a:pt x="29" y="172"/>
                    <a:pt x="68" y="181"/>
                  </a:cubicBezTo>
                  <a:cubicBezTo>
                    <a:pt x="155" y="196"/>
                    <a:pt x="241" y="203"/>
                    <a:pt x="319" y="203"/>
                  </a:cubicBezTo>
                  <a:cubicBezTo>
                    <a:pt x="542" y="203"/>
                    <a:pt x="718" y="151"/>
                    <a:pt x="728" y="149"/>
                  </a:cubicBezTo>
                  <a:cubicBezTo>
                    <a:pt x="768" y="136"/>
                    <a:pt x="791" y="95"/>
                    <a:pt x="780" y="55"/>
                  </a:cubicBezTo>
                  <a:cubicBezTo>
                    <a:pt x="769" y="21"/>
                    <a:pt x="74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55;p73"/>
            <p:cNvSpPr/>
            <p:nvPr/>
          </p:nvSpPr>
          <p:spPr>
            <a:xfrm>
              <a:off x="2013825" y="4051096"/>
              <a:ext cx="18741" cy="4845"/>
            </a:xfrm>
            <a:custGeom>
              <a:avLst/>
              <a:gdLst/>
              <a:ahLst/>
              <a:cxnLst/>
              <a:rect l="l" t="t" r="r" b="b"/>
              <a:pathLst>
                <a:path w="793" h="205" extrusionOk="0">
                  <a:moveTo>
                    <a:pt x="709" y="0"/>
                  </a:moveTo>
                  <a:cubicBezTo>
                    <a:pt x="701" y="0"/>
                    <a:pt x="693" y="2"/>
                    <a:pt x="686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3" y="31"/>
                    <a:pt x="88" y="30"/>
                    <a:pt x="82" y="30"/>
                  </a:cubicBezTo>
                  <a:cubicBezTo>
                    <a:pt x="47" y="30"/>
                    <a:pt x="18" y="56"/>
                    <a:pt x="11" y="91"/>
                  </a:cubicBezTo>
                  <a:cubicBezTo>
                    <a:pt x="1" y="132"/>
                    <a:pt x="29" y="172"/>
                    <a:pt x="70" y="181"/>
                  </a:cubicBezTo>
                  <a:cubicBezTo>
                    <a:pt x="155" y="198"/>
                    <a:pt x="242" y="205"/>
                    <a:pt x="321" y="205"/>
                  </a:cubicBezTo>
                  <a:cubicBezTo>
                    <a:pt x="544" y="205"/>
                    <a:pt x="719" y="154"/>
                    <a:pt x="729" y="148"/>
                  </a:cubicBezTo>
                  <a:cubicBezTo>
                    <a:pt x="770" y="136"/>
                    <a:pt x="792" y="95"/>
                    <a:pt x="780" y="54"/>
                  </a:cubicBezTo>
                  <a:cubicBezTo>
                    <a:pt x="770" y="21"/>
                    <a:pt x="741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56;p73"/>
            <p:cNvSpPr/>
            <p:nvPr/>
          </p:nvSpPr>
          <p:spPr>
            <a:xfrm>
              <a:off x="1983008" y="4047645"/>
              <a:ext cx="18717" cy="4821"/>
            </a:xfrm>
            <a:custGeom>
              <a:avLst/>
              <a:gdLst/>
              <a:ahLst/>
              <a:cxnLst/>
              <a:rect l="l" t="t" r="r" b="b"/>
              <a:pathLst>
                <a:path w="792" h="204" extrusionOk="0">
                  <a:moveTo>
                    <a:pt x="708" y="0"/>
                  </a:moveTo>
                  <a:cubicBezTo>
                    <a:pt x="700" y="0"/>
                    <a:pt x="692" y="2"/>
                    <a:pt x="685" y="4"/>
                  </a:cubicBezTo>
                  <a:cubicBezTo>
                    <a:pt x="682" y="5"/>
                    <a:pt x="520" y="52"/>
                    <a:pt x="316" y="52"/>
                  </a:cubicBezTo>
                  <a:cubicBezTo>
                    <a:pt x="247" y="52"/>
                    <a:pt x="173" y="47"/>
                    <a:pt x="98" y="32"/>
                  </a:cubicBezTo>
                  <a:cubicBezTo>
                    <a:pt x="94" y="31"/>
                    <a:pt x="89" y="31"/>
                    <a:pt x="84" y="31"/>
                  </a:cubicBezTo>
                  <a:cubicBezTo>
                    <a:pt x="50" y="31"/>
                    <a:pt x="17" y="56"/>
                    <a:pt x="10" y="91"/>
                  </a:cubicBezTo>
                  <a:cubicBezTo>
                    <a:pt x="0" y="132"/>
                    <a:pt x="28" y="172"/>
                    <a:pt x="69" y="181"/>
                  </a:cubicBezTo>
                  <a:cubicBezTo>
                    <a:pt x="154" y="196"/>
                    <a:pt x="241" y="203"/>
                    <a:pt x="320" y="203"/>
                  </a:cubicBezTo>
                  <a:cubicBezTo>
                    <a:pt x="543" y="203"/>
                    <a:pt x="718" y="153"/>
                    <a:pt x="728" y="149"/>
                  </a:cubicBezTo>
                  <a:cubicBezTo>
                    <a:pt x="769" y="137"/>
                    <a:pt x="791" y="95"/>
                    <a:pt x="779" y="55"/>
                  </a:cubicBezTo>
                  <a:cubicBezTo>
                    <a:pt x="770" y="22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57;p73"/>
            <p:cNvSpPr/>
            <p:nvPr/>
          </p:nvSpPr>
          <p:spPr>
            <a:xfrm>
              <a:off x="1964102" y="4037507"/>
              <a:ext cx="18717" cy="4797"/>
            </a:xfrm>
            <a:custGeom>
              <a:avLst/>
              <a:gdLst/>
              <a:ahLst/>
              <a:cxnLst/>
              <a:rect l="l" t="t" r="r" b="b"/>
              <a:pathLst>
                <a:path w="792" h="203" extrusionOk="0">
                  <a:moveTo>
                    <a:pt x="708" y="0"/>
                  </a:moveTo>
                  <a:cubicBezTo>
                    <a:pt x="700" y="0"/>
                    <a:pt x="693" y="1"/>
                    <a:pt x="685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6"/>
                    <a:pt x="99" y="32"/>
                  </a:cubicBezTo>
                  <a:cubicBezTo>
                    <a:pt x="93" y="30"/>
                    <a:pt x="87" y="30"/>
                    <a:pt x="82" y="30"/>
                  </a:cubicBezTo>
                  <a:cubicBezTo>
                    <a:pt x="47" y="30"/>
                    <a:pt x="18" y="56"/>
                    <a:pt x="10" y="91"/>
                  </a:cubicBezTo>
                  <a:cubicBezTo>
                    <a:pt x="0" y="131"/>
                    <a:pt x="29" y="172"/>
                    <a:pt x="69" y="180"/>
                  </a:cubicBezTo>
                  <a:cubicBezTo>
                    <a:pt x="155" y="196"/>
                    <a:pt x="242" y="203"/>
                    <a:pt x="320" y="203"/>
                  </a:cubicBezTo>
                  <a:cubicBezTo>
                    <a:pt x="545" y="203"/>
                    <a:pt x="719" y="152"/>
                    <a:pt x="729" y="148"/>
                  </a:cubicBezTo>
                  <a:cubicBezTo>
                    <a:pt x="769" y="136"/>
                    <a:pt x="792" y="95"/>
                    <a:pt x="779" y="54"/>
                  </a:cubicBezTo>
                  <a:cubicBezTo>
                    <a:pt x="770" y="21"/>
                    <a:pt x="741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8;p73"/>
            <p:cNvSpPr/>
            <p:nvPr/>
          </p:nvSpPr>
          <p:spPr>
            <a:xfrm>
              <a:off x="1953326" y="4056342"/>
              <a:ext cx="18717" cy="4868"/>
            </a:xfrm>
            <a:custGeom>
              <a:avLst/>
              <a:gdLst/>
              <a:ahLst/>
              <a:cxnLst/>
              <a:rect l="l" t="t" r="r" b="b"/>
              <a:pathLst>
                <a:path w="792" h="206" extrusionOk="0">
                  <a:moveTo>
                    <a:pt x="706" y="1"/>
                  </a:moveTo>
                  <a:cubicBezTo>
                    <a:pt x="699" y="1"/>
                    <a:pt x="692" y="2"/>
                    <a:pt x="685" y="4"/>
                  </a:cubicBezTo>
                  <a:cubicBezTo>
                    <a:pt x="682" y="6"/>
                    <a:pt x="521" y="53"/>
                    <a:pt x="320" y="53"/>
                  </a:cubicBezTo>
                  <a:cubicBezTo>
                    <a:pt x="249" y="53"/>
                    <a:pt x="174" y="47"/>
                    <a:pt x="99" y="32"/>
                  </a:cubicBezTo>
                  <a:cubicBezTo>
                    <a:pt x="94" y="31"/>
                    <a:pt x="89" y="30"/>
                    <a:pt x="85" y="30"/>
                  </a:cubicBezTo>
                  <a:cubicBezTo>
                    <a:pt x="50" y="30"/>
                    <a:pt x="18" y="56"/>
                    <a:pt x="10" y="92"/>
                  </a:cubicBezTo>
                  <a:cubicBezTo>
                    <a:pt x="0" y="133"/>
                    <a:pt x="29" y="172"/>
                    <a:pt x="69" y="182"/>
                  </a:cubicBezTo>
                  <a:cubicBezTo>
                    <a:pt x="155" y="199"/>
                    <a:pt x="242" y="206"/>
                    <a:pt x="320" y="206"/>
                  </a:cubicBezTo>
                  <a:cubicBezTo>
                    <a:pt x="545" y="206"/>
                    <a:pt x="719" y="155"/>
                    <a:pt x="729" y="149"/>
                  </a:cubicBezTo>
                  <a:cubicBezTo>
                    <a:pt x="769" y="137"/>
                    <a:pt x="792" y="95"/>
                    <a:pt x="779" y="54"/>
                  </a:cubicBezTo>
                  <a:cubicBezTo>
                    <a:pt x="770" y="22"/>
                    <a:pt x="740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59;p73"/>
            <p:cNvSpPr/>
            <p:nvPr/>
          </p:nvSpPr>
          <p:spPr>
            <a:xfrm>
              <a:off x="1922982" y="4050458"/>
              <a:ext cx="18741" cy="4821"/>
            </a:xfrm>
            <a:custGeom>
              <a:avLst/>
              <a:gdLst/>
              <a:ahLst/>
              <a:cxnLst/>
              <a:rect l="l" t="t" r="r" b="b"/>
              <a:pathLst>
                <a:path w="793" h="204" extrusionOk="0">
                  <a:moveTo>
                    <a:pt x="708" y="1"/>
                  </a:moveTo>
                  <a:cubicBezTo>
                    <a:pt x="701" y="1"/>
                    <a:pt x="693" y="2"/>
                    <a:pt x="685" y="4"/>
                  </a:cubicBezTo>
                  <a:cubicBezTo>
                    <a:pt x="682" y="5"/>
                    <a:pt x="521" y="53"/>
                    <a:pt x="318" y="53"/>
                  </a:cubicBezTo>
                  <a:cubicBezTo>
                    <a:pt x="248" y="53"/>
                    <a:pt x="174" y="47"/>
                    <a:pt x="99" y="32"/>
                  </a:cubicBezTo>
                  <a:cubicBezTo>
                    <a:pt x="94" y="31"/>
                    <a:pt x="89" y="31"/>
                    <a:pt x="84" y="31"/>
                  </a:cubicBezTo>
                  <a:cubicBezTo>
                    <a:pt x="48" y="31"/>
                    <a:pt x="18" y="57"/>
                    <a:pt x="11" y="91"/>
                  </a:cubicBezTo>
                  <a:cubicBezTo>
                    <a:pt x="1" y="132"/>
                    <a:pt x="29" y="173"/>
                    <a:pt x="69" y="181"/>
                  </a:cubicBezTo>
                  <a:cubicBezTo>
                    <a:pt x="155" y="196"/>
                    <a:pt x="242" y="203"/>
                    <a:pt x="321" y="203"/>
                  </a:cubicBezTo>
                  <a:cubicBezTo>
                    <a:pt x="544" y="203"/>
                    <a:pt x="719" y="152"/>
                    <a:pt x="729" y="149"/>
                  </a:cubicBezTo>
                  <a:cubicBezTo>
                    <a:pt x="770" y="138"/>
                    <a:pt x="792" y="95"/>
                    <a:pt x="779" y="55"/>
                  </a:cubicBezTo>
                  <a:cubicBezTo>
                    <a:pt x="770" y="22"/>
                    <a:pt x="741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60;p73"/>
            <p:cNvSpPr/>
            <p:nvPr/>
          </p:nvSpPr>
          <p:spPr>
            <a:xfrm>
              <a:off x="1935815" y="4035735"/>
              <a:ext cx="18693" cy="4845"/>
            </a:xfrm>
            <a:custGeom>
              <a:avLst/>
              <a:gdLst/>
              <a:ahLst/>
              <a:cxnLst/>
              <a:rect l="l" t="t" r="r" b="b"/>
              <a:pathLst>
                <a:path w="791" h="205" extrusionOk="0">
                  <a:moveTo>
                    <a:pt x="706" y="1"/>
                  </a:moveTo>
                  <a:cubicBezTo>
                    <a:pt x="699" y="1"/>
                    <a:pt x="691" y="2"/>
                    <a:pt x="684" y="4"/>
                  </a:cubicBezTo>
                  <a:cubicBezTo>
                    <a:pt x="682" y="5"/>
                    <a:pt x="520" y="52"/>
                    <a:pt x="316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4" y="31"/>
                    <a:pt x="88" y="31"/>
                    <a:pt x="83" y="31"/>
                  </a:cubicBezTo>
                  <a:cubicBezTo>
                    <a:pt x="48" y="31"/>
                    <a:pt x="16" y="56"/>
                    <a:pt x="9" y="93"/>
                  </a:cubicBezTo>
                  <a:cubicBezTo>
                    <a:pt x="1" y="132"/>
                    <a:pt x="29" y="173"/>
                    <a:pt x="68" y="181"/>
                  </a:cubicBezTo>
                  <a:cubicBezTo>
                    <a:pt x="155" y="198"/>
                    <a:pt x="241" y="205"/>
                    <a:pt x="319" y="205"/>
                  </a:cubicBezTo>
                  <a:cubicBezTo>
                    <a:pt x="544" y="205"/>
                    <a:pt x="718" y="152"/>
                    <a:pt x="727" y="150"/>
                  </a:cubicBezTo>
                  <a:cubicBezTo>
                    <a:pt x="768" y="138"/>
                    <a:pt x="791" y="96"/>
                    <a:pt x="779" y="55"/>
                  </a:cubicBezTo>
                  <a:cubicBezTo>
                    <a:pt x="769" y="23"/>
                    <a:pt x="739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61;p73"/>
            <p:cNvSpPr/>
            <p:nvPr/>
          </p:nvSpPr>
          <p:spPr>
            <a:xfrm>
              <a:off x="1867896" y="3844645"/>
              <a:ext cx="18717" cy="4868"/>
            </a:xfrm>
            <a:custGeom>
              <a:avLst/>
              <a:gdLst/>
              <a:ahLst/>
              <a:cxnLst/>
              <a:rect l="l" t="t" r="r" b="b"/>
              <a:pathLst>
                <a:path w="792" h="206" extrusionOk="0">
                  <a:moveTo>
                    <a:pt x="704" y="1"/>
                  </a:moveTo>
                  <a:cubicBezTo>
                    <a:pt x="697" y="1"/>
                    <a:pt x="690" y="2"/>
                    <a:pt x="683" y="4"/>
                  </a:cubicBezTo>
                  <a:cubicBezTo>
                    <a:pt x="681" y="6"/>
                    <a:pt x="520" y="53"/>
                    <a:pt x="318" y="53"/>
                  </a:cubicBezTo>
                  <a:cubicBezTo>
                    <a:pt x="248" y="53"/>
                    <a:pt x="173" y="47"/>
                    <a:pt x="98" y="32"/>
                  </a:cubicBezTo>
                  <a:cubicBezTo>
                    <a:pt x="93" y="31"/>
                    <a:pt x="88" y="30"/>
                    <a:pt x="84" y="30"/>
                  </a:cubicBezTo>
                  <a:cubicBezTo>
                    <a:pt x="48" y="30"/>
                    <a:pt x="16" y="56"/>
                    <a:pt x="8" y="92"/>
                  </a:cubicBezTo>
                  <a:cubicBezTo>
                    <a:pt x="0" y="133"/>
                    <a:pt x="28" y="172"/>
                    <a:pt x="69" y="182"/>
                  </a:cubicBezTo>
                  <a:cubicBezTo>
                    <a:pt x="154" y="199"/>
                    <a:pt x="240" y="206"/>
                    <a:pt x="318" y="206"/>
                  </a:cubicBezTo>
                  <a:cubicBezTo>
                    <a:pt x="543" y="206"/>
                    <a:pt x="718" y="155"/>
                    <a:pt x="728" y="150"/>
                  </a:cubicBezTo>
                  <a:cubicBezTo>
                    <a:pt x="767" y="137"/>
                    <a:pt x="791" y="95"/>
                    <a:pt x="779" y="56"/>
                  </a:cubicBezTo>
                  <a:cubicBezTo>
                    <a:pt x="768" y="22"/>
                    <a:pt x="738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62;p73"/>
            <p:cNvSpPr/>
            <p:nvPr/>
          </p:nvSpPr>
          <p:spPr>
            <a:xfrm>
              <a:off x="1895876" y="3851971"/>
              <a:ext cx="18670" cy="4845"/>
            </a:xfrm>
            <a:custGeom>
              <a:avLst/>
              <a:gdLst/>
              <a:ahLst/>
              <a:cxnLst/>
              <a:rect l="l" t="t" r="r" b="b"/>
              <a:pathLst>
                <a:path w="790" h="205" extrusionOk="0">
                  <a:moveTo>
                    <a:pt x="705" y="1"/>
                  </a:moveTo>
                  <a:cubicBezTo>
                    <a:pt x="698" y="1"/>
                    <a:pt x="690" y="2"/>
                    <a:pt x="683" y="4"/>
                  </a:cubicBezTo>
                  <a:cubicBezTo>
                    <a:pt x="681" y="6"/>
                    <a:pt x="519" y="53"/>
                    <a:pt x="315" y="53"/>
                  </a:cubicBezTo>
                  <a:cubicBezTo>
                    <a:pt x="246" y="53"/>
                    <a:pt x="172" y="48"/>
                    <a:pt x="98" y="33"/>
                  </a:cubicBezTo>
                  <a:cubicBezTo>
                    <a:pt x="93" y="32"/>
                    <a:pt x="87" y="31"/>
                    <a:pt x="82" y="31"/>
                  </a:cubicBezTo>
                  <a:cubicBezTo>
                    <a:pt x="47" y="31"/>
                    <a:pt x="16" y="57"/>
                    <a:pt x="9" y="92"/>
                  </a:cubicBezTo>
                  <a:cubicBezTo>
                    <a:pt x="0" y="133"/>
                    <a:pt x="28" y="173"/>
                    <a:pt x="67" y="182"/>
                  </a:cubicBezTo>
                  <a:cubicBezTo>
                    <a:pt x="154" y="197"/>
                    <a:pt x="240" y="204"/>
                    <a:pt x="319" y="204"/>
                  </a:cubicBezTo>
                  <a:cubicBezTo>
                    <a:pt x="542" y="204"/>
                    <a:pt x="717" y="154"/>
                    <a:pt x="727" y="150"/>
                  </a:cubicBezTo>
                  <a:cubicBezTo>
                    <a:pt x="768" y="137"/>
                    <a:pt x="790" y="95"/>
                    <a:pt x="779" y="56"/>
                  </a:cubicBezTo>
                  <a:cubicBezTo>
                    <a:pt x="768" y="22"/>
                    <a:pt x="738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963;p73"/>
            <p:cNvSpPr/>
            <p:nvPr/>
          </p:nvSpPr>
          <p:spPr>
            <a:xfrm>
              <a:off x="1871771" y="3862274"/>
              <a:ext cx="18717" cy="4845"/>
            </a:xfrm>
            <a:custGeom>
              <a:avLst/>
              <a:gdLst/>
              <a:ahLst/>
              <a:cxnLst/>
              <a:rect l="l" t="t" r="r" b="b"/>
              <a:pathLst>
                <a:path w="792" h="205" extrusionOk="0">
                  <a:moveTo>
                    <a:pt x="708" y="0"/>
                  </a:moveTo>
                  <a:cubicBezTo>
                    <a:pt x="700" y="0"/>
                    <a:pt x="692" y="2"/>
                    <a:pt x="685" y="4"/>
                  </a:cubicBezTo>
                  <a:cubicBezTo>
                    <a:pt x="682" y="5"/>
                    <a:pt x="519" y="52"/>
                    <a:pt x="316" y="52"/>
                  </a:cubicBezTo>
                  <a:cubicBezTo>
                    <a:pt x="247" y="52"/>
                    <a:pt x="173" y="47"/>
                    <a:pt x="98" y="32"/>
                  </a:cubicBezTo>
                  <a:cubicBezTo>
                    <a:pt x="93" y="31"/>
                    <a:pt x="87" y="30"/>
                    <a:pt x="82" y="30"/>
                  </a:cubicBezTo>
                  <a:cubicBezTo>
                    <a:pt x="47" y="30"/>
                    <a:pt x="17" y="56"/>
                    <a:pt x="10" y="91"/>
                  </a:cubicBezTo>
                  <a:cubicBezTo>
                    <a:pt x="0" y="132"/>
                    <a:pt x="28" y="172"/>
                    <a:pt x="69" y="181"/>
                  </a:cubicBezTo>
                  <a:cubicBezTo>
                    <a:pt x="154" y="198"/>
                    <a:pt x="241" y="205"/>
                    <a:pt x="320" y="205"/>
                  </a:cubicBezTo>
                  <a:cubicBezTo>
                    <a:pt x="545" y="205"/>
                    <a:pt x="718" y="154"/>
                    <a:pt x="728" y="148"/>
                  </a:cubicBezTo>
                  <a:cubicBezTo>
                    <a:pt x="769" y="137"/>
                    <a:pt x="791" y="95"/>
                    <a:pt x="779" y="54"/>
                  </a:cubicBezTo>
                  <a:cubicBezTo>
                    <a:pt x="770" y="21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964;p73"/>
            <p:cNvSpPr/>
            <p:nvPr/>
          </p:nvSpPr>
          <p:spPr>
            <a:xfrm>
              <a:off x="1840931" y="3858824"/>
              <a:ext cx="18717" cy="4821"/>
            </a:xfrm>
            <a:custGeom>
              <a:avLst/>
              <a:gdLst/>
              <a:ahLst/>
              <a:cxnLst/>
              <a:rect l="l" t="t" r="r" b="b"/>
              <a:pathLst>
                <a:path w="792" h="204" extrusionOk="0">
                  <a:moveTo>
                    <a:pt x="708" y="1"/>
                  </a:moveTo>
                  <a:cubicBezTo>
                    <a:pt x="700" y="1"/>
                    <a:pt x="693" y="2"/>
                    <a:pt x="685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4" y="31"/>
                    <a:pt x="88" y="31"/>
                    <a:pt x="83" y="31"/>
                  </a:cubicBezTo>
                  <a:cubicBezTo>
                    <a:pt x="49" y="31"/>
                    <a:pt x="18" y="55"/>
                    <a:pt x="10" y="91"/>
                  </a:cubicBezTo>
                  <a:cubicBezTo>
                    <a:pt x="0" y="132"/>
                    <a:pt x="28" y="172"/>
                    <a:pt x="69" y="181"/>
                  </a:cubicBezTo>
                  <a:cubicBezTo>
                    <a:pt x="155" y="196"/>
                    <a:pt x="242" y="203"/>
                    <a:pt x="320" y="203"/>
                  </a:cubicBezTo>
                  <a:cubicBezTo>
                    <a:pt x="543" y="203"/>
                    <a:pt x="719" y="153"/>
                    <a:pt x="729" y="149"/>
                  </a:cubicBezTo>
                  <a:cubicBezTo>
                    <a:pt x="769" y="137"/>
                    <a:pt x="792" y="95"/>
                    <a:pt x="779" y="55"/>
                  </a:cubicBezTo>
                  <a:cubicBezTo>
                    <a:pt x="770" y="22"/>
                    <a:pt x="740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965;p73"/>
            <p:cNvSpPr/>
            <p:nvPr/>
          </p:nvSpPr>
          <p:spPr>
            <a:xfrm>
              <a:off x="1822026" y="3848662"/>
              <a:ext cx="18717" cy="4821"/>
            </a:xfrm>
            <a:custGeom>
              <a:avLst/>
              <a:gdLst/>
              <a:ahLst/>
              <a:cxnLst/>
              <a:rect l="l" t="t" r="r" b="b"/>
              <a:pathLst>
                <a:path w="792" h="204" extrusionOk="0">
                  <a:moveTo>
                    <a:pt x="706" y="0"/>
                  </a:moveTo>
                  <a:cubicBezTo>
                    <a:pt x="700" y="0"/>
                    <a:pt x="692" y="1"/>
                    <a:pt x="685" y="3"/>
                  </a:cubicBezTo>
                  <a:cubicBezTo>
                    <a:pt x="682" y="5"/>
                    <a:pt x="520" y="53"/>
                    <a:pt x="317" y="53"/>
                  </a:cubicBezTo>
                  <a:cubicBezTo>
                    <a:pt x="247" y="53"/>
                    <a:pt x="173" y="47"/>
                    <a:pt x="99" y="33"/>
                  </a:cubicBezTo>
                  <a:cubicBezTo>
                    <a:pt x="93" y="31"/>
                    <a:pt x="88" y="31"/>
                    <a:pt x="82" y="31"/>
                  </a:cubicBezTo>
                  <a:cubicBezTo>
                    <a:pt x="47" y="31"/>
                    <a:pt x="18" y="57"/>
                    <a:pt x="11" y="92"/>
                  </a:cubicBezTo>
                  <a:cubicBezTo>
                    <a:pt x="1" y="132"/>
                    <a:pt x="29" y="173"/>
                    <a:pt x="69" y="182"/>
                  </a:cubicBezTo>
                  <a:cubicBezTo>
                    <a:pt x="155" y="197"/>
                    <a:pt x="242" y="204"/>
                    <a:pt x="321" y="204"/>
                  </a:cubicBezTo>
                  <a:cubicBezTo>
                    <a:pt x="545" y="204"/>
                    <a:pt x="720" y="153"/>
                    <a:pt x="729" y="149"/>
                  </a:cubicBezTo>
                  <a:cubicBezTo>
                    <a:pt x="770" y="137"/>
                    <a:pt x="792" y="95"/>
                    <a:pt x="779" y="55"/>
                  </a:cubicBezTo>
                  <a:cubicBezTo>
                    <a:pt x="770" y="22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966;p73"/>
            <p:cNvSpPr/>
            <p:nvPr/>
          </p:nvSpPr>
          <p:spPr>
            <a:xfrm>
              <a:off x="1811249" y="3867521"/>
              <a:ext cx="18717" cy="4868"/>
            </a:xfrm>
            <a:custGeom>
              <a:avLst/>
              <a:gdLst/>
              <a:ahLst/>
              <a:cxnLst/>
              <a:rect l="l" t="t" r="r" b="b"/>
              <a:pathLst>
                <a:path w="792" h="206" extrusionOk="0">
                  <a:moveTo>
                    <a:pt x="707" y="1"/>
                  </a:moveTo>
                  <a:cubicBezTo>
                    <a:pt x="700" y="1"/>
                    <a:pt x="692" y="2"/>
                    <a:pt x="685" y="4"/>
                  </a:cubicBezTo>
                  <a:cubicBezTo>
                    <a:pt x="682" y="6"/>
                    <a:pt x="522" y="53"/>
                    <a:pt x="320" y="53"/>
                  </a:cubicBezTo>
                  <a:cubicBezTo>
                    <a:pt x="249" y="53"/>
                    <a:pt x="174" y="47"/>
                    <a:pt x="99" y="32"/>
                  </a:cubicBezTo>
                  <a:cubicBezTo>
                    <a:pt x="94" y="31"/>
                    <a:pt x="89" y="30"/>
                    <a:pt x="85" y="30"/>
                  </a:cubicBezTo>
                  <a:cubicBezTo>
                    <a:pt x="50" y="30"/>
                    <a:pt x="18" y="56"/>
                    <a:pt x="11" y="92"/>
                  </a:cubicBezTo>
                  <a:cubicBezTo>
                    <a:pt x="1" y="133"/>
                    <a:pt x="29" y="172"/>
                    <a:pt x="69" y="182"/>
                  </a:cubicBezTo>
                  <a:cubicBezTo>
                    <a:pt x="155" y="199"/>
                    <a:pt x="242" y="206"/>
                    <a:pt x="321" y="206"/>
                  </a:cubicBezTo>
                  <a:cubicBezTo>
                    <a:pt x="545" y="206"/>
                    <a:pt x="720" y="155"/>
                    <a:pt x="729" y="150"/>
                  </a:cubicBezTo>
                  <a:cubicBezTo>
                    <a:pt x="770" y="137"/>
                    <a:pt x="792" y="95"/>
                    <a:pt x="779" y="56"/>
                  </a:cubicBezTo>
                  <a:cubicBezTo>
                    <a:pt x="770" y="22"/>
                    <a:pt x="740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967;p73"/>
            <p:cNvSpPr/>
            <p:nvPr/>
          </p:nvSpPr>
          <p:spPr>
            <a:xfrm>
              <a:off x="1780906" y="3861636"/>
              <a:ext cx="18741" cy="4821"/>
            </a:xfrm>
            <a:custGeom>
              <a:avLst/>
              <a:gdLst/>
              <a:ahLst/>
              <a:cxnLst/>
              <a:rect l="l" t="t" r="r" b="b"/>
              <a:pathLst>
                <a:path w="793" h="204" extrusionOk="0">
                  <a:moveTo>
                    <a:pt x="709" y="1"/>
                  </a:moveTo>
                  <a:cubicBezTo>
                    <a:pt x="701" y="1"/>
                    <a:pt x="693" y="2"/>
                    <a:pt x="686" y="4"/>
                  </a:cubicBezTo>
                  <a:cubicBezTo>
                    <a:pt x="683" y="5"/>
                    <a:pt x="520" y="52"/>
                    <a:pt x="317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4" y="31"/>
                    <a:pt x="89" y="31"/>
                    <a:pt x="84" y="31"/>
                  </a:cubicBezTo>
                  <a:cubicBezTo>
                    <a:pt x="48" y="31"/>
                    <a:pt x="18" y="56"/>
                    <a:pt x="11" y="91"/>
                  </a:cubicBezTo>
                  <a:cubicBezTo>
                    <a:pt x="1" y="132"/>
                    <a:pt x="29" y="173"/>
                    <a:pt x="70" y="181"/>
                  </a:cubicBezTo>
                  <a:cubicBezTo>
                    <a:pt x="155" y="197"/>
                    <a:pt x="242" y="204"/>
                    <a:pt x="321" y="204"/>
                  </a:cubicBezTo>
                  <a:cubicBezTo>
                    <a:pt x="544" y="204"/>
                    <a:pt x="719" y="152"/>
                    <a:pt x="729" y="149"/>
                  </a:cubicBezTo>
                  <a:cubicBezTo>
                    <a:pt x="770" y="138"/>
                    <a:pt x="792" y="96"/>
                    <a:pt x="780" y="55"/>
                  </a:cubicBezTo>
                  <a:cubicBezTo>
                    <a:pt x="771" y="22"/>
                    <a:pt x="741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968;p73"/>
            <p:cNvSpPr/>
            <p:nvPr/>
          </p:nvSpPr>
          <p:spPr>
            <a:xfrm>
              <a:off x="1793714" y="3846937"/>
              <a:ext cx="18717" cy="4845"/>
            </a:xfrm>
            <a:custGeom>
              <a:avLst/>
              <a:gdLst/>
              <a:ahLst/>
              <a:cxnLst/>
              <a:rect l="l" t="t" r="r" b="b"/>
              <a:pathLst>
                <a:path w="792" h="205" extrusionOk="0">
                  <a:moveTo>
                    <a:pt x="707" y="0"/>
                  </a:moveTo>
                  <a:cubicBezTo>
                    <a:pt x="700" y="0"/>
                    <a:pt x="693" y="1"/>
                    <a:pt x="685" y="3"/>
                  </a:cubicBezTo>
                  <a:cubicBezTo>
                    <a:pt x="682" y="4"/>
                    <a:pt x="520" y="52"/>
                    <a:pt x="317" y="52"/>
                  </a:cubicBezTo>
                  <a:cubicBezTo>
                    <a:pt x="248" y="52"/>
                    <a:pt x="173" y="46"/>
                    <a:pt x="99" y="31"/>
                  </a:cubicBezTo>
                  <a:cubicBezTo>
                    <a:pt x="94" y="30"/>
                    <a:pt x="89" y="30"/>
                    <a:pt x="84" y="30"/>
                  </a:cubicBezTo>
                  <a:cubicBezTo>
                    <a:pt x="48" y="30"/>
                    <a:pt x="18" y="56"/>
                    <a:pt x="10" y="92"/>
                  </a:cubicBezTo>
                  <a:cubicBezTo>
                    <a:pt x="1" y="131"/>
                    <a:pt x="30" y="172"/>
                    <a:pt x="69" y="180"/>
                  </a:cubicBezTo>
                  <a:cubicBezTo>
                    <a:pt x="155" y="197"/>
                    <a:pt x="242" y="204"/>
                    <a:pt x="320" y="204"/>
                  </a:cubicBezTo>
                  <a:cubicBezTo>
                    <a:pt x="545" y="204"/>
                    <a:pt x="720" y="151"/>
                    <a:pt x="729" y="149"/>
                  </a:cubicBezTo>
                  <a:cubicBezTo>
                    <a:pt x="769" y="137"/>
                    <a:pt x="792" y="95"/>
                    <a:pt x="781" y="54"/>
                  </a:cubicBezTo>
                  <a:cubicBezTo>
                    <a:pt x="770" y="22"/>
                    <a:pt x="74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969;p73"/>
            <p:cNvSpPr/>
            <p:nvPr/>
          </p:nvSpPr>
          <p:spPr>
            <a:xfrm>
              <a:off x="1844500" y="4200688"/>
              <a:ext cx="18741" cy="4892"/>
            </a:xfrm>
            <a:custGeom>
              <a:avLst/>
              <a:gdLst/>
              <a:ahLst/>
              <a:cxnLst/>
              <a:rect l="l" t="t" r="r" b="b"/>
              <a:pathLst>
                <a:path w="793" h="207" extrusionOk="0">
                  <a:moveTo>
                    <a:pt x="706" y="1"/>
                  </a:moveTo>
                  <a:cubicBezTo>
                    <a:pt x="699" y="1"/>
                    <a:pt x="692" y="2"/>
                    <a:pt x="684" y="4"/>
                  </a:cubicBezTo>
                  <a:cubicBezTo>
                    <a:pt x="682" y="5"/>
                    <a:pt x="519" y="52"/>
                    <a:pt x="316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4" y="31"/>
                    <a:pt x="89" y="31"/>
                    <a:pt x="84" y="31"/>
                  </a:cubicBezTo>
                  <a:cubicBezTo>
                    <a:pt x="48" y="31"/>
                    <a:pt x="17" y="57"/>
                    <a:pt x="9" y="93"/>
                  </a:cubicBezTo>
                  <a:cubicBezTo>
                    <a:pt x="1" y="132"/>
                    <a:pt x="29" y="172"/>
                    <a:pt x="70" y="181"/>
                  </a:cubicBezTo>
                  <a:cubicBezTo>
                    <a:pt x="155" y="199"/>
                    <a:pt x="241" y="206"/>
                    <a:pt x="319" y="206"/>
                  </a:cubicBezTo>
                  <a:cubicBezTo>
                    <a:pt x="544" y="206"/>
                    <a:pt x="718" y="156"/>
                    <a:pt x="729" y="150"/>
                  </a:cubicBezTo>
                  <a:cubicBezTo>
                    <a:pt x="768" y="137"/>
                    <a:pt x="792" y="95"/>
                    <a:pt x="780" y="55"/>
                  </a:cubicBezTo>
                  <a:cubicBezTo>
                    <a:pt x="769" y="23"/>
                    <a:pt x="739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970;p73"/>
            <p:cNvSpPr/>
            <p:nvPr/>
          </p:nvSpPr>
          <p:spPr>
            <a:xfrm>
              <a:off x="1872504" y="4208037"/>
              <a:ext cx="18670" cy="4821"/>
            </a:xfrm>
            <a:custGeom>
              <a:avLst/>
              <a:gdLst/>
              <a:ahLst/>
              <a:cxnLst/>
              <a:rect l="l" t="t" r="r" b="b"/>
              <a:pathLst>
                <a:path w="790" h="204" extrusionOk="0">
                  <a:moveTo>
                    <a:pt x="705" y="0"/>
                  </a:moveTo>
                  <a:cubicBezTo>
                    <a:pt x="697" y="0"/>
                    <a:pt x="690" y="1"/>
                    <a:pt x="683" y="3"/>
                  </a:cubicBezTo>
                  <a:cubicBezTo>
                    <a:pt x="680" y="5"/>
                    <a:pt x="520" y="52"/>
                    <a:pt x="318" y="52"/>
                  </a:cubicBezTo>
                  <a:cubicBezTo>
                    <a:pt x="248" y="52"/>
                    <a:pt x="173" y="46"/>
                    <a:pt x="97" y="31"/>
                  </a:cubicBezTo>
                  <a:cubicBezTo>
                    <a:pt x="92" y="30"/>
                    <a:pt x="87" y="30"/>
                    <a:pt x="82" y="30"/>
                  </a:cubicBezTo>
                  <a:cubicBezTo>
                    <a:pt x="47" y="30"/>
                    <a:pt x="16" y="56"/>
                    <a:pt x="8" y="92"/>
                  </a:cubicBezTo>
                  <a:cubicBezTo>
                    <a:pt x="0" y="132"/>
                    <a:pt x="28" y="172"/>
                    <a:pt x="67" y="181"/>
                  </a:cubicBezTo>
                  <a:cubicBezTo>
                    <a:pt x="153" y="197"/>
                    <a:pt x="240" y="204"/>
                    <a:pt x="318" y="204"/>
                  </a:cubicBezTo>
                  <a:cubicBezTo>
                    <a:pt x="542" y="204"/>
                    <a:pt x="717" y="153"/>
                    <a:pt x="727" y="149"/>
                  </a:cubicBezTo>
                  <a:cubicBezTo>
                    <a:pt x="767" y="136"/>
                    <a:pt x="790" y="94"/>
                    <a:pt x="779" y="54"/>
                  </a:cubicBezTo>
                  <a:cubicBezTo>
                    <a:pt x="768" y="21"/>
                    <a:pt x="73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971;p73"/>
            <p:cNvSpPr/>
            <p:nvPr/>
          </p:nvSpPr>
          <p:spPr>
            <a:xfrm>
              <a:off x="1848399" y="4218317"/>
              <a:ext cx="18717" cy="4868"/>
            </a:xfrm>
            <a:custGeom>
              <a:avLst/>
              <a:gdLst/>
              <a:ahLst/>
              <a:cxnLst/>
              <a:rect l="l" t="t" r="r" b="b"/>
              <a:pathLst>
                <a:path w="792" h="206" extrusionOk="0">
                  <a:moveTo>
                    <a:pt x="706" y="0"/>
                  </a:moveTo>
                  <a:cubicBezTo>
                    <a:pt x="699" y="0"/>
                    <a:pt x="692" y="1"/>
                    <a:pt x="685" y="3"/>
                  </a:cubicBezTo>
                  <a:cubicBezTo>
                    <a:pt x="682" y="5"/>
                    <a:pt x="521" y="52"/>
                    <a:pt x="319" y="52"/>
                  </a:cubicBezTo>
                  <a:cubicBezTo>
                    <a:pt x="249" y="52"/>
                    <a:pt x="174" y="46"/>
                    <a:pt x="98" y="31"/>
                  </a:cubicBezTo>
                  <a:cubicBezTo>
                    <a:pt x="93" y="30"/>
                    <a:pt x="89" y="30"/>
                    <a:pt x="84" y="30"/>
                  </a:cubicBezTo>
                  <a:cubicBezTo>
                    <a:pt x="49" y="30"/>
                    <a:pt x="17" y="56"/>
                    <a:pt x="10" y="92"/>
                  </a:cubicBezTo>
                  <a:cubicBezTo>
                    <a:pt x="0" y="132"/>
                    <a:pt x="28" y="171"/>
                    <a:pt x="69" y="181"/>
                  </a:cubicBezTo>
                  <a:cubicBezTo>
                    <a:pt x="154" y="198"/>
                    <a:pt x="241" y="205"/>
                    <a:pt x="320" y="205"/>
                  </a:cubicBezTo>
                  <a:cubicBezTo>
                    <a:pt x="544" y="205"/>
                    <a:pt x="718" y="155"/>
                    <a:pt x="728" y="149"/>
                  </a:cubicBezTo>
                  <a:cubicBezTo>
                    <a:pt x="769" y="136"/>
                    <a:pt x="791" y="94"/>
                    <a:pt x="779" y="55"/>
                  </a:cubicBezTo>
                  <a:cubicBezTo>
                    <a:pt x="769" y="21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972;p73"/>
            <p:cNvSpPr/>
            <p:nvPr/>
          </p:nvSpPr>
          <p:spPr>
            <a:xfrm>
              <a:off x="1817559" y="4214891"/>
              <a:ext cx="18717" cy="4797"/>
            </a:xfrm>
            <a:custGeom>
              <a:avLst/>
              <a:gdLst/>
              <a:ahLst/>
              <a:cxnLst/>
              <a:rect l="l" t="t" r="r" b="b"/>
              <a:pathLst>
                <a:path w="792" h="203" extrusionOk="0">
                  <a:moveTo>
                    <a:pt x="707" y="0"/>
                  </a:moveTo>
                  <a:cubicBezTo>
                    <a:pt x="700" y="0"/>
                    <a:pt x="692" y="1"/>
                    <a:pt x="685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6"/>
                    <a:pt x="98" y="32"/>
                  </a:cubicBezTo>
                  <a:cubicBezTo>
                    <a:pt x="93" y="30"/>
                    <a:pt x="87" y="30"/>
                    <a:pt x="82" y="30"/>
                  </a:cubicBezTo>
                  <a:cubicBezTo>
                    <a:pt x="48" y="30"/>
                    <a:pt x="17" y="55"/>
                    <a:pt x="9" y="91"/>
                  </a:cubicBezTo>
                  <a:cubicBezTo>
                    <a:pt x="0" y="131"/>
                    <a:pt x="28" y="172"/>
                    <a:pt x="69" y="180"/>
                  </a:cubicBezTo>
                  <a:cubicBezTo>
                    <a:pt x="155" y="196"/>
                    <a:pt x="240" y="203"/>
                    <a:pt x="320" y="203"/>
                  </a:cubicBezTo>
                  <a:cubicBezTo>
                    <a:pt x="543" y="203"/>
                    <a:pt x="719" y="152"/>
                    <a:pt x="728" y="148"/>
                  </a:cubicBezTo>
                  <a:cubicBezTo>
                    <a:pt x="769" y="135"/>
                    <a:pt x="792" y="93"/>
                    <a:pt x="779" y="54"/>
                  </a:cubicBezTo>
                  <a:cubicBezTo>
                    <a:pt x="769" y="21"/>
                    <a:pt x="73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973;p73"/>
            <p:cNvSpPr/>
            <p:nvPr/>
          </p:nvSpPr>
          <p:spPr>
            <a:xfrm>
              <a:off x="1798653" y="4204729"/>
              <a:ext cx="18717" cy="4821"/>
            </a:xfrm>
            <a:custGeom>
              <a:avLst/>
              <a:gdLst/>
              <a:ahLst/>
              <a:cxnLst/>
              <a:rect l="l" t="t" r="r" b="b"/>
              <a:pathLst>
                <a:path w="792" h="204" extrusionOk="0">
                  <a:moveTo>
                    <a:pt x="706" y="0"/>
                  </a:moveTo>
                  <a:cubicBezTo>
                    <a:pt x="699" y="0"/>
                    <a:pt x="692" y="1"/>
                    <a:pt x="685" y="3"/>
                  </a:cubicBezTo>
                  <a:cubicBezTo>
                    <a:pt x="682" y="5"/>
                    <a:pt x="522" y="52"/>
                    <a:pt x="320" y="52"/>
                  </a:cubicBezTo>
                  <a:cubicBezTo>
                    <a:pt x="250" y="52"/>
                    <a:pt x="174" y="46"/>
                    <a:pt x="99" y="31"/>
                  </a:cubicBezTo>
                  <a:cubicBezTo>
                    <a:pt x="94" y="30"/>
                    <a:pt x="89" y="29"/>
                    <a:pt x="84" y="29"/>
                  </a:cubicBezTo>
                  <a:cubicBezTo>
                    <a:pt x="49" y="29"/>
                    <a:pt x="18" y="55"/>
                    <a:pt x="10" y="91"/>
                  </a:cubicBezTo>
                  <a:cubicBezTo>
                    <a:pt x="1" y="132"/>
                    <a:pt x="29" y="171"/>
                    <a:pt x="69" y="181"/>
                  </a:cubicBezTo>
                  <a:cubicBezTo>
                    <a:pt x="155" y="197"/>
                    <a:pt x="242" y="204"/>
                    <a:pt x="320" y="204"/>
                  </a:cubicBezTo>
                  <a:cubicBezTo>
                    <a:pt x="545" y="204"/>
                    <a:pt x="720" y="153"/>
                    <a:pt x="729" y="149"/>
                  </a:cubicBezTo>
                  <a:cubicBezTo>
                    <a:pt x="769" y="136"/>
                    <a:pt x="792" y="94"/>
                    <a:pt x="779" y="53"/>
                  </a:cubicBezTo>
                  <a:cubicBezTo>
                    <a:pt x="770" y="21"/>
                    <a:pt x="73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974;p73"/>
            <p:cNvSpPr/>
            <p:nvPr/>
          </p:nvSpPr>
          <p:spPr>
            <a:xfrm>
              <a:off x="1787877" y="4223611"/>
              <a:ext cx="18717" cy="4868"/>
            </a:xfrm>
            <a:custGeom>
              <a:avLst/>
              <a:gdLst/>
              <a:ahLst/>
              <a:cxnLst/>
              <a:rect l="l" t="t" r="r" b="b"/>
              <a:pathLst>
                <a:path w="792" h="206" extrusionOk="0">
                  <a:moveTo>
                    <a:pt x="706" y="1"/>
                  </a:moveTo>
                  <a:cubicBezTo>
                    <a:pt x="699" y="1"/>
                    <a:pt x="692" y="2"/>
                    <a:pt x="685" y="4"/>
                  </a:cubicBezTo>
                  <a:cubicBezTo>
                    <a:pt x="682" y="6"/>
                    <a:pt x="522" y="53"/>
                    <a:pt x="320" y="53"/>
                  </a:cubicBezTo>
                  <a:cubicBezTo>
                    <a:pt x="249" y="53"/>
                    <a:pt x="174" y="47"/>
                    <a:pt x="99" y="32"/>
                  </a:cubicBezTo>
                  <a:cubicBezTo>
                    <a:pt x="94" y="31"/>
                    <a:pt x="89" y="30"/>
                    <a:pt x="84" y="30"/>
                  </a:cubicBezTo>
                  <a:cubicBezTo>
                    <a:pt x="48" y="30"/>
                    <a:pt x="18" y="56"/>
                    <a:pt x="10" y="92"/>
                  </a:cubicBezTo>
                  <a:cubicBezTo>
                    <a:pt x="1" y="133"/>
                    <a:pt x="29" y="172"/>
                    <a:pt x="69" y="182"/>
                  </a:cubicBezTo>
                  <a:cubicBezTo>
                    <a:pt x="155" y="199"/>
                    <a:pt x="242" y="206"/>
                    <a:pt x="320" y="206"/>
                  </a:cubicBezTo>
                  <a:cubicBezTo>
                    <a:pt x="545" y="206"/>
                    <a:pt x="719" y="154"/>
                    <a:pt x="729" y="150"/>
                  </a:cubicBezTo>
                  <a:cubicBezTo>
                    <a:pt x="769" y="137"/>
                    <a:pt x="792" y="95"/>
                    <a:pt x="779" y="56"/>
                  </a:cubicBezTo>
                  <a:cubicBezTo>
                    <a:pt x="770" y="22"/>
                    <a:pt x="739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975;p73"/>
            <p:cNvSpPr/>
            <p:nvPr/>
          </p:nvSpPr>
          <p:spPr>
            <a:xfrm>
              <a:off x="1757533" y="4217703"/>
              <a:ext cx="18741" cy="4821"/>
            </a:xfrm>
            <a:custGeom>
              <a:avLst/>
              <a:gdLst/>
              <a:ahLst/>
              <a:cxnLst/>
              <a:rect l="l" t="t" r="r" b="b"/>
              <a:pathLst>
                <a:path w="793" h="204" extrusionOk="0">
                  <a:moveTo>
                    <a:pt x="708" y="0"/>
                  </a:moveTo>
                  <a:cubicBezTo>
                    <a:pt x="701" y="0"/>
                    <a:pt x="693" y="1"/>
                    <a:pt x="686" y="4"/>
                  </a:cubicBezTo>
                  <a:cubicBezTo>
                    <a:pt x="682" y="5"/>
                    <a:pt x="520" y="52"/>
                    <a:pt x="317" y="52"/>
                  </a:cubicBezTo>
                  <a:cubicBezTo>
                    <a:pt x="247" y="52"/>
                    <a:pt x="173" y="47"/>
                    <a:pt x="99" y="32"/>
                  </a:cubicBezTo>
                  <a:cubicBezTo>
                    <a:pt x="94" y="31"/>
                    <a:pt x="88" y="30"/>
                    <a:pt x="83" y="30"/>
                  </a:cubicBezTo>
                  <a:cubicBezTo>
                    <a:pt x="48" y="30"/>
                    <a:pt x="18" y="56"/>
                    <a:pt x="9" y="91"/>
                  </a:cubicBezTo>
                  <a:cubicBezTo>
                    <a:pt x="1" y="132"/>
                    <a:pt x="29" y="172"/>
                    <a:pt x="70" y="181"/>
                  </a:cubicBezTo>
                  <a:cubicBezTo>
                    <a:pt x="155" y="196"/>
                    <a:pt x="242" y="203"/>
                    <a:pt x="321" y="203"/>
                  </a:cubicBezTo>
                  <a:cubicBezTo>
                    <a:pt x="544" y="203"/>
                    <a:pt x="719" y="153"/>
                    <a:pt x="729" y="148"/>
                  </a:cubicBezTo>
                  <a:cubicBezTo>
                    <a:pt x="770" y="136"/>
                    <a:pt x="792" y="95"/>
                    <a:pt x="780" y="54"/>
                  </a:cubicBezTo>
                  <a:cubicBezTo>
                    <a:pt x="770" y="21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976;p73"/>
            <p:cNvSpPr/>
            <p:nvPr/>
          </p:nvSpPr>
          <p:spPr>
            <a:xfrm>
              <a:off x="1770366" y="4202980"/>
              <a:ext cx="18693" cy="4821"/>
            </a:xfrm>
            <a:custGeom>
              <a:avLst/>
              <a:gdLst/>
              <a:ahLst/>
              <a:cxnLst/>
              <a:rect l="l" t="t" r="r" b="b"/>
              <a:pathLst>
                <a:path w="791" h="204" extrusionOk="0">
                  <a:moveTo>
                    <a:pt x="707" y="0"/>
                  </a:moveTo>
                  <a:cubicBezTo>
                    <a:pt x="699" y="0"/>
                    <a:pt x="692" y="2"/>
                    <a:pt x="684" y="4"/>
                  </a:cubicBezTo>
                  <a:cubicBezTo>
                    <a:pt x="682" y="5"/>
                    <a:pt x="520" y="52"/>
                    <a:pt x="316" y="52"/>
                  </a:cubicBezTo>
                  <a:cubicBezTo>
                    <a:pt x="246" y="52"/>
                    <a:pt x="172" y="47"/>
                    <a:pt x="98" y="32"/>
                  </a:cubicBezTo>
                  <a:cubicBezTo>
                    <a:pt x="93" y="31"/>
                    <a:pt x="88" y="31"/>
                    <a:pt x="83" y="31"/>
                  </a:cubicBezTo>
                  <a:cubicBezTo>
                    <a:pt x="49" y="31"/>
                    <a:pt x="17" y="56"/>
                    <a:pt x="9" y="91"/>
                  </a:cubicBezTo>
                  <a:cubicBezTo>
                    <a:pt x="1" y="132"/>
                    <a:pt x="29" y="172"/>
                    <a:pt x="68" y="181"/>
                  </a:cubicBezTo>
                  <a:cubicBezTo>
                    <a:pt x="155" y="196"/>
                    <a:pt x="241" y="203"/>
                    <a:pt x="319" y="203"/>
                  </a:cubicBezTo>
                  <a:cubicBezTo>
                    <a:pt x="544" y="203"/>
                    <a:pt x="718" y="153"/>
                    <a:pt x="728" y="148"/>
                  </a:cubicBezTo>
                  <a:cubicBezTo>
                    <a:pt x="768" y="137"/>
                    <a:pt x="791" y="95"/>
                    <a:pt x="779" y="54"/>
                  </a:cubicBezTo>
                  <a:cubicBezTo>
                    <a:pt x="769" y="21"/>
                    <a:pt x="74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977;p73"/>
            <p:cNvSpPr/>
            <p:nvPr/>
          </p:nvSpPr>
          <p:spPr>
            <a:xfrm>
              <a:off x="1861917" y="3802816"/>
              <a:ext cx="140495" cy="10895"/>
            </a:xfrm>
            <a:custGeom>
              <a:avLst/>
              <a:gdLst/>
              <a:ahLst/>
              <a:cxnLst/>
              <a:rect l="l" t="t" r="r" b="b"/>
              <a:pathLst>
                <a:path w="5945" h="461" extrusionOk="0">
                  <a:moveTo>
                    <a:pt x="759" y="0"/>
                  </a:moveTo>
                  <a:cubicBezTo>
                    <a:pt x="376" y="0"/>
                    <a:pt x="120" y="3"/>
                    <a:pt x="76" y="3"/>
                  </a:cubicBezTo>
                  <a:cubicBezTo>
                    <a:pt x="34" y="3"/>
                    <a:pt x="0" y="38"/>
                    <a:pt x="0" y="80"/>
                  </a:cubicBezTo>
                  <a:cubicBezTo>
                    <a:pt x="0" y="122"/>
                    <a:pt x="34" y="156"/>
                    <a:pt x="76" y="156"/>
                  </a:cubicBezTo>
                  <a:cubicBezTo>
                    <a:pt x="87" y="156"/>
                    <a:pt x="319" y="154"/>
                    <a:pt x="685" y="154"/>
                  </a:cubicBezTo>
                  <a:cubicBezTo>
                    <a:pt x="2043" y="154"/>
                    <a:pt x="5245" y="183"/>
                    <a:pt x="5826" y="453"/>
                  </a:cubicBezTo>
                  <a:cubicBezTo>
                    <a:pt x="5837" y="459"/>
                    <a:pt x="5847" y="460"/>
                    <a:pt x="5858" y="460"/>
                  </a:cubicBezTo>
                  <a:cubicBezTo>
                    <a:pt x="5886" y="460"/>
                    <a:pt x="5914" y="445"/>
                    <a:pt x="5928" y="417"/>
                  </a:cubicBezTo>
                  <a:cubicBezTo>
                    <a:pt x="5945" y="378"/>
                    <a:pt x="5929" y="333"/>
                    <a:pt x="5892" y="315"/>
                  </a:cubicBezTo>
                  <a:cubicBezTo>
                    <a:pt x="5288" y="32"/>
                    <a:pt x="2167" y="0"/>
                    <a:pt x="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978;p73"/>
            <p:cNvSpPr/>
            <p:nvPr/>
          </p:nvSpPr>
          <p:spPr>
            <a:xfrm>
              <a:off x="1685431" y="3778971"/>
              <a:ext cx="68794" cy="49132"/>
            </a:xfrm>
            <a:custGeom>
              <a:avLst/>
              <a:gdLst/>
              <a:ahLst/>
              <a:cxnLst/>
              <a:rect l="l" t="t" r="r" b="b"/>
              <a:pathLst>
                <a:path w="2911" h="2079" extrusionOk="0">
                  <a:moveTo>
                    <a:pt x="2823" y="0"/>
                  </a:moveTo>
                  <a:cubicBezTo>
                    <a:pt x="2809" y="0"/>
                    <a:pt x="2795" y="4"/>
                    <a:pt x="2783" y="12"/>
                  </a:cubicBezTo>
                  <a:cubicBezTo>
                    <a:pt x="2684" y="75"/>
                    <a:pt x="336" y="1594"/>
                    <a:pt x="27" y="1953"/>
                  </a:cubicBezTo>
                  <a:cubicBezTo>
                    <a:pt x="0" y="1986"/>
                    <a:pt x="5" y="2032"/>
                    <a:pt x="35" y="2060"/>
                  </a:cubicBezTo>
                  <a:cubicBezTo>
                    <a:pt x="50" y="2073"/>
                    <a:pt x="68" y="2078"/>
                    <a:pt x="85" y="2078"/>
                  </a:cubicBezTo>
                  <a:cubicBezTo>
                    <a:pt x="106" y="2078"/>
                    <a:pt x="127" y="2070"/>
                    <a:pt x="141" y="2053"/>
                  </a:cubicBezTo>
                  <a:cubicBezTo>
                    <a:pt x="435" y="1712"/>
                    <a:pt x="2840" y="156"/>
                    <a:pt x="2865" y="141"/>
                  </a:cubicBezTo>
                  <a:cubicBezTo>
                    <a:pt x="2900" y="117"/>
                    <a:pt x="2910" y="71"/>
                    <a:pt x="2888" y="36"/>
                  </a:cubicBezTo>
                  <a:cubicBezTo>
                    <a:pt x="2873" y="13"/>
                    <a:pt x="2848" y="0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979;p73"/>
            <p:cNvSpPr/>
            <p:nvPr/>
          </p:nvSpPr>
          <p:spPr>
            <a:xfrm>
              <a:off x="1854614" y="3941962"/>
              <a:ext cx="136809" cy="6286"/>
            </a:xfrm>
            <a:custGeom>
              <a:avLst/>
              <a:gdLst/>
              <a:ahLst/>
              <a:cxnLst/>
              <a:rect l="l" t="t" r="r" b="b"/>
              <a:pathLst>
                <a:path w="5789" h="266" extrusionOk="0">
                  <a:moveTo>
                    <a:pt x="81" y="1"/>
                  </a:moveTo>
                  <a:cubicBezTo>
                    <a:pt x="43" y="2"/>
                    <a:pt x="4" y="31"/>
                    <a:pt x="2" y="73"/>
                  </a:cubicBezTo>
                  <a:cubicBezTo>
                    <a:pt x="1" y="116"/>
                    <a:pt x="33" y="151"/>
                    <a:pt x="77" y="153"/>
                  </a:cubicBezTo>
                  <a:cubicBezTo>
                    <a:pt x="114" y="155"/>
                    <a:pt x="3376" y="266"/>
                    <a:pt x="5038" y="266"/>
                  </a:cubicBezTo>
                  <a:cubicBezTo>
                    <a:pt x="5314" y="266"/>
                    <a:pt x="5548" y="261"/>
                    <a:pt x="5714" y="254"/>
                  </a:cubicBezTo>
                  <a:cubicBezTo>
                    <a:pt x="5754" y="253"/>
                    <a:pt x="5788" y="218"/>
                    <a:pt x="5785" y="176"/>
                  </a:cubicBezTo>
                  <a:cubicBezTo>
                    <a:pt x="5784" y="134"/>
                    <a:pt x="5749" y="104"/>
                    <a:pt x="5707" y="102"/>
                  </a:cubicBezTo>
                  <a:cubicBezTo>
                    <a:pt x="5544" y="108"/>
                    <a:pt x="5315" y="111"/>
                    <a:pt x="5042" y="111"/>
                  </a:cubicBezTo>
                  <a:cubicBezTo>
                    <a:pt x="3389" y="111"/>
                    <a:pt x="119" y="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980;p73"/>
            <p:cNvSpPr/>
            <p:nvPr/>
          </p:nvSpPr>
          <p:spPr>
            <a:xfrm>
              <a:off x="2012903" y="3938063"/>
              <a:ext cx="49368" cy="5128"/>
            </a:xfrm>
            <a:custGeom>
              <a:avLst/>
              <a:gdLst/>
              <a:ahLst/>
              <a:cxnLst/>
              <a:rect l="l" t="t" r="r" b="b"/>
              <a:pathLst>
                <a:path w="2089" h="217" extrusionOk="0">
                  <a:moveTo>
                    <a:pt x="805" y="0"/>
                  </a:moveTo>
                  <a:cubicBezTo>
                    <a:pt x="417" y="0"/>
                    <a:pt x="102" y="12"/>
                    <a:pt x="75" y="13"/>
                  </a:cubicBezTo>
                  <a:cubicBezTo>
                    <a:pt x="33" y="14"/>
                    <a:pt x="1" y="49"/>
                    <a:pt x="2" y="91"/>
                  </a:cubicBezTo>
                  <a:cubicBezTo>
                    <a:pt x="3" y="133"/>
                    <a:pt x="44" y="166"/>
                    <a:pt x="81" y="166"/>
                  </a:cubicBezTo>
                  <a:cubicBezTo>
                    <a:pt x="87" y="165"/>
                    <a:pt x="412" y="153"/>
                    <a:pt x="810" y="153"/>
                  </a:cubicBezTo>
                  <a:cubicBezTo>
                    <a:pt x="1214" y="153"/>
                    <a:pt x="1693" y="165"/>
                    <a:pt x="1993" y="215"/>
                  </a:cubicBezTo>
                  <a:cubicBezTo>
                    <a:pt x="1996" y="216"/>
                    <a:pt x="2001" y="216"/>
                    <a:pt x="2004" y="216"/>
                  </a:cubicBezTo>
                  <a:cubicBezTo>
                    <a:pt x="2042" y="216"/>
                    <a:pt x="2073" y="189"/>
                    <a:pt x="2081" y="153"/>
                  </a:cubicBezTo>
                  <a:cubicBezTo>
                    <a:pt x="2088" y="111"/>
                    <a:pt x="2060" y="73"/>
                    <a:pt x="2018" y="66"/>
                  </a:cubicBezTo>
                  <a:cubicBezTo>
                    <a:pt x="1704" y="13"/>
                    <a:pt x="1215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981;p73"/>
            <p:cNvSpPr/>
            <p:nvPr/>
          </p:nvSpPr>
          <p:spPr>
            <a:xfrm>
              <a:off x="1873662" y="4122914"/>
              <a:ext cx="163301" cy="6097"/>
            </a:xfrm>
            <a:custGeom>
              <a:avLst/>
              <a:gdLst/>
              <a:ahLst/>
              <a:cxnLst/>
              <a:rect l="l" t="t" r="r" b="b"/>
              <a:pathLst>
                <a:path w="6910" h="258" extrusionOk="0">
                  <a:moveTo>
                    <a:pt x="1551" y="0"/>
                  </a:moveTo>
                  <a:cubicBezTo>
                    <a:pt x="777" y="0"/>
                    <a:pt x="193" y="16"/>
                    <a:pt x="60" y="60"/>
                  </a:cubicBezTo>
                  <a:cubicBezTo>
                    <a:pt x="23" y="74"/>
                    <a:pt x="0" y="116"/>
                    <a:pt x="14" y="157"/>
                  </a:cubicBezTo>
                  <a:cubicBezTo>
                    <a:pt x="25" y="187"/>
                    <a:pt x="54" y="207"/>
                    <a:pt x="85" y="207"/>
                  </a:cubicBezTo>
                  <a:cubicBezTo>
                    <a:pt x="93" y="207"/>
                    <a:pt x="102" y="206"/>
                    <a:pt x="110" y="203"/>
                  </a:cubicBezTo>
                  <a:cubicBezTo>
                    <a:pt x="223" y="165"/>
                    <a:pt x="755" y="151"/>
                    <a:pt x="1485" y="151"/>
                  </a:cubicBezTo>
                  <a:cubicBezTo>
                    <a:pt x="3084" y="151"/>
                    <a:pt x="5633" y="219"/>
                    <a:pt x="6830" y="258"/>
                  </a:cubicBezTo>
                  <a:lnTo>
                    <a:pt x="6833" y="258"/>
                  </a:lnTo>
                  <a:cubicBezTo>
                    <a:pt x="6872" y="258"/>
                    <a:pt x="6906" y="224"/>
                    <a:pt x="6907" y="186"/>
                  </a:cubicBezTo>
                  <a:cubicBezTo>
                    <a:pt x="6910" y="144"/>
                    <a:pt x="6876" y="109"/>
                    <a:pt x="6834" y="108"/>
                  </a:cubicBezTo>
                  <a:cubicBezTo>
                    <a:pt x="6650" y="101"/>
                    <a:pt x="3499" y="0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982;p73"/>
            <p:cNvSpPr/>
            <p:nvPr/>
          </p:nvSpPr>
          <p:spPr>
            <a:xfrm>
              <a:off x="1797070" y="4125348"/>
              <a:ext cx="46958" cy="8484"/>
            </a:xfrm>
            <a:custGeom>
              <a:avLst/>
              <a:gdLst/>
              <a:ahLst/>
              <a:cxnLst/>
              <a:rect l="l" t="t" r="r" b="b"/>
              <a:pathLst>
                <a:path w="1987" h="359" extrusionOk="0">
                  <a:moveTo>
                    <a:pt x="1907" y="1"/>
                  </a:moveTo>
                  <a:cubicBezTo>
                    <a:pt x="1903" y="1"/>
                    <a:pt x="1899" y="1"/>
                    <a:pt x="1896" y="2"/>
                  </a:cubicBezTo>
                  <a:cubicBezTo>
                    <a:pt x="1883" y="5"/>
                    <a:pt x="724" y="155"/>
                    <a:pt x="73" y="205"/>
                  </a:cubicBezTo>
                  <a:cubicBezTo>
                    <a:pt x="31" y="209"/>
                    <a:pt x="0" y="246"/>
                    <a:pt x="3" y="288"/>
                  </a:cubicBezTo>
                  <a:cubicBezTo>
                    <a:pt x="7" y="329"/>
                    <a:pt x="40" y="358"/>
                    <a:pt x="79" y="358"/>
                  </a:cubicBezTo>
                  <a:cubicBezTo>
                    <a:pt x="80" y="358"/>
                    <a:pt x="82" y="358"/>
                    <a:pt x="86" y="357"/>
                  </a:cubicBezTo>
                  <a:cubicBezTo>
                    <a:pt x="740" y="306"/>
                    <a:pt x="1904" y="155"/>
                    <a:pt x="1917" y="153"/>
                  </a:cubicBezTo>
                  <a:cubicBezTo>
                    <a:pt x="1957" y="148"/>
                    <a:pt x="1987" y="110"/>
                    <a:pt x="1981" y="68"/>
                  </a:cubicBezTo>
                  <a:cubicBezTo>
                    <a:pt x="1976" y="31"/>
                    <a:pt x="1943" y="1"/>
                    <a:pt x="1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983;p73"/>
            <p:cNvSpPr/>
            <p:nvPr/>
          </p:nvSpPr>
          <p:spPr>
            <a:xfrm>
              <a:off x="1962566" y="4293255"/>
              <a:ext cx="160677" cy="4821"/>
            </a:xfrm>
            <a:custGeom>
              <a:avLst/>
              <a:gdLst/>
              <a:ahLst/>
              <a:cxnLst/>
              <a:rect l="l" t="t" r="r" b="b"/>
              <a:pathLst>
                <a:path w="6799" h="204" extrusionOk="0">
                  <a:moveTo>
                    <a:pt x="6723" y="0"/>
                  </a:moveTo>
                  <a:cubicBezTo>
                    <a:pt x="6171" y="0"/>
                    <a:pt x="138" y="51"/>
                    <a:pt x="77" y="51"/>
                  </a:cubicBezTo>
                  <a:cubicBezTo>
                    <a:pt x="35" y="51"/>
                    <a:pt x="1" y="86"/>
                    <a:pt x="1" y="128"/>
                  </a:cubicBezTo>
                  <a:cubicBezTo>
                    <a:pt x="1" y="170"/>
                    <a:pt x="35" y="203"/>
                    <a:pt x="77" y="203"/>
                  </a:cubicBezTo>
                  <a:cubicBezTo>
                    <a:pt x="138" y="202"/>
                    <a:pt x="6171" y="153"/>
                    <a:pt x="6723" y="150"/>
                  </a:cubicBezTo>
                  <a:cubicBezTo>
                    <a:pt x="6765" y="150"/>
                    <a:pt x="6798" y="118"/>
                    <a:pt x="6798" y="76"/>
                  </a:cubicBezTo>
                  <a:cubicBezTo>
                    <a:pt x="6798" y="34"/>
                    <a:pt x="6765" y="0"/>
                    <a:pt x="6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984;p73"/>
            <p:cNvSpPr/>
            <p:nvPr/>
          </p:nvSpPr>
          <p:spPr>
            <a:xfrm>
              <a:off x="2143565" y="4289308"/>
              <a:ext cx="47005" cy="5152"/>
            </a:xfrm>
            <a:custGeom>
              <a:avLst/>
              <a:gdLst/>
              <a:ahLst/>
              <a:cxnLst/>
              <a:rect l="l" t="t" r="r" b="b"/>
              <a:pathLst>
                <a:path w="1989" h="218" extrusionOk="0">
                  <a:moveTo>
                    <a:pt x="1636" y="0"/>
                  </a:moveTo>
                  <a:cubicBezTo>
                    <a:pt x="1137" y="0"/>
                    <a:pt x="204" y="57"/>
                    <a:pt x="74" y="65"/>
                  </a:cubicBezTo>
                  <a:cubicBezTo>
                    <a:pt x="32" y="69"/>
                    <a:pt x="1" y="104"/>
                    <a:pt x="2" y="146"/>
                  </a:cubicBezTo>
                  <a:cubicBezTo>
                    <a:pt x="4" y="187"/>
                    <a:pt x="37" y="218"/>
                    <a:pt x="78" y="218"/>
                  </a:cubicBezTo>
                  <a:lnTo>
                    <a:pt x="85" y="218"/>
                  </a:lnTo>
                  <a:cubicBezTo>
                    <a:pt x="574" y="187"/>
                    <a:pt x="1273" y="152"/>
                    <a:pt x="1646" y="152"/>
                  </a:cubicBezTo>
                  <a:cubicBezTo>
                    <a:pt x="1767" y="152"/>
                    <a:pt x="1854" y="156"/>
                    <a:pt x="1888" y="164"/>
                  </a:cubicBezTo>
                  <a:cubicBezTo>
                    <a:pt x="1893" y="166"/>
                    <a:pt x="1899" y="166"/>
                    <a:pt x="1905" y="166"/>
                  </a:cubicBezTo>
                  <a:cubicBezTo>
                    <a:pt x="1939" y="166"/>
                    <a:pt x="1971" y="143"/>
                    <a:pt x="1980" y="108"/>
                  </a:cubicBezTo>
                  <a:cubicBezTo>
                    <a:pt x="1989" y="66"/>
                    <a:pt x="1965" y="27"/>
                    <a:pt x="1924" y="16"/>
                  </a:cubicBezTo>
                  <a:cubicBezTo>
                    <a:pt x="1879" y="5"/>
                    <a:pt x="1774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985;p73"/>
            <p:cNvSpPr/>
            <p:nvPr/>
          </p:nvSpPr>
          <p:spPr>
            <a:xfrm>
              <a:off x="1809666" y="4398773"/>
              <a:ext cx="302921" cy="88149"/>
            </a:xfrm>
            <a:custGeom>
              <a:avLst/>
              <a:gdLst/>
              <a:ahLst/>
              <a:cxnLst/>
              <a:rect l="l" t="t" r="r" b="b"/>
              <a:pathLst>
                <a:path w="12818" h="3730" extrusionOk="0">
                  <a:moveTo>
                    <a:pt x="11798" y="0"/>
                  </a:moveTo>
                  <a:cubicBezTo>
                    <a:pt x="11763" y="0"/>
                    <a:pt x="11731" y="25"/>
                    <a:pt x="11724" y="60"/>
                  </a:cubicBezTo>
                  <a:cubicBezTo>
                    <a:pt x="11715" y="96"/>
                    <a:pt x="11736" y="135"/>
                    <a:pt x="11773" y="147"/>
                  </a:cubicBezTo>
                  <a:cubicBezTo>
                    <a:pt x="11781" y="151"/>
                    <a:pt x="11790" y="152"/>
                    <a:pt x="11799" y="152"/>
                  </a:cubicBezTo>
                  <a:cubicBezTo>
                    <a:pt x="11829" y="152"/>
                    <a:pt x="11857" y="135"/>
                    <a:pt x="11870" y="107"/>
                  </a:cubicBezTo>
                  <a:cubicBezTo>
                    <a:pt x="11886" y="68"/>
                    <a:pt x="11870" y="25"/>
                    <a:pt x="11830" y="6"/>
                  </a:cubicBezTo>
                  <a:cubicBezTo>
                    <a:pt x="11827" y="5"/>
                    <a:pt x="11820" y="4"/>
                    <a:pt x="11815" y="2"/>
                  </a:cubicBezTo>
                  <a:cubicBezTo>
                    <a:pt x="11809" y="1"/>
                    <a:pt x="11803" y="0"/>
                    <a:pt x="11798" y="0"/>
                  </a:cubicBezTo>
                  <a:close/>
                  <a:moveTo>
                    <a:pt x="12075" y="126"/>
                  </a:moveTo>
                  <a:cubicBezTo>
                    <a:pt x="12049" y="126"/>
                    <a:pt x="12024" y="138"/>
                    <a:pt x="12010" y="163"/>
                  </a:cubicBezTo>
                  <a:cubicBezTo>
                    <a:pt x="11986" y="199"/>
                    <a:pt x="11999" y="245"/>
                    <a:pt x="12035" y="266"/>
                  </a:cubicBezTo>
                  <a:cubicBezTo>
                    <a:pt x="12119" y="315"/>
                    <a:pt x="12196" y="374"/>
                    <a:pt x="12265" y="438"/>
                  </a:cubicBezTo>
                  <a:cubicBezTo>
                    <a:pt x="12279" y="452"/>
                    <a:pt x="12299" y="459"/>
                    <a:pt x="12319" y="459"/>
                  </a:cubicBezTo>
                  <a:cubicBezTo>
                    <a:pt x="12340" y="459"/>
                    <a:pt x="12358" y="451"/>
                    <a:pt x="12372" y="434"/>
                  </a:cubicBezTo>
                  <a:cubicBezTo>
                    <a:pt x="12400" y="405"/>
                    <a:pt x="12398" y="357"/>
                    <a:pt x="12369" y="328"/>
                  </a:cubicBezTo>
                  <a:cubicBezTo>
                    <a:pt x="12292" y="255"/>
                    <a:pt x="12206" y="189"/>
                    <a:pt x="12112" y="135"/>
                  </a:cubicBezTo>
                  <a:cubicBezTo>
                    <a:pt x="12100" y="129"/>
                    <a:pt x="12087" y="126"/>
                    <a:pt x="12075" y="126"/>
                  </a:cubicBezTo>
                  <a:close/>
                  <a:moveTo>
                    <a:pt x="12511" y="540"/>
                  </a:moveTo>
                  <a:cubicBezTo>
                    <a:pt x="12497" y="540"/>
                    <a:pt x="12482" y="544"/>
                    <a:pt x="12469" y="552"/>
                  </a:cubicBezTo>
                  <a:cubicBezTo>
                    <a:pt x="12434" y="575"/>
                    <a:pt x="12425" y="622"/>
                    <a:pt x="12448" y="657"/>
                  </a:cubicBezTo>
                  <a:cubicBezTo>
                    <a:pt x="12501" y="736"/>
                    <a:pt x="12544" y="823"/>
                    <a:pt x="12578" y="914"/>
                  </a:cubicBezTo>
                  <a:cubicBezTo>
                    <a:pt x="12589" y="943"/>
                    <a:pt x="12617" y="963"/>
                    <a:pt x="12650" y="963"/>
                  </a:cubicBezTo>
                  <a:cubicBezTo>
                    <a:pt x="12658" y="963"/>
                    <a:pt x="12669" y="963"/>
                    <a:pt x="12673" y="958"/>
                  </a:cubicBezTo>
                  <a:cubicBezTo>
                    <a:pt x="12713" y="942"/>
                    <a:pt x="12732" y="897"/>
                    <a:pt x="12718" y="859"/>
                  </a:cubicBezTo>
                  <a:cubicBezTo>
                    <a:pt x="12680" y="760"/>
                    <a:pt x="12631" y="663"/>
                    <a:pt x="12574" y="573"/>
                  </a:cubicBezTo>
                  <a:cubicBezTo>
                    <a:pt x="12560" y="551"/>
                    <a:pt x="12536" y="540"/>
                    <a:pt x="12511" y="540"/>
                  </a:cubicBezTo>
                  <a:close/>
                  <a:moveTo>
                    <a:pt x="12725" y="1104"/>
                  </a:moveTo>
                  <a:cubicBezTo>
                    <a:pt x="12721" y="1104"/>
                    <a:pt x="12718" y="1104"/>
                    <a:pt x="12714" y="1105"/>
                  </a:cubicBezTo>
                  <a:cubicBezTo>
                    <a:pt x="12672" y="1109"/>
                    <a:pt x="12644" y="1148"/>
                    <a:pt x="12650" y="1190"/>
                  </a:cubicBezTo>
                  <a:cubicBezTo>
                    <a:pt x="12659" y="1261"/>
                    <a:pt x="12665" y="1332"/>
                    <a:pt x="12665" y="1402"/>
                  </a:cubicBezTo>
                  <a:cubicBezTo>
                    <a:pt x="12665" y="1429"/>
                    <a:pt x="12665" y="1453"/>
                    <a:pt x="12664" y="1479"/>
                  </a:cubicBezTo>
                  <a:cubicBezTo>
                    <a:pt x="12662" y="1522"/>
                    <a:pt x="12693" y="1558"/>
                    <a:pt x="12735" y="1561"/>
                  </a:cubicBezTo>
                  <a:lnTo>
                    <a:pt x="12739" y="1561"/>
                  </a:lnTo>
                  <a:cubicBezTo>
                    <a:pt x="12779" y="1561"/>
                    <a:pt x="12812" y="1529"/>
                    <a:pt x="12817" y="1488"/>
                  </a:cubicBezTo>
                  <a:cubicBezTo>
                    <a:pt x="12818" y="1458"/>
                    <a:pt x="12818" y="1430"/>
                    <a:pt x="12818" y="1402"/>
                  </a:cubicBezTo>
                  <a:cubicBezTo>
                    <a:pt x="12818" y="1325"/>
                    <a:pt x="12811" y="1247"/>
                    <a:pt x="12800" y="1169"/>
                  </a:cubicBezTo>
                  <a:cubicBezTo>
                    <a:pt x="12796" y="1131"/>
                    <a:pt x="12763" y="1104"/>
                    <a:pt x="12725" y="1104"/>
                  </a:cubicBezTo>
                  <a:close/>
                  <a:moveTo>
                    <a:pt x="4288" y="1587"/>
                  </a:moveTo>
                  <a:cubicBezTo>
                    <a:pt x="4247" y="1587"/>
                    <a:pt x="4212" y="1620"/>
                    <a:pt x="4212" y="1662"/>
                  </a:cubicBezTo>
                  <a:cubicBezTo>
                    <a:pt x="4212" y="1704"/>
                    <a:pt x="4246" y="1739"/>
                    <a:pt x="4288" y="1739"/>
                  </a:cubicBezTo>
                  <a:cubicBezTo>
                    <a:pt x="4373" y="1742"/>
                    <a:pt x="4427" y="1777"/>
                    <a:pt x="4444" y="1847"/>
                  </a:cubicBezTo>
                  <a:cubicBezTo>
                    <a:pt x="4452" y="1879"/>
                    <a:pt x="4484" y="1903"/>
                    <a:pt x="4518" y="1903"/>
                  </a:cubicBezTo>
                  <a:cubicBezTo>
                    <a:pt x="4525" y="1903"/>
                    <a:pt x="4532" y="1903"/>
                    <a:pt x="4535" y="1900"/>
                  </a:cubicBezTo>
                  <a:cubicBezTo>
                    <a:pt x="4575" y="1891"/>
                    <a:pt x="4599" y="1848"/>
                    <a:pt x="4590" y="1808"/>
                  </a:cubicBezTo>
                  <a:cubicBezTo>
                    <a:pt x="4554" y="1669"/>
                    <a:pt x="4444" y="1589"/>
                    <a:pt x="4289" y="1587"/>
                  </a:cubicBezTo>
                  <a:close/>
                  <a:moveTo>
                    <a:pt x="8657" y="1669"/>
                  </a:moveTo>
                  <a:cubicBezTo>
                    <a:pt x="8643" y="1669"/>
                    <a:pt x="8630" y="1669"/>
                    <a:pt x="8616" y="1670"/>
                  </a:cubicBezTo>
                  <a:cubicBezTo>
                    <a:pt x="8574" y="1674"/>
                    <a:pt x="8542" y="1710"/>
                    <a:pt x="8545" y="1752"/>
                  </a:cubicBezTo>
                  <a:cubicBezTo>
                    <a:pt x="8546" y="1791"/>
                    <a:pt x="8578" y="1824"/>
                    <a:pt x="8617" y="1824"/>
                  </a:cubicBezTo>
                  <a:cubicBezTo>
                    <a:pt x="8620" y="1824"/>
                    <a:pt x="8622" y="1823"/>
                    <a:pt x="8624" y="1823"/>
                  </a:cubicBezTo>
                  <a:cubicBezTo>
                    <a:pt x="8629" y="1822"/>
                    <a:pt x="8635" y="1822"/>
                    <a:pt x="8641" y="1822"/>
                  </a:cubicBezTo>
                  <a:cubicBezTo>
                    <a:pt x="8647" y="1822"/>
                    <a:pt x="8653" y="1822"/>
                    <a:pt x="8657" y="1822"/>
                  </a:cubicBezTo>
                  <a:cubicBezTo>
                    <a:pt x="8742" y="1822"/>
                    <a:pt x="8808" y="1843"/>
                    <a:pt x="8856" y="1883"/>
                  </a:cubicBezTo>
                  <a:cubicBezTo>
                    <a:pt x="8870" y="1898"/>
                    <a:pt x="8888" y="1903"/>
                    <a:pt x="8905" y="1903"/>
                  </a:cubicBezTo>
                  <a:cubicBezTo>
                    <a:pt x="8926" y="1903"/>
                    <a:pt x="8947" y="1893"/>
                    <a:pt x="8963" y="1874"/>
                  </a:cubicBezTo>
                  <a:cubicBezTo>
                    <a:pt x="8991" y="1843"/>
                    <a:pt x="8988" y="1795"/>
                    <a:pt x="8956" y="1767"/>
                  </a:cubicBezTo>
                  <a:cubicBezTo>
                    <a:pt x="8880" y="1703"/>
                    <a:pt x="8780" y="1669"/>
                    <a:pt x="8657" y="1669"/>
                  </a:cubicBezTo>
                  <a:close/>
                  <a:moveTo>
                    <a:pt x="80" y="1521"/>
                  </a:moveTo>
                  <a:cubicBezTo>
                    <a:pt x="38" y="1521"/>
                    <a:pt x="5" y="1551"/>
                    <a:pt x="2" y="1592"/>
                  </a:cubicBezTo>
                  <a:cubicBezTo>
                    <a:pt x="2" y="1592"/>
                    <a:pt x="0" y="1618"/>
                    <a:pt x="0" y="1667"/>
                  </a:cubicBezTo>
                  <a:cubicBezTo>
                    <a:pt x="0" y="1722"/>
                    <a:pt x="3" y="1808"/>
                    <a:pt x="17" y="1913"/>
                  </a:cubicBezTo>
                  <a:cubicBezTo>
                    <a:pt x="23" y="1949"/>
                    <a:pt x="56" y="1977"/>
                    <a:pt x="93" y="1977"/>
                  </a:cubicBezTo>
                  <a:cubicBezTo>
                    <a:pt x="95" y="1977"/>
                    <a:pt x="97" y="1977"/>
                    <a:pt x="100" y="1977"/>
                  </a:cubicBezTo>
                  <a:cubicBezTo>
                    <a:pt x="101" y="1977"/>
                    <a:pt x="102" y="1977"/>
                    <a:pt x="103" y="1977"/>
                  </a:cubicBezTo>
                  <a:cubicBezTo>
                    <a:pt x="145" y="1973"/>
                    <a:pt x="173" y="1934"/>
                    <a:pt x="169" y="1892"/>
                  </a:cubicBezTo>
                  <a:cubicBezTo>
                    <a:pt x="156" y="1795"/>
                    <a:pt x="152" y="1717"/>
                    <a:pt x="152" y="1667"/>
                  </a:cubicBezTo>
                  <a:cubicBezTo>
                    <a:pt x="152" y="1628"/>
                    <a:pt x="153" y="1606"/>
                    <a:pt x="153" y="1604"/>
                  </a:cubicBezTo>
                  <a:cubicBezTo>
                    <a:pt x="158" y="1562"/>
                    <a:pt x="127" y="1526"/>
                    <a:pt x="83" y="1522"/>
                  </a:cubicBezTo>
                  <a:cubicBezTo>
                    <a:pt x="82" y="1521"/>
                    <a:pt x="81" y="1521"/>
                    <a:pt x="80" y="1521"/>
                  </a:cubicBezTo>
                  <a:close/>
                  <a:moveTo>
                    <a:pt x="8322" y="1736"/>
                  </a:moveTo>
                  <a:cubicBezTo>
                    <a:pt x="8312" y="1736"/>
                    <a:pt x="8303" y="1738"/>
                    <a:pt x="8293" y="1742"/>
                  </a:cubicBezTo>
                  <a:cubicBezTo>
                    <a:pt x="8181" y="1787"/>
                    <a:pt x="8086" y="1855"/>
                    <a:pt x="8018" y="1938"/>
                  </a:cubicBezTo>
                  <a:cubicBezTo>
                    <a:pt x="7992" y="1969"/>
                    <a:pt x="7997" y="2018"/>
                    <a:pt x="8028" y="2045"/>
                  </a:cubicBezTo>
                  <a:cubicBezTo>
                    <a:pt x="8044" y="2057"/>
                    <a:pt x="8060" y="2062"/>
                    <a:pt x="8077" y="2062"/>
                  </a:cubicBezTo>
                  <a:cubicBezTo>
                    <a:pt x="8098" y="2062"/>
                    <a:pt x="8119" y="2053"/>
                    <a:pt x="8135" y="2035"/>
                  </a:cubicBezTo>
                  <a:cubicBezTo>
                    <a:pt x="8188" y="1973"/>
                    <a:pt x="8261" y="1920"/>
                    <a:pt x="8351" y="1883"/>
                  </a:cubicBezTo>
                  <a:cubicBezTo>
                    <a:pt x="8392" y="1865"/>
                    <a:pt x="8408" y="1822"/>
                    <a:pt x="8393" y="1784"/>
                  </a:cubicBezTo>
                  <a:cubicBezTo>
                    <a:pt x="8381" y="1754"/>
                    <a:pt x="8352" y="1736"/>
                    <a:pt x="8322" y="1736"/>
                  </a:cubicBezTo>
                  <a:close/>
                  <a:moveTo>
                    <a:pt x="4006" y="1677"/>
                  </a:moveTo>
                  <a:cubicBezTo>
                    <a:pt x="3990" y="1677"/>
                    <a:pt x="3974" y="1682"/>
                    <a:pt x="3960" y="1693"/>
                  </a:cubicBezTo>
                  <a:cubicBezTo>
                    <a:pt x="3867" y="1763"/>
                    <a:pt x="3802" y="1862"/>
                    <a:pt x="3769" y="1983"/>
                  </a:cubicBezTo>
                  <a:cubicBezTo>
                    <a:pt x="3758" y="2024"/>
                    <a:pt x="3783" y="2066"/>
                    <a:pt x="3823" y="2076"/>
                  </a:cubicBezTo>
                  <a:cubicBezTo>
                    <a:pt x="3828" y="2079"/>
                    <a:pt x="3835" y="2080"/>
                    <a:pt x="3842" y="2080"/>
                  </a:cubicBezTo>
                  <a:cubicBezTo>
                    <a:pt x="3875" y="2080"/>
                    <a:pt x="3908" y="2057"/>
                    <a:pt x="3917" y="2022"/>
                  </a:cubicBezTo>
                  <a:cubicBezTo>
                    <a:pt x="3940" y="1934"/>
                    <a:pt x="3988" y="1862"/>
                    <a:pt x="4052" y="1813"/>
                  </a:cubicBezTo>
                  <a:cubicBezTo>
                    <a:pt x="4086" y="1787"/>
                    <a:pt x="4091" y="1739"/>
                    <a:pt x="4066" y="1707"/>
                  </a:cubicBezTo>
                  <a:cubicBezTo>
                    <a:pt x="4051" y="1687"/>
                    <a:pt x="4029" y="1677"/>
                    <a:pt x="4006" y="1677"/>
                  </a:cubicBezTo>
                  <a:close/>
                  <a:moveTo>
                    <a:pt x="12696" y="1709"/>
                  </a:moveTo>
                  <a:cubicBezTo>
                    <a:pt x="12661" y="1709"/>
                    <a:pt x="12629" y="1733"/>
                    <a:pt x="12620" y="1767"/>
                  </a:cubicBezTo>
                  <a:cubicBezTo>
                    <a:pt x="12598" y="1862"/>
                    <a:pt x="12567" y="1954"/>
                    <a:pt x="12526" y="2043"/>
                  </a:cubicBezTo>
                  <a:cubicBezTo>
                    <a:pt x="12509" y="2081"/>
                    <a:pt x="12526" y="2125"/>
                    <a:pt x="12565" y="2143"/>
                  </a:cubicBezTo>
                  <a:cubicBezTo>
                    <a:pt x="12575" y="2149"/>
                    <a:pt x="12586" y="2150"/>
                    <a:pt x="12596" y="2150"/>
                  </a:cubicBezTo>
                  <a:cubicBezTo>
                    <a:pt x="12627" y="2150"/>
                    <a:pt x="12652" y="2132"/>
                    <a:pt x="12665" y="2102"/>
                  </a:cubicBezTo>
                  <a:cubicBezTo>
                    <a:pt x="12707" y="2006"/>
                    <a:pt x="12742" y="1905"/>
                    <a:pt x="12767" y="1802"/>
                  </a:cubicBezTo>
                  <a:cubicBezTo>
                    <a:pt x="12777" y="1763"/>
                    <a:pt x="12751" y="1722"/>
                    <a:pt x="12711" y="1711"/>
                  </a:cubicBezTo>
                  <a:cubicBezTo>
                    <a:pt x="12706" y="1710"/>
                    <a:pt x="12701" y="1709"/>
                    <a:pt x="12696" y="1709"/>
                  </a:cubicBezTo>
                  <a:close/>
                  <a:moveTo>
                    <a:pt x="4479" y="2049"/>
                  </a:moveTo>
                  <a:cubicBezTo>
                    <a:pt x="4449" y="2049"/>
                    <a:pt x="4420" y="2067"/>
                    <a:pt x="4409" y="2095"/>
                  </a:cubicBezTo>
                  <a:cubicBezTo>
                    <a:pt x="4375" y="2174"/>
                    <a:pt x="4326" y="2255"/>
                    <a:pt x="4261" y="2335"/>
                  </a:cubicBezTo>
                  <a:cubicBezTo>
                    <a:pt x="4235" y="2369"/>
                    <a:pt x="4240" y="2417"/>
                    <a:pt x="4274" y="2443"/>
                  </a:cubicBezTo>
                  <a:cubicBezTo>
                    <a:pt x="4288" y="2453"/>
                    <a:pt x="4305" y="2459"/>
                    <a:pt x="4322" y="2459"/>
                  </a:cubicBezTo>
                  <a:cubicBezTo>
                    <a:pt x="4344" y="2459"/>
                    <a:pt x="4365" y="2447"/>
                    <a:pt x="4380" y="2432"/>
                  </a:cubicBezTo>
                  <a:cubicBezTo>
                    <a:pt x="4455" y="2341"/>
                    <a:pt x="4511" y="2247"/>
                    <a:pt x="4549" y="2156"/>
                  </a:cubicBezTo>
                  <a:cubicBezTo>
                    <a:pt x="4567" y="2116"/>
                    <a:pt x="4547" y="2071"/>
                    <a:pt x="4508" y="2055"/>
                  </a:cubicBezTo>
                  <a:cubicBezTo>
                    <a:pt x="4499" y="2051"/>
                    <a:pt x="4489" y="2049"/>
                    <a:pt x="4479" y="2049"/>
                  </a:cubicBezTo>
                  <a:close/>
                  <a:moveTo>
                    <a:pt x="9009" y="2027"/>
                  </a:moveTo>
                  <a:cubicBezTo>
                    <a:pt x="8968" y="2029"/>
                    <a:pt x="8932" y="2057"/>
                    <a:pt x="8930" y="2100"/>
                  </a:cubicBezTo>
                  <a:cubicBezTo>
                    <a:pt x="8928" y="2177"/>
                    <a:pt x="8904" y="2268"/>
                    <a:pt x="8860" y="2362"/>
                  </a:cubicBezTo>
                  <a:cubicBezTo>
                    <a:pt x="8842" y="2401"/>
                    <a:pt x="8857" y="2446"/>
                    <a:pt x="8897" y="2464"/>
                  </a:cubicBezTo>
                  <a:cubicBezTo>
                    <a:pt x="8906" y="2469"/>
                    <a:pt x="8918" y="2471"/>
                    <a:pt x="8928" y="2471"/>
                  </a:cubicBezTo>
                  <a:cubicBezTo>
                    <a:pt x="8956" y="2471"/>
                    <a:pt x="8984" y="2453"/>
                    <a:pt x="8996" y="2426"/>
                  </a:cubicBezTo>
                  <a:cubicBezTo>
                    <a:pt x="9047" y="2313"/>
                    <a:pt x="9075" y="2205"/>
                    <a:pt x="9080" y="2107"/>
                  </a:cubicBezTo>
                  <a:cubicBezTo>
                    <a:pt x="9082" y="2064"/>
                    <a:pt x="9051" y="2029"/>
                    <a:pt x="9009" y="2027"/>
                  </a:cubicBezTo>
                  <a:close/>
                  <a:moveTo>
                    <a:pt x="159" y="2122"/>
                  </a:moveTo>
                  <a:cubicBezTo>
                    <a:pt x="151" y="2122"/>
                    <a:pt x="144" y="2123"/>
                    <a:pt x="136" y="2125"/>
                  </a:cubicBezTo>
                  <a:cubicBezTo>
                    <a:pt x="96" y="2139"/>
                    <a:pt x="75" y="2181"/>
                    <a:pt x="87" y="2222"/>
                  </a:cubicBezTo>
                  <a:cubicBezTo>
                    <a:pt x="121" y="2325"/>
                    <a:pt x="163" y="2424"/>
                    <a:pt x="214" y="2515"/>
                  </a:cubicBezTo>
                  <a:cubicBezTo>
                    <a:pt x="228" y="2539"/>
                    <a:pt x="254" y="2553"/>
                    <a:pt x="281" y="2553"/>
                  </a:cubicBezTo>
                  <a:cubicBezTo>
                    <a:pt x="292" y="2553"/>
                    <a:pt x="305" y="2551"/>
                    <a:pt x="317" y="2544"/>
                  </a:cubicBezTo>
                  <a:cubicBezTo>
                    <a:pt x="354" y="2523"/>
                    <a:pt x="368" y="2478"/>
                    <a:pt x="347" y="2440"/>
                  </a:cubicBezTo>
                  <a:cubicBezTo>
                    <a:pt x="302" y="2356"/>
                    <a:pt x="263" y="2268"/>
                    <a:pt x="233" y="2174"/>
                  </a:cubicBezTo>
                  <a:cubicBezTo>
                    <a:pt x="222" y="2142"/>
                    <a:pt x="191" y="2122"/>
                    <a:pt x="159" y="2122"/>
                  </a:cubicBezTo>
                  <a:close/>
                  <a:moveTo>
                    <a:pt x="7973" y="2188"/>
                  </a:moveTo>
                  <a:cubicBezTo>
                    <a:pt x="7934" y="2188"/>
                    <a:pt x="7902" y="2220"/>
                    <a:pt x="7899" y="2258"/>
                  </a:cubicBezTo>
                  <a:lnTo>
                    <a:pt x="7899" y="2265"/>
                  </a:lnTo>
                  <a:cubicBezTo>
                    <a:pt x="7899" y="2376"/>
                    <a:pt x="7934" y="2487"/>
                    <a:pt x="8002" y="2592"/>
                  </a:cubicBezTo>
                  <a:cubicBezTo>
                    <a:pt x="8016" y="2614"/>
                    <a:pt x="8041" y="2627"/>
                    <a:pt x="8065" y="2627"/>
                  </a:cubicBezTo>
                  <a:cubicBezTo>
                    <a:pt x="8079" y="2627"/>
                    <a:pt x="8093" y="2623"/>
                    <a:pt x="8105" y="2613"/>
                  </a:cubicBezTo>
                  <a:cubicBezTo>
                    <a:pt x="8140" y="2591"/>
                    <a:pt x="8152" y="2543"/>
                    <a:pt x="8128" y="2508"/>
                  </a:cubicBezTo>
                  <a:cubicBezTo>
                    <a:pt x="8077" y="2429"/>
                    <a:pt x="8049" y="2346"/>
                    <a:pt x="8049" y="2268"/>
                  </a:cubicBezTo>
                  <a:lnTo>
                    <a:pt x="8049" y="2264"/>
                  </a:lnTo>
                  <a:cubicBezTo>
                    <a:pt x="8049" y="2222"/>
                    <a:pt x="8016" y="2188"/>
                    <a:pt x="7973" y="2188"/>
                  </a:cubicBezTo>
                  <a:close/>
                  <a:moveTo>
                    <a:pt x="12449" y="2264"/>
                  </a:moveTo>
                  <a:cubicBezTo>
                    <a:pt x="12425" y="2264"/>
                    <a:pt x="12401" y="2275"/>
                    <a:pt x="12386" y="2297"/>
                  </a:cubicBezTo>
                  <a:cubicBezTo>
                    <a:pt x="12333" y="2377"/>
                    <a:pt x="12271" y="2454"/>
                    <a:pt x="12203" y="2525"/>
                  </a:cubicBezTo>
                  <a:cubicBezTo>
                    <a:pt x="12175" y="2556"/>
                    <a:pt x="12178" y="2602"/>
                    <a:pt x="12208" y="2633"/>
                  </a:cubicBezTo>
                  <a:cubicBezTo>
                    <a:pt x="12223" y="2647"/>
                    <a:pt x="12241" y="2654"/>
                    <a:pt x="12260" y="2654"/>
                  </a:cubicBezTo>
                  <a:cubicBezTo>
                    <a:pt x="12279" y="2654"/>
                    <a:pt x="12300" y="2644"/>
                    <a:pt x="12314" y="2628"/>
                  </a:cubicBezTo>
                  <a:cubicBezTo>
                    <a:pt x="12389" y="2551"/>
                    <a:pt x="12455" y="2469"/>
                    <a:pt x="12512" y="2382"/>
                  </a:cubicBezTo>
                  <a:cubicBezTo>
                    <a:pt x="12536" y="2346"/>
                    <a:pt x="12526" y="2299"/>
                    <a:pt x="12491" y="2276"/>
                  </a:cubicBezTo>
                  <a:cubicBezTo>
                    <a:pt x="12478" y="2268"/>
                    <a:pt x="12463" y="2264"/>
                    <a:pt x="12449" y="2264"/>
                  </a:cubicBezTo>
                  <a:close/>
                  <a:moveTo>
                    <a:pt x="3834" y="2229"/>
                  </a:moveTo>
                  <a:cubicBezTo>
                    <a:pt x="3829" y="2229"/>
                    <a:pt x="3824" y="2229"/>
                    <a:pt x="3819" y="2230"/>
                  </a:cubicBezTo>
                  <a:cubicBezTo>
                    <a:pt x="3779" y="2237"/>
                    <a:pt x="3751" y="2276"/>
                    <a:pt x="3758" y="2318"/>
                  </a:cubicBezTo>
                  <a:cubicBezTo>
                    <a:pt x="3776" y="2421"/>
                    <a:pt x="3811" y="2525"/>
                    <a:pt x="3863" y="2627"/>
                  </a:cubicBezTo>
                  <a:cubicBezTo>
                    <a:pt x="3873" y="2644"/>
                    <a:pt x="3887" y="2657"/>
                    <a:pt x="3903" y="2664"/>
                  </a:cubicBezTo>
                  <a:cubicBezTo>
                    <a:pt x="3877" y="2683"/>
                    <a:pt x="3852" y="2700"/>
                    <a:pt x="3823" y="2718"/>
                  </a:cubicBezTo>
                  <a:cubicBezTo>
                    <a:pt x="3788" y="2741"/>
                    <a:pt x="3777" y="2788"/>
                    <a:pt x="3800" y="2823"/>
                  </a:cubicBezTo>
                  <a:cubicBezTo>
                    <a:pt x="3816" y="2846"/>
                    <a:pt x="3840" y="2859"/>
                    <a:pt x="3866" y="2859"/>
                  </a:cubicBezTo>
                  <a:cubicBezTo>
                    <a:pt x="3880" y="2859"/>
                    <a:pt x="3894" y="2854"/>
                    <a:pt x="3906" y="2842"/>
                  </a:cubicBezTo>
                  <a:cubicBezTo>
                    <a:pt x="3997" y="2784"/>
                    <a:pt x="4082" y="2721"/>
                    <a:pt x="4159" y="2655"/>
                  </a:cubicBezTo>
                  <a:cubicBezTo>
                    <a:pt x="4191" y="2628"/>
                    <a:pt x="4194" y="2579"/>
                    <a:pt x="4167" y="2547"/>
                  </a:cubicBezTo>
                  <a:cubicBezTo>
                    <a:pt x="4152" y="2530"/>
                    <a:pt x="4131" y="2521"/>
                    <a:pt x="4109" y="2521"/>
                  </a:cubicBezTo>
                  <a:cubicBezTo>
                    <a:pt x="4092" y="2521"/>
                    <a:pt x="4074" y="2527"/>
                    <a:pt x="4059" y="2540"/>
                  </a:cubicBezTo>
                  <a:cubicBezTo>
                    <a:pt x="4042" y="2557"/>
                    <a:pt x="4024" y="2571"/>
                    <a:pt x="4007" y="2585"/>
                  </a:cubicBezTo>
                  <a:cubicBezTo>
                    <a:pt x="4006" y="2575"/>
                    <a:pt x="4003" y="2565"/>
                    <a:pt x="3999" y="2557"/>
                  </a:cubicBezTo>
                  <a:cubicBezTo>
                    <a:pt x="3953" y="2469"/>
                    <a:pt x="3923" y="2379"/>
                    <a:pt x="3908" y="2292"/>
                  </a:cubicBezTo>
                  <a:cubicBezTo>
                    <a:pt x="3900" y="2256"/>
                    <a:pt x="3870" y="2229"/>
                    <a:pt x="3834" y="2229"/>
                  </a:cubicBezTo>
                  <a:close/>
                  <a:moveTo>
                    <a:pt x="8769" y="2579"/>
                  </a:moveTo>
                  <a:cubicBezTo>
                    <a:pt x="8746" y="2579"/>
                    <a:pt x="8723" y="2589"/>
                    <a:pt x="8709" y="2609"/>
                  </a:cubicBezTo>
                  <a:cubicBezTo>
                    <a:pt x="8653" y="2683"/>
                    <a:pt x="8588" y="2756"/>
                    <a:pt x="8514" y="2826"/>
                  </a:cubicBezTo>
                  <a:lnTo>
                    <a:pt x="8508" y="2832"/>
                  </a:lnTo>
                  <a:cubicBezTo>
                    <a:pt x="8438" y="2794"/>
                    <a:pt x="8373" y="2751"/>
                    <a:pt x="8319" y="2710"/>
                  </a:cubicBezTo>
                  <a:cubicBezTo>
                    <a:pt x="8305" y="2699"/>
                    <a:pt x="8289" y="2694"/>
                    <a:pt x="8273" y="2694"/>
                  </a:cubicBezTo>
                  <a:cubicBezTo>
                    <a:pt x="8250" y="2694"/>
                    <a:pt x="8228" y="2704"/>
                    <a:pt x="8212" y="2724"/>
                  </a:cubicBezTo>
                  <a:cubicBezTo>
                    <a:pt x="8188" y="2756"/>
                    <a:pt x="8192" y="2804"/>
                    <a:pt x="8226" y="2830"/>
                  </a:cubicBezTo>
                  <a:cubicBezTo>
                    <a:pt x="8306" y="2889"/>
                    <a:pt x="8397" y="2946"/>
                    <a:pt x="8498" y="2997"/>
                  </a:cubicBezTo>
                  <a:cubicBezTo>
                    <a:pt x="8509" y="3004"/>
                    <a:pt x="8519" y="3006"/>
                    <a:pt x="8532" y="3006"/>
                  </a:cubicBezTo>
                  <a:cubicBezTo>
                    <a:pt x="8560" y="3006"/>
                    <a:pt x="8588" y="2990"/>
                    <a:pt x="8599" y="2965"/>
                  </a:cubicBezTo>
                  <a:cubicBezTo>
                    <a:pt x="8603" y="2960"/>
                    <a:pt x="8605" y="2953"/>
                    <a:pt x="8606" y="2948"/>
                  </a:cubicBezTo>
                  <a:cubicBezTo>
                    <a:pt x="8612" y="2944"/>
                    <a:pt x="8617" y="2941"/>
                    <a:pt x="8620" y="2937"/>
                  </a:cubicBezTo>
                  <a:cubicBezTo>
                    <a:pt x="8700" y="2860"/>
                    <a:pt x="8770" y="2781"/>
                    <a:pt x="8831" y="2700"/>
                  </a:cubicBezTo>
                  <a:cubicBezTo>
                    <a:pt x="8856" y="2668"/>
                    <a:pt x="8849" y="2619"/>
                    <a:pt x="8815" y="2593"/>
                  </a:cubicBezTo>
                  <a:cubicBezTo>
                    <a:pt x="8801" y="2584"/>
                    <a:pt x="8785" y="2579"/>
                    <a:pt x="8769" y="2579"/>
                  </a:cubicBezTo>
                  <a:close/>
                  <a:moveTo>
                    <a:pt x="455" y="2651"/>
                  </a:moveTo>
                  <a:cubicBezTo>
                    <a:pt x="437" y="2651"/>
                    <a:pt x="419" y="2658"/>
                    <a:pt x="404" y="2671"/>
                  </a:cubicBezTo>
                  <a:cubicBezTo>
                    <a:pt x="374" y="2699"/>
                    <a:pt x="369" y="2746"/>
                    <a:pt x="397" y="2777"/>
                  </a:cubicBezTo>
                  <a:cubicBezTo>
                    <a:pt x="466" y="2856"/>
                    <a:pt x="548" y="2930"/>
                    <a:pt x="633" y="2993"/>
                  </a:cubicBezTo>
                  <a:cubicBezTo>
                    <a:pt x="647" y="3002"/>
                    <a:pt x="663" y="3007"/>
                    <a:pt x="678" y="3007"/>
                  </a:cubicBezTo>
                  <a:cubicBezTo>
                    <a:pt x="702" y="3007"/>
                    <a:pt x="724" y="2997"/>
                    <a:pt x="738" y="2979"/>
                  </a:cubicBezTo>
                  <a:cubicBezTo>
                    <a:pt x="762" y="2944"/>
                    <a:pt x="755" y="2896"/>
                    <a:pt x="723" y="2873"/>
                  </a:cubicBezTo>
                  <a:cubicBezTo>
                    <a:pt x="644" y="2814"/>
                    <a:pt x="574" y="2749"/>
                    <a:pt x="512" y="2678"/>
                  </a:cubicBezTo>
                  <a:cubicBezTo>
                    <a:pt x="497" y="2660"/>
                    <a:pt x="476" y="2651"/>
                    <a:pt x="455" y="2651"/>
                  </a:cubicBezTo>
                  <a:close/>
                  <a:moveTo>
                    <a:pt x="12035" y="2705"/>
                  </a:moveTo>
                  <a:cubicBezTo>
                    <a:pt x="12019" y="2705"/>
                    <a:pt x="12002" y="2710"/>
                    <a:pt x="11989" y="2720"/>
                  </a:cubicBezTo>
                  <a:cubicBezTo>
                    <a:pt x="11912" y="2780"/>
                    <a:pt x="11829" y="2833"/>
                    <a:pt x="11743" y="2881"/>
                  </a:cubicBezTo>
                  <a:cubicBezTo>
                    <a:pt x="11705" y="2902"/>
                    <a:pt x="11691" y="2948"/>
                    <a:pt x="11712" y="2985"/>
                  </a:cubicBezTo>
                  <a:cubicBezTo>
                    <a:pt x="11726" y="3009"/>
                    <a:pt x="11753" y="3023"/>
                    <a:pt x="11780" y="3023"/>
                  </a:cubicBezTo>
                  <a:cubicBezTo>
                    <a:pt x="11792" y="3023"/>
                    <a:pt x="11806" y="3020"/>
                    <a:pt x="11818" y="3014"/>
                  </a:cubicBezTo>
                  <a:cubicBezTo>
                    <a:pt x="11912" y="2962"/>
                    <a:pt x="11999" y="2903"/>
                    <a:pt x="12081" y="2840"/>
                  </a:cubicBezTo>
                  <a:cubicBezTo>
                    <a:pt x="12115" y="2815"/>
                    <a:pt x="12122" y="2767"/>
                    <a:pt x="12095" y="2734"/>
                  </a:cubicBezTo>
                  <a:cubicBezTo>
                    <a:pt x="12080" y="2714"/>
                    <a:pt x="12057" y="2705"/>
                    <a:pt x="12035" y="2705"/>
                  </a:cubicBezTo>
                  <a:close/>
                  <a:moveTo>
                    <a:pt x="3600" y="2853"/>
                  </a:moveTo>
                  <a:cubicBezTo>
                    <a:pt x="3589" y="2853"/>
                    <a:pt x="3578" y="2855"/>
                    <a:pt x="3567" y="2860"/>
                  </a:cubicBezTo>
                  <a:cubicBezTo>
                    <a:pt x="3478" y="2902"/>
                    <a:pt x="3389" y="2941"/>
                    <a:pt x="3293" y="2976"/>
                  </a:cubicBezTo>
                  <a:cubicBezTo>
                    <a:pt x="3252" y="2992"/>
                    <a:pt x="3234" y="3035"/>
                    <a:pt x="3248" y="3075"/>
                  </a:cubicBezTo>
                  <a:cubicBezTo>
                    <a:pt x="3259" y="3105"/>
                    <a:pt x="3288" y="3125"/>
                    <a:pt x="3320" y="3125"/>
                  </a:cubicBezTo>
                  <a:cubicBezTo>
                    <a:pt x="3328" y="3125"/>
                    <a:pt x="3337" y="3124"/>
                    <a:pt x="3345" y="3118"/>
                  </a:cubicBezTo>
                  <a:cubicBezTo>
                    <a:pt x="3446" y="3082"/>
                    <a:pt x="3541" y="3041"/>
                    <a:pt x="3633" y="2997"/>
                  </a:cubicBezTo>
                  <a:cubicBezTo>
                    <a:pt x="3671" y="2979"/>
                    <a:pt x="3686" y="2934"/>
                    <a:pt x="3668" y="2895"/>
                  </a:cubicBezTo>
                  <a:cubicBezTo>
                    <a:pt x="3656" y="2869"/>
                    <a:pt x="3629" y="2853"/>
                    <a:pt x="3600" y="2853"/>
                  </a:cubicBezTo>
                  <a:close/>
                  <a:moveTo>
                    <a:pt x="4102" y="2768"/>
                  </a:moveTo>
                  <a:cubicBezTo>
                    <a:pt x="4084" y="2768"/>
                    <a:pt x="4067" y="2774"/>
                    <a:pt x="4052" y="2787"/>
                  </a:cubicBezTo>
                  <a:cubicBezTo>
                    <a:pt x="4021" y="2812"/>
                    <a:pt x="4017" y="2861"/>
                    <a:pt x="4044" y="2894"/>
                  </a:cubicBezTo>
                  <a:cubicBezTo>
                    <a:pt x="4108" y="2972"/>
                    <a:pt x="4185" y="3048"/>
                    <a:pt x="4270" y="3117"/>
                  </a:cubicBezTo>
                  <a:cubicBezTo>
                    <a:pt x="4284" y="3128"/>
                    <a:pt x="4301" y="3134"/>
                    <a:pt x="4317" y="3134"/>
                  </a:cubicBezTo>
                  <a:cubicBezTo>
                    <a:pt x="4340" y="3134"/>
                    <a:pt x="4361" y="3124"/>
                    <a:pt x="4376" y="3105"/>
                  </a:cubicBezTo>
                  <a:cubicBezTo>
                    <a:pt x="4403" y="3075"/>
                    <a:pt x="4400" y="3026"/>
                    <a:pt x="4366" y="2999"/>
                  </a:cubicBezTo>
                  <a:cubicBezTo>
                    <a:pt x="4289" y="2936"/>
                    <a:pt x="4219" y="2867"/>
                    <a:pt x="4159" y="2795"/>
                  </a:cubicBezTo>
                  <a:cubicBezTo>
                    <a:pt x="4145" y="2778"/>
                    <a:pt x="4124" y="2768"/>
                    <a:pt x="4102" y="2768"/>
                  </a:cubicBezTo>
                  <a:close/>
                  <a:moveTo>
                    <a:pt x="8814" y="2969"/>
                  </a:moveTo>
                  <a:cubicBezTo>
                    <a:pt x="8783" y="2969"/>
                    <a:pt x="8753" y="2989"/>
                    <a:pt x="8742" y="3021"/>
                  </a:cubicBezTo>
                  <a:cubicBezTo>
                    <a:pt x="8728" y="3062"/>
                    <a:pt x="8749" y="3104"/>
                    <a:pt x="8790" y="3118"/>
                  </a:cubicBezTo>
                  <a:cubicBezTo>
                    <a:pt x="8881" y="3152"/>
                    <a:pt x="8982" y="3180"/>
                    <a:pt x="9087" y="3205"/>
                  </a:cubicBezTo>
                  <a:cubicBezTo>
                    <a:pt x="9093" y="3208"/>
                    <a:pt x="9100" y="3208"/>
                    <a:pt x="9106" y="3208"/>
                  </a:cubicBezTo>
                  <a:cubicBezTo>
                    <a:pt x="9141" y="3208"/>
                    <a:pt x="9170" y="3183"/>
                    <a:pt x="9180" y="3148"/>
                  </a:cubicBezTo>
                  <a:cubicBezTo>
                    <a:pt x="9191" y="3107"/>
                    <a:pt x="9165" y="3068"/>
                    <a:pt x="9124" y="3056"/>
                  </a:cubicBezTo>
                  <a:cubicBezTo>
                    <a:pt x="9023" y="3033"/>
                    <a:pt x="8926" y="3004"/>
                    <a:pt x="8839" y="2974"/>
                  </a:cubicBezTo>
                  <a:cubicBezTo>
                    <a:pt x="8831" y="2971"/>
                    <a:pt x="8822" y="2969"/>
                    <a:pt x="8814" y="2969"/>
                  </a:cubicBezTo>
                  <a:close/>
                  <a:moveTo>
                    <a:pt x="11505" y="3002"/>
                  </a:moveTo>
                  <a:cubicBezTo>
                    <a:pt x="11496" y="3002"/>
                    <a:pt x="11487" y="3004"/>
                    <a:pt x="11478" y="3007"/>
                  </a:cubicBezTo>
                  <a:cubicBezTo>
                    <a:pt x="11388" y="3042"/>
                    <a:pt x="11294" y="3072"/>
                    <a:pt x="11198" y="3098"/>
                  </a:cubicBezTo>
                  <a:cubicBezTo>
                    <a:pt x="11157" y="3110"/>
                    <a:pt x="11133" y="3152"/>
                    <a:pt x="11143" y="3191"/>
                  </a:cubicBezTo>
                  <a:cubicBezTo>
                    <a:pt x="11151" y="3225"/>
                    <a:pt x="11184" y="3247"/>
                    <a:pt x="11217" y="3247"/>
                  </a:cubicBezTo>
                  <a:cubicBezTo>
                    <a:pt x="11221" y="3247"/>
                    <a:pt x="11228" y="3246"/>
                    <a:pt x="11235" y="3244"/>
                  </a:cubicBezTo>
                  <a:cubicBezTo>
                    <a:pt x="11339" y="3218"/>
                    <a:pt x="11439" y="3184"/>
                    <a:pt x="11534" y="3148"/>
                  </a:cubicBezTo>
                  <a:cubicBezTo>
                    <a:pt x="11572" y="3134"/>
                    <a:pt x="11592" y="3089"/>
                    <a:pt x="11576" y="3049"/>
                  </a:cubicBezTo>
                  <a:cubicBezTo>
                    <a:pt x="11566" y="3020"/>
                    <a:pt x="11536" y="3002"/>
                    <a:pt x="11505" y="3002"/>
                  </a:cubicBezTo>
                  <a:close/>
                  <a:moveTo>
                    <a:pt x="939" y="3009"/>
                  </a:moveTo>
                  <a:cubicBezTo>
                    <a:pt x="910" y="3009"/>
                    <a:pt x="882" y="3025"/>
                    <a:pt x="869" y="3054"/>
                  </a:cubicBezTo>
                  <a:cubicBezTo>
                    <a:pt x="852" y="3091"/>
                    <a:pt x="867" y="3138"/>
                    <a:pt x="907" y="3155"/>
                  </a:cubicBezTo>
                  <a:cubicBezTo>
                    <a:pt x="998" y="3197"/>
                    <a:pt x="1098" y="3233"/>
                    <a:pt x="1203" y="3264"/>
                  </a:cubicBezTo>
                  <a:cubicBezTo>
                    <a:pt x="1210" y="3265"/>
                    <a:pt x="1217" y="3267"/>
                    <a:pt x="1224" y="3267"/>
                  </a:cubicBezTo>
                  <a:cubicBezTo>
                    <a:pt x="1257" y="3267"/>
                    <a:pt x="1287" y="3244"/>
                    <a:pt x="1297" y="3209"/>
                  </a:cubicBezTo>
                  <a:cubicBezTo>
                    <a:pt x="1309" y="3169"/>
                    <a:pt x="1286" y="3127"/>
                    <a:pt x="1245" y="3117"/>
                  </a:cubicBezTo>
                  <a:cubicBezTo>
                    <a:pt x="1147" y="3090"/>
                    <a:pt x="1055" y="3056"/>
                    <a:pt x="971" y="3016"/>
                  </a:cubicBezTo>
                  <a:cubicBezTo>
                    <a:pt x="961" y="3011"/>
                    <a:pt x="950" y="3009"/>
                    <a:pt x="939" y="3009"/>
                  </a:cubicBezTo>
                  <a:close/>
                  <a:moveTo>
                    <a:pt x="3028" y="3063"/>
                  </a:moveTo>
                  <a:cubicBezTo>
                    <a:pt x="3022" y="3063"/>
                    <a:pt x="3016" y="3063"/>
                    <a:pt x="3010" y="3065"/>
                  </a:cubicBezTo>
                  <a:cubicBezTo>
                    <a:pt x="2914" y="3090"/>
                    <a:pt x="2816" y="3112"/>
                    <a:pt x="2718" y="3131"/>
                  </a:cubicBezTo>
                  <a:cubicBezTo>
                    <a:pt x="2676" y="3139"/>
                    <a:pt x="2649" y="3177"/>
                    <a:pt x="2656" y="3219"/>
                  </a:cubicBezTo>
                  <a:cubicBezTo>
                    <a:pt x="2663" y="3257"/>
                    <a:pt x="2695" y="3282"/>
                    <a:pt x="2732" y="3282"/>
                  </a:cubicBezTo>
                  <a:cubicBezTo>
                    <a:pt x="2738" y="3282"/>
                    <a:pt x="2740" y="3282"/>
                    <a:pt x="2745" y="3281"/>
                  </a:cubicBezTo>
                  <a:cubicBezTo>
                    <a:pt x="2847" y="3261"/>
                    <a:pt x="2949" y="3239"/>
                    <a:pt x="3048" y="3212"/>
                  </a:cubicBezTo>
                  <a:cubicBezTo>
                    <a:pt x="3088" y="3202"/>
                    <a:pt x="3112" y="3160"/>
                    <a:pt x="3102" y="3120"/>
                  </a:cubicBezTo>
                  <a:cubicBezTo>
                    <a:pt x="3093" y="3085"/>
                    <a:pt x="3061" y="3063"/>
                    <a:pt x="3028" y="3063"/>
                  </a:cubicBezTo>
                  <a:close/>
                  <a:moveTo>
                    <a:pt x="9403" y="3116"/>
                  </a:moveTo>
                  <a:cubicBezTo>
                    <a:pt x="9366" y="3116"/>
                    <a:pt x="9334" y="3142"/>
                    <a:pt x="9327" y="3180"/>
                  </a:cubicBezTo>
                  <a:cubicBezTo>
                    <a:pt x="9320" y="3222"/>
                    <a:pt x="9348" y="3260"/>
                    <a:pt x="9391" y="3267"/>
                  </a:cubicBezTo>
                  <a:cubicBezTo>
                    <a:pt x="9487" y="3282"/>
                    <a:pt x="9590" y="3296"/>
                    <a:pt x="9696" y="3309"/>
                  </a:cubicBezTo>
                  <a:lnTo>
                    <a:pt x="9705" y="3309"/>
                  </a:lnTo>
                  <a:cubicBezTo>
                    <a:pt x="9744" y="3309"/>
                    <a:pt x="9776" y="3281"/>
                    <a:pt x="9779" y="3240"/>
                  </a:cubicBezTo>
                  <a:cubicBezTo>
                    <a:pt x="9783" y="3198"/>
                    <a:pt x="9754" y="3162"/>
                    <a:pt x="9712" y="3156"/>
                  </a:cubicBezTo>
                  <a:cubicBezTo>
                    <a:pt x="9608" y="3146"/>
                    <a:pt x="9508" y="3132"/>
                    <a:pt x="9416" y="3117"/>
                  </a:cubicBezTo>
                  <a:cubicBezTo>
                    <a:pt x="9411" y="3116"/>
                    <a:pt x="9407" y="3116"/>
                    <a:pt x="9403" y="3116"/>
                  </a:cubicBezTo>
                  <a:close/>
                  <a:moveTo>
                    <a:pt x="8332" y="3002"/>
                  </a:moveTo>
                  <a:cubicBezTo>
                    <a:pt x="8316" y="3002"/>
                    <a:pt x="8301" y="3006"/>
                    <a:pt x="8288" y="3016"/>
                  </a:cubicBezTo>
                  <a:cubicBezTo>
                    <a:pt x="8211" y="3072"/>
                    <a:pt x="8128" y="3127"/>
                    <a:pt x="8041" y="3176"/>
                  </a:cubicBezTo>
                  <a:cubicBezTo>
                    <a:pt x="8004" y="3197"/>
                    <a:pt x="7992" y="3243"/>
                    <a:pt x="8013" y="3279"/>
                  </a:cubicBezTo>
                  <a:cubicBezTo>
                    <a:pt x="8027" y="3303"/>
                    <a:pt x="8053" y="3317"/>
                    <a:pt x="8079" y="3317"/>
                  </a:cubicBezTo>
                  <a:cubicBezTo>
                    <a:pt x="8091" y="3317"/>
                    <a:pt x="8105" y="3315"/>
                    <a:pt x="8115" y="3309"/>
                  </a:cubicBezTo>
                  <a:cubicBezTo>
                    <a:pt x="8209" y="3257"/>
                    <a:pt x="8296" y="3198"/>
                    <a:pt x="8379" y="3139"/>
                  </a:cubicBezTo>
                  <a:cubicBezTo>
                    <a:pt x="8413" y="3112"/>
                    <a:pt x="8420" y="3065"/>
                    <a:pt x="8394" y="3033"/>
                  </a:cubicBezTo>
                  <a:cubicBezTo>
                    <a:pt x="8378" y="3012"/>
                    <a:pt x="8355" y="3002"/>
                    <a:pt x="8332" y="3002"/>
                  </a:cubicBezTo>
                  <a:close/>
                  <a:moveTo>
                    <a:pt x="10916" y="3157"/>
                  </a:moveTo>
                  <a:cubicBezTo>
                    <a:pt x="10913" y="3157"/>
                    <a:pt x="10909" y="3157"/>
                    <a:pt x="10906" y="3157"/>
                  </a:cubicBezTo>
                  <a:cubicBezTo>
                    <a:pt x="10813" y="3171"/>
                    <a:pt x="10714" y="3183"/>
                    <a:pt x="10611" y="3190"/>
                  </a:cubicBezTo>
                  <a:cubicBezTo>
                    <a:pt x="10569" y="3194"/>
                    <a:pt x="10538" y="3229"/>
                    <a:pt x="10540" y="3271"/>
                  </a:cubicBezTo>
                  <a:cubicBezTo>
                    <a:pt x="10541" y="3310"/>
                    <a:pt x="10575" y="3343"/>
                    <a:pt x="10615" y="3343"/>
                  </a:cubicBezTo>
                  <a:lnTo>
                    <a:pt x="10622" y="3343"/>
                  </a:lnTo>
                  <a:cubicBezTo>
                    <a:pt x="10728" y="3336"/>
                    <a:pt x="10833" y="3324"/>
                    <a:pt x="10931" y="3309"/>
                  </a:cubicBezTo>
                  <a:cubicBezTo>
                    <a:pt x="10973" y="3302"/>
                    <a:pt x="11001" y="3261"/>
                    <a:pt x="10994" y="3222"/>
                  </a:cubicBezTo>
                  <a:cubicBezTo>
                    <a:pt x="10988" y="3185"/>
                    <a:pt x="10954" y="3157"/>
                    <a:pt x="10916" y="3157"/>
                  </a:cubicBezTo>
                  <a:close/>
                  <a:moveTo>
                    <a:pt x="10005" y="3181"/>
                  </a:moveTo>
                  <a:cubicBezTo>
                    <a:pt x="9965" y="3181"/>
                    <a:pt x="9933" y="3213"/>
                    <a:pt x="9931" y="3253"/>
                  </a:cubicBezTo>
                  <a:cubicBezTo>
                    <a:pt x="9929" y="3295"/>
                    <a:pt x="9962" y="3330"/>
                    <a:pt x="10004" y="3334"/>
                  </a:cubicBezTo>
                  <a:cubicBezTo>
                    <a:pt x="10089" y="3338"/>
                    <a:pt x="10180" y="3343"/>
                    <a:pt x="10273" y="3345"/>
                  </a:cubicBezTo>
                  <a:lnTo>
                    <a:pt x="10309" y="3348"/>
                  </a:lnTo>
                  <a:lnTo>
                    <a:pt x="10312" y="3348"/>
                  </a:lnTo>
                  <a:cubicBezTo>
                    <a:pt x="10354" y="3348"/>
                    <a:pt x="10387" y="3315"/>
                    <a:pt x="10387" y="3272"/>
                  </a:cubicBezTo>
                  <a:cubicBezTo>
                    <a:pt x="10388" y="3232"/>
                    <a:pt x="10356" y="3197"/>
                    <a:pt x="10314" y="3195"/>
                  </a:cubicBezTo>
                  <a:lnTo>
                    <a:pt x="10277" y="3192"/>
                  </a:lnTo>
                  <a:cubicBezTo>
                    <a:pt x="10186" y="3190"/>
                    <a:pt x="10098" y="3187"/>
                    <a:pt x="10012" y="3181"/>
                  </a:cubicBezTo>
                  <a:cubicBezTo>
                    <a:pt x="10010" y="3181"/>
                    <a:pt x="10007" y="3181"/>
                    <a:pt x="10005" y="3181"/>
                  </a:cubicBezTo>
                  <a:close/>
                  <a:moveTo>
                    <a:pt x="2434" y="3175"/>
                  </a:moveTo>
                  <a:cubicBezTo>
                    <a:pt x="2430" y="3175"/>
                    <a:pt x="2427" y="3175"/>
                    <a:pt x="2423" y="3176"/>
                  </a:cubicBezTo>
                  <a:cubicBezTo>
                    <a:pt x="2353" y="3183"/>
                    <a:pt x="2280" y="3190"/>
                    <a:pt x="2204" y="3195"/>
                  </a:cubicBezTo>
                  <a:lnTo>
                    <a:pt x="2126" y="3201"/>
                  </a:lnTo>
                  <a:cubicBezTo>
                    <a:pt x="2084" y="3202"/>
                    <a:pt x="2052" y="3237"/>
                    <a:pt x="2053" y="3279"/>
                  </a:cubicBezTo>
                  <a:cubicBezTo>
                    <a:pt x="2056" y="3320"/>
                    <a:pt x="2088" y="3351"/>
                    <a:pt x="2129" y="3351"/>
                  </a:cubicBezTo>
                  <a:cubicBezTo>
                    <a:pt x="2129" y="3351"/>
                    <a:pt x="2130" y="3351"/>
                    <a:pt x="2133" y="3352"/>
                  </a:cubicBezTo>
                  <a:cubicBezTo>
                    <a:pt x="2161" y="3351"/>
                    <a:pt x="2186" y="3350"/>
                    <a:pt x="2214" y="3347"/>
                  </a:cubicBezTo>
                  <a:cubicBezTo>
                    <a:pt x="2291" y="3343"/>
                    <a:pt x="2367" y="3336"/>
                    <a:pt x="2442" y="3327"/>
                  </a:cubicBezTo>
                  <a:cubicBezTo>
                    <a:pt x="2484" y="3322"/>
                    <a:pt x="2513" y="3284"/>
                    <a:pt x="2507" y="3242"/>
                  </a:cubicBezTo>
                  <a:cubicBezTo>
                    <a:pt x="2502" y="3203"/>
                    <a:pt x="2471" y="3175"/>
                    <a:pt x="2434" y="3175"/>
                  </a:cubicBezTo>
                  <a:close/>
                  <a:moveTo>
                    <a:pt x="1523" y="3177"/>
                  </a:moveTo>
                  <a:cubicBezTo>
                    <a:pt x="1484" y="3177"/>
                    <a:pt x="1449" y="3204"/>
                    <a:pt x="1444" y="3243"/>
                  </a:cubicBezTo>
                  <a:cubicBezTo>
                    <a:pt x="1440" y="3285"/>
                    <a:pt x="1468" y="3323"/>
                    <a:pt x="1510" y="3329"/>
                  </a:cubicBezTo>
                  <a:cubicBezTo>
                    <a:pt x="1608" y="3343"/>
                    <a:pt x="1713" y="3351"/>
                    <a:pt x="1820" y="3355"/>
                  </a:cubicBezTo>
                  <a:lnTo>
                    <a:pt x="1824" y="3355"/>
                  </a:lnTo>
                  <a:cubicBezTo>
                    <a:pt x="1866" y="3355"/>
                    <a:pt x="1899" y="3322"/>
                    <a:pt x="1899" y="3281"/>
                  </a:cubicBezTo>
                  <a:cubicBezTo>
                    <a:pt x="1900" y="3239"/>
                    <a:pt x="1868" y="3204"/>
                    <a:pt x="1826" y="3202"/>
                  </a:cubicBezTo>
                  <a:cubicBezTo>
                    <a:pt x="1723" y="3198"/>
                    <a:pt x="1625" y="3191"/>
                    <a:pt x="1531" y="3177"/>
                  </a:cubicBezTo>
                  <a:cubicBezTo>
                    <a:pt x="1528" y="3177"/>
                    <a:pt x="1525" y="3177"/>
                    <a:pt x="1523" y="3177"/>
                  </a:cubicBezTo>
                  <a:close/>
                  <a:moveTo>
                    <a:pt x="4566" y="3156"/>
                  </a:moveTo>
                  <a:cubicBezTo>
                    <a:pt x="4540" y="3156"/>
                    <a:pt x="4515" y="3169"/>
                    <a:pt x="4501" y="3194"/>
                  </a:cubicBezTo>
                  <a:cubicBezTo>
                    <a:pt x="4480" y="3229"/>
                    <a:pt x="4491" y="3275"/>
                    <a:pt x="4528" y="3296"/>
                  </a:cubicBezTo>
                  <a:cubicBezTo>
                    <a:pt x="4613" y="3348"/>
                    <a:pt x="4709" y="3397"/>
                    <a:pt x="4807" y="3439"/>
                  </a:cubicBezTo>
                  <a:cubicBezTo>
                    <a:pt x="4815" y="3444"/>
                    <a:pt x="4827" y="3446"/>
                    <a:pt x="4836" y="3446"/>
                  </a:cubicBezTo>
                  <a:cubicBezTo>
                    <a:pt x="4866" y="3446"/>
                    <a:pt x="4894" y="3428"/>
                    <a:pt x="4907" y="3400"/>
                  </a:cubicBezTo>
                  <a:cubicBezTo>
                    <a:pt x="4925" y="3362"/>
                    <a:pt x="4907" y="3317"/>
                    <a:pt x="4869" y="3300"/>
                  </a:cubicBezTo>
                  <a:cubicBezTo>
                    <a:pt x="4775" y="3260"/>
                    <a:pt x="4685" y="3216"/>
                    <a:pt x="4605" y="3167"/>
                  </a:cubicBezTo>
                  <a:cubicBezTo>
                    <a:pt x="4593" y="3160"/>
                    <a:pt x="4579" y="3156"/>
                    <a:pt x="4566" y="3156"/>
                  </a:cubicBezTo>
                  <a:close/>
                  <a:moveTo>
                    <a:pt x="7808" y="3301"/>
                  </a:moveTo>
                  <a:cubicBezTo>
                    <a:pt x="7798" y="3301"/>
                    <a:pt x="7787" y="3303"/>
                    <a:pt x="7777" y="3308"/>
                  </a:cubicBezTo>
                  <a:cubicBezTo>
                    <a:pt x="7686" y="3345"/>
                    <a:pt x="7593" y="3380"/>
                    <a:pt x="7499" y="3411"/>
                  </a:cubicBezTo>
                  <a:cubicBezTo>
                    <a:pt x="7459" y="3425"/>
                    <a:pt x="7438" y="3467"/>
                    <a:pt x="7450" y="3507"/>
                  </a:cubicBezTo>
                  <a:cubicBezTo>
                    <a:pt x="7460" y="3539"/>
                    <a:pt x="7489" y="3560"/>
                    <a:pt x="7522" y="3560"/>
                  </a:cubicBezTo>
                  <a:cubicBezTo>
                    <a:pt x="7530" y="3560"/>
                    <a:pt x="7537" y="3559"/>
                    <a:pt x="7546" y="3556"/>
                  </a:cubicBezTo>
                  <a:cubicBezTo>
                    <a:pt x="7644" y="3525"/>
                    <a:pt x="7742" y="3488"/>
                    <a:pt x="7837" y="3448"/>
                  </a:cubicBezTo>
                  <a:cubicBezTo>
                    <a:pt x="7875" y="3432"/>
                    <a:pt x="7894" y="3386"/>
                    <a:pt x="7878" y="3348"/>
                  </a:cubicBezTo>
                  <a:cubicBezTo>
                    <a:pt x="7866" y="3319"/>
                    <a:pt x="7838" y="3301"/>
                    <a:pt x="7808" y="3301"/>
                  </a:cubicBezTo>
                  <a:close/>
                  <a:moveTo>
                    <a:pt x="5126" y="3400"/>
                  </a:moveTo>
                  <a:cubicBezTo>
                    <a:pt x="5094" y="3400"/>
                    <a:pt x="5063" y="3420"/>
                    <a:pt x="5052" y="3452"/>
                  </a:cubicBezTo>
                  <a:cubicBezTo>
                    <a:pt x="5038" y="3491"/>
                    <a:pt x="5061" y="3535"/>
                    <a:pt x="5102" y="3547"/>
                  </a:cubicBezTo>
                  <a:cubicBezTo>
                    <a:pt x="5196" y="3577"/>
                    <a:pt x="5297" y="3605"/>
                    <a:pt x="5402" y="3627"/>
                  </a:cubicBezTo>
                  <a:cubicBezTo>
                    <a:pt x="5406" y="3630"/>
                    <a:pt x="5412" y="3630"/>
                    <a:pt x="5417" y="3630"/>
                  </a:cubicBezTo>
                  <a:cubicBezTo>
                    <a:pt x="5451" y="3630"/>
                    <a:pt x="5482" y="3605"/>
                    <a:pt x="5493" y="3571"/>
                  </a:cubicBezTo>
                  <a:cubicBezTo>
                    <a:pt x="5501" y="3529"/>
                    <a:pt x="5475" y="3490"/>
                    <a:pt x="5434" y="3480"/>
                  </a:cubicBezTo>
                  <a:cubicBezTo>
                    <a:pt x="5334" y="3458"/>
                    <a:pt x="5238" y="3432"/>
                    <a:pt x="5146" y="3403"/>
                  </a:cubicBezTo>
                  <a:cubicBezTo>
                    <a:pt x="5140" y="3401"/>
                    <a:pt x="5133" y="3400"/>
                    <a:pt x="5126" y="3400"/>
                  </a:cubicBezTo>
                  <a:close/>
                  <a:moveTo>
                    <a:pt x="7228" y="3486"/>
                  </a:moveTo>
                  <a:cubicBezTo>
                    <a:pt x="7223" y="3486"/>
                    <a:pt x="7217" y="3487"/>
                    <a:pt x="7212" y="3488"/>
                  </a:cubicBezTo>
                  <a:cubicBezTo>
                    <a:pt x="7116" y="3510"/>
                    <a:pt x="7018" y="3526"/>
                    <a:pt x="6918" y="3540"/>
                  </a:cubicBezTo>
                  <a:cubicBezTo>
                    <a:pt x="6876" y="3546"/>
                    <a:pt x="6848" y="3584"/>
                    <a:pt x="6854" y="3626"/>
                  </a:cubicBezTo>
                  <a:cubicBezTo>
                    <a:pt x="6858" y="3665"/>
                    <a:pt x="6892" y="3693"/>
                    <a:pt x="6928" y="3693"/>
                  </a:cubicBezTo>
                  <a:cubicBezTo>
                    <a:pt x="6932" y="3693"/>
                    <a:pt x="6935" y="3693"/>
                    <a:pt x="6940" y="3692"/>
                  </a:cubicBezTo>
                  <a:cubicBezTo>
                    <a:pt x="7043" y="3678"/>
                    <a:pt x="7146" y="3660"/>
                    <a:pt x="7244" y="3637"/>
                  </a:cubicBezTo>
                  <a:cubicBezTo>
                    <a:pt x="7286" y="3629"/>
                    <a:pt x="7311" y="3587"/>
                    <a:pt x="7303" y="3546"/>
                  </a:cubicBezTo>
                  <a:cubicBezTo>
                    <a:pt x="7294" y="3511"/>
                    <a:pt x="7262" y="3486"/>
                    <a:pt x="7228" y="3486"/>
                  </a:cubicBezTo>
                  <a:close/>
                  <a:moveTo>
                    <a:pt x="5717" y="3531"/>
                  </a:moveTo>
                  <a:cubicBezTo>
                    <a:pt x="5679" y="3531"/>
                    <a:pt x="5647" y="3558"/>
                    <a:pt x="5642" y="3597"/>
                  </a:cubicBezTo>
                  <a:cubicBezTo>
                    <a:pt x="5636" y="3639"/>
                    <a:pt x="5664" y="3678"/>
                    <a:pt x="5706" y="3682"/>
                  </a:cubicBezTo>
                  <a:cubicBezTo>
                    <a:pt x="5804" y="3696"/>
                    <a:pt x="5908" y="3709"/>
                    <a:pt x="6014" y="3716"/>
                  </a:cubicBezTo>
                  <a:lnTo>
                    <a:pt x="6019" y="3716"/>
                  </a:lnTo>
                  <a:cubicBezTo>
                    <a:pt x="6057" y="3716"/>
                    <a:pt x="6091" y="3686"/>
                    <a:pt x="6096" y="3646"/>
                  </a:cubicBezTo>
                  <a:cubicBezTo>
                    <a:pt x="6099" y="3604"/>
                    <a:pt x="6068" y="3567"/>
                    <a:pt x="6026" y="3563"/>
                  </a:cubicBezTo>
                  <a:cubicBezTo>
                    <a:pt x="5924" y="3556"/>
                    <a:pt x="5824" y="3546"/>
                    <a:pt x="5727" y="3532"/>
                  </a:cubicBezTo>
                  <a:cubicBezTo>
                    <a:pt x="5724" y="3532"/>
                    <a:pt x="5720" y="3531"/>
                    <a:pt x="5717" y="3531"/>
                  </a:cubicBezTo>
                  <a:close/>
                  <a:moveTo>
                    <a:pt x="6629" y="3570"/>
                  </a:moveTo>
                  <a:cubicBezTo>
                    <a:pt x="6627" y="3570"/>
                    <a:pt x="6625" y="3570"/>
                    <a:pt x="6624" y="3570"/>
                  </a:cubicBezTo>
                  <a:cubicBezTo>
                    <a:pt x="6542" y="3575"/>
                    <a:pt x="6462" y="3577"/>
                    <a:pt x="6378" y="3577"/>
                  </a:cubicBezTo>
                  <a:lnTo>
                    <a:pt x="6324" y="3577"/>
                  </a:lnTo>
                  <a:cubicBezTo>
                    <a:pt x="6283" y="3577"/>
                    <a:pt x="6246" y="3611"/>
                    <a:pt x="6246" y="3653"/>
                  </a:cubicBezTo>
                  <a:cubicBezTo>
                    <a:pt x="6246" y="3695"/>
                    <a:pt x="6280" y="3730"/>
                    <a:pt x="6322" y="3730"/>
                  </a:cubicBezTo>
                  <a:lnTo>
                    <a:pt x="6378" y="3730"/>
                  </a:lnTo>
                  <a:cubicBezTo>
                    <a:pt x="6464" y="3730"/>
                    <a:pt x="6548" y="3727"/>
                    <a:pt x="6632" y="3723"/>
                  </a:cubicBezTo>
                  <a:cubicBezTo>
                    <a:pt x="6674" y="3720"/>
                    <a:pt x="6705" y="3685"/>
                    <a:pt x="6704" y="3643"/>
                  </a:cubicBezTo>
                  <a:cubicBezTo>
                    <a:pt x="6701" y="3602"/>
                    <a:pt x="6669" y="3570"/>
                    <a:pt x="6629" y="3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7295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Middle School - 8th Grade: Journal of Travels &amp; Adventures (ILA) by Slidesgo">
  <a:themeElements>
    <a:clrScheme name="Simple Light">
      <a:dk1>
        <a:srgbClr val="000000"/>
      </a:dk1>
      <a:lt1>
        <a:srgbClr val="FFF0FA"/>
      </a:lt1>
      <a:dk2>
        <a:srgbClr val="F6D13F"/>
      </a:dk2>
      <a:lt2>
        <a:srgbClr val="DFB200"/>
      </a:lt2>
      <a:accent1>
        <a:srgbClr val="E5554A"/>
      </a:accent1>
      <a:accent2>
        <a:srgbClr val="F0852E"/>
      </a:accent2>
      <a:accent3>
        <a:srgbClr val="E57C91"/>
      </a:accent3>
      <a:accent4>
        <a:srgbClr val="B3739C"/>
      </a:accent4>
      <a:accent5>
        <a:srgbClr val="A05D81"/>
      </a:accent5>
      <a:accent6>
        <a:srgbClr val="52B0A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353</Words>
  <Application>Microsoft Office PowerPoint</Application>
  <PresentationFormat>Экран (16:9)</PresentationFormat>
  <Paragraphs>45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Language Arts Subject for Middle School - 8th Grade: Journal of Travels &amp; Adventures (ILA) by Slidesgo</vt:lpstr>
      <vt:lpstr>Геокешинг – новый формат оздоровительной работы с дошкольниками</vt:lpstr>
      <vt:lpstr>Слайд 2</vt:lpstr>
      <vt:lpstr>  Цель геокешинга – пропаганда  здорового образа жизни через спортивно-познавательную игру.  </vt:lpstr>
      <vt:lpstr>Слайд 4</vt:lpstr>
      <vt:lpstr>Слайд 5</vt:lpstr>
      <vt:lpstr>   Чтобы игра имела продолжение и интерес к ней не снижался, детям предлагается заново спрятать тайник, который они нашли, и оформить новую карту для детей младших по возрасту групп. При этом дети могут забрать свой клад, но обязательно должны положить в тайник что-то не менее интересное. Это позволит вовлечь в игру геокешинг большое количество участников, создаст условия для их позитивной социализации. </vt:lpstr>
      <vt:lpstr>   На начальном этапе геокешинга с детьми знакомились с различными видами карт.  Рассматривали географическую карту России, Алтайского края, затем карту  г. Рубцовска, микрорайона Черёмушки, так постепенно подошли к карте-схеме территории нашего детского сада. </vt:lpstr>
      <vt:lpstr>Слайд 8</vt:lpstr>
      <vt:lpstr>Слайд 9</vt:lpstr>
      <vt:lpstr>Слайд 10</vt:lpstr>
      <vt:lpstr>Слайд 11</vt:lpstr>
      <vt:lpstr>Слайд 12</vt:lpstr>
      <vt:lpstr>Чтобы играть и быть счастливым, ребенку вполне достаточно нашей готовности делать что-то вместе с ним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MIDDLE SCHOOL</dc:title>
  <cp:lastModifiedBy>User</cp:lastModifiedBy>
  <cp:revision>40</cp:revision>
  <dcterms:modified xsi:type="dcterms:W3CDTF">2022-04-13T12:40:43Z</dcterms:modified>
</cp:coreProperties>
</file>